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1" r:id="rId3"/>
    <p:sldMasterId id="2147483676" r:id="rId4"/>
  </p:sldMasterIdLst>
  <p:handoutMasterIdLst>
    <p:handoutMasterId r:id="rId52"/>
  </p:handoutMasterIdLst>
  <p:sldIdLst>
    <p:sldId id="256" r:id="rId5"/>
    <p:sldId id="262" r:id="rId6"/>
    <p:sldId id="261" r:id="rId7"/>
    <p:sldId id="264" r:id="rId8"/>
    <p:sldId id="295" r:id="rId9"/>
    <p:sldId id="284" r:id="rId10"/>
    <p:sldId id="271" r:id="rId11"/>
    <p:sldId id="279" r:id="rId12"/>
    <p:sldId id="287" r:id="rId13"/>
    <p:sldId id="322" r:id="rId14"/>
    <p:sldId id="317" r:id="rId15"/>
    <p:sldId id="291" r:id="rId16"/>
    <p:sldId id="293" r:id="rId17"/>
    <p:sldId id="285" r:id="rId18"/>
    <p:sldId id="283" r:id="rId19"/>
    <p:sldId id="266" r:id="rId20"/>
    <p:sldId id="324" r:id="rId21"/>
    <p:sldId id="286" r:id="rId22"/>
    <p:sldId id="294" r:id="rId23"/>
    <p:sldId id="323" r:id="rId24"/>
    <p:sldId id="325" r:id="rId25"/>
    <p:sldId id="273" r:id="rId26"/>
    <p:sldId id="290" r:id="rId27"/>
    <p:sldId id="281" r:id="rId28"/>
    <p:sldId id="278" r:id="rId29"/>
    <p:sldId id="321" r:id="rId30"/>
    <p:sldId id="326" r:id="rId31"/>
    <p:sldId id="276" r:id="rId32"/>
    <p:sldId id="328" r:id="rId33"/>
    <p:sldId id="327" r:id="rId34"/>
    <p:sldId id="319" r:id="rId35"/>
    <p:sldId id="275" r:id="rId36"/>
    <p:sldId id="288" r:id="rId37"/>
    <p:sldId id="318" r:id="rId38"/>
    <p:sldId id="277" r:id="rId39"/>
    <p:sldId id="289" r:id="rId40"/>
    <p:sldId id="292" r:id="rId41"/>
    <p:sldId id="320" r:id="rId42"/>
    <p:sldId id="282" r:id="rId43"/>
    <p:sldId id="272" r:id="rId44"/>
    <p:sldId id="270" r:id="rId45"/>
    <p:sldId id="260" r:id="rId46"/>
    <p:sldId id="263" r:id="rId47"/>
    <p:sldId id="269" r:id="rId48"/>
    <p:sldId id="360" r:id="rId49"/>
    <p:sldId id="361" r:id="rId50"/>
    <p:sldId id="362" r:id="rId51"/>
  </p:sldIdLst>
  <p:sldSz cx="12192000" cy="6858000"/>
  <p:notesSz cx="6858000" cy="9144000"/>
  <p:defaultTextStyle>
    <a:defPPr>
      <a:defRPr lang="en-US"/>
    </a:defPPr>
    <a:lvl1pPr marL="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565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765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965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505E3EF-67EA-436B-97B2-0124C06EBD24}" styleName="中度样式 4 - 强调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 w="12700" cmpd="sng">
              <a:solidFill>
                <a:schemeClr val="accent3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3"/>
              </a:solidFill>
            </a:ln>
          </a:top>
        </a:tcBdr>
        <a:fill>
          <a:solidFill>
            <a:schemeClr val="accent3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3">
              <a:tint val="20000"/>
            </a:schemeClr>
          </a:solidFill>
        </a:fill>
      </a:tcStyle>
    </a:firstRow>
  </a:tblStyle>
  <a:tblStyle styleId="{5940675A-B579-460E-94D1-54222C63F5DA}" styleName="无样式，网格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478" autoAdjust="0"/>
    <p:restoredTop sz="94660"/>
  </p:normalViewPr>
  <p:slideViewPr>
    <p:cSldViewPr snapToGrid="0">
      <p:cViewPr varScale="1">
        <p:scale>
          <a:sx n="108" d="100"/>
          <a:sy n="108" d="100"/>
        </p:scale>
        <p:origin x="108" y="126"/>
      </p:cViewPr>
      <p:guideLst>
        <p:guide orient="horz" pos="240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3" d="100"/>
          <a:sy n="83" d="100"/>
        </p:scale>
        <p:origin x="5040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5.xml"/><Relationship Id="rId8" Type="http://schemas.openxmlformats.org/officeDocument/2006/relationships/slide" Target="slides/slide4.xml"/><Relationship Id="rId7" Type="http://schemas.openxmlformats.org/officeDocument/2006/relationships/slide" Target="slides/slide3.xml"/><Relationship Id="rId6" Type="http://schemas.openxmlformats.org/officeDocument/2006/relationships/slide" Target="slides/slide2.xml"/><Relationship Id="rId55" Type="http://schemas.openxmlformats.org/officeDocument/2006/relationships/tableStyles" Target="tableStyles.xml"/><Relationship Id="rId54" Type="http://schemas.openxmlformats.org/officeDocument/2006/relationships/viewProps" Target="viewProps.xml"/><Relationship Id="rId53" Type="http://schemas.openxmlformats.org/officeDocument/2006/relationships/presProps" Target="presProps.xml"/><Relationship Id="rId52" Type="http://schemas.openxmlformats.org/officeDocument/2006/relationships/handoutMaster" Target="handoutMasters/handoutMaster1.xml"/><Relationship Id="rId51" Type="http://schemas.openxmlformats.org/officeDocument/2006/relationships/slide" Target="slides/slide47.xml"/><Relationship Id="rId50" Type="http://schemas.openxmlformats.org/officeDocument/2006/relationships/slide" Target="slides/slide46.xml"/><Relationship Id="rId5" Type="http://schemas.openxmlformats.org/officeDocument/2006/relationships/slide" Target="slides/slide1.xml"/><Relationship Id="rId49" Type="http://schemas.openxmlformats.org/officeDocument/2006/relationships/slide" Target="slides/slide45.xml"/><Relationship Id="rId48" Type="http://schemas.openxmlformats.org/officeDocument/2006/relationships/slide" Target="slides/slide44.xml"/><Relationship Id="rId47" Type="http://schemas.openxmlformats.org/officeDocument/2006/relationships/slide" Target="slides/slide43.xml"/><Relationship Id="rId46" Type="http://schemas.openxmlformats.org/officeDocument/2006/relationships/slide" Target="slides/slide42.xml"/><Relationship Id="rId45" Type="http://schemas.openxmlformats.org/officeDocument/2006/relationships/slide" Target="slides/slide41.xml"/><Relationship Id="rId44" Type="http://schemas.openxmlformats.org/officeDocument/2006/relationships/slide" Target="slides/slide40.xml"/><Relationship Id="rId43" Type="http://schemas.openxmlformats.org/officeDocument/2006/relationships/slide" Target="slides/slide39.xml"/><Relationship Id="rId42" Type="http://schemas.openxmlformats.org/officeDocument/2006/relationships/slide" Target="slides/slide38.xml"/><Relationship Id="rId41" Type="http://schemas.openxmlformats.org/officeDocument/2006/relationships/slide" Target="slides/slide37.xml"/><Relationship Id="rId40" Type="http://schemas.openxmlformats.org/officeDocument/2006/relationships/slide" Target="slides/slide36.xml"/><Relationship Id="rId4" Type="http://schemas.openxmlformats.org/officeDocument/2006/relationships/slideMaster" Target="slideMasters/slideMaster3.xml"/><Relationship Id="rId39" Type="http://schemas.openxmlformats.org/officeDocument/2006/relationships/slide" Target="slides/slide35.xml"/><Relationship Id="rId38" Type="http://schemas.openxmlformats.org/officeDocument/2006/relationships/slide" Target="slides/slide34.xml"/><Relationship Id="rId37" Type="http://schemas.openxmlformats.org/officeDocument/2006/relationships/slide" Target="slides/slide33.xml"/><Relationship Id="rId36" Type="http://schemas.openxmlformats.org/officeDocument/2006/relationships/slide" Target="slides/slide32.xml"/><Relationship Id="rId35" Type="http://schemas.openxmlformats.org/officeDocument/2006/relationships/slide" Target="slides/slide31.xml"/><Relationship Id="rId34" Type="http://schemas.openxmlformats.org/officeDocument/2006/relationships/slide" Target="slides/slide30.xml"/><Relationship Id="rId33" Type="http://schemas.openxmlformats.org/officeDocument/2006/relationships/slide" Target="slides/slide29.xml"/><Relationship Id="rId32" Type="http://schemas.openxmlformats.org/officeDocument/2006/relationships/slide" Target="slides/slide28.xml"/><Relationship Id="rId31" Type="http://schemas.openxmlformats.org/officeDocument/2006/relationships/slide" Target="slides/slide27.xml"/><Relationship Id="rId30" Type="http://schemas.openxmlformats.org/officeDocument/2006/relationships/slide" Target="slides/slide26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4" Type="http://schemas.openxmlformats.org/officeDocument/2006/relationships/slide" Target="slides/slide20.xml"/><Relationship Id="rId23" Type="http://schemas.openxmlformats.org/officeDocument/2006/relationships/slide" Target="slides/slide19.xml"/><Relationship Id="rId22" Type="http://schemas.openxmlformats.org/officeDocument/2006/relationships/slide" Target="slides/slide18.xml"/><Relationship Id="rId21" Type="http://schemas.openxmlformats.org/officeDocument/2006/relationships/slide" Target="slides/slide17.xml"/><Relationship Id="rId20" Type="http://schemas.openxmlformats.org/officeDocument/2006/relationships/slide" Target="slides/slide16.xml"/><Relationship Id="rId2" Type="http://schemas.openxmlformats.org/officeDocument/2006/relationships/theme" Target="theme/theme1.xml"/><Relationship Id="rId19" Type="http://schemas.openxmlformats.org/officeDocument/2006/relationships/slide" Target="slides/slide15.xml"/><Relationship Id="rId18" Type="http://schemas.openxmlformats.org/officeDocument/2006/relationships/slide" Target="slides/slide14.xml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chemeClr val="accent1"/>
              </a:solidFill>
            </c:spPr>
          </c:dPt>
          <c:dPt>
            <c:idx val="1"/>
            <c:bubble3D val="0"/>
            <c:spPr>
              <a:solidFill>
                <a:schemeClr val="accent3"/>
              </a:solidFill>
            </c:spPr>
          </c:dPt>
          <c:dPt>
            <c:idx val="2"/>
            <c:bubble3D val="0"/>
            <c:spPr>
              <a:solidFill>
                <a:schemeClr val="accent2"/>
              </a:solidFill>
            </c:spPr>
          </c:dPt>
          <c:dLbls>
            <c:delete val="1"/>
          </c:dLbls>
          <c:cat>
            <c:strRef>
              <c:f>Sheet1!$A$2:$A$4</c:f>
              <c:strCache>
                <c:ptCount val="3"/>
                <c:pt idx="0">
                  <c:v>Text A</c:v>
                </c:pt>
                <c:pt idx="1">
                  <c:v>Text B</c:v>
                </c:pt>
                <c:pt idx="2">
                  <c:v>Text C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5</c:v>
                </c:pt>
                <c:pt idx="1">
                  <c:v>3</c:v>
                </c:pt>
                <c:pt idx="2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58"/>
      </c:doughnutChart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delete val="1"/>
          </c:dLbls>
          <c:cat>
            <c:strRef>
              <c:f>Sheet1!$A$2:$A$7</c:f>
              <c:strCache>
                <c:ptCount val="6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  <c:pt idx="5">
                  <c:v>Category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30</c:v>
                </c:pt>
                <c:pt idx="2">
                  <c:v>60</c:v>
                </c:pt>
                <c:pt idx="3">
                  <c:v>65</c:v>
                </c:pt>
                <c:pt idx="4">
                  <c:v>50</c:v>
                </c:pt>
                <c:pt idx="5">
                  <c:v>20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Lbls>
            <c:delete val="1"/>
          </c:dLbls>
          <c:cat>
            <c:strRef>
              <c:f>Sheet1!$A$2:$A$7</c:f>
              <c:strCache>
                <c:ptCount val="6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  <c:pt idx="5">
                  <c:v>Category 6</c:v>
                </c:pt>
              </c:strCache>
            </c:strRef>
          </c:cat>
          <c:val>
            <c:numRef>
              <c:f>Sheet1!$C$2:$C$7</c:f>
              <c:numCache>
                <c:formatCode>General</c:formatCode>
                <c:ptCount val="6"/>
                <c:pt idx="0">
                  <c:v>20</c:v>
                </c:pt>
                <c:pt idx="1">
                  <c:v>40</c:v>
                </c:pt>
                <c:pt idx="2">
                  <c:v>15</c:v>
                </c:pt>
                <c:pt idx="3">
                  <c:v>20</c:v>
                </c:pt>
                <c:pt idx="4">
                  <c:v>30</c:v>
                </c:pt>
                <c:pt idx="5">
                  <c:v>35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delete val="1"/>
          </c:dLbls>
          <c:cat>
            <c:strRef>
              <c:f>Sheet1!$A$2:$A$7</c:f>
              <c:strCache>
                <c:ptCount val="6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  <c:pt idx="5">
                  <c:v>Category 6</c:v>
                </c:pt>
              </c:strCache>
            </c:strRef>
          </c:cat>
          <c:val>
            <c:numRef>
              <c:f>Sheet1!$D$2:$D$7</c:f>
              <c:numCache>
                <c:formatCode>General</c:formatCode>
                <c:ptCount val="6"/>
                <c:pt idx="0">
                  <c:v>40</c:v>
                </c:pt>
                <c:pt idx="1">
                  <c:v>30</c:v>
                </c:pt>
                <c:pt idx="2">
                  <c:v>25</c:v>
                </c:pt>
                <c:pt idx="3">
                  <c:v>15</c:v>
                </c:pt>
                <c:pt idx="4">
                  <c:v>20</c:v>
                </c:pt>
                <c:pt idx="5">
                  <c:v>45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249725312"/>
        <c:axId val="249726848"/>
      </c:barChart>
      <c:catAx>
        <c:axId val="249725312"/>
        <c:scaling>
          <c:orientation val="minMax"/>
        </c:scaling>
        <c:delete val="1"/>
        <c:axPos val="l"/>
        <c:numFmt formatCode="General" sourceLinked="0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249726848"/>
        <c:crosses val="autoZero"/>
        <c:auto val="1"/>
        <c:lblAlgn val="ctr"/>
        <c:lblOffset val="100"/>
        <c:noMultiLvlLbl val="0"/>
      </c:catAx>
      <c:valAx>
        <c:axId val="249726848"/>
        <c:scaling>
          <c:orientation val="minMax"/>
        </c:scaling>
        <c:delete val="1"/>
        <c:axPos val="b"/>
        <c:majorGridlines>
          <c:spPr>
            <a:ln w="6350" cap="flat" cmpd="sng" algn="ctr">
              <a:noFill/>
              <a:prstDash val="solid"/>
              <a:round/>
            </a:ln>
          </c:spPr>
        </c:majorGridlines>
        <c:numFmt formatCode="0%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249725312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A923FDF-636C-42A2-A4AA-375150455D77}" type="datetimeFigureOut">
              <a:rPr lang="en-US" smtClean="0"/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gradFill flip="none" rotWithShape="1">
          <a:gsLst>
            <a:gs pos="0">
              <a:schemeClr val="accent1">
                <a:lumMod val="0"/>
                <a:lumOff val="100000"/>
              </a:schemeClr>
            </a:gs>
            <a:gs pos="73000">
              <a:schemeClr val="bg1">
                <a:lumMod val="80000"/>
                <a:lumOff val="20000"/>
              </a:schemeClr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" y="339509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  <a:endParaRPr lang="en-US" altLang="ko-KR" dirty="0"/>
          </a:p>
        </p:txBody>
      </p:sp>
      <p:grpSp>
        <p:nvGrpSpPr>
          <p:cNvPr id="76" name="Graphic 41"/>
          <p:cNvGrpSpPr/>
          <p:nvPr userDrawn="1"/>
        </p:nvGrpSpPr>
        <p:grpSpPr>
          <a:xfrm flipH="1">
            <a:off x="209000" y="492785"/>
            <a:ext cx="2399521" cy="641251"/>
            <a:chOff x="837065" y="3215210"/>
            <a:chExt cx="5524500" cy="1476375"/>
          </a:xfrm>
          <a:solidFill>
            <a:schemeClr val="accent1">
              <a:alpha val="90000"/>
            </a:schemeClr>
          </a:solidFill>
        </p:grpSpPr>
        <p:sp>
          <p:nvSpPr>
            <p:cNvPr id="77" name="Freeform: Shape 76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" name="Graphic 41"/>
          <p:cNvGrpSpPr/>
          <p:nvPr userDrawn="1"/>
        </p:nvGrpSpPr>
        <p:grpSpPr>
          <a:xfrm>
            <a:off x="9594002" y="493406"/>
            <a:ext cx="2399521" cy="641251"/>
            <a:chOff x="837065" y="3215210"/>
            <a:chExt cx="5524500" cy="1476375"/>
          </a:xfrm>
          <a:solidFill>
            <a:schemeClr val="accent1">
              <a:alpha val="90000"/>
            </a:schemeClr>
          </a:solidFill>
        </p:grpSpPr>
        <p:sp>
          <p:nvSpPr>
            <p:cNvPr id="82" name="Freeform: Shape 81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1" y="339509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  <a:endParaRPr lang="en-US" altLang="ko-KR" dirty="0"/>
          </a:p>
        </p:txBody>
      </p:sp>
      <p:grpSp>
        <p:nvGrpSpPr>
          <p:cNvPr id="76" name="Graphic 41"/>
          <p:cNvGrpSpPr/>
          <p:nvPr userDrawn="1"/>
        </p:nvGrpSpPr>
        <p:grpSpPr>
          <a:xfrm flipH="1">
            <a:off x="209622" y="489682"/>
            <a:ext cx="2402066" cy="644975"/>
            <a:chOff x="829775" y="3208066"/>
            <a:chExt cx="5530361" cy="1484949"/>
          </a:xfrm>
          <a:solidFill>
            <a:schemeClr val="bg1">
              <a:alpha val="90000"/>
            </a:schemeClr>
          </a:solidFill>
        </p:grpSpPr>
        <p:sp>
          <p:nvSpPr>
            <p:cNvPr id="77" name="Freeform: Shape 76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Freeform: Shape 78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/>
            <p:cNvSpPr/>
            <p:nvPr/>
          </p:nvSpPr>
          <p:spPr>
            <a:xfrm>
              <a:off x="1178536" y="3854815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81" name="Graphic 41"/>
          <p:cNvGrpSpPr/>
          <p:nvPr userDrawn="1"/>
        </p:nvGrpSpPr>
        <p:grpSpPr>
          <a:xfrm>
            <a:off x="9594002" y="493406"/>
            <a:ext cx="2399521" cy="641251"/>
            <a:chOff x="837065" y="3215210"/>
            <a:chExt cx="5524500" cy="1476375"/>
          </a:xfrm>
          <a:solidFill>
            <a:schemeClr val="bg1">
              <a:alpha val="90000"/>
            </a:schemeClr>
          </a:solidFill>
        </p:grpSpPr>
        <p:sp>
          <p:nvSpPr>
            <p:cNvPr id="82" name="Freeform: Shape 81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  <a:endParaRPr lang="en-US" altLang="ko-KR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1543057" y="2060784"/>
            <a:ext cx="3819085" cy="28640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3" name="제목 1"/>
          <p:cNvSpPr>
            <a:spLocks noGrp="1"/>
          </p:cNvSpPr>
          <p:nvPr>
            <p:ph type="title" hasCustomPrompt="1"/>
          </p:nvPr>
        </p:nvSpPr>
        <p:spPr>
          <a:xfrm>
            <a:off x="0" y="134928"/>
            <a:ext cx="12192000" cy="71087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4800" b="0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905691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3615156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324621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9034358" y="1825115"/>
            <a:ext cx="2269640" cy="27363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14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1" y="339509"/>
            <a:ext cx="12192000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  <a:endParaRPr lang="en-US" altLang="ko-KR" dirty="0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idx="13" hasCustomPrompt="1"/>
          </p:nvPr>
        </p:nvSpPr>
        <p:spPr>
          <a:xfrm>
            <a:off x="0" y="0"/>
            <a:ext cx="6960096" cy="6858000"/>
          </a:xfrm>
          <a:custGeom>
            <a:avLst/>
            <a:gdLst>
              <a:gd name="connsiteX0" fmla="*/ 2353219 w 6960096"/>
              <a:gd name="connsiteY0" fmla="*/ 2324450 h 6858000"/>
              <a:gd name="connsiteX1" fmla="*/ 6960096 w 6960096"/>
              <a:gd name="connsiteY1" fmla="*/ 2324450 h 6858000"/>
              <a:gd name="connsiteX2" fmla="*/ 6960096 w 6960096"/>
              <a:gd name="connsiteY2" fmla="*/ 6858000 h 6858000"/>
              <a:gd name="connsiteX3" fmla="*/ 2353219 w 6960096"/>
              <a:gd name="connsiteY3" fmla="*/ 6858000 h 6858000"/>
              <a:gd name="connsiteX4" fmla="*/ 0 w 6960096"/>
              <a:gd name="connsiteY4" fmla="*/ 2324450 h 6858000"/>
              <a:gd name="connsiteX5" fmla="*/ 2245219 w 6960096"/>
              <a:gd name="connsiteY5" fmla="*/ 2324450 h 6858000"/>
              <a:gd name="connsiteX6" fmla="*/ 2245219 w 6960096"/>
              <a:gd name="connsiteY6" fmla="*/ 6858000 h 6858000"/>
              <a:gd name="connsiteX7" fmla="*/ 0 w 6960096"/>
              <a:gd name="connsiteY7" fmla="*/ 6858000 h 6858000"/>
              <a:gd name="connsiteX8" fmla="*/ 2353219 w 6960096"/>
              <a:gd name="connsiteY8" fmla="*/ 0 h 6858000"/>
              <a:gd name="connsiteX9" fmla="*/ 6960096 w 6960096"/>
              <a:gd name="connsiteY9" fmla="*/ 0 h 6858000"/>
              <a:gd name="connsiteX10" fmla="*/ 6960096 w 6960096"/>
              <a:gd name="connsiteY10" fmla="*/ 2216451 h 6858000"/>
              <a:gd name="connsiteX11" fmla="*/ 4710657 w 6960096"/>
              <a:gd name="connsiteY11" fmla="*/ 2216451 h 6858000"/>
              <a:gd name="connsiteX12" fmla="*/ 4710657 w 6960096"/>
              <a:gd name="connsiteY12" fmla="*/ 6075 h 6858000"/>
              <a:gd name="connsiteX13" fmla="*/ 4602657 w 6960096"/>
              <a:gd name="connsiteY13" fmla="*/ 6075 h 6858000"/>
              <a:gd name="connsiteX14" fmla="*/ 4602657 w 6960096"/>
              <a:gd name="connsiteY14" fmla="*/ 2216451 h 6858000"/>
              <a:gd name="connsiteX15" fmla="*/ 2353219 w 6960096"/>
              <a:gd name="connsiteY15" fmla="*/ 2216451 h 6858000"/>
              <a:gd name="connsiteX16" fmla="*/ 0 w 6960096"/>
              <a:gd name="connsiteY16" fmla="*/ 0 h 6858000"/>
              <a:gd name="connsiteX17" fmla="*/ 2245219 w 6960096"/>
              <a:gd name="connsiteY17" fmla="*/ 0 h 6858000"/>
              <a:gd name="connsiteX18" fmla="*/ 2245219 w 6960096"/>
              <a:gd name="connsiteY18" fmla="*/ 2216451 h 6858000"/>
              <a:gd name="connsiteX19" fmla="*/ 0 w 6960096"/>
              <a:gd name="connsiteY19" fmla="*/ 2216451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960096" h="6858000">
                <a:moveTo>
                  <a:pt x="2353219" y="2324450"/>
                </a:moveTo>
                <a:lnTo>
                  <a:pt x="6960096" y="2324450"/>
                </a:lnTo>
                <a:lnTo>
                  <a:pt x="6960096" y="6858000"/>
                </a:lnTo>
                <a:lnTo>
                  <a:pt x="2353219" y="6858000"/>
                </a:lnTo>
                <a:close/>
                <a:moveTo>
                  <a:pt x="0" y="2324450"/>
                </a:moveTo>
                <a:lnTo>
                  <a:pt x="2245219" y="2324450"/>
                </a:lnTo>
                <a:lnTo>
                  <a:pt x="2245219" y="6858000"/>
                </a:lnTo>
                <a:lnTo>
                  <a:pt x="0" y="6858000"/>
                </a:lnTo>
                <a:close/>
                <a:moveTo>
                  <a:pt x="2353219" y="0"/>
                </a:moveTo>
                <a:lnTo>
                  <a:pt x="6960096" y="0"/>
                </a:lnTo>
                <a:lnTo>
                  <a:pt x="6960096" y="2216451"/>
                </a:lnTo>
                <a:lnTo>
                  <a:pt x="4710657" y="2216451"/>
                </a:lnTo>
                <a:lnTo>
                  <a:pt x="4710657" y="6075"/>
                </a:lnTo>
                <a:lnTo>
                  <a:pt x="4602657" y="6075"/>
                </a:lnTo>
                <a:lnTo>
                  <a:pt x="4602657" y="2216451"/>
                </a:lnTo>
                <a:lnTo>
                  <a:pt x="2353219" y="2216451"/>
                </a:lnTo>
                <a:close/>
                <a:moveTo>
                  <a:pt x="0" y="0"/>
                </a:moveTo>
                <a:lnTo>
                  <a:pt x="2245219" y="0"/>
                </a:lnTo>
                <a:lnTo>
                  <a:pt x="2245219" y="2216451"/>
                </a:lnTo>
                <a:lnTo>
                  <a:pt x="0" y="221645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/>
          <p:cNvSpPr/>
          <p:nvPr userDrawn="1"/>
        </p:nvSpPr>
        <p:spPr>
          <a:xfrm>
            <a:off x="0" y="5815006"/>
            <a:ext cx="12192000" cy="1078472"/>
          </a:xfrm>
          <a:custGeom>
            <a:avLst/>
            <a:gdLst>
              <a:gd name="connsiteX0" fmla="*/ 7970293 w 12192000"/>
              <a:gd name="connsiteY0" fmla="*/ 376 h 1563045"/>
              <a:gd name="connsiteX1" fmla="*/ 11368585 w 12192000"/>
              <a:gd name="connsiteY1" fmla="*/ 628173 h 1563045"/>
              <a:gd name="connsiteX2" fmla="*/ 12082747 w 12192000"/>
              <a:gd name="connsiteY2" fmla="*/ 590855 h 1563045"/>
              <a:gd name="connsiteX3" fmla="*/ 12192000 w 12192000"/>
              <a:gd name="connsiteY3" fmla="*/ 573029 h 1563045"/>
              <a:gd name="connsiteX4" fmla="*/ 12192000 w 12192000"/>
              <a:gd name="connsiteY4" fmla="*/ 1563045 h 1563045"/>
              <a:gd name="connsiteX5" fmla="*/ 0 w 12192000"/>
              <a:gd name="connsiteY5" fmla="*/ 1563045 h 1563045"/>
              <a:gd name="connsiteX6" fmla="*/ 0 w 12192000"/>
              <a:gd name="connsiteY6" fmla="*/ 362829 h 1563045"/>
              <a:gd name="connsiteX7" fmla="*/ 141276 w 12192000"/>
              <a:gd name="connsiteY7" fmla="*/ 376224 h 1563045"/>
              <a:gd name="connsiteX8" fmla="*/ 3002507 w 12192000"/>
              <a:gd name="connsiteY8" fmla="*/ 532639 h 1563045"/>
              <a:gd name="connsiteX9" fmla="*/ 7970293 w 12192000"/>
              <a:gd name="connsiteY9" fmla="*/ 376 h 1563045"/>
              <a:gd name="connsiteX0-1" fmla="*/ 7970293 w 12192000"/>
              <a:gd name="connsiteY0-2" fmla="*/ 41019 h 1603688"/>
              <a:gd name="connsiteX1-3" fmla="*/ 11368585 w 12192000"/>
              <a:gd name="connsiteY1-4" fmla="*/ 668816 h 1603688"/>
              <a:gd name="connsiteX2-5" fmla="*/ 12082747 w 12192000"/>
              <a:gd name="connsiteY2-6" fmla="*/ 631498 h 1603688"/>
              <a:gd name="connsiteX3-7" fmla="*/ 12192000 w 12192000"/>
              <a:gd name="connsiteY3-8" fmla="*/ 613672 h 1603688"/>
              <a:gd name="connsiteX4-9" fmla="*/ 12192000 w 12192000"/>
              <a:gd name="connsiteY4-10" fmla="*/ 1603688 h 1603688"/>
              <a:gd name="connsiteX5-11" fmla="*/ 0 w 12192000"/>
              <a:gd name="connsiteY5-12" fmla="*/ 1603688 h 1603688"/>
              <a:gd name="connsiteX6-13" fmla="*/ 0 w 12192000"/>
              <a:gd name="connsiteY6-14" fmla="*/ 403472 h 1603688"/>
              <a:gd name="connsiteX7-15" fmla="*/ 141276 w 12192000"/>
              <a:gd name="connsiteY7-16" fmla="*/ 416867 h 1603688"/>
              <a:gd name="connsiteX8-17" fmla="*/ 3002507 w 12192000"/>
              <a:gd name="connsiteY8-18" fmla="*/ 573282 h 1603688"/>
              <a:gd name="connsiteX9-19" fmla="*/ 7970293 w 12192000"/>
              <a:gd name="connsiteY9-20" fmla="*/ 41019 h 160368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</a:cxnLst>
            <a:rect l="l" t="t" r="r" b="b"/>
            <a:pathLst>
              <a:path w="12192000" h="1603688">
                <a:moveTo>
                  <a:pt x="7970293" y="41019"/>
                </a:moveTo>
                <a:cubicBezTo>
                  <a:pt x="10450489" y="255233"/>
                  <a:pt x="10410967" y="627873"/>
                  <a:pt x="11368585" y="668816"/>
                </a:cubicBezTo>
                <a:cubicBezTo>
                  <a:pt x="11607989" y="679052"/>
                  <a:pt x="11849242" y="662561"/>
                  <a:pt x="12082747" y="631498"/>
                </a:cubicBezTo>
                <a:lnTo>
                  <a:pt x="12192000" y="613672"/>
                </a:lnTo>
                <a:lnTo>
                  <a:pt x="12192000" y="1603688"/>
                </a:lnTo>
                <a:lnTo>
                  <a:pt x="0" y="1603688"/>
                </a:lnTo>
                <a:lnTo>
                  <a:pt x="0" y="403472"/>
                </a:lnTo>
                <a:lnTo>
                  <a:pt x="141276" y="416867"/>
                </a:lnTo>
                <a:cubicBezTo>
                  <a:pt x="866633" y="490117"/>
                  <a:pt x="1949924" y="614225"/>
                  <a:pt x="3002507" y="573282"/>
                </a:cubicBezTo>
                <a:cubicBezTo>
                  <a:pt x="4405953" y="518691"/>
                  <a:pt x="5490097" y="-173195"/>
                  <a:pt x="7970293" y="4101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idx="10" hasCustomPrompt="1"/>
          </p:nvPr>
        </p:nvSpPr>
        <p:spPr>
          <a:xfrm>
            <a:off x="471565" y="218299"/>
            <a:ext cx="6848306" cy="6196191"/>
          </a:xfrm>
          <a:custGeom>
            <a:avLst/>
            <a:gdLst>
              <a:gd name="connsiteX0" fmla="*/ 2198767 w 6848306"/>
              <a:gd name="connsiteY0" fmla="*/ 5435336 h 6196191"/>
              <a:gd name="connsiteX1" fmla="*/ 2196172 w 6848306"/>
              <a:gd name="connsiteY1" fmla="*/ 5436697 h 6196191"/>
              <a:gd name="connsiteX2" fmla="*/ 2196242 w 6848306"/>
              <a:gd name="connsiteY2" fmla="*/ 5440840 h 6196191"/>
              <a:gd name="connsiteX3" fmla="*/ 5160685 w 6848306"/>
              <a:gd name="connsiteY3" fmla="*/ 5373340 h 6196191"/>
              <a:gd name="connsiteX4" fmla="*/ 5128834 w 6848306"/>
              <a:gd name="connsiteY4" fmla="*/ 5374401 h 6196191"/>
              <a:gd name="connsiteX5" fmla="*/ 5147984 w 6848306"/>
              <a:gd name="connsiteY5" fmla="*/ 5390084 h 6196191"/>
              <a:gd name="connsiteX6" fmla="*/ 5158824 w 6848306"/>
              <a:gd name="connsiteY6" fmla="*/ 5400739 h 6196191"/>
              <a:gd name="connsiteX7" fmla="*/ 5204784 w 6848306"/>
              <a:gd name="connsiteY7" fmla="*/ 5018070 h 6196191"/>
              <a:gd name="connsiteX8" fmla="*/ 5175977 w 6848306"/>
              <a:gd name="connsiteY8" fmla="*/ 5018099 h 6196191"/>
              <a:gd name="connsiteX9" fmla="*/ 5027858 w 6848306"/>
              <a:gd name="connsiteY9" fmla="*/ 5087140 h 6196191"/>
              <a:gd name="connsiteX10" fmla="*/ 4980850 w 6848306"/>
              <a:gd name="connsiteY10" fmla="*/ 5139370 h 6196191"/>
              <a:gd name="connsiteX11" fmla="*/ 4907729 w 6848306"/>
              <a:gd name="connsiteY11" fmla="*/ 5202045 h 6196191"/>
              <a:gd name="connsiteX12" fmla="*/ 5099237 w 6848306"/>
              <a:gd name="connsiteY12" fmla="*/ 5311726 h 6196191"/>
              <a:gd name="connsiteX13" fmla="*/ 5155636 w 6848306"/>
              <a:gd name="connsiteY13" fmla="*/ 5307635 h 6196191"/>
              <a:gd name="connsiteX14" fmla="*/ 5166955 w 6848306"/>
              <a:gd name="connsiteY14" fmla="*/ 5308698 h 6196191"/>
              <a:gd name="connsiteX15" fmla="*/ 5169856 w 6848306"/>
              <a:gd name="connsiteY15" fmla="*/ 5283585 h 6196191"/>
              <a:gd name="connsiteX16" fmla="*/ 5204536 w 6848306"/>
              <a:gd name="connsiteY16" fmla="*/ 5023577 h 6196191"/>
              <a:gd name="connsiteX17" fmla="*/ 5204472 w 6848306"/>
              <a:gd name="connsiteY17" fmla="*/ 4958385 h 6196191"/>
              <a:gd name="connsiteX18" fmla="*/ 5189537 w 6848306"/>
              <a:gd name="connsiteY18" fmla="*/ 4962592 h 6196191"/>
              <a:gd name="connsiteX19" fmla="*/ 5205261 w 6848306"/>
              <a:gd name="connsiteY19" fmla="*/ 5006715 h 6196191"/>
              <a:gd name="connsiteX20" fmla="*/ 5205293 w 6848306"/>
              <a:gd name="connsiteY20" fmla="*/ 5006730 h 6196191"/>
              <a:gd name="connsiteX21" fmla="*/ 5206628 w 6848306"/>
              <a:gd name="connsiteY21" fmla="*/ 4977037 h 6196191"/>
              <a:gd name="connsiteX22" fmla="*/ 5159327 w 6848306"/>
              <a:gd name="connsiteY22" fmla="*/ 4889608 h 6196191"/>
              <a:gd name="connsiteX23" fmla="*/ 5134864 w 6848306"/>
              <a:gd name="connsiteY23" fmla="*/ 4901590 h 6196191"/>
              <a:gd name="connsiteX24" fmla="*/ 5123863 w 6848306"/>
              <a:gd name="connsiteY24" fmla="*/ 4912823 h 6196191"/>
              <a:gd name="connsiteX25" fmla="*/ 5132922 w 6848306"/>
              <a:gd name="connsiteY25" fmla="*/ 4916963 h 6196191"/>
              <a:gd name="connsiteX26" fmla="*/ 5171216 w 6848306"/>
              <a:gd name="connsiteY26" fmla="*/ 4928248 h 6196191"/>
              <a:gd name="connsiteX27" fmla="*/ 5198142 w 6848306"/>
              <a:gd name="connsiteY27" fmla="*/ 4932557 h 6196191"/>
              <a:gd name="connsiteX28" fmla="*/ 5192887 w 6848306"/>
              <a:gd name="connsiteY28" fmla="*/ 4918562 h 6196191"/>
              <a:gd name="connsiteX29" fmla="*/ 5159327 w 6848306"/>
              <a:gd name="connsiteY29" fmla="*/ 4889608 h 6196191"/>
              <a:gd name="connsiteX30" fmla="*/ 4277979 w 6848306"/>
              <a:gd name="connsiteY30" fmla="*/ 4627713 h 6196191"/>
              <a:gd name="connsiteX31" fmla="*/ 4276358 w 6848306"/>
              <a:gd name="connsiteY31" fmla="*/ 4628848 h 6196191"/>
              <a:gd name="connsiteX32" fmla="*/ 4281166 w 6848306"/>
              <a:gd name="connsiteY32" fmla="*/ 4639430 h 6196191"/>
              <a:gd name="connsiteX33" fmla="*/ 4294233 w 6848306"/>
              <a:gd name="connsiteY33" fmla="*/ 4653344 h 6196191"/>
              <a:gd name="connsiteX34" fmla="*/ 4330861 w 6848306"/>
              <a:gd name="connsiteY34" fmla="*/ 4679132 h 6196191"/>
              <a:gd name="connsiteX35" fmla="*/ 4359276 w 6848306"/>
              <a:gd name="connsiteY35" fmla="*/ 4662926 h 6196191"/>
              <a:gd name="connsiteX36" fmla="*/ 4367099 w 6848306"/>
              <a:gd name="connsiteY36" fmla="*/ 4655261 h 6196191"/>
              <a:gd name="connsiteX37" fmla="*/ 4351273 w 6848306"/>
              <a:gd name="connsiteY37" fmla="*/ 4648480 h 6196191"/>
              <a:gd name="connsiteX38" fmla="*/ 4343757 w 6848306"/>
              <a:gd name="connsiteY38" fmla="*/ 4650072 h 6196191"/>
              <a:gd name="connsiteX39" fmla="*/ 4317375 w 6848306"/>
              <a:gd name="connsiteY39" fmla="*/ 4658199 h 6196191"/>
              <a:gd name="connsiteX40" fmla="*/ 4323063 w 6848306"/>
              <a:gd name="connsiteY40" fmla="*/ 4637254 h 6196191"/>
              <a:gd name="connsiteX41" fmla="*/ 4301299 w 6848306"/>
              <a:gd name="connsiteY41" fmla="*/ 4629722 h 6196191"/>
              <a:gd name="connsiteX42" fmla="*/ 442381 w 6848306"/>
              <a:gd name="connsiteY42" fmla="*/ 4518334 h 6196191"/>
              <a:gd name="connsiteX43" fmla="*/ 694419 w 6848306"/>
              <a:gd name="connsiteY43" fmla="*/ 4561295 h 6196191"/>
              <a:gd name="connsiteX44" fmla="*/ 442381 w 6848306"/>
              <a:gd name="connsiteY44" fmla="*/ 4518334 h 6196191"/>
              <a:gd name="connsiteX45" fmla="*/ 2313591 w 6848306"/>
              <a:gd name="connsiteY45" fmla="*/ 4409273 h 6196191"/>
              <a:gd name="connsiteX46" fmla="*/ 2303823 w 6848306"/>
              <a:gd name="connsiteY46" fmla="*/ 4409786 h 6196191"/>
              <a:gd name="connsiteX47" fmla="*/ 2318347 w 6848306"/>
              <a:gd name="connsiteY47" fmla="*/ 4413794 h 6196191"/>
              <a:gd name="connsiteX48" fmla="*/ 2383713 w 6848306"/>
              <a:gd name="connsiteY48" fmla="*/ 4433674 h 6196191"/>
              <a:gd name="connsiteX49" fmla="*/ 2389402 w 6848306"/>
              <a:gd name="connsiteY49" fmla="*/ 4431838 h 6196191"/>
              <a:gd name="connsiteX50" fmla="*/ 2395499 w 6848306"/>
              <a:gd name="connsiteY50" fmla="*/ 4422086 h 6196191"/>
              <a:gd name="connsiteX51" fmla="*/ 2313591 w 6848306"/>
              <a:gd name="connsiteY51" fmla="*/ 4409273 h 6196191"/>
              <a:gd name="connsiteX52" fmla="*/ 4244569 w 6848306"/>
              <a:gd name="connsiteY52" fmla="*/ 4172298 h 6196191"/>
              <a:gd name="connsiteX53" fmla="*/ 4249284 w 6848306"/>
              <a:gd name="connsiteY53" fmla="*/ 4187863 h 6196191"/>
              <a:gd name="connsiteX54" fmla="*/ 4311734 w 6848306"/>
              <a:gd name="connsiteY54" fmla="*/ 4226749 h 6196191"/>
              <a:gd name="connsiteX55" fmla="*/ 4342971 w 6848306"/>
              <a:gd name="connsiteY55" fmla="*/ 4235370 h 6196191"/>
              <a:gd name="connsiteX56" fmla="*/ 4381626 w 6848306"/>
              <a:gd name="connsiteY56" fmla="*/ 4232063 h 6196191"/>
              <a:gd name="connsiteX57" fmla="*/ 4480697 w 6848306"/>
              <a:gd name="connsiteY57" fmla="*/ 4204840 h 6196191"/>
              <a:gd name="connsiteX58" fmla="*/ 4257810 w 6848306"/>
              <a:gd name="connsiteY58" fmla="*/ 4183300 h 6196191"/>
              <a:gd name="connsiteX59" fmla="*/ 2721321 w 6848306"/>
              <a:gd name="connsiteY59" fmla="*/ 3592708 h 6196191"/>
              <a:gd name="connsiteX60" fmla="*/ 2721191 w 6848306"/>
              <a:gd name="connsiteY60" fmla="*/ 3593630 h 6196191"/>
              <a:gd name="connsiteX61" fmla="*/ 2706458 w 6848306"/>
              <a:gd name="connsiteY61" fmla="*/ 3627258 h 6196191"/>
              <a:gd name="connsiteX62" fmla="*/ 2723537 w 6848306"/>
              <a:gd name="connsiteY62" fmla="*/ 3616066 h 6196191"/>
              <a:gd name="connsiteX63" fmla="*/ 2726669 w 6848306"/>
              <a:gd name="connsiteY63" fmla="*/ 3598133 h 6196191"/>
              <a:gd name="connsiteX64" fmla="*/ 2382788 w 6848306"/>
              <a:gd name="connsiteY64" fmla="*/ 3513045 h 6196191"/>
              <a:gd name="connsiteX65" fmla="*/ 2542281 w 6848306"/>
              <a:gd name="connsiteY65" fmla="*/ 3572653 h 6196191"/>
              <a:gd name="connsiteX66" fmla="*/ 2609974 w 6848306"/>
              <a:gd name="connsiteY66" fmla="*/ 3555556 h 6196191"/>
              <a:gd name="connsiteX67" fmla="*/ 2594748 w 6848306"/>
              <a:gd name="connsiteY67" fmla="*/ 3554146 h 6196191"/>
              <a:gd name="connsiteX68" fmla="*/ 2550445 w 6848306"/>
              <a:gd name="connsiteY68" fmla="*/ 3556819 h 6196191"/>
              <a:gd name="connsiteX69" fmla="*/ 2405965 w 6848306"/>
              <a:gd name="connsiteY69" fmla="*/ 3523639 h 6196191"/>
              <a:gd name="connsiteX70" fmla="*/ 2405632 w 6848306"/>
              <a:gd name="connsiteY70" fmla="*/ 3520505 h 6196191"/>
              <a:gd name="connsiteX71" fmla="*/ 4579384 w 6848306"/>
              <a:gd name="connsiteY71" fmla="*/ 3474158 h 6196191"/>
              <a:gd name="connsiteX72" fmla="*/ 4537718 w 6848306"/>
              <a:gd name="connsiteY72" fmla="*/ 3482562 h 6196191"/>
              <a:gd name="connsiteX73" fmla="*/ 4532018 w 6848306"/>
              <a:gd name="connsiteY73" fmla="*/ 3484234 h 6196191"/>
              <a:gd name="connsiteX74" fmla="*/ 4591915 w 6848306"/>
              <a:gd name="connsiteY74" fmla="*/ 3495942 h 6196191"/>
              <a:gd name="connsiteX75" fmla="*/ 4602070 w 6848306"/>
              <a:gd name="connsiteY75" fmla="*/ 3496250 h 6196191"/>
              <a:gd name="connsiteX76" fmla="*/ 4595779 w 6848306"/>
              <a:gd name="connsiteY76" fmla="*/ 3482116 h 6196191"/>
              <a:gd name="connsiteX77" fmla="*/ 4579384 w 6848306"/>
              <a:gd name="connsiteY77" fmla="*/ 3474158 h 6196191"/>
              <a:gd name="connsiteX78" fmla="*/ 4486328 w 6848306"/>
              <a:gd name="connsiteY78" fmla="*/ 3451586 h 6196191"/>
              <a:gd name="connsiteX79" fmla="*/ 4481050 w 6848306"/>
              <a:gd name="connsiteY79" fmla="*/ 3452116 h 6196191"/>
              <a:gd name="connsiteX80" fmla="*/ 4482472 w 6848306"/>
              <a:gd name="connsiteY80" fmla="*/ 3454547 h 6196191"/>
              <a:gd name="connsiteX81" fmla="*/ 4486947 w 6848306"/>
              <a:gd name="connsiteY81" fmla="*/ 3457411 h 6196191"/>
              <a:gd name="connsiteX82" fmla="*/ 4830241 w 6848306"/>
              <a:gd name="connsiteY82" fmla="*/ 3049816 h 6196191"/>
              <a:gd name="connsiteX83" fmla="*/ 4714416 w 6848306"/>
              <a:gd name="connsiteY83" fmla="*/ 3081297 h 6196191"/>
              <a:gd name="connsiteX84" fmla="*/ 4601781 w 6848306"/>
              <a:gd name="connsiteY84" fmla="*/ 3113679 h 6196191"/>
              <a:gd name="connsiteX85" fmla="*/ 4559380 w 6848306"/>
              <a:gd name="connsiteY85" fmla="*/ 3107005 h 6196191"/>
              <a:gd name="connsiteX86" fmla="*/ 4560269 w 6848306"/>
              <a:gd name="connsiteY86" fmla="*/ 3107940 h 6196191"/>
              <a:gd name="connsiteX87" fmla="*/ 4448111 w 6848306"/>
              <a:gd name="connsiteY87" fmla="*/ 3147690 h 6196191"/>
              <a:gd name="connsiteX88" fmla="*/ 4642014 w 6848306"/>
              <a:gd name="connsiteY88" fmla="*/ 3220157 h 6196191"/>
              <a:gd name="connsiteX89" fmla="*/ 4667364 w 6848306"/>
              <a:gd name="connsiteY89" fmla="*/ 3213754 h 6196191"/>
              <a:gd name="connsiteX90" fmla="*/ 4645173 w 6848306"/>
              <a:gd name="connsiteY90" fmla="*/ 3204515 h 6196191"/>
              <a:gd name="connsiteX91" fmla="*/ 4873513 w 6848306"/>
              <a:gd name="connsiteY91" fmla="*/ 3075665 h 6196191"/>
              <a:gd name="connsiteX92" fmla="*/ 4830241 w 6848306"/>
              <a:gd name="connsiteY92" fmla="*/ 3049816 h 6196191"/>
              <a:gd name="connsiteX93" fmla="*/ 2827723 w 6848306"/>
              <a:gd name="connsiteY93" fmla="*/ 2993858 h 6196191"/>
              <a:gd name="connsiteX94" fmla="*/ 2684501 w 6848306"/>
              <a:gd name="connsiteY94" fmla="*/ 3032785 h 6196191"/>
              <a:gd name="connsiteX95" fmla="*/ 2545223 w 6848306"/>
              <a:gd name="connsiteY95" fmla="*/ 3072827 h 6196191"/>
              <a:gd name="connsiteX96" fmla="*/ 2413534 w 6848306"/>
              <a:gd name="connsiteY96" fmla="*/ 3052098 h 6196191"/>
              <a:gd name="connsiteX97" fmla="*/ 2344202 w 6848306"/>
              <a:gd name="connsiteY97" fmla="*/ 3035948 h 6196191"/>
              <a:gd name="connsiteX98" fmla="*/ 2343855 w 6848306"/>
              <a:gd name="connsiteY98" fmla="*/ 3041055 h 6196191"/>
              <a:gd name="connsiteX99" fmla="*/ 2304027 w 6848306"/>
              <a:gd name="connsiteY99" fmla="*/ 3071978 h 6196191"/>
              <a:gd name="connsiteX100" fmla="*/ 2541744 w 6848306"/>
              <a:gd name="connsiteY100" fmla="*/ 3107778 h 6196191"/>
              <a:gd name="connsiteX101" fmla="*/ 2456717 w 6848306"/>
              <a:gd name="connsiteY101" fmla="*/ 3220014 h 6196191"/>
              <a:gd name="connsiteX102" fmla="*/ 2422935 w 6848306"/>
              <a:gd name="connsiteY102" fmla="*/ 3235412 h 6196191"/>
              <a:gd name="connsiteX103" fmla="*/ 2468619 w 6848306"/>
              <a:gd name="connsiteY103" fmla="*/ 3233541 h 6196191"/>
              <a:gd name="connsiteX104" fmla="*/ 2642718 w 6848306"/>
              <a:gd name="connsiteY104" fmla="*/ 3203401 h 6196191"/>
              <a:gd name="connsiteX105" fmla="*/ 2881231 w 6848306"/>
              <a:gd name="connsiteY105" fmla="*/ 3025821 h 6196191"/>
              <a:gd name="connsiteX106" fmla="*/ 2827723 w 6848306"/>
              <a:gd name="connsiteY106" fmla="*/ 2993858 h 6196191"/>
              <a:gd name="connsiteX107" fmla="*/ 2137988 w 6848306"/>
              <a:gd name="connsiteY107" fmla="*/ 2951011 h 6196191"/>
              <a:gd name="connsiteX108" fmla="*/ 2137015 w 6848306"/>
              <a:gd name="connsiteY108" fmla="*/ 2951150 h 6196191"/>
              <a:gd name="connsiteX109" fmla="*/ 1917377 w 6848306"/>
              <a:gd name="connsiteY109" fmla="*/ 2958847 h 6196191"/>
              <a:gd name="connsiteX110" fmla="*/ 2235862 w 6848306"/>
              <a:gd name="connsiteY110" fmla="*/ 3040001 h 6196191"/>
              <a:gd name="connsiteX111" fmla="*/ 2262397 w 6848306"/>
              <a:gd name="connsiteY111" fmla="*/ 3013399 h 6196191"/>
              <a:gd name="connsiteX112" fmla="*/ 2230129 w 6848306"/>
              <a:gd name="connsiteY112" fmla="*/ 3001726 h 6196191"/>
              <a:gd name="connsiteX113" fmla="*/ 2172354 w 6848306"/>
              <a:gd name="connsiteY113" fmla="*/ 2973429 h 6196191"/>
              <a:gd name="connsiteX114" fmla="*/ 4166073 w 6848306"/>
              <a:gd name="connsiteY114" fmla="*/ 2935291 h 6196191"/>
              <a:gd name="connsiteX115" fmla="*/ 4223240 w 6848306"/>
              <a:gd name="connsiteY115" fmla="*/ 3005769 h 6196191"/>
              <a:gd name="connsiteX116" fmla="*/ 4267411 w 6848306"/>
              <a:gd name="connsiteY116" fmla="*/ 3011882 h 6196191"/>
              <a:gd name="connsiteX117" fmla="*/ 4254734 w 6848306"/>
              <a:gd name="connsiteY117" fmla="*/ 3003612 h 6196191"/>
              <a:gd name="connsiteX118" fmla="*/ 4210371 w 6848306"/>
              <a:gd name="connsiteY118" fmla="*/ 2965845 h 6196191"/>
              <a:gd name="connsiteX119" fmla="*/ 4241129 w 6848306"/>
              <a:gd name="connsiteY119" fmla="*/ 2945633 h 6196191"/>
              <a:gd name="connsiteX120" fmla="*/ 4206925 w 6848306"/>
              <a:gd name="connsiteY120" fmla="*/ 2944158 h 6196191"/>
              <a:gd name="connsiteX121" fmla="*/ 4166073 w 6848306"/>
              <a:gd name="connsiteY121" fmla="*/ 2935291 h 6196191"/>
              <a:gd name="connsiteX122" fmla="*/ 4729903 w 6848306"/>
              <a:gd name="connsiteY122" fmla="*/ 2706782 h 6196191"/>
              <a:gd name="connsiteX123" fmla="*/ 4626419 w 6848306"/>
              <a:gd name="connsiteY123" fmla="*/ 2755973 h 6196191"/>
              <a:gd name="connsiteX124" fmla="*/ 4590456 w 6848306"/>
              <a:gd name="connsiteY124" fmla="*/ 2756551 h 6196191"/>
              <a:gd name="connsiteX125" fmla="*/ 4587162 w 6848306"/>
              <a:gd name="connsiteY125" fmla="*/ 2759686 h 6196191"/>
              <a:gd name="connsiteX126" fmla="*/ 4315797 w 6848306"/>
              <a:gd name="connsiteY126" fmla="*/ 2832572 h 6196191"/>
              <a:gd name="connsiteX127" fmla="*/ 4377112 w 6848306"/>
              <a:gd name="connsiteY127" fmla="*/ 2892201 h 6196191"/>
              <a:gd name="connsiteX128" fmla="*/ 4373582 w 6848306"/>
              <a:gd name="connsiteY128" fmla="*/ 2900674 h 6196191"/>
              <a:gd name="connsiteX129" fmla="*/ 4432650 w 6848306"/>
              <a:gd name="connsiteY129" fmla="*/ 2887528 h 6196191"/>
              <a:gd name="connsiteX130" fmla="*/ 4700336 w 6848306"/>
              <a:gd name="connsiteY130" fmla="*/ 2816602 h 6196191"/>
              <a:gd name="connsiteX131" fmla="*/ 4729903 w 6848306"/>
              <a:gd name="connsiteY131" fmla="*/ 2706782 h 6196191"/>
              <a:gd name="connsiteX132" fmla="*/ 2195169 w 6848306"/>
              <a:gd name="connsiteY132" fmla="*/ 2454189 h 6196191"/>
              <a:gd name="connsiteX133" fmla="*/ 2103542 w 6848306"/>
              <a:gd name="connsiteY133" fmla="*/ 2559310 h 6196191"/>
              <a:gd name="connsiteX134" fmla="*/ 1958906 w 6848306"/>
              <a:gd name="connsiteY134" fmla="*/ 2580789 h 6196191"/>
              <a:gd name="connsiteX135" fmla="*/ 1683955 w 6848306"/>
              <a:gd name="connsiteY135" fmla="*/ 2559310 h 6196191"/>
              <a:gd name="connsiteX136" fmla="*/ 2155095 w 6848306"/>
              <a:gd name="connsiteY136" fmla="*/ 2643799 h 6196191"/>
              <a:gd name="connsiteX137" fmla="*/ 2385652 w 6848306"/>
              <a:gd name="connsiteY137" fmla="*/ 2731154 h 6196191"/>
              <a:gd name="connsiteX138" fmla="*/ 2470433 w 6848306"/>
              <a:gd name="connsiteY138" fmla="*/ 2754088 h 6196191"/>
              <a:gd name="connsiteX139" fmla="*/ 2465193 w 6848306"/>
              <a:gd name="connsiteY139" fmla="*/ 2765400 h 6196191"/>
              <a:gd name="connsiteX140" fmla="*/ 2512933 w 6848306"/>
              <a:gd name="connsiteY140" fmla="*/ 2755126 h 6196191"/>
              <a:gd name="connsiteX141" fmla="*/ 2667091 w 6848306"/>
              <a:gd name="connsiteY141" fmla="*/ 2705481 h 6196191"/>
              <a:gd name="connsiteX142" fmla="*/ 2703651 w 6848306"/>
              <a:gd name="connsiteY142" fmla="*/ 2569685 h 6196191"/>
              <a:gd name="connsiteX143" fmla="*/ 2207473 w 6848306"/>
              <a:gd name="connsiteY143" fmla="*/ 2482636 h 6196191"/>
              <a:gd name="connsiteX144" fmla="*/ 2207279 w 6848306"/>
              <a:gd name="connsiteY144" fmla="*/ 2464766 h 6196191"/>
              <a:gd name="connsiteX145" fmla="*/ 2215586 w 6848306"/>
              <a:gd name="connsiteY145" fmla="*/ 2456433 h 6196191"/>
              <a:gd name="connsiteX146" fmla="*/ 4381366 w 6848306"/>
              <a:gd name="connsiteY146" fmla="*/ 2420442 h 6196191"/>
              <a:gd name="connsiteX147" fmla="*/ 4274259 w 6848306"/>
              <a:gd name="connsiteY147" fmla="*/ 2446755 h 6196191"/>
              <a:gd name="connsiteX148" fmla="*/ 3882295 w 6848306"/>
              <a:gd name="connsiteY148" fmla="*/ 2473930 h 6196191"/>
              <a:gd name="connsiteX149" fmla="*/ 4317540 w 6848306"/>
              <a:gd name="connsiteY149" fmla="*/ 2524420 h 6196191"/>
              <a:gd name="connsiteX150" fmla="*/ 4385709 w 6848306"/>
              <a:gd name="connsiteY150" fmla="*/ 2588162 h 6196191"/>
              <a:gd name="connsiteX151" fmla="*/ 4363880 w 6848306"/>
              <a:gd name="connsiteY151" fmla="*/ 2603417 h 6196191"/>
              <a:gd name="connsiteX152" fmla="*/ 4384319 w 6848306"/>
              <a:gd name="connsiteY152" fmla="*/ 2600064 h 6196191"/>
              <a:gd name="connsiteX153" fmla="*/ 4572212 w 6848306"/>
              <a:gd name="connsiteY153" fmla="*/ 2554724 h 6196191"/>
              <a:gd name="connsiteX154" fmla="*/ 4390654 w 6848306"/>
              <a:gd name="connsiteY154" fmla="*/ 2442462 h 6196191"/>
              <a:gd name="connsiteX155" fmla="*/ 1013762 w 6848306"/>
              <a:gd name="connsiteY155" fmla="*/ 2272902 h 6196191"/>
              <a:gd name="connsiteX156" fmla="*/ 1158399 w 6848306"/>
              <a:gd name="connsiteY156" fmla="*/ 2335912 h 6196191"/>
              <a:gd name="connsiteX157" fmla="*/ 1013762 w 6848306"/>
              <a:gd name="connsiteY157" fmla="*/ 2272902 h 6196191"/>
              <a:gd name="connsiteX158" fmla="*/ 1542184 w 6848306"/>
              <a:gd name="connsiteY158" fmla="*/ 2056664 h 6196191"/>
              <a:gd name="connsiteX159" fmla="*/ 1535023 w 6848306"/>
              <a:gd name="connsiteY159" fmla="*/ 2086738 h 6196191"/>
              <a:gd name="connsiteX160" fmla="*/ 1542184 w 6848306"/>
              <a:gd name="connsiteY160" fmla="*/ 2056664 h 6196191"/>
              <a:gd name="connsiteX161" fmla="*/ 4794668 w 6848306"/>
              <a:gd name="connsiteY161" fmla="*/ 1954938 h 6196191"/>
              <a:gd name="connsiteX162" fmla="*/ 4936872 w 6848306"/>
              <a:gd name="connsiteY162" fmla="*/ 2016888 h 6196191"/>
              <a:gd name="connsiteX163" fmla="*/ 4794668 w 6848306"/>
              <a:gd name="connsiteY163" fmla="*/ 1954938 h 6196191"/>
              <a:gd name="connsiteX164" fmla="*/ 1506382 w 6848306"/>
              <a:gd name="connsiteY164" fmla="*/ 1791738 h 6196191"/>
              <a:gd name="connsiteX165" fmla="*/ 1536456 w 6848306"/>
              <a:gd name="connsiteY165" fmla="*/ 1814651 h 6196191"/>
              <a:gd name="connsiteX166" fmla="*/ 1506382 w 6848306"/>
              <a:gd name="connsiteY166" fmla="*/ 1791738 h 6196191"/>
              <a:gd name="connsiteX167" fmla="*/ 5314202 w 6848306"/>
              <a:gd name="connsiteY167" fmla="*/ 1742337 h 6196191"/>
              <a:gd name="connsiteX168" fmla="*/ 5307161 w 6848306"/>
              <a:gd name="connsiteY168" fmla="*/ 1771905 h 6196191"/>
              <a:gd name="connsiteX169" fmla="*/ 5314202 w 6848306"/>
              <a:gd name="connsiteY169" fmla="*/ 1742337 h 6196191"/>
              <a:gd name="connsiteX170" fmla="*/ 2783736 w 6848306"/>
              <a:gd name="connsiteY170" fmla="*/ 1640002 h 6196191"/>
              <a:gd name="connsiteX171" fmla="*/ 2959576 w 6848306"/>
              <a:gd name="connsiteY171" fmla="*/ 1716605 h 6196191"/>
              <a:gd name="connsiteX172" fmla="*/ 2783736 w 6848306"/>
              <a:gd name="connsiteY172" fmla="*/ 1640002 h 6196191"/>
              <a:gd name="connsiteX173" fmla="*/ 1668203 w 6848306"/>
              <a:gd name="connsiteY173" fmla="*/ 1619894 h 6196191"/>
              <a:gd name="connsiteX174" fmla="*/ 1592305 w 6848306"/>
              <a:gd name="connsiteY174" fmla="*/ 1681471 h 6196191"/>
              <a:gd name="connsiteX175" fmla="*/ 1668203 w 6848306"/>
              <a:gd name="connsiteY175" fmla="*/ 1619894 h 6196191"/>
              <a:gd name="connsiteX176" fmla="*/ 1287282 w 6848306"/>
              <a:gd name="connsiteY176" fmla="*/ 1521083 h 6196191"/>
              <a:gd name="connsiteX177" fmla="*/ 1307330 w 6848306"/>
              <a:gd name="connsiteY177" fmla="*/ 1568341 h 6196191"/>
              <a:gd name="connsiteX178" fmla="*/ 1287282 w 6848306"/>
              <a:gd name="connsiteY178" fmla="*/ 1521083 h 6196191"/>
              <a:gd name="connsiteX179" fmla="*/ 5279002 w 6848306"/>
              <a:gd name="connsiteY179" fmla="*/ 1481867 h 6196191"/>
              <a:gd name="connsiteX180" fmla="*/ 5308571 w 6848306"/>
              <a:gd name="connsiteY180" fmla="*/ 1504394 h 6196191"/>
              <a:gd name="connsiteX181" fmla="*/ 5279002 w 6848306"/>
              <a:gd name="connsiteY181" fmla="*/ 1481867 h 6196191"/>
              <a:gd name="connsiteX182" fmla="*/ 3426158 w 6848306"/>
              <a:gd name="connsiteY182" fmla="*/ 1377113 h 6196191"/>
              <a:gd name="connsiteX183" fmla="*/ 3417452 w 6848306"/>
              <a:gd name="connsiteY183" fmla="*/ 1413675 h 6196191"/>
              <a:gd name="connsiteX184" fmla="*/ 3426158 w 6848306"/>
              <a:gd name="connsiteY184" fmla="*/ 1377113 h 6196191"/>
              <a:gd name="connsiteX185" fmla="*/ 1321651 w 6848306"/>
              <a:gd name="connsiteY185" fmla="*/ 1344944 h 6196191"/>
              <a:gd name="connsiteX186" fmla="*/ 1354587 w 6848306"/>
              <a:gd name="connsiteY186" fmla="*/ 1405089 h 6196191"/>
              <a:gd name="connsiteX187" fmla="*/ 1321651 w 6848306"/>
              <a:gd name="connsiteY187" fmla="*/ 1344944 h 6196191"/>
              <a:gd name="connsiteX188" fmla="*/ 5438101 w 6848306"/>
              <a:gd name="connsiteY188" fmla="*/ 1312913 h 6196191"/>
              <a:gd name="connsiteX189" fmla="*/ 5363479 w 6848306"/>
              <a:gd name="connsiteY189" fmla="*/ 1373454 h 6196191"/>
              <a:gd name="connsiteX190" fmla="*/ 5438101 w 6848306"/>
              <a:gd name="connsiteY190" fmla="*/ 1312913 h 6196191"/>
              <a:gd name="connsiteX191" fmla="*/ 5063587 w 6848306"/>
              <a:gd name="connsiteY191" fmla="*/ 1215764 h 6196191"/>
              <a:gd name="connsiteX192" fmla="*/ 5083298 w 6848306"/>
              <a:gd name="connsiteY192" fmla="*/ 1262227 h 6196191"/>
              <a:gd name="connsiteX193" fmla="*/ 5063587 w 6848306"/>
              <a:gd name="connsiteY193" fmla="*/ 1215764 h 6196191"/>
              <a:gd name="connsiteX194" fmla="*/ 3382633 w 6848306"/>
              <a:gd name="connsiteY194" fmla="*/ 1055033 h 6196191"/>
              <a:gd name="connsiteX195" fmla="*/ 3419194 w 6848306"/>
              <a:gd name="connsiteY195" fmla="*/ 1082889 h 6196191"/>
              <a:gd name="connsiteX196" fmla="*/ 3382633 w 6848306"/>
              <a:gd name="connsiteY196" fmla="*/ 1055033 h 6196191"/>
              <a:gd name="connsiteX197" fmla="*/ 5097378 w 6848306"/>
              <a:gd name="connsiteY197" fmla="*/ 1042587 h 6196191"/>
              <a:gd name="connsiteX198" fmla="*/ 5129760 w 6848306"/>
              <a:gd name="connsiteY198" fmla="*/ 1101721 h 6196191"/>
              <a:gd name="connsiteX199" fmla="*/ 5097378 w 6848306"/>
              <a:gd name="connsiteY199" fmla="*/ 1042587 h 6196191"/>
              <a:gd name="connsiteX200" fmla="*/ 3579364 w 6848306"/>
              <a:gd name="connsiteY200" fmla="*/ 846116 h 6196191"/>
              <a:gd name="connsiteX201" fmla="*/ 3487091 w 6848306"/>
              <a:gd name="connsiteY201" fmla="*/ 920977 h 6196191"/>
              <a:gd name="connsiteX202" fmla="*/ 3579364 w 6848306"/>
              <a:gd name="connsiteY202" fmla="*/ 846116 h 6196191"/>
              <a:gd name="connsiteX203" fmla="*/ 3116264 w 6848306"/>
              <a:gd name="connsiteY203" fmla="*/ 725987 h 6196191"/>
              <a:gd name="connsiteX204" fmla="*/ 3140638 w 6848306"/>
              <a:gd name="connsiteY204" fmla="*/ 783441 h 6196191"/>
              <a:gd name="connsiteX205" fmla="*/ 3116264 w 6848306"/>
              <a:gd name="connsiteY205" fmla="*/ 725987 h 6196191"/>
              <a:gd name="connsiteX206" fmla="*/ 3158047 w 6848306"/>
              <a:gd name="connsiteY206" fmla="*/ 511848 h 6196191"/>
              <a:gd name="connsiteX207" fmla="*/ 3198089 w 6848306"/>
              <a:gd name="connsiteY207" fmla="*/ 584969 h 6196191"/>
              <a:gd name="connsiteX208" fmla="*/ 3158047 w 6848306"/>
              <a:gd name="connsiteY208" fmla="*/ 511848 h 6196191"/>
              <a:gd name="connsiteX209" fmla="*/ 3272952 w 6848306"/>
              <a:gd name="connsiteY209" fmla="*/ 0 h 6196191"/>
              <a:gd name="connsiteX210" fmla="*/ 3360001 w 6848306"/>
              <a:gd name="connsiteY210" fmla="*/ 191508 h 6196191"/>
              <a:gd name="connsiteX211" fmla="*/ 3351295 w 6848306"/>
              <a:gd name="connsiteY211" fmla="*/ 337750 h 6196191"/>
              <a:gd name="connsiteX212" fmla="*/ 3483609 w 6848306"/>
              <a:gd name="connsiteY212" fmla="*/ 325562 h 6196191"/>
              <a:gd name="connsiteX213" fmla="*/ 3572400 w 6848306"/>
              <a:gd name="connsiteY213" fmla="*/ 374310 h 6196191"/>
              <a:gd name="connsiteX214" fmla="*/ 3462717 w 6848306"/>
              <a:gd name="connsiteY214" fmla="*/ 447431 h 6196191"/>
              <a:gd name="connsiteX215" fmla="*/ 3473163 w 6848306"/>
              <a:gd name="connsiteY215" fmla="*/ 576263 h 6196191"/>
              <a:gd name="connsiteX216" fmla="*/ 3431380 w 6848306"/>
              <a:gd name="connsiteY216" fmla="*/ 811296 h 6196191"/>
              <a:gd name="connsiteX217" fmla="*/ 3826584 w 6848306"/>
              <a:gd name="connsiteY217" fmla="*/ 532740 h 6196191"/>
              <a:gd name="connsiteX218" fmla="*/ 3783057 w 6848306"/>
              <a:gd name="connsiteY218" fmla="*/ 746879 h 6196191"/>
              <a:gd name="connsiteX219" fmla="*/ 3696008 w 6848306"/>
              <a:gd name="connsiteY219" fmla="*/ 926201 h 6196191"/>
              <a:gd name="connsiteX220" fmla="*/ 3685563 w 6848306"/>
              <a:gd name="connsiteY220" fmla="*/ 1065479 h 6196191"/>
              <a:gd name="connsiteX221" fmla="*/ 4077284 w 6848306"/>
              <a:gd name="connsiteY221" fmla="*/ 1206498 h 6196191"/>
              <a:gd name="connsiteX222" fmla="*/ 3812655 w 6848306"/>
              <a:gd name="connsiteY222" fmla="*/ 1316180 h 6196191"/>
              <a:gd name="connsiteX223" fmla="*/ 3527135 w 6848306"/>
              <a:gd name="connsiteY223" fmla="*/ 1218685 h 6196191"/>
              <a:gd name="connsiteX224" fmla="*/ 3401784 w 6848306"/>
              <a:gd name="connsiteY224" fmla="*/ 1185606 h 6196191"/>
              <a:gd name="connsiteX225" fmla="*/ 3605478 w 6848306"/>
              <a:gd name="connsiteY225" fmla="*/ 1368409 h 6196191"/>
              <a:gd name="connsiteX226" fmla="*/ 4030276 w 6848306"/>
              <a:gd name="connsiteY226" fmla="*/ 1446753 h 6196191"/>
              <a:gd name="connsiteX227" fmla="*/ 4244417 w 6848306"/>
              <a:gd name="connsiteY227" fmla="*/ 1507688 h 6196191"/>
              <a:gd name="connsiteX228" fmla="*/ 4009385 w 6848306"/>
              <a:gd name="connsiteY228" fmla="*/ 1573845 h 6196191"/>
              <a:gd name="connsiteX229" fmla="*/ 3922336 w 6848306"/>
              <a:gd name="connsiteY229" fmla="*/ 1603441 h 6196191"/>
              <a:gd name="connsiteX230" fmla="*/ 3649003 w 6848306"/>
              <a:gd name="connsiteY230" fmla="*/ 1638260 h 6196191"/>
              <a:gd name="connsiteX231" fmla="*/ 4136477 w 6848306"/>
              <a:gd name="connsiteY231" fmla="*/ 1702678 h 6196191"/>
              <a:gd name="connsiteX232" fmla="*/ 4338431 w 6848306"/>
              <a:gd name="connsiteY232" fmla="*/ 1758389 h 6196191"/>
              <a:gd name="connsiteX233" fmla="*/ 4294905 w 6848306"/>
              <a:gd name="connsiteY233" fmla="*/ 1888961 h 6196191"/>
              <a:gd name="connsiteX234" fmla="*/ 4108622 w 6848306"/>
              <a:gd name="connsiteY234" fmla="*/ 1988198 h 6196191"/>
              <a:gd name="connsiteX235" fmla="*/ 3932783 w 6848306"/>
              <a:gd name="connsiteY235" fmla="*/ 2014312 h 6196191"/>
              <a:gd name="connsiteX236" fmla="*/ 3598514 w 6848306"/>
              <a:gd name="connsiteY236" fmla="*/ 1988198 h 6196191"/>
              <a:gd name="connsiteX237" fmla="*/ 4171296 w 6848306"/>
              <a:gd name="connsiteY237" fmla="*/ 2090915 h 6196191"/>
              <a:gd name="connsiteX238" fmla="*/ 4451593 w 6848306"/>
              <a:gd name="connsiteY238" fmla="*/ 2197115 h 6196191"/>
              <a:gd name="connsiteX239" fmla="*/ 4399855 w 6848306"/>
              <a:gd name="connsiteY239" fmla="*/ 2390813 h 6196191"/>
              <a:gd name="connsiteX240" fmla="*/ 4400881 w 6848306"/>
              <a:gd name="connsiteY240" fmla="*/ 2396002 h 6196191"/>
              <a:gd name="connsiteX241" fmla="*/ 4450786 w 6848306"/>
              <a:gd name="connsiteY241" fmla="*/ 2382305 h 6196191"/>
              <a:gd name="connsiteX242" fmla="*/ 4866474 w 6848306"/>
              <a:gd name="connsiteY242" fmla="*/ 2326637 h 6196191"/>
              <a:gd name="connsiteX243" fmla="*/ 4596148 w 6848306"/>
              <a:gd name="connsiteY243" fmla="*/ 2195696 h 6196191"/>
              <a:gd name="connsiteX244" fmla="*/ 4393404 w 6848306"/>
              <a:gd name="connsiteY244" fmla="*/ 2056311 h 6196191"/>
              <a:gd name="connsiteX245" fmla="*/ 4529974 w 6848306"/>
              <a:gd name="connsiteY245" fmla="*/ 2035190 h 6196191"/>
              <a:gd name="connsiteX246" fmla="*/ 4628531 w 6848306"/>
              <a:gd name="connsiteY246" fmla="*/ 1967609 h 6196191"/>
              <a:gd name="connsiteX247" fmla="*/ 4572212 w 6848306"/>
              <a:gd name="connsiteY247" fmla="*/ 1869052 h 6196191"/>
              <a:gd name="connsiteX248" fmla="*/ 4567990 w 6848306"/>
              <a:gd name="connsiteY248" fmla="*/ 1783168 h 6196191"/>
              <a:gd name="connsiteX249" fmla="*/ 4784813 w 6848306"/>
              <a:gd name="connsiteY249" fmla="*/ 1739521 h 6196191"/>
              <a:gd name="connsiteX250" fmla="*/ 5187487 w 6848306"/>
              <a:gd name="connsiteY250" fmla="*/ 1636742 h 6196191"/>
              <a:gd name="connsiteX251" fmla="*/ 4843947 w 6848306"/>
              <a:gd name="connsiteY251" fmla="*/ 1694467 h 6196191"/>
              <a:gd name="connsiteX252" fmla="*/ 4717232 w 6848306"/>
              <a:gd name="connsiteY252" fmla="*/ 1635333 h 6196191"/>
              <a:gd name="connsiteX253" fmla="*/ 4670769 w 6848306"/>
              <a:gd name="connsiteY253" fmla="*/ 1577608 h 6196191"/>
              <a:gd name="connsiteX254" fmla="*/ 4572212 w 6848306"/>
              <a:gd name="connsiteY254" fmla="*/ 1507210 h 6196191"/>
              <a:gd name="connsiteX255" fmla="*/ 4869290 w 6848306"/>
              <a:gd name="connsiteY255" fmla="*/ 1532553 h 6196191"/>
              <a:gd name="connsiteX256" fmla="*/ 5187487 w 6848306"/>
              <a:gd name="connsiteY256" fmla="*/ 1472011 h 6196191"/>
              <a:gd name="connsiteX257" fmla="*/ 5011492 w 6848306"/>
              <a:gd name="connsiteY257" fmla="*/ 1466379 h 6196191"/>
              <a:gd name="connsiteX258" fmla="*/ 4843947 w 6848306"/>
              <a:gd name="connsiteY258" fmla="*/ 1415693 h 6196191"/>
              <a:gd name="connsiteX259" fmla="*/ 4827052 w 6848306"/>
              <a:gd name="connsiteY259" fmla="*/ 1284754 h 6196191"/>
              <a:gd name="connsiteX260" fmla="*/ 4798893 w 6848306"/>
              <a:gd name="connsiteY260" fmla="*/ 1181973 h 6196191"/>
              <a:gd name="connsiteX261" fmla="*/ 4984742 w 6848306"/>
              <a:gd name="connsiteY261" fmla="*/ 1103128 h 6196191"/>
              <a:gd name="connsiteX262" fmla="*/ 4996006 w 6848306"/>
              <a:gd name="connsiteY262" fmla="*/ 1063706 h 6196191"/>
              <a:gd name="connsiteX263" fmla="*/ 5019940 w 6848306"/>
              <a:gd name="connsiteY263" fmla="*/ 904608 h 6196191"/>
              <a:gd name="connsiteX264" fmla="*/ 5131169 w 6848306"/>
              <a:gd name="connsiteY264" fmla="*/ 970781 h 6196191"/>
              <a:gd name="connsiteX265" fmla="*/ 5093153 w 6848306"/>
              <a:gd name="connsiteY265" fmla="*/ 773668 h 6196191"/>
              <a:gd name="connsiteX266" fmla="*/ 5190302 w 6848306"/>
              <a:gd name="connsiteY266" fmla="*/ 628650 h 6196191"/>
              <a:gd name="connsiteX267" fmla="*/ 5260700 w 6848306"/>
              <a:gd name="connsiteY267" fmla="*/ 783525 h 6196191"/>
              <a:gd name="connsiteX268" fmla="*/ 5253659 w 6848306"/>
              <a:gd name="connsiteY268" fmla="*/ 901792 h 6196191"/>
              <a:gd name="connsiteX269" fmla="*/ 5360663 w 6848306"/>
              <a:gd name="connsiteY269" fmla="*/ 891936 h 6196191"/>
              <a:gd name="connsiteX270" fmla="*/ 5432470 w 6848306"/>
              <a:gd name="connsiteY270" fmla="*/ 931358 h 6196191"/>
              <a:gd name="connsiteX271" fmla="*/ 5343768 w 6848306"/>
              <a:gd name="connsiteY271" fmla="*/ 990492 h 6196191"/>
              <a:gd name="connsiteX272" fmla="*/ 5352216 w 6848306"/>
              <a:gd name="connsiteY272" fmla="*/ 1094681 h 6196191"/>
              <a:gd name="connsiteX273" fmla="*/ 5318425 w 6848306"/>
              <a:gd name="connsiteY273" fmla="*/ 1284754 h 6196191"/>
              <a:gd name="connsiteX274" fmla="*/ 5638030 w 6848306"/>
              <a:gd name="connsiteY274" fmla="*/ 1059482 h 6196191"/>
              <a:gd name="connsiteX275" fmla="*/ 5602831 w 6848306"/>
              <a:gd name="connsiteY275" fmla="*/ 1232660 h 6196191"/>
              <a:gd name="connsiteX276" fmla="*/ 5532433 w 6848306"/>
              <a:gd name="connsiteY276" fmla="*/ 1377679 h 6196191"/>
              <a:gd name="connsiteX277" fmla="*/ 5523985 w 6848306"/>
              <a:gd name="connsiteY277" fmla="*/ 1490315 h 6196191"/>
              <a:gd name="connsiteX278" fmla="*/ 5840774 w 6848306"/>
              <a:gd name="connsiteY278" fmla="*/ 1604358 h 6196191"/>
              <a:gd name="connsiteX279" fmla="*/ 5626766 w 6848306"/>
              <a:gd name="connsiteY279" fmla="*/ 1693059 h 6196191"/>
              <a:gd name="connsiteX280" fmla="*/ 5395864 w 6848306"/>
              <a:gd name="connsiteY280" fmla="*/ 1614214 h 6196191"/>
              <a:gd name="connsiteX281" fmla="*/ 5294491 w 6848306"/>
              <a:gd name="connsiteY281" fmla="*/ 1587463 h 6196191"/>
              <a:gd name="connsiteX282" fmla="*/ 5459220 w 6848306"/>
              <a:gd name="connsiteY282" fmla="*/ 1735298 h 6196191"/>
              <a:gd name="connsiteX283" fmla="*/ 5802759 w 6848306"/>
              <a:gd name="connsiteY283" fmla="*/ 1798655 h 6196191"/>
              <a:gd name="connsiteX284" fmla="*/ 5975937 w 6848306"/>
              <a:gd name="connsiteY284" fmla="*/ 1847934 h 6196191"/>
              <a:gd name="connsiteX285" fmla="*/ 5785864 w 6848306"/>
              <a:gd name="connsiteY285" fmla="*/ 1901436 h 6196191"/>
              <a:gd name="connsiteX286" fmla="*/ 5715466 w 6848306"/>
              <a:gd name="connsiteY286" fmla="*/ 1925370 h 6196191"/>
              <a:gd name="connsiteX287" fmla="*/ 5494419 w 6848306"/>
              <a:gd name="connsiteY287" fmla="*/ 1953529 h 6196191"/>
              <a:gd name="connsiteX288" fmla="*/ 5888645 w 6848306"/>
              <a:gd name="connsiteY288" fmla="*/ 2005624 h 6196191"/>
              <a:gd name="connsiteX289" fmla="*/ 6051967 w 6848306"/>
              <a:gd name="connsiteY289" fmla="*/ 2050678 h 6196191"/>
              <a:gd name="connsiteX290" fmla="*/ 6016767 w 6848306"/>
              <a:gd name="connsiteY290" fmla="*/ 2156274 h 6196191"/>
              <a:gd name="connsiteX291" fmla="*/ 5866118 w 6848306"/>
              <a:gd name="connsiteY291" fmla="*/ 2236528 h 6196191"/>
              <a:gd name="connsiteX292" fmla="*/ 5723914 w 6848306"/>
              <a:gd name="connsiteY292" fmla="*/ 2257646 h 6196191"/>
              <a:gd name="connsiteX293" fmla="*/ 5453588 w 6848306"/>
              <a:gd name="connsiteY293" fmla="*/ 2236528 h 6196191"/>
              <a:gd name="connsiteX294" fmla="*/ 5916804 w 6848306"/>
              <a:gd name="connsiteY294" fmla="*/ 2319596 h 6196191"/>
              <a:gd name="connsiteX295" fmla="*/ 6143483 w 6848306"/>
              <a:gd name="connsiteY295" fmla="*/ 2405481 h 6196191"/>
              <a:gd name="connsiteX296" fmla="*/ 6105469 w 6848306"/>
              <a:gd name="connsiteY296" fmla="*/ 2581474 h 6196191"/>
              <a:gd name="connsiteX297" fmla="*/ 5683084 w 6848306"/>
              <a:gd name="connsiteY297" fmla="*/ 2629345 h 6196191"/>
              <a:gd name="connsiteX298" fmla="*/ 6035071 w 6848306"/>
              <a:gd name="connsiteY298" fmla="*/ 2670176 h 6196191"/>
              <a:gd name="connsiteX299" fmla="*/ 6063230 w 6848306"/>
              <a:gd name="connsiteY299" fmla="*/ 2740573 h 6196191"/>
              <a:gd name="connsiteX300" fmla="*/ 6296950 w 6848306"/>
              <a:gd name="connsiteY300" fmla="*/ 2775771 h 6196191"/>
              <a:gd name="connsiteX301" fmla="*/ 6033663 w 6848306"/>
              <a:gd name="connsiteY301" fmla="*/ 2919382 h 6196191"/>
              <a:gd name="connsiteX302" fmla="*/ 5912579 w 6848306"/>
              <a:gd name="connsiteY302" fmla="*/ 3002452 h 6196191"/>
              <a:gd name="connsiteX303" fmla="*/ 6223736 w 6848306"/>
              <a:gd name="connsiteY303" fmla="*/ 3060177 h 6196191"/>
              <a:gd name="connsiteX304" fmla="*/ 6211064 w 6848306"/>
              <a:gd name="connsiteY304" fmla="*/ 3120719 h 6196191"/>
              <a:gd name="connsiteX305" fmla="*/ 6140667 w 6848306"/>
              <a:gd name="connsiteY305" fmla="*/ 3174221 h 6196191"/>
              <a:gd name="connsiteX306" fmla="*/ 6482799 w 6848306"/>
              <a:gd name="connsiteY306" fmla="*/ 3186892 h 6196191"/>
              <a:gd name="connsiteX307" fmla="*/ 6153339 w 6848306"/>
              <a:gd name="connsiteY307" fmla="*/ 3381189 h 6196191"/>
              <a:gd name="connsiteX308" fmla="*/ 6560235 w 6848306"/>
              <a:gd name="connsiteY308" fmla="*/ 3478338 h 6196191"/>
              <a:gd name="connsiteX309" fmla="*/ 6502510 w 6848306"/>
              <a:gd name="connsiteY309" fmla="*/ 3575486 h 6196191"/>
              <a:gd name="connsiteX310" fmla="*/ 6460272 w 6848306"/>
              <a:gd name="connsiteY310" fmla="*/ 3614909 h 6196191"/>
              <a:gd name="connsiteX311" fmla="*/ 6299766 w 6848306"/>
              <a:gd name="connsiteY311" fmla="*/ 3665595 h 6196191"/>
              <a:gd name="connsiteX312" fmla="*/ 6764388 w 6848306"/>
              <a:gd name="connsiteY312" fmla="*/ 3758519 h 6196191"/>
              <a:gd name="connsiteX313" fmla="*/ 6736229 w 6848306"/>
              <a:gd name="connsiteY313" fmla="*/ 3809205 h 6196191"/>
              <a:gd name="connsiteX314" fmla="*/ 6482799 w 6848306"/>
              <a:gd name="connsiteY314" fmla="*/ 4004911 h 6196191"/>
              <a:gd name="connsiteX315" fmla="*/ 6085757 w 6848306"/>
              <a:gd name="connsiteY315" fmla="*/ 3992239 h 6196191"/>
              <a:gd name="connsiteX316" fmla="*/ 6077310 w 6848306"/>
              <a:gd name="connsiteY316" fmla="*/ 4059820 h 6196191"/>
              <a:gd name="connsiteX317" fmla="*/ 6733414 w 6848306"/>
              <a:gd name="connsiteY317" fmla="*/ 4147113 h 6196191"/>
              <a:gd name="connsiteX318" fmla="*/ 6744677 w 6848306"/>
              <a:gd name="connsiteY318" fmla="*/ 4190760 h 6196191"/>
              <a:gd name="connsiteX319" fmla="*/ 6653160 w 6848306"/>
              <a:gd name="connsiteY319" fmla="*/ 4238631 h 6196191"/>
              <a:gd name="connsiteX320" fmla="*/ 6484206 w 6848306"/>
              <a:gd name="connsiteY320" fmla="*/ 4411807 h 6196191"/>
              <a:gd name="connsiteX321" fmla="*/ 6140667 w 6848306"/>
              <a:gd name="connsiteY321" fmla="*/ 4365346 h 6196191"/>
              <a:gd name="connsiteX322" fmla="*/ 6001281 w 6848306"/>
              <a:gd name="connsiteY322" fmla="*/ 4370978 h 6196191"/>
              <a:gd name="connsiteX323" fmla="*/ 6437744 w 6848306"/>
              <a:gd name="connsiteY323" fmla="*/ 4537116 h 6196191"/>
              <a:gd name="connsiteX324" fmla="*/ 6660200 w 6848306"/>
              <a:gd name="connsiteY324" fmla="*/ 4528668 h 6196191"/>
              <a:gd name="connsiteX325" fmla="*/ 6755941 w 6848306"/>
              <a:gd name="connsiteY325" fmla="*/ 4565275 h 6196191"/>
              <a:gd name="connsiteX326" fmla="*/ 6798179 w 6848306"/>
              <a:gd name="connsiteY326" fmla="*/ 4625816 h 6196191"/>
              <a:gd name="connsiteX327" fmla="*/ 6791139 w 6848306"/>
              <a:gd name="connsiteY327" fmla="*/ 4694806 h 6196191"/>
              <a:gd name="connsiteX328" fmla="*/ 6609514 w 6848306"/>
              <a:gd name="connsiteY328" fmla="*/ 4742676 h 6196191"/>
              <a:gd name="connsiteX329" fmla="*/ 6571499 w 6848306"/>
              <a:gd name="connsiteY329" fmla="*/ 4784915 h 6196191"/>
              <a:gd name="connsiteX330" fmla="*/ 6512365 w 6848306"/>
              <a:gd name="connsiteY330" fmla="*/ 4835601 h 6196191"/>
              <a:gd name="connsiteX331" fmla="*/ 6667239 w 6848306"/>
              <a:gd name="connsiteY331" fmla="*/ 4924301 h 6196191"/>
              <a:gd name="connsiteX332" fmla="*/ 6691175 w 6848306"/>
              <a:gd name="connsiteY332" fmla="*/ 4974987 h 6196191"/>
              <a:gd name="connsiteX333" fmla="*/ 6578539 w 6848306"/>
              <a:gd name="connsiteY333" fmla="*/ 4970764 h 6196191"/>
              <a:gd name="connsiteX334" fmla="*/ 6586987 w 6848306"/>
              <a:gd name="connsiteY334" fmla="*/ 5066504 h 6196191"/>
              <a:gd name="connsiteX335" fmla="*/ 6371570 w 6848306"/>
              <a:gd name="connsiteY335" fmla="*/ 5046793 h 6196191"/>
              <a:gd name="connsiteX336" fmla="*/ 6270198 w 6848306"/>
              <a:gd name="connsiteY336" fmla="*/ 5097479 h 6196191"/>
              <a:gd name="connsiteX337" fmla="*/ 6095612 w 6848306"/>
              <a:gd name="connsiteY337" fmla="*/ 5056648 h 6196191"/>
              <a:gd name="connsiteX338" fmla="*/ 5957633 w 6848306"/>
              <a:gd name="connsiteY338" fmla="*/ 5091848 h 6196191"/>
              <a:gd name="connsiteX339" fmla="*/ 5549329 w 6848306"/>
              <a:gd name="connsiteY339" fmla="*/ 5048200 h 6196191"/>
              <a:gd name="connsiteX340" fmla="*/ 5419216 w 6848306"/>
              <a:gd name="connsiteY340" fmla="*/ 5037184 h 6196191"/>
              <a:gd name="connsiteX341" fmla="*/ 5443538 w 6848306"/>
              <a:gd name="connsiteY341" fmla="*/ 5420527 h 6196191"/>
              <a:gd name="connsiteX342" fmla="*/ 5316855 w 6848306"/>
              <a:gd name="connsiteY342" fmla="*/ 5635849 h 6196191"/>
              <a:gd name="connsiteX343" fmla="*/ 5155938 w 6848306"/>
              <a:gd name="connsiteY343" fmla="*/ 5481815 h 6196191"/>
              <a:gd name="connsiteX344" fmla="*/ 5158239 w 6848306"/>
              <a:gd name="connsiteY344" fmla="*/ 5413630 h 6196191"/>
              <a:gd name="connsiteX345" fmla="*/ 5147349 w 6848306"/>
              <a:gd name="connsiteY345" fmla="*/ 5413910 h 6196191"/>
              <a:gd name="connsiteX346" fmla="*/ 4989556 w 6848306"/>
              <a:gd name="connsiteY346" fmla="*/ 5369179 h 6196191"/>
              <a:gd name="connsiteX347" fmla="*/ 5000002 w 6848306"/>
              <a:gd name="connsiteY347" fmla="*/ 5487565 h 6196191"/>
              <a:gd name="connsiteX348" fmla="*/ 4733631 w 6848306"/>
              <a:gd name="connsiteY348" fmla="*/ 5463192 h 6196191"/>
              <a:gd name="connsiteX349" fmla="*/ 4608281 w 6848306"/>
              <a:gd name="connsiteY349" fmla="*/ 5525867 h 6196191"/>
              <a:gd name="connsiteX350" fmla="*/ 4392400 w 6848306"/>
              <a:gd name="connsiteY350" fmla="*/ 5475378 h 6196191"/>
              <a:gd name="connsiteX351" fmla="*/ 4221784 w 6848306"/>
              <a:gd name="connsiteY351" fmla="*/ 5518903 h 6196191"/>
              <a:gd name="connsiteX352" fmla="*/ 3716900 w 6848306"/>
              <a:gd name="connsiteY352" fmla="*/ 5464932 h 6196191"/>
              <a:gd name="connsiteX353" fmla="*/ 3556012 w 6848306"/>
              <a:gd name="connsiteY353" fmla="*/ 5451309 h 6196191"/>
              <a:gd name="connsiteX354" fmla="*/ 3586087 w 6848306"/>
              <a:gd name="connsiteY354" fmla="*/ 5925327 h 6196191"/>
              <a:gd name="connsiteX355" fmla="*/ 3429439 w 6848306"/>
              <a:gd name="connsiteY355" fmla="*/ 6191581 h 6196191"/>
              <a:gd name="connsiteX356" fmla="*/ 3233660 w 6848306"/>
              <a:gd name="connsiteY356" fmla="*/ 5906278 h 6196191"/>
              <a:gd name="connsiteX357" fmla="*/ 3288620 w 6848306"/>
              <a:gd name="connsiteY357" fmla="*/ 5337841 h 6196191"/>
              <a:gd name="connsiteX358" fmla="*/ 3046625 w 6848306"/>
              <a:gd name="connsiteY358" fmla="*/ 5386589 h 6196191"/>
              <a:gd name="connsiteX359" fmla="*/ 2640976 w 6848306"/>
              <a:gd name="connsiteY359" fmla="*/ 5576354 h 6196191"/>
              <a:gd name="connsiteX360" fmla="*/ 2473842 w 6848306"/>
              <a:gd name="connsiteY360" fmla="*/ 5524125 h 6196191"/>
              <a:gd name="connsiteX361" fmla="*/ 2183935 w 6848306"/>
              <a:gd name="connsiteY361" fmla="*/ 5467663 h 6196191"/>
              <a:gd name="connsiteX362" fmla="*/ 2184849 w 6848306"/>
              <a:gd name="connsiteY362" fmla="*/ 5465670 h 6196191"/>
              <a:gd name="connsiteX363" fmla="*/ 2150410 w 6848306"/>
              <a:gd name="connsiteY363" fmla="*/ 5472083 h 6196191"/>
              <a:gd name="connsiteX364" fmla="*/ 1781333 w 6848306"/>
              <a:gd name="connsiteY364" fmla="*/ 5419083 h 6196191"/>
              <a:gd name="connsiteX365" fmla="*/ 1648995 w 6848306"/>
              <a:gd name="connsiteY365" fmla="*/ 5407878 h 6196191"/>
              <a:gd name="connsiteX366" fmla="*/ 1673733 w 6848306"/>
              <a:gd name="connsiteY366" fmla="*/ 5797780 h 6196191"/>
              <a:gd name="connsiteX367" fmla="*/ 1544883 w 6848306"/>
              <a:gd name="connsiteY367" fmla="*/ 6016786 h 6196191"/>
              <a:gd name="connsiteX368" fmla="*/ 1383845 w 6848306"/>
              <a:gd name="connsiteY368" fmla="*/ 5782111 h 6196191"/>
              <a:gd name="connsiteX369" fmla="*/ 1429052 w 6848306"/>
              <a:gd name="connsiteY369" fmla="*/ 5314546 h 6196191"/>
              <a:gd name="connsiteX370" fmla="*/ 1230000 w 6848306"/>
              <a:gd name="connsiteY370" fmla="*/ 5354642 h 6196191"/>
              <a:gd name="connsiteX371" fmla="*/ 896336 w 6848306"/>
              <a:gd name="connsiteY371" fmla="*/ 5510734 h 6196191"/>
              <a:gd name="connsiteX372" fmla="*/ 758860 w 6848306"/>
              <a:gd name="connsiteY372" fmla="*/ 5467773 h 6196191"/>
              <a:gd name="connsiteX373" fmla="*/ 532599 w 6848306"/>
              <a:gd name="connsiteY373" fmla="*/ 5394739 h 6196191"/>
              <a:gd name="connsiteX374" fmla="*/ 442381 w 6848306"/>
              <a:gd name="connsiteY374" fmla="*/ 5357507 h 6196191"/>
              <a:gd name="connsiteX375" fmla="*/ 505391 w 6848306"/>
              <a:gd name="connsiteY375" fmla="*/ 5294497 h 6196191"/>
              <a:gd name="connsiteX376" fmla="*/ 223279 w 6848306"/>
              <a:gd name="connsiteY376" fmla="*/ 5277313 h 6196191"/>
              <a:gd name="connsiteX377" fmla="*/ 123037 w 6848306"/>
              <a:gd name="connsiteY377" fmla="*/ 5265856 h 6196191"/>
              <a:gd name="connsiteX378" fmla="*/ 58596 w 6848306"/>
              <a:gd name="connsiteY378" fmla="*/ 5221462 h 6196191"/>
              <a:gd name="connsiteX379" fmla="*/ 57163 w 6848306"/>
              <a:gd name="connsiteY379" fmla="*/ 5132676 h 6196191"/>
              <a:gd name="connsiteX380" fmla="*/ 372211 w 6848306"/>
              <a:gd name="connsiteY380" fmla="*/ 5061074 h 6196191"/>
              <a:gd name="connsiteX381" fmla="*/ 528303 w 6848306"/>
              <a:gd name="connsiteY381" fmla="*/ 5022410 h 6196191"/>
              <a:gd name="connsiteX382" fmla="*/ 383667 w 6848306"/>
              <a:gd name="connsiteY382" fmla="*/ 5056779 h 6196191"/>
              <a:gd name="connsiteX383" fmla="*/ 312065 w 6848306"/>
              <a:gd name="connsiteY383" fmla="*/ 5013818 h 6196191"/>
              <a:gd name="connsiteX384" fmla="*/ 155974 w 6848306"/>
              <a:gd name="connsiteY384" fmla="*/ 4962265 h 6196191"/>
              <a:gd name="connsiteX385" fmla="*/ 77212 w 6848306"/>
              <a:gd name="connsiteY385" fmla="*/ 4912143 h 6196191"/>
              <a:gd name="connsiteX386" fmla="*/ 104421 w 6848306"/>
              <a:gd name="connsiteY386" fmla="*/ 4806172 h 6196191"/>
              <a:gd name="connsiteX387" fmla="*/ 442381 w 6848306"/>
              <a:gd name="connsiteY387" fmla="*/ 4760347 h 6196191"/>
              <a:gd name="connsiteX388" fmla="*/ 292017 w 6848306"/>
              <a:gd name="connsiteY388" fmla="*/ 4701634 h 6196191"/>
              <a:gd name="connsiteX389" fmla="*/ 249056 w 6848306"/>
              <a:gd name="connsiteY389" fmla="*/ 4640056 h 6196191"/>
              <a:gd name="connsiteX390" fmla="*/ 294881 w 6848306"/>
              <a:gd name="connsiteY390" fmla="*/ 4588503 h 6196191"/>
              <a:gd name="connsiteX391" fmla="*/ 115877 w 6848306"/>
              <a:gd name="connsiteY391" fmla="*/ 4451027 h 6196191"/>
              <a:gd name="connsiteX392" fmla="*/ 57163 w 6848306"/>
              <a:gd name="connsiteY392" fmla="*/ 4356513 h 6196191"/>
              <a:gd name="connsiteX393" fmla="*/ 148813 w 6848306"/>
              <a:gd name="connsiteY393" fmla="*/ 4296368 h 6196191"/>
              <a:gd name="connsiteX394" fmla="*/ 395123 w 6848306"/>
              <a:gd name="connsiteY394" fmla="*/ 4263431 h 6196191"/>
              <a:gd name="connsiteX395" fmla="*/ 711604 w 6848306"/>
              <a:gd name="connsiteY395" fmla="*/ 4181805 h 6196191"/>
              <a:gd name="connsiteX396" fmla="*/ 621385 w 6848306"/>
              <a:gd name="connsiteY396" fmla="*/ 4147436 h 6196191"/>
              <a:gd name="connsiteX397" fmla="*/ 383667 w 6848306"/>
              <a:gd name="connsiteY397" fmla="*/ 4058650 h 6196191"/>
              <a:gd name="connsiteX398" fmla="*/ 345003 w 6848306"/>
              <a:gd name="connsiteY398" fmla="*/ 3994209 h 6196191"/>
              <a:gd name="connsiteX399" fmla="*/ 403716 w 6848306"/>
              <a:gd name="connsiteY399" fmla="*/ 3956976 h 6196191"/>
              <a:gd name="connsiteX400" fmla="*/ 894904 w 6848306"/>
              <a:gd name="connsiteY400" fmla="*/ 3926902 h 6196191"/>
              <a:gd name="connsiteX401" fmla="*/ 821870 w 6848306"/>
              <a:gd name="connsiteY401" fmla="*/ 3849573 h 6196191"/>
              <a:gd name="connsiteX402" fmla="*/ 700147 w 6848306"/>
              <a:gd name="connsiteY402" fmla="*/ 3795155 h 6196191"/>
              <a:gd name="connsiteX403" fmla="*/ 493935 w 6848306"/>
              <a:gd name="connsiteY403" fmla="*/ 3790860 h 6196191"/>
              <a:gd name="connsiteX404" fmla="*/ 312065 w 6848306"/>
              <a:gd name="connsiteY404" fmla="*/ 3713530 h 6196191"/>
              <a:gd name="connsiteX405" fmla="*/ 316362 w 6848306"/>
              <a:gd name="connsiteY405" fmla="*/ 3611855 h 6196191"/>
              <a:gd name="connsiteX406" fmla="*/ 897768 w 6848306"/>
              <a:gd name="connsiteY406" fmla="*/ 3558870 h 6196191"/>
              <a:gd name="connsiteX407" fmla="*/ 1093956 w 6848306"/>
              <a:gd name="connsiteY407" fmla="*/ 3412802 h 6196191"/>
              <a:gd name="connsiteX408" fmla="*/ 932137 w 6848306"/>
              <a:gd name="connsiteY408" fmla="*/ 3418531 h 6196191"/>
              <a:gd name="connsiteX409" fmla="*/ 817574 w 6848306"/>
              <a:gd name="connsiteY409" fmla="*/ 3451467 h 6196191"/>
              <a:gd name="connsiteX410" fmla="*/ 419469 w 6848306"/>
              <a:gd name="connsiteY410" fmla="*/ 3301104 h 6196191"/>
              <a:gd name="connsiteX411" fmla="*/ 917817 w 6848306"/>
              <a:gd name="connsiteY411" fmla="*/ 3149308 h 6196191"/>
              <a:gd name="connsiteX412" fmla="*/ 947889 w 6848306"/>
              <a:gd name="connsiteY412" fmla="*/ 3037609 h 6196191"/>
              <a:gd name="connsiteX413" fmla="*/ 539760 w 6848306"/>
              <a:gd name="connsiteY413" fmla="*/ 2966008 h 6196191"/>
              <a:gd name="connsiteX414" fmla="*/ 787501 w 6848306"/>
              <a:gd name="connsiteY414" fmla="*/ 2882949 h 6196191"/>
              <a:gd name="connsiteX415" fmla="*/ 604200 w 6848306"/>
              <a:gd name="connsiteY415" fmla="*/ 2723993 h 6196191"/>
              <a:gd name="connsiteX416" fmla="*/ 1086797 w 6848306"/>
              <a:gd name="connsiteY416" fmla="*/ 2650960 h 6196191"/>
              <a:gd name="connsiteX417" fmla="*/ 811846 w 6848306"/>
              <a:gd name="connsiteY417" fmla="*/ 2517780 h 6196191"/>
              <a:gd name="connsiteX418" fmla="*/ 605633 w 6848306"/>
              <a:gd name="connsiteY418" fmla="*/ 2376009 h 6196191"/>
              <a:gd name="connsiteX419" fmla="*/ 744540 w 6848306"/>
              <a:gd name="connsiteY419" fmla="*/ 2354528 h 6196191"/>
              <a:gd name="connsiteX420" fmla="*/ 844782 w 6848306"/>
              <a:gd name="connsiteY420" fmla="*/ 2285790 h 6196191"/>
              <a:gd name="connsiteX421" fmla="*/ 787501 w 6848306"/>
              <a:gd name="connsiteY421" fmla="*/ 2185548 h 6196191"/>
              <a:gd name="connsiteX422" fmla="*/ 783206 w 6848306"/>
              <a:gd name="connsiteY422" fmla="*/ 2098194 h 6196191"/>
              <a:gd name="connsiteX423" fmla="*/ 1003739 w 6848306"/>
              <a:gd name="connsiteY423" fmla="*/ 2053800 h 6196191"/>
              <a:gd name="connsiteX424" fmla="*/ 1413301 w 6848306"/>
              <a:gd name="connsiteY424" fmla="*/ 1949263 h 6196191"/>
              <a:gd name="connsiteX425" fmla="*/ 1063884 w 6848306"/>
              <a:gd name="connsiteY425" fmla="*/ 2007975 h 6196191"/>
              <a:gd name="connsiteX426" fmla="*/ 935001 w 6848306"/>
              <a:gd name="connsiteY426" fmla="*/ 1947830 h 6196191"/>
              <a:gd name="connsiteX427" fmla="*/ 887743 w 6848306"/>
              <a:gd name="connsiteY427" fmla="*/ 1889117 h 6196191"/>
              <a:gd name="connsiteX428" fmla="*/ 787501 w 6848306"/>
              <a:gd name="connsiteY428" fmla="*/ 1817515 h 6196191"/>
              <a:gd name="connsiteX429" fmla="*/ 1089661 w 6848306"/>
              <a:gd name="connsiteY429" fmla="*/ 1843292 h 6196191"/>
              <a:gd name="connsiteX430" fmla="*/ 1413301 w 6848306"/>
              <a:gd name="connsiteY430" fmla="*/ 1781714 h 6196191"/>
              <a:gd name="connsiteX431" fmla="*/ 1234296 w 6848306"/>
              <a:gd name="connsiteY431" fmla="*/ 1775985 h 6196191"/>
              <a:gd name="connsiteX432" fmla="*/ 1063884 w 6848306"/>
              <a:gd name="connsiteY432" fmla="*/ 1724432 h 6196191"/>
              <a:gd name="connsiteX433" fmla="*/ 1046700 w 6848306"/>
              <a:gd name="connsiteY433" fmla="*/ 1591254 h 6196191"/>
              <a:gd name="connsiteX434" fmla="*/ 1018059 w 6848306"/>
              <a:gd name="connsiteY434" fmla="*/ 1486714 h 6196191"/>
              <a:gd name="connsiteX435" fmla="*/ 1207088 w 6848306"/>
              <a:gd name="connsiteY435" fmla="*/ 1406520 h 6196191"/>
              <a:gd name="connsiteX436" fmla="*/ 1218544 w 6848306"/>
              <a:gd name="connsiteY436" fmla="*/ 1366423 h 6196191"/>
              <a:gd name="connsiteX437" fmla="*/ 1242888 w 6848306"/>
              <a:gd name="connsiteY437" fmla="*/ 1204604 h 6196191"/>
              <a:gd name="connsiteX438" fmla="*/ 1356019 w 6848306"/>
              <a:gd name="connsiteY438" fmla="*/ 1271909 h 6196191"/>
              <a:gd name="connsiteX439" fmla="*/ 1317354 w 6848306"/>
              <a:gd name="connsiteY439" fmla="*/ 1071424 h 6196191"/>
              <a:gd name="connsiteX440" fmla="*/ 1416165 w 6848306"/>
              <a:gd name="connsiteY440" fmla="*/ 923925 h 6196191"/>
              <a:gd name="connsiteX441" fmla="*/ 1487767 w 6848306"/>
              <a:gd name="connsiteY441" fmla="*/ 1081449 h 6196191"/>
              <a:gd name="connsiteX442" fmla="*/ 1480606 w 6848306"/>
              <a:gd name="connsiteY442" fmla="*/ 1201740 h 6196191"/>
              <a:gd name="connsiteX443" fmla="*/ 1589441 w 6848306"/>
              <a:gd name="connsiteY443" fmla="*/ 1191715 h 6196191"/>
              <a:gd name="connsiteX444" fmla="*/ 1662475 w 6848306"/>
              <a:gd name="connsiteY444" fmla="*/ 1231812 h 6196191"/>
              <a:gd name="connsiteX445" fmla="*/ 1572256 w 6848306"/>
              <a:gd name="connsiteY445" fmla="*/ 1291957 h 6196191"/>
              <a:gd name="connsiteX446" fmla="*/ 1580848 w 6848306"/>
              <a:gd name="connsiteY446" fmla="*/ 1397928 h 6196191"/>
              <a:gd name="connsiteX447" fmla="*/ 1546479 w 6848306"/>
              <a:gd name="connsiteY447" fmla="*/ 1591254 h 6196191"/>
              <a:gd name="connsiteX448" fmla="*/ 1871552 w 6848306"/>
              <a:gd name="connsiteY448" fmla="*/ 1362128 h 6196191"/>
              <a:gd name="connsiteX449" fmla="*/ 1835750 w 6848306"/>
              <a:gd name="connsiteY449" fmla="*/ 1538268 h 6196191"/>
              <a:gd name="connsiteX450" fmla="*/ 1764149 w 6848306"/>
              <a:gd name="connsiteY450" fmla="*/ 1685768 h 6196191"/>
              <a:gd name="connsiteX451" fmla="*/ 1755557 w 6848306"/>
              <a:gd name="connsiteY451" fmla="*/ 1800331 h 6196191"/>
              <a:gd name="connsiteX452" fmla="*/ 2077765 w 6848306"/>
              <a:gd name="connsiteY452" fmla="*/ 1916325 h 6196191"/>
              <a:gd name="connsiteX453" fmla="*/ 1860096 w 6848306"/>
              <a:gd name="connsiteY453" fmla="*/ 2006544 h 6196191"/>
              <a:gd name="connsiteX454" fmla="*/ 1625242 w 6848306"/>
              <a:gd name="connsiteY454" fmla="*/ 1926350 h 6196191"/>
              <a:gd name="connsiteX455" fmla="*/ 1522135 w 6848306"/>
              <a:gd name="connsiteY455" fmla="*/ 1899140 h 6196191"/>
              <a:gd name="connsiteX456" fmla="*/ 1689683 w 6848306"/>
              <a:gd name="connsiteY456" fmla="*/ 2049505 h 6196191"/>
              <a:gd name="connsiteX457" fmla="*/ 2039100 w 6848306"/>
              <a:gd name="connsiteY457" fmla="*/ 2113946 h 6196191"/>
              <a:gd name="connsiteX458" fmla="*/ 2215240 w 6848306"/>
              <a:gd name="connsiteY458" fmla="*/ 2164068 h 6196191"/>
              <a:gd name="connsiteX459" fmla="*/ 2021915 w 6848306"/>
              <a:gd name="connsiteY459" fmla="*/ 2218485 h 6196191"/>
              <a:gd name="connsiteX460" fmla="*/ 1950313 w 6848306"/>
              <a:gd name="connsiteY460" fmla="*/ 2242829 h 6196191"/>
              <a:gd name="connsiteX461" fmla="*/ 1725485 w 6848306"/>
              <a:gd name="connsiteY461" fmla="*/ 2271470 h 6196191"/>
              <a:gd name="connsiteX462" fmla="*/ 2126454 w 6848306"/>
              <a:gd name="connsiteY462" fmla="*/ 2324456 h 6196191"/>
              <a:gd name="connsiteX463" fmla="*/ 2292571 w 6848306"/>
              <a:gd name="connsiteY463" fmla="*/ 2370281 h 6196191"/>
              <a:gd name="connsiteX464" fmla="*/ 2300021 w 6848306"/>
              <a:gd name="connsiteY464" fmla="*/ 2431500 h 6196191"/>
              <a:gd name="connsiteX465" fmla="*/ 2293389 w 6848306"/>
              <a:gd name="connsiteY465" fmla="*/ 2437073 h 6196191"/>
              <a:gd name="connsiteX466" fmla="*/ 2357703 w 6848306"/>
              <a:gd name="connsiteY466" fmla="*/ 2434619 h 6196191"/>
              <a:gd name="connsiteX467" fmla="*/ 2508662 w 6848306"/>
              <a:gd name="connsiteY467" fmla="*/ 2381659 h 6196191"/>
              <a:gd name="connsiteX468" fmla="*/ 2285816 w 6848306"/>
              <a:gd name="connsiteY468" fmla="*/ 2188410 h 6196191"/>
              <a:gd name="connsiteX469" fmla="*/ 2872527 w 6848306"/>
              <a:gd name="connsiteY469" fmla="*/ 2099621 h 6196191"/>
              <a:gd name="connsiteX470" fmla="*/ 2538259 w 6848306"/>
              <a:gd name="connsiteY470" fmla="*/ 1937709 h 6196191"/>
              <a:gd name="connsiteX471" fmla="*/ 2287558 w 6848306"/>
              <a:gd name="connsiteY471" fmla="*/ 1765353 h 6196191"/>
              <a:gd name="connsiteX472" fmla="*/ 2456432 w 6848306"/>
              <a:gd name="connsiteY472" fmla="*/ 1739237 h 6196191"/>
              <a:gd name="connsiteX473" fmla="*/ 2578301 w 6848306"/>
              <a:gd name="connsiteY473" fmla="*/ 1655670 h 6196191"/>
              <a:gd name="connsiteX474" fmla="*/ 2508662 w 6848306"/>
              <a:gd name="connsiteY474" fmla="*/ 1533802 h 6196191"/>
              <a:gd name="connsiteX475" fmla="*/ 2503439 w 6848306"/>
              <a:gd name="connsiteY475" fmla="*/ 1427603 h 6196191"/>
              <a:gd name="connsiteX476" fmla="*/ 2771550 w 6848306"/>
              <a:gd name="connsiteY476" fmla="*/ 1373632 h 6196191"/>
              <a:gd name="connsiteX477" fmla="*/ 3269470 w 6848306"/>
              <a:gd name="connsiteY477" fmla="*/ 1246541 h 6196191"/>
              <a:gd name="connsiteX478" fmla="*/ 2844671 w 6848306"/>
              <a:gd name="connsiteY478" fmla="*/ 1317920 h 6196191"/>
              <a:gd name="connsiteX479" fmla="*/ 2687983 w 6848306"/>
              <a:gd name="connsiteY479" fmla="*/ 1244799 h 6196191"/>
              <a:gd name="connsiteX480" fmla="*/ 2630530 w 6848306"/>
              <a:gd name="connsiteY480" fmla="*/ 1173420 h 6196191"/>
              <a:gd name="connsiteX481" fmla="*/ 2508662 w 6848306"/>
              <a:gd name="connsiteY481" fmla="*/ 1086371 h 6196191"/>
              <a:gd name="connsiteX482" fmla="*/ 2876009 w 6848306"/>
              <a:gd name="connsiteY482" fmla="*/ 1117709 h 6196191"/>
              <a:gd name="connsiteX483" fmla="*/ 3269470 w 6848306"/>
              <a:gd name="connsiteY483" fmla="*/ 1042846 h 6196191"/>
              <a:gd name="connsiteX484" fmla="*/ 3051847 w 6848306"/>
              <a:gd name="connsiteY484" fmla="*/ 1035882 h 6196191"/>
              <a:gd name="connsiteX485" fmla="*/ 2844671 w 6848306"/>
              <a:gd name="connsiteY485" fmla="*/ 973206 h 6196191"/>
              <a:gd name="connsiteX486" fmla="*/ 2823779 w 6848306"/>
              <a:gd name="connsiteY486" fmla="*/ 811296 h 6196191"/>
              <a:gd name="connsiteX487" fmla="*/ 2788960 w 6848306"/>
              <a:gd name="connsiteY487" fmla="*/ 684204 h 6196191"/>
              <a:gd name="connsiteX488" fmla="*/ 3018769 w 6848306"/>
              <a:gd name="connsiteY488" fmla="*/ 586709 h 6196191"/>
              <a:gd name="connsiteX489" fmla="*/ 3032697 w 6848306"/>
              <a:gd name="connsiteY489" fmla="*/ 537962 h 6196191"/>
              <a:gd name="connsiteX490" fmla="*/ 3062293 w 6848306"/>
              <a:gd name="connsiteY490" fmla="*/ 341232 h 6196191"/>
              <a:gd name="connsiteX491" fmla="*/ 3199831 w 6848306"/>
              <a:gd name="connsiteY491" fmla="*/ 423057 h 6196191"/>
              <a:gd name="connsiteX492" fmla="*/ 3152823 w 6848306"/>
              <a:gd name="connsiteY492" fmla="*/ 179320 h 6196191"/>
              <a:gd name="connsiteX493" fmla="*/ 3272952 w 6848306"/>
              <a:gd name="connsiteY493" fmla="*/ 0 h 6196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</a:cxnLst>
            <a:rect l="l" t="t" r="r" b="b"/>
            <a:pathLst>
              <a:path w="6848306" h="6196191">
                <a:moveTo>
                  <a:pt x="2198767" y="5435336"/>
                </a:moveTo>
                <a:lnTo>
                  <a:pt x="2196172" y="5436697"/>
                </a:lnTo>
                <a:lnTo>
                  <a:pt x="2196242" y="5440840"/>
                </a:lnTo>
                <a:close/>
                <a:moveTo>
                  <a:pt x="5160685" y="5373340"/>
                </a:moveTo>
                <a:lnTo>
                  <a:pt x="5128834" y="5374401"/>
                </a:lnTo>
                <a:cubicBezTo>
                  <a:pt x="5136560" y="5380385"/>
                  <a:pt x="5142898" y="5385588"/>
                  <a:pt x="5147984" y="5390084"/>
                </a:cubicBezTo>
                <a:lnTo>
                  <a:pt x="5158824" y="5400739"/>
                </a:lnTo>
                <a:close/>
                <a:moveTo>
                  <a:pt x="5204784" y="5018070"/>
                </a:moveTo>
                <a:lnTo>
                  <a:pt x="5175977" y="5018099"/>
                </a:lnTo>
                <a:cubicBezTo>
                  <a:pt x="5117300" y="5026423"/>
                  <a:pt x="5100979" y="5079306"/>
                  <a:pt x="5027858" y="5087140"/>
                </a:cubicBezTo>
                <a:cubicBezTo>
                  <a:pt x="5184546" y="5087140"/>
                  <a:pt x="5064417" y="5177671"/>
                  <a:pt x="4980850" y="5139370"/>
                </a:cubicBezTo>
                <a:cubicBezTo>
                  <a:pt x="5104461" y="5202045"/>
                  <a:pt x="4937327" y="5172447"/>
                  <a:pt x="4907729" y="5202045"/>
                </a:cubicBezTo>
                <a:cubicBezTo>
                  <a:pt x="4768451" y="5238604"/>
                  <a:pt x="4980850" y="5301280"/>
                  <a:pt x="5099237" y="5311726"/>
                </a:cubicBezTo>
                <a:cubicBezTo>
                  <a:pt x="5119477" y="5308679"/>
                  <a:pt x="5138409" y="5307455"/>
                  <a:pt x="5155636" y="5307635"/>
                </a:cubicBezTo>
                <a:lnTo>
                  <a:pt x="5166955" y="5308698"/>
                </a:lnTo>
                <a:lnTo>
                  <a:pt x="5169856" y="5283585"/>
                </a:lnTo>
                <a:cubicBezTo>
                  <a:pt x="5181513" y="5193978"/>
                  <a:pt x="5198610" y="5093905"/>
                  <a:pt x="5204536" y="5023577"/>
                </a:cubicBezTo>
                <a:close/>
                <a:moveTo>
                  <a:pt x="5204472" y="4958385"/>
                </a:moveTo>
                <a:lnTo>
                  <a:pt x="5189537" y="4962592"/>
                </a:lnTo>
                <a:cubicBezTo>
                  <a:pt x="5164238" y="4971133"/>
                  <a:pt x="5157002" y="4982069"/>
                  <a:pt x="5205261" y="5006715"/>
                </a:cubicBezTo>
                <a:lnTo>
                  <a:pt x="5205293" y="5006730"/>
                </a:lnTo>
                <a:lnTo>
                  <a:pt x="5206628" y="4977037"/>
                </a:lnTo>
                <a:close/>
                <a:moveTo>
                  <a:pt x="5159327" y="4889608"/>
                </a:moveTo>
                <a:cubicBezTo>
                  <a:pt x="5151408" y="4890213"/>
                  <a:pt x="5143225" y="4894729"/>
                  <a:pt x="5134864" y="4901590"/>
                </a:cubicBezTo>
                <a:lnTo>
                  <a:pt x="5123863" y="4912823"/>
                </a:lnTo>
                <a:lnTo>
                  <a:pt x="5132922" y="4916963"/>
                </a:lnTo>
                <a:cubicBezTo>
                  <a:pt x="5144109" y="4920979"/>
                  <a:pt x="5157153" y="4924807"/>
                  <a:pt x="5171216" y="4928248"/>
                </a:cubicBezTo>
                <a:lnTo>
                  <a:pt x="5198142" y="4932557"/>
                </a:lnTo>
                <a:lnTo>
                  <a:pt x="5192887" y="4918562"/>
                </a:lnTo>
                <a:cubicBezTo>
                  <a:pt x="5182492" y="4896592"/>
                  <a:pt x="5171207" y="4888701"/>
                  <a:pt x="5159327" y="4889608"/>
                </a:cubicBezTo>
                <a:close/>
                <a:moveTo>
                  <a:pt x="4277979" y="4627713"/>
                </a:moveTo>
                <a:lnTo>
                  <a:pt x="4276358" y="4628848"/>
                </a:lnTo>
                <a:lnTo>
                  <a:pt x="4281166" y="4639430"/>
                </a:lnTo>
                <a:cubicBezTo>
                  <a:pt x="4284292" y="4643757"/>
                  <a:pt x="4288694" y="4648417"/>
                  <a:pt x="4294233" y="4653344"/>
                </a:cubicBezTo>
                <a:lnTo>
                  <a:pt x="4330861" y="4679132"/>
                </a:lnTo>
                <a:lnTo>
                  <a:pt x="4359276" y="4662926"/>
                </a:lnTo>
                <a:lnTo>
                  <a:pt x="4367099" y="4655261"/>
                </a:lnTo>
                <a:lnTo>
                  <a:pt x="4351273" y="4648480"/>
                </a:lnTo>
                <a:lnTo>
                  <a:pt x="4343757" y="4650072"/>
                </a:lnTo>
                <a:cubicBezTo>
                  <a:pt x="4336503" y="4652006"/>
                  <a:pt x="4327758" y="4654679"/>
                  <a:pt x="4317375" y="4658199"/>
                </a:cubicBezTo>
                <a:lnTo>
                  <a:pt x="4323063" y="4637254"/>
                </a:lnTo>
                <a:lnTo>
                  <a:pt x="4301299" y="4629722"/>
                </a:lnTo>
                <a:close/>
                <a:moveTo>
                  <a:pt x="442381" y="4518334"/>
                </a:moveTo>
                <a:cubicBezTo>
                  <a:pt x="293450" y="4648648"/>
                  <a:pt x="735948" y="4577046"/>
                  <a:pt x="694419" y="4561295"/>
                </a:cubicBezTo>
                <a:cubicBezTo>
                  <a:pt x="607065" y="4528357"/>
                  <a:pt x="505391" y="4589936"/>
                  <a:pt x="442381" y="4518334"/>
                </a:cubicBezTo>
                <a:close/>
                <a:moveTo>
                  <a:pt x="2313591" y="4409273"/>
                </a:moveTo>
                <a:lnTo>
                  <a:pt x="2303823" y="4409786"/>
                </a:lnTo>
                <a:lnTo>
                  <a:pt x="2318347" y="4413794"/>
                </a:lnTo>
                <a:lnTo>
                  <a:pt x="2383713" y="4433674"/>
                </a:lnTo>
                <a:lnTo>
                  <a:pt x="2389402" y="4431838"/>
                </a:lnTo>
                <a:cubicBezTo>
                  <a:pt x="2398926" y="4427935"/>
                  <a:pt x="2401810" y="4424480"/>
                  <a:pt x="2395499" y="4422086"/>
                </a:cubicBezTo>
                <a:cubicBezTo>
                  <a:pt x="2368949" y="4412075"/>
                  <a:pt x="2341311" y="4409246"/>
                  <a:pt x="2313591" y="4409273"/>
                </a:cubicBezTo>
                <a:close/>
                <a:moveTo>
                  <a:pt x="4244569" y="4172298"/>
                </a:moveTo>
                <a:lnTo>
                  <a:pt x="4249284" y="4187863"/>
                </a:lnTo>
                <a:cubicBezTo>
                  <a:pt x="4258553" y="4200798"/>
                  <a:pt x="4279125" y="4214794"/>
                  <a:pt x="4311734" y="4226749"/>
                </a:cubicBezTo>
                <a:lnTo>
                  <a:pt x="4342971" y="4235370"/>
                </a:lnTo>
                <a:lnTo>
                  <a:pt x="4381626" y="4232063"/>
                </a:lnTo>
                <a:cubicBezTo>
                  <a:pt x="4444398" y="4224177"/>
                  <a:pt x="4496008" y="4210647"/>
                  <a:pt x="4480697" y="4204840"/>
                </a:cubicBezTo>
                <a:cubicBezTo>
                  <a:pt x="4405547" y="4176504"/>
                  <a:pt x="4319618" y="4219315"/>
                  <a:pt x="4257810" y="4183300"/>
                </a:cubicBezTo>
                <a:close/>
                <a:moveTo>
                  <a:pt x="2721321" y="3592708"/>
                </a:moveTo>
                <a:lnTo>
                  <a:pt x="2721191" y="3593630"/>
                </a:lnTo>
                <a:lnTo>
                  <a:pt x="2706458" y="3627258"/>
                </a:lnTo>
                <a:lnTo>
                  <a:pt x="2723537" y="3616066"/>
                </a:lnTo>
                <a:cubicBezTo>
                  <a:pt x="2728366" y="3610000"/>
                  <a:pt x="2729134" y="3603948"/>
                  <a:pt x="2726669" y="3598133"/>
                </a:cubicBezTo>
                <a:close/>
                <a:moveTo>
                  <a:pt x="2382788" y="3513045"/>
                </a:moveTo>
                <a:cubicBezTo>
                  <a:pt x="2417873" y="3576770"/>
                  <a:pt x="2477661" y="3583572"/>
                  <a:pt x="2542281" y="3572653"/>
                </a:cubicBezTo>
                <a:lnTo>
                  <a:pt x="2609974" y="3555556"/>
                </a:lnTo>
                <a:lnTo>
                  <a:pt x="2594748" y="3554146"/>
                </a:lnTo>
                <a:cubicBezTo>
                  <a:pt x="2579634" y="3553827"/>
                  <a:pt x="2564591" y="3554643"/>
                  <a:pt x="2550445" y="3556819"/>
                </a:cubicBezTo>
                <a:cubicBezTo>
                  <a:pt x="2532165" y="3463895"/>
                  <a:pt x="2427244" y="3574910"/>
                  <a:pt x="2405965" y="3523639"/>
                </a:cubicBezTo>
                <a:lnTo>
                  <a:pt x="2405632" y="3520505"/>
                </a:lnTo>
                <a:close/>
                <a:moveTo>
                  <a:pt x="4579384" y="3474158"/>
                </a:moveTo>
                <a:cubicBezTo>
                  <a:pt x="4566933" y="3472706"/>
                  <a:pt x="4551973" y="3477810"/>
                  <a:pt x="4537718" y="3482562"/>
                </a:cubicBezTo>
                <a:lnTo>
                  <a:pt x="4532018" y="3484234"/>
                </a:lnTo>
                <a:lnTo>
                  <a:pt x="4591915" y="3495942"/>
                </a:lnTo>
                <a:lnTo>
                  <a:pt x="4602070" y="3496250"/>
                </a:lnTo>
                <a:lnTo>
                  <a:pt x="4595779" y="3482116"/>
                </a:lnTo>
                <a:cubicBezTo>
                  <a:pt x="4591209" y="3477249"/>
                  <a:pt x="4585610" y="3474884"/>
                  <a:pt x="4579384" y="3474158"/>
                </a:cubicBezTo>
                <a:close/>
                <a:moveTo>
                  <a:pt x="4486328" y="3451586"/>
                </a:moveTo>
                <a:lnTo>
                  <a:pt x="4481050" y="3452116"/>
                </a:lnTo>
                <a:lnTo>
                  <a:pt x="4482472" y="3454547"/>
                </a:lnTo>
                <a:lnTo>
                  <a:pt x="4486947" y="3457411"/>
                </a:lnTo>
                <a:close/>
                <a:moveTo>
                  <a:pt x="4830241" y="3049816"/>
                </a:moveTo>
                <a:cubicBezTo>
                  <a:pt x="4789653" y="3048034"/>
                  <a:pt x="4755599" y="3103471"/>
                  <a:pt x="4714416" y="3081297"/>
                </a:cubicBezTo>
                <a:cubicBezTo>
                  <a:pt x="4648242" y="3062993"/>
                  <a:pt x="4677809" y="3085520"/>
                  <a:pt x="4601781" y="3113679"/>
                </a:cubicBezTo>
                <a:lnTo>
                  <a:pt x="4559380" y="3107005"/>
                </a:lnTo>
                <a:lnTo>
                  <a:pt x="4560269" y="3107940"/>
                </a:lnTo>
                <a:cubicBezTo>
                  <a:pt x="4597972" y="3164066"/>
                  <a:pt x="4498383" y="3181203"/>
                  <a:pt x="4448111" y="3147690"/>
                </a:cubicBezTo>
                <a:cubicBezTo>
                  <a:pt x="4490766" y="3225163"/>
                  <a:pt x="4563452" y="3233432"/>
                  <a:pt x="4642014" y="3220157"/>
                </a:cubicBezTo>
                <a:lnTo>
                  <a:pt x="4667364" y="3213754"/>
                </a:lnTo>
                <a:lnTo>
                  <a:pt x="4645173" y="3204515"/>
                </a:lnTo>
                <a:cubicBezTo>
                  <a:pt x="4499472" y="3135888"/>
                  <a:pt x="4811477" y="3141663"/>
                  <a:pt x="4873513" y="3075665"/>
                </a:cubicBezTo>
                <a:cubicBezTo>
                  <a:pt x="4858026" y="3057362"/>
                  <a:pt x="4843770" y="3050410"/>
                  <a:pt x="4830241" y="3049816"/>
                </a:cubicBezTo>
                <a:close/>
                <a:moveTo>
                  <a:pt x="2827723" y="2993858"/>
                </a:moveTo>
                <a:cubicBezTo>
                  <a:pt x="2777534" y="2991654"/>
                  <a:pt x="2735424" y="3060205"/>
                  <a:pt x="2684501" y="3032785"/>
                </a:cubicBezTo>
                <a:cubicBezTo>
                  <a:pt x="2602674" y="3010152"/>
                  <a:pt x="2639236" y="3038007"/>
                  <a:pt x="2545223" y="3072827"/>
                </a:cubicBezTo>
                <a:cubicBezTo>
                  <a:pt x="2499958" y="3065863"/>
                  <a:pt x="2456107" y="3059661"/>
                  <a:pt x="2413534" y="3052098"/>
                </a:cubicBezTo>
                <a:lnTo>
                  <a:pt x="2344202" y="3035948"/>
                </a:lnTo>
                <a:lnTo>
                  <a:pt x="2343855" y="3041055"/>
                </a:lnTo>
                <a:cubicBezTo>
                  <a:pt x="2339917" y="3046918"/>
                  <a:pt x="2328013" y="3056226"/>
                  <a:pt x="2304027" y="3071978"/>
                </a:cubicBezTo>
                <a:cubicBezTo>
                  <a:pt x="2379924" y="3086298"/>
                  <a:pt x="2470143" y="3027584"/>
                  <a:pt x="2541744" y="3107778"/>
                </a:cubicBezTo>
                <a:cubicBezTo>
                  <a:pt x="2558212" y="3142863"/>
                  <a:pt x="2515609" y="3187973"/>
                  <a:pt x="2456717" y="3220014"/>
                </a:cubicBezTo>
                <a:lnTo>
                  <a:pt x="2422935" y="3235412"/>
                </a:lnTo>
                <a:lnTo>
                  <a:pt x="2468619" y="3233541"/>
                </a:lnTo>
                <a:cubicBezTo>
                  <a:pt x="2527486" y="3228427"/>
                  <a:pt x="2585701" y="3219505"/>
                  <a:pt x="2642718" y="3203401"/>
                </a:cubicBezTo>
                <a:cubicBezTo>
                  <a:pt x="2365901" y="3098942"/>
                  <a:pt x="2799406" y="3112870"/>
                  <a:pt x="2881231" y="3025821"/>
                </a:cubicBezTo>
                <a:cubicBezTo>
                  <a:pt x="2862080" y="3003189"/>
                  <a:pt x="2844453" y="2994592"/>
                  <a:pt x="2827723" y="2993858"/>
                </a:cubicBezTo>
                <a:close/>
                <a:moveTo>
                  <a:pt x="2137988" y="2951011"/>
                </a:moveTo>
                <a:lnTo>
                  <a:pt x="2137015" y="2951150"/>
                </a:lnTo>
                <a:cubicBezTo>
                  <a:pt x="2068457" y="2957773"/>
                  <a:pt x="1998287" y="2958847"/>
                  <a:pt x="1917377" y="2958847"/>
                </a:cubicBezTo>
                <a:cubicBezTo>
                  <a:pt x="1858484" y="3000197"/>
                  <a:pt x="2119742" y="3106235"/>
                  <a:pt x="2235862" y="3040001"/>
                </a:cubicBezTo>
                <a:lnTo>
                  <a:pt x="2262397" y="3013399"/>
                </a:lnTo>
                <a:lnTo>
                  <a:pt x="2230129" y="3001726"/>
                </a:lnTo>
                <a:cubicBezTo>
                  <a:pt x="2210608" y="2993518"/>
                  <a:pt x="2191355" y="2984174"/>
                  <a:pt x="2172354" y="2973429"/>
                </a:cubicBezTo>
                <a:close/>
                <a:moveTo>
                  <a:pt x="4166073" y="2935291"/>
                </a:moveTo>
                <a:cubicBezTo>
                  <a:pt x="4134083" y="2971851"/>
                  <a:pt x="4165747" y="2993722"/>
                  <a:pt x="4223240" y="3005769"/>
                </a:cubicBezTo>
                <a:lnTo>
                  <a:pt x="4267411" y="3011882"/>
                </a:lnTo>
                <a:lnTo>
                  <a:pt x="4254734" y="3003612"/>
                </a:lnTo>
                <a:cubicBezTo>
                  <a:pt x="4239761" y="2992442"/>
                  <a:pt x="4224978" y="2979924"/>
                  <a:pt x="4210371" y="2965845"/>
                </a:cubicBezTo>
                <a:lnTo>
                  <a:pt x="4241129" y="2945633"/>
                </a:lnTo>
                <a:lnTo>
                  <a:pt x="4206925" y="2944158"/>
                </a:lnTo>
                <a:cubicBezTo>
                  <a:pt x="4191997" y="2942363"/>
                  <a:pt x="4178042" y="2939425"/>
                  <a:pt x="4166073" y="2935291"/>
                </a:cubicBezTo>
                <a:close/>
                <a:moveTo>
                  <a:pt x="4729903" y="2706782"/>
                </a:moveTo>
                <a:cubicBezTo>
                  <a:pt x="4694352" y="2735646"/>
                  <a:pt x="4660034" y="2750781"/>
                  <a:pt x="4626419" y="2755973"/>
                </a:cubicBezTo>
                <a:lnTo>
                  <a:pt x="4590456" y="2756551"/>
                </a:lnTo>
                <a:lnTo>
                  <a:pt x="4587162" y="2759686"/>
                </a:lnTo>
                <a:cubicBezTo>
                  <a:pt x="4514105" y="2816114"/>
                  <a:pt x="4389788" y="2858686"/>
                  <a:pt x="4315797" y="2832572"/>
                </a:cubicBezTo>
                <a:cubicBezTo>
                  <a:pt x="4358017" y="2855640"/>
                  <a:pt x="4375752" y="2875661"/>
                  <a:pt x="4377112" y="2892201"/>
                </a:cubicBezTo>
                <a:lnTo>
                  <a:pt x="4373582" y="2900674"/>
                </a:lnTo>
                <a:lnTo>
                  <a:pt x="4432650" y="2887528"/>
                </a:lnTo>
                <a:cubicBezTo>
                  <a:pt x="4527511" y="2867640"/>
                  <a:pt x="4629939" y="2848985"/>
                  <a:pt x="4700336" y="2816602"/>
                </a:cubicBezTo>
                <a:cubicBezTo>
                  <a:pt x="4644019" y="2730717"/>
                  <a:pt x="4777773" y="2741981"/>
                  <a:pt x="4729903" y="2706782"/>
                </a:cubicBezTo>
                <a:close/>
                <a:moveTo>
                  <a:pt x="2195169" y="2454189"/>
                </a:moveTo>
                <a:cubicBezTo>
                  <a:pt x="2160196" y="2464258"/>
                  <a:pt x="2186241" y="2556087"/>
                  <a:pt x="2103542" y="2559310"/>
                </a:cubicBezTo>
                <a:cubicBezTo>
                  <a:pt x="2057717" y="2666711"/>
                  <a:pt x="1944585" y="2534964"/>
                  <a:pt x="1958906" y="2580789"/>
                </a:cubicBezTo>
                <a:cubicBezTo>
                  <a:pt x="1848640" y="2555013"/>
                  <a:pt x="1815702" y="2600838"/>
                  <a:pt x="1683955" y="2559310"/>
                </a:cubicBezTo>
                <a:cubicBezTo>
                  <a:pt x="1716892" y="2626615"/>
                  <a:pt x="2016187" y="2754066"/>
                  <a:pt x="2155095" y="2643799"/>
                </a:cubicBezTo>
                <a:cubicBezTo>
                  <a:pt x="2103542" y="2814212"/>
                  <a:pt x="2335531" y="2626615"/>
                  <a:pt x="2385652" y="2731154"/>
                </a:cubicBezTo>
                <a:cubicBezTo>
                  <a:pt x="2442933" y="2737240"/>
                  <a:pt x="2466562" y="2744668"/>
                  <a:pt x="2470433" y="2754088"/>
                </a:cubicBezTo>
                <a:lnTo>
                  <a:pt x="2465193" y="2765400"/>
                </a:lnTo>
                <a:lnTo>
                  <a:pt x="2512933" y="2755126"/>
                </a:lnTo>
                <a:cubicBezTo>
                  <a:pt x="2570141" y="2741280"/>
                  <a:pt x="2623567" y="2725502"/>
                  <a:pt x="2667091" y="2705481"/>
                </a:cubicBezTo>
                <a:cubicBezTo>
                  <a:pt x="2597452" y="2599280"/>
                  <a:pt x="2762844" y="2613209"/>
                  <a:pt x="2703651" y="2569685"/>
                </a:cubicBezTo>
                <a:cubicBezTo>
                  <a:pt x="2527813" y="2712445"/>
                  <a:pt x="2376347" y="2583613"/>
                  <a:pt x="2207473" y="2482636"/>
                </a:cubicBezTo>
                <a:cubicBezTo>
                  <a:pt x="2204971" y="2475781"/>
                  <a:pt x="2205032" y="2469864"/>
                  <a:pt x="2207279" y="2464766"/>
                </a:cubicBezTo>
                <a:lnTo>
                  <a:pt x="2215586" y="2456433"/>
                </a:lnTo>
                <a:close/>
                <a:moveTo>
                  <a:pt x="4381366" y="2420442"/>
                </a:moveTo>
                <a:lnTo>
                  <a:pt x="4274259" y="2446755"/>
                </a:lnTo>
                <a:cubicBezTo>
                  <a:pt x="4148011" y="2470993"/>
                  <a:pt x="4029841" y="2473930"/>
                  <a:pt x="3882295" y="2473930"/>
                </a:cubicBezTo>
                <a:cubicBezTo>
                  <a:pt x="3800467" y="2531384"/>
                  <a:pt x="4227008" y="2691553"/>
                  <a:pt x="4317540" y="2524420"/>
                </a:cubicBezTo>
                <a:cubicBezTo>
                  <a:pt x="4346483" y="2576214"/>
                  <a:pt x="4440739" y="2545366"/>
                  <a:pt x="4385709" y="2588162"/>
                </a:cubicBezTo>
                <a:lnTo>
                  <a:pt x="4363880" y="2603417"/>
                </a:lnTo>
                <a:lnTo>
                  <a:pt x="4384319" y="2600064"/>
                </a:lnTo>
                <a:cubicBezTo>
                  <a:pt x="4500408" y="2587722"/>
                  <a:pt x="4739054" y="2628641"/>
                  <a:pt x="4572212" y="2554724"/>
                </a:cubicBezTo>
                <a:cubicBezTo>
                  <a:pt x="4557429" y="2548388"/>
                  <a:pt x="4427810" y="2491366"/>
                  <a:pt x="4390654" y="2442462"/>
                </a:cubicBezTo>
                <a:close/>
                <a:moveTo>
                  <a:pt x="1013762" y="2272902"/>
                </a:moveTo>
                <a:cubicBezTo>
                  <a:pt x="973665" y="2365984"/>
                  <a:pt x="1109709" y="2345936"/>
                  <a:pt x="1158399" y="2335912"/>
                </a:cubicBezTo>
                <a:cubicBezTo>
                  <a:pt x="1373204" y="2261446"/>
                  <a:pt x="1069613" y="2338776"/>
                  <a:pt x="1013762" y="2272902"/>
                </a:cubicBezTo>
                <a:close/>
                <a:moveTo>
                  <a:pt x="1542184" y="2056664"/>
                </a:moveTo>
                <a:lnTo>
                  <a:pt x="1535023" y="2086738"/>
                </a:lnTo>
                <a:cubicBezTo>
                  <a:pt x="1507815" y="2229942"/>
                  <a:pt x="1596601" y="2136858"/>
                  <a:pt x="1542184" y="2056664"/>
                </a:cubicBezTo>
                <a:close/>
                <a:moveTo>
                  <a:pt x="4794668" y="1954938"/>
                </a:moveTo>
                <a:cubicBezTo>
                  <a:pt x="4755246" y="2046454"/>
                  <a:pt x="4889002" y="2026742"/>
                  <a:pt x="4936872" y="2016888"/>
                </a:cubicBezTo>
                <a:cubicBezTo>
                  <a:pt x="5148065" y="1943674"/>
                  <a:pt x="4849579" y="2019703"/>
                  <a:pt x="4794668" y="1954938"/>
                </a:cubicBezTo>
                <a:close/>
                <a:moveTo>
                  <a:pt x="1506382" y="1791738"/>
                </a:moveTo>
                <a:lnTo>
                  <a:pt x="1536456" y="1814651"/>
                </a:lnTo>
                <a:cubicBezTo>
                  <a:pt x="1685388" y="1851884"/>
                  <a:pt x="1595169" y="1801762"/>
                  <a:pt x="1506382" y="1791738"/>
                </a:cubicBezTo>
                <a:close/>
                <a:moveTo>
                  <a:pt x="5314202" y="1742337"/>
                </a:moveTo>
                <a:lnTo>
                  <a:pt x="5307161" y="1771905"/>
                </a:lnTo>
                <a:cubicBezTo>
                  <a:pt x="5280411" y="1912699"/>
                  <a:pt x="5367704" y="1821182"/>
                  <a:pt x="5314202" y="1742337"/>
                </a:cubicBezTo>
                <a:close/>
                <a:moveTo>
                  <a:pt x="2783736" y="1640002"/>
                </a:moveTo>
                <a:cubicBezTo>
                  <a:pt x="2734989" y="1753165"/>
                  <a:pt x="2900383" y="1728791"/>
                  <a:pt x="2959576" y="1716605"/>
                </a:cubicBezTo>
                <a:cubicBezTo>
                  <a:pt x="3220723" y="1626074"/>
                  <a:pt x="2851635" y="1720087"/>
                  <a:pt x="2783736" y="1640002"/>
                </a:cubicBezTo>
                <a:close/>
                <a:moveTo>
                  <a:pt x="1668203" y="1619894"/>
                </a:moveTo>
                <a:cubicBezTo>
                  <a:pt x="1638130" y="1634215"/>
                  <a:pt x="1623809" y="1668584"/>
                  <a:pt x="1592305" y="1681471"/>
                </a:cubicBezTo>
                <a:cubicBezTo>
                  <a:pt x="1367476" y="1728729"/>
                  <a:pt x="1706867" y="1724432"/>
                  <a:pt x="1668203" y="1619894"/>
                </a:cubicBezTo>
                <a:close/>
                <a:moveTo>
                  <a:pt x="1287282" y="1521083"/>
                </a:moveTo>
                <a:cubicBezTo>
                  <a:pt x="1255777" y="1523947"/>
                  <a:pt x="1308762" y="1569772"/>
                  <a:pt x="1307330" y="1568341"/>
                </a:cubicBezTo>
                <a:cubicBezTo>
                  <a:pt x="1413301" y="1671448"/>
                  <a:pt x="1390388" y="1523947"/>
                  <a:pt x="1287282" y="1521083"/>
                </a:cubicBezTo>
                <a:close/>
                <a:moveTo>
                  <a:pt x="5279002" y="1481867"/>
                </a:moveTo>
                <a:lnTo>
                  <a:pt x="5308571" y="1504394"/>
                </a:lnTo>
                <a:cubicBezTo>
                  <a:pt x="5454997" y="1541001"/>
                  <a:pt x="5366295" y="1491722"/>
                  <a:pt x="5279002" y="1481867"/>
                </a:cubicBezTo>
                <a:close/>
                <a:moveTo>
                  <a:pt x="3426158" y="1377113"/>
                </a:moveTo>
                <a:lnTo>
                  <a:pt x="3417452" y="1413675"/>
                </a:lnTo>
                <a:cubicBezTo>
                  <a:pt x="3384375" y="1587773"/>
                  <a:pt x="3492315" y="1474608"/>
                  <a:pt x="3426158" y="1377113"/>
                </a:cubicBezTo>
                <a:close/>
                <a:moveTo>
                  <a:pt x="1321651" y="1344944"/>
                </a:moveTo>
                <a:cubicBezTo>
                  <a:pt x="1311626" y="1372151"/>
                  <a:pt x="1348859" y="1385041"/>
                  <a:pt x="1354587" y="1405089"/>
                </a:cubicBezTo>
                <a:cubicBezTo>
                  <a:pt x="1397548" y="1559749"/>
                  <a:pt x="1419029" y="1354967"/>
                  <a:pt x="1321651" y="1344944"/>
                </a:cubicBezTo>
                <a:close/>
                <a:moveTo>
                  <a:pt x="5438101" y="1312913"/>
                </a:moveTo>
                <a:cubicBezTo>
                  <a:pt x="5408534" y="1326993"/>
                  <a:pt x="5394454" y="1360784"/>
                  <a:pt x="5363479" y="1373454"/>
                </a:cubicBezTo>
                <a:cubicBezTo>
                  <a:pt x="5142432" y="1419917"/>
                  <a:pt x="5476116" y="1415693"/>
                  <a:pt x="5438101" y="1312913"/>
                </a:cubicBezTo>
                <a:close/>
                <a:moveTo>
                  <a:pt x="5063587" y="1215764"/>
                </a:moveTo>
                <a:cubicBezTo>
                  <a:pt x="5032612" y="1218580"/>
                  <a:pt x="5084706" y="1263634"/>
                  <a:pt x="5083298" y="1262227"/>
                </a:cubicBezTo>
                <a:cubicBezTo>
                  <a:pt x="5187487" y="1363599"/>
                  <a:pt x="5164959" y="1218580"/>
                  <a:pt x="5063587" y="1215764"/>
                </a:cubicBezTo>
                <a:close/>
                <a:moveTo>
                  <a:pt x="3382633" y="1055033"/>
                </a:moveTo>
                <a:lnTo>
                  <a:pt x="3419194" y="1082889"/>
                </a:lnTo>
                <a:cubicBezTo>
                  <a:pt x="3600256" y="1128155"/>
                  <a:pt x="3490573" y="1067219"/>
                  <a:pt x="3382633" y="1055033"/>
                </a:cubicBezTo>
                <a:close/>
                <a:moveTo>
                  <a:pt x="5097378" y="1042587"/>
                </a:moveTo>
                <a:cubicBezTo>
                  <a:pt x="5087521" y="1069338"/>
                  <a:pt x="5124128" y="1082010"/>
                  <a:pt x="5129760" y="1101721"/>
                </a:cubicBezTo>
                <a:cubicBezTo>
                  <a:pt x="5171998" y="1253779"/>
                  <a:pt x="5193118" y="1052442"/>
                  <a:pt x="5097378" y="1042587"/>
                </a:cubicBezTo>
                <a:close/>
                <a:moveTo>
                  <a:pt x="3579364" y="846116"/>
                </a:moveTo>
                <a:cubicBezTo>
                  <a:pt x="3542802" y="863526"/>
                  <a:pt x="3525393" y="905309"/>
                  <a:pt x="3487091" y="920977"/>
                </a:cubicBezTo>
                <a:cubicBezTo>
                  <a:pt x="3213759" y="978430"/>
                  <a:pt x="3626369" y="973206"/>
                  <a:pt x="3579364" y="846116"/>
                </a:cubicBezTo>
                <a:close/>
                <a:moveTo>
                  <a:pt x="3116264" y="725987"/>
                </a:moveTo>
                <a:cubicBezTo>
                  <a:pt x="3077962" y="729469"/>
                  <a:pt x="3142378" y="785181"/>
                  <a:pt x="3140638" y="783441"/>
                </a:cubicBezTo>
                <a:cubicBezTo>
                  <a:pt x="3269470" y="908791"/>
                  <a:pt x="3241614" y="729469"/>
                  <a:pt x="3116264" y="725987"/>
                </a:cubicBezTo>
                <a:close/>
                <a:moveTo>
                  <a:pt x="3158047" y="511848"/>
                </a:moveTo>
                <a:cubicBezTo>
                  <a:pt x="3145860" y="544926"/>
                  <a:pt x="3191125" y="560595"/>
                  <a:pt x="3198089" y="584969"/>
                </a:cubicBezTo>
                <a:cubicBezTo>
                  <a:pt x="3250318" y="772995"/>
                  <a:pt x="3276434" y="524034"/>
                  <a:pt x="3158047" y="511848"/>
                </a:cubicBezTo>
                <a:close/>
                <a:moveTo>
                  <a:pt x="3272952" y="0"/>
                </a:moveTo>
                <a:cubicBezTo>
                  <a:pt x="3398302" y="31338"/>
                  <a:pt x="3269470" y="203694"/>
                  <a:pt x="3360001" y="191508"/>
                </a:cubicBezTo>
                <a:cubicBezTo>
                  <a:pt x="3579364" y="48748"/>
                  <a:pt x="3382633" y="238513"/>
                  <a:pt x="3351295" y="337750"/>
                </a:cubicBezTo>
                <a:cubicBezTo>
                  <a:pt x="3309511" y="576263"/>
                  <a:pt x="3420934" y="236773"/>
                  <a:pt x="3483609" y="325562"/>
                </a:cubicBezTo>
                <a:cubicBezTo>
                  <a:pt x="3574140" y="306412"/>
                  <a:pt x="3715160" y="235031"/>
                  <a:pt x="3572400" y="374310"/>
                </a:cubicBezTo>
                <a:cubicBezTo>
                  <a:pt x="3770871" y="430021"/>
                  <a:pt x="3532357" y="438727"/>
                  <a:pt x="3462717" y="447431"/>
                </a:cubicBezTo>
                <a:cubicBezTo>
                  <a:pt x="3596774" y="452655"/>
                  <a:pt x="3645521" y="584969"/>
                  <a:pt x="3473163" y="576263"/>
                </a:cubicBezTo>
                <a:cubicBezTo>
                  <a:pt x="3312993" y="428281"/>
                  <a:pt x="3293844" y="837410"/>
                  <a:pt x="3431380" y="811296"/>
                </a:cubicBezTo>
                <a:cubicBezTo>
                  <a:pt x="3549766" y="663312"/>
                  <a:pt x="3640297" y="539704"/>
                  <a:pt x="3826584" y="532740"/>
                </a:cubicBezTo>
                <a:cubicBezTo>
                  <a:pt x="3725606" y="625011"/>
                  <a:pt x="3955415" y="684204"/>
                  <a:pt x="3783057" y="746879"/>
                </a:cubicBezTo>
                <a:cubicBezTo>
                  <a:pt x="4018090" y="832188"/>
                  <a:pt x="3675117" y="863526"/>
                  <a:pt x="3696008" y="926201"/>
                </a:cubicBezTo>
                <a:cubicBezTo>
                  <a:pt x="3866624" y="948833"/>
                  <a:pt x="3786539" y="980170"/>
                  <a:pt x="3685563" y="1065479"/>
                </a:cubicBezTo>
                <a:cubicBezTo>
                  <a:pt x="3706454" y="1044588"/>
                  <a:pt x="3979789" y="1128155"/>
                  <a:pt x="4077284" y="1206498"/>
                </a:cubicBezTo>
                <a:cubicBezTo>
                  <a:pt x="4028536" y="1354482"/>
                  <a:pt x="3861402" y="1211722"/>
                  <a:pt x="3812655" y="1316180"/>
                </a:cubicBezTo>
                <a:cubicBezTo>
                  <a:pt x="3708196" y="1156010"/>
                  <a:pt x="3593292" y="1410193"/>
                  <a:pt x="3527135" y="1218685"/>
                </a:cubicBezTo>
                <a:cubicBezTo>
                  <a:pt x="3534099" y="1363186"/>
                  <a:pt x="3419194" y="1263951"/>
                  <a:pt x="3401784" y="1185606"/>
                </a:cubicBezTo>
                <a:cubicBezTo>
                  <a:pt x="3286880" y="1225649"/>
                  <a:pt x="3553248" y="1340554"/>
                  <a:pt x="3605478" y="1368409"/>
                </a:cubicBezTo>
                <a:cubicBezTo>
                  <a:pt x="3655967" y="1539025"/>
                  <a:pt x="3932783" y="1237835"/>
                  <a:pt x="4030276" y="1446753"/>
                </a:cubicBezTo>
                <a:cubicBezTo>
                  <a:pt x="4110361" y="1382337"/>
                  <a:pt x="4509046" y="1476350"/>
                  <a:pt x="4244417" y="1507688"/>
                </a:cubicBezTo>
                <a:cubicBezTo>
                  <a:pt x="4261827" y="1579067"/>
                  <a:pt x="4119067" y="1653930"/>
                  <a:pt x="4009385" y="1573845"/>
                </a:cubicBezTo>
                <a:cubicBezTo>
                  <a:pt x="4174778" y="1659152"/>
                  <a:pt x="4002421" y="1683526"/>
                  <a:pt x="3922336" y="1603441"/>
                </a:cubicBezTo>
                <a:cubicBezTo>
                  <a:pt x="3924078" y="1754907"/>
                  <a:pt x="3730828" y="1631296"/>
                  <a:pt x="3649003" y="1638260"/>
                </a:cubicBezTo>
                <a:cubicBezTo>
                  <a:pt x="3737792" y="1798430"/>
                  <a:pt x="3991975" y="1836732"/>
                  <a:pt x="4136477" y="1702678"/>
                </a:cubicBezTo>
                <a:cubicBezTo>
                  <a:pt x="4146923" y="1829768"/>
                  <a:pt x="4277495" y="1699195"/>
                  <a:pt x="4338431" y="1758389"/>
                </a:cubicBezTo>
                <a:cubicBezTo>
                  <a:pt x="4549088" y="1760129"/>
                  <a:pt x="4333206" y="1803654"/>
                  <a:pt x="4294905" y="1888961"/>
                </a:cubicBezTo>
                <a:cubicBezTo>
                  <a:pt x="4141699" y="1786245"/>
                  <a:pt x="4242676" y="1982974"/>
                  <a:pt x="4108622" y="1988198"/>
                </a:cubicBezTo>
                <a:cubicBezTo>
                  <a:pt x="4052910" y="2118771"/>
                  <a:pt x="3915372" y="1958600"/>
                  <a:pt x="3932783" y="2014312"/>
                </a:cubicBezTo>
                <a:cubicBezTo>
                  <a:pt x="3798727" y="1982974"/>
                  <a:pt x="3758685" y="2038685"/>
                  <a:pt x="3598514" y="1988198"/>
                </a:cubicBezTo>
                <a:cubicBezTo>
                  <a:pt x="3638557" y="2070023"/>
                  <a:pt x="4002421" y="2224971"/>
                  <a:pt x="4171296" y="2090915"/>
                </a:cubicBezTo>
                <a:cubicBezTo>
                  <a:pt x="4108622" y="2298092"/>
                  <a:pt x="4390660" y="2070023"/>
                  <a:pt x="4451593" y="2197115"/>
                </a:cubicBezTo>
                <a:cubicBezTo>
                  <a:pt x="4712740" y="2224862"/>
                  <a:pt x="4398548" y="2275561"/>
                  <a:pt x="4399855" y="2390813"/>
                </a:cubicBezTo>
                <a:lnTo>
                  <a:pt x="4400881" y="2396002"/>
                </a:lnTo>
                <a:lnTo>
                  <a:pt x="4450786" y="2382305"/>
                </a:lnTo>
                <a:cubicBezTo>
                  <a:pt x="4590517" y="2359437"/>
                  <a:pt x="4745743" y="2427657"/>
                  <a:pt x="4866474" y="2326637"/>
                </a:cubicBezTo>
                <a:cubicBezTo>
                  <a:pt x="4812972" y="2375914"/>
                  <a:pt x="4703152" y="2192880"/>
                  <a:pt x="4596148" y="2195696"/>
                </a:cubicBezTo>
                <a:cubicBezTo>
                  <a:pt x="4541238" y="2181617"/>
                  <a:pt x="4300480" y="2078837"/>
                  <a:pt x="4393404" y="2056311"/>
                </a:cubicBezTo>
                <a:cubicBezTo>
                  <a:pt x="4496183" y="2106997"/>
                  <a:pt x="4455353" y="1994360"/>
                  <a:pt x="4529974" y="2035190"/>
                </a:cubicBezTo>
                <a:cubicBezTo>
                  <a:pt x="4677809" y="2129523"/>
                  <a:pt x="4538422" y="1966201"/>
                  <a:pt x="4628531" y="1967609"/>
                </a:cubicBezTo>
                <a:cubicBezTo>
                  <a:pt x="4835500" y="1999992"/>
                  <a:pt x="4672178" y="1897211"/>
                  <a:pt x="4572212" y="1869052"/>
                </a:cubicBezTo>
                <a:cubicBezTo>
                  <a:pt x="4580660" y="1854973"/>
                  <a:pt x="4479288" y="1784575"/>
                  <a:pt x="4567990" y="1783168"/>
                </a:cubicBezTo>
                <a:cubicBezTo>
                  <a:pt x="4631346" y="1711362"/>
                  <a:pt x="4873513" y="1832446"/>
                  <a:pt x="4784813" y="1739521"/>
                </a:cubicBezTo>
                <a:cubicBezTo>
                  <a:pt x="4917160" y="1778944"/>
                  <a:pt x="5094563" y="1777536"/>
                  <a:pt x="5187487" y="1636742"/>
                </a:cubicBezTo>
                <a:cubicBezTo>
                  <a:pt x="5173407" y="1593094"/>
                  <a:pt x="4914346" y="1778944"/>
                  <a:pt x="4843947" y="1694467"/>
                </a:cubicBezTo>
                <a:cubicBezTo>
                  <a:pt x="5021350" y="1536776"/>
                  <a:pt x="4745391" y="1770496"/>
                  <a:pt x="4717232" y="1635333"/>
                </a:cubicBezTo>
                <a:cubicBezTo>
                  <a:pt x="4883370" y="1526922"/>
                  <a:pt x="4507447" y="1708546"/>
                  <a:pt x="4670769" y="1577608"/>
                </a:cubicBezTo>
                <a:cubicBezTo>
                  <a:pt x="4620083" y="1587463"/>
                  <a:pt x="4373693" y="1522697"/>
                  <a:pt x="4572212" y="1507210"/>
                </a:cubicBezTo>
                <a:cubicBezTo>
                  <a:pt x="4638387" y="1394574"/>
                  <a:pt x="4777773" y="1536776"/>
                  <a:pt x="4869290" y="1532553"/>
                </a:cubicBezTo>
                <a:cubicBezTo>
                  <a:pt x="4793261" y="1408654"/>
                  <a:pt x="5232541" y="1671940"/>
                  <a:pt x="5187487" y="1472011"/>
                </a:cubicBezTo>
                <a:cubicBezTo>
                  <a:pt x="5098785" y="1529737"/>
                  <a:pt x="5103010" y="1457931"/>
                  <a:pt x="5011492" y="1466379"/>
                </a:cubicBezTo>
                <a:cubicBezTo>
                  <a:pt x="5059362" y="1383311"/>
                  <a:pt x="4912936" y="1439629"/>
                  <a:pt x="4843947" y="1415693"/>
                </a:cubicBezTo>
                <a:cubicBezTo>
                  <a:pt x="4697521" y="1365007"/>
                  <a:pt x="5019940" y="1352336"/>
                  <a:pt x="4827052" y="1284754"/>
                </a:cubicBezTo>
                <a:cubicBezTo>
                  <a:pt x="4707375" y="1225621"/>
                  <a:pt x="4936872" y="1241107"/>
                  <a:pt x="4798893" y="1181973"/>
                </a:cubicBezTo>
                <a:cubicBezTo>
                  <a:pt x="4801709" y="1132696"/>
                  <a:pt x="5126944" y="1297425"/>
                  <a:pt x="4984742" y="1103128"/>
                </a:cubicBezTo>
                <a:cubicBezTo>
                  <a:pt x="5073442" y="1145367"/>
                  <a:pt x="5111457" y="1063706"/>
                  <a:pt x="4996006" y="1063706"/>
                </a:cubicBezTo>
                <a:cubicBezTo>
                  <a:pt x="5056547" y="1039771"/>
                  <a:pt x="4870697" y="846881"/>
                  <a:pt x="5019940" y="904608"/>
                </a:cubicBezTo>
                <a:cubicBezTo>
                  <a:pt x="5063587" y="876449"/>
                  <a:pt x="5115680" y="872225"/>
                  <a:pt x="5131169" y="970781"/>
                </a:cubicBezTo>
                <a:cubicBezTo>
                  <a:pt x="5255069" y="1083417"/>
                  <a:pt x="5074852" y="773668"/>
                  <a:pt x="5093153" y="773668"/>
                </a:cubicBezTo>
                <a:cubicBezTo>
                  <a:pt x="5225500" y="914463"/>
                  <a:pt x="5174815" y="710311"/>
                  <a:pt x="5190302" y="628650"/>
                </a:cubicBezTo>
                <a:cubicBezTo>
                  <a:pt x="5291675" y="653993"/>
                  <a:pt x="5187487" y="793379"/>
                  <a:pt x="5260700" y="783525"/>
                </a:cubicBezTo>
                <a:cubicBezTo>
                  <a:pt x="5438101" y="668073"/>
                  <a:pt x="5279002" y="821538"/>
                  <a:pt x="5253659" y="901792"/>
                </a:cubicBezTo>
                <a:cubicBezTo>
                  <a:pt x="5219869" y="1094681"/>
                  <a:pt x="5309977" y="820131"/>
                  <a:pt x="5360663" y="891936"/>
                </a:cubicBezTo>
                <a:cubicBezTo>
                  <a:pt x="5433877" y="876449"/>
                  <a:pt x="5547921" y="818722"/>
                  <a:pt x="5432470" y="931358"/>
                </a:cubicBezTo>
                <a:cubicBezTo>
                  <a:pt x="5592976" y="976413"/>
                  <a:pt x="5400086" y="983453"/>
                  <a:pt x="5343768" y="990492"/>
                </a:cubicBezTo>
                <a:cubicBezTo>
                  <a:pt x="5452181" y="994717"/>
                  <a:pt x="5491603" y="1101721"/>
                  <a:pt x="5352216" y="1094681"/>
                </a:cubicBezTo>
                <a:cubicBezTo>
                  <a:pt x="5222684" y="975006"/>
                  <a:pt x="5207198" y="1305873"/>
                  <a:pt x="5318425" y="1284754"/>
                </a:cubicBezTo>
                <a:cubicBezTo>
                  <a:pt x="5414165" y="1165078"/>
                  <a:pt x="5487379" y="1065114"/>
                  <a:pt x="5638030" y="1059482"/>
                </a:cubicBezTo>
                <a:cubicBezTo>
                  <a:pt x="5556370" y="1134103"/>
                  <a:pt x="5742218" y="1181973"/>
                  <a:pt x="5602831" y="1232660"/>
                </a:cubicBezTo>
                <a:cubicBezTo>
                  <a:pt x="5792904" y="1301650"/>
                  <a:pt x="5515538" y="1326993"/>
                  <a:pt x="5532433" y="1377679"/>
                </a:cubicBezTo>
                <a:cubicBezTo>
                  <a:pt x="5670412" y="1395981"/>
                  <a:pt x="5605646" y="1421325"/>
                  <a:pt x="5523985" y="1490315"/>
                </a:cubicBezTo>
                <a:cubicBezTo>
                  <a:pt x="5540881" y="1473419"/>
                  <a:pt x="5761929" y="1541001"/>
                  <a:pt x="5840774" y="1604358"/>
                </a:cubicBezTo>
                <a:cubicBezTo>
                  <a:pt x="5801352" y="1724034"/>
                  <a:pt x="5666189" y="1608582"/>
                  <a:pt x="5626766" y="1693059"/>
                </a:cubicBezTo>
                <a:cubicBezTo>
                  <a:pt x="5542290" y="1563528"/>
                  <a:pt x="5449366" y="1769089"/>
                  <a:pt x="5395864" y="1614214"/>
                </a:cubicBezTo>
                <a:cubicBezTo>
                  <a:pt x="5401495" y="1731073"/>
                  <a:pt x="5308571" y="1650821"/>
                  <a:pt x="5294491" y="1587463"/>
                </a:cubicBezTo>
                <a:cubicBezTo>
                  <a:pt x="5201567" y="1619846"/>
                  <a:pt x="5416981" y="1712771"/>
                  <a:pt x="5459220" y="1735298"/>
                </a:cubicBezTo>
                <a:cubicBezTo>
                  <a:pt x="5500051" y="1873277"/>
                  <a:pt x="5723914" y="1629701"/>
                  <a:pt x="5802759" y="1798655"/>
                </a:cubicBezTo>
                <a:cubicBezTo>
                  <a:pt x="5867525" y="1746562"/>
                  <a:pt x="6189946" y="1822591"/>
                  <a:pt x="5975937" y="1847934"/>
                </a:cubicBezTo>
                <a:cubicBezTo>
                  <a:pt x="5990017" y="1905659"/>
                  <a:pt x="5874565" y="1966201"/>
                  <a:pt x="5785864" y="1901436"/>
                </a:cubicBezTo>
                <a:cubicBezTo>
                  <a:pt x="5919620" y="1970425"/>
                  <a:pt x="5780232" y="1990136"/>
                  <a:pt x="5715466" y="1925370"/>
                </a:cubicBezTo>
                <a:cubicBezTo>
                  <a:pt x="5716875" y="2047862"/>
                  <a:pt x="5560592" y="1947897"/>
                  <a:pt x="5494419" y="1953529"/>
                </a:cubicBezTo>
                <a:cubicBezTo>
                  <a:pt x="5566224" y="2083061"/>
                  <a:pt x="5771784" y="2114035"/>
                  <a:pt x="5888645" y="2005624"/>
                </a:cubicBezTo>
                <a:cubicBezTo>
                  <a:pt x="5897092" y="2108403"/>
                  <a:pt x="6002688" y="2002808"/>
                  <a:pt x="6051967" y="2050678"/>
                </a:cubicBezTo>
                <a:cubicBezTo>
                  <a:pt x="6222328" y="2052086"/>
                  <a:pt x="6047742" y="2087285"/>
                  <a:pt x="6016767" y="2156274"/>
                </a:cubicBezTo>
                <a:cubicBezTo>
                  <a:pt x="5892868" y="2073206"/>
                  <a:pt x="5974529" y="2232303"/>
                  <a:pt x="5866118" y="2236528"/>
                </a:cubicBezTo>
                <a:cubicBezTo>
                  <a:pt x="5821063" y="2342123"/>
                  <a:pt x="5709835" y="2212592"/>
                  <a:pt x="5723914" y="2257646"/>
                </a:cubicBezTo>
                <a:cubicBezTo>
                  <a:pt x="5615503" y="2232303"/>
                  <a:pt x="5583120" y="2277357"/>
                  <a:pt x="5453588" y="2236528"/>
                </a:cubicBezTo>
                <a:cubicBezTo>
                  <a:pt x="5485972" y="2302701"/>
                  <a:pt x="5780232" y="2428009"/>
                  <a:pt x="5916804" y="2319596"/>
                </a:cubicBezTo>
                <a:cubicBezTo>
                  <a:pt x="5866118" y="2487142"/>
                  <a:pt x="6094205" y="2302701"/>
                  <a:pt x="6143483" y="2405481"/>
                </a:cubicBezTo>
                <a:cubicBezTo>
                  <a:pt x="6368754" y="2429416"/>
                  <a:pt x="6064637" y="2474470"/>
                  <a:pt x="6105469" y="2581474"/>
                </a:cubicBezTo>
                <a:cubicBezTo>
                  <a:pt x="5959042" y="2625121"/>
                  <a:pt x="5842182" y="2629345"/>
                  <a:pt x="5683084" y="2629345"/>
                </a:cubicBezTo>
                <a:cubicBezTo>
                  <a:pt x="5616911" y="2675808"/>
                  <a:pt x="5961858" y="2805339"/>
                  <a:pt x="6035071" y="2670176"/>
                </a:cubicBezTo>
                <a:cubicBezTo>
                  <a:pt x="6061822" y="2718046"/>
                  <a:pt x="6157562" y="2678624"/>
                  <a:pt x="6063230" y="2740573"/>
                </a:cubicBezTo>
                <a:cubicBezTo>
                  <a:pt x="6137851" y="2754653"/>
                  <a:pt x="6226552" y="2696926"/>
                  <a:pt x="6296950" y="2775771"/>
                </a:cubicBezTo>
                <a:cubicBezTo>
                  <a:pt x="6329332" y="2844761"/>
                  <a:pt x="6129403" y="2953173"/>
                  <a:pt x="6033663" y="2919382"/>
                </a:cubicBezTo>
                <a:cubicBezTo>
                  <a:pt x="6170234" y="2994004"/>
                  <a:pt x="5990017" y="3029202"/>
                  <a:pt x="5912579" y="3002452"/>
                </a:cubicBezTo>
                <a:cubicBezTo>
                  <a:pt x="5843590" y="3081297"/>
                  <a:pt x="6140667" y="3075665"/>
                  <a:pt x="6223736" y="3060177"/>
                </a:cubicBezTo>
                <a:cubicBezTo>
                  <a:pt x="6334964" y="2988372"/>
                  <a:pt x="6292725" y="3137615"/>
                  <a:pt x="6211064" y="3120719"/>
                </a:cubicBezTo>
                <a:cubicBezTo>
                  <a:pt x="6285686" y="3182669"/>
                  <a:pt x="6187130" y="3205196"/>
                  <a:pt x="6140667" y="3174221"/>
                </a:cubicBezTo>
                <a:cubicBezTo>
                  <a:pt x="6209657" y="3299528"/>
                  <a:pt x="6375795" y="3200972"/>
                  <a:pt x="6482799" y="3186892"/>
                </a:cubicBezTo>
                <a:cubicBezTo>
                  <a:pt x="6477167" y="3385414"/>
                  <a:pt x="6308213" y="3410757"/>
                  <a:pt x="6153339" y="3381189"/>
                </a:cubicBezTo>
                <a:cubicBezTo>
                  <a:pt x="6160378" y="3519168"/>
                  <a:pt x="6453231" y="3414980"/>
                  <a:pt x="6560235" y="3478338"/>
                </a:cubicBezTo>
                <a:cubicBezTo>
                  <a:pt x="6771427" y="3400900"/>
                  <a:pt x="6603882" y="3567038"/>
                  <a:pt x="6502510" y="3575486"/>
                </a:cubicBezTo>
                <a:cubicBezTo>
                  <a:pt x="6617962" y="3598013"/>
                  <a:pt x="6515181" y="3623356"/>
                  <a:pt x="6460272" y="3614909"/>
                </a:cubicBezTo>
                <a:cubicBezTo>
                  <a:pt x="6557419" y="3716281"/>
                  <a:pt x="6332148" y="3590974"/>
                  <a:pt x="6299766" y="3665595"/>
                </a:cubicBezTo>
                <a:cubicBezTo>
                  <a:pt x="6427888" y="3737401"/>
                  <a:pt x="6610921" y="3754296"/>
                  <a:pt x="6764388" y="3758519"/>
                </a:cubicBezTo>
                <a:cubicBezTo>
                  <a:pt x="6924895" y="3738808"/>
                  <a:pt x="6820706" y="3762744"/>
                  <a:pt x="6736229" y="3809205"/>
                </a:cubicBezTo>
                <a:cubicBezTo>
                  <a:pt x="6896736" y="3959857"/>
                  <a:pt x="6519405" y="3889459"/>
                  <a:pt x="6482799" y="4004911"/>
                </a:cubicBezTo>
                <a:cubicBezTo>
                  <a:pt x="6318068" y="4003502"/>
                  <a:pt x="6261750" y="4034477"/>
                  <a:pt x="6085757" y="3992239"/>
                </a:cubicBezTo>
                <a:cubicBezTo>
                  <a:pt x="5947778" y="3954225"/>
                  <a:pt x="5932290" y="4030254"/>
                  <a:pt x="6077310" y="4059820"/>
                </a:cubicBezTo>
                <a:cubicBezTo>
                  <a:pt x="6308213" y="4140074"/>
                  <a:pt x="6508142" y="4125995"/>
                  <a:pt x="6733414" y="4147113"/>
                </a:cubicBezTo>
                <a:cubicBezTo>
                  <a:pt x="6858720" y="4128811"/>
                  <a:pt x="6663016" y="4200615"/>
                  <a:pt x="6744677" y="4190760"/>
                </a:cubicBezTo>
                <a:cubicBezTo>
                  <a:pt x="6988251" y="4238631"/>
                  <a:pt x="6619369" y="4220326"/>
                  <a:pt x="6653160" y="4238631"/>
                </a:cubicBezTo>
                <a:cubicBezTo>
                  <a:pt x="6943197" y="4351266"/>
                  <a:pt x="6305397" y="4206247"/>
                  <a:pt x="6484206" y="4411807"/>
                </a:cubicBezTo>
                <a:cubicBezTo>
                  <a:pt x="6351859" y="4272421"/>
                  <a:pt x="6274422" y="4482205"/>
                  <a:pt x="6140667" y="4365346"/>
                </a:cubicBezTo>
                <a:cubicBezTo>
                  <a:pt x="6182905" y="4473757"/>
                  <a:pt x="6046335" y="4362530"/>
                  <a:pt x="6001281" y="4370978"/>
                </a:cubicBezTo>
                <a:cubicBezTo>
                  <a:pt x="6006912" y="4417439"/>
                  <a:pt x="6305397" y="4546971"/>
                  <a:pt x="6437744" y="4537116"/>
                </a:cubicBezTo>
                <a:cubicBezTo>
                  <a:pt x="6513774" y="4580761"/>
                  <a:pt x="6757348" y="4408992"/>
                  <a:pt x="6660200" y="4528668"/>
                </a:cubicBezTo>
                <a:cubicBezTo>
                  <a:pt x="6717925" y="4527259"/>
                  <a:pt x="6938974" y="4492061"/>
                  <a:pt x="6755941" y="4565275"/>
                </a:cubicBezTo>
                <a:cubicBezTo>
                  <a:pt x="6572907" y="4570906"/>
                  <a:pt x="6702439" y="4618777"/>
                  <a:pt x="6798179" y="4625816"/>
                </a:cubicBezTo>
                <a:cubicBezTo>
                  <a:pt x="6747493" y="4644120"/>
                  <a:pt x="6664423" y="4642711"/>
                  <a:pt x="6791139" y="4694806"/>
                </a:cubicBezTo>
                <a:cubicBezTo>
                  <a:pt x="6685543" y="4661015"/>
                  <a:pt x="6688359" y="4734228"/>
                  <a:pt x="6609514" y="4742676"/>
                </a:cubicBezTo>
                <a:cubicBezTo>
                  <a:pt x="6736229" y="4742676"/>
                  <a:pt x="6639080" y="4815889"/>
                  <a:pt x="6571499" y="4784915"/>
                </a:cubicBezTo>
                <a:cubicBezTo>
                  <a:pt x="6671464" y="4835601"/>
                  <a:pt x="6536301" y="4811665"/>
                  <a:pt x="6512365" y="4835601"/>
                </a:cubicBezTo>
                <a:cubicBezTo>
                  <a:pt x="6399729" y="4865167"/>
                  <a:pt x="6571499" y="4915853"/>
                  <a:pt x="6667239" y="4924301"/>
                </a:cubicBezTo>
                <a:cubicBezTo>
                  <a:pt x="6798179" y="4904590"/>
                  <a:pt x="6861536" y="4979212"/>
                  <a:pt x="6691175" y="4974987"/>
                </a:cubicBezTo>
                <a:cubicBezTo>
                  <a:pt x="6791139" y="5052425"/>
                  <a:pt x="6603882" y="4967948"/>
                  <a:pt x="6578539" y="4970764"/>
                </a:cubicBezTo>
                <a:cubicBezTo>
                  <a:pt x="6663016" y="5029898"/>
                  <a:pt x="6579946" y="4993291"/>
                  <a:pt x="6586987" y="5066504"/>
                </a:cubicBezTo>
                <a:cubicBezTo>
                  <a:pt x="6553196" y="5043977"/>
                  <a:pt x="6433520" y="5081991"/>
                  <a:pt x="6371570" y="5046793"/>
                </a:cubicBezTo>
                <a:cubicBezTo>
                  <a:pt x="6285686" y="4914446"/>
                  <a:pt x="6353268" y="5156613"/>
                  <a:pt x="6270198" y="5097479"/>
                </a:cubicBezTo>
                <a:cubicBezTo>
                  <a:pt x="6237816" y="5114375"/>
                  <a:pt x="6143483" y="5110150"/>
                  <a:pt x="6095612" y="5056648"/>
                </a:cubicBezTo>
                <a:cubicBezTo>
                  <a:pt x="6047742" y="5067912"/>
                  <a:pt x="5942147" y="4996107"/>
                  <a:pt x="5957633" y="5091848"/>
                </a:cubicBezTo>
                <a:cubicBezTo>
                  <a:pt x="5846406" y="5112966"/>
                  <a:pt x="5647885" y="5152389"/>
                  <a:pt x="5549329" y="5048200"/>
                </a:cubicBezTo>
                <a:cubicBezTo>
                  <a:pt x="5509907" y="5045384"/>
                  <a:pt x="5376316" y="4789210"/>
                  <a:pt x="5419216" y="5037184"/>
                </a:cubicBezTo>
                <a:cubicBezTo>
                  <a:pt x="5405435" y="5090251"/>
                  <a:pt x="5433637" y="5220612"/>
                  <a:pt x="5443538" y="5420527"/>
                </a:cubicBezTo>
                <a:cubicBezTo>
                  <a:pt x="5476547" y="5566524"/>
                  <a:pt x="5452941" y="5652539"/>
                  <a:pt x="5316855" y="5635849"/>
                </a:cubicBezTo>
                <a:cubicBezTo>
                  <a:pt x="5141790" y="5647943"/>
                  <a:pt x="5148706" y="5638788"/>
                  <a:pt x="5155938" y="5481815"/>
                </a:cubicBezTo>
                <a:lnTo>
                  <a:pt x="5158239" y="5413630"/>
                </a:lnTo>
                <a:lnTo>
                  <a:pt x="5147349" y="5413910"/>
                </a:lnTo>
                <a:cubicBezTo>
                  <a:pt x="5106936" y="5406991"/>
                  <a:pt x="5009142" y="5367002"/>
                  <a:pt x="4989556" y="5369179"/>
                </a:cubicBezTo>
                <a:cubicBezTo>
                  <a:pt x="5094015" y="5442300"/>
                  <a:pt x="4991296" y="5397034"/>
                  <a:pt x="5000002" y="5487565"/>
                </a:cubicBezTo>
                <a:cubicBezTo>
                  <a:pt x="4958218" y="5459710"/>
                  <a:pt x="4810235" y="5506715"/>
                  <a:pt x="4733631" y="5463192"/>
                </a:cubicBezTo>
                <a:cubicBezTo>
                  <a:pt x="4627433" y="5299540"/>
                  <a:pt x="4711000" y="5598988"/>
                  <a:pt x="4608281" y="5525867"/>
                </a:cubicBezTo>
                <a:cubicBezTo>
                  <a:pt x="4568239" y="5546759"/>
                  <a:pt x="4451593" y="5541535"/>
                  <a:pt x="4392400" y="5475378"/>
                </a:cubicBezTo>
                <a:cubicBezTo>
                  <a:pt x="4333206" y="5489305"/>
                  <a:pt x="4202634" y="5400516"/>
                  <a:pt x="4221784" y="5518903"/>
                </a:cubicBezTo>
                <a:cubicBezTo>
                  <a:pt x="4084248" y="5545017"/>
                  <a:pt x="3838769" y="5593764"/>
                  <a:pt x="3716900" y="5464932"/>
                </a:cubicBezTo>
                <a:cubicBezTo>
                  <a:pt x="3668153" y="5461450"/>
                  <a:pt x="3502964" y="5144681"/>
                  <a:pt x="3556012" y="5451309"/>
                </a:cubicBezTo>
                <a:cubicBezTo>
                  <a:pt x="3538971" y="5516929"/>
                  <a:pt x="3573844" y="5678124"/>
                  <a:pt x="3586087" y="5925327"/>
                </a:cubicBezTo>
                <a:cubicBezTo>
                  <a:pt x="3626903" y="6105857"/>
                  <a:pt x="3597713" y="6212218"/>
                  <a:pt x="3429439" y="6191581"/>
                </a:cubicBezTo>
                <a:cubicBezTo>
                  <a:pt x="3182039" y="6208670"/>
                  <a:pt x="3228553" y="6191443"/>
                  <a:pt x="3233660" y="5906278"/>
                </a:cubicBezTo>
                <a:cubicBezTo>
                  <a:pt x="3238767" y="5735413"/>
                  <a:pt x="3311855" y="5413344"/>
                  <a:pt x="3288620" y="5337841"/>
                </a:cubicBezTo>
                <a:cubicBezTo>
                  <a:pt x="3224204" y="5127182"/>
                  <a:pt x="3124968" y="5473637"/>
                  <a:pt x="3046625" y="5386589"/>
                </a:cubicBezTo>
                <a:cubicBezTo>
                  <a:pt x="2935202" y="5491047"/>
                  <a:pt x="2804628" y="5522385"/>
                  <a:pt x="2640976" y="5576354"/>
                </a:cubicBezTo>
                <a:cubicBezTo>
                  <a:pt x="2658386" y="5384847"/>
                  <a:pt x="2454692" y="5661663"/>
                  <a:pt x="2473842" y="5524125"/>
                </a:cubicBezTo>
                <a:cubicBezTo>
                  <a:pt x="2462418" y="5504539"/>
                  <a:pt x="2135780" y="5611957"/>
                  <a:pt x="2183935" y="5467663"/>
                </a:cubicBezTo>
                <a:lnTo>
                  <a:pt x="2184849" y="5465670"/>
                </a:lnTo>
                <a:lnTo>
                  <a:pt x="2150410" y="5472083"/>
                </a:lnTo>
                <a:cubicBezTo>
                  <a:pt x="2034603" y="5492699"/>
                  <a:pt x="1869045" y="5511807"/>
                  <a:pt x="1781333" y="5419083"/>
                </a:cubicBezTo>
                <a:cubicBezTo>
                  <a:pt x="1741236" y="5416219"/>
                  <a:pt x="1605361" y="5155663"/>
                  <a:pt x="1648995" y="5407878"/>
                </a:cubicBezTo>
                <a:cubicBezTo>
                  <a:pt x="1634979" y="5461853"/>
                  <a:pt x="1663663" y="5594444"/>
                  <a:pt x="1673733" y="5797780"/>
                </a:cubicBezTo>
                <a:cubicBezTo>
                  <a:pt x="1707306" y="5946274"/>
                  <a:pt x="1683296" y="6033761"/>
                  <a:pt x="1544883" y="6016786"/>
                </a:cubicBezTo>
                <a:cubicBezTo>
                  <a:pt x="1341385" y="6030843"/>
                  <a:pt x="1379645" y="6016673"/>
                  <a:pt x="1383845" y="5782111"/>
                </a:cubicBezTo>
                <a:cubicBezTo>
                  <a:pt x="1388046" y="5641567"/>
                  <a:pt x="1448164" y="5376650"/>
                  <a:pt x="1429052" y="5314546"/>
                </a:cubicBezTo>
                <a:cubicBezTo>
                  <a:pt x="1376068" y="5141268"/>
                  <a:pt x="1294441" y="5426244"/>
                  <a:pt x="1230000" y="5354642"/>
                </a:cubicBezTo>
                <a:cubicBezTo>
                  <a:pt x="1138350" y="5440565"/>
                  <a:pt x="1030947" y="5466341"/>
                  <a:pt x="896336" y="5510734"/>
                </a:cubicBezTo>
                <a:cubicBezTo>
                  <a:pt x="910656" y="5353210"/>
                  <a:pt x="743109" y="5580904"/>
                  <a:pt x="758860" y="5467773"/>
                </a:cubicBezTo>
                <a:cubicBezTo>
                  <a:pt x="748837" y="5450588"/>
                  <a:pt x="443813" y="5552263"/>
                  <a:pt x="532599" y="5394739"/>
                </a:cubicBezTo>
                <a:cubicBezTo>
                  <a:pt x="462430" y="5443429"/>
                  <a:pt x="304906" y="5434836"/>
                  <a:pt x="442381" y="5357507"/>
                </a:cubicBezTo>
                <a:cubicBezTo>
                  <a:pt x="241896" y="5394739"/>
                  <a:pt x="402284" y="5288769"/>
                  <a:pt x="505391" y="5294497"/>
                </a:cubicBezTo>
                <a:cubicBezTo>
                  <a:pt x="410877" y="5280177"/>
                  <a:pt x="304906" y="5310249"/>
                  <a:pt x="223279" y="5277313"/>
                </a:cubicBezTo>
                <a:cubicBezTo>
                  <a:pt x="130198" y="5337458"/>
                  <a:pt x="188910" y="5235783"/>
                  <a:pt x="123037" y="5265856"/>
                </a:cubicBezTo>
                <a:cubicBezTo>
                  <a:pt x="121605" y="5217167"/>
                  <a:pt x="170295" y="5172773"/>
                  <a:pt x="58596" y="5221462"/>
                </a:cubicBezTo>
                <a:cubicBezTo>
                  <a:pt x="-136162" y="5247239"/>
                  <a:pt x="231871" y="5124084"/>
                  <a:pt x="57163" y="5132676"/>
                </a:cubicBezTo>
                <a:cubicBezTo>
                  <a:pt x="130198" y="5082556"/>
                  <a:pt x="236168" y="5042459"/>
                  <a:pt x="372211" y="5061074"/>
                </a:cubicBezTo>
                <a:cubicBezTo>
                  <a:pt x="439517" y="5128381"/>
                  <a:pt x="697284" y="4965129"/>
                  <a:pt x="528303" y="5022410"/>
                </a:cubicBezTo>
                <a:cubicBezTo>
                  <a:pt x="571264" y="4899255"/>
                  <a:pt x="468158" y="5022410"/>
                  <a:pt x="383667" y="5056779"/>
                </a:cubicBezTo>
                <a:cubicBezTo>
                  <a:pt x="436653" y="4973721"/>
                  <a:pt x="360755" y="4972288"/>
                  <a:pt x="312065" y="5013818"/>
                </a:cubicBezTo>
                <a:cubicBezTo>
                  <a:pt x="284857" y="4989473"/>
                  <a:pt x="240464" y="4933624"/>
                  <a:pt x="155974" y="4962265"/>
                </a:cubicBezTo>
                <a:cubicBezTo>
                  <a:pt x="264809" y="4874910"/>
                  <a:pt x="140221" y="4896391"/>
                  <a:pt x="77212" y="4912143"/>
                </a:cubicBezTo>
                <a:cubicBezTo>
                  <a:pt x="-108953" y="4870614"/>
                  <a:pt x="259081" y="4864886"/>
                  <a:pt x="104421" y="4806172"/>
                </a:cubicBezTo>
                <a:cubicBezTo>
                  <a:pt x="150246" y="4781828"/>
                  <a:pt x="549783" y="4811900"/>
                  <a:pt x="442381" y="4760347"/>
                </a:cubicBezTo>
                <a:cubicBezTo>
                  <a:pt x="416605" y="4714522"/>
                  <a:pt x="337842" y="4771803"/>
                  <a:pt x="292017" y="4701634"/>
                </a:cubicBezTo>
                <a:cubicBezTo>
                  <a:pt x="137357" y="4741731"/>
                  <a:pt x="376508" y="4605687"/>
                  <a:pt x="249056" y="4640056"/>
                </a:cubicBezTo>
                <a:cubicBezTo>
                  <a:pt x="87237" y="4632897"/>
                  <a:pt x="210392" y="4582775"/>
                  <a:pt x="294881" y="4588503"/>
                </a:cubicBezTo>
                <a:cubicBezTo>
                  <a:pt x="472453" y="4502581"/>
                  <a:pt x="163134" y="4535518"/>
                  <a:pt x="115877" y="4451027"/>
                </a:cubicBezTo>
                <a:cubicBezTo>
                  <a:pt x="177454" y="4369402"/>
                  <a:pt x="158838" y="4356513"/>
                  <a:pt x="57163" y="4356513"/>
                </a:cubicBezTo>
                <a:cubicBezTo>
                  <a:pt x="-108953" y="4273455"/>
                  <a:pt x="299178" y="4365105"/>
                  <a:pt x="148813" y="4296368"/>
                </a:cubicBezTo>
                <a:cubicBezTo>
                  <a:pt x="204664" y="4266296"/>
                  <a:pt x="310634" y="4269160"/>
                  <a:pt x="395123" y="4263431"/>
                </a:cubicBezTo>
                <a:cubicBezTo>
                  <a:pt x="476750" y="4322144"/>
                  <a:pt x="854807" y="4209014"/>
                  <a:pt x="711604" y="4181805"/>
                </a:cubicBezTo>
                <a:cubicBezTo>
                  <a:pt x="576993" y="4213309"/>
                  <a:pt x="754565" y="4082995"/>
                  <a:pt x="621385" y="4147436"/>
                </a:cubicBezTo>
                <a:cubicBezTo>
                  <a:pt x="562672" y="4075834"/>
                  <a:pt x="410877" y="4143140"/>
                  <a:pt x="383667" y="4058650"/>
                </a:cubicBezTo>
                <a:cubicBezTo>
                  <a:pt x="207528" y="4022850"/>
                  <a:pt x="489638" y="4011393"/>
                  <a:pt x="345003" y="3994209"/>
                </a:cubicBezTo>
                <a:cubicBezTo>
                  <a:pt x="165998" y="3948384"/>
                  <a:pt x="303473" y="3922607"/>
                  <a:pt x="403716" y="3956976"/>
                </a:cubicBezTo>
                <a:cubicBezTo>
                  <a:pt x="558375" y="3952679"/>
                  <a:pt x="724491" y="3969863"/>
                  <a:pt x="894904" y="3926902"/>
                </a:cubicBezTo>
                <a:cubicBezTo>
                  <a:pt x="1055292" y="3892534"/>
                  <a:pt x="914953" y="3835252"/>
                  <a:pt x="821870" y="3849573"/>
                </a:cubicBezTo>
                <a:cubicBezTo>
                  <a:pt x="804685" y="3762219"/>
                  <a:pt x="694419" y="3893966"/>
                  <a:pt x="700147" y="3795155"/>
                </a:cubicBezTo>
                <a:cubicBezTo>
                  <a:pt x="628546" y="3813772"/>
                  <a:pt x="585585" y="3775107"/>
                  <a:pt x="493935" y="3790860"/>
                </a:cubicBezTo>
                <a:cubicBezTo>
                  <a:pt x="532599" y="3709233"/>
                  <a:pt x="253353" y="3785132"/>
                  <a:pt x="312065" y="3713530"/>
                </a:cubicBezTo>
                <a:cubicBezTo>
                  <a:pt x="446677" y="3650520"/>
                  <a:pt x="204664" y="3661977"/>
                  <a:pt x="316362" y="3611855"/>
                </a:cubicBezTo>
                <a:cubicBezTo>
                  <a:pt x="506822" y="3570326"/>
                  <a:pt x="710171" y="3611855"/>
                  <a:pt x="897768" y="3558870"/>
                </a:cubicBezTo>
                <a:cubicBezTo>
                  <a:pt x="670074" y="3472948"/>
                  <a:pt x="1026651" y="3484404"/>
                  <a:pt x="1093956" y="3412802"/>
                </a:cubicBezTo>
                <a:cubicBezTo>
                  <a:pt x="1030947" y="3338337"/>
                  <a:pt x="987986" y="3448603"/>
                  <a:pt x="932137" y="3418531"/>
                </a:cubicBezTo>
                <a:cubicBezTo>
                  <a:pt x="864831" y="3399913"/>
                  <a:pt x="894904" y="3422826"/>
                  <a:pt x="817574" y="3451467"/>
                </a:cubicBezTo>
                <a:cubicBezTo>
                  <a:pt x="668643" y="3428554"/>
                  <a:pt x="538327" y="3415667"/>
                  <a:pt x="419469" y="3301104"/>
                </a:cubicBezTo>
                <a:cubicBezTo>
                  <a:pt x="501094" y="3225205"/>
                  <a:pt x="774613" y="3215182"/>
                  <a:pt x="917817" y="3149308"/>
                </a:cubicBezTo>
                <a:cubicBezTo>
                  <a:pt x="860535" y="3061953"/>
                  <a:pt x="996578" y="3073409"/>
                  <a:pt x="947889" y="3037609"/>
                </a:cubicBezTo>
                <a:cubicBezTo>
                  <a:pt x="803254" y="3155036"/>
                  <a:pt x="678666" y="3049066"/>
                  <a:pt x="539760" y="2966008"/>
                </a:cubicBezTo>
                <a:cubicBezTo>
                  <a:pt x="506822" y="2875789"/>
                  <a:pt x="1013762" y="2983192"/>
                  <a:pt x="787501" y="2882949"/>
                </a:cubicBezTo>
                <a:cubicBezTo>
                  <a:pt x="767452" y="2874357"/>
                  <a:pt x="539760" y="2774115"/>
                  <a:pt x="604200" y="2723993"/>
                </a:cubicBezTo>
                <a:cubicBezTo>
                  <a:pt x="760293" y="2660983"/>
                  <a:pt x="946458" y="2768387"/>
                  <a:pt x="1086797" y="2650960"/>
                </a:cubicBezTo>
                <a:cubicBezTo>
                  <a:pt x="1032380" y="2701080"/>
                  <a:pt x="920681" y="2514916"/>
                  <a:pt x="811846" y="2517780"/>
                </a:cubicBezTo>
                <a:cubicBezTo>
                  <a:pt x="755996" y="2503459"/>
                  <a:pt x="511119" y="2398922"/>
                  <a:pt x="605633" y="2376009"/>
                </a:cubicBezTo>
                <a:cubicBezTo>
                  <a:pt x="710171" y="2427562"/>
                  <a:pt x="668643" y="2312999"/>
                  <a:pt x="744540" y="2354528"/>
                </a:cubicBezTo>
                <a:cubicBezTo>
                  <a:pt x="894904" y="2450475"/>
                  <a:pt x="753132" y="2284359"/>
                  <a:pt x="844782" y="2285790"/>
                </a:cubicBezTo>
                <a:cubicBezTo>
                  <a:pt x="1055292" y="2318728"/>
                  <a:pt x="889176" y="2214188"/>
                  <a:pt x="787501" y="2185548"/>
                </a:cubicBezTo>
                <a:cubicBezTo>
                  <a:pt x="796093" y="2171227"/>
                  <a:pt x="692987" y="2099625"/>
                  <a:pt x="783206" y="2098194"/>
                </a:cubicBezTo>
                <a:cubicBezTo>
                  <a:pt x="847646" y="2025160"/>
                  <a:pt x="1093956" y="2148315"/>
                  <a:pt x="1003739" y="2053800"/>
                </a:cubicBezTo>
                <a:cubicBezTo>
                  <a:pt x="1138350" y="2093897"/>
                  <a:pt x="1318787" y="2092466"/>
                  <a:pt x="1413301" y="1949263"/>
                </a:cubicBezTo>
                <a:cubicBezTo>
                  <a:pt x="1398981" y="1904869"/>
                  <a:pt x="1135486" y="2093897"/>
                  <a:pt x="1063884" y="2007975"/>
                </a:cubicBezTo>
                <a:cubicBezTo>
                  <a:pt x="1244321" y="1847587"/>
                  <a:pt x="963642" y="2085305"/>
                  <a:pt x="935001" y="1947830"/>
                </a:cubicBezTo>
                <a:cubicBezTo>
                  <a:pt x="1103981" y="1837564"/>
                  <a:pt x="721627" y="2022296"/>
                  <a:pt x="887743" y="1889117"/>
                </a:cubicBezTo>
                <a:cubicBezTo>
                  <a:pt x="836190" y="1899140"/>
                  <a:pt x="585585" y="1833267"/>
                  <a:pt x="787501" y="1817515"/>
                </a:cubicBezTo>
                <a:cubicBezTo>
                  <a:pt x="854807" y="1702952"/>
                  <a:pt x="996578" y="1847587"/>
                  <a:pt x="1089661" y="1843292"/>
                </a:cubicBezTo>
                <a:cubicBezTo>
                  <a:pt x="1012331" y="1717273"/>
                  <a:pt x="1459126" y="1985063"/>
                  <a:pt x="1413301" y="1781714"/>
                </a:cubicBezTo>
                <a:cubicBezTo>
                  <a:pt x="1323082" y="1840428"/>
                  <a:pt x="1327379" y="1767393"/>
                  <a:pt x="1234296" y="1775985"/>
                </a:cubicBezTo>
                <a:cubicBezTo>
                  <a:pt x="1282985" y="1691496"/>
                  <a:pt x="1134053" y="1748777"/>
                  <a:pt x="1063884" y="1724432"/>
                </a:cubicBezTo>
                <a:cubicBezTo>
                  <a:pt x="914953" y="1672879"/>
                  <a:pt x="1242888" y="1659991"/>
                  <a:pt x="1046700" y="1591254"/>
                </a:cubicBezTo>
                <a:cubicBezTo>
                  <a:pt x="924976" y="1531108"/>
                  <a:pt x="1158399" y="1546860"/>
                  <a:pt x="1018059" y="1486714"/>
                </a:cubicBezTo>
                <a:cubicBezTo>
                  <a:pt x="1020923" y="1436594"/>
                  <a:pt x="1351723" y="1604141"/>
                  <a:pt x="1207088" y="1406520"/>
                </a:cubicBezTo>
                <a:cubicBezTo>
                  <a:pt x="1297305" y="1449481"/>
                  <a:pt x="1335971" y="1366423"/>
                  <a:pt x="1218544" y="1366423"/>
                </a:cubicBezTo>
                <a:cubicBezTo>
                  <a:pt x="1280121" y="1342079"/>
                  <a:pt x="1091092" y="1145890"/>
                  <a:pt x="1242888" y="1204604"/>
                </a:cubicBezTo>
                <a:cubicBezTo>
                  <a:pt x="1287282" y="1175963"/>
                  <a:pt x="1340266" y="1171667"/>
                  <a:pt x="1356019" y="1271909"/>
                </a:cubicBezTo>
                <a:cubicBezTo>
                  <a:pt x="1482039" y="1386472"/>
                  <a:pt x="1298738" y="1071424"/>
                  <a:pt x="1317354" y="1071424"/>
                </a:cubicBezTo>
                <a:cubicBezTo>
                  <a:pt x="1451965" y="1214628"/>
                  <a:pt x="1400412" y="1006983"/>
                  <a:pt x="1416165" y="923925"/>
                </a:cubicBezTo>
                <a:cubicBezTo>
                  <a:pt x="1519271" y="949702"/>
                  <a:pt x="1413301" y="1091473"/>
                  <a:pt x="1487767" y="1081449"/>
                </a:cubicBezTo>
                <a:cubicBezTo>
                  <a:pt x="1668203" y="964022"/>
                  <a:pt x="1506382" y="1120113"/>
                  <a:pt x="1480606" y="1201740"/>
                </a:cubicBezTo>
                <a:cubicBezTo>
                  <a:pt x="1446237" y="1397928"/>
                  <a:pt x="1537887" y="1118682"/>
                  <a:pt x="1589441" y="1191715"/>
                </a:cubicBezTo>
                <a:cubicBezTo>
                  <a:pt x="1663906" y="1175963"/>
                  <a:pt x="1779902" y="1117249"/>
                  <a:pt x="1662475" y="1231812"/>
                </a:cubicBezTo>
                <a:cubicBezTo>
                  <a:pt x="1825727" y="1277637"/>
                  <a:pt x="1629537" y="1284798"/>
                  <a:pt x="1572256" y="1291957"/>
                </a:cubicBezTo>
                <a:cubicBezTo>
                  <a:pt x="1682524" y="1296254"/>
                  <a:pt x="1722620" y="1405089"/>
                  <a:pt x="1580848" y="1397928"/>
                </a:cubicBezTo>
                <a:cubicBezTo>
                  <a:pt x="1449101" y="1276206"/>
                  <a:pt x="1433349" y="1612733"/>
                  <a:pt x="1546479" y="1591254"/>
                </a:cubicBezTo>
                <a:cubicBezTo>
                  <a:pt x="1643858" y="1469530"/>
                  <a:pt x="1718324" y="1367856"/>
                  <a:pt x="1871552" y="1362128"/>
                </a:cubicBezTo>
                <a:cubicBezTo>
                  <a:pt x="1788494" y="1438025"/>
                  <a:pt x="1977523" y="1486714"/>
                  <a:pt x="1835750" y="1538268"/>
                </a:cubicBezTo>
                <a:cubicBezTo>
                  <a:pt x="2029076" y="1608438"/>
                  <a:pt x="1746964" y="1634215"/>
                  <a:pt x="1764149" y="1685768"/>
                </a:cubicBezTo>
                <a:cubicBezTo>
                  <a:pt x="1904488" y="1704384"/>
                  <a:pt x="1838615" y="1730160"/>
                  <a:pt x="1755557" y="1800331"/>
                </a:cubicBezTo>
                <a:cubicBezTo>
                  <a:pt x="1772741" y="1783146"/>
                  <a:pt x="1997571" y="1851884"/>
                  <a:pt x="2077765" y="1916325"/>
                </a:cubicBezTo>
                <a:cubicBezTo>
                  <a:pt x="2037668" y="2038049"/>
                  <a:pt x="1900193" y="1920622"/>
                  <a:pt x="1860096" y="2006544"/>
                </a:cubicBezTo>
                <a:cubicBezTo>
                  <a:pt x="1774174" y="1874797"/>
                  <a:pt x="1679659" y="2083874"/>
                  <a:pt x="1625242" y="1926350"/>
                </a:cubicBezTo>
                <a:cubicBezTo>
                  <a:pt x="1630970" y="2045208"/>
                  <a:pt x="1536456" y="1963583"/>
                  <a:pt x="1522135" y="1899140"/>
                </a:cubicBezTo>
                <a:cubicBezTo>
                  <a:pt x="1427621" y="1932078"/>
                  <a:pt x="1646722" y="2026592"/>
                  <a:pt x="1689683" y="2049505"/>
                </a:cubicBezTo>
                <a:cubicBezTo>
                  <a:pt x="1731213" y="2189844"/>
                  <a:pt x="1958906" y="1942102"/>
                  <a:pt x="2039100" y="2113946"/>
                </a:cubicBezTo>
                <a:cubicBezTo>
                  <a:pt x="2104973" y="2060961"/>
                  <a:pt x="2432910" y="2138291"/>
                  <a:pt x="2215240" y="2164068"/>
                </a:cubicBezTo>
                <a:cubicBezTo>
                  <a:pt x="2229561" y="2222780"/>
                  <a:pt x="2112134" y="2284359"/>
                  <a:pt x="2021915" y="2218485"/>
                </a:cubicBezTo>
                <a:cubicBezTo>
                  <a:pt x="2157959" y="2288654"/>
                  <a:pt x="2016187" y="2308703"/>
                  <a:pt x="1950313" y="2242829"/>
                </a:cubicBezTo>
                <a:cubicBezTo>
                  <a:pt x="1951746" y="2367417"/>
                  <a:pt x="1792789" y="2265742"/>
                  <a:pt x="1725485" y="2271470"/>
                </a:cubicBezTo>
                <a:cubicBezTo>
                  <a:pt x="1798518" y="2403217"/>
                  <a:pt x="2007595" y="2434722"/>
                  <a:pt x="2126454" y="2324456"/>
                </a:cubicBezTo>
                <a:cubicBezTo>
                  <a:pt x="2135046" y="2428994"/>
                  <a:pt x="2242448" y="2321592"/>
                  <a:pt x="2292571" y="2370281"/>
                </a:cubicBezTo>
                <a:cubicBezTo>
                  <a:pt x="2422527" y="2371354"/>
                  <a:pt x="2355132" y="2391761"/>
                  <a:pt x="2300021" y="2431500"/>
                </a:cubicBezTo>
                <a:lnTo>
                  <a:pt x="2293389" y="2437073"/>
                </a:lnTo>
                <a:lnTo>
                  <a:pt x="2357703" y="2434619"/>
                </a:lnTo>
                <a:cubicBezTo>
                  <a:pt x="2504309" y="2435384"/>
                  <a:pt x="2680583" y="2457827"/>
                  <a:pt x="2508662" y="2381659"/>
                </a:cubicBezTo>
                <a:cubicBezTo>
                  <a:pt x="2484288" y="2371213"/>
                  <a:pt x="2207473" y="2249345"/>
                  <a:pt x="2285816" y="2188410"/>
                </a:cubicBezTo>
                <a:cubicBezTo>
                  <a:pt x="2475584" y="2111806"/>
                  <a:pt x="2701911" y="2242381"/>
                  <a:pt x="2872527" y="2099621"/>
                </a:cubicBezTo>
                <a:cubicBezTo>
                  <a:pt x="2806370" y="2160554"/>
                  <a:pt x="2670574" y="1934227"/>
                  <a:pt x="2538259" y="1937709"/>
                </a:cubicBezTo>
                <a:cubicBezTo>
                  <a:pt x="2470360" y="1920299"/>
                  <a:pt x="2172654" y="1793208"/>
                  <a:pt x="2287558" y="1765353"/>
                </a:cubicBezTo>
                <a:cubicBezTo>
                  <a:pt x="2414649" y="1828028"/>
                  <a:pt x="2364161" y="1688750"/>
                  <a:pt x="2456432" y="1739237"/>
                </a:cubicBezTo>
                <a:cubicBezTo>
                  <a:pt x="2639236" y="1855884"/>
                  <a:pt x="2466878" y="1653930"/>
                  <a:pt x="2578301" y="1655670"/>
                </a:cubicBezTo>
                <a:cubicBezTo>
                  <a:pt x="2834225" y="1695713"/>
                  <a:pt x="2632272" y="1568621"/>
                  <a:pt x="2508662" y="1533802"/>
                </a:cubicBezTo>
                <a:cubicBezTo>
                  <a:pt x="2519107" y="1516392"/>
                  <a:pt x="2393757" y="1429343"/>
                  <a:pt x="2503439" y="1427603"/>
                </a:cubicBezTo>
                <a:cubicBezTo>
                  <a:pt x="2581783" y="1338812"/>
                  <a:pt x="2881231" y="1488536"/>
                  <a:pt x="2771550" y="1373632"/>
                </a:cubicBezTo>
                <a:cubicBezTo>
                  <a:pt x="2935202" y="1422379"/>
                  <a:pt x="3154565" y="1420639"/>
                  <a:pt x="3269470" y="1246541"/>
                </a:cubicBezTo>
                <a:cubicBezTo>
                  <a:pt x="3252060" y="1192570"/>
                  <a:pt x="2931720" y="1422379"/>
                  <a:pt x="2844671" y="1317920"/>
                </a:cubicBezTo>
                <a:cubicBezTo>
                  <a:pt x="3064034" y="1122931"/>
                  <a:pt x="2722803" y="1411933"/>
                  <a:pt x="2687983" y="1244799"/>
                </a:cubicBezTo>
                <a:cubicBezTo>
                  <a:pt x="2893419" y="1110745"/>
                  <a:pt x="2428577" y="1335330"/>
                  <a:pt x="2630530" y="1173420"/>
                </a:cubicBezTo>
                <a:cubicBezTo>
                  <a:pt x="2567855" y="1185606"/>
                  <a:pt x="2263185" y="1105521"/>
                  <a:pt x="2508662" y="1086371"/>
                </a:cubicBezTo>
                <a:cubicBezTo>
                  <a:pt x="2590489" y="947093"/>
                  <a:pt x="2762844" y="1122931"/>
                  <a:pt x="2876009" y="1117709"/>
                </a:cubicBezTo>
                <a:cubicBezTo>
                  <a:pt x="2781996" y="964502"/>
                  <a:pt x="3325181" y="1290065"/>
                  <a:pt x="3269470" y="1042846"/>
                </a:cubicBezTo>
                <a:cubicBezTo>
                  <a:pt x="3159787" y="1114227"/>
                  <a:pt x="3165011" y="1025436"/>
                  <a:pt x="3051847" y="1035882"/>
                </a:cubicBezTo>
                <a:cubicBezTo>
                  <a:pt x="3111040" y="933165"/>
                  <a:pt x="2929978" y="1002804"/>
                  <a:pt x="2844671" y="973206"/>
                </a:cubicBezTo>
                <a:cubicBezTo>
                  <a:pt x="2663609" y="910531"/>
                  <a:pt x="3062293" y="894863"/>
                  <a:pt x="2823779" y="811296"/>
                </a:cubicBezTo>
                <a:cubicBezTo>
                  <a:pt x="2675795" y="738175"/>
                  <a:pt x="2959576" y="757325"/>
                  <a:pt x="2788960" y="684204"/>
                </a:cubicBezTo>
                <a:cubicBezTo>
                  <a:pt x="2792442" y="623271"/>
                  <a:pt x="3194607" y="826964"/>
                  <a:pt x="3018769" y="586709"/>
                </a:cubicBezTo>
                <a:cubicBezTo>
                  <a:pt x="3128450" y="638938"/>
                  <a:pt x="3175457" y="537962"/>
                  <a:pt x="3032697" y="537962"/>
                </a:cubicBezTo>
                <a:cubicBezTo>
                  <a:pt x="3107558" y="508366"/>
                  <a:pt x="2877749" y="269851"/>
                  <a:pt x="3062293" y="341232"/>
                </a:cubicBezTo>
                <a:cubicBezTo>
                  <a:pt x="3116264" y="306412"/>
                  <a:pt x="3180679" y="301189"/>
                  <a:pt x="3199831" y="423057"/>
                </a:cubicBezTo>
                <a:cubicBezTo>
                  <a:pt x="3353037" y="562335"/>
                  <a:pt x="3130192" y="179320"/>
                  <a:pt x="3152823" y="179320"/>
                </a:cubicBezTo>
                <a:cubicBezTo>
                  <a:pt x="3316475" y="353418"/>
                  <a:pt x="3253800" y="100977"/>
                  <a:pt x="3272952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Graphic 47"/>
          <p:cNvSpPr/>
          <p:nvPr userDrawn="1"/>
        </p:nvSpPr>
        <p:spPr>
          <a:xfrm>
            <a:off x="9625750" y="4063403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Graphic 47"/>
          <p:cNvSpPr/>
          <p:nvPr userDrawn="1"/>
        </p:nvSpPr>
        <p:spPr>
          <a:xfrm>
            <a:off x="10621899" y="4800037"/>
            <a:ext cx="1181002" cy="177150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/>
          <p:cNvSpPr/>
          <p:nvPr userDrawn="1"/>
        </p:nvSpPr>
        <p:spPr>
          <a:xfrm>
            <a:off x="11774817" y="5349833"/>
            <a:ext cx="417182" cy="1122552"/>
          </a:xfrm>
          <a:custGeom>
            <a:avLst/>
            <a:gdLst>
              <a:gd name="connsiteX0" fmla="*/ 150537 w 417182"/>
              <a:gd name="connsiteY0" fmla="*/ 987116 h 1122552"/>
              <a:gd name="connsiteX1" fmla="*/ 150537 w 417182"/>
              <a:gd name="connsiteY1" fmla="*/ 987116 h 1122552"/>
              <a:gd name="connsiteX2" fmla="*/ 184647 w 417182"/>
              <a:gd name="connsiteY2" fmla="*/ 867904 h 1122552"/>
              <a:gd name="connsiteX3" fmla="*/ 184647 w 417182"/>
              <a:gd name="connsiteY3" fmla="*/ 867904 h 1122552"/>
              <a:gd name="connsiteX4" fmla="*/ 106436 w 417182"/>
              <a:gd name="connsiteY4" fmla="*/ 864804 h 1122552"/>
              <a:gd name="connsiteX5" fmla="*/ 167075 w 417182"/>
              <a:gd name="connsiteY5" fmla="*/ 875140 h 1122552"/>
              <a:gd name="connsiteX6" fmla="*/ 106436 w 417182"/>
              <a:gd name="connsiteY6" fmla="*/ 864804 h 1122552"/>
              <a:gd name="connsiteX7" fmla="*/ 52342 w 417182"/>
              <a:gd name="connsiteY7" fmla="*/ 839997 h 1122552"/>
              <a:gd name="connsiteX8" fmla="*/ 52342 w 417182"/>
              <a:gd name="connsiteY8" fmla="*/ 839997 h 1122552"/>
              <a:gd name="connsiteX9" fmla="*/ 271472 w 417182"/>
              <a:gd name="connsiteY9" fmla="*/ 512336 h 1122552"/>
              <a:gd name="connsiteX10" fmla="*/ 271472 w 417182"/>
              <a:gd name="connsiteY10" fmla="*/ 512336 h 1122552"/>
              <a:gd name="connsiteX11" fmla="*/ 313851 w 417182"/>
              <a:gd name="connsiteY11" fmla="*/ 324560 h 1122552"/>
              <a:gd name="connsiteX12" fmla="*/ 313851 w 417182"/>
              <a:gd name="connsiteY12" fmla="*/ 324560 h 1122552"/>
              <a:gd name="connsiteX13" fmla="*/ 243908 w 417182"/>
              <a:gd name="connsiteY13" fmla="*/ 324560 h 1122552"/>
              <a:gd name="connsiteX14" fmla="*/ 278707 w 417182"/>
              <a:gd name="connsiteY14" fmla="*/ 339720 h 1122552"/>
              <a:gd name="connsiteX15" fmla="*/ 243908 w 417182"/>
              <a:gd name="connsiteY15" fmla="*/ 324560 h 1122552"/>
              <a:gd name="connsiteX16" fmla="*/ 330733 w 417182"/>
              <a:gd name="connsiteY16" fmla="*/ 318703 h 1122552"/>
              <a:gd name="connsiteX17" fmla="*/ 330733 w 417182"/>
              <a:gd name="connsiteY17" fmla="*/ 318703 h 1122552"/>
              <a:gd name="connsiteX18" fmla="*/ 345204 w 417182"/>
              <a:gd name="connsiteY18" fmla="*/ 311123 h 1122552"/>
              <a:gd name="connsiteX19" fmla="*/ 345204 w 417182"/>
              <a:gd name="connsiteY19" fmla="*/ 311123 h 1122552"/>
              <a:gd name="connsiteX20" fmla="*/ 371045 w 417182"/>
              <a:gd name="connsiteY20" fmla="*/ 272534 h 1122552"/>
              <a:gd name="connsiteX21" fmla="*/ 369322 w 417182"/>
              <a:gd name="connsiteY21" fmla="*/ 279769 h 1122552"/>
              <a:gd name="connsiteX22" fmla="*/ 371045 w 417182"/>
              <a:gd name="connsiteY22" fmla="*/ 272534 h 1122552"/>
              <a:gd name="connsiteX23" fmla="*/ 399297 w 417182"/>
              <a:gd name="connsiteY23" fmla="*/ 215684 h 1122552"/>
              <a:gd name="connsiteX24" fmla="*/ 399297 w 417182"/>
              <a:gd name="connsiteY24" fmla="*/ 215684 h 1122552"/>
              <a:gd name="connsiteX25" fmla="*/ 362431 w 417182"/>
              <a:gd name="connsiteY25" fmla="*/ 208794 h 1122552"/>
              <a:gd name="connsiteX26" fmla="*/ 369667 w 417182"/>
              <a:gd name="connsiteY26" fmla="*/ 214306 h 1122552"/>
              <a:gd name="connsiteX27" fmla="*/ 362431 w 417182"/>
              <a:gd name="connsiteY27" fmla="*/ 208794 h 1122552"/>
              <a:gd name="connsiteX28" fmla="*/ 401365 w 417182"/>
              <a:gd name="connsiteY28" fmla="*/ 167448 h 1122552"/>
              <a:gd name="connsiteX29" fmla="*/ 383104 w 417182"/>
              <a:gd name="connsiteY29" fmla="*/ 182264 h 1122552"/>
              <a:gd name="connsiteX30" fmla="*/ 401365 w 417182"/>
              <a:gd name="connsiteY30" fmla="*/ 167448 h 1122552"/>
              <a:gd name="connsiteX31" fmla="*/ 309716 w 417182"/>
              <a:gd name="connsiteY31" fmla="*/ 143675 h 1122552"/>
              <a:gd name="connsiteX32" fmla="*/ 314540 w 417182"/>
              <a:gd name="connsiteY32" fmla="*/ 155045 h 1122552"/>
              <a:gd name="connsiteX33" fmla="*/ 309716 w 417182"/>
              <a:gd name="connsiteY33" fmla="*/ 143675 h 1122552"/>
              <a:gd name="connsiteX34" fmla="*/ 317985 w 417182"/>
              <a:gd name="connsiteY34" fmla="*/ 101296 h 1122552"/>
              <a:gd name="connsiteX35" fmla="*/ 325909 w 417182"/>
              <a:gd name="connsiteY35" fmla="*/ 115767 h 1122552"/>
              <a:gd name="connsiteX36" fmla="*/ 317985 w 417182"/>
              <a:gd name="connsiteY36" fmla="*/ 101296 h 1122552"/>
              <a:gd name="connsiteX37" fmla="*/ 340725 w 417182"/>
              <a:gd name="connsiteY37" fmla="*/ 0 h 1122552"/>
              <a:gd name="connsiteX38" fmla="*/ 357952 w 417182"/>
              <a:gd name="connsiteY38" fmla="*/ 37900 h 1122552"/>
              <a:gd name="connsiteX39" fmla="*/ 356229 w 417182"/>
              <a:gd name="connsiteY39" fmla="*/ 66842 h 1122552"/>
              <a:gd name="connsiteX40" fmla="*/ 382414 w 417182"/>
              <a:gd name="connsiteY40" fmla="*/ 64430 h 1122552"/>
              <a:gd name="connsiteX41" fmla="*/ 399986 w 417182"/>
              <a:gd name="connsiteY41" fmla="*/ 74077 h 1122552"/>
              <a:gd name="connsiteX42" fmla="*/ 378280 w 417182"/>
              <a:gd name="connsiteY42" fmla="*/ 88548 h 1122552"/>
              <a:gd name="connsiteX43" fmla="*/ 380347 w 417182"/>
              <a:gd name="connsiteY43" fmla="*/ 114044 h 1122552"/>
              <a:gd name="connsiteX44" fmla="*/ 372078 w 417182"/>
              <a:gd name="connsiteY44" fmla="*/ 160557 h 1122552"/>
              <a:gd name="connsiteX45" fmla="*/ 406145 w 417182"/>
              <a:gd name="connsiteY45" fmla="*/ 122529 h 1122552"/>
              <a:gd name="connsiteX46" fmla="*/ 417182 w 417182"/>
              <a:gd name="connsiteY46" fmla="*/ 118254 h 1122552"/>
              <a:gd name="connsiteX47" fmla="*/ 417182 w 417182"/>
              <a:gd name="connsiteY47" fmla="*/ 252973 h 1122552"/>
              <a:gd name="connsiteX48" fmla="*/ 416438 w 417182"/>
              <a:gd name="connsiteY48" fmla="*/ 253154 h 1122552"/>
              <a:gd name="connsiteX49" fmla="*/ 391028 w 417182"/>
              <a:gd name="connsiteY49" fmla="*/ 241181 h 1122552"/>
              <a:gd name="connsiteX50" fmla="*/ 366221 w 417182"/>
              <a:gd name="connsiteY50" fmla="*/ 234634 h 1122552"/>
              <a:gd name="connsiteX51" fmla="*/ 406532 w 417182"/>
              <a:gd name="connsiteY51" fmla="*/ 270811 h 1122552"/>
              <a:gd name="connsiteX52" fmla="*/ 417182 w 417182"/>
              <a:gd name="connsiteY52" fmla="*/ 278708 h 1122552"/>
              <a:gd name="connsiteX53" fmla="*/ 417182 w 417182"/>
              <a:gd name="connsiteY53" fmla="*/ 324555 h 1122552"/>
              <a:gd name="connsiteX54" fmla="*/ 415146 w 417182"/>
              <a:gd name="connsiteY54" fmla="*/ 324215 h 1122552"/>
              <a:gd name="connsiteX55" fmla="*/ 417182 w 417182"/>
              <a:gd name="connsiteY55" fmla="*/ 326321 h 1122552"/>
              <a:gd name="connsiteX56" fmla="*/ 417182 w 417182"/>
              <a:gd name="connsiteY56" fmla="*/ 395968 h 1122552"/>
              <a:gd name="connsiteX57" fmla="*/ 405154 w 417182"/>
              <a:gd name="connsiteY57" fmla="*/ 393469 h 1122552"/>
              <a:gd name="connsiteX58" fmla="*/ 417182 w 417182"/>
              <a:gd name="connsiteY58" fmla="*/ 403573 h 1122552"/>
              <a:gd name="connsiteX59" fmla="*/ 417182 w 417182"/>
              <a:gd name="connsiteY59" fmla="*/ 1076079 h 1122552"/>
              <a:gd name="connsiteX60" fmla="*/ 408643 w 417182"/>
              <a:gd name="connsiteY60" fmla="*/ 1072003 h 1122552"/>
              <a:gd name="connsiteX61" fmla="*/ 402398 w 417182"/>
              <a:gd name="connsiteY61" fmla="*/ 1090135 h 1122552"/>
              <a:gd name="connsiteX62" fmla="*/ 364154 w 417182"/>
              <a:gd name="connsiteY62" fmla="*/ 1119765 h 1122552"/>
              <a:gd name="connsiteX63" fmla="*/ 343826 w 417182"/>
              <a:gd name="connsiteY63" fmla="*/ 1056370 h 1122552"/>
              <a:gd name="connsiteX64" fmla="*/ 295934 w 417182"/>
              <a:gd name="connsiteY64" fmla="*/ 1066017 h 1122552"/>
              <a:gd name="connsiteX65" fmla="*/ 215656 w 417182"/>
              <a:gd name="connsiteY65" fmla="*/ 1103572 h 1122552"/>
              <a:gd name="connsiteX66" fmla="*/ 182579 w 417182"/>
              <a:gd name="connsiteY66" fmla="*/ 1093235 h 1122552"/>
              <a:gd name="connsiteX67" fmla="*/ 128142 w 417182"/>
              <a:gd name="connsiteY67" fmla="*/ 1075664 h 1122552"/>
              <a:gd name="connsiteX68" fmla="*/ 106436 w 417182"/>
              <a:gd name="connsiteY68" fmla="*/ 1066706 h 1122552"/>
              <a:gd name="connsiteX69" fmla="*/ 121595 w 417182"/>
              <a:gd name="connsiteY69" fmla="*/ 1051546 h 1122552"/>
              <a:gd name="connsiteX70" fmla="*/ 53720 w 417182"/>
              <a:gd name="connsiteY70" fmla="*/ 1047411 h 1122552"/>
              <a:gd name="connsiteX71" fmla="*/ 29602 w 417182"/>
              <a:gd name="connsiteY71" fmla="*/ 1044655 h 1122552"/>
              <a:gd name="connsiteX72" fmla="*/ 14098 w 417182"/>
              <a:gd name="connsiteY72" fmla="*/ 1033974 h 1122552"/>
              <a:gd name="connsiteX73" fmla="*/ 13753 w 417182"/>
              <a:gd name="connsiteY73" fmla="*/ 1012612 h 1122552"/>
              <a:gd name="connsiteX74" fmla="*/ 89553 w 417182"/>
              <a:gd name="connsiteY74" fmla="*/ 995385 h 1122552"/>
              <a:gd name="connsiteX75" fmla="*/ 127108 w 417182"/>
              <a:gd name="connsiteY75" fmla="*/ 986083 h 1122552"/>
              <a:gd name="connsiteX76" fmla="*/ 92309 w 417182"/>
              <a:gd name="connsiteY76" fmla="*/ 994352 h 1122552"/>
              <a:gd name="connsiteX77" fmla="*/ 75082 w 417182"/>
              <a:gd name="connsiteY77" fmla="*/ 984016 h 1122552"/>
              <a:gd name="connsiteX78" fmla="*/ 37527 w 417182"/>
              <a:gd name="connsiteY78" fmla="*/ 971612 h 1122552"/>
              <a:gd name="connsiteX79" fmla="*/ 18577 w 417182"/>
              <a:gd name="connsiteY79" fmla="*/ 959553 h 1122552"/>
              <a:gd name="connsiteX80" fmla="*/ 25123 w 417182"/>
              <a:gd name="connsiteY80" fmla="*/ 934057 h 1122552"/>
              <a:gd name="connsiteX81" fmla="*/ 106436 w 417182"/>
              <a:gd name="connsiteY81" fmla="*/ 923031 h 1122552"/>
              <a:gd name="connsiteX82" fmla="*/ 70258 w 417182"/>
              <a:gd name="connsiteY82" fmla="*/ 908905 h 1122552"/>
              <a:gd name="connsiteX83" fmla="*/ 59922 w 417182"/>
              <a:gd name="connsiteY83" fmla="*/ 894090 h 1122552"/>
              <a:gd name="connsiteX84" fmla="*/ 70947 w 417182"/>
              <a:gd name="connsiteY84" fmla="*/ 881686 h 1122552"/>
              <a:gd name="connsiteX85" fmla="*/ 27880 w 417182"/>
              <a:gd name="connsiteY85" fmla="*/ 848610 h 1122552"/>
              <a:gd name="connsiteX86" fmla="*/ 13753 w 417182"/>
              <a:gd name="connsiteY86" fmla="*/ 825870 h 1122552"/>
              <a:gd name="connsiteX87" fmla="*/ 35804 w 417182"/>
              <a:gd name="connsiteY87" fmla="*/ 811399 h 1122552"/>
              <a:gd name="connsiteX88" fmla="*/ 95065 w 417182"/>
              <a:gd name="connsiteY88" fmla="*/ 803475 h 1122552"/>
              <a:gd name="connsiteX89" fmla="*/ 171210 w 417182"/>
              <a:gd name="connsiteY89" fmla="*/ 783836 h 1122552"/>
              <a:gd name="connsiteX90" fmla="*/ 149503 w 417182"/>
              <a:gd name="connsiteY90" fmla="*/ 775567 h 1122552"/>
              <a:gd name="connsiteX91" fmla="*/ 92309 w 417182"/>
              <a:gd name="connsiteY91" fmla="*/ 754205 h 1122552"/>
              <a:gd name="connsiteX92" fmla="*/ 83007 w 417182"/>
              <a:gd name="connsiteY92" fmla="*/ 738701 h 1122552"/>
              <a:gd name="connsiteX93" fmla="*/ 97133 w 417182"/>
              <a:gd name="connsiteY93" fmla="*/ 729743 h 1122552"/>
              <a:gd name="connsiteX94" fmla="*/ 215311 w 417182"/>
              <a:gd name="connsiteY94" fmla="*/ 722507 h 1122552"/>
              <a:gd name="connsiteX95" fmla="*/ 197739 w 417182"/>
              <a:gd name="connsiteY95" fmla="*/ 703902 h 1122552"/>
              <a:gd name="connsiteX96" fmla="*/ 168453 w 417182"/>
              <a:gd name="connsiteY96" fmla="*/ 690809 h 1122552"/>
              <a:gd name="connsiteX97" fmla="*/ 118839 w 417182"/>
              <a:gd name="connsiteY97" fmla="*/ 689776 h 1122552"/>
              <a:gd name="connsiteX98" fmla="*/ 75082 w 417182"/>
              <a:gd name="connsiteY98" fmla="*/ 671170 h 1122552"/>
              <a:gd name="connsiteX99" fmla="*/ 76116 w 417182"/>
              <a:gd name="connsiteY99" fmla="*/ 646708 h 1122552"/>
              <a:gd name="connsiteX100" fmla="*/ 216000 w 417182"/>
              <a:gd name="connsiteY100" fmla="*/ 633960 h 1122552"/>
              <a:gd name="connsiteX101" fmla="*/ 263203 w 417182"/>
              <a:gd name="connsiteY101" fmla="*/ 598816 h 1122552"/>
              <a:gd name="connsiteX102" fmla="*/ 224269 w 417182"/>
              <a:gd name="connsiteY102" fmla="*/ 600194 h 1122552"/>
              <a:gd name="connsiteX103" fmla="*/ 196706 w 417182"/>
              <a:gd name="connsiteY103" fmla="*/ 608119 h 1122552"/>
              <a:gd name="connsiteX104" fmla="*/ 100923 w 417182"/>
              <a:gd name="connsiteY104" fmla="*/ 571942 h 1122552"/>
              <a:gd name="connsiteX105" fmla="*/ 220824 w 417182"/>
              <a:gd name="connsiteY105" fmla="*/ 535420 h 1122552"/>
              <a:gd name="connsiteX106" fmla="*/ 228059 w 417182"/>
              <a:gd name="connsiteY106" fmla="*/ 508546 h 1122552"/>
              <a:gd name="connsiteX107" fmla="*/ 129865 w 417182"/>
              <a:gd name="connsiteY107" fmla="*/ 491319 h 1122552"/>
              <a:gd name="connsiteX108" fmla="*/ 189470 w 417182"/>
              <a:gd name="connsiteY108" fmla="*/ 471335 h 1122552"/>
              <a:gd name="connsiteX109" fmla="*/ 145369 w 417182"/>
              <a:gd name="connsiteY109" fmla="*/ 433091 h 1122552"/>
              <a:gd name="connsiteX110" fmla="*/ 261480 w 417182"/>
              <a:gd name="connsiteY110" fmla="*/ 415519 h 1122552"/>
              <a:gd name="connsiteX111" fmla="*/ 195328 w 417182"/>
              <a:gd name="connsiteY111" fmla="*/ 383477 h 1122552"/>
              <a:gd name="connsiteX112" fmla="*/ 145714 w 417182"/>
              <a:gd name="connsiteY112" fmla="*/ 349367 h 1122552"/>
              <a:gd name="connsiteX113" fmla="*/ 179134 w 417182"/>
              <a:gd name="connsiteY113" fmla="*/ 344199 h 1122552"/>
              <a:gd name="connsiteX114" fmla="*/ 203252 w 417182"/>
              <a:gd name="connsiteY114" fmla="*/ 327661 h 1122552"/>
              <a:gd name="connsiteX115" fmla="*/ 189470 w 417182"/>
              <a:gd name="connsiteY115" fmla="*/ 303543 h 1122552"/>
              <a:gd name="connsiteX116" fmla="*/ 188437 w 417182"/>
              <a:gd name="connsiteY116" fmla="*/ 282526 h 1122552"/>
              <a:gd name="connsiteX117" fmla="*/ 241497 w 417182"/>
              <a:gd name="connsiteY117" fmla="*/ 271845 h 1122552"/>
              <a:gd name="connsiteX118" fmla="*/ 340036 w 417182"/>
              <a:gd name="connsiteY118" fmla="*/ 246693 h 1122552"/>
              <a:gd name="connsiteX119" fmla="*/ 255967 w 417182"/>
              <a:gd name="connsiteY119" fmla="*/ 260819 h 1122552"/>
              <a:gd name="connsiteX120" fmla="*/ 224958 w 417182"/>
              <a:gd name="connsiteY120" fmla="*/ 246349 h 1122552"/>
              <a:gd name="connsiteX121" fmla="*/ 213588 w 417182"/>
              <a:gd name="connsiteY121" fmla="*/ 232222 h 1122552"/>
              <a:gd name="connsiteX122" fmla="*/ 189470 w 417182"/>
              <a:gd name="connsiteY122" fmla="*/ 214995 h 1122552"/>
              <a:gd name="connsiteX123" fmla="*/ 262169 w 417182"/>
              <a:gd name="connsiteY123" fmla="*/ 221197 h 1122552"/>
              <a:gd name="connsiteX124" fmla="*/ 340036 w 417182"/>
              <a:gd name="connsiteY124" fmla="*/ 206382 h 1122552"/>
              <a:gd name="connsiteX125" fmla="*/ 296968 w 417182"/>
              <a:gd name="connsiteY125" fmla="*/ 205003 h 1122552"/>
              <a:gd name="connsiteX126" fmla="*/ 255967 w 417182"/>
              <a:gd name="connsiteY126" fmla="*/ 192600 h 1122552"/>
              <a:gd name="connsiteX127" fmla="*/ 251833 w 417182"/>
              <a:gd name="connsiteY127" fmla="*/ 160557 h 1122552"/>
              <a:gd name="connsiteX128" fmla="*/ 244942 w 417182"/>
              <a:gd name="connsiteY128" fmla="*/ 135406 h 1122552"/>
              <a:gd name="connsiteX129" fmla="*/ 290422 w 417182"/>
              <a:gd name="connsiteY129" fmla="*/ 116111 h 1122552"/>
              <a:gd name="connsiteX130" fmla="*/ 293178 w 417182"/>
              <a:gd name="connsiteY130" fmla="*/ 106464 h 1122552"/>
              <a:gd name="connsiteX131" fmla="*/ 299035 w 417182"/>
              <a:gd name="connsiteY131" fmla="*/ 67531 h 1122552"/>
              <a:gd name="connsiteX132" fmla="*/ 326254 w 417182"/>
              <a:gd name="connsiteY132" fmla="*/ 83724 h 1122552"/>
              <a:gd name="connsiteX133" fmla="*/ 316951 w 417182"/>
              <a:gd name="connsiteY133" fmla="*/ 35488 h 1122552"/>
              <a:gd name="connsiteX134" fmla="*/ 340725 w 417182"/>
              <a:gd name="connsiteY134" fmla="*/ 0 h 1122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417182" h="1122552">
                <a:moveTo>
                  <a:pt x="150537" y="987116"/>
                </a:moveTo>
                <a:cubicBezTo>
                  <a:pt x="135377" y="992285"/>
                  <a:pt x="160529" y="993318"/>
                  <a:pt x="150537" y="987116"/>
                </a:cubicBezTo>
                <a:close/>
                <a:moveTo>
                  <a:pt x="184647" y="867904"/>
                </a:moveTo>
                <a:cubicBezTo>
                  <a:pt x="162252" y="871005"/>
                  <a:pt x="195672" y="873073"/>
                  <a:pt x="184647" y="867904"/>
                </a:cubicBezTo>
                <a:close/>
                <a:moveTo>
                  <a:pt x="106436" y="864804"/>
                </a:moveTo>
                <a:cubicBezTo>
                  <a:pt x="70603" y="896157"/>
                  <a:pt x="177067" y="878930"/>
                  <a:pt x="167075" y="875140"/>
                </a:cubicBezTo>
                <a:cubicBezTo>
                  <a:pt x="146058" y="867215"/>
                  <a:pt x="121595" y="882031"/>
                  <a:pt x="106436" y="864804"/>
                </a:cubicBezTo>
                <a:close/>
                <a:moveTo>
                  <a:pt x="52342" y="839997"/>
                </a:moveTo>
                <a:cubicBezTo>
                  <a:pt x="30636" y="842408"/>
                  <a:pt x="59578" y="848266"/>
                  <a:pt x="52342" y="839997"/>
                </a:cubicBezTo>
                <a:close/>
                <a:moveTo>
                  <a:pt x="271472" y="512336"/>
                </a:moveTo>
                <a:cubicBezTo>
                  <a:pt x="232538" y="518882"/>
                  <a:pt x="245286" y="531975"/>
                  <a:pt x="271472" y="512336"/>
                </a:cubicBezTo>
                <a:close/>
                <a:moveTo>
                  <a:pt x="313851" y="324560"/>
                </a:moveTo>
                <a:cubicBezTo>
                  <a:pt x="301447" y="330417"/>
                  <a:pt x="325220" y="329384"/>
                  <a:pt x="313851" y="324560"/>
                </a:cubicBezTo>
                <a:close/>
                <a:moveTo>
                  <a:pt x="243908" y="324560"/>
                </a:moveTo>
                <a:cubicBezTo>
                  <a:pt x="234261" y="346955"/>
                  <a:pt x="266993" y="342132"/>
                  <a:pt x="278707" y="339720"/>
                </a:cubicBezTo>
                <a:cubicBezTo>
                  <a:pt x="330389" y="321804"/>
                  <a:pt x="257345" y="340409"/>
                  <a:pt x="243908" y="324560"/>
                </a:cubicBezTo>
                <a:close/>
                <a:moveTo>
                  <a:pt x="330733" y="318703"/>
                </a:moveTo>
                <a:cubicBezTo>
                  <a:pt x="318329" y="324560"/>
                  <a:pt x="342103" y="323526"/>
                  <a:pt x="330733" y="318703"/>
                </a:cubicBezTo>
                <a:close/>
                <a:moveTo>
                  <a:pt x="345204" y="311123"/>
                </a:moveTo>
                <a:cubicBezTo>
                  <a:pt x="330044" y="316291"/>
                  <a:pt x="355196" y="317669"/>
                  <a:pt x="345204" y="311123"/>
                </a:cubicBezTo>
                <a:close/>
                <a:moveTo>
                  <a:pt x="371045" y="272534"/>
                </a:moveTo>
                <a:lnTo>
                  <a:pt x="369322" y="279769"/>
                </a:lnTo>
                <a:cubicBezTo>
                  <a:pt x="362776" y="314224"/>
                  <a:pt x="384137" y="291828"/>
                  <a:pt x="371045" y="272534"/>
                </a:cubicBezTo>
                <a:close/>
                <a:moveTo>
                  <a:pt x="399297" y="215684"/>
                </a:moveTo>
                <a:cubicBezTo>
                  <a:pt x="395507" y="237046"/>
                  <a:pt x="424104" y="209827"/>
                  <a:pt x="399297" y="215684"/>
                </a:cubicBezTo>
                <a:close/>
                <a:moveTo>
                  <a:pt x="362431" y="208794"/>
                </a:moveTo>
                <a:lnTo>
                  <a:pt x="369667" y="214306"/>
                </a:lnTo>
                <a:cubicBezTo>
                  <a:pt x="405499" y="223264"/>
                  <a:pt x="383793" y="211205"/>
                  <a:pt x="362431" y="208794"/>
                </a:cubicBezTo>
                <a:close/>
                <a:moveTo>
                  <a:pt x="401365" y="167448"/>
                </a:moveTo>
                <a:cubicBezTo>
                  <a:pt x="394129" y="170894"/>
                  <a:pt x="390683" y="179163"/>
                  <a:pt x="383104" y="182264"/>
                </a:cubicBezTo>
                <a:cubicBezTo>
                  <a:pt x="329010" y="193634"/>
                  <a:pt x="410667" y="192600"/>
                  <a:pt x="401365" y="167448"/>
                </a:cubicBezTo>
                <a:close/>
                <a:moveTo>
                  <a:pt x="309716" y="143675"/>
                </a:moveTo>
                <a:cubicBezTo>
                  <a:pt x="302136" y="144364"/>
                  <a:pt x="314884" y="155389"/>
                  <a:pt x="314540" y="155045"/>
                </a:cubicBezTo>
                <a:cubicBezTo>
                  <a:pt x="340036" y="179852"/>
                  <a:pt x="334523" y="144364"/>
                  <a:pt x="309716" y="143675"/>
                </a:cubicBezTo>
                <a:close/>
                <a:moveTo>
                  <a:pt x="317985" y="101296"/>
                </a:moveTo>
                <a:cubicBezTo>
                  <a:pt x="315573" y="107842"/>
                  <a:pt x="324531" y="110943"/>
                  <a:pt x="325909" y="115767"/>
                </a:cubicBezTo>
                <a:cubicBezTo>
                  <a:pt x="336246" y="152978"/>
                  <a:pt x="341414" y="103708"/>
                  <a:pt x="317985" y="101296"/>
                </a:cubicBezTo>
                <a:close/>
                <a:moveTo>
                  <a:pt x="340725" y="0"/>
                </a:moveTo>
                <a:cubicBezTo>
                  <a:pt x="365532" y="6202"/>
                  <a:pt x="340036" y="40312"/>
                  <a:pt x="357952" y="37900"/>
                </a:cubicBezTo>
                <a:cubicBezTo>
                  <a:pt x="401365" y="9648"/>
                  <a:pt x="362431" y="47203"/>
                  <a:pt x="356229" y="66842"/>
                </a:cubicBezTo>
                <a:cubicBezTo>
                  <a:pt x="347960" y="114044"/>
                  <a:pt x="370011" y="46858"/>
                  <a:pt x="382414" y="64430"/>
                </a:cubicBezTo>
                <a:cubicBezTo>
                  <a:pt x="400331" y="60640"/>
                  <a:pt x="428239" y="46514"/>
                  <a:pt x="399986" y="74077"/>
                </a:cubicBezTo>
                <a:cubicBezTo>
                  <a:pt x="439264" y="85102"/>
                  <a:pt x="392062" y="86825"/>
                  <a:pt x="378280" y="88548"/>
                </a:cubicBezTo>
                <a:cubicBezTo>
                  <a:pt x="404810" y="89582"/>
                  <a:pt x="414457" y="115767"/>
                  <a:pt x="380347" y="114044"/>
                </a:cubicBezTo>
                <a:cubicBezTo>
                  <a:pt x="348649" y="84758"/>
                  <a:pt x="344859" y="165725"/>
                  <a:pt x="372078" y="160557"/>
                </a:cubicBezTo>
                <a:cubicBezTo>
                  <a:pt x="383793" y="145914"/>
                  <a:pt x="394129" y="132477"/>
                  <a:pt x="406145" y="122529"/>
                </a:cubicBezTo>
                <a:lnTo>
                  <a:pt x="417182" y="118254"/>
                </a:lnTo>
                <a:lnTo>
                  <a:pt x="417182" y="252973"/>
                </a:lnTo>
                <a:lnTo>
                  <a:pt x="416438" y="253154"/>
                </a:lnTo>
                <a:cubicBezTo>
                  <a:pt x="406533" y="257030"/>
                  <a:pt x="397575" y="260131"/>
                  <a:pt x="391028" y="241181"/>
                </a:cubicBezTo>
                <a:cubicBezTo>
                  <a:pt x="392406" y="269777"/>
                  <a:pt x="369667" y="250139"/>
                  <a:pt x="366221" y="234634"/>
                </a:cubicBezTo>
                <a:cubicBezTo>
                  <a:pt x="343481" y="242559"/>
                  <a:pt x="396196" y="265299"/>
                  <a:pt x="406532" y="270811"/>
                </a:cubicBezTo>
                <a:lnTo>
                  <a:pt x="417182" y="278708"/>
                </a:lnTo>
                <a:lnTo>
                  <a:pt x="417182" y="324555"/>
                </a:lnTo>
                <a:lnTo>
                  <a:pt x="415146" y="324215"/>
                </a:lnTo>
                <a:lnTo>
                  <a:pt x="417182" y="326321"/>
                </a:lnTo>
                <a:lnTo>
                  <a:pt x="417182" y="395968"/>
                </a:lnTo>
                <a:lnTo>
                  <a:pt x="405154" y="393469"/>
                </a:lnTo>
                <a:lnTo>
                  <a:pt x="417182" y="403573"/>
                </a:lnTo>
                <a:lnTo>
                  <a:pt x="417182" y="1076079"/>
                </a:lnTo>
                <a:lnTo>
                  <a:pt x="408643" y="1072003"/>
                </a:lnTo>
                <a:cubicBezTo>
                  <a:pt x="402226" y="1069721"/>
                  <a:pt x="398092" y="1072046"/>
                  <a:pt x="402398" y="1090135"/>
                </a:cubicBezTo>
                <a:cubicBezTo>
                  <a:pt x="419625" y="1124933"/>
                  <a:pt x="391028" y="1121488"/>
                  <a:pt x="364154" y="1119765"/>
                </a:cubicBezTo>
                <a:cubicBezTo>
                  <a:pt x="307993" y="1134925"/>
                  <a:pt x="341414" y="1084622"/>
                  <a:pt x="343826" y="1056370"/>
                </a:cubicBezTo>
                <a:cubicBezTo>
                  <a:pt x="331078" y="1014680"/>
                  <a:pt x="311439" y="1083244"/>
                  <a:pt x="295934" y="1066017"/>
                </a:cubicBezTo>
                <a:cubicBezTo>
                  <a:pt x="273884" y="1086689"/>
                  <a:pt x="248043" y="1092891"/>
                  <a:pt x="215656" y="1103572"/>
                </a:cubicBezTo>
                <a:cubicBezTo>
                  <a:pt x="219101" y="1065672"/>
                  <a:pt x="178790" y="1120455"/>
                  <a:pt x="182579" y="1093235"/>
                </a:cubicBezTo>
                <a:cubicBezTo>
                  <a:pt x="180168" y="1089101"/>
                  <a:pt x="106780" y="1113564"/>
                  <a:pt x="128142" y="1075664"/>
                </a:cubicBezTo>
                <a:cubicBezTo>
                  <a:pt x="111259" y="1087378"/>
                  <a:pt x="73359" y="1085311"/>
                  <a:pt x="106436" y="1066706"/>
                </a:cubicBezTo>
                <a:cubicBezTo>
                  <a:pt x="58200" y="1075664"/>
                  <a:pt x="96788" y="1050168"/>
                  <a:pt x="121595" y="1051546"/>
                </a:cubicBezTo>
                <a:cubicBezTo>
                  <a:pt x="98856" y="1048101"/>
                  <a:pt x="73359" y="1055336"/>
                  <a:pt x="53720" y="1047411"/>
                </a:cubicBezTo>
                <a:cubicBezTo>
                  <a:pt x="31325" y="1061882"/>
                  <a:pt x="45451" y="1037420"/>
                  <a:pt x="29602" y="1044655"/>
                </a:cubicBezTo>
                <a:cubicBezTo>
                  <a:pt x="29258" y="1032941"/>
                  <a:pt x="40972" y="1022260"/>
                  <a:pt x="14098" y="1033974"/>
                </a:cubicBezTo>
                <a:cubicBezTo>
                  <a:pt x="-32760" y="1040176"/>
                  <a:pt x="55788" y="1010545"/>
                  <a:pt x="13753" y="1012612"/>
                </a:cubicBezTo>
                <a:cubicBezTo>
                  <a:pt x="31325" y="1000554"/>
                  <a:pt x="56821" y="990906"/>
                  <a:pt x="89553" y="995385"/>
                </a:cubicBezTo>
                <a:cubicBezTo>
                  <a:pt x="105747" y="1011579"/>
                  <a:pt x="167764" y="972301"/>
                  <a:pt x="127108" y="986083"/>
                </a:cubicBezTo>
                <a:cubicBezTo>
                  <a:pt x="137444" y="956452"/>
                  <a:pt x="112637" y="986083"/>
                  <a:pt x="92309" y="994352"/>
                </a:cubicBezTo>
                <a:cubicBezTo>
                  <a:pt x="105057" y="974368"/>
                  <a:pt x="86796" y="974024"/>
                  <a:pt x="75082" y="984016"/>
                </a:cubicBezTo>
                <a:cubicBezTo>
                  <a:pt x="68536" y="978158"/>
                  <a:pt x="57855" y="964721"/>
                  <a:pt x="37527" y="971612"/>
                </a:cubicBezTo>
                <a:cubicBezTo>
                  <a:pt x="63712" y="950595"/>
                  <a:pt x="33737" y="955763"/>
                  <a:pt x="18577" y="959553"/>
                </a:cubicBezTo>
                <a:cubicBezTo>
                  <a:pt x="-26214" y="949561"/>
                  <a:pt x="62334" y="948183"/>
                  <a:pt x="25123" y="934057"/>
                </a:cubicBezTo>
                <a:cubicBezTo>
                  <a:pt x="36149" y="928200"/>
                  <a:pt x="132276" y="935435"/>
                  <a:pt x="106436" y="923031"/>
                </a:cubicBezTo>
                <a:cubicBezTo>
                  <a:pt x="100234" y="912006"/>
                  <a:pt x="81284" y="925788"/>
                  <a:pt x="70258" y="908905"/>
                </a:cubicBezTo>
                <a:cubicBezTo>
                  <a:pt x="33048" y="918552"/>
                  <a:pt x="90587" y="885821"/>
                  <a:pt x="59922" y="894090"/>
                </a:cubicBezTo>
                <a:cubicBezTo>
                  <a:pt x="20989" y="892367"/>
                  <a:pt x="50620" y="880308"/>
                  <a:pt x="70947" y="881686"/>
                </a:cubicBezTo>
                <a:cubicBezTo>
                  <a:pt x="113671" y="861013"/>
                  <a:pt x="39250" y="868938"/>
                  <a:pt x="27880" y="848610"/>
                </a:cubicBezTo>
                <a:cubicBezTo>
                  <a:pt x="42695" y="828971"/>
                  <a:pt x="38216" y="825870"/>
                  <a:pt x="13753" y="825870"/>
                </a:cubicBezTo>
                <a:cubicBezTo>
                  <a:pt x="-26214" y="805887"/>
                  <a:pt x="71981" y="827937"/>
                  <a:pt x="35804" y="811399"/>
                </a:cubicBezTo>
                <a:cubicBezTo>
                  <a:pt x="49241" y="804164"/>
                  <a:pt x="74738" y="804853"/>
                  <a:pt x="95065" y="803475"/>
                </a:cubicBezTo>
                <a:cubicBezTo>
                  <a:pt x="114705" y="817601"/>
                  <a:pt x="205664" y="790382"/>
                  <a:pt x="171210" y="783836"/>
                </a:cubicBezTo>
                <a:cubicBezTo>
                  <a:pt x="138823" y="791416"/>
                  <a:pt x="181546" y="760063"/>
                  <a:pt x="149503" y="775567"/>
                </a:cubicBezTo>
                <a:cubicBezTo>
                  <a:pt x="135377" y="758340"/>
                  <a:pt x="98856" y="774533"/>
                  <a:pt x="92309" y="754205"/>
                </a:cubicBezTo>
                <a:cubicBezTo>
                  <a:pt x="49931" y="745592"/>
                  <a:pt x="117805" y="742835"/>
                  <a:pt x="83007" y="738701"/>
                </a:cubicBezTo>
                <a:cubicBezTo>
                  <a:pt x="39939" y="727675"/>
                  <a:pt x="73015" y="721474"/>
                  <a:pt x="97133" y="729743"/>
                </a:cubicBezTo>
                <a:cubicBezTo>
                  <a:pt x="134343" y="728709"/>
                  <a:pt x="174310" y="732843"/>
                  <a:pt x="215311" y="722507"/>
                </a:cubicBezTo>
                <a:cubicBezTo>
                  <a:pt x="253900" y="714238"/>
                  <a:pt x="220135" y="700456"/>
                  <a:pt x="197739" y="703902"/>
                </a:cubicBezTo>
                <a:cubicBezTo>
                  <a:pt x="193605" y="682885"/>
                  <a:pt x="167075" y="714583"/>
                  <a:pt x="168453" y="690809"/>
                </a:cubicBezTo>
                <a:cubicBezTo>
                  <a:pt x="151226" y="695288"/>
                  <a:pt x="140890" y="685986"/>
                  <a:pt x="118839" y="689776"/>
                </a:cubicBezTo>
                <a:cubicBezTo>
                  <a:pt x="128142" y="670137"/>
                  <a:pt x="60956" y="688398"/>
                  <a:pt x="75082" y="671170"/>
                </a:cubicBezTo>
                <a:cubicBezTo>
                  <a:pt x="107469" y="656010"/>
                  <a:pt x="49241" y="658767"/>
                  <a:pt x="76116" y="646708"/>
                </a:cubicBezTo>
                <a:cubicBezTo>
                  <a:pt x="121940" y="636716"/>
                  <a:pt x="170865" y="646708"/>
                  <a:pt x="216000" y="633960"/>
                </a:cubicBezTo>
                <a:cubicBezTo>
                  <a:pt x="161218" y="613287"/>
                  <a:pt x="247009" y="616043"/>
                  <a:pt x="263203" y="598816"/>
                </a:cubicBezTo>
                <a:cubicBezTo>
                  <a:pt x="248043" y="580900"/>
                  <a:pt x="237706" y="607430"/>
                  <a:pt x="224269" y="600194"/>
                </a:cubicBezTo>
                <a:cubicBezTo>
                  <a:pt x="208076" y="595715"/>
                  <a:pt x="215311" y="601228"/>
                  <a:pt x="196706" y="608119"/>
                </a:cubicBezTo>
                <a:cubicBezTo>
                  <a:pt x="160873" y="602606"/>
                  <a:pt x="129520" y="599505"/>
                  <a:pt x="100923" y="571942"/>
                </a:cubicBezTo>
                <a:cubicBezTo>
                  <a:pt x="120562" y="553681"/>
                  <a:pt x="186370" y="551269"/>
                  <a:pt x="220824" y="535420"/>
                </a:cubicBezTo>
                <a:cubicBezTo>
                  <a:pt x="207042" y="514403"/>
                  <a:pt x="239774" y="517159"/>
                  <a:pt x="228059" y="508546"/>
                </a:cubicBezTo>
                <a:cubicBezTo>
                  <a:pt x="193260" y="536799"/>
                  <a:pt x="163285" y="511302"/>
                  <a:pt x="129865" y="491319"/>
                </a:cubicBezTo>
                <a:cubicBezTo>
                  <a:pt x="121940" y="469612"/>
                  <a:pt x="243908" y="495453"/>
                  <a:pt x="189470" y="471335"/>
                </a:cubicBezTo>
                <a:cubicBezTo>
                  <a:pt x="184647" y="469268"/>
                  <a:pt x="129865" y="445150"/>
                  <a:pt x="145369" y="433091"/>
                </a:cubicBezTo>
                <a:cubicBezTo>
                  <a:pt x="182924" y="417931"/>
                  <a:pt x="227715" y="443772"/>
                  <a:pt x="261480" y="415519"/>
                </a:cubicBezTo>
                <a:cubicBezTo>
                  <a:pt x="248387" y="427578"/>
                  <a:pt x="221513" y="382788"/>
                  <a:pt x="195328" y="383477"/>
                </a:cubicBezTo>
                <a:cubicBezTo>
                  <a:pt x="181890" y="380031"/>
                  <a:pt x="122974" y="354880"/>
                  <a:pt x="145714" y="349367"/>
                </a:cubicBezTo>
                <a:cubicBezTo>
                  <a:pt x="170865" y="361771"/>
                  <a:pt x="160873" y="334207"/>
                  <a:pt x="179134" y="344199"/>
                </a:cubicBezTo>
                <a:cubicBezTo>
                  <a:pt x="215311" y="367283"/>
                  <a:pt x="181201" y="327316"/>
                  <a:pt x="203252" y="327661"/>
                </a:cubicBezTo>
                <a:cubicBezTo>
                  <a:pt x="253900" y="335585"/>
                  <a:pt x="213933" y="310434"/>
                  <a:pt x="189470" y="303543"/>
                </a:cubicBezTo>
                <a:cubicBezTo>
                  <a:pt x="191538" y="300097"/>
                  <a:pt x="166730" y="282870"/>
                  <a:pt x="188437" y="282526"/>
                </a:cubicBezTo>
                <a:cubicBezTo>
                  <a:pt x="203941" y="264954"/>
                  <a:pt x="263203" y="294585"/>
                  <a:pt x="241497" y="271845"/>
                </a:cubicBezTo>
                <a:cubicBezTo>
                  <a:pt x="273884" y="281492"/>
                  <a:pt x="317296" y="281148"/>
                  <a:pt x="340036" y="246693"/>
                </a:cubicBezTo>
                <a:cubicBezTo>
                  <a:pt x="336590" y="236012"/>
                  <a:pt x="273194" y="281492"/>
                  <a:pt x="255967" y="260819"/>
                </a:cubicBezTo>
                <a:cubicBezTo>
                  <a:pt x="299380" y="222231"/>
                  <a:pt x="231849" y="279425"/>
                  <a:pt x="224958" y="246349"/>
                </a:cubicBezTo>
                <a:cubicBezTo>
                  <a:pt x="265615" y="219819"/>
                  <a:pt x="173621" y="264265"/>
                  <a:pt x="213588" y="232222"/>
                </a:cubicBezTo>
                <a:cubicBezTo>
                  <a:pt x="201185" y="234634"/>
                  <a:pt x="140890" y="218785"/>
                  <a:pt x="189470" y="214995"/>
                </a:cubicBezTo>
                <a:cubicBezTo>
                  <a:pt x="205664" y="187432"/>
                  <a:pt x="239774" y="222231"/>
                  <a:pt x="262169" y="221197"/>
                </a:cubicBezTo>
                <a:cubicBezTo>
                  <a:pt x="243564" y="190877"/>
                  <a:pt x="351061" y="255307"/>
                  <a:pt x="340036" y="206382"/>
                </a:cubicBezTo>
                <a:cubicBezTo>
                  <a:pt x="318329" y="220508"/>
                  <a:pt x="319363" y="202936"/>
                  <a:pt x="296968" y="205003"/>
                </a:cubicBezTo>
                <a:cubicBezTo>
                  <a:pt x="308682" y="184676"/>
                  <a:pt x="272850" y="198457"/>
                  <a:pt x="255967" y="192600"/>
                </a:cubicBezTo>
                <a:cubicBezTo>
                  <a:pt x="220135" y="180196"/>
                  <a:pt x="299035" y="177096"/>
                  <a:pt x="251833" y="160557"/>
                </a:cubicBezTo>
                <a:cubicBezTo>
                  <a:pt x="222546" y="146087"/>
                  <a:pt x="278707" y="149876"/>
                  <a:pt x="244942" y="135406"/>
                </a:cubicBezTo>
                <a:cubicBezTo>
                  <a:pt x="245631" y="123347"/>
                  <a:pt x="325220" y="163658"/>
                  <a:pt x="290422" y="116111"/>
                </a:cubicBezTo>
                <a:cubicBezTo>
                  <a:pt x="312128" y="126448"/>
                  <a:pt x="321431" y="106464"/>
                  <a:pt x="293178" y="106464"/>
                </a:cubicBezTo>
                <a:cubicBezTo>
                  <a:pt x="307993" y="100607"/>
                  <a:pt x="262513" y="53404"/>
                  <a:pt x="299035" y="67531"/>
                </a:cubicBezTo>
                <a:cubicBezTo>
                  <a:pt x="309716" y="60640"/>
                  <a:pt x="322464" y="59606"/>
                  <a:pt x="326254" y="83724"/>
                </a:cubicBezTo>
                <a:cubicBezTo>
                  <a:pt x="356574" y="111288"/>
                  <a:pt x="312472" y="35488"/>
                  <a:pt x="316951" y="35488"/>
                </a:cubicBezTo>
                <a:cubicBezTo>
                  <a:pt x="349338" y="69942"/>
                  <a:pt x="336935" y="19984"/>
                  <a:pt x="340725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47"/>
          <p:cNvSpPr/>
          <p:nvPr userDrawn="1"/>
        </p:nvSpPr>
        <p:spPr>
          <a:xfrm>
            <a:off x="1073145" y="5766026"/>
            <a:ext cx="335807" cy="5037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Graphic 47"/>
          <p:cNvSpPr/>
          <p:nvPr userDrawn="1"/>
        </p:nvSpPr>
        <p:spPr>
          <a:xfrm>
            <a:off x="-1" y="5194246"/>
            <a:ext cx="675152" cy="1012729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Graphic 47"/>
          <p:cNvSpPr/>
          <p:nvPr userDrawn="1"/>
        </p:nvSpPr>
        <p:spPr>
          <a:xfrm>
            <a:off x="1390556" y="5667856"/>
            <a:ext cx="466701" cy="700052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47"/>
          <p:cNvSpPr/>
          <p:nvPr userDrawn="1"/>
        </p:nvSpPr>
        <p:spPr>
          <a:xfrm>
            <a:off x="3199765" y="5660092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47"/>
          <p:cNvSpPr/>
          <p:nvPr userDrawn="1"/>
        </p:nvSpPr>
        <p:spPr>
          <a:xfrm>
            <a:off x="7378050" y="5215722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47"/>
          <p:cNvSpPr/>
          <p:nvPr userDrawn="1"/>
        </p:nvSpPr>
        <p:spPr>
          <a:xfrm>
            <a:off x="6962379" y="5512836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idx="10" hasCustomPrompt="1"/>
          </p:nvPr>
        </p:nvSpPr>
        <p:spPr>
          <a:xfrm>
            <a:off x="3" y="2"/>
            <a:ext cx="12191996" cy="6857999"/>
          </a:xfrm>
          <a:custGeom>
            <a:avLst/>
            <a:gdLst>
              <a:gd name="connsiteX0" fmla="*/ 12191996 w 12191996"/>
              <a:gd name="connsiteY0" fmla="*/ 0 h 6857999"/>
              <a:gd name="connsiteX1" fmla="*/ 12191996 w 12191996"/>
              <a:gd name="connsiteY1" fmla="*/ 3562458 h 6857999"/>
              <a:gd name="connsiteX2" fmla="*/ 5 w 12191996"/>
              <a:gd name="connsiteY2" fmla="*/ 6857999 h 6857999"/>
              <a:gd name="connsiteX3" fmla="*/ 0 w 12191996"/>
              <a:gd name="connsiteY3" fmla="*/ 6857999 h 6857999"/>
              <a:gd name="connsiteX4" fmla="*/ 0 w 12191996"/>
              <a:gd name="connsiteY4" fmla="*/ 3295543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1996" h="6857999">
                <a:moveTo>
                  <a:pt x="12191996" y="0"/>
                </a:moveTo>
                <a:lnTo>
                  <a:pt x="12191996" y="3562458"/>
                </a:lnTo>
                <a:lnTo>
                  <a:pt x="5" y="6857999"/>
                </a:lnTo>
                <a:lnTo>
                  <a:pt x="0" y="6857999"/>
                </a:lnTo>
                <a:lnTo>
                  <a:pt x="0" y="32955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/>
          <p:cNvSpPr>
            <a:spLocks noGrp="1"/>
          </p:cNvSpPr>
          <p:nvPr>
            <p:ph type="pic" idx="10" hasCustomPrompt="1"/>
          </p:nvPr>
        </p:nvSpPr>
        <p:spPr>
          <a:xfrm>
            <a:off x="3" y="2"/>
            <a:ext cx="12191996" cy="6100760"/>
          </a:xfrm>
          <a:custGeom>
            <a:avLst/>
            <a:gdLst>
              <a:gd name="connsiteX0" fmla="*/ 0 w 12191996"/>
              <a:gd name="connsiteY0" fmla="*/ 0 h 6100760"/>
              <a:gd name="connsiteX1" fmla="*/ 12191996 w 12191996"/>
              <a:gd name="connsiteY1" fmla="*/ 0 h 6100760"/>
              <a:gd name="connsiteX2" fmla="*/ 12191996 w 12191996"/>
              <a:gd name="connsiteY2" fmla="*/ 9523 h 6100760"/>
              <a:gd name="connsiteX3" fmla="*/ 6100759 w 12191996"/>
              <a:gd name="connsiteY3" fmla="*/ 6100760 h 6100760"/>
              <a:gd name="connsiteX4" fmla="*/ 0 w 12191996"/>
              <a:gd name="connsiteY4" fmla="*/ 2 h 6100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1996" h="6100760">
                <a:moveTo>
                  <a:pt x="0" y="0"/>
                </a:moveTo>
                <a:lnTo>
                  <a:pt x="12191996" y="0"/>
                </a:lnTo>
                <a:lnTo>
                  <a:pt x="12191996" y="9523"/>
                </a:lnTo>
                <a:lnTo>
                  <a:pt x="6100759" y="6100760"/>
                </a:lnTo>
                <a:lnTo>
                  <a:pt x="0" y="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idx="11" hasCustomPrompt="1"/>
          </p:nvPr>
        </p:nvSpPr>
        <p:spPr>
          <a:xfrm>
            <a:off x="9352547" y="4018545"/>
            <a:ext cx="2839453" cy="2839453"/>
          </a:xfrm>
          <a:custGeom>
            <a:avLst/>
            <a:gdLst>
              <a:gd name="connsiteX0" fmla="*/ 2839453 w 2839453"/>
              <a:gd name="connsiteY0" fmla="*/ 0 h 2839453"/>
              <a:gd name="connsiteX1" fmla="*/ 2839453 w 2839453"/>
              <a:gd name="connsiteY1" fmla="*/ 2839453 h 2839453"/>
              <a:gd name="connsiteX2" fmla="*/ 0 w 2839453"/>
              <a:gd name="connsiteY2" fmla="*/ 2839453 h 283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39453" h="2839453">
                <a:moveTo>
                  <a:pt x="2839453" y="0"/>
                </a:moveTo>
                <a:lnTo>
                  <a:pt x="2839453" y="2839453"/>
                </a:lnTo>
                <a:lnTo>
                  <a:pt x="0" y="283945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13"/>
          <p:cNvSpPr>
            <a:spLocks noGrp="1"/>
          </p:cNvSpPr>
          <p:nvPr>
            <p:ph type="pic" idx="12" hasCustomPrompt="1"/>
          </p:nvPr>
        </p:nvSpPr>
        <p:spPr>
          <a:xfrm>
            <a:off x="3001441" y="3939910"/>
            <a:ext cx="5836182" cy="2918091"/>
          </a:xfrm>
          <a:custGeom>
            <a:avLst/>
            <a:gdLst>
              <a:gd name="connsiteX0" fmla="*/ 2918092 w 5836182"/>
              <a:gd name="connsiteY0" fmla="*/ 0 h 2918091"/>
              <a:gd name="connsiteX1" fmla="*/ 5836182 w 5836182"/>
              <a:gd name="connsiteY1" fmla="*/ 2918091 h 2918091"/>
              <a:gd name="connsiteX2" fmla="*/ 0 w 5836182"/>
              <a:gd name="connsiteY2" fmla="*/ 2918091 h 2918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836182" h="2918091">
                <a:moveTo>
                  <a:pt x="2918092" y="0"/>
                </a:moveTo>
                <a:lnTo>
                  <a:pt x="5836182" y="2918091"/>
                </a:lnTo>
                <a:lnTo>
                  <a:pt x="0" y="291809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11"/>
          <p:cNvSpPr>
            <a:spLocks noGrp="1"/>
          </p:cNvSpPr>
          <p:nvPr>
            <p:ph type="pic" idx="13" hasCustomPrompt="1"/>
          </p:nvPr>
        </p:nvSpPr>
        <p:spPr>
          <a:xfrm>
            <a:off x="9232735" y="2"/>
            <a:ext cx="2959264" cy="3575629"/>
          </a:xfrm>
          <a:custGeom>
            <a:avLst/>
            <a:gdLst>
              <a:gd name="connsiteX0" fmla="*/ 616365 w 2959264"/>
              <a:gd name="connsiteY0" fmla="*/ 0 h 3575629"/>
              <a:gd name="connsiteX1" fmla="*/ 2959264 w 2959264"/>
              <a:gd name="connsiteY1" fmla="*/ 0 h 3575629"/>
              <a:gd name="connsiteX2" fmla="*/ 2959264 w 2959264"/>
              <a:gd name="connsiteY2" fmla="*/ 3575629 h 3575629"/>
              <a:gd name="connsiteX3" fmla="*/ 0 w 2959264"/>
              <a:gd name="connsiteY3" fmla="*/ 616365 h 357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59264" h="3575629">
                <a:moveTo>
                  <a:pt x="616365" y="0"/>
                </a:moveTo>
                <a:lnTo>
                  <a:pt x="2959264" y="0"/>
                </a:lnTo>
                <a:lnTo>
                  <a:pt x="2959264" y="3575629"/>
                </a:lnTo>
                <a:lnTo>
                  <a:pt x="0" y="61636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12"/>
          <p:cNvSpPr>
            <a:spLocks noGrp="1"/>
          </p:cNvSpPr>
          <p:nvPr>
            <p:ph type="pic" idx="10" hasCustomPrompt="1"/>
          </p:nvPr>
        </p:nvSpPr>
        <p:spPr>
          <a:xfrm>
            <a:off x="6096000" y="781053"/>
            <a:ext cx="5991222" cy="5991222"/>
          </a:xfrm>
          <a:custGeom>
            <a:avLst/>
            <a:gdLst>
              <a:gd name="connsiteX0" fmla="*/ 2995611 w 5991222"/>
              <a:gd name="connsiteY0" fmla="*/ 0 h 5991222"/>
              <a:gd name="connsiteX1" fmla="*/ 5991222 w 5991222"/>
              <a:gd name="connsiteY1" fmla="*/ 2995611 h 5991222"/>
              <a:gd name="connsiteX2" fmla="*/ 2995611 w 5991222"/>
              <a:gd name="connsiteY2" fmla="*/ 5991222 h 5991222"/>
              <a:gd name="connsiteX3" fmla="*/ 0 w 5991222"/>
              <a:gd name="connsiteY3" fmla="*/ 2995611 h 5991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991222" h="5991222">
                <a:moveTo>
                  <a:pt x="2995611" y="0"/>
                </a:moveTo>
                <a:lnTo>
                  <a:pt x="5991222" y="2995611"/>
                </a:lnTo>
                <a:lnTo>
                  <a:pt x="2995611" y="5991222"/>
                </a:lnTo>
                <a:lnTo>
                  <a:pt x="0" y="299561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  <a:endParaRPr lang="en-US" altLang="ko-KR" dirty="0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  <a:endParaRPr lang="en-US" altLang="ko-KR" dirty="0"/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/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  <a:endParaRPr lang="en-US" altLang="ko-KR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  <a:endParaRPr lang="en-US" altLang="ko-KR" sz="28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  <a:endParaRPr lang="en-US" altLang="ko-KR" sz="28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그림 개체 틀 26"/>
          <p:cNvSpPr>
            <a:spLocks noGrp="1"/>
          </p:cNvSpPr>
          <p:nvPr>
            <p:ph type="pic" sz="quarter" idx="10" hasCustomPrompt="1"/>
          </p:nvPr>
        </p:nvSpPr>
        <p:spPr>
          <a:xfrm>
            <a:off x="3" y="0"/>
            <a:ext cx="9565167" cy="6858000"/>
          </a:xfrm>
          <a:custGeom>
            <a:avLst/>
            <a:gdLst>
              <a:gd name="connsiteX0" fmla="*/ 4211004 w 9565167"/>
              <a:gd name="connsiteY0" fmla="*/ 4662000 h 6858000"/>
              <a:gd name="connsiteX1" fmla="*/ 6766795 w 9565167"/>
              <a:gd name="connsiteY1" fmla="*/ 4662000 h 6858000"/>
              <a:gd name="connsiteX2" fmla="*/ 5488899 w 9565167"/>
              <a:gd name="connsiteY2" fmla="*/ 6858000 h 6858000"/>
              <a:gd name="connsiteX3" fmla="*/ 1277895 w 9565167"/>
              <a:gd name="connsiteY3" fmla="*/ 4662000 h 6858000"/>
              <a:gd name="connsiteX4" fmla="*/ 2555790 w 9565167"/>
              <a:gd name="connsiteY4" fmla="*/ 6858000 h 6858000"/>
              <a:gd name="connsiteX5" fmla="*/ 0 w 9565167"/>
              <a:gd name="connsiteY5" fmla="*/ 6858000 h 6858000"/>
              <a:gd name="connsiteX6" fmla="*/ 0 w 9565167"/>
              <a:gd name="connsiteY6" fmla="*/ 6857998 h 6858000"/>
              <a:gd name="connsiteX7" fmla="*/ 1398185 w 9565167"/>
              <a:gd name="connsiteY7" fmla="*/ 4661999 h 6858000"/>
              <a:gd name="connsiteX8" fmla="*/ 4079756 w 9565167"/>
              <a:gd name="connsiteY8" fmla="*/ 4661999 h 6858000"/>
              <a:gd name="connsiteX9" fmla="*/ 5358618 w 9565167"/>
              <a:gd name="connsiteY9" fmla="*/ 6858000 h 6858000"/>
              <a:gd name="connsiteX10" fmla="*/ 2677050 w 9565167"/>
              <a:gd name="connsiteY10" fmla="*/ 6858000 h 6858000"/>
              <a:gd name="connsiteX11" fmla="*/ 6884031 w 9565167"/>
              <a:gd name="connsiteY11" fmla="*/ 4661998 h 6858000"/>
              <a:gd name="connsiteX12" fmla="*/ 9565167 w 9565167"/>
              <a:gd name="connsiteY12" fmla="*/ 4661998 h 6858000"/>
              <a:gd name="connsiteX13" fmla="*/ 8286303 w 9565167"/>
              <a:gd name="connsiteY13" fmla="*/ 6858000 h 6858000"/>
              <a:gd name="connsiteX14" fmla="*/ 5605167 w 9565167"/>
              <a:gd name="connsiteY14" fmla="*/ 6858000 h 6858000"/>
              <a:gd name="connsiteX15" fmla="*/ 5488901 w 9565167"/>
              <a:gd name="connsiteY15" fmla="*/ 2331000 h 6858000"/>
              <a:gd name="connsiteX16" fmla="*/ 6766796 w 9565167"/>
              <a:gd name="connsiteY16" fmla="*/ 4527000 h 6858000"/>
              <a:gd name="connsiteX17" fmla="*/ 4211005 w 9565167"/>
              <a:gd name="connsiteY17" fmla="*/ 4527000 h 6858000"/>
              <a:gd name="connsiteX18" fmla="*/ 0 w 9565167"/>
              <a:gd name="connsiteY18" fmla="*/ 2331000 h 6858000"/>
              <a:gd name="connsiteX19" fmla="*/ 2555791 w 9565167"/>
              <a:gd name="connsiteY19" fmla="*/ 2331000 h 6858000"/>
              <a:gd name="connsiteX20" fmla="*/ 1277895 w 9565167"/>
              <a:gd name="connsiteY20" fmla="*/ 4527000 h 6858000"/>
              <a:gd name="connsiteX21" fmla="*/ 2683508 w 9565167"/>
              <a:gd name="connsiteY21" fmla="*/ 2330999 h 6858000"/>
              <a:gd name="connsiteX22" fmla="*/ 5365076 w 9565167"/>
              <a:gd name="connsiteY22" fmla="*/ 2330999 h 6858000"/>
              <a:gd name="connsiteX23" fmla="*/ 4086214 w 9565167"/>
              <a:gd name="connsiteY23" fmla="*/ 4527001 h 6858000"/>
              <a:gd name="connsiteX24" fmla="*/ 1404644 w 9565167"/>
              <a:gd name="connsiteY24" fmla="*/ 4527001 h 6858000"/>
              <a:gd name="connsiteX25" fmla="*/ 4087182 w 9565167"/>
              <a:gd name="connsiteY25" fmla="*/ 1 h 6858000"/>
              <a:gd name="connsiteX26" fmla="*/ 5365076 w 9565167"/>
              <a:gd name="connsiteY26" fmla="*/ 2196000 h 6858000"/>
              <a:gd name="connsiteX27" fmla="*/ 2809287 w 9565167"/>
              <a:gd name="connsiteY27" fmla="*/ 2196000 h 6858000"/>
              <a:gd name="connsiteX28" fmla="*/ 1277896 w 9565167"/>
              <a:gd name="connsiteY28" fmla="*/ 1 h 6858000"/>
              <a:gd name="connsiteX29" fmla="*/ 2555792 w 9565167"/>
              <a:gd name="connsiteY29" fmla="*/ 2196000 h 6858000"/>
              <a:gd name="connsiteX30" fmla="*/ 0 w 9565167"/>
              <a:gd name="connsiteY30" fmla="*/ 2196000 h 6858000"/>
              <a:gd name="connsiteX31" fmla="*/ 4213927 w 9565167"/>
              <a:gd name="connsiteY31" fmla="*/ 0 h 6858000"/>
              <a:gd name="connsiteX32" fmla="*/ 6769718 w 9565167"/>
              <a:gd name="connsiteY32" fmla="*/ 0 h 6858000"/>
              <a:gd name="connsiteX33" fmla="*/ 5491822 w 9565167"/>
              <a:gd name="connsiteY33" fmla="*/ 2196000 h 6858000"/>
              <a:gd name="connsiteX34" fmla="*/ 1404644 w 9565167"/>
              <a:gd name="connsiteY34" fmla="*/ 0 h 6858000"/>
              <a:gd name="connsiteX35" fmla="*/ 3960434 w 9565167"/>
              <a:gd name="connsiteY35" fmla="*/ 0 h 6858000"/>
              <a:gd name="connsiteX36" fmla="*/ 2682539 w 9565167"/>
              <a:gd name="connsiteY36" fmla="*/ 2195999 h 6858000"/>
              <a:gd name="connsiteX37" fmla="*/ 0 w 9565167"/>
              <a:gd name="connsiteY37" fmla="*/ 0 h 6858000"/>
              <a:gd name="connsiteX38" fmla="*/ 1151146 w 9565167"/>
              <a:gd name="connsiteY38" fmla="*/ 0 h 6858000"/>
              <a:gd name="connsiteX39" fmla="*/ 0 w 9565167"/>
              <a:gd name="connsiteY39" fmla="*/ 1978186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565167" h="6858000">
                <a:moveTo>
                  <a:pt x="4211004" y="4662000"/>
                </a:moveTo>
                <a:lnTo>
                  <a:pt x="6766795" y="4662000"/>
                </a:lnTo>
                <a:lnTo>
                  <a:pt x="5488899" y="6858000"/>
                </a:lnTo>
                <a:close/>
                <a:moveTo>
                  <a:pt x="1277895" y="4662000"/>
                </a:moveTo>
                <a:lnTo>
                  <a:pt x="2555790" y="6858000"/>
                </a:lnTo>
                <a:lnTo>
                  <a:pt x="0" y="6858000"/>
                </a:lnTo>
                <a:lnTo>
                  <a:pt x="0" y="6857998"/>
                </a:lnTo>
                <a:close/>
                <a:moveTo>
                  <a:pt x="1398185" y="4661999"/>
                </a:moveTo>
                <a:lnTo>
                  <a:pt x="4079756" y="4661999"/>
                </a:lnTo>
                <a:lnTo>
                  <a:pt x="5358618" y="6858000"/>
                </a:lnTo>
                <a:lnTo>
                  <a:pt x="2677050" y="6858000"/>
                </a:lnTo>
                <a:close/>
                <a:moveTo>
                  <a:pt x="6884031" y="4661998"/>
                </a:moveTo>
                <a:lnTo>
                  <a:pt x="9565167" y="4661998"/>
                </a:lnTo>
                <a:lnTo>
                  <a:pt x="8286303" y="6858000"/>
                </a:lnTo>
                <a:lnTo>
                  <a:pt x="5605167" y="6858000"/>
                </a:lnTo>
                <a:close/>
                <a:moveTo>
                  <a:pt x="5488901" y="2331000"/>
                </a:moveTo>
                <a:lnTo>
                  <a:pt x="6766796" y="4527000"/>
                </a:lnTo>
                <a:lnTo>
                  <a:pt x="4211005" y="4527000"/>
                </a:lnTo>
                <a:close/>
                <a:moveTo>
                  <a:pt x="0" y="2331000"/>
                </a:moveTo>
                <a:lnTo>
                  <a:pt x="2555791" y="2331000"/>
                </a:lnTo>
                <a:lnTo>
                  <a:pt x="1277895" y="4527000"/>
                </a:lnTo>
                <a:close/>
                <a:moveTo>
                  <a:pt x="2683508" y="2330999"/>
                </a:moveTo>
                <a:lnTo>
                  <a:pt x="5365076" y="2330999"/>
                </a:lnTo>
                <a:lnTo>
                  <a:pt x="4086214" y="4527001"/>
                </a:lnTo>
                <a:lnTo>
                  <a:pt x="1404644" y="4527001"/>
                </a:lnTo>
                <a:close/>
                <a:moveTo>
                  <a:pt x="4087182" y="1"/>
                </a:moveTo>
                <a:lnTo>
                  <a:pt x="5365076" y="2196000"/>
                </a:lnTo>
                <a:lnTo>
                  <a:pt x="2809287" y="2196000"/>
                </a:lnTo>
                <a:close/>
                <a:moveTo>
                  <a:pt x="1277896" y="1"/>
                </a:moveTo>
                <a:lnTo>
                  <a:pt x="2555792" y="2196000"/>
                </a:lnTo>
                <a:lnTo>
                  <a:pt x="0" y="2196000"/>
                </a:lnTo>
                <a:close/>
                <a:moveTo>
                  <a:pt x="4213927" y="0"/>
                </a:moveTo>
                <a:lnTo>
                  <a:pt x="6769718" y="0"/>
                </a:lnTo>
                <a:lnTo>
                  <a:pt x="5491822" y="2196000"/>
                </a:lnTo>
                <a:close/>
                <a:moveTo>
                  <a:pt x="1404644" y="0"/>
                </a:moveTo>
                <a:lnTo>
                  <a:pt x="3960434" y="0"/>
                </a:lnTo>
                <a:lnTo>
                  <a:pt x="2682539" y="2195999"/>
                </a:lnTo>
                <a:close/>
                <a:moveTo>
                  <a:pt x="0" y="0"/>
                </a:moveTo>
                <a:lnTo>
                  <a:pt x="1151146" y="0"/>
                </a:lnTo>
                <a:lnTo>
                  <a:pt x="0" y="197818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그림 개체 틀 11"/>
          <p:cNvSpPr>
            <a:spLocks noGrp="1"/>
          </p:cNvSpPr>
          <p:nvPr>
            <p:ph type="pic" sz="quarter" idx="10" hasCustomPrompt="1"/>
          </p:nvPr>
        </p:nvSpPr>
        <p:spPr>
          <a:xfrm>
            <a:off x="3" y="0"/>
            <a:ext cx="7896225" cy="6858000"/>
          </a:xfrm>
          <a:custGeom>
            <a:avLst/>
            <a:gdLst>
              <a:gd name="connsiteX0" fmla="*/ 6193612 w 7896225"/>
              <a:gd name="connsiteY0" fmla="*/ 0 h 6858000"/>
              <a:gd name="connsiteX1" fmla="*/ 7896225 w 7896225"/>
              <a:gd name="connsiteY1" fmla="*/ 0 h 6858000"/>
              <a:gd name="connsiteX2" fmla="*/ 4598214 w 7896225"/>
              <a:gd name="connsiteY2" fmla="*/ 6858000 h 6858000"/>
              <a:gd name="connsiteX3" fmla="*/ 2895600 w 7896225"/>
              <a:gd name="connsiteY3" fmla="*/ 6858000 h 6858000"/>
              <a:gd name="connsiteX4" fmla="*/ 4383861 w 7896225"/>
              <a:gd name="connsiteY4" fmla="*/ 0 h 6858000"/>
              <a:gd name="connsiteX5" fmla="*/ 6086474 w 7896225"/>
              <a:gd name="connsiteY5" fmla="*/ 0 h 6858000"/>
              <a:gd name="connsiteX6" fmla="*/ 2788462 w 7896225"/>
              <a:gd name="connsiteY6" fmla="*/ 6858000 h 6858000"/>
              <a:gd name="connsiteX7" fmla="*/ 1085849 w 7896225"/>
              <a:gd name="connsiteY7" fmla="*/ 6858000 h 6858000"/>
              <a:gd name="connsiteX8" fmla="*/ 2574110 w 7896225"/>
              <a:gd name="connsiteY8" fmla="*/ 0 h 6858000"/>
              <a:gd name="connsiteX9" fmla="*/ 4276723 w 7896225"/>
              <a:gd name="connsiteY9" fmla="*/ 0 h 6858000"/>
              <a:gd name="connsiteX10" fmla="*/ 978711 w 7896225"/>
              <a:gd name="connsiteY10" fmla="*/ 6858000 h 6858000"/>
              <a:gd name="connsiteX11" fmla="*/ 0 w 7896225"/>
              <a:gd name="connsiteY11" fmla="*/ 6858000 h 6858000"/>
              <a:gd name="connsiteX12" fmla="*/ 0 w 7896225"/>
              <a:gd name="connsiteY12" fmla="*/ 5352694 h 6858000"/>
              <a:gd name="connsiteX13" fmla="*/ 764359 w 7896225"/>
              <a:gd name="connsiteY13" fmla="*/ 0 h 6858000"/>
              <a:gd name="connsiteX14" fmla="*/ 2466972 w 7896225"/>
              <a:gd name="connsiteY14" fmla="*/ 0 h 6858000"/>
              <a:gd name="connsiteX15" fmla="*/ 0 w 7896225"/>
              <a:gd name="connsiteY15" fmla="*/ 5129907 h 6858000"/>
              <a:gd name="connsiteX16" fmla="*/ 0 w 7896225"/>
              <a:gd name="connsiteY16" fmla="*/ 158943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896225" h="6858000">
                <a:moveTo>
                  <a:pt x="6193612" y="0"/>
                </a:moveTo>
                <a:lnTo>
                  <a:pt x="7896225" y="0"/>
                </a:lnTo>
                <a:lnTo>
                  <a:pt x="4598214" y="6858000"/>
                </a:lnTo>
                <a:lnTo>
                  <a:pt x="2895600" y="6858000"/>
                </a:lnTo>
                <a:close/>
                <a:moveTo>
                  <a:pt x="4383861" y="0"/>
                </a:moveTo>
                <a:lnTo>
                  <a:pt x="6086474" y="0"/>
                </a:lnTo>
                <a:lnTo>
                  <a:pt x="2788462" y="6858000"/>
                </a:lnTo>
                <a:lnTo>
                  <a:pt x="1085849" y="6858000"/>
                </a:lnTo>
                <a:close/>
                <a:moveTo>
                  <a:pt x="2574110" y="0"/>
                </a:moveTo>
                <a:lnTo>
                  <a:pt x="4276723" y="0"/>
                </a:lnTo>
                <a:lnTo>
                  <a:pt x="978711" y="6858000"/>
                </a:lnTo>
                <a:lnTo>
                  <a:pt x="0" y="6858000"/>
                </a:lnTo>
                <a:lnTo>
                  <a:pt x="0" y="5352694"/>
                </a:lnTo>
                <a:close/>
                <a:moveTo>
                  <a:pt x="764359" y="0"/>
                </a:moveTo>
                <a:lnTo>
                  <a:pt x="2466972" y="0"/>
                </a:lnTo>
                <a:lnTo>
                  <a:pt x="0" y="5129907"/>
                </a:lnTo>
                <a:lnTo>
                  <a:pt x="0" y="158943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0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3"/>
          <p:cNvSpPr>
            <a:spLocks noGrp="1"/>
          </p:cNvSpPr>
          <p:nvPr>
            <p:ph type="pic" sz="quarter" idx="10" hasCustomPrompt="1"/>
          </p:nvPr>
        </p:nvSpPr>
        <p:spPr>
          <a:xfrm>
            <a:off x="1517212" y="427698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그림 개체 틀 3"/>
          <p:cNvSpPr>
            <a:spLocks noGrp="1"/>
          </p:cNvSpPr>
          <p:nvPr>
            <p:ph type="pic" sz="quarter" idx="11" hasCustomPrompt="1"/>
          </p:nvPr>
        </p:nvSpPr>
        <p:spPr>
          <a:xfrm>
            <a:off x="1953610" y="2837035"/>
            <a:ext cx="3600000" cy="3600000"/>
          </a:xfrm>
          <a:prstGeom prst="diamond">
            <a:avLst/>
          </a:prstGeom>
          <a:solidFill>
            <a:schemeClr val="bg1">
              <a:lumMod val="95000"/>
            </a:schemeClr>
          </a:solidFill>
          <a:ln w="76200">
            <a:solidFill>
              <a:schemeClr val="bg1"/>
            </a:solidFill>
          </a:ln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11" name="그림 개체 틀 3"/>
          <p:cNvSpPr>
            <a:spLocks noGrp="1"/>
          </p:cNvSpPr>
          <p:nvPr>
            <p:ph type="pic" sz="quarter" idx="12" hasCustomPrompt="1"/>
          </p:nvPr>
        </p:nvSpPr>
        <p:spPr>
          <a:xfrm>
            <a:off x="4407524" y="2251417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그림 개체 틀 3"/>
          <p:cNvSpPr>
            <a:spLocks noGrp="1"/>
          </p:cNvSpPr>
          <p:nvPr>
            <p:ph type="pic" sz="quarter" idx="13" hasCustomPrompt="1"/>
          </p:nvPr>
        </p:nvSpPr>
        <p:spPr>
          <a:xfrm>
            <a:off x="636104" y="2676913"/>
            <a:ext cx="1980000" cy="1980000"/>
          </a:xfrm>
          <a:prstGeom prst="diamond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그림 개체 틀 9"/>
          <p:cNvSpPr>
            <a:spLocks noGrp="1"/>
          </p:cNvSpPr>
          <p:nvPr>
            <p:ph type="pic" sz="quarter" idx="10" hasCustomPrompt="1"/>
          </p:nvPr>
        </p:nvSpPr>
        <p:spPr>
          <a:xfrm>
            <a:off x="376964" y="420431"/>
            <a:ext cx="6699339" cy="5844144"/>
          </a:xfrm>
          <a:custGeom>
            <a:avLst/>
            <a:gdLst>
              <a:gd name="connsiteX0" fmla="*/ 6255989 w 6364927"/>
              <a:gd name="connsiteY0" fmla="*/ 5288703 h 5552421"/>
              <a:gd name="connsiteX1" fmla="*/ 6256633 w 6364927"/>
              <a:gd name="connsiteY1" fmla="*/ 5289197 h 5552421"/>
              <a:gd name="connsiteX2" fmla="*/ 6273669 w 6364927"/>
              <a:gd name="connsiteY2" fmla="*/ 5302275 h 5552421"/>
              <a:gd name="connsiteX3" fmla="*/ 6338341 w 6364927"/>
              <a:gd name="connsiteY3" fmla="*/ 5305638 h 5552421"/>
              <a:gd name="connsiteX4" fmla="*/ 6353495 w 6364927"/>
              <a:gd name="connsiteY4" fmla="*/ 5296297 h 5552421"/>
              <a:gd name="connsiteX5" fmla="*/ 6364927 w 6364927"/>
              <a:gd name="connsiteY5" fmla="*/ 5316029 h 5552421"/>
              <a:gd name="connsiteX6" fmla="*/ 6361174 w 6364927"/>
              <a:gd name="connsiteY6" fmla="*/ 5318389 h 5552421"/>
              <a:gd name="connsiteX7" fmla="*/ 6311999 w 6364927"/>
              <a:gd name="connsiteY7" fmla="*/ 5363376 h 5552421"/>
              <a:gd name="connsiteX8" fmla="*/ 6278329 w 6364927"/>
              <a:gd name="connsiteY8" fmla="*/ 5408157 h 5552421"/>
              <a:gd name="connsiteX9" fmla="*/ 6275149 w 6364927"/>
              <a:gd name="connsiteY9" fmla="*/ 5406491 h 5552421"/>
              <a:gd name="connsiteX10" fmla="*/ 6228626 w 6364927"/>
              <a:gd name="connsiteY10" fmla="*/ 5438500 h 5552421"/>
              <a:gd name="connsiteX11" fmla="*/ 6193338 w 6364927"/>
              <a:gd name="connsiteY11" fmla="*/ 5476400 h 5552421"/>
              <a:gd name="connsiteX12" fmla="*/ 6184516 w 6364927"/>
              <a:gd name="connsiteY12" fmla="*/ 5427640 h 5552421"/>
              <a:gd name="connsiteX13" fmla="*/ 6241860 w 6364927"/>
              <a:gd name="connsiteY13" fmla="*/ 5319261 h 5552421"/>
              <a:gd name="connsiteX14" fmla="*/ 6256196 w 6364927"/>
              <a:gd name="connsiteY14" fmla="*/ 5289451 h 5552421"/>
              <a:gd name="connsiteX15" fmla="*/ 2968165 w 6364927"/>
              <a:gd name="connsiteY15" fmla="*/ 245883 h 5552421"/>
              <a:gd name="connsiteX16" fmla="*/ 2986957 w 6364927"/>
              <a:gd name="connsiteY16" fmla="*/ 259205 h 5552421"/>
              <a:gd name="connsiteX17" fmla="*/ 3033442 w 6364927"/>
              <a:gd name="connsiteY17" fmla="*/ 283914 h 5552421"/>
              <a:gd name="connsiteX18" fmla="*/ 2956404 w 6364927"/>
              <a:gd name="connsiteY18" fmla="*/ 411016 h 5552421"/>
              <a:gd name="connsiteX19" fmla="*/ 3117671 w 6364927"/>
              <a:gd name="connsiteY19" fmla="*/ 343228 h 5552421"/>
              <a:gd name="connsiteX20" fmla="*/ 3210547 w 6364927"/>
              <a:gd name="connsiteY20" fmla="*/ 330280 h 5552421"/>
              <a:gd name="connsiteX21" fmla="*/ 3243292 w 6364927"/>
              <a:gd name="connsiteY21" fmla="*/ 397967 h 5552421"/>
              <a:gd name="connsiteX22" fmla="*/ 3193322 w 6364927"/>
              <a:gd name="connsiteY22" fmla="*/ 452344 h 5552421"/>
              <a:gd name="connsiteX23" fmla="*/ 3176728 w 6364927"/>
              <a:gd name="connsiteY23" fmla="*/ 467036 h 5552421"/>
              <a:gd name="connsiteX24" fmla="*/ 3081773 w 6364927"/>
              <a:gd name="connsiteY24" fmla="*/ 562716 h 5552421"/>
              <a:gd name="connsiteX25" fmla="*/ 3134961 w 6364927"/>
              <a:gd name="connsiteY25" fmla="*/ 644059 h 5552421"/>
              <a:gd name="connsiteX26" fmla="*/ 3233513 w 6364927"/>
              <a:gd name="connsiteY26" fmla="*/ 673688 h 5552421"/>
              <a:gd name="connsiteX27" fmla="*/ 3288282 w 6364927"/>
              <a:gd name="connsiteY27" fmla="*/ 724562 h 5552421"/>
              <a:gd name="connsiteX28" fmla="*/ 3337558 w 6364927"/>
              <a:gd name="connsiteY28" fmla="*/ 864218 h 5552421"/>
              <a:gd name="connsiteX29" fmla="*/ 3337370 w 6364927"/>
              <a:gd name="connsiteY29" fmla="*/ 874518 h 5552421"/>
              <a:gd name="connsiteX30" fmla="*/ 3344120 w 6364927"/>
              <a:gd name="connsiteY30" fmla="*/ 962335 h 5552421"/>
              <a:gd name="connsiteX31" fmla="*/ 3319577 w 6364927"/>
              <a:gd name="connsiteY31" fmla="*/ 1017294 h 5552421"/>
              <a:gd name="connsiteX32" fmla="*/ 3288347 w 6364927"/>
              <a:gd name="connsiteY32" fmla="*/ 1147458 h 5552421"/>
              <a:gd name="connsiteX33" fmla="*/ 3305699 w 6364927"/>
              <a:gd name="connsiteY33" fmla="*/ 1209780 h 5552421"/>
              <a:gd name="connsiteX34" fmla="*/ 3348793 w 6364927"/>
              <a:gd name="connsiteY34" fmla="*/ 1240909 h 5552421"/>
              <a:gd name="connsiteX35" fmla="*/ 3443497 w 6364927"/>
              <a:gd name="connsiteY35" fmla="*/ 1242190 h 5552421"/>
              <a:gd name="connsiteX36" fmla="*/ 3517378 w 6364927"/>
              <a:gd name="connsiteY36" fmla="*/ 1240227 h 5552421"/>
              <a:gd name="connsiteX37" fmla="*/ 3646343 w 6364927"/>
              <a:gd name="connsiteY37" fmla="*/ 1257363 h 5552421"/>
              <a:gd name="connsiteX38" fmla="*/ 3673411 w 6364927"/>
              <a:gd name="connsiteY38" fmla="*/ 1282474 h 5552421"/>
              <a:gd name="connsiteX39" fmla="*/ 3675051 w 6364927"/>
              <a:gd name="connsiteY39" fmla="*/ 1307003 h 5552421"/>
              <a:gd name="connsiteX40" fmla="*/ 3740667 w 6364927"/>
              <a:gd name="connsiteY40" fmla="*/ 1269055 h 5552421"/>
              <a:gd name="connsiteX41" fmla="*/ 3665336 w 6364927"/>
              <a:gd name="connsiteY41" fmla="*/ 1344214 h 5552421"/>
              <a:gd name="connsiteX42" fmla="*/ 3620350 w 6364927"/>
              <a:gd name="connsiteY42" fmla="*/ 1385517 h 5552421"/>
              <a:gd name="connsiteX43" fmla="*/ 3642434 w 6364927"/>
              <a:gd name="connsiteY43" fmla="*/ 1423702 h 5552421"/>
              <a:gd name="connsiteX44" fmla="*/ 3770892 w 6364927"/>
              <a:gd name="connsiteY44" fmla="*/ 1472724 h 5552421"/>
              <a:gd name="connsiteX45" fmla="*/ 3684074 w 6364927"/>
              <a:gd name="connsiteY45" fmla="*/ 1517837 h 5552421"/>
              <a:gd name="connsiteX46" fmla="*/ 3736569 w 6364927"/>
              <a:gd name="connsiteY46" fmla="*/ 1543530 h 5552421"/>
              <a:gd name="connsiteX47" fmla="*/ 3651203 w 6364927"/>
              <a:gd name="connsiteY47" fmla="*/ 1623473 h 5552421"/>
              <a:gd name="connsiteX48" fmla="*/ 3629816 w 6364927"/>
              <a:gd name="connsiteY48" fmla="*/ 1651128 h 5552421"/>
              <a:gd name="connsiteX49" fmla="*/ 3661868 w 6364927"/>
              <a:gd name="connsiteY49" fmla="*/ 1663165 h 5552421"/>
              <a:gd name="connsiteX50" fmla="*/ 3751776 w 6364927"/>
              <a:gd name="connsiteY50" fmla="*/ 1667219 h 5552421"/>
              <a:gd name="connsiteX51" fmla="*/ 3687612 w 6364927"/>
              <a:gd name="connsiteY51" fmla="*/ 1739996 h 5552421"/>
              <a:gd name="connsiteX52" fmla="*/ 3762629 w 6364927"/>
              <a:gd name="connsiteY52" fmla="*/ 1696612 h 5552421"/>
              <a:gd name="connsiteX53" fmla="*/ 3840927 w 6364927"/>
              <a:gd name="connsiteY53" fmla="*/ 1702285 h 5552421"/>
              <a:gd name="connsiteX54" fmla="*/ 3842380 w 6364927"/>
              <a:gd name="connsiteY54" fmla="*/ 1737114 h 5552421"/>
              <a:gd name="connsiteX55" fmla="*/ 3909639 w 6364927"/>
              <a:gd name="connsiteY55" fmla="*/ 1831721 h 5552421"/>
              <a:gd name="connsiteX56" fmla="*/ 3790897 w 6364927"/>
              <a:gd name="connsiteY56" fmla="*/ 1951348 h 5552421"/>
              <a:gd name="connsiteX57" fmla="*/ 3906107 w 6364927"/>
              <a:gd name="connsiteY57" fmla="*/ 1879624 h 5552421"/>
              <a:gd name="connsiteX58" fmla="*/ 4018349 w 6364927"/>
              <a:gd name="connsiteY58" fmla="*/ 1824902 h 5552421"/>
              <a:gd name="connsiteX59" fmla="*/ 4064218 w 6364927"/>
              <a:gd name="connsiteY59" fmla="*/ 1839139 h 5552421"/>
              <a:gd name="connsiteX60" fmla="*/ 4033239 w 6364927"/>
              <a:gd name="connsiteY60" fmla="*/ 1872342 h 5552421"/>
              <a:gd name="connsiteX61" fmla="*/ 3911028 w 6364927"/>
              <a:gd name="connsiteY61" fmla="*/ 1953211 h 5552421"/>
              <a:gd name="connsiteX62" fmla="*/ 4052546 w 6364927"/>
              <a:gd name="connsiteY62" fmla="*/ 1927419 h 5552421"/>
              <a:gd name="connsiteX63" fmla="*/ 4093811 w 6364927"/>
              <a:gd name="connsiteY63" fmla="*/ 1944319 h 5552421"/>
              <a:gd name="connsiteX64" fmla="*/ 4069456 w 6364927"/>
              <a:gd name="connsiteY64" fmla="*/ 1988976 h 5552421"/>
              <a:gd name="connsiteX65" fmla="*/ 4032420 w 6364927"/>
              <a:gd name="connsiteY65" fmla="*/ 1990014 h 5552421"/>
              <a:gd name="connsiteX66" fmla="*/ 4004597 w 6364927"/>
              <a:gd name="connsiteY66" fmla="*/ 1995914 h 5552421"/>
              <a:gd name="connsiteX67" fmla="*/ 3875381 w 6364927"/>
              <a:gd name="connsiteY67" fmla="*/ 2075738 h 5552421"/>
              <a:gd name="connsiteX68" fmla="*/ 3879798 w 6364927"/>
              <a:gd name="connsiteY68" fmla="*/ 2083375 h 5552421"/>
              <a:gd name="connsiteX69" fmla="*/ 3904845 w 6364927"/>
              <a:gd name="connsiteY69" fmla="*/ 2094368 h 5552421"/>
              <a:gd name="connsiteX70" fmla="*/ 4068638 w 6364927"/>
              <a:gd name="connsiteY70" fmla="*/ 2106649 h 5552421"/>
              <a:gd name="connsiteX71" fmla="*/ 4112675 w 6364927"/>
              <a:gd name="connsiteY71" fmla="*/ 2096467 h 5552421"/>
              <a:gd name="connsiteX72" fmla="*/ 4070278 w 6364927"/>
              <a:gd name="connsiteY72" fmla="*/ 2131178 h 5552421"/>
              <a:gd name="connsiteX73" fmla="*/ 4041887 w 6364927"/>
              <a:gd name="connsiteY73" fmla="*/ 2157789 h 5552421"/>
              <a:gd name="connsiteX74" fmla="*/ 4079365 w 6364927"/>
              <a:gd name="connsiteY74" fmla="*/ 2157515 h 5552421"/>
              <a:gd name="connsiteX75" fmla="*/ 4186622 w 6364927"/>
              <a:gd name="connsiteY75" fmla="*/ 2115868 h 5552421"/>
              <a:gd name="connsiteX76" fmla="*/ 4265300 w 6364927"/>
              <a:gd name="connsiteY76" fmla="*/ 2111130 h 5552421"/>
              <a:gd name="connsiteX77" fmla="*/ 4224164 w 6364927"/>
              <a:gd name="connsiteY77" fmla="*/ 2180781 h 5552421"/>
              <a:gd name="connsiteX78" fmla="*/ 4219367 w 6364927"/>
              <a:gd name="connsiteY78" fmla="*/ 2183555 h 5552421"/>
              <a:gd name="connsiteX79" fmla="*/ 4269654 w 6364927"/>
              <a:gd name="connsiteY79" fmla="*/ 2205428 h 5552421"/>
              <a:gd name="connsiteX80" fmla="*/ 4323981 w 6364927"/>
              <a:gd name="connsiteY80" fmla="*/ 2255539 h 5552421"/>
              <a:gd name="connsiteX81" fmla="*/ 4348837 w 6364927"/>
              <a:gd name="connsiteY81" fmla="*/ 2266642 h 5552421"/>
              <a:gd name="connsiteX82" fmla="*/ 4322466 w 6364927"/>
              <a:gd name="connsiteY82" fmla="*/ 2307371 h 5552421"/>
              <a:gd name="connsiteX83" fmla="*/ 4198046 w 6364927"/>
              <a:gd name="connsiteY83" fmla="*/ 2384422 h 5552421"/>
              <a:gd name="connsiteX84" fmla="*/ 4296787 w 6364927"/>
              <a:gd name="connsiteY84" fmla="*/ 2403751 h 5552421"/>
              <a:gd name="connsiteX85" fmla="*/ 4348397 w 6364927"/>
              <a:gd name="connsiteY85" fmla="*/ 2373903 h 5552421"/>
              <a:gd name="connsiteX86" fmla="*/ 4335276 w 6364927"/>
              <a:gd name="connsiteY86" fmla="*/ 2437543 h 5552421"/>
              <a:gd name="connsiteX87" fmla="*/ 4338365 w 6364927"/>
              <a:gd name="connsiteY87" fmla="*/ 2486712 h 5552421"/>
              <a:gd name="connsiteX88" fmla="*/ 4316285 w 6364927"/>
              <a:gd name="connsiteY88" fmla="*/ 2556552 h 5552421"/>
              <a:gd name="connsiteX89" fmla="*/ 4240888 w 6364927"/>
              <a:gd name="connsiteY89" fmla="*/ 2610348 h 5552421"/>
              <a:gd name="connsiteX90" fmla="*/ 4427203 w 6364927"/>
              <a:gd name="connsiteY90" fmla="*/ 2553552 h 5552421"/>
              <a:gd name="connsiteX91" fmla="*/ 4235652 w 6364927"/>
              <a:gd name="connsiteY91" fmla="*/ 2720383 h 5552421"/>
              <a:gd name="connsiteX92" fmla="*/ 4279690 w 6364927"/>
              <a:gd name="connsiteY92" fmla="*/ 2710202 h 5552421"/>
              <a:gd name="connsiteX93" fmla="*/ 4367076 w 6364927"/>
              <a:gd name="connsiteY93" fmla="*/ 2644377 h 5552421"/>
              <a:gd name="connsiteX94" fmla="*/ 4442978 w 6364927"/>
              <a:gd name="connsiteY94" fmla="*/ 2656531 h 5552421"/>
              <a:gd name="connsiteX95" fmla="*/ 4486072 w 6364927"/>
              <a:gd name="connsiteY95" fmla="*/ 2687661 h 5552421"/>
              <a:gd name="connsiteX96" fmla="*/ 4601407 w 6364927"/>
              <a:gd name="connsiteY96" fmla="*/ 2692297 h 5552421"/>
              <a:gd name="connsiteX97" fmla="*/ 4593078 w 6364927"/>
              <a:gd name="connsiteY97" fmla="*/ 2742974 h 5552421"/>
              <a:gd name="connsiteX98" fmla="*/ 4656110 w 6364927"/>
              <a:gd name="connsiteY98" fmla="*/ 2721807 h 5552421"/>
              <a:gd name="connsiteX99" fmla="*/ 4765007 w 6364927"/>
              <a:gd name="connsiteY99" fmla="*/ 2704689 h 5552421"/>
              <a:gd name="connsiteX100" fmla="*/ 4722358 w 6364927"/>
              <a:gd name="connsiteY100" fmla="*/ 2782348 h 5552421"/>
              <a:gd name="connsiteX101" fmla="*/ 4734472 w 6364927"/>
              <a:gd name="connsiteY101" fmla="*/ 2846680 h 5552421"/>
              <a:gd name="connsiteX102" fmla="*/ 4642861 w 6364927"/>
              <a:gd name="connsiteY102" fmla="*/ 2904758 h 5552421"/>
              <a:gd name="connsiteX103" fmla="*/ 4895489 w 6364927"/>
              <a:gd name="connsiteY103" fmla="*/ 2875854 h 5552421"/>
              <a:gd name="connsiteX104" fmla="*/ 4870946 w 6364927"/>
              <a:gd name="connsiteY104" fmla="*/ 2930812 h 5552421"/>
              <a:gd name="connsiteX105" fmla="*/ 4945776 w 6364927"/>
              <a:gd name="connsiteY105" fmla="*/ 2889685 h 5552421"/>
              <a:gd name="connsiteX106" fmla="*/ 4957035 w 6364927"/>
              <a:gd name="connsiteY106" fmla="*/ 2885934 h 5552421"/>
              <a:gd name="connsiteX107" fmla="*/ 4964182 w 6364927"/>
              <a:gd name="connsiteY107" fmla="*/ 2898270 h 5552421"/>
              <a:gd name="connsiteX108" fmla="*/ 4907974 w 6364927"/>
              <a:gd name="connsiteY108" fmla="*/ 2974446 h 5552421"/>
              <a:gd name="connsiteX109" fmla="*/ 4668984 w 6364927"/>
              <a:gd name="connsiteY109" fmla="*/ 3220863 h 5552421"/>
              <a:gd name="connsiteX110" fmla="*/ 4879147 w 6364927"/>
              <a:gd name="connsiteY110" fmla="*/ 3151294 h 5552421"/>
              <a:gd name="connsiteX111" fmla="*/ 4780915 w 6364927"/>
              <a:gd name="connsiteY111" fmla="*/ 3208104 h 5552421"/>
              <a:gd name="connsiteX112" fmla="*/ 4702550 w 6364927"/>
              <a:gd name="connsiteY112" fmla="*/ 3278903 h 5552421"/>
              <a:gd name="connsiteX113" fmla="*/ 4794858 w 6364927"/>
              <a:gd name="connsiteY113" fmla="*/ 3286666 h 5552421"/>
              <a:gd name="connsiteX114" fmla="*/ 4897827 w 6364927"/>
              <a:gd name="connsiteY114" fmla="*/ 3323931 h 5552421"/>
              <a:gd name="connsiteX115" fmla="*/ 4935244 w 6364927"/>
              <a:gd name="connsiteY115" fmla="*/ 3312484 h 5552421"/>
              <a:gd name="connsiteX116" fmla="*/ 5037705 w 6364927"/>
              <a:gd name="connsiteY116" fmla="*/ 3273610 h 5552421"/>
              <a:gd name="connsiteX117" fmla="*/ 4984959 w 6364927"/>
              <a:gd name="connsiteY117" fmla="*/ 3344879 h 5552421"/>
              <a:gd name="connsiteX118" fmla="*/ 5010891 w 6364927"/>
              <a:gd name="connsiteY118" fmla="*/ 3411411 h 5552421"/>
              <a:gd name="connsiteX119" fmla="*/ 5110896 w 6364927"/>
              <a:gd name="connsiteY119" fmla="*/ 3475869 h 5552421"/>
              <a:gd name="connsiteX120" fmla="*/ 5224781 w 6364927"/>
              <a:gd name="connsiteY120" fmla="*/ 3553701 h 5552421"/>
              <a:gd name="connsiteX121" fmla="*/ 5245412 w 6364927"/>
              <a:gd name="connsiteY121" fmla="*/ 3557057 h 5552421"/>
              <a:gd name="connsiteX122" fmla="*/ 5240051 w 6364927"/>
              <a:gd name="connsiteY122" fmla="*/ 3590730 h 5552421"/>
              <a:gd name="connsiteX123" fmla="*/ 5244468 w 6364927"/>
              <a:gd name="connsiteY123" fmla="*/ 3598367 h 5552421"/>
              <a:gd name="connsiteX124" fmla="*/ 5258285 w 6364927"/>
              <a:gd name="connsiteY124" fmla="*/ 3600567 h 5552421"/>
              <a:gd name="connsiteX125" fmla="*/ 5260494 w 6364927"/>
              <a:gd name="connsiteY125" fmla="*/ 3604385 h 5552421"/>
              <a:gd name="connsiteX126" fmla="*/ 5130898 w 6364927"/>
              <a:gd name="connsiteY126" fmla="*/ 3694621 h 5552421"/>
              <a:gd name="connsiteX127" fmla="*/ 5164591 w 6364927"/>
              <a:gd name="connsiteY127" fmla="*/ 3731187 h 5552421"/>
              <a:gd name="connsiteX128" fmla="*/ 5202892 w 6364927"/>
              <a:gd name="connsiteY128" fmla="*/ 3775279 h 5552421"/>
              <a:gd name="connsiteX129" fmla="*/ 5301253 w 6364927"/>
              <a:gd name="connsiteY129" fmla="*/ 3805019 h 5552421"/>
              <a:gd name="connsiteX130" fmla="*/ 5305670 w 6364927"/>
              <a:gd name="connsiteY130" fmla="*/ 3812656 h 5552421"/>
              <a:gd name="connsiteX131" fmla="*/ 5311159 w 6364927"/>
              <a:gd name="connsiteY131" fmla="*/ 3865533 h 5552421"/>
              <a:gd name="connsiteX132" fmla="*/ 5308444 w 6364927"/>
              <a:gd name="connsiteY132" fmla="*/ 3893599 h 5552421"/>
              <a:gd name="connsiteX133" fmla="*/ 5303589 w 6364927"/>
              <a:gd name="connsiteY133" fmla="*/ 3993223 h 5552421"/>
              <a:gd name="connsiteX134" fmla="*/ 5422835 w 6364927"/>
              <a:gd name="connsiteY134" fmla="*/ 3939547 h 5552421"/>
              <a:gd name="connsiteX135" fmla="*/ 5391605 w 6364927"/>
              <a:gd name="connsiteY135" fmla="*/ 4069711 h 5552421"/>
              <a:gd name="connsiteX136" fmla="*/ 5354509 w 6364927"/>
              <a:gd name="connsiteY136" fmla="*/ 4167598 h 5552421"/>
              <a:gd name="connsiteX137" fmla="*/ 5333118 w 6364927"/>
              <a:gd name="connsiteY137" fmla="*/ 4185064 h 5552421"/>
              <a:gd name="connsiteX138" fmla="*/ 5259930 w 6364927"/>
              <a:gd name="connsiteY138" fmla="*/ 4242678 h 5552421"/>
              <a:gd name="connsiteX139" fmla="*/ 5217533 w 6364927"/>
              <a:gd name="connsiteY139" fmla="*/ 4277389 h 5552421"/>
              <a:gd name="connsiteX140" fmla="*/ 5224850 w 6364927"/>
              <a:gd name="connsiteY140" fmla="*/ 4344495 h 5552421"/>
              <a:gd name="connsiteX141" fmla="*/ 5422967 w 6364927"/>
              <a:gd name="connsiteY141" fmla="*/ 4285970 h 5552421"/>
              <a:gd name="connsiteX142" fmla="*/ 5472621 w 6364927"/>
              <a:gd name="connsiteY142" fmla="*/ 4361203 h 5552421"/>
              <a:gd name="connsiteX143" fmla="*/ 5544486 w 6364927"/>
              <a:gd name="connsiteY143" fmla="*/ 4355310 h 5552421"/>
              <a:gd name="connsiteX144" fmla="*/ 5585939 w 6364927"/>
              <a:gd name="connsiteY144" fmla="*/ 4361910 h 5552421"/>
              <a:gd name="connsiteX145" fmla="*/ 5568778 w 6364927"/>
              <a:gd name="connsiteY145" fmla="*/ 4397313 h 5552421"/>
              <a:gd name="connsiteX146" fmla="*/ 5456849 w 6364927"/>
              <a:gd name="connsiteY146" fmla="*/ 4518096 h 5552421"/>
              <a:gd name="connsiteX147" fmla="*/ 5750484 w 6364927"/>
              <a:gd name="connsiteY147" fmla="*/ 4332992 h 5552421"/>
              <a:gd name="connsiteX148" fmla="*/ 5751181 w 6364927"/>
              <a:gd name="connsiteY148" fmla="*/ 4398831 h 5552421"/>
              <a:gd name="connsiteX149" fmla="*/ 5669284 w 6364927"/>
              <a:gd name="connsiteY149" fmla="*/ 4517533 h 5552421"/>
              <a:gd name="connsiteX150" fmla="*/ 5742221 w 6364927"/>
              <a:gd name="connsiteY150" fmla="*/ 4556880 h 5552421"/>
              <a:gd name="connsiteX151" fmla="*/ 5790744 w 6364927"/>
              <a:gd name="connsiteY151" fmla="*/ 4835572 h 5552421"/>
              <a:gd name="connsiteX152" fmla="*/ 5850432 w 6364927"/>
              <a:gd name="connsiteY152" fmla="*/ 4852009 h 5552421"/>
              <a:gd name="connsiteX153" fmla="*/ 5949235 w 6364927"/>
              <a:gd name="connsiteY153" fmla="*/ 4784676 h 5552421"/>
              <a:gd name="connsiteX154" fmla="*/ 5856113 w 6364927"/>
              <a:gd name="connsiteY154" fmla="*/ 4904775 h 5552421"/>
              <a:gd name="connsiteX155" fmla="*/ 5979396 w 6364927"/>
              <a:gd name="connsiteY155" fmla="*/ 4869145 h 5552421"/>
              <a:gd name="connsiteX156" fmla="*/ 5894030 w 6364927"/>
              <a:gd name="connsiteY156" fmla="*/ 4949088 h 5552421"/>
              <a:gd name="connsiteX157" fmla="*/ 5989176 w 6364927"/>
              <a:gd name="connsiteY157" fmla="*/ 4951133 h 5552421"/>
              <a:gd name="connsiteX158" fmla="*/ 5953404 w 6364927"/>
              <a:gd name="connsiteY158" fmla="*/ 4997299 h 5552421"/>
              <a:gd name="connsiteX159" fmla="*/ 5924949 w 6364927"/>
              <a:gd name="connsiteY159" fmla="*/ 5110571 h 5552421"/>
              <a:gd name="connsiteX160" fmla="*/ 6012332 w 6364927"/>
              <a:gd name="connsiteY160" fmla="*/ 5034558 h 5552421"/>
              <a:gd name="connsiteX161" fmla="*/ 6102619 w 6364927"/>
              <a:gd name="connsiteY161" fmla="*/ 5028202 h 5552421"/>
              <a:gd name="connsiteX162" fmla="*/ 6113661 w 6364927"/>
              <a:gd name="connsiteY162" fmla="*/ 5047294 h 5552421"/>
              <a:gd name="connsiteX163" fmla="*/ 6113030 w 6364927"/>
              <a:gd name="connsiteY163" fmla="*/ 5154666 h 5552421"/>
              <a:gd name="connsiteX164" fmla="*/ 6163821 w 6364927"/>
              <a:gd name="connsiteY164" fmla="*/ 5242490 h 5552421"/>
              <a:gd name="connsiteX165" fmla="*/ 6171695 w 6364927"/>
              <a:gd name="connsiteY165" fmla="*/ 5272825 h 5552421"/>
              <a:gd name="connsiteX166" fmla="*/ 6171960 w 6364927"/>
              <a:gd name="connsiteY166" fmla="*/ 5272847 h 5552421"/>
              <a:gd name="connsiteX167" fmla="*/ 6160393 w 6364927"/>
              <a:gd name="connsiteY167" fmla="*/ 5281399 h 5552421"/>
              <a:gd name="connsiteX168" fmla="*/ 6144817 w 6364927"/>
              <a:gd name="connsiteY168" fmla="*/ 5319261 h 5552421"/>
              <a:gd name="connsiteX169" fmla="*/ 6077770 w 6364927"/>
              <a:gd name="connsiteY169" fmla="*/ 5167441 h 5552421"/>
              <a:gd name="connsiteX170" fmla="*/ 6055714 w 6364927"/>
              <a:gd name="connsiteY170" fmla="*/ 5308401 h 5552421"/>
              <a:gd name="connsiteX171" fmla="*/ 6011604 w 6364927"/>
              <a:gd name="connsiteY171" fmla="*/ 5405920 h 5552421"/>
              <a:gd name="connsiteX172" fmla="*/ 6007193 w 6364927"/>
              <a:gd name="connsiteY172" fmla="*/ 5411239 h 5552421"/>
              <a:gd name="connsiteX173" fmla="*/ 6007193 w 6364927"/>
              <a:gd name="connsiteY173" fmla="*/ 5400601 h 5552421"/>
              <a:gd name="connsiteX174" fmla="*/ 5923384 w 6364927"/>
              <a:gd name="connsiteY174" fmla="*/ 5340981 h 5552421"/>
              <a:gd name="connsiteX175" fmla="*/ 5918972 w 6364927"/>
              <a:gd name="connsiteY175" fmla="*/ 5232602 h 5552421"/>
              <a:gd name="connsiteX176" fmla="*/ 5905740 w 6364927"/>
              <a:gd name="connsiteY176" fmla="*/ 5205341 h 5552421"/>
              <a:gd name="connsiteX177" fmla="*/ 5879273 w 6364927"/>
              <a:gd name="connsiteY177" fmla="*/ 5183842 h 5552421"/>
              <a:gd name="connsiteX178" fmla="*/ 5782230 w 6364927"/>
              <a:gd name="connsiteY178" fmla="*/ 5183842 h 5552421"/>
              <a:gd name="connsiteX179" fmla="*/ 5694010 w 6364927"/>
              <a:gd name="connsiteY179" fmla="*/ 5237921 h 5552421"/>
              <a:gd name="connsiteX180" fmla="*/ 5591674 w 6364927"/>
              <a:gd name="connsiteY180" fmla="*/ 5281361 h 5552421"/>
              <a:gd name="connsiteX181" fmla="*/ 5547564 w 6364927"/>
              <a:gd name="connsiteY181" fmla="*/ 5221742 h 5552421"/>
              <a:gd name="connsiteX182" fmla="*/ 5560797 w 6364927"/>
              <a:gd name="connsiteY182" fmla="*/ 5248781 h 5552421"/>
              <a:gd name="connsiteX183" fmla="*/ 5556386 w 6364927"/>
              <a:gd name="connsiteY183" fmla="*/ 5303082 h 5552421"/>
              <a:gd name="connsiteX184" fmla="*/ 5521098 w 6364927"/>
              <a:gd name="connsiteY184" fmla="*/ 5275821 h 5552421"/>
              <a:gd name="connsiteX185" fmla="*/ 5494632 w 6364927"/>
              <a:gd name="connsiteY185" fmla="*/ 5216422 h 5552421"/>
              <a:gd name="connsiteX186" fmla="*/ 5450521 w 6364927"/>
              <a:gd name="connsiteY186" fmla="*/ 5243240 h 5552421"/>
              <a:gd name="connsiteX187" fmla="*/ 5349068 w 6364927"/>
              <a:gd name="connsiteY187" fmla="*/ 5118682 h 5552421"/>
              <a:gd name="connsiteX188" fmla="*/ 5322601 w 6364927"/>
              <a:gd name="connsiteY188" fmla="*/ 5113141 h 5552421"/>
              <a:gd name="connsiteX189" fmla="*/ 5296135 w 6364927"/>
              <a:gd name="connsiteY189" fmla="*/ 5096961 h 5552421"/>
              <a:gd name="connsiteX190" fmla="*/ 5184977 w 6364927"/>
              <a:gd name="connsiteY190" fmla="*/ 5026482 h 5552421"/>
              <a:gd name="connsiteX191" fmla="*/ 5154100 w 6364927"/>
              <a:gd name="connsiteY191" fmla="*/ 5037342 h 5552421"/>
              <a:gd name="connsiteX192" fmla="*/ 5109990 w 6364927"/>
              <a:gd name="connsiteY192" fmla="*/ 5107822 h 5552421"/>
              <a:gd name="connsiteX193" fmla="*/ 5070290 w 6364927"/>
              <a:gd name="connsiteY193" fmla="*/ 5178301 h 5552421"/>
              <a:gd name="connsiteX194" fmla="*/ 5017358 w 6364927"/>
              <a:gd name="connsiteY194" fmla="*/ 5194481 h 5552421"/>
              <a:gd name="connsiteX195" fmla="*/ 4937960 w 6364927"/>
              <a:gd name="connsiteY195" fmla="*/ 5205341 h 5552421"/>
              <a:gd name="connsiteX196" fmla="*/ 4933548 w 6364927"/>
              <a:gd name="connsiteY196" fmla="*/ 5346522 h 5552421"/>
              <a:gd name="connsiteX197" fmla="*/ 4866501 w 6364927"/>
              <a:gd name="connsiteY197" fmla="*/ 5243240 h 5552421"/>
              <a:gd name="connsiteX198" fmla="*/ 4901789 w 6364927"/>
              <a:gd name="connsiteY198" fmla="*/ 5232602 h 5552421"/>
              <a:gd name="connsiteX199" fmla="*/ 4901789 w 6364927"/>
              <a:gd name="connsiteY199" fmla="*/ 5129542 h 5552421"/>
              <a:gd name="connsiteX200" fmla="*/ 4875323 w 6364927"/>
              <a:gd name="connsiteY200" fmla="*/ 5113141 h 5552421"/>
              <a:gd name="connsiteX201" fmla="*/ 4844446 w 6364927"/>
              <a:gd name="connsiteY201" fmla="*/ 5156581 h 5552421"/>
              <a:gd name="connsiteX202" fmla="*/ 4830330 w 6364927"/>
              <a:gd name="connsiteY202" fmla="*/ 5194481 h 5552421"/>
              <a:gd name="connsiteX203" fmla="*/ 4737698 w 6364927"/>
              <a:gd name="connsiteY203" fmla="*/ 5275821 h 5552421"/>
              <a:gd name="connsiteX204" fmla="*/ 4750932 w 6364927"/>
              <a:gd name="connsiteY204" fmla="*/ 5086101 h 5552421"/>
              <a:gd name="connsiteX205" fmla="*/ 4702410 w 6364927"/>
              <a:gd name="connsiteY205" fmla="*/ 5140402 h 5552421"/>
              <a:gd name="connsiteX206" fmla="*/ 4675944 w 6364927"/>
              <a:gd name="connsiteY206" fmla="*/ 5026482 h 5552421"/>
              <a:gd name="connsiteX207" fmla="*/ 4636245 w 6364927"/>
              <a:gd name="connsiteY207" fmla="*/ 5010302 h 5552421"/>
              <a:gd name="connsiteX208" fmla="*/ 4614190 w 6364927"/>
              <a:gd name="connsiteY208" fmla="*/ 5048202 h 5552421"/>
              <a:gd name="connsiteX209" fmla="*/ 4548024 w 6364927"/>
              <a:gd name="connsiteY209" fmla="*/ 5048202 h 5552421"/>
              <a:gd name="connsiteX210" fmla="*/ 4512736 w 6364927"/>
              <a:gd name="connsiteY210" fmla="*/ 5151262 h 5552421"/>
              <a:gd name="connsiteX211" fmla="*/ 4450982 w 6364927"/>
              <a:gd name="connsiteY211" fmla="*/ 5107822 h 5552421"/>
              <a:gd name="connsiteX212" fmla="*/ 4388345 w 6364927"/>
              <a:gd name="connsiteY212" fmla="*/ 5113141 h 5552421"/>
              <a:gd name="connsiteX213" fmla="*/ 4361879 w 6364927"/>
              <a:gd name="connsiteY213" fmla="*/ 5151262 h 5552421"/>
              <a:gd name="connsiteX214" fmla="*/ 4322180 w 6364927"/>
              <a:gd name="connsiteY214" fmla="*/ 4983041 h 5552421"/>
              <a:gd name="connsiteX215" fmla="*/ 4282480 w 6364927"/>
              <a:gd name="connsiteY215" fmla="*/ 5281361 h 5552421"/>
              <a:gd name="connsiteX216" fmla="*/ 4269248 w 6364927"/>
              <a:gd name="connsiteY216" fmla="*/ 5183842 h 5552421"/>
              <a:gd name="connsiteX217" fmla="*/ 4269248 w 6364927"/>
              <a:gd name="connsiteY217" fmla="*/ 5086101 h 5552421"/>
              <a:gd name="connsiteX218" fmla="*/ 4203082 w 6364927"/>
              <a:gd name="connsiteY218" fmla="*/ 5221742 h 5552421"/>
              <a:gd name="connsiteX219" fmla="*/ 4172204 w 6364927"/>
              <a:gd name="connsiteY219" fmla="*/ 5237921 h 5552421"/>
              <a:gd name="connsiteX220" fmla="*/ 4145738 w 6364927"/>
              <a:gd name="connsiteY220" fmla="*/ 5205341 h 5552421"/>
              <a:gd name="connsiteX221" fmla="*/ 4163382 w 6364927"/>
              <a:gd name="connsiteY221" fmla="*/ 5178301 h 5552421"/>
              <a:gd name="connsiteX222" fmla="*/ 4172204 w 6364927"/>
              <a:gd name="connsiteY222" fmla="*/ 5145721 h 5552421"/>
              <a:gd name="connsiteX223" fmla="*/ 4172204 w 6364927"/>
              <a:gd name="connsiteY223" fmla="*/ 4999221 h 5552421"/>
              <a:gd name="connsiteX224" fmla="*/ 4167794 w 6364927"/>
              <a:gd name="connsiteY224" fmla="*/ 4993901 h 5552421"/>
              <a:gd name="connsiteX225" fmla="*/ 4141328 w 6364927"/>
              <a:gd name="connsiteY225" fmla="*/ 5010302 h 5552421"/>
              <a:gd name="connsiteX226" fmla="*/ 4044285 w 6364927"/>
              <a:gd name="connsiteY226" fmla="*/ 5161900 h 5552421"/>
              <a:gd name="connsiteX227" fmla="*/ 4035463 w 6364927"/>
              <a:gd name="connsiteY227" fmla="*/ 5178301 h 5552421"/>
              <a:gd name="connsiteX228" fmla="*/ 4008997 w 6364927"/>
              <a:gd name="connsiteY228" fmla="*/ 5080560 h 5552421"/>
              <a:gd name="connsiteX229" fmla="*/ 3977237 w 6364927"/>
              <a:gd name="connsiteY229" fmla="*/ 5232602 h 5552421"/>
              <a:gd name="connsiteX230" fmla="*/ 3941949 w 6364927"/>
              <a:gd name="connsiteY230" fmla="*/ 5319261 h 5552421"/>
              <a:gd name="connsiteX231" fmla="*/ 3906661 w 6364927"/>
              <a:gd name="connsiteY231" fmla="*/ 5232602 h 5552421"/>
              <a:gd name="connsiteX232" fmla="*/ 3897839 w 6364927"/>
              <a:gd name="connsiteY232" fmla="*/ 5227061 h 5552421"/>
              <a:gd name="connsiteX233" fmla="*/ 3866962 w 6364927"/>
              <a:gd name="connsiteY233" fmla="*/ 5286681 h 5552421"/>
              <a:gd name="connsiteX234" fmla="*/ 3853729 w 6364927"/>
              <a:gd name="connsiteY234" fmla="*/ 5237921 h 5552421"/>
              <a:gd name="connsiteX235" fmla="*/ 3787563 w 6364927"/>
              <a:gd name="connsiteY235" fmla="*/ 5303082 h 5552421"/>
              <a:gd name="connsiteX236" fmla="*/ 3739042 w 6364927"/>
              <a:gd name="connsiteY236" fmla="*/ 5319261 h 5552421"/>
              <a:gd name="connsiteX237" fmla="*/ 3730220 w 6364927"/>
              <a:gd name="connsiteY237" fmla="*/ 5389741 h 5552421"/>
              <a:gd name="connsiteX238" fmla="*/ 3734631 w 6364927"/>
              <a:gd name="connsiteY238" fmla="*/ 5286681 h 5552421"/>
              <a:gd name="connsiteX239" fmla="*/ 3739042 w 6364927"/>
              <a:gd name="connsiteY239" fmla="*/ 5129542 h 5552421"/>
              <a:gd name="connsiteX240" fmla="*/ 3593478 w 6364927"/>
              <a:gd name="connsiteY240" fmla="*/ 5216422 h 5552421"/>
              <a:gd name="connsiteX241" fmla="*/ 3535252 w 6364927"/>
              <a:gd name="connsiteY241" fmla="*/ 5161900 h 5552421"/>
              <a:gd name="connsiteX242" fmla="*/ 3526430 w 6364927"/>
              <a:gd name="connsiteY242" fmla="*/ 5053743 h 5552421"/>
              <a:gd name="connsiteX243" fmla="*/ 3477909 w 6364927"/>
              <a:gd name="connsiteY243" fmla="*/ 5232602 h 5552421"/>
              <a:gd name="connsiteX244" fmla="*/ 3442621 w 6364927"/>
              <a:gd name="connsiteY244" fmla="*/ 5113141 h 5552421"/>
              <a:gd name="connsiteX245" fmla="*/ 3429388 w 6364927"/>
              <a:gd name="connsiteY245" fmla="*/ 4993901 h 5552421"/>
              <a:gd name="connsiteX246" fmla="*/ 3416155 w 6364927"/>
              <a:gd name="connsiteY246" fmla="*/ 5042661 h 5552421"/>
              <a:gd name="connsiteX247" fmla="*/ 3429388 w 6364927"/>
              <a:gd name="connsiteY247" fmla="*/ 5140402 h 5552421"/>
              <a:gd name="connsiteX248" fmla="*/ 3376455 w 6364927"/>
              <a:gd name="connsiteY248" fmla="*/ 5200022 h 5552421"/>
              <a:gd name="connsiteX249" fmla="*/ 3341167 w 6364927"/>
              <a:gd name="connsiteY249" fmla="*/ 5216422 h 5552421"/>
              <a:gd name="connsiteX250" fmla="*/ 3301468 w 6364927"/>
              <a:gd name="connsiteY250" fmla="*/ 5275821 h 5552421"/>
              <a:gd name="connsiteX251" fmla="*/ 3257357 w 6364927"/>
              <a:gd name="connsiteY251" fmla="*/ 5297762 h 5552421"/>
              <a:gd name="connsiteX252" fmla="*/ 3222069 w 6364927"/>
              <a:gd name="connsiteY252" fmla="*/ 5324580 h 5552421"/>
              <a:gd name="connsiteX253" fmla="*/ 3208836 w 6364927"/>
              <a:gd name="connsiteY253" fmla="*/ 5433181 h 5552421"/>
              <a:gd name="connsiteX254" fmla="*/ 3182370 w 6364927"/>
              <a:gd name="connsiteY254" fmla="*/ 5471081 h 5552421"/>
              <a:gd name="connsiteX255" fmla="*/ 3155904 w 6364927"/>
              <a:gd name="connsiteY255" fmla="*/ 5438500 h 5552421"/>
              <a:gd name="connsiteX256" fmla="*/ 3136495 w 6364927"/>
              <a:gd name="connsiteY256" fmla="*/ 5384421 h 5552421"/>
              <a:gd name="connsiteX257" fmla="*/ 3070330 w 6364927"/>
              <a:gd name="connsiteY257" fmla="*/ 5373340 h 5552421"/>
              <a:gd name="connsiteX258" fmla="*/ 3070330 w 6364927"/>
              <a:gd name="connsiteY258" fmla="*/ 5248781 h 5552421"/>
              <a:gd name="connsiteX259" fmla="*/ 2968876 w 6364927"/>
              <a:gd name="connsiteY259" fmla="*/ 5503439 h 5552421"/>
              <a:gd name="connsiteX260" fmla="*/ 2929177 w 6364927"/>
              <a:gd name="connsiteY260" fmla="*/ 5449360 h 5552421"/>
              <a:gd name="connsiteX261" fmla="*/ 2924766 w 6364927"/>
              <a:gd name="connsiteY261" fmla="*/ 5552421 h 5552421"/>
              <a:gd name="connsiteX262" fmla="*/ 2854189 w 6364927"/>
              <a:gd name="connsiteY262" fmla="*/ 5395060 h 5552421"/>
              <a:gd name="connsiteX263" fmla="*/ 2849778 w 6364927"/>
              <a:gd name="connsiteY263" fmla="*/ 5378659 h 5552421"/>
              <a:gd name="connsiteX264" fmla="*/ 2796846 w 6364927"/>
              <a:gd name="connsiteY264" fmla="*/ 5151262 h 5552421"/>
              <a:gd name="connsiteX265" fmla="*/ 2770380 w 6364927"/>
              <a:gd name="connsiteY265" fmla="*/ 5118682 h 5552421"/>
              <a:gd name="connsiteX266" fmla="*/ 2743913 w 6364927"/>
              <a:gd name="connsiteY266" fmla="*/ 5324580 h 5552421"/>
              <a:gd name="connsiteX267" fmla="*/ 2739502 w 6364927"/>
              <a:gd name="connsiteY267" fmla="*/ 5205341 h 5552421"/>
              <a:gd name="connsiteX268" fmla="*/ 2712154 w 6364927"/>
              <a:gd name="connsiteY268" fmla="*/ 5096961 h 5552421"/>
              <a:gd name="connsiteX269" fmla="*/ 2645989 w 6364927"/>
              <a:gd name="connsiteY269" fmla="*/ 5216422 h 5552421"/>
              <a:gd name="connsiteX270" fmla="*/ 2615111 w 6364927"/>
              <a:gd name="connsiteY270" fmla="*/ 5254100 h 5552421"/>
              <a:gd name="connsiteX271" fmla="*/ 2566590 w 6364927"/>
              <a:gd name="connsiteY271" fmla="*/ 5340981 h 5552421"/>
              <a:gd name="connsiteX272" fmla="*/ 2557768 w 6364927"/>
              <a:gd name="connsiteY272" fmla="*/ 5389741 h 5552421"/>
              <a:gd name="connsiteX273" fmla="*/ 2513658 w 6364927"/>
              <a:gd name="connsiteY273" fmla="*/ 5330121 h 5552421"/>
              <a:gd name="connsiteX274" fmla="*/ 2425437 w 6364927"/>
              <a:gd name="connsiteY274" fmla="*/ 5324580 h 5552421"/>
              <a:gd name="connsiteX275" fmla="*/ 2372505 w 6364927"/>
              <a:gd name="connsiteY275" fmla="*/ 5378659 h 5552421"/>
              <a:gd name="connsiteX276" fmla="*/ 2301046 w 6364927"/>
              <a:gd name="connsiteY276" fmla="*/ 5378659 h 5552421"/>
              <a:gd name="connsiteX277" fmla="*/ 2248114 w 6364927"/>
              <a:gd name="connsiteY277" fmla="*/ 5373340 h 5552421"/>
              <a:gd name="connsiteX278" fmla="*/ 2181948 w 6364927"/>
              <a:gd name="connsiteY278" fmla="*/ 5449360 h 5552421"/>
              <a:gd name="connsiteX279" fmla="*/ 2181948 w 6364927"/>
              <a:gd name="connsiteY279" fmla="*/ 5378659 h 5552421"/>
              <a:gd name="connsiteX280" fmla="*/ 2155482 w 6364927"/>
              <a:gd name="connsiteY280" fmla="*/ 5438500 h 5552421"/>
              <a:gd name="connsiteX281" fmla="*/ 2142249 w 6364927"/>
              <a:gd name="connsiteY281" fmla="*/ 5335440 h 5552421"/>
              <a:gd name="connsiteX282" fmla="*/ 2067262 w 6364927"/>
              <a:gd name="connsiteY282" fmla="*/ 5303082 h 5552421"/>
              <a:gd name="connsiteX283" fmla="*/ 1987863 w 6364927"/>
              <a:gd name="connsiteY283" fmla="*/ 5384421 h 5552421"/>
              <a:gd name="connsiteX284" fmla="*/ 1801718 w 6364927"/>
              <a:gd name="connsiteY284" fmla="*/ 5319261 h 5552421"/>
              <a:gd name="connsiteX285" fmla="*/ 1792896 w 6364927"/>
              <a:gd name="connsiteY285" fmla="*/ 5395060 h 5552421"/>
              <a:gd name="connsiteX286" fmla="*/ 1744374 w 6364927"/>
              <a:gd name="connsiteY286" fmla="*/ 5303082 h 5552421"/>
              <a:gd name="connsiteX287" fmla="*/ 1748785 w 6364927"/>
              <a:gd name="connsiteY287" fmla="*/ 5161900 h 5552421"/>
              <a:gd name="connsiteX288" fmla="*/ 1731141 w 6364927"/>
              <a:gd name="connsiteY288" fmla="*/ 5156581 h 5552421"/>
              <a:gd name="connsiteX289" fmla="*/ 1704675 w 6364927"/>
              <a:gd name="connsiteY289" fmla="*/ 5303082 h 5552421"/>
              <a:gd name="connsiteX290" fmla="*/ 1589988 w 6364927"/>
              <a:gd name="connsiteY290" fmla="*/ 5243240 h 5552421"/>
              <a:gd name="connsiteX291" fmla="*/ 1616454 w 6364927"/>
              <a:gd name="connsiteY291" fmla="*/ 5135083 h 5552421"/>
              <a:gd name="connsiteX292" fmla="*/ 1532645 w 6364927"/>
              <a:gd name="connsiteY292" fmla="*/ 5086101 h 5552421"/>
              <a:gd name="connsiteX293" fmla="*/ 1497357 w 6364927"/>
              <a:gd name="connsiteY293" fmla="*/ 5237921 h 5552421"/>
              <a:gd name="connsiteX294" fmla="*/ 1386199 w 6364927"/>
              <a:gd name="connsiteY294" fmla="*/ 5292000 h 5552421"/>
              <a:gd name="connsiteX295" fmla="*/ 1358850 w 6364927"/>
              <a:gd name="connsiteY295" fmla="*/ 5368021 h 5552421"/>
              <a:gd name="connsiteX296" fmla="*/ 1314740 w 6364927"/>
              <a:gd name="connsiteY296" fmla="*/ 5373340 h 5552421"/>
              <a:gd name="connsiteX297" fmla="*/ 1266219 w 6364927"/>
              <a:gd name="connsiteY297" fmla="*/ 5227061 h 5552421"/>
              <a:gd name="connsiteX298" fmla="*/ 1275041 w 6364927"/>
              <a:gd name="connsiteY298" fmla="*/ 5492579 h 5552421"/>
              <a:gd name="connsiteX299" fmla="*/ 1213286 w 6364927"/>
              <a:gd name="connsiteY299" fmla="*/ 5438500 h 5552421"/>
              <a:gd name="connsiteX300" fmla="*/ 1164765 w 6364927"/>
              <a:gd name="connsiteY300" fmla="*/ 5389741 h 5552421"/>
              <a:gd name="connsiteX301" fmla="*/ 1120655 w 6364927"/>
              <a:gd name="connsiteY301" fmla="*/ 5384421 h 5552421"/>
              <a:gd name="connsiteX302" fmla="*/ 841878 w 6364927"/>
              <a:gd name="connsiteY302" fmla="*/ 5292000 h 5552421"/>
              <a:gd name="connsiteX303" fmla="*/ 780123 w 6364927"/>
              <a:gd name="connsiteY303" fmla="*/ 5357160 h 5552421"/>
              <a:gd name="connsiteX304" fmla="*/ 784534 w 6364927"/>
              <a:gd name="connsiteY304" fmla="*/ 5416780 h 5552421"/>
              <a:gd name="connsiteX305" fmla="*/ 771301 w 6364927"/>
              <a:gd name="connsiteY305" fmla="*/ 5454680 h 5552421"/>
              <a:gd name="connsiteX306" fmla="*/ 736013 w 6364927"/>
              <a:gd name="connsiteY306" fmla="*/ 5422321 h 5552421"/>
              <a:gd name="connsiteX307" fmla="*/ 731602 w 6364927"/>
              <a:gd name="connsiteY307" fmla="*/ 5357160 h 5552421"/>
              <a:gd name="connsiteX308" fmla="*/ 713958 w 6364927"/>
              <a:gd name="connsiteY308" fmla="*/ 5357160 h 5552421"/>
              <a:gd name="connsiteX309" fmla="*/ 687492 w 6364927"/>
              <a:gd name="connsiteY309" fmla="*/ 5416780 h 5552421"/>
              <a:gd name="connsiteX310" fmla="*/ 674259 w 6364927"/>
              <a:gd name="connsiteY310" fmla="*/ 5330121 h 5552421"/>
              <a:gd name="connsiteX311" fmla="*/ 669847 w 6364927"/>
              <a:gd name="connsiteY311" fmla="*/ 5330121 h 5552421"/>
              <a:gd name="connsiteX312" fmla="*/ 665436 w 6364927"/>
              <a:gd name="connsiteY312" fmla="*/ 5330121 h 5552421"/>
              <a:gd name="connsiteX313" fmla="*/ 652203 w 6364927"/>
              <a:gd name="connsiteY313" fmla="*/ 5373340 h 5552421"/>
              <a:gd name="connsiteX314" fmla="*/ 624855 w 6364927"/>
              <a:gd name="connsiteY314" fmla="*/ 5395060 h 5552421"/>
              <a:gd name="connsiteX315" fmla="*/ 602800 w 6364927"/>
              <a:gd name="connsiteY315" fmla="*/ 5362480 h 5552421"/>
              <a:gd name="connsiteX316" fmla="*/ 514579 w 6364927"/>
              <a:gd name="connsiteY316" fmla="*/ 5259641 h 5552421"/>
              <a:gd name="connsiteX317" fmla="*/ 479291 w 6364927"/>
              <a:gd name="connsiteY317" fmla="*/ 5481941 h 5552421"/>
              <a:gd name="connsiteX318" fmla="*/ 267562 w 6364927"/>
              <a:gd name="connsiteY318" fmla="*/ 5411239 h 5552421"/>
              <a:gd name="connsiteX319" fmla="*/ 227862 w 6364927"/>
              <a:gd name="connsiteY319" fmla="*/ 5465761 h 5552421"/>
              <a:gd name="connsiteX320" fmla="*/ 187281 w 6364927"/>
              <a:gd name="connsiteY320" fmla="*/ 5492579 h 5552421"/>
              <a:gd name="connsiteX321" fmla="*/ 99060 w 6364927"/>
              <a:gd name="connsiteY321" fmla="*/ 5487260 h 5552421"/>
              <a:gd name="connsiteX322" fmla="*/ 15251 w 6364927"/>
              <a:gd name="connsiteY322" fmla="*/ 5340981 h 5552421"/>
              <a:gd name="connsiteX323" fmla="*/ 11278 w 6364927"/>
              <a:gd name="connsiteY323" fmla="*/ 5346268 h 5552421"/>
              <a:gd name="connsiteX324" fmla="*/ 524 w 6364927"/>
              <a:gd name="connsiteY324" fmla="*/ 5307700 h 5552421"/>
              <a:gd name="connsiteX325" fmla="*/ 15484 w 6364927"/>
              <a:gd name="connsiteY325" fmla="*/ 5255311 h 5552421"/>
              <a:gd name="connsiteX326" fmla="*/ 32691 w 6364927"/>
              <a:gd name="connsiteY326" fmla="*/ 5145477 h 5552421"/>
              <a:gd name="connsiteX327" fmla="*/ 106617 w 6364927"/>
              <a:gd name="connsiteY327" fmla="*/ 5139539 h 5552421"/>
              <a:gd name="connsiteX328" fmla="*/ 76668 w 6364927"/>
              <a:gd name="connsiteY328" fmla="*/ 5136483 h 5552421"/>
              <a:gd name="connsiteX329" fmla="*/ 32902 w 6364927"/>
              <a:gd name="connsiteY329" fmla="*/ 5104040 h 5552421"/>
              <a:gd name="connsiteX330" fmla="*/ 74695 w 6364927"/>
              <a:gd name="connsiteY330" fmla="*/ 5088490 h 5552421"/>
              <a:gd name="connsiteX331" fmla="*/ 139107 w 6364927"/>
              <a:gd name="connsiteY331" fmla="*/ 5097415 h 5552421"/>
              <a:gd name="connsiteX332" fmla="*/ 139654 w 6364927"/>
              <a:gd name="connsiteY332" fmla="*/ 5045795 h 5552421"/>
              <a:gd name="connsiteX333" fmla="*/ 299014 w 6364927"/>
              <a:gd name="connsiteY333" fmla="*/ 5025498 h 5552421"/>
              <a:gd name="connsiteX334" fmla="*/ 317705 w 6364927"/>
              <a:gd name="connsiteY334" fmla="*/ 5005958 h 5552421"/>
              <a:gd name="connsiteX335" fmla="*/ 345428 w 6364927"/>
              <a:gd name="connsiteY335" fmla="*/ 4992041 h 5552421"/>
              <a:gd name="connsiteX336" fmla="*/ 464008 w 6364927"/>
              <a:gd name="connsiteY336" fmla="*/ 4934925 h 5552421"/>
              <a:gd name="connsiteX337" fmla="*/ 471107 w 6364927"/>
              <a:gd name="connsiteY337" fmla="*/ 4902973 h 5552421"/>
              <a:gd name="connsiteX338" fmla="*/ 434587 w 6364927"/>
              <a:gd name="connsiteY338" fmla="*/ 4828277 h 5552421"/>
              <a:gd name="connsiteX339" fmla="*/ 395736 w 6364927"/>
              <a:gd name="connsiteY339" fmla="*/ 4757327 h 5552421"/>
              <a:gd name="connsiteX340" fmla="*/ 409976 w 6364927"/>
              <a:gd name="connsiteY340" fmla="*/ 4703840 h 5552421"/>
              <a:gd name="connsiteX341" fmla="*/ 442719 w 6364927"/>
              <a:gd name="connsiteY341" fmla="*/ 4630696 h 5552421"/>
              <a:gd name="connsiteX342" fmla="*/ 325198 w 6364927"/>
              <a:gd name="connsiteY342" fmla="*/ 4552337 h 5552421"/>
              <a:gd name="connsiteX343" fmla="*/ 448312 w 6364927"/>
              <a:gd name="connsiteY343" fmla="*/ 4550003 h 5552421"/>
              <a:gd name="connsiteX344" fmla="*/ 438693 w 6364927"/>
              <a:gd name="connsiteY344" fmla="*/ 4585583 h 5552421"/>
              <a:gd name="connsiteX345" fmla="*/ 526184 w 6364927"/>
              <a:gd name="connsiteY345" fmla="*/ 4640050 h 5552421"/>
              <a:gd name="connsiteX346" fmla="*/ 554094 w 6364927"/>
              <a:gd name="connsiteY346" fmla="*/ 4626251 h 5552421"/>
              <a:gd name="connsiteX347" fmla="*/ 533536 w 6364927"/>
              <a:gd name="connsiteY347" fmla="*/ 4577079 h 5552421"/>
              <a:gd name="connsiteX348" fmla="*/ 508821 w 6364927"/>
              <a:gd name="connsiteY348" fmla="*/ 4545067 h 5552421"/>
              <a:gd name="connsiteX349" fmla="*/ 488726 w 6364927"/>
              <a:gd name="connsiteY349" fmla="*/ 4423440 h 5552421"/>
              <a:gd name="connsiteX350" fmla="*/ 642790 w 6364927"/>
              <a:gd name="connsiteY350" fmla="*/ 4534942 h 5552421"/>
              <a:gd name="connsiteX351" fmla="*/ 622337 w 6364927"/>
              <a:gd name="connsiteY351" fmla="*/ 4465052 h 5552421"/>
              <a:gd name="connsiteX352" fmla="*/ 733035 w 6364927"/>
              <a:gd name="connsiteY352" fmla="*/ 4502792 h 5552421"/>
              <a:gd name="connsiteX353" fmla="*/ 767751 w 6364927"/>
              <a:gd name="connsiteY353" fmla="*/ 4477641 h 5552421"/>
              <a:gd name="connsiteX354" fmla="*/ 747233 w 6364927"/>
              <a:gd name="connsiteY354" fmla="*/ 4438888 h 5552421"/>
              <a:gd name="connsiteX355" fmla="*/ 782202 w 6364927"/>
              <a:gd name="connsiteY355" fmla="*/ 4382718 h 5552421"/>
              <a:gd name="connsiteX356" fmla="*/ 713362 w 6364927"/>
              <a:gd name="connsiteY356" fmla="*/ 4298293 h 5552421"/>
              <a:gd name="connsiteX357" fmla="*/ 782877 w 6364927"/>
              <a:gd name="connsiteY357" fmla="*/ 4268826 h 5552421"/>
              <a:gd name="connsiteX358" fmla="*/ 811465 w 6364927"/>
              <a:gd name="connsiteY358" fmla="*/ 4212841 h 5552421"/>
              <a:gd name="connsiteX359" fmla="*/ 793091 w 6364927"/>
              <a:gd name="connsiteY359" fmla="*/ 4170226 h 5552421"/>
              <a:gd name="connsiteX360" fmla="*/ 956879 w 6364927"/>
              <a:gd name="connsiteY360" fmla="*/ 4225429 h 5552421"/>
              <a:gd name="connsiteX361" fmla="*/ 724608 w 6364927"/>
              <a:gd name="connsiteY361" fmla="*/ 4034063 h 5552421"/>
              <a:gd name="connsiteX362" fmla="*/ 814388 w 6364927"/>
              <a:gd name="connsiteY362" fmla="*/ 4074369 h 5552421"/>
              <a:gd name="connsiteX363" fmla="*/ 897364 w 6364927"/>
              <a:gd name="connsiteY363" fmla="*/ 4126026 h 5552421"/>
              <a:gd name="connsiteX364" fmla="*/ 817183 w 6364927"/>
              <a:gd name="connsiteY364" fmla="*/ 3998169 h 5552421"/>
              <a:gd name="connsiteX365" fmla="*/ 819767 w 6364927"/>
              <a:gd name="connsiteY365" fmla="*/ 3963405 h 5552421"/>
              <a:gd name="connsiteX366" fmla="*/ 861413 w 6364927"/>
              <a:gd name="connsiteY366" fmla="*/ 3958157 h 5552421"/>
              <a:gd name="connsiteX367" fmla="*/ 875043 w 6364927"/>
              <a:gd name="connsiteY367" fmla="*/ 3987426 h 5552421"/>
              <a:gd name="connsiteX368" fmla="*/ 898038 w 6364927"/>
              <a:gd name="connsiteY368" fmla="*/ 4012134 h 5552421"/>
              <a:gd name="connsiteX369" fmla="*/ 1022407 w 6364927"/>
              <a:gd name="connsiteY369" fmla="*/ 4089560 h 5552421"/>
              <a:gd name="connsiteX370" fmla="*/ 1029254 w 6364927"/>
              <a:gd name="connsiteY370" fmla="*/ 4088627 h 5552421"/>
              <a:gd name="connsiteX371" fmla="*/ 1029318 w 6364927"/>
              <a:gd name="connsiteY371" fmla="*/ 4057491 h 5552421"/>
              <a:gd name="connsiteX372" fmla="*/ 951910 w 6364927"/>
              <a:gd name="connsiteY372" fmla="*/ 3894988 h 5552421"/>
              <a:gd name="connsiteX373" fmla="*/ 942649 w 6364927"/>
              <a:gd name="connsiteY373" fmla="*/ 3878831 h 5552421"/>
              <a:gd name="connsiteX374" fmla="*/ 1039612 w 6364927"/>
              <a:gd name="connsiteY374" fmla="*/ 3908019 h 5552421"/>
              <a:gd name="connsiteX375" fmla="*/ 927324 w 6364927"/>
              <a:gd name="connsiteY375" fmla="*/ 3800703 h 5552421"/>
              <a:gd name="connsiteX376" fmla="*/ 872407 w 6364927"/>
              <a:gd name="connsiteY376" fmla="*/ 3724946 h 5552421"/>
              <a:gd name="connsiteX377" fmla="*/ 964624 w 6364927"/>
              <a:gd name="connsiteY377" fmla="*/ 3740789 h 5552421"/>
              <a:gd name="connsiteX378" fmla="*/ 973991 w 6364927"/>
              <a:gd name="connsiteY378" fmla="*/ 3736228 h 5552421"/>
              <a:gd name="connsiteX379" fmla="*/ 939696 w 6364927"/>
              <a:gd name="connsiteY379" fmla="*/ 3678506 h 5552421"/>
              <a:gd name="connsiteX380" fmla="*/ 988084 w 6364927"/>
              <a:gd name="connsiteY380" fmla="*/ 3693042 h 5552421"/>
              <a:gd name="connsiteX381" fmla="*/ 967736 w 6364927"/>
              <a:gd name="connsiteY381" fmla="*/ 3602434 h 5552421"/>
              <a:gd name="connsiteX382" fmla="*/ 979645 w 6364927"/>
              <a:gd name="connsiteY382" fmla="*/ 3552692 h 5552421"/>
              <a:gd name="connsiteX383" fmla="*/ 924475 w 6364927"/>
              <a:gd name="connsiteY383" fmla="*/ 3507954 h 5552421"/>
              <a:gd name="connsiteX384" fmla="*/ 1009634 w 6364927"/>
              <a:gd name="connsiteY384" fmla="*/ 3566166 h 5552421"/>
              <a:gd name="connsiteX385" fmla="*/ 1140703 w 6364927"/>
              <a:gd name="connsiteY385" fmla="*/ 3652960 h 5552421"/>
              <a:gd name="connsiteX386" fmla="*/ 1143879 w 6364927"/>
              <a:gd name="connsiteY386" fmla="*/ 3483469 h 5552421"/>
              <a:gd name="connsiteX387" fmla="*/ 1220937 w 6364927"/>
              <a:gd name="connsiteY387" fmla="*/ 3462855 h 5552421"/>
              <a:gd name="connsiteX388" fmla="*/ 1317417 w 6364927"/>
              <a:gd name="connsiteY388" fmla="*/ 3512528 h 5552421"/>
              <a:gd name="connsiteX389" fmla="*/ 1191222 w 6364927"/>
              <a:gd name="connsiteY389" fmla="*/ 3376808 h 5552421"/>
              <a:gd name="connsiteX390" fmla="*/ 1311286 w 6364927"/>
              <a:gd name="connsiteY390" fmla="*/ 3409987 h 5552421"/>
              <a:gd name="connsiteX391" fmla="*/ 1419506 w 6364927"/>
              <a:gd name="connsiteY391" fmla="*/ 3461772 h 5552421"/>
              <a:gd name="connsiteX392" fmla="*/ 1385106 w 6364927"/>
              <a:gd name="connsiteY392" fmla="*/ 3424768 h 5552421"/>
              <a:gd name="connsiteX393" fmla="*/ 1295137 w 6364927"/>
              <a:gd name="connsiteY393" fmla="*/ 3384345 h 5552421"/>
              <a:gd name="connsiteX394" fmla="*/ 1272500 w 6364927"/>
              <a:gd name="connsiteY394" fmla="*/ 3307900 h 5552421"/>
              <a:gd name="connsiteX395" fmla="*/ 1277226 w 6364927"/>
              <a:gd name="connsiteY395" fmla="*/ 3269275 h 5552421"/>
              <a:gd name="connsiteX396" fmla="*/ 1247783 w 6364927"/>
              <a:gd name="connsiteY396" fmla="*/ 3204181 h 5552421"/>
              <a:gd name="connsiteX397" fmla="*/ 1252468 w 6364927"/>
              <a:gd name="connsiteY397" fmla="*/ 3155138 h 5552421"/>
              <a:gd name="connsiteX398" fmla="*/ 1248352 w 6364927"/>
              <a:gd name="connsiteY398" fmla="*/ 3111007 h 5552421"/>
              <a:gd name="connsiteX399" fmla="*/ 1163151 w 6364927"/>
              <a:gd name="connsiteY399" fmla="*/ 3042377 h 5552421"/>
              <a:gd name="connsiteX400" fmla="*/ 1144965 w 6364927"/>
              <a:gd name="connsiteY400" fmla="*/ 2999879 h 5552421"/>
              <a:gd name="connsiteX401" fmla="*/ 1186611 w 6364927"/>
              <a:gd name="connsiteY401" fmla="*/ 2994630 h 5552421"/>
              <a:gd name="connsiteX402" fmla="*/ 1242777 w 6364927"/>
              <a:gd name="connsiteY402" fmla="*/ 3006735 h 5552421"/>
              <a:gd name="connsiteX403" fmla="*/ 1287154 w 6364927"/>
              <a:gd name="connsiteY403" fmla="*/ 2956421 h 5552421"/>
              <a:gd name="connsiteX404" fmla="*/ 1392895 w 6364927"/>
              <a:gd name="connsiteY404" fmla="*/ 3022251 h 5552421"/>
              <a:gd name="connsiteX405" fmla="*/ 1230327 w 6364927"/>
              <a:gd name="connsiteY405" fmla="*/ 2801536 h 5552421"/>
              <a:gd name="connsiteX406" fmla="*/ 1297218 w 6364927"/>
              <a:gd name="connsiteY406" fmla="*/ 2796415 h 5552421"/>
              <a:gd name="connsiteX407" fmla="*/ 1212058 w 6364927"/>
              <a:gd name="connsiteY407" fmla="*/ 2738203 h 5552421"/>
              <a:gd name="connsiteX408" fmla="*/ 1382946 w 6364927"/>
              <a:gd name="connsiteY408" fmla="*/ 2761454 h 5552421"/>
              <a:gd name="connsiteX409" fmla="*/ 1399201 w 6364927"/>
              <a:gd name="connsiteY409" fmla="*/ 2766377 h 5552421"/>
              <a:gd name="connsiteX410" fmla="*/ 1620220 w 6364927"/>
              <a:gd name="connsiteY410" fmla="*/ 2841622 h 5552421"/>
              <a:gd name="connsiteX411" fmla="*/ 1661866 w 6364927"/>
              <a:gd name="connsiteY411" fmla="*/ 2836373 h 5552421"/>
              <a:gd name="connsiteX412" fmla="*/ 1501060 w 6364927"/>
              <a:gd name="connsiteY412" fmla="*/ 2705087 h 5552421"/>
              <a:gd name="connsiteX413" fmla="*/ 1604617 w 6364927"/>
              <a:gd name="connsiteY413" fmla="*/ 2764361 h 5552421"/>
              <a:gd name="connsiteX414" fmla="*/ 1711077 w 6364927"/>
              <a:gd name="connsiteY414" fmla="*/ 2798423 h 5552421"/>
              <a:gd name="connsiteX415" fmla="*/ 1644632 w 6364927"/>
              <a:gd name="connsiteY415" fmla="*/ 2679118 h 5552421"/>
              <a:gd name="connsiteX416" fmla="*/ 1628965 w 6364927"/>
              <a:gd name="connsiteY416" fmla="*/ 2632992 h 5552421"/>
              <a:gd name="connsiteX417" fmla="*/ 1580853 w 6364927"/>
              <a:gd name="connsiteY417" fmla="*/ 2545884 h 5552421"/>
              <a:gd name="connsiteX418" fmla="*/ 1544122 w 6364927"/>
              <a:gd name="connsiteY418" fmla="*/ 2512625 h 5552421"/>
              <a:gd name="connsiteX419" fmla="*/ 1618048 w 6364927"/>
              <a:gd name="connsiteY419" fmla="*/ 2506688 h 5552421"/>
              <a:gd name="connsiteX420" fmla="*/ 1669377 w 6364927"/>
              <a:gd name="connsiteY420" fmla="*/ 2434723 h 5552421"/>
              <a:gd name="connsiteX421" fmla="*/ 1651443 w 6364927"/>
              <a:gd name="connsiteY421" fmla="*/ 2361206 h 5552421"/>
              <a:gd name="connsiteX422" fmla="*/ 1689209 w 6364927"/>
              <a:gd name="connsiteY422" fmla="*/ 2300543 h 5552421"/>
              <a:gd name="connsiteX423" fmla="*/ 1721700 w 6364927"/>
              <a:gd name="connsiteY423" fmla="*/ 2258418 h 5552421"/>
              <a:gd name="connsiteX424" fmla="*/ 1692132 w 6364927"/>
              <a:gd name="connsiteY424" fmla="*/ 2162071 h 5552421"/>
              <a:gd name="connsiteX425" fmla="*/ 1752153 w 6364927"/>
              <a:gd name="connsiteY425" fmla="*/ 2199437 h 5552421"/>
              <a:gd name="connsiteX426" fmla="*/ 1715339 w 6364927"/>
              <a:gd name="connsiteY426" fmla="*/ 2145343 h 5552421"/>
              <a:gd name="connsiteX427" fmla="*/ 1809824 w 6364927"/>
              <a:gd name="connsiteY427" fmla="*/ 2188577 h 5552421"/>
              <a:gd name="connsiteX428" fmla="*/ 1876925 w 6364927"/>
              <a:gd name="connsiteY428" fmla="*/ 2142019 h 5552421"/>
              <a:gd name="connsiteX429" fmla="*/ 1849836 w 6364927"/>
              <a:gd name="connsiteY429" fmla="*/ 2031627 h 5552421"/>
              <a:gd name="connsiteX430" fmla="*/ 2003532 w 6364927"/>
              <a:gd name="connsiteY430" fmla="*/ 1908040 h 5552421"/>
              <a:gd name="connsiteX431" fmla="*/ 1943846 w 6364927"/>
              <a:gd name="connsiteY431" fmla="*/ 1860491 h 5552421"/>
              <a:gd name="connsiteX432" fmla="*/ 2047573 w 6364927"/>
              <a:gd name="connsiteY432" fmla="*/ 1867910 h 5552421"/>
              <a:gd name="connsiteX433" fmla="*/ 2165095 w 6364927"/>
              <a:gd name="connsiteY433" fmla="*/ 1946270 h 5552421"/>
              <a:gd name="connsiteX434" fmla="*/ 2178936 w 6364927"/>
              <a:gd name="connsiteY434" fmla="*/ 1934103 h 5552421"/>
              <a:gd name="connsiteX435" fmla="*/ 2068555 w 6364927"/>
              <a:gd name="connsiteY435" fmla="*/ 1834209 h 5552421"/>
              <a:gd name="connsiteX436" fmla="*/ 2179968 w 6364927"/>
              <a:gd name="connsiteY436" fmla="*/ 1768474 h 5552421"/>
              <a:gd name="connsiteX437" fmla="*/ 2257799 w 6364927"/>
              <a:gd name="connsiteY437" fmla="*/ 1848104 h 5552421"/>
              <a:gd name="connsiteX438" fmla="*/ 2343675 w 6364927"/>
              <a:gd name="connsiteY438" fmla="*/ 1802843 h 5552421"/>
              <a:gd name="connsiteX439" fmla="*/ 2233440 w 6364927"/>
              <a:gd name="connsiteY439" fmla="*/ 1692648 h 5552421"/>
              <a:gd name="connsiteX440" fmla="*/ 2246279 w 6364927"/>
              <a:gd name="connsiteY440" fmla="*/ 1569701 h 5552421"/>
              <a:gd name="connsiteX441" fmla="*/ 2196197 w 6364927"/>
              <a:gd name="connsiteY441" fmla="*/ 1506307 h 5552421"/>
              <a:gd name="connsiteX442" fmla="*/ 2214993 w 6364927"/>
              <a:gd name="connsiteY442" fmla="*/ 1466049 h 5552421"/>
              <a:gd name="connsiteX443" fmla="*/ 2364818 w 6364927"/>
              <a:gd name="connsiteY443" fmla="*/ 1502168 h 5552421"/>
              <a:gd name="connsiteX444" fmla="*/ 2134749 w 6364927"/>
              <a:gd name="connsiteY444" fmla="*/ 1369329 h 5552421"/>
              <a:gd name="connsiteX445" fmla="*/ 2213296 w 6364927"/>
              <a:gd name="connsiteY445" fmla="*/ 1345485 h 5552421"/>
              <a:gd name="connsiteX446" fmla="*/ 2280333 w 6364927"/>
              <a:gd name="connsiteY446" fmla="*/ 1330063 h 5552421"/>
              <a:gd name="connsiteX447" fmla="*/ 2308161 w 6364927"/>
              <a:gd name="connsiteY447" fmla="*/ 1295428 h 5552421"/>
              <a:gd name="connsiteX448" fmla="*/ 2533956 w 6364927"/>
              <a:gd name="connsiteY448" fmla="*/ 1107611 h 5552421"/>
              <a:gd name="connsiteX449" fmla="*/ 2511277 w 6364927"/>
              <a:gd name="connsiteY449" fmla="*/ 1020748 h 5552421"/>
              <a:gd name="connsiteX450" fmla="*/ 2458332 w 6364927"/>
              <a:gd name="connsiteY450" fmla="*/ 992984 h 5552421"/>
              <a:gd name="connsiteX451" fmla="*/ 2433152 w 6364927"/>
              <a:gd name="connsiteY451" fmla="*/ 961720 h 5552421"/>
              <a:gd name="connsiteX452" fmla="*/ 2479273 w 6364927"/>
              <a:gd name="connsiteY452" fmla="*/ 948864 h 5552421"/>
              <a:gd name="connsiteX453" fmla="*/ 2536920 w 6364927"/>
              <a:gd name="connsiteY453" fmla="*/ 979557 h 5552421"/>
              <a:gd name="connsiteX454" fmla="*/ 2546246 w 6364927"/>
              <a:gd name="connsiteY454" fmla="*/ 964579 h 5552421"/>
              <a:gd name="connsiteX455" fmla="*/ 2509620 w 6364927"/>
              <a:gd name="connsiteY455" fmla="*/ 910601 h 5552421"/>
              <a:gd name="connsiteX456" fmla="*/ 2590181 w 6364927"/>
              <a:gd name="connsiteY456" fmla="*/ 945167 h 5552421"/>
              <a:gd name="connsiteX457" fmla="*/ 2592513 w 6364927"/>
              <a:gd name="connsiteY457" fmla="*/ 941422 h 5552421"/>
              <a:gd name="connsiteX458" fmla="*/ 2594844 w 6364927"/>
              <a:gd name="connsiteY458" fmla="*/ 937678 h 5552421"/>
              <a:gd name="connsiteX459" fmla="*/ 2565148 w 6364927"/>
              <a:gd name="connsiteY459" fmla="*/ 903603 h 5552421"/>
              <a:gd name="connsiteX460" fmla="*/ 2561163 w 6364927"/>
              <a:gd name="connsiteY460" fmla="*/ 868906 h 5552421"/>
              <a:gd name="connsiteX461" fmla="*/ 2600478 w 6364927"/>
              <a:gd name="connsiteY461" fmla="*/ 867402 h 5552421"/>
              <a:gd name="connsiteX462" fmla="*/ 2734405 w 6364927"/>
              <a:gd name="connsiteY462" fmla="*/ 846860 h 5552421"/>
              <a:gd name="connsiteX463" fmla="*/ 2564339 w 6364927"/>
              <a:gd name="connsiteY463" fmla="*/ 699416 h 5552421"/>
              <a:gd name="connsiteX464" fmla="*/ 2736259 w 6364927"/>
              <a:gd name="connsiteY464" fmla="*/ 557039 h 5552421"/>
              <a:gd name="connsiteX465" fmla="*/ 2710955 w 6364927"/>
              <a:gd name="connsiteY465" fmla="*/ 494522 h 5552421"/>
              <a:gd name="connsiteX466" fmla="*/ 2709637 w 6364927"/>
              <a:gd name="connsiteY466" fmla="*/ 445897 h 5552421"/>
              <a:gd name="connsiteX467" fmla="*/ 2760777 w 6364927"/>
              <a:gd name="connsiteY467" fmla="*/ 373816 h 5552421"/>
              <a:gd name="connsiteX468" fmla="*/ 2929252 w 6364927"/>
              <a:gd name="connsiteY468" fmla="*/ 379976 h 5552421"/>
              <a:gd name="connsiteX469" fmla="*/ 2973798 w 6364927"/>
              <a:gd name="connsiteY469" fmla="*/ 277809 h 5552421"/>
              <a:gd name="connsiteX470" fmla="*/ 3140035 w 6364927"/>
              <a:gd name="connsiteY470" fmla="*/ 81724 h 5552421"/>
              <a:gd name="connsiteX471" fmla="*/ 3147401 w 6364927"/>
              <a:gd name="connsiteY471" fmla="*/ 106542 h 5552421"/>
              <a:gd name="connsiteX472" fmla="*/ 3234202 w 6364927"/>
              <a:gd name="connsiteY472" fmla="*/ 111757 h 5552421"/>
              <a:gd name="connsiteX473" fmla="*/ 3021704 w 6364927"/>
              <a:gd name="connsiteY473" fmla="*/ 198982 h 5552421"/>
              <a:gd name="connsiteX474" fmla="*/ 2990505 w 6364927"/>
              <a:gd name="connsiteY474" fmla="*/ 196234 h 5552421"/>
              <a:gd name="connsiteX475" fmla="*/ 3005107 w 6364927"/>
              <a:gd name="connsiteY475" fmla="*/ 182875 h 5552421"/>
              <a:gd name="connsiteX476" fmla="*/ 3039686 w 6364927"/>
              <a:gd name="connsiteY476" fmla="*/ 161909 h 5552421"/>
              <a:gd name="connsiteX477" fmla="*/ 3129995 w 6364927"/>
              <a:gd name="connsiteY477" fmla="*/ 98624 h 5552421"/>
              <a:gd name="connsiteX478" fmla="*/ 3139834 w 6364927"/>
              <a:gd name="connsiteY478" fmla="*/ 84371 h 5552421"/>
              <a:gd name="connsiteX479" fmla="*/ 3093889 w 6364927"/>
              <a:gd name="connsiteY479" fmla="*/ 0 h 5552421"/>
              <a:gd name="connsiteX480" fmla="*/ 3105597 w 6364927"/>
              <a:gd name="connsiteY480" fmla="*/ 4456 h 5552421"/>
              <a:gd name="connsiteX481" fmla="*/ 3152592 w 6364927"/>
              <a:gd name="connsiteY481" fmla="*/ 16960 h 5552421"/>
              <a:gd name="connsiteX482" fmla="*/ 3151171 w 6364927"/>
              <a:gd name="connsiteY482" fmla="*/ 22196 h 5552421"/>
              <a:gd name="connsiteX483" fmla="*/ 3139499 w 6364927"/>
              <a:gd name="connsiteY483" fmla="*/ 69021 h 5552421"/>
              <a:gd name="connsiteX484" fmla="*/ 3131932 w 6364927"/>
              <a:gd name="connsiteY484" fmla="*/ 58181 h 5552421"/>
              <a:gd name="connsiteX485" fmla="*/ 3111955 w 6364927"/>
              <a:gd name="connsiteY485" fmla="*/ 45825 h 5552421"/>
              <a:gd name="connsiteX486" fmla="*/ 3076016 w 6364927"/>
              <a:gd name="connsiteY486" fmla="*/ 24824 h 5552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6364927" h="5552421">
                <a:moveTo>
                  <a:pt x="6255989" y="5288703"/>
                </a:moveTo>
                <a:lnTo>
                  <a:pt x="6256633" y="5289197"/>
                </a:lnTo>
                <a:cubicBezTo>
                  <a:pt x="6263495" y="5292872"/>
                  <a:pt x="6270356" y="5296547"/>
                  <a:pt x="6273669" y="5302275"/>
                </a:cubicBezTo>
                <a:cubicBezTo>
                  <a:pt x="6284143" y="5342078"/>
                  <a:pt x="6307550" y="5328541"/>
                  <a:pt x="6338341" y="5305638"/>
                </a:cubicBezTo>
                <a:lnTo>
                  <a:pt x="6353495" y="5296297"/>
                </a:lnTo>
                <a:lnTo>
                  <a:pt x="6364927" y="5316029"/>
                </a:lnTo>
                <a:lnTo>
                  <a:pt x="6361174" y="5318389"/>
                </a:lnTo>
                <a:cubicBezTo>
                  <a:pt x="6342548" y="5332147"/>
                  <a:pt x="6326365" y="5347268"/>
                  <a:pt x="6311999" y="5363376"/>
                </a:cubicBezTo>
                <a:lnTo>
                  <a:pt x="6278329" y="5408157"/>
                </a:lnTo>
                <a:lnTo>
                  <a:pt x="6275149" y="5406491"/>
                </a:lnTo>
                <a:cubicBezTo>
                  <a:pt x="6255920" y="5398897"/>
                  <a:pt x="6238552" y="5401931"/>
                  <a:pt x="6228626" y="5438500"/>
                </a:cubicBezTo>
                <a:cubicBezTo>
                  <a:pt x="6224216" y="5459999"/>
                  <a:pt x="6210982" y="5481941"/>
                  <a:pt x="6193338" y="5476400"/>
                </a:cubicBezTo>
                <a:cubicBezTo>
                  <a:pt x="6171284" y="5471081"/>
                  <a:pt x="6184516" y="5443820"/>
                  <a:pt x="6184516" y="5427640"/>
                </a:cubicBezTo>
                <a:cubicBezTo>
                  <a:pt x="6184516" y="5378659"/>
                  <a:pt x="6206572" y="5335440"/>
                  <a:pt x="6241860" y="5319261"/>
                </a:cubicBezTo>
                <a:cubicBezTo>
                  <a:pt x="6257299" y="5311171"/>
                  <a:pt x="6258401" y="5300311"/>
                  <a:pt x="6256196" y="5289451"/>
                </a:cubicBezTo>
                <a:close/>
                <a:moveTo>
                  <a:pt x="2968165" y="245883"/>
                </a:moveTo>
                <a:lnTo>
                  <a:pt x="2986957" y="259205"/>
                </a:lnTo>
                <a:cubicBezTo>
                  <a:pt x="2998992" y="273264"/>
                  <a:pt x="3008929" y="290447"/>
                  <a:pt x="3033442" y="283914"/>
                </a:cubicBezTo>
                <a:cubicBezTo>
                  <a:pt x="3002083" y="327528"/>
                  <a:pt x="2994388" y="378857"/>
                  <a:pt x="2956404" y="411016"/>
                </a:cubicBezTo>
                <a:cubicBezTo>
                  <a:pt x="3027513" y="436134"/>
                  <a:pt x="3063853" y="369257"/>
                  <a:pt x="3117671" y="343228"/>
                </a:cubicBezTo>
                <a:cubicBezTo>
                  <a:pt x="3145683" y="327028"/>
                  <a:pt x="3178115" y="328654"/>
                  <a:pt x="3210547" y="330280"/>
                </a:cubicBezTo>
                <a:cubicBezTo>
                  <a:pt x="3265814" y="328890"/>
                  <a:pt x="3202218" y="380956"/>
                  <a:pt x="3243292" y="397967"/>
                </a:cubicBezTo>
                <a:cubicBezTo>
                  <a:pt x="3263923" y="401323"/>
                  <a:pt x="3212312" y="431170"/>
                  <a:pt x="3193322" y="452344"/>
                </a:cubicBezTo>
                <a:cubicBezTo>
                  <a:pt x="3190926" y="458825"/>
                  <a:pt x="3181333" y="464373"/>
                  <a:pt x="3176728" y="467036"/>
                </a:cubicBezTo>
                <a:cubicBezTo>
                  <a:pt x="3143540" y="496421"/>
                  <a:pt x="3097103" y="502895"/>
                  <a:pt x="3081773" y="562716"/>
                </a:cubicBezTo>
                <a:cubicBezTo>
                  <a:pt x="3068460" y="626467"/>
                  <a:pt x="3058871" y="642204"/>
                  <a:pt x="3134961" y="644059"/>
                </a:cubicBezTo>
                <a:cubicBezTo>
                  <a:pt x="3176602" y="640359"/>
                  <a:pt x="3231873" y="649159"/>
                  <a:pt x="3233513" y="673688"/>
                </a:cubicBezTo>
                <a:cubicBezTo>
                  <a:pt x="3235408" y="709281"/>
                  <a:pt x="3263043" y="713681"/>
                  <a:pt x="3288282" y="724562"/>
                </a:cubicBezTo>
                <a:cubicBezTo>
                  <a:pt x="3372638" y="762402"/>
                  <a:pt x="3379263" y="773857"/>
                  <a:pt x="3337558" y="864218"/>
                </a:cubicBezTo>
                <a:cubicBezTo>
                  <a:pt x="3332953" y="866881"/>
                  <a:pt x="3335162" y="870700"/>
                  <a:pt x="3337370" y="874518"/>
                </a:cubicBezTo>
                <a:cubicBezTo>
                  <a:pt x="3408287" y="899747"/>
                  <a:pt x="3410116" y="913976"/>
                  <a:pt x="3344120" y="962335"/>
                </a:cubicBezTo>
                <a:cubicBezTo>
                  <a:pt x="3318125" y="982464"/>
                  <a:pt x="3320145" y="996583"/>
                  <a:pt x="3319577" y="1017294"/>
                </a:cubicBezTo>
                <a:cubicBezTo>
                  <a:pt x="3327463" y="1063689"/>
                  <a:pt x="3333332" y="1106155"/>
                  <a:pt x="3288347" y="1147458"/>
                </a:cubicBezTo>
                <a:cubicBezTo>
                  <a:pt x="3269798" y="1169395"/>
                  <a:pt x="3289861" y="1193461"/>
                  <a:pt x="3305699" y="1209780"/>
                </a:cubicBezTo>
                <a:cubicBezTo>
                  <a:pt x="3319137" y="1222390"/>
                  <a:pt x="3339960" y="1225635"/>
                  <a:pt x="3348793" y="1240909"/>
                </a:cubicBezTo>
                <a:cubicBezTo>
                  <a:pt x="3375481" y="1276430"/>
                  <a:pt x="3405513" y="1274349"/>
                  <a:pt x="3443497" y="1242190"/>
                </a:cubicBezTo>
                <a:cubicBezTo>
                  <a:pt x="3471508" y="1225990"/>
                  <a:pt x="3487914" y="1221597"/>
                  <a:pt x="3517378" y="1240227"/>
                </a:cubicBezTo>
                <a:cubicBezTo>
                  <a:pt x="3549242" y="1262563"/>
                  <a:pt x="3589936" y="1289985"/>
                  <a:pt x="3646343" y="1257363"/>
                </a:cubicBezTo>
                <a:cubicBezTo>
                  <a:pt x="3679151" y="1238389"/>
                  <a:pt x="3683188" y="1256437"/>
                  <a:pt x="3673411" y="1282474"/>
                </a:cubicBezTo>
                <a:cubicBezTo>
                  <a:pt x="3671014" y="1288955"/>
                  <a:pt x="3663630" y="1298321"/>
                  <a:pt x="3675051" y="1307003"/>
                </a:cubicBezTo>
                <a:lnTo>
                  <a:pt x="3740667" y="1269055"/>
                </a:lnTo>
                <a:cubicBezTo>
                  <a:pt x="3741993" y="1325359"/>
                  <a:pt x="3695747" y="1331721"/>
                  <a:pt x="3665336" y="1344214"/>
                </a:cubicBezTo>
                <a:cubicBezTo>
                  <a:pt x="3639529" y="1354043"/>
                  <a:pt x="3625523" y="1362144"/>
                  <a:pt x="3620350" y="1385517"/>
                </a:cubicBezTo>
                <a:cubicBezTo>
                  <a:pt x="3612778" y="1405183"/>
                  <a:pt x="3631012" y="1415020"/>
                  <a:pt x="3642434" y="1423702"/>
                </a:cubicBezTo>
                <a:cubicBezTo>
                  <a:pt x="3674360" y="1457213"/>
                  <a:pt x="3718021" y="1467631"/>
                  <a:pt x="3770892" y="1472724"/>
                </a:cubicBezTo>
                <a:cubicBezTo>
                  <a:pt x="3740292" y="1495516"/>
                  <a:pt x="3709881" y="1508008"/>
                  <a:pt x="3684074" y="1517837"/>
                </a:cubicBezTo>
                <a:cubicBezTo>
                  <a:pt x="3688114" y="1546074"/>
                  <a:pt x="3720922" y="1527100"/>
                  <a:pt x="3736569" y="1543530"/>
                </a:cubicBezTo>
                <a:cubicBezTo>
                  <a:pt x="3708177" y="1570140"/>
                  <a:pt x="3679786" y="1596750"/>
                  <a:pt x="3651203" y="1623473"/>
                </a:cubicBezTo>
                <a:cubicBezTo>
                  <a:pt x="3644202" y="1632617"/>
                  <a:pt x="3620983" y="1635854"/>
                  <a:pt x="3629816" y="1651128"/>
                </a:cubicBezTo>
                <a:cubicBezTo>
                  <a:pt x="3631644" y="1665357"/>
                  <a:pt x="3648050" y="1660964"/>
                  <a:pt x="3661868" y="1663165"/>
                </a:cubicBezTo>
                <a:cubicBezTo>
                  <a:pt x="3686915" y="1674157"/>
                  <a:pt x="3724328" y="1652520"/>
                  <a:pt x="3751776" y="1667219"/>
                </a:cubicBezTo>
                <a:cubicBezTo>
                  <a:pt x="3737202" y="1696030"/>
                  <a:pt x="3695181" y="1710141"/>
                  <a:pt x="3687612" y="1739996"/>
                </a:cubicBezTo>
                <a:cubicBezTo>
                  <a:pt x="3715624" y="1723797"/>
                  <a:pt x="3741239" y="1714078"/>
                  <a:pt x="3762629" y="1696612"/>
                </a:cubicBezTo>
                <a:cubicBezTo>
                  <a:pt x="3795817" y="1667227"/>
                  <a:pt x="3813104" y="1708185"/>
                  <a:pt x="3840927" y="1702285"/>
                </a:cubicBezTo>
                <a:cubicBezTo>
                  <a:pt x="3857333" y="1697893"/>
                  <a:pt x="3847364" y="1724041"/>
                  <a:pt x="3842380" y="1737114"/>
                </a:cubicBezTo>
                <a:cubicBezTo>
                  <a:pt x="3824650" y="1793229"/>
                  <a:pt x="3826164" y="1839232"/>
                  <a:pt x="3909639" y="1831721"/>
                </a:cubicBezTo>
                <a:cubicBezTo>
                  <a:pt x="3873675" y="1877998"/>
                  <a:pt x="3817648" y="1900209"/>
                  <a:pt x="3790897" y="1951348"/>
                </a:cubicBezTo>
                <a:cubicBezTo>
                  <a:pt x="3835315" y="1930756"/>
                  <a:pt x="3870519" y="1905301"/>
                  <a:pt x="3906107" y="1879624"/>
                </a:cubicBezTo>
                <a:cubicBezTo>
                  <a:pt x="3939295" y="1850239"/>
                  <a:pt x="3976707" y="1828602"/>
                  <a:pt x="4018349" y="1824902"/>
                </a:cubicBezTo>
                <a:cubicBezTo>
                  <a:pt x="4034754" y="1820510"/>
                  <a:pt x="4059990" y="1821202"/>
                  <a:pt x="4064218" y="1839139"/>
                </a:cubicBezTo>
                <a:cubicBezTo>
                  <a:pt x="4066047" y="1853368"/>
                  <a:pt x="4045228" y="1860312"/>
                  <a:pt x="4033239" y="1872342"/>
                </a:cubicBezTo>
                <a:cubicBezTo>
                  <a:pt x="3993238" y="1900571"/>
                  <a:pt x="3949009" y="1910864"/>
                  <a:pt x="3911028" y="1953211"/>
                </a:cubicBezTo>
                <a:cubicBezTo>
                  <a:pt x="3962071" y="1944074"/>
                  <a:pt x="4008508" y="1937600"/>
                  <a:pt x="4052546" y="1927419"/>
                </a:cubicBezTo>
                <a:cubicBezTo>
                  <a:pt x="4070968" y="1926955"/>
                  <a:pt x="4089582" y="1926381"/>
                  <a:pt x="4093811" y="1944319"/>
                </a:cubicBezTo>
                <a:cubicBezTo>
                  <a:pt x="4097848" y="1962366"/>
                  <a:pt x="4086050" y="1974284"/>
                  <a:pt x="4069456" y="1988976"/>
                </a:cubicBezTo>
                <a:cubicBezTo>
                  <a:pt x="4052863" y="2003669"/>
                  <a:pt x="4041253" y="2005287"/>
                  <a:pt x="4032420" y="1990014"/>
                </a:cubicBezTo>
                <a:cubicBezTo>
                  <a:pt x="4023587" y="1974740"/>
                  <a:pt x="4011598" y="1986770"/>
                  <a:pt x="4004597" y="1995914"/>
                </a:cubicBezTo>
                <a:cubicBezTo>
                  <a:pt x="3980054" y="2050872"/>
                  <a:pt x="3931220" y="2063827"/>
                  <a:pt x="3875381" y="2075738"/>
                </a:cubicBezTo>
                <a:lnTo>
                  <a:pt x="3879798" y="2083375"/>
                </a:lnTo>
                <a:cubicBezTo>
                  <a:pt x="3889011" y="2088239"/>
                  <a:pt x="3900428" y="2086731"/>
                  <a:pt x="3904845" y="2094368"/>
                </a:cubicBezTo>
                <a:cubicBezTo>
                  <a:pt x="3944975" y="2152689"/>
                  <a:pt x="4005226" y="2138226"/>
                  <a:pt x="4068638" y="2106649"/>
                </a:cubicBezTo>
                <a:cubicBezTo>
                  <a:pt x="4080055" y="2105141"/>
                  <a:pt x="4089648" y="2099593"/>
                  <a:pt x="4112675" y="2096467"/>
                </a:cubicBezTo>
                <a:cubicBezTo>
                  <a:pt x="4091668" y="2113711"/>
                  <a:pt x="4088701" y="2130715"/>
                  <a:pt x="4070278" y="2131178"/>
                </a:cubicBezTo>
                <a:cubicBezTo>
                  <a:pt x="4054064" y="2135460"/>
                  <a:pt x="4035262" y="2146334"/>
                  <a:pt x="4041887" y="2157789"/>
                </a:cubicBezTo>
                <a:cubicBezTo>
                  <a:pt x="4046365" y="2176600"/>
                  <a:pt x="4065167" y="2165726"/>
                  <a:pt x="4079365" y="2157515"/>
                </a:cubicBezTo>
                <a:cubicBezTo>
                  <a:pt x="4116590" y="2146179"/>
                  <a:pt x="4151606" y="2131023"/>
                  <a:pt x="4186622" y="2115868"/>
                </a:cubicBezTo>
                <a:cubicBezTo>
                  <a:pt x="4212238" y="2106149"/>
                  <a:pt x="4249842" y="2084402"/>
                  <a:pt x="4265300" y="2111130"/>
                </a:cubicBezTo>
                <a:cubicBezTo>
                  <a:pt x="4285363" y="2135197"/>
                  <a:pt x="4243154" y="2159607"/>
                  <a:pt x="4224164" y="2180781"/>
                </a:cubicBezTo>
                <a:lnTo>
                  <a:pt x="4219367" y="2183555"/>
                </a:lnTo>
                <a:cubicBezTo>
                  <a:pt x="4235205" y="2199874"/>
                  <a:pt x="4275398" y="2171533"/>
                  <a:pt x="4269654" y="2205428"/>
                </a:cubicBezTo>
                <a:cubicBezTo>
                  <a:pt x="4263914" y="2249513"/>
                  <a:pt x="4272747" y="2264787"/>
                  <a:pt x="4323981" y="2255539"/>
                </a:cubicBezTo>
                <a:cubicBezTo>
                  <a:pt x="4335399" y="2254031"/>
                  <a:pt x="4354009" y="2243268"/>
                  <a:pt x="4348837" y="2266642"/>
                </a:cubicBezTo>
                <a:cubicBezTo>
                  <a:pt x="4350857" y="2280761"/>
                  <a:pt x="4352689" y="2305178"/>
                  <a:pt x="4322466" y="2307371"/>
                </a:cubicBezTo>
                <a:cubicBezTo>
                  <a:pt x="4267006" y="2308871"/>
                  <a:pt x="4240444" y="2349711"/>
                  <a:pt x="4198046" y="2384422"/>
                </a:cubicBezTo>
                <a:cubicBezTo>
                  <a:pt x="4243912" y="2388470"/>
                  <a:pt x="4283725" y="2370540"/>
                  <a:pt x="4296787" y="2403751"/>
                </a:cubicBezTo>
                <a:lnTo>
                  <a:pt x="4348397" y="2373903"/>
                </a:lnTo>
                <a:cubicBezTo>
                  <a:pt x="4322402" y="2394032"/>
                  <a:pt x="4368084" y="2418569"/>
                  <a:pt x="4335276" y="2437543"/>
                </a:cubicBezTo>
                <a:cubicBezTo>
                  <a:pt x="4332308" y="2454546"/>
                  <a:pt x="4341142" y="2469819"/>
                  <a:pt x="4338365" y="2486712"/>
                </a:cubicBezTo>
                <a:cubicBezTo>
                  <a:pt x="4343036" y="2505413"/>
                  <a:pt x="4358306" y="2542441"/>
                  <a:pt x="4316285" y="2556552"/>
                </a:cubicBezTo>
                <a:cubicBezTo>
                  <a:pt x="4285873" y="2569045"/>
                  <a:pt x="4262274" y="2582693"/>
                  <a:pt x="4240888" y="2610348"/>
                </a:cubicBezTo>
                <a:cubicBezTo>
                  <a:pt x="4303540" y="2599592"/>
                  <a:pt x="4364551" y="2564308"/>
                  <a:pt x="4427203" y="2553552"/>
                </a:cubicBezTo>
                <a:cubicBezTo>
                  <a:pt x="4383478" y="2629795"/>
                  <a:pt x="4297232" y="2664387"/>
                  <a:pt x="4235652" y="2720383"/>
                </a:cubicBezTo>
                <a:cubicBezTo>
                  <a:pt x="4258683" y="2727446"/>
                  <a:pt x="4267892" y="2722120"/>
                  <a:pt x="4279690" y="2710202"/>
                </a:cubicBezTo>
                <a:cubicBezTo>
                  <a:pt x="4310481" y="2687298"/>
                  <a:pt x="4334268" y="2663350"/>
                  <a:pt x="4367076" y="2644377"/>
                </a:cubicBezTo>
                <a:cubicBezTo>
                  <a:pt x="4395279" y="2628065"/>
                  <a:pt x="4437677" y="2593355"/>
                  <a:pt x="4442978" y="2656531"/>
                </a:cubicBezTo>
                <a:cubicBezTo>
                  <a:pt x="4442410" y="2677242"/>
                  <a:pt x="4460645" y="2687079"/>
                  <a:pt x="4486072" y="2687661"/>
                </a:cubicBezTo>
                <a:cubicBezTo>
                  <a:pt x="4523108" y="2686623"/>
                  <a:pt x="4557557" y="2692178"/>
                  <a:pt x="4601407" y="2692297"/>
                </a:cubicBezTo>
                <a:cubicBezTo>
                  <a:pt x="4582416" y="2713471"/>
                  <a:pt x="4556421" y="2733600"/>
                  <a:pt x="4593078" y="2742974"/>
                </a:cubicBezTo>
                <a:cubicBezTo>
                  <a:pt x="4620713" y="2747374"/>
                  <a:pt x="4634907" y="2728974"/>
                  <a:pt x="4656110" y="2721807"/>
                </a:cubicBezTo>
                <a:cubicBezTo>
                  <a:pt x="4695730" y="2703989"/>
                  <a:pt x="4740528" y="2672986"/>
                  <a:pt x="4765007" y="2704689"/>
                </a:cubicBezTo>
                <a:cubicBezTo>
                  <a:pt x="4783937" y="2726353"/>
                  <a:pt x="4739140" y="2757356"/>
                  <a:pt x="4722358" y="2782348"/>
                </a:cubicBezTo>
                <a:cubicBezTo>
                  <a:pt x="4696175" y="2812778"/>
                  <a:pt x="4676805" y="2844363"/>
                  <a:pt x="4734472" y="2846680"/>
                </a:cubicBezTo>
                <a:cubicBezTo>
                  <a:pt x="4706081" y="2873291"/>
                  <a:pt x="4669044" y="2874328"/>
                  <a:pt x="4642861" y="2904758"/>
                </a:cubicBezTo>
                <a:cubicBezTo>
                  <a:pt x="4730372" y="2915294"/>
                  <a:pt x="4814223" y="2887183"/>
                  <a:pt x="4895489" y="2875854"/>
                </a:cubicBezTo>
                <a:cubicBezTo>
                  <a:pt x="4894921" y="2896564"/>
                  <a:pt x="4871322" y="2910212"/>
                  <a:pt x="4870946" y="2930812"/>
                </a:cubicBezTo>
                <a:cubicBezTo>
                  <a:pt x="4895552" y="2916582"/>
                  <a:pt x="4916326" y="2901701"/>
                  <a:pt x="4945776" y="2889685"/>
                </a:cubicBezTo>
                <a:lnTo>
                  <a:pt x="4957035" y="2885934"/>
                </a:lnTo>
                <a:lnTo>
                  <a:pt x="4964182" y="2898270"/>
                </a:lnTo>
                <a:lnTo>
                  <a:pt x="4907974" y="2974446"/>
                </a:lnTo>
                <a:cubicBezTo>
                  <a:pt x="4841620" y="3070385"/>
                  <a:pt x="4781512" y="3163428"/>
                  <a:pt x="4668984" y="3220863"/>
                </a:cubicBezTo>
                <a:cubicBezTo>
                  <a:pt x="4743437" y="3208378"/>
                  <a:pt x="4795803" y="3147520"/>
                  <a:pt x="4879147" y="3151294"/>
                </a:cubicBezTo>
                <a:cubicBezTo>
                  <a:pt x="4841735" y="3172931"/>
                  <a:pt x="4811073" y="3184549"/>
                  <a:pt x="4780915" y="3208104"/>
                </a:cubicBezTo>
                <a:cubicBezTo>
                  <a:pt x="4747915" y="3227189"/>
                  <a:pt x="4694035" y="3242044"/>
                  <a:pt x="4702550" y="3278903"/>
                </a:cubicBezTo>
                <a:cubicBezTo>
                  <a:pt x="4708799" y="3310958"/>
                  <a:pt x="4762426" y="3285040"/>
                  <a:pt x="4794858" y="3286666"/>
                </a:cubicBezTo>
                <a:cubicBezTo>
                  <a:pt x="4834103" y="3289447"/>
                  <a:pt x="4892526" y="3260755"/>
                  <a:pt x="4897827" y="3323931"/>
                </a:cubicBezTo>
                <a:cubicBezTo>
                  <a:pt x="4899847" y="3338050"/>
                  <a:pt x="4921046" y="3320694"/>
                  <a:pt x="4935244" y="3312484"/>
                </a:cubicBezTo>
                <a:cubicBezTo>
                  <a:pt x="4963063" y="3296394"/>
                  <a:pt x="4996063" y="3277310"/>
                  <a:pt x="5037705" y="3273610"/>
                </a:cubicBezTo>
                <a:cubicBezTo>
                  <a:pt x="5016126" y="3301376"/>
                  <a:pt x="5004141" y="3323594"/>
                  <a:pt x="4984959" y="3344879"/>
                </a:cubicBezTo>
                <a:cubicBezTo>
                  <a:pt x="4960984" y="3379127"/>
                  <a:pt x="4976822" y="3395445"/>
                  <a:pt x="5010891" y="3411411"/>
                </a:cubicBezTo>
                <a:cubicBezTo>
                  <a:pt x="5045343" y="3427155"/>
                  <a:pt x="5105407" y="3422992"/>
                  <a:pt x="5110896" y="3475869"/>
                </a:cubicBezTo>
                <a:cubicBezTo>
                  <a:pt x="5123832" y="3530554"/>
                  <a:pt x="5155124" y="3563412"/>
                  <a:pt x="5224781" y="3553701"/>
                </a:cubicBezTo>
                <a:cubicBezTo>
                  <a:pt x="5231786" y="3554746"/>
                  <a:pt x="5238599" y="3555901"/>
                  <a:pt x="5245412" y="3557057"/>
                </a:cubicBezTo>
                <a:cubicBezTo>
                  <a:pt x="5291281" y="3571293"/>
                  <a:pt x="5245035" y="3577657"/>
                  <a:pt x="5240051" y="3590730"/>
                </a:cubicBezTo>
                <a:lnTo>
                  <a:pt x="5244468" y="3598367"/>
                </a:lnTo>
                <a:cubicBezTo>
                  <a:pt x="5251281" y="3599523"/>
                  <a:pt x="5251281" y="3599523"/>
                  <a:pt x="5258285" y="3600567"/>
                </a:cubicBezTo>
                <a:lnTo>
                  <a:pt x="5260494" y="3604385"/>
                </a:lnTo>
                <a:cubicBezTo>
                  <a:pt x="5215696" y="3635389"/>
                  <a:pt x="5170899" y="3666392"/>
                  <a:pt x="5130898" y="3694621"/>
                </a:cubicBezTo>
                <a:cubicBezTo>
                  <a:pt x="5176956" y="3698558"/>
                  <a:pt x="5176956" y="3698558"/>
                  <a:pt x="5164591" y="3731187"/>
                </a:cubicBezTo>
                <a:cubicBezTo>
                  <a:pt x="5142445" y="3779664"/>
                  <a:pt x="5153866" y="3788346"/>
                  <a:pt x="5202892" y="3775279"/>
                </a:cubicBezTo>
                <a:cubicBezTo>
                  <a:pt x="5251534" y="3762434"/>
                  <a:pt x="5271409" y="3796801"/>
                  <a:pt x="5301253" y="3805019"/>
                </a:cubicBezTo>
                <a:cubicBezTo>
                  <a:pt x="5308066" y="3806174"/>
                  <a:pt x="5305670" y="3812656"/>
                  <a:pt x="5305670" y="3812656"/>
                </a:cubicBezTo>
                <a:cubicBezTo>
                  <a:pt x="5282075" y="3836492"/>
                  <a:pt x="5302325" y="3850259"/>
                  <a:pt x="5311159" y="3865533"/>
                </a:cubicBezTo>
                <a:cubicBezTo>
                  <a:pt x="5318225" y="3877751"/>
                  <a:pt x="5322642" y="3885388"/>
                  <a:pt x="5308444" y="3893599"/>
                </a:cubicBezTo>
                <a:cubicBezTo>
                  <a:pt x="5247625" y="3928773"/>
                  <a:pt x="5281506" y="3955039"/>
                  <a:pt x="5303589" y="3993223"/>
                </a:cubicBezTo>
                <a:cubicBezTo>
                  <a:pt x="5331099" y="3921262"/>
                  <a:pt x="5378230" y="3970439"/>
                  <a:pt x="5422835" y="3939547"/>
                </a:cubicBezTo>
                <a:cubicBezTo>
                  <a:pt x="5396084" y="3990686"/>
                  <a:pt x="5371730" y="4035345"/>
                  <a:pt x="5391605" y="4069711"/>
                </a:cubicBezTo>
                <a:cubicBezTo>
                  <a:pt x="5411292" y="4114377"/>
                  <a:pt x="5387505" y="4138324"/>
                  <a:pt x="5354509" y="4167598"/>
                </a:cubicBezTo>
                <a:cubicBezTo>
                  <a:pt x="5345108" y="4173035"/>
                  <a:pt x="5330910" y="4181246"/>
                  <a:pt x="5333118" y="4185064"/>
                </a:cubicBezTo>
                <a:cubicBezTo>
                  <a:pt x="5331795" y="4236785"/>
                  <a:pt x="5285549" y="4243149"/>
                  <a:pt x="5259930" y="4242678"/>
                </a:cubicBezTo>
                <a:cubicBezTo>
                  <a:pt x="5220685" y="4239897"/>
                  <a:pt x="5215512" y="4263271"/>
                  <a:pt x="5217533" y="4277389"/>
                </a:cubicBezTo>
                <a:cubicBezTo>
                  <a:pt x="5212360" y="4300763"/>
                  <a:pt x="5211600" y="4321585"/>
                  <a:pt x="5224850" y="4344495"/>
                </a:cubicBezTo>
                <a:cubicBezTo>
                  <a:pt x="5286242" y="4298800"/>
                  <a:pt x="5353502" y="4295570"/>
                  <a:pt x="5422967" y="4285970"/>
                </a:cubicBezTo>
                <a:cubicBezTo>
                  <a:pt x="5401074" y="4345510"/>
                  <a:pt x="5412116" y="4364603"/>
                  <a:pt x="5472621" y="4361203"/>
                </a:cubicBezTo>
                <a:cubicBezTo>
                  <a:pt x="5498048" y="4361785"/>
                  <a:pt x="5521267" y="4358547"/>
                  <a:pt x="5544486" y="4355310"/>
                </a:cubicBezTo>
                <a:cubicBezTo>
                  <a:pt x="5555904" y="4353803"/>
                  <a:pt x="5577106" y="4346636"/>
                  <a:pt x="5585939" y="4361910"/>
                </a:cubicBezTo>
                <a:cubicBezTo>
                  <a:pt x="5587576" y="4376251"/>
                  <a:pt x="5573570" y="4384351"/>
                  <a:pt x="5568778" y="4397313"/>
                </a:cubicBezTo>
                <a:cubicBezTo>
                  <a:pt x="5542215" y="4438153"/>
                  <a:pt x="5493001" y="4461520"/>
                  <a:pt x="5456849" y="4518096"/>
                </a:cubicBezTo>
                <a:cubicBezTo>
                  <a:pt x="5560449" y="4447990"/>
                  <a:pt x="5654648" y="4383321"/>
                  <a:pt x="5750484" y="4332992"/>
                </a:cubicBezTo>
                <a:cubicBezTo>
                  <a:pt x="5756921" y="4354747"/>
                  <a:pt x="5769983" y="4387957"/>
                  <a:pt x="5751181" y="4398831"/>
                </a:cubicBezTo>
                <a:cubicBezTo>
                  <a:pt x="5701779" y="4432497"/>
                  <a:pt x="5723294" y="4491393"/>
                  <a:pt x="5669284" y="4517533"/>
                </a:cubicBezTo>
                <a:cubicBezTo>
                  <a:pt x="5732127" y="4506666"/>
                  <a:pt x="5732127" y="4506666"/>
                  <a:pt x="5742221" y="4556880"/>
                </a:cubicBezTo>
                <a:cubicBezTo>
                  <a:pt x="5758818" y="4650212"/>
                  <a:pt x="5770176" y="4745556"/>
                  <a:pt x="5790744" y="4835572"/>
                </a:cubicBezTo>
                <a:cubicBezTo>
                  <a:pt x="5794405" y="4874220"/>
                  <a:pt x="5808034" y="4886719"/>
                  <a:pt x="5850432" y="4852009"/>
                </a:cubicBezTo>
                <a:cubicBezTo>
                  <a:pt x="5878823" y="4825398"/>
                  <a:pt x="5916427" y="4803650"/>
                  <a:pt x="5949235" y="4784676"/>
                </a:cubicBezTo>
                <a:cubicBezTo>
                  <a:pt x="5984381" y="4856071"/>
                  <a:pt x="5900906" y="4863583"/>
                  <a:pt x="5856113" y="4904775"/>
                </a:cubicBezTo>
                <a:cubicBezTo>
                  <a:pt x="5904567" y="4902230"/>
                  <a:pt x="5937375" y="4883256"/>
                  <a:pt x="5979396" y="4869145"/>
                </a:cubicBezTo>
                <a:cubicBezTo>
                  <a:pt x="5964443" y="4908367"/>
                  <a:pt x="5924630" y="4926296"/>
                  <a:pt x="5894030" y="4949088"/>
                </a:cubicBezTo>
                <a:cubicBezTo>
                  <a:pt x="5924254" y="4946896"/>
                  <a:pt x="5956682" y="4938333"/>
                  <a:pt x="5989176" y="4951133"/>
                </a:cubicBezTo>
                <a:cubicBezTo>
                  <a:pt x="5979395" y="4966981"/>
                  <a:pt x="5972014" y="4986536"/>
                  <a:pt x="5953404" y="4997299"/>
                </a:cubicBezTo>
                <a:cubicBezTo>
                  <a:pt x="5878575" y="5030384"/>
                  <a:pt x="5898449" y="5064750"/>
                  <a:pt x="5924949" y="5110571"/>
                </a:cubicBezTo>
                <a:cubicBezTo>
                  <a:pt x="5953341" y="5083961"/>
                  <a:pt x="5983748" y="5061279"/>
                  <a:pt x="6012332" y="5034558"/>
                </a:cubicBezTo>
                <a:cubicBezTo>
                  <a:pt x="6045328" y="5005284"/>
                  <a:pt x="6072399" y="5040583"/>
                  <a:pt x="6102619" y="5028202"/>
                </a:cubicBezTo>
                <a:cubicBezTo>
                  <a:pt x="6119025" y="5023809"/>
                  <a:pt x="6113849" y="5036994"/>
                  <a:pt x="6113661" y="5047294"/>
                </a:cubicBezTo>
                <a:cubicBezTo>
                  <a:pt x="6091702" y="5085471"/>
                  <a:pt x="6093155" y="5120300"/>
                  <a:pt x="6113030" y="5154666"/>
                </a:cubicBezTo>
                <a:cubicBezTo>
                  <a:pt x="6130696" y="5185214"/>
                  <a:pt x="6164577" y="5211480"/>
                  <a:pt x="6163821" y="5242490"/>
                </a:cubicBezTo>
                <a:cubicBezTo>
                  <a:pt x="6162796" y="5259644"/>
                  <a:pt x="6166026" y="5268604"/>
                  <a:pt x="6171695" y="5272825"/>
                </a:cubicBezTo>
                <a:lnTo>
                  <a:pt x="6171960" y="5272847"/>
                </a:lnTo>
                <a:lnTo>
                  <a:pt x="6160393" y="5281399"/>
                </a:lnTo>
                <a:cubicBezTo>
                  <a:pt x="6153639" y="5289783"/>
                  <a:pt x="6148125" y="5301641"/>
                  <a:pt x="6144817" y="5319261"/>
                </a:cubicBezTo>
                <a:cubicBezTo>
                  <a:pt x="6135995" y="5243240"/>
                  <a:pt x="6091002" y="5210660"/>
                  <a:pt x="6077770" y="5167441"/>
                </a:cubicBezTo>
                <a:cubicBezTo>
                  <a:pt x="6016015" y="5200022"/>
                  <a:pt x="6051304" y="5259641"/>
                  <a:pt x="6055714" y="5308401"/>
                </a:cubicBezTo>
                <a:cubicBezTo>
                  <a:pt x="6055714" y="5351841"/>
                  <a:pt x="6042481" y="5384421"/>
                  <a:pt x="6011604" y="5405920"/>
                </a:cubicBezTo>
                <a:cubicBezTo>
                  <a:pt x="6011604" y="5411239"/>
                  <a:pt x="6011604" y="5416780"/>
                  <a:pt x="6007193" y="5411239"/>
                </a:cubicBezTo>
                <a:cubicBezTo>
                  <a:pt x="6002782" y="5411239"/>
                  <a:pt x="6007193" y="5405920"/>
                  <a:pt x="6007193" y="5400601"/>
                </a:cubicBezTo>
                <a:cubicBezTo>
                  <a:pt x="6002782" y="5330121"/>
                  <a:pt x="5980727" y="5313942"/>
                  <a:pt x="5923384" y="5340981"/>
                </a:cubicBezTo>
                <a:cubicBezTo>
                  <a:pt x="5910150" y="5286681"/>
                  <a:pt x="5905740" y="5281361"/>
                  <a:pt x="5918972" y="5232602"/>
                </a:cubicBezTo>
                <a:cubicBezTo>
                  <a:pt x="5923384" y="5210660"/>
                  <a:pt x="5918972" y="5205341"/>
                  <a:pt x="5905740" y="5205341"/>
                </a:cubicBezTo>
                <a:cubicBezTo>
                  <a:pt x="5892506" y="5205341"/>
                  <a:pt x="5888095" y="5194481"/>
                  <a:pt x="5879273" y="5183842"/>
                </a:cubicBezTo>
                <a:cubicBezTo>
                  <a:pt x="5835163" y="5129542"/>
                  <a:pt x="5826341" y="5129542"/>
                  <a:pt x="5782230" y="5183842"/>
                </a:cubicBezTo>
                <a:cubicBezTo>
                  <a:pt x="5760176" y="5210660"/>
                  <a:pt x="5738120" y="5243240"/>
                  <a:pt x="5694010" y="5237921"/>
                </a:cubicBezTo>
                <a:cubicBezTo>
                  <a:pt x="5666662" y="5232602"/>
                  <a:pt x="5613729" y="5221742"/>
                  <a:pt x="5591674" y="5281361"/>
                </a:cubicBezTo>
                <a:cubicBezTo>
                  <a:pt x="5582852" y="5254100"/>
                  <a:pt x="5587263" y="5216422"/>
                  <a:pt x="5547564" y="5221742"/>
                </a:cubicBezTo>
                <a:cubicBezTo>
                  <a:pt x="5551975" y="5232602"/>
                  <a:pt x="5556386" y="5237921"/>
                  <a:pt x="5560797" y="5248781"/>
                </a:cubicBezTo>
                <a:cubicBezTo>
                  <a:pt x="5565208" y="5265182"/>
                  <a:pt x="5574030" y="5292000"/>
                  <a:pt x="5556386" y="5303082"/>
                </a:cubicBezTo>
                <a:cubicBezTo>
                  <a:pt x="5538742" y="5308401"/>
                  <a:pt x="5529920" y="5292000"/>
                  <a:pt x="5521098" y="5275821"/>
                </a:cubicBezTo>
                <a:cubicBezTo>
                  <a:pt x="5507864" y="5259641"/>
                  <a:pt x="5503454" y="5237921"/>
                  <a:pt x="5494632" y="5216422"/>
                </a:cubicBezTo>
                <a:cubicBezTo>
                  <a:pt x="5476988" y="5221742"/>
                  <a:pt x="5468165" y="5248781"/>
                  <a:pt x="5450521" y="5243240"/>
                </a:cubicBezTo>
                <a:cubicBezTo>
                  <a:pt x="5446110" y="5205341"/>
                  <a:pt x="5384356" y="5129542"/>
                  <a:pt x="5349068" y="5118682"/>
                </a:cubicBezTo>
                <a:cubicBezTo>
                  <a:pt x="5340246" y="5118682"/>
                  <a:pt x="5327012" y="5113141"/>
                  <a:pt x="5322601" y="5113141"/>
                </a:cubicBezTo>
                <a:cubicBezTo>
                  <a:pt x="5300546" y="5135083"/>
                  <a:pt x="5300546" y="5124001"/>
                  <a:pt x="5296135" y="5096961"/>
                </a:cubicBezTo>
                <a:cubicBezTo>
                  <a:pt x="5278491" y="5015622"/>
                  <a:pt x="5251142" y="4999221"/>
                  <a:pt x="5184977" y="5026482"/>
                </a:cubicBezTo>
                <a:cubicBezTo>
                  <a:pt x="5176155" y="5031801"/>
                  <a:pt x="5162922" y="5037342"/>
                  <a:pt x="5154100" y="5037342"/>
                </a:cubicBezTo>
                <a:cubicBezTo>
                  <a:pt x="5114400" y="5037342"/>
                  <a:pt x="5105578" y="5069922"/>
                  <a:pt x="5109990" y="5107822"/>
                </a:cubicBezTo>
                <a:cubicBezTo>
                  <a:pt x="5114400" y="5145721"/>
                  <a:pt x="5105578" y="5167441"/>
                  <a:pt x="5070290" y="5178301"/>
                </a:cubicBezTo>
                <a:cubicBezTo>
                  <a:pt x="5052646" y="5178301"/>
                  <a:pt x="5017358" y="5194481"/>
                  <a:pt x="5017358" y="5194481"/>
                </a:cubicBezTo>
                <a:cubicBezTo>
                  <a:pt x="4995303" y="5243240"/>
                  <a:pt x="4964426" y="5221742"/>
                  <a:pt x="4937960" y="5205341"/>
                </a:cubicBezTo>
                <a:cubicBezTo>
                  <a:pt x="4933548" y="5254100"/>
                  <a:pt x="4933548" y="5292000"/>
                  <a:pt x="4933548" y="5346522"/>
                </a:cubicBezTo>
                <a:cubicBezTo>
                  <a:pt x="4901789" y="5308401"/>
                  <a:pt x="4853268" y="5308401"/>
                  <a:pt x="4866501" y="5243240"/>
                </a:cubicBezTo>
                <a:cubicBezTo>
                  <a:pt x="4875323" y="5205341"/>
                  <a:pt x="4888556" y="5221742"/>
                  <a:pt x="4901789" y="5232602"/>
                </a:cubicBezTo>
                <a:cubicBezTo>
                  <a:pt x="4906200" y="5200022"/>
                  <a:pt x="4929138" y="5161900"/>
                  <a:pt x="4901789" y="5129542"/>
                </a:cubicBezTo>
                <a:cubicBezTo>
                  <a:pt x="4897378" y="5118682"/>
                  <a:pt x="4884145" y="5096961"/>
                  <a:pt x="4875323" y="5113141"/>
                </a:cubicBezTo>
                <a:cubicBezTo>
                  <a:pt x="4862090" y="5124001"/>
                  <a:pt x="4830330" y="5113141"/>
                  <a:pt x="4844446" y="5156581"/>
                </a:cubicBezTo>
                <a:cubicBezTo>
                  <a:pt x="4853268" y="5172982"/>
                  <a:pt x="4840034" y="5189161"/>
                  <a:pt x="4830330" y="5194481"/>
                </a:cubicBezTo>
                <a:cubicBezTo>
                  <a:pt x="4786220" y="5205341"/>
                  <a:pt x="4759754" y="5237921"/>
                  <a:pt x="4737698" y="5275821"/>
                </a:cubicBezTo>
                <a:cubicBezTo>
                  <a:pt x="4742110" y="5216422"/>
                  <a:pt x="4746521" y="5151262"/>
                  <a:pt x="4750932" y="5086101"/>
                </a:cubicBezTo>
                <a:cubicBezTo>
                  <a:pt x="4724466" y="5096961"/>
                  <a:pt x="4728876" y="5135083"/>
                  <a:pt x="4702410" y="5140402"/>
                </a:cubicBezTo>
                <a:cubicBezTo>
                  <a:pt x="4693588" y="5102502"/>
                  <a:pt x="4680356" y="5064381"/>
                  <a:pt x="4675944" y="5026482"/>
                </a:cubicBezTo>
                <a:cubicBezTo>
                  <a:pt x="4671534" y="4977722"/>
                  <a:pt x="4653889" y="4988582"/>
                  <a:pt x="4636245" y="5010302"/>
                </a:cubicBezTo>
                <a:cubicBezTo>
                  <a:pt x="4627423" y="5021162"/>
                  <a:pt x="4618601" y="5037342"/>
                  <a:pt x="4614190" y="5048202"/>
                </a:cubicBezTo>
                <a:cubicBezTo>
                  <a:pt x="4596546" y="5086101"/>
                  <a:pt x="4578902" y="5102502"/>
                  <a:pt x="4548024" y="5048202"/>
                </a:cubicBezTo>
                <a:cubicBezTo>
                  <a:pt x="4578902" y="5113141"/>
                  <a:pt x="4534792" y="5135083"/>
                  <a:pt x="4512736" y="5151262"/>
                </a:cubicBezTo>
                <a:cubicBezTo>
                  <a:pt x="4490681" y="5167441"/>
                  <a:pt x="4468626" y="5129542"/>
                  <a:pt x="4450982" y="5107822"/>
                </a:cubicBezTo>
                <a:cubicBezTo>
                  <a:pt x="4428926" y="5080560"/>
                  <a:pt x="4405990" y="5075241"/>
                  <a:pt x="4388345" y="5113141"/>
                </a:cubicBezTo>
                <a:cubicBezTo>
                  <a:pt x="4379523" y="5124001"/>
                  <a:pt x="4370701" y="5135083"/>
                  <a:pt x="4361879" y="5151262"/>
                </a:cubicBezTo>
                <a:cubicBezTo>
                  <a:pt x="4348646" y="5096961"/>
                  <a:pt x="4348646" y="5042661"/>
                  <a:pt x="4322180" y="4983041"/>
                </a:cubicBezTo>
                <a:cubicBezTo>
                  <a:pt x="4300124" y="5086101"/>
                  <a:pt x="4370701" y="5200022"/>
                  <a:pt x="4282480" y="5281361"/>
                </a:cubicBezTo>
                <a:cubicBezTo>
                  <a:pt x="4264836" y="5248781"/>
                  <a:pt x="4269248" y="5216422"/>
                  <a:pt x="4269248" y="5183842"/>
                </a:cubicBezTo>
                <a:lnTo>
                  <a:pt x="4269248" y="5086101"/>
                </a:lnTo>
                <a:cubicBezTo>
                  <a:pt x="4242781" y="5129542"/>
                  <a:pt x="4229548" y="5183842"/>
                  <a:pt x="4203082" y="5221742"/>
                </a:cubicBezTo>
                <a:cubicBezTo>
                  <a:pt x="4194260" y="5232602"/>
                  <a:pt x="4185438" y="5243240"/>
                  <a:pt x="4172204" y="5237921"/>
                </a:cubicBezTo>
                <a:cubicBezTo>
                  <a:pt x="4158972" y="5232602"/>
                  <a:pt x="4150150" y="5221742"/>
                  <a:pt x="4145738" y="5205341"/>
                </a:cubicBezTo>
                <a:cubicBezTo>
                  <a:pt x="4141328" y="5183842"/>
                  <a:pt x="4150150" y="5178301"/>
                  <a:pt x="4163382" y="5178301"/>
                </a:cubicBezTo>
                <a:cubicBezTo>
                  <a:pt x="4185438" y="5178301"/>
                  <a:pt x="4181027" y="5161900"/>
                  <a:pt x="4172204" y="5145721"/>
                </a:cubicBezTo>
                <a:cubicBezTo>
                  <a:pt x="4150150" y="5096961"/>
                  <a:pt x="4145738" y="5048202"/>
                  <a:pt x="4172204" y="4999221"/>
                </a:cubicBezTo>
                <a:cubicBezTo>
                  <a:pt x="4167794" y="4999221"/>
                  <a:pt x="4167794" y="4999221"/>
                  <a:pt x="4167794" y="4993901"/>
                </a:cubicBezTo>
                <a:cubicBezTo>
                  <a:pt x="4158972" y="4999221"/>
                  <a:pt x="4150150" y="5010302"/>
                  <a:pt x="4141328" y="5010302"/>
                </a:cubicBezTo>
                <a:cubicBezTo>
                  <a:pt x="4066340" y="5021162"/>
                  <a:pt x="4044285" y="5080560"/>
                  <a:pt x="4044285" y="5161900"/>
                </a:cubicBezTo>
                <a:cubicBezTo>
                  <a:pt x="4044285" y="5167441"/>
                  <a:pt x="4044285" y="5178301"/>
                  <a:pt x="4035463" y="5178301"/>
                </a:cubicBezTo>
                <a:cubicBezTo>
                  <a:pt x="4000175" y="5156581"/>
                  <a:pt x="4048696" y="5102502"/>
                  <a:pt x="4008997" y="5080560"/>
                </a:cubicBezTo>
                <a:cubicBezTo>
                  <a:pt x="3990471" y="5129542"/>
                  <a:pt x="3990471" y="5183842"/>
                  <a:pt x="3977237" y="5232602"/>
                </a:cubicBezTo>
                <a:cubicBezTo>
                  <a:pt x="3972826" y="5265182"/>
                  <a:pt x="3981649" y="5319261"/>
                  <a:pt x="3941949" y="5319261"/>
                </a:cubicBezTo>
                <a:cubicBezTo>
                  <a:pt x="3911072" y="5319261"/>
                  <a:pt x="3915483" y="5265182"/>
                  <a:pt x="3906661" y="5232602"/>
                </a:cubicBezTo>
                <a:cubicBezTo>
                  <a:pt x="3906661" y="5232602"/>
                  <a:pt x="3902250" y="5232602"/>
                  <a:pt x="3897839" y="5227061"/>
                </a:cubicBezTo>
                <a:cubicBezTo>
                  <a:pt x="3889017" y="5248781"/>
                  <a:pt x="3875784" y="5265182"/>
                  <a:pt x="3866962" y="5286681"/>
                </a:cubicBezTo>
                <a:cubicBezTo>
                  <a:pt x="3849318" y="5270501"/>
                  <a:pt x="3866962" y="5248781"/>
                  <a:pt x="3853729" y="5237921"/>
                </a:cubicBezTo>
                <a:cubicBezTo>
                  <a:pt x="3814029" y="5237921"/>
                  <a:pt x="3787563" y="5254100"/>
                  <a:pt x="3787563" y="5303082"/>
                </a:cubicBezTo>
                <a:cubicBezTo>
                  <a:pt x="3783152" y="5357160"/>
                  <a:pt x="3756686" y="5330121"/>
                  <a:pt x="3739042" y="5319261"/>
                </a:cubicBezTo>
                <a:cubicBezTo>
                  <a:pt x="3739042" y="5346522"/>
                  <a:pt x="3747864" y="5368021"/>
                  <a:pt x="3730220" y="5389741"/>
                </a:cubicBezTo>
                <a:cubicBezTo>
                  <a:pt x="3703754" y="5351841"/>
                  <a:pt x="3716987" y="5313942"/>
                  <a:pt x="3734631" y="5286681"/>
                </a:cubicBezTo>
                <a:cubicBezTo>
                  <a:pt x="3769919" y="5232602"/>
                  <a:pt x="3756686" y="5189161"/>
                  <a:pt x="3739042" y="5129542"/>
                </a:cubicBezTo>
                <a:cubicBezTo>
                  <a:pt x="3677287" y="5243240"/>
                  <a:pt x="3668465" y="5248781"/>
                  <a:pt x="3593478" y="5216422"/>
                </a:cubicBezTo>
                <a:cubicBezTo>
                  <a:pt x="3575834" y="5205341"/>
                  <a:pt x="3526430" y="5205341"/>
                  <a:pt x="3535252" y="5161900"/>
                </a:cubicBezTo>
                <a:cubicBezTo>
                  <a:pt x="3544074" y="5124001"/>
                  <a:pt x="3535252" y="5091642"/>
                  <a:pt x="3526430" y="5053743"/>
                </a:cubicBezTo>
                <a:cubicBezTo>
                  <a:pt x="3491142" y="5107822"/>
                  <a:pt x="3508786" y="5178301"/>
                  <a:pt x="3477909" y="5232602"/>
                </a:cubicBezTo>
                <a:cubicBezTo>
                  <a:pt x="3451443" y="5200022"/>
                  <a:pt x="3447032" y="5156581"/>
                  <a:pt x="3442621" y="5113141"/>
                </a:cubicBezTo>
                <a:cubicBezTo>
                  <a:pt x="3438210" y="5075241"/>
                  <a:pt x="3433799" y="5037342"/>
                  <a:pt x="3429388" y="4993901"/>
                </a:cubicBezTo>
                <a:cubicBezTo>
                  <a:pt x="3407332" y="5010302"/>
                  <a:pt x="3416155" y="5026482"/>
                  <a:pt x="3416155" y="5042661"/>
                </a:cubicBezTo>
                <a:lnTo>
                  <a:pt x="3429388" y="5140402"/>
                </a:lnTo>
                <a:cubicBezTo>
                  <a:pt x="3433799" y="5200022"/>
                  <a:pt x="3424977" y="5210660"/>
                  <a:pt x="3376455" y="5200022"/>
                </a:cubicBezTo>
                <a:cubicBezTo>
                  <a:pt x="3363222" y="5200022"/>
                  <a:pt x="3349989" y="5205341"/>
                  <a:pt x="3341167" y="5216422"/>
                </a:cubicBezTo>
                <a:cubicBezTo>
                  <a:pt x="3323523" y="5232602"/>
                  <a:pt x="3310290" y="5254100"/>
                  <a:pt x="3301468" y="5275821"/>
                </a:cubicBezTo>
                <a:cubicBezTo>
                  <a:pt x="3297057" y="5292000"/>
                  <a:pt x="3288235" y="5346522"/>
                  <a:pt x="3257357" y="5297762"/>
                </a:cubicBezTo>
                <a:cubicBezTo>
                  <a:pt x="3248535" y="5286681"/>
                  <a:pt x="3222069" y="5292000"/>
                  <a:pt x="3222069" y="5324580"/>
                </a:cubicBezTo>
                <a:cubicBezTo>
                  <a:pt x="3226480" y="5362480"/>
                  <a:pt x="3217658" y="5400601"/>
                  <a:pt x="3208836" y="5433181"/>
                </a:cubicBezTo>
                <a:cubicBezTo>
                  <a:pt x="3204425" y="5449360"/>
                  <a:pt x="3195603" y="5465761"/>
                  <a:pt x="3182370" y="5471081"/>
                </a:cubicBezTo>
                <a:cubicBezTo>
                  <a:pt x="3164726" y="5471081"/>
                  <a:pt x="3160315" y="5449360"/>
                  <a:pt x="3155904" y="5438500"/>
                </a:cubicBezTo>
                <a:cubicBezTo>
                  <a:pt x="3145317" y="5422321"/>
                  <a:pt x="3145317" y="5400601"/>
                  <a:pt x="3136495" y="5384421"/>
                </a:cubicBezTo>
                <a:cubicBezTo>
                  <a:pt x="3118851" y="5351841"/>
                  <a:pt x="3105618" y="5313942"/>
                  <a:pt x="3070330" y="5373340"/>
                </a:cubicBezTo>
                <a:lnTo>
                  <a:pt x="3070330" y="5248781"/>
                </a:lnTo>
                <a:cubicBezTo>
                  <a:pt x="3021808" y="5330121"/>
                  <a:pt x="2990931" y="5411239"/>
                  <a:pt x="2968876" y="5503439"/>
                </a:cubicBezTo>
                <a:cubicBezTo>
                  <a:pt x="2951232" y="5487260"/>
                  <a:pt x="2951232" y="5459999"/>
                  <a:pt x="2929177" y="5449360"/>
                </a:cubicBezTo>
                <a:cubicBezTo>
                  <a:pt x="2929177" y="5481941"/>
                  <a:pt x="2933588" y="5514521"/>
                  <a:pt x="2924766" y="5552421"/>
                </a:cubicBezTo>
                <a:cubicBezTo>
                  <a:pt x="2893889" y="5498120"/>
                  <a:pt x="2854189" y="5459999"/>
                  <a:pt x="2854189" y="5395060"/>
                </a:cubicBezTo>
                <a:cubicBezTo>
                  <a:pt x="2854189" y="5389741"/>
                  <a:pt x="2854189" y="5384421"/>
                  <a:pt x="2849778" y="5378659"/>
                </a:cubicBezTo>
                <a:cubicBezTo>
                  <a:pt x="2801257" y="5313942"/>
                  <a:pt x="2788024" y="5237921"/>
                  <a:pt x="2796846" y="5151262"/>
                </a:cubicBezTo>
                <a:cubicBezTo>
                  <a:pt x="2801257" y="5135083"/>
                  <a:pt x="2788024" y="5118682"/>
                  <a:pt x="2770380" y="5118682"/>
                </a:cubicBezTo>
                <a:cubicBezTo>
                  <a:pt x="2757147" y="5183842"/>
                  <a:pt x="2779202" y="5259641"/>
                  <a:pt x="2743913" y="5324580"/>
                </a:cubicBezTo>
                <a:cubicBezTo>
                  <a:pt x="2739502" y="5286681"/>
                  <a:pt x="2739502" y="5248781"/>
                  <a:pt x="2739502" y="5205341"/>
                </a:cubicBezTo>
                <a:cubicBezTo>
                  <a:pt x="2739502" y="5167441"/>
                  <a:pt x="2739502" y="5129542"/>
                  <a:pt x="2712154" y="5096961"/>
                </a:cubicBezTo>
                <a:cubicBezTo>
                  <a:pt x="2690099" y="5140402"/>
                  <a:pt x="2668044" y="5178301"/>
                  <a:pt x="2645989" y="5216422"/>
                </a:cubicBezTo>
                <a:cubicBezTo>
                  <a:pt x="2637167" y="5232602"/>
                  <a:pt x="2623933" y="5254100"/>
                  <a:pt x="2615111" y="5254100"/>
                </a:cubicBezTo>
                <a:cubicBezTo>
                  <a:pt x="2557768" y="5248781"/>
                  <a:pt x="2571001" y="5303082"/>
                  <a:pt x="2566590" y="5340981"/>
                </a:cubicBezTo>
                <a:cubicBezTo>
                  <a:pt x="2562179" y="5357160"/>
                  <a:pt x="2571001" y="5378659"/>
                  <a:pt x="2557768" y="5389741"/>
                </a:cubicBezTo>
                <a:cubicBezTo>
                  <a:pt x="2535713" y="5378659"/>
                  <a:pt x="2526891" y="5351841"/>
                  <a:pt x="2513658" y="5330121"/>
                </a:cubicBezTo>
                <a:cubicBezTo>
                  <a:pt x="2473958" y="5275821"/>
                  <a:pt x="2473958" y="5275821"/>
                  <a:pt x="2425437" y="5324580"/>
                </a:cubicBezTo>
                <a:cubicBezTo>
                  <a:pt x="2407793" y="5346522"/>
                  <a:pt x="2390149" y="5362480"/>
                  <a:pt x="2372505" y="5378659"/>
                </a:cubicBezTo>
                <a:cubicBezTo>
                  <a:pt x="2350450" y="5400601"/>
                  <a:pt x="2323983" y="5411239"/>
                  <a:pt x="2301046" y="5378659"/>
                </a:cubicBezTo>
                <a:cubicBezTo>
                  <a:pt x="2283402" y="5346522"/>
                  <a:pt x="2265758" y="5357160"/>
                  <a:pt x="2248114" y="5373340"/>
                </a:cubicBezTo>
                <a:cubicBezTo>
                  <a:pt x="2226059" y="5395060"/>
                  <a:pt x="2204003" y="5422321"/>
                  <a:pt x="2181948" y="5449360"/>
                </a:cubicBezTo>
                <a:lnTo>
                  <a:pt x="2181948" y="5378659"/>
                </a:lnTo>
                <a:cubicBezTo>
                  <a:pt x="2168715" y="5400601"/>
                  <a:pt x="2177537" y="5427640"/>
                  <a:pt x="2155482" y="5438500"/>
                </a:cubicBezTo>
                <a:cubicBezTo>
                  <a:pt x="2151071" y="5400601"/>
                  <a:pt x="2146660" y="5368021"/>
                  <a:pt x="2142249" y="5335440"/>
                </a:cubicBezTo>
                <a:cubicBezTo>
                  <a:pt x="2111372" y="5346522"/>
                  <a:pt x="2089317" y="5303082"/>
                  <a:pt x="2067262" y="5303082"/>
                </a:cubicBezTo>
                <a:cubicBezTo>
                  <a:pt x="2023151" y="5297762"/>
                  <a:pt x="2001096" y="5340981"/>
                  <a:pt x="1987863" y="5384421"/>
                </a:cubicBezTo>
                <a:cubicBezTo>
                  <a:pt x="1930520" y="5351841"/>
                  <a:pt x="1867883" y="5319261"/>
                  <a:pt x="1801718" y="5319261"/>
                </a:cubicBezTo>
                <a:cubicBezTo>
                  <a:pt x="1801718" y="5351841"/>
                  <a:pt x="1841417" y="5384421"/>
                  <a:pt x="1792896" y="5395060"/>
                </a:cubicBezTo>
                <a:cubicBezTo>
                  <a:pt x="1762018" y="5395060"/>
                  <a:pt x="1735552" y="5335440"/>
                  <a:pt x="1744374" y="5303082"/>
                </a:cubicBezTo>
                <a:cubicBezTo>
                  <a:pt x="1762018" y="5254100"/>
                  <a:pt x="1753196" y="5210660"/>
                  <a:pt x="1748785" y="5161900"/>
                </a:cubicBezTo>
                <a:cubicBezTo>
                  <a:pt x="1748785" y="5145721"/>
                  <a:pt x="1731141" y="5140402"/>
                  <a:pt x="1731141" y="5156581"/>
                </a:cubicBezTo>
                <a:cubicBezTo>
                  <a:pt x="1731141" y="5205341"/>
                  <a:pt x="1687031" y="5248781"/>
                  <a:pt x="1704675" y="5303082"/>
                </a:cubicBezTo>
                <a:cubicBezTo>
                  <a:pt x="1656154" y="5319261"/>
                  <a:pt x="1616454" y="5292000"/>
                  <a:pt x="1589988" y="5243240"/>
                </a:cubicBezTo>
                <a:cubicBezTo>
                  <a:pt x="1576755" y="5205341"/>
                  <a:pt x="1594399" y="5167441"/>
                  <a:pt x="1616454" y="5135083"/>
                </a:cubicBezTo>
                <a:cubicBezTo>
                  <a:pt x="1585577" y="5129542"/>
                  <a:pt x="1567933" y="5086101"/>
                  <a:pt x="1532645" y="5086101"/>
                </a:cubicBezTo>
                <a:cubicBezTo>
                  <a:pt x="1528234" y="5183842"/>
                  <a:pt x="1523823" y="5189161"/>
                  <a:pt x="1497357" y="5237921"/>
                </a:cubicBezTo>
                <a:cubicBezTo>
                  <a:pt x="1417076" y="5172982"/>
                  <a:pt x="1408254" y="5178301"/>
                  <a:pt x="1386199" y="5292000"/>
                </a:cubicBezTo>
                <a:cubicBezTo>
                  <a:pt x="1381788" y="5319261"/>
                  <a:pt x="1367672" y="5346522"/>
                  <a:pt x="1358850" y="5368021"/>
                </a:cubicBezTo>
                <a:cubicBezTo>
                  <a:pt x="1345617" y="5405920"/>
                  <a:pt x="1332384" y="5411239"/>
                  <a:pt x="1314740" y="5373340"/>
                </a:cubicBezTo>
                <a:cubicBezTo>
                  <a:pt x="1292685" y="5324580"/>
                  <a:pt x="1288274" y="5275821"/>
                  <a:pt x="1266219" y="5227061"/>
                </a:cubicBezTo>
                <a:cubicBezTo>
                  <a:pt x="1261808" y="5319261"/>
                  <a:pt x="1279452" y="5405920"/>
                  <a:pt x="1275041" y="5492579"/>
                </a:cubicBezTo>
                <a:cubicBezTo>
                  <a:pt x="1244163" y="5492579"/>
                  <a:pt x="1213286" y="5481941"/>
                  <a:pt x="1213286" y="5438500"/>
                </a:cubicBezTo>
                <a:cubicBezTo>
                  <a:pt x="1208875" y="5395060"/>
                  <a:pt x="1195642" y="5389741"/>
                  <a:pt x="1164765" y="5389741"/>
                </a:cubicBezTo>
                <a:cubicBezTo>
                  <a:pt x="1151532" y="5395060"/>
                  <a:pt x="1133888" y="5389741"/>
                  <a:pt x="1120655" y="5384421"/>
                </a:cubicBezTo>
                <a:cubicBezTo>
                  <a:pt x="1022730" y="5368021"/>
                  <a:pt x="934509" y="5313942"/>
                  <a:pt x="841878" y="5292000"/>
                </a:cubicBezTo>
                <a:cubicBezTo>
                  <a:pt x="771301" y="5275821"/>
                  <a:pt x="771301" y="5275821"/>
                  <a:pt x="780123" y="5357160"/>
                </a:cubicBezTo>
                <a:cubicBezTo>
                  <a:pt x="784534" y="5378659"/>
                  <a:pt x="784534" y="5400601"/>
                  <a:pt x="784534" y="5416780"/>
                </a:cubicBezTo>
                <a:cubicBezTo>
                  <a:pt x="784534" y="5433181"/>
                  <a:pt x="793356" y="5454680"/>
                  <a:pt x="771301" y="5454680"/>
                </a:cubicBezTo>
                <a:cubicBezTo>
                  <a:pt x="753657" y="5454680"/>
                  <a:pt x="736013" y="5454680"/>
                  <a:pt x="736013" y="5422321"/>
                </a:cubicBezTo>
                <a:cubicBezTo>
                  <a:pt x="736013" y="5400601"/>
                  <a:pt x="731602" y="5378659"/>
                  <a:pt x="731602" y="5357160"/>
                </a:cubicBezTo>
                <a:lnTo>
                  <a:pt x="713958" y="5357160"/>
                </a:lnTo>
                <a:cubicBezTo>
                  <a:pt x="705136" y="5373340"/>
                  <a:pt x="709547" y="5405920"/>
                  <a:pt x="687492" y="5416780"/>
                </a:cubicBezTo>
                <a:cubicBezTo>
                  <a:pt x="669847" y="5389741"/>
                  <a:pt x="674259" y="5357160"/>
                  <a:pt x="674259" y="5330121"/>
                </a:cubicBezTo>
                <a:lnTo>
                  <a:pt x="669847" y="5330121"/>
                </a:lnTo>
                <a:lnTo>
                  <a:pt x="665436" y="5330121"/>
                </a:lnTo>
                <a:cubicBezTo>
                  <a:pt x="661025" y="5346522"/>
                  <a:pt x="656614" y="5357160"/>
                  <a:pt x="652203" y="5373340"/>
                </a:cubicBezTo>
                <a:cubicBezTo>
                  <a:pt x="647792" y="5384421"/>
                  <a:pt x="638970" y="5395060"/>
                  <a:pt x="624855" y="5395060"/>
                </a:cubicBezTo>
                <a:cubicBezTo>
                  <a:pt x="607211" y="5395060"/>
                  <a:pt x="598389" y="5373340"/>
                  <a:pt x="602800" y="5362480"/>
                </a:cubicBezTo>
                <a:cubicBezTo>
                  <a:pt x="611622" y="5281361"/>
                  <a:pt x="563101" y="5275821"/>
                  <a:pt x="514579" y="5259641"/>
                </a:cubicBezTo>
                <a:cubicBezTo>
                  <a:pt x="518990" y="5340981"/>
                  <a:pt x="571923" y="5427640"/>
                  <a:pt x="479291" y="5481941"/>
                </a:cubicBezTo>
                <a:cubicBezTo>
                  <a:pt x="435181" y="5362480"/>
                  <a:pt x="338138" y="5433181"/>
                  <a:pt x="267562" y="5411239"/>
                </a:cubicBezTo>
                <a:cubicBezTo>
                  <a:pt x="232273" y="5400601"/>
                  <a:pt x="245506" y="5454680"/>
                  <a:pt x="227862" y="5465761"/>
                </a:cubicBezTo>
                <a:cubicBezTo>
                  <a:pt x="214629" y="5476400"/>
                  <a:pt x="204925" y="5498120"/>
                  <a:pt x="187281" y="5492579"/>
                </a:cubicBezTo>
                <a:cubicBezTo>
                  <a:pt x="166108" y="5496125"/>
                  <a:pt x="127291" y="5512526"/>
                  <a:pt x="99060" y="5487260"/>
                </a:cubicBezTo>
                <a:cubicBezTo>
                  <a:pt x="70830" y="5461994"/>
                  <a:pt x="28484" y="5400601"/>
                  <a:pt x="15251" y="5340981"/>
                </a:cubicBezTo>
                <a:lnTo>
                  <a:pt x="11278" y="5346268"/>
                </a:lnTo>
                <a:lnTo>
                  <a:pt x="524" y="5307700"/>
                </a:lnTo>
                <a:cubicBezTo>
                  <a:pt x="-1387" y="5290273"/>
                  <a:pt x="1570" y="5272629"/>
                  <a:pt x="15484" y="5255311"/>
                </a:cubicBezTo>
                <a:cubicBezTo>
                  <a:pt x="34453" y="5234905"/>
                  <a:pt x="71648" y="5195709"/>
                  <a:pt x="32691" y="5145477"/>
                </a:cubicBezTo>
                <a:cubicBezTo>
                  <a:pt x="60496" y="5152395"/>
                  <a:pt x="90151" y="5176053"/>
                  <a:pt x="106617" y="5139539"/>
                </a:cubicBezTo>
                <a:cubicBezTo>
                  <a:pt x="95066" y="5137545"/>
                  <a:pt x="88219" y="5138478"/>
                  <a:pt x="76668" y="5136483"/>
                </a:cubicBezTo>
                <a:cubicBezTo>
                  <a:pt x="60414" y="5131560"/>
                  <a:pt x="32985" y="5124876"/>
                  <a:pt x="32902" y="5104040"/>
                </a:cubicBezTo>
                <a:cubicBezTo>
                  <a:pt x="37712" y="5086250"/>
                  <a:pt x="56298" y="5087429"/>
                  <a:pt x="74695" y="5088490"/>
                </a:cubicBezTo>
                <a:cubicBezTo>
                  <a:pt x="95424" y="5085807"/>
                  <a:pt x="116194" y="5093542"/>
                  <a:pt x="139107" y="5097415"/>
                </a:cubicBezTo>
                <a:cubicBezTo>
                  <a:pt x="143917" y="5079625"/>
                  <a:pt x="125625" y="5057845"/>
                  <a:pt x="139654" y="5045795"/>
                </a:cubicBezTo>
                <a:cubicBezTo>
                  <a:pt x="174159" y="5062080"/>
                  <a:pt x="271145" y="5049715"/>
                  <a:pt x="299014" y="5025498"/>
                </a:cubicBezTo>
                <a:cubicBezTo>
                  <a:pt x="303676" y="5018009"/>
                  <a:pt x="315374" y="5009703"/>
                  <a:pt x="317705" y="5005958"/>
                </a:cubicBezTo>
                <a:cubicBezTo>
                  <a:pt x="310735" y="4975639"/>
                  <a:pt x="320142" y="4981495"/>
                  <a:pt x="345428" y="4992041"/>
                </a:cubicBezTo>
                <a:cubicBezTo>
                  <a:pt x="423805" y="5020051"/>
                  <a:pt x="452182" y="5005502"/>
                  <a:pt x="464008" y="4934925"/>
                </a:cubicBezTo>
                <a:cubicBezTo>
                  <a:pt x="464155" y="4924624"/>
                  <a:pt x="466445" y="4910462"/>
                  <a:pt x="471107" y="4902973"/>
                </a:cubicBezTo>
                <a:cubicBezTo>
                  <a:pt x="492089" y="4869271"/>
                  <a:pt x="469093" y="4844563"/>
                  <a:pt x="434587" y="4828277"/>
                </a:cubicBezTo>
                <a:cubicBezTo>
                  <a:pt x="400082" y="4811992"/>
                  <a:pt x="386306" y="4793023"/>
                  <a:pt x="395736" y="4757327"/>
                </a:cubicBezTo>
                <a:cubicBezTo>
                  <a:pt x="405061" y="4742348"/>
                  <a:pt x="409976" y="4703840"/>
                  <a:pt x="409976" y="4703840"/>
                </a:cubicBezTo>
                <a:cubicBezTo>
                  <a:pt x="380239" y="4659347"/>
                  <a:pt x="414809" y="4644496"/>
                  <a:pt x="442719" y="4630696"/>
                </a:cubicBezTo>
                <a:cubicBezTo>
                  <a:pt x="403657" y="4601182"/>
                  <a:pt x="371483" y="4581152"/>
                  <a:pt x="325198" y="4552337"/>
                </a:cubicBezTo>
                <a:cubicBezTo>
                  <a:pt x="374345" y="4545522"/>
                  <a:pt x="399989" y="4504331"/>
                  <a:pt x="448312" y="4550003"/>
                </a:cubicBezTo>
                <a:cubicBezTo>
                  <a:pt x="475823" y="4577522"/>
                  <a:pt x="454906" y="4580088"/>
                  <a:pt x="438693" y="4585583"/>
                </a:cubicBezTo>
                <a:cubicBezTo>
                  <a:pt x="464020" y="4606546"/>
                  <a:pt x="484260" y="4646166"/>
                  <a:pt x="526184" y="4640050"/>
                </a:cubicBezTo>
                <a:cubicBezTo>
                  <a:pt x="537734" y="4642045"/>
                  <a:pt x="563167" y="4642291"/>
                  <a:pt x="554094" y="4626251"/>
                </a:cubicBezTo>
                <a:cubicBezTo>
                  <a:pt x="551869" y="4609277"/>
                  <a:pt x="577873" y="4588055"/>
                  <a:pt x="533536" y="4577079"/>
                </a:cubicBezTo>
                <a:cubicBezTo>
                  <a:pt x="514950" y="4575901"/>
                  <a:pt x="508208" y="4556116"/>
                  <a:pt x="508821" y="4545067"/>
                </a:cubicBezTo>
                <a:cubicBezTo>
                  <a:pt x="522915" y="4501880"/>
                  <a:pt x="509244" y="4462194"/>
                  <a:pt x="488726" y="4423440"/>
                </a:cubicBezTo>
                <a:cubicBezTo>
                  <a:pt x="536820" y="4458577"/>
                  <a:pt x="589805" y="4496760"/>
                  <a:pt x="642790" y="4534942"/>
                </a:cubicBezTo>
                <a:cubicBezTo>
                  <a:pt x="647559" y="4506734"/>
                  <a:pt x="612865" y="4490331"/>
                  <a:pt x="622337" y="4465052"/>
                </a:cubicBezTo>
                <a:cubicBezTo>
                  <a:pt x="659174" y="4477593"/>
                  <a:pt x="698529" y="4486507"/>
                  <a:pt x="733035" y="4502792"/>
                </a:cubicBezTo>
                <a:cubicBezTo>
                  <a:pt x="776759" y="4524817"/>
                  <a:pt x="776865" y="4504099"/>
                  <a:pt x="767751" y="4477641"/>
                </a:cubicBezTo>
                <a:cubicBezTo>
                  <a:pt x="763194" y="4464412"/>
                  <a:pt x="754122" y="4448372"/>
                  <a:pt x="747233" y="4438888"/>
                </a:cubicBezTo>
                <a:cubicBezTo>
                  <a:pt x="724384" y="4403879"/>
                  <a:pt x="719786" y="4380232"/>
                  <a:pt x="782202" y="4382718"/>
                </a:cubicBezTo>
                <a:cubicBezTo>
                  <a:pt x="710755" y="4374610"/>
                  <a:pt x="715440" y="4325567"/>
                  <a:pt x="713362" y="4298293"/>
                </a:cubicBezTo>
                <a:cubicBezTo>
                  <a:pt x="711283" y="4271019"/>
                  <a:pt x="755113" y="4272326"/>
                  <a:pt x="782877" y="4268826"/>
                </a:cubicBezTo>
                <a:cubicBezTo>
                  <a:pt x="817676" y="4264510"/>
                  <a:pt x="834314" y="4247850"/>
                  <a:pt x="811465" y="4212841"/>
                </a:cubicBezTo>
                <a:cubicBezTo>
                  <a:pt x="806908" y="4199612"/>
                  <a:pt x="802163" y="4186266"/>
                  <a:pt x="793091" y="4170226"/>
                </a:cubicBezTo>
                <a:cubicBezTo>
                  <a:pt x="846182" y="4187690"/>
                  <a:pt x="892279" y="4216388"/>
                  <a:pt x="956879" y="4225429"/>
                </a:cubicBezTo>
                <a:cubicBezTo>
                  <a:pt x="881045" y="4152238"/>
                  <a:pt x="747035" y="4151945"/>
                  <a:pt x="724608" y="4034063"/>
                </a:cubicBezTo>
                <a:cubicBezTo>
                  <a:pt x="761591" y="4036304"/>
                  <a:pt x="786730" y="4057150"/>
                  <a:pt x="814388" y="4074369"/>
                </a:cubicBezTo>
                <a:lnTo>
                  <a:pt x="897364" y="4126026"/>
                </a:lnTo>
                <a:cubicBezTo>
                  <a:pt x="874473" y="4080599"/>
                  <a:pt x="835370" y="4040667"/>
                  <a:pt x="817183" y="3998169"/>
                </a:cubicBezTo>
                <a:cubicBezTo>
                  <a:pt x="812626" y="3984940"/>
                  <a:pt x="808258" y="3971828"/>
                  <a:pt x="819767" y="3963405"/>
                </a:cubicBezTo>
                <a:cubicBezTo>
                  <a:pt x="831277" y="3954983"/>
                  <a:pt x="845158" y="3953233"/>
                  <a:pt x="861413" y="3958157"/>
                </a:cubicBezTo>
                <a:cubicBezTo>
                  <a:pt x="881995" y="3965774"/>
                  <a:pt x="882036" y="3976192"/>
                  <a:pt x="875043" y="3987426"/>
                </a:cubicBezTo>
                <a:cubicBezTo>
                  <a:pt x="863386" y="4006149"/>
                  <a:pt x="879641" y="4011072"/>
                  <a:pt x="898038" y="4012134"/>
                </a:cubicBezTo>
                <a:cubicBezTo>
                  <a:pt x="951088" y="4019180"/>
                  <a:pt x="994813" y="4041205"/>
                  <a:pt x="1022407" y="4089560"/>
                </a:cubicBezTo>
                <a:cubicBezTo>
                  <a:pt x="1024738" y="4085815"/>
                  <a:pt x="1024738" y="4085815"/>
                  <a:pt x="1029254" y="4088627"/>
                </a:cubicBezTo>
                <a:cubicBezTo>
                  <a:pt x="1029401" y="4078326"/>
                  <a:pt x="1024656" y="4064980"/>
                  <a:pt x="1029318" y="4057491"/>
                </a:cubicBezTo>
                <a:cubicBezTo>
                  <a:pt x="1059730" y="3988092"/>
                  <a:pt x="1020961" y="3937977"/>
                  <a:pt x="951910" y="3894988"/>
                </a:cubicBezTo>
                <a:cubicBezTo>
                  <a:pt x="947206" y="3892060"/>
                  <a:pt x="937986" y="3886320"/>
                  <a:pt x="942649" y="3878831"/>
                </a:cubicBezTo>
                <a:cubicBezTo>
                  <a:pt x="979738" y="3860353"/>
                  <a:pt x="1000003" y="3930125"/>
                  <a:pt x="1039612" y="3908019"/>
                </a:cubicBezTo>
                <a:cubicBezTo>
                  <a:pt x="1007821" y="3866405"/>
                  <a:pt x="961724" y="3837707"/>
                  <a:pt x="927324" y="3800703"/>
                </a:cubicBezTo>
                <a:cubicBezTo>
                  <a:pt x="901997" y="3779739"/>
                  <a:pt x="851425" y="3758648"/>
                  <a:pt x="872407" y="3724946"/>
                </a:cubicBezTo>
                <a:cubicBezTo>
                  <a:pt x="888725" y="3698734"/>
                  <a:pt x="932303" y="3731059"/>
                  <a:pt x="964624" y="3740789"/>
                </a:cubicBezTo>
                <a:cubicBezTo>
                  <a:pt x="964624" y="3740789"/>
                  <a:pt x="966956" y="3737044"/>
                  <a:pt x="973991" y="3736228"/>
                </a:cubicBezTo>
                <a:cubicBezTo>
                  <a:pt x="960214" y="3717259"/>
                  <a:pt x="953285" y="3697357"/>
                  <a:pt x="939696" y="3678506"/>
                </a:cubicBezTo>
                <a:cubicBezTo>
                  <a:pt x="962757" y="3672078"/>
                  <a:pt x="971870" y="3698536"/>
                  <a:pt x="988084" y="3693042"/>
                </a:cubicBezTo>
                <a:cubicBezTo>
                  <a:pt x="1009065" y="3659340"/>
                  <a:pt x="1009317" y="3628321"/>
                  <a:pt x="967736" y="3602434"/>
                </a:cubicBezTo>
                <a:cubicBezTo>
                  <a:pt x="924158" y="3570109"/>
                  <a:pt x="961100" y="3561931"/>
                  <a:pt x="979645" y="3552692"/>
                </a:cubicBezTo>
                <a:cubicBezTo>
                  <a:pt x="956502" y="3538284"/>
                  <a:pt x="933589" y="3534411"/>
                  <a:pt x="924475" y="3507954"/>
                </a:cubicBezTo>
                <a:cubicBezTo>
                  <a:pt x="970636" y="3505516"/>
                  <a:pt x="995816" y="3536780"/>
                  <a:pt x="1009634" y="3566166"/>
                </a:cubicBezTo>
                <a:cubicBezTo>
                  <a:pt x="1036893" y="3624705"/>
                  <a:pt x="1080765" y="3636429"/>
                  <a:pt x="1140703" y="3652960"/>
                </a:cubicBezTo>
                <a:cubicBezTo>
                  <a:pt x="1076818" y="3540444"/>
                  <a:pt x="1076777" y="3530026"/>
                  <a:pt x="1143879" y="3483469"/>
                </a:cubicBezTo>
                <a:cubicBezTo>
                  <a:pt x="1162611" y="3474347"/>
                  <a:pt x="1188721" y="3432407"/>
                  <a:pt x="1220937" y="3462855"/>
                </a:cubicBezTo>
                <a:cubicBezTo>
                  <a:pt x="1248448" y="3490374"/>
                  <a:pt x="1280581" y="3499987"/>
                  <a:pt x="1317417" y="3512528"/>
                </a:cubicBezTo>
                <a:cubicBezTo>
                  <a:pt x="1290158" y="3453990"/>
                  <a:pt x="1221001" y="3431719"/>
                  <a:pt x="1191222" y="3376808"/>
                </a:cubicBezTo>
                <a:cubicBezTo>
                  <a:pt x="1232868" y="3371559"/>
                  <a:pt x="1272077" y="3390773"/>
                  <a:pt x="1311286" y="3409987"/>
                </a:cubicBezTo>
                <a:cubicBezTo>
                  <a:pt x="1345792" y="3426273"/>
                  <a:pt x="1380297" y="3442558"/>
                  <a:pt x="1419506" y="3461772"/>
                </a:cubicBezTo>
                <a:cubicBezTo>
                  <a:pt x="1417239" y="3434380"/>
                  <a:pt x="1398841" y="3433319"/>
                  <a:pt x="1385106" y="3424768"/>
                </a:cubicBezTo>
                <a:lnTo>
                  <a:pt x="1295137" y="3384345"/>
                </a:lnTo>
                <a:cubicBezTo>
                  <a:pt x="1242193" y="3356581"/>
                  <a:pt x="1237824" y="3343469"/>
                  <a:pt x="1272500" y="3307900"/>
                </a:cubicBezTo>
                <a:cubicBezTo>
                  <a:pt x="1279493" y="3296666"/>
                  <a:pt x="1281971" y="3282621"/>
                  <a:pt x="1277226" y="3269275"/>
                </a:cubicBezTo>
                <a:cubicBezTo>
                  <a:pt x="1272816" y="3245745"/>
                  <a:pt x="1261559" y="3223149"/>
                  <a:pt x="1247783" y="3204181"/>
                </a:cubicBezTo>
                <a:cubicBezTo>
                  <a:pt x="1236379" y="3191885"/>
                  <a:pt x="1194756" y="3155581"/>
                  <a:pt x="1252468" y="3155138"/>
                </a:cubicBezTo>
                <a:cubicBezTo>
                  <a:pt x="1266539" y="3153505"/>
                  <a:pt x="1276010" y="3128226"/>
                  <a:pt x="1248352" y="3111007"/>
                </a:cubicBezTo>
                <a:cubicBezTo>
                  <a:pt x="1213847" y="3094722"/>
                  <a:pt x="1186147" y="3067085"/>
                  <a:pt x="1163151" y="3042377"/>
                </a:cubicBezTo>
                <a:cubicBezTo>
                  <a:pt x="1151747" y="3030082"/>
                  <a:pt x="1142486" y="3013924"/>
                  <a:pt x="1144965" y="2999879"/>
                </a:cubicBezTo>
                <a:cubicBezTo>
                  <a:pt x="1154290" y="2984900"/>
                  <a:pt x="1175060" y="2992635"/>
                  <a:pt x="1186611" y="2994630"/>
                </a:cubicBezTo>
                <a:cubicBezTo>
                  <a:pt x="1205941" y="2994194"/>
                  <a:pt x="1224380" y="3005673"/>
                  <a:pt x="1242777" y="3006735"/>
                </a:cubicBezTo>
                <a:cubicBezTo>
                  <a:pt x="1279761" y="3008975"/>
                  <a:pt x="1318928" y="3017771"/>
                  <a:pt x="1287154" y="2956421"/>
                </a:cubicBezTo>
                <a:lnTo>
                  <a:pt x="1392895" y="3022251"/>
                </a:lnTo>
                <a:cubicBezTo>
                  <a:pt x="1349487" y="2938071"/>
                  <a:pt x="1296942" y="2868988"/>
                  <a:pt x="1230327" y="2801536"/>
                </a:cubicBezTo>
                <a:cubicBezTo>
                  <a:pt x="1253387" y="2795109"/>
                  <a:pt x="1276530" y="2809516"/>
                  <a:pt x="1297218" y="2796415"/>
                </a:cubicBezTo>
                <a:cubicBezTo>
                  <a:pt x="1269559" y="2779196"/>
                  <a:pt x="1239570" y="2765722"/>
                  <a:pt x="1212058" y="2738203"/>
                </a:cubicBezTo>
                <a:cubicBezTo>
                  <a:pt x="1274474" y="2740688"/>
                  <a:pt x="1327818" y="2727133"/>
                  <a:pt x="1382946" y="2761454"/>
                </a:cubicBezTo>
                <a:cubicBezTo>
                  <a:pt x="1387462" y="2764265"/>
                  <a:pt x="1391978" y="2767077"/>
                  <a:pt x="1399201" y="2766377"/>
                </a:cubicBezTo>
                <a:cubicBezTo>
                  <a:pt x="1479785" y="2759390"/>
                  <a:pt x="1551315" y="2788333"/>
                  <a:pt x="1620220" y="2841622"/>
                </a:cubicBezTo>
                <a:cubicBezTo>
                  <a:pt x="1631624" y="2853918"/>
                  <a:pt x="1652541" y="2851352"/>
                  <a:pt x="1661866" y="2836373"/>
                </a:cubicBezTo>
                <a:cubicBezTo>
                  <a:pt x="1613543" y="2790702"/>
                  <a:pt x="1537539" y="2769365"/>
                  <a:pt x="1501060" y="2705087"/>
                </a:cubicBezTo>
                <a:cubicBezTo>
                  <a:pt x="1535565" y="2721372"/>
                  <a:pt x="1567739" y="2741402"/>
                  <a:pt x="1604617" y="2764361"/>
                </a:cubicBezTo>
                <a:cubicBezTo>
                  <a:pt x="1636791" y="2784391"/>
                  <a:pt x="1668965" y="2804421"/>
                  <a:pt x="1711077" y="2798423"/>
                </a:cubicBezTo>
                <a:cubicBezTo>
                  <a:pt x="1685856" y="2756741"/>
                  <a:pt x="1665338" y="2717988"/>
                  <a:pt x="1644632" y="2679118"/>
                </a:cubicBezTo>
                <a:cubicBezTo>
                  <a:pt x="1635560" y="2663077"/>
                  <a:pt x="1624303" y="2640481"/>
                  <a:pt x="1628965" y="2632992"/>
                </a:cubicBezTo>
                <a:cubicBezTo>
                  <a:pt x="1663787" y="2587123"/>
                  <a:pt x="1610696" y="2569659"/>
                  <a:pt x="1580853" y="2545884"/>
                </a:cubicBezTo>
                <a:cubicBezTo>
                  <a:pt x="1569449" y="2533589"/>
                  <a:pt x="1546536" y="2529715"/>
                  <a:pt x="1544122" y="2512625"/>
                </a:cubicBezTo>
                <a:cubicBezTo>
                  <a:pt x="1565186" y="2499758"/>
                  <a:pt x="1592615" y="2506443"/>
                  <a:pt x="1618048" y="2506688"/>
                </a:cubicBezTo>
                <a:cubicBezTo>
                  <a:pt x="1685126" y="2501684"/>
                  <a:pt x="1685126" y="2501684"/>
                  <a:pt x="1669377" y="2434723"/>
                </a:cubicBezTo>
                <a:cubicBezTo>
                  <a:pt x="1660075" y="2408148"/>
                  <a:pt x="1655853" y="2384736"/>
                  <a:pt x="1651443" y="2361206"/>
                </a:cubicBezTo>
                <a:cubicBezTo>
                  <a:pt x="1644472" y="2330886"/>
                  <a:pt x="1649428" y="2302796"/>
                  <a:pt x="1689209" y="2300543"/>
                </a:cubicBezTo>
                <a:cubicBezTo>
                  <a:pt x="1725816" y="2302549"/>
                  <a:pt x="1726110" y="2281948"/>
                  <a:pt x="1721700" y="2258418"/>
                </a:cubicBezTo>
                <a:cubicBezTo>
                  <a:pt x="1714917" y="2228216"/>
                  <a:pt x="1703431" y="2195085"/>
                  <a:pt x="1692132" y="2162071"/>
                </a:cubicBezTo>
                <a:lnTo>
                  <a:pt x="1752153" y="2199437"/>
                </a:lnTo>
                <a:cubicBezTo>
                  <a:pt x="1740520" y="2176607"/>
                  <a:pt x="1712903" y="2169806"/>
                  <a:pt x="1715339" y="2145343"/>
                </a:cubicBezTo>
                <a:cubicBezTo>
                  <a:pt x="1749845" y="2161628"/>
                  <a:pt x="1779834" y="2175103"/>
                  <a:pt x="1809824" y="2188577"/>
                </a:cubicBezTo>
                <a:cubicBezTo>
                  <a:pt x="1816735" y="2156507"/>
                  <a:pt x="1865269" y="2160742"/>
                  <a:pt x="1876925" y="2142019"/>
                </a:cubicBezTo>
                <a:cubicBezTo>
                  <a:pt x="1904754" y="2107384"/>
                  <a:pt x="1879720" y="2065819"/>
                  <a:pt x="1849836" y="2031627"/>
                </a:cubicBezTo>
                <a:cubicBezTo>
                  <a:pt x="1907801" y="2000165"/>
                  <a:pt x="1968563" y="1964210"/>
                  <a:pt x="2003532" y="1908040"/>
                </a:cubicBezTo>
                <a:cubicBezTo>
                  <a:pt x="1975874" y="1890822"/>
                  <a:pt x="1927234" y="1907305"/>
                  <a:pt x="1943846" y="1860491"/>
                </a:cubicBezTo>
                <a:cubicBezTo>
                  <a:pt x="1960165" y="1834278"/>
                  <a:pt x="2024766" y="1843320"/>
                  <a:pt x="2047573" y="1867910"/>
                </a:cubicBezTo>
                <a:cubicBezTo>
                  <a:pt x="2079830" y="1908776"/>
                  <a:pt x="2121370" y="1924246"/>
                  <a:pt x="2165095" y="1946270"/>
                </a:cubicBezTo>
                <a:cubicBezTo>
                  <a:pt x="2178830" y="1954821"/>
                  <a:pt x="2192671" y="1942654"/>
                  <a:pt x="2178936" y="1934103"/>
                </a:cubicBezTo>
                <a:cubicBezTo>
                  <a:pt x="2137542" y="1908333"/>
                  <a:pt x="2123977" y="1847928"/>
                  <a:pt x="2068555" y="1834209"/>
                </a:cubicBezTo>
                <a:cubicBezTo>
                  <a:pt x="2080463" y="1784467"/>
                  <a:pt x="2124587" y="1765173"/>
                  <a:pt x="2179968" y="1768474"/>
                </a:cubicBezTo>
                <a:cubicBezTo>
                  <a:pt x="2219136" y="1777270"/>
                  <a:pt x="2241985" y="1812279"/>
                  <a:pt x="2257799" y="1848104"/>
                </a:cubicBezTo>
                <a:cubicBezTo>
                  <a:pt x="2278822" y="1824820"/>
                  <a:pt x="2325025" y="1832800"/>
                  <a:pt x="2343675" y="1802843"/>
                </a:cubicBezTo>
                <a:cubicBezTo>
                  <a:pt x="2263031" y="1747441"/>
                  <a:pt x="2260846" y="1740885"/>
                  <a:pt x="2233440" y="1692648"/>
                </a:cubicBezTo>
                <a:cubicBezTo>
                  <a:pt x="2330998" y="1658816"/>
                  <a:pt x="2331145" y="1648515"/>
                  <a:pt x="2246279" y="1569701"/>
                </a:cubicBezTo>
                <a:cubicBezTo>
                  <a:pt x="2225467" y="1551549"/>
                  <a:pt x="2209785" y="1525159"/>
                  <a:pt x="2196197" y="1506307"/>
                </a:cubicBezTo>
                <a:cubicBezTo>
                  <a:pt x="2171016" y="1475043"/>
                  <a:pt x="2173494" y="1460998"/>
                  <a:pt x="2214993" y="1466049"/>
                </a:cubicBezTo>
                <a:cubicBezTo>
                  <a:pt x="2268043" y="1473096"/>
                  <a:pt x="2311768" y="1495121"/>
                  <a:pt x="2364818" y="1502168"/>
                </a:cubicBezTo>
                <a:cubicBezTo>
                  <a:pt x="2288878" y="1449695"/>
                  <a:pt x="2205985" y="1418874"/>
                  <a:pt x="2134749" y="1369329"/>
                </a:cubicBezTo>
                <a:cubicBezTo>
                  <a:pt x="2151068" y="1343116"/>
                  <a:pt x="2176418" y="1322526"/>
                  <a:pt x="2213296" y="1345485"/>
                </a:cubicBezTo>
                <a:cubicBezTo>
                  <a:pt x="2252505" y="1364699"/>
                  <a:pt x="2264014" y="1356276"/>
                  <a:pt x="2280333" y="1330063"/>
                </a:cubicBezTo>
                <a:cubicBezTo>
                  <a:pt x="2282811" y="1316018"/>
                  <a:pt x="2296652" y="1303851"/>
                  <a:pt x="2308161" y="1295428"/>
                </a:cubicBezTo>
                <a:cubicBezTo>
                  <a:pt x="2373838" y="1220965"/>
                  <a:pt x="2466372" y="1174653"/>
                  <a:pt x="2533956" y="1107611"/>
                </a:cubicBezTo>
                <a:cubicBezTo>
                  <a:pt x="2584991" y="1056248"/>
                  <a:pt x="2584991" y="1056248"/>
                  <a:pt x="2511277" y="1020748"/>
                </a:cubicBezTo>
                <a:cubicBezTo>
                  <a:pt x="2490695" y="1013131"/>
                  <a:pt x="2472068" y="1001535"/>
                  <a:pt x="2458332" y="992984"/>
                </a:cubicBezTo>
                <a:cubicBezTo>
                  <a:pt x="2444409" y="984316"/>
                  <a:pt x="2421496" y="980443"/>
                  <a:pt x="2433152" y="961720"/>
                </a:cubicBezTo>
                <a:cubicBezTo>
                  <a:pt x="2442477" y="946741"/>
                  <a:pt x="2451802" y="931762"/>
                  <a:pt x="2479273" y="948864"/>
                </a:cubicBezTo>
                <a:cubicBezTo>
                  <a:pt x="2497711" y="960343"/>
                  <a:pt x="2518670" y="968195"/>
                  <a:pt x="2536920" y="979557"/>
                </a:cubicBezTo>
                <a:lnTo>
                  <a:pt x="2546246" y="964579"/>
                </a:lnTo>
                <a:cubicBezTo>
                  <a:pt x="2537173" y="948538"/>
                  <a:pt x="2507183" y="935064"/>
                  <a:pt x="2509620" y="910601"/>
                </a:cubicBezTo>
                <a:cubicBezTo>
                  <a:pt x="2541900" y="909913"/>
                  <a:pt x="2567227" y="930877"/>
                  <a:pt x="2590181" y="945167"/>
                </a:cubicBezTo>
                <a:lnTo>
                  <a:pt x="2592513" y="941422"/>
                </a:lnTo>
                <a:lnTo>
                  <a:pt x="2594844" y="937678"/>
                </a:lnTo>
                <a:cubicBezTo>
                  <a:pt x="2583252" y="925265"/>
                  <a:pt x="2576552" y="915898"/>
                  <a:pt x="2565148" y="903603"/>
                </a:cubicBezTo>
                <a:cubicBezTo>
                  <a:pt x="2558072" y="894001"/>
                  <a:pt x="2553703" y="880889"/>
                  <a:pt x="2561163" y="868906"/>
                </a:cubicBezTo>
                <a:cubicBezTo>
                  <a:pt x="2570488" y="853928"/>
                  <a:pt x="2593589" y="857918"/>
                  <a:pt x="2600478" y="867402"/>
                </a:cubicBezTo>
                <a:cubicBezTo>
                  <a:pt x="2664679" y="917763"/>
                  <a:pt x="2695026" y="879500"/>
                  <a:pt x="2734405" y="846860"/>
                </a:cubicBezTo>
                <a:cubicBezTo>
                  <a:pt x="2663022" y="807616"/>
                  <a:pt x="2561480" y="806752"/>
                  <a:pt x="2564339" y="699416"/>
                </a:cubicBezTo>
                <a:cubicBezTo>
                  <a:pt x="2689065" y="725105"/>
                  <a:pt x="2680332" y="605357"/>
                  <a:pt x="2736259" y="557039"/>
                </a:cubicBezTo>
                <a:cubicBezTo>
                  <a:pt x="2763941" y="532704"/>
                  <a:pt x="2711038" y="515357"/>
                  <a:pt x="2710955" y="494522"/>
                </a:cubicBezTo>
                <a:cubicBezTo>
                  <a:pt x="2708918" y="477665"/>
                  <a:pt x="2695608" y="457948"/>
                  <a:pt x="2709637" y="445897"/>
                </a:cubicBezTo>
                <a:cubicBezTo>
                  <a:pt x="2717816" y="426049"/>
                  <a:pt x="2724408" y="384428"/>
                  <a:pt x="2760777" y="373816"/>
                </a:cubicBezTo>
                <a:cubicBezTo>
                  <a:pt x="2797147" y="363203"/>
                  <a:pt x="2871645" y="359701"/>
                  <a:pt x="2929252" y="379976"/>
                </a:cubicBezTo>
                <a:cubicBezTo>
                  <a:pt x="2888322" y="281751"/>
                  <a:pt x="2897605" y="256355"/>
                  <a:pt x="2973798" y="277809"/>
                </a:cubicBezTo>
                <a:close/>
                <a:moveTo>
                  <a:pt x="3140035" y="81724"/>
                </a:moveTo>
                <a:lnTo>
                  <a:pt x="3147401" y="106542"/>
                </a:lnTo>
                <a:cubicBezTo>
                  <a:pt x="3161187" y="120862"/>
                  <a:pt x="3190069" y="121994"/>
                  <a:pt x="3234202" y="111757"/>
                </a:cubicBezTo>
                <a:cubicBezTo>
                  <a:pt x="3181456" y="183026"/>
                  <a:pt x="3095210" y="217618"/>
                  <a:pt x="3021704" y="198982"/>
                </a:cubicBezTo>
                <a:lnTo>
                  <a:pt x="2990505" y="196234"/>
                </a:lnTo>
                <a:lnTo>
                  <a:pt x="3005107" y="182875"/>
                </a:lnTo>
                <a:cubicBezTo>
                  <a:pt x="3015540" y="175585"/>
                  <a:pt x="3027373" y="168792"/>
                  <a:pt x="3039686" y="161909"/>
                </a:cubicBezTo>
                <a:cubicBezTo>
                  <a:pt x="3069552" y="144130"/>
                  <a:pt x="3109013" y="132326"/>
                  <a:pt x="3129995" y="98624"/>
                </a:cubicBezTo>
                <a:cubicBezTo>
                  <a:pt x="3134620" y="93709"/>
                  <a:pt x="3137962" y="88970"/>
                  <a:pt x="3139834" y="84371"/>
                </a:cubicBezTo>
                <a:close/>
                <a:moveTo>
                  <a:pt x="3093889" y="0"/>
                </a:moveTo>
                <a:lnTo>
                  <a:pt x="3105597" y="4456"/>
                </a:lnTo>
                <a:lnTo>
                  <a:pt x="3152592" y="16960"/>
                </a:lnTo>
                <a:lnTo>
                  <a:pt x="3151171" y="22196"/>
                </a:lnTo>
                <a:lnTo>
                  <a:pt x="3139499" y="69021"/>
                </a:lnTo>
                <a:lnTo>
                  <a:pt x="3131932" y="58181"/>
                </a:lnTo>
                <a:cubicBezTo>
                  <a:pt x="3127178" y="54003"/>
                  <a:pt x="3120581" y="49896"/>
                  <a:pt x="3111955" y="45825"/>
                </a:cubicBezTo>
                <a:lnTo>
                  <a:pt x="3076016" y="2482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7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  <a:endParaRPr lang="en-US" altLang="ko-KR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472011" y="1508785"/>
            <a:ext cx="3799787" cy="486556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/>
          <p:cNvSpPr/>
          <p:nvPr userDrawn="1"/>
        </p:nvSpPr>
        <p:spPr>
          <a:xfrm>
            <a:off x="-22998" y="0"/>
            <a:ext cx="1859154" cy="1872908"/>
          </a:xfrm>
          <a:custGeom>
            <a:avLst/>
            <a:gdLst>
              <a:gd name="connsiteX0" fmla="*/ 891042 w 1859154"/>
              <a:gd name="connsiteY0" fmla="*/ 952782 h 1872908"/>
              <a:gd name="connsiteX1" fmla="*/ 844255 w 1859154"/>
              <a:gd name="connsiteY1" fmla="*/ 995969 h 1872908"/>
              <a:gd name="connsiteX2" fmla="*/ 822661 w 1859154"/>
              <a:gd name="connsiteY2" fmla="*/ 1004367 h 1872908"/>
              <a:gd name="connsiteX3" fmla="*/ 759081 w 1859154"/>
              <a:gd name="connsiteY3" fmla="*/ 1005566 h 1872908"/>
              <a:gd name="connsiteX4" fmla="*/ 760280 w 1859154"/>
              <a:gd name="connsiteY4" fmla="*/ 1192711 h 1872908"/>
              <a:gd name="connsiteX5" fmla="*/ 971417 w 1859154"/>
              <a:gd name="connsiteY5" fmla="*/ 1341466 h 1872908"/>
              <a:gd name="connsiteX6" fmla="*/ 1020603 w 1859154"/>
              <a:gd name="connsiteY6" fmla="*/ 1088342 h 1872908"/>
              <a:gd name="connsiteX7" fmla="*/ 562339 w 1859154"/>
              <a:gd name="connsiteY7" fmla="*/ 950382 h 1872908"/>
              <a:gd name="connsiteX8" fmla="*/ 415983 w 1859154"/>
              <a:gd name="connsiteY8" fmla="*/ 1090740 h 1872908"/>
              <a:gd name="connsiteX9" fmla="*/ 468767 w 1859154"/>
              <a:gd name="connsiteY9" fmla="*/ 1352264 h 1872908"/>
              <a:gd name="connsiteX10" fmla="*/ 693100 w 1859154"/>
              <a:gd name="connsiteY10" fmla="*/ 1210705 h 1872908"/>
              <a:gd name="connsiteX11" fmla="*/ 693100 w 1859154"/>
              <a:gd name="connsiteY11" fmla="*/ 1005566 h 1872908"/>
              <a:gd name="connsiteX12" fmla="*/ 629519 w 1859154"/>
              <a:gd name="connsiteY12" fmla="*/ 1006765 h 1872908"/>
              <a:gd name="connsiteX13" fmla="*/ 605526 w 1859154"/>
              <a:gd name="connsiteY13" fmla="*/ 997168 h 1872908"/>
              <a:gd name="connsiteX14" fmla="*/ 1195752 w 1859154"/>
              <a:gd name="connsiteY14" fmla="*/ 775234 h 1872908"/>
              <a:gd name="connsiteX15" fmla="*/ 993011 w 1859154"/>
              <a:gd name="connsiteY15" fmla="*/ 776433 h 1872908"/>
              <a:gd name="connsiteX16" fmla="*/ 994211 w 1859154"/>
              <a:gd name="connsiteY16" fmla="*/ 840015 h 1872908"/>
              <a:gd name="connsiteX17" fmla="*/ 983414 w 1859154"/>
              <a:gd name="connsiteY17" fmla="*/ 864008 h 1872908"/>
              <a:gd name="connsiteX18" fmla="*/ 936628 w 1859154"/>
              <a:gd name="connsiteY18" fmla="*/ 907195 h 1872908"/>
              <a:gd name="connsiteX19" fmla="*/ 1078186 w 1859154"/>
              <a:gd name="connsiteY19" fmla="*/ 1054751 h 1872908"/>
              <a:gd name="connsiteX20" fmla="*/ 1337310 w 1859154"/>
              <a:gd name="connsiteY20" fmla="*/ 1000767 h 1872908"/>
              <a:gd name="connsiteX21" fmla="*/ 467567 w 1859154"/>
              <a:gd name="connsiteY21" fmla="*/ 771635 h 1872908"/>
              <a:gd name="connsiteX22" fmla="*/ 280422 w 1859154"/>
              <a:gd name="connsiteY22" fmla="*/ 772835 h 1872908"/>
              <a:gd name="connsiteX23" fmla="*/ 130467 w 1859154"/>
              <a:gd name="connsiteY23" fmla="*/ 982772 h 1872908"/>
              <a:gd name="connsiteX24" fmla="*/ 383592 w 1859154"/>
              <a:gd name="connsiteY24" fmla="*/ 1030758 h 1872908"/>
              <a:gd name="connsiteX25" fmla="*/ 384792 w 1859154"/>
              <a:gd name="connsiteY25" fmla="*/ 1031958 h 1872908"/>
              <a:gd name="connsiteX26" fmla="*/ 520351 w 1859154"/>
              <a:gd name="connsiteY26" fmla="*/ 903596 h 1872908"/>
              <a:gd name="connsiteX27" fmla="*/ 477164 w 1859154"/>
              <a:gd name="connsiteY27" fmla="*/ 856810 h 1872908"/>
              <a:gd name="connsiteX28" fmla="*/ 468767 w 1859154"/>
              <a:gd name="connsiteY28" fmla="*/ 835217 h 1872908"/>
              <a:gd name="connsiteX29" fmla="*/ 814265 w 1859154"/>
              <a:gd name="connsiteY29" fmla="*/ 541303 h 1872908"/>
              <a:gd name="connsiteX30" fmla="*/ 763880 w 1859154"/>
              <a:gd name="connsiteY30" fmla="*/ 542503 h 1872908"/>
              <a:gd name="connsiteX31" fmla="*/ 700298 w 1859154"/>
              <a:gd name="connsiteY31" fmla="*/ 543702 h 1872908"/>
              <a:gd name="connsiteX32" fmla="*/ 649913 w 1859154"/>
              <a:gd name="connsiteY32" fmla="*/ 544903 h 1872908"/>
              <a:gd name="connsiteX33" fmla="*/ 612724 w 1859154"/>
              <a:gd name="connsiteY33" fmla="*/ 579692 h 1872908"/>
              <a:gd name="connsiteX34" fmla="*/ 565938 w 1859154"/>
              <a:gd name="connsiteY34" fmla="*/ 622879 h 1872908"/>
              <a:gd name="connsiteX35" fmla="*/ 528749 w 1859154"/>
              <a:gd name="connsiteY35" fmla="*/ 657669 h 1872908"/>
              <a:gd name="connsiteX36" fmla="*/ 529948 w 1859154"/>
              <a:gd name="connsiteY36" fmla="*/ 708054 h 1872908"/>
              <a:gd name="connsiteX37" fmla="*/ 531148 w 1859154"/>
              <a:gd name="connsiteY37" fmla="*/ 771635 h 1872908"/>
              <a:gd name="connsiteX38" fmla="*/ 532347 w 1859154"/>
              <a:gd name="connsiteY38" fmla="*/ 822020 h 1872908"/>
              <a:gd name="connsiteX39" fmla="*/ 567138 w 1859154"/>
              <a:gd name="connsiteY39" fmla="*/ 859209 h 1872908"/>
              <a:gd name="connsiteX40" fmla="*/ 610325 w 1859154"/>
              <a:gd name="connsiteY40" fmla="*/ 905995 h 1872908"/>
              <a:gd name="connsiteX41" fmla="*/ 645114 w 1859154"/>
              <a:gd name="connsiteY41" fmla="*/ 943185 h 1872908"/>
              <a:gd name="connsiteX42" fmla="*/ 695499 w 1859154"/>
              <a:gd name="connsiteY42" fmla="*/ 941984 h 1872908"/>
              <a:gd name="connsiteX43" fmla="*/ 759081 w 1859154"/>
              <a:gd name="connsiteY43" fmla="*/ 940785 h 1872908"/>
              <a:gd name="connsiteX44" fmla="*/ 809466 w 1859154"/>
              <a:gd name="connsiteY44" fmla="*/ 939585 h 1872908"/>
              <a:gd name="connsiteX45" fmla="*/ 846654 w 1859154"/>
              <a:gd name="connsiteY45" fmla="*/ 904796 h 1872908"/>
              <a:gd name="connsiteX46" fmla="*/ 893441 w 1859154"/>
              <a:gd name="connsiteY46" fmla="*/ 861609 h 1872908"/>
              <a:gd name="connsiteX47" fmla="*/ 930629 w 1859154"/>
              <a:gd name="connsiteY47" fmla="*/ 826818 h 1872908"/>
              <a:gd name="connsiteX48" fmla="*/ 929430 w 1859154"/>
              <a:gd name="connsiteY48" fmla="*/ 776433 h 1872908"/>
              <a:gd name="connsiteX49" fmla="*/ 928230 w 1859154"/>
              <a:gd name="connsiteY49" fmla="*/ 712853 h 1872908"/>
              <a:gd name="connsiteX50" fmla="*/ 925831 w 1859154"/>
              <a:gd name="connsiteY50" fmla="*/ 662468 h 1872908"/>
              <a:gd name="connsiteX51" fmla="*/ 892241 w 1859154"/>
              <a:gd name="connsiteY51" fmla="*/ 625278 h 1872908"/>
              <a:gd name="connsiteX52" fmla="*/ 849054 w 1859154"/>
              <a:gd name="connsiteY52" fmla="*/ 578493 h 1872908"/>
              <a:gd name="connsiteX53" fmla="*/ 1074587 w 1859154"/>
              <a:gd name="connsiteY53" fmla="*/ 451330 h 1872908"/>
              <a:gd name="connsiteX54" fmla="*/ 939028 w 1859154"/>
              <a:gd name="connsiteY54" fmla="*/ 580892 h 1872908"/>
              <a:gd name="connsiteX55" fmla="*/ 982215 w 1859154"/>
              <a:gd name="connsiteY55" fmla="*/ 627677 h 1872908"/>
              <a:gd name="connsiteX56" fmla="*/ 990612 w 1859154"/>
              <a:gd name="connsiteY56" fmla="*/ 649271 h 1872908"/>
              <a:gd name="connsiteX57" fmla="*/ 991812 w 1859154"/>
              <a:gd name="connsiteY57" fmla="*/ 714052 h 1872908"/>
              <a:gd name="connsiteX58" fmla="*/ 1177756 w 1859154"/>
              <a:gd name="connsiteY58" fmla="*/ 712853 h 1872908"/>
              <a:gd name="connsiteX59" fmla="*/ 1178957 w 1859154"/>
              <a:gd name="connsiteY59" fmla="*/ 710454 h 1872908"/>
              <a:gd name="connsiteX60" fmla="*/ 1327712 w 1859154"/>
              <a:gd name="connsiteY60" fmla="*/ 500515 h 1872908"/>
              <a:gd name="connsiteX61" fmla="*/ 382393 w 1859154"/>
              <a:gd name="connsiteY61" fmla="*/ 429737 h 1872908"/>
              <a:gd name="connsiteX62" fmla="*/ 120870 w 1859154"/>
              <a:gd name="connsiteY62" fmla="*/ 483720 h 1872908"/>
              <a:gd name="connsiteX63" fmla="*/ 263627 w 1859154"/>
              <a:gd name="connsiteY63" fmla="*/ 709253 h 1872908"/>
              <a:gd name="connsiteX64" fmla="*/ 466368 w 1859154"/>
              <a:gd name="connsiteY64" fmla="*/ 708054 h 1872908"/>
              <a:gd name="connsiteX65" fmla="*/ 465167 w 1859154"/>
              <a:gd name="connsiteY65" fmla="*/ 643273 h 1872908"/>
              <a:gd name="connsiteX66" fmla="*/ 475965 w 1859154"/>
              <a:gd name="connsiteY66" fmla="*/ 619280 h 1872908"/>
              <a:gd name="connsiteX67" fmla="*/ 522750 w 1859154"/>
              <a:gd name="connsiteY67" fmla="*/ 576093 h 1872908"/>
              <a:gd name="connsiteX68" fmla="*/ 489160 w 1859154"/>
              <a:gd name="connsiteY68" fmla="*/ 145420 h 1872908"/>
              <a:gd name="connsiteX69" fmla="*/ 439975 w 1859154"/>
              <a:gd name="connsiteY69" fmla="*/ 398546 h 1872908"/>
              <a:gd name="connsiteX70" fmla="*/ 568337 w 1859154"/>
              <a:gd name="connsiteY70" fmla="*/ 535305 h 1872908"/>
              <a:gd name="connsiteX71" fmla="*/ 613923 w 1859154"/>
              <a:gd name="connsiteY71" fmla="*/ 492118 h 1872908"/>
              <a:gd name="connsiteX72" fmla="*/ 623520 w 1859154"/>
              <a:gd name="connsiteY72" fmla="*/ 484920 h 1872908"/>
              <a:gd name="connsiteX73" fmla="*/ 635517 w 1859154"/>
              <a:gd name="connsiteY73" fmla="*/ 482521 h 1872908"/>
              <a:gd name="connsiteX74" fmla="*/ 699099 w 1859154"/>
              <a:gd name="connsiteY74" fmla="*/ 481321 h 1872908"/>
              <a:gd name="connsiteX75" fmla="*/ 699099 w 1859154"/>
              <a:gd name="connsiteY75" fmla="*/ 292977 h 1872908"/>
              <a:gd name="connsiteX76" fmla="*/ 988212 w 1859154"/>
              <a:gd name="connsiteY76" fmla="*/ 134624 h 1872908"/>
              <a:gd name="connsiteX77" fmla="*/ 762679 w 1859154"/>
              <a:gd name="connsiteY77" fmla="*/ 276182 h 1872908"/>
              <a:gd name="connsiteX78" fmla="*/ 763880 w 1859154"/>
              <a:gd name="connsiteY78" fmla="*/ 478921 h 1872908"/>
              <a:gd name="connsiteX79" fmla="*/ 828660 w 1859154"/>
              <a:gd name="connsiteY79" fmla="*/ 477722 h 1872908"/>
              <a:gd name="connsiteX80" fmla="*/ 852653 w 1859154"/>
              <a:gd name="connsiteY80" fmla="*/ 487320 h 1872908"/>
              <a:gd name="connsiteX81" fmla="*/ 897039 w 1859154"/>
              <a:gd name="connsiteY81" fmla="*/ 535305 h 1872908"/>
              <a:gd name="connsiteX82" fmla="*/ 1043396 w 1859154"/>
              <a:gd name="connsiteY82" fmla="*/ 394946 h 1872908"/>
              <a:gd name="connsiteX83" fmla="*/ 0 w 1859154"/>
              <a:gd name="connsiteY83" fmla="*/ 0 h 1872908"/>
              <a:gd name="connsiteX84" fmla="*/ 96606 w 1859154"/>
              <a:gd name="connsiteY84" fmla="*/ 0 h 1872908"/>
              <a:gd name="connsiteX85" fmla="*/ 89679 w 1859154"/>
              <a:gd name="connsiteY85" fmla="*/ 32654 h 1872908"/>
              <a:gd name="connsiteX86" fmla="*/ 144863 w 1859154"/>
              <a:gd name="connsiteY86" fmla="*/ 87837 h 1872908"/>
              <a:gd name="connsiteX87" fmla="*/ 163248 w 1859154"/>
              <a:gd name="connsiteY87" fmla="*/ 0 h 1872908"/>
              <a:gd name="connsiteX88" fmla="*/ 228631 w 1859154"/>
              <a:gd name="connsiteY88" fmla="*/ 0 h 1872908"/>
              <a:gd name="connsiteX89" fmla="*/ 196447 w 1859154"/>
              <a:gd name="connsiteY89" fmla="*/ 145420 h 1872908"/>
              <a:gd name="connsiteX90" fmla="*/ 262428 w 1859154"/>
              <a:gd name="connsiteY90" fmla="*/ 213801 h 1872908"/>
              <a:gd name="connsiteX91" fmla="*/ 302016 w 1859154"/>
              <a:gd name="connsiteY91" fmla="*/ 31455 h 1872908"/>
              <a:gd name="connsiteX92" fmla="*/ 321210 w 1859154"/>
              <a:gd name="connsiteY92" fmla="*/ 8661 h 1872908"/>
              <a:gd name="connsiteX93" fmla="*/ 340404 w 1859154"/>
              <a:gd name="connsiteY93" fmla="*/ 7462 h 1872908"/>
              <a:gd name="connsiteX94" fmla="*/ 364397 w 1859154"/>
              <a:gd name="connsiteY94" fmla="*/ 45850 h 1872908"/>
              <a:gd name="connsiteX95" fmla="*/ 316411 w 1859154"/>
              <a:gd name="connsiteY95" fmla="*/ 271384 h 1872908"/>
              <a:gd name="connsiteX96" fmla="*/ 384792 w 1859154"/>
              <a:gd name="connsiteY96" fmla="*/ 342162 h 1872908"/>
              <a:gd name="connsiteX97" fmla="*/ 435177 w 1859154"/>
              <a:gd name="connsiteY97" fmla="*/ 84239 h 1872908"/>
              <a:gd name="connsiteX98" fmla="*/ 454371 w 1859154"/>
              <a:gd name="connsiteY98" fmla="*/ 61445 h 1872908"/>
              <a:gd name="connsiteX99" fmla="*/ 484362 w 1859154"/>
              <a:gd name="connsiteY99" fmla="*/ 63844 h 1872908"/>
              <a:gd name="connsiteX100" fmla="*/ 700298 w 1859154"/>
              <a:gd name="connsiteY100" fmla="*/ 215000 h 1872908"/>
              <a:gd name="connsiteX101" fmla="*/ 700298 w 1859154"/>
              <a:gd name="connsiteY101" fmla="*/ 115430 h 1872908"/>
              <a:gd name="connsiteX102" fmla="*/ 527694 w 1859154"/>
              <a:gd name="connsiteY102" fmla="*/ 0 h 1872908"/>
              <a:gd name="connsiteX103" fmla="*/ 641786 w 1859154"/>
              <a:gd name="connsiteY103" fmla="*/ 0 h 1872908"/>
              <a:gd name="connsiteX104" fmla="*/ 699099 w 1859154"/>
              <a:gd name="connsiteY104" fmla="*/ 38653 h 1872908"/>
              <a:gd name="connsiteX105" fmla="*/ 699099 w 1859154"/>
              <a:gd name="connsiteY105" fmla="*/ 0 h 1872908"/>
              <a:gd name="connsiteX106" fmla="*/ 763880 w 1859154"/>
              <a:gd name="connsiteY106" fmla="*/ 0 h 1872908"/>
              <a:gd name="connsiteX107" fmla="*/ 763880 w 1859154"/>
              <a:gd name="connsiteY107" fmla="*/ 29055 h 1872908"/>
              <a:gd name="connsiteX108" fmla="*/ 810903 w 1859154"/>
              <a:gd name="connsiteY108" fmla="*/ 0 h 1872908"/>
              <a:gd name="connsiteX109" fmla="*/ 933692 w 1859154"/>
              <a:gd name="connsiteY109" fmla="*/ 0 h 1872908"/>
              <a:gd name="connsiteX110" fmla="*/ 762679 w 1859154"/>
              <a:gd name="connsiteY110" fmla="*/ 104632 h 1872908"/>
              <a:gd name="connsiteX111" fmla="*/ 763880 w 1859154"/>
              <a:gd name="connsiteY111" fmla="*/ 199405 h 1872908"/>
              <a:gd name="connsiteX112" fmla="*/ 993011 w 1859154"/>
              <a:gd name="connsiteY112" fmla="*/ 54247 h 1872908"/>
              <a:gd name="connsiteX113" fmla="*/ 1023003 w 1859154"/>
              <a:gd name="connsiteY113" fmla="*/ 51848 h 1872908"/>
              <a:gd name="connsiteX114" fmla="*/ 1042197 w 1859154"/>
              <a:gd name="connsiteY114" fmla="*/ 74642 h 1872908"/>
              <a:gd name="connsiteX115" fmla="*/ 1097381 w 1859154"/>
              <a:gd name="connsiteY115" fmla="*/ 338564 h 1872908"/>
              <a:gd name="connsiteX116" fmla="*/ 1165760 w 1859154"/>
              <a:gd name="connsiteY116" fmla="*/ 272583 h 1872908"/>
              <a:gd name="connsiteX117" fmla="*/ 1120173 w 1859154"/>
              <a:gd name="connsiteY117" fmla="*/ 63844 h 1872908"/>
              <a:gd name="connsiteX118" fmla="*/ 1139368 w 1859154"/>
              <a:gd name="connsiteY118" fmla="*/ 27855 h 1872908"/>
              <a:gd name="connsiteX119" fmla="*/ 1144166 w 1859154"/>
              <a:gd name="connsiteY119" fmla="*/ 26656 h 1872908"/>
              <a:gd name="connsiteX120" fmla="*/ 1182555 w 1859154"/>
              <a:gd name="connsiteY120" fmla="*/ 50649 h 1872908"/>
              <a:gd name="connsiteX121" fmla="*/ 1219744 w 1859154"/>
              <a:gd name="connsiteY121" fmla="*/ 220999 h 1872908"/>
              <a:gd name="connsiteX122" fmla="*/ 1276127 w 1859154"/>
              <a:gd name="connsiteY122" fmla="*/ 167014 h 1872908"/>
              <a:gd name="connsiteX123" fmla="*/ 1240138 w 1859154"/>
              <a:gd name="connsiteY123" fmla="*/ 5063 h 1872908"/>
              <a:gd name="connsiteX124" fmla="*/ 1240806 w 1859154"/>
              <a:gd name="connsiteY124" fmla="*/ 0 h 1872908"/>
              <a:gd name="connsiteX125" fmla="*/ 1304318 w 1859154"/>
              <a:gd name="connsiteY125" fmla="*/ 0 h 1872908"/>
              <a:gd name="connsiteX126" fmla="*/ 1330112 w 1859154"/>
              <a:gd name="connsiteY126" fmla="*/ 116629 h 1872908"/>
              <a:gd name="connsiteX127" fmla="*/ 1387695 w 1859154"/>
              <a:gd name="connsiteY127" fmla="*/ 61445 h 1872908"/>
              <a:gd name="connsiteX128" fmla="*/ 1374637 w 1859154"/>
              <a:gd name="connsiteY128" fmla="*/ 0 h 1872908"/>
              <a:gd name="connsiteX129" fmla="*/ 1439624 w 1859154"/>
              <a:gd name="connsiteY129" fmla="*/ 0 h 1872908"/>
              <a:gd name="connsiteX130" fmla="*/ 1441678 w 1859154"/>
              <a:gd name="connsiteY130" fmla="*/ 9861 h 1872908"/>
              <a:gd name="connsiteX131" fmla="*/ 1452227 w 1859154"/>
              <a:gd name="connsiteY131" fmla="*/ 0 h 1872908"/>
              <a:gd name="connsiteX132" fmla="*/ 1542847 w 1859154"/>
              <a:gd name="connsiteY132" fmla="*/ 0 h 1872908"/>
              <a:gd name="connsiteX133" fmla="*/ 1541249 w 1859154"/>
              <a:gd name="connsiteY133" fmla="*/ 3862 h 1872908"/>
              <a:gd name="connsiteX134" fmla="*/ 1495663 w 1859154"/>
              <a:gd name="connsiteY134" fmla="*/ 47049 h 1872908"/>
              <a:gd name="connsiteX135" fmla="*/ 1532851 w 1859154"/>
              <a:gd name="connsiteY135" fmla="*/ 55448 h 1872908"/>
              <a:gd name="connsiteX136" fmla="*/ 1556844 w 1859154"/>
              <a:gd name="connsiteY136" fmla="*/ 93836 h 1872908"/>
              <a:gd name="connsiteX137" fmla="*/ 1518455 w 1859154"/>
              <a:gd name="connsiteY137" fmla="*/ 117829 h 1872908"/>
              <a:gd name="connsiteX138" fmla="*/ 1440479 w 1859154"/>
              <a:gd name="connsiteY138" fmla="*/ 101034 h 1872908"/>
              <a:gd name="connsiteX139" fmla="*/ 1382896 w 1859154"/>
              <a:gd name="connsiteY139" fmla="*/ 156218 h 1872908"/>
              <a:gd name="connsiteX140" fmla="*/ 1487265 w 1859154"/>
              <a:gd name="connsiteY140" fmla="*/ 179010 h 1872908"/>
              <a:gd name="connsiteX141" fmla="*/ 1511257 w 1859154"/>
              <a:gd name="connsiteY141" fmla="*/ 217399 h 1872908"/>
              <a:gd name="connsiteX142" fmla="*/ 1472869 w 1859154"/>
              <a:gd name="connsiteY142" fmla="*/ 241392 h 1872908"/>
              <a:gd name="connsiteX143" fmla="*/ 1325313 w 1859154"/>
              <a:gd name="connsiteY143" fmla="*/ 210201 h 1872908"/>
              <a:gd name="connsiteX144" fmla="*/ 1258133 w 1859154"/>
              <a:gd name="connsiteY144" fmla="*/ 276182 h 1872908"/>
              <a:gd name="connsiteX145" fmla="*/ 1442878 w 1859154"/>
              <a:gd name="connsiteY145" fmla="*/ 313371 h 1872908"/>
              <a:gd name="connsiteX146" fmla="*/ 1466871 w 1859154"/>
              <a:gd name="connsiteY146" fmla="*/ 351759 h 1872908"/>
              <a:gd name="connsiteX147" fmla="*/ 1428483 w 1859154"/>
              <a:gd name="connsiteY147" fmla="*/ 375752 h 1872908"/>
              <a:gd name="connsiteX148" fmla="*/ 1204148 w 1859154"/>
              <a:gd name="connsiteY148" fmla="*/ 327766 h 1872908"/>
              <a:gd name="connsiteX149" fmla="*/ 1132170 w 1859154"/>
              <a:gd name="connsiteY149" fmla="*/ 397346 h 1872908"/>
              <a:gd name="connsiteX150" fmla="*/ 1391293 w 1859154"/>
              <a:gd name="connsiteY150" fmla="*/ 446532 h 1872908"/>
              <a:gd name="connsiteX151" fmla="*/ 1414087 w 1859154"/>
              <a:gd name="connsiteY151" fmla="*/ 465726 h 1872908"/>
              <a:gd name="connsiteX152" fmla="*/ 1411688 w 1859154"/>
              <a:gd name="connsiteY152" fmla="*/ 495716 h 1872908"/>
              <a:gd name="connsiteX153" fmla="*/ 1259332 w 1859154"/>
              <a:gd name="connsiteY153" fmla="*/ 710454 h 1872908"/>
              <a:gd name="connsiteX154" fmla="*/ 1358903 w 1859154"/>
              <a:gd name="connsiteY154" fmla="*/ 711653 h 1872908"/>
              <a:gd name="connsiteX155" fmla="*/ 1487265 w 1859154"/>
              <a:gd name="connsiteY155" fmla="*/ 519709 h 1872908"/>
              <a:gd name="connsiteX156" fmla="*/ 1501660 w 1859154"/>
              <a:gd name="connsiteY156" fmla="*/ 507713 h 1872908"/>
              <a:gd name="connsiteX157" fmla="*/ 1531652 w 1859154"/>
              <a:gd name="connsiteY157" fmla="*/ 511312 h 1872908"/>
              <a:gd name="connsiteX158" fmla="*/ 1540049 w 1859154"/>
              <a:gd name="connsiteY158" fmla="*/ 555699 h 1872908"/>
              <a:gd name="connsiteX159" fmla="*/ 1435680 w 1859154"/>
              <a:gd name="connsiteY159" fmla="*/ 710454 h 1872908"/>
              <a:gd name="connsiteX160" fmla="*/ 1530452 w 1859154"/>
              <a:gd name="connsiteY160" fmla="*/ 710454 h 1872908"/>
              <a:gd name="connsiteX161" fmla="*/ 1614427 w 1859154"/>
              <a:gd name="connsiteY161" fmla="*/ 585690 h 1872908"/>
              <a:gd name="connsiteX162" fmla="*/ 1628823 w 1859154"/>
              <a:gd name="connsiteY162" fmla="*/ 573694 h 1872908"/>
              <a:gd name="connsiteX163" fmla="*/ 1658814 w 1859154"/>
              <a:gd name="connsiteY163" fmla="*/ 577292 h 1872908"/>
              <a:gd name="connsiteX164" fmla="*/ 1667211 w 1859154"/>
              <a:gd name="connsiteY164" fmla="*/ 621680 h 1872908"/>
              <a:gd name="connsiteX165" fmla="*/ 1607229 w 1859154"/>
              <a:gd name="connsiteY165" fmla="*/ 710454 h 1872908"/>
              <a:gd name="connsiteX166" fmla="*/ 1686405 w 1859154"/>
              <a:gd name="connsiteY166" fmla="*/ 710454 h 1872908"/>
              <a:gd name="connsiteX167" fmla="*/ 1730793 w 1859154"/>
              <a:gd name="connsiteY167" fmla="*/ 644472 h 1872908"/>
              <a:gd name="connsiteX168" fmla="*/ 1745189 w 1859154"/>
              <a:gd name="connsiteY168" fmla="*/ 632476 h 1872908"/>
              <a:gd name="connsiteX169" fmla="*/ 1775179 w 1859154"/>
              <a:gd name="connsiteY169" fmla="*/ 636076 h 1872908"/>
              <a:gd name="connsiteX170" fmla="*/ 1783577 w 1859154"/>
              <a:gd name="connsiteY170" fmla="*/ 680462 h 1872908"/>
              <a:gd name="connsiteX171" fmla="*/ 1763183 w 1859154"/>
              <a:gd name="connsiteY171" fmla="*/ 711653 h 1872908"/>
              <a:gd name="connsiteX172" fmla="*/ 1826765 w 1859154"/>
              <a:gd name="connsiteY172" fmla="*/ 710454 h 1872908"/>
              <a:gd name="connsiteX173" fmla="*/ 1859154 w 1859154"/>
              <a:gd name="connsiteY173" fmla="*/ 742843 h 1872908"/>
              <a:gd name="connsiteX174" fmla="*/ 1827964 w 1859154"/>
              <a:gd name="connsiteY174" fmla="*/ 775234 h 1872908"/>
              <a:gd name="connsiteX175" fmla="*/ 1752387 w 1859154"/>
              <a:gd name="connsiteY175" fmla="*/ 775234 h 1872908"/>
              <a:gd name="connsiteX176" fmla="*/ 1782377 w 1859154"/>
              <a:gd name="connsiteY176" fmla="*/ 824419 h 1872908"/>
              <a:gd name="connsiteX177" fmla="*/ 1771581 w 1859154"/>
              <a:gd name="connsiteY177" fmla="*/ 868807 h 1872908"/>
              <a:gd name="connsiteX178" fmla="*/ 1727193 w 1859154"/>
              <a:gd name="connsiteY178" fmla="*/ 858009 h 1872908"/>
              <a:gd name="connsiteX179" fmla="*/ 1675609 w 1859154"/>
              <a:gd name="connsiteY179" fmla="*/ 775234 h 1872908"/>
              <a:gd name="connsiteX180" fmla="*/ 1596433 w 1859154"/>
              <a:gd name="connsiteY180" fmla="*/ 775234 h 1872908"/>
              <a:gd name="connsiteX181" fmla="*/ 1662413 w 1859154"/>
              <a:gd name="connsiteY181" fmla="*/ 883202 h 1872908"/>
              <a:gd name="connsiteX182" fmla="*/ 1651616 w 1859154"/>
              <a:gd name="connsiteY182" fmla="*/ 927589 h 1872908"/>
              <a:gd name="connsiteX183" fmla="*/ 1607229 w 1859154"/>
              <a:gd name="connsiteY183" fmla="*/ 916792 h 1872908"/>
              <a:gd name="connsiteX184" fmla="*/ 1520855 w 1859154"/>
              <a:gd name="connsiteY184" fmla="*/ 776433 h 1872908"/>
              <a:gd name="connsiteX185" fmla="*/ 1519656 w 1859154"/>
              <a:gd name="connsiteY185" fmla="*/ 776433 h 1872908"/>
              <a:gd name="connsiteX186" fmla="*/ 1441678 w 1859154"/>
              <a:gd name="connsiteY186" fmla="*/ 776433 h 1872908"/>
              <a:gd name="connsiteX187" fmla="*/ 1532851 w 1859154"/>
              <a:gd name="connsiteY187" fmla="*/ 923990 h 1872908"/>
              <a:gd name="connsiteX188" fmla="*/ 1522055 w 1859154"/>
              <a:gd name="connsiteY188" fmla="*/ 968378 h 1872908"/>
              <a:gd name="connsiteX189" fmla="*/ 1477667 w 1859154"/>
              <a:gd name="connsiteY189" fmla="*/ 957580 h 1872908"/>
              <a:gd name="connsiteX190" fmla="*/ 1366101 w 1859154"/>
              <a:gd name="connsiteY190" fmla="*/ 776433 h 1872908"/>
              <a:gd name="connsiteX191" fmla="*/ 1271329 w 1859154"/>
              <a:gd name="connsiteY191" fmla="*/ 776433 h 1872908"/>
              <a:gd name="connsiteX192" fmla="*/ 1416486 w 1859154"/>
              <a:gd name="connsiteY192" fmla="*/ 1006765 h 1872908"/>
              <a:gd name="connsiteX193" fmla="*/ 1418885 w 1859154"/>
              <a:gd name="connsiteY193" fmla="*/ 1035557 h 1872908"/>
              <a:gd name="connsiteX194" fmla="*/ 1396092 w 1859154"/>
              <a:gd name="connsiteY194" fmla="*/ 1054751 h 1872908"/>
              <a:gd name="connsiteX195" fmla="*/ 1128571 w 1859154"/>
              <a:gd name="connsiteY195" fmla="*/ 1109934 h 1872908"/>
              <a:gd name="connsiteX196" fmla="*/ 1194551 w 1859154"/>
              <a:gd name="connsiteY196" fmla="*/ 1178315 h 1872908"/>
              <a:gd name="connsiteX197" fmla="*/ 1403289 w 1859154"/>
              <a:gd name="connsiteY197" fmla="*/ 1132728 h 1872908"/>
              <a:gd name="connsiteX198" fmla="*/ 1441678 w 1859154"/>
              <a:gd name="connsiteY198" fmla="*/ 1156721 h 1872908"/>
              <a:gd name="connsiteX199" fmla="*/ 1417685 w 1859154"/>
              <a:gd name="connsiteY199" fmla="*/ 1195110 h 1872908"/>
              <a:gd name="connsiteX200" fmla="*/ 1247336 w 1859154"/>
              <a:gd name="connsiteY200" fmla="*/ 1232299 h 1872908"/>
              <a:gd name="connsiteX201" fmla="*/ 1301320 w 1859154"/>
              <a:gd name="connsiteY201" fmla="*/ 1288682 h 1872908"/>
              <a:gd name="connsiteX202" fmla="*/ 1463272 w 1859154"/>
              <a:gd name="connsiteY202" fmla="*/ 1253893 h 1872908"/>
              <a:gd name="connsiteX203" fmla="*/ 1501660 w 1859154"/>
              <a:gd name="connsiteY203" fmla="*/ 1277886 h 1872908"/>
              <a:gd name="connsiteX204" fmla="*/ 1477667 w 1859154"/>
              <a:gd name="connsiteY204" fmla="*/ 1316275 h 1872908"/>
              <a:gd name="connsiteX205" fmla="*/ 1354105 w 1859154"/>
              <a:gd name="connsiteY205" fmla="*/ 1342665 h 1872908"/>
              <a:gd name="connsiteX206" fmla="*/ 1408088 w 1859154"/>
              <a:gd name="connsiteY206" fmla="*/ 1405047 h 1872908"/>
              <a:gd name="connsiteX207" fmla="*/ 1504060 w 1859154"/>
              <a:gd name="connsiteY207" fmla="*/ 1384654 h 1872908"/>
              <a:gd name="connsiteX208" fmla="*/ 1542448 w 1859154"/>
              <a:gd name="connsiteY208" fmla="*/ 1408647 h 1872908"/>
              <a:gd name="connsiteX209" fmla="*/ 1518455 w 1859154"/>
              <a:gd name="connsiteY209" fmla="*/ 1447035 h 1872908"/>
              <a:gd name="connsiteX210" fmla="*/ 1460872 w 1859154"/>
              <a:gd name="connsiteY210" fmla="*/ 1459032 h 1872908"/>
              <a:gd name="connsiteX211" fmla="*/ 1462073 w 1859154"/>
              <a:gd name="connsiteY211" fmla="*/ 1460232 h 1872908"/>
              <a:gd name="connsiteX212" fmla="*/ 1513657 w 1859154"/>
              <a:gd name="connsiteY212" fmla="*/ 1513015 h 1872908"/>
              <a:gd name="connsiteX213" fmla="*/ 1512458 w 1859154"/>
              <a:gd name="connsiteY213" fmla="*/ 1558601 h 1872908"/>
              <a:gd name="connsiteX214" fmla="*/ 1468070 w 1859154"/>
              <a:gd name="connsiteY214" fmla="*/ 1557402 h 1872908"/>
              <a:gd name="connsiteX215" fmla="*/ 1423684 w 1859154"/>
              <a:gd name="connsiteY215" fmla="*/ 1511816 h 1872908"/>
              <a:gd name="connsiteX216" fmla="*/ 1416486 w 1859154"/>
              <a:gd name="connsiteY216" fmla="*/ 1547805 h 1872908"/>
              <a:gd name="connsiteX217" fmla="*/ 1378097 w 1859154"/>
              <a:gd name="connsiteY217" fmla="*/ 1571798 h 1872908"/>
              <a:gd name="connsiteX218" fmla="*/ 1354105 w 1859154"/>
              <a:gd name="connsiteY218" fmla="*/ 1533410 h 1872908"/>
              <a:gd name="connsiteX219" fmla="*/ 1370900 w 1859154"/>
              <a:gd name="connsiteY219" fmla="*/ 1454233 h 1872908"/>
              <a:gd name="connsiteX220" fmla="*/ 1316915 w 1859154"/>
              <a:gd name="connsiteY220" fmla="*/ 1397850 h 1872908"/>
              <a:gd name="connsiteX221" fmla="*/ 1316915 w 1859154"/>
              <a:gd name="connsiteY221" fmla="*/ 1396650 h 1872908"/>
              <a:gd name="connsiteX222" fmla="*/ 1294122 w 1859154"/>
              <a:gd name="connsiteY222" fmla="*/ 1502219 h 1872908"/>
              <a:gd name="connsiteX223" fmla="*/ 1255734 w 1859154"/>
              <a:gd name="connsiteY223" fmla="*/ 1526212 h 1872908"/>
              <a:gd name="connsiteX224" fmla="*/ 1231741 w 1859154"/>
              <a:gd name="connsiteY224" fmla="*/ 1487823 h 1872908"/>
              <a:gd name="connsiteX225" fmla="*/ 1262932 w 1859154"/>
              <a:gd name="connsiteY225" fmla="*/ 1340267 h 1872908"/>
              <a:gd name="connsiteX226" fmla="*/ 1196951 w 1859154"/>
              <a:gd name="connsiteY226" fmla="*/ 1273086 h 1872908"/>
              <a:gd name="connsiteX227" fmla="*/ 1157363 w 1859154"/>
              <a:gd name="connsiteY227" fmla="*/ 1455432 h 1872908"/>
              <a:gd name="connsiteX228" fmla="*/ 1118974 w 1859154"/>
              <a:gd name="connsiteY228" fmla="*/ 1479425 h 1872908"/>
              <a:gd name="connsiteX229" fmla="*/ 1094981 w 1859154"/>
              <a:gd name="connsiteY229" fmla="*/ 1442237 h 1872908"/>
              <a:gd name="connsiteX230" fmla="*/ 1144166 w 1859154"/>
              <a:gd name="connsiteY230" fmla="*/ 1216703 h 1872908"/>
              <a:gd name="connsiteX231" fmla="*/ 1075787 w 1859154"/>
              <a:gd name="connsiteY231" fmla="*/ 1145924 h 1872908"/>
              <a:gd name="connsiteX232" fmla="*/ 1025402 w 1859154"/>
              <a:gd name="connsiteY232" fmla="*/ 1403848 h 1872908"/>
              <a:gd name="connsiteX233" fmla="*/ 976216 w 1859154"/>
              <a:gd name="connsiteY233" fmla="*/ 1424243 h 1872908"/>
              <a:gd name="connsiteX234" fmla="*/ 761480 w 1859154"/>
              <a:gd name="connsiteY234" fmla="*/ 1273086 h 1872908"/>
              <a:gd name="connsiteX235" fmla="*/ 761480 w 1859154"/>
              <a:gd name="connsiteY235" fmla="*/ 1372657 h 1872908"/>
              <a:gd name="connsiteX236" fmla="*/ 953423 w 1859154"/>
              <a:gd name="connsiteY236" fmla="*/ 1501019 h 1872908"/>
              <a:gd name="connsiteX237" fmla="*/ 961820 w 1859154"/>
              <a:gd name="connsiteY237" fmla="*/ 1545406 h 1872908"/>
              <a:gd name="connsiteX238" fmla="*/ 917434 w 1859154"/>
              <a:gd name="connsiteY238" fmla="*/ 1553804 h 1872908"/>
              <a:gd name="connsiteX239" fmla="*/ 762679 w 1859154"/>
              <a:gd name="connsiteY239" fmla="*/ 1449434 h 1872908"/>
              <a:gd name="connsiteX240" fmla="*/ 761480 w 1859154"/>
              <a:gd name="connsiteY240" fmla="*/ 1543007 h 1872908"/>
              <a:gd name="connsiteX241" fmla="*/ 886243 w 1859154"/>
              <a:gd name="connsiteY241" fmla="*/ 1626982 h 1872908"/>
              <a:gd name="connsiteX242" fmla="*/ 894640 w 1859154"/>
              <a:gd name="connsiteY242" fmla="*/ 1671368 h 1872908"/>
              <a:gd name="connsiteX243" fmla="*/ 850254 w 1859154"/>
              <a:gd name="connsiteY243" fmla="*/ 1679766 h 1872908"/>
              <a:gd name="connsiteX244" fmla="*/ 760280 w 1859154"/>
              <a:gd name="connsiteY244" fmla="*/ 1619784 h 1872908"/>
              <a:gd name="connsiteX245" fmla="*/ 760280 w 1859154"/>
              <a:gd name="connsiteY245" fmla="*/ 1620983 h 1872908"/>
              <a:gd name="connsiteX246" fmla="*/ 760280 w 1859154"/>
              <a:gd name="connsiteY246" fmla="*/ 1698961 h 1872908"/>
              <a:gd name="connsiteX247" fmla="*/ 827460 w 1859154"/>
              <a:gd name="connsiteY247" fmla="*/ 1744547 h 1872908"/>
              <a:gd name="connsiteX248" fmla="*/ 835858 w 1859154"/>
              <a:gd name="connsiteY248" fmla="*/ 1788933 h 1872908"/>
              <a:gd name="connsiteX249" fmla="*/ 791471 w 1859154"/>
              <a:gd name="connsiteY249" fmla="*/ 1797331 h 1872908"/>
              <a:gd name="connsiteX250" fmla="*/ 761480 w 1859154"/>
              <a:gd name="connsiteY250" fmla="*/ 1776937 h 1872908"/>
              <a:gd name="connsiteX251" fmla="*/ 760280 w 1859154"/>
              <a:gd name="connsiteY251" fmla="*/ 1840519 h 1872908"/>
              <a:gd name="connsiteX252" fmla="*/ 729089 w 1859154"/>
              <a:gd name="connsiteY252" fmla="*/ 1872908 h 1872908"/>
              <a:gd name="connsiteX253" fmla="*/ 696699 w 1859154"/>
              <a:gd name="connsiteY253" fmla="*/ 1840519 h 1872908"/>
              <a:gd name="connsiteX254" fmla="*/ 696699 w 1859154"/>
              <a:gd name="connsiteY254" fmla="*/ 1766141 h 1872908"/>
              <a:gd name="connsiteX255" fmla="*/ 696699 w 1859154"/>
              <a:gd name="connsiteY255" fmla="*/ 1764940 h 1872908"/>
              <a:gd name="connsiteX256" fmla="*/ 646314 w 1859154"/>
              <a:gd name="connsiteY256" fmla="*/ 1796132 h 1872908"/>
              <a:gd name="connsiteX257" fmla="*/ 601927 w 1859154"/>
              <a:gd name="connsiteY257" fmla="*/ 1785335 h 1872908"/>
              <a:gd name="connsiteX258" fmla="*/ 612724 w 1859154"/>
              <a:gd name="connsiteY258" fmla="*/ 1740948 h 1872908"/>
              <a:gd name="connsiteX259" fmla="*/ 696699 w 1859154"/>
              <a:gd name="connsiteY259" fmla="*/ 1689363 h 1872908"/>
              <a:gd name="connsiteX260" fmla="*/ 696699 w 1859154"/>
              <a:gd name="connsiteY260" fmla="*/ 1610187 h 1872908"/>
              <a:gd name="connsiteX261" fmla="*/ 696699 w 1859154"/>
              <a:gd name="connsiteY261" fmla="*/ 1608987 h 1872908"/>
              <a:gd name="connsiteX262" fmla="*/ 588731 w 1859154"/>
              <a:gd name="connsiteY262" fmla="*/ 1676168 h 1872908"/>
              <a:gd name="connsiteX263" fmla="*/ 544344 w 1859154"/>
              <a:gd name="connsiteY263" fmla="*/ 1665370 h 1872908"/>
              <a:gd name="connsiteX264" fmla="*/ 555141 w 1859154"/>
              <a:gd name="connsiteY264" fmla="*/ 1620983 h 1872908"/>
              <a:gd name="connsiteX265" fmla="*/ 696699 w 1859154"/>
              <a:gd name="connsiteY265" fmla="*/ 1533410 h 1872908"/>
              <a:gd name="connsiteX266" fmla="*/ 696699 w 1859154"/>
              <a:gd name="connsiteY266" fmla="*/ 1455432 h 1872908"/>
              <a:gd name="connsiteX267" fmla="*/ 547944 w 1859154"/>
              <a:gd name="connsiteY267" fmla="*/ 1546605 h 1872908"/>
              <a:gd name="connsiteX268" fmla="*/ 503556 w 1859154"/>
              <a:gd name="connsiteY268" fmla="*/ 1535809 h 1872908"/>
              <a:gd name="connsiteX269" fmla="*/ 514353 w 1859154"/>
              <a:gd name="connsiteY269" fmla="*/ 1491421 h 1872908"/>
              <a:gd name="connsiteX270" fmla="*/ 695499 w 1859154"/>
              <a:gd name="connsiteY270" fmla="*/ 1376257 h 1872908"/>
              <a:gd name="connsiteX271" fmla="*/ 695499 w 1859154"/>
              <a:gd name="connsiteY271" fmla="*/ 1281484 h 1872908"/>
              <a:gd name="connsiteX272" fmla="*/ 463968 w 1859154"/>
              <a:gd name="connsiteY272" fmla="*/ 1426641 h 1872908"/>
              <a:gd name="connsiteX273" fmla="*/ 433977 w 1859154"/>
              <a:gd name="connsiteY273" fmla="*/ 1429040 h 1872908"/>
              <a:gd name="connsiteX274" fmla="*/ 414782 w 1859154"/>
              <a:gd name="connsiteY274" fmla="*/ 1406247 h 1872908"/>
              <a:gd name="connsiteX275" fmla="*/ 359599 w 1859154"/>
              <a:gd name="connsiteY275" fmla="*/ 1139926 h 1872908"/>
              <a:gd name="connsiteX276" fmla="*/ 292419 w 1859154"/>
              <a:gd name="connsiteY276" fmla="*/ 1205907 h 1872908"/>
              <a:gd name="connsiteX277" fmla="*/ 338005 w 1859154"/>
              <a:gd name="connsiteY277" fmla="*/ 1414644 h 1872908"/>
              <a:gd name="connsiteX278" fmla="*/ 314012 w 1859154"/>
              <a:gd name="connsiteY278" fmla="*/ 1453033 h 1872908"/>
              <a:gd name="connsiteX279" fmla="*/ 275624 w 1859154"/>
              <a:gd name="connsiteY279" fmla="*/ 1429040 h 1872908"/>
              <a:gd name="connsiteX280" fmla="*/ 238435 w 1859154"/>
              <a:gd name="connsiteY280" fmla="*/ 1259891 h 1872908"/>
              <a:gd name="connsiteX281" fmla="*/ 182051 w 1859154"/>
              <a:gd name="connsiteY281" fmla="*/ 1313875 h 1872908"/>
              <a:gd name="connsiteX282" fmla="*/ 180852 w 1859154"/>
              <a:gd name="connsiteY282" fmla="*/ 1313875 h 1872908"/>
              <a:gd name="connsiteX283" fmla="*/ 215641 w 1859154"/>
              <a:gd name="connsiteY283" fmla="*/ 1475827 h 1872908"/>
              <a:gd name="connsiteX284" fmla="*/ 191649 w 1859154"/>
              <a:gd name="connsiteY284" fmla="*/ 1514215 h 1872908"/>
              <a:gd name="connsiteX285" fmla="*/ 153260 w 1859154"/>
              <a:gd name="connsiteY285" fmla="*/ 1490222 h 1872908"/>
              <a:gd name="connsiteX286" fmla="*/ 126868 w 1859154"/>
              <a:gd name="connsiteY286" fmla="*/ 1366658 h 1872908"/>
              <a:gd name="connsiteX287" fmla="*/ 69285 w 1859154"/>
              <a:gd name="connsiteY287" fmla="*/ 1421843 h 1872908"/>
              <a:gd name="connsiteX288" fmla="*/ 89679 w 1859154"/>
              <a:gd name="connsiteY288" fmla="*/ 1516615 h 1872908"/>
              <a:gd name="connsiteX289" fmla="*/ 65686 w 1859154"/>
              <a:gd name="connsiteY289" fmla="*/ 1555003 h 1872908"/>
              <a:gd name="connsiteX290" fmla="*/ 27298 w 1859154"/>
              <a:gd name="connsiteY290" fmla="*/ 1531010 h 1872908"/>
              <a:gd name="connsiteX291" fmla="*/ 15301 w 1859154"/>
              <a:gd name="connsiteY291" fmla="*/ 1474626 h 1872908"/>
              <a:gd name="connsiteX292" fmla="*/ 0 w 1859154"/>
              <a:gd name="connsiteY292" fmla="*/ 1489588 h 1872908"/>
              <a:gd name="connsiteX293" fmla="*/ 0 w 1859154"/>
              <a:gd name="connsiteY293" fmla="*/ 1379383 h 1872908"/>
              <a:gd name="connsiteX294" fmla="*/ 18900 w 1859154"/>
              <a:gd name="connsiteY294" fmla="*/ 1383453 h 1872908"/>
              <a:gd name="connsiteX295" fmla="*/ 76483 w 1859154"/>
              <a:gd name="connsiteY295" fmla="*/ 1328271 h 1872908"/>
              <a:gd name="connsiteX296" fmla="*/ 0 w 1859154"/>
              <a:gd name="connsiteY296" fmla="*/ 1311567 h 1872908"/>
              <a:gd name="connsiteX297" fmla="*/ 0 w 1859154"/>
              <a:gd name="connsiteY297" fmla="*/ 1246167 h 1872908"/>
              <a:gd name="connsiteX298" fmla="*/ 134066 w 1859154"/>
              <a:gd name="connsiteY298" fmla="*/ 1276686 h 1872908"/>
              <a:gd name="connsiteX299" fmla="*/ 202446 w 1859154"/>
              <a:gd name="connsiteY299" fmla="*/ 1210705 h 1872908"/>
              <a:gd name="connsiteX300" fmla="*/ 20100 w 1859154"/>
              <a:gd name="connsiteY300" fmla="*/ 1171117 h 1872908"/>
              <a:gd name="connsiteX301" fmla="*/ 456 w 1859154"/>
              <a:gd name="connsiteY301" fmla="*/ 1156871 h 1872908"/>
              <a:gd name="connsiteX302" fmla="*/ 0 w 1859154"/>
              <a:gd name="connsiteY302" fmla="*/ 1154342 h 1872908"/>
              <a:gd name="connsiteX303" fmla="*/ 0 w 1859154"/>
              <a:gd name="connsiteY303" fmla="*/ 1128105 h 1872908"/>
              <a:gd name="connsiteX304" fmla="*/ 15301 w 1859154"/>
              <a:gd name="connsiteY304" fmla="*/ 1109934 h 1872908"/>
              <a:gd name="connsiteX305" fmla="*/ 33295 w 1859154"/>
              <a:gd name="connsiteY305" fmla="*/ 1108735 h 1872908"/>
              <a:gd name="connsiteX306" fmla="*/ 258828 w 1859154"/>
              <a:gd name="connsiteY306" fmla="*/ 1157922 h 1872908"/>
              <a:gd name="connsiteX307" fmla="*/ 329608 w 1859154"/>
              <a:gd name="connsiteY307" fmla="*/ 1088342 h 1872908"/>
              <a:gd name="connsiteX308" fmla="*/ 70485 w 1859154"/>
              <a:gd name="connsiteY308" fmla="*/ 1040356 h 1872908"/>
              <a:gd name="connsiteX309" fmla="*/ 47691 w 1859154"/>
              <a:gd name="connsiteY309" fmla="*/ 1021161 h 1872908"/>
              <a:gd name="connsiteX310" fmla="*/ 50090 w 1859154"/>
              <a:gd name="connsiteY310" fmla="*/ 991170 h 1872908"/>
              <a:gd name="connsiteX311" fmla="*/ 202446 w 1859154"/>
              <a:gd name="connsiteY311" fmla="*/ 775234 h 1872908"/>
              <a:gd name="connsiteX312" fmla="*/ 102875 w 1859154"/>
              <a:gd name="connsiteY312" fmla="*/ 775234 h 1872908"/>
              <a:gd name="connsiteX313" fmla="*/ 0 w 1859154"/>
              <a:gd name="connsiteY313" fmla="*/ 928105 h 1872908"/>
              <a:gd name="connsiteX314" fmla="*/ 0 w 1859154"/>
              <a:gd name="connsiteY314" fmla="*/ 812582 h 1872908"/>
              <a:gd name="connsiteX315" fmla="*/ 24899 w 1859154"/>
              <a:gd name="connsiteY315" fmla="*/ 775234 h 1872908"/>
              <a:gd name="connsiteX316" fmla="*/ 0 w 1859154"/>
              <a:gd name="connsiteY316" fmla="*/ 774915 h 1872908"/>
              <a:gd name="connsiteX317" fmla="*/ 0 w 1859154"/>
              <a:gd name="connsiteY317" fmla="*/ 709253 h 1872908"/>
              <a:gd name="connsiteX318" fmla="*/ 16500 w 1859154"/>
              <a:gd name="connsiteY318" fmla="*/ 709253 h 1872908"/>
              <a:gd name="connsiteX319" fmla="*/ 0 w 1859154"/>
              <a:gd name="connsiteY319" fmla="*/ 682332 h 1872908"/>
              <a:gd name="connsiteX320" fmla="*/ 0 w 1859154"/>
              <a:gd name="connsiteY320" fmla="*/ 558760 h 1872908"/>
              <a:gd name="connsiteX321" fmla="*/ 92079 w 1859154"/>
              <a:gd name="connsiteY321" fmla="*/ 709253 h 1872908"/>
              <a:gd name="connsiteX322" fmla="*/ 188050 w 1859154"/>
              <a:gd name="connsiteY322" fmla="*/ 709253 h 1872908"/>
              <a:gd name="connsiteX323" fmla="*/ 41694 w 1859154"/>
              <a:gd name="connsiteY323" fmla="*/ 478921 h 1872908"/>
              <a:gd name="connsiteX324" fmla="*/ 39294 w 1859154"/>
              <a:gd name="connsiteY324" fmla="*/ 450130 h 1872908"/>
              <a:gd name="connsiteX325" fmla="*/ 62087 w 1859154"/>
              <a:gd name="connsiteY325" fmla="*/ 430936 h 1872908"/>
              <a:gd name="connsiteX326" fmla="*/ 330807 w 1859154"/>
              <a:gd name="connsiteY326" fmla="*/ 372154 h 1872908"/>
              <a:gd name="connsiteX327" fmla="*/ 266026 w 1859154"/>
              <a:gd name="connsiteY327" fmla="*/ 303773 h 1872908"/>
              <a:gd name="connsiteX328" fmla="*/ 57288 w 1859154"/>
              <a:gd name="connsiteY328" fmla="*/ 349360 h 1872908"/>
              <a:gd name="connsiteX329" fmla="*/ 18900 w 1859154"/>
              <a:gd name="connsiteY329" fmla="*/ 325367 h 1872908"/>
              <a:gd name="connsiteX330" fmla="*/ 42893 w 1859154"/>
              <a:gd name="connsiteY330" fmla="*/ 286978 h 1872908"/>
              <a:gd name="connsiteX331" fmla="*/ 213242 w 1859154"/>
              <a:gd name="connsiteY331" fmla="*/ 249790 h 1872908"/>
              <a:gd name="connsiteX332" fmla="*/ 159259 w 1859154"/>
              <a:gd name="connsiteY332" fmla="*/ 192207 h 1872908"/>
              <a:gd name="connsiteX333" fmla="*/ 0 w 1859154"/>
              <a:gd name="connsiteY333" fmla="*/ 227598 h 1872908"/>
              <a:gd name="connsiteX334" fmla="*/ 0 w 1859154"/>
              <a:gd name="connsiteY334" fmla="*/ 162165 h 1872908"/>
              <a:gd name="connsiteX335" fmla="*/ 106474 w 1859154"/>
              <a:gd name="connsiteY335" fmla="*/ 139423 h 1872908"/>
              <a:gd name="connsiteX336" fmla="*/ 52490 w 1859154"/>
              <a:gd name="connsiteY336" fmla="*/ 81840 h 1872908"/>
              <a:gd name="connsiteX337" fmla="*/ 0 w 1859154"/>
              <a:gd name="connsiteY337" fmla="*/ 93135 h 1872908"/>
              <a:gd name="connsiteX338" fmla="*/ 0 w 1859154"/>
              <a:gd name="connsiteY338" fmla="*/ 28044 h 1872908"/>
              <a:gd name="connsiteX339" fmla="*/ 906 w 1859154"/>
              <a:gd name="connsiteY339" fmla="*/ 27855 h 1872908"/>
              <a:gd name="connsiteX340" fmla="*/ 0 w 1859154"/>
              <a:gd name="connsiteY340" fmla="*/ 26929 h 187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</a:cxnLst>
            <a:rect l="l" t="t" r="r" b="b"/>
            <a:pathLst>
              <a:path w="1859154" h="1872908">
                <a:moveTo>
                  <a:pt x="891042" y="952782"/>
                </a:moveTo>
                <a:lnTo>
                  <a:pt x="844255" y="995969"/>
                </a:lnTo>
                <a:cubicBezTo>
                  <a:pt x="838257" y="1000767"/>
                  <a:pt x="831060" y="1004367"/>
                  <a:pt x="822661" y="1004367"/>
                </a:cubicBezTo>
                <a:lnTo>
                  <a:pt x="759081" y="1005566"/>
                </a:lnTo>
                <a:lnTo>
                  <a:pt x="760280" y="1192711"/>
                </a:lnTo>
                <a:lnTo>
                  <a:pt x="971417" y="1341466"/>
                </a:lnTo>
                <a:lnTo>
                  <a:pt x="1020603" y="1088342"/>
                </a:lnTo>
                <a:close/>
                <a:moveTo>
                  <a:pt x="562339" y="950382"/>
                </a:moveTo>
                <a:lnTo>
                  <a:pt x="415983" y="1090740"/>
                </a:lnTo>
                <a:lnTo>
                  <a:pt x="468767" y="1352264"/>
                </a:lnTo>
                <a:lnTo>
                  <a:pt x="693100" y="1210705"/>
                </a:lnTo>
                <a:lnTo>
                  <a:pt x="693100" y="1005566"/>
                </a:lnTo>
                <a:lnTo>
                  <a:pt x="629519" y="1006765"/>
                </a:lnTo>
                <a:cubicBezTo>
                  <a:pt x="621121" y="1007965"/>
                  <a:pt x="612724" y="1004367"/>
                  <a:pt x="605526" y="997168"/>
                </a:cubicBezTo>
                <a:close/>
                <a:moveTo>
                  <a:pt x="1195752" y="775234"/>
                </a:moveTo>
                <a:lnTo>
                  <a:pt x="993011" y="776433"/>
                </a:lnTo>
                <a:lnTo>
                  <a:pt x="994211" y="840015"/>
                </a:lnTo>
                <a:cubicBezTo>
                  <a:pt x="994211" y="849612"/>
                  <a:pt x="990612" y="858009"/>
                  <a:pt x="983414" y="864008"/>
                </a:cubicBezTo>
                <a:lnTo>
                  <a:pt x="936628" y="907195"/>
                </a:lnTo>
                <a:lnTo>
                  <a:pt x="1078186" y="1054751"/>
                </a:lnTo>
                <a:lnTo>
                  <a:pt x="1337310" y="1000767"/>
                </a:lnTo>
                <a:close/>
                <a:moveTo>
                  <a:pt x="467567" y="771635"/>
                </a:moveTo>
                <a:lnTo>
                  <a:pt x="280422" y="772835"/>
                </a:lnTo>
                <a:lnTo>
                  <a:pt x="130467" y="982772"/>
                </a:lnTo>
                <a:lnTo>
                  <a:pt x="383592" y="1030758"/>
                </a:lnTo>
                <a:lnTo>
                  <a:pt x="384792" y="1031958"/>
                </a:lnTo>
                <a:lnTo>
                  <a:pt x="520351" y="903596"/>
                </a:lnTo>
                <a:lnTo>
                  <a:pt x="477164" y="856810"/>
                </a:lnTo>
                <a:cubicBezTo>
                  <a:pt x="472365" y="850811"/>
                  <a:pt x="468767" y="842414"/>
                  <a:pt x="468767" y="835217"/>
                </a:cubicBezTo>
                <a:close/>
                <a:moveTo>
                  <a:pt x="814265" y="541303"/>
                </a:moveTo>
                <a:lnTo>
                  <a:pt x="763880" y="542503"/>
                </a:lnTo>
                <a:lnTo>
                  <a:pt x="700298" y="543702"/>
                </a:lnTo>
                <a:lnTo>
                  <a:pt x="649913" y="544903"/>
                </a:lnTo>
                <a:lnTo>
                  <a:pt x="612724" y="579692"/>
                </a:lnTo>
                <a:lnTo>
                  <a:pt x="565938" y="622879"/>
                </a:lnTo>
                <a:lnTo>
                  <a:pt x="528749" y="657669"/>
                </a:lnTo>
                <a:lnTo>
                  <a:pt x="529948" y="708054"/>
                </a:lnTo>
                <a:lnTo>
                  <a:pt x="531148" y="771635"/>
                </a:lnTo>
                <a:lnTo>
                  <a:pt x="532347" y="822020"/>
                </a:lnTo>
                <a:lnTo>
                  <a:pt x="567138" y="859209"/>
                </a:lnTo>
                <a:lnTo>
                  <a:pt x="610325" y="905995"/>
                </a:lnTo>
                <a:lnTo>
                  <a:pt x="645114" y="943185"/>
                </a:lnTo>
                <a:lnTo>
                  <a:pt x="695499" y="941984"/>
                </a:lnTo>
                <a:lnTo>
                  <a:pt x="759081" y="940785"/>
                </a:lnTo>
                <a:lnTo>
                  <a:pt x="809466" y="939585"/>
                </a:lnTo>
                <a:lnTo>
                  <a:pt x="846654" y="904796"/>
                </a:lnTo>
                <a:lnTo>
                  <a:pt x="893441" y="861609"/>
                </a:lnTo>
                <a:lnTo>
                  <a:pt x="930629" y="826818"/>
                </a:lnTo>
                <a:lnTo>
                  <a:pt x="929430" y="776433"/>
                </a:lnTo>
                <a:lnTo>
                  <a:pt x="928230" y="712853"/>
                </a:lnTo>
                <a:lnTo>
                  <a:pt x="925831" y="662468"/>
                </a:lnTo>
                <a:lnTo>
                  <a:pt x="892241" y="625278"/>
                </a:lnTo>
                <a:lnTo>
                  <a:pt x="849054" y="578493"/>
                </a:lnTo>
                <a:close/>
                <a:moveTo>
                  <a:pt x="1074587" y="451330"/>
                </a:moveTo>
                <a:lnTo>
                  <a:pt x="939028" y="580892"/>
                </a:lnTo>
                <a:lnTo>
                  <a:pt x="982215" y="627677"/>
                </a:lnTo>
                <a:cubicBezTo>
                  <a:pt x="987013" y="632476"/>
                  <a:pt x="990612" y="640874"/>
                  <a:pt x="990612" y="649271"/>
                </a:cubicBezTo>
                <a:lnTo>
                  <a:pt x="991812" y="714052"/>
                </a:lnTo>
                <a:lnTo>
                  <a:pt x="1177756" y="712853"/>
                </a:lnTo>
                <a:lnTo>
                  <a:pt x="1178957" y="710454"/>
                </a:lnTo>
                <a:lnTo>
                  <a:pt x="1327712" y="500515"/>
                </a:lnTo>
                <a:close/>
                <a:moveTo>
                  <a:pt x="382393" y="429737"/>
                </a:moveTo>
                <a:lnTo>
                  <a:pt x="120870" y="483720"/>
                </a:lnTo>
                <a:lnTo>
                  <a:pt x="263627" y="709253"/>
                </a:lnTo>
                <a:lnTo>
                  <a:pt x="466368" y="708054"/>
                </a:lnTo>
                <a:lnTo>
                  <a:pt x="465167" y="643273"/>
                </a:lnTo>
                <a:cubicBezTo>
                  <a:pt x="465167" y="634875"/>
                  <a:pt x="468767" y="625278"/>
                  <a:pt x="475965" y="619280"/>
                </a:cubicBezTo>
                <a:lnTo>
                  <a:pt x="522750" y="576093"/>
                </a:lnTo>
                <a:close/>
                <a:moveTo>
                  <a:pt x="489160" y="145420"/>
                </a:moveTo>
                <a:lnTo>
                  <a:pt x="439975" y="398546"/>
                </a:lnTo>
                <a:lnTo>
                  <a:pt x="568337" y="535305"/>
                </a:lnTo>
                <a:lnTo>
                  <a:pt x="613923" y="492118"/>
                </a:lnTo>
                <a:cubicBezTo>
                  <a:pt x="617523" y="488519"/>
                  <a:pt x="619922" y="486119"/>
                  <a:pt x="623520" y="484920"/>
                </a:cubicBezTo>
                <a:cubicBezTo>
                  <a:pt x="627120" y="482521"/>
                  <a:pt x="631919" y="482521"/>
                  <a:pt x="635517" y="482521"/>
                </a:cubicBezTo>
                <a:lnTo>
                  <a:pt x="699099" y="481321"/>
                </a:lnTo>
                <a:lnTo>
                  <a:pt x="699099" y="292977"/>
                </a:lnTo>
                <a:close/>
                <a:moveTo>
                  <a:pt x="988212" y="134624"/>
                </a:moveTo>
                <a:lnTo>
                  <a:pt x="762679" y="276182"/>
                </a:lnTo>
                <a:lnTo>
                  <a:pt x="763880" y="478921"/>
                </a:lnTo>
                <a:lnTo>
                  <a:pt x="828660" y="477722"/>
                </a:lnTo>
                <a:cubicBezTo>
                  <a:pt x="837057" y="476522"/>
                  <a:pt x="846654" y="481321"/>
                  <a:pt x="852653" y="487320"/>
                </a:cubicBezTo>
                <a:lnTo>
                  <a:pt x="897039" y="535305"/>
                </a:lnTo>
                <a:lnTo>
                  <a:pt x="1043396" y="394946"/>
                </a:lnTo>
                <a:close/>
                <a:moveTo>
                  <a:pt x="0" y="0"/>
                </a:moveTo>
                <a:lnTo>
                  <a:pt x="96606" y="0"/>
                </a:lnTo>
                <a:lnTo>
                  <a:pt x="89679" y="32654"/>
                </a:lnTo>
                <a:lnTo>
                  <a:pt x="144863" y="87837"/>
                </a:lnTo>
                <a:lnTo>
                  <a:pt x="163248" y="0"/>
                </a:lnTo>
                <a:lnTo>
                  <a:pt x="228631" y="0"/>
                </a:lnTo>
                <a:lnTo>
                  <a:pt x="196447" y="145420"/>
                </a:lnTo>
                <a:lnTo>
                  <a:pt x="262428" y="213801"/>
                </a:lnTo>
                <a:lnTo>
                  <a:pt x="302016" y="31455"/>
                </a:lnTo>
                <a:cubicBezTo>
                  <a:pt x="304415" y="20657"/>
                  <a:pt x="311613" y="12260"/>
                  <a:pt x="321210" y="8661"/>
                </a:cubicBezTo>
                <a:cubicBezTo>
                  <a:pt x="327209" y="6262"/>
                  <a:pt x="334407" y="6262"/>
                  <a:pt x="340404" y="7462"/>
                </a:cubicBezTo>
                <a:cubicBezTo>
                  <a:pt x="357199" y="12260"/>
                  <a:pt x="367997" y="29055"/>
                  <a:pt x="364397" y="45850"/>
                </a:cubicBezTo>
                <a:lnTo>
                  <a:pt x="316411" y="271384"/>
                </a:lnTo>
                <a:lnTo>
                  <a:pt x="384792" y="342162"/>
                </a:lnTo>
                <a:lnTo>
                  <a:pt x="435177" y="84239"/>
                </a:lnTo>
                <a:cubicBezTo>
                  <a:pt x="437576" y="73442"/>
                  <a:pt x="444774" y="65045"/>
                  <a:pt x="454371" y="61445"/>
                </a:cubicBezTo>
                <a:cubicBezTo>
                  <a:pt x="463968" y="56647"/>
                  <a:pt x="474765" y="57847"/>
                  <a:pt x="484362" y="63844"/>
                </a:cubicBezTo>
                <a:lnTo>
                  <a:pt x="700298" y="215000"/>
                </a:lnTo>
                <a:lnTo>
                  <a:pt x="700298" y="115430"/>
                </a:lnTo>
                <a:lnTo>
                  <a:pt x="527694" y="0"/>
                </a:lnTo>
                <a:lnTo>
                  <a:pt x="641786" y="0"/>
                </a:lnTo>
                <a:lnTo>
                  <a:pt x="699099" y="38653"/>
                </a:lnTo>
                <a:lnTo>
                  <a:pt x="699099" y="0"/>
                </a:lnTo>
                <a:lnTo>
                  <a:pt x="763880" y="0"/>
                </a:lnTo>
                <a:lnTo>
                  <a:pt x="763880" y="29055"/>
                </a:lnTo>
                <a:lnTo>
                  <a:pt x="810903" y="0"/>
                </a:lnTo>
                <a:lnTo>
                  <a:pt x="933692" y="0"/>
                </a:lnTo>
                <a:lnTo>
                  <a:pt x="762679" y="104632"/>
                </a:lnTo>
                <a:lnTo>
                  <a:pt x="763880" y="199405"/>
                </a:lnTo>
                <a:lnTo>
                  <a:pt x="993011" y="54247"/>
                </a:lnTo>
                <a:cubicBezTo>
                  <a:pt x="1002608" y="49449"/>
                  <a:pt x="1013406" y="48250"/>
                  <a:pt x="1023003" y="51848"/>
                </a:cubicBezTo>
                <a:cubicBezTo>
                  <a:pt x="1032600" y="56647"/>
                  <a:pt x="1039798" y="65045"/>
                  <a:pt x="1042197" y="74642"/>
                </a:cubicBezTo>
                <a:lnTo>
                  <a:pt x="1097381" y="338564"/>
                </a:lnTo>
                <a:lnTo>
                  <a:pt x="1165760" y="272583"/>
                </a:lnTo>
                <a:lnTo>
                  <a:pt x="1120173" y="63844"/>
                </a:lnTo>
                <a:cubicBezTo>
                  <a:pt x="1116575" y="49449"/>
                  <a:pt x="1124972" y="33854"/>
                  <a:pt x="1139368" y="27855"/>
                </a:cubicBezTo>
                <a:cubicBezTo>
                  <a:pt x="1140568" y="27855"/>
                  <a:pt x="1142967" y="26656"/>
                  <a:pt x="1144166" y="26656"/>
                </a:cubicBezTo>
                <a:cubicBezTo>
                  <a:pt x="1162161" y="23057"/>
                  <a:pt x="1178957" y="33854"/>
                  <a:pt x="1182555" y="50649"/>
                </a:cubicBezTo>
                <a:lnTo>
                  <a:pt x="1219744" y="220999"/>
                </a:lnTo>
                <a:lnTo>
                  <a:pt x="1276127" y="167014"/>
                </a:lnTo>
                <a:lnTo>
                  <a:pt x="1240138" y="5063"/>
                </a:lnTo>
                <a:lnTo>
                  <a:pt x="1240806" y="0"/>
                </a:lnTo>
                <a:lnTo>
                  <a:pt x="1304318" y="0"/>
                </a:lnTo>
                <a:lnTo>
                  <a:pt x="1330112" y="116629"/>
                </a:lnTo>
                <a:lnTo>
                  <a:pt x="1387695" y="61445"/>
                </a:lnTo>
                <a:lnTo>
                  <a:pt x="1374637" y="0"/>
                </a:lnTo>
                <a:lnTo>
                  <a:pt x="1439624" y="0"/>
                </a:lnTo>
                <a:lnTo>
                  <a:pt x="1441678" y="9861"/>
                </a:lnTo>
                <a:lnTo>
                  <a:pt x="1452227" y="0"/>
                </a:lnTo>
                <a:lnTo>
                  <a:pt x="1542847" y="0"/>
                </a:lnTo>
                <a:lnTo>
                  <a:pt x="1541249" y="3862"/>
                </a:lnTo>
                <a:lnTo>
                  <a:pt x="1495663" y="47049"/>
                </a:lnTo>
                <a:lnTo>
                  <a:pt x="1532851" y="55448"/>
                </a:lnTo>
                <a:cubicBezTo>
                  <a:pt x="1549646" y="60246"/>
                  <a:pt x="1560443" y="77041"/>
                  <a:pt x="1556844" y="93836"/>
                </a:cubicBezTo>
                <a:cubicBezTo>
                  <a:pt x="1552045" y="110631"/>
                  <a:pt x="1535250" y="121427"/>
                  <a:pt x="1518455" y="117829"/>
                </a:cubicBezTo>
                <a:lnTo>
                  <a:pt x="1440479" y="101034"/>
                </a:lnTo>
                <a:lnTo>
                  <a:pt x="1382896" y="156218"/>
                </a:lnTo>
                <a:lnTo>
                  <a:pt x="1487265" y="179010"/>
                </a:lnTo>
                <a:cubicBezTo>
                  <a:pt x="1504060" y="183809"/>
                  <a:pt x="1514857" y="200604"/>
                  <a:pt x="1511257" y="217399"/>
                </a:cubicBezTo>
                <a:cubicBezTo>
                  <a:pt x="1506459" y="234194"/>
                  <a:pt x="1489664" y="244991"/>
                  <a:pt x="1472869" y="241392"/>
                </a:cubicBezTo>
                <a:lnTo>
                  <a:pt x="1325313" y="210201"/>
                </a:lnTo>
                <a:lnTo>
                  <a:pt x="1258133" y="276182"/>
                </a:lnTo>
                <a:lnTo>
                  <a:pt x="1442878" y="313371"/>
                </a:lnTo>
                <a:cubicBezTo>
                  <a:pt x="1459673" y="318169"/>
                  <a:pt x="1470469" y="334964"/>
                  <a:pt x="1466871" y="351759"/>
                </a:cubicBezTo>
                <a:cubicBezTo>
                  <a:pt x="1462073" y="368554"/>
                  <a:pt x="1445278" y="379352"/>
                  <a:pt x="1428483" y="375752"/>
                </a:cubicBezTo>
                <a:lnTo>
                  <a:pt x="1204148" y="327766"/>
                </a:lnTo>
                <a:lnTo>
                  <a:pt x="1132170" y="397346"/>
                </a:lnTo>
                <a:lnTo>
                  <a:pt x="1391293" y="446532"/>
                </a:lnTo>
                <a:cubicBezTo>
                  <a:pt x="1400890" y="447731"/>
                  <a:pt x="1409288" y="454929"/>
                  <a:pt x="1414087" y="465726"/>
                </a:cubicBezTo>
                <a:cubicBezTo>
                  <a:pt x="1418885" y="475323"/>
                  <a:pt x="1417685" y="486119"/>
                  <a:pt x="1411688" y="495716"/>
                </a:cubicBezTo>
                <a:lnTo>
                  <a:pt x="1259332" y="710454"/>
                </a:lnTo>
                <a:lnTo>
                  <a:pt x="1358903" y="711653"/>
                </a:lnTo>
                <a:lnTo>
                  <a:pt x="1487265" y="519709"/>
                </a:lnTo>
                <a:cubicBezTo>
                  <a:pt x="1490864" y="513712"/>
                  <a:pt x="1495663" y="510112"/>
                  <a:pt x="1501660" y="507713"/>
                </a:cubicBezTo>
                <a:cubicBezTo>
                  <a:pt x="1511257" y="504115"/>
                  <a:pt x="1522055" y="505314"/>
                  <a:pt x="1531652" y="511312"/>
                </a:cubicBezTo>
                <a:cubicBezTo>
                  <a:pt x="1546048" y="520910"/>
                  <a:pt x="1549646" y="541303"/>
                  <a:pt x="1540049" y="555699"/>
                </a:cubicBezTo>
                <a:lnTo>
                  <a:pt x="1435680" y="710454"/>
                </a:lnTo>
                <a:lnTo>
                  <a:pt x="1530452" y="710454"/>
                </a:lnTo>
                <a:lnTo>
                  <a:pt x="1614427" y="585690"/>
                </a:lnTo>
                <a:cubicBezTo>
                  <a:pt x="1618026" y="579692"/>
                  <a:pt x="1622825" y="576093"/>
                  <a:pt x="1628823" y="573694"/>
                </a:cubicBezTo>
                <a:cubicBezTo>
                  <a:pt x="1638420" y="570095"/>
                  <a:pt x="1649217" y="571295"/>
                  <a:pt x="1658814" y="577292"/>
                </a:cubicBezTo>
                <a:cubicBezTo>
                  <a:pt x="1673210" y="586889"/>
                  <a:pt x="1676808" y="607284"/>
                  <a:pt x="1667211" y="621680"/>
                </a:cubicBezTo>
                <a:lnTo>
                  <a:pt x="1607229" y="710454"/>
                </a:lnTo>
                <a:lnTo>
                  <a:pt x="1686405" y="710454"/>
                </a:lnTo>
                <a:lnTo>
                  <a:pt x="1730793" y="644472"/>
                </a:lnTo>
                <a:cubicBezTo>
                  <a:pt x="1734391" y="638475"/>
                  <a:pt x="1739190" y="634875"/>
                  <a:pt x="1745189" y="632476"/>
                </a:cubicBezTo>
                <a:cubicBezTo>
                  <a:pt x="1754786" y="628878"/>
                  <a:pt x="1765582" y="630077"/>
                  <a:pt x="1775179" y="636076"/>
                </a:cubicBezTo>
                <a:cubicBezTo>
                  <a:pt x="1789575" y="645673"/>
                  <a:pt x="1793175" y="666066"/>
                  <a:pt x="1783577" y="680462"/>
                </a:cubicBezTo>
                <a:lnTo>
                  <a:pt x="1763183" y="711653"/>
                </a:lnTo>
                <a:lnTo>
                  <a:pt x="1826765" y="710454"/>
                </a:lnTo>
                <a:cubicBezTo>
                  <a:pt x="1844759" y="710454"/>
                  <a:pt x="1859154" y="724849"/>
                  <a:pt x="1859154" y="742843"/>
                </a:cubicBezTo>
                <a:cubicBezTo>
                  <a:pt x="1859154" y="760839"/>
                  <a:pt x="1844759" y="775234"/>
                  <a:pt x="1827964" y="775234"/>
                </a:cubicBezTo>
                <a:lnTo>
                  <a:pt x="1752387" y="775234"/>
                </a:lnTo>
                <a:lnTo>
                  <a:pt x="1782377" y="824419"/>
                </a:lnTo>
                <a:cubicBezTo>
                  <a:pt x="1790775" y="840015"/>
                  <a:pt x="1785977" y="859209"/>
                  <a:pt x="1771581" y="868807"/>
                </a:cubicBezTo>
                <a:cubicBezTo>
                  <a:pt x="1757185" y="877203"/>
                  <a:pt x="1736791" y="872405"/>
                  <a:pt x="1727193" y="858009"/>
                </a:cubicBezTo>
                <a:lnTo>
                  <a:pt x="1675609" y="775234"/>
                </a:lnTo>
                <a:lnTo>
                  <a:pt x="1596433" y="775234"/>
                </a:lnTo>
                <a:lnTo>
                  <a:pt x="1662413" y="883202"/>
                </a:lnTo>
                <a:cubicBezTo>
                  <a:pt x="1670811" y="898797"/>
                  <a:pt x="1666012" y="917991"/>
                  <a:pt x="1651616" y="927589"/>
                </a:cubicBezTo>
                <a:cubicBezTo>
                  <a:pt x="1637221" y="935987"/>
                  <a:pt x="1616826" y="931188"/>
                  <a:pt x="1607229" y="916792"/>
                </a:cubicBezTo>
                <a:lnTo>
                  <a:pt x="1520855" y="776433"/>
                </a:lnTo>
                <a:lnTo>
                  <a:pt x="1519656" y="776433"/>
                </a:lnTo>
                <a:lnTo>
                  <a:pt x="1441678" y="776433"/>
                </a:lnTo>
                <a:lnTo>
                  <a:pt x="1532851" y="923990"/>
                </a:lnTo>
                <a:cubicBezTo>
                  <a:pt x="1541249" y="939585"/>
                  <a:pt x="1536451" y="958779"/>
                  <a:pt x="1522055" y="968378"/>
                </a:cubicBezTo>
                <a:cubicBezTo>
                  <a:pt x="1507659" y="976775"/>
                  <a:pt x="1487265" y="971976"/>
                  <a:pt x="1477667" y="957580"/>
                </a:cubicBezTo>
                <a:lnTo>
                  <a:pt x="1366101" y="776433"/>
                </a:lnTo>
                <a:lnTo>
                  <a:pt x="1271329" y="776433"/>
                </a:lnTo>
                <a:lnTo>
                  <a:pt x="1416486" y="1006765"/>
                </a:lnTo>
                <a:cubicBezTo>
                  <a:pt x="1421285" y="1015163"/>
                  <a:pt x="1421285" y="1025959"/>
                  <a:pt x="1418885" y="1035557"/>
                </a:cubicBezTo>
                <a:cubicBezTo>
                  <a:pt x="1414087" y="1046354"/>
                  <a:pt x="1406889" y="1053552"/>
                  <a:pt x="1396092" y="1054751"/>
                </a:cubicBezTo>
                <a:lnTo>
                  <a:pt x="1128571" y="1109934"/>
                </a:lnTo>
                <a:lnTo>
                  <a:pt x="1194551" y="1178315"/>
                </a:lnTo>
                <a:lnTo>
                  <a:pt x="1403289" y="1132728"/>
                </a:lnTo>
                <a:cubicBezTo>
                  <a:pt x="1421285" y="1129129"/>
                  <a:pt x="1438080" y="1139926"/>
                  <a:pt x="1441678" y="1156721"/>
                </a:cubicBezTo>
                <a:cubicBezTo>
                  <a:pt x="1445278" y="1174715"/>
                  <a:pt x="1434480" y="1191510"/>
                  <a:pt x="1417685" y="1195110"/>
                </a:cubicBezTo>
                <a:lnTo>
                  <a:pt x="1247336" y="1232299"/>
                </a:lnTo>
                <a:lnTo>
                  <a:pt x="1301320" y="1288682"/>
                </a:lnTo>
                <a:lnTo>
                  <a:pt x="1463272" y="1253893"/>
                </a:lnTo>
                <a:cubicBezTo>
                  <a:pt x="1481267" y="1250294"/>
                  <a:pt x="1498062" y="1261090"/>
                  <a:pt x="1501660" y="1277886"/>
                </a:cubicBezTo>
                <a:cubicBezTo>
                  <a:pt x="1505260" y="1295880"/>
                  <a:pt x="1494462" y="1312675"/>
                  <a:pt x="1477667" y="1316275"/>
                </a:cubicBezTo>
                <a:lnTo>
                  <a:pt x="1354105" y="1342665"/>
                </a:lnTo>
                <a:lnTo>
                  <a:pt x="1408088" y="1405047"/>
                </a:lnTo>
                <a:lnTo>
                  <a:pt x="1504060" y="1384654"/>
                </a:lnTo>
                <a:cubicBezTo>
                  <a:pt x="1522055" y="1381054"/>
                  <a:pt x="1538850" y="1391852"/>
                  <a:pt x="1542448" y="1408647"/>
                </a:cubicBezTo>
                <a:cubicBezTo>
                  <a:pt x="1546048" y="1426641"/>
                  <a:pt x="1535250" y="1443436"/>
                  <a:pt x="1518455" y="1447035"/>
                </a:cubicBezTo>
                <a:lnTo>
                  <a:pt x="1460872" y="1459032"/>
                </a:lnTo>
                <a:lnTo>
                  <a:pt x="1462073" y="1460232"/>
                </a:lnTo>
                <a:lnTo>
                  <a:pt x="1513657" y="1513015"/>
                </a:lnTo>
                <a:cubicBezTo>
                  <a:pt x="1525653" y="1526212"/>
                  <a:pt x="1525653" y="1546605"/>
                  <a:pt x="1512458" y="1558601"/>
                </a:cubicBezTo>
                <a:cubicBezTo>
                  <a:pt x="1500461" y="1570598"/>
                  <a:pt x="1480067" y="1570598"/>
                  <a:pt x="1468070" y="1557402"/>
                </a:cubicBezTo>
                <a:lnTo>
                  <a:pt x="1423684" y="1511816"/>
                </a:lnTo>
                <a:lnTo>
                  <a:pt x="1416486" y="1547805"/>
                </a:lnTo>
                <a:cubicBezTo>
                  <a:pt x="1411688" y="1564600"/>
                  <a:pt x="1394893" y="1575397"/>
                  <a:pt x="1378097" y="1571798"/>
                </a:cubicBezTo>
                <a:cubicBezTo>
                  <a:pt x="1361302" y="1568200"/>
                  <a:pt x="1350505" y="1550205"/>
                  <a:pt x="1354105" y="1533410"/>
                </a:cubicBezTo>
                <a:lnTo>
                  <a:pt x="1370900" y="1454233"/>
                </a:lnTo>
                <a:lnTo>
                  <a:pt x="1316915" y="1397850"/>
                </a:lnTo>
                <a:lnTo>
                  <a:pt x="1316915" y="1396650"/>
                </a:lnTo>
                <a:lnTo>
                  <a:pt x="1294122" y="1502219"/>
                </a:lnTo>
                <a:cubicBezTo>
                  <a:pt x="1289324" y="1519014"/>
                  <a:pt x="1272529" y="1529811"/>
                  <a:pt x="1255734" y="1526212"/>
                </a:cubicBezTo>
                <a:cubicBezTo>
                  <a:pt x="1238939" y="1521413"/>
                  <a:pt x="1228141" y="1504618"/>
                  <a:pt x="1231741" y="1487823"/>
                </a:cubicBezTo>
                <a:lnTo>
                  <a:pt x="1262932" y="1340267"/>
                </a:lnTo>
                <a:lnTo>
                  <a:pt x="1196951" y="1273086"/>
                </a:lnTo>
                <a:lnTo>
                  <a:pt x="1157363" y="1455432"/>
                </a:lnTo>
                <a:cubicBezTo>
                  <a:pt x="1152564" y="1472228"/>
                  <a:pt x="1135769" y="1483025"/>
                  <a:pt x="1118974" y="1479425"/>
                </a:cubicBezTo>
                <a:cubicBezTo>
                  <a:pt x="1102179" y="1475827"/>
                  <a:pt x="1091382" y="1459032"/>
                  <a:pt x="1094981" y="1442237"/>
                </a:cubicBezTo>
                <a:lnTo>
                  <a:pt x="1144166" y="1216703"/>
                </a:lnTo>
                <a:lnTo>
                  <a:pt x="1075787" y="1145924"/>
                </a:lnTo>
                <a:lnTo>
                  <a:pt x="1025402" y="1403848"/>
                </a:lnTo>
                <a:cubicBezTo>
                  <a:pt x="1021802" y="1425442"/>
                  <a:pt x="993011" y="1436239"/>
                  <a:pt x="976216" y="1424243"/>
                </a:cubicBezTo>
                <a:lnTo>
                  <a:pt x="761480" y="1273086"/>
                </a:lnTo>
                <a:lnTo>
                  <a:pt x="761480" y="1372657"/>
                </a:lnTo>
                <a:lnTo>
                  <a:pt x="953423" y="1501019"/>
                </a:lnTo>
                <a:cubicBezTo>
                  <a:pt x="967819" y="1510616"/>
                  <a:pt x="971417" y="1531010"/>
                  <a:pt x="961820" y="1545406"/>
                </a:cubicBezTo>
                <a:cubicBezTo>
                  <a:pt x="952223" y="1559802"/>
                  <a:pt x="931830" y="1563400"/>
                  <a:pt x="917434" y="1553804"/>
                </a:cubicBezTo>
                <a:lnTo>
                  <a:pt x="762679" y="1449434"/>
                </a:lnTo>
                <a:lnTo>
                  <a:pt x="761480" y="1543007"/>
                </a:lnTo>
                <a:lnTo>
                  <a:pt x="886243" y="1626982"/>
                </a:lnTo>
                <a:cubicBezTo>
                  <a:pt x="900639" y="1636579"/>
                  <a:pt x="904237" y="1656972"/>
                  <a:pt x="894640" y="1671368"/>
                </a:cubicBezTo>
                <a:cubicBezTo>
                  <a:pt x="885043" y="1685765"/>
                  <a:pt x="864650" y="1689363"/>
                  <a:pt x="850254" y="1679766"/>
                </a:cubicBezTo>
                <a:lnTo>
                  <a:pt x="760280" y="1619784"/>
                </a:lnTo>
                <a:lnTo>
                  <a:pt x="760280" y="1620983"/>
                </a:lnTo>
                <a:lnTo>
                  <a:pt x="760280" y="1698961"/>
                </a:lnTo>
                <a:lnTo>
                  <a:pt x="827460" y="1744547"/>
                </a:lnTo>
                <a:cubicBezTo>
                  <a:pt x="841856" y="1754144"/>
                  <a:pt x="845455" y="1774538"/>
                  <a:pt x="835858" y="1788933"/>
                </a:cubicBezTo>
                <a:cubicBezTo>
                  <a:pt x="826261" y="1803329"/>
                  <a:pt x="805866" y="1806929"/>
                  <a:pt x="791471" y="1797331"/>
                </a:cubicBezTo>
                <a:lnTo>
                  <a:pt x="761480" y="1776937"/>
                </a:lnTo>
                <a:lnTo>
                  <a:pt x="760280" y="1840519"/>
                </a:lnTo>
                <a:cubicBezTo>
                  <a:pt x="760280" y="1858513"/>
                  <a:pt x="745884" y="1872908"/>
                  <a:pt x="729089" y="1872908"/>
                </a:cubicBezTo>
                <a:cubicBezTo>
                  <a:pt x="711095" y="1872908"/>
                  <a:pt x="696699" y="1858513"/>
                  <a:pt x="696699" y="1840519"/>
                </a:cubicBezTo>
                <a:lnTo>
                  <a:pt x="696699" y="1766141"/>
                </a:lnTo>
                <a:lnTo>
                  <a:pt x="696699" y="1764940"/>
                </a:lnTo>
                <a:lnTo>
                  <a:pt x="646314" y="1796132"/>
                </a:lnTo>
                <a:cubicBezTo>
                  <a:pt x="630718" y="1804529"/>
                  <a:pt x="611524" y="1799731"/>
                  <a:pt x="601927" y="1785335"/>
                </a:cubicBezTo>
                <a:cubicBezTo>
                  <a:pt x="593530" y="1769740"/>
                  <a:pt x="597128" y="1750545"/>
                  <a:pt x="612724" y="1740948"/>
                </a:cubicBezTo>
                <a:lnTo>
                  <a:pt x="696699" y="1689363"/>
                </a:lnTo>
                <a:lnTo>
                  <a:pt x="696699" y="1610187"/>
                </a:lnTo>
                <a:lnTo>
                  <a:pt x="696699" y="1608987"/>
                </a:lnTo>
                <a:lnTo>
                  <a:pt x="588731" y="1676168"/>
                </a:lnTo>
                <a:cubicBezTo>
                  <a:pt x="573135" y="1684565"/>
                  <a:pt x="553941" y="1680965"/>
                  <a:pt x="544344" y="1665370"/>
                </a:cubicBezTo>
                <a:cubicBezTo>
                  <a:pt x="535947" y="1649776"/>
                  <a:pt x="540746" y="1630580"/>
                  <a:pt x="555141" y="1620983"/>
                </a:cubicBezTo>
                <a:lnTo>
                  <a:pt x="696699" y="1533410"/>
                </a:lnTo>
                <a:lnTo>
                  <a:pt x="696699" y="1455432"/>
                </a:lnTo>
                <a:lnTo>
                  <a:pt x="547944" y="1546605"/>
                </a:lnTo>
                <a:cubicBezTo>
                  <a:pt x="532347" y="1555003"/>
                  <a:pt x="513153" y="1550205"/>
                  <a:pt x="503556" y="1535809"/>
                </a:cubicBezTo>
                <a:cubicBezTo>
                  <a:pt x="495159" y="1520214"/>
                  <a:pt x="499958" y="1501019"/>
                  <a:pt x="514353" y="1491421"/>
                </a:cubicBezTo>
                <a:lnTo>
                  <a:pt x="695499" y="1376257"/>
                </a:lnTo>
                <a:lnTo>
                  <a:pt x="695499" y="1281484"/>
                </a:lnTo>
                <a:lnTo>
                  <a:pt x="463968" y="1426641"/>
                </a:lnTo>
                <a:cubicBezTo>
                  <a:pt x="454371" y="1432639"/>
                  <a:pt x="443574" y="1432639"/>
                  <a:pt x="433977" y="1429040"/>
                </a:cubicBezTo>
                <a:cubicBezTo>
                  <a:pt x="424379" y="1424243"/>
                  <a:pt x="417182" y="1415844"/>
                  <a:pt x="414782" y="1406247"/>
                </a:cubicBezTo>
                <a:lnTo>
                  <a:pt x="359599" y="1139926"/>
                </a:lnTo>
                <a:lnTo>
                  <a:pt x="292419" y="1205907"/>
                </a:lnTo>
                <a:lnTo>
                  <a:pt x="338005" y="1414644"/>
                </a:lnTo>
                <a:cubicBezTo>
                  <a:pt x="341605" y="1432639"/>
                  <a:pt x="330807" y="1449434"/>
                  <a:pt x="314012" y="1453033"/>
                </a:cubicBezTo>
                <a:cubicBezTo>
                  <a:pt x="296018" y="1456632"/>
                  <a:pt x="279223" y="1445836"/>
                  <a:pt x="275624" y="1429040"/>
                </a:cubicBezTo>
                <a:lnTo>
                  <a:pt x="238435" y="1259891"/>
                </a:lnTo>
                <a:lnTo>
                  <a:pt x="182051" y="1313875"/>
                </a:lnTo>
                <a:lnTo>
                  <a:pt x="180852" y="1313875"/>
                </a:lnTo>
                <a:lnTo>
                  <a:pt x="215641" y="1475827"/>
                </a:lnTo>
                <a:cubicBezTo>
                  <a:pt x="219241" y="1493822"/>
                  <a:pt x="208444" y="1510616"/>
                  <a:pt x="191649" y="1514215"/>
                </a:cubicBezTo>
                <a:cubicBezTo>
                  <a:pt x="173654" y="1517815"/>
                  <a:pt x="156859" y="1507017"/>
                  <a:pt x="153260" y="1490222"/>
                </a:cubicBezTo>
                <a:lnTo>
                  <a:pt x="126868" y="1366658"/>
                </a:lnTo>
                <a:lnTo>
                  <a:pt x="69285" y="1421843"/>
                </a:lnTo>
                <a:lnTo>
                  <a:pt x="89679" y="1516615"/>
                </a:lnTo>
                <a:cubicBezTo>
                  <a:pt x="93278" y="1534609"/>
                  <a:pt x="82481" y="1551404"/>
                  <a:pt x="65686" y="1555003"/>
                </a:cubicBezTo>
                <a:cubicBezTo>
                  <a:pt x="47691" y="1558601"/>
                  <a:pt x="30896" y="1547805"/>
                  <a:pt x="27298" y="1531010"/>
                </a:cubicBezTo>
                <a:lnTo>
                  <a:pt x="15301" y="1474626"/>
                </a:lnTo>
                <a:lnTo>
                  <a:pt x="0" y="1489588"/>
                </a:lnTo>
                <a:lnTo>
                  <a:pt x="0" y="1379383"/>
                </a:lnTo>
                <a:lnTo>
                  <a:pt x="18900" y="1383453"/>
                </a:lnTo>
                <a:lnTo>
                  <a:pt x="76483" y="1328271"/>
                </a:lnTo>
                <a:lnTo>
                  <a:pt x="0" y="1311567"/>
                </a:lnTo>
                <a:lnTo>
                  <a:pt x="0" y="1246167"/>
                </a:lnTo>
                <a:lnTo>
                  <a:pt x="134066" y="1276686"/>
                </a:lnTo>
                <a:lnTo>
                  <a:pt x="202446" y="1210705"/>
                </a:lnTo>
                <a:lnTo>
                  <a:pt x="20100" y="1171117"/>
                </a:lnTo>
                <a:cubicBezTo>
                  <a:pt x="11702" y="1169317"/>
                  <a:pt x="4804" y="1163919"/>
                  <a:pt x="456" y="1156871"/>
                </a:cubicBezTo>
                <a:lnTo>
                  <a:pt x="0" y="1154342"/>
                </a:lnTo>
                <a:lnTo>
                  <a:pt x="0" y="1128105"/>
                </a:lnTo>
                <a:lnTo>
                  <a:pt x="15301" y="1109934"/>
                </a:lnTo>
                <a:cubicBezTo>
                  <a:pt x="20100" y="1107535"/>
                  <a:pt x="27298" y="1107535"/>
                  <a:pt x="33295" y="1108735"/>
                </a:cubicBezTo>
                <a:lnTo>
                  <a:pt x="258828" y="1157922"/>
                </a:lnTo>
                <a:lnTo>
                  <a:pt x="329608" y="1088342"/>
                </a:lnTo>
                <a:lnTo>
                  <a:pt x="70485" y="1040356"/>
                </a:lnTo>
                <a:cubicBezTo>
                  <a:pt x="59688" y="1037956"/>
                  <a:pt x="51291" y="1030758"/>
                  <a:pt x="47691" y="1021161"/>
                </a:cubicBezTo>
                <a:cubicBezTo>
                  <a:pt x="42893" y="1010365"/>
                  <a:pt x="44093" y="999567"/>
                  <a:pt x="50090" y="991170"/>
                </a:cubicBezTo>
                <a:lnTo>
                  <a:pt x="202446" y="775234"/>
                </a:lnTo>
                <a:lnTo>
                  <a:pt x="102875" y="775234"/>
                </a:lnTo>
                <a:lnTo>
                  <a:pt x="0" y="928105"/>
                </a:lnTo>
                <a:lnTo>
                  <a:pt x="0" y="812582"/>
                </a:lnTo>
                <a:lnTo>
                  <a:pt x="24899" y="775234"/>
                </a:lnTo>
                <a:lnTo>
                  <a:pt x="0" y="774915"/>
                </a:lnTo>
                <a:lnTo>
                  <a:pt x="0" y="709253"/>
                </a:lnTo>
                <a:lnTo>
                  <a:pt x="16500" y="709253"/>
                </a:lnTo>
                <a:lnTo>
                  <a:pt x="0" y="682332"/>
                </a:lnTo>
                <a:lnTo>
                  <a:pt x="0" y="558760"/>
                </a:lnTo>
                <a:lnTo>
                  <a:pt x="92079" y="709253"/>
                </a:lnTo>
                <a:lnTo>
                  <a:pt x="188050" y="709253"/>
                </a:lnTo>
                <a:lnTo>
                  <a:pt x="41694" y="478921"/>
                </a:lnTo>
                <a:cubicBezTo>
                  <a:pt x="36895" y="470525"/>
                  <a:pt x="36895" y="459727"/>
                  <a:pt x="39294" y="450130"/>
                </a:cubicBezTo>
                <a:cubicBezTo>
                  <a:pt x="44093" y="439334"/>
                  <a:pt x="52490" y="433335"/>
                  <a:pt x="62087" y="430936"/>
                </a:cubicBezTo>
                <a:lnTo>
                  <a:pt x="330807" y="372154"/>
                </a:lnTo>
                <a:lnTo>
                  <a:pt x="266026" y="303773"/>
                </a:lnTo>
                <a:lnTo>
                  <a:pt x="57288" y="349360"/>
                </a:lnTo>
                <a:cubicBezTo>
                  <a:pt x="39294" y="352959"/>
                  <a:pt x="22499" y="342162"/>
                  <a:pt x="18900" y="325367"/>
                </a:cubicBezTo>
                <a:cubicBezTo>
                  <a:pt x="15301" y="307373"/>
                  <a:pt x="26098" y="290578"/>
                  <a:pt x="42893" y="286978"/>
                </a:cubicBezTo>
                <a:lnTo>
                  <a:pt x="213242" y="249790"/>
                </a:lnTo>
                <a:lnTo>
                  <a:pt x="159259" y="192207"/>
                </a:lnTo>
                <a:lnTo>
                  <a:pt x="0" y="227598"/>
                </a:lnTo>
                <a:lnTo>
                  <a:pt x="0" y="162165"/>
                </a:lnTo>
                <a:lnTo>
                  <a:pt x="106474" y="139423"/>
                </a:lnTo>
                <a:lnTo>
                  <a:pt x="52490" y="81840"/>
                </a:lnTo>
                <a:lnTo>
                  <a:pt x="0" y="93135"/>
                </a:lnTo>
                <a:lnTo>
                  <a:pt x="0" y="28044"/>
                </a:lnTo>
                <a:lnTo>
                  <a:pt x="906" y="27855"/>
                </a:lnTo>
                <a:lnTo>
                  <a:pt x="0" y="26929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Freeform: Shape 2"/>
          <p:cNvSpPr/>
          <p:nvPr userDrawn="1"/>
        </p:nvSpPr>
        <p:spPr>
          <a:xfrm>
            <a:off x="-22998" y="3262528"/>
            <a:ext cx="714013" cy="1378658"/>
          </a:xfrm>
          <a:custGeom>
            <a:avLst/>
            <a:gdLst>
              <a:gd name="connsiteX0" fmla="*/ 122970 w 714013"/>
              <a:gd name="connsiteY0" fmla="*/ 816910 h 1378658"/>
              <a:gd name="connsiteX1" fmla="*/ 94406 w 714013"/>
              <a:gd name="connsiteY1" fmla="*/ 843277 h 1378658"/>
              <a:gd name="connsiteX2" fmla="*/ 81223 w 714013"/>
              <a:gd name="connsiteY2" fmla="*/ 848404 h 1378658"/>
              <a:gd name="connsiteX3" fmla="*/ 42406 w 714013"/>
              <a:gd name="connsiteY3" fmla="*/ 849136 h 1378658"/>
              <a:gd name="connsiteX4" fmla="*/ 43138 w 714013"/>
              <a:gd name="connsiteY4" fmla="*/ 963390 h 1378658"/>
              <a:gd name="connsiteX5" fmla="*/ 172040 w 714013"/>
              <a:gd name="connsiteY5" fmla="*/ 1054207 h 1378658"/>
              <a:gd name="connsiteX6" fmla="*/ 202069 w 714013"/>
              <a:gd name="connsiteY6" fmla="*/ 899672 h 1378658"/>
              <a:gd name="connsiteX7" fmla="*/ 308998 w 714013"/>
              <a:gd name="connsiteY7" fmla="*/ 708516 h 1378658"/>
              <a:gd name="connsiteX8" fmla="*/ 185223 w 714013"/>
              <a:gd name="connsiteY8" fmla="*/ 709248 h 1378658"/>
              <a:gd name="connsiteX9" fmla="*/ 185956 w 714013"/>
              <a:gd name="connsiteY9" fmla="*/ 748065 h 1378658"/>
              <a:gd name="connsiteX10" fmla="*/ 179364 w 714013"/>
              <a:gd name="connsiteY10" fmla="*/ 762713 h 1378658"/>
              <a:gd name="connsiteX11" fmla="*/ 150801 w 714013"/>
              <a:gd name="connsiteY11" fmla="*/ 789079 h 1378658"/>
              <a:gd name="connsiteX12" fmla="*/ 237224 w 714013"/>
              <a:gd name="connsiteY12" fmla="*/ 879164 h 1378658"/>
              <a:gd name="connsiteX13" fmla="*/ 395421 w 714013"/>
              <a:gd name="connsiteY13" fmla="*/ 846206 h 1378658"/>
              <a:gd name="connsiteX14" fmla="*/ 235026 w 714013"/>
              <a:gd name="connsiteY14" fmla="*/ 510769 h 1378658"/>
              <a:gd name="connsiteX15" fmla="*/ 152266 w 714013"/>
              <a:gd name="connsiteY15" fmla="*/ 589868 h 1378658"/>
              <a:gd name="connsiteX16" fmla="*/ 178632 w 714013"/>
              <a:gd name="connsiteY16" fmla="*/ 618431 h 1378658"/>
              <a:gd name="connsiteX17" fmla="*/ 183758 w 714013"/>
              <a:gd name="connsiteY17" fmla="*/ 631614 h 1378658"/>
              <a:gd name="connsiteX18" fmla="*/ 184491 w 714013"/>
              <a:gd name="connsiteY18" fmla="*/ 671163 h 1378658"/>
              <a:gd name="connsiteX19" fmla="*/ 298012 w 714013"/>
              <a:gd name="connsiteY19" fmla="*/ 670431 h 1378658"/>
              <a:gd name="connsiteX20" fmla="*/ 298745 w 714013"/>
              <a:gd name="connsiteY20" fmla="*/ 668966 h 1378658"/>
              <a:gd name="connsiteX21" fmla="*/ 389562 w 714013"/>
              <a:gd name="connsiteY21" fmla="*/ 540797 h 1378658"/>
              <a:gd name="connsiteX22" fmla="*/ 182294 w 714013"/>
              <a:gd name="connsiteY22" fmla="*/ 317416 h 1378658"/>
              <a:gd name="connsiteX23" fmla="*/ 44603 w 714013"/>
              <a:gd name="connsiteY23" fmla="*/ 403839 h 1378658"/>
              <a:gd name="connsiteX24" fmla="*/ 45336 w 714013"/>
              <a:gd name="connsiteY24" fmla="*/ 527613 h 1378658"/>
              <a:gd name="connsiteX25" fmla="*/ 84885 w 714013"/>
              <a:gd name="connsiteY25" fmla="*/ 526881 h 1378658"/>
              <a:gd name="connsiteX26" fmla="*/ 99533 w 714013"/>
              <a:gd name="connsiteY26" fmla="*/ 532741 h 1378658"/>
              <a:gd name="connsiteX27" fmla="*/ 126631 w 714013"/>
              <a:gd name="connsiteY27" fmla="*/ 562036 h 1378658"/>
              <a:gd name="connsiteX28" fmla="*/ 215984 w 714013"/>
              <a:gd name="connsiteY28" fmla="*/ 476346 h 1378658"/>
              <a:gd name="connsiteX29" fmla="*/ 24829 w 714013"/>
              <a:gd name="connsiteY29" fmla="*/ 288 h 1378658"/>
              <a:gd name="connsiteX30" fmla="*/ 45336 w 714013"/>
              <a:gd name="connsiteY30" fmla="*/ 16401 h 1378658"/>
              <a:gd name="connsiteX31" fmla="*/ 45336 w 714013"/>
              <a:gd name="connsiteY31" fmla="*/ 62542 h 1378658"/>
              <a:gd name="connsiteX32" fmla="*/ 75364 w 714013"/>
              <a:gd name="connsiteY32" fmla="*/ 43500 h 1378658"/>
              <a:gd name="connsiteX33" fmla="*/ 102463 w 714013"/>
              <a:gd name="connsiteY33" fmla="*/ 50091 h 1378658"/>
              <a:gd name="connsiteX34" fmla="*/ 95871 w 714013"/>
              <a:gd name="connsiteY34" fmla="*/ 77190 h 1378658"/>
              <a:gd name="connsiteX35" fmla="*/ 45336 w 714013"/>
              <a:gd name="connsiteY35" fmla="*/ 108683 h 1378658"/>
              <a:gd name="connsiteX36" fmla="*/ 45336 w 714013"/>
              <a:gd name="connsiteY36" fmla="*/ 109416 h 1378658"/>
              <a:gd name="connsiteX37" fmla="*/ 45336 w 714013"/>
              <a:gd name="connsiteY37" fmla="*/ 157754 h 1378658"/>
              <a:gd name="connsiteX38" fmla="*/ 111251 w 714013"/>
              <a:gd name="connsiteY38" fmla="*/ 117472 h 1378658"/>
              <a:gd name="connsiteX39" fmla="*/ 138350 w 714013"/>
              <a:gd name="connsiteY39" fmla="*/ 124063 h 1378658"/>
              <a:gd name="connsiteX40" fmla="*/ 131759 w 714013"/>
              <a:gd name="connsiteY40" fmla="*/ 151162 h 1378658"/>
              <a:gd name="connsiteX41" fmla="*/ 45336 w 714013"/>
              <a:gd name="connsiteY41" fmla="*/ 204627 h 1378658"/>
              <a:gd name="connsiteX42" fmla="*/ 45336 w 714013"/>
              <a:gd name="connsiteY42" fmla="*/ 252965 h 1378658"/>
              <a:gd name="connsiteX43" fmla="*/ 135420 w 714013"/>
              <a:gd name="connsiteY43" fmla="*/ 197303 h 1378658"/>
              <a:gd name="connsiteX44" fmla="*/ 162519 w 714013"/>
              <a:gd name="connsiteY44" fmla="*/ 203894 h 1378658"/>
              <a:gd name="connsiteX45" fmla="*/ 155927 w 714013"/>
              <a:gd name="connsiteY45" fmla="*/ 230993 h 1378658"/>
              <a:gd name="connsiteX46" fmla="*/ 44603 w 714013"/>
              <a:gd name="connsiteY46" fmla="*/ 299106 h 1378658"/>
              <a:gd name="connsiteX47" fmla="*/ 45336 w 714013"/>
              <a:gd name="connsiteY47" fmla="*/ 356965 h 1378658"/>
              <a:gd name="connsiteX48" fmla="*/ 185223 w 714013"/>
              <a:gd name="connsiteY48" fmla="*/ 268345 h 1378658"/>
              <a:gd name="connsiteX49" fmla="*/ 203533 w 714013"/>
              <a:gd name="connsiteY49" fmla="*/ 266880 h 1378658"/>
              <a:gd name="connsiteX50" fmla="*/ 215252 w 714013"/>
              <a:gd name="connsiteY50" fmla="*/ 280796 h 1378658"/>
              <a:gd name="connsiteX51" fmla="*/ 248942 w 714013"/>
              <a:gd name="connsiteY51" fmla="*/ 441923 h 1378658"/>
              <a:gd name="connsiteX52" fmla="*/ 290688 w 714013"/>
              <a:gd name="connsiteY52" fmla="*/ 401641 h 1378658"/>
              <a:gd name="connsiteX53" fmla="*/ 262857 w 714013"/>
              <a:gd name="connsiteY53" fmla="*/ 274204 h 1378658"/>
              <a:gd name="connsiteX54" fmla="*/ 274575 w 714013"/>
              <a:gd name="connsiteY54" fmla="*/ 252232 h 1378658"/>
              <a:gd name="connsiteX55" fmla="*/ 277505 w 714013"/>
              <a:gd name="connsiteY55" fmla="*/ 251500 h 1378658"/>
              <a:gd name="connsiteX56" fmla="*/ 300942 w 714013"/>
              <a:gd name="connsiteY56" fmla="*/ 266148 h 1378658"/>
              <a:gd name="connsiteX57" fmla="*/ 323646 w 714013"/>
              <a:gd name="connsiteY57" fmla="*/ 370149 h 1378658"/>
              <a:gd name="connsiteX58" fmla="*/ 358069 w 714013"/>
              <a:gd name="connsiteY58" fmla="*/ 337190 h 1378658"/>
              <a:gd name="connsiteX59" fmla="*/ 336097 w 714013"/>
              <a:gd name="connsiteY59" fmla="*/ 238317 h 1378658"/>
              <a:gd name="connsiteX60" fmla="*/ 347815 w 714013"/>
              <a:gd name="connsiteY60" fmla="*/ 216345 h 1378658"/>
              <a:gd name="connsiteX61" fmla="*/ 350745 w 714013"/>
              <a:gd name="connsiteY61" fmla="*/ 215613 h 1378658"/>
              <a:gd name="connsiteX62" fmla="*/ 374181 w 714013"/>
              <a:gd name="connsiteY62" fmla="*/ 230261 h 1378658"/>
              <a:gd name="connsiteX63" fmla="*/ 391027 w 714013"/>
              <a:gd name="connsiteY63" fmla="*/ 306430 h 1378658"/>
              <a:gd name="connsiteX64" fmla="*/ 426182 w 714013"/>
              <a:gd name="connsiteY64" fmla="*/ 272740 h 1378658"/>
              <a:gd name="connsiteX65" fmla="*/ 413731 w 714013"/>
              <a:gd name="connsiteY65" fmla="*/ 214148 h 1378658"/>
              <a:gd name="connsiteX66" fmla="*/ 425449 w 714013"/>
              <a:gd name="connsiteY66" fmla="*/ 192176 h 1378658"/>
              <a:gd name="connsiteX67" fmla="*/ 428379 w 714013"/>
              <a:gd name="connsiteY67" fmla="*/ 191444 h 1378658"/>
              <a:gd name="connsiteX68" fmla="*/ 451815 w 714013"/>
              <a:gd name="connsiteY68" fmla="*/ 206092 h 1378658"/>
              <a:gd name="connsiteX69" fmla="*/ 459139 w 714013"/>
              <a:gd name="connsiteY69" fmla="*/ 241247 h 1378658"/>
              <a:gd name="connsiteX70" fmla="*/ 492830 w 714013"/>
              <a:gd name="connsiteY70" fmla="*/ 209753 h 1378658"/>
              <a:gd name="connsiteX71" fmla="*/ 519929 w 714013"/>
              <a:gd name="connsiteY71" fmla="*/ 210486 h 1378658"/>
              <a:gd name="connsiteX72" fmla="*/ 519929 w 714013"/>
              <a:gd name="connsiteY72" fmla="*/ 237585 h 1378658"/>
              <a:gd name="connsiteX73" fmla="*/ 492098 w 714013"/>
              <a:gd name="connsiteY73" fmla="*/ 263951 h 1378658"/>
              <a:gd name="connsiteX74" fmla="*/ 514801 w 714013"/>
              <a:gd name="connsiteY74" fmla="*/ 269078 h 1378658"/>
              <a:gd name="connsiteX75" fmla="*/ 529449 w 714013"/>
              <a:gd name="connsiteY75" fmla="*/ 292515 h 1378658"/>
              <a:gd name="connsiteX76" fmla="*/ 506013 w 714013"/>
              <a:gd name="connsiteY76" fmla="*/ 307163 h 1378658"/>
              <a:gd name="connsiteX77" fmla="*/ 458407 w 714013"/>
              <a:gd name="connsiteY77" fmla="*/ 296909 h 1378658"/>
              <a:gd name="connsiteX78" fmla="*/ 423252 w 714013"/>
              <a:gd name="connsiteY78" fmla="*/ 330599 h 1378658"/>
              <a:gd name="connsiteX79" fmla="*/ 486970 w 714013"/>
              <a:gd name="connsiteY79" fmla="*/ 344514 h 1378658"/>
              <a:gd name="connsiteX80" fmla="*/ 501618 w 714013"/>
              <a:gd name="connsiteY80" fmla="*/ 367951 h 1378658"/>
              <a:gd name="connsiteX81" fmla="*/ 478182 w 714013"/>
              <a:gd name="connsiteY81" fmla="*/ 382599 h 1378658"/>
              <a:gd name="connsiteX82" fmla="*/ 388097 w 714013"/>
              <a:gd name="connsiteY82" fmla="*/ 363557 h 1378658"/>
              <a:gd name="connsiteX83" fmla="*/ 347083 w 714013"/>
              <a:gd name="connsiteY83" fmla="*/ 403839 h 1378658"/>
              <a:gd name="connsiteX84" fmla="*/ 459872 w 714013"/>
              <a:gd name="connsiteY84" fmla="*/ 426543 h 1378658"/>
              <a:gd name="connsiteX85" fmla="*/ 474520 w 714013"/>
              <a:gd name="connsiteY85" fmla="*/ 449979 h 1378658"/>
              <a:gd name="connsiteX86" fmla="*/ 451083 w 714013"/>
              <a:gd name="connsiteY86" fmla="*/ 464627 h 1378658"/>
              <a:gd name="connsiteX87" fmla="*/ 314125 w 714013"/>
              <a:gd name="connsiteY87" fmla="*/ 435332 h 1378658"/>
              <a:gd name="connsiteX88" fmla="*/ 270181 w 714013"/>
              <a:gd name="connsiteY88" fmla="*/ 477810 h 1378658"/>
              <a:gd name="connsiteX89" fmla="*/ 428379 w 714013"/>
              <a:gd name="connsiteY89" fmla="*/ 507839 h 1378658"/>
              <a:gd name="connsiteX90" fmla="*/ 442295 w 714013"/>
              <a:gd name="connsiteY90" fmla="*/ 519557 h 1378658"/>
              <a:gd name="connsiteX91" fmla="*/ 440830 w 714013"/>
              <a:gd name="connsiteY91" fmla="*/ 537867 h 1378658"/>
              <a:gd name="connsiteX92" fmla="*/ 347815 w 714013"/>
              <a:gd name="connsiteY92" fmla="*/ 668966 h 1378658"/>
              <a:gd name="connsiteX93" fmla="*/ 408604 w 714013"/>
              <a:gd name="connsiteY93" fmla="*/ 669698 h 1378658"/>
              <a:gd name="connsiteX94" fmla="*/ 486970 w 714013"/>
              <a:gd name="connsiteY94" fmla="*/ 552515 h 1378658"/>
              <a:gd name="connsiteX95" fmla="*/ 495759 w 714013"/>
              <a:gd name="connsiteY95" fmla="*/ 545191 h 1378658"/>
              <a:gd name="connsiteX96" fmla="*/ 514069 w 714013"/>
              <a:gd name="connsiteY96" fmla="*/ 547389 h 1378658"/>
              <a:gd name="connsiteX97" fmla="*/ 519196 w 714013"/>
              <a:gd name="connsiteY97" fmla="*/ 574487 h 1378658"/>
              <a:gd name="connsiteX98" fmla="*/ 455478 w 714013"/>
              <a:gd name="connsiteY98" fmla="*/ 668966 h 1378658"/>
              <a:gd name="connsiteX99" fmla="*/ 513337 w 714013"/>
              <a:gd name="connsiteY99" fmla="*/ 668966 h 1378658"/>
              <a:gd name="connsiteX100" fmla="*/ 564604 w 714013"/>
              <a:gd name="connsiteY100" fmla="*/ 592797 h 1378658"/>
              <a:gd name="connsiteX101" fmla="*/ 573393 w 714013"/>
              <a:gd name="connsiteY101" fmla="*/ 585473 h 1378658"/>
              <a:gd name="connsiteX102" fmla="*/ 591703 w 714013"/>
              <a:gd name="connsiteY102" fmla="*/ 587670 h 1378658"/>
              <a:gd name="connsiteX103" fmla="*/ 596830 w 714013"/>
              <a:gd name="connsiteY103" fmla="*/ 614769 h 1378658"/>
              <a:gd name="connsiteX104" fmla="*/ 560210 w 714013"/>
              <a:gd name="connsiteY104" fmla="*/ 668966 h 1378658"/>
              <a:gd name="connsiteX105" fmla="*/ 608548 w 714013"/>
              <a:gd name="connsiteY105" fmla="*/ 668966 h 1378658"/>
              <a:gd name="connsiteX106" fmla="*/ 635647 w 714013"/>
              <a:gd name="connsiteY106" fmla="*/ 628684 h 1378658"/>
              <a:gd name="connsiteX107" fmla="*/ 644436 w 714013"/>
              <a:gd name="connsiteY107" fmla="*/ 621360 h 1378658"/>
              <a:gd name="connsiteX108" fmla="*/ 662746 w 714013"/>
              <a:gd name="connsiteY108" fmla="*/ 623558 h 1378658"/>
              <a:gd name="connsiteX109" fmla="*/ 667873 w 714013"/>
              <a:gd name="connsiteY109" fmla="*/ 650656 h 1378658"/>
              <a:gd name="connsiteX110" fmla="*/ 655422 w 714013"/>
              <a:gd name="connsiteY110" fmla="*/ 669698 h 1378658"/>
              <a:gd name="connsiteX111" fmla="*/ 694239 w 714013"/>
              <a:gd name="connsiteY111" fmla="*/ 668966 h 1378658"/>
              <a:gd name="connsiteX112" fmla="*/ 714013 w 714013"/>
              <a:gd name="connsiteY112" fmla="*/ 688741 h 1378658"/>
              <a:gd name="connsiteX113" fmla="*/ 694971 w 714013"/>
              <a:gd name="connsiteY113" fmla="*/ 708516 h 1378658"/>
              <a:gd name="connsiteX114" fmla="*/ 648830 w 714013"/>
              <a:gd name="connsiteY114" fmla="*/ 708516 h 1378658"/>
              <a:gd name="connsiteX115" fmla="*/ 667140 w 714013"/>
              <a:gd name="connsiteY115" fmla="*/ 738544 h 1378658"/>
              <a:gd name="connsiteX116" fmla="*/ 660549 w 714013"/>
              <a:gd name="connsiteY116" fmla="*/ 765643 h 1378658"/>
              <a:gd name="connsiteX117" fmla="*/ 633450 w 714013"/>
              <a:gd name="connsiteY117" fmla="*/ 759051 h 1378658"/>
              <a:gd name="connsiteX118" fmla="*/ 601957 w 714013"/>
              <a:gd name="connsiteY118" fmla="*/ 708516 h 1378658"/>
              <a:gd name="connsiteX119" fmla="*/ 553619 w 714013"/>
              <a:gd name="connsiteY119" fmla="*/ 708516 h 1378658"/>
              <a:gd name="connsiteX120" fmla="*/ 593900 w 714013"/>
              <a:gd name="connsiteY120" fmla="*/ 774431 h 1378658"/>
              <a:gd name="connsiteX121" fmla="*/ 587309 w 714013"/>
              <a:gd name="connsiteY121" fmla="*/ 801530 h 1378658"/>
              <a:gd name="connsiteX122" fmla="*/ 560210 w 714013"/>
              <a:gd name="connsiteY122" fmla="*/ 794938 h 1378658"/>
              <a:gd name="connsiteX123" fmla="*/ 507478 w 714013"/>
              <a:gd name="connsiteY123" fmla="*/ 709248 h 1378658"/>
              <a:gd name="connsiteX124" fmla="*/ 506746 w 714013"/>
              <a:gd name="connsiteY124" fmla="*/ 709248 h 1378658"/>
              <a:gd name="connsiteX125" fmla="*/ 459139 w 714013"/>
              <a:gd name="connsiteY125" fmla="*/ 709248 h 1378658"/>
              <a:gd name="connsiteX126" fmla="*/ 514801 w 714013"/>
              <a:gd name="connsiteY126" fmla="*/ 799333 h 1378658"/>
              <a:gd name="connsiteX127" fmla="*/ 508210 w 714013"/>
              <a:gd name="connsiteY127" fmla="*/ 826432 h 1378658"/>
              <a:gd name="connsiteX128" fmla="*/ 481111 w 714013"/>
              <a:gd name="connsiteY128" fmla="*/ 819840 h 1378658"/>
              <a:gd name="connsiteX129" fmla="*/ 412999 w 714013"/>
              <a:gd name="connsiteY129" fmla="*/ 709248 h 1378658"/>
              <a:gd name="connsiteX130" fmla="*/ 355139 w 714013"/>
              <a:gd name="connsiteY130" fmla="*/ 709248 h 1378658"/>
              <a:gd name="connsiteX131" fmla="*/ 443759 w 714013"/>
              <a:gd name="connsiteY131" fmla="*/ 849868 h 1378658"/>
              <a:gd name="connsiteX132" fmla="*/ 445224 w 714013"/>
              <a:gd name="connsiteY132" fmla="*/ 867445 h 1378658"/>
              <a:gd name="connsiteX133" fmla="*/ 431308 w 714013"/>
              <a:gd name="connsiteY133" fmla="*/ 879164 h 1378658"/>
              <a:gd name="connsiteX134" fmla="*/ 267984 w 714013"/>
              <a:gd name="connsiteY134" fmla="*/ 912854 h 1378658"/>
              <a:gd name="connsiteX135" fmla="*/ 308266 w 714013"/>
              <a:gd name="connsiteY135" fmla="*/ 954601 h 1378658"/>
              <a:gd name="connsiteX136" fmla="*/ 435703 w 714013"/>
              <a:gd name="connsiteY136" fmla="*/ 926770 h 1378658"/>
              <a:gd name="connsiteX137" fmla="*/ 459139 w 714013"/>
              <a:gd name="connsiteY137" fmla="*/ 941418 h 1378658"/>
              <a:gd name="connsiteX138" fmla="*/ 444491 w 714013"/>
              <a:gd name="connsiteY138" fmla="*/ 964854 h 1378658"/>
              <a:gd name="connsiteX139" fmla="*/ 340491 w 714013"/>
              <a:gd name="connsiteY139" fmla="*/ 987559 h 1378658"/>
              <a:gd name="connsiteX140" fmla="*/ 373449 w 714013"/>
              <a:gd name="connsiteY140" fmla="*/ 1021981 h 1378658"/>
              <a:gd name="connsiteX141" fmla="*/ 472322 w 714013"/>
              <a:gd name="connsiteY141" fmla="*/ 1000742 h 1378658"/>
              <a:gd name="connsiteX142" fmla="*/ 495759 w 714013"/>
              <a:gd name="connsiteY142" fmla="*/ 1015390 h 1378658"/>
              <a:gd name="connsiteX143" fmla="*/ 481111 w 714013"/>
              <a:gd name="connsiteY143" fmla="*/ 1038827 h 1378658"/>
              <a:gd name="connsiteX144" fmla="*/ 405675 w 714013"/>
              <a:gd name="connsiteY144" fmla="*/ 1054939 h 1378658"/>
              <a:gd name="connsiteX145" fmla="*/ 438632 w 714013"/>
              <a:gd name="connsiteY145" fmla="*/ 1093023 h 1378658"/>
              <a:gd name="connsiteX146" fmla="*/ 497224 w 714013"/>
              <a:gd name="connsiteY146" fmla="*/ 1080573 h 1378658"/>
              <a:gd name="connsiteX147" fmla="*/ 520661 w 714013"/>
              <a:gd name="connsiteY147" fmla="*/ 1095221 h 1378658"/>
              <a:gd name="connsiteX148" fmla="*/ 506013 w 714013"/>
              <a:gd name="connsiteY148" fmla="*/ 1118658 h 1378658"/>
              <a:gd name="connsiteX149" fmla="*/ 470858 w 714013"/>
              <a:gd name="connsiteY149" fmla="*/ 1125982 h 1378658"/>
              <a:gd name="connsiteX150" fmla="*/ 471590 w 714013"/>
              <a:gd name="connsiteY150" fmla="*/ 1126714 h 1378658"/>
              <a:gd name="connsiteX151" fmla="*/ 503083 w 714013"/>
              <a:gd name="connsiteY151" fmla="*/ 1158939 h 1378658"/>
              <a:gd name="connsiteX152" fmla="*/ 502351 w 714013"/>
              <a:gd name="connsiteY152" fmla="*/ 1186770 h 1378658"/>
              <a:gd name="connsiteX153" fmla="*/ 475252 w 714013"/>
              <a:gd name="connsiteY153" fmla="*/ 1186038 h 1378658"/>
              <a:gd name="connsiteX154" fmla="*/ 448154 w 714013"/>
              <a:gd name="connsiteY154" fmla="*/ 1158207 h 1378658"/>
              <a:gd name="connsiteX155" fmla="*/ 443759 w 714013"/>
              <a:gd name="connsiteY155" fmla="*/ 1180179 h 1378658"/>
              <a:gd name="connsiteX156" fmla="*/ 420323 w 714013"/>
              <a:gd name="connsiteY156" fmla="*/ 1194827 h 1378658"/>
              <a:gd name="connsiteX157" fmla="*/ 405675 w 714013"/>
              <a:gd name="connsiteY157" fmla="*/ 1171390 h 1378658"/>
              <a:gd name="connsiteX158" fmla="*/ 415928 w 714013"/>
              <a:gd name="connsiteY158" fmla="*/ 1123052 h 1378658"/>
              <a:gd name="connsiteX159" fmla="*/ 382970 w 714013"/>
              <a:gd name="connsiteY159" fmla="*/ 1088630 h 1378658"/>
              <a:gd name="connsiteX160" fmla="*/ 382970 w 714013"/>
              <a:gd name="connsiteY160" fmla="*/ 1087897 h 1378658"/>
              <a:gd name="connsiteX161" fmla="*/ 369055 w 714013"/>
              <a:gd name="connsiteY161" fmla="*/ 1152348 h 1378658"/>
              <a:gd name="connsiteX162" fmla="*/ 345618 w 714013"/>
              <a:gd name="connsiteY162" fmla="*/ 1166996 h 1378658"/>
              <a:gd name="connsiteX163" fmla="*/ 330970 w 714013"/>
              <a:gd name="connsiteY163" fmla="*/ 1143559 h 1378658"/>
              <a:gd name="connsiteX164" fmla="*/ 350013 w 714013"/>
              <a:gd name="connsiteY164" fmla="*/ 1053475 h 1378658"/>
              <a:gd name="connsiteX165" fmla="*/ 309730 w 714013"/>
              <a:gd name="connsiteY165" fmla="*/ 1012460 h 1378658"/>
              <a:gd name="connsiteX166" fmla="*/ 285562 w 714013"/>
              <a:gd name="connsiteY166" fmla="*/ 1123784 h 1378658"/>
              <a:gd name="connsiteX167" fmla="*/ 262125 w 714013"/>
              <a:gd name="connsiteY167" fmla="*/ 1138432 h 1378658"/>
              <a:gd name="connsiteX168" fmla="*/ 247477 w 714013"/>
              <a:gd name="connsiteY168" fmla="*/ 1115728 h 1378658"/>
              <a:gd name="connsiteX169" fmla="*/ 277505 w 714013"/>
              <a:gd name="connsiteY169" fmla="*/ 978038 h 1378658"/>
              <a:gd name="connsiteX170" fmla="*/ 235759 w 714013"/>
              <a:gd name="connsiteY170" fmla="*/ 934826 h 1378658"/>
              <a:gd name="connsiteX171" fmla="*/ 204998 w 714013"/>
              <a:gd name="connsiteY171" fmla="*/ 1092291 h 1378658"/>
              <a:gd name="connsiteX172" fmla="*/ 174970 w 714013"/>
              <a:gd name="connsiteY172" fmla="*/ 1104743 h 1378658"/>
              <a:gd name="connsiteX173" fmla="*/ 43871 w 714013"/>
              <a:gd name="connsiteY173" fmla="*/ 1012460 h 1378658"/>
              <a:gd name="connsiteX174" fmla="*/ 43871 w 714013"/>
              <a:gd name="connsiteY174" fmla="*/ 1073249 h 1378658"/>
              <a:gd name="connsiteX175" fmla="*/ 161054 w 714013"/>
              <a:gd name="connsiteY175" fmla="*/ 1151615 h 1378658"/>
              <a:gd name="connsiteX176" fmla="*/ 166181 w 714013"/>
              <a:gd name="connsiteY176" fmla="*/ 1178714 h 1378658"/>
              <a:gd name="connsiteX177" fmla="*/ 139082 w 714013"/>
              <a:gd name="connsiteY177" fmla="*/ 1183841 h 1378658"/>
              <a:gd name="connsiteX178" fmla="*/ 44603 w 714013"/>
              <a:gd name="connsiteY178" fmla="*/ 1120122 h 1378658"/>
              <a:gd name="connsiteX179" fmla="*/ 43871 w 714013"/>
              <a:gd name="connsiteY179" fmla="*/ 1177249 h 1378658"/>
              <a:gd name="connsiteX180" fmla="*/ 120040 w 714013"/>
              <a:gd name="connsiteY180" fmla="*/ 1228517 h 1378658"/>
              <a:gd name="connsiteX181" fmla="*/ 125167 w 714013"/>
              <a:gd name="connsiteY181" fmla="*/ 1255615 h 1378658"/>
              <a:gd name="connsiteX182" fmla="*/ 98068 w 714013"/>
              <a:gd name="connsiteY182" fmla="*/ 1260743 h 1378658"/>
              <a:gd name="connsiteX183" fmla="*/ 43138 w 714013"/>
              <a:gd name="connsiteY183" fmla="*/ 1224123 h 1378658"/>
              <a:gd name="connsiteX184" fmla="*/ 43138 w 714013"/>
              <a:gd name="connsiteY184" fmla="*/ 1224855 h 1378658"/>
              <a:gd name="connsiteX185" fmla="*/ 43138 w 714013"/>
              <a:gd name="connsiteY185" fmla="*/ 1272461 h 1378658"/>
              <a:gd name="connsiteX186" fmla="*/ 84152 w 714013"/>
              <a:gd name="connsiteY186" fmla="*/ 1300292 h 1378658"/>
              <a:gd name="connsiteX187" fmla="*/ 89280 w 714013"/>
              <a:gd name="connsiteY187" fmla="*/ 1327390 h 1378658"/>
              <a:gd name="connsiteX188" fmla="*/ 62180 w 714013"/>
              <a:gd name="connsiteY188" fmla="*/ 1332517 h 1378658"/>
              <a:gd name="connsiteX189" fmla="*/ 43871 w 714013"/>
              <a:gd name="connsiteY189" fmla="*/ 1320066 h 1378658"/>
              <a:gd name="connsiteX190" fmla="*/ 43138 w 714013"/>
              <a:gd name="connsiteY190" fmla="*/ 1358884 h 1378658"/>
              <a:gd name="connsiteX191" fmla="*/ 24096 w 714013"/>
              <a:gd name="connsiteY191" fmla="*/ 1378658 h 1378658"/>
              <a:gd name="connsiteX192" fmla="*/ 4322 w 714013"/>
              <a:gd name="connsiteY192" fmla="*/ 1358884 h 1378658"/>
              <a:gd name="connsiteX193" fmla="*/ 4322 w 714013"/>
              <a:gd name="connsiteY193" fmla="*/ 1313475 h 1378658"/>
              <a:gd name="connsiteX194" fmla="*/ 4322 w 714013"/>
              <a:gd name="connsiteY194" fmla="*/ 1312742 h 1378658"/>
              <a:gd name="connsiteX195" fmla="*/ 0 w 714013"/>
              <a:gd name="connsiteY195" fmla="*/ 1315418 h 1378658"/>
              <a:gd name="connsiteX196" fmla="*/ 0 w 714013"/>
              <a:gd name="connsiteY196" fmla="*/ 1269256 h 1378658"/>
              <a:gd name="connsiteX197" fmla="*/ 4322 w 714013"/>
              <a:gd name="connsiteY197" fmla="*/ 1266602 h 1378658"/>
              <a:gd name="connsiteX198" fmla="*/ 4322 w 714013"/>
              <a:gd name="connsiteY198" fmla="*/ 1218264 h 1378658"/>
              <a:gd name="connsiteX199" fmla="*/ 4322 w 714013"/>
              <a:gd name="connsiteY199" fmla="*/ 1217531 h 1378658"/>
              <a:gd name="connsiteX200" fmla="*/ 0 w 714013"/>
              <a:gd name="connsiteY200" fmla="*/ 1220220 h 1378658"/>
              <a:gd name="connsiteX201" fmla="*/ 0 w 714013"/>
              <a:gd name="connsiteY201" fmla="*/ 1174064 h 1378658"/>
              <a:gd name="connsiteX202" fmla="*/ 4322 w 714013"/>
              <a:gd name="connsiteY202" fmla="*/ 1171390 h 1378658"/>
              <a:gd name="connsiteX203" fmla="*/ 4322 w 714013"/>
              <a:gd name="connsiteY203" fmla="*/ 1123784 h 1378658"/>
              <a:gd name="connsiteX204" fmla="*/ 0 w 714013"/>
              <a:gd name="connsiteY204" fmla="*/ 1126433 h 1378658"/>
              <a:gd name="connsiteX205" fmla="*/ 0 w 714013"/>
              <a:gd name="connsiteY205" fmla="*/ 1077728 h 1378658"/>
              <a:gd name="connsiteX206" fmla="*/ 3589 w 714013"/>
              <a:gd name="connsiteY206" fmla="*/ 1075447 h 1378658"/>
              <a:gd name="connsiteX207" fmla="*/ 3589 w 714013"/>
              <a:gd name="connsiteY207" fmla="*/ 1017587 h 1378658"/>
              <a:gd name="connsiteX208" fmla="*/ 0 w 714013"/>
              <a:gd name="connsiteY208" fmla="*/ 1019837 h 1378658"/>
              <a:gd name="connsiteX209" fmla="*/ 0 w 714013"/>
              <a:gd name="connsiteY209" fmla="*/ 975716 h 1378658"/>
              <a:gd name="connsiteX210" fmla="*/ 2124 w 714013"/>
              <a:gd name="connsiteY210" fmla="*/ 974375 h 1378658"/>
              <a:gd name="connsiteX211" fmla="*/ 2124 w 714013"/>
              <a:gd name="connsiteY211" fmla="*/ 849136 h 1378658"/>
              <a:gd name="connsiteX212" fmla="*/ 0 w 714013"/>
              <a:gd name="connsiteY212" fmla="*/ 849176 h 1378658"/>
              <a:gd name="connsiteX213" fmla="*/ 0 w 714013"/>
              <a:gd name="connsiteY213" fmla="*/ 810404 h 1378658"/>
              <a:gd name="connsiteX214" fmla="*/ 3589 w 714013"/>
              <a:gd name="connsiteY214" fmla="*/ 810318 h 1378658"/>
              <a:gd name="connsiteX215" fmla="*/ 42406 w 714013"/>
              <a:gd name="connsiteY215" fmla="*/ 809586 h 1378658"/>
              <a:gd name="connsiteX216" fmla="*/ 73167 w 714013"/>
              <a:gd name="connsiteY216" fmla="*/ 808854 h 1378658"/>
              <a:gd name="connsiteX217" fmla="*/ 95871 w 714013"/>
              <a:gd name="connsiteY217" fmla="*/ 787615 h 1378658"/>
              <a:gd name="connsiteX218" fmla="*/ 124435 w 714013"/>
              <a:gd name="connsiteY218" fmla="*/ 761248 h 1378658"/>
              <a:gd name="connsiteX219" fmla="*/ 147138 w 714013"/>
              <a:gd name="connsiteY219" fmla="*/ 740008 h 1378658"/>
              <a:gd name="connsiteX220" fmla="*/ 146406 w 714013"/>
              <a:gd name="connsiteY220" fmla="*/ 709248 h 1378658"/>
              <a:gd name="connsiteX221" fmla="*/ 145674 w 714013"/>
              <a:gd name="connsiteY221" fmla="*/ 670431 h 1378658"/>
              <a:gd name="connsiteX222" fmla="*/ 144209 w 714013"/>
              <a:gd name="connsiteY222" fmla="*/ 639670 h 1378658"/>
              <a:gd name="connsiteX223" fmla="*/ 123702 w 714013"/>
              <a:gd name="connsiteY223" fmla="*/ 616966 h 1378658"/>
              <a:gd name="connsiteX224" fmla="*/ 97336 w 714013"/>
              <a:gd name="connsiteY224" fmla="*/ 588403 h 1378658"/>
              <a:gd name="connsiteX225" fmla="*/ 76096 w 714013"/>
              <a:gd name="connsiteY225" fmla="*/ 565698 h 1378658"/>
              <a:gd name="connsiteX226" fmla="*/ 45336 w 714013"/>
              <a:gd name="connsiteY226" fmla="*/ 566431 h 1378658"/>
              <a:gd name="connsiteX227" fmla="*/ 6518 w 714013"/>
              <a:gd name="connsiteY227" fmla="*/ 567163 h 1378658"/>
              <a:gd name="connsiteX228" fmla="*/ 0 w 714013"/>
              <a:gd name="connsiteY228" fmla="*/ 567318 h 1378658"/>
              <a:gd name="connsiteX229" fmla="*/ 0 w 714013"/>
              <a:gd name="connsiteY229" fmla="*/ 529187 h 1378658"/>
              <a:gd name="connsiteX230" fmla="*/ 5786 w 714013"/>
              <a:gd name="connsiteY230" fmla="*/ 529078 h 1378658"/>
              <a:gd name="connsiteX231" fmla="*/ 5786 w 714013"/>
              <a:gd name="connsiteY231" fmla="*/ 414092 h 1378658"/>
              <a:gd name="connsiteX232" fmla="*/ 0 w 714013"/>
              <a:gd name="connsiteY232" fmla="*/ 410025 h 1378658"/>
              <a:gd name="connsiteX233" fmla="*/ 0 w 714013"/>
              <a:gd name="connsiteY233" fmla="*/ 361923 h 1378658"/>
              <a:gd name="connsiteX234" fmla="*/ 6518 w 714013"/>
              <a:gd name="connsiteY234" fmla="*/ 366486 h 1378658"/>
              <a:gd name="connsiteX235" fmla="*/ 6518 w 714013"/>
              <a:gd name="connsiteY235" fmla="*/ 305698 h 1378658"/>
              <a:gd name="connsiteX236" fmla="*/ 0 w 714013"/>
              <a:gd name="connsiteY236" fmla="*/ 301338 h 1378658"/>
              <a:gd name="connsiteX237" fmla="*/ 0 w 714013"/>
              <a:gd name="connsiteY237" fmla="*/ 254922 h 1378658"/>
              <a:gd name="connsiteX238" fmla="*/ 5786 w 714013"/>
              <a:gd name="connsiteY238" fmla="*/ 258824 h 1378658"/>
              <a:gd name="connsiteX239" fmla="*/ 5786 w 714013"/>
              <a:gd name="connsiteY239" fmla="*/ 200965 h 1378658"/>
              <a:gd name="connsiteX240" fmla="*/ 0 w 714013"/>
              <a:gd name="connsiteY240" fmla="*/ 197070 h 1378658"/>
              <a:gd name="connsiteX241" fmla="*/ 0 w 714013"/>
              <a:gd name="connsiteY241" fmla="*/ 149967 h 1378658"/>
              <a:gd name="connsiteX242" fmla="*/ 5054 w 714013"/>
              <a:gd name="connsiteY242" fmla="*/ 153359 h 1378658"/>
              <a:gd name="connsiteX243" fmla="*/ 5786 w 714013"/>
              <a:gd name="connsiteY243" fmla="*/ 105753 h 1378658"/>
              <a:gd name="connsiteX244" fmla="*/ 0 w 714013"/>
              <a:gd name="connsiteY244" fmla="*/ 101930 h 1378658"/>
              <a:gd name="connsiteX245" fmla="*/ 0 w 714013"/>
              <a:gd name="connsiteY245" fmla="*/ 54843 h 1378658"/>
              <a:gd name="connsiteX246" fmla="*/ 5054 w 714013"/>
              <a:gd name="connsiteY246" fmla="*/ 58148 h 1378658"/>
              <a:gd name="connsiteX247" fmla="*/ 5054 w 714013"/>
              <a:gd name="connsiteY247" fmla="*/ 19330 h 1378658"/>
              <a:gd name="connsiteX248" fmla="*/ 17505 w 714013"/>
              <a:gd name="connsiteY248" fmla="*/ 1753 h 1378658"/>
              <a:gd name="connsiteX249" fmla="*/ 24829 w 714013"/>
              <a:gd name="connsiteY249" fmla="*/ 288 h 1378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</a:cxnLst>
            <a:rect l="l" t="t" r="r" b="b"/>
            <a:pathLst>
              <a:path w="714013" h="1378658">
                <a:moveTo>
                  <a:pt x="122970" y="816910"/>
                </a:moveTo>
                <a:lnTo>
                  <a:pt x="94406" y="843277"/>
                </a:lnTo>
                <a:cubicBezTo>
                  <a:pt x="90744" y="846206"/>
                  <a:pt x="86350" y="848404"/>
                  <a:pt x="81223" y="848404"/>
                </a:cubicBezTo>
                <a:lnTo>
                  <a:pt x="42406" y="849136"/>
                </a:lnTo>
                <a:lnTo>
                  <a:pt x="43138" y="963390"/>
                </a:lnTo>
                <a:lnTo>
                  <a:pt x="172040" y="1054207"/>
                </a:lnTo>
                <a:lnTo>
                  <a:pt x="202069" y="899672"/>
                </a:lnTo>
                <a:close/>
                <a:moveTo>
                  <a:pt x="308998" y="708516"/>
                </a:moveTo>
                <a:lnTo>
                  <a:pt x="185223" y="709248"/>
                </a:lnTo>
                <a:lnTo>
                  <a:pt x="185956" y="748065"/>
                </a:lnTo>
                <a:cubicBezTo>
                  <a:pt x="185956" y="753924"/>
                  <a:pt x="183758" y="759051"/>
                  <a:pt x="179364" y="762713"/>
                </a:cubicBezTo>
                <a:lnTo>
                  <a:pt x="150801" y="789079"/>
                </a:lnTo>
                <a:lnTo>
                  <a:pt x="237224" y="879164"/>
                </a:lnTo>
                <a:lnTo>
                  <a:pt x="395421" y="846206"/>
                </a:lnTo>
                <a:close/>
                <a:moveTo>
                  <a:pt x="235026" y="510769"/>
                </a:moveTo>
                <a:lnTo>
                  <a:pt x="152266" y="589868"/>
                </a:lnTo>
                <a:lnTo>
                  <a:pt x="178632" y="618431"/>
                </a:lnTo>
                <a:cubicBezTo>
                  <a:pt x="181562" y="621360"/>
                  <a:pt x="183758" y="626487"/>
                  <a:pt x="183758" y="631614"/>
                </a:cubicBezTo>
                <a:lnTo>
                  <a:pt x="184491" y="671163"/>
                </a:lnTo>
                <a:lnTo>
                  <a:pt x="298012" y="670431"/>
                </a:lnTo>
                <a:lnTo>
                  <a:pt x="298745" y="668966"/>
                </a:lnTo>
                <a:lnTo>
                  <a:pt x="389562" y="540797"/>
                </a:lnTo>
                <a:close/>
                <a:moveTo>
                  <a:pt x="182294" y="317416"/>
                </a:moveTo>
                <a:lnTo>
                  <a:pt x="44603" y="403839"/>
                </a:lnTo>
                <a:lnTo>
                  <a:pt x="45336" y="527613"/>
                </a:lnTo>
                <a:lnTo>
                  <a:pt x="84885" y="526881"/>
                </a:lnTo>
                <a:cubicBezTo>
                  <a:pt x="90012" y="526149"/>
                  <a:pt x="95871" y="529078"/>
                  <a:pt x="99533" y="532741"/>
                </a:cubicBezTo>
                <a:lnTo>
                  <a:pt x="126631" y="562036"/>
                </a:lnTo>
                <a:lnTo>
                  <a:pt x="215984" y="476346"/>
                </a:lnTo>
                <a:close/>
                <a:moveTo>
                  <a:pt x="24829" y="288"/>
                </a:moveTo>
                <a:cubicBezTo>
                  <a:pt x="35082" y="288"/>
                  <a:pt x="43871" y="8345"/>
                  <a:pt x="45336" y="16401"/>
                </a:cubicBezTo>
                <a:lnTo>
                  <a:pt x="45336" y="62542"/>
                </a:lnTo>
                <a:lnTo>
                  <a:pt x="75364" y="43500"/>
                </a:lnTo>
                <a:cubicBezTo>
                  <a:pt x="84885" y="37641"/>
                  <a:pt x="96604" y="40570"/>
                  <a:pt x="102463" y="50091"/>
                </a:cubicBezTo>
                <a:cubicBezTo>
                  <a:pt x="107589" y="59613"/>
                  <a:pt x="104660" y="71331"/>
                  <a:pt x="95871" y="77190"/>
                </a:cubicBezTo>
                <a:lnTo>
                  <a:pt x="45336" y="108683"/>
                </a:lnTo>
                <a:lnTo>
                  <a:pt x="45336" y="109416"/>
                </a:lnTo>
                <a:lnTo>
                  <a:pt x="45336" y="157754"/>
                </a:lnTo>
                <a:lnTo>
                  <a:pt x="111251" y="117472"/>
                </a:lnTo>
                <a:cubicBezTo>
                  <a:pt x="120772" y="111612"/>
                  <a:pt x="132491" y="114542"/>
                  <a:pt x="138350" y="124063"/>
                </a:cubicBezTo>
                <a:cubicBezTo>
                  <a:pt x="143477" y="133584"/>
                  <a:pt x="141279" y="145303"/>
                  <a:pt x="131759" y="151162"/>
                </a:cubicBezTo>
                <a:lnTo>
                  <a:pt x="45336" y="204627"/>
                </a:lnTo>
                <a:lnTo>
                  <a:pt x="45336" y="252965"/>
                </a:lnTo>
                <a:lnTo>
                  <a:pt x="135420" y="197303"/>
                </a:lnTo>
                <a:cubicBezTo>
                  <a:pt x="144942" y="191444"/>
                  <a:pt x="156660" y="194374"/>
                  <a:pt x="162519" y="203894"/>
                </a:cubicBezTo>
                <a:cubicBezTo>
                  <a:pt x="167646" y="213416"/>
                  <a:pt x="164716" y="225134"/>
                  <a:pt x="155927" y="230993"/>
                </a:cubicBezTo>
                <a:lnTo>
                  <a:pt x="44603" y="299106"/>
                </a:lnTo>
                <a:lnTo>
                  <a:pt x="45336" y="356965"/>
                </a:lnTo>
                <a:lnTo>
                  <a:pt x="185223" y="268345"/>
                </a:lnTo>
                <a:cubicBezTo>
                  <a:pt x="191082" y="265416"/>
                  <a:pt x="197674" y="264684"/>
                  <a:pt x="203533" y="266880"/>
                </a:cubicBezTo>
                <a:cubicBezTo>
                  <a:pt x="209393" y="269810"/>
                  <a:pt x="213787" y="274937"/>
                  <a:pt x="215252" y="280796"/>
                </a:cubicBezTo>
                <a:lnTo>
                  <a:pt x="248942" y="441923"/>
                </a:lnTo>
                <a:lnTo>
                  <a:pt x="290688" y="401641"/>
                </a:lnTo>
                <a:lnTo>
                  <a:pt x="262857" y="274204"/>
                </a:lnTo>
                <a:cubicBezTo>
                  <a:pt x="260660" y="265416"/>
                  <a:pt x="265787" y="255895"/>
                  <a:pt x="274575" y="252232"/>
                </a:cubicBezTo>
                <a:cubicBezTo>
                  <a:pt x="275308" y="252232"/>
                  <a:pt x="276773" y="251500"/>
                  <a:pt x="277505" y="251500"/>
                </a:cubicBezTo>
                <a:cubicBezTo>
                  <a:pt x="288491" y="249303"/>
                  <a:pt x="298745" y="255895"/>
                  <a:pt x="300942" y="266148"/>
                </a:cubicBezTo>
                <a:lnTo>
                  <a:pt x="323646" y="370149"/>
                </a:lnTo>
                <a:lnTo>
                  <a:pt x="358069" y="337190"/>
                </a:lnTo>
                <a:lnTo>
                  <a:pt x="336097" y="238317"/>
                </a:lnTo>
                <a:cubicBezTo>
                  <a:pt x="333900" y="228796"/>
                  <a:pt x="339026" y="220007"/>
                  <a:pt x="347815" y="216345"/>
                </a:cubicBezTo>
                <a:cubicBezTo>
                  <a:pt x="348548" y="216345"/>
                  <a:pt x="349280" y="215613"/>
                  <a:pt x="350745" y="215613"/>
                </a:cubicBezTo>
                <a:cubicBezTo>
                  <a:pt x="361731" y="213416"/>
                  <a:pt x="371985" y="220007"/>
                  <a:pt x="374181" y="230261"/>
                </a:cubicBezTo>
                <a:lnTo>
                  <a:pt x="391027" y="306430"/>
                </a:lnTo>
                <a:lnTo>
                  <a:pt x="426182" y="272740"/>
                </a:lnTo>
                <a:lnTo>
                  <a:pt x="413731" y="214148"/>
                </a:lnTo>
                <a:cubicBezTo>
                  <a:pt x="411534" y="204627"/>
                  <a:pt x="416660" y="195838"/>
                  <a:pt x="425449" y="192176"/>
                </a:cubicBezTo>
                <a:cubicBezTo>
                  <a:pt x="426182" y="192176"/>
                  <a:pt x="427647" y="191444"/>
                  <a:pt x="428379" y="191444"/>
                </a:cubicBezTo>
                <a:cubicBezTo>
                  <a:pt x="439365" y="189246"/>
                  <a:pt x="449619" y="195838"/>
                  <a:pt x="451815" y="206092"/>
                </a:cubicBezTo>
                <a:lnTo>
                  <a:pt x="459139" y="241247"/>
                </a:lnTo>
                <a:lnTo>
                  <a:pt x="492830" y="209753"/>
                </a:lnTo>
                <a:cubicBezTo>
                  <a:pt x="500154" y="202429"/>
                  <a:pt x="512605" y="202429"/>
                  <a:pt x="519929" y="210486"/>
                </a:cubicBezTo>
                <a:cubicBezTo>
                  <a:pt x="527253" y="217810"/>
                  <a:pt x="527253" y="230993"/>
                  <a:pt x="519929" y="237585"/>
                </a:cubicBezTo>
                <a:lnTo>
                  <a:pt x="492098" y="263951"/>
                </a:lnTo>
                <a:lnTo>
                  <a:pt x="514801" y="269078"/>
                </a:lnTo>
                <a:cubicBezTo>
                  <a:pt x="525055" y="272008"/>
                  <a:pt x="531647" y="282261"/>
                  <a:pt x="529449" y="292515"/>
                </a:cubicBezTo>
                <a:cubicBezTo>
                  <a:pt x="526520" y="302768"/>
                  <a:pt x="516266" y="309359"/>
                  <a:pt x="506013" y="307163"/>
                </a:cubicBezTo>
                <a:lnTo>
                  <a:pt x="458407" y="296909"/>
                </a:lnTo>
                <a:lnTo>
                  <a:pt x="423252" y="330599"/>
                </a:lnTo>
                <a:lnTo>
                  <a:pt x="486970" y="344514"/>
                </a:lnTo>
                <a:cubicBezTo>
                  <a:pt x="497224" y="347444"/>
                  <a:pt x="503816" y="357698"/>
                  <a:pt x="501618" y="367951"/>
                </a:cubicBezTo>
                <a:cubicBezTo>
                  <a:pt x="498689" y="378205"/>
                  <a:pt x="488435" y="384797"/>
                  <a:pt x="478182" y="382599"/>
                </a:cubicBezTo>
                <a:lnTo>
                  <a:pt x="388097" y="363557"/>
                </a:lnTo>
                <a:lnTo>
                  <a:pt x="347083" y="403839"/>
                </a:lnTo>
                <a:lnTo>
                  <a:pt x="459872" y="426543"/>
                </a:lnTo>
                <a:cubicBezTo>
                  <a:pt x="470126" y="429472"/>
                  <a:pt x="476717" y="439726"/>
                  <a:pt x="474520" y="449979"/>
                </a:cubicBezTo>
                <a:cubicBezTo>
                  <a:pt x="471590" y="460233"/>
                  <a:pt x="461337" y="466825"/>
                  <a:pt x="451083" y="464627"/>
                </a:cubicBezTo>
                <a:lnTo>
                  <a:pt x="314125" y="435332"/>
                </a:lnTo>
                <a:lnTo>
                  <a:pt x="270181" y="477810"/>
                </a:lnTo>
                <a:lnTo>
                  <a:pt x="428379" y="507839"/>
                </a:lnTo>
                <a:cubicBezTo>
                  <a:pt x="434238" y="508571"/>
                  <a:pt x="439365" y="512966"/>
                  <a:pt x="442295" y="519557"/>
                </a:cubicBezTo>
                <a:cubicBezTo>
                  <a:pt x="445224" y="525417"/>
                  <a:pt x="444491" y="532008"/>
                  <a:pt x="440830" y="537867"/>
                </a:cubicBezTo>
                <a:lnTo>
                  <a:pt x="347815" y="668966"/>
                </a:lnTo>
                <a:lnTo>
                  <a:pt x="408604" y="669698"/>
                </a:lnTo>
                <a:lnTo>
                  <a:pt x="486970" y="552515"/>
                </a:lnTo>
                <a:cubicBezTo>
                  <a:pt x="489168" y="548853"/>
                  <a:pt x="492098" y="546656"/>
                  <a:pt x="495759" y="545191"/>
                </a:cubicBezTo>
                <a:cubicBezTo>
                  <a:pt x="501618" y="542994"/>
                  <a:pt x="508210" y="543726"/>
                  <a:pt x="514069" y="547389"/>
                </a:cubicBezTo>
                <a:cubicBezTo>
                  <a:pt x="522858" y="553248"/>
                  <a:pt x="525055" y="565698"/>
                  <a:pt x="519196" y="574487"/>
                </a:cubicBezTo>
                <a:lnTo>
                  <a:pt x="455478" y="668966"/>
                </a:lnTo>
                <a:lnTo>
                  <a:pt x="513337" y="668966"/>
                </a:lnTo>
                <a:lnTo>
                  <a:pt x="564604" y="592797"/>
                </a:lnTo>
                <a:cubicBezTo>
                  <a:pt x="566802" y="589135"/>
                  <a:pt x="569732" y="586938"/>
                  <a:pt x="573393" y="585473"/>
                </a:cubicBezTo>
                <a:cubicBezTo>
                  <a:pt x="579252" y="583276"/>
                  <a:pt x="585844" y="584008"/>
                  <a:pt x="591703" y="587670"/>
                </a:cubicBezTo>
                <a:cubicBezTo>
                  <a:pt x="600492" y="593529"/>
                  <a:pt x="602689" y="605980"/>
                  <a:pt x="596830" y="614769"/>
                </a:cubicBezTo>
                <a:lnTo>
                  <a:pt x="560210" y="668966"/>
                </a:lnTo>
                <a:lnTo>
                  <a:pt x="608548" y="668966"/>
                </a:lnTo>
                <a:lnTo>
                  <a:pt x="635647" y="628684"/>
                </a:lnTo>
                <a:cubicBezTo>
                  <a:pt x="637844" y="625023"/>
                  <a:pt x="640774" y="622825"/>
                  <a:pt x="644436" y="621360"/>
                </a:cubicBezTo>
                <a:cubicBezTo>
                  <a:pt x="650295" y="619163"/>
                  <a:pt x="656886" y="619895"/>
                  <a:pt x="662746" y="623558"/>
                </a:cubicBezTo>
                <a:cubicBezTo>
                  <a:pt x="671534" y="629417"/>
                  <a:pt x="673732" y="641867"/>
                  <a:pt x="667873" y="650656"/>
                </a:cubicBezTo>
                <a:lnTo>
                  <a:pt x="655422" y="669698"/>
                </a:lnTo>
                <a:lnTo>
                  <a:pt x="694239" y="668966"/>
                </a:lnTo>
                <a:cubicBezTo>
                  <a:pt x="705225" y="668966"/>
                  <a:pt x="714013" y="677755"/>
                  <a:pt x="714013" y="688741"/>
                </a:cubicBezTo>
                <a:cubicBezTo>
                  <a:pt x="714013" y="699727"/>
                  <a:pt x="705225" y="708516"/>
                  <a:pt x="694971" y="708516"/>
                </a:cubicBezTo>
                <a:lnTo>
                  <a:pt x="648830" y="708516"/>
                </a:lnTo>
                <a:lnTo>
                  <a:pt x="667140" y="738544"/>
                </a:lnTo>
                <a:cubicBezTo>
                  <a:pt x="672267" y="748065"/>
                  <a:pt x="669337" y="759783"/>
                  <a:pt x="660549" y="765643"/>
                </a:cubicBezTo>
                <a:cubicBezTo>
                  <a:pt x="651760" y="770769"/>
                  <a:pt x="639309" y="767839"/>
                  <a:pt x="633450" y="759051"/>
                </a:cubicBezTo>
                <a:lnTo>
                  <a:pt x="601957" y="708516"/>
                </a:lnTo>
                <a:lnTo>
                  <a:pt x="553619" y="708516"/>
                </a:lnTo>
                <a:lnTo>
                  <a:pt x="593900" y="774431"/>
                </a:lnTo>
                <a:cubicBezTo>
                  <a:pt x="599027" y="783952"/>
                  <a:pt x="596098" y="795671"/>
                  <a:pt x="587309" y="801530"/>
                </a:cubicBezTo>
                <a:cubicBezTo>
                  <a:pt x="578520" y="806657"/>
                  <a:pt x="566069" y="803727"/>
                  <a:pt x="560210" y="794938"/>
                </a:cubicBezTo>
                <a:lnTo>
                  <a:pt x="507478" y="709248"/>
                </a:lnTo>
                <a:lnTo>
                  <a:pt x="506746" y="709248"/>
                </a:lnTo>
                <a:lnTo>
                  <a:pt x="459139" y="709248"/>
                </a:lnTo>
                <a:lnTo>
                  <a:pt x="514801" y="799333"/>
                </a:lnTo>
                <a:cubicBezTo>
                  <a:pt x="519929" y="808854"/>
                  <a:pt x="516999" y="820572"/>
                  <a:pt x="508210" y="826432"/>
                </a:cubicBezTo>
                <a:cubicBezTo>
                  <a:pt x="499422" y="831558"/>
                  <a:pt x="486970" y="828629"/>
                  <a:pt x="481111" y="819840"/>
                </a:cubicBezTo>
                <a:lnTo>
                  <a:pt x="412999" y="709248"/>
                </a:lnTo>
                <a:lnTo>
                  <a:pt x="355139" y="709248"/>
                </a:lnTo>
                <a:lnTo>
                  <a:pt x="443759" y="849868"/>
                </a:lnTo>
                <a:cubicBezTo>
                  <a:pt x="446689" y="854995"/>
                  <a:pt x="446689" y="861586"/>
                  <a:pt x="445224" y="867445"/>
                </a:cubicBezTo>
                <a:cubicBezTo>
                  <a:pt x="442295" y="874037"/>
                  <a:pt x="437900" y="878432"/>
                  <a:pt x="431308" y="879164"/>
                </a:cubicBezTo>
                <a:lnTo>
                  <a:pt x="267984" y="912854"/>
                </a:lnTo>
                <a:lnTo>
                  <a:pt x="308266" y="954601"/>
                </a:lnTo>
                <a:lnTo>
                  <a:pt x="435703" y="926770"/>
                </a:lnTo>
                <a:cubicBezTo>
                  <a:pt x="446689" y="924572"/>
                  <a:pt x="456943" y="931164"/>
                  <a:pt x="459139" y="941418"/>
                </a:cubicBezTo>
                <a:cubicBezTo>
                  <a:pt x="461337" y="952403"/>
                  <a:pt x="454745" y="962657"/>
                  <a:pt x="444491" y="964854"/>
                </a:cubicBezTo>
                <a:lnTo>
                  <a:pt x="340491" y="987559"/>
                </a:lnTo>
                <a:lnTo>
                  <a:pt x="373449" y="1021981"/>
                </a:lnTo>
                <a:lnTo>
                  <a:pt x="472322" y="1000742"/>
                </a:lnTo>
                <a:cubicBezTo>
                  <a:pt x="483309" y="998545"/>
                  <a:pt x="493562" y="1005136"/>
                  <a:pt x="495759" y="1015390"/>
                </a:cubicBezTo>
                <a:cubicBezTo>
                  <a:pt x="497957" y="1026376"/>
                  <a:pt x="491365" y="1036629"/>
                  <a:pt x="481111" y="1038827"/>
                </a:cubicBezTo>
                <a:lnTo>
                  <a:pt x="405675" y="1054939"/>
                </a:lnTo>
                <a:lnTo>
                  <a:pt x="438632" y="1093023"/>
                </a:lnTo>
                <a:lnTo>
                  <a:pt x="497224" y="1080573"/>
                </a:lnTo>
                <a:cubicBezTo>
                  <a:pt x="508210" y="1078376"/>
                  <a:pt x="518464" y="1084967"/>
                  <a:pt x="520661" y="1095221"/>
                </a:cubicBezTo>
                <a:cubicBezTo>
                  <a:pt x="522858" y="1106207"/>
                  <a:pt x="516266" y="1116460"/>
                  <a:pt x="506013" y="1118658"/>
                </a:cubicBezTo>
                <a:lnTo>
                  <a:pt x="470858" y="1125982"/>
                </a:lnTo>
                <a:lnTo>
                  <a:pt x="471590" y="1126714"/>
                </a:lnTo>
                <a:lnTo>
                  <a:pt x="503083" y="1158939"/>
                </a:lnTo>
                <a:cubicBezTo>
                  <a:pt x="510407" y="1166996"/>
                  <a:pt x="510407" y="1179446"/>
                  <a:pt x="502351" y="1186770"/>
                </a:cubicBezTo>
                <a:cubicBezTo>
                  <a:pt x="495027" y="1194094"/>
                  <a:pt x="482576" y="1194094"/>
                  <a:pt x="475252" y="1186038"/>
                </a:cubicBezTo>
                <a:lnTo>
                  <a:pt x="448154" y="1158207"/>
                </a:lnTo>
                <a:lnTo>
                  <a:pt x="443759" y="1180179"/>
                </a:lnTo>
                <a:cubicBezTo>
                  <a:pt x="440830" y="1190433"/>
                  <a:pt x="430576" y="1197024"/>
                  <a:pt x="420323" y="1194827"/>
                </a:cubicBezTo>
                <a:cubicBezTo>
                  <a:pt x="410069" y="1192630"/>
                  <a:pt x="403477" y="1181644"/>
                  <a:pt x="405675" y="1171390"/>
                </a:cubicBezTo>
                <a:lnTo>
                  <a:pt x="415928" y="1123052"/>
                </a:lnTo>
                <a:lnTo>
                  <a:pt x="382970" y="1088630"/>
                </a:lnTo>
                <a:lnTo>
                  <a:pt x="382970" y="1087897"/>
                </a:lnTo>
                <a:lnTo>
                  <a:pt x="369055" y="1152348"/>
                </a:lnTo>
                <a:cubicBezTo>
                  <a:pt x="366125" y="1162601"/>
                  <a:pt x="355872" y="1169193"/>
                  <a:pt x="345618" y="1166996"/>
                </a:cubicBezTo>
                <a:cubicBezTo>
                  <a:pt x="335365" y="1164066"/>
                  <a:pt x="328773" y="1153813"/>
                  <a:pt x="330970" y="1143559"/>
                </a:cubicBezTo>
                <a:lnTo>
                  <a:pt x="350013" y="1053475"/>
                </a:lnTo>
                <a:lnTo>
                  <a:pt x="309730" y="1012460"/>
                </a:lnTo>
                <a:lnTo>
                  <a:pt x="285562" y="1123784"/>
                </a:lnTo>
                <a:cubicBezTo>
                  <a:pt x="282632" y="1134038"/>
                  <a:pt x="272379" y="1140630"/>
                  <a:pt x="262125" y="1138432"/>
                </a:cubicBezTo>
                <a:cubicBezTo>
                  <a:pt x="251872" y="1136235"/>
                  <a:pt x="245280" y="1125982"/>
                  <a:pt x="247477" y="1115728"/>
                </a:cubicBezTo>
                <a:lnTo>
                  <a:pt x="277505" y="978038"/>
                </a:lnTo>
                <a:lnTo>
                  <a:pt x="235759" y="934826"/>
                </a:lnTo>
                <a:lnTo>
                  <a:pt x="204998" y="1092291"/>
                </a:lnTo>
                <a:cubicBezTo>
                  <a:pt x="202801" y="1105475"/>
                  <a:pt x="185223" y="1112067"/>
                  <a:pt x="174970" y="1104743"/>
                </a:cubicBezTo>
                <a:lnTo>
                  <a:pt x="43871" y="1012460"/>
                </a:lnTo>
                <a:lnTo>
                  <a:pt x="43871" y="1073249"/>
                </a:lnTo>
                <a:lnTo>
                  <a:pt x="161054" y="1151615"/>
                </a:lnTo>
                <a:cubicBezTo>
                  <a:pt x="169843" y="1157474"/>
                  <a:pt x="172040" y="1169925"/>
                  <a:pt x="166181" y="1178714"/>
                </a:cubicBezTo>
                <a:cubicBezTo>
                  <a:pt x="160322" y="1187503"/>
                  <a:pt x="147871" y="1189700"/>
                  <a:pt x="139082" y="1183841"/>
                </a:cubicBezTo>
                <a:lnTo>
                  <a:pt x="44603" y="1120122"/>
                </a:lnTo>
                <a:lnTo>
                  <a:pt x="43871" y="1177249"/>
                </a:lnTo>
                <a:lnTo>
                  <a:pt x="120040" y="1228517"/>
                </a:lnTo>
                <a:cubicBezTo>
                  <a:pt x="128829" y="1234376"/>
                  <a:pt x="131026" y="1246827"/>
                  <a:pt x="125167" y="1255615"/>
                </a:cubicBezTo>
                <a:cubicBezTo>
                  <a:pt x="119307" y="1264405"/>
                  <a:pt x="106857" y="1266602"/>
                  <a:pt x="98068" y="1260743"/>
                </a:cubicBezTo>
                <a:lnTo>
                  <a:pt x="43138" y="1224123"/>
                </a:lnTo>
                <a:lnTo>
                  <a:pt x="43138" y="1224855"/>
                </a:lnTo>
                <a:lnTo>
                  <a:pt x="43138" y="1272461"/>
                </a:lnTo>
                <a:lnTo>
                  <a:pt x="84152" y="1300292"/>
                </a:lnTo>
                <a:cubicBezTo>
                  <a:pt x="92941" y="1306151"/>
                  <a:pt x="95139" y="1318601"/>
                  <a:pt x="89280" y="1327390"/>
                </a:cubicBezTo>
                <a:cubicBezTo>
                  <a:pt x="83420" y="1336179"/>
                  <a:pt x="70969" y="1338377"/>
                  <a:pt x="62180" y="1332517"/>
                </a:cubicBezTo>
                <a:lnTo>
                  <a:pt x="43871" y="1320066"/>
                </a:lnTo>
                <a:lnTo>
                  <a:pt x="43138" y="1358884"/>
                </a:lnTo>
                <a:cubicBezTo>
                  <a:pt x="43138" y="1369869"/>
                  <a:pt x="34349" y="1378658"/>
                  <a:pt x="24096" y="1378658"/>
                </a:cubicBezTo>
                <a:cubicBezTo>
                  <a:pt x="13110" y="1378658"/>
                  <a:pt x="4322" y="1369869"/>
                  <a:pt x="4322" y="1358884"/>
                </a:cubicBezTo>
                <a:lnTo>
                  <a:pt x="4322" y="1313475"/>
                </a:lnTo>
                <a:lnTo>
                  <a:pt x="4322" y="1312742"/>
                </a:lnTo>
                <a:lnTo>
                  <a:pt x="0" y="1315418"/>
                </a:lnTo>
                <a:lnTo>
                  <a:pt x="0" y="1269256"/>
                </a:lnTo>
                <a:lnTo>
                  <a:pt x="4322" y="1266602"/>
                </a:lnTo>
                <a:lnTo>
                  <a:pt x="4322" y="1218264"/>
                </a:lnTo>
                <a:lnTo>
                  <a:pt x="4322" y="1217531"/>
                </a:lnTo>
                <a:lnTo>
                  <a:pt x="0" y="1220220"/>
                </a:lnTo>
                <a:lnTo>
                  <a:pt x="0" y="1174064"/>
                </a:lnTo>
                <a:lnTo>
                  <a:pt x="4322" y="1171390"/>
                </a:lnTo>
                <a:lnTo>
                  <a:pt x="4322" y="1123784"/>
                </a:lnTo>
                <a:lnTo>
                  <a:pt x="0" y="1126433"/>
                </a:lnTo>
                <a:lnTo>
                  <a:pt x="0" y="1077728"/>
                </a:lnTo>
                <a:lnTo>
                  <a:pt x="3589" y="1075447"/>
                </a:lnTo>
                <a:lnTo>
                  <a:pt x="3589" y="1017587"/>
                </a:lnTo>
                <a:lnTo>
                  <a:pt x="0" y="1019837"/>
                </a:lnTo>
                <a:lnTo>
                  <a:pt x="0" y="975716"/>
                </a:lnTo>
                <a:lnTo>
                  <a:pt x="2124" y="974375"/>
                </a:lnTo>
                <a:lnTo>
                  <a:pt x="2124" y="849136"/>
                </a:lnTo>
                <a:lnTo>
                  <a:pt x="0" y="849176"/>
                </a:lnTo>
                <a:lnTo>
                  <a:pt x="0" y="810404"/>
                </a:lnTo>
                <a:lnTo>
                  <a:pt x="3589" y="810318"/>
                </a:lnTo>
                <a:lnTo>
                  <a:pt x="42406" y="809586"/>
                </a:lnTo>
                <a:lnTo>
                  <a:pt x="73167" y="808854"/>
                </a:lnTo>
                <a:lnTo>
                  <a:pt x="95871" y="787615"/>
                </a:lnTo>
                <a:lnTo>
                  <a:pt x="124435" y="761248"/>
                </a:lnTo>
                <a:lnTo>
                  <a:pt x="147138" y="740008"/>
                </a:lnTo>
                <a:lnTo>
                  <a:pt x="146406" y="709248"/>
                </a:lnTo>
                <a:lnTo>
                  <a:pt x="145674" y="670431"/>
                </a:lnTo>
                <a:lnTo>
                  <a:pt x="144209" y="639670"/>
                </a:lnTo>
                <a:lnTo>
                  <a:pt x="123702" y="616966"/>
                </a:lnTo>
                <a:lnTo>
                  <a:pt x="97336" y="588403"/>
                </a:lnTo>
                <a:lnTo>
                  <a:pt x="76096" y="565698"/>
                </a:lnTo>
                <a:lnTo>
                  <a:pt x="45336" y="566431"/>
                </a:lnTo>
                <a:lnTo>
                  <a:pt x="6518" y="567163"/>
                </a:lnTo>
                <a:lnTo>
                  <a:pt x="0" y="567318"/>
                </a:lnTo>
                <a:lnTo>
                  <a:pt x="0" y="529187"/>
                </a:lnTo>
                <a:lnTo>
                  <a:pt x="5786" y="529078"/>
                </a:lnTo>
                <a:lnTo>
                  <a:pt x="5786" y="414092"/>
                </a:lnTo>
                <a:lnTo>
                  <a:pt x="0" y="410025"/>
                </a:lnTo>
                <a:lnTo>
                  <a:pt x="0" y="361923"/>
                </a:lnTo>
                <a:lnTo>
                  <a:pt x="6518" y="366486"/>
                </a:lnTo>
                <a:lnTo>
                  <a:pt x="6518" y="305698"/>
                </a:lnTo>
                <a:lnTo>
                  <a:pt x="0" y="301338"/>
                </a:lnTo>
                <a:lnTo>
                  <a:pt x="0" y="254922"/>
                </a:lnTo>
                <a:lnTo>
                  <a:pt x="5786" y="258824"/>
                </a:lnTo>
                <a:lnTo>
                  <a:pt x="5786" y="200965"/>
                </a:lnTo>
                <a:lnTo>
                  <a:pt x="0" y="197070"/>
                </a:lnTo>
                <a:lnTo>
                  <a:pt x="0" y="149967"/>
                </a:lnTo>
                <a:lnTo>
                  <a:pt x="5054" y="153359"/>
                </a:lnTo>
                <a:lnTo>
                  <a:pt x="5786" y="105753"/>
                </a:lnTo>
                <a:lnTo>
                  <a:pt x="0" y="101930"/>
                </a:lnTo>
                <a:lnTo>
                  <a:pt x="0" y="54843"/>
                </a:lnTo>
                <a:lnTo>
                  <a:pt x="5054" y="58148"/>
                </a:lnTo>
                <a:lnTo>
                  <a:pt x="5054" y="19330"/>
                </a:lnTo>
                <a:cubicBezTo>
                  <a:pt x="5786" y="11274"/>
                  <a:pt x="10181" y="4682"/>
                  <a:pt x="17505" y="1753"/>
                </a:cubicBezTo>
                <a:cubicBezTo>
                  <a:pt x="19702" y="288"/>
                  <a:pt x="21899" y="-444"/>
                  <a:pt x="24829" y="288"/>
                </a:cubicBez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Graphic 12"/>
          <p:cNvSpPr/>
          <p:nvPr userDrawn="1"/>
        </p:nvSpPr>
        <p:spPr>
          <a:xfrm rot="1218983">
            <a:off x="1131061" y="4783811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Graphic 12"/>
          <p:cNvSpPr/>
          <p:nvPr userDrawn="1"/>
        </p:nvSpPr>
        <p:spPr>
          <a:xfrm rot="1218983">
            <a:off x="10964740" y="3205291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Graphic 12"/>
          <p:cNvSpPr/>
          <p:nvPr userDrawn="1"/>
        </p:nvSpPr>
        <p:spPr>
          <a:xfrm rot="1218983">
            <a:off x="10429270" y="1335483"/>
            <a:ext cx="986671" cy="986671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12"/>
          <p:cNvSpPr/>
          <p:nvPr userDrawn="1"/>
        </p:nvSpPr>
        <p:spPr>
          <a:xfrm rot="1218983">
            <a:off x="10389401" y="5657323"/>
            <a:ext cx="706875" cy="706875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Graphic 12"/>
          <p:cNvSpPr/>
          <p:nvPr userDrawn="1"/>
        </p:nvSpPr>
        <p:spPr>
          <a:xfrm rot="1218983">
            <a:off x="2850177" y="5902746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4" name="Graphic 13"/>
          <p:cNvPicPr>
            <a:picLocks noChangeAspect="1"/>
          </p:cNvPicPr>
          <p:nvPr userDrawn="1"/>
        </p:nvPicPr>
        <p:blipFill>
          <a:blip r:embed="rId2"/>
          <a:srcRect/>
          <a:stretch>
            <a:fillRect/>
          </a:stretch>
        </p:blipFill>
        <p:spPr>
          <a:xfrm>
            <a:off x="2733930" y="129654"/>
            <a:ext cx="6724140" cy="6598692"/>
          </a:xfrm>
          <a:custGeom>
            <a:avLst/>
            <a:gdLst>
              <a:gd name="connsiteX0" fmla="*/ 2356685 w 6724140"/>
              <a:gd name="connsiteY0" fmla="*/ 1835624 h 6598692"/>
              <a:gd name="connsiteX1" fmla="*/ 2165616 w 6724140"/>
              <a:gd name="connsiteY1" fmla="*/ 1931158 h 6598692"/>
              <a:gd name="connsiteX2" fmla="*/ 2056434 w 6724140"/>
              <a:gd name="connsiteY2" fmla="*/ 1972101 h 6598692"/>
              <a:gd name="connsiteX3" fmla="*/ 1933604 w 6724140"/>
              <a:gd name="connsiteY3" fmla="*/ 2163170 h 6598692"/>
              <a:gd name="connsiteX4" fmla="*/ 1879013 w 6724140"/>
              <a:gd name="connsiteY4" fmla="*/ 2286000 h 6598692"/>
              <a:gd name="connsiteX5" fmla="*/ 1933604 w 6724140"/>
              <a:gd name="connsiteY5" fmla="*/ 2804615 h 6598692"/>
              <a:gd name="connsiteX6" fmla="*/ 2124673 w 6724140"/>
              <a:gd name="connsiteY6" fmla="*/ 3200400 h 6598692"/>
              <a:gd name="connsiteX7" fmla="*/ 2370333 w 6724140"/>
              <a:gd name="connsiteY7" fmla="*/ 2872853 h 6598692"/>
              <a:gd name="connsiteX8" fmla="*/ 2397628 w 6724140"/>
              <a:gd name="connsiteY8" fmla="*/ 2490716 h 6598692"/>
              <a:gd name="connsiteX9" fmla="*/ 2615992 w 6724140"/>
              <a:gd name="connsiteY9" fmla="*/ 2354239 h 6598692"/>
              <a:gd name="connsiteX10" fmla="*/ 2957186 w 6724140"/>
              <a:gd name="connsiteY10" fmla="*/ 2408830 h 6598692"/>
              <a:gd name="connsiteX11" fmla="*/ 3161903 w 6724140"/>
              <a:gd name="connsiteY11" fmla="*/ 2231409 h 6598692"/>
              <a:gd name="connsiteX12" fmla="*/ 2561401 w 6724140"/>
              <a:gd name="connsiteY12" fmla="*/ 1958453 h 6598692"/>
              <a:gd name="connsiteX13" fmla="*/ 0 w 6724140"/>
              <a:gd name="connsiteY13" fmla="*/ 0 h 6598692"/>
              <a:gd name="connsiteX14" fmla="*/ 6724140 w 6724140"/>
              <a:gd name="connsiteY14" fmla="*/ 0 h 6598692"/>
              <a:gd name="connsiteX15" fmla="*/ 6724140 w 6724140"/>
              <a:gd name="connsiteY15" fmla="*/ 6598692 h 6598692"/>
              <a:gd name="connsiteX16" fmla="*/ 0 w 6724140"/>
              <a:gd name="connsiteY16" fmla="*/ 6598692 h 6598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724140" h="6598692">
                <a:moveTo>
                  <a:pt x="2356685" y="1835624"/>
                </a:moveTo>
                <a:lnTo>
                  <a:pt x="2165616" y="1931158"/>
                </a:lnTo>
                <a:lnTo>
                  <a:pt x="2056434" y="1972101"/>
                </a:lnTo>
                <a:lnTo>
                  <a:pt x="1933604" y="2163170"/>
                </a:lnTo>
                <a:lnTo>
                  <a:pt x="1879013" y="2286000"/>
                </a:lnTo>
                <a:lnTo>
                  <a:pt x="1933604" y="2804615"/>
                </a:lnTo>
                <a:lnTo>
                  <a:pt x="2124673" y="3200400"/>
                </a:lnTo>
                <a:lnTo>
                  <a:pt x="2370333" y="2872853"/>
                </a:lnTo>
                <a:lnTo>
                  <a:pt x="2397628" y="2490716"/>
                </a:lnTo>
                <a:lnTo>
                  <a:pt x="2615992" y="2354239"/>
                </a:lnTo>
                <a:lnTo>
                  <a:pt x="2957186" y="2408830"/>
                </a:lnTo>
                <a:lnTo>
                  <a:pt x="3161903" y="2231409"/>
                </a:lnTo>
                <a:lnTo>
                  <a:pt x="2561401" y="1958453"/>
                </a:lnTo>
                <a:close/>
                <a:moveTo>
                  <a:pt x="0" y="0"/>
                </a:moveTo>
                <a:lnTo>
                  <a:pt x="6724140" y="0"/>
                </a:lnTo>
                <a:lnTo>
                  <a:pt x="6724140" y="6598692"/>
                </a:lnTo>
                <a:lnTo>
                  <a:pt x="0" y="6598692"/>
                </a:lnTo>
                <a:close/>
              </a:path>
            </a:pathLst>
          </a:custGeom>
        </p:spPr>
      </p:pic>
      <p:grpSp>
        <p:nvGrpSpPr>
          <p:cNvPr id="15" name="Graphic 41"/>
          <p:cNvGrpSpPr/>
          <p:nvPr userDrawn="1"/>
        </p:nvGrpSpPr>
        <p:grpSpPr>
          <a:xfrm rot="21315124">
            <a:off x="5201858" y="2299549"/>
            <a:ext cx="2425019" cy="648065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16" name="Freeform: Shape 15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" name="Freeform: Shape 16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gradFill>
          <a:gsLst>
            <a:gs pos="0">
              <a:schemeClr val="accent1"/>
            </a:gs>
            <a:gs pos="73000">
              <a:schemeClr val="accent1">
                <a:lumMod val="75000"/>
              </a:schemeClr>
            </a:gs>
            <a:gs pos="100000">
              <a:schemeClr val="accent1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/>
          <p:cNvSpPr/>
          <p:nvPr userDrawn="1"/>
        </p:nvSpPr>
        <p:spPr>
          <a:xfrm>
            <a:off x="-1" y="5842338"/>
            <a:ext cx="12192000" cy="1051140"/>
          </a:xfrm>
          <a:custGeom>
            <a:avLst/>
            <a:gdLst>
              <a:gd name="connsiteX0" fmla="*/ 7970293 w 12192000"/>
              <a:gd name="connsiteY0" fmla="*/ 376 h 1563045"/>
              <a:gd name="connsiteX1" fmla="*/ 11368585 w 12192000"/>
              <a:gd name="connsiteY1" fmla="*/ 628173 h 1563045"/>
              <a:gd name="connsiteX2" fmla="*/ 12082747 w 12192000"/>
              <a:gd name="connsiteY2" fmla="*/ 590855 h 1563045"/>
              <a:gd name="connsiteX3" fmla="*/ 12192000 w 12192000"/>
              <a:gd name="connsiteY3" fmla="*/ 573029 h 1563045"/>
              <a:gd name="connsiteX4" fmla="*/ 12192000 w 12192000"/>
              <a:gd name="connsiteY4" fmla="*/ 1563045 h 1563045"/>
              <a:gd name="connsiteX5" fmla="*/ 0 w 12192000"/>
              <a:gd name="connsiteY5" fmla="*/ 1563045 h 1563045"/>
              <a:gd name="connsiteX6" fmla="*/ 0 w 12192000"/>
              <a:gd name="connsiteY6" fmla="*/ 362829 h 1563045"/>
              <a:gd name="connsiteX7" fmla="*/ 141276 w 12192000"/>
              <a:gd name="connsiteY7" fmla="*/ 376224 h 1563045"/>
              <a:gd name="connsiteX8" fmla="*/ 3002507 w 12192000"/>
              <a:gd name="connsiteY8" fmla="*/ 532639 h 1563045"/>
              <a:gd name="connsiteX9" fmla="*/ 7970293 w 12192000"/>
              <a:gd name="connsiteY9" fmla="*/ 376 h 156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563045">
                <a:moveTo>
                  <a:pt x="7970293" y="376"/>
                </a:moveTo>
                <a:cubicBezTo>
                  <a:pt x="9364639" y="16298"/>
                  <a:pt x="10410967" y="587230"/>
                  <a:pt x="11368585" y="628173"/>
                </a:cubicBezTo>
                <a:cubicBezTo>
                  <a:pt x="11607989" y="638409"/>
                  <a:pt x="11849242" y="621918"/>
                  <a:pt x="12082747" y="590855"/>
                </a:cubicBezTo>
                <a:lnTo>
                  <a:pt x="12192000" y="573029"/>
                </a:lnTo>
                <a:lnTo>
                  <a:pt x="12192000" y="1563045"/>
                </a:lnTo>
                <a:lnTo>
                  <a:pt x="0" y="1563045"/>
                </a:lnTo>
                <a:lnTo>
                  <a:pt x="0" y="362829"/>
                </a:lnTo>
                <a:lnTo>
                  <a:pt x="141276" y="376224"/>
                </a:lnTo>
                <a:cubicBezTo>
                  <a:pt x="866633" y="449474"/>
                  <a:pt x="1949924" y="573582"/>
                  <a:pt x="3002507" y="532639"/>
                </a:cubicBezTo>
                <a:cubicBezTo>
                  <a:pt x="4405953" y="478048"/>
                  <a:pt x="6575947" y="-15546"/>
                  <a:pt x="7970293" y="3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/>
          <p:cNvSpPr/>
          <p:nvPr userDrawn="1"/>
        </p:nvSpPr>
        <p:spPr>
          <a:xfrm>
            <a:off x="-22998" y="0"/>
            <a:ext cx="1859154" cy="1872908"/>
          </a:xfrm>
          <a:custGeom>
            <a:avLst/>
            <a:gdLst>
              <a:gd name="connsiteX0" fmla="*/ 891042 w 1859154"/>
              <a:gd name="connsiteY0" fmla="*/ 952782 h 1872908"/>
              <a:gd name="connsiteX1" fmla="*/ 844255 w 1859154"/>
              <a:gd name="connsiteY1" fmla="*/ 995969 h 1872908"/>
              <a:gd name="connsiteX2" fmla="*/ 822661 w 1859154"/>
              <a:gd name="connsiteY2" fmla="*/ 1004367 h 1872908"/>
              <a:gd name="connsiteX3" fmla="*/ 759081 w 1859154"/>
              <a:gd name="connsiteY3" fmla="*/ 1005566 h 1872908"/>
              <a:gd name="connsiteX4" fmla="*/ 760280 w 1859154"/>
              <a:gd name="connsiteY4" fmla="*/ 1192711 h 1872908"/>
              <a:gd name="connsiteX5" fmla="*/ 971417 w 1859154"/>
              <a:gd name="connsiteY5" fmla="*/ 1341466 h 1872908"/>
              <a:gd name="connsiteX6" fmla="*/ 1020603 w 1859154"/>
              <a:gd name="connsiteY6" fmla="*/ 1088342 h 1872908"/>
              <a:gd name="connsiteX7" fmla="*/ 562339 w 1859154"/>
              <a:gd name="connsiteY7" fmla="*/ 950382 h 1872908"/>
              <a:gd name="connsiteX8" fmla="*/ 415983 w 1859154"/>
              <a:gd name="connsiteY8" fmla="*/ 1090740 h 1872908"/>
              <a:gd name="connsiteX9" fmla="*/ 468767 w 1859154"/>
              <a:gd name="connsiteY9" fmla="*/ 1352264 h 1872908"/>
              <a:gd name="connsiteX10" fmla="*/ 693100 w 1859154"/>
              <a:gd name="connsiteY10" fmla="*/ 1210705 h 1872908"/>
              <a:gd name="connsiteX11" fmla="*/ 693100 w 1859154"/>
              <a:gd name="connsiteY11" fmla="*/ 1005566 h 1872908"/>
              <a:gd name="connsiteX12" fmla="*/ 629519 w 1859154"/>
              <a:gd name="connsiteY12" fmla="*/ 1006765 h 1872908"/>
              <a:gd name="connsiteX13" fmla="*/ 605526 w 1859154"/>
              <a:gd name="connsiteY13" fmla="*/ 997168 h 1872908"/>
              <a:gd name="connsiteX14" fmla="*/ 1195752 w 1859154"/>
              <a:gd name="connsiteY14" fmla="*/ 775234 h 1872908"/>
              <a:gd name="connsiteX15" fmla="*/ 993011 w 1859154"/>
              <a:gd name="connsiteY15" fmla="*/ 776433 h 1872908"/>
              <a:gd name="connsiteX16" fmla="*/ 994211 w 1859154"/>
              <a:gd name="connsiteY16" fmla="*/ 840015 h 1872908"/>
              <a:gd name="connsiteX17" fmla="*/ 983414 w 1859154"/>
              <a:gd name="connsiteY17" fmla="*/ 864008 h 1872908"/>
              <a:gd name="connsiteX18" fmla="*/ 936628 w 1859154"/>
              <a:gd name="connsiteY18" fmla="*/ 907195 h 1872908"/>
              <a:gd name="connsiteX19" fmla="*/ 1078186 w 1859154"/>
              <a:gd name="connsiteY19" fmla="*/ 1054751 h 1872908"/>
              <a:gd name="connsiteX20" fmla="*/ 1337310 w 1859154"/>
              <a:gd name="connsiteY20" fmla="*/ 1000767 h 1872908"/>
              <a:gd name="connsiteX21" fmla="*/ 467567 w 1859154"/>
              <a:gd name="connsiteY21" fmla="*/ 771635 h 1872908"/>
              <a:gd name="connsiteX22" fmla="*/ 280422 w 1859154"/>
              <a:gd name="connsiteY22" fmla="*/ 772835 h 1872908"/>
              <a:gd name="connsiteX23" fmla="*/ 130467 w 1859154"/>
              <a:gd name="connsiteY23" fmla="*/ 982772 h 1872908"/>
              <a:gd name="connsiteX24" fmla="*/ 383592 w 1859154"/>
              <a:gd name="connsiteY24" fmla="*/ 1030758 h 1872908"/>
              <a:gd name="connsiteX25" fmla="*/ 384792 w 1859154"/>
              <a:gd name="connsiteY25" fmla="*/ 1031958 h 1872908"/>
              <a:gd name="connsiteX26" fmla="*/ 520351 w 1859154"/>
              <a:gd name="connsiteY26" fmla="*/ 903596 h 1872908"/>
              <a:gd name="connsiteX27" fmla="*/ 477164 w 1859154"/>
              <a:gd name="connsiteY27" fmla="*/ 856810 h 1872908"/>
              <a:gd name="connsiteX28" fmla="*/ 468767 w 1859154"/>
              <a:gd name="connsiteY28" fmla="*/ 835217 h 1872908"/>
              <a:gd name="connsiteX29" fmla="*/ 814265 w 1859154"/>
              <a:gd name="connsiteY29" fmla="*/ 541303 h 1872908"/>
              <a:gd name="connsiteX30" fmla="*/ 763880 w 1859154"/>
              <a:gd name="connsiteY30" fmla="*/ 542503 h 1872908"/>
              <a:gd name="connsiteX31" fmla="*/ 700298 w 1859154"/>
              <a:gd name="connsiteY31" fmla="*/ 543702 h 1872908"/>
              <a:gd name="connsiteX32" fmla="*/ 649913 w 1859154"/>
              <a:gd name="connsiteY32" fmla="*/ 544903 h 1872908"/>
              <a:gd name="connsiteX33" fmla="*/ 612724 w 1859154"/>
              <a:gd name="connsiteY33" fmla="*/ 579692 h 1872908"/>
              <a:gd name="connsiteX34" fmla="*/ 565938 w 1859154"/>
              <a:gd name="connsiteY34" fmla="*/ 622879 h 1872908"/>
              <a:gd name="connsiteX35" fmla="*/ 528749 w 1859154"/>
              <a:gd name="connsiteY35" fmla="*/ 657669 h 1872908"/>
              <a:gd name="connsiteX36" fmla="*/ 529948 w 1859154"/>
              <a:gd name="connsiteY36" fmla="*/ 708054 h 1872908"/>
              <a:gd name="connsiteX37" fmla="*/ 531148 w 1859154"/>
              <a:gd name="connsiteY37" fmla="*/ 771635 h 1872908"/>
              <a:gd name="connsiteX38" fmla="*/ 532347 w 1859154"/>
              <a:gd name="connsiteY38" fmla="*/ 822020 h 1872908"/>
              <a:gd name="connsiteX39" fmla="*/ 567138 w 1859154"/>
              <a:gd name="connsiteY39" fmla="*/ 859209 h 1872908"/>
              <a:gd name="connsiteX40" fmla="*/ 610325 w 1859154"/>
              <a:gd name="connsiteY40" fmla="*/ 905995 h 1872908"/>
              <a:gd name="connsiteX41" fmla="*/ 645114 w 1859154"/>
              <a:gd name="connsiteY41" fmla="*/ 943185 h 1872908"/>
              <a:gd name="connsiteX42" fmla="*/ 695499 w 1859154"/>
              <a:gd name="connsiteY42" fmla="*/ 941984 h 1872908"/>
              <a:gd name="connsiteX43" fmla="*/ 759081 w 1859154"/>
              <a:gd name="connsiteY43" fmla="*/ 940785 h 1872908"/>
              <a:gd name="connsiteX44" fmla="*/ 809466 w 1859154"/>
              <a:gd name="connsiteY44" fmla="*/ 939585 h 1872908"/>
              <a:gd name="connsiteX45" fmla="*/ 846654 w 1859154"/>
              <a:gd name="connsiteY45" fmla="*/ 904796 h 1872908"/>
              <a:gd name="connsiteX46" fmla="*/ 893441 w 1859154"/>
              <a:gd name="connsiteY46" fmla="*/ 861609 h 1872908"/>
              <a:gd name="connsiteX47" fmla="*/ 930629 w 1859154"/>
              <a:gd name="connsiteY47" fmla="*/ 826818 h 1872908"/>
              <a:gd name="connsiteX48" fmla="*/ 929430 w 1859154"/>
              <a:gd name="connsiteY48" fmla="*/ 776433 h 1872908"/>
              <a:gd name="connsiteX49" fmla="*/ 928230 w 1859154"/>
              <a:gd name="connsiteY49" fmla="*/ 712853 h 1872908"/>
              <a:gd name="connsiteX50" fmla="*/ 925831 w 1859154"/>
              <a:gd name="connsiteY50" fmla="*/ 662468 h 1872908"/>
              <a:gd name="connsiteX51" fmla="*/ 892241 w 1859154"/>
              <a:gd name="connsiteY51" fmla="*/ 625278 h 1872908"/>
              <a:gd name="connsiteX52" fmla="*/ 849054 w 1859154"/>
              <a:gd name="connsiteY52" fmla="*/ 578493 h 1872908"/>
              <a:gd name="connsiteX53" fmla="*/ 1074587 w 1859154"/>
              <a:gd name="connsiteY53" fmla="*/ 451330 h 1872908"/>
              <a:gd name="connsiteX54" fmla="*/ 939028 w 1859154"/>
              <a:gd name="connsiteY54" fmla="*/ 580892 h 1872908"/>
              <a:gd name="connsiteX55" fmla="*/ 982215 w 1859154"/>
              <a:gd name="connsiteY55" fmla="*/ 627677 h 1872908"/>
              <a:gd name="connsiteX56" fmla="*/ 990612 w 1859154"/>
              <a:gd name="connsiteY56" fmla="*/ 649271 h 1872908"/>
              <a:gd name="connsiteX57" fmla="*/ 991812 w 1859154"/>
              <a:gd name="connsiteY57" fmla="*/ 714052 h 1872908"/>
              <a:gd name="connsiteX58" fmla="*/ 1177756 w 1859154"/>
              <a:gd name="connsiteY58" fmla="*/ 712853 h 1872908"/>
              <a:gd name="connsiteX59" fmla="*/ 1178957 w 1859154"/>
              <a:gd name="connsiteY59" fmla="*/ 710454 h 1872908"/>
              <a:gd name="connsiteX60" fmla="*/ 1327712 w 1859154"/>
              <a:gd name="connsiteY60" fmla="*/ 500515 h 1872908"/>
              <a:gd name="connsiteX61" fmla="*/ 382393 w 1859154"/>
              <a:gd name="connsiteY61" fmla="*/ 429737 h 1872908"/>
              <a:gd name="connsiteX62" fmla="*/ 120870 w 1859154"/>
              <a:gd name="connsiteY62" fmla="*/ 483720 h 1872908"/>
              <a:gd name="connsiteX63" fmla="*/ 263627 w 1859154"/>
              <a:gd name="connsiteY63" fmla="*/ 709253 h 1872908"/>
              <a:gd name="connsiteX64" fmla="*/ 466368 w 1859154"/>
              <a:gd name="connsiteY64" fmla="*/ 708054 h 1872908"/>
              <a:gd name="connsiteX65" fmla="*/ 465167 w 1859154"/>
              <a:gd name="connsiteY65" fmla="*/ 643273 h 1872908"/>
              <a:gd name="connsiteX66" fmla="*/ 475965 w 1859154"/>
              <a:gd name="connsiteY66" fmla="*/ 619280 h 1872908"/>
              <a:gd name="connsiteX67" fmla="*/ 522750 w 1859154"/>
              <a:gd name="connsiteY67" fmla="*/ 576093 h 1872908"/>
              <a:gd name="connsiteX68" fmla="*/ 489160 w 1859154"/>
              <a:gd name="connsiteY68" fmla="*/ 145420 h 1872908"/>
              <a:gd name="connsiteX69" fmla="*/ 439975 w 1859154"/>
              <a:gd name="connsiteY69" fmla="*/ 398546 h 1872908"/>
              <a:gd name="connsiteX70" fmla="*/ 568337 w 1859154"/>
              <a:gd name="connsiteY70" fmla="*/ 535305 h 1872908"/>
              <a:gd name="connsiteX71" fmla="*/ 613923 w 1859154"/>
              <a:gd name="connsiteY71" fmla="*/ 492118 h 1872908"/>
              <a:gd name="connsiteX72" fmla="*/ 623520 w 1859154"/>
              <a:gd name="connsiteY72" fmla="*/ 484920 h 1872908"/>
              <a:gd name="connsiteX73" fmla="*/ 635517 w 1859154"/>
              <a:gd name="connsiteY73" fmla="*/ 482521 h 1872908"/>
              <a:gd name="connsiteX74" fmla="*/ 699099 w 1859154"/>
              <a:gd name="connsiteY74" fmla="*/ 481321 h 1872908"/>
              <a:gd name="connsiteX75" fmla="*/ 699099 w 1859154"/>
              <a:gd name="connsiteY75" fmla="*/ 292977 h 1872908"/>
              <a:gd name="connsiteX76" fmla="*/ 988212 w 1859154"/>
              <a:gd name="connsiteY76" fmla="*/ 134624 h 1872908"/>
              <a:gd name="connsiteX77" fmla="*/ 762679 w 1859154"/>
              <a:gd name="connsiteY77" fmla="*/ 276182 h 1872908"/>
              <a:gd name="connsiteX78" fmla="*/ 763880 w 1859154"/>
              <a:gd name="connsiteY78" fmla="*/ 478921 h 1872908"/>
              <a:gd name="connsiteX79" fmla="*/ 828660 w 1859154"/>
              <a:gd name="connsiteY79" fmla="*/ 477722 h 1872908"/>
              <a:gd name="connsiteX80" fmla="*/ 852653 w 1859154"/>
              <a:gd name="connsiteY80" fmla="*/ 487320 h 1872908"/>
              <a:gd name="connsiteX81" fmla="*/ 897039 w 1859154"/>
              <a:gd name="connsiteY81" fmla="*/ 535305 h 1872908"/>
              <a:gd name="connsiteX82" fmla="*/ 1043396 w 1859154"/>
              <a:gd name="connsiteY82" fmla="*/ 394946 h 1872908"/>
              <a:gd name="connsiteX83" fmla="*/ 0 w 1859154"/>
              <a:gd name="connsiteY83" fmla="*/ 0 h 1872908"/>
              <a:gd name="connsiteX84" fmla="*/ 96606 w 1859154"/>
              <a:gd name="connsiteY84" fmla="*/ 0 h 1872908"/>
              <a:gd name="connsiteX85" fmla="*/ 89679 w 1859154"/>
              <a:gd name="connsiteY85" fmla="*/ 32654 h 1872908"/>
              <a:gd name="connsiteX86" fmla="*/ 144863 w 1859154"/>
              <a:gd name="connsiteY86" fmla="*/ 87837 h 1872908"/>
              <a:gd name="connsiteX87" fmla="*/ 163248 w 1859154"/>
              <a:gd name="connsiteY87" fmla="*/ 0 h 1872908"/>
              <a:gd name="connsiteX88" fmla="*/ 228631 w 1859154"/>
              <a:gd name="connsiteY88" fmla="*/ 0 h 1872908"/>
              <a:gd name="connsiteX89" fmla="*/ 196447 w 1859154"/>
              <a:gd name="connsiteY89" fmla="*/ 145420 h 1872908"/>
              <a:gd name="connsiteX90" fmla="*/ 262428 w 1859154"/>
              <a:gd name="connsiteY90" fmla="*/ 213801 h 1872908"/>
              <a:gd name="connsiteX91" fmla="*/ 302016 w 1859154"/>
              <a:gd name="connsiteY91" fmla="*/ 31455 h 1872908"/>
              <a:gd name="connsiteX92" fmla="*/ 321210 w 1859154"/>
              <a:gd name="connsiteY92" fmla="*/ 8661 h 1872908"/>
              <a:gd name="connsiteX93" fmla="*/ 340404 w 1859154"/>
              <a:gd name="connsiteY93" fmla="*/ 7462 h 1872908"/>
              <a:gd name="connsiteX94" fmla="*/ 364397 w 1859154"/>
              <a:gd name="connsiteY94" fmla="*/ 45850 h 1872908"/>
              <a:gd name="connsiteX95" fmla="*/ 316411 w 1859154"/>
              <a:gd name="connsiteY95" fmla="*/ 271384 h 1872908"/>
              <a:gd name="connsiteX96" fmla="*/ 384792 w 1859154"/>
              <a:gd name="connsiteY96" fmla="*/ 342162 h 1872908"/>
              <a:gd name="connsiteX97" fmla="*/ 435177 w 1859154"/>
              <a:gd name="connsiteY97" fmla="*/ 84239 h 1872908"/>
              <a:gd name="connsiteX98" fmla="*/ 454371 w 1859154"/>
              <a:gd name="connsiteY98" fmla="*/ 61445 h 1872908"/>
              <a:gd name="connsiteX99" fmla="*/ 484362 w 1859154"/>
              <a:gd name="connsiteY99" fmla="*/ 63844 h 1872908"/>
              <a:gd name="connsiteX100" fmla="*/ 700298 w 1859154"/>
              <a:gd name="connsiteY100" fmla="*/ 215000 h 1872908"/>
              <a:gd name="connsiteX101" fmla="*/ 700298 w 1859154"/>
              <a:gd name="connsiteY101" fmla="*/ 115430 h 1872908"/>
              <a:gd name="connsiteX102" fmla="*/ 527694 w 1859154"/>
              <a:gd name="connsiteY102" fmla="*/ 0 h 1872908"/>
              <a:gd name="connsiteX103" fmla="*/ 641786 w 1859154"/>
              <a:gd name="connsiteY103" fmla="*/ 0 h 1872908"/>
              <a:gd name="connsiteX104" fmla="*/ 699099 w 1859154"/>
              <a:gd name="connsiteY104" fmla="*/ 38653 h 1872908"/>
              <a:gd name="connsiteX105" fmla="*/ 699099 w 1859154"/>
              <a:gd name="connsiteY105" fmla="*/ 0 h 1872908"/>
              <a:gd name="connsiteX106" fmla="*/ 763880 w 1859154"/>
              <a:gd name="connsiteY106" fmla="*/ 0 h 1872908"/>
              <a:gd name="connsiteX107" fmla="*/ 763880 w 1859154"/>
              <a:gd name="connsiteY107" fmla="*/ 29055 h 1872908"/>
              <a:gd name="connsiteX108" fmla="*/ 810903 w 1859154"/>
              <a:gd name="connsiteY108" fmla="*/ 0 h 1872908"/>
              <a:gd name="connsiteX109" fmla="*/ 933692 w 1859154"/>
              <a:gd name="connsiteY109" fmla="*/ 0 h 1872908"/>
              <a:gd name="connsiteX110" fmla="*/ 762679 w 1859154"/>
              <a:gd name="connsiteY110" fmla="*/ 104632 h 1872908"/>
              <a:gd name="connsiteX111" fmla="*/ 763880 w 1859154"/>
              <a:gd name="connsiteY111" fmla="*/ 199405 h 1872908"/>
              <a:gd name="connsiteX112" fmla="*/ 993011 w 1859154"/>
              <a:gd name="connsiteY112" fmla="*/ 54247 h 1872908"/>
              <a:gd name="connsiteX113" fmla="*/ 1023003 w 1859154"/>
              <a:gd name="connsiteY113" fmla="*/ 51848 h 1872908"/>
              <a:gd name="connsiteX114" fmla="*/ 1042197 w 1859154"/>
              <a:gd name="connsiteY114" fmla="*/ 74642 h 1872908"/>
              <a:gd name="connsiteX115" fmla="*/ 1097381 w 1859154"/>
              <a:gd name="connsiteY115" fmla="*/ 338564 h 1872908"/>
              <a:gd name="connsiteX116" fmla="*/ 1165760 w 1859154"/>
              <a:gd name="connsiteY116" fmla="*/ 272583 h 1872908"/>
              <a:gd name="connsiteX117" fmla="*/ 1120173 w 1859154"/>
              <a:gd name="connsiteY117" fmla="*/ 63844 h 1872908"/>
              <a:gd name="connsiteX118" fmla="*/ 1139368 w 1859154"/>
              <a:gd name="connsiteY118" fmla="*/ 27855 h 1872908"/>
              <a:gd name="connsiteX119" fmla="*/ 1144166 w 1859154"/>
              <a:gd name="connsiteY119" fmla="*/ 26656 h 1872908"/>
              <a:gd name="connsiteX120" fmla="*/ 1182555 w 1859154"/>
              <a:gd name="connsiteY120" fmla="*/ 50649 h 1872908"/>
              <a:gd name="connsiteX121" fmla="*/ 1219744 w 1859154"/>
              <a:gd name="connsiteY121" fmla="*/ 220999 h 1872908"/>
              <a:gd name="connsiteX122" fmla="*/ 1276127 w 1859154"/>
              <a:gd name="connsiteY122" fmla="*/ 167014 h 1872908"/>
              <a:gd name="connsiteX123" fmla="*/ 1240138 w 1859154"/>
              <a:gd name="connsiteY123" fmla="*/ 5063 h 1872908"/>
              <a:gd name="connsiteX124" fmla="*/ 1240806 w 1859154"/>
              <a:gd name="connsiteY124" fmla="*/ 0 h 1872908"/>
              <a:gd name="connsiteX125" fmla="*/ 1304318 w 1859154"/>
              <a:gd name="connsiteY125" fmla="*/ 0 h 1872908"/>
              <a:gd name="connsiteX126" fmla="*/ 1330112 w 1859154"/>
              <a:gd name="connsiteY126" fmla="*/ 116629 h 1872908"/>
              <a:gd name="connsiteX127" fmla="*/ 1387695 w 1859154"/>
              <a:gd name="connsiteY127" fmla="*/ 61445 h 1872908"/>
              <a:gd name="connsiteX128" fmla="*/ 1374637 w 1859154"/>
              <a:gd name="connsiteY128" fmla="*/ 0 h 1872908"/>
              <a:gd name="connsiteX129" fmla="*/ 1439624 w 1859154"/>
              <a:gd name="connsiteY129" fmla="*/ 0 h 1872908"/>
              <a:gd name="connsiteX130" fmla="*/ 1441678 w 1859154"/>
              <a:gd name="connsiteY130" fmla="*/ 9861 h 1872908"/>
              <a:gd name="connsiteX131" fmla="*/ 1452227 w 1859154"/>
              <a:gd name="connsiteY131" fmla="*/ 0 h 1872908"/>
              <a:gd name="connsiteX132" fmla="*/ 1542847 w 1859154"/>
              <a:gd name="connsiteY132" fmla="*/ 0 h 1872908"/>
              <a:gd name="connsiteX133" fmla="*/ 1541249 w 1859154"/>
              <a:gd name="connsiteY133" fmla="*/ 3862 h 1872908"/>
              <a:gd name="connsiteX134" fmla="*/ 1495663 w 1859154"/>
              <a:gd name="connsiteY134" fmla="*/ 47049 h 1872908"/>
              <a:gd name="connsiteX135" fmla="*/ 1532851 w 1859154"/>
              <a:gd name="connsiteY135" fmla="*/ 55448 h 1872908"/>
              <a:gd name="connsiteX136" fmla="*/ 1556844 w 1859154"/>
              <a:gd name="connsiteY136" fmla="*/ 93836 h 1872908"/>
              <a:gd name="connsiteX137" fmla="*/ 1518455 w 1859154"/>
              <a:gd name="connsiteY137" fmla="*/ 117829 h 1872908"/>
              <a:gd name="connsiteX138" fmla="*/ 1440479 w 1859154"/>
              <a:gd name="connsiteY138" fmla="*/ 101034 h 1872908"/>
              <a:gd name="connsiteX139" fmla="*/ 1382896 w 1859154"/>
              <a:gd name="connsiteY139" fmla="*/ 156218 h 1872908"/>
              <a:gd name="connsiteX140" fmla="*/ 1487265 w 1859154"/>
              <a:gd name="connsiteY140" fmla="*/ 179010 h 1872908"/>
              <a:gd name="connsiteX141" fmla="*/ 1511257 w 1859154"/>
              <a:gd name="connsiteY141" fmla="*/ 217399 h 1872908"/>
              <a:gd name="connsiteX142" fmla="*/ 1472869 w 1859154"/>
              <a:gd name="connsiteY142" fmla="*/ 241392 h 1872908"/>
              <a:gd name="connsiteX143" fmla="*/ 1325313 w 1859154"/>
              <a:gd name="connsiteY143" fmla="*/ 210201 h 1872908"/>
              <a:gd name="connsiteX144" fmla="*/ 1258133 w 1859154"/>
              <a:gd name="connsiteY144" fmla="*/ 276182 h 1872908"/>
              <a:gd name="connsiteX145" fmla="*/ 1442878 w 1859154"/>
              <a:gd name="connsiteY145" fmla="*/ 313371 h 1872908"/>
              <a:gd name="connsiteX146" fmla="*/ 1466871 w 1859154"/>
              <a:gd name="connsiteY146" fmla="*/ 351759 h 1872908"/>
              <a:gd name="connsiteX147" fmla="*/ 1428483 w 1859154"/>
              <a:gd name="connsiteY147" fmla="*/ 375752 h 1872908"/>
              <a:gd name="connsiteX148" fmla="*/ 1204148 w 1859154"/>
              <a:gd name="connsiteY148" fmla="*/ 327766 h 1872908"/>
              <a:gd name="connsiteX149" fmla="*/ 1132170 w 1859154"/>
              <a:gd name="connsiteY149" fmla="*/ 397346 h 1872908"/>
              <a:gd name="connsiteX150" fmla="*/ 1391293 w 1859154"/>
              <a:gd name="connsiteY150" fmla="*/ 446532 h 1872908"/>
              <a:gd name="connsiteX151" fmla="*/ 1414087 w 1859154"/>
              <a:gd name="connsiteY151" fmla="*/ 465726 h 1872908"/>
              <a:gd name="connsiteX152" fmla="*/ 1411688 w 1859154"/>
              <a:gd name="connsiteY152" fmla="*/ 495716 h 1872908"/>
              <a:gd name="connsiteX153" fmla="*/ 1259332 w 1859154"/>
              <a:gd name="connsiteY153" fmla="*/ 710454 h 1872908"/>
              <a:gd name="connsiteX154" fmla="*/ 1358903 w 1859154"/>
              <a:gd name="connsiteY154" fmla="*/ 711653 h 1872908"/>
              <a:gd name="connsiteX155" fmla="*/ 1487265 w 1859154"/>
              <a:gd name="connsiteY155" fmla="*/ 519709 h 1872908"/>
              <a:gd name="connsiteX156" fmla="*/ 1501660 w 1859154"/>
              <a:gd name="connsiteY156" fmla="*/ 507713 h 1872908"/>
              <a:gd name="connsiteX157" fmla="*/ 1531652 w 1859154"/>
              <a:gd name="connsiteY157" fmla="*/ 511312 h 1872908"/>
              <a:gd name="connsiteX158" fmla="*/ 1540049 w 1859154"/>
              <a:gd name="connsiteY158" fmla="*/ 555699 h 1872908"/>
              <a:gd name="connsiteX159" fmla="*/ 1435680 w 1859154"/>
              <a:gd name="connsiteY159" fmla="*/ 710454 h 1872908"/>
              <a:gd name="connsiteX160" fmla="*/ 1530452 w 1859154"/>
              <a:gd name="connsiteY160" fmla="*/ 710454 h 1872908"/>
              <a:gd name="connsiteX161" fmla="*/ 1614427 w 1859154"/>
              <a:gd name="connsiteY161" fmla="*/ 585690 h 1872908"/>
              <a:gd name="connsiteX162" fmla="*/ 1628823 w 1859154"/>
              <a:gd name="connsiteY162" fmla="*/ 573694 h 1872908"/>
              <a:gd name="connsiteX163" fmla="*/ 1658814 w 1859154"/>
              <a:gd name="connsiteY163" fmla="*/ 577292 h 1872908"/>
              <a:gd name="connsiteX164" fmla="*/ 1667211 w 1859154"/>
              <a:gd name="connsiteY164" fmla="*/ 621680 h 1872908"/>
              <a:gd name="connsiteX165" fmla="*/ 1607229 w 1859154"/>
              <a:gd name="connsiteY165" fmla="*/ 710454 h 1872908"/>
              <a:gd name="connsiteX166" fmla="*/ 1686405 w 1859154"/>
              <a:gd name="connsiteY166" fmla="*/ 710454 h 1872908"/>
              <a:gd name="connsiteX167" fmla="*/ 1730793 w 1859154"/>
              <a:gd name="connsiteY167" fmla="*/ 644472 h 1872908"/>
              <a:gd name="connsiteX168" fmla="*/ 1745189 w 1859154"/>
              <a:gd name="connsiteY168" fmla="*/ 632476 h 1872908"/>
              <a:gd name="connsiteX169" fmla="*/ 1775179 w 1859154"/>
              <a:gd name="connsiteY169" fmla="*/ 636076 h 1872908"/>
              <a:gd name="connsiteX170" fmla="*/ 1783577 w 1859154"/>
              <a:gd name="connsiteY170" fmla="*/ 680462 h 1872908"/>
              <a:gd name="connsiteX171" fmla="*/ 1763183 w 1859154"/>
              <a:gd name="connsiteY171" fmla="*/ 711653 h 1872908"/>
              <a:gd name="connsiteX172" fmla="*/ 1826765 w 1859154"/>
              <a:gd name="connsiteY172" fmla="*/ 710454 h 1872908"/>
              <a:gd name="connsiteX173" fmla="*/ 1859154 w 1859154"/>
              <a:gd name="connsiteY173" fmla="*/ 742843 h 1872908"/>
              <a:gd name="connsiteX174" fmla="*/ 1827964 w 1859154"/>
              <a:gd name="connsiteY174" fmla="*/ 775234 h 1872908"/>
              <a:gd name="connsiteX175" fmla="*/ 1752387 w 1859154"/>
              <a:gd name="connsiteY175" fmla="*/ 775234 h 1872908"/>
              <a:gd name="connsiteX176" fmla="*/ 1782377 w 1859154"/>
              <a:gd name="connsiteY176" fmla="*/ 824419 h 1872908"/>
              <a:gd name="connsiteX177" fmla="*/ 1771581 w 1859154"/>
              <a:gd name="connsiteY177" fmla="*/ 868807 h 1872908"/>
              <a:gd name="connsiteX178" fmla="*/ 1727193 w 1859154"/>
              <a:gd name="connsiteY178" fmla="*/ 858009 h 1872908"/>
              <a:gd name="connsiteX179" fmla="*/ 1675609 w 1859154"/>
              <a:gd name="connsiteY179" fmla="*/ 775234 h 1872908"/>
              <a:gd name="connsiteX180" fmla="*/ 1596433 w 1859154"/>
              <a:gd name="connsiteY180" fmla="*/ 775234 h 1872908"/>
              <a:gd name="connsiteX181" fmla="*/ 1662413 w 1859154"/>
              <a:gd name="connsiteY181" fmla="*/ 883202 h 1872908"/>
              <a:gd name="connsiteX182" fmla="*/ 1651616 w 1859154"/>
              <a:gd name="connsiteY182" fmla="*/ 927589 h 1872908"/>
              <a:gd name="connsiteX183" fmla="*/ 1607229 w 1859154"/>
              <a:gd name="connsiteY183" fmla="*/ 916792 h 1872908"/>
              <a:gd name="connsiteX184" fmla="*/ 1520855 w 1859154"/>
              <a:gd name="connsiteY184" fmla="*/ 776433 h 1872908"/>
              <a:gd name="connsiteX185" fmla="*/ 1519656 w 1859154"/>
              <a:gd name="connsiteY185" fmla="*/ 776433 h 1872908"/>
              <a:gd name="connsiteX186" fmla="*/ 1441678 w 1859154"/>
              <a:gd name="connsiteY186" fmla="*/ 776433 h 1872908"/>
              <a:gd name="connsiteX187" fmla="*/ 1532851 w 1859154"/>
              <a:gd name="connsiteY187" fmla="*/ 923990 h 1872908"/>
              <a:gd name="connsiteX188" fmla="*/ 1522055 w 1859154"/>
              <a:gd name="connsiteY188" fmla="*/ 968378 h 1872908"/>
              <a:gd name="connsiteX189" fmla="*/ 1477667 w 1859154"/>
              <a:gd name="connsiteY189" fmla="*/ 957580 h 1872908"/>
              <a:gd name="connsiteX190" fmla="*/ 1366101 w 1859154"/>
              <a:gd name="connsiteY190" fmla="*/ 776433 h 1872908"/>
              <a:gd name="connsiteX191" fmla="*/ 1271329 w 1859154"/>
              <a:gd name="connsiteY191" fmla="*/ 776433 h 1872908"/>
              <a:gd name="connsiteX192" fmla="*/ 1416486 w 1859154"/>
              <a:gd name="connsiteY192" fmla="*/ 1006765 h 1872908"/>
              <a:gd name="connsiteX193" fmla="*/ 1418885 w 1859154"/>
              <a:gd name="connsiteY193" fmla="*/ 1035557 h 1872908"/>
              <a:gd name="connsiteX194" fmla="*/ 1396092 w 1859154"/>
              <a:gd name="connsiteY194" fmla="*/ 1054751 h 1872908"/>
              <a:gd name="connsiteX195" fmla="*/ 1128571 w 1859154"/>
              <a:gd name="connsiteY195" fmla="*/ 1109934 h 1872908"/>
              <a:gd name="connsiteX196" fmla="*/ 1194551 w 1859154"/>
              <a:gd name="connsiteY196" fmla="*/ 1178315 h 1872908"/>
              <a:gd name="connsiteX197" fmla="*/ 1403289 w 1859154"/>
              <a:gd name="connsiteY197" fmla="*/ 1132728 h 1872908"/>
              <a:gd name="connsiteX198" fmla="*/ 1441678 w 1859154"/>
              <a:gd name="connsiteY198" fmla="*/ 1156721 h 1872908"/>
              <a:gd name="connsiteX199" fmla="*/ 1417685 w 1859154"/>
              <a:gd name="connsiteY199" fmla="*/ 1195110 h 1872908"/>
              <a:gd name="connsiteX200" fmla="*/ 1247336 w 1859154"/>
              <a:gd name="connsiteY200" fmla="*/ 1232299 h 1872908"/>
              <a:gd name="connsiteX201" fmla="*/ 1301320 w 1859154"/>
              <a:gd name="connsiteY201" fmla="*/ 1288682 h 1872908"/>
              <a:gd name="connsiteX202" fmla="*/ 1463272 w 1859154"/>
              <a:gd name="connsiteY202" fmla="*/ 1253893 h 1872908"/>
              <a:gd name="connsiteX203" fmla="*/ 1501660 w 1859154"/>
              <a:gd name="connsiteY203" fmla="*/ 1277886 h 1872908"/>
              <a:gd name="connsiteX204" fmla="*/ 1477667 w 1859154"/>
              <a:gd name="connsiteY204" fmla="*/ 1316275 h 1872908"/>
              <a:gd name="connsiteX205" fmla="*/ 1354105 w 1859154"/>
              <a:gd name="connsiteY205" fmla="*/ 1342665 h 1872908"/>
              <a:gd name="connsiteX206" fmla="*/ 1408088 w 1859154"/>
              <a:gd name="connsiteY206" fmla="*/ 1405047 h 1872908"/>
              <a:gd name="connsiteX207" fmla="*/ 1504060 w 1859154"/>
              <a:gd name="connsiteY207" fmla="*/ 1384654 h 1872908"/>
              <a:gd name="connsiteX208" fmla="*/ 1542448 w 1859154"/>
              <a:gd name="connsiteY208" fmla="*/ 1408647 h 1872908"/>
              <a:gd name="connsiteX209" fmla="*/ 1518455 w 1859154"/>
              <a:gd name="connsiteY209" fmla="*/ 1447035 h 1872908"/>
              <a:gd name="connsiteX210" fmla="*/ 1460872 w 1859154"/>
              <a:gd name="connsiteY210" fmla="*/ 1459032 h 1872908"/>
              <a:gd name="connsiteX211" fmla="*/ 1462073 w 1859154"/>
              <a:gd name="connsiteY211" fmla="*/ 1460232 h 1872908"/>
              <a:gd name="connsiteX212" fmla="*/ 1513657 w 1859154"/>
              <a:gd name="connsiteY212" fmla="*/ 1513015 h 1872908"/>
              <a:gd name="connsiteX213" fmla="*/ 1512458 w 1859154"/>
              <a:gd name="connsiteY213" fmla="*/ 1558601 h 1872908"/>
              <a:gd name="connsiteX214" fmla="*/ 1468070 w 1859154"/>
              <a:gd name="connsiteY214" fmla="*/ 1557402 h 1872908"/>
              <a:gd name="connsiteX215" fmla="*/ 1423684 w 1859154"/>
              <a:gd name="connsiteY215" fmla="*/ 1511816 h 1872908"/>
              <a:gd name="connsiteX216" fmla="*/ 1416486 w 1859154"/>
              <a:gd name="connsiteY216" fmla="*/ 1547805 h 1872908"/>
              <a:gd name="connsiteX217" fmla="*/ 1378097 w 1859154"/>
              <a:gd name="connsiteY217" fmla="*/ 1571798 h 1872908"/>
              <a:gd name="connsiteX218" fmla="*/ 1354105 w 1859154"/>
              <a:gd name="connsiteY218" fmla="*/ 1533410 h 1872908"/>
              <a:gd name="connsiteX219" fmla="*/ 1370900 w 1859154"/>
              <a:gd name="connsiteY219" fmla="*/ 1454233 h 1872908"/>
              <a:gd name="connsiteX220" fmla="*/ 1316915 w 1859154"/>
              <a:gd name="connsiteY220" fmla="*/ 1397850 h 1872908"/>
              <a:gd name="connsiteX221" fmla="*/ 1316915 w 1859154"/>
              <a:gd name="connsiteY221" fmla="*/ 1396650 h 1872908"/>
              <a:gd name="connsiteX222" fmla="*/ 1294122 w 1859154"/>
              <a:gd name="connsiteY222" fmla="*/ 1502219 h 1872908"/>
              <a:gd name="connsiteX223" fmla="*/ 1255734 w 1859154"/>
              <a:gd name="connsiteY223" fmla="*/ 1526212 h 1872908"/>
              <a:gd name="connsiteX224" fmla="*/ 1231741 w 1859154"/>
              <a:gd name="connsiteY224" fmla="*/ 1487823 h 1872908"/>
              <a:gd name="connsiteX225" fmla="*/ 1262932 w 1859154"/>
              <a:gd name="connsiteY225" fmla="*/ 1340267 h 1872908"/>
              <a:gd name="connsiteX226" fmla="*/ 1196951 w 1859154"/>
              <a:gd name="connsiteY226" fmla="*/ 1273086 h 1872908"/>
              <a:gd name="connsiteX227" fmla="*/ 1157363 w 1859154"/>
              <a:gd name="connsiteY227" fmla="*/ 1455432 h 1872908"/>
              <a:gd name="connsiteX228" fmla="*/ 1118974 w 1859154"/>
              <a:gd name="connsiteY228" fmla="*/ 1479425 h 1872908"/>
              <a:gd name="connsiteX229" fmla="*/ 1094981 w 1859154"/>
              <a:gd name="connsiteY229" fmla="*/ 1442237 h 1872908"/>
              <a:gd name="connsiteX230" fmla="*/ 1144166 w 1859154"/>
              <a:gd name="connsiteY230" fmla="*/ 1216703 h 1872908"/>
              <a:gd name="connsiteX231" fmla="*/ 1075787 w 1859154"/>
              <a:gd name="connsiteY231" fmla="*/ 1145924 h 1872908"/>
              <a:gd name="connsiteX232" fmla="*/ 1025402 w 1859154"/>
              <a:gd name="connsiteY232" fmla="*/ 1403848 h 1872908"/>
              <a:gd name="connsiteX233" fmla="*/ 976216 w 1859154"/>
              <a:gd name="connsiteY233" fmla="*/ 1424243 h 1872908"/>
              <a:gd name="connsiteX234" fmla="*/ 761480 w 1859154"/>
              <a:gd name="connsiteY234" fmla="*/ 1273086 h 1872908"/>
              <a:gd name="connsiteX235" fmla="*/ 761480 w 1859154"/>
              <a:gd name="connsiteY235" fmla="*/ 1372657 h 1872908"/>
              <a:gd name="connsiteX236" fmla="*/ 953423 w 1859154"/>
              <a:gd name="connsiteY236" fmla="*/ 1501019 h 1872908"/>
              <a:gd name="connsiteX237" fmla="*/ 961820 w 1859154"/>
              <a:gd name="connsiteY237" fmla="*/ 1545406 h 1872908"/>
              <a:gd name="connsiteX238" fmla="*/ 917434 w 1859154"/>
              <a:gd name="connsiteY238" fmla="*/ 1553804 h 1872908"/>
              <a:gd name="connsiteX239" fmla="*/ 762679 w 1859154"/>
              <a:gd name="connsiteY239" fmla="*/ 1449434 h 1872908"/>
              <a:gd name="connsiteX240" fmla="*/ 761480 w 1859154"/>
              <a:gd name="connsiteY240" fmla="*/ 1543007 h 1872908"/>
              <a:gd name="connsiteX241" fmla="*/ 886243 w 1859154"/>
              <a:gd name="connsiteY241" fmla="*/ 1626982 h 1872908"/>
              <a:gd name="connsiteX242" fmla="*/ 894640 w 1859154"/>
              <a:gd name="connsiteY242" fmla="*/ 1671368 h 1872908"/>
              <a:gd name="connsiteX243" fmla="*/ 850254 w 1859154"/>
              <a:gd name="connsiteY243" fmla="*/ 1679766 h 1872908"/>
              <a:gd name="connsiteX244" fmla="*/ 760280 w 1859154"/>
              <a:gd name="connsiteY244" fmla="*/ 1619784 h 1872908"/>
              <a:gd name="connsiteX245" fmla="*/ 760280 w 1859154"/>
              <a:gd name="connsiteY245" fmla="*/ 1620983 h 1872908"/>
              <a:gd name="connsiteX246" fmla="*/ 760280 w 1859154"/>
              <a:gd name="connsiteY246" fmla="*/ 1698961 h 1872908"/>
              <a:gd name="connsiteX247" fmla="*/ 827460 w 1859154"/>
              <a:gd name="connsiteY247" fmla="*/ 1744547 h 1872908"/>
              <a:gd name="connsiteX248" fmla="*/ 835858 w 1859154"/>
              <a:gd name="connsiteY248" fmla="*/ 1788933 h 1872908"/>
              <a:gd name="connsiteX249" fmla="*/ 791471 w 1859154"/>
              <a:gd name="connsiteY249" fmla="*/ 1797331 h 1872908"/>
              <a:gd name="connsiteX250" fmla="*/ 761480 w 1859154"/>
              <a:gd name="connsiteY250" fmla="*/ 1776937 h 1872908"/>
              <a:gd name="connsiteX251" fmla="*/ 760280 w 1859154"/>
              <a:gd name="connsiteY251" fmla="*/ 1840519 h 1872908"/>
              <a:gd name="connsiteX252" fmla="*/ 729089 w 1859154"/>
              <a:gd name="connsiteY252" fmla="*/ 1872908 h 1872908"/>
              <a:gd name="connsiteX253" fmla="*/ 696699 w 1859154"/>
              <a:gd name="connsiteY253" fmla="*/ 1840519 h 1872908"/>
              <a:gd name="connsiteX254" fmla="*/ 696699 w 1859154"/>
              <a:gd name="connsiteY254" fmla="*/ 1766141 h 1872908"/>
              <a:gd name="connsiteX255" fmla="*/ 696699 w 1859154"/>
              <a:gd name="connsiteY255" fmla="*/ 1764940 h 1872908"/>
              <a:gd name="connsiteX256" fmla="*/ 646314 w 1859154"/>
              <a:gd name="connsiteY256" fmla="*/ 1796132 h 1872908"/>
              <a:gd name="connsiteX257" fmla="*/ 601927 w 1859154"/>
              <a:gd name="connsiteY257" fmla="*/ 1785335 h 1872908"/>
              <a:gd name="connsiteX258" fmla="*/ 612724 w 1859154"/>
              <a:gd name="connsiteY258" fmla="*/ 1740948 h 1872908"/>
              <a:gd name="connsiteX259" fmla="*/ 696699 w 1859154"/>
              <a:gd name="connsiteY259" fmla="*/ 1689363 h 1872908"/>
              <a:gd name="connsiteX260" fmla="*/ 696699 w 1859154"/>
              <a:gd name="connsiteY260" fmla="*/ 1610187 h 1872908"/>
              <a:gd name="connsiteX261" fmla="*/ 696699 w 1859154"/>
              <a:gd name="connsiteY261" fmla="*/ 1608987 h 1872908"/>
              <a:gd name="connsiteX262" fmla="*/ 588731 w 1859154"/>
              <a:gd name="connsiteY262" fmla="*/ 1676168 h 1872908"/>
              <a:gd name="connsiteX263" fmla="*/ 544344 w 1859154"/>
              <a:gd name="connsiteY263" fmla="*/ 1665370 h 1872908"/>
              <a:gd name="connsiteX264" fmla="*/ 555141 w 1859154"/>
              <a:gd name="connsiteY264" fmla="*/ 1620983 h 1872908"/>
              <a:gd name="connsiteX265" fmla="*/ 696699 w 1859154"/>
              <a:gd name="connsiteY265" fmla="*/ 1533410 h 1872908"/>
              <a:gd name="connsiteX266" fmla="*/ 696699 w 1859154"/>
              <a:gd name="connsiteY266" fmla="*/ 1455432 h 1872908"/>
              <a:gd name="connsiteX267" fmla="*/ 547944 w 1859154"/>
              <a:gd name="connsiteY267" fmla="*/ 1546605 h 1872908"/>
              <a:gd name="connsiteX268" fmla="*/ 503556 w 1859154"/>
              <a:gd name="connsiteY268" fmla="*/ 1535809 h 1872908"/>
              <a:gd name="connsiteX269" fmla="*/ 514353 w 1859154"/>
              <a:gd name="connsiteY269" fmla="*/ 1491421 h 1872908"/>
              <a:gd name="connsiteX270" fmla="*/ 695499 w 1859154"/>
              <a:gd name="connsiteY270" fmla="*/ 1376257 h 1872908"/>
              <a:gd name="connsiteX271" fmla="*/ 695499 w 1859154"/>
              <a:gd name="connsiteY271" fmla="*/ 1281484 h 1872908"/>
              <a:gd name="connsiteX272" fmla="*/ 463968 w 1859154"/>
              <a:gd name="connsiteY272" fmla="*/ 1426641 h 1872908"/>
              <a:gd name="connsiteX273" fmla="*/ 433977 w 1859154"/>
              <a:gd name="connsiteY273" fmla="*/ 1429040 h 1872908"/>
              <a:gd name="connsiteX274" fmla="*/ 414782 w 1859154"/>
              <a:gd name="connsiteY274" fmla="*/ 1406247 h 1872908"/>
              <a:gd name="connsiteX275" fmla="*/ 359599 w 1859154"/>
              <a:gd name="connsiteY275" fmla="*/ 1139926 h 1872908"/>
              <a:gd name="connsiteX276" fmla="*/ 292419 w 1859154"/>
              <a:gd name="connsiteY276" fmla="*/ 1205907 h 1872908"/>
              <a:gd name="connsiteX277" fmla="*/ 338005 w 1859154"/>
              <a:gd name="connsiteY277" fmla="*/ 1414644 h 1872908"/>
              <a:gd name="connsiteX278" fmla="*/ 314012 w 1859154"/>
              <a:gd name="connsiteY278" fmla="*/ 1453033 h 1872908"/>
              <a:gd name="connsiteX279" fmla="*/ 275624 w 1859154"/>
              <a:gd name="connsiteY279" fmla="*/ 1429040 h 1872908"/>
              <a:gd name="connsiteX280" fmla="*/ 238435 w 1859154"/>
              <a:gd name="connsiteY280" fmla="*/ 1259891 h 1872908"/>
              <a:gd name="connsiteX281" fmla="*/ 182051 w 1859154"/>
              <a:gd name="connsiteY281" fmla="*/ 1313875 h 1872908"/>
              <a:gd name="connsiteX282" fmla="*/ 180852 w 1859154"/>
              <a:gd name="connsiteY282" fmla="*/ 1313875 h 1872908"/>
              <a:gd name="connsiteX283" fmla="*/ 215641 w 1859154"/>
              <a:gd name="connsiteY283" fmla="*/ 1475827 h 1872908"/>
              <a:gd name="connsiteX284" fmla="*/ 191649 w 1859154"/>
              <a:gd name="connsiteY284" fmla="*/ 1514215 h 1872908"/>
              <a:gd name="connsiteX285" fmla="*/ 153260 w 1859154"/>
              <a:gd name="connsiteY285" fmla="*/ 1490222 h 1872908"/>
              <a:gd name="connsiteX286" fmla="*/ 126868 w 1859154"/>
              <a:gd name="connsiteY286" fmla="*/ 1366658 h 1872908"/>
              <a:gd name="connsiteX287" fmla="*/ 69285 w 1859154"/>
              <a:gd name="connsiteY287" fmla="*/ 1421843 h 1872908"/>
              <a:gd name="connsiteX288" fmla="*/ 89679 w 1859154"/>
              <a:gd name="connsiteY288" fmla="*/ 1516615 h 1872908"/>
              <a:gd name="connsiteX289" fmla="*/ 65686 w 1859154"/>
              <a:gd name="connsiteY289" fmla="*/ 1555003 h 1872908"/>
              <a:gd name="connsiteX290" fmla="*/ 27298 w 1859154"/>
              <a:gd name="connsiteY290" fmla="*/ 1531010 h 1872908"/>
              <a:gd name="connsiteX291" fmla="*/ 15301 w 1859154"/>
              <a:gd name="connsiteY291" fmla="*/ 1474626 h 1872908"/>
              <a:gd name="connsiteX292" fmla="*/ 0 w 1859154"/>
              <a:gd name="connsiteY292" fmla="*/ 1489588 h 1872908"/>
              <a:gd name="connsiteX293" fmla="*/ 0 w 1859154"/>
              <a:gd name="connsiteY293" fmla="*/ 1379383 h 1872908"/>
              <a:gd name="connsiteX294" fmla="*/ 18900 w 1859154"/>
              <a:gd name="connsiteY294" fmla="*/ 1383453 h 1872908"/>
              <a:gd name="connsiteX295" fmla="*/ 76483 w 1859154"/>
              <a:gd name="connsiteY295" fmla="*/ 1328271 h 1872908"/>
              <a:gd name="connsiteX296" fmla="*/ 0 w 1859154"/>
              <a:gd name="connsiteY296" fmla="*/ 1311567 h 1872908"/>
              <a:gd name="connsiteX297" fmla="*/ 0 w 1859154"/>
              <a:gd name="connsiteY297" fmla="*/ 1246167 h 1872908"/>
              <a:gd name="connsiteX298" fmla="*/ 134066 w 1859154"/>
              <a:gd name="connsiteY298" fmla="*/ 1276686 h 1872908"/>
              <a:gd name="connsiteX299" fmla="*/ 202446 w 1859154"/>
              <a:gd name="connsiteY299" fmla="*/ 1210705 h 1872908"/>
              <a:gd name="connsiteX300" fmla="*/ 20100 w 1859154"/>
              <a:gd name="connsiteY300" fmla="*/ 1171117 h 1872908"/>
              <a:gd name="connsiteX301" fmla="*/ 456 w 1859154"/>
              <a:gd name="connsiteY301" fmla="*/ 1156871 h 1872908"/>
              <a:gd name="connsiteX302" fmla="*/ 0 w 1859154"/>
              <a:gd name="connsiteY302" fmla="*/ 1154342 h 1872908"/>
              <a:gd name="connsiteX303" fmla="*/ 0 w 1859154"/>
              <a:gd name="connsiteY303" fmla="*/ 1128105 h 1872908"/>
              <a:gd name="connsiteX304" fmla="*/ 15301 w 1859154"/>
              <a:gd name="connsiteY304" fmla="*/ 1109934 h 1872908"/>
              <a:gd name="connsiteX305" fmla="*/ 33295 w 1859154"/>
              <a:gd name="connsiteY305" fmla="*/ 1108735 h 1872908"/>
              <a:gd name="connsiteX306" fmla="*/ 258828 w 1859154"/>
              <a:gd name="connsiteY306" fmla="*/ 1157922 h 1872908"/>
              <a:gd name="connsiteX307" fmla="*/ 329608 w 1859154"/>
              <a:gd name="connsiteY307" fmla="*/ 1088342 h 1872908"/>
              <a:gd name="connsiteX308" fmla="*/ 70485 w 1859154"/>
              <a:gd name="connsiteY308" fmla="*/ 1040356 h 1872908"/>
              <a:gd name="connsiteX309" fmla="*/ 47691 w 1859154"/>
              <a:gd name="connsiteY309" fmla="*/ 1021161 h 1872908"/>
              <a:gd name="connsiteX310" fmla="*/ 50090 w 1859154"/>
              <a:gd name="connsiteY310" fmla="*/ 991170 h 1872908"/>
              <a:gd name="connsiteX311" fmla="*/ 202446 w 1859154"/>
              <a:gd name="connsiteY311" fmla="*/ 775234 h 1872908"/>
              <a:gd name="connsiteX312" fmla="*/ 102875 w 1859154"/>
              <a:gd name="connsiteY312" fmla="*/ 775234 h 1872908"/>
              <a:gd name="connsiteX313" fmla="*/ 0 w 1859154"/>
              <a:gd name="connsiteY313" fmla="*/ 928105 h 1872908"/>
              <a:gd name="connsiteX314" fmla="*/ 0 w 1859154"/>
              <a:gd name="connsiteY314" fmla="*/ 812582 h 1872908"/>
              <a:gd name="connsiteX315" fmla="*/ 24899 w 1859154"/>
              <a:gd name="connsiteY315" fmla="*/ 775234 h 1872908"/>
              <a:gd name="connsiteX316" fmla="*/ 0 w 1859154"/>
              <a:gd name="connsiteY316" fmla="*/ 774915 h 1872908"/>
              <a:gd name="connsiteX317" fmla="*/ 0 w 1859154"/>
              <a:gd name="connsiteY317" fmla="*/ 709253 h 1872908"/>
              <a:gd name="connsiteX318" fmla="*/ 16500 w 1859154"/>
              <a:gd name="connsiteY318" fmla="*/ 709253 h 1872908"/>
              <a:gd name="connsiteX319" fmla="*/ 0 w 1859154"/>
              <a:gd name="connsiteY319" fmla="*/ 682332 h 1872908"/>
              <a:gd name="connsiteX320" fmla="*/ 0 w 1859154"/>
              <a:gd name="connsiteY320" fmla="*/ 558760 h 1872908"/>
              <a:gd name="connsiteX321" fmla="*/ 92079 w 1859154"/>
              <a:gd name="connsiteY321" fmla="*/ 709253 h 1872908"/>
              <a:gd name="connsiteX322" fmla="*/ 188050 w 1859154"/>
              <a:gd name="connsiteY322" fmla="*/ 709253 h 1872908"/>
              <a:gd name="connsiteX323" fmla="*/ 41694 w 1859154"/>
              <a:gd name="connsiteY323" fmla="*/ 478921 h 1872908"/>
              <a:gd name="connsiteX324" fmla="*/ 39294 w 1859154"/>
              <a:gd name="connsiteY324" fmla="*/ 450130 h 1872908"/>
              <a:gd name="connsiteX325" fmla="*/ 62087 w 1859154"/>
              <a:gd name="connsiteY325" fmla="*/ 430936 h 1872908"/>
              <a:gd name="connsiteX326" fmla="*/ 330807 w 1859154"/>
              <a:gd name="connsiteY326" fmla="*/ 372154 h 1872908"/>
              <a:gd name="connsiteX327" fmla="*/ 266026 w 1859154"/>
              <a:gd name="connsiteY327" fmla="*/ 303773 h 1872908"/>
              <a:gd name="connsiteX328" fmla="*/ 57288 w 1859154"/>
              <a:gd name="connsiteY328" fmla="*/ 349360 h 1872908"/>
              <a:gd name="connsiteX329" fmla="*/ 18900 w 1859154"/>
              <a:gd name="connsiteY329" fmla="*/ 325367 h 1872908"/>
              <a:gd name="connsiteX330" fmla="*/ 42893 w 1859154"/>
              <a:gd name="connsiteY330" fmla="*/ 286978 h 1872908"/>
              <a:gd name="connsiteX331" fmla="*/ 213242 w 1859154"/>
              <a:gd name="connsiteY331" fmla="*/ 249790 h 1872908"/>
              <a:gd name="connsiteX332" fmla="*/ 159259 w 1859154"/>
              <a:gd name="connsiteY332" fmla="*/ 192207 h 1872908"/>
              <a:gd name="connsiteX333" fmla="*/ 0 w 1859154"/>
              <a:gd name="connsiteY333" fmla="*/ 227598 h 1872908"/>
              <a:gd name="connsiteX334" fmla="*/ 0 w 1859154"/>
              <a:gd name="connsiteY334" fmla="*/ 162165 h 1872908"/>
              <a:gd name="connsiteX335" fmla="*/ 106474 w 1859154"/>
              <a:gd name="connsiteY335" fmla="*/ 139423 h 1872908"/>
              <a:gd name="connsiteX336" fmla="*/ 52490 w 1859154"/>
              <a:gd name="connsiteY336" fmla="*/ 81840 h 1872908"/>
              <a:gd name="connsiteX337" fmla="*/ 0 w 1859154"/>
              <a:gd name="connsiteY337" fmla="*/ 93135 h 1872908"/>
              <a:gd name="connsiteX338" fmla="*/ 0 w 1859154"/>
              <a:gd name="connsiteY338" fmla="*/ 28044 h 1872908"/>
              <a:gd name="connsiteX339" fmla="*/ 906 w 1859154"/>
              <a:gd name="connsiteY339" fmla="*/ 27855 h 1872908"/>
              <a:gd name="connsiteX340" fmla="*/ 0 w 1859154"/>
              <a:gd name="connsiteY340" fmla="*/ 26929 h 1872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</a:cxnLst>
            <a:rect l="l" t="t" r="r" b="b"/>
            <a:pathLst>
              <a:path w="1859154" h="1872908">
                <a:moveTo>
                  <a:pt x="891042" y="952782"/>
                </a:moveTo>
                <a:lnTo>
                  <a:pt x="844255" y="995969"/>
                </a:lnTo>
                <a:cubicBezTo>
                  <a:pt x="838257" y="1000767"/>
                  <a:pt x="831060" y="1004367"/>
                  <a:pt x="822661" y="1004367"/>
                </a:cubicBezTo>
                <a:lnTo>
                  <a:pt x="759081" y="1005566"/>
                </a:lnTo>
                <a:lnTo>
                  <a:pt x="760280" y="1192711"/>
                </a:lnTo>
                <a:lnTo>
                  <a:pt x="971417" y="1341466"/>
                </a:lnTo>
                <a:lnTo>
                  <a:pt x="1020603" y="1088342"/>
                </a:lnTo>
                <a:close/>
                <a:moveTo>
                  <a:pt x="562339" y="950382"/>
                </a:moveTo>
                <a:lnTo>
                  <a:pt x="415983" y="1090740"/>
                </a:lnTo>
                <a:lnTo>
                  <a:pt x="468767" y="1352264"/>
                </a:lnTo>
                <a:lnTo>
                  <a:pt x="693100" y="1210705"/>
                </a:lnTo>
                <a:lnTo>
                  <a:pt x="693100" y="1005566"/>
                </a:lnTo>
                <a:lnTo>
                  <a:pt x="629519" y="1006765"/>
                </a:lnTo>
                <a:cubicBezTo>
                  <a:pt x="621121" y="1007965"/>
                  <a:pt x="612724" y="1004367"/>
                  <a:pt x="605526" y="997168"/>
                </a:cubicBezTo>
                <a:close/>
                <a:moveTo>
                  <a:pt x="1195752" y="775234"/>
                </a:moveTo>
                <a:lnTo>
                  <a:pt x="993011" y="776433"/>
                </a:lnTo>
                <a:lnTo>
                  <a:pt x="994211" y="840015"/>
                </a:lnTo>
                <a:cubicBezTo>
                  <a:pt x="994211" y="849612"/>
                  <a:pt x="990612" y="858009"/>
                  <a:pt x="983414" y="864008"/>
                </a:cubicBezTo>
                <a:lnTo>
                  <a:pt x="936628" y="907195"/>
                </a:lnTo>
                <a:lnTo>
                  <a:pt x="1078186" y="1054751"/>
                </a:lnTo>
                <a:lnTo>
                  <a:pt x="1337310" y="1000767"/>
                </a:lnTo>
                <a:close/>
                <a:moveTo>
                  <a:pt x="467567" y="771635"/>
                </a:moveTo>
                <a:lnTo>
                  <a:pt x="280422" y="772835"/>
                </a:lnTo>
                <a:lnTo>
                  <a:pt x="130467" y="982772"/>
                </a:lnTo>
                <a:lnTo>
                  <a:pt x="383592" y="1030758"/>
                </a:lnTo>
                <a:lnTo>
                  <a:pt x="384792" y="1031958"/>
                </a:lnTo>
                <a:lnTo>
                  <a:pt x="520351" y="903596"/>
                </a:lnTo>
                <a:lnTo>
                  <a:pt x="477164" y="856810"/>
                </a:lnTo>
                <a:cubicBezTo>
                  <a:pt x="472365" y="850811"/>
                  <a:pt x="468767" y="842414"/>
                  <a:pt x="468767" y="835217"/>
                </a:cubicBezTo>
                <a:close/>
                <a:moveTo>
                  <a:pt x="814265" y="541303"/>
                </a:moveTo>
                <a:lnTo>
                  <a:pt x="763880" y="542503"/>
                </a:lnTo>
                <a:lnTo>
                  <a:pt x="700298" y="543702"/>
                </a:lnTo>
                <a:lnTo>
                  <a:pt x="649913" y="544903"/>
                </a:lnTo>
                <a:lnTo>
                  <a:pt x="612724" y="579692"/>
                </a:lnTo>
                <a:lnTo>
                  <a:pt x="565938" y="622879"/>
                </a:lnTo>
                <a:lnTo>
                  <a:pt x="528749" y="657669"/>
                </a:lnTo>
                <a:lnTo>
                  <a:pt x="529948" y="708054"/>
                </a:lnTo>
                <a:lnTo>
                  <a:pt x="531148" y="771635"/>
                </a:lnTo>
                <a:lnTo>
                  <a:pt x="532347" y="822020"/>
                </a:lnTo>
                <a:lnTo>
                  <a:pt x="567138" y="859209"/>
                </a:lnTo>
                <a:lnTo>
                  <a:pt x="610325" y="905995"/>
                </a:lnTo>
                <a:lnTo>
                  <a:pt x="645114" y="943185"/>
                </a:lnTo>
                <a:lnTo>
                  <a:pt x="695499" y="941984"/>
                </a:lnTo>
                <a:lnTo>
                  <a:pt x="759081" y="940785"/>
                </a:lnTo>
                <a:lnTo>
                  <a:pt x="809466" y="939585"/>
                </a:lnTo>
                <a:lnTo>
                  <a:pt x="846654" y="904796"/>
                </a:lnTo>
                <a:lnTo>
                  <a:pt x="893441" y="861609"/>
                </a:lnTo>
                <a:lnTo>
                  <a:pt x="930629" y="826818"/>
                </a:lnTo>
                <a:lnTo>
                  <a:pt x="929430" y="776433"/>
                </a:lnTo>
                <a:lnTo>
                  <a:pt x="928230" y="712853"/>
                </a:lnTo>
                <a:lnTo>
                  <a:pt x="925831" y="662468"/>
                </a:lnTo>
                <a:lnTo>
                  <a:pt x="892241" y="625278"/>
                </a:lnTo>
                <a:lnTo>
                  <a:pt x="849054" y="578493"/>
                </a:lnTo>
                <a:close/>
                <a:moveTo>
                  <a:pt x="1074587" y="451330"/>
                </a:moveTo>
                <a:lnTo>
                  <a:pt x="939028" y="580892"/>
                </a:lnTo>
                <a:lnTo>
                  <a:pt x="982215" y="627677"/>
                </a:lnTo>
                <a:cubicBezTo>
                  <a:pt x="987013" y="632476"/>
                  <a:pt x="990612" y="640874"/>
                  <a:pt x="990612" y="649271"/>
                </a:cubicBezTo>
                <a:lnTo>
                  <a:pt x="991812" y="714052"/>
                </a:lnTo>
                <a:lnTo>
                  <a:pt x="1177756" y="712853"/>
                </a:lnTo>
                <a:lnTo>
                  <a:pt x="1178957" y="710454"/>
                </a:lnTo>
                <a:lnTo>
                  <a:pt x="1327712" y="500515"/>
                </a:lnTo>
                <a:close/>
                <a:moveTo>
                  <a:pt x="382393" y="429737"/>
                </a:moveTo>
                <a:lnTo>
                  <a:pt x="120870" y="483720"/>
                </a:lnTo>
                <a:lnTo>
                  <a:pt x="263627" y="709253"/>
                </a:lnTo>
                <a:lnTo>
                  <a:pt x="466368" y="708054"/>
                </a:lnTo>
                <a:lnTo>
                  <a:pt x="465167" y="643273"/>
                </a:lnTo>
                <a:cubicBezTo>
                  <a:pt x="465167" y="634875"/>
                  <a:pt x="468767" y="625278"/>
                  <a:pt x="475965" y="619280"/>
                </a:cubicBezTo>
                <a:lnTo>
                  <a:pt x="522750" y="576093"/>
                </a:lnTo>
                <a:close/>
                <a:moveTo>
                  <a:pt x="489160" y="145420"/>
                </a:moveTo>
                <a:lnTo>
                  <a:pt x="439975" y="398546"/>
                </a:lnTo>
                <a:lnTo>
                  <a:pt x="568337" y="535305"/>
                </a:lnTo>
                <a:lnTo>
                  <a:pt x="613923" y="492118"/>
                </a:lnTo>
                <a:cubicBezTo>
                  <a:pt x="617523" y="488519"/>
                  <a:pt x="619922" y="486119"/>
                  <a:pt x="623520" y="484920"/>
                </a:cubicBezTo>
                <a:cubicBezTo>
                  <a:pt x="627120" y="482521"/>
                  <a:pt x="631919" y="482521"/>
                  <a:pt x="635517" y="482521"/>
                </a:cubicBezTo>
                <a:lnTo>
                  <a:pt x="699099" y="481321"/>
                </a:lnTo>
                <a:lnTo>
                  <a:pt x="699099" y="292977"/>
                </a:lnTo>
                <a:close/>
                <a:moveTo>
                  <a:pt x="988212" y="134624"/>
                </a:moveTo>
                <a:lnTo>
                  <a:pt x="762679" y="276182"/>
                </a:lnTo>
                <a:lnTo>
                  <a:pt x="763880" y="478921"/>
                </a:lnTo>
                <a:lnTo>
                  <a:pt x="828660" y="477722"/>
                </a:lnTo>
                <a:cubicBezTo>
                  <a:pt x="837057" y="476522"/>
                  <a:pt x="846654" y="481321"/>
                  <a:pt x="852653" y="487320"/>
                </a:cubicBezTo>
                <a:lnTo>
                  <a:pt x="897039" y="535305"/>
                </a:lnTo>
                <a:lnTo>
                  <a:pt x="1043396" y="394946"/>
                </a:lnTo>
                <a:close/>
                <a:moveTo>
                  <a:pt x="0" y="0"/>
                </a:moveTo>
                <a:lnTo>
                  <a:pt x="96606" y="0"/>
                </a:lnTo>
                <a:lnTo>
                  <a:pt x="89679" y="32654"/>
                </a:lnTo>
                <a:lnTo>
                  <a:pt x="144863" y="87837"/>
                </a:lnTo>
                <a:lnTo>
                  <a:pt x="163248" y="0"/>
                </a:lnTo>
                <a:lnTo>
                  <a:pt x="228631" y="0"/>
                </a:lnTo>
                <a:lnTo>
                  <a:pt x="196447" y="145420"/>
                </a:lnTo>
                <a:lnTo>
                  <a:pt x="262428" y="213801"/>
                </a:lnTo>
                <a:lnTo>
                  <a:pt x="302016" y="31455"/>
                </a:lnTo>
                <a:cubicBezTo>
                  <a:pt x="304415" y="20657"/>
                  <a:pt x="311613" y="12260"/>
                  <a:pt x="321210" y="8661"/>
                </a:cubicBezTo>
                <a:cubicBezTo>
                  <a:pt x="327209" y="6262"/>
                  <a:pt x="334407" y="6262"/>
                  <a:pt x="340404" y="7462"/>
                </a:cubicBezTo>
                <a:cubicBezTo>
                  <a:pt x="357199" y="12260"/>
                  <a:pt x="367997" y="29055"/>
                  <a:pt x="364397" y="45850"/>
                </a:cubicBezTo>
                <a:lnTo>
                  <a:pt x="316411" y="271384"/>
                </a:lnTo>
                <a:lnTo>
                  <a:pt x="384792" y="342162"/>
                </a:lnTo>
                <a:lnTo>
                  <a:pt x="435177" y="84239"/>
                </a:lnTo>
                <a:cubicBezTo>
                  <a:pt x="437576" y="73442"/>
                  <a:pt x="444774" y="65045"/>
                  <a:pt x="454371" y="61445"/>
                </a:cubicBezTo>
                <a:cubicBezTo>
                  <a:pt x="463968" y="56647"/>
                  <a:pt x="474765" y="57847"/>
                  <a:pt x="484362" y="63844"/>
                </a:cubicBezTo>
                <a:lnTo>
                  <a:pt x="700298" y="215000"/>
                </a:lnTo>
                <a:lnTo>
                  <a:pt x="700298" y="115430"/>
                </a:lnTo>
                <a:lnTo>
                  <a:pt x="527694" y="0"/>
                </a:lnTo>
                <a:lnTo>
                  <a:pt x="641786" y="0"/>
                </a:lnTo>
                <a:lnTo>
                  <a:pt x="699099" y="38653"/>
                </a:lnTo>
                <a:lnTo>
                  <a:pt x="699099" y="0"/>
                </a:lnTo>
                <a:lnTo>
                  <a:pt x="763880" y="0"/>
                </a:lnTo>
                <a:lnTo>
                  <a:pt x="763880" y="29055"/>
                </a:lnTo>
                <a:lnTo>
                  <a:pt x="810903" y="0"/>
                </a:lnTo>
                <a:lnTo>
                  <a:pt x="933692" y="0"/>
                </a:lnTo>
                <a:lnTo>
                  <a:pt x="762679" y="104632"/>
                </a:lnTo>
                <a:lnTo>
                  <a:pt x="763880" y="199405"/>
                </a:lnTo>
                <a:lnTo>
                  <a:pt x="993011" y="54247"/>
                </a:lnTo>
                <a:cubicBezTo>
                  <a:pt x="1002608" y="49449"/>
                  <a:pt x="1013406" y="48250"/>
                  <a:pt x="1023003" y="51848"/>
                </a:cubicBezTo>
                <a:cubicBezTo>
                  <a:pt x="1032600" y="56647"/>
                  <a:pt x="1039798" y="65045"/>
                  <a:pt x="1042197" y="74642"/>
                </a:cubicBezTo>
                <a:lnTo>
                  <a:pt x="1097381" y="338564"/>
                </a:lnTo>
                <a:lnTo>
                  <a:pt x="1165760" y="272583"/>
                </a:lnTo>
                <a:lnTo>
                  <a:pt x="1120173" y="63844"/>
                </a:lnTo>
                <a:cubicBezTo>
                  <a:pt x="1116575" y="49449"/>
                  <a:pt x="1124972" y="33854"/>
                  <a:pt x="1139368" y="27855"/>
                </a:cubicBezTo>
                <a:cubicBezTo>
                  <a:pt x="1140568" y="27855"/>
                  <a:pt x="1142967" y="26656"/>
                  <a:pt x="1144166" y="26656"/>
                </a:cubicBezTo>
                <a:cubicBezTo>
                  <a:pt x="1162161" y="23057"/>
                  <a:pt x="1178957" y="33854"/>
                  <a:pt x="1182555" y="50649"/>
                </a:cubicBezTo>
                <a:lnTo>
                  <a:pt x="1219744" y="220999"/>
                </a:lnTo>
                <a:lnTo>
                  <a:pt x="1276127" y="167014"/>
                </a:lnTo>
                <a:lnTo>
                  <a:pt x="1240138" y="5063"/>
                </a:lnTo>
                <a:lnTo>
                  <a:pt x="1240806" y="0"/>
                </a:lnTo>
                <a:lnTo>
                  <a:pt x="1304318" y="0"/>
                </a:lnTo>
                <a:lnTo>
                  <a:pt x="1330112" y="116629"/>
                </a:lnTo>
                <a:lnTo>
                  <a:pt x="1387695" y="61445"/>
                </a:lnTo>
                <a:lnTo>
                  <a:pt x="1374637" y="0"/>
                </a:lnTo>
                <a:lnTo>
                  <a:pt x="1439624" y="0"/>
                </a:lnTo>
                <a:lnTo>
                  <a:pt x="1441678" y="9861"/>
                </a:lnTo>
                <a:lnTo>
                  <a:pt x="1452227" y="0"/>
                </a:lnTo>
                <a:lnTo>
                  <a:pt x="1542847" y="0"/>
                </a:lnTo>
                <a:lnTo>
                  <a:pt x="1541249" y="3862"/>
                </a:lnTo>
                <a:lnTo>
                  <a:pt x="1495663" y="47049"/>
                </a:lnTo>
                <a:lnTo>
                  <a:pt x="1532851" y="55448"/>
                </a:lnTo>
                <a:cubicBezTo>
                  <a:pt x="1549646" y="60246"/>
                  <a:pt x="1560443" y="77041"/>
                  <a:pt x="1556844" y="93836"/>
                </a:cubicBezTo>
                <a:cubicBezTo>
                  <a:pt x="1552045" y="110631"/>
                  <a:pt x="1535250" y="121427"/>
                  <a:pt x="1518455" y="117829"/>
                </a:cubicBezTo>
                <a:lnTo>
                  <a:pt x="1440479" y="101034"/>
                </a:lnTo>
                <a:lnTo>
                  <a:pt x="1382896" y="156218"/>
                </a:lnTo>
                <a:lnTo>
                  <a:pt x="1487265" y="179010"/>
                </a:lnTo>
                <a:cubicBezTo>
                  <a:pt x="1504060" y="183809"/>
                  <a:pt x="1514857" y="200604"/>
                  <a:pt x="1511257" y="217399"/>
                </a:cubicBezTo>
                <a:cubicBezTo>
                  <a:pt x="1506459" y="234194"/>
                  <a:pt x="1489664" y="244991"/>
                  <a:pt x="1472869" y="241392"/>
                </a:cubicBezTo>
                <a:lnTo>
                  <a:pt x="1325313" y="210201"/>
                </a:lnTo>
                <a:lnTo>
                  <a:pt x="1258133" y="276182"/>
                </a:lnTo>
                <a:lnTo>
                  <a:pt x="1442878" y="313371"/>
                </a:lnTo>
                <a:cubicBezTo>
                  <a:pt x="1459673" y="318169"/>
                  <a:pt x="1470469" y="334964"/>
                  <a:pt x="1466871" y="351759"/>
                </a:cubicBezTo>
                <a:cubicBezTo>
                  <a:pt x="1462073" y="368554"/>
                  <a:pt x="1445278" y="379352"/>
                  <a:pt x="1428483" y="375752"/>
                </a:cubicBezTo>
                <a:lnTo>
                  <a:pt x="1204148" y="327766"/>
                </a:lnTo>
                <a:lnTo>
                  <a:pt x="1132170" y="397346"/>
                </a:lnTo>
                <a:lnTo>
                  <a:pt x="1391293" y="446532"/>
                </a:lnTo>
                <a:cubicBezTo>
                  <a:pt x="1400890" y="447731"/>
                  <a:pt x="1409288" y="454929"/>
                  <a:pt x="1414087" y="465726"/>
                </a:cubicBezTo>
                <a:cubicBezTo>
                  <a:pt x="1418885" y="475323"/>
                  <a:pt x="1417685" y="486119"/>
                  <a:pt x="1411688" y="495716"/>
                </a:cubicBezTo>
                <a:lnTo>
                  <a:pt x="1259332" y="710454"/>
                </a:lnTo>
                <a:lnTo>
                  <a:pt x="1358903" y="711653"/>
                </a:lnTo>
                <a:lnTo>
                  <a:pt x="1487265" y="519709"/>
                </a:lnTo>
                <a:cubicBezTo>
                  <a:pt x="1490864" y="513712"/>
                  <a:pt x="1495663" y="510112"/>
                  <a:pt x="1501660" y="507713"/>
                </a:cubicBezTo>
                <a:cubicBezTo>
                  <a:pt x="1511257" y="504115"/>
                  <a:pt x="1522055" y="505314"/>
                  <a:pt x="1531652" y="511312"/>
                </a:cubicBezTo>
                <a:cubicBezTo>
                  <a:pt x="1546048" y="520910"/>
                  <a:pt x="1549646" y="541303"/>
                  <a:pt x="1540049" y="555699"/>
                </a:cubicBezTo>
                <a:lnTo>
                  <a:pt x="1435680" y="710454"/>
                </a:lnTo>
                <a:lnTo>
                  <a:pt x="1530452" y="710454"/>
                </a:lnTo>
                <a:lnTo>
                  <a:pt x="1614427" y="585690"/>
                </a:lnTo>
                <a:cubicBezTo>
                  <a:pt x="1618026" y="579692"/>
                  <a:pt x="1622825" y="576093"/>
                  <a:pt x="1628823" y="573694"/>
                </a:cubicBezTo>
                <a:cubicBezTo>
                  <a:pt x="1638420" y="570095"/>
                  <a:pt x="1649217" y="571295"/>
                  <a:pt x="1658814" y="577292"/>
                </a:cubicBezTo>
                <a:cubicBezTo>
                  <a:pt x="1673210" y="586889"/>
                  <a:pt x="1676808" y="607284"/>
                  <a:pt x="1667211" y="621680"/>
                </a:cubicBezTo>
                <a:lnTo>
                  <a:pt x="1607229" y="710454"/>
                </a:lnTo>
                <a:lnTo>
                  <a:pt x="1686405" y="710454"/>
                </a:lnTo>
                <a:lnTo>
                  <a:pt x="1730793" y="644472"/>
                </a:lnTo>
                <a:cubicBezTo>
                  <a:pt x="1734391" y="638475"/>
                  <a:pt x="1739190" y="634875"/>
                  <a:pt x="1745189" y="632476"/>
                </a:cubicBezTo>
                <a:cubicBezTo>
                  <a:pt x="1754786" y="628878"/>
                  <a:pt x="1765582" y="630077"/>
                  <a:pt x="1775179" y="636076"/>
                </a:cubicBezTo>
                <a:cubicBezTo>
                  <a:pt x="1789575" y="645673"/>
                  <a:pt x="1793175" y="666066"/>
                  <a:pt x="1783577" y="680462"/>
                </a:cubicBezTo>
                <a:lnTo>
                  <a:pt x="1763183" y="711653"/>
                </a:lnTo>
                <a:lnTo>
                  <a:pt x="1826765" y="710454"/>
                </a:lnTo>
                <a:cubicBezTo>
                  <a:pt x="1844759" y="710454"/>
                  <a:pt x="1859154" y="724849"/>
                  <a:pt x="1859154" y="742843"/>
                </a:cubicBezTo>
                <a:cubicBezTo>
                  <a:pt x="1859154" y="760839"/>
                  <a:pt x="1844759" y="775234"/>
                  <a:pt x="1827964" y="775234"/>
                </a:cubicBezTo>
                <a:lnTo>
                  <a:pt x="1752387" y="775234"/>
                </a:lnTo>
                <a:lnTo>
                  <a:pt x="1782377" y="824419"/>
                </a:lnTo>
                <a:cubicBezTo>
                  <a:pt x="1790775" y="840015"/>
                  <a:pt x="1785977" y="859209"/>
                  <a:pt x="1771581" y="868807"/>
                </a:cubicBezTo>
                <a:cubicBezTo>
                  <a:pt x="1757185" y="877203"/>
                  <a:pt x="1736791" y="872405"/>
                  <a:pt x="1727193" y="858009"/>
                </a:cubicBezTo>
                <a:lnTo>
                  <a:pt x="1675609" y="775234"/>
                </a:lnTo>
                <a:lnTo>
                  <a:pt x="1596433" y="775234"/>
                </a:lnTo>
                <a:lnTo>
                  <a:pt x="1662413" y="883202"/>
                </a:lnTo>
                <a:cubicBezTo>
                  <a:pt x="1670811" y="898797"/>
                  <a:pt x="1666012" y="917991"/>
                  <a:pt x="1651616" y="927589"/>
                </a:cubicBezTo>
                <a:cubicBezTo>
                  <a:pt x="1637221" y="935987"/>
                  <a:pt x="1616826" y="931188"/>
                  <a:pt x="1607229" y="916792"/>
                </a:cubicBezTo>
                <a:lnTo>
                  <a:pt x="1520855" y="776433"/>
                </a:lnTo>
                <a:lnTo>
                  <a:pt x="1519656" y="776433"/>
                </a:lnTo>
                <a:lnTo>
                  <a:pt x="1441678" y="776433"/>
                </a:lnTo>
                <a:lnTo>
                  <a:pt x="1532851" y="923990"/>
                </a:lnTo>
                <a:cubicBezTo>
                  <a:pt x="1541249" y="939585"/>
                  <a:pt x="1536451" y="958779"/>
                  <a:pt x="1522055" y="968378"/>
                </a:cubicBezTo>
                <a:cubicBezTo>
                  <a:pt x="1507659" y="976775"/>
                  <a:pt x="1487265" y="971976"/>
                  <a:pt x="1477667" y="957580"/>
                </a:cubicBezTo>
                <a:lnTo>
                  <a:pt x="1366101" y="776433"/>
                </a:lnTo>
                <a:lnTo>
                  <a:pt x="1271329" y="776433"/>
                </a:lnTo>
                <a:lnTo>
                  <a:pt x="1416486" y="1006765"/>
                </a:lnTo>
                <a:cubicBezTo>
                  <a:pt x="1421285" y="1015163"/>
                  <a:pt x="1421285" y="1025959"/>
                  <a:pt x="1418885" y="1035557"/>
                </a:cubicBezTo>
                <a:cubicBezTo>
                  <a:pt x="1414087" y="1046354"/>
                  <a:pt x="1406889" y="1053552"/>
                  <a:pt x="1396092" y="1054751"/>
                </a:cubicBezTo>
                <a:lnTo>
                  <a:pt x="1128571" y="1109934"/>
                </a:lnTo>
                <a:lnTo>
                  <a:pt x="1194551" y="1178315"/>
                </a:lnTo>
                <a:lnTo>
                  <a:pt x="1403289" y="1132728"/>
                </a:lnTo>
                <a:cubicBezTo>
                  <a:pt x="1421285" y="1129129"/>
                  <a:pt x="1438080" y="1139926"/>
                  <a:pt x="1441678" y="1156721"/>
                </a:cubicBezTo>
                <a:cubicBezTo>
                  <a:pt x="1445278" y="1174715"/>
                  <a:pt x="1434480" y="1191510"/>
                  <a:pt x="1417685" y="1195110"/>
                </a:cubicBezTo>
                <a:lnTo>
                  <a:pt x="1247336" y="1232299"/>
                </a:lnTo>
                <a:lnTo>
                  <a:pt x="1301320" y="1288682"/>
                </a:lnTo>
                <a:lnTo>
                  <a:pt x="1463272" y="1253893"/>
                </a:lnTo>
                <a:cubicBezTo>
                  <a:pt x="1481267" y="1250294"/>
                  <a:pt x="1498062" y="1261090"/>
                  <a:pt x="1501660" y="1277886"/>
                </a:cubicBezTo>
                <a:cubicBezTo>
                  <a:pt x="1505260" y="1295880"/>
                  <a:pt x="1494462" y="1312675"/>
                  <a:pt x="1477667" y="1316275"/>
                </a:cubicBezTo>
                <a:lnTo>
                  <a:pt x="1354105" y="1342665"/>
                </a:lnTo>
                <a:lnTo>
                  <a:pt x="1408088" y="1405047"/>
                </a:lnTo>
                <a:lnTo>
                  <a:pt x="1504060" y="1384654"/>
                </a:lnTo>
                <a:cubicBezTo>
                  <a:pt x="1522055" y="1381054"/>
                  <a:pt x="1538850" y="1391852"/>
                  <a:pt x="1542448" y="1408647"/>
                </a:cubicBezTo>
                <a:cubicBezTo>
                  <a:pt x="1546048" y="1426641"/>
                  <a:pt x="1535250" y="1443436"/>
                  <a:pt x="1518455" y="1447035"/>
                </a:cubicBezTo>
                <a:lnTo>
                  <a:pt x="1460872" y="1459032"/>
                </a:lnTo>
                <a:lnTo>
                  <a:pt x="1462073" y="1460232"/>
                </a:lnTo>
                <a:lnTo>
                  <a:pt x="1513657" y="1513015"/>
                </a:lnTo>
                <a:cubicBezTo>
                  <a:pt x="1525653" y="1526212"/>
                  <a:pt x="1525653" y="1546605"/>
                  <a:pt x="1512458" y="1558601"/>
                </a:cubicBezTo>
                <a:cubicBezTo>
                  <a:pt x="1500461" y="1570598"/>
                  <a:pt x="1480067" y="1570598"/>
                  <a:pt x="1468070" y="1557402"/>
                </a:cubicBezTo>
                <a:lnTo>
                  <a:pt x="1423684" y="1511816"/>
                </a:lnTo>
                <a:lnTo>
                  <a:pt x="1416486" y="1547805"/>
                </a:lnTo>
                <a:cubicBezTo>
                  <a:pt x="1411688" y="1564600"/>
                  <a:pt x="1394893" y="1575397"/>
                  <a:pt x="1378097" y="1571798"/>
                </a:cubicBezTo>
                <a:cubicBezTo>
                  <a:pt x="1361302" y="1568200"/>
                  <a:pt x="1350505" y="1550205"/>
                  <a:pt x="1354105" y="1533410"/>
                </a:cubicBezTo>
                <a:lnTo>
                  <a:pt x="1370900" y="1454233"/>
                </a:lnTo>
                <a:lnTo>
                  <a:pt x="1316915" y="1397850"/>
                </a:lnTo>
                <a:lnTo>
                  <a:pt x="1316915" y="1396650"/>
                </a:lnTo>
                <a:lnTo>
                  <a:pt x="1294122" y="1502219"/>
                </a:lnTo>
                <a:cubicBezTo>
                  <a:pt x="1289324" y="1519014"/>
                  <a:pt x="1272529" y="1529811"/>
                  <a:pt x="1255734" y="1526212"/>
                </a:cubicBezTo>
                <a:cubicBezTo>
                  <a:pt x="1238939" y="1521413"/>
                  <a:pt x="1228141" y="1504618"/>
                  <a:pt x="1231741" y="1487823"/>
                </a:cubicBezTo>
                <a:lnTo>
                  <a:pt x="1262932" y="1340267"/>
                </a:lnTo>
                <a:lnTo>
                  <a:pt x="1196951" y="1273086"/>
                </a:lnTo>
                <a:lnTo>
                  <a:pt x="1157363" y="1455432"/>
                </a:lnTo>
                <a:cubicBezTo>
                  <a:pt x="1152564" y="1472228"/>
                  <a:pt x="1135769" y="1483025"/>
                  <a:pt x="1118974" y="1479425"/>
                </a:cubicBezTo>
                <a:cubicBezTo>
                  <a:pt x="1102179" y="1475827"/>
                  <a:pt x="1091382" y="1459032"/>
                  <a:pt x="1094981" y="1442237"/>
                </a:cubicBezTo>
                <a:lnTo>
                  <a:pt x="1144166" y="1216703"/>
                </a:lnTo>
                <a:lnTo>
                  <a:pt x="1075787" y="1145924"/>
                </a:lnTo>
                <a:lnTo>
                  <a:pt x="1025402" y="1403848"/>
                </a:lnTo>
                <a:cubicBezTo>
                  <a:pt x="1021802" y="1425442"/>
                  <a:pt x="993011" y="1436239"/>
                  <a:pt x="976216" y="1424243"/>
                </a:cubicBezTo>
                <a:lnTo>
                  <a:pt x="761480" y="1273086"/>
                </a:lnTo>
                <a:lnTo>
                  <a:pt x="761480" y="1372657"/>
                </a:lnTo>
                <a:lnTo>
                  <a:pt x="953423" y="1501019"/>
                </a:lnTo>
                <a:cubicBezTo>
                  <a:pt x="967819" y="1510616"/>
                  <a:pt x="971417" y="1531010"/>
                  <a:pt x="961820" y="1545406"/>
                </a:cubicBezTo>
                <a:cubicBezTo>
                  <a:pt x="952223" y="1559802"/>
                  <a:pt x="931830" y="1563400"/>
                  <a:pt x="917434" y="1553804"/>
                </a:cubicBezTo>
                <a:lnTo>
                  <a:pt x="762679" y="1449434"/>
                </a:lnTo>
                <a:lnTo>
                  <a:pt x="761480" y="1543007"/>
                </a:lnTo>
                <a:lnTo>
                  <a:pt x="886243" y="1626982"/>
                </a:lnTo>
                <a:cubicBezTo>
                  <a:pt x="900639" y="1636579"/>
                  <a:pt x="904237" y="1656972"/>
                  <a:pt x="894640" y="1671368"/>
                </a:cubicBezTo>
                <a:cubicBezTo>
                  <a:pt x="885043" y="1685765"/>
                  <a:pt x="864650" y="1689363"/>
                  <a:pt x="850254" y="1679766"/>
                </a:cubicBezTo>
                <a:lnTo>
                  <a:pt x="760280" y="1619784"/>
                </a:lnTo>
                <a:lnTo>
                  <a:pt x="760280" y="1620983"/>
                </a:lnTo>
                <a:lnTo>
                  <a:pt x="760280" y="1698961"/>
                </a:lnTo>
                <a:lnTo>
                  <a:pt x="827460" y="1744547"/>
                </a:lnTo>
                <a:cubicBezTo>
                  <a:pt x="841856" y="1754144"/>
                  <a:pt x="845455" y="1774538"/>
                  <a:pt x="835858" y="1788933"/>
                </a:cubicBezTo>
                <a:cubicBezTo>
                  <a:pt x="826261" y="1803329"/>
                  <a:pt x="805866" y="1806929"/>
                  <a:pt x="791471" y="1797331"/>
                </a:cubicBezTo>
                <a:lnTo>
                  <a:pt x="761480" y="1776937"/>
                </a:lnTo>
                <a:lnTo>
                  <a:pt x="760280" y="1840519"/>
                </a:lnTo>
                <a:cubicBezTo>
                  <a:pt x="760280" y="1858513"/>
                  <a:pt x="745884" y="1872908"/>
                  <a:pt x="729089" y="1872908"/>
                </a:cubicBezTo>
                <a:cubicBezTo>
                  <a:pt x="711095" y="1872908"/>
                  <a:pt x="696699" y="1858513"/>
                  <a:pt x="696699" y="1840519"/>
                </a:cubicBezTo>
                <a:lnTo>
                  <a:pt x="696699" y="1766141"/>
                </a:lnTo>
                <a:lnTo>
                  <a:pt x="696699" y="1764940"/>
                </a:lnTo>
                <a:lnTo>
                  <a:pt x="646314" y="1796132"/>
                </a:lnTo>
                <a:cubicBezTo>
                  <a:pt x="630718" y="1804529"/>
                  <a:pt x="611524" y="1799731"/>
                  <a:pt x="601927" y="1785335"/>
                </a:cubicBezTo>
                <a:cubicBezTo>
                  <a:pt x="593530" y="1769740"/>
                  <a:pt x="597128" y="1750545"/>
                  <a:pt x="612724" y="1740948"/>
                </a:cubicBezTo>
                <a:lnTo>
                  <a:pt x="696699" y="1689363"/>
                </a:lnTo>
                <a:lnTo>
                  <a:pt x="696699" y="1610187"/>
                </a:lnTo>
                <a:lnTo>
                  <a:pt x="696699" y="1608987"/>
                </a:lnTo>
                <a:lnTo>
                  <a:pt x="588731" y="1676168"/>
                </a:lnTo>
                <a:cubicBezTo>
                  <a:pt x="573135" y="1684565"/>
                  <a:pt x="553941" y="1680965"/>
                  <a:pt x="544344" y="1665370"/>
                </a:cubicBezTo>
                <a:cubicBezTo>
                  <a:pt x="535947" y="1649776"/>
                  <a:pt x="540746" y="1630580"/>
                  <a:pt x="555141" y="1620983"/>
                </a:cubicBezTo>
                <a:lnTo>
                  <a:pt x="696699" y="1533410"/>
                </a:lnTo>
                <a:lnTo>
                  <a:pt x="696699" y="1455432"/>
                </a:lnTo>
                <a:lnTo>
                  <a:pt x="547944" y="1546605"/>
                </a:lnTo>
                <a:cubicBezTo>
                  <a:pt x="532347" y="1555003"/>
                  <a:pt x="513153" y="1550205"/>
                  <a:pt x="503556" y="1535809"/>
                </a:cubicBezTo>
                <a:cubicBezTo>
                  <a:pt x="495159" y="1520214"/>
                  <a:pt x="499958" y="1501019"/>
                  <a:pt x="514353" y="1491421"/>
                </a:cubicBezTo>
                <a:lnTo>
                  <a:pt x="695499" y="1376257"/>
                </a:lnTo>
                <a:lnTo>
                  <a:pt x="695499" y="1281484"/>
                </a:lnTo>
                <a:lnTo>
                  <a:pt x="463968" y="1426641"/>
                </a:lnTo>
                <a:cubicBezTo>
                  <a:pt x="454371" y="1432639"/>
                  <a:pt x="443574" y="1432639"/>
                  <a:pt x="433977" y="1429040"/>
                </a:cubicBezTo>
                <a:cubicBezTo>
                  <a:pt x="424379" y="1424243"/>
                  <a:pt x="417182" y="1415844"/>
                  <a:pt x="414782" y="1406247"/>
                </a:cubicBezTo>
                <a:lnTo>
                  <a:pt x="359599" y="1139926"/>
                </a:lnTo>
                <a:lnTo>
                  <a:pt x="292419" y="1205907"/>
                </a:lnTo>
                <a:lnTo>
                  <a:pt x="338005" y="1414644"/>
                </a:lnTo>
                <a:cubicBezTo>
                  <a:pt x="341605" y="1432639"/>
                  <a:pt x="330807" y="1449434"/>
                  <a:pt x="314012" y="1453033"/>
                </a:cubicBezTo>
                <a:cubicBezTo>
                  <a:pt x="296018" y="1456632"/>
                  <a:pt x="279223" y="1445836"/>
                  <a:pt x="275624" y="1429040"/>
                </a:cubicBezTo>
                <a:lnTo>
                  <a:pt x="238435" y="1259891"/>
                </a:lnTo>
                <a:lnTo>
                  <a:pt x="182051" y="1313875"/>
                </a:lnTo>
                <a:lnTo>
                  <a:pt x="180852" y="1313875"/>
                </a:lnTo>
                <a:lnTo>
                  <a:pt x="215641" y="1475827"/>
                </a:lnTo>
                <a:cubicBezTo>
                  <a:pt x="219241" y="1493822"/>
                  <a:pt x="208444" y="1510616"/>
                  <a:pt x="191649" y="1514215"/>
                </a:cubicBezTo>
                <a:cubicBezTo>
                  <a:pt x="173654" y="1517815"/>
                  <a:pt x="156859" y="1507017"/>
                  <a:pt x="153260" y="1490222"/>
                </a:cubicBezTo>
                <a:lnTo>
                  <a:pt x="126868" y="1366658"/>
                </a:lnTo>
                <a:lnTo>
                  <a:pt x="69285" y="1421843"/>
                </a:lnTo>
                <a:lnTo>
                  <a:pt x="89679" y="1516615"/>
                </a:lnTo>
                <a:cubicBezTo>
                  <a:pt x="93278" y="1534609"/>
                  <a:pt x="82481" y="1551404"/>
                  <a:pt x="65686" y="1555003"/>
                </a:cubicBezTo>
                <a:cubicBezTo>
                  <a:pt x="47691" y="1558601"/>
                  <a:pt x="30896" y="1547805"/>
                  <a:pt x="27298" y="1531010"/>
                </a:cubicBezTo>
                <a:lnTo>
                  <a:pt x="15301" y="1474626"/>
                </a:lnTo>
                <a:lnTo>
                  <a:pt x="0" y="1489588"/>
                </a:lnTo>
                <a:lnTo>
                  <a:pt x="0" y="1379383"/>
                </a:lnTo>
                <a:lnTo>
                  <a:pt x="18900" y="1383453"/>
                </a:lnTo>
                <a:lnTo>
                  <a:pt x="76483" y="1328271"/>
                </a:lnTo>
                <a:lnTo>
                  <a:pt x="0" y="1311567"/>
                </a:lnTo>
                <a:lnTo>
                  <a:pt x="0" y="1246167"/>
                </a:lnTo>
                <a:lnTo>
                  <a:pt x="134066" y="1276686"/>
                </a:lnTo>
                <a:lnTo>
                  <a:pt x="202446" y="1210705"/>
                </a:lnTo>
                <a:lnTo>
                  <a:pt x="20100" y="1171117"/>
                </a:lnTo>
                <a:cubicBezTo>
                  <a:pt x="11702" y="1169317"/>
                  <a:pt x="4804" y="1163919"/>
                  <a:pt x="456" y="1156871"/>
                </a:cubicBezTo>
                <a:lnTo>
                  <a:pt x="0" y="1154342"/>
                </a:lnTo>
                <a:lnTo>
                  <a:pt x="0" y="1128105"/>
                </a:lnTo>
                <a:lnTo>
                  <a:pt x="15301" y="1109934"/>
                </a:lnTo>
                <a:cubicBezTo>
                  <a:pt x="20100" y="1107535"/>
                  <a:pt x="27298" y="1107535"/>
                  <a:pt x="33295" y="1108735"/>
                </a:cubicBezTo>
                <a:lnTo>
                  <a:pt x="258828" y="1157922"/>
                </a:lnTo>
                <a:lnTo>
                  <a:pt x="329608" y="1088342"/>
                </a:lnTo>
                <a:lnTo>
                  <a:pt x="70485" y="1040356"/>
                </a:lnTo>
                <a:cubicBezTo>
                  <a:pt x="59688" y="1037956"/>
                  <a:pt x="51291" y="1030758"/>
                  <a:pt x="47691" y="1021161"/>
                </a:cubicBezTo>
                <a:cubicBezTo>
                  <a:pt x="42893" y="1010365"/>
                  <a:pt x="44093" y="999567"/>
                  <a:pt x="50090" y="991170"/>
                </a:cubicBezTo>
                <a:lnTo>
                  <a:pt x="202446" y="775234"/>
                </a:lnTo>
                <a:lnTo>
                  <a:pt x="102875" y="775234"/>
                </a:lnTo>
                <a:lnTo>
                  <a:pt x="0" y="928105"/>
                </a:lnTo>
                <a:lnTo>
                  <a:pt x="0" y="812582"/>
                </a:lnTo>
                <a:lnTo>
                  <a:pt x="24899" y="775234"/>
                </a:lnTo>
                <a:lnTo>
                  <a:pt x="0" y="774915"/>
                </a:lnTo>
                <a:lnTo>
                  <a:pt x="0" y="709253"/>
                </a:lnTo>
                <a:lnTo>
                  <a:pt x="16500" y="709253"/>
                </a:lnTo>
                <a:lnTo>
                  <a:pt x="0" y="682332"/>
                </a:lnTo>
                <a:lnTo>
                  <a:pt x="0" y="558760"/>
                </a:lnTo>
                <a:lnTo>
                  <a:pt x="92079" y="709253"/>
                </a:lnTo>
                <a:lnTo>
                  <a:pt x="188050" y="709253"/>
                </a:lnTo>
                <a:lnTo>
                  <a:pt x="41694" y="478921"/>
                </a:lnTo>
                <a:cubicBezTo>
                  <a:pt x="36895" y="470525"/>
                  <a:pt x="36895" y="459727"/>
                  <a:pt x="39294" y="450130"/>
                </a:cubicBezTo>
                <a:cubicBezTo>
                  <a:pt x="44093" y="439334"/>
                  <a:pt x="52490" y="433335"/>
                  <a:pt x="62087" y="430936"/>
                </a:cubicBezTo>
                <a:lnTo>
                  <a:pt x="330807" y="372154"/>
                </a:lnTo>
                <a:lnTo>
                  <a:pt x="266026" y="303773"/>
                </a:lnTo>
                <a:lnTo>
                  <a:pt x="57288" y="349360"/>
                </a:lnTo>
                <a:cubicBezTo>
                  <a:pt x="39294" y="352959"/>
                  <a:pt x="22499" y="342162"/>
                  <a:pt x="18900" y="325367"/>
                </a:cubicBezTo>
                <a:cubicBezTo>
                  <a:pt x="15301" y="307373"/>
                  <a:pt x="26098" y="290578"/>
                  <a:pt x="42893" y="286978"/>
                </a:cubicBezTo>
                <a:lnTo>
                  <a:pt x="213242" y="249790"/>
                </a:lnTo>
                <a:lnTo>
                  <a:pt x="159259" y="192207"/>
                </a:lnTo>
                <a:lnTo>
                  <a:pt x="0" y="227598"/>
                </a:lnTo>
                <a:lnTo>
                  <a:pt x="0" y="162165"/>
                </a:lnTo>
                <a:lnTo>
                  <a:pt x="106474" y="139423"/>
                </a:lnTo>
                <a:lnTo>
                  <a:pt x="52490" y="81840"/>
                </a:lnTo>
                <a:lnTo>
                  <a:pt x="0" y="93135"/>
                </a:lnTo>
                <a:lnTo>
                  <a:pt x="0" y="28044"/>
                </a:lnTo>
                <a:lnTo>
                  <a:pt x="906" y="27855"/>
                </a:lnTo>
                <a:lnTo>
                  <a:pt x="0" y="26929"/>
                </a:lnTo>
                <a:close/>
              </a:path>
            </a:pathLst>
          </a:custGeom>
          <a:solidFill>
            <a:schemeClr val="bg1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/>
          <p:cNvSpPr/>
          <p:nvPr userDrawn="1"/>
        </p:nvSpPr>
        <p:spPr>
          <a:xfrm>
            <a:off x="-22998" y="3262528"/>
            <a:ext cx="714013" cy="1378658"/>
          </a:xfrm>
          <a:custGeom>
            <a:avLst/>
            <a:gdLst>
              <a:gd name="connsiteX0" fmla="*/ 122970 w 714013"/>
              <a:gd name="connsiteY0" fmla="*/ 816910 h 1378658"/>
              <a:gd name="connsiteX1" fmla="*/ 94406 w 714013"/>
              <a:gd name="connsiteY1" fmla="*/ 843277 h 1378658"/>
              <a:gd name="connsiteX2" fmla="*/ 81223 w 714013"/>
              <a:gd name="connsiteY2" fmla="*/ 848404 h 1378658"/>
              <a:gd name="connsiteX3" fmla="*/ 42406 w 714013"/>
              <a:gd name="connsiteY3" fmla="*/ 849136 h 1378658"/>
              <a:gd name="connsiteX4" fmla="*/ 43138 w 714013"/>
              <a:gd name="connsiteY4" fmla="*/ 963390 h 1378658"/>
              <a:gd name="connsiteX5" fmla="*/ 172040 w 714013"/>
              <a:gd name="connsiteY5" fmla="*/ 1054207 h 1378658"/>
              <a:gd name="connsiteX6" fmla="*/ 202069 w 714013"/>
              <a:gd name="connsiteY6" fmla="*/ 899672 h 1378658"/>
              <a:gd name="connsiteX7" fmla="*/ 308998 w 714013"/>
              <a:gd name="connsiteY7" fmla="*/ 708516 h 1378658"/>
              <a:gd name="connsiteX8" fmla="*/ 185223 w 714013"/>
              <a:gd name="connsiteY8" fmla="*/ 709248 h 1378658"/>
              <a:gd name="connsiteX9" fmla="*/ 185956 w 714013"/>
              <a:gd name="connsiteY9" fmla="*/ 748065 h 1378658"/>
              <a:gd name="connsiteX10" fmla="*/ 179364 w 714013"/>
              <a:gd name="connsiteY10" fmla="*/ 762713 h 1378658"/>
              <a:gd name="connsiteX11" fmla="*/ 150801 w 714013"/>
              <a:gd name="connsiteY11" fmla="*/ 789079 h 1378658"/>
              <a:gd name="connsiteX12" fmla="*/ 237224 w 714013"/>
              <a:gd name="connsiteY12" fmla="*/ 879164 h 1378658"/>
              <a:gd name="connsiteX13" fmla="*/ 395421 w 714013"/>
              <a:gd name="connsiteY13" fmla="*/ 846206 h 1378658"/>
              <a:gd name="connsiteX14" fmla="*/ 235026 w 714013"/>
              <a:gd name="connsiteY14" fmla="*/ 510769 h 1378658"/>
              <a:gd name="connsiteX15" fmla="*/ 152266 w 714013"/>
              <a:gd name="connsiteY15" fmla="*/ 589868 h 1378658"/>
              <a:gd name="connsiteX16" fmla="*/ 178632 w 714013"/>
              <a:gd name="connsiteY16" fmla="*/ 618431 h 1378658"/>
              <a:gd name="connsiteX17" fmla="*/ 183758 w 714013"/>
              <a:gd name="connsiteY17" fmla="*/ 631614 h 1378658"/>
              <a:gd name="connsiteX18" fmla="*/ 184491 w 714013"/>
              <a:gd name="connsiteY18" fmla="*/ 671163 h 1378658"/>
              <a:gd name="connsiteX19" fmla="*/ 298012 w 714013"/>
              <a:gd name="connsiteY19" fmla="*/ 670431 h 1378658"/>
              <a:gd name="connsiteX20" fmla="*/ 298745 w 714013"/>
              <a:gd name="connsiteY20" fmla="*/ 668966 h 1378658"/>
              <a:gd name="connsiteX21" fmla="*/ 389562 w 714013"/>
              <a:gd name="connsiteY21" fmla="*/ 540797 h 1378658"/>
              <a:gd name="connsiteX22" fmla="*/ 182294 w 714013"/>
              <a:gd name="connsiteY22" fmla="*/ 317416 h 1378658"/>
              <a:gd name="connsiteX23" fmla="*/ 44603 w 714013"/>
              <a:gd name="connsiteY23" fmla="*/ 403839 h 1378658"/>
              <a:gd name="connsiteX24" fmla="*/ 45336 w 714013"/>
              <a:gd name="connsiteY24" fmla="*/ 527613 h 1378658"/>
              <a:gd name="connsiteX25" fmla="*/ 84885 w 714013"/>
              <a:gd name="connsiteY25" fmla="*/ 526881 h 1378658"/>
              <a:gd name="connsiteX26" fmla="*/ 99533 w 714013"/>
              <a:gd name="connsiteY26" fmla="*/ 532741 h 1378658"/>
              <a:gd name="connsiteX27" fmla="*/ 126631 w 714013"/>
              <a:gd name="connsiteY27" fmla="*/ 562036 h 1378658"/>
              <a:gd name="connsiteX28" fmla="*/ 215984 w 714013"/>
              <a:gd name="connsiteY28" fmla="*/ 476346 h 1378658"/>
              <a:gd name="connsiteX29" fmla="*/ 24829 w 714013"/>
              <a:gd name="connsiteY29" fmla="*/ 288 h 1378658"/>
              <a:gd name="connsiteX30" fmla="*/ 45336 w 714013"/>
              <a:gd name="connsiteY30" fmla="*/ 16401 h 1378658"/>
              <a:gd name="connsiteX31" fmla="*/ 45336 w 714013"/>
              <a:gd name="connsiteY31" fmla="*/ 62542 h 1378658"/>
              <a:gd name="connsiteX32" fmla="*/ 75364 w 714013"/>
              <a:gd name="connsiteY32" fmla="*/ 43500 h 1378658"/>
              <a:gd name="connsiteX33" fmla="*/ 102463 w 714013"/>
              <a:gd name="connsiteY33" fmla="*/ 50091 h 1378658"/>
              <a:gd name="connsiteX34" fmla="*/ 95871 w 714013"/>
              <a:gd name="connsiteY34" fmla="*/ 77190 h 1378658"/>
              <a:gd name="connsiteX35" fmla="*/ 45336 w 714013"/>
              <a:gd name="connsiteY35" fmla="*/ 108683 h 1378658"/>
              <a:gd name="connsiteX36" fmla="*/ 45336 w 714013"/>
              <a:gd name="connsiteY36" fmla="*/ 109416 h 1378658"/>
              <a:gd name="connsiteX37" fmla="*/ 45336 w 714013"/>
              <a:gd name="connsiteY37" fmla="*/ 157754 h 1378658"/>
              <a:gd name="connsiteX38" fmla="*/ 111251 w 714013"/>
              <a:gd name="connsiteY38" fmla="*/ 117472 h 1378658"/>
              <a:gd name="connsiteX39" fmla="*/ 138350 w 714013"/>
              <a:gd name="connsiteY39" fmla="*/ 124063 h 1378658"/>
              <a:gd name="connsiteX40" fmla="*/ 131759 w 714013"/>
              <a:gd name="connsiteY40" fmla="*/ 151162 h 1378658"/>
              <a:gd name="connsiteX41" fmla="*/ 45336 w 714013"/>
              <a:gd name="connsiteY41" fmla="*/ 204627 h 1378658"/>
              <a:gd name="connsiteX42" fmla="*/ 45336 w 714013"/>
              <a:gd name="connsiteY42" fmla="*/ 252965 h 1378658"/>
              <a:gd name="connsiteX43" fmla="*/ 135420 w 714013"/>
              <a:gd name="connsiteY43" fmla="*/ 197303 h 1378658"/>
              <a:gd name="connsiteX44" fmla="*/ 162519 w 714013"/>
              <a:gd name="connsiteY44" fmla="*/ 203894 h 1378658"/>
              <a:gd name="connsiteX45" fmla="*/ 155927 w 714013"/>
              <a:gd name="connsiteY45" fmla="*/ 230993 h 1378658"/>
              <a:gd name="connsiteX46" fmla="*/ 44603 w 714013"/>
              <a:gd name="connsiteY46" fmla="*/ 299106 h 1378658"/>
              <a:gd name="connsiteX47" fmla="*/ 45336 w 714013"/>
              <a:gd name="connsiteY47" fmla="*/ 356965 h 1378658"/>
              <a:gd name="connsiteX48" fmla="*/ 185223 w 714013"/>
              <a:gd name="connsiteY48" fmla="*/ 268345 h 1378658"/>
              <a:gd name="connsiteX49" fmla="*/ 203533 w 714013"/>
              <a:gd name="connsiteY49" fmla="*/ 266880 h 1378658"/>
              <a:gd name="connsiteX50" fmla="*/ 215252 w 714013"/>
              <a:gd name="connsiteY50" fmla="*/ 280796 h 1378658"/>
              <a:gd name="connsiteX51" fmla="*/ 248942 w 714013"/>
              <a:gd name="connsiteY51" fmla="*/ 441923 h 1378658"/>
              <a:gd name="connsiteX52" fmla="*/ 290688 w 714013"/>
              <a:gd name="connsiteY52" fmla="*/ 401641 h 1378658"/>
              <a:gd name="connsiteX53" fmla="*/ 262857 w 714013"/>
              <a:gd name="connsiteY53" fmla="*/ 274204 h 1378658"/>
              <a:gd name="connsiteX54" fmla="*/ 274575 w 714013"/>
              <a:gd name="connsiteY54" fmla="*/ 252232 h 1378658"/>
              <a:gd name="connsiteX55" fmla="*/ 277505 w 714013"/>
              <a:gd name="connsiteY55" fmla="*/ 251500 h 1378658"/>
              <a:gd name="connsiteX56" fmla="*/ 300942 w 714013"/>
              <a:gd name="connsiteY56" fmla="*/ 266148 h 1378658"/>
              <a:gd name="connsiteX57" fmla="*/ 323646 w 714013"/>
              <a:gd name="connsiteY57" fmla="*/ 370149 h 1378658"/>
              <a:gd name="connsiteX58" fmla="*/ 358069 w 714013"/>
              <a:gd name="connsiteY58" fmla="*/ 337190 h 1378658"/>
              <a:gd name="connsiteX59" fmla="*/ 336097 w 714013"/>
              <a:gd name="connsiteY59" fmla="*/ 238317 h 1378658"/>
              <a:gd name="connsiteX60" fmla="*/ 347815 w 714013"/>
              <a:gd name="connsiteY60" fmla="*/ 216345 h 1378658"/>
              <a:gd name="connsiteX61" fmla="*/ 350745 w 714013"/>
              <a:gd name="connsiteY61" fmla="*/ 215613 h 1378658"/>
              <a:gd name="connsiteX62" fmla="*/ 374181 w 714013"/>
              <a:gd name="connsiteY62" fmla="*/ 230261 h 1378658"/>
              <a:gd name="connsiteX63" fmla="*/ 391027 w 714013"/>
              <a:gd name="connsiteY63" fmla="*/ 306430 h 1378658"/>
              <a:gd name="connsiteX64" fmla="*/ 426182 w 714013"/>
              <a:gd name="connsiteY64" fmla="*/ 272740 h 1378658"/>
              <a:gd name="connsiteX65" fmla="*/ 413731 w 714013"/>
              <a:gd name="connsiteY65" fmla="*/ 214148 h 1378658"/>
              <a:gd name="connsiteX66" fmla="*/ 425449 w 714013"/>
              <a:gd name="connsiteY66" fmla="*/ 192176 h 1378658"/>
              <a:gd name="connsiteX67" fmla="*/ 428379 w 714013"/>
              <a:gd name="connsiteY67" fmla="*/ 191444 h 1378658"/>
              <a:gd name="connsiteX68" fmla="*/ 451815 w 714013"/>
              <a:gd name="connsiteY68" fmla="*/ 206092 h 1378658"/>
              <a:gd name="connsiteX69" fmla="*/ 459139 w 714013"/>
              <a:gd name="connsiteY69" fmla="*/ 241247 h 1378658"/>
              <a:gd name="connsiteX70" fmla="*/ 492830 w 714013"/>
              <a:gd name="connsiteY70" fmla="*/ 209753 h 1378658"/>
              <a:gd name="connsiteX71" fmla="*/ 519929 w 714013"/>
              <a:gd name="connsiteY71" fmla="*/ 210486 h 1378658"/>
              <a:gd name="connsiteX72" fmla="*/ 519929 w 714013"/>
              <a:gd name="connsiteY72" fmla="*/ 237585 h 1378658"/>
              <a:gd name="connsiteX73" fmla="*/ 492098 w 714013"/>
              <a:gd name="connsiteY73" fmla="*/ 263951 h 1378658"/>
              <a:gd name="connsiteX74" fmla="*/ 514801 w 714013"/>
              <a:gd name="connsiteY74" fmla="*/ 269078 h 1378658"/>
              <a:gd name="connsiteX75" fmla="*/ 529449 w 714013"/>
              <a:gd name="connsiteY75" fmla="*/ 292515 h 1378658"/>
              <a:gd name="connsiteX76" fmla="*/ 506013 w 714013"/>
              <a:gd name="connsiteY76" fmla="*/ 307163 h 1378658"/>
              <a:gd name="connsiteX77" fmla="*/ 458407 w 714013"/>
              <a:gd name="connsiteY77" fmla="*/ 296909 h 1378658"/>
              <a:gd name="connsiteX78" fmla="*/ 423252 w 714013"/>
              <a:gd name="connsiteY78" fmla="*/ 330599 h 1378658"/>
              <a:gd name="connsiteX79" fmla="*/ 486970 w 714013"/>
              <a:gd name="connsiteY79" fmla="*/ 344514 h 1378658"/>
              <a:gd name="connsiteX80" fmla="*/ 501618 w 714013"/>
              <a:gd name="connsiteY80" fmla="*/ 367951 h 1378658"/>
              <a:gd name="connsiteX81" fmla="*/ 478182 w 714013"/>
              <a:gd name="connsiteY81" fmla="*/ 382599 h 1378658"/>
              <a:gd name="connsiteX82" fmla="*/ 388097 w 714013"/>
              <a:gd name="connsiteY82" fmla="*/ 363557 h 1378658"/>
              <a:gd name="connsiteX83" fmla="*/ 347083 w 714013"/>
              <a:gd name="connsiteY83" fmla="*/ 403839 h 1378658"/>
              <a:gd name="connsiteX84" fmla="*/ 459872 w 714013"/>
              <a:gd name="connsiteY84" fmla="*/ 426543 h 1378658"/>
              <a:gd name="connsiteX85" fmla="*/ 474520 w 714013"/>
              <a:gd name="connsiteY85" fmla="*/ 449979 h 1378658"/>
              <a:gd name="connsiteX86" fmla="*/ 451083 w 714013"/>
              <a:gd name="connsiteY86" fmla="*/ 464627 h 1378658"/>
              <a:gd name="connsiteX87" fmla="*/ 314125 w 714013"/>
              <a:gd name="connsiteY87" fmla="*/ 435332 h 1378658"/>
              <a:gd name="connsiteX88" fmla="*/ 270181 w 714013"/>
              <a:gd name="connsiteY88" fmla="*/ 477810 h 1378658"/>
              <a:gd name="connsiteX89" fmla="*/ 428379 w 714013"/>
              <a:gd name="connsiteY89" fmla="*/ 507839 h 1378658"/>
              <a:gd name="connsiteX90" fmla="*/ 442295 w 714013"/>
              <a:gd name="connsiteY90" fmla="*/ 519557 h 1378658"/>
              <a:gd name="connsiteX91" fmla="*/ 440830 w 714013"/>
              <a:gd name="connsiteY91" fmla="*/ 537867 h 1378658"/>
              <a:gd name="connsiteX92" fmla="*/ 347815 w 714013"/>
              <a:gd name="connsiteY92" fmla="*/ 668966 h 1378658"/>
              <a:gd name="connsiteX93" fmla="*/ 408604 w 714013"/>
              <a:gd name="connsiteY93" fmla="*/ 669698 h 1378658"/>
              <a:gd name="connsiteX94" fmla="*/ 486970 w 714013"/>
              <a:gd name="connsiteY94" fmla="*/ 552515 h 1378658"/>
              <a:gd name="connsiteX95" fmla="*/ 495759 w 714013"/>
              <a:gd name="connsiteY95" fmla="*/ 545191 h 1378658"/>
              <a:gd name="connsiteX96" fmla="*/ 514069 w 714013"/>
              <a:gd name="connsiteY96" fmla="*/ 547389 h 1378658"/>
              <a:gd name="connsiteX97" fmla="*/ 519196 w 714013"/>
              <a:gd name="connsiteY97" fmla="*/ 574487 h 1378658"/>
              <a:gd name="connsiteX98" fmla="*/ 455478 w 714013"/>
              <a:gd name="connsiteY98" fmla="*/ 668966 h 1378658"/>
              <a:gd name="connsiteX99" fmla="*/ 513337 w 714013"/>
              <a:gd name="connsiteY99" fmla="*/ 668966 h 1378658"/>
              <a:gd name="connsiteX100" fmla="*/ 564604 w 714013"/>
              <a:gd name="connsiteY100" fmla="*/ 592797 h 1378658"/>
              <a:gd name="connsiteX101" fmla="*/ 573393 w 714013"/>
              <a:gd name="connsiteY101" fmla="*/ 585473 h 1378658"/>
              <a:gd name="connsiteX102" fmla="*/ 591703 w 714013"/>
              <a:gd name="connsiteY102" fmla="*/ 587670 h 1378658"/>
              <a:gd name="connsiteX103" fmla="*/ 596830 w 714013"/>
              <a:gd name="connsiteY103" fmla="*/ 614769 h 1378658"/>
              <a:gd name="connsiteX104" fmla="*/ 560210 w 714013"/>
              <a:gd name="connsiteY104" fmla="*/ 668966 h 1378658"/>
              <a:gd name="connsiteX105" fmla="*/ 608548 w 714013"/>
              <a:gd name="connsiteY105" fmla="*/ 668966 h 1378658"/>
              <a:gd name="connsiteX106" fmla="*/ 635647 w 714013"/>
              <a:gd name="connsiteY106" fmla="*/ 628684 h 1378658"/>
              <a:gd name="connsiteX107" fmla="*/ 644436 w 714013"/>
              <a:gd name="connsiteY107" fmla="*/ 621360 h 1378658"/>
              <a:gd name="connsiteX108" fmla="*/ 662746 w 714013"/>
              <a:gd name="connsiteY108" fmla="*/ 623558 h 1378658"/>
              <a:gd name="connsiteX109" fmla="*/ 667873 w 714013"/>
              <a:gd name="connsiteY109" fmla="*/ 650656 h 1378658"/>
              <a:gd name="connsiteX110" fmla="*/ 655422 w 714013"/>
              <a:gd name="connsiteY110" fmla="*/ 669698 h 1378658"/>
              <a:gd name="connsiteX111" fmla="*/ 694239 w 714013"/>
              <a:gd name="connsiteY111" fmla="*/ 668966 h 1378658"/>
              <a:gd name="connsiteX112" fmla="*/ 714013 w 714013"/>
              <a:gd name="connsiteY112" fmla="*/ 688741 h 1378658"/>
              <a:gd name="connsiteX113" fmla="*/ 694971 w 714013"/>
              <a:gd name="connsiteY113" fmla="*/ 708516 h 1378658"/>
              <a:gd name="connsiteX114" fmla="*/ 648830 w 714013"/>
              <a:gd name="connsiteY114" fmla="*/ 708516 h 1378658"/>
              <a:gd name="connsiteX115" fmla="*/ 667140 w 714013"/>
              <a:gd name="connsiteY115" fmla="*/ 738544 h 1378658"/>
              <a:gd name="connsiteX116" fmla="*/ 660549 w 714013"/>
              <a:gd name="connsiteY116" fmla="*/ 765643 h 1378658"/>
              <a:gd name="connsiteX117" fmla="*/ 633450 w 714013"/>
              <a:gd name="connsiteY117" fmla="*/ 759051 h 1378658"/>
              <a:gd name="connsiteX118" fmla="*/ 601957 w 714013"/>
              <a:gd name="connsiteY118" fmla="*/ 708516 h 1378658"/>
              <a:gd name="connsiteX119" fmla="*/ 553619 w 714013"/>
              <a:gd name="connsiteY119" fmla="*/ 708516 h 1378658"/>
              <a:gd name="connsiteX120" fmla="*/ 593900 w 714013"/>
              <a:gd name="connsiteY120" fmla="*/ 774431 h 1378658"/>
              <a:gd name="connsiteX121" fmla="*/ 587309 w 714013"/>
              <a:gd name="connsiteY121" fmla="*/ 801530 h 1378658"/>
              <a:gd name="connsiteX122" fmla="*/ 560210 w 714013"/>
              <a:gd name="connsiteY122" fmla="*/ 794938 h 1378658"/>
              <a:gd name="connsiteX123" fmla="*/ 507478 w 714013"/>
              <a:gd name="connsiteY123" fmla="*/ 709248 h 1378658"/>
              <a:gd name="connsiteX124" fmla="*/ 506746 w 714013"/>
              <a:gd name="connsiteY124" fmla="*/ 709248 h 1378658"/>
              <a:gd name="connsiteX125" fmla="*/ 459139 w 714013"/>
              <a:gd name="connsiteY125" fmla="*/ 709248 h 1378658"/>
              <a:gd name="connsiteX126" fmla="*/ 514801 w 714013"/>
              <a:gd name="connsiteY126" fmla="*/ 799333 h 1378658"/>
              <a:gd name="connsiteX127" fmla="*/ 508210 w 714013"/>
              <a:gd name="connsiteY127" fmla="*/ 826432 h 1378658"/>
              <a:gd name="connsiteX128" fmla="*/ 481111 w 714013"/>
              <a:gd name="connsiteY128" fmla="*/ 819840 h 1378658"/>
              <a:gd name="connsiteX129" fmla="*/ 412999 w 714013"/>
              <a:gd name="connsiteY129" fmla="*/ 709248 h 1378658"/>
              <a:gd name="connsiteX130" fmla="*/ 355139 w 714013"/>
              <a:gd name="connsiteY130" fmla="*/ 709248 h 1378658"/>
              <a:gd name="connsiteX131" fmla="*/ 443759 w 714013"/>
              <a:gd name="connsiteY131" fmla="*/ 849868 h 1378658"/>
              <a:gd name="connsiteX132" fmla="*/ 445224 w 714013"/>
              <a:gd name="connsiteY132" fmla="*/ 867445 h 1378658"/>
              <a:gd name="connsiteX133" fmla="*/ 431308 w 714013"/>
              <a:gd name="connsiteY133" fmla="*/ 879164 h 1378658"/>
              <a:gd name="connsiteX134" fmla="*/ 267984 w 714013"/>
              <a:gd name="connsiteY134" fmla="*/ 912854 h 1378658"/>
              <a:gd name="connsiteX135" fmla="*/ 308266 w 714013"/>
              <a:gd name="connsiteY135" fmla="*/ 954601 h 1378658"/>
              <a:gd name="connsiteX136" fmla="*/ 435703 w 714013"/>
              <a:gd name="connsiteY136" fmla="*/ 926770 h 1378658"/>
              <a:gd name="connsiteX137" fmla="*/ 459139 w 714013"/>
              <a:gd name="connsiteY137" fmla="*/ 941418 h 1378658"/>
              <a:gd name="connsiteX138" fmla="*/ 444491 w 714013"/>
              <a:gd name="connsiteY138" fmla="*/ 964854 h 1378658"/>
              <a:gd name="connsiteX139" fmla="*/ 340491 w 714013"/>
              <a:gd name="connsiteY139" fmla="*/ 987559 h 1378658"/>
              <a:gd name="connsiteX140" fmla="*/ 373449 w 714013"/>
              <a:gd name="connsiteY140" fmla="*/ 1021981 h 1378658"/>
              <a:gd name="connsiteX141" fmla="*/ 472322 w 714013"/>
              <a:gd name="connsiteY141" fmla="*/ 1000742 h 1378658"/>
              <a:gd name="connsiteX142" fmla="*/ 495759 w 714013"/>
              <a:gd name="connsiteY142" fmla="*/ 1015390 h 1378658"/>
              <a:gd name="connsiteX143" fmla="*/ 481111 w 714013"/>
              <a:gd name="connsiteY143" fmla="*/ 1038827 h 1378658"/>
              <a:gd name="connsiteX144" fmla="*/ 405675 w 714013"/>
              <a:gd name="connsiteY144" fmla="*/ 1054939 h 1378658"/>
              <a:gd name="connsiteX145" fmla="*/ 438632 w 714013"/>
              <a:gd name="connsiteY145" fmla="*/ 1093023 h 1378658"/>
              <a:gd name="connsiteX146" fmla="*/ 497224 w 714013"/>
              <a:gd name="connsiteY146" fmla="*/ 1080573 h 1378658"/>
              <a:gd name="connsiteX147" fmla="*/ 520661 w 714013"/>
              <a:gd name="connsiteY147" fmla="*/ 1095221 h 1378658"/>
              <a:gd name="connsiteX148" fmla="*/ 506013 w 714013"/>
              <a:gd name="connsiteY148" fmla="*/ 1118658 h 1378658"/>
              <a:gd name="connsiteX149" fmla="*/ 470858 w 714013"/>
              <a:gd name="connsiteY149" fmla="*/ 1125982 h 1378658"/>
              <a:gd name="connsiteX150" fmla="*/ 471590 w 714013"/>
              <a:gd name="connsiteY150" fmla="*/ 1126714 h 1378658"/>
              <a:gd name="connsiteX151" fmla="*/ 503083 w 714013"/>
              <a:gd name="connsiteY151" fmla="*/ 1158939 h 1378658"/>
              <a:gd name="connsiteX152" fmla="*/ 502351 w 714013"/>
              <a:gd name="connsiteY152" fmla="*/ 1186770 h 1378658"/>
              <a:gd name="connsiteX153" fmla="*/ 475252 w 714013"/>
              <a:gd name="connsiteY153" fmla="*/ 1186038 h 1378658"/>
              <a:gd name="connsiteX154" fmla="*/ 448154 w 714013"/>
              <a:gd name="connsiteY154" fmla="*/ 1158207 h 1378658"/>
              <a:gd name="connsiteX155" fmla="*/ 443759 w 714013"/>
              <a:gd name="connsiteY155" fmla="*/ 1180179 h 1378658"/>
              <a:gd name="connsiteX156" fmla="*/ 420323 w 714013"/>
              <a:gd name="connsiteY156" fmla="*/ 1194827 h 1378658"/>
              <a:gd name="connsiteX157" fmla="*/ 405675 w 714013"/>
              <a:gd name="connsiteY157" fmla="*/ 1171390 h 1378658"/>
              <a:gd name="connsiteX158" fmla="*/ 415928 w 714013"/>
              <a:gd name="connsiteY158" fmla="*/ 1123052 h 1378658"/>
              <a:gd name="connsiteX159" fmla="*/ 382970 w 714013"/>
              <a:gd name="connsiteY159" fmla="*/ 1088630 h 1378658"/>
              <a:gd name="connsiteX160" fmla="*/ 382970 w 714013"/>
              <a:gd name="connsiteY160" fmla="*/ 1087897 h 1378658"/>
              <a:gd name="connsiteX161" fmla="*/ 369055 w 714013"/>
              <a:gd name="connsiteY161" fmla="*/ 1152348 h 1378658"/>
              <a:gd name="connsiteX162" fmla="*/ 345618 w 714013"/>
              <a:gd name="connsiteY162" fmla="*/ 1166996 h 1378658"/>
              <a:gd name="connsiteX163" fmla="*/ 330970 w 714013"/>
              <a:gd name="connsiteY163" fmla="*/ 1143559 h 1378658"/>
              <a:gd name="connsiteX164" fmla="*/ 350013 w 714013"/>
              <a:gd name="connsiteY164" fmla="*/ 1053475 h 1378658"/>
              <a:gd name="connsiteX165" fmla="*/ 309730 w 714013"/>
              <a:gd name="connsiteY165" fmla="*/ 1012460 h 1378658"/>
              <a:gd name="connsiteX166" fmla="*/ 285562 w 714013"/>
              <a:gd name="connsiteY166" fmla="*/ 1123784 h 1378658"/>
              <a:gd name="connsiteX167" fmla="*/ 262125 w 714013"/>
              <a:gd name="connsiteY167" fmla="*/ 1138432 h 1378658"/>
              <a:gd name="connsiteX168" fmla="*/ 247477 w 714013"/>
              <a:gd name="connsiteY168" fmla="*/ 1115728 h 1378658"/>
              <a:gd name="connsiteX169" fmla="*/ 277505 w 714013"/>
              <a:gd name="connsiteY169" fmla="*/ 978038 h 1378658"/>
              <a:gd name="connsiteX170" fmla="*/ 235759 w 714013"/>
              <a:gd name="connsiteY170" fmla="*/ 934826 h 1378658"/>
              <a:gd name="connsiteX171" fmla="*/ 204998 w 714013"/>
              <a:gd name="connsiteY171" fmla="*/ 1092291 h 1378658"/>
              <a:gd name="connsiteX172" fmla="*/ 174970 w 714013"/>
              <a:gd name="connsiteY172" fmla="*/ 1104743 h 1378658"/>
              <a:gd name="connsiteX173" fmla="*/ 43871 w 714013"/>
              <a:gd name="connsiteY173" fmla="*/ 1012460 h 1378658"/>
              <a:gd name="connsiteX174" fmla="*/ 43871 w 714013"/>
              <a:gd name="connsiteY174" fmla="*/ 1073249 h 1378658"/>
              <a:gd name="connsiteX175" fmla="*/ 161054 w 714013"/>
              <a:gd name="connsiteY175" fmla="*/ 1151615 h 1378658"/>
              <a:gd name="connsiteX176" fmla="*/ 166181 w 714013"/>
              <a:gd name="connsiteY176" fmla="*/ 1178714 h 1378658"/>
              <a:gd name="connsiteX177" fmla="*/ 139082 w 714013"/>
              <a:gd name="connsiteY177" fmla="*/ 1183841 h 1378658"/>
              <a:gd name="connsiteX178" fmla="*/ 44603 w 714013"/>
              <a:gd name="connsiteY178" fmla="*/ 1120122 h 1378658"/>
              <a:gd name="connsiteX179" fmla="*/ 43871 w 714013"/>
              <a:gd name="connsiteY179" fmla="*/ 1177249 h 1378658"/>
              <a:gd name="connsiteX180" fmla="*/ 120040 w 714013"/>
              <a:gd name="connsiteY180" fmla="*/ 1228517 h 1378658"/>
              <a:gd name="connsiteX181" fmla="*/ 125167 w 714013"/>
              <a:gd name="connsiteY181" fmla="*/ 1255615 h 1378658"/>
              <a:gd name="connsiteX182" fmla="*/ 98068 w 714013"/>
              <a:gd name="connsiteY182" fmla="*/ 1260743 h 1378658"/>
              <a:gd name="connsiteX183" fmla="*/ 43138 w 714013"/>
              <a:gd name="connsiteY183" fmla="*/ 1224123 h 1378658"/>
              <a:gd name="connsiteX184" fmla="*/ 43138 w 714013"/>
              <a:gd name="connsiteY184" fmla="*/ 1224855 h 1378658"/>
              <a:gd name="connsiteX185" fmla="*/ 43138 w 714013"/>
              <a:gd name="connsiteY185" fmla="*/ 1272461 h 1378658"/>
              <a:gd name="connsiteX186" fmla="*/ 84152 w 714013"/>
              <a:gd name="connsiteY186" fmla="*/ 1300292 h 1378658"/>
              <a:gd name="connsiteX187" fmla="*/ 89280 w 714013"/>
              <a:gd name="connsiteY187" fmla="*/ 1327390 h 1378658"/>
              <a:gd name="connsiteX188" fmla="*/ 62180 w 714013"/>
              <a:gd name="connsiteY188" fmla="*/ 1332517 h 1378658"/>
              <a:gd name="connsiteX189" fmla="*/ 43871 w 714013"/>
              <a:gd name="connsiteY189" fmla="*/ 1320066 h 1378658"/>
              <a:gd name="connsiteX190" fmla="*/ 43138 w 714013"/>
              <a:gd name="connsiteY190" fmla="*/ 1358884 h 1378658"/>
              <a:gd name="connsiteX191" fmla="*/ 24096 w 714013"/>
              <a:gd name="connsiteY191" fmla="*/ 1378658 h 1378658"/>
              <a:gd name="connsiteX192" fmla="*/ 4322 w 714013"/>
              <a:gd name="connsiteY192" fmla="*/ 1358884 h 1378658"/>
              <a:gd name="connsiteX193" fmla="*/ 4322 w 714013"/>
              <a:gd name="connsiteY193" fmla="*/ 1313475 h 1378658"/>
              <a:gd name="connsiteX194" fmla="*/ 4322 w 714013"/>
              <a:gd name="connsiteY194" fmla="*/ 1312742 h 1378658"/>
              <a:gd name="connsiteX195" fmla="*/ 0 w 714013"/>
              <a:gd name="connsiteY195" fmla="*/ 1315418 h 1378658"/>
              <a:gd name="connsiteX196" fmla="*/ 0 w 714013"/>
              <a:gd name="connsiteY196" fmla="*/ 1269256 h 1378658"/>
              <a:gd name="connsiteX197" fmla="*/ 4322 w 714013"/>
              <a:gd name="connsiteY197" fmla="*/ 1266602 h 1378658"/>
              <a:gd name="connsiteX198" fmla="*/ 4322 w 714013"/>
              <a:gd name="connsiteY198" fmla="*/ 1218264 h 1378658"/>
              <a:gd name="connsiteX199" fmla="*/ 4322 w 714013"/>
              <a:gd name="connsiteY199" fmla="*/ 1217531 h 1378658"/>
              <a:gd name="connsiteX200" fmla="*/ 0 w 714013"/>
              <a:gd name="connsiteY200" fmla="*/ 1220220 h 1378658"/>
              <a:gd name="connsiteX201" fmla="*/ 0 w 714013"/>
              <a:gd name="connsiteY201" fmla="*/ 1174064 h 1378658"/>
              <a:gd name="connsiteX202" fmla="*/ 4322 w 714013"/>
              <a:gd name="connsiteY202" fmla="*/ 1171390 h 1378658"/>
              <a:gd name="connsiteX203" fmla="*/ 4322 w 714013"/>
              <a:gd name="connsiteY203" fmla="*/ 1123784 h 1378658"/>
              <a:gd name="connsiteX204" fmla="*/ 0 w 714013"/>
              <a:gd name="connsiteY204" fmla="*/ 1126433 h 1378658"/>
              <a:gd name="connsiteX205" fmla="*/ 0 w 714013"/>
              <a:gd name="connsiteY205" fmla="*/ 1077728 h 1378658"/>
              <a:gd name="connsiteX206" fmla="*/ 3589 w 714013"/>
              <a:gd name="connsiteY206" fmla="*/ 1075447 h 1378658"/>
              <a:gd name="connsiteX207" fmla="*/ 3589 w 714013"/>
              <a:gd name="connsiteY207" fmla="*/ 1017587 h 1378658"/>
              <a:gd name="connsiteX208" fmla="*/ 0 w 714013"/>
              <a:gd name="connsiteY208" fmla="*/ 1019837 h 1378658"/>
              <a:gd name="connsiteX209" fmla="*/ 0 w 714013"/>
              <a:gd name="connsiteY209" fmla="*/ 975716 h 1378658"/>
              <a:gd name="connsiteX210" fmla="*/ 2124 w 714013"/>
              <a:gd name="connsiteY210" fmla="*/ 974375 h 1378658"/>
              <a:gd name="connsiteX211" fmla="*/ 2124 w 714013"/>
              <a:gd name="connsiteY211" fmla="*/ 849136 h 1378658"/>
              <a:gd name="connsiteX212" fmla="*/ 0 w 714013"/>
              <a:gd name="connsiteY212" fmla="*/ 849176 h 1378658"/>
              <a:gd name="connsiteX213" fmla="*/ 0 w 714013"/>
              <a:gd name="connsiteY213" fmla="*/ 810404 h 1378658"/>
              <a:gd name="connsiteX214" fmla="*/ 3589 w 714013"/>
              <a:gd name="connsiteY214" fmla="*/ 810318 h 1378658"/>
              <a:gd name="connsiteX215" fmla="*/ 42406 w 714013"/>
              <a:gd name="connsiteY215" fmla="*/ 809586 h 1378658"/>
              <a:gd name="connsiteX216" fmla="*/ 73167 w 714013"/>
              <a:gd name="connsiteY216" fmla="*/ 808854 h 1378658"/>
              <a:gd name="connsiteX217" fmla="*/ 95871 w 714013"/>
              <a:gd name="connsiteY217" fmla="*/ 787615 h 1378658"/>
              <a:gd name="connsiteX218" fmla="*/ 124435 w 714013"/>
              <a:gd name="connsiteY218" fmla="*/ 761248 h 1378658"/>
              <a:gd name="connsiteX219" fmla="*/ 147138 w 714013"/>
              <a:gd name="connsiteY219" fmla="*/ 740008 h 1378658"/>
              <a:gd name="connsiteX220" fmla="*/ 146406 w 714013"/>
              <a:gd name="connsiteY220" fmla="*/ 709248 h 1378658"/>
              <a:gd name="connsiteX221" fmla="*/ 145674 w 714013"/>
              <a:gd name="connsiteY221" fmla="*/ 670431 h 1378658"/>
              <a:gd name="connsiteX222" fmla="*/ 144209 w 714013"/>
              <a:gd name="connsiteY222" fmla="*/ 639670 h 1378658"/>
              <a:gd name="connsiteX223" fmla="*/ 123702 w 714013"/>
              <a:gd name="connsiteY223" fmla="*/ 616966 h 1378658"/>
              <a:gd name="connsiteX224" fmla="*/ 97336 w 714013"/>
              <a:gd name="connsiteY224" fmla="*/ 588403 h 1378658"/>
              <a:gd name="connsiteX225" fmla="*/ 76096 w 714013"/>
              <a:gd name="connsiteY225" fmla="*/ 565698 h 1378658"/>
              <a:gd name="connsiteX226" fmla="*/ 45336 w 714013"/>
              <a:gd name="connsiteY226" fmla="*/ 566431 h 1378658"/>
              <a:gd name="connsiteX227" fmla="*/ 6518 w 714013"/>
              <a:gd name="connsiteY227" fmla="*/ 567163 h 1378658"/>
              <a:gd name="connsiteX228" fmla="*/ 0 w 714013"/>
              <a:gd name="connsiteY228" fmla="*/ 567318 h 1378658"/>
              <a:gd name="connsiteX229" fmla="*/ 0 w 714013"/>
              <a:gd name="connsiteY229" fmla="*/ 529187 h 1378658"/>
              <a:gd name="connsiteX230" fmla="*/ 5786 w 714013"/>
              <a:gd name="connsiteY230" fmla="*/ 529078 h 1378658"/>
              <a:gd name="connsiteX231" fmla="*/ 5786 w 714013"/>
              <a:gd name="connsiteY231" fmla="*/ 414092 h 1378658"/>
              <a:gd name="connsiteX232" fmla="*/ 0 w 714013"/>
              <a:gd name="connsiteY232" fmla="*/ 410025 h 1378658"/>
              <a:gd name="connsiteX233" fmla="*/ 0 w 714013"/>
              <a:gd name="connsiteY233" fmla="*/ 361923 h 1378658"/>
              <a:gd name="connsiteX234" fmla="*/ 6518 w 714013"/>
              <a:gd name="connsiteY234" fmla="*/ 366486 h 1378658"/>
              <a:gd name="connsiteX235" fmla="*/ 6518 w 714013"/>
              <a:gd name="connsiteY235" fmla="*/ 305698 h 1378658"/>
              <a:gd name="connsiteX236" fmla="*/ 0 w 714013"/>
              <a:gd name="connsiteY236" fmla="*/ 301338 h 1378658"/>
              <a:gd name="connsiteX237" fmla="*/ 0 w 714013"/>
              <a:gd name="connsiteY237" fmla="*/ 254922 h 1378658"/>
              <a:gd name="connsiteX238" fmla="*/ 5786 w 714013"/>
              <a:gd name="connsiteY238" fmla="*/ 258824 h 1378658"/>
              <a:gd name="connsiteX239" fmla="*/ 5786 w 714013"/>
              <a:gd name="connsiteY239" fmla="*/ 200965 h 1378658"/>
              <a:gd name="connsiteX240" fmla="*/ 0 w 714013"/>
              <a:gd name="connsiteY240" fmla="*/ 197070 h 1378658"/>
              <a:gd name="connsiteX241" fmla="*/ 0 w 714013"/>
              <a:gd name="connsiteY241" fmla="*/ 149967 h 1378658"/>
              <a:gd name="connsiteX242" fmla="*/ 5054 w 714013"/>
              <a:gd name="connsiteY242" fmla="*/ 153359 h 1378658"/>
              <a:gd name="connsiteX243" fmla="*/ 5786 w 714013"/>
              <a:gd name="connsiteY243" fmla="*/ 105753 h 1378658"/>
              <a:gd name="connsiteX244" fmla="*/ 0 w 714013"/>
              <a:gd name="connsiteY244" fmla="*/ 101930 h 1378658"/>
              <a:gd name="connsiteX245" fmla="*/ 0 w 714013"/>
              <a:gd name="connsiteY245" fmla="*/ 54843 h 1378658"/>
              <a:gd name="connsiteX246" fmla="*/ 5054 w 714013"/>
              <a:gd name="connsiteY246" fmla="*/ 58148 h 1378658"/>
              <a:gd name="connsiteX247" fmla="*/ 5054 w 714013"/>
              <a:gd name="connsiteY247" fmla="*/ 19330 h 1378658"/>
              <a:gd name="connsiteX248" fmla="*/ 17505 w 714013"/>
              <a:gd name="connsiteY248" fmla="*/ 1753 h 1378658"/>
              <a:gd name="connsiteX249" fmla="*/ 24829 w 714013"/>
              <a:gd name="connsiteY249" fmla="*/ 288 h 1378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</a:cxnLst>
            <a:rect l="l" t="t" r="r" b="b"/>
            <a:pathLst>
              <a:path w="714013" h="1378658">
                <a:moveTo>
                  <a:pt x="122970" y="816910"/>
                </a:moveTo>
                <a:lnTo>
                  <a:pt x="94406" y="843277"/>
                </a:lnTo>
                <a:cubicBezTo>
                  <a:pt x="90744" y="846206"/>
                  <a:pt x="86350" y="848404"/>
                  <a:pt x="81223" y="848404"/>
                </a:cubicBezTo>
                <a:lnTo>
                  <a:pt x="42406" y="849136"/>
                </a:lnTo>
                <a:lnTo>
                  <a:pt x="43138" y="963390"/>
                </a:lnTo>
                <a:lnTo>
                  <a:pt x="172040" y="1054207"/>
                </a:lnTo>
                <a:lnTo>
                  <a:pt x="202069" y="899672"/>
                </a:lnTo>
                <a:close/>
                <a:moveTo>
                  <a:pt x="308998" y="708516"/>
                </a:moveTo>
                <a:lnTo>
                  <a:pt x="185223" y="709248"/>
                </a:lnTo>
                <a:lnTo>
                  <a:pt x="185956" y="748065"/>
                </a:lnTo>
                <a:cubicBezTo>
                  <a:pt x="185956" y="753924"/>
                  <a:pt x="183758" y="759051"/>
                  <a:pt x="179364" y="762713"/>
                </a:cubicBezTo>
                <a:lnTo>
                  <a:pt x="150801" y="789079"/>
                </a:lnTo>
                <a:lnTo>
                  <a:pt x="237224" y="879164"/>
                </a:lnTo>
                <a:lnTo>
                  <a:pt x="395421" y="846206"/>
                </a:lnTo>
                <a:close/>
                <a:moveTo>
                  <a:pt x="235026" y="510769"/>
                </a:moveTo>
                <a:lnTo>
                  <a:pt x="152266" y="589868"/>
                </a:lnTo>
                <a:lnTo>
                  <a:pt x="178632" y="618431"/>
                </a:lnTo>
                <a:cubicBezTo>
                  <a:pt x="181562" y="621360"/>
                  <a:pt x="183758" y="626487"/>
                  <a:pt x="183758" y="631614"/>
                </a:cubicBezTo>
                <a:lnTo>
                  <a:pt x="184491" y="671163"/>
                </a:lnTo>
                <a:lnTo>
                  <a:pt x="298012" y="670431"/>
                </a:lnTo>
                <a:lnTo>
                  <a:pt x="298745" y="668966"/>
                </a:lnTo>
                <a:lnTo>
                  <a:pt x="389562" y="540797"/>
                </a:lnTo>
                <a:close/>
                <a:moveTo>
                  <a:pt x="182294" y="317416"/>
                </a:moveTo>
                <a:lnTo>
                  <a:pt x="44603" y="403839"/>
                </a:lnTo>
                <a:lnTo>
                  <a:pt x="45336" y="527613"/>
                </a:lnTo>
                <a:lnTo>
                  <a:pt x="84885" y="526881"/>
                </a:lnTo>
                <a:cubicBezTo>
                  <a:pt x="90012" y="526149"/>
                  <a:pt x="95871" y="529078"/>
                  <a:pt x="99533" y="532741"/>
                </a:cubicBezTo>
                <a:lnTo>
                  <a:pt x="126631" y="562036"/>
                </a:lnTo>
                <a:lnTo>
                  <a:pt x="215984" y="476346"/>
                </a:lnTo>
                <a:close/>
                <a:moveTo>
                  <a:pt x="24829" y="288"/>
                </a:moveTo>
                <a:cubicBezTo>
                  <a:pt x="35082" y="288"/>
                  <a:pt x="43871" y="8345"/>
                  <a:pt x="45336" y="16401"/>
                </a:cubicBezTo>
                <a:lnTo>
                  <a:pt x="45336" y="62542"/>
                </a:lnTo>
                <a:lnTo>
                  <a:pt x="75364" y="43500"/>
                </a:lnTo>
                <a:cubicBezTo>
                  <a:pt x="84885" y="37641"/>
                  <a:pt x="96604" y="40570"/>
                  <a:pt x="102463" y="50091"/>
                </a:cubicBezTo>
                <a:cubicBezTo>
                  <a:pt x="107589" y="59613"/>
                  <a:pt x="104660" y="71331"/>
                  <a:pt x="95871" y="77190"/>
                </a:cubicBezTo>
                <a:lnTo>
                  <a:pt x="45336" y="108683"/>
                </a:lnTo>
                <a:lnTo>
                  <a:pt x="45336" y="109416"/>
                </a:lnTo>
                <a:lnTo>
                  <a:pt x="45336" y="157754"/>
                </a:lnTo>
                <a:lnTo>
                  <a:pt x="111251" y="117472"/>
                </a:lnTo>
                <a:cubicBezTo>
                  <a:pt x="120772" y="111612"/>
                  <a:pt x="132491" y="114542"/>
                  <a:pt x="138350" y="124063"/>
                </a:cubicBezTo>
                <a:cubicBezTo>
                  <a:pt x="143477" y="133584"/>
                  <a:pt x="141279" y="145303"/>
                  <a:pt x="131759" y="151162"/>
                </a:cubicBezTo>
                <a:lnTo>
                  <a:pt x="45336" y="204627"/>
                </a:lnTo>
                <a:lnTo>
                  <a:pt x="45336" y="252965"/>
                </a:lnTo>
                <a:lnTo>
                  <a:pt x="135420" y="197303"/>
                </a:lnTo>
                <a:cubicBezTo>
                  <a:pt x="144942" y="191444"/>
                  <a:pt x="156660" y="194374"/>
                  <a:pt x="162519" y="203894"/>
                </a:cubicBezTo>
                <a:cubicBezTo>
                  <a:pt x="167646" y="213416"/>
                  <a:pt x="164716" y="225134"/>
                  <a:pt x="155927" y="230993"/>
                </a:cubicBezTo>
                <a:lnTo>
                  <a:pt x="44603" y="299106"/>
                </a:lnTo>
                <a:lnTo>
                  <a:pt x="45336" y="356965"/>
                </a:lnTo>
                <a:lnTo>
                  <a:pt x="185223" y="268345"/>
                </a:lnTo>
                <a:cubicBezTo>
                  <a:pt x="191082" y="265416"/>
                  <a:pt x="197674" y="264684"/>
                  <a:pt x="203533" y="266880"/>
                </a:cubicBezTo>
                <a:cubicBezTo>
                  <a:pt x="209393" y="269810"/>
                  <a:pt x="213787" y="274937"/>
                  <a:pt x="215252" y="280796"/>
                </a:cubicBezTo>
                <a:lnTo>
                  <a:pt x="248942" y="441923"/>
                </a:lnTo>
                <a:lnTo>
                  <a:pt x="290688" y="401641"/>
                </a:lnTo>
                <a:lnTo>
                  <a:pt x="262857" y="274204"/>
                </a:lnTo>
                <a:cubicBezTo>
                  <a:pt x="260660" y="265416"/>
                  <a:pt x="265787" y="255895"/>
                  <a:pt x="274575" y="252232"/>
                </a:cubicBezTo>
                <a:cubicBezTo>
                  <a:pt x="275308" y="252232"/>
                  <a:pt x="276773" y="251500"/>
                  <a:pt x="277505" y="251500"/>
                </a:cubicBezTo>
                <a:cubicBezTo>
                  <a:pt x="288491" y="249303"/>
                  <a:pt x="298745" y="255895"/>
                  <a:pt x="300942" y="266148"/>
                </a:cubicBezTo>
                <a:lnTo>
                  <a:pt x="323646" y="370149"/>
                </a:lnTo>
                <a:lnTo>
                  <a:pt x="358069" y="337190"/>
                </a:lnTo>
                <a:lnTo>
                  <a:pt x="336097" y="238317"/>
                </a:lnTo>
                <a:cubicBezTo>
                  <a:pt x="333900" y="228796"/>
                  <a:pt x="339026" y="220007"/>
                  <a:pt x="347815" y="216345"/>
                </a:cubicBezTo>
                <a:cubicBezTo>
                  <a:pt x="348548" y="216345"/>
                  <a:pt x="349280" y="215613"/>
                  <a:pt x="350745" y="215613"/>
                </a:cubicBezTo>
                <a:cubicBezTo>
                  <a:pt x="361731" y="213416"/>
                  <a:pt x="371985" y="220007"/>
                  <a:pt x="374181" y="230261"/>
                </a:cubicBezTo>
                <a:lnTo>
                  <a:pt x="391027" y="306430"/>
                </a:lnTo>
                <a:lnTo>
                  <a:pt x="426182" y="272740"/>
                </a:lnTo>
                <a:lnTo>
                  <a:pt x="413731" y="214148"/>
                </a:lnTo>
                <a:cubicBezTo>
                  <a:pt x="411534" y="204627"/>
                  <a:pt x="416660" y="195838"/>
                  <a:pt x="425449" y="192176"/>
                </a:cubicBezTo>
                <a:cubicBezTo>
                  <a:pt x="426182" y="192176"/>
                  <a:pt x="427647" y="191444"/>
                  <a:pt x="428379" y="191444"/>
                </a:cubicBezTo>
                <a:cubicBezTo>
                  <a:pt x="439365" y="189246"/>
                  <a:pt x="449619" y="195838"/>
                  <a:pt x="451815" y="206092"/>
                </a:cubicBezTo>
                <a:lnTo>
                  <a:pt x="459139" y="241247"/>
                </a:lnTo>
                <a:lnTo>
                  <a:pt x="492830" y="209753"/>
                </a:lnTo>
                <a:cubicBezTo>
                  <a:pt x="500154" y="202429"/>
                  <a:pt x="512605" y="202429"/>
                  <a:pt x="519929" y="210486"/>
                </a:cubicBezTo>
                <a:cubicBezTo>
                  <a:pt x="527253" y="217810"/>
                  <a:pt x="527253" y="230993"/>
                  <a:pt x="519929" y="237585"/>
                </a:cubicBezTo>
                <a:lnTo>
                  <a:pt x="492098" y="263951"/>
                </a:lnTo>
                <a:lnTo>
                  <a:pt x="514801" y="269078"/>
                </a:lnTo>
                <a:cubicBezTo>
                  <a:pt x="525055" y="272008"/>
                  <a:pt x="531647" y="282261"/>
                  <a:pt x="529449" y="292515"/>
                </a:cubicBezTo>
                <a:cubicBezTo>
                  <a:pt x="526520" y="302768"/>
                  <a:pt x="516266" y="309359"/>
                  <a:pt x="506013" y="307163"/>
                </a:cubicBezTo>
                <a:lnTo>
                  <a:pt x="458407" y="296909"/>
                </a:lnTo>
                <a:lnTo>
                  <a:pt x="423252" y="330599"/>
                </a:lnTo>
                <a:lnTo>
                  <a:pt x="486970" y="344514"/>
                </a:lnTo>
                <a:cubicBezTo>
                  <a:pt x="497224" y="347444"/>
                  <a:pt x="503816" y="357698"/>
                  <a:pt x="501618" y="367951"/>
                </a:cubicBezTo>
                <a:cubicBezTo>
                  <a:pt x="498689" y="378205"/>
                  <a:pt x="488435" y="384797"/>
                  <a:pt x="478182" y="382599"/>
                </a:cubicBezTo>
                <a:lnTo>
                  <a:pt x="388097" y="363557"/>
                </a:lnTo>
                <a:lnTo>
                  <a:pt x="347083" y="403839"/>
                </a:lnTo>
                <a:lnTo>
                  <a:pt x="459872" y="426543"/>
                </a:lnTo>
                <a:cubicBezTo>
                  <a:pt x="470126" y="429472"/>
                  <a:pt x="476717" y="439726"/>
                  <a:pt x="474520" y="449979"/>
                </a:cubicBezTo>
                <a:cubicBezTo>
                  <a:pt x="471590" y="460233"/>
                  <a:pt x="461337" y="466825"/>
                  <a:pt x="451083" y="464627"/>
                </a:cubicBezTo>
                <a:lnTo>
                  <a:pt x="314125" y="435332"/>
                </a:lnTo>
                <a:lnTo>
                  <a:pt x="270181" y="477810"/>
                </a:lnTo>
                <a:lnTo>
                  <a:pt x="428379" y="507839"/>
                </a:lnTo>
                <a:cubicBezTo>
                  <a:pt x="434238" y="508571"/>
                  <a:pt x="439365" y="512966"/>
                  <a:pt x="442295" y="519557"/>
                </a:cubicBezTo>
                <a:cubicBezTo>
                  <a:pt x="445224" y="525417"/>
                  <a:pt x="444491" y="532008"/>
                  <a:pt x="440830" y="537867"/>
                </a:cubicBezTo>
                <a:lnTo>
                  <a:pt x="347815" y="668966"/>
                </a:lnTo>
                <a:lnTo>
                  <a:pt x="408604" y="669698"/>
                </a:lnTo>
                <a:lnTo>
                  <a:pt x="486970" y="552515"/>
                </a:lnTo>
                <a:cubicBezTo>
                  <a:pt x="489168" y="548853"/>
                  <a:pt x="492098" y="546656"/>
                  <a:pt x="495759" y="545191"/>
                </a:cubicBezTo>
                <a:cubicBezTo>
                  <a:pt x="501618" y="542994"/>
                  <a:pt x="508210" y="543726"/>
                  <a:pt x="514069" y="547389"/>
                </a:cubicBezTo>
                <a:cubicBezTo>
                  <a:pt x="522858" y="553248"/>
                  <a:pt x="525055" y="565698"/>
                  <a:pt x="519196" y="574487"/>
                </a:cubicBezTo>
                <a:lnTo>
                  <a:pt x="455478" y="668966"/>
                </a:lnTo>
                <a:lnTo>
                  <a:pt x="513337" y="668966"/>
                </a:lnTo>
                <a:lnTo>
                  <a:pt x="564604" y="592797"/>
                </a:lnTo>
                <a:cubicBezTo>
                  <a:pt x="566802" y="589135"/>
                  <a:pt x="569732" y="586938"/>
                  <a:pt x="573393" y="585473"/>
                </a:cubicBezTo>
                <a:cubicBezTo>
                  <a:pt x="579252" y="583276"/>
                  <a:pt x="585844" y="584008"/>
                  <a:pt x="591703" y="587670"/>
                </a:cubicBezTo>
                <a:cubicBezTo>
                  <a:pt x="600492" y="593529"/>
                  <a:pt x="602689" y="605980"/>
                  <a:pt x="596830" y="614769"/>
                </a:cubicBezTo>
                <a:lnTo>
                  <a:pt x="560210" y="668966"/>
                </a:lnTo>
                <a:lnTo>
                  <a:pt x="608548" y="668966"/>
                </a:lnTo>
                <a:lnTo>
                  <a:pt x="635647" y="628684"/>
                </a:lnTo>
                <a:cubicBezTo>
                  <a:pt x="637844" y="625023"/>
                  <a:pt x="640774" y="622825"/>
                  <a:pt x="644436" y="621360"/>
                </a:cubicBezTo>
                <a:cubicBezTo>
                  <a:pt x="650295" y="619163"/>
                  <a:pt x="656886" y="619895"/>
                  <a:pt x="662746" y="623558"/>
                </a:cubicBezTo>
                <a:cubicBezTo>
                  <a:pt x="671534" y="629417"/>
                  <a:pt x="673732" y="641867"/>
                  <a:pt x="667873" y="650656"/>
                </a:cubicBezTo>
                <a:lnTo>
                  <a:pt x="655422" y="669698"/>
                </a:lnTo>
                <a:lnTo>
                  <a:pt x="694239" y="668966"/>
                </a:lnTo>
                <a:cubicBezTo>
                  <a:pt x="705225" y="668966"/>
                  <a:pt x="714013" y="677755"/>
                  <a:pt x="714013" y="688741"/>
                </a:cubicBezTo>
                <a:cubicBezTo>
                  <a:pt x="714013" y="699727"/>
                  <a:pt x="705225" y="708516"/>
                  <a:pt x="694971" y="708516"/>
                </a:cubicBezTo>
                <a:lnTo>
                  <a:pt x="648830" y="708516"/>
                </a:lnTo>
                <a:lnTo>
                  <a:pt x="667140" y="738544"/>
                </a:lnTo>
                <a:cubicBezTo>
                  <a:pt x="672267" y="748065"/>
                  <a:pt x="669337" y="759783"/>
                  <a:pt x="660549" y="765643"/>
                </a:cubicBezTo>
                <a:cubicBezTo>
                  <a:pt x="651760" y="770769"/>
                  <a:pt x="639309" y="767839"/>
                  <a:pt x="633450" y="759051"/>
                </a:cubicBezTo>
                <a:lnTo>
                  <a:pt x="601957" y="708516"/>
                </a:lnTo>
                <a:lnTo>
                  <a:pt x="553619" y="708516"/>
                </a:lnTo>
                <a:lnTo>
                  <a:pt x="593900" y="774431"/>
                </a:lnTo>
                <a:cubicBezTo>
                  <a:pt x="599027" y="783952"/>
                  <a:pt x="596098" y="795671"/>
                  <a:pt x="587309" y="801530"/>
                </a:cubicBezTo>
                <a:cubicBezTo>
                  <a:pt x="578520" y="806657"/>
                  <a:pt x="566069" y="803727"/>
                  <a:pt x="560210" y="794938"/>
                </a:cubicBezTo>
                <a:lnTo>
                  <a:pt x="507478" y="709248"/>
                </a:lnTo>
                <a:lnTo>
                  <a:pt x="506746" y="709248"/>
                </a:lnTo>
                <a:lnTo>
                  <a:pt x="459139" y="709248"/>
                </a:lnTo>
                <a:lnTo>
                  <a:pt x="514801" y="799333"/>
                </a:lnTo>
                <a:cubicBezTo>
                  <a:pt x="519929" y="808854"/>
                  <a:pt x="516999" y="820572"/>
                  <a:pt x="508210" y="826432"/>
                </a:cubicBezTo>
                <a:cubicBezTo>
                  <a:pt x="499422" y="831558"/>
                  <a:pt x="486970" y="828629"/>
                  <a:pt x="481111" y="819840"/>
                </a:cubicBezTo>
                <a:lnTo>
                  <a:pt x="412999" y="709248"/>
                </a:lnTo>
                <a:lnTo>
                  <a:pt x="355139" y="709248"/>
                </a:lnTo>
                <a:lnTo>
                  <a:pt x="443759" y="849868"/>
                </a:lnTo>
                <a:cubicBezTo>
                  <a:pt x="446689" y="854995"/>
                  <a:pt x="446689" y="861586"/>
                  <a:pt x="445224" y="867445"/>
                </a:cubicBezTo>
                <a:cubicBezTo>
                  <a:pt x="442295" y="874037"/>
                  <a:pt x="437900" y="878432"/>
                  <a:pt x="431308" y="879164"/>
                </a:cubicBezTo>
                <a:lnTo>
                  <a:pt x="267984" y="912854"/>
                </a:lnTo>
                <a:lnTo>
                  <a:pt x="308266" y="954601"/>
                </a:lnTo>
                <a:lnTo>
                  <a:pt x="435703" y="926770"/>
                </a:lnTo>
                <a:cubicBezTo>
                  <a:pt x="446689" y="924572"/>
                  <a:pt x="456943" y="931164"/>
                  <a:pt x="459139" y="941418"/>
                </a:cubicBezTo>
                <a:cubicBezTo>
                  <a:pt x="461337" y="952403"/>
                  <a:pt x="454745" y="962657"/>
                  <a:pt x="444491" y="964854"/>
                </a:cubicBezTo>
                <a:lnTo>
                  <a:pt x="340491" y="987559"/>
                </a:lnTo>
                <a:lnTo>
                  <a:pt x="373449" y="1021981"/>
                </a:lnTo>
                <a:lnTo>
                  <a:pt x="472322" y="1000742"/>
                </a:lnTo>
                <a:cubicBezTo>
                  <a:pt x="483309" y="998545"/>
                  <a:pt x="493562" y="1005136"/>
                  <a:pt x="495759" y="1015390"/>
                </a:cubicBezTo>
                <a:cubicBezTo>
                  <a:pt x="497957" y="1026376"/>
                  <a:pt x="491365" y="1036629"/>
                  <a:pt x="481111" y="1038827"/>
                </a:cubicBezTo>
                <a:lnTo>
                  <a:pt x="405675" y="1054939"/>
                </a:lnTo>
                <a:lnTo>
                  <a:pt x="438632" y="1093023"/>
                </a:lnTo>
                <a:lnTo>
                  <a:pt x="497224" y="1080573"/>
                </a:lnTo>
                <a:cubicBezTo>
                  <a:pt x="508210" y="1078376"/>
                  <a:pt x="518464" y="1084967"/>
                  <a:pt x="520661" y="1095221"/>
                </a:cubicBezTo>
                <a:cubicBezTo>
                  <a:pt x="522858" y="1106207"/>
                  <a:pt x="516266" y="1116460"/>
                  <a:pt x="506013" y="1118658"/>
                </a:cubicBezTo>
                <a:lnTo>
                  <a:pt x="470858" y="1125982"/>
                </a:lnTo>
                <a:lnTo>
                  <a:pt x="471590" y="1126714"/>
                </a:lnTo>
                <a:lnTo>
                  <a:pt x="503083" y="1158939"/>
                </a:lnTo>
                <a:cubicBezTo>
                  <a:pt x="510407" y="1166996"/>
                  <a:pt x="510407" y="1179446"/>
                  <a:pt x="502351" y="1186770"/>
                </a:cubicBezTo>
                <a:cubicBezTo>
                  <a:pt x="495027" y="1194094"/>
                  <a:pt x="482576" y="1194094"/>
                  <a:pt x="475252" y="1186038"/>
                </a:cubicBezTo>
                <a:lnTo>
                  <a:pt x="448154" y="1158207"/>
                </a:lnTo>
                <a:lnTo>
                  <a:pt x="443759" y="1180179"/>
                </a:lnTo>
                <a:cubicBezTo>
                  <a:pt x="440830" y="1190433"/>
                  <a:pt x="430576" y="1197024"/>
                  <a:pt x="420323" y="1194827"/>
                </a:cubicBezTo>
                <a:cubicBezTo>
                  <a:pt x="410069" y="1192630"/>
                  <a:pt x="403477" y="1181644"/>
                  <a:pt x="405675" y="1171390"/>
                </a:cubicBezTo>
                <a:lnTo>
                  <a:pt x="415928" y="1123052"/>
                </a:lnTo>
                <a:lnTo>
                  <a:pt x="382970" y="1088630"/>
                </a:lnTo>
                <a:lnTo>
                  <a:pt x="382970" y="1087897"/>
                </a:lnTo>
                <a:lnTo>
                  <a:pt x="369055" y="1152348"/>
                </a:lnTo>
                <a:cubicBezTo>
                  <a:pt x="366125" y="1162601"/>
                  <a:pt x="355872" y="1169193"/>
                  <a:pt x="345618" y="1166996"/>
                </a:cubicBezTo>
                <a:cubicBezTo>
                  <a:pt x="335365" y="1164066"/>
                  <a:pt x="328773" y="1153813"/>
                  <a:pt x="330970" y="1143559"/>
                </a:cubicBezTo>
                <a:lnTo>
                  <a:pt x="350013" y="1053475"/>
                </a:lnTo>
                <a:lnTo>
                  <a:pt x="309730" y="1012460"/>
                </a:lnTo>
                <a:lnTo>
                  <a:pt x="285562" y="1123784"/>
                </a:lnTo>
                <a:cubicBezTo>
                  <a:pt x="282632" y="1134038"/>
                  <a:pt x="272379" y="1140630"/>
                  <a:pt x="262125" y="1138432"/>
                </a:cubicBezTo>
                <a:cubicBezTo>
                  <a:pt x="251872" y="1136235"/>
                  <a:pt x="245280" y="1125982"/>
                  <a:pt x="247477" y="1115728"/>
                </a:cubicBezTo>
                <a:lnTo>
                  <a:pt x="277505" y="978038"/>
                </a:lnTo>
                <a:lnTo>
                  <a:pt x="235759" y="934826"/>
                </a:lnTo>
                <a:lnTo>
                  <a:pt x="204998" y="1092291"/>
                </a:lnTo>
                <a:cubicBezTo>
                  <a:pt x="202801" y="1105475"/>
                  <a:pt x="185223" y="1112067"/>
                  <a:pt x="174970" y="1104743"/>
                </a:cubicBezTo>
                <a:lnTo>
                  <a:pt x="43871" y="1012460"/>
                </a:lnTo>
                <a:lnTo>
                  <a:pt x="43871" y="1073249"/>
                </a:lnTo>
                <a:lnTo>
                  <a:pt x="161054" y="1151615"/>
                </a:lnTo>
                <a:cubicBezTo>
                  <a:pt x="169843" y="1157474"/>
                  <a:pt x="172040" y="1169925"/>
                  <a:pt x="166181" y="1178714"/>
                </a:cubicBezTo>
                <a:cubicBezTo>
                  <a:pt x="160322" y="1187503"/>
                  <a:pt x="147871" y="1189700"/>
                  <a:pt x="139082" y="1183841"/>
                </a:cubicBezTo>
                <a:lnTo>
                  <a:pt x="44603" y="1120122"/>
                </a:lnTo>
                <a:lnTo>
                  <a:pt x="43871" y="1177249"/>
                </a:lnTo>
                <a:lnTo>
                  <a:pt x="120040" y="1228517"/>
                </a:lnTo>
                <a:cubicBezTo>
                  <a:pt x="128829" y="1234376"/>
                  <a:pt x="131026" y="1246827"/>
                  <a:pt x="125167" y="1255615"/>
                </a:cubicBezTo>
                <a:cubicBezTo>
                  <a:pt x="119307" y="1264405"/>
                  <a:pt x="106857" y="1266602"/>
                  <a:pt x="98068" y="1260743"/>
                </a:cubicBezTo>
                <a:lnTo>
                  <a:pt x="43138" y="1224123"/>
                </a:lnTo>
                <a:lnTo>
                  <a:pt x="43138" y="1224855"/>
                </a:lnTo>
                <a:lnTo>
                  <a:pt x="43138" y="1272461"/>
                </a:lnTo>
                <a:lnTo>
                  <a:pt x="84152" y="1300292"/>
                </a:lnTo>
                <a:cubicBezTo>
                  <a:pt x="92941" y="1306151"/>
                  <a:pt x="95139" y="1318601"/>
                  <a:pt x="89280" y="1327390"/>
                </a:cubicBezTo>
                <a:cubicBezTo>
                  <a:pt x="83420" y="1336179"/>
                  <a:pt x="70969" y="1338377"/>
                  <a:pt x="62180" y="1332517"/>
                </a:cubicBezTo>
                <a:lnTo>
                  <a:pt x="43871" y="1320066"/>
                </a:lnTo>
                <a:lnTo>
                  <a:pt x="43138" y="1358884"/>
                </a:lnTo>
                <a:cubicBezTo>
                  <a:pt x="43138" y="1369869"/>
                  <a:pt x="34349" y="1378658"/>
                  <a:pt x="24096" y="1378658"/>
                </a:cubicBezTo>
                <a:cubicBezTo>
                  <a:pt x="13110" y="1378658"/>
                  <a:pt x="4322" y="1369869"/>
                  <a:pt x="4322" y="1358884"/>
                </a:cubicBezTo>
                <a:lnTo>
                  <a:pt x="4322" y="1313475"/>
                </a:lnTo>
                <a:lnTo>
                  <a:pt x="4322" y="1312742"/>
                </a:lnTo>
                <a:lnTo>
                  <a:pt x="0" y="1315418"/>
                </a:lnTo>
                <a:lnTo>
                  <a:pt x="0" y="1269256"/>
                </a:lnTo>
                <a:lnTo>
                  <a:pt x="4322" y="1266602"/>
                </a:lnTo>
                <a:lnTo>
                  <a:pt x="4322" y="1218264"/>
                </a:lnTo>
                <a:lnTo>
                  <a:pt x="4322" y="1217531"/>
                </a:lnTo>
                <a:lnTo>
                  <a:pt x="0" y="1220220"/>
                </a:lnTo>
                <a:lnTo>
                  <a:pt x="0" y="1174064"/>
                </a:lnTo>
                <a:lnTo>
                  <a:pt x="4322" y="1171390"/>
                </a:lnTo>
                <a:lnTo>
                  <a:pt x="4322" y="1123784"/>
                </a:lnTo>
                <a:lnTo>
                  <a:pt x="0" y="1126433"/>
                </a:lnTo>
                <a:lnTo>
                  <a:pt x="0" y="1077728"/>
                </a:lnTo>
                <a:lnTo>
                  <a:pt x="3589" y="1075447"/>
                </a:lnTo>
                <a:lnTo>
                  <a:pt x="3589" y="1017587"/>
                </a:lnTo>
                <a:lnTo>
                  <a:pt x="0" y="1019837"/>
                </a:lnTo>
                <a:lnTo>
                  <a:pt x="0" y="975716"/>
                </a:lnTo>
                <a:lnTo>
                  <a:pt x="2124" y="974375"/>
                </a:lnTo>
                <a:lnTo>
                  <a:pt x="2124" y="849136"/>
                </a:lnTo>
                <a:lnTo>
                  <a:pt x="0" y="849176"/>
                </a:lnTo>
                <a:lnTo>
                  <a:pt x="0" y="810404"/>
                </a:lnTo>
                <a:lnTo>
                  <a:pt x="3589" y="810318"/>
                </a:lnTo>
                <a:lnTo>
                  <a:pt x="42406" y="809586"/>
                </a:lnTo>
                <a:lnTo>
                  <a:pt x="73167" y="808854"/>
                </a:lnTo>
                <a:lnTo>
                  <a:pt x="95871" y="787615"/>
                </a:lnTo>
                <a:lnTo>
                  <a:pt x="124435" y="761248"/>
                </a:lnTo>
                <a:lnTo>
                  <a:pt x="147138" y="740008"/>
                </a:lnTo>
                <a:lnTo>
                  <a:pt x="146406" y="709248"/>
                </a:lnTo>
                <a:lnTo>
                  <a:pt x="145674" y="670431"/>
                </a:lnTo>
                <a:lnTo>
                  <a:pt x="144209" y="639670"/>
                </a:lnTo>
                <a:lnTo>
                  <a:pt x="123702" y="616966"/>
                </a:lnTo>
                <a:lnTo>
                  <a:pt x="97336" y="588403"/>
                </a:lnTo>
                <a:lnTo>
                  <a:pt x="76096" y="565698"/>
                </a:lnTo>
                <a:lnTo>
                  <a:pt x="45336" y="566431"/>
                </a:lnTo>
                <a:lnTo>
                  <a:pt x="6518" y="567163"/>
                </a:lnTo>
                <a:lnTo>
                  <a:pt x="0" y="567318"/>
                </a:lnTo>
                <a:lnTo>
                  <a:pt x="0" y="529187"/>
                </a:lnTo>
                <a:lnTo>
                  <a:pt x="5786" y="529078"/>
                </a:lnTo>
                <a:lnTo>
                  <a:pt x="5786" y="414092"/>
                </a:lnTo>
                <a:lnTo>
                  <a:pt x="0" y="410025"/>
                </a:lnTo>
                <a:lnTo>
                  <a:pt x="0" y="361923"/>
                </a:lnTo>
                <a:lnTo>
                  <a:pt x="6518" y="366486"/>
                </a:lnTo>
                <a:lnTo>
                  <a:pt x="6518" y="305698"/>
                </a:lnTo>
                <a:lnTo>
                  <a:pt x="0" y="301338"/>
                </a:lnTo>
                <a:lnTo>
                  <a:pt x="0" y="254922"/>
                </a:lnTo>
                <a:lnTo>
                  <a:pt x="5786" y="258824"/>
                </a:lnTo>
                <a:lnTo>
                  <a:pt x="5786" y="200965"/>
                </a:lnTo>
                <a:lnTo>
                  <a:pt x="0" y="197070"/>
                </a:lnTo>
                <a:lnTo>
                  <a:pt x="0" y="149967"/>
                </a:lnTo>
                <a:lnTo>
                  <a:pt x="5054" y="153359"/>
                </a:lnTo>
                <a:lnTo>
                  <a:pt x="5786" y="105753"/>
                </a:lnTo>
                <a:lnTo>
                  <a:pt x="0" y="101930"/>
                </a:lnTo>
                <a:lnTo>
                  <a:pt x="0" y="54843"/>
                </a:lnTo>
                <a:lnTo>
                  <a:pt x="5054" y="58148"/>
                </a:lnTo>
                <a:lnTo>
                  <a:pt x="5054" y="19330"/>
                </a:lnTo>
                <a:cubicBezTo>
                  <a:pt x="5786" y="11274"/>
                  <a:pt x="10181" y="4682"/>
                  <a:pt x="17505" y="1753"/>
                </a:cubicBezTo>
                <a:cubicBezTo>
                  <a:pt x="19702" y="288"/>
                  <a:pt x="21899" y="-444"/>
                  <a:pt x="24829" y="288"/>
                </a:cubicBezTo>
                <a:close/>
              </a:path>
            </a:pathLst>
          </a:custGeom>
          <a:solidFill>
            <a:schemeClr val="bg1">
              <a:alpha val="54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Graphic 12"/>
          <p:cNvSpPr/>
          <p:nvPr userDrawn="1"/>
        </p:nvSpPr>
        <p:spPr>
          <a:xfrm rot="1218983">
            <a:off x="1532471" y="4117789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Graphic 47"/>
          <p:cNvSpPr/>
          <p:nvPr userDrawn="1"/>
        </p:nvSpPr>
        <p:spPr>
          <a:xfrm>
            <a:off x="9625750" y="4063403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Graphic 47"/>
          <p:cNvSpPr/>
          <p:nvPr userDrawn="1"/>
        </p:nvSpPr>
        <p:spPr>
          <a:xfrm>
            <a:off x="10621899" y="4800037"/>
            <a:ext cx="1181002" cy="177150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/>
          <p:cNvSpPr/>
          <p:nvPr userDrawn="1"/>
        </p:nvSpPr>
        <p:spPr>
          <a:xfrm>
            <a:off x="11774817" y="5349833"/>
            <a:ext cx="417182" cy="1122552"/>
          </a:xfrm>
          <a:custGeom>
            <a:avLst/>
            <a:gdLst>
              <a:gd name="connsiteX0" fmla="*/ 150537 w 417182"/>
              <a:gd name="connsiteY0" fmla="*/ 987116 h 1122552"/>
              <a:gd name="connsiteX1" fmla="*/ 150537 w 417182"/>
              <a:gd name="connsiteY1" fmla="*/ 987116 h 1122552"/>
              <a:gd name="connsiteX2" fmla="*/ 184647 w 417182"/>
              <a:gd name="connsiteY2" fmla="*/ 867904 h 1122552"/>
              <a:gd name="connsiteX3" fmla="*/ 184647 w 417182"/>
              <a:gd name="connsiteY3" fmla="*/ 867904 h 1122552"/>
              <a:gd name="connsiteX4" fmla="*/ 106436 w 417182"/>
              <a:gd name="connsiteY4" fmla="*/ 864804 h 1122552"/>
              <a:gd name="connsiteX5" fmla="*/ 167075 w 417182"/>
              <a:gd name="connsiteY5" fmla="*/ 875140 h 1122552"/>
              <a:gd name="connsiteX6" fmla="*/ 106436 w 417182"/>
              <a:gd name="connsiteY6" fmla="*/ 864804 h 1122552"/>
              <a:gd name="connsiteX7" fmla="*/ 52342 w 417182"/>
              <a:gd name="connsiteY7" fmla="*/ 839997 h 1122552"/>
              <a:gd name="connsiteX8" fmla="*/ 52342 w 417182"/>
              <a:gd name="connsiteY8" fmla="*/ 839997 h 1122552"/>
              <a:gd name="connsiteX9" fmla="*/ 271472 w 417182"/>
              <a:gd name="connsiteY9" fmla="*/ 512336 h 1122552"/>
              <a:gd name="connsiteX10" fmla="*/ 271472 w 417182"/>
              <a:gd name="connsiteY10" fmla="*/ 512336 h 1122552"/>
              <a:gd name="connsiteX11" fmla="*/ 313851 w 417182"/>
              <a:gd name="connsiteY11" fmla="*/ 324560 h 1122552"/>
              <a:gd name="connsiteX12" fmla="*/ 313851 w 417182"/>
              <a:gd name="connsiteY12" fmla="*/ 324560 h 1122552"/>
              <a:gd name="connsiteX13" fmla="*/ 243908 w 417182"/>
              <a:gd name="connsiteY13" fmla="*/ 324560 h 1122552"/>
              <a:gd name="connsiteX14" fmla="*/ 278707 w 417182"/>
              <a:gd name="connsiteY14" fmla="*/ 339720 h 1122552"/>
              <a:gd name="connsiteX15" fmla="*/ 243908 w 417182"/>
              <a:gd name="connsiteY15" fmla="*/ 324560 h 1122552"/>
              <a:gd name="connsiteX16" fmla="*/ 330733 w 417182"/>
              <a:gd name="connsiteY16" fmla="*/ 318703 h 1122552"/>
              <a:gd name="connsiteX17" fmla="*/ 330733 w 417182"/>
              <a:gd name="connsiteY17" fmla="*/ 318703 h 1122552"/>
              <a:gd name="connsiteX18" fmla="*/ 345204 w 417182"/>
              <a:gd name="connsiteY18" fmla="*/ 311123 h 1122552"/>
              <a:gd name="connsiteX19" fmla="*/ 345204 w 417182"/>
              <a:gd name="connsiteY19" fmla="*/ 311123 h 1122552"/>
              <a:gd name="connsiteX20" fmla="*/ 371045 w 417182"/>
              <a:gd name="connsiteY20" fmla="*/ 272534 h 1122552"/>
              <a:gd name="connsiteX21" fmla="*/ 369322 w 417182"/>
              <a:gd name="connsiteY21" fmla="*/ 279769 h 1122552"/>
              <a:gd name="connsiteX22" fmla="*/ 371045 w 417182"/>
              <a:gd name="connsiteY22" fmla="*/ 272534 h 1122552"/>
              <a:gd name="connsiteX23" fmla="*/ 399297 w 417182"/>
              <a:gd name="connsiteY23" fmla="*/ 215684 h 1122552"/>
              <a:gd name="connsiteX24" fmla="*/ 399297 w 417182"/>
              <a:gd name="connsiteY24" fmla="*/ 215684 h 1122552"/>
              <a:gd name="connsiteX25" fmla="*/ 362431 w 417182"/>
              <a:gd name="connsiteY25" fmla="*/ 208794 h 1122552"/>
              <a:gd name="connsiteX26" fmla="*/ 369667 w 417182"/>
              <a:gd name="connsiteY26" fmla="*/ 214306 h 1122552"/>
              <a:gd name="connsiteX27" fmla="*/ 362431 w 417182"/>
              <a:gd name="connsiteY27" fmla="*/ 208794 h 1122552"/>
              <a:gd name="connsiteX28" fmla="*/ 401365 w 417182"/>
              <a:gd name="connsiteY28" fmla="*/ 167448 h 1122552"/>
              <a:gd name="connsiteX29" fmla="*/ 383104 w 417182"/>
              <a:gd name="connsiteY29" fmla="*/ 182264 h 1122552"/>
              <a:gd name="connsiteX30" fmla="*/ 401365 w 417182"/>
              <a:gd name="connsiteY30" fmla="*/ 167448 h 1122552"/>
              <a:gd name="connsiteX31" fmla="*/ 309716 w 417182"/>
              <a:gd name="connsiteY31" fmla="*/ 143675 h 1122552"/>
              <a:gd name="connsiteX32" fmla="*/ 314540 w 417182"/>
              <a:gd name="connsiteY32" fmla="*/ 155045 h 1122552"/>
              <a:gd name="connsiteX33" fmla="*/ 309716 w 417182"/>
              <a:gd name="connsiteY33" fmla="*/ 143675 h 1122552"/>
              <a:gd name="connsiteX34" fmla="*/ 317985 w 417182"/>
              <a:gd name="connsiteY34" fmla="*/ 101296 h 1122552"/>
              <a:gd name="connsiteX35" fmla="*/ 325909 w 417182"/>
              <a:gd name="connsiteY35" fmla="*/ 115767 h 1122552"/>
              <a:gd name="connsiteX36" fmla="*/ 317985 w 417182"/>
              <a:gd name="connsiteY36" fmla="*/ 101296 h 1122552"/>
              <a:gd name="connsiteX37" fmla="*/ 340725 w 417182"/>
              <a:gd name="connsiteY37" fmla="*/ 0 h 1122552"/>
              <a:gd name="connsiteX38" fmla="*/ 357952 w 417182"/>
              <a:gd name="connsiteY38" fmla="*/ 37900 h 1122552"/>
              <a:gd name="connsiteX39" fmla="*/ 356229 w 417182"/>
              <a:gd name="connsiteY39" fmla="*/ 66842 h 1122552"/>
              <a:gd name="connsiteX40" fmla="*/ 382414 w 417182"/>
              <a:gd name="connsiteY40" fmla="*/ 64430 h 1122552"/>
              <a:gd name="connsiteX41" fmla="*/ 399986 w 417182"/>
              <a:gd name="connsiteY41" fmla="*/ 74077 h 1122552"/>
              <a:gd name="connsiteX42" fmla="*/ 378280 w 417182"/>
              <a:gd name="connsiteY42" fmla="*/ 88548 h 1122552"/>
              <a:gd name="connsiteX43" fmla="*/ 380347 w 417182"/>
              <a:gd name="connsiteY43" fmla="*/ 114044 h 1122552"/>
              <a:gd name="connsiteX44" fmla="*/ 372078 w 417182"/>
              <a:gd name="connsiteY44" fmla="*/ 160557 h 1122552"/>
              <a:gd name="connsiteX45" fmla="*/ 406145 w 417182"/>
              <a:gd name="connsiteY45" fmla="*/ 122529 h 1122552"/>
              <a:gd name="connsiteX46" fmla="*/ 417182 w 417182"/>
              <a:gd name="connsiteY46" fmla="*/ 118254 h 1122552"/>
              <a:gd name="connsiteX47" fmla="*/ 417182 w 417182"/>
              <a:gd name="connsiteY47" fmla="*/ 252973 h 1122552"/>
              <a:gd name="connsiteX48" fmla="*/ 416438 w 417182"/>
              <a:gd name="connsiteY48" fmla="*/ 253154 h 1122552"/>
              <a:gd name="connsiteX49" fmla="*/ 391028 w 417182"/>
              <a:gd name="connsiteY49" fmla="*/ 241181 h 1122552"/>
              <a:gd name="connsiteX50" fmla="*/ 366221 w 417182"/>
              <a:gd name="connsiteY50" fmla="*/ 234634 h 1122552"/>
              <a:gd name="connsiteX51" fmla="*/ 406532 w 417182"/>
              <a:gd name="connsiteY51" fmla="*/ 270811 h 1122552"/>
              <a:gd name="connsiteX52" fmla="*/ 417182 w 417182"/>
              <a:gd name="connsiteY52" fmla="*/ 278708 h 1122552"/>
              <a:gd name="connsiteX53" fmla="*/ 417182 w 417182"/>
              <a:gd name="connsiteY53" fmla="*/ 324555 h 1122552"/>
              <a:gd name="connsiteX54" fmla="*/ 415146 w 417182"/>
              <a:gd name="connsiteY54" fmla="*/ 324215 h 1122552"/>
              <a:gd name="connsiteX55" fmla="*/ 417182 w 417182"/>
              <a:gd name="connsiteY55" fmla="*/ 326321 h 1122552"/>
              <a:gd name="connsiteX56" fmla="*/ 417182 w 417182"/>
              <a:gd name="connsiteY56" fmla="*/ 395968 h 1122552"/>
              <a:gd name="connsiteX57" fmla="*/ 405154 w 417182"/>
              <a:gd name="connsiteY57" fmla="*/ 393469 h 1122552"/>
              <a:gd name="connsiteX58" fmla="*/ 417182 w 417182"/>
              <a:gd name="connsiteY58" fmla="*/ 403573 h 1122552"/>
              <a:gd name="connsiteX59" fmla="*/ 417182 w 417182"/>
              <a:gd name="connsiteY59" fmla="*/ 1076079 h 1122552"/>
              <a:gd name="connsiteX60" fmla="*/ 408643 w 417182"/>
              <a:gd name="connsiteY60" fmla="*/ 1072003 h 1122552"/>
              <a:gd name="connsiteX61" fmla="*/ 402398 w 417182"/>
              <a:gd name="connsiteY61" fmla="*/ 1090135 h 1122552"/>
              <a:gd name="connsiteX62" fmla="*/ 364154 w 417182"/>
              <a:gd name="connsiteY62" fmla="*/ 1119765 h 1122552"/>
              <a:gd name="connsiteX63" fmla="*/ 343826 w 417182"/>
              <a:gd name="connsiteY63" fmla="*/ 1056370 h 1122552"/>
              <a:gd name="connsiteX64" fmla="*/ 295934 w 417182"/>
              <a:gd name="connsiteY64" fmla="*/ 1066017 h 1122552"/>
              <a:gd name="connsiteX65" fmla="*/ 215656 w 417182"/>
              <a:gd name="connsiteY65" fmla="*/ 1103572 h 1122552"/>
              <a:gd name="connsiteX66" fmla="*/ 182579 w 417182"/>
              <a:gd name="connsiteY66" fmla="*/ 1093235 h 1122552"/>
              <a:gd name="connsiteX67" fmla="*/ 128142 w 417182"/>
              <a:gd name="connsiteY67" fmla="*/ 1075664 h 1122552"/>
              <a:gd name="connsiteX68" fmla="*/ 106436 w 417182"/>
              <a:gd name="connsiteY68" fmla="*/ 1066706 h 1122552"/>
              <a:gd name="connsiteX69" fmla="*/ 121595 w 417182"/>
              <a:gd name="connsiteY69" fmla="*/ 1051546 h 1122552"/>
              <a:gd name="connsiteX70" fmla="*/ 53720 w 417182"/>
              <a:gd name="connsiteY70" fmla="*/ 1047411 h 1122552"/>
              <a:gd name="connsiteX71" fmla="*/ 29602 w 417182"/>
              <a:gd name="connsiteY71" fmla="*/ 1044655 h 1122552"/>
              <a:gd name="connsiteX72" fmla="*/ 14098 w 417182"/>
              <a:gd name="connsiteY72" fmla="*/ 1033974 h 1122552"/>
              <a:gd name="connsiteX73" fmla="*/ 13753 w 417182"/>
              <a:gd name="connsiteY73" fmla="*/ 1012612 h 1122552"/>
              <a:gd name="connsiteX74" fmla="*/ 89553 w 417182"/>
              <a:gd name="connsiteY74" fmla="*/ 995385 h 1122552"/>
              <a:gd name="connsiteX75" fmla="*/ 127108 w 417182"/>
              <a:gd name="connsiteY75" fmla="*/ 986083 h 1122552"/>
              <a:gd name="connsiteX76" fmla="*/ 92309 w 417182"/>
              <a:gd name="connsiteY76" fmla="*/ 994352 h 1122552"/>
              <a:gd name="connsiteX77" fmla="*/ 75082 w 417182"/>
              <a:gd name="connsiteY77" fmla="*/ 984016 h 1122552"/>
              <a:gd name="connsiteX78" fmla="*/ 37527 w 417182"/>
              <a:gd name="connsiteY78" fmla="*/ 971612 h 1122552"/>
              <a:gd name="connsiteX79" fmla="*/ 18577 w 417182"/>
              <a:gd name="connsiteY79" fmla="*/ 959553 h 1122552"/>
              <a:gd name="connsiteX80" fmla="*/ 25123 w 417182"/>
              <a:gd name="connsiteY80" fmla="*/ 934057 h 1122552"/>
              <a:gd name="connsiteX81" fmla="*/ 106436 w 417182"/>
              <a:gd name="connsiteY81" fmla="*/ 923031 h 1122552"/>
              <a:gd name="connsiteX82" fmla="*/ 70258 w 417182"/>
              <a:gd name="connsiteY82" fmla="*/ 908905 h 1122552"/>
              <a:gd name="connsiteX83" fmla="*/ 59922 w 417182"/>
              <a:gd name="connsiteY83" fmla="*/ 894090 h 1122552"/>
              <a:gd name="connsiteX84" fmla="*/ 70947 w 417182"/>
              <a:gd name="connsiteY84" fmla="*/ 881686 h 1122552"/>
              <a:gd name="connsiteX85" fmla="*/ 27880 w 417182"/>
              <a:gd name="connsiteY85" fmla="*/ 848610 h 1122552"/>
              <a:gd name="connsiteX86" fmla="*/ 13753 w 417182"/>
              <a:gd name="connsiteY86" fmla="*/ 825870 h 1122552"/>
              <a:gd name="connsiteX87" fmla="*/ 35804 w 417182"/>
              <a:gd name="connsiteY87" fmla="*/ 811399 h 1122552"/>
              <a:gd name="connsiteX88" fmla="*/ 95065 w 417182"/>
              <a:gd name="connsiteY88" fmla="*/ 803475 h 1122552"/>
              <a:gd name="connsiteX89" fmla="*/ 171210 w 417182"/>
              <a:gd name="connsiteY89" fmla="*/ 783836 h 1122552"/>
              <a:gd name="connsiteX90" fmla="*/ 149503 w 417182"/>
              <a:gd name="connsiteY90" fmla="*/ 775567 h 1122552"/>
              <a:gd name="connsiteX91" fmla="*/ 92309 w 417182"/>
              <a:gd name="connsiteY91" fmla="*/ 754205 h 1122552"/>
              <a:gd name="connsiteX92" fmla="*/ 83007 w 417182"/>
              <a:gd name="connsiteY92" fmla="*/ 738701 h 1122552"/>
              <a:gd name="connsiteX93" fmla="*/ 97133 w 417182"/>
              <a:gd name="connsiteY93" fmla="*/ 729743 h 1122552"/>
              <a:gd name="connsiteX94" fmla="*/ 215311 w 417182"/>
              <a:gd name="connsiteY94" fmla="*/ 722507 h 1122552"/>
              <a:gd name="connsiteX95" fmla="*/ 197739 w 417182"/>
              <a:gd name="connsiteY95" fmla="*/ 703902 h 1122552"/>
              <a:gd name="connsiteX96" fmla="*/ 168453 w 417182"/>
              <a:gd name="connsiteY96" fmla="*/ 690809 h 1122552"/>
              <a:gd name="connsiteX97" fmla="*/ 118839 w 417182"/>
              <a:gd name="connsiteY97" fmla="*/ 689776 h 1122552"/>
              <a:gd name="connsiteX98" fmla="*/ 75082 w 417182"/>
              <a:gd name="connsiteY98" fmla="*/ 671170 h 1122552"/>
              <a:gd name="connsiteX99" fmla="*/ 76116 w 417182"/>
              <a:gd name="connsiteY99" fmla="*/ 646708 h 1122552"/>
              <a:gd name="connsiteX100" fmla="*/ 216000 w 417182"/>
              <a:gd name="connsiteY100" fmla="*/ 633960 h 1122552"/>
              <a:gd name="connsiteX101" fmla="*/ 263203 w 417182"/>
              <a:gd name="connsiteY101" fmla="*/ 598816 h 1122552"/>
              <a:gd name="connsiteX102" fmla="*/ 224269 w 417182"/>
              <a:gd name="connsiteY102" fmla="*/ 600194 h 1122552"/>
              <a:gd name="connsiteX103" fmla="*/ 196706 w 417182"/>
              <a:gd name="connsiteY103" fmla="*/ 608119 h 1122552"/>
              <a:gd name="connsiteX104" fmla="*/ 100923 w 417182"/>
              <a:gd name="connsiteY104" fmla="*/ 571942 h 1122552"/>
              <a:gd name="connsiteX105" fmla="*/ 220824 w 417182"/>
              <a:gd name="connsiteY105" fmla="*/ 535420 h 1122552"/>
              <a:gd name="connsiteX106" fmla="*/ 228059 w 417182"/>
              <a:gd name="connsiteY106" fmla="*/ 508546 h 1122552"/>
              <a:gd name="connsiteX107" fmla="*/ 129865 w 417182"/>
              <a:gd name="connsiteY107" fmla="*/ 491319 h 1122552"/>
              <a:gd name="connsiteX108" fmla="*/ 189470 w 417182"/>
              <a:gd name="connsiteY108" fmla="*/ 471335 h 1122552"/>
              <a:gd name="connsiteX109" fmla="*/ 145369 w 417182"/>
              <a:gd name="connsiteY109" fmla="*/ 433091 h 1122552"/>
              <a:gd name="connsiteX110" fmla="*/ 261480 w 417182"/>
              <a:gd name="connsiteY110" fmla="*/ 415519 h 1122552"/>
              <a:gd name="connsiteX111" fmla="*/ 195328 w 417182"/>
              <a:gd name="connsiteY111" fmla="*/ 383477 h 1122552"/>
              <a:gd name="connsiteX112" fmla="*/ 145714 w 417182"/>
              <a:gd name="connsiteY112" fmla="*/ 349367 h 1122552"/>
              <a:gd name="connsiteX113" fmla="*/ 179134 w 417182"/>
              <a:gd name="connsiteY113" fmla="*/ 344199 h 1122552"/>
              <a:gd name="connsiteX114" fmla="*/ 203252 w 417182"/>
              <a:gd name="connsiteY114" fmla="*/ 327661 h 1122552"/>
              <a:gd name="connsiteX115" fmla="*/ 189470 w 417182"/>
              <a:gd name="connsiteY115" fmla="*/ 303543 h 1122552"/>
              <a:gd name="connsiteX116" fmla="*/ 188437 w 417182"/>
              <a:gd name="connsiteY116" fmla="*/ 282526 h 1122552"/>
              <a:gd name="connsiteX117" fmla="*/ 241497 w 417182"/>
              <a:gd name="connsiteY117" fmla="*/ 271845 h 1122552"/>
              <a:gd name="connsiteX118" fmla="*/ 340036 w 417182"/>
              <a:gd name="connsiteY118" fmla="*/ 246693 h 1122552"/>
              <a:gd name="connsiteX119" fmla="*/ 255967 w 417182"/>
              <a:gd name="connsiteY119" fmla="*/ 260819 h 1122552"/>
              <a:gd name="connsiteX120" fmla="*/ 224958 w 417182"/>
              <a:gd name="connsiteY120" fmla="*/ 246349 h 1122552"/>
              <a:gd name="connsiteX121" fmla="*/ 213588 w 417182"/>
              <a:gd name="connsiteY121" fmla="*/ 232222 h 1122552"/>
              <a:gd name="connsiteX122" fmla="*/ 189470 w 417182"/>
              <a:gd name="connsiteY122" fmla="*/ 214995 h 1122552"/>
              <a:gd name="connsiteX123" fmla="*/ 262169 w 417182"/>
              <a:gd name="connsiteY123" fmla="*/ 221197 h 1122552"/>
              <a:gd name="connsiteX124" fmla="*/ 340036 w 417182"/>
              <a:gd name="connsiteY124" fmla="*/ 206382 h 1122552"/>
              <a:gd name="connsiteX125" fmla="*/ 296968 w 417182"/>
              <a:gd name="connsiteY125" fmla="*/ 205003 h 1122552"/>
              <a:gd name="connsiteX126" fmla="*/ 255967 w 417182"/>
              <a:gd name="connsiteY126" fmla="*/ 192600 h 1122552"/>
              <a:gd name="connsiteX127" fmla="*/ 251833 w 417182"/>
              <a:gd name="connsiteY127" fmla="*/ 160557 h 1122552"/>
              <a:gd name="connsiteX128" fmla="*/ 244942 w 417182"/>
              <a:gd name="connsiteY128" fmla="*/ 135406 h 1122552"/>
              <a:gd name="connsiteX129" fmla="*/ 290422 w 417182"/>
              <a:gd name="connsiteY129" fmla="*/ 116111 h 1122552"/>
              <a:gd name="connsiteX130" fmla="*/ 293178 w 417182"/>
              <a:gd name="connsiteY130" fmla="*/ 106464 h 1122552"/>
              <a:gd name="connsiteX131" fmla="*/ 299035 w 417182"/>
              <a:gd name="connsiteY131" fmla="*/ 67531 h 1122552"/>
              <a:gd name="connsiteX132" fmla="*/ 326254 w 417182"/>
              <a:gd name="connsiteY132" fmla="*/ 83724 h 1122552"/>
              <a:gd name="connsiteX133" fmla="*/ 316951 w 417182"/>
              <a:gd name="connsiteY133" fmla="*/ 35488 h 1122552"/>
              <a:gd name="connsiteX134" fmla="*/ 340725 w 417182"/>
              <a:gd name="connsiteY134" fmla="*/ 0 h 1122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417182" h="1122552">
                <a:moveTo>
                  <a:pt x="150537" y="987116"/>
                </a:moveTo>
                <a:cubicBezTo>
                  <a:pt x="135377" y="992285"/>
                  <a:pt x="160529" y="993318"/>
                  <a:pt x="150537" y="987116"/>
                </a:cubicBezTo>
                <a:close/>
                <a:moveTo>
                  <a:pt x="184647" y="867904"/>
                </a:moveTo>
                <a:cubicBezTo>
                  <a:pt x="162252" y="871005"/>
                  <a:pt x="195672" y="873073"/>
                  <a:pt x="184647" y="867904"/>
                </a:cubicBezTo>
                <a:close/>
                <a:moveTo>
                  <a:pt x="106436" y="864804"/>
                </a:moveTo>
                <a:cubicBezTo>
                  <a:pt x="70603" y="896157"/>
                  <a:pt x="177067" y="878930"/>
                  <a:pt x="167075" y="875140"/>
                </a:cubicBezTo>
                <a:cubicBezTo>
                  <a:pt x="146058" y="867215"/>
                  <a:pt x="121595" y="882031"/>
                  <a:pt x="106436" y="864804"/>
                </a:cubicBezTo>
                <a:close/>
                <a:moveTo>
                  <a:pt x="52342" y="839997"/>
                </a:moveTo>
                <a:cubicBezTo>
                  <a:pt x="30636" y="842408"/>
                  <a:pt x="59578" y="848266"/>
                  <a:pt x="52342" y="839997"/>
                </a:cubicBezTo>
                <a:close/>
                <a:moveTo>
                  <a:pt x="271472" y="512336"/>
                </a:moveTo>
                <a:cubicBezTo>
                  <a:pt x="232538" y="518882"/>
                  <a:pt x="245286" y="531975"/>
                  <a:pt x="271472" y="512336"/>
                </a:cubicBezTo>
                <a:close/>
                <a:moveTo>
                  <a:pt x="313851" y="324560"/>
                </a:moveTo>
                <a:cubicBezTo>
                  <a:pt x="301447" y="330417"/>
                  <a:pt x="325220" y="329384"/>
                  <a:pt x="313851" y="324560"/>
                </a:cubicBezTo>
                <a:close/>
                <a:moveTo>
                  <a:pt x="243908" y="324560"/>
                </a:moveTo>
                <a:cubicBezTo>
                  <a:pt x="234261" y="346955"/>
                  <a:pt x="266993" y="342132"/>
                  <a:pt x="278707" y="339720"/>
                </a:cubicBezTo>
                <a:cubicBezTo>
                  <a:pt x="330389" y="321804"/>
                  <a:pt x="257345" y="340409"/>
                  <a:pt x="243908" y="324560"/>
                </a:cubicBezTo>
                <a:close/>
                <a:moveTo>
                  <a:pt x="330733" y="318703"/>
                </a:moveTo>
                <a:cubicBezTo>
                  <a:pt x="318329" y="324560"/>
                  <a:pt x="342103" y="323526"/>
                  <a:pt x="330733" y="318703"/>
                </a:cubicBezTo>
                <a:close/>
                <a:moveTo>
                  <a:pt x="345204" y="311123"/>
                </a:moveTo>
                <a:cubicBezTo>
                  <a:pt x="330044" y="316291"/>
                  <a:pt x="355196" y="317669"/>
                  <a:pt x="345204" y="311123"/>
                </a:cubicBezTo>
                <a:close/>
                <a:moveTo>
                  <a:pt x="371045" y="272534"/>
                </a:moveTo>
                <a:lnTo>
                  <a:pt x="369322" y="279769"/>
                </a:lnTo>
                <a:cubicBezTo>
                  <a:pt x="362776" y="314224"/>
                  <a:pt x="384137" y="291828"/>
                  <a:pt x="371045" y="272534"/>
                </a:cubicBezTo>
                <a:close/>
                <a:moveTo>
                  <a:pt x="399297" y="215684"/>
                </a:moveTo>
                <a:cubicBezTo>
                  <a:pt x="395507" y="237046"/>
                  <a:pt x="424104" y="209827"/>
                  <a:pt x="399297" y="215684"/>
                </a:cubicBezTo>
                <a:close/>
                <a:moveTo>
                  <a:pt x="362431" y="208794"/>
                </a:moveTo>
                <a:lnTo>
                  <a:pt x="369667" y="214306"/>
                </a:lnTo>
                <a:cubicBezTo>
                  <a:pt x="405499" y="223264"/>
                  <a:pt x="383793" y="211205"/>
                  <a:pt x="362431" y="208794"/>
                </a:cubicBezTo>
                <a:close/>
                <a:moveTo>
                  <a:pt x="401365" y="167448"/>
                </a:moveTo>
                <a:cubicBezTo>
                  <a:pt x="394129" y="170894"/>
                  <a:pt x="390683" y="179163"/>
                  <a:pt x="383104" y="182264"/>
                </a:cubicBezTo>
                <a:cubicBezTo>
                  <a:pt x="329010" y="193634"/>
                  <a:pt x="410667" y="192600"/>
                  <a:pt x="401365" y="167448"/>
                </a:cubicBezTo>
                <a:close/>
                <a:moveTo>
                  <a:pt x="309716" y="143675"/>
                </a:moveTo>
                <a:cubicBezTo>
                  <a:pt x="302136" y="144364"/>
                  <a:pt x="314884" y="155389"/>
                  <a:pt x="314540" y="155045"/>
                </a:cubicBezTo>
                <a:cubicBezTo>
                  <a:pt x="340036" y="179852"/>
                  <a:pt x="334523" y="144364"/>
                  <a:pt x="309716" y="143675"/>
                </a:cubicBezTo>
                <a:close/>
                <a:moveTo>
                  <a:pt x="317985" y="101296"/>
                </a:moveTo>
                <a:cubicBezTo>
                  <a:pt x="315573" y="107842"/>
                  <a:pt x="324531" y="110943"/>
                  <a:pt x="325909" y="115767"/>
                </a:cubicBezTo>
                <a:cubicBezTo>
                  <a:pt x="336246" y="152978"/>
                  <a:pt x="341414" y="103708"/>
                  <a:pt x="317985" y="101296"/>
                </a:cubicBezTo>
                <a:close/>
                <a:moveTo>
                  <a:pt x="340725" y="0"/>
                </a:moveTo>
                <a:cubicBezTo>
                  <a:pt x="365532" y="6202"/>
                  <a:pt x="340036" y="40312"/>
                  <a:pt x="357952" y="37900"/>
                </a:cubicBezTo>
                <a:cubicBezTo>
                  <a:pt x="401365" y="9648"/>
                  <a:pt x="362431" y="47203"/>
                  <a:pt x="356229" y="66842"/>
                </a:cubicBezTo>
                <a:cubicBezTo>
                  <a:pt x="347960" y="114044"/>
                  <a:pt x="370011" y="46858"/>
                  <a:pt x="382414" y="64430"/>
                </a:cubicBezTo>
                <a:cubicBezTo>
                  <a:pt x="400331" y="60640"/>
                  <a:pt x="428239" y="46514"/>
                  <a:pt x="399986" y="74077"/>
                </a:cubicBezTo>
                <a:cubicBezTo>
                  <a:pt x="439264" y="85102"/>
                  <a:pt x="392062" y="86825"/>
                  <a:pt x="378280" y="88548"/>
                </a:cubicBezTo>
                <a:cubicBezTo>
                  <a:pt x="404810" y="89582"/>
                  <a:pt x="414457" y="115767"/>
                  <a:pt x="380347" y="114044"/>
                </a:cubicBezTo>
                <a:cubicBezTo>
                  <a:pt x="348649" y="84758"/>
                  <a:pt x="344859" y="165725"/>
                  <a:pt x="372078" y="160557"/>
                </a:cubicBezTo>
                <a:cubicBezTo>
                  <a:pt x="383793" y="145914"/>
                  <a:pt x="394129" y="132477"/>
                  <a:pt x="406145" y="122529"/>
                </a:cubicBezTo>
                <a:lnTo>
                  <a:pt x="417182" y="118254"/>
                </a:lnTo>
                <a:lnTo>
                  <a:pt x="417182" y="252973"/>
                </a:lnTo>
                <a:lnTo>
                  <a:pt x="416438" y="253154"/>
                </a:lnTo>
                <a:cubicBezTo>
                  <a:pt x="406533" y="257030"/>
                  <a:pt x="397575" y="260131"/>
                  <a:pt x="391028" y="241181"/>
                </a:cubicBezTo>
                <a:cubicBezTo>
                  <a:pt x="392406" y="269777"/>
                  <a:pt x="369667" y="250139"/>
                  <a:pt x="366221" y="234634"/>
                </a:cubicBezTo>
                <a:cubicBezTo>
                  <a:pt x="343481" y="242559"/>
                  <a:pt x="396196" y="265299"/>
                  <a:pt x="406532" y="270811"/>
                </a:cubicBezTo>
                <a:lnTo>
                  <a:pt x="417182" y="278708"/>
                </a:lnTo>
                <a:lnTo>
                  <a:pt x="417182" y="324555"/>
                </a:lnTo>
                <a:lnTo>
                  <a:pt x="415146" y="324215"/>
                </a:lnTo>
                <a:lnTo>
                  <a:pt x="417182" y="326321"/>
                </a:lnTo>
                <a:lnTo>
                  <a:pt x="417182" y="395968"/>
                </a:lnTo>
                <a:lnTo>
                  <a:pt x="405154" y="393469"/>
                </a:lnTo>
                <a:lnTo>
                  <a:pt x="417182" y="403573"/>
                </a:lnTo>
                <a:lnTo>
                  <a:pt x="417182" y="1076079"/>
                </a:lnTo>
                <a:lnTo>
                  <a:pt x="408643" y="1072003"/>
                </a:lnTo>
                <a:cubicBezTo>
                  <a:pt x="402226" y="1069721"/>
                  <a:pt x="398092" y="1072046"/>
                  <a:pt x="402398" y="1090135"/>
                </a:cubicBezTo>
                <a:cubicBezTo>
                  <a:pt x="419625" y="1124933"/>
                  <a:pt x="391028" y="1121488"/>
                  <a:pt x="364154" y="1119765"/>
                </a:cubicBezTo>
                <a:cubicBezTo>
                  <a:pt x="307993" y="1134925"/>
                  <a:pt x="341414" y="1084622"/>
                  <a:pt x="343826" y="1056370"/>
                </a:cubicBezTo>
                <a:cubicBezTo>
                  <a:pt x="331078" y="1014680"/>
                  <a:pt x="311439" y="1083244"/>
                  <a:pt x="295934" y="1066017"/>
                </a:cubicBezTo>
                <a:cubicBezTo>
                  <a:pt x="273884" y="1086689"/>
                  <a:pt x="248043" y="1092891"/>
                  <a:pt x="215656" y="1103572"/>
                </a:cubicBezTo>
                <a:cubicBezTo>
                  <a:pt x="219101" y="1065672"/>
                  <a:pt x="178790" y="1120455"/>
                  <a:pt x="182579" y="1093235"/>
                </a:cubicBezTo>
                <a:cubicBezTo>
                  <a:pt x="180168" y="1089101"/>
                  <a:pt x="106780" y="1113564"/>
                  <a:pt x="128142" y="1075664"/>
                </a:cubicBezTo>
                <a:cubicBezTo>
                  <a:pt x="111259" y="1087378"/>
                  <a:pt x="73359" y="1085311"/>
                  <a:pt x="106436" y="1066706"/>
                </a:cubicBezTo>
                <a:cubicBezTo>
                  <a:pt x="58200" y="1075664"/>
                  <a:pt x="96788" y="1050168"/>
                  <a:pt x="121595" y="1051546"/>
                </a:cubicBezTo>
                <a:cubicBezTo>
                  <a:pt x="98856" y="1048101"/>
                  <a:pt x="73359" y="1055336"/>
                  <a:pt x="53720" y="1047411"/>
                </a:cubicBezTo>
                <a:cubicBezTo>
                  <a:pt x="31325" y="1061882"/>
                  <a:pt x="45451" y="1037420"/>
                  <a:pt x="29602" y="1044655"/>
                </a:cubicBezTo>
                <a:cubicBezTo>
                  <a:pt x="29258" y="1032941"/>
                  <a:pt x="40972" y="1022260"/>
                  <a:pt x="14098" y="1033974"/>
                </a:cubicBezTo>
                <a:cubicBezTo>
                  <a:pt x="-32760" y="1040176"/>
                  <a:pt x="55788" y="1010545"/>
                  <a:pt x="13753" y="1012612"/>
                </a:cubicBezTo>
                <a:cubicBezTo>
                  <a:pt x="31325" y="1000554"/>
                  <a:pt x="56821" y="990906"/>
                  <a:pt x="89553" y="995385"/>
                </a:cubicBezTo>
                <a:cubicBezTo>
                  <a:pt x="105747" y="1011579"/>
                  <a:pt x="167764" y="972301"/>
                  <a:pt x="127108" y="986083"/>
                </a:cubicBezTo>
                <a:cubicBezTo>
                  <a:pt x="137444" y="956452"/>
                  <a:pt x="112637" y="986083"/>
                  <a:pt x="92309" y="994352"/>
                </a:cubicBezTo>
                <a:cubicBezTo>
                  <a:pt x="105057" y="974368"/>
                  <a:pt x="86796" y="974024"/>
                  <a:pt x="75082" y="984016"/>
                </a:cubicBezTo>
                <a:cubicBezTo>
                  <a:pt x="68536" y="978158"/>
                  <a:pt x="57855" y="964721"/>
                  <a:pt x="37527" y="971612"/>
                </a:cubicBezTo>
                <a:cubicBezTo>
                  <a:pt x="63712" y="950595"/>
                  <a:pt x="33737" y="955763"/>
                  <a:pt x="18577" y="959553"/>
                </a:cubicBezTo>
                <a:cubicBezTo>
                  <a:pt x="-26214" y="949561"/>
                  <a:pt x="62334" y="948183"/>
                  <a:pt x="25123" y="934057"/>
                </a:cubicBezTo>
                <a:cubicBezTo>
                  <a:pt x="36149" y="928200"/>
                  <a:pt x="132276" y="935435"/>
                  <a:pt x="106436" y="923031"/>
                </a:cubicBezTo>
                <a:cubicBezTo>
                  <a:pt x="100234" y="912006"/>
                  <a:pt x="81284" y="925788"/>
                  <a:pt x="70258" y="908905"/>
                </a:cubicBezTo>
                <a:cubicBezTo>
                  <a:pt x="33048" y="918552"/>
                  <a:pt x="90587" y="885821"/>
                  <a:pt x="59922" y="894090"/>
                </a:cubicBezTo>
                <a:cubicBezTo>
                  <a:pt x="20989" y="892367"/>
                  <a:pt x="50620" y="880308"/>
                  <a:pt x="70947" y="881686"/>
                </a:cubicBezTo>
                <a:cubicBezTo>
                  <a:pt x="113671" y="861013"/>
                  <a:pt x="39250" y="868938"/>
                  <a:pt x="27880" y="848610"/>
                </a:cubicBezTo>
                <a:cubicBezTo>
                  <a:pt x="42695" y="828971"/>
                  <a:pt x="38216" y="825870"/>
                  <a:pt x="13753" y="825870"/>
                </a:cubicBezTo>
                <a:cubicBezTo>
                  <a:pt x="-26214" y="805887"/>
                  <a:pt x="71981" y="827937"/>
                  <a:pt x="35804" y="811399"/>
                </a:cubicBezTo>
                <a:cubicBezTo>
                  <a:pt x="49241" y="804164"/>
                  <a:pt x="74738" y="804853"/>
                  <a:pt x="95065" y="803475"/>
                </a:cubicBezTo>
                <a:cubicBezTo>
                  <a:pt x="114705" y="817601"/>
                  <a:pt x="205664" y="790382"/>
                  <a:pt x="171210" y="783836"/>
                </a:cubicBezTo>
                <a:cubicBezTo>
                  <a:pt x="138823" y="791416"/>
                  <a:pt x="181546" y="760063"/>
                  <a:pt x="149503" y="775567"/>
                </a:cubicBezTo>
                <a:cubicBezTo>
                  <a:pt x="135377" y="758340"/>
                  <a:pt x="98856" y="774533"/>
                  <a:pt x="92309" y="754205"/>
                </a:cubicBezTo>
                <a:cubicBezTo>
                  <a:pt x="49931" y="745592"/>
                  <a:pt x="117805" y="742835"/>
                  <a:pt x="83007" y="738701"/>
                </a:cubicBezTo>
                <a:cubicBezTo>
                  <a:pt x="39939" y="727675"/>
                  <a:pt x="73015" y="721474"/>
                  <a:pt x="97133" y="729743"/>
                </a:cubicBezTo>
                <a:cubicBezTo>
                  <a:pt x="134343" y="728709"/>
                  <a:pt x="174310" y="732843"/>
                  <a:pt x="215311" y="722507"/>
                </a:cubicBezTo>
                <a:cubicBezTo>
                  <a:pt x="253900" y="714238"/>
                  <a:pt x="220135" y="700456"/>
                  <a:pt x="197739" y="703902"/>
                </a:cubicBezTo>
                <a:cubicBezTo>
                  <a:pt x="193605" y="682885"/>
                  <a:pt x="167075" y="714583"/>
                  <a:pt x="168453" y="690809"/>
                </a:cubicBezTo>
                <a:cubicBezTo>
                  <a:pt x="151226" y="695288"/>
                  <a:pt x="140890" y="685986"/>
                  <a:pt x="118839" y="689776"/>
                </a:cubicBezTo>
                <a:cubicBezTo>
                  <a:pt x="128142" y="670137"/>
                  <a:pt x="60956" y="688398"/>
                  <a:pt x="75082" y="671170"/>
                </a:cubicBezTo>
                <a:cubicBezTo>
                  <a:pt x="107469" y="656010"/>
                  <a:pt x="49241" y="658767"/>
                  <a:pt x="76116" y="646708"/>
                </a:cubicBezTo>
                <a:cubicBezTo>
                  <a:pt x="121940" y="636716"/>
                  <a:pt x="170865" y="646708"/>
                  <a:pt x="216000" y="633960"/>
                </a:cubicBezTo>
                <a:cubicBezTo>
                  <a:pt x="161218" y="613287"/>
                  <a:pt x="247009" y="616043"/>
                  <a:pt x="263203" y="598816"/>
                </a:cubicBezTo>
                <a:cubicBezTo>
                  <a:pt x="248043" y="580900"/>
                  <a:pt x="237706" y="607430"/>
                  <a:pt x="224269" y="600194"/>
                </a:cubicBezTo>
                <a:cubicBezTo>
                  <a:pt x="208076" y="595715"/>
                  <a:pt x="215311" y="601228"/>
                  <a:pt x="196706" y="608119"/>
                </a:cubicBezTo>
                <a:cubicBezTo>
                  <a:pt x="160873" y="602606"/>
                  <a:pt x="129520" y="599505"/>
                  <a:pt x="100923" y="571942"/>
                </a:cubicBezTo>
                <a:cubicBezTo>
                  <a:pt x="120562" y="553681"/>
                  <a:pt x="186370" y="551269"/>
                  <a:pt x="220824" y="535420"/>
                </a:cubicBezTo>
                <a:cubicBezTo>
                  <a:pt x="207042" y="514403"/>
                  <a:pt x="239774" y="517159"/>
                  <a:pt x="228059" y="508546"/>
                </a:cubicBezTo>
                <a:cubicBezTo>
                  <a:pt x="193260" y="536799"/>
                  <a:pt x="163285" y="511302"/>
                  <a:pt x="129865" y="491319"/>
                </a:cubicBezTo>
                <a:cubicBezTo>
                  <a:pt x="121940" y="469612"/>
                  <a:pt x="243908" y="495453"/>
                  <a:pt x="189470" y="471335"/>
                </a:cubicBezTo>
                <a:cubicBezTo>
                  <a:pt x="184647" y="469268"/>
                  <a:pt x="129865" y="445150"/>
                  <a:pt x="145369" y="433091"/>
                </a:cubicBezTo>
                <a:cubicBezTo>
                  <a:pt x="182924" y="417931"/>
                  <a:pt x="227715" y="443772"/>
                  <a:pt x="261480" y="415519"/>
                </a:cubicBezTo>
                <a:cubicBezTo>
                  <a:pt x="248387" y="427578"/>
                  <a:pt x="221513" y="382788"/>
                  <a:pt x="195328" y="383477"/>
                </a:cubicBezTo>
                <a:cubicBezTo>
                  <a:pt x="181890" y="380031"/>
                  <a:pt x="122974" y="354880"/>
                  <a:pt x="145714" y="349367"/>
                </a:cubicBezTo>
                <a:cubicBezTo>
                  <a:pt x="170865" y="361771"/>
                  <a:pt x="160873" y="334207"/>
                  <a:pt x="179134" y="344199"/>
                </a:cubicBezTo>
                <a:cubicBezTo>
                  <a:pt x="215311" y="367283"/>
                  <a:pt x="181201" y="327316"/>
                  <a:pt x="203252" y="327661"/>
                </a:cubicBezTo>
                <a:cubicBezTo>
                  <a:pt x="253900" y="335585"/>
                  <a:pt x="213933" y="310434"/>
                  <a:pt x="189470" y="303543"/>
                </a:cubicBezTo>
                <a:cubicBezTo>
                  <a:pt x="191538" y="300097"/>
                  <a:pt x="166730" y="282870"/>
                  <a:pt x="188437" y="282526"/>
                </a:cubicBezTo>
                <a:cubicBezTo>
                  <a:pt x="203941" y="264954"/>
                  <a:pt x="263203" y="294585"/>
                  <a:pt x="241497" y="271845"/>
                </a:cubicBezTo>
                <a:cubicBezTo>
                  <a:pt x="273884" y="281492"/>
                  <a:pt x="317296" y="281148"/>
                  <a:pt x="340036" y="246693"/>
                </a:cubicBezTo>
                <a:cubicBezTo>
                  <a:pt x="336590" y="236012"/>
                  <a:pt x="273194" y="281492"/>
                  <a:pt x="255967" y="260819"/>
                </a:cubicBezTo>
                <a:cubicBezTo>
                  <a:pt x="299380" y="222231"/>
                  <a:pt x="231849" y="279425"/>
                  <a:pt x="224958" y="246349"/>
                </a:cubicBezTo>
                <a:cubicBezTo>
                  <a:pt x="265615" y="219819"/>
                  <a:pt x="173621" y="264265"/>
                  <a:pt x="213588" y="232222"/>
                </a:cubicBezTo>
                <a:cubicBezTo>
                  <a:pt x="201185" y="234634"/>
                  <a:pt x="140890" y="218785"/>
                  <a:pt x="189470" y="214995"/>
                </a:cubicBezTo>
                <a:cubicBezTo>
                  <a:pt x="205664" y="187432"/>
                  <a:pt x="239774" y="222231"/>
                  <a:pt x="262169" y="221197"/>
                </a:cubicBezTo>
                <a:cubicBezTo>
                  <a:pt x="243564" y="190877"/>
                  <a:pt x="351061" y="255307"/>
                  <a:pt x="340036" y="206382"/>
                </a:cubicBezTo>
                <a:cubicBezTo>
                  <a:pt x="318329" y="220508"/>
                  <a:pt x="319363" y="202936"/>
                  <a:pt x="296968" y="205003"/>
                </a:cubicBezTo>
                <a:cubicBezTo>
                  <a:pt x="308682" y="184676"/>
                  <a:pt x="272850" y="198457"/>
                  <a:pt x="255967" y="192600"/>
                </a:cubicBezTo>
                <a:cubicBezTo>
                  <a:pt x="220135" y="180196"/>
                  <a:pt x="299035" y="177096"/>
                  <a:pt x="251833" y="160557"/>
                </a:cubicBezTo>
                <a:cubicBezTo>
                  <a:pt x="222546" y="146087"/>
                  <a:pt x="278707" y="149876"/>
                  <a:pt x="244942" y="135406"/>
                </a:cubicBezTo>
                <a:cubicBezTo>
                  <a:pt x="245631" y="123347"/>
                  <a:pt x="325220" y="163658"/>
                  <a:pt x="290422" y="116111"/>
                </a:cubicBezTo>
                <a:cubicBezTo>
                  <a:pt x="312128" y="126448"/>
                  <a:pt x="321431" y="106464"/>
                  <a:pt x="293178" y="106464"/>
                </a:cubicBezTo>
                <a:cubicBezTo>
                  <a:pt x="307993" y="100607"/>
                  <a:pt x="262513" y="53404"/>
                  <a:pt x="299035" y="67531"/>
                </a:cubicBezTo>
                <a:cubicBezTo>
                  <a:pt x="309716" y="60640"/>
                  <a:pt x="322464" y="59606"/>
                  <a:pt x="326254" y="83724"/>
                </a:cubicBezTo>
                <a:cubicBezTo>
                  <a:pt x="356574" y="111288"/>
                  <a:pt x="312472" y="35488"/>
                  <a:pt x="316951" y="35488"/>
                </a:cubicBezTo>
                <a:cubicBezTo>
                  <a:pt x="349338" y="69942"/>
                  <a:pt x="336935" y="19984"/>
                  <a:pt x="340725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Graphic 47"/>
          <p:cNvSpPr/>
          <p:nvPr userDrawn="1"/>
        </p:nvSpPr>
        <p:spPr>
          <a:xfrm>
            <a:off x="-13749" y="5463676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Graphic 47"/>
          <p:cNvSpPr/>
          <p:nvPr userDrawn="1"/>
        </p:nvSpPr>
        <p:spPr>
          <a:xfrm>
            <a:off x="704292" y="4784152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Graphic 47"/>
          <p:cNvSpPr/>
          <p:nvPr userDrawn="1"/>
        </p:nvSpPr>
        <p:spPr>
          <a:xfrm>
            <a:off x="1599658" y="5312441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Graphic 47"/>
          <p:cNvSpPr/>
          <p:nvPr userDrawn="1"/>
        </p:nvSpPr>
        <p:spPr>
          <a:xfrm>
            <a:off x="4108107" y="5612092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47"/>
          <p:cNvSpPr/>
          <p:nvPr userDrawn="1"/>
        </p:nvSpPr>
        <p:spPr>
          <a:xfrm>
            <a:off x="7383021" y="5279009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Graphic 47"/>
          <p:cNvSpPr/>
          <p:nvPr userDrawn="1"/>
        </p:nvSpPr>
        <p:spPr>
          <a:xfrm>
            <a:off x="6963671" y="5558883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Graphic 12"/>
          <p:cNvSpPr/>
          <p:nvPr userDrawn="1"/>
        </p:nvSpPr>
        <p:spPr>
          <a:xfrm rot="1218983">
            <a:off x="10964740" y="3205291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12"/>
          <p:cNvSpPr/>
          <p:nvPr userDrawn="1"/>
        </p:nvSpPr>
        <p:spPr>
          <a:xfrm rot="1218983">
            <a:off x="10429270" y="1335483"/>
            <a:ext cx="986671" cy="986671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12"/>
          <p:cNvSpPr/>
          <p:nvPr userDrawn="1"/>
        </p:nvSpPr>
        <p:spPr>
          <a:xfrm rot="1218983">
            <a:off x="8828331" y="4599434"/>
            <a:ext cx="706875" cy="706875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12"/>
          <p:cNvSpPr/>
          <p:nvPr userDrawn="1"/>
        </p:nvSpPr>
        <p:spPr>
          <a:xfrm rot="1218983">
            <a:off x="2959360" y="5331359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" name="Graphic 41"/>
          <p:cNvGrpSpPr/>
          <p:nvPr userDrawn="1"/>
        </p:nvGrpSpPr>
        <p:grpSpPr>
          <a:xfrm>
            <a:off x="8848032" y="369238"/>
            <a:ext cx="2973073" cy="794528"/>
            <a:chOff x="837065" y="3215210"/>
            <a:chExt cx="5524500" cy="1476375"/>
          </a:xfrm>
          <a:solidFill>
            <a:schemeClr val="bg1">
              <a:alpha val="90000"/>
            </a:schemeClr>
          </a:solidFill>
        </p:grpSpPr>
        <p:sp>
          <p:nvSpPr>
            <p:cNvPr id="21" name="Freeform: Shape 20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.xml"/><Relationship Id="rId8" Type="http://schemas.openxmlformats.org/officeDocument/2006/relationships/slideLayout" Target="../slideLayouts/slideLayout10.xml"/><Relationship Id="rId7" Type="http://schemas.openxmlformats.org/officeDocument/2006/relationships/slideLayout" Target="../slideLayouts/slideLayout9.xml"/><Relationship Id="rId6" Type="http://schemas.openxmlformats.org/officeDocument/2006/relationships/slideLayout" Target="../slideLayouts/slideLayout8.xml"/><Relationship Id="rId5" Type="http://schemas.openxmlformats.org/officeDocument/2006/relationships/slideLayout" Target="../slideLayouts/slideLayout7.xml"/><Relationship Id="rId4" Type="http://schemas.openxmlformats.org/officeDocument/2006/relationships/slideLayout" Target="../slideLayouts/slideLayout6.xml"/><Relationship Id="rId3" Type="http://schemas.openxmlformats.org/officeDocument/2006/relationships/slideLayout" Target="../slideLayouts/slideLayout5.xml"/><Relationship Id="rId25" Type="http://schemas.openxmlformats.org/officeDocument/2006/relationships/theme" Target="../theme/theme2.xml"/><Relationship Id="rId24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2.xml"/><Relationship Id="rId2" Type="http://schemas.openxmlformats.org/officeDocument/2006/relationships/slideLayout" Target="../slideLayouts/slideLayout4.xml"/><Relationship Id="rId19" Type="http://schemas.openxmlformats.org/officeDocument/2006/relationships/slideLayout" Target="../slideLayouts/slideLayout21.xml"/><Relationship Id="rId18" Type="http://schemas.openxmlformats.org/officeDocument/2006/relationships/slideLayout" Target="../slideLayouts/slideLayout20.xml"/><Relationship Id="rId17" Type="http://schemas.openxmlformats.org/officeDocument/2006/relationships/slideLayout" Target="../slideLayouts/slideLayout19.xml"/><Relationship Id="rId16" Type="http://schemas.openxmlformats.org/officeDocument/2006/relationships/slideLayout" Target="../slideLayouts/slideLayout18.xml"/><Relationship Id="rId15" Type="http://schemas.openxmlformats.org/officeDocument/2006/relationships/slideLayout" Target="../slideLayouts/slideLayout17.xml"/><Relationship Id="rId14" Type="http://schemas.openxmlformats.org/officeDocument/2006/relationships/slideLayout" Target="../slideLayouts/slideLayout16.xml"/><Relationship Id="rId13" Type="http://schemas.openxmlformats.org/officeDocument/2006/relationships/slideLayout" Target="../slideLayouts/slideLayout15.xml"/><Relationship Id="rId12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3.xml"/><Relationship Id="rId10" Type="http://schemas.openxmlformats.org/officeDocument/2006/relationships/slideLayout" Target="../slideLayouts/slideLayout12.xml"/><Relationship Id="rId1" Type="http://schemas.openxmlformats.org/officeDocument/2006/relationships/slideLayout" Target="../slideLayouts/slideLayout3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  <p:sldLayoutId id="2147483664" r:id="rId13"/>
    <p:sldLayoutId id="2147483665" r:id="rId14"/>
    <p:sldLayoutId id="2147483666" r:id="rId15"/>
    <p:sldLayoutId id="2147483667" r:id="rId16"/>
    <p:sldLayoutId id="2147483668" r:id="rId17"/>
    <p:sldLayoutId id="2147483669" r:id="rId18"/>
    <p:sldLayoutId id="2147483670" r:id="rId19"/>
    <p:sldLayoutId id="2147483671" r:id="rId20"/>
    <p:sldLayoutId id="2147483672" r:id="rId21"/>
    <p:sldLayoutId id="2147483673" r:id="rId22"/>
    <p:sldLayoutId id="2147483674" r:id="rId23"/>
    <p:sldLayoutId id="2147483675" r:id="rId2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image" Target="../media/image8.png"/><Relationship Id="rId2" Type="http://schemas.openxmlformats.org/officeDocument/2006/relationships/hyperlink" Target="https://www.freeppt7.com" TargetMode="External"/><Relationship Id="rId1" Type="http://schemas.openxmlformats.org/officeDocument/2006/relationships/hyperlink" Target="http://www.free-powerpoint-templates-design.com/" TargetMode="Externa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chart" Target="../charts/char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3.xml"/><Relationship Id="rId1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chart" Target="../charts/char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2.xml"/><Relationship Id="rId1" Type="http://schemas.openxmlformats.org/officeDocument/2006/relationships/image" Target="../media/image10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0.xml"/><Relationship Id="rId1" Type="http://schemas.openxmlformats.org/officeDocument/2006/relationships/image" Target="../media/image11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0.xml"/><Relationship Id="rId1" Type="http://schemas.openxmlformats.org/officeDocument/2006/relationships/image" Target="../media/image1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0.xml"/><Relationship Id="rId1" Type="http://schemas.openxmlformats.org/officeDocument/2006/relationships/image" Target="../media/image13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hlinkClick r:id="rId1"/>
          </p:cNvPr>
          <p:cNvSpPr txBox="1"/>
          <p:nvPr/>
        </p:nvSpPr>
        <p:spPr>
          <a:xfrm>
            <a:off x="-97790" y="6440726"/>
            <a:ext cx="12191852" cy="245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>
                    <a:lumMod val="75000"/>
                  </a:schemeClr>
                </a:solidFill>
                <a:cs typeface="Arial" panose="020B0604020202020204" pitchFamily="34" charset="0"/>
                <a:hlinkClick r:id="rId2" tooltip="" action="ppaction://hlinkfile"/>
              </a:rPr>
              <a:t>https://www.freeppt7.com</a:t>
            </a:r>
            <a:endParaRPr lang="en-US" altLang="ko-KR" sz="1000" dirty="0">
              <a:solidFill>
                <a:schemeClr val="bg1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0" y="606133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5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Insert the Sub Title of Your Presentation</a:t>
            </a:r>
            <a:endParaRPr lang="ko-KR" altLang="en-US" sz="1865" dirty="0">
              <a:solidFill>
                <a:schemeClr val="tx1">
                  <a:lumMod val="85000"/>
                  <a:lumOff val="15000"/>
                </a:schemeClr>
              </a:solidFill>
              <a:cs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6603" y="444233"/>
            <a:ext cx="4038794" cy="4038794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186690" y="5317172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Free PPT Templates</a:t>
            </a:r>
            <a:endParaRPr lang="ko-KR" altLang="en-US" sz="4800" dirty="0">
              <a:solidFill>
                <a:schemeClr val="tx1">
                  <a:lumMod val="85000"/>
                  <a:lumOff val="1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3040855" y="4347016"/>
            <a:ext cx="6110142" cy="975126"/>
            <a:chOff x="3686398" y="3891080"/>
            <a:chExt cx="4760612" cy="1055911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4" name="Freeform: Shape 23"/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>
              <a:off x="4276637" y="3891080"/>
              <a:ext cx="3638725" cy="672919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3" name="Freeform: Shape 32"/>
          <p:cNvSpPr/>
          <p:nvPr/>
        </p:nvSpPr>
        <p:spPr>
          <a:xfrm>
            <a:off x="4523569" y="4445267"/>
            <a:ext cx="3153407" cy="421481"/>
          </a:xfrm>
          <a:custGeom>
            <a:avLst/>
            <a:gdLst/>
            <a:ahLst/>
            <a:cxnLst/>
            <a:rect l="l" t="t" r="r" b="b"/>
            <a:pathLst>
              <a:path w="3153407" h="421481">
                <a:moveTo>
                  <a:pt x="2911932" y="196287"/>
                </a:moveTo>
                <a:cubicBezTo>
                  <a:pt x="2876171" y="207449"/>
                  <a:pt x="2849502" y="218000"/>
                  <a:pt x="2831924" y="227939"/>
                </a:cubicBezTo>
                <a:cubicBezTo>
                  <a:pt x="2814347" y="237878"/>
                  <a:pt x="2802814" y="247205"/>
                  <a:pt x="2797327" y="255921"/>
                </a:cubicBezTo>
                <a:cubicBezTo>
                  <a:pt x="2791839" y="264637"/>
                  <a:pt x="2789349" y="272741"/>
                  <a:pt x="2789857" y="280233"/>
                </a:cubicBezTo>
                <a:cubicBezTo>
                  <a:pt x="2790009" y="281704"/>
                  <a:pt x="2790734" y="283691"/>
                  <a:pt x="2792030" y="286194"/>
                </a:cubicBezTo>
                <a:cubicBezTo>
                  <a:pt x="2793327" y="288696"/>
                  <a:pt x="2795652" y="289768"/>
                  <a:pt x="2799007" y="289408"/>
                </a:cubicBezTo>
                <a:cubicBezTo>
                  <a:pt x="2801617" y="289391"/>
                  <a:pt x="2806107" y="287947"/>
                  <a:pt x="2812476" y="285075"/>
                </a:cubicBezTo>
                <a:cubicBezTo>
                  <a:pt x="2818844" y="282204"/>
                  <a:pt x="2829733" y="274338"/>
                  <a:pt x="2845141" y="261477"/>
                </a:cubicBezTo>
                <a:cubicBezTo>
                  <a:pt x="2860549" y="248615"/>
                  <a:pt x="2883117" y="227191"/>
                  <a:pt x="2912845" y="197205"/>
                </a:cubicBezTo>
                <a:close/>
                <a:moveTo>
                  <a:pt x="3059281" y="191967"/>
                </a:moveTo>
                <a:lnTo>
                  <a:pt x="2994340" y="252849"/>
                </a:lnTo>
                <a:lnTo>
                  <a:pt x="2994637" y="254224"/>
                </a:lnTo>
                <a:lnTo>
                  <a:pt x="3014361" y="263061"/>
                </a:lnTo>
                <a:cubicBezTo>
                  <a:pt x="3019962" y="268529"/>
                  <a:pt x="3024877" y="274396"/>
                  <a:pt x="3029106" y="280664"/>
                </a:cubicBezTo>
                <a:cubicBezTo>
                  <a:pt x="3042527" y="272786"/>
                  <a:pt x="3051804" y="265452"/>
                  <a:pt x="3056938" y="258661"/>
                </a:cubicBezTo>
                <a:cubicBezTo>
                  <a:pt x="3062072" y="251870"/>
                  <a:pt x="3064834" y="242135"/>
                  <a:pt x="3065225" y="229457"/>
                </a:cubicBezTo>
                <a:cubicBezTo>
                  <a:pt x="3063929" y="219932"/>
                  <a:pt x="3061948" y="207435"/>
                  <a:pt x="3059281" y="191967"/>
                </a:cubicBezTo>
                <a:close/>
                <a:moveTo>
                  <a:pt x="2221081" y="191967"/>
                </a:moveTo>
                <a:lnTo>
                  <a:pt x="2155244" y="253689"/>
                </a:lnTo>
                <a:cubicBezTo>
                  <a:pt x="2163588" y="254470"/>
                  <a:pt x="2170561" y="257594"/>
                  <a:pt x="2176161" y="263061"/>
                </a:cubicBezTo>
                <a:cubicBezTo>
                  <a:pt x="2181762" y="268529"/>
                  <a:pt x="2186677" y="274396"/>
                  <a:pt x="2190906" y="280664"/>
                </a:cubicBezTo>
                <a:cubicBezTo>
                  <a:pt x="2204327" y="272786"/>
                  <a:pt x="2213604" y="265452"/>
                  <a:pt x="2218738" y="258661"/>
                </a:cubicBezTo>
                <a:cubicBezTo>
                  <a:pt x="2223872" y="251870"/>
                  <a:pt x="2226634" y="242135"/>
                  <a:pt x="2227025" y="229457"/>
                </a:cubicBezTo>
                <a:cubicBezTo>
                  <a:pt x="2225729" y="219932"/>
                  <a:pt x="2223748" y="207435"/>
                  <a:pt x="2221081" y="191967"/>
                </a:cubicBezTo>
                <a:close/>
                <a:moveTo>
                  <a:pt x="611199" y="175965"/>
                </a:moveTo>
                <a:cubicBezTo>
                  <a:pt x="599388" y="179099"/>
                  <a:pt x="587777" y="185752"/>
                  <a:pt x="576367" y="195924"/>
                </a:cubicBezTo>
                <a:cubicBezTo>
                  <a:pt x="564956" y="206095"/>
                  <a:pt x="555976" y="218816"/>
                  <a:pt x="549427" y="234086"/>
                </a:cubicBezTo>
                <a:cubicBezTo>
                  <a:pt x="562943" y="229258"/>
                  <a:pt x="574755" y="223218"/>
                  <a:pt x="584863" y="215966"/>
                </a:cubicBezTo>
                <a:cubicBezTo>
                  <a:pt x="594972" y="208714"/>
                  <a:pt x="602819" y="201789"/>
                  <a:pt x="608403" y="195191"/>
                </a:cubicBezTo>
                <a:cubicBezTo>
                  <a:pt x="613987" y="188594"/>
                  <a:pt x="616749" y="183862"/>
                  <a:pt x="616690" y="180996"/>
                </a:cubicBezTo>
                <a:cubicBezTo>
                  <a:pt x="616662" y="179329"/>
                  <a:pt x="616147" y="177976"/>
                  <a:pt x="615146" y="176938"/>
                </a:cubicBezTo>
                <a:cubicBezTo>
                  <a:pt x="614145" y="175899"/>
                  <a:pt x="612829" y="175575"/>
                  <a:pt x="611199" y="175965"/>
                </a:cubicBezTo>
                <a:close/>
                <a:moveTo>
                  <a:pt x="2152536" y="101041"/>
                </a:moveTo>
                <a:cubicBezTo>
                  <a:pt x="2156761" y="101117"/>
                  <a:pt x="2160300" y="102451"/>
                  <a:pt x="2163155" y="105042"/>
                </a:cubicBezTo>
                <a:cubicBezTo>
                  <a:pt x="2166009" y="107632"/>
                  <a:pt x="2167494" y="111023"/>
                  <a:pt x="2167608" y="115214"/>
                </a:cubicBezTo>
                <a:cubicBezTo>
                  <a:pt x="2167313" y="124911"/>
                  <a:pt x="2163678" y="133979"/>
                  <a:pt x="2156703" y="142418"/>
                </a:cubicBezTo>
                <a:cubicBezTo>
                  <a:pt x="2149729" y="150857"/>
                  <a:pt x="2141184" y="155353"/>
                  <a:pt x="2131070" y="155905"/>
                </a:cubicBezTo>
                <a:cubicBezTo>
                  <a:pt x="2125513" y="155772"/>
                  <a:pt x="2121098" y="153867"/>
                  <a:pt x="2117825" y="150190"/>
                </a:cubicBezTo>
                <a:cubicBezTo>
                  <a:pt x="2114552" y="146514"/>
                  <a:pt x="2112877" y="141865"/>
                  <a:pt x="2112801" y="136246"/>
                </a:cubicBezTo>
                <a:cubicBezTo>
                  <a:pt x="2113343" y="126578"/>
                  <a:pt x="2117739" y="118367"/>
                  <a:pt x="2125989" y="111614"/>
                </a:cubicBezTo>
                <a:cubicBezTo>
                  <a:pt x="2134239" y="104861"/>
                  <a:pt x="2143087" y="101336"/>
                  <a:pt x="2152536" y="101041"/>
                </a:cubicBezTo>
                <a:close/>
                <a:moveTo>
                  <a:pt x="1849549" y="24232"/>
                </a:moveTo>
                <a:cubicBezTo>
                  <a:pt x="1853569" y="24174"/>
                  <a:pt x="1857760" y="25088"/>
                  <a:pt x="1862122" y="26973"/>
                </a:cubicBezTo>
                <a:cubicBezTo>
                  <a:pt x="1866484" y="28859"/>
                  <a:pt x="1868847" y="32058"/>
                  <a:pt x="1869209" y="36572"/>
                </a:cubicBezTo>
                <a:cubicBezTo>
                  <a:pt x="1868528" y="44973"/>
                  <a:pt x="1860804" y="58970"/>
                  <a:pt x="1846039" y="78562"/>
                </a:cubicBezTo>
                <a:cubicBezTo>
                  <a:pt x="1831273" y="98155"/>
                  <a:pt x="1813549" y="119566"/>
                  <a:pt x="1792868" y="142795"/>
                </a:cubicBezTo>
                <a:cubicBezTo>
                  <a:pt x="1772187" y="166023"/>
                  <a:pt x="1752632" y="187291"/>
                  <a:pt x="1734205" y="206598"/>
                </a:cubicBezTo>
                <a:cubicBezTo>
                  <a:pt x="1715778" y="225905"/>
                  <a:pt x="1702562" y="239473"/>
                  <a:pt x="1694558" y="247303"/>
                </a:cubicBezTo>
                <a:lnTo>
                  <a:pt x="1694558" y="265130"/>
                </a:lnTo>
                <a:cubicBezTo>
                  <a:pt x="1700474" y="260339"/>
                  <a:pt x="1709260" y="253094"/>
                  <a:pt x="1720914" y="243396"/>
                </a:cubicBezTo>
                <a:cubicBezTo>
                  <a:pt x="1732569" y="233698"/>
                  <a:pt x="1745237" y="223553"/>
                  <a:pt x="1758918" y="212962"/>
                </a:cubicBezTo>
                <a:cubicBezTo>
                  <a:pt x="1772599" y="202371"/>
                  <a:pt x="1785437" y="193340"/>
                  <a:pt x="1797432" y="185871"/>
                </a:cubicBezTo>
                <a:cubicBezTo>
                  <a:pt x="1809426" y="178401"/>
                  <a:pt x="1818722" y="174499"/>
                  <a:pt x="1825317" y="174164"/>
                </a:cubicBezTo>
                <a:cubicBezTo>
                  <a:pt x="1831032" y="174421"/>
                  <a:pt x="1836062" y="176764"/>
                  <a:pt x="1840405" y="181192"/>
                </a:cubicBezTo>
                <a:cubicBezTo>
                  <a:pt x="1844748" y="185621"/>
                  <a:pt x="1847034" y="190592"/>
                  <a:pt x="1847263" y="196106"/>
                </a:cubicBezTo>
                <a:cubicBezTo>
                  <a:pt x="1846615" y="200972"/>
                  <a:pt x="1843339" y="207124"/>
                  <a:pt x="1837433" y="214562"/>
                </a:cubicBezTo>
                <a:cubicBezTo>
                  <a:pt x="1831528" y="221999"/>
                  <a:pt x="1826879" y="227580"/>
                  <a:pt x="1823489" y="231304"/>
                </a:cubicBezTo>
                <a:cubicBezTo>
                  <a:pt x="1809964" y="247693"/>
                  <a:pt x="1801925" y="258112"/>
                  <a:pt x="1799372" y="262559"/>
                </a:cubicBezTo>
                <a:cubicBezTo>
                  <a:pt x="1796819" y="267006"/>
                  <a:pt x="1795866" y="269997"/>
                  <a:pt x="1796514" y="271530"/>
                </a:cubicBezTo>
                <a:cubicBezTo>
                  <a:pt x="1796590" y="274530"/>
                  <a:pt x="1797581" y="276872"/>
                  <a:pt x="1799486" y="278558"/>
                </a:cubicBezTo>
                <a:cubicBezTo>
                  <a:pt x="1801391" y="280244"/>
                  <a:pt x="1803753" y="281101"/>
                  <a:pt x="1806572" y="281129"/>
                </a:cubicBezTo>
                <a:cubicBezTo>
                  <a:pt x="1811838" y="280878"/>
                  <a:pt x="1818425" y="278638"/>
                  <a:pt x="1826333" y="274408"/>
                </a:cubicBezTo>
                <a:lnTo>
                  <a:pt x="1841606" y="265189"/>
                </a:lnTo>
                <a:lnTo>
                  <a:pt x="1841148" y="260147"/>
                </a:lnTo>
                <a:cubicBezTo>
                  <a:pt x="1847063" y="255327"/>
                  <a:pt x="1852492" y="250107"/>
                  <a:pt x="1857436" y="244488"/>
                </a:cubicBezTo>
                <a:cubicBezTo>
                  <a:pt x="1862379" y="238868"/>
                  <a:pt x="1867008" y="232962"/>
                  <a:pt x="1871323" y="226771"/>
                </a:cubicBezTo>
                <a:cubicBezTo>
                  <a:pt x="1866608" y="226381"/>
                  <a:pt x="1863351" y="225104"/>
                  <a:pt x="1861550" y="222942"/>
                </a:cubicBezTo>
                <a:cubicBezTo>
                  <a:pt x="1859750" y="220780"/>
                  <a:pt x="1858893" y="217332"/>
                  <a:pt x="1858979" y="212598"/>
                </a:cubicBezTo>
                <a:cubicBezTo>
                  <a:pt x="1859487" y="201422"/>
                  <a:pt x="1863652" y="190856"/>
                  <a:pt x="1871475" y="180899"/>
                </a:cubicBezTo>
                <a:cubicBezTo>
                  <a:pt x="1879297" y="170942"/>
                  <a:pt x="1887728" y="162814"/>
                  <a:pt x="1896769" y="156515"/>
                </a:cubicBezTo>
                <a:cubicBezTo>
                  <a:pt x="1905809" y="150216"/>
                  <a:pt x="1912410" y="146964"/>
                  <a:pt x="1916571" y="146761"/>
                </a:cubicBezTo>
                <a:cubicBezTo>
                  <a:pt x="1918911" y="146828"/>
                  <a:pt x="1920852" y="147609"/>
                  <a:pt x="1922393" y="149104"/>
                </a:cubicBezTo>
                <a:cubicBezTo>
                  <a:pt x="1923934" y="150600"/>
                  <a:pt x="1924733" y="152410"/>
                  <a:pt x="1924790" y="154534"/>
                </a:cubicBezTo>
                <a:cubicBezTo>
                  <a:pt x="1924771" y="156810"/>
                  <a:pt x="1924467" y="159001"/>
                  <a:pt x="1923877" y="161106"/>
                </a:cubicBezTo>
                <a:cubicBezTo>
                  <a:pt x="1923287" y="163211"/>
                  <a:pt x="1922526" y="165287"/>
                  <a:pt x="1921594" y="167335"/>
                </a:cubicBezTo>
                <a:cubicBezTo>
                  <a:pt x="1943122" y="164144"/>
                  <a:pt x="1960028" y="161725"/>
                  <a:pt x="1972312" y="160077"/>
                </a:cubicBezTo>
                <a:cubicBezTo>
                  <a:pt x="1984595" y="158429"/>
                  <a:pt x="1991909" y="158867"/>
                  <a:pt x="1994253" y="161392"/>
                </a:cubicBezTo>
                <a:cubicBezTo>
                  <a:pt x="1997653" y="165687"/>
                  <a:pt x="2000225" y="169783"/>
                  <a:pt x="2001968" y="173679"/>
                </a:cubicBezTo>
                <a:cubicBezTo>
                  <a:pt x="2003711" y="177575"/>
                  <a:pt x="2004797" y="181556"/>
                  <a:pt x="2005226" y="185623"/>
                </a:cubicBezTo>
                <a:cubicBezTo>
                  <a:pt x="2005083" y="192519"/>
                  <a:pt x="2003197" y="198158"/>
                  <a:pt x="1999568" y="202540"/>
                </a:cubicBezTo>
                <a:cubicBezTo>
                  <a:pt x="1995939" y="206921"/>
                  <a:pt x="1991424" y="211188"/>
                  <a:pt x="1986023" y="215341"/>
                </a:cubicBezTo>
                <a:cubicBezTo>
                  <a:pt x="1978737" y="221371"/>
                  <a:pt x="1971136" y="229200"/>
                  <a:pt x="1963220" y="238830"/>
                </a:cubicBezTo>
                <a:cubicBezTo>
                  <a:pt x="1955305" y="248460"/>
                  <a:pt x="1951019" y="258004"/>
                  <a:pt x="1950362" y="267462"/>
                </a:cubicBezTo>
                <a:cubicBezTo>
                  <a:pt x="1950523" y="271196"/>
                  <a:pt x="1952028" y="274244"/>
                  <a:pt x="1954876" y="276606"/>
                </a:cubicBezTo>
                <a:cubicBezTo>
                  <a:pt x="1957724" y="278968"/>
                  <a:pt x="1960944" y="280187"/>
                  <a:pt x="1964535" y="280264"/>
                </a:cubicBezTo>
                <a:cubicBezTo>
                  <a:pt x="1971229" y="279967"/>
                  <a:pt x="1978516" y="277258"/>
                  <a:pt x="1986396" y="272136"/>
                </a:cubicBezTo>
                <a:cubicBezTo>
                  <a:pt x="1994275" y="267013"/>
                  <a:pt x="2001901" y="261256"/>
                  <a:pt x="2009273" y="254864"/>
                </a:cubicBezTo>
                <a:cubicBezTo>
                  <a:pt x="2016644" y="248471"/>
                  <a:pt x="2022915" y="243222"/>
                  <a:pt x="2028085" y="239116"/>
                </a:cubicBezTo>
                <a:lnTo>
                  <a:pt x="2029819" y="248260"/>
                </a:lnTo>
                <a:lnTo>
                  <a:pt x="2037644" y="221877"/>
                </a:lnTo>
                <a:cubicBezTo>
                  <a:pt x="2047659" y="205226"/>
                  <a:pt x="2059198" y="191674"/>
                  <a:pt x="2072260" y="181221"/>
                </a:cubicBezTo>
                <a:cubicBezTo>
                  <a:pt x="2085321" y="170767"/>
                  <a:pt x="2096690" y="165377"/>
                  <a:pt x="2106366" y="165049"/>
                </a:cubicBezTo>
                <a:cubicBezTo>
                  <a:pt x="2110603" y="164954"/>
                  <a:pt x="2114926" y="165830"/>
                  <a:pt x="2119335" y="167678"/>
                </a:cubicBezTo>
                <a:cubicBezTo>
                  <a:pt x="2123743" y="169526"/>
                  <a:pt x="2126123" y="172917"/>
                  <a:pt x="2126475" y="177851"/>
                </a:cubicBezTo>
                <a:cubicBezTo>
                  <a:pt x="2126035" y="185750"/>
                  <a:pt x="2121888" y="194793"/>
                  <a:pt x="2114034" y="204978"/>
                </a:cubicBezTo>
                <a:cubicBezTo>
                  <a:pt x="2106180" y="215163"/>
                  <a:pt x="2097260" y="224815"/>
                  <a:pt x="2087273" y="233934"/>
                </a:cubicBezTo>
                <a:cubicBezTo>
                  <a:pt x="2077287" y="243053"/>
                  <a:pt x="2068874" y="249961"/>
                  <a:pt x="2062036" y="254660"/>
                </a:cubicBezTo>
                <a:cubicBezTo>
                  <a:pt x="2060131" y="264062"/>
                  <a:pt x="2061084" y="271205"/>
                  <a:pt x="2064892" y="276092"/>
                </a:cubicBezTo>
                <a:cubicBezTo>
                  <a:pt x="2068701" y="280978"/>
                  <a:pt x="2075822" y="283435"/>
                  <a:pt x="2086258" y="283464"/>
                </a:cubicBezTo>
                <a:cubicBezTo>
                  <a:pt x="2092366" y="283097"/>
                  <a:pt x="2098366" y="281766"/>
                  <a:pt x="2104260" y="279471"/>
                </a:cubicBezTo>
                <a:lnTo>
                  <a:pt x="2110966" y="275693"/>
                </a:lnTo>
                <a:lnTo>
                  <a:pt x="2110439" y="274263"/>
                </a:lnTo>
                <a:cubicBezTo>
                  <a:pt x="2110667" y="271224"/>
                  <a:pt x="2112039" y="268272"/>
                  <a:pt x="2114553" y="265405"/>
                </a:cubicBezTo>
                <a:cubicBezTo>
                  <a:pt x="2117068" y="262538"/>
                  <a:pt x="2119354" y="260156"/>
                  <a:pt x="2121411" y="258261"/>
                </a:cubicBezTo>
                <a:lnTo>
                  <a:pt x="2220624" y="167278"/>
                </a:lnTo>
                <a:cubicBezTo>
                  <a:pt x="2221081" y="159439"/>
                  <a:pt x="2223480" y="152600"/>
                  <a:pt x="2227820" y="146761"/>
                </a:cubicBezTo>
                <a:cubicBezTo>
                  <a:pt x="2232161" y="140922"/>
                  <a:pt x="2238440" y="137855"/>
                  <a:pt x="2246660" y="137560"/>
                </a:cubicBezTo>
                <a:cubicBezTo>
                  <a:pt x="2253310" y="137465"/>
                  <a:pt x="2257819" y="138684"/>
                  <a:pt x="2260188" y="141218"/>
                </a:cubicBezTo>
                <a:cubicBezTo>
                  <a:pt x="2262557" y="143751"/>
                  <a:pt x="2263984" y="148171"/>
                  <a:pt x="2264469" y="154476"/>
                </a:cubicBezTo>
                <a:cubicBezTo>
                  <a:pt x="2265629" y="163030"/>
                  <a:pt x="2267304" y="171526"/>
                  <a:pt x="2269492" y="179965"/>
                </a:cubicBezTo>
                <a:cubicBezTo>
                  <a:pt x="2271680" y="188405"/>
                  <a:pt x="2272898" y="197587"/>
                  <a:pt x="2273145" y="207512"/>
                </a:cubicBezTo>
                <a:cubicBezTo>
                  <a:pt x="2272498" y="226266"/>
                  <a:pt x="2266257" y="242592"/>
                  <a:pt x="2254421" y="256489"/>
                </a:cubicBezTo>
                <a:cubicBezTo>
                  <a:pt x="2242585" y="270386"/>
                  <a:pt x="2229033" y="281797"/>
                  <a:pt x="2213766" y="290722"/>
                </a:cubicBezTo>
                <a:cubicBezTo>
                  <a:pt x="2228053" y="292913"/>
                  <a:pt x="2240482" y="291389"/>
                  <a:pt x="2251055" y="286150"/>
                </a:cubicBezTo>
                <a:cubicBezTo>
                  <a:pt x="2261627" y="280911"/>
                  <a:pt x="2272343" y="273901"/>
                  <a:pt x="2283203" y="265119"/>
                </a:cubicBezTo>
                <a:lnTo>
                  <a:pt x="2288497" y="261060"/>
                </a:lnTo>
                <a:lnTo>
                  <a:pt x="2288366" y="260604"/>
                </a:lnTo>
                <a:cubicBezTo>
                  <a:pt x="2302198" y="250155"/>
                  <a:pt x="2315088" y="238935"/>
                  <a:pt x="2327034" y="226943"/>
                </a:cubicBezTo>
                <a:cubicBezTo>
                  <a:pt x="2338980" y="214951"/>
                  <a:pt x="2349248" y="201787"/>
                  <a:pt x="2357839" y="187452"/>
                </a:cubicBezTo>
                <a:cubicBezTo>
                  <a:pt x="2348974" y="187407"/>
                  <a:pt x="2342886" y="187294"/>
                  <a:pt x="2339573" y="187113"/>
                </a:cubicBezTo>
                <a:cubicBezTo>
                  <a:pt x="2336261" y="186933"/>
                  <a:pt x="2333152" y="186955"/>
                  <a:pt x="2330246" y="187181"/>
                </a:cubicBezTo>
                <a:cubicBezTo>
                  <a:pt x="2327340" y="187407"/>
                  <a:pt x="2322064" y="188107"/>
                  <a:pt x="2314418" y="189281"/>
                </a:cubicBezTo>
                <a:lnTo>
                  <a:pt x="2319446" y="181051"/>
                </a:lnTo>
                <a:cubicBezTo>
                  <a:pt x="2327264" y="167809"/>
                  <a:pt x="2333973" y="157717"/>
                  <a:pt x="2339573" y="150774"/>
                </a:cubicBezTo>
                <a:cubicBezTo>
                  <a:pt x="2345174" y="143832"/>
                  <a:pt x="2352120" y="139023"/>
                  <a:pt x="2360412" y="136347"/>
                </a:cubicBezTo>
                <a:cubicBezTo>
                  <a:pt x="2368704" y="133672"/>
                  <a:pt x="2380796" y="132114"/>
                  <a:pt x="2396689" y="131674"/>
                </a:cubicBezTo>
                <a:cubicBezTo>
                  <a:pt x="2403126" y="121796"/>
                  <a:pt x="2409906" y="112747"/>
                  <a:pt x="2417028" y="104527"/>
                </a:cubicBezTo>
                <a:cubicBezTo>
                  <a:pt x="2424151" y="96307"/>
                  <a:pt x="2434130" y="91945"/>
                  <a:pt x="2446966" y="91440"/>
                </a:cubicBezTo>
                <a:cubicBezTo>
                  <a:pt x="2450175" y="91345"/>
                  <a:pt x="2453355" y="91878"/>
                  <a:pt x="2456507" y="93040"/>
                </a:cubicBezTo>
                <a:cubicBezTo>
                  <a:pt x="2459659" y="94202"/>
                  <a:pt x="2461354" y="96564"/>
                  <a:pt x="2461592" y="100127"/>
                </a:cubicBezTo>
                <a:cubicBezTo>
                  <a:pt x="2461135" y="104565"/>
                  <a:pt x="2458735" y="109747"/>
                  <a:pt x="2454393" y="115672"/>
                </a:cubicBezTo>
                <a:cubicBezTo>
                  <a:pt x="2450051" y="121596"/>
                  <a:pt x="2446509" y="126321"/>
                  <a:pt x="2443766" y="129845"/>
                </a:cubicBezTo>
                <a:lnTo>
                  <a:pt x="2472103" y="132131"/>
                </a:lnTo>
                <a:cubicBezTo>
                  <a:pt x="2465338" y="146569"/>
                  <a:pt x="2459361" y="158180"/>
                  <a:pt x="2454171" y="166963"/>
                </a:cubicBezTo>
                <a:cubicBezTo>
                  <a:pt x="2448980" y="175745"/>
                  <a:pt x="2442190" y="181937"/>
                  <a:pt x="2433800" y="185539"/>
                </a:cubicBezTo>
                <a:cubicBezTo>
                  <a:pt x="2425409" y="189140"/>
                  <a:pt x="2413031" y="190387"/>
                  <a:pt x="2396665" y="189281"/>
                </a:cubicBezTo>
                <a:cubicBezTo>
                  <a:pt x="2388131" y="199911"/>
                  <a:pt x="2379253" y="213169"/>
                  <a:pt x="2370033" y="229057"/>
                </a:cubicBezTo>
                <a:cubicBezTo>
                  <a:pt x="2360813" y="244945"/>
                  <a:pt x="2355822" y="260033"/>
                  <a:pt x="2355060" y="274320"/>
                </a:cubicBezTo>
                <a:cubicBezTo>
                  <a:pt x="2354974" y="279387"/>
                  <a:pt x="2355946" y="283312"/>
                  <a:pt x="2357974" y="286093"/>
                </a:cubicBezTo>
                <a:cubicBezTo>
                  <a:pt x="2360003" y="288874"/>
                  <a:pt x="2363604" y="290284"/>
                  <a:pt x="2368776" y="290322"/>
                </a:cubicBezTo>
                <a:cubicBezTo>
                  <a:pt x="2375481" y="290455"/>
                  <a:pt x="2384473" y="286760"/>
                  <a:pt x="2395751" y="279235"/>
                </a:cubicBezTo>
                <a:cubicBezTo>
                  <a:pt x="2407028" y="271710"/>
                  <a:pt x="2424249" y="259556"/>
                  <a:pt x="2447414" y="242773"/>
                </a:cubicBezTo>
                <a:lnTo>
                  <a:pt x="2448102" y="248829"/>
                </a:lnTo>
                <a:lnTo>
                  <a:pt x="2455720" y="222905"/>
                </a:lnTo>
                <a:cubicBezTo>
                  <a:pt x="2464400" y="206829"/>
                  <a:pt x="2474579" y="193444"/>
                  <a:pt x="2486257" y="182752"/>
                </a:cubicBezTo>
                <a:cubicBezTo>
                  <a:pt x="2497935" y="172059"/>
                  <a:pt x="2508558" y="167071"/>
                  <a:pt x="2518128" y="167787"/>
                </a:cubicBezTo>
                <a:cubicBezTo>
                  <a:pt x="2521986" y="168025"/>
                  <a:pt x="2526272" y="168692"/>
                  <a:pt x="2530986" y="169787"/>
                </a:cubicBezTo>
                <a:cubicBezTo>
                  <a:pt x="2535701" y="170882"/>
                  <a:pt x="2538273" y="173719"/>
                  <a:pt x="2538702" y="178299"/>
                </a:cubicBezTo>
                <a:cubicBezTo>
                  <a:pt x="2538283" y="183118"/>
                  <a:pt x="2535920" y="188336"/>
                  <a:pt x="2531615" y="193954"/>
                </a:cubicBezTo>
                <a:cubicBezTo>
                  <a:pt x="2527310" y="199572"/>
                  <a:pt x="2523576" y="204104"/>
                  <a:pt x="2520414" y="207551"/>
                </a:cubicBezTo>
                <a:cubicBezTo>
                  <a:pt x="2516194" y="212283"/>
                  <a:pt x="2511832" y="216873"/>
                  <a:pt x="2507327" y="221320"/>
                </a:cubicBezTo>
                <a:cubicBezTo>
                  <a:pt x="2502821" y="225766"/>
                  <a:pt x="2498802" y="230470"/>
                  <a:pt x="2495268" y="235431"/>
                </a:cubicBezTo>
                <a:cubicBezTo>
                  <a:pt x="2492515" y="238821"/>
                  <a:pt x="2489676" y="242439"/>
                  <a:pt x="2486753" y="246286"/>
                </a:cubicBezTo>
                <a:cubicBezTo>
                  <a:pt x="2483828" y="250133"/>
                  <a:pt x="2482247" y="254437"/>
                  <a:pt x="2482009" y="259198"/>
                </a:cubicBezTo>
                <a:cubicBezTo>
                  <a:pt x="2482028" y="259769"/>
                  <a:pt x="2482333" y="260569"/>
                  <a:pt x="2482923" y="261598"/>
                </a:cubicBezTo>
                <a:cubicBezTo>
                  <a:pt x="2483514" y="262626"/>
                  <a:pt x="2484276" y="263197"/>
                  <a:pt x="2485209" y="263311"/>
                </a:cubicBezTo>
                <a:cubicBezTo>
                  <a:pt x="2486505" y="263092"/>
                  <a:pt x="2488143" y="262045"/>
                  <a:pt x="2490124" y="260169"/>
                </a:cubicBezTo>
                <a:cubicBezTo>
                  <a:pt x="2492105" y="258293"/>
                  <a:pt x="2493515" y="256903"/>
                  <a:pt x="2494354" y="255999"/>
                </a:cubicBezTo>
                <a:cubicBezTo>
                  <a:pt x="2500242" y="249808"/>
                  <a:pt x="2508953" y="241079"/>
                  <a:pt x="2520485" y="229811"/>
                </a:cubicBezTo>
                <a:cubicBezTo>
                  <a:pt x="2532018" y="218543"/>
                  <a:pt x="2544643" y="206914"/>
                  <a:pt x="2558362" y="194925"/>
                </a:cubicBezTo>
                <a:cubicBezTo>
                  <a:pt x="2572080" y="182935"/>
                  <a:pt x="2585162" y="172764"/>
                  <a:pt x="2597609" y="164409"/>
                </a:cubicBezTo>
                <a:cubicBezTo>
                  <a:pt x="2610056" y="156055"/>
                  <a:pt x="2620138" y="151696"/>
                  <a:pt x="2627856" y="151333"/>
                </a:cubicBezTo>
                <a:cubicBezTo>
                  <a:pt x="2634037" y="151467"/>
                  <a:pt x="2638705" y="153485"/>
                  <a:pt x="2641858" y="157389"/>
                </a:cubicBezTo>
                <a:cubicBezTo>
                  <a:pt x="2645010" y="161293"/>
                  <a:pt x="2646591" y="166283"/>
                  <a:pt x="2646601" y="172358"/>
                </a:cubicBezTo>
                <a:cubicBezTo>
                  <a:pt x="2646262" y="179284"/>
                  <a:pt x="2643333" y="187421"/>
                  <a:pt x="2637813" y="196768"/>
                </a:cubicBezTo>
                <a:cubicBezTo>
                  <a:pt x="2632292" y="206115"/>
                  <a:pt x="2626213" y="215335"/>
                  <a:pt x="2619575" y="224428"/>
                </a:cubicBezTo>
                <a:cubicBezTo>
                  <a:pt x="2612938" y="233521"/>
                  <a:pt x="2607773" y="241150"/>
                  <a:pt x="2604081" y="247315"/>
                </a:cubicBezTo>
                <a:lnTo>
                  <a:pt x="2604996" y="248229"/>
                </a:lnTo>
                <a:lnTo>
                  <a:pt x="2706494" y="168244"/>
                </a:lnTo>
                <a:cubicBezTo>
                  <a:pt x="2709047" y="166111"/>
                  <a:pt x="2712514" y="163521"/>
                  <a:pt x="2716895" y="160474"/>
                </a:cubicBezTo>
                <a:cubicBezTo>
                  <a:pt x="2721277" y="157427"/>
                  <a:pt x="2724973" y="155752"/>
                  <a:pt x="2727983" y="155447"/>
                </a:cubicBezTo>
                <a:cubicBezTo>
                  <a:pt x="2729897" y="155866"/>
                  <a:pt x="2731783" y="157770"/>
                  <a:pt x="2733640" y="161160"/>
                </a:cubicBezTo>
                <a:cubicBezTo>
                  <a:pt x="2735498" y="164550"/>
                  <a:pt x="2736812" y="166911"/>
                  <a:pt x="2737584" y="168244"/>
                </a:cubicBezTo>
                <a:cubicBezTo>
                  <a:pt x="2739327" y="170806"/>
                  <a:pt x="2741098" y="173681"/>
                  <a:pt x="2742899" y="176871"/>
                </a:cubicBezTo>
                <a:cubicBezTo>
                  <a:pt x="2744699" y="180061"/>
                  <a:pt x="2745670" y="183279"/>
                  <a:pt x="2745813" y="186527"/>
                </a:cubicBezTo>
                <a:cubicBezTo>
                  <a:pt x="2745537" y="190554"/>
                  <a:pt x="2743803" y="194725"/>
                  <a:pt x="2740613" y="199038"/>
                </a:cubicBezTo>
                <a:cubicBezTo>
                  <a:pt x="2737422" y="203352"/>
                  <a:pt x="2734431" y="206951"/>
                  <a:pt x="2731640" y="209836"/>
                </a:cubicBezTo>
                <a:cubicBezTo>
                  <a:pt x="2714447" y="228756"/>
                  <a:pt x="2703570" y="241878"/>
                  <a:pt x="2699008" y="249200"/>
                </a:cubicBezTo>
                <a:cubicBezTo>
                  <a:pt x="2694445" y="256522"/>
                  <a:pt x="2692368" y="262445"/>
                  <a:pt x="2692778" y="266968"/>
                </a:cubicBezTo>
                <a:cubicBezTo>
                  <a:pt x="2692692" y="269929"/>
                  <a:pt x="2693778" y="272691"/>
                  <a:pt x="2696036" y="275252"/>
                </a:cubicBezTo>
                <a:cubicBezTo>
                  <a:pt x="2698293" y="277813"/>
                  <a:pt x="2700865" y="278861"/>
                  <a:pt x="2703751" y="278394"/>
                </a:cubicBezTo>
                <a:cubicBezTo>
                  <a:pt x="2706607" y="277884"/>
                  <a:pt x="2709988" y="276874"/>
                  <a:pt x="2713894" y="275364"/>
                </a:cubicBezTo>
                <a:cubicBezTo>
                  <a:pt x="2717800" y="273855"/>
                  <a:pt x="2724297" y="270339"/>
                  <a:pt x="2733384" y="264818"/>
                </a:cubicBezTo>
                <a:cubicBezTo>
                  <a:pt x="2737928" y="262057"/>
                  <a:pt x="2743636" y="258419"/>
                  <a:pt x="2750508" y="253902"/>
                </a:cubicBezTo>
                <a:lnTo>
                  <a:pt x="2761424" y="246573"/>
                </a:lnTo>
                <a:lnTo>
                  <a:pt x="2774882" y="226171"/>
                </a:lnTo>
                <a:cubicBezTo>
                  <a:pt x="2787083" y="212474"/>
                  <a:pt x="2802454" y="200063"/>
                  <a:pt x="2820996" y="188938"/>
                </a:cubicBezTo>
                <a:cubicBezTo>
                  <a:pt x="2839537" y="177813"/>
                  <a:pt x="2858334" y="168888"/>
                  <a:pt x="2877385" y="162163"/>
                </a:cubicBezTo>
                <a:cubicBezTo>
                  <a:pt x="2896437" y="155438"/>
                  <a:pt x="2912829" y="151828"/>
                  <a:pt x="2926560" y="151333"/>
                </a:cubicBezTo>
                <a:cubicBezTo>
                  <a:pt x="2936999" y="151705"/>
                  <a:pt x="2944581" y="154619"/>
                  <a:pt x="2949305" y="160077"/>
                </a:cubicBezTo>
                <a:cubicBezTo>
                  <a:pt x="2954030" y="165535"/>
                  <a:pt x="2956354" y="169936"/>
                  <a:pt x="2956278" y="173279"/>
                </a:cubicBezTo>
                <a:cubicBezTo>
                  <a:pt x="2955868" y="176070"/>
                  <a:pt x="2953716" y="178489"/>
                  <a:pt x="2949820" y="180537"/>
                </a:cubicBezTo>
                <a:cubicBezTo>
                  <a:pt x="2945924" y="182585"/>
                  <a:pt x="2942743" y="183975"/>
                  <a:pt x="2940276" y="184709"/>
                </a:cubicBezTo>
                <a:cubicBezTo>
                  <a:pt x="2944629" y="186461"/>
                  <a:pt x="2947924" y="188786"/>
                  <a:pt x="2950163" y="191681"/>
                </a:cubicBezTo>
                <a:cubicBezTo>
                  <a:pt x="2952401" y="194577"/>
                  <a:pt x="2953525" y="198501"/>
                  <a:pt x="2953535" y="203454"/>
                </a:cubicBezTo>
                <a:cubicBezTo>
                  <a:pt x="2953043" y="208503"/>
                  <a:pt x="2949606" y="214966"/>
                  <a:pt x="2943222" y="222843"/>
                </a:cubicBezTo>
                <a:cubicBezTo>
                  <a:pt x="2936838" y="230720"/>
                  <a:pt x="2930455" y="238977"/>
                  <a:pt x="2924071" y="247616"/>
                </a:cubicBezTo>
                <a:cubicBezTo>
                  <a:pt x="2917687" y="256255"/>
                  <a:pt x="2914249" y="264242"/>
                  <a:pt x="2913758" y="271577"/>
                </a:cubicBezTo>
                <a:cubicBezTo>
                  <a:pt x="2913892" y="275434"/>
                  <a:pt x="2915339" y="278235"/>
                  <a:pt x="2918101" y="279978"/>
                </a:cubicBezTo>
                <a:cubicBezTo>
                  <a:pt x="2920864" y="281721"/>
                  <a:pt x="2924140" y="282578"/>
                  <a:pt x="2927931" y="282550"/>
                </a:cubicBezTo>
                <a:lnTo>
                  <a:pt x="2948784" y="273950"/>
                </a:lnTo>
                <a:lnTo>
                  <a:pt x="2952753" y="265405"/>
                </a:lnTo>
                <a:cubicBezTo>
                  <a:pt x="2955268" y="262538"/>
                  <a:pt x="2957554" y="260156"/>
                  <a:pt x="2959611" y="258261"/>
                </a:cubicBezTo>
                <a:lnTo>
                  <a:pt x="3058824" y="167278"/>
                </a:lnTo>
                <a:cubicBezTo>
                  <a:pt x="3059281" y="159439"/>
                  <a:pt x="3061680" y="152600"/>
                  <a:pt x="3066020" y="146761"/>
                </a:cubicBezTo>
                <a:cubicBezTo>
                  <a:pt x="3070361" y="140922"/>
                  <a:pt x="3076640" y="137855"/>
                  <a:pt x="3084860" y="137560"/>
                </a:cubicBezTo>
                <a:cubicBezTo>
                  <a:pt x="3091510" y="137465"/>
                  <a:pt x="3096019" y="138684"/>
                  <a:pt x="3098388" y="141218"/>
                </a:cubicBezTo>
                <a:cubicBezTo>
                  <a:pt x="3100757" y="143751"/>
                  <a:pt x="3102184" y="148171"/>
                  <a:pt x="3102669" y="154476"/>
                </a:cubicBezTo>
                <a:cubicBezTo>
                  <a:pt x="3103829" y="163030"/>
                  <a:pt x="3105504" y="171526"/>
                  <a:pt x="3107692" y="179965"/>
                </a:cubicBezTo>
                <a:cubicBezTo>
                  <a:pt x="3109880" y="188405"/>
                  <a:pt x="3111097" y="197587"/>
                  <a:pt x="3111345" y="207512"/>
                </a:cubicBezTo>
                <a:cubicBezTo>
                  <a:pt x="3110698" y="226266"/>
                  <a:pt x="3104457" y="242592"/>
                  <a:pt x="3092621" y="256489"/>
                </a:cubicBezTo>
                <a:cubicBezTo>
                  <a:pt x="3080785" y="270386"/>
                  <a:pt x="3067233" y="281797"/>
                  <a:pt x="3051966" y="290722"/>
                </a:cubicBezTo>
                <a:cubicBezTo>
                  <a:pt x="3066253" y="292913"/>
                  <a:pt x="3078682" y="291389"/>
                  <a:pt x="3089255" y="286150"/>
                </a:cubicBezTo>
                <a:cubicBezTo>
                  <a:pt x="3099827" y="280911"/>
                  <a:pt x="3110543" y="273901"/>
                  <a:pt x="3121403" y="265119"/>
                </a:cubicBezTo>
                <a:lnTo>
                  <a:pt x="3148835" y="244088"/>
                </a:lnTo>
                <a:lnTo>
                  <a:pt x="3153407" y="261461"/>
                </a:lnTo>
                <a:cubicBezTo>
                  <a:pt x="3143894" y="271110"/>
                  <a:pt x="3132598" y="281225"/>
                  <a:pt x="3119519" y="291806"/>
                </a:cubicBezTo>
                <a:cubicBezTo>
                  <a:pt x="3106439" y="302386"/>
                  <a:pt x="3092878" y="311316"/>
                  <a:pt x="3078836" y="318594"/>
                </a:cubicBezTo>
                <a:cubicBezTo>
                  <a:pt x="3064793" y="325873"/>
                  <a:pt x="3051569" y="329384"/>
                  <a:pt x="3039164" y="329127"/>
                </a:cubicBezTo>
                <a:cubicBezTo>
                  <a:pt x="3023248" y="328441"/>
                  <a:pt x="3008332" y="323755"/>
                  <a:pt x="2994416" y="315068"/>
                </a:cubicBezTo>
                <a:lnTo>
                  <a:pt x="2972508" y="285231"/>
                </a:lnTo>
                <a:lnTo>
                  <a:pt x="2965965" y="291322"/>
                </a:lnTo>
                <a:cubicBezTo>
                  <a:pt x="2952650" y="302345"/>
                  <a:pt x="2939185" y="312123"/>
                  <a:pt x="2925569" y="320657"/>
                </a:cubicBezTo>
                <a:cubicBezTo>
                  <a:pt x="2911953" y="329191"/>
                  <a:pt x="2901167" y="333691"/>
                  <a:pt x="2893212" y="334156"/>
                </a:cubicBezTo>
                <a:cubicBezTo>
                  <a:pt x="2885707" y="333975"/>
                  <a:pt x="2880171" y="331597"/>
                  <a:pt x="2876603" y="327020"/>
                </a:cubicBezTo>
                <a:cubicBezTo>
                  <a:pt x="2873037" y="322444"/>
                  <a:pt x="2871267" y="316754"/>
                  <a:pt x="2871296" y="309951"/>
                </a:cubicBezTo>
                <a:cubicBezTo>
                  <a:pt x="2871629" y="302189"/>
                  <a:pt x="2873702" y="293391"/>
                  <a:pt x="2877517" y="283557"/>
                </a:cubicBezTo>
                <a:cubicBezTo>
                  <a:pt x="2881331" y="273722"/>
                  <a:pt x="2884889" y="265581"/>
                  <a:pt x="2888189" y="259132"/>
                </a:cubicBezTo>
                <a:lnTo>
                  <a:pt x="2887276" y="258215"/>
                </a:lnTo>
                <a:lnTo>
                  <a:pt x="2845217" y="292146"/>
                </a:lnTo>
                <a:cubicBezTo>
                  <a:pt x="2842076" y="294679"/>
                  <a:pt x="2837377" y="298336"/>
                  <a:pt x="2831118" y="303117"/>
                </a:cubicBezTo>
                <a:cubicBezTo>
                  <a:pt x="2824860" y="307898"/>
                  <a:pt x="2818500" y="312299"/>
                  <a:pt x="2812038" y="316319"/>
                </a:cubicBezTo>
                <a:cubicBezTo>
                  <a:pt x="2805576" y="320340"/>
                  <a:pt x="2800470" y="322475"/>
                  <a:pt x="2796720" y="322726"/>
                </a:cubicBezTo>
                <a:cubicBezTo>
                  <a:pt x="2792212" y="322504"/>
                  <a:pt x="2786912" y="319601"/>
                  <a:pt x="2780818" y="314019"/>
                </a:cubicBezTo>
                <a:cubicBezTo>
                  <a:pt x="2774724" y="308437"/>
                  <a:pt x="2769291" y="301508"/>
                  <a:pt x="2764518" y="293234"/>
                </a:cubicBezTo>
                <a:lnTo>
                  <a:pt x="2758385" y="274128"/>
                </a:lnTo>
                <a:lnTo>
                  <a:pt x="2744221" y="285081"/>
                </a:lnTo>
                <a:cubicBezTo>
                  <a:pt x="2729814" y="296137"/>
                  <a:pt x="2715178" y="306255"/>
                  <a:pt x="2700313" y="315432"/>
                </a:cubicBezTo>
                <a:cubicBezTo>
                  <a:pt x="2685449" y="324610"/>
                  <a:pt x="2673488" y="329480"/>
                  <a:pt x="2664432" y="330041"/>
                </a:cubicBezTo>
                <a:cubicBezTo>
                  <a:pt x="2657460" y="329765"/>
                  <a:pt x="2651859" y="327004"/>
                  <a:pt x="2647630" y="321757"/>
                </a:cubicBezTo>
                <a:cubicBezTo>
                  <a:pt x="2643401" y="316511"/>
                  <a:pt x="2641229" y="310436"/>
                  <a:pt x="2641115" y="303532"/>
                </a:cubicBezTo>
                <a:cubicBezTo>
                  <a:pt x="2641810" y="291616"/>
                  <a:pt x="2646020" y="278770"/>
                  <a:pt x="2653745" y="264994"/>
                </a:cubicBezTo>
                <a:cubicBezTo>
                  <a:pt x="2661469" y="251219"/>
                  <a:pt x="2668537" y="239453"/>
                  <a:pt x="2674947" y="229698"/>
                </a:cubicBezTo>
                <a:lnTo>
                  <a:pt x="2674033" y="228781"/>
                </a:lnTo>
                <a:lnTo>
                  <a:pt x="2601338" y="295304"/>
                </a:lnTo>
                <a:cubicBezTo>
                  <a:pt x="2595937" y="300903"/>
                  <a:pt x="2589479" y="306958"/>
                  <a:pt x="2581964" y="313471"/>
                </a:cubicBezTo>
                <a:cubicBezTo>
                  <a:pt x="2574449" y="319984"/>
                  <a:pt x="2566734" y="323526"/>
                  <a:pt x="2558818" y="324098"/>
                </a:cubicBezTo>
                <a:cubicBezTo>
                  <a:pt x="2553208" y="323983"/>
                  <a:pt x="2548541" y="322155"/>
                  <a:pt x="2544817" y="318613"/>
                </a:cubicBezTo>
                <a:cubicBezTo>
                  <a:pt x="2541093" y="315071"/>
                  <a:pt x="2539054" y="310501"/>
                  <a:pt x="2538702" y="304902"/>
                </a:cubicBezTo>
                <a:cubicBezTo>
                  <a:pt x="2538321" y="298613"/>
                  <a:pt x="2541254" y="289366"/>
                  <a:pt x="2547503" y="277161"/>
                </a:cubicBezTo>
                <a:cubicBezTo>
                  <a:pt x="2553751" y="264955"/>
                  <a:pt x="2564229" y="247760"/>
                  <a:pt x="2578935" y="225573"/>
                </a:cubicBezTo>
                <a:cubicBezTo>
                  <a:pt x="2579450" y="225010"/>
                  <a:pt x="2580021" y="224074"/>
                  <a:pt x="2580650" y="222767"/>
                </a:cubicBezTo>
                <a:cubicBezTo>
                  <a:pt x="2581278" y="221459"/>
                  <a:pt x="2581621" y="220408"/>
                  <a:pt x="2581678" y="219616"/>
                </a:cubicBezTo>
                <a:cubicBezTo>
                  <a:pt x="2581660" y="218680"/>
                  <a:pt x="2581355" y="217916"/>
                  <a:pt x="2580764" y="217325"/>
                </a:cubicBezTo>
                <a:cubicBezTo>
                  <a:pt x="2580174" y="216733"/>
                  <a:pt x="2579411" y="216427"/>
                  <a:pt x="2578478" y="216408"/>
                </a:cubicBezTo>
                <a:cubicBezTo>
                  <a:pt x="2575935" y="216799"/>
                  <a:pt x="2572792" y="218766"/>
                  <a:pt x="2569048" y="222308"/>
                </a:cubicBezTo>
                <a:cubicBezTo>
                  <a:pt x="2565305" y="225850"/>
                  <a:pt x="2562505" y="228619"/>
                  <a:pt x="2560647" y="230614"/>
                </a:cubicBezTo>
                <a:cubicBezTo>
                  <a:pt x="2548636" y="243284"/>
                  <a:pt x="2536540" y="256325"/>
                  <a:pt x="2524357" y="269739"/>
                </a:cubicBezTo>
                <a:cubicBezTo>
                  <a:pt x="2512175" y="283153"/>
                  <a:pt x="2500649" y="296538"/>
                  <a:pt x="2489781" y="309895"/>
                </a:cubicBezTo>
                <a:cubicBezTo>
                  <a:pt x="2487276" y="313036"/>
                  <a:pt x="2484401" y="315919"/>
                  <a:pt x="2481156" y="318544"/>
                </a:cubicBezTo>
                <a:cubicBezTo>
                  <a:pt x="2477911" y="321170"/>
                  <a:pt x="2474238" y="322564"/>
                  <a:pt x="2470139" y="322726"/>
                </a:cubicBezTo>
                <a:cubicBezTo>
                  <a:pt x="2462890" y="322389"/>
                  <a:pt x="2457197" y="319092"/>
                  <a:pt x="2453060" y="312836"/>
                </a:cubicBezTo>
                <a:cubicBezTo>
                  <a:pt x="2448923" y="306580"/>
                  <a:pt x="2446004" y="299390"/>
                  <a:pt x="2444301" y="291266"/>
                </a:cubicBezTo>
                <a:cubicBezTo>
                  <a:pt x="2442599" y="283142"/>
                  <a:pt x="2441776" y="276109"/>
                  <a:pt x="2441833" y="270167"/>
                </a:cubicBezTo>
                <a:lnTo>
                  <a:pt x="2441841" y="270139"/>
                </a:lnTo>
                <a:lnTo>
                  <a:pt x="2434498" y="276911"/>
                </a:lnTo>
                <a:cubicBezTo>
                  <a:pt x="2428961" y="281918"/>
                  <a:pt x="2422954" y="287258"/>
                  <a:pt x="2416478" y="292932"/>
                </a:cubicBezTo>
                <a:cubicBezTo>
                  <a:pt x="2403524" y="304279"/>
                  <a:pt x="2389912" y="314255"/>
                  <a:pt x="2375641" y="322859"/>
                </a:cubicBezTo>
                <a:cubicBezTo>
                  <a:pt x="2361369" y="331464"/>
                  <a:pt x="2347659" y="335991"/>
                  <a:pt x="2334510" y="336442"/>
                </a:cubicBezTo>
                <a:cubicBezTo>
                  <a:pt x="2325519" y="336309"/>
                  <a:pt x="2318497" y="333493"/>
                  <a:pt x="2313446" y="327994"/>
                </a:cubicBezTo>
                <a:cubicBezTo>
                  <a:pt x="2308394" y="322496"/>
                  <a:pt x="2305825" y="315113"/>
                  <a:pt x="2305739" y="305848"/>
                </a:cubicBezTo>
                <a:cubicBezTo>
                  <a:pt x="2305863" y="298179"/>
                  <a:pt x="2307100" y="290336"/>
                  <a:pt x="2309450" y="282318"/>
                </a:cubicBezTo>
                <a:cubicBezTo>
                  <a:pt x="2311800" y="274300"/>
                  <a:pt x="2314521" y="266910"/>
                  <a:pt x="2317613" y="260147"/>
                </a:cubicBezTo>
                <a:lnTo>
                  <a:pt x="2316699" y="259232"/>
                </a:lnTo>
                <a:lnTo>
                  <a:pt x="2314984" y="260612"/>
                </a:lnTo>
                <a:lnTo>
                  <a:pt x="2315207" y="261461"/>
                </a:lnTo>
                <a:cubicBezTo>
                  <a:pt x="2305694" y="271110"/>
                  <a:pt x="2294398" y="281225"/>
                  <a:pt x="2281319" y="291806"/>
                </a:cubicBezTo>
                <a:cubicBezTo>
                  <a:pt x="2268239" y="302386"/>
                  <a:pt x="2254678" y="311316"/>
                  <a:pt x="2240636" y="318594"/>
                </a:cubicBezTo>
                <a:cubicBezTo>
                  <a:pt x="2226593" y="325873"/>
                  <a:pt x="2213369" y="329384"/>
                  <a:pt x="2200964" y="329127"/>
                </a:cubicBezTo>
                <a:cubicBezTo>
                  <a:pt x="2185048" y="328441"/>
                  <a:pt x="2170132" y="323755"/>
                  <a:pt x="2156216" y="315068"/>
                </a:cubicBezTo>
                <a:cubicBezTo>
                  <a:pt x="2149258" y="310725"/>
                  <a:pt x="2143450" y="305381"/>
                  <a:pt x="2138792" y="299037"/>
                </a:cubicBezTo>
                <a:lnTo>
                  <a:pt x="2133638" y="288246"/>
                </a:lnTo>
                <a:lnTo>
                  <a:pt x="2130453" y="291693"/>
                </a:lnTo>
                <a:cubicBezTo>
                  <a:pt x="2120007" y="301858"/>
                  <a:pt x="2108773" y="310626"/>
                  <a:pt x="2096752" y="317998"/>
                </a:cubicBezTo>
                <a:cubicBezTo>
                  <a:pt x="2084731" y="325370"/>
                  <a:pt x="2072855" y="329232"/>
                  <a:pt x="2061122" y="329584"/>
                </a:cubicBezTo>
                <a:cubicBezTo>
                  <a:pt x="2052148" y="329345"/>
                  <a:pt x="2044757" y="326373"/>
                  <a:pt x="2038948" y="320671"/>
                </a:cubicBezTo>
                <a:cubicBezTo>
                  <a:pt x="2033139" y="314968"/>
                  <a:pt x="2028828" y="307971"/>
                  <a:pt x="2026016" y="299680"/>
                </a:cubicBezTo>
                <a:cubicBezTo>
                  <a:pt x="2023203" y="291389"/>
                  <a:pt x="2021804" y="283240"/>
                  <a:pt x="2021818" y="275234"/>
                </a:cubicBezTo>
                <a:lnTo>
                  <a:pt x="2025794" y="261830"/>
                </a:lnTo>
                <a:lnTo>
                  <a:pt x="2019951" y="268035"/>
                </a:lnTo>
                <a:cubicBezTo>
                  <a:pt x="2015481" y="272532"/>
                  <a:pt x="2010319" y="277514"/>
                  <a:pt x="2004464" y="282980"/>
                </a:cubicBezTo>
                <a:cubicBezTo>
                  <a:pt x="1992756" y="293913"/>
                  <a:pt x="1980565" y="303754"/>
                  <a:pt x="1967893" y="312503"/>
                </a:cubicBezTo>
                <a:cubicBezTo>
                  <a:pt x="1955221" y="321252"/>
                  <a:pt x="1944354" y="325879"/>
                  <a:pt x="1935293" y="326384"/>
                </a:cubicBezTo>
                <a:cubicBezTo>
                  <a:pt x="1925608" y="326003"/>
                  <a:pt x="1918036" y="322308"/>
                  <a:pt x="1912575" y="315300"/>
                </a:cubicBezTo>
                <a:cubicBezTo>
                  <a:pt x="1907115" y="308292"/>
                  <a:pt x="1904337" y="300255"/>
                  <a:pt x="1904242" y="291191"/>
                </a:cubicBezTo>
                <a:cubicBezTo>
                  <a:pt x="1904850" y="275746"/>
                  <a:pt x="1909569" y="261730"/>
                  <a:pt x="1918397" y="249142"/>
                </a:cubicBezTo>
                <a:cubicBezTo>
                  <a:pt x="1927225" y="236554"/>
                  <a:pt x="1936510" y="224823"/>
                  <a:pt x="1946252" y="213949"/>
                </a:cubicBezTo>
                <a:lnTo>
                  <a:pt x="1945339" y="213034"/>
                </a:lnTo>
                <a:lnTo>
                  <a:pt x="1897841" y="223571"/>
                </a:lnTo>
                <a:cubicBezTo>
                  <a:pt x="1889783" y="235706"/>
                  <a:pt x="1881096" y="245840"/>
                  <a:pt x="1871780" y="253975"/>
                </a:cubicBezTo>
                <a:lnTo>
                  <a:pt x="1869326" y="256215"/>
                </a:lnTo>
                <a:lnTo>
                  <a:pt x="1870580" y="266502"/>
                </a:lnTo>
                <a:cubicBezTo>
                  <a:pt x="1863172" y="272289"/>
                  <a:pt x="1853148" y="279913"/>
                  <a:pt x="1840508" y="289374"/>
                </a:cubicBezTo>
                <a:cubicBezTo>
                  <a:pt x="1827869" y="298836"/>
                  <a:pt x="1815003" y="307408"/>
                  <a:pt x="1801909" y="315091"/>
                </a:cubicBezTo>
                <a:cubicBezTo>
                  <a:pt x="1788816" y="322775"/>
                  <a:pt x="1777884" y="326844"/>
                  <a:pt x="1769114" y="327298"/>
                </a:cubicBezTo>
                <a:cubicBezTo>
                  <a:pt x="1762245" y="327060"/>
                  <a:pt x="1757032" y="324565"/>
                  <a:pt x="1753473" y="319813"/>
                </a:cubicBezTo>
                <a:cubicBezTo>
                  <a:pt x="1749915" y="315061"/>
                  <a:pt x="1748127" y="309480"/>
                  <a:pt x="1748108" y="303071"/>
                </a:cubicBezTo>
                <a:cubicBezTo>
                  <a:pt x="1748395" y="293353"/>
                  <a:pt x="1751321" y="283330"/>
                  <a:pt x="1756886" y="273003"/>
                </a:cubicBezTo>
                <a:cubicBezTo>
                  <a:pt x="1762450" y="262675"/>
                  <a:pt x="1768928" y="252754"/>
                  <a:pt x="1776319" y="243239"/>
                </a:cubicBezTo>
                <a:cubicBezTo>
                  <a:pt x="1783711" y="233725"/>
                  <a:pt x="1790290" y="225327"/>
                  <a:pt x="1796057" y="218047"/>
                </a:cubicBezTo>
                <a:lnTo>
                  <a:pt x="1795144" y="217133"/>
                </a:lnTo>
                <a:cubicBezTo>
                  <a:pt x="1769381" y="235229"/>
                  <a:pt x="1748890" y="251961"/>
                  <a:pt x="1733670" y="267331"/>
                </a:cubicBezTo>
                <a:cubicBezTo>
                  <a:pt x="1718450" y="282701"/>
                  <a:pt x="1706760" y="295100"/>
                  <a:pt x="1698602" y="304527"/>
                </a:cubicBezTo>
                <a:cubicBezTo>
                  <a:pt x="1690443" y="313954"/>
                  <a:pt x="1684075" y="318802"/>
                  <a:pt x="1679496" y="319070"/>
                </a:cubicBezTo>
                <a:cubicBezTo>
                  <a:pt x="1674242" y="318695"/>
                  <a:pt x="1670298" y="315484"/>
                  <a:pt x="1667663" y="309437"/>
                </a:cubicBezTo>
                <a:cubicBezTo>
                  <a:pt x="1665029" y="303390"/>
                  <a:pt x="1663282" y="296759"/>
                  <a:pt x="1662423" y="289544"/>
                </a:cubicBezTo>
                <a:cubicBezTo>
                  <a:pt x="1661564" y="282329"/>
                  <a:pt x="1661169" y="276781"/>
                  <a:pt x="1661240" y="272901"/>
                </a:cubicBezTo>
                <a:cubicBezTo>
                  <a:pt x="1661401" y="257416"/>
                  <a:pt x="1664045" y="243474"/>
                  <a:pt x="1669170" y="231075"/>
                </a:cubicBezTo>
                <a:cubicBezTo>
                  <a:pt x="1674295" y="218676"/>
                  <a:pt x="1680932" y="206105"/>
                  <a:pt x="1689081" y="193363"/>
                </a:cubicBezTo>
                <a:cubicBezTo>
                  <a:pt x="1707772" y="163213"/>
                  <a:pt x="1728487" y="135391"/>
                  <a:pt x="1751226" y="109897"/>
                </a:cubicBezTo>
                <a:cubicBezTo>
                  <a:pt x="1773965" y="84404"/>
                  <a:pt x="1794568" y="63862"/>
                  <a:pt x="1813036" y="48272"/>
                </a:cubicBezTo>
                <a:cubicBezTo>
                  <a:pt x="1831503" y="32682"/>
                  <a:pt x="1843674" y="24669"/>
                  <a:pt x="1849549" y="24232"/>
                </a:cubicBezTo>
                <a:close/>
                <a:moveTo>
                  <a:pt x="1630453" y="4572"/>
                </a:moveTo>
                <a:cubicBezTo>
                  <a:pt x="1644297" y="4581"/>
                  <a:pt x="1655315" y="8214"/>
                  <a:pt x="1663505" y="15472"/>
                </a:cubicBezTo>
                <a:cubicBezTo>
                  <a:pt x="1671696" y="22729"/>
                  <a:pt x="1676205" y="33557"/>
                  <a:pt x="1677032" y="47955"/>
                </a:cubicBezTo>
                <a:cubicBezTo>
                  <a:pt x="1677360" y="63820"/>
                  <a:pt x="1671535" y="81863"/>
                  <a:pt x="1659557" y="102084"/>
                </a:cubicBezTo>
                <a:cubicBezTo>
                  <a:pt x="1647580" y="122304"/>
                  <a:pt x="1632284" y="142146"/>
                  <a:pt x="1613670" y="161607"/>
                </a:cubicBezTo>
                <a:cubicBezTo>
                  <a:pt x="1595056" y="181069"/>
                  <a:pt x="1575960" y="197593"/>
                  <a:pt x="1556379" y="211180"/>
                </a:cubicBezTo>
                <a:cubicBezTo>
                  <a:pt x="1536799" y="224767"/>
                  <a:pt x="1519570" y="232860"/>
                  <a:pt x="1504692" y="235458"/>
                </a:cubicBezTo>
                <a:cubicBezTo>
                  <a:pt x="1497823" y="236258"/>
                  <a:pt x="1491897" y="234658"/>
                  <a:pt x="1486914" y="230657"/>
                </a:cubicBezTo>
                <a:cubicBezTo>
                  <a:pt x="1481931" y="226657"/>
                  <a:pt x="1479321" y="220942"/>
                  <a:pt x="1479082" y="213512"/>
                </a:cubicBezTo>
                <a:cubicBezTo>
                  <a:pt x="1479397" y="206540"/>
                  <a:pt x="1481855" y="199911"/>
                  <a:pt x="1486457" y="193624"/>
                </a:cubicBezTo>
                <a:cubicBezTo>
                  <a:pt x="1491058" y="187338"/>
                  <a:pt x="1495917" y="182080"/>
                  <a:pt x="1501033" y="177851"/>
                </a:cubicBezTo>
                <a:lnTo>
                  <a:pt x="1534874" y="148133"/>
                </a:lnTo>
                <a:cubicBezTo>
                  <a:pt x="1536932" y="145989"/>
                  <a:pt x="1540591" y="142617"/>
                  <a:pt x="1545850" y="138014"/>
                </a:cubicBezTo>
                <a:cubicBezTo>
                  <a:pt x="1551109" y="133412"/>
                  <a:pt x="1555225" y="130839"/>
                  <a:pt x="1558197" y="130296"/>
                </a:cubicBezTo>
                <a:cubicBezTo>
                  <a:pt x="1560532" y="130277"/>
                  <a:pt x="1562151" y="131115"/>
                  <a:pt x="1563056" y="132812"/>
                </a:cubicBezTo>
                <a:cubicBezTo>
                  <a:pt x="1563961" y="134508"/>
                  <a:pt x="1563866" y="137177"/>
                  <a:pt x="1562770" y="140817"/>
                </a:cubicBezTo>
                <a:lnTo>
                  <a:pt x="1563685" y="141732"/>
                </a:lnTo>
                <a:cubicBezTo>
                  <a:pt x="1586141" y="121919"/>
                  <a:pt x="1603881" y="103220"/>
                  <a:pt x="1616905" y="85637"/>
                </a:cubicBezTo>
                <a:cubicBezTo>
                  <a:pt x="1629929" y="68054"/>
                  <a:pt x="1636579" y="55188"/>
                  <a:pt x="1636856" y="47040"/>
                </a:cubicBezTo>
                <a:cubicBezTo>
                  <a:pt x="1636799" y="43142"/>
                  <a:pt x="1635655" y="40417"/>
                  <a:pt x="1633425" y="38864"/>
                </a:cubicBezTo>
                <a:cubicBezTo>
                  <a:pt x="1631196" y="37311"/>
                  <a:pt x="1628223" y="36987"/>
                  <a:pt x="1624508" y="37890"/>
                </a:cubicBezTo>
                <a:cubicBezTo>
                  <a:pt x="1621803" y="37922"/>
                  <a:pt x="1614102" y="40096"/>
                  <a:pt x="1601405" y="44413"/>
                </a:cubicBezTo>
                <a:cubicBezTo>
                  <a:pt x="1588707" y="48730"/>
                  <a:pt x="1570776" y="59578"/>
                  <a:pt x="1547611" y="76957"/>
                </a:cubicBezTo>
                <a:cubicBezTo>
                  <a:pt x="1524447" y="94336"/>
                  <a:pt x="1495811" y="122633"/>
                  <a:pt x="1461705" y="161849"/>
                </a:cubicBezTo>
                <a:cubicBezTo>
                  <a:pt x="1445394" y="181204"/>
                  <a:pt x="1432170" y="202044"/>
                  <a:pt x="1422033" y="224371"/>
                </a:cubicBezTo>
                <a:cubicBezTo>
                  <a:pt x="1411896" y="246698"/>
                  <a:pt x="1406675" y="266852"/>
                  <a:pt x="1406370" y="284836"/>
                </a:cubicBezTo>
                <a:cubicBezTo>
                  <a:pt x="1406332" y="301190"/>
                  <a:pt x="1410295" y="313858"/>
                  <a:pt x="1418260" y="322840"/>
                </a:cubicBezTo>
                <a:cubicBezTo>
                  <a:pt x="1426225" y="331822"/>
                  <a:pt x="1438420" y="336375"/>
                  <a:pt x="1454845" y="336499"/>
                </a:cubicBezTo>
                <a:cubicBezTo>
                  <a:pt x="1474670" y="335811"/>
                  <a:pt x="1497417" y="328857"/>
                  <a:pt x="1523085" y="315637"/>
                </a:cubicBezTo>
                <a:cubicBezTo>
                  <a:pt x="1548752" y="302418"/>
                  <a:pt x="1573631" y="287065"/>
                  <a:pt x="1597720" y="269579"/>
                </a:cubicBezTo>
                <a:cubicBezTo>
                  <a:pt x="1621809" y="252092"/>
                  <a:pt x="1641398" y="236604"/>
                  <a:pt x="1656487" y="223114"/>
                </a:cubicBezTo>
                <a:cubicBezTo>
                  <a:pt x="1657201" y="234210"/>
                  <a:pt x="1655660" y="242764"/>
                  <a:pt x="1651864" y="248774"/>
                </a:cubicBezTo>
                <a:cubicBezTo>
                  <a:pt x="1648068" y="254784"/>
                  <a:pt x="1641846" y="261623"/>
                  <a:pt x="1633196" y="269291"/>
                </a:cubicBezTo>
                <a:cubicBezTo>
                  <a:pt x="1588199" y="311607"/>
                  <a:pt x="1547746" y="341237"/>
                  <a:pt x="1511837" y="358179"/>
                </a:cubicBezTo>
                <a:cubicBezTo>
                  <a:pt x="1475929" y="375121"/>
                  <a:pt x="1447023" y="383268"/>
                  <a:pt x="1425120" y="382619"/>
                </a:cubicBezTo>
                <a:cubicBezTo>
                  <a:pt x="1399290" y="382401"/>
                  <a:pt x="1378404" y="374960"/>
                  <a:pt x="1362461" y="360295"/>
                </a:cubicBezTo>
                <a:cubicBezTo>
                  <a:pt x="1346517" y="345631"/>
                  <a:pt x="1338313" y="325049"/>
                  <a:pt x="1337847" y="298552"/>
                </a:cubicBezTo>
                <a:cubicBezTo>
                  <a:pt x="1338250" y="275946"/>
                  <a:pt x="1343687" y="253390"/>
                  <a:pt x="1354158" y="230885"/>
                </a:cubicBezTo>
                <a:cubicBezTo>
                  <a:pt x="1364630" y="208381"/>
                  <a:pt x="1377717" y="187145"/>
                  <a:pt x="1393421" y="167178"/>
                </a:cubicBezTo>
                <a:cubicBezTo>
                  <a:pt x="1409124" y="147212"/>
                  <a:pt x="1425026" y="129733"/>
                  <a:pt x="1441126" y="114742"/>
                </a:cubicBezTo>
                <a:cubicBezTo>
                  <a:pt x="1454692" y="101717"/>
                  <a:pt x="1472782" y="86707"/>
                  <a:pt x="1495393" y="69711"/>
                </a:cubicBezTo>
                <a:cubicBezTo>
                  <a:pt x="1518005" y="52716"/>
                  <a:pt x="1541480" y="37779"/>
                  <a:pt x="1565819" y="24901"/>
                </a:cubicBezTo>
                <a:cubicBezTo>
                  <a:pt x="1590158" y="12022"/>
                  <a:pt x="1611703" y="5246"/>
                  <a:pt x="1630453" y="4572"/>
                </a:cubicBezTo>
                <a:close/>
                <a:moveTo>
                  <a:pt x="186069" y="0"/>
                </a:moveTo>
                <a:cubicBezTo>
                  <a:pt x="191301" y="323"/>
                  <a:pt x="194992" y="1846"/>
                  <a:pt x="197142" y="4569"/>
                </a:cubicBezTo>
                <a:cubicBezTo>
                  <a:pt x="199292" y="7293"/>
                  <a:pt x="201385" y="10645"/>
                  <a:pt x="203421" y="14626"/>
                </a:cubicBezTo>
                <a:lnTo>
                  <a:pt x="214380" y="33825"/>
                </a:lnTo>
                <a:cubicBezTo>
                  <a:pt x="216007" y="36720"/>
                  <a:pt x="217320" y="39501"/>
                  <a:pt x="218319" y="42168"/>
                </a:cubicBezTo>
                <a:cubicBezTo>
                  <a:pt x="219317" y="44835"/>
                  <a:pt x="219831" y="47846"/>
                  <a:pt x="219860" y="51200"/>
                </a:cubicBezTo>
                <a:cubicBezTo>
                  <a:pt x="219603" y="56618"/>
                  <a:pt x="217529" y="64473"/>
                  <a:pt x="213636" y="74767"/>
                </a:cubicBezTo>
                <a:cubicBezTo>
                  <a:pt x="209743" y="85060"/>
                  <a:pt x="205571" y="95456"/>
                  <a:pt x="201121" y="105952"/>
                </a:cubicBezTo>
                <a:cubicBezTo>
                  <a:pt x="196670" y="116449"/>
                  <a:pt x="193479" y="124711"/>
                  <a:pt x="191549" y="130738"/>
                </a:cubicBezTo>
                <a:lnTo>
                  <a:pt x="192462" y="131652"/>
                </a:lnTo>
                <a:lnTo>
                  <a:pt x="265153" y="61257"/>
                </a:lnTo>
                <a:cubicBezTo>
                  <a:pt x="271055" y="55602"/>
                  <a:pt x="278616" y="48881"/>
                  <a:pt x="287835" y="41093"/>
                </a:cubicBezTo>
                <a:cubicBezTo>
                  <a:pt x="297053" y="33305"/>
                  <a:pt x="306372" y="26380"/>
                  <a:pt x="315791" y="20319"/>
                </a:cubicBezTo>
                <a:cubicBezTo>
                  <a:pt x="325210" y="14258"/>
                  <a:pt x="333171" y="10990"/>
                  <a:pt x="339674" y="10516"/>
                </a:cubicBezTo>
                <a:cubicBezTo>
                  <a:pt x="345460" y="10144"/>
                  <a:pt x="352274" y="12373"/>
                  <a:pt x="360116" y="17201"/>
                </a:cubicBezTo>
                <a:cubicBezTo>
                  <a:pt x="367958" y="22030"/>
                  <a:pt x="372260" y="30315"/>
                  <a:pt x="373022" y="42058"/>
                </a:cubicBezTo>
                <a:cubicBezTo>
                  <a:pt x="372528" y="53782"/>
                  <a:pt x="368033" y="67919"/>
                  <a:pt x="359537" y="84469"/>
                </a:cubicBezTo>
                <a:cubicBezTo>
                  <a:pt x="351040" y="101019"/>
                  <a:pt x="341502" y="117292"/>
                  <a:pt x="330923" y="133286"/>
                </a:cubicBezTo>
                <a:cubicBezTo>
                  <a:pt x="320344" y="149281"/>
                  <a:pt x="311685" y="162307"/>
                  <a:pt x="304944" y="172364"/>
                </a:cubicBezTo>
                <a:lnTo>
                  <a:pt x="305859" y="173279"/>
                </a:lnTo>
                <a:cubicBezTo>
                  <a:pt x="333736" y="148971"/>
                  <a:pt x="361386" y="124549"/>
                  <a:pt x="388809" y="100012"/>
                </a:cubicBezTo>
                <a:cubicBezTo>
                  <a:pt x="416232" y="75476"/>
                  <a:pt x="444802" y="51283"/>
                  <a:pt x="474520" y="27432"/>
                </a:cubicBezTo>
                <a:cubicBezTo>
                  <a:pt x="477578" y="24622"/>
                  <a:pt x="481178" y="21555"/>
                  <a:pt x="485322" y="18231"/>
                </a:cubicBezTo>
                <a:cubicBezTo>
                  <a:pt x="489465" y="14907"/>
                  <a:pt x="493637" y="13097"/>
                  <a:pt x="497837" y="12802"/>
                </a:cubicBezTo>
                <a:cubicBezTo>
                  <a:pt x="502113" y="13109"/>
                  <a:pt x="506668" y="15796"/>
                  <a:pt x="511502" y="20862"/>
                </a:cubicBezTo>
                <a:cubicBezTo>
                  <a:pt x="516337" y="25928"/>
                  <a:pt x="520485" y="31527"/>
                  <a:pt x="523949" y="37660"/>
                </a:cubicBezTo>
                <a:cubicBezTo>
                  <a:pt x="527411" y="43792"/>
                  <a:pt x="529223" y="48613"/>
                  <a:pt x="529384" y="52121"/>
                </a:cubicBezTo>
                <a:cubicBezTo>
                  <a:pt x="528908" y="57026"/>
                  <a:pt x="526317" y="62646"/>
                  <a:pt x="521612" y="68980"/>
                </a:cubicBezTo>
                <a:cubicBezTo>
                  <a:pt x="516906" y="75314"/>
                  <a:pt x="512944" y="80362"/>
                  <a:pt x="509724" y="84125"/>
                </a:cubicBezTo>
                <a:lnTo>
                  <a:pt x="438859" y="170536"/>
                </a:lnTo>
                <a:cubicBezTo>
                  <a:pt x="431589" y="179234"/>
                  <a:pt x="423929" y="189422"/>
                  <a:pt x="415880" y="201100"/>
                </a:cubicBezTo>
                <a:cubicBezTo>
                  <a:pt x="407831" y="212779"/>
                  <a:pt x="400950" y="224965"/>
                  <a:pt x="395238" y="237659"/>
                </a:cubicBezTo>
                <a:cubicBezTo>
                  <a:pt x="389526" y="250354"/>
                  <a:pt x="386540" y="262574"/>
                  <a:pt x="386280" y="274320"/>
                </a:cubicBezTo>
                <a:cubicBezTo>
                  <a:pt x="386261" y="279254"/>
                  <a:pt x="387557" y="284131"/>
                  <a:pt x="390167" y="288950"/>
                </a:cubicBezTo>
                <a:cubicBezTo>
                  <a:pt x="392777" y="293770"/>
                  <a:pt x="396815" y="296361"/>
                  <a:pt x="402282" y="296723"/>
                </a:cubicBezTo>
                <a:cubicBezTo>
                  <a:pt x="408617" y="297113"/>
                  <a:pt x="420866" y="291189"/>
                  <a:pt x="439030" y="278949"/>
                </a:cubicBezTo>
                <a:cubicBezTo>
                  <a:pt x="457194" y="266710"/>
                  <a:pt x="481673" y="245812"/>
                  <a:pt x="512468" y="216256"/>
                </a:cubicBezTo>
                <a:lnTo>
                  <a:pt x="513139" y="222633"/>
                </a:lnTo>
                <a:lnTo>
                  <a:pt x="518196" y="212192"/>
                </a:lnTo>
                <a:cubicBezTo>
                  <a:pt x="530405" y="193870"/>
                  <a:pt x="546019" y="178901"/>
                  <a:pt x="565039" y="167284"/>
                </a:cubicBezTo>
                <a:cubicBezTo>
                  <a:pt x="584058" y="155668"/>
                  <a:pt x="603710" y="149741"/>
                  <a:pt x="623995" y="149504"/>
                </a:cubicBezTo>
                <a:cubicBezTo>
                  <a:pt x="631756" y="149276"/>
                  <a:pt x="639061" y="150647"/>
                  <a:pt x="645909" y="153619"/>
                </a:cubicBezTo>
                <a:cubicBezTo>
                  <a:pt x="652758" y="156591"/>
                  <a:pt x="656410" y="162535"/>
                  <a:pt x="656867" y="171450"/>
                </a:cubicBezTo>
                <a:cubicBezTo>
                  <a:pt x="657133" y="179019"/>
                  <a:pt x="654115" y="187554"/>
                  <a:pt x="647814" y="197053"/>
                </a:cubicBezTo>
                <a:cubicBezTo>
                  <a:pt x="641514" y="206553"/>
                  <a:pt x="630334" y="216408"/>
                  <a:pt x="614277" y="226619"/>
                </a:cubicBezTo>
                <a:cubicBezTo>
                  <a:pt x="598219" y="236830"/>
                  <a:pt x="575687" y="246786"/>
                  <a:pt x="546682" y="256489"/>
                </a:cubicBezTo>
                <a:lnTo>
                  <a:pt x="545768" y="266548"/>
                </a:lnTo>
                <a:cubicBezTo>
                  <a:pt x="545435" y="275120"/>
                  <a:pt x="548162" y="281178"/>
                  <a:pt x="553947" y="284721"/>
                </a:cubicBezTo>
                <a:cubicBezTo>
                  <a:pt x="559733" y="288265"/>
                  <a:pt x="566462" y="289979"/>
                  <a:pt x="574136" y="289865"/>
                </a:cubicBezTo>
                <a:cubicBezTo>
                  <a:pt x="585089" y="289571"/>
                  <a:pt x="596325" y="286450"/>
                  <a:pt x="607843" y="280501"/>
                </a:cubicBezTo>
                <a:cubicBezTo>
                  <a:pt x="619361" y="274551"/>
                  <a:pt x="630420" y="267535"/>
                  <a:pt x="641019" y="259453"/>
                </a:cubicBezTo>
                <a:lnTo>
                  <a:pt x="644866" y="256428"/>
                </a:lnTo>
                <a:lnTo>
                  <a:pt x="657286" y="244488"/>
                </a:lnTo>
                <a:cubicBezTo>
                  <a:pt x="662229" y="238868"/>
                  <a:pt x="666858" y="232962"/>
                  <a:pt x="671173" y="226771"/>
                </a:cubicBezTo>
                <a:cubicBezTo>
                  <a:pt x="666458" y="226381"/>
                  <a:pt x="663201" y="225104"/>
                  <a:pt x="661401" y="222942"/>
                </a:cubicBezTo>
                <a:cubicBezTo>
                  <a:pt x="659600" y="220780"/>
                  <a:pt x="658743" y="217332"/>
                  <a:pt x="658829" y="212598"/>
                </a:cubicBezTo>
                <a:cubicBezTo>
                  <a:pt x="659337" y="201422"/>
                  <a:pt x="663502" y="190856"/>
                  <a:pt x="671325" y="180899"/>
                </a:cubicBezTo>
                <a:cubicBezTo>
                  <a:pt x="679147" y="170942"/>
                  <a:pt x="687579" y="162814"/>
                  <a:pt x="696619" y="156515"/>
                </a:cubicBezTo>
                <a:cubicBezTo>
                  <a:pt x="705659" y="150216"/>
                  <a:pt x="712260" y="146964"/>
                  <a:pt x="716421" y="146761"/>
                </a:cubicBezTo>
                <a:cubicBezTo>
                  <a:pt x="718761" y="146828"/>
                  <a:pt x="720702" y="147609"/>
                  <a:pt x="722243" y="149104"/>
                </a:cubicBezTo>
                <a:cubicBezTo>
                  <a:pt x="723784" y="150600"/>
                  <a:pt x="724583" y="152410"/>
                  <a:pt x="724640" y="154534"/>
                </a:cubicBezTo>
                <a:cubicBezTo>
                  <a:pt x="724621" y="156810"/>
                  <a:pt x="724317" y="159001"/>
                  <a:pt x="723727" y="161106"/>
                </a:cubicBezTo>
                <a:cubicBezTo>
                  <a:pt x="723137" y="163211"/>
                  <a:pt x="722376" y="165287"/>
                  <a:pt x="721444" y="167335"/>
                </a:cubicBezTo>
                <a:cubicBezTo>
                  <a:pt x="742972" y="164144"/>
                  <a:pt x="759878" y="161725"/>
                  <a:pt x="772162" y="160077"/>
                </a:cubicBezTo>
                <a:cubicBezTo>
                  <a:pt x="784445" y="158429"/>
                  <a:pt x="791759" y="158867"/>
                  <a:pt x="794103" y="161392"/>
                </a:cubicBezTo>
                <a:cubicBezTo>
                  <a:pt x="797503" y="165687"/>
                  <a:pt x="800075" y="169783"/>
                  <a:pt x="801818" y="173679"/>
                </a:cubicBezTo>
                <a:cubicBezTo>
                  <a:pt x="803561" y="177575"/>
                  <a:pt x="804647" y="181556"/>
                  <a:pt x="805076" y="185623"/>
                </a:cubicBezTo>
                <a:cubicBezTo>
                  <a:pt x="804933" y="192519"/>
                  <a:pt x="803047" y="198158"/>
                  <a:pt x="799418" y="202540"/>
                </a:cubicBezTo>
                <a:cubicBezTo>
                  <a:pt x="795789" y="206921"/>
                  <a:pt x="791274" y="211188"/>
                  <a:pt x="785873" y="215341"/>
                </a:cubicBezTo>
                <a:cubicBezTo>
                  <a:pt x="778587" y="221371"/>
                  <a:pt x="770986" y="229200"/>
                  <a:pt x="763070" y="238830"/>
                </a:cubicBezTo>
                <a:cubicBezTo>
                  <a:pt x="755155" y="248460"/>
                  <a:pt x="750869" y="258004"/>
                  <a:pt x="750212" y="267462"/>
                </a:cubicBezTo>
                <a:cubicBezTo>
                  <a:pt x="750374" y="271196"/>
                  <a:pt x="751879" y="274244"/>
                  <a:pt x="754727" y="276606"/>
                </a:cubicBezTo>
                <a:cubicBezTo>
                  <a:pt x="757574" y="278968"/>
                  <a:pt x="760794" y="280187"/>
                  <a:pt x="764385" y="280264"/>
                </a:cubicBezTo>
                <a:cubicBezTo>
                  <a:pt x="771079" y="279967"/>
                  <a:pt x="778366" y="277258"/>
                  <a:pt x="786246" y="272136"/>
                </a:cubicBezTo>
                <a:lnTo>
                  <a:pt x="805841" y="257341"/>
                </a:lnTo>
                <a:lnTo>
                  <a:pt x="819211" y="244488"/>
                </a:lnTo>
                <a:cubicBezTo>
                  <a:pt x="824154" y="238868"/>
                  <a:pt x="828783" y="232962"/>
                  <a:pt x="833098" y="226771"/>
                </a:cubicBezTo>
                <a:cubicBezTo>
                  <a:pt x="828383" y="226381"/>
                  <a:pt x="825126" y="225104"/>
                  <a:pt x="823326" y="222942"/>
                </a:cubicBezTo>
                <a:cubicBezTo>
                  <a:pt x="821525" y="220780"/>
                  <a:pt x="820668" y="217332"/>
                  <a:pt x="820754" y="212598"/>
                </a:cubicBezTo>
                <a:cubicBezTo>
                  <a:pt x="821262" y="201422"/>
                  <a:pt x="825427" y="190856"/>
                  <a:pt x="833250" y="180899"/>
                </a:cubicBezTo>
                <a:cubicBezTo>
                  <a:pt x="841072" y="170942"/>
                  <a:pt x="849504" y="162814"/>
                  <a:pt x="858544" y="156515"/>
                </a:cubicBezTo>
                <a:cubicBezTo>
                  <a:pt x="867584" y="150216"/>
                  <a:pt x="874185" y="146964"/>
                  <a:pt x="878346" y="146761"/>
                </a:cubicBezTo>
                <a:cubicBezTo>
                  <a:pt x="880686" y="146828"/>
                  <a:pt x="882627" y="147609"/>
                  <a:pt x="884168" y="149104"/>
                </a:cubicBezTo>
                <a:cubicBezTo>
                  <a:pt x="885709" y="150600"/>
                  <a:pt x="886508" y="152410"/>
                  <a:pt x="886565" y="154534"/>
                </a:cubicBezTo>
                <a:cubicBezTo>
                  <a:pt x="886546" y="156810"/>
                  <a:pt x="886242" y="159001"/>
                  <a:pt x="885652" y="161106"/>
                </a:cubicBezTo>
                <a:cubicBezTo>
                  <a:pt x="885062" y="163211"/>
                  <a:pt x="884301" y="165287"/>
                  <a:pt x="883369" y="167335"/>
                </a:cubicBezTo>
                <a:cubicBezTo>
                  <a:pt x="904897" y="164144"/>
                  <a:pt x="921803" y="161725"/>
                  <a:pt x="934087" y="160077"/>
                </a:cubicBezTo>
                <a:cubicBezTo>
                  <a:pt x="946370" y="158429"/>
                  <a:pt x="953684" y="158867"/>
                  <a:pt x="956028" y="161392"/>
                </a:cubicBezTo>
                <a:cubicBezTo>
                  <a:pt x="959428" y="165687"/>
                  <a:pt x="962000" y="169783"/>
                  <a:pt x="963743" y="173679"/>
                </a:cubicBezTo>
                <a:cubicBezTo>
                  <a:pt x="965486" y="177575"/>
                  <a:pt x="966572" y="181556"/>
                  <a:pt x="967001" y="185623"/>
                </a:cubicBezTo>
                <a:cubicBezTo>
                  <a:pt x="966858" y="192519"/>
                  <a:pt x="964972" y="198158"/>
                  <a:pt x="961343" y="202540"/>
                </a:cubicBezTo>
                <a:cubicBezTo>
                  <a:pt x="957714" y="206921"/>
                  <a:pt x="953199" y="211188"/>
                  <a:pt x="947798" y="215341"/>
                </a:cubicBezTo>
                <a:cubicBezTo>
                  <a:pt x="940512" y="221371"/>
                  <a:pt x="932911" y="229200"/>
                  <a:pt x="924995" y="238830"/>
                </a:cubicBezTo>
                <a:cubicBezTo>
                  <a:pt x="917080" y="248460"/>
                  <a:pt x="912794" y="258004"/>
                  <a:pt x="912137" y="267462"/>
                </a:cubicBezTo>
                <a:cubicBezTo>
                  <a:pt x="912299" y="271196"/>
                  <a:pt x="913804" y="274244"/>
                  <a:pt x="916651" y="276606"/>
                </a:cubicBezTo>
                <a:cubicBezTo>
                  <a:pt x="919499" y="278968"/>
                  <a:pt x="922719" y="280187"/>
                  <a:pt x="926310" y="280264"/>
                </a:cubicBezTo>
                <a:cubicBezTo>
                  <a:pt x="933004" y="279967"/>
                  <a:pt x="940291" y="277258"/>
                  <a:pt x="948171" y="272136"/>
                </a:cubicBezTo>
                <a:cubicBezTo>
                  <a:pt x="956050" y="267013"/>
                  <a:pt x="963676" y="261256"/>
                  <a:pt x="971048" y="254864"/>
                </a:cubicBezTo>
                <a:cubicBezTo>
                  <a:pt x="978419" y="248471"/>
                  <a:pt x="984690" y="243222"/>
                  <a:pt x="989861" y="239116"/>
                </a:cubicBezTo>
                <a:lnTo>
                  <a:pt x="989866" y="239143"/>
                </a:lnTo>
                <a:lnTo>
                  <a:pt x="997686" y="220720"/>
                </a:lnTo>
                <a:cubicBezTo>
                  <a:pt x="1005331" y="207396"/>
                  <a:pt x="1014569" y="195297"/>
                  <a:pt x="1025398" y="184423"/>
                </a:cubicBezTo>
                <a:cubicBezTo>
                  <a:pt x="1036228" y="173549"/>
                  <a:pt x="1046380" y="164850"/>
                  <a:pt x="1055854" y="158327"/>
                </a:cubicBezTo>
                <a:cubicBezTo>
                  <a:pt x="1065328" y="151803"/>
                  <a:pt x="1071855" y="148405"/>
                  <a:pt x="1075433" y="148133"/>
                </a:cubicBezTo>
                <a:cubicBezTo>
                  <a:pt x="1079253" y="148609"/>
                  <a:pt x="1083387" y="151314"/>
                  <a:pt x="1087835" y="156248"/>
                </a:cubicBezTo>
                <a:cubicBezTo>
                  <a:pt x="1092283" y="161182"/>
                  <a:pt x="1094702" y="165487"/>
                  <a:pt x="1095093" y="169164"/>
                </a:cubicBezTo>
                <a:cubicBezTo>
                  <a:pt x="1094548" y="175362"/>
                  <a:pt x="1089897" y="183693"/>
                  <a:pt x="1081140" y="194158"/>
                </a:cubicBezTo>
                <a:cubicBezTo>
                  <a:pt x="1072382" y="204622"/>
                  <a:pt x="1062787" y="214782"/>
                  <a:pt x="1052353" y="224638"/>
                </a:cubicBezTo>
                <a:cubicBezTo>
                  <a:pt x="1041919" y="234493"/>
                  <a:pt x="1033916" y="241605"/>
                  <a:pt x="1028342" y="245974"/>
                </a:cubicBezTo>
                <a:cubicBezTo>
                  <a:pt x="1025608" y="249879"/>
                  <a:pt x="1023531" y="254070"/>
                  <a:pt x="1022112" y="258547"/>
                </a:cubicBezTo>
                <a:cubicBezTo>
                  <a:pt x="1020693" y="263023"/>
                  <a:pt x="1019874" y="267672"/>
                  <a:pt x="1019655" y="272491"/>
                </a:cubicBezTo>
                <a:cubicBezTo>
                  <a:pt x="1031780" y="270729"/>
                  <a:pt x="1043305" y="265909"/>
                  <a:pt x="1054231" y="258032"/>
                </a:cubicBezTo>
                <a:cubicBezTo>
                  <a:pt x="1065156" y="250155"/>
                  <a:pt x="1075424" y="241564"/>
                  <a:pt x="1085034" y="232258"/>
                </a:cubicBezTo>
                <a:cubicBezTo>
                  <a:pt x="1108637" y="210160"/>
                  <a:pt x="1127611" y="192176"/>
                  <a:pt x="1141956" y="178308"/>
                </a:cubicBezTo>
                <a:cubicBezTo>
                  <a:pt x="1156300" y="164440"/>
                  <a:pt x="1165673" y="156972"/>
                  <a:pt x="1170074" y="155905"/>
                </a:cubicBezTo>
                <a:cubicBezTo>
                  <a:pt x="1173988" y="155858"/>
                  <a:pt x="1177017" y="158696"/>
                  <a:pt x="1179160" y="164421"/>
                </a:cubicBezTo>
                <a:cubicBezTo>
                  <a:pt x="1181304" y="170145"/>
                  <a:pt x="1182389" y="174927"/>
                  <a:pt x="1182418" y="178765"/>
                </a:cubicBezTo>
                <a:cubicBezTo>
                  <a:pt x="1182037" y="185042"/>
                  <a:pt x="1179713" y="192034"/>
                  <a:pt x="1175446" y="199739"/>
                </a:cubicBezTo>
                <a:cubicBezTo>
                  <a:pt x="1171179" y="207445"/>
                  <a:pt x="1167254" y="213865"/>
                  <a:pt x="1163673" y="218999"/>
                </a:cubicBezTo>
                <a:lnTo>
                  <a:pt x="1096007" y="319526"/>
                </a:lnTo>
                <a:lnTo>
                  <a:pt x="1096922" y="320440"/>
                </a:lnTo>
                <a:lnTo>
                  <a:pt x="1198420" y="230429"/>
                </a:lnTo>
                <a:lnTo>
                  <a:pt x="1202078" y="247345"/>
                </a:lnTo>
                <a:lnTo>
                  <a:pt x="1064460" y="398621"/>
                </a:lnTo>
                <a:cubicBezTo>
                  <a:pt x="1061889" y="401774"/>
                  <a:pt x="1058117" y="406213"/>
                  <a:pt x="1053145" y="411937"/>
                </a:cubicBezTo>
                <a:cubicBezTo>
                  <a:pt x="1048173" y="417662"/>
                  <a:pt x="1043715" y="420843"/>
                  <a:pt x="1039772" y="421481"/>
                </a:cubicBezTo>
                <a:cubicBezTo>
                  <a:pt x="1036580" y="421253"/>
                  <a:pt x="1033972" y="419221"/>
                  <a:pt x="1031948" y="415385"/>
                </a:cubicBezTo>
                <a:cubicBezTo>
                  <a:pt x="1029925" y="411550"/>
                  <a:pt x="1028435" y="407283"/>
                  <a:pt x="1027478" y="402584"/>
                </a:cubicBezTo>
                <a:cubicBezTo>
                  <a:pt x="1026521" y="397885"/>
                  <a:pt x="1026047" y="394125"/>
                  <a:pt x="1026056" y="391306"/>
                </a:cubicBezTo>
                <a:cubicBezTo>
                  <a:pt x="1026341" y="387334"/>
                  <a:pt x="1027941" y="382591"/>
                  <a:pt x="1030856" y="377076"/>
                </a:cubicBezTo>
                <a:cubicBezTo>
                  <a:pt x="1033771" y="371561"/>
                  <a:pt x="1036285" y="367160"/>
                  <a:pt x="1038400" y="363874"/>
                </a:cubicBezTo>
                <a:lnTo>
                  <a:pt x="1099665" y="260604"/>
                </a:lnTo>
                <a:lnTo>
                  <a:pt x="1098750" y="259690"/>
                </a:lnTo>
                <a:cubicBezTo>
                  <a:pt x="1079510" y="275831"/>
                  <a:pt x="1062784" y="289115"/>
                  <a:pt x="1048573" y="299542"/>
                </a:cubicBezTo>
                <a:cubicBezTo>
                  <a:pt x="1034361" y="309970"/>
                  <a:pt x="1025637" y="315259"/>
                  <a:pt x="1022398" y="315411"/>
                </a:cubicBezTo>
                <a:cubicBezTo>
                  <a:pt x="1015388" y="314878"/>
                  <a:pt x="1007951" y="310008"/>
                  <a:pt x="1000087" y="300798"/>
                </a:cubicBezTo>
                <a:cubicBezTo>
                  <a:pt x="996154" y="296193"/>
                  <a:pt x="993043" y="290618"/>
                  <a:pt x="990751" y="284071"/>
                </a:cubicBezTo>
                <a:lnTo>
                  <a:pt x="986599" y="262860"/>
                </a:lnTo>
                <a:lnTo>
                  <a:pt x="981726" y="268035"/>
                </a:lnTo>
                <a:cubicBezTo>
                  <a:pt x="977256" y="272532"/>
                  <a:pt x="972094" y="277514"/>
                  <a:pt x="966239" y="282980"/>
                </a:cubicBezTo>
                <a:cubicBezTo>
                  <a:pt x="954530" y="293913"/>
                  <a:pt x="942340" y="303754"/>
                  <a:pt x="929668" y="312503"/>
                </a:cubicBezTo>
                <a:cubicBezTo>
                  <a:pt x="916996" y="321252"/>
                  <a:pt x="906129" y="325879"/>
                  <a:pt x="897068" y="326384"/>
                </a:cubicBezTo>
                <a:cubicBezTo>
                  <a:pt x="887383" y="326003"/>
                  <a:pt x="879811" y="322308"/>
                  <a:pt x="874350" y="315300"/>
                </a:cubicBezTo>
                <a:cubicBezTo>
                  <a:pt x="868890" y="308292"/>
                  <a:pt x="866112" y="300255"/>
                  <a:pt x="866016" y="291191"/>
                </a:cubicBezTo>
                <a:cubicBezTo>
                  <a:pt x="866625" y="275746"/>
                  <a:pt x="871344" y="261730"/>
                  <a:pt x="880172" y="249142"/>
                </a:cubicBezTo>
                <a:cubicBezTo>
                  <a:pt x="889001" y="236554"/>
                  <a:pt x="898285" y="224823"/>
                  <a:pt x="908027" y="213949"/>
                </a:cubicBezTo>
                <a:lnTo>
                  <a:pt x="907114" y="213034"/>
                </a:lnTo>
                <a:lnTo>
                  <a:pt x="859616" y="223571"/>
                </a:lnTo>
                <a:cubicBezTo>
                  <a:pt x="851558" y="235706"/>
                  <a:pt x="842871" y="245840"/>
                  <a:pt x="833555" y="253975"/>
                </a:cubicBezTo>
                <a:lnTo>
                  <a:pt x="829895" y="257315"/>
                </a:lnTo>
                <a:lnTo>
                  <a:pt x="819801" y="268035"/>
                </a:lnTo>
                <a:cubicBezTo>
                  <a:pt x="815331" y="272532"/>
                  <a:pt x="810169" y="277514"/>
                  <a:pt x="804314" y="282980"/>
                </a:cubicBezTo>
                <a:cubicBezTo>
                  <a:pt x="792606" y="293913"/>
                  <a:pt x="780415" y="303754"/>
                  <a:pt x="767743" y="312503"/>
                </a:cubicBezTo>
                <a:cubicBezTo>
                  <a:pt x="755071" y="321252"/>
                  <a:pt x="744205" y="325879"/>
                  <a:pt x="735143" y="326384"/>
                </a:cubicBezTo>
                <a:cubicBezTo>
                  <a:pt x="725458" y="326003"/>
                  <a:pt x="717886" y="322308"/>
                  <a:pt x="712425" y="315300"/>
                </a:cubicBezTo>
                <a:cubicBezTo>
                  <a:pt x="706965" y="308292"/>
                  <a:pt x="704187" y="300255"/>
                  <a:pt x="704092" y="291191"/>
                </a:cubicBezTo>
                <a:cubicBezTo>
                  <a:pt x="704700" y="275746"/>
                  <a:pt x="709419" y="261730"/>
                  <a:pt x="718247" y="249142"/>
                </a:cubicBezTo>
                <a:cubicBezTo>
                  <a:pt x="727075" y="236554"/>
                  <a:pt x="736361" y="224823"/>
                  <a:pt x="746102" y="213949"/>
                </a:cubicBezTo>
                <a:lnTo>
                  <a:pt x="745189" y="213034"/>
                </a:lnTo>
                <a:lnTo>
                  <a:pt x="697691" y="223571"/>
                </a:lnTo>
                <a:cubicBezTo>
                  <a:pt x="693662" y="229638"/>
                  <a:pt x="689475" y="235206"/>
                  <a:pt x="685132" y="240273"/>
                </a:cubicBezTo>
                <a:lnTo>
                  <a:pt x="672866" y="252720"/>
                </a:lnTo>
                <a:lnTo>
                  <a:pt x="673326" y="254660"/>
                </a:lnTo>
                <a:cubicBezTo>
                  <a:pt x="663866" y="265810"/>
                  <a:pt x="652424" y="277134"/>
                  <a:pt x="639001" y="288631"/>
                </a:cubicBezTo>
                <a:cubicBezTo>
                  <a:pt x="625578" y="300128"/>
                  <a:pt x="611187" y="309821"/>
                  <a:pt x="595827" y="317712"/>
                </a:cubicBezTo>
                <a:cubicBezTo>
                  <a:pt x="580468" y="325602"/>
                  <a:pt x="565154" y="329712"/>
                  <a:pt x="549885" y="330041"/>
                </a:cubicBezTo>
                <a:cubicBezTo>
                  <a:pt x="533281" y="329433"/>
                  <a:pt x="520931" y="323230"/>
                  <a:pt x="512834" y="311433"/>
                </a:cubicBezTo>
                <a:cubicBezTo>
                  <a:pt x="504737" y="299636"/>
                  <a:pt x="500494" y="285893"/>
                  <a:pt x="500104" y="270205"/>
                </a:cubicBezTo>
                <a:lnTo>
                  <a:pt x="502891" y="251401"/>
                </a:lnTo>
                <a:lnTo>
                  <a:pt x="491980" y="264003"/>
                </a:lnTo>
                <a:cubicBezTo>
                  <a:pt x="480226" y="276043"/>
                  <a:pt x="466444" y="288064"/>
                  <a:pt x="450634" y="300066"/>
                </a:cubicBezTo>
                <a:cubicBezTo>
                  <a:pt x="434823" y="312068"/>
                  <a:pt x="419271" y="322118"/>
                  <a:pt x="403976" y="330214"/>
                </a:cubicBezTo>
                <a:cubicBezTo>
                  <a:pt x="388682" y="338311"/>
                  <a:pt x="375932" y="342521"/>
                  <a:pt x="365725" y="342843"/>
                </a:cubicBezTo>
                <a:cubicBezTo>
                  <a:pt x="350862" y="342197"/>
                  <a:pt x="340394" y="336296"/>
                  <a:pt x="334323" y="325141"/>
                </a:cubicBezTo>
                <a:cubicBezTo>
                  <a:pt x="328252" y="313985"/>
                  <a:pt x="325321" y="301447"/>
                  <a:pt x="325530" y="287529"/>
                </a:cubicBezTo>
                <a:cubicBezTo>
                  <a:pt x="326049" y="268992"/>
                  <a:pt x="331457" y="249686"/>
                  <a:pt x="341755" y="229609"/>
                </a:cubicBezTo>
                <a:cubicBezTo>
                  <a:pt x="352053" y="209533"/>
                  <a:pt x="364128" y="190192"/>
                  <a:pt x="377982" y="171588"/>
                </a:cubicBezTo>
                <a:cubicBezTo>
                  <a:pt x="391836" y="152985"/>
                  <a:pt x="404356" y="136624"/>
                  <a:pt x="415541" y="122507"/>
                </a:cubicBezTo>
                <a:lnTo>
                  <a:pt x="414627" y="121593"/>
                </a:lnTo>
                <a:cubicBezTo>
                  <a:pt x="389347" y="142821"/>
                  <a:pt x="368067" y="161162"/>
                  <a:pt x="350786" y="176617"/>
                </a:cubicBezTo>
                <a:cubicBezTo>
                  <a:pt x="333506" y="192072"/>
                  <a:pt x="316551" y="208923"/>
                  <a:pt x="299922" y="227171"/>
                </a:cubicBezTo>
                <a:cubicBezTo>
                  <a:pt x="283293" y="245420"/>
                  <a:pt x="263314" y="269348"/>
                  <a:pt x="239987" y="298957"/>
                </a:cubicBezTo>
                <a:cubicBezTo>
                  <a:pt x="237542" y="302120"/>
                  <a:pt x="233895" y="306409"/>
                  <a:pt x="229047" y="311824"/>
                </a:cubicBezTo>
                <a:cubicBezTo>
                  <a:pt x="224199" y="317239"/>
                  <a:pt x="219098" y="322172"/>
                  <a:pt x="213744" y="326622"/>
                </a:cubicBezTo>
                <a:cubicBezTo>
                  <a:pt x="208390" y="331072"/>
                  <a:pt x="203731" y="333431"/>
                  <a:pt x="199768" y="333699"/>
                </a:cubicBezTo>
                <a:cubicBezTo>
                  <a:pt x="193863" y="333374"/>
                  <a:pt x="189133" y="330366"/>
                  <a:pt x="185578" y="324675"/>
                </a:cubicBezTo>
                <a:cubicBezTo>
                  <a:pt x="182024" y="318983"/>
                  <a:pt x="179459" y="312555"/>
                  <a:pt x="177883" y="305390"/>
                </a:cubicBezTo>
                <a:cubicBezTo>
                  <a:pt x="176308" y="298226"/>
                  <a:pt x="175535" y="292272"/>
                  <a:pt x="175566" y="287529"/>
                </a:cubicBezTo>
                <a:cubicBezTo>
                  <a:pt x="175871" y="281024"/>
                  <a:pt x="178001" y="274605"/>
                  <a:pt x="181959" y="268272"/>
                </a:cubicBezTo>
                <a:cubicBezTo>
                  <a:pt x="185916" y="261939"/>
                  <a:pt x="189874" y="256320"/>
                  <a:pt x="193831" y="251416"/>
                </a:cubicBezTo>
                <a:lnTo>
                  <a:pt x="224892" y="210732"/>
                </a:lnTo>
                <a:cubicBezTo>
                  <a:pt x="245823" y="183371"/>
                  <a:pt x="261607" y="161524"/>
                  <a:pt x="272244" y="145192"/>
                </a:cubicBezTo>
                <a:cubicBezTo>
                  <a:pt x="282881" y="128859"/>
                  <a:pt x="291803" y="113526"/>
                  <a:pt x="299008" y="99194"/>
                </a:cubicBezTo>
                <a:cubicBezTo>
                  <a:pt x="302762" y="91975"/>
                  <a:pt x="304516" y="86870"/>
                  <a:pt x="304269" y="83880"/>
                </a:cubicBezTo>
                <a:cubicBezTo>
                  <a:pt x="304021" y="80890"/>
                  <a:pt x="302573" y="79442"/>
                  <a:pt x="299923" y="79537"/>
                </a:cubicBezTo>
                <a:cubicBezTo>
                  <a:pt x="297131" y="79709"/>
                  <a:pt x="294481" y="80852"/>
                  <a:pt x="291974" y="82966"/>
                </a:cubicBezTo>
                <a:cubicBezTo>
                  <a:pt x="289468" y="85080"/>
                  <a:pt x="287390" y="87137"/>
                  <a:pt x="285741" y="89137"/>
                </a:cubicBezTo>
                <a:lnTo>
                  <a:pt x="176023" y="207989"/>
                </a:lnTo>
                <a:lnTo>
                  <a:pt x="107446" y="300328"/>
                </a:lnTo>
                <a:cubicBezTo>
                  <a:pt x="103550" y="306090"/>
                  <a:pt x="98768" y="312051"/>
                  <a:pt x="93101" y="318213"/>
                </a:cubicBezTo>
                <a:cubicBezTo>
                  <a:pt x="87434" y="324375"/>
                  <a:pt x="80938" y="327708"/>
                  <a:pt x="73613" y="328212"/>
                </a:cubicBezTo>
                <a:cubicBezTo>
                  <a:pt x="67249" y="327854"/>
                  <a:pt x="61892" y="324558"/>
                  <a:pt x="57543" y="318325"/>
                </a:cubicBezTo>
                <a:cubicBezTo>
                  <a:pt x="53194" y="312092"/>
                  <a:pt x="49633" y="305071"/>
                  <a:pt x="46858" y="297264"/>
                </a:cubicBezTo>
                <a:cubicBezTo>
                  <a:pt x="44084" y="289456"/>
                  <a:pt x="41877" y="283011"/>
                  <a:pt x="40237" y="277929"/>
                </a:cubicBezTo>
                <a:lnTo>
                  <a:pt x="135792" y="157248"/>
                </a:lnTo>
                <a:cubicBezTo>
                  <a:pt x="151440" y="129020"/>
                  <a:pt x="161892" y="108071"/>
                  <a:pt x="167146" y="94402"/>
                </a:cubicBezTo>
                <a:cubicBezTo>
                  <a:pt x="172402" y="80734"/>
                  <a:pt x="174558" y="71840"/>
                  <a:pt x="173617" y="67720"/>
                </a:cubicBezTo>
                <a:cubicBezTo>
                  <a:pt x="172676" y="63600"/>
                  <a:pt x="170736" y="61749"/>
                  <a:pt x="167796" y="62167"/>
                </a:cubicBezTo>
                <a:cubicBezTo>
                  <a:pt x="165834" y="62281"/>
                  <a:pt x="163472" y="62967"/>
                  <a:pt x="160709" y="64224"/>
                </a:cubicBezTo>
                <a:cubicBezTo>
                  <a:pt x="157947" y="65481"/>
                  <a:pt x="155585" y="66624"/>
                  <a:pt x="153623" y="67652"/>
                </a:cubicBezTo>
                <a:cubicBezTo>
                  <a:pt x="118960" y="83942"/>
                  <a:pt x="92845" y="96675"/>
                  <a:pt x="75277" y="105851"/>
                </a:cubicBezTo>
                <a:cubicBezTo>
                  <a:pt x="57710" y="115026"/>
                  <a:pt x="45439" y="121645"/>
                  <a:pt x="38465" y="125707"/>
                </a:cubicBezTo>
                <a:cubicBezTo>
                  <a:pt x="31492" y="129769"/>
                  <a:pt x="26565" y="132273"/>
                  <a:pt x="23685" y="133221"/>
                </a:cubicBezTo>
                <a:cubicBezTo>
                  <a:pt x="20805" y="134168"/>
                  <a:pt x="16721" y="134559"/>
                  <a:pt x="11434" y="134392"/>
                </a:cubicBezTo>
                <a:cubicBezTo>
                  <a:pt x="7633" y="134373"/>
                  <a:pt x="4604" y="132926"/>
                  <a:pt x="2347" y="130050"/>
                </a:cubicBezTo>
                <a:cubicBezTo>
                  <a:pt x="89" y="127173"/>
                  <a:pt x="-539" y="122983"/>
                  <a:pt x="461" y="117479"/>
                </a:cubicBezTo>
                <a:cubicBezTo>
                  <a:pt x="2728" y="104689"/>
                  <a:pt x="4823" y="93127"/>
                  <a:pt x="6747" y="82794"/>
                </a:cubicBezTo>
                <a:cubicBezTo>
                  <a:pt x="8671" y="72462"/>
                  <a:pt x="10538" y="66043"/>
                  <a:pt x="12348" y="63538"/>
                </a:cubicBezTo>
                <a:cubicBezTo>
                  <a:pt x="13409" y="61933"/>
                  <a:pt x="14640" y="60369"/>
                  <a:pt x="16040" y="58848"/>
                </a:cubicBezTo>
                <a:cubicBezTo>
                  <a:pt x="17439" y="57327"/>
                  <a:pt x="20871" y="54511"/>
                  <a:pt x="26335" y="50400"/>
                </a:cubicBezTo>
                <a:cubicBezTo>
                  <a:pt x="31799" y="46289"/>
                  <a:pt x="41157" y="39545"/>
                  <a:pt x="54410" y="30168"/>
                </a:cubicBezTo>
                <a:cubicBezTo>
                  <a:pt x="55687" y="29101"/>
                  <a:pt x="57477" y="27806"/>
                  <a:pt x="59782" y="26283"/>
                </a:cubicBezTo>
                <a:cubicBezTo>
                  <a:pt x="62088" y="24759"/>
                  <a:pt x="64107" y="23921"/>
                  <a:pt x="65840" y="23768"/>
                </a:cubicBezTo>
                <a:cubicBezTo>
                  <a:pt x="67069" y="23787"/>
                  <a:pt x="68269" y="24206"/>
                  <a:pt x="69441" y="25025"/>
                </a:cubicBezTo>
                <a:cubicBezTo>
                  <a:pt x="70612" y="25844"/>
                  <a:pt x="71241" y="26949"/>
                  <a:pt x="71327" y="28340"/>
                </a:cubicBezTo>
                <a:cubicBezTo>
                  <a:pt x="71432" y="29673"/>
                  <a:pt x="69622" y="32492"/>
                  <a:pt x="65898" y="36796"/>
                </a:cubicBezTo>
                <a:cubicBezTo>
                  <a:pt x="62173" y="41101"/>
                  <a:pt x="55906" y="47120"/>
                  <a:pt x="47095" y="54853"/>
                </a:cubicBezTo>
                <a:lnTo>
                  <a:pt x="48010" y="55767"/>
                </a:lnTo>
                <a:lnTo>
                  <a:pt x="99673" y="31997"/>
                </a:lnTo>
                <a:cubicBezTo>
                  <a:pt x="102163" y="30865"/>
                  <a:pt x="109224" y="27694"/>
                  <a:pt x="120856" y="22482"/>
                </a:cubicBezTo>
                <a:cubicBezTo>
                  <a:pt x="132489" y="17271"/>
                  <a:pt x="144730" y="12237"/>
                  <a:pt x="157581" y="7381"/>
                </a:cubicBezTo>
                <a:cubicBezTo>
                  <a:pt x="170431" y="2525"/>
                  <a:pt x="179927" y="65"/>
                  <a:pt x="1860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aphic 41"/>
          <p:cNvGrpSpPr/>
          <p:nvPr/>
        </p:nvGrpSpPr>
        <p:grpSpPr>
          <a:xfrm rot="21353393">
            <a:off x="5233062" y="697190"/>
            <a:ext cx="1789835" cy="478318"/>
            <a:chOff x="837065" y="3215210"/>
            <a:chExt cx="5524500" cy="1476375"/>
          </a:xfrm>
          <a:solidFill>
            <a:schemeClr val="bg1"/>
          </a:solidFill>
        </p:grpSpPr>
        <p:sp>
          <p:nvSpPr>
            <p:cNvPr id="36" name="Freeform: Shape 35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592850" y="1305190"/>
            <a:ext cx="238798" cy="296093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40" name="Oval 39"/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 rot="18616056">
            <a:off x="5505445" y="1767646"/>
            <a:ext cx="238798" cy="296093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45" name="Oval 44"/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Group 47"/>
          <p:cNvGrpSpPr/>
          <p:nvPr/>
        </p:nvGrpSpPr>
        <p:grpSpPr>
          <a:xfrm rot="18616056">
            <a:off x="6025936" y="1218815"/>
            <a:ext cx="238798" cy="296093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49" name="Oval 48"/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Oval 49"/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Oval 50"/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 rot="18616056">
            <a:off x="5113145" y="1204792"/>
            <a:ext cx="238798" cy="296093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53" name="Oval 52"/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Oval 53"/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Oval 54"/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6" name="Group 55"/>
          <p:cNvGrpSpPr/>
          <p:nvPr/>
        </p:nvGrpSpPr>
        <p:grpSpPr>
          <a:xfrm rot="18616056">
            <a:off x="6067501" y="1824606"/>
            <a:ext cx="238872" cy="296185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57" name="Oval 56"/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Oval 57"/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Oval 58"/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0" name="Group 59"/>
          <p:cNvGrpSpPr/>
          <p:nvPr/>
        </p:nvGrpSpPr>
        <p:grpSpPr>
          <a:xfrm rot="18616056">
            <a:off x="6494365" y="942063"/>
            <a:ext cx="238872" cy="296185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61" name="Oval 60"/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Oval 61"/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Oval 62"/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4" name="Group 63"/>
          <p:cNvGrpSpPr/>
          <p:nvPr/>
        </p:nvGrpSpPr>
        <p:grpSpPr>
          <a:xfrm rot="18616056">
            <a:off x="5389314" y="647499"/>
            <a:ext cx="238872" cy="296185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65" name="Oval 64"/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Oval 65"/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Oval 66"/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 rot="18616056">
            <a:off x="7093629" y="1030920"/>
            <a:ext cx="238872" cy="296185"/>
            <a:chOff x="5471801" y="1346970"/>
            <a:chExt cx="399602" cy="495478"/>
          </a:xfrm>
          <a:solidFill>
            <a:schemeClr val="bg1">
              <a:alpha val="74000"/>
            </a:schemeClr>
          </a:solidFill>
        </p:grpSpPr>
        <p:sp>
          <p:nvSpPr>
            <p:cNvPr id="69" name="Oval 68"/>
            <p:cNvSpPr/>
            <p:nvPr/>
          </p:nvSpPr>
          <p:spPr>
            <a:xfrm>
              <a:off x="5727901" y="1346970"/>
              <a:ext cx="140636" cy="14063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Oval 69"/>
            <p:cNvSpPr/>
            <p:nvPr/>
          </p:nvSpPr>
          <p:spPr>
            <a:xfrm>
              <a:off x="5471801" y="1586774"/>
              <a:ext cx="83771" cy="8377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Oval 70"/>
            <p:cNvSpPr/>
            <p:nvPr/>
          </p:nvSpPr>
          <p:spPr>
            <a:xfrm>
              <a:off x="5746079" y="1717124"/>
              <a:ext cx="125324" cy="12532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aphicFrame>
        <p:nvGraphicFramePr>
          <p:cNvPr id="5" name="Chart 4"/>
          <p:cNvGraphicFramePr/>
          <p:nvPr/>
        </p:nvGraphicFramePr>
        <p:xfrm>
          <a:off x="6252775" y="1984077"/>
          <a:ext cx="3854497" cy="376425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6" name="Oval 5"/>
          <p:cNvSpPr/>
          <p:nvPr/>
        </p:nvSpPr>
        <p:spPr>
          <a:xfrm>
            <a:off x="7442194" y="3128375"/>
            <a:ext cx="1475656" cy="147565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6"/>
          <p:cNvSpPr/>
          <p:nvPr/>
        </p:nvSpPr>
        <p:spPr>
          <a:xfrm>
            <a:off x="6399720" y="5732555"/>
            <a:ext cx="3560604" cy="50405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Oval Callout 4"/>
          <p:cNvSpPr/>
          <p:nvPr/>
        </p:nvSpPr>
        <p:spPr>
          <a:xfrm>
            <a:off x="9972404" y="4511112"/>
            <a:ext cx="1266166" cy="848331"/>
          </a:xfrm>
          <a:prstGeom prst="wedgeEllipseCallout">
            <a:avLst>
              <a:gd name="adj1" fmla="val -55129"/>
              <a:gd name="adj2" fmla="val 8566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$</a:t>
            </a:r>
            <a:r>
              <a:rPr lang="en-US" altLang="ko-KR" sz="2800" b="1" dirty="0">
                <a:solidFill>
                  <a:schemeClr val="bg1"/>
                </a:solidFill>
              </a:rPr>
              <a:t>120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627089" y="5730668"/>
            <a:ext cx="3105869" cy="5078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7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Contents Here</a:t>
            </a:r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0" name="그룹 28"/>
          <p:cNvGrpSpPr/>
          <p:nvPr/>
        </p:nvGrpSpPr>
        <p:grpSpPr>
          <a:xfrm>
            <a:off x="943907" y="2071969"/>
            <a:ext cx="4860000" cy="475860"/>
            <a:chOff x="924857" y="1775038"/>
            <a:chExt cx="4860000" cy="475860"/>
          </a:xfrm>
        </p:grpSpPr>
        <p:sp>
          <p:nvSpPr>
            <p:cNvPr id="11" name="Rectangle 9"/>
            <p:cNvSpPr/>
            <p:nvPr/>
          </p:nvSpPr>
          <p:spPr>
            <a:xfrm flipH="1">
              <a:off x="929821" y="1787796"/>
              <a:ext cx="115353" cy="463102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-1" fmla="*/ 0 w 914400"/>
                <a:gd name="connsiteY0-2" fmla="*/ 292963 h 1207363"/>
                <a:gd name="connsiteX1-3" fmla="*/ 914400 w 914400"/>
                <a:gd name="connsiteY1-4" fmla="*/ 0 h 1207363"/>
                <a:gd name="connsiteX2-5" fmla="*/ 914400 w 914400"/>
                <a:gd name="connsiteY2-6" fmla="*/ 1207363 h 1207363"/>
                <a:gd name="connsiteX3-7" fmla="*/ 0 w 914400"/>
                <a:gd name="connsiteY3-8" fmla="*/ 1207363 h 1207363"/>
                <a:gd name="connsiteX4-9" fmla="*/ 0 w 914400"/>
                <a:gd name="connsiteY4-10" fmla="*/ 292963 h 1207363"/>
                <a:gd name="connsiteX0-11" fmla="*/ 612559 w 914400"/>
                <a:gd name="connsiteY0-12" fmla="*/ 8877 h 1207363"/>
                <a:gd name="connsiteX1-13" fmla="*/ 914400 w 914400"/>
                <a:gd name="connsiteY1-14" fmla="*/ 0 h 1207363"/>
                <a:gd name="connsiteX2-15" fmla="*/ 914400 w 914400"/>
                <a:gd name="connsiteY2-16" fmla="*/ 1207363 h 1207363"/>
                <a:gd name="connsiteX3-17" fmla="*/ 0 w 914400"/>
                <a:gd name="connsiteY3-18" fmla="*/ 1207363 h 1207363"/>
                <a:gd name="connsiteX4-19" fmla="*/ 612559 w 914400"/>
                <a:gd name="connsiteY4-20" fmla="*/ 8877 h 1207363"/>
                <a:gd name="connsiteX0-21" fmla="*/ 0 w 301841"/>
                <a:gd name="connsiteY0-22" fmla="*/ 8877 h 1207363"/>
                <a:gd name="connsiteX1-23" fmla="*/ 301841 w 301841"/>
                <a:gd name="connsiteY1-24" fmla="*/ 0 h 1207363"/>
                <a:gd name="connsiteX2-25" fmla="*/ 301841 w 301841"/>
                <a:gd name="connsiteY2-26" fmla="*/ 1207363 h 1207363"/>
                <a:gd name="connsiteX3-27" fmla="*/ 186432 w 301841"/>
                <a:gd name="connsiteY3-28" fmla="*/ 408372 h 1207363"/>
                <a:gd name="connsiteX4-29" fmla="*/ 0 w 301841"/>
                <a:gd name="connsiteY4-30" fmla="*/ 8877 h 1207363"/>
                <a:gd name="connsiteX0-31" fmla="*/ 0 w 133166"/>
                <a:gd name="connsiteY0-32" fmla="*/ 0 h 1207364"/>
                <a:gd name="connsiteX1-33" fmla="*/ 133166 w 133166"/>
                <a:gd name="connsiteY1-34" fmla="*/ 1 h 1207364"/>
                <a:gd name="connsiteX2-35" fmla="*/ 133166 w 133166"/>
                <a:gd name="connsiteY2-36" fmla="*/ 1207364 h 1207364"/>
                <a:gd name="connsiteX3-37" fmla="*/ 17757 w 133166"/>
                <a:gd name="connsiteY3-38" fmla="*/ 408373 h 1207364"/>
                <a:gd name="connsiteX4-39" fmla="*/ 0 w 133166"/>
                <a:gd name="connsiteY4-40" fmla="*/ 0 h 1207364"/>
                <a:gd name="connsiteX0-41" fmla="*/ 0 w 142044"/>
                <a:gd name="connsiteY0-42" fmla="*/ 0 h 408373"/>
                <a:gd name="connsiteX1-43" fmla="*/ 133166 w 142044"/>
                <a:gd name="connsiteY1-44" fmla="*/ 1 h 408373"/>
                <a:gd name="connsiteX2-45" fmla="*/ 142044 w 142044"/>
                <a:gd name="connsiteY2-46" fmla="*/ 301842 h 408373"/>
                <a:gd name="connsiteX3-47" fmla="*/ 17757 w 142044"/>
                <a:gd name="connsiteY3-48" fmla="*/ 408373 h 408373"/>
                <a:gd name="connsiteX4-49" fmla="*/ 0 w 142044"/>
                <a:gd name="connsiteY4-50" fmla="*/ 0 h 408373"/>
                <a:gd name="connsiteX0-51" fmla="*/ 0 w 133166"/>
                <a:gd name="connsiteY0-52" fmla="*/ 0 h 408373"/>
                <a:gd name="connsiteX1-53" fmla="*/ 133166 w 133166"/>
                <a:gd name="connsiteY1-54" fmla="*/ 1 h 408373"/>
                <a:gd name="connsiteX2-55" fmla="*/ 118293 w 133166"/>
                <a:gd name="connsiteY2-56" fmla="*/ 313717 h 408373"/>
                <a:gd name="connsiteX3-57" fmla="*/ 17757 w 133166"/>
                <a:gd name="connsiteY3-58" fmla="*/ 408373 h 408373"/>
                <a:gd name="connsiteX4-59" fmla="*/ 0 w 133166"/>
                <a:gd name="connsiteY4-60" fmla="*/ 0 h 408373"/>
                <a:gd name="connsiteX0-61" fmla="*/ 0 w 118293"/>
                <a:gd name="connsiteY0-62" fmla="*/ 5937 h 414310"/>
                <a:gd name="connsiteX1-63" fmla="*/ 115353 w 118293"/>
                <a:gd name="connsiteY1-64" fmla="*/ 0 h 414310"/>
                <a:gd name="connsiteX2-65" fmla="*/ 118293 w 118293"/>
                <a:gd name="connsiteY2-66" fmla="*/ 319654 h 414310"/>
                <a:gd name="connsiteX3-67" fmla="*/ 17757 w 118293"/>
                <a:gd name="connsiteY3-68" fmla="*/ 414310 h 414310"/>
                <a:gd name="connsiteX4-69" fmla="*/ 0 w 118293"/>
                <a:gd name="connsiteY4-70" fmla="*/ 5937 h 414310"/>
                <a:gd name="connsiteX0-71" fmla="*/ 0 w 118293"/>
                <a:gd name="connsiteY0-72" fmla="*/ 5937 h 366809"/>
                <a:gd name="connsiteX1-73" fmla="*/ 115353 w 118293"/>
                <a:gd name="connsiteY1-74" fmla="*/ 0 h 366809"/>
                <a:gd name="connsiteX2-75" fmla="*/ 118293 w 118293"/>
                <a:gd name="connsiteY2-76" fmla="*/ 319654 h 366809"/>
                <a:gd name="connsiteX3-77" fmla="*/ 5882 w 118293"/>
                <a:gd name="connsiteY3-78" fmla="*/ 366809 h 366809"/>
                <a:gd name="connsiteX4-79" fmla="*/ 0 w 118293"/>
                <a:gd name="connsiteY4-80" fmla="*/ 5937 h 366809"/>
                <a:gd name="connsiteX0-81" fmla="*/ 0 w 115353"/>
                <a:gd name="connsiteY0-82" fmla="*/ 5937 h 366809"/>
                <a:gd name="connsiteX1-83" fmla="*/ 115353 w 115353"/>
                <a:gd name="connsiteY1-84" fmla="*/ 0 h 366809"/>
                <a:gd name="connsiteX2-85" fmla="*/ 112356 w 115353"/>
                <a:gd name="connsiteY2-86" fmla="*/ 278091 h 366809"/>
                <a:gd name="connsiteX3-87" fmla="*/ 5882 w 115353"/>
                <a:gd name="connsiteY3-88" fmla="*/ 366809 h 366809"/>
                <a:gd name="connsiteX4-89" fmla="*/ 0 w 115353"/>
                <a:gd name="connsiteY4-90" fmla="*/ 5937 h 36680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60000"/>
                  </a:schemeClr>
                </a:gs>
                <a:gs pos="100000">
                  <a:schemeClr val="accent1">
                    <a:lumMod val="60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2" name="Rectangle 6"/>
            <p:cNvSpPr/>
            <p:nvPr/>
          </p:nvSpPr>
          <p:spPr>
            <a:xfrm>
              <a:off x="924857" y="1775038"/>
              <a:ext cx="4860000" cy="360000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  <a:gd name="connsiteX0-1" fmla="*/ 0 w 5285462"/>
                <a:gd name="connsiteY0-2" fmla="*/ 0 h 576064"/>
                <a:gd name="connsiteX1-3" fmla="*/ 4894850 w 5285462"/>
                <a:gd name="connsiteY1-4" fmla="*/ 0 h 576064"/>
                <a:gd name="connsiteX2-5" fmla="*/ 5285462 w 5285462"/>
                <a:gd name="connsiteY2-6" fmla="*/ 576064 h 576064"/>
                <a:gd name="connsiteX3-7" fmla="*/ 0 w 5285462"/>
                <a:gd name="connsiteY3-8" fmla="*/ 576064 h 576064"/>
                <a:gd name="connsiteX4-9" fmla="*/ 0 w 5285462"/>
                <a:gd name="connsiteY4-10" fmla="*/ 0 h 5760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894850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1098029" y="2099905"/>
            <a:ext cx="36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Your 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098029" y="2441347"/>
            <a:ext cx="44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15" name="그룹 27"/>
          <p:cNvGrpSpPr/>
          <p:nvPr/>
        </p:nvGrpSpPr>
        <p:grpSpPr>
          <a:xfrm>
            <a:off x="935341" y="3599697"/>
            <a:ext cx="4860000" cy="475860"/>
            <a:chOff x="916291" y="3243132"/>
            <a:chExt cx="4860000" cy="475860"/>
          </a:xfrm>
        </p:grpSpPr>
        <p:sp>
          <p:nvSpPr>
            <p:cNvPr id="16" name="Rectangle 9"/>
            <p:cNvSpPr/>
            <p:nvPr/>
          </p:nvSpPr>
          <p:spPr>
            <a:xfrm flipH="1">
              <a:off x="921255" y="3255890"/>
              <a:ext cx="115353" cy="463102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-1" fmla="*/ 0 w 914400"/>
                <a:gd name="connsiteY0-2" fmla="*/ 292963 h 1207363"/>
                <a:gd name="connsiteX1-3" fmla="*/ 914400 w 914400"/>
                <a:gd name="connsiteY1-4" fmla="*/ 0 h 1207363"/>
                <a:gd name="connsiteX2-5" fmla="*/ 914400 w 914400"/>
                <a:gd name="connsiteY2-6" fmla="*/ 1207363 h 1207363"/>
                <a:gd name="connsiteX3-7" fmla="*/ 0 w 914400"/>
                <a:gd name="connsiteY3-8" fmla="*/ 1207363 h 1207363"/>
                <a:gd name="connsiteX4-9" fmla="*/ 0 w 914400"/>
                <a:gd name="connsiteY4-10" fmla="*/ 292963 h 1207363"/>
                <a:gd name="connsiteX0-11" fmla="*/ 612559 w 914400"/>
                <a:gd name="connsiteY0-12" fmla="*/ 8877 h 1207363"/>
                <a:gd name="connsiteX1-13" fmla="*/ 914400 w 914400"/>
                <a:gd name="connsiteY1-14" fmla="*/ 0 h 1207363"/>
                <a:gd name="connsiteX2-15" fmla="*/ 914400 w 914400"/>
                <a:gd name="connsiteY2-16" fmla="*/ 1207363 h 1207363"/>
                <a:gd name="connsiteX3-17" fmla="*/ 0 w 914400"/>
                <a:gd name="connsiteY3-18" fmla="*/ 1207363 h 1207363"/>
                <a:gd name="connsiteX4-19" fmla="*/ 612559 w 914400"/>
                <a:gd name="connsiteY4-20" fmla="*/ 8877 h 1207363"/>
                <a:gd name="connsiteX0-21" fmla="*/ 0 w 301841"/>
                <a:gd name="connsiteY0-22" fmla="*/ 8877 h 1207363"/>
                <a:gd name="connsiteX1-23" fmla="*/ 301841 w 301841"/>
                <a:gd name="connsiteY1-24" fmla="*/ 0 h 1207363"/>
                <a:gd name="connsiteX2-25" fmla="*/ 301841 w 301841"/>
                <a:gd name="connsiteY2-26" fmla="*/ 1207363 h 1207363"/>
                <a:gd name="connsiteX3-27" fmla="*/ 186432 w 301841"/>
                <a:gd name="connsiteY3-28" fmla="*/ 408372 h 1207363"/>
                <a:gd name="connsiteX4-29" fmla="*/ 0 w 301841"/>
                <a:gd name="connsiteY4-30" fmla="*/ 8877 h 1207363"/>
                <a:gd name="connsiteX0-31" fmla="*/ 0 w 133166"/>
                <a:gd name="connsiteY0-32" fmla="*/ 0 h 1207364"/>
                <a:gd name="connsiteX1-33" fmla="*/ 133166 w 133166"/>
                <a:gd name="connsiteY1-34" fmla="*/ 1 h 1207364"/>
                <a:gd name="connsiteX2-35" fmla="*/ 133166 w 133166"/>
                <a:gd name="connsiteY2-36" fmla="*/ 1207364 h 1207364"/>
                <a:gd name="connsiteX3-37" fmla="*/ 17757 w 133166"/>
                <a:gd name="connsiteY3-38" fmla="*/ 408373 h 1207364"/>
                <a:gd name="connsiteX4-39" fmla="*/ 0 w 133166"/>
                <a:gd name="connsiteY4-40" fmla="*/ 0 h 1207364"/>
                <a:gd name="connsiteX0-41" fmla="*/ 0 w 142044"/>
                <a:gd name="connsiteY0-42" fmla="*/ 0 h 408373"/>
                <a:gd name="connsiteX1-43" fmla="*/ 133166 w 142044"/>
                <a:gd name="connsiteY1-44" fmla="*/ 1 h 408373"/>
                <a:gd name="connsiteX2-45" fmla="*/ 142044 w 142044"/>
                <a:gd name="connsiteY2-46" fmla="*/ 301842 h 408373"/>
                <a:gd name="connsiteX3-47" fmla="*/ 17757 w 142044"/>
                <a:gd name="connsiteY3-48" fmla="*/ 408373 h 408373"/>
                <a:gd name="connsiteX4-49" fmla="*/ 0 w 142044"/>
                <a:gd name="connsiteY4-50" fmla="*/ 0 h 408373"/>
                <a:gd name="connsiteX0-51" fmla="*/ 0 w 133166"/>
                <a:gd name="connsiteY0-52" fmla="*/ 0 h 408373"/>
                <a:gd name="connsiteX1-53" fmla="*/ 133166 w 133166"/>
                <a:gd name="connsiteY1-54" fmla="*/ 1 h 408373"/>
                <a:gd name="connsiteX2-55" fmla="*/ 118293 w 133166"/>
                <a:gd name="connsiteY2-56" fmla="*/ 313717 h 408373"/>
                <a:gd name="connsiteX3-57" fmla="*/ 17757 w 133166"/>
                <a:gd name="connsiteY3-58" fmla="*/ 408373 h 408373"/>
                <a:gd name="connsiteX4-59" fmla="*/ 0 w 133166"/>
                <a:gd name="connsiteY4-60" fmla="*/ 0 h 408373"/>
                <a:gd name="connsiteX0-61" fmla="*/ 0 w 118293"/>
                <a:gd name="connsiteY0-62" fmla="*/ 5937 h 414310"/>
                <a:gd name="connsiteX1-63" fmla="*/ 115353 w 118293"/>
                <a:gd name="connsiteY1-64" fmla="*/ 0 h 414310"/>
                <a:gd name="connsiteX2-65" fmla="*/ 118293 w 118293"/>
                <a:gd name="connsiteY2-66" fmla="*/ 319654 h 414310"/>
                <a:gd name="connsiteX3-67" fmla="*/ 17757 w 118293"/>
                <a:gd name="connsiteY3-68" fmla="*/ 414310 h 414310"/>
                <a:gd name="connsiteX4-69" fmla="*/ 0 w 118293"/>
                <a:gd name="connsiteY4-70" fmla="*/ 5937 h 414310"/>
                <a:gd name="connsiteX0-71" fmla="*/ 0 w 118293"/>
                <a:gd name="connsiteY0-72" fmla="*/ 5937 h 366809"/>
                <a:gd name="connsiteX1-73" fmla="*/ 115353 w 118293"/>
                <a:gd name="connsiteY1-74" fmla="*/ 0 h 366809"/>
                <a:gd name="connsiteX2-75" fmla="*/ 118293 w 118293"/>
                <a:gd name="connsiteY2-76" fmla="*/ 319654 h 366809"/>
                <a:gd name="connsiteX3-77" fmla="*/ 5882 w 118293"/>
                <a:gd name="connsiteY3-78" fmla="*/ 366809 h 366809"/>
                <a:gd name="connsiteX4-79" fmla="*/ 0 w 118293"/>
                <a:gd name="connsiteY4-80" fmla="*/ 5937 h 366809"/>
                <a:gd name="connsiteX0-81" fmla="*/ 0 w 115353"/>
                <a:gd name="connsiteY0-82" fmla="*/ 5937 h 366809"/>
                <a:gd name="connsiteX1-83" fmla="*/ 115353 w 115353"/>
                <a:gd name="connsiteY1-84" fmla="*/ 0 h 366809"/>
                <a:gd name="connsiteX2-85" fmla="*/ 112356 w 115353"/>
                <a:gd name="connsiteY2-86" fmla="*/ 278091 h 366809"/>
                <a:gd name="connsiteX3-87" fmla="*/ 5882 w 115353"/>
                <a:gd name="connsiteY3-88" fmla="*/ 366809 h 366809"/>
                <a:gd name="connsiteX4-89" fmla="*/ 0 w 115353"/>
                <a:gd name="connsiteY4-90" fmla="*/ 5937 h 36680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262626"/>
                </a:solidFill>
              </a:endParaRPr>
            </a:p>
          </p:txBody>
        </p:sp>
        <p:sp>
          <p:nvSpPr>
            <p:cNvPr id="17" name="Rectangle 6"/>
            <p:cNvSpPr/>
            <p:nvPr/>
          </p:nvSpPr>
          <p:spPr>
            <a:xfrm>
              <a:off x="916291" y="3243132"/>
              <a:ext cx="4860000" cy="360000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  <a:gd name="connsiteX0-1" fmla="*/ 0 w 5285462"/>
                <a:gd name="connsiteY0-2" fmla="*/ 0 h 576064"/>
                <a:gd name="connsiteX1-3" fmla="*/ 4894850 w 5285462"/>
                <a:gd name="connsiteY1-4" fmla="*/ 0 h 576064"/>
                <a:gd name="connsiteX2-5" fmla="*/ 5285462 w 5285462"/>
                <a:gd name="connsiteY2-6" fmla="*/ 576064 h 576064"/>
                <a:gd name="connsiteX3-7" fmla="*/ 0 w 5285462"/>
                <a:gd name="connsiteY3-8" fmla="*/ 576064 h 576064"/>
                <a:gd name="connsiteX4-9" fmla="*/ 0 w 5285462"/>
                <a:gd name="connsiteY4-10" fmla="*/ 0 h 5760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894850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262626"/>
                </a:solidFill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098029" y="3627633"/>
            <a:ext cx="36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Your Text Here</a:t>
            </a:r>
            <a:endParaRPr lang="ko-KR" altLang="en-US" sz="1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98029" y="3969075"/>
            <a:ext cx="44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20" name="그룹 26"/>
          <p:cNvGrpSpPr/>
          <p:nvPr/>
        </p:nvGrpSpPr>
        <p:grpSpPr>
          <a:xfrm>
            <a:off x="926775" y="5127425"/>
            <a:ext cx="4860000" cy="475860"/>
            <a:chOff x="907725" y="4711226"/>
            <a:chExt cx="4860000" cy="475860"/>
          </a:xfrm>
        </p:grpSpPr>
        <p:sp>
          <p:nvSpPr>
            <p:cNvPr id="21" name="Rectangle 9"/>
            <p:cNvSpPr/>
            <p:nvPr/>
          </p:nvSpPr>
          <p:spPr>
            <a:xfrm flipH="1">
              <a:off x="912689" y="4723984"/>
              <a:ext cx="115353" cy="463102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-1" fmla="*/ 0 w 914400"/>
                <a:gd name="connsiteY0-2" fmla="*/ 292963 h 1207363"/>
                <a:gd name="connsiteX1-3" fmla="*/ 914400 w 914400"/>
                <a:gd name="connsiteY1-4" fmla="*/ 0 h 1207363"/>
                <a:gd name="connsiteX2-5" fmla="*/ 914400 w 914400"/>
                <a:gd name="connsiteY2-6" fmla="*/ 1207363 h 1207363"/>
                <a:gd name="connsiteX3-7" fmla="*/ 0 w 914400"/>
                <a:gd name="connsiteY3-8" fmla="*/ 1207363 h 1207363"/>
                <a:gd name="connsiteX4-9" fmla="*/ 0 w 914400"/>
                <a:gd name="connsiteY4-10" fmla="*/ 292963 h 1207363"/>
                <a:gd name="connsiteX0-11" fmla="*/ 612559 w 914400"/>
                <a:gd name="connsiteY0-12" fmla="*/ 8877 h 1207363"/>
                <a:gd name="connsiteX1-13" fmla="*/ 914400 w 914400"/>
                <a:gd name="connsiteY1-14" fmla="*/ 0 h 1207363"/>
                <a:gd name="connsiteX2-15" fmla="*/ 914400 w 914400"/>
                <a:gd name="connsiteY2-16" fmla="*/ 1207363 h 1207363"/>
                <a:gd name="connsiteX3-17" fmla="*/ 0 w 914400"/>
                <a:gd name="connsiteY3-18" fmla="*/ 1207363 h 1207363"/>
                <a:gd name="connsiteX4-19" fmla="*/ 612559 w 914400"/>
                <a:gd name="connsiteY4-20" fmla="*/ 8877 h 1207363"/>
                <a:gd name="connsiteX0-21" fmla="*/ 0 w 301841"/>
                <a:gd name="connsiteY0-22" fmla="*/ 8877 h 1207363"/>
                <a:gd name="connsiteX1-23" fmla="*/ 301841 w 301841"/>
                <a:gd name="connsiteY1-24" fmla="*/ 0 h 1207363"/>
                <a:gd name="connsiteX2-25" fmla="*/ 301841 w 301841"/>
                <a:gd name="connsiteY2-26" fmla="*/ 1207363 h 1207363"/>
                <a:gd name="connsiteX3-27" fmla="*/ 186432 w 301841"/>
                <a:gd name="connsiteY3-28" fmla="*/ 408372 h 1207363"/>
                <a:gd name="connsiteX4-29" fmla="*/ 0 w 301841"/>
                <a:gd name="connsiteY4-30" fmla="*/ 8877 h 1207363"/>
                <a:gd name="connsiteX0-31" fmla="*/ 0 w 133166"/>
                <a:gd name="connsiteY0-32" fmla="*/ 0 h 1207364"/>
                <a:gd name="connsiteX1-33" fmla="*/ 133166 w 133166"/>
                <a:gd name="connsiteY1-34" fmla="*/ 1 h 1207364"/>
                <a:gd name="connsiteX2-35" fmla="*/ 133166 w 133166"/>
                <a:gd name="connsiteY2-36" fmla="*/ 1207364 h 1207364"/>
                <a:gd name="connsiteX3-37" fmla="*/ 17757 w 133166"/>
                <a:gd name="connsiteY3-38" fmla="*/ 408373 h 1207364"/>
                <a:gd name="connsiteX4-39" fmla="*/ 0 w 133166"/>
                <a:gd name="connsiteY4-40" fmla="*/ 0 h 1207364"/>
                <a:gd name="connsiteX0-41" fmla="*/ 0 w 142044"/>
                <a:gd name="connsiteY0-42" fmla="*/ 0 h 408373"/>
                <a:gd name="connsiteX1-43" fmla="*/ 133166 w 142044"/>
                <a:gd name="connsiteY1-44" fmla="*/ 1 h 408373"/>
                <a:gd name="connsiteX2-45" fmla="*/ 142044 w 142044"/>
                <a:gd name="connsiteY2-46" fmla="*/ 301842 h 408373"/>
                <a:gd name="connsiteX3-47" fmla="*/ 17757 w 142044"/>
                <a:gd name="connsiteY3-48" fmla="*/ 408373 h 408373"/>
                <a:gd name="connsiteX4-49" fmla="*/ 0 w 142044"/>
                <a:gd name="connsiteY4-50" fmla="*/ 0 h 408373"/>
                <a:gd name="connsiteX0-51" fmla="*/ 0 w 133166"/>
                <a:gd name="connsiteY0-52" fmla="*/ 0 h 408373"/>
                <a:gd name="connsiteX1-53" fmla="*/ 133166 w 133166"/>
                <a:gd name="connsiteY1-54" fmla="*/ 1 h 408373"/>
                <a:gd name="connsiteX2-55" fmla="*/ 118293 w 133166"/>
                <a:gd name="connsiteY2-56" fmla="*/ 313717 h 408373"/>
                <a:gd name="connsiteX3-57" fmla="*/ 17757 w 133166"/>
                <a:gd name="connsiteY3-58" fmla="*/ 408373 h 408373"/>
                <a:gd name="connsiteX4-59" fmla="*/ 0 w 133166"/>
                <a:gd name="connsiteY4-60" fmla="*/ 0 h 408373"/>
                <a:gd name="connsiteX0-61" fmla="*/ 0 w 118293"/>
                <a:gd name="connsiteY0-62" fmla="*/ 5937 h 414310"/>
                <a:gd name="connsiteX1-63" fmla="*/ 115353 w 118293"/>
                <a:gd name="connsiteY1-64" fmla="*/ 0 h 414310"/>
                <a:gd name="connsiteX2-65" fmla="*/ 118293 w 118293"/>
                <a:gd name="connsiteY2-66" fmla="*/ 319654 h 414310"/>
                <a:gd name="connsiteX3-67" fmla="*/ 17757 w 118293"/>
                <a:gd name="connsiteY3-68" fmla="*/ 414310 h 414310"/>
                <a:gd name="connsiteX4-69" fmla="*/ 0 w 118293"/>
                <a:gd name="connsiteY4-70" fmla="*/ 5937 h 414310"/>
                <a:gd name="connsiteX0-71" fmla="*/ 0 w 118293"/>
                <a:gd name="connsiteY0-72" fmla="*/ 5937 h 366809"/>
                <a:gd name="connsiteX1-73" fmla="*/ 115353 w 118293"/>
                <a:gd name="connsiteY1-74" fmla="*/ 0 h 366809"/>
                <a:gd name="connsiteX2-75" fmla="*/ 118293 w 118293"/>
                <a:gd name="connsiteY2-76" fmla="*/ 319654 h 366809"/>
                <a:gd name="connsiteX3-77" fmla="*/ 5882 w 118293"/>
                <a:gd name="connsiteY3-78" fmla="*/ 366809 h 366809"/>
                <a:gd name="connsiteX4-79" fmla="*/ 0 w 118293"/>
                <a:gd name="connsiteY4-80" fmla="*/ 5937 h 366809"/>
                <a:gd name="connsiteX0-81" fmla="*/ 0 w 115353"/>
                <a:gd name="connsiteY0-82" fmla="*/ 5937 h 366809"/>
                <a:gd name="connsiteX1-83" fmla="*/ 115353 w 115353"/>
                <a:gd name="connsiteY1-84" fmla="*/ 0 h 366809"/>
                <a:gd name="connsiteX2-85" fmla="*/ 112356 w 115353"/>
                <a:gd name="connsiteY2-86" fmla="*/ 278091 h 366809"/>
                <a:gd name="connsiteX3-87" fmla="*/ 5882 w 115353"/>
                <a:gd name="connsiteY3-88" fmla="*/ 366809 h 366809"/>
                <a:gd name="connsiteX4-89" fmla="*/ 0 w 115353"/>
                <a:gd name="connsiteY4-90" fmla="*/ 5937 h 36680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2" name="Rectangle 6"/>
            <p:cNvSpPr/>
            <p:nvPr/>
          </p:nvSpPr>
          <p:spPr>
            <a:xfrm>
              <a:off x="907725" y="4711226"/>
              <a:ext cx="4860000" cy="360000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  <a:gd name="connsiteX0-1" fmla="*/ 0 w 5285462"/>
                <a:gd name="connsiteY0-2" fmla="*/ 0 h 576064"/>
                <a:gd name="connsiteX1-3" fmla="*/ 4894850 w 5285462"/>
                <a:gd name="connsiteY1-4" fmla="*/ 13182 h 576064"/>
                <a:gd name="connsiteX2-5" fmla="*/ 5285462 w 5285462"/>
                <a:gd name="connsiteY2-6" fmla="*/ 576064 h 576064"/>
                <a:gd name="connsiteX3-7" fmla="*/ 0 w 5285462"/>
                <a:gd name="connsiteY3-8" fmla="*/ 576064 h 576064"/>
                <a:gd name="connsiteX4-9" fmla="*/ 0 w 5285462"/>
                <a:gd name="connsiteY4-10" fmla="*/ 0 h 576064"/>
                <a:gd name="connsiteX0-11" fmla="*/ 0 w 5285462"/>
                <a:gd name="connsiteY0-12" fmla="*/ 0 h 576064"/>
                <a:gd name="connsiteX1-13" fmla="*/ 4894850 w 5285462"/>
                <a:gd name="connsiteY1-14" fmla="*/ 13182 h 576064"/>
                <a:gd name="connsiteX2-15" fmla="*/ 5285462 w 5285462"/>
                <a:gd name="connsiteY2-16" fmla="*/ 576064 h 576064"/>
                <a:gd name="connsiteX3-17" fmla="*/ 0 w 5285462"/>
                <a:gd name="connsiteY3-18" fmla="*/ 576064 h 576064"/>
                <a:gd name="connsiteX4-19" fmla="*/ 0 w 5285462"/>
                <a:gd name="connsiteY4-20" fmla="*/ 0 h 576064"/>
                <a:gd name="connsiteX0-21" fmla="*/ 0 w 5285462"/>
                <a:gd name="connsiteY0-22" fmla="*/ 0 h 576064"/>
                <a:gd name="connsiteX1-23" fmla="*/ 4894850 w 5285462"/>
                <a:gd name="connsiteY1-24" fmla="*/ 6591 h 576064"/>
                <a:gd name="connsiteX2-25" fmla="*/ 5285462 w 5285462"/>
                <a:gd name="connsiteY2-26" fmla="*/ 576064 h 576064"/>
                <a:gd name="connsiteX3-27" fmla="*/ 0 w 5285462"/>
                <a:gd name="connsiteY3-28" fmla="*/ 576064 h 576064"/>
                <a:gd name="connsiteX4-29" fmla="*/ 0 w 5285462"/>
                <a:gd name="connsiteY4-30" fmla="*/ 0 h 576064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894850" y="6591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1098029" y="5155361"/>
            <a:ext cx="36000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</a:rPr>
              <a:t>Your Text Here</a:t>
            </a:r>
            <a:endParaRPr lang="ko-KR" altLang="en-US" sz="1400" dirty="0">
              <a:solidFill>
                <a:schemeClr val="bg1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098029" y="5496803"/>
            <a:ext cx="44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I hope and I believe that this Template will your Time, Money and Reputation.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25" name="그룹 38"/>
          <p:cNvGrpSpPr/>
          <p:nvPr/>
        </p:nvGrpSpPr>
        <p:grpSpPr>
          <a:xfrm>
            <a:off x="10230819" y="3514773"/>
            <a:ext cx="1044535" cy="850847"/>
            <a:chOff x="10211768" y="3257598"/>
            <a:chExt cx="1044535" cy="850847"/>
          </a:xfrm>
        </p:grpSpPr>
        <p:sp>
          <p:nvSpPr>
            <p:cNvPr id="26" name="Rectangle 24"/>
            <p:cNvSpPr/>
            <p:nvPr/>
          </p:nvSpPr>
          <p:spPr>
            <a:xfrm>
              <a:off x="10211768" y="3329954"/>
              <a:ext cx="256766" cy="144016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464303" y="3257598"/>
              <a:ext cx="7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Option A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Rectangle 26"/>
            <p:cNvSpPr/>
            <p:nvPr/>
          </p:nvSpPr>
          <p:spPr>
            <a:xfrm>
              <a:off x="10211768" y="3616878"/>
              <a:ext cx="256766" cy="144016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0464303" y="3544522"/>
              <a:ext cx="7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Option B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Rectangle 28"/>
            <p:cNvSpPr/>
            <p:nvPr/>
          </p:nvSpPr>
          <p:spPr>
            <a:xfrm>
              <a:off x="10211768" y="3903802"/>
              <a:ext cx="256766" cy="1440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0464302" y="3831446"/>
              <a:ext cx="792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Option C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7859982" y="3476738"/>
            <a:ext cx="640080" cy="778929"/>
            <a:chOff x="2667896" y="5503354"/>
            <a:chExt cx="834169" cy="1015121"/>
          </a:xfrm>
        </p:grpSpPr>
        <p:grpSp>
          <p:nvGrpSpPr>
            <p:cNvPr id="34" name="Group 33"/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Rectangle: Top Corners Rounded 36"/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Graphic 12"/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345635" y="2325429"/>
            <a:ext cx="4614461" cy="4532571"/>
          </a:xfrm>
          <a:prstGeom prst="rect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7568272" y="1972264"/>
            <a:ext cx="41459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You can simply impress your audience and add a unique zing and appeal to your Presentations. Get a modern PowerPoint  Presentation that is beautifully designed. I hope and I believe that this Template will your Time, Money and Reputation.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568271" y="479917"/>
            <a:ext cx="4145944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Simple Portfolio</a:t>
            </a:r>
            <a:endParaRPr lang="en-US" altLang="ko-KR" sz="40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anose="020B0604020202020204" pitchFamily="34" charset="0"/>
            </a:endParaRPr>
          </a:p>
          <a:p>
            <a:r>
              <a:rPr lang="en-US" altLang="ko-KR" sz="4000" b="1" dirty="0">
                <a:latin typeface="+mj-lt"/>
              </a:rPr>
              <a:t>Infographic</a:t>
            </a:r>
            <a:endParaRPr lang="ko-KR" altLang="en-US" sz="4000" b="1" dirty="0">
              <a:latin typeface="+mj-lt"/>
            </a:endParaRPr>
          </a:p>
        </p:txBody>
      </p:sp>
      <p:sp>
        <p:nvSpPr>
          <p:cNvPr id="21" name="Oval 57"/>
          <p:cNvSpPr/>
          <p:nvPr/>
        </p:nvSpPr>
        <p:spPr>
          <a:xfrm>
            <a:off x="9692268" y="4500467"/>
            <a:ext cx="468000" cy="468000"/>
          </a:xfrm>
          <a:prstGeom prst="ellipse">
            <a:avLst/>
          </a:prstGeom>
          <a:solidFill>
            <a:schemeClr val="accent5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198558" y="4591714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692270" y="5057847"/>
            <a:ext cx="20221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4" name="Oval 73"/>
          <p:cNvSpPr/>
          <p:nvPr/>
        </p:nvSpPr>
        <p:spPr>
          <a:xfrm>
            <a:off x="7568271" y="4500467"/>
            <a:ext cx="468000" cy="4680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8074560" y="4591714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568272" y="5057847"/>
            <a:ext cx="20221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7" name="Rectangle 16"/>
          <p:cNvSpPr/>
          <p:nvPr/>
        </p:nvSpPr>
        <p:spPr>
          <a:xfrm rot="2700000">
            <a:off x="7721678" y="4604806"/>
            <a:ext cx="163086" cy="2923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9"/>
          <p:cNvSpPr/>
          <p:nvPr/>
        </p:nvSpPr>
        <p:spPr>
          <a:xfrm>
            <a:off x="9805030" y="4616339"/>
            <a:ext cx="254766" cy="23848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TextBox 28"/>
          <p:cNvSpPr txBox="1"/>
          <p:nvPr/>
        </p:nvSpPr>
        <p:spPr>
          <a:xfrm>
            <a:off x="2530455" y="3005061"/>
            <a:ext cx="4244821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anose="020B0604020202020204" pitchFamily="34" charset="0"/>
              </a:rPr>
              <a:t>Christmas</a:t>
            </a:r>
            <a:endParaRPr lang="en-US" altLang="ko-KR" sz="3200" b="1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algn="ctr"/>
            <a:r>
              <a:rPr lang="en-GB" altLang="ko-KR" sz="3200" b="1" dirty="0">
                <a:solidFill>
                  <a:schemeClr val="bg1"/>
                </a:solidFill>
                <a:cs typeface="Arial" panose="020B0604020202020204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2539805" y="4133056"/>
            <a:ext cx="422612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GB" altLang="ko-KR" sz="1400" dirty="0">
                <a:solidFill>
                  <a:schemeClr val="bg1"/>
                </a:solidFill>
                <a:cs typeface="Arial" panose="020B0604020202020204" pitchFamily="34" charset="0"/>
              </a:rPr>
              <a:t>L</a:t>
            </a:r>
            <a:r>
              <a:rPr lang="en-US" altLang="ko-KR" sz="1400" dirty="0">
                <a:solidFill>
                  <a:schemeClr val="bg1"/>
                </a:solidFill>
                <a:cs typeface="Arial" panose="020B0604020202020204" pitchFamily="34" charset="0"/>
              </a:rPr>
              <a:t>OREM IPSUM DOLOR SIT AMET </a:t>
            </a:r>
            <a:endParaRPr lang="ko-KR" altLang="en-US" sz="1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1" name="Freeform: Shape 30"/>
          <p:cNvSpPr/>
          <p:nvPr/>
        </p:nvSpPr>
        <p:spPr>
          <a:xfrm flipH="1">
            <a:off x="4200033" y="4670579"/>
            <a:ext cx="905664" cy="1103383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-1" fmla="*/ 1081532 w 2813686"/>
              <a:gd name="connsiteY0-2" fmla="*/ 3249080 h 3470919"/>
              <a:gd name="connsiteX1-3" fmla="*/ 1327261 w 2813686"/>
              <a:gd name="connsiteY1-4" fmla="*/ 3470919 h 3470919"/>
              <a:gd name="connsiteX2-5" fmla="*/ 1081532 w 2813686"/>
              <a:gd name="connsiteY2-6" fmla="*/ 3249080 h 3470919"/>
              <a:gd name="connsiteX3-7" fmla="*/ 1037170 w 2813686"/>
              <a:gd name="connsiteY3-8" fmla="*/ 2960921 h 3470919"/>
              <a:gd name="connsiteX4-9" fmla="*/ 1034145 w 2813686"/>
              <a:gd name="connsiteY4-10" fmla="*/ 2968694 h 3470919"/>
              <a:gd name="connsiteX5-11" fmla="*/ 1038546 w 2813686"/>
              <a:gd name="connsiteY5-12" fmla="*/ 2968326 h 3470919"/>
              <a:gd name="connsiteX6-13" fmla="*/ 1037170 w 2813686"/>
              <a:gd name="connsiteY6-14" fmla="*/ 2960921 h 3470919"/>
              <a:gd name="connsiteX7-15" fmla="*/ 1738349 w 2813686"/>
              <a:gd name="connsiteY7-16" fmla="*/ 2960921 h 3470919"/>
              <a:gd name="connsiteX8-17" fmla="*/ 1704451 w 2813686"/>
              <a:gd name="connsiteY8-18" fmla="*/ 3239634 h 3470919"/>
              <a:gd name="connsiteX9-19" fmla="*/ 1606281 w 2813686"/>
              <a:gd name="connsiteY9-20" fmla="*/ 3328259 h 3470919"/>
              <a:gd name="connsiteX10-21" fmla="*/ 1804346 w 2813686"/>
              <a:gd name="connsiteY10-22" fmla="*/ 3226991 h 3470919"/>
              <a:gd name="connsiteX11-23" fmla="*/ 1774212 w 2813686"/>
              <a:gd name="connsiteY11-24" fmla="*/ 3096639 h 3470919"/>
              <a:gd name="connsiteX12-25" fmla="*/ 1738349 w 2813686"/>
              <a:gd name="connsiteY12-26" fmla="*/ 2960921 h 3470919"/>
              <a:gd name="connsiteX13-27" fmla="*/ 2053428 w 2813686"/>
              <a:gd name="connsiteY13-28" fmla="*/ 0 h 3470919"/>
              <a:gd name="connsiteX14-29" fmla="*/ 2246676 w 2813686"/>
              <a:gd name="connsiteY14-30" fmla="*/ 367270 h 3470919"/>
              <a:gd name="connsiteX15-31" fmla="*/ 2300394 w 2813686"/>
              <a:gd name="connsiteY15-32" fmla="*/ 658924 h 3470919"/>
              <a:gd name="connsiteX16-33" fmla="*/ 2036961 w 2813686"/>
              <a:gd name="connsiteY16-34" fmla="*/ 660542 h 3470919"/>
              <a:gd name="connsiteX17-35" fmla="*/ 1752923 w 2813686"/>
              <a:gd name="connsiteY17-36" fmla="*/ 560223 h 3470919"/>
              <a:gd name="connsiteX18-37" fmla="*/ 2230120 w 2813686"/>
              <a:gd name="connsiteY18-38" fmla="*/ 824290 h 3470919"/>
              <a:gd name="connsiteX19-39" fmla="*/ 2316483 w 2813686"/>
              <a:gd name="connsiteY19-40" fmla="*/ 1017697 h 3470919"/>
              <a:gd name="connsiteX20-41" fmla="*/ 1805528 w 2813686"/>
              <a:gd name="connsiteY20-42" fmla="*/ 1584861 h 3470919"/>
              <a:gd name="connsiteX21-43" fmla="*/ 1574955 w 2813686"/>
              <a:gd name="connsiteY21-44" fmla="*/ 1066132 h 3470919"/>
              <a:gd name="connsiteX22-45" fmla="*/ 1552268 w 2813686"/>
              <a:gd name="connsiteY22-46" fmla="*/ 1394279 h 3470919"/>
              <a:gd name="connsiteX23-47" fmla="*/ 1711210 w 2813686"/>
              <a:gd name="connsiteY23-48" fmla="*/ 1712378 h 3470919"/>
              <a:gd name="connsiteX24-49" fmla="*/ 1643859 w 2813686"/>
              <a:gd name="connsiteY24-50" fmla="*/ 1885842 h 3470919"/>
              <a:gd name="connsiteX25-51" fmla="*/ 1626761 w 2813686"/>
              <a:gd name="connsiteY25-52" fmla="*/ 1918368 h 3470919"/>
              <a:gd name="connsiteX26-53" fmla="*/ 1592753 w 2813686"/>
              <a:gd name="connsiteY26-54" fmla="*/ 1928989 h 3470919"/>
              <a:gd name="connsiteX27-55" fmla="*/ 1504831 w 2813686"/>
              <a:gd name="connsiteY27-56" fmla="*/ 1989191 h 3470919"/>
              <a:gd name="connsiteX28-57" fmla="*/ 1388073 w 2813686"/>
              <a:gd name="connsiteY28-58" fmla="*/ 1992958 h 3470919"/>
              <a:gd name="connsiteX29-59" fmla="*/ 1387760 w 2813686"/>
              <a:gd name="connsiteY29-60" fmla="*/ 2032740 h 3470919"/>
              <a:gd name="connsiteX30-61" fmla="*/ 1387446 w 2813686"/>
              <a:gd name="connsiteY30-62" fmla="*/ 1992958 h 3470919"/>
              <a:gd name="connsiteX31-63" fmla="*/ 1270688 w 2813686"/>
              <a:gd name="connsiteY31-64" fmla="*/ 1989191 h 3470919"/>
              <a:gd name="connsiteX32-65" fmla="*/ 1211367 w 2813686"/>
              <a:gd name="connsiteY32-66" fmla="*/ 1954824 h 3470919"/>
              <a:gd name="connsiteX33-67" fmla="*/ 1191456 w 2813686"/>
              <a:gd name="connsiteY33-68" fmla="*/ 1936839 h 3470919"/>
              <a:gd name="connsiteX34-69" fmla="*/ 1195545 w 2813686"/>
              <a:gd name="connsiteY34-70" fmla="*/ 1934765 h 3470919"/>
              <a:gd name="connsiteX35-71" fmla="*/ 1102478 w 2813686"/>
              <a:gd name="connsiteY35-72" fmla="*/ 1712378 h 3470919"/>
              <a:gd name="connsiteX36-73" fmla="*/ 1261418 w 2813686"/>
              <a:gd name="connsiteY36-74" fmla="*/ 1394279 h 3470919"/>
              <a:gd name="connsiteX37-75" fmla="*/ 1238732 w 2813686"/>
              <a:gd name="connsiteY37-76" fmla="*/ 1066132 h 3470919"/>
              <a:gd name="connsiteX38-77" fmla="*/ 1008159 w 2813686"/>
              <a:gd name="connsiteY38-78" fmla="*/ 1584861 h 3470919"/>
              <a:gd name="connsiteX39-79" fmla="*/ 497204 w 2813686"/>
              <a:gd name="connsiteY39-80" fmla="*/ 1017697 h 3470919"/>
              <a:gd name="connsiteX40-81" fmla="*/ 583566 w 2813686"/>
              <a:gd name="connsiteY40-82" fmla="*/ 824290 h 3470919"/>
              <a:gd name="connsiteX41-83" fmla="*/ 1060764 w 2813686"/>
              <a:gd name="connsiteY41-84" fmla="*/ 560223 h 3470919"/>
              <a:gd name="connsiteX42-85" fmla="*/ 776726 w 2813686"/>
              <a:gd name="connsiteY42-86" fmla="*/ 660542 h 3470919"/>
              <a:gd name="connsiteX43-87" fmla="*/ 513292 w 2813686"/>
              <a:gd name="connsiteY43-88" fmla="*/ 658924 h 3470919"/>
              <a:gd name="connsiteX44-89" fmla="*/ 567011 w 2813686"/>
              <a:gd name="connsiteY44-90" fmla="*/ 367270 h 3470919"/>
              <a:gd name="connsiteX45-91" fmla="*/ 760259 w 2813686"/>
              <a:gd name="connsiteY45-92" fmla="*/ 0 h 3470919"/>
              <a:gd name="connsiteX46-93" fmla="*/ 388427 w 2813686"/>
              <a:gd name="connsiteY46-94" fmla="*/ 534204 h 3470919"/>
              <a:gd name="connsiteX47-95" fmla="*/ 379165 w 2813686"/>
              <a:gd name="connsiteY47-96" fmla="*/ 33320 h 3470919"/>
              <a:gd name="connsiteX48-97" fmla="*/ 270127 w 2813686"/>
              <a:gd name="connsiteY48-98" fmla="*/ 414543 h 3470919"/>
              <a:gd name="connsiteX49-99" fmla="*/ 294634 w 2813686"/>
              <a:gd name="connsiteY49-100" fmla="*/ 769075 h 3470919"/>
              <a:gd name="connsiteX50-101" fmla="*/ 126322 w 2813686"/>
              <a:gd name="connsiteY50-102" fmla="*/ 577756 h 3470919"/>
              <a:gd name="connsiteX51-103" fmla="*/ 40045 w 2813686"/>
              <a:gd name="connsiteY51-104" fmla="*/ 234715 h 3470919"/>
              <a:gd name="connsiteX52-105" fmla="*/ 61054 w 2813686"/>
              <a:gd name="connsiteY52-106" fmla="*/ 736921 h 3470919"/>
              <a:gd name="connsiteX53-107" fmla="*/ 1044547 w 2813686"/>
              <a:gd name="connsiteY53-108" fmla="*/ 1958476 h 3470919"/>
              <a:gd name="connsiteX54-109" fmla="*/ 1051329 w 2813686"/>
              <a:gd name="connsiteY54-110" fmla="*/ 1975481 h 3470919"/>
              <a:gd name="connsiteX55-111" fmla="*/ 1018222 w 2813686"/>
              <a:gd name="connsiteY55-112" fmla="*/ 2000963 h 3470919"/>
              <a:gd name="connsiteX56-113" fmla="*/ 965610 w 2813686"/>
              <a:gd name="connsiteY56-114" fmla="*/ 2011791 h 3470919"/>
              <a:gd name="connsiteX57-115" fmla="*/ 811188 w 2813686"/>
              <a:gd name="connsiteY57-116" fmla="*/ 1951528 h 3470919"/>
              <a:gd name="connsiteX58-117" fmla="*/ 415717 w 2813686"/>
              <a:gd name="connsiteY58-118" fmla="*/ 1989191 h 3470919"/>
              <a:gd name="connsiteX59-119" fmla="*/ 717029 w 2813686"/>
              <a:gd name="connsiteY59-120" fmla="*/ 2264138 h 3470919"/>
              <a:gd name="connsiteX60-121" fmla="*/ 973143 w 2813686"/>
              <a:gd name="connsiteY60-122" fmla="*/ 2154913 h 3470919"/>
              <a:gd name="connsiteX61-123" fmla="*/ 811188 w 2813686"/>
              <a:gd name="connsiteY61-124" fmla="*/ 2301803 h 3470919"/>
              <a:gd name="connsiteX62-125" fmla="*/ 1056003 w 2813686"/>
              <a:gd name="connsiteY62-126" fmla="*/ 2915724 h 3470919"/>
              <a:gd name="connsiteX63-127" fmla="*/ 1116266 w 2813686"/>
              <a:gd name="connsiteY63-128" fmla="*/ 3243401 h 3470919"/>
              <a:gd name="connsiteX64-129" fmla="*/ 1338483 w 2813686"/>
              <a:gd name="connsiteY64-130" fmla="*/ 3420421 h 3470919"/>
              <a:gd name="connsiteX65-131" fmla="*/ 1376796 w 2813686"/>
              <a:gd name="connsiteY65-132" fmla="*/ 3425210 h 3470919"/>
              <a:gd name="connsiteX66-133" fmla="*/ 1376774 w 2813686"/>
              <a:gd name="connsiteY66-134" fmla="*/ 3427954 h 3470919"/>
              <a:gd name="connsiteX67-135" fmla="*/ 1387760 w 2813686"/>
              <a:gd name="connsiteY67-136" fmla="*/ 3426581 h 3470919"/>
              <a:gd name="connsiteX68-137" fmla="*/ 1398745 w 2813686"/>
              <a:gd name="connsiteY68-138" fmla="*/ 3427954 h 3470919"/>
              <a:gd name="connsiteX69-139" fmla="*/ 1398724 w 2813686"/>
              <a:gd name="connsiteY69-140" fmla="*/ 3425210 h 3470919"/>
              <a:gd name="connsiteX70-141" fmla="*/ 1422464 w 2813686"/>
              <a:gd name="connsiteY70-142" fmla="*/ 3422243 h 3470919"/>
              <a:gd name="connsiteX71-143" fmla="*/ 1456765 w 2813686"/>
              <a:gd name="connsiteY71-144" fmla="*/ 3404705 h 3470919"/>
              <a:gd name="connsiteX72-145" fmla="*/ 1659253 w 2813686"/>
              <a:gd name="connsiteY72-146" fmla="*/ 3243401 h 3470919"/>
              <a:gd name="connsiteX73-147" fmla="*/ 1719516 w 2813686"/>
              <a:gd name="connsiteY73-148" fmla="*/ 2915724 h 3470919"/>
              <a:gd name="connsiteX74-149" fmla="*/ 1964331 w 2813686"/>
              <a:gd name="connsiteY74-150" fmla="*/ 2301803 h 3470919"/>
              <a:gd name="connsiteX75-151" fmla="*/ 1802376 w 2813686"/>
              <a:gd name="connsiteY75-152" fmla="*/ 2154913 h 3470919"/>
              <a:gd name="connsiteX76-153" fmla="*/ 2058491 w 2813686"/>
              <a:gd name="connsiteY76-154" fmla="*/ 2264138 h 3470919"/>
              <a:gd name="connsiteX77-155" fmla="*/ 2359802 w 2813686"/>
              <a:gd name="connsiteY77-156" fmla="*/ 1989191 h 3470919"/>
              <a:gd name="connsiteX78-157" fmla="*/ 1964331 w 2813686"/>
              <a:gd name="connsiteY78-158" fmla="*/ 1951528 h 3470919"/>
              <a:gd name="connsiteX79-159" fmla="*/ 1809910 w 2813686"/>
              <a:gd name="connsiteY79-160" fmla="*/ 2011791 h 3470919"/>
              <a:gd name="connsiteX80-161" fmla="*/ 1757297 w 2813686"/>
              <a:gd name="connsiteY80-162" fmla="*/ 2000963 h 3470919"/>
              <a:gd name="connsiteX81-163" fmla="*/ 1753393 w 2813686"/>
              <a:gd name="connsiteY81-164" fmla="*/ 1997958 h 3470919"/>
              <a:gd name="connsiteX82-165" fmla="*/ 1769139 w 2813686"/>
              <a:gd name="connsiteY82-166" fmla="*/ 1958476 h 3470919"/>
              <a:gd name="connsiteX83-167" fmla="*/ 2752632 w 2813686"/>
              <a:gd name="connsiteY83-168" fmla="*/ 736921 h 3470919"/>
              <a:gd name="connsiteX84-169" fmla="*/ 2773641 w 2813686"/>
              <a:gd name="connsiteY84-170" fmla="*/ 234715 h 3470919"/>
              <a:gd name="connsiteX85-171" fmla="*/ 2687364 w 2813686"/>
              <a:gd name="connsiteY85-172" fmla="*/ 577756 h 3470919"/>
              <a:gd name="connsiteX86-173" fmla="*/ 2519053 w 2813686"/>
              <a:gd name="connsiteY86-174" fmla="*/ 769075 h 3470919"/>
              <a:gd name="connsiteX87-175" fmla="*/ 2543559 w 2813686"/>
              <a:gd name="connsiteY87-176" fmla="*/ 414543 h 3470919"/>
              <a:gd name="connsiteX88-177" fmla="*/ 2434521 w 2813686"/>
              <a:gd name="connsiteY88-178" fmla="*/ 33320 h 3470919"/>
              <a:gd name="connsiteX89-179" fmla="*/ 2425260 w 2813686"/>
              <a:gd name="connsiteY89-180" fmla="*/ 534204 h 3470919"/>
              <a:gd name="connsiteX90" fmla="*/ 2053428 w 2813686"/>
              <a:gd name="connsiteY90" fmla="*/ 0 h 3470919"/>
              <a:gd name="connsiteX0-181" fmla="*/ 1037170 w 2813686"/>
              <a:gd name="connsiteY0-182" fmla="*/ 2960921 h 3427954"/>
              <a:gd name="connsiteX1-183" fmla="*/ 1034145 w 2813686"/>
              <a:gd name="connsiteY1-184" fmla="*/ 2968694 h 3427954"/>
              <a:gd name="connsiteX2-185" fmla="*/ 1038546 w 2813686"/>
              <a:gd name="connsiteY2-186" fmla="*/ 2968326 h 3427954"/>
              <a:gd name="connsiteX3-187" fmla="*/ 1037170 w 2813686"/>
              <a:gd name="connsiteY3-188" fmla="*/ 2960921 h 3427954"/>
              <a:gd name="connsiteX4-189" fmla="*/ 1738349 w 2813686"/>
              <a:gd name="connsiteY4-190" fmla="*/ 2960921 h 3427954"/>
              <a:gd name="connsiteX5-191" fmla="*/ 1704451 w 2813686"/>
              <a:gd name="connsiteY5-192" fmla="*/ 3239634 h 3427954"/>
              <a:gd name="connsiteX6-193" fmla="*/ 1606281 w 2813686"/>
              <a:gd name="connsiteY6-194" fmla="*/ 3328259 h 3427954"/>
              <a:gd name="connsiteX7-195" fmla="*/ 1804346 w 2813686"/>
              <a:gd name="connsiteY7-196" fmla="*/ 3226991 h 3427954"/>
              <a:gd name="connsiteX8-197" fmla="*/ 1774212 w 2813686"/>
              <a:gd name="connsiteY8-198" fmla="*/ 3096639 h 3427954"/>
              <a:gd name="connsiteX9-199" fmla="*/ 1738349 w 2813686"/>
              <a:gd name="connsiteY9-200" fmla="*/ 2960921 h 3427954"/>
              <a:gd name="connsiteX10-201" fmla="*/ 2053428 w 2813686"/>
              <a:gd name="connsiteY10-202" fmla="*/ 0 h 3427954"/>
              <a:gd name="connsiteX11-203" fmla="*/ 2246676 w 2813686"/>
              <a:gd name="connsiteY11-204" fmla="*/ 367270 h 3427954"/>
              <a:gd name="connsiteX12-205" fmla="*/ 2300394 w 2813686"/>
              <a:gd name="connsiteY12-206" fmla="*/ 658924 h 3427954"/>
              <a:gd name="connsiteX13-207" fmla="*/ 2036961 w 2813686"/>
              <a:gd name="connsiteY13-208" fmla="*/ 660542 h 3427954"/>
              <a:gd name="connsiteX14-209" fmla="*/ 1752923 w 2813686"/>
              <a:gd name="connsiteY14-210" fmla="*/ 560223 h 3427954"/>
              <a:gd name="connsiteX15-211" fmla="*/ 2230120 w 2813686"/>
              <a:gd name="connsiteY15-212" fmla="*/ 824290 h 3427954"/>
              <a:gd name="connsiteX16-213" fmla="*/ 2316483 w 2813686"/>
              <a:gd name="connsiteY16-214" fmla="*/ 1017697 h 3427954"/>
              <a:gd name="connsiteX17-215" fmla="*/ 1805528 w 2813686"/>
              <a:gd name="connsiteY17-216" fmla="*/ 1584861 h 3427954"/>
              <a:gd name="connsiteX18-217" fmla="*/ 1574955 w 2813686"/>
              <a:gd name="connsiteY18-218" fmla="*/ 1066132 h 3427954"/>
              <a:gd name="connsiteX19-219" fmla="*/ 1552268 w 2813686"/>
              <a:gd name="connsiteY19-220" fmla="*/ 1394279 h 3427954"/>
              <a:gd name="connsiteX20-221" fmla="*/ 1711210 w 2813686"/>
              <a:gd name="connsiteY20-222" fmla="*/ 1712378 h 3427954"/>
              <a:gd name="connsiteX21-223" fmla="*/ 1643859 w 2813686"/>
              <a:gd name="connsiteY21-224" fmla="*/ 1885842 h 3427954"/>
              <a:gd name="connsiteX22-225" fmla="*/ 1626761 w 2813686"/>
              <a:gd name="connsiteY22-226" fmla="*/ 1918368 h 3427954"/>
              <a:gd name="connsiteX23-227" fmla="*/ 1592753 w 2813686"/>
              <a:gd name="connsiteY23-228" fmla="*/ 1928989 h 3427954"/>
              <a:gd name="connsiteX24-229" fmla="*/ 1504831 w 2813686"/>
              <a:gd name="connsiteY24-230" fmla="*/ 1989191 h 3427954"/>
              <a:gd name="connsiteX25-231" fmla="*/ 1388073 w 2813686"/>
              <a:gd name="connsiteY25-232" fmla="*/ 1992958 h 3427954"/>
              <a:gd name="connsiteX26-233" fmla="*/ 1387760 w 2813686"/>
              <a:gd name="connsiteY26-234" fmla="*/ 2032740 h 3427954"/>
              <a:gd name="connsiteX27-235" fmla="*/ 1387446 w 2813686"/>
              <a:gd name="connsiteY27-236" fmla="*/ 1992958 h 3427954"/>
              <a:gd name="connsiteX28-237" fmla="*/ 1270688 w 2813686"/>
              <a:gd name="connsiteY28-238" fmla="*/ 1989191 h 3427954"/>
              <a:gd name="connsiteX29-239" fmla="*/ 1211367 w 2813686"/>
              <a:gd name="connsiteY29-240" fmla="*/ 1954824 h 3427954"/>
              <a:gd name="connsiteX30-241" fmla="*/ 1191456 w 2813686"/>
              <a:gd name="connsiteY30-242" fmla="*/ 1936839 h 3427954"/>
              <a:gd name="connsiteX31-243" fmla="*/ 1195545 w 2813686"/>
              <a:gd name="connsiteY31-244" fmla="*/ 1934765 h 3427954"/>
              <a:gd name="connsiteX32-245" fmla="*/ 1102478 w 2813686"/>
              <a:gd name="connsiteY32-246" fmla="*/ 1712378 h 3427954"/>
              <a:gd name="connsiteX33-247" fmla="*/ 1261418 w 2813686"/>
              <a:gd name="connsiteY33-248" fmla="*/ 1394279 h 3427954"/>
              <a:gd name="connsiteX34-249" fmla="*/ 1238732 w 2813686"/>
              <a:gd name="connsiteY34-250" fmla="*/ 1066132 h 3427954"/>
              <a:gd name="connsiteX35-251" fmla="*/ 1008159 w 2813686"/>
              <a:gd name="connsiteY35-252" fmla="*/ 1584861 h 3427954"/>
              <a:gd name="connsiteX36-253" fmla="*/ 497204 w 2813686"/>
              <a:gd name="connsiteY36-254" fmla="*/ 1017697 h 3427954"/>
              <a:gd name="connsiteX37-255" fmla="*/ 583566 w 2813686"/>
              <a:gd name="connsiteY37-256" fmla="*/ 824290 h 3427954"/>
              <a:gd name="connsiteX38-257" fmla="*/ 1060764 w 2813686"/>
              <a:gd name="connsiteY38-258" fmla="*/ 560223 h 3427954"/>
              <a:gd name="connsiteX39-259" fmla="*/ 776726 w 2813686"/>
              <a:gd name="connsiteY39-260" fmla="*/ 660542 h 3427954"/>
              <a:gd name="connsiteX40-261" fmla="*/ 513292 w 2813686"/>
              <a:gd name="connsiteY40-262" fmla="*/ 658924 h 3427954"/>
              <a:gd name="connsiteX41-263" fmla="*/ 567011 w 2813686"/>
              <a:gd name="connsiteY41-264" fmla="*/ 367270 h 3427954"/>
              <a:gd name="connsiteX42-265" fmla="*/ 760259 w 2813686"/>
              <a:gd name="connsiteY42-266" fmla="*/ 0 h 3427954"/>
              <a:gd name="connsiteX43-267" fmla="*/ 388427 w 2813686"/>
              <a:gd name="connsiteY43-268" fmla="*/ 534204 h 3427954"/>
              <a:gd name="connsiteX44-269" fmla="*/ 379165 w 2813686"/>
              <a:gd name="connsiteY44-270" fmla="*/ 33320 h 3427954"/>
              <a:gd name="connsiteX45-271" fmla="*/ 270127 w 2813686"/>
              <a:gd name="connsiteY45-272" fmla="*/ 414543 h 3427954"/>
              <a:gd name="connsiteX46-273" fmla="*/ 294634 w 2813686"/>
              <a:gd name="connsiteY46-274" fmla="*/ 769075 h 3427954"/>
              <a:gd name="connsiteX47-275" fmla="*/ 126322 w 2813686"/>
              <a:gd name="connsiteY47-276" fmla="*/ 577756 h 3427954"/>
              <a:gd name="connsiteX48-277" fmla="*/ 40045 w 2813686"/>
              <a:gd name="connsiteY48-278" fmla="*/ 234715 h 3427954"/>
              <a:gd name="connsiteX49-279" fmla="*/ 61054 w 2813686"/>
              <a:gd name="connsiteY49-280" fmla="*/ 736921 h 3427954"/>
              <a:gd name="connsiteX50-281" fmla="*/ 1044547 w 2813686"/>
              <a:gd name="connsiteY50-282" fmla="*/ 1958476 h 3427954"/>
              <a:gd name="connsiteX51-283" fmla="*/ 1051329 w 2813686"/>
              <a:gd name="connsiteY51-284" fmla="*/ 1975481 h 3427954"/>
              <a:gd name="connsiteX52-285" fmla="*/ 1018222 w 2813686"/>
              <a:gd name="connsiteY52-286" fmla="*/ 2000963 h 3427954"/>
              <a:gd name="connsiteX53-287" fmla="*/ 965610 w 2813686"/>
              <a:gd name="connsiteY53-288" fmla="*/ 2011791 h 3427954"/>
              <a:gd name="connsiteX54-289" fmla="*/ 811188 w 2813686"/>
              <a:gd name="connsiteY54-290" fmla="*/ 1951528 h 3427954"/>
              <a:gd name="connsiteX55-291" fmla="*/ 415717 w 2813686"/>
              <a:gd name="connsiteY55-292" fmla="*/ 1989191 h 3427954"/>
              <a:gd name="connsiteX56-293" fmla="*/ 717029 w 2813686"/>
              <a:gd name="connsiteY56-294" fmla="*/ 2264138 h 3427954"/>
              <a:gd name="connsiteX57-295" fmla="*/ 973143 w 2813686"/>
              <a:gd name="connsiteY57-296" fmla="*/ 2154913 h 3427954"/>
              <a:gd name="connsiteX58-297" fmla="*/ 811188 w 2813686"/>
              <a:gd name="connsiteY58-298" fmla="*/ 2301803 h 3427954"/>
              <a:gd name="connsiteX59-299" fmla="*/ 1056003 w 2813686"/>
              <a:gd name="connsiteY59-300" fmla="*/ 2915724 h 3427954"/>
              <a:gd name="connsiteX60-301" fmla="*/ 1116266 w 2813686"/>
              <a:gd name="connsiteY60-302" fmla="*/ 3243401 h 3427954"/>
              <a:gd name="connsiteX61-303" fmla="*/ 1338483 w 2813686"/>
              <a:gd name="connsiteY61-304" fmla="*/ 3420421 h 3427954"/>
              <a:gd name="connsiteX62-305" fmla="*/ 1376796 w 2813686"/>
              <a:gd name="connsiteY62-306" fmla="*/ 3425210 h 3427954"/>
              <a:gd name="connsiteX63-307" fmla="*/ 1376774 w 2813686"/>
              <a:gd name="connsiteY63-308" fmla="*/ 3427954 h 3427954"/>
              <a:gd name="connsiteX64-309" fmla="*/ 1387760 w 2813686"/>
              <a:gd name="connsiteY64-310" fmla="*/ 3426581 h 3427954"/>
              <a:gd name="connsiteX65-311" fmla="*/ 1398745 w 2813686"/>
              <a:gd name="connsiteY65-312" fmla="*/ 3427954 h 3427954"/>
              <a:gd name="connsiteX66-313" fmla="*/ 1398724 w 2813686"/>
              <a:gd name="connsiteY66-314" fmla="*/ 3425210 h 3427954"/>
              <a:gd name="connsiteX67-315" fmla="*/ 1422464 w 2813686"/>
              <a:gd name="connsiteY67-316" fmla="*/ 3422243 h 3427954"/>
              <a:gd name="connsiteX68-317" fmla="*/ 1456765 w 2813686"/>
              <a:gd name="connsiteY68-318" fmla="*/ 3404705 h 3427954"/>
              <a:gd name="connsiteX69-319" fmla="*/ 1659253 w 2813686"/>
              <a:gd name="connsiteY69-320" fmla="*/ 3243401 h 3427954"/>
              <a:gd name="connsiteX70-321" fmla="*/ 1719516 w 2813686"/>
              <a:gd name="connsiteY70-322" fmla="*/ 2915724 h 3427954"/>
              <a:gd name="connsiteX71-323" fmla="*/ 1964331 w 2813686"/>
              <a:gd name="connsiteY71-324" fmla="*/ 2301803 h 3427954"/>
              <a:gd name="connsiteX72-325" fmla="*/ 1802376 w 2813686"/>
              <a:gd name="connsiteY72-326" fmla="*/ 2154913 h 3427954"/>
              <a:gd name="connsiteX73-327" fmla="*/ 2058491 w 2813686"/>
              <a:gd name="connsiteY73-328" fmla="*/ 2264138 h 3427954"/>
              <a:gd name="connsiteX74-329" fmla="*/ 2359802 w 2813686"/>
              <a:gd name="connsiteY74-330" fmla="*/ 1989191 h 3427954"/>
              <a:gd name="connsiteX75-331" fmla="*/ 1964331 w 2813686"/>
              <a:gd name="connsiteY75-332" fmla="*/ 1951528 h 3427954"/>
              <a:gd name="connsiteX76-333" fmla="*/ 1809910 w 2813686"/>
              <a:gd name="connsiteY76-334" fmla="*/ 2011791 h 3427954"/>
              <a:gd name="connsiteX77-335" fmla="*/ 1757297 w 2813686"/>
              <a:gd name="connsiteY77-336" fmla="*/ 2000963 h 3427954"/>
              <a:gd name="connsiteX78-337" fmla="*/ 1753393 w 2813686"/>
              <a:gd name="connsiteY78-338" fmla="*/ 1997958 h 3427954"/>
              <a:gd name="connsiteX79-339" fmla="*/ 1769139 w 2813686"/>
              <a:gd name="connsiteY79-340" fmla="*/ 1958476 h 3427954"/>
              <a:gd name="connsiteX80-341" fmla="*/ 2752632 w 2813686"/>
              <a:gd name="connsiteY80-342" fmla="*/ 736921 h 3427954"/>
              <a:gd name="connsiteX81-343" fmla="*/ 2773641 w 2813686"/>
              <a:gd name="connsiteY81-344" fmla="*/ 234715 h 3427954"/>
              <a:gd name="connsiteX82-345" fmla="*/ 2687364 w 2813686"/>
              <a:gd name="connsiteY82-346" fmla="*/ 577756 h 3427954"/>
              <a:gd name="connsiteX83-347" fmla="*/ 2519053 w 2813686"/>
              <a:gd name="connsiteY83-348" fmla="*/ 769075 h 3427954"/>
              <a:gd name="connsiteX84-349" fmla="*/ 2543559 w 2813686"/>
              <a:gd name="connsiteY84-350" fmla="*/ 414543 h 3427954"/>
              <a:gd name="connsiteX85-351" fmla="*/ 2434521 w 2813686"/>
              <a:gd name="connsiteY85-352" fmla="*/ 33320 h 3427954"/>
              <a:gd name="connsiteX86-353" fmla="*/ 2425260 w 2813686"/>
              <a:gd name="connsiteY86-354" fmla="*/ 534204 h 3427954"/>
              <a:gd name="connsiteX87-355" fmla="*/ 2053428 w 2813686"/>
              <a:gd name="connsiteY87-356" fmla="*/ 0 h 3427954"/>
              <a:gd name="connsiteX0-357" fmla="*/ 1037170 w 2813686"/>
              <a:gd name="connsiteY0-358" fmla="*/ 2960921 h 3427954"/>
              <a:gd name="connsiteX1-359" fmla="*/ 1034145 w 2813686"/>
              <a:gd name="connsiteY1-360" fmla="*/ 2968694 h 3427954"/>
              <a:gd name="connsiteX2-361" fmla="*/ 1038546 w 2813686"/>
              <a:gd name="connsiteY2-362" fmla="*/ 2968326 h 3427954"/>
              <a:gd name="connsiteX3-363" fmla="*/ 1037170 w 2813686"/>
              <a:gd name="connsiteY3-364" fmla="*/ 2960921 h 3427954"/>
              <a:gd name="connsiteX4-365" fmla="*/ 1738349 w 2813686"/>
              <a:gd name="connsiteY4-366" fmla="*/ 2960921 h 3427954"/>
              <a:gd name="connsiteX5-367" fmla="*/ 1704451 w 2813686"/>
              <a:gd name="connsiteY5-368" fmla="*/ 3239634 h 3427954"/>
              <a:gd name="connsiteX6-369" fmla="*/ 1606281 w 2813686"/>
              <a:gd name="connsiteY6-370" fmla="*/ 3328259 h 3427954"/>
              <a:gd name="connsiteX7-371" fmla="*/ 1774212 w 2813686"/>
              <a:gd name="connsiteY7-372" fmla="*/ 3096639 h 3427954"/>
              <a:gd name="connsiteX8-373" fmla="*/ 1738349 w 2813686"/>
              <a:gd name="connsiteY8-374" fmla="*/ 2960921 h 3427954"/>
              <a:gd name="connsiteX9-375" fmla="*/ 2053428 w 2813686"/>
              <a:gd name="connsiteY9-376" fmla="*/ 0 h 3427954"/>
              <a:gd name="connsiteX10-377" fmla="*/ 2246676 w 2813686"/>
              <a:gd name="connsiteY10-378" fmla="*/ 367270 h 3427954"/>
              <a:gd name="connsiteX11-379" fmla="*/ 2300394 w 2813686"/>
              <a:gd name="connsiteY11-380" fmla="*/ 658924 h 3427954"/>
              <a:gd name="connsiteX12-381" fmla="*/ 2036961 w 2813686"/>
              <a:gd name="connsiteY12-382" fmla="*/ 660542 h 3427954"/>
              <a:gd name="connsiteX13-383" fmla="*/ 1752923 w 2813686"/>
              <a:gd name="connsiteY13-384" fmla="*/ 560223 h 3427954"/>
              <a:gd name="connsiteX14-385" fmla="*/ 2230120 w 2813686"/>
              <a:gd name="connsiteY14-386" fmla="*/ 824290 h 3427954"/>
              <a:gd name="connsiteX15-387" fmla="*/ 2316483 w 2813686"/>
              <a:gd name="connsiteY15-388" fmla="*/ 1017697 h 3427954"/>
              <a:gd name="connsiteX16-389" fmla="*/ 1805528 w 2813686"/>
              <a:gd name="connsiteY16-390" fmla="*/ 1584861 h 3427954"/>
              <a:gd name="connsiteX17-391" fmla="*/ 1574955 w 2813686"/>
              <a:gd name="connsiteY17-392" fmla="*/ 1066132 h 3427954"/>
              <a:gd name="connsiteX18-393" fmla="*/ 1552268 w 2813686"/>
              <a:gd name="connsiteY18-394" fmla="*/ 1394279 h 3427954"/>
              <a:gd name="connsiteX19-395" fmla="*/ 1711210 w 2813686"/>
              <a:gd name="connsiteY19-396" fmla="*/ 1712378 h 3427954"/>
              <a:gd name="connsiteX20-397" fmla="*/ 1643859 w 2813686"/>
              <a:gd name="connsiteY20-398" fmla="*/ 1885842 h 3427954"/>
              <a:gd name="connsiteX21-399" fmla="*/ 1626761 w 2813686"/>
              <a:gd name="connsiteY21-400" fmla="*/ 1918368 h 3427954"/>
              <a:gd name="connsiteX22-401" fmla="*/ 1592753 w 2813686"/>
              <a:gd name="connsiteY22-402" fmla="*/ 1928989 h 3427954"/>
              <a:gd name="connsiteX23-403" fmla="*/ 1504831 w 2813686"/>
              <a:gd name="connsiteY23-404" fmla="*/ 1989191 h 3427954"/>
              <a:gd name="connsiteX24-405" fmla="*/ 1388073 w 2813686"/>
              <a:gd name="connsiteY24-406" fmla="*/ 1992958 h 3427954"/>
              <a:gd name="connsiteX25-407" fmla="*/ 1387760 w 2813686"/>
              <a:gd name="connsiteY25-408" fmla="*/ 2032740 h 3427954"/>
              <a:gd name="connsiteX26-409" fmla="*/ 1387446 w 2813686"/>
              <a:gd name="connsiteY26-410" fmla="*/ 1992958 h 3427954"/>
              <a:gd name="connsiteX27-411" fmla="*/ 1270688 w 2813686"/>
              <a:gd name="connsiteY27-412" fmla="*/ 1989191 h 3427954"/>
              <a:gd name="connsiteX28-413" fmla="*/ 1211367 w 2813686"/>
              <a:gd name="connsiteY28-414" fmla="*/ 1954824 h 3427954"/>
              <a:gd name="connsiteX29-415" fmla="*/ 1191456 w 2813686"/>
              <a:gd name="connsiteY29-416" fmla="*/ 1936839 h 3427954"/>
              <a:gd name="connsiteX30-417" fmla="*/ 1195545 w 2813686"/>
              <a:gd name="connsiteY30-418" fmla="*/ 1934765 h 3427954"/>
              <a:gd name="connsiteX31-419" fmla="*/ 1102478 w 2813686"/>
              <a:gd name="connsiteY31-420" fmla="*/ 1712378 h 3427954"/>
              <a:gd name="connsiteX32-421" fmla="*/ 1261418 w 2813686"/>
              <a:gd name="connsiteY32-422" fmla="*/ 1394279 h 3427954"/>
              <a:gd name="connsiteX33-423" fmla="*/ 1238732 w 2813686"/>
              <a:gd name="connsiteY33-424" fmla="*/ 1066132 h 3427954"/>
              <a:gd name="connsiteX34-425" fmla="*/ 1008159 w 2813686"/>
              <a:gd name="connsiteY34-426" fmla="*/ 1584861 h 3427954"/>
              <a:gd name="connsiteX35-427" fmla="*/ 497204 w 2813686"/>
              <a:gd name="connsiteY35-428" fmla="*/ 1017697 h 3427954"/>
              <a:gd name="connsiteX36-429" fmla="*/ 583566 w 2813686"/>
              <a:gd name="connsiteY36-430" fmla="*/ 824290 h 3427954"/>
              <a:gd name="connsiteX37-431" fmla="*/ 1060764 w 2813686"/>
              <a:gd name="connsiteY37-432" fmla="*/ 560223 h 3427954"/>
              <a:gd name="connsiteX38-433" fmla="*/ 776726 w 2813686"/>
              <a:gd name="connsiteY38-434" fmla="*/ 660542 h 3427954"/>
              <a:gd name="connsiteX39-435" fmla="*/ 513292 w 2813686"/>
              <a:gd name="connsiteY39-436" fmla="*/ 658924 h 3427954"/>
              <a:gd name="connsiteX40-437" fmla="*/ 567011 w 2813686"/>
              <a:gd name="connsiteY40-438" fmla="*/ 367270 h 3427954"/>
              <a:gd name="connsiteX41-439" fmla="*/ 760259 w 2813686"/>
              <a:gd name="connsiteY41-440" fmla="*/ 0 h 3427954"/>
              <a:gd name="connsiteX42-441" fmla="*/ 388427 w 2813686"/>
              <a:gd name="connsiteY42-442" fmla="*/ 534204 h 3427954"/>
              <a:gd name="connsiteX43-443" fmla="*/ 379165 w 2813686"/>
              <a:gd name="connsiteY43-444" fmla="*/ 33320 h 3427954"/>
              <a:gd name="connsiteX44-445" fmla="*/ 270127 w 2813686"/>
              <a:gd name="connsiteY44-446" fmla="*/ 414543 h 3427954"/>
              <a:gd name="connsiteX45-447" fmla="*/ 294634 w 2813686"/>
              <a:gd name="connsiteY45-448" fmla="*/ 769075 h 3427954"/>
              <a:gd name="connsiteX46-449" fmla="*/ 126322 w 2813686"/>
              <a:gd name="connsiteY46-450" fmla="*/ 577756 h 3427954"/>
              <a:gd name="connsiteX47-451" fmla="*/ 40045 w 2813686"/>
              <a:gd name="connsiteY47-452" fmla="*/ 234715 h 3427954"/>
              <a:gd name="connsiteX48-453" fmla="*/ 61054 w 2813686"/>
              <a:gd name="connsiteY48-454" fmla="*/ 736921 h 3427954"/>
              <a:gd name="connsiteX49-455" fmla="*/ 1044547 w 2813686"/>
              <a:gd name="connsiteY49-456" fmla="*/ 1958476 h 3427954"/>
              <a:gd name="connsiteX50-457" fmla="*/ 1051329 w 2813686"/>
              <a:gd name="connsiteY50-458" fmla="*/ 1975481 h 3427954"/>
              <a:gd name="connsiteX51-459" fmla="*/ 1018222 w 2813686"/>
              <a:gd name="connsiteY51-460" fmla="*/ 2000963 h 3427954"/>
              <a:gd name="connsiteX52-461" fmla="*/ 965610 w 2813686"/>
              <a:gd name="connsiteY52-462" fmla="*/ 2011791 h 3427954"/>
              <a:gd name="connsiteX53-463" fmla="*/ 811188 w 2813686"/>
              <a:gd name="connsiteY53-464" fmla="*/ 1951528 h 3427954"/>
              <a:gd name="connsiteX54-465" fmla="*/ 415717 w 2813686"/>
              <a:gd name="connsiteY54-466" fmla="*/ 1989191 h 3427954"/>
              <a:gd name="connsiteX55-467" fmla="*/ 717029 w 2813686"/>
              <a:gd name="connsiteY55-468" fmla="*/ 2264138 h 3427954"/>
              <a:gd name="connsiteX56-469" fmla="*/ 973143 w 2813686"/>
              <a:gd name="connsiteY56-470" fmla="*/ 2154913 h 3427954"/>
              <a:gd name="connsiteX57-471" fmla="*/ 811188 w 2813686"/>
              <a:gd name="connsiteY57-472" fmla="*/ 2301803 h 3427954"/>
              <a:gd name="connsiteX58-473" fmla="*/ 1056003 w 2813686"/>
              <a:gd name="connsiteY58-474" fmla="*/ 2915724 h 3427954"/>
              <a:gd name="connsiteX59-475" fmla="*/ 1116266 w 2813686"/>
              <a:gd name="connsiteY59-476" fmla="*/ 3243401 h 3427954"/>
              <a:gd name="connsiteX60-477" fmla="*/ 1338483 w 2813686"/>
              <a:gd name="connsiteY60-478" fmla="*/ 3420421 h 3427954"/>
              <a:gd name="connsiteX61-479" fmla="*/ 1376796 w 2813686"/>
              <a:gd name="connsiteY61-480" fmla="*/ 3425210 h 3427954"/>
              <a:gd name="connsiteX62-481" fmla="*/ 1376774 w 2813686"/>
              <a:gd name="connsiteY62-482" fmla="*/ 3427954 h 3427954"/>
              <a:gd name="connsiteX63-483" fmla="*/ 1387760 w 2813686"/>
              <a:gd name="connsiteY63-484" fmla="*/ 3426581 h 3427954"/>
              <a:gd name="connsiteX64-485" fmla="*/ 1398745 w 2813686"/>
              <a:gd name="connsiteY64-486" fmla="*/ 3427954 h 3427954"/>
              <a:gd name="connsiteX65-487" fmla="*/ 1398724 w 2813686"/>
              <a:gd name="connsiteY65-488" fmla="*/ 3425210 h 3427954"/>
              <a:gd name="connsiteX66-489" fmla="*/ 1422464 w 2813686"/>
              <a:gd name="connsiteY66-490" fmla="*/ 3422243 h 3427954"/>
              <a:gd name="connsiteX67-491" fmla="*/ 1456765 w 2813686"/>
              <a:gd name="connsiteY67-492" fmla="*/ 3404705 h 3427954"/>
              <a:gd name="connsiteX68-493" fmla="*/ 1659253 w 2813686"/>
              <a:gd name="connsiteY68-494" fmla="*/ 3243401 h 3427954"/>
              <a:gd name="connsiteX69-495" fmla="*/ 1719516 w 2813686"/>
              <a:gd name="connsiteY69-496" fmla="*/ 2915724 h 3427954"/>
              <a:gd name="connsiteX70-497" fmla="*/ 1964331 w 2813686"/>
              <a:gd name="connsiteY70-498" fmla="*/ 2301803 h 3427954"/>
              <a:gd name="connsiteX71-499" fmla="*/ 1802376 w 2813686"/>
              <a:gd name="connsiteY71-500" fmla="*/ 2154913 h 3427954"/>
              <a:gd name="connsiteX72-501" fmla="*/ 2058491 w 2813686"/>
              <a:gd name="connsiteY72-502" fmla="*/ 2264138 h 3427954"/>
              <a:gd name="connsiteX73-503" fmla="*/ 2359802 w 2813686"/>
              <a:gd name="connsiteY73-504" fmla="*/ 1989191 h 3427954"/>
              <a:gd name="connsiteX74-505" fmla="*/ 1964331 w 2813686"/>
              <a:gd name="connsiteY74-506" fmla="*/ 1951528 h 3427954"/>
              <a:gd name="connsiteX75-507" fmla="*/ 1809910 w 2813686"/>
              <a:gd name="connsiteY75-508" fmla="*/ 2011791 h 3427954"/>
              <a:gd name="connsiteX76-509" fmla="*/ 1757297 w 2813686"/>
              <a:gd name="connsiteY76-510" fmla="*/ 2000963 h 3427954"/>
              <a:gd name="connsiteX77-511" fmla="*/ 1753393 w 2813686"/>
              <a:gd name="connsiteY77-512" fmla="*/ 1997958 h 3427954"/>
              <a:gd name="connsiteX78-513" fmla="*/ 1769139 w 2813686"/>
              <a:gd name="connsiteY78-514" fmla="*/ 1958476 h 3427954"/>
              <a:gd name="connsiteX79-515" fmla="*/ 2752632 w 2813686"/>
              <a:gd name="connsiteY79-516" fmla="*/ 736921 h 3427954"/>
              <a:gd name="connsiteX80-517" fmla="*/ 2773641 w 2813686"/>
              <a:gd name="connsiteY80-518" fmla="*/ 234715 h 3427954"/>
              <a:gd name="connsiteX81-519" fmla="*/ 2687364 w 2813686"/>
              <a:gd name="connsiteY81-520" fmla="*/ 577756 h 3427954"/>
              <a:gd name="connsiteX82-521" fmla="*/ 2519053 w 2813686"/>
              <a:gd name="connsiteY82-522" fmla="*/ 769075 h 3427954"/>
              <a:gd name="connsiteX83-523" fmla="*/ 2543559 w 2813686"/>
              <a:gd name="connsiteY83-524" fmla="*/ 414543 h 3427954"/>
              <a:gd name="connsiteX84-525" fmla="*/ 2434521 w 2813686"/>
              <a:gd name="connsiteY84-526" fmla="*/ 33320 h 3427954"/>
              <a:gd name="connsiteX85-527" fmla="*/ 2425260 w 2813686"/>
              <a:gd name="connsiteY85-528" fmla="*/ 534204 h 3427954"/>
              <a:gd name="connsiteX86-529" fmla="*/ 2053428 w 2813686"/>
              <a:gd name="connsiteY86-530" fmla="*/ 0 h 3427954"/>
              <a:gd name="connsiteX0-531" fmla="*/ 1037170 w 2813686"/>
              <a:gd name="connsiteY0-532" fmla="*/ 2960921 h 3427954"/>
              <a:gd name="connsiteX1-533" fmla="*/ 1034145 w 2813686"/>
              <a:gd name="connsiteY1-534" fmla="*/ 2968694 h 3427954"/>
              <a:gd name="connsiteX2-535" fmla="*/ 1038546 w 2813686"/>
              <a:gd name="connsiteY2-536" fmla="*/ 2968326 h 3427954"/>
              <a:gd name="connsiteX3-537" fmla="*/ 1037170 w 2813686"/>
              <a:gd name="connsiteY3-538" fmla="*/ 2960921 h 3427954"/>
              <a:gd name="connsiteX4-539" fmla="*/ 1738349 w 2813686"/>
              <a:gd name="connsiteY4-540" fmla="*/ 2960921 h 3427954"/>
              <a:gd name="connsiteX5-541" fmla="*/ 1704451 w 2813686"/>
              <a:gd name="connsiteY5-542" fmla="*/ 3239634 h 3427954"/>
              <a:gd name="connsiteX6-543" fmla="*/ 1606281 w 2813686"/>
              <a:gd name="connsiteY6-544" fmla="*/ 3328259 h 3427954"/>
              <a:gd name="connsiteX7-545" fmla="*/ 1738349 w 2813686"/>
              <a:gd name="connsiteY7-546" fmla="*/ 2960921 h 3427954"/>
              <a:gd name="connsiteX8-547" fmla="*/ 2053428 w 2813686"/>
              <a:gd name="connsiteY8-548" fmla="*/ 0 h 3427954"/>
              <a:gd name="connsiteX9-549" fmla="*/ 2246676 w 2813686"/>
              <a:gd name="connsiteY9-550" fmla="*/ 367270 h 3427954"/>
              <a:gd name="connsiteX10-551" fmla="*/ 2300394 w 2813686"/>
              <a:gd name="connsiteY10-552" fmla="*/ 658924 h 3427954"/>
              <a:gd name="connsiteX11-553" fmla="*/ 2036961 w 2813686"/>
              <a:gd name="connsiteY11-554" fmla="*/ 660542 h 3427954"/>
              <a:gd name="connsiteX12-555" fmla="*/ 1752923 w 2813686"/>
              <a:gd name="connsiteY12-556" fmla="*/ 560223 h 3427954"/>
              <a:gd name="connsiteX13-557" fmla="*/ 2230120 w 2813686"/>
              <a:gd name="connsiteY13-558" fmla="*/ 824290 h 3427954"/>
              <a:gd name="connsiteX14-559" fmla="*/ 2316483 w 2813686"/>
              <a:gd name="connsiteY14-560" fmla="*/ 1017697 h 3427954"/>
              <a:gd name="connsiteX15-561" fmla="*/ 1805528 w 2813686"/>
              <a:gd name="connsiteY15-562" fmla="*/ 1584861 h 3427954"/>
              <a:gd name="connsiteX16-563" fmla="*/ 1574955 w 2813686"/>
              <a:gd name="connsiteY16-564" fmla="*/ 1066132 h 3427954"/>
              <a:gd name="connsiteX17-565" fmla="*/ 1552268 w 2813686"/>
              <a:gd name="connsiteY17-566" fmla="*/ 1394279 h 3427954"/>
              <a:gd name="connsiteX18-567" fmla="*/ 1711210 w 2813686"/>
              <a:gd name="connsiteY18-568" fmla="*/ 1712378 h 3427954"/>
              <a:gd name="connsiteX19-569" fmla="*/ 1643859 w 2813686"/>
              <a:gd name="connsiteY19-570" fmla="*/ 1885842 h 3427954"/>
              <a:gd name="connsiteX20-571" fmla="*/ 1626761 w 2813686"/>
              <a:gd name="connsiteY20-572" fmla="*/ 1918368 h 3427954"/>
              <a:gd name="connsiteX21-573" fmla="*/ 1592753 w 2813686"/>
              <a:gd name="connsiteY21-574" fmla="*/ 1928989 h 3427954"/>
              <a:gd name="connsiteX22-575" fmla="*/ 1504831 w 2813686"/>
              <a:gd name="connsiteY22-576" fmla="*/ 1989191 h 3427954"/>
              <a:gd name="connsiteX23-577" fmla="*/ 1388073 w 2813686"/>
              <a:gd name="connsiteY23-578" fmla="*/ 1992958 h 3427954"/>
              <a:gd name="connsiteX24-579" fmla="*/ 1387760 w 2813686"/>
              <a:gd name="connsiteY24-580" fmla="*/ 2032740 h 3427954"/>
              <a:gd name="connsiteX25-581" fmla="*/ 1387446 w 2813686"/>
              <a:gd name="connsiteY25-582" fmla="*/ 1992958 h 3427954"/>
              <a:gd name="connsiteX26-583" fmla="*/ 1270688 w 2813686"/>
              <a:gd name="connsiteY26-584" fmla="*/ 1989191 h 3427954"/>
              <a:gd name="connsiteX27-585" fmla="*/ 1211367 w 2813686"/>
              <a:gd name="connsiteY27-586" fmla="*/ 1954824 h 3427954"/>
              <a:gd name="connsiteX28-587" fmla="*/ 1191456 w 2813686"/>
              <a:gd name="connsiteY28-588" fmla="*/ 1936839 h 3427954"/>
              <a:gd name="connsiteX29-589" fmla="*/ 1195545 w 2813686"/>
              <a:gd name="connsiteY29-590" fmla="*/ 1934765 h 3427954"/>
              <a:gd name="connsiteX30-591" fmla="*/ 1102478 w 2813686"/>
              <a:gd name="connsiteY30-592" fmla="*/ 1712378 h 3427954"/>
              <a:gd name="connsiteX31-593" fmla="*/ 1261418 w 2813686"/>
              <a:gd name="connsiteY31-594" fmla="*/ 1394279 h 3427954"/>
              <a:gd name="connsiteX32-595" fmla="*/ 1238732 w 2813686"/>
              <a:gd name="connsiteY32-596" fmla="*/ 1066132 h 3427954"/>
              <a:gd name="connsiteX33-597" fmla="*/ 1008159 w 2813686"/>
              <a:gd name="connsiteY33-598" fmla="*/ 1584861 h 3427954"/>
              <a:gd name="connsiteX34-599" fmla="*/ 497204 w 2813686"/>
              <a:gd name="connsiteY34-600" fmla="*/ 1017697 h 3427954"/>
              <a:gd name="connsiteX35-601" fmla="*/ 583566 w 2813686"/>
              <a:gd name="connsiteY35-602" fmla="*/ 824290 h 3427954"/>
              <a:gd name="connsiteX36-603" fmla="*/ 1060764 w 2813686"/>
              <a:gd name="connsiteY36-604" fmla="*/ 560223 h 3427954"/>
              <a:gd name="connsiteX37-605" fmla="*/ 776726 w 2813686"/>
              <a:gd name="connsiteY37-606" fmla="*/ 660542 h 3427954"/>
              <a:gd name="connsiteX38-607" fmla="*/ 513292 w 2813686"/>
              <a:gd name="connsiteY38-608" fmla="*/ 658924 h 3427954"/>
              <a:gd name="connsiteX39-609" fmla="*/ 567011 w 2813686"/>
              <a:gd name="connsiteY39-610" fmla="*/ 367270 h 3427954"/>
              <a:gd name="connsiteX40-611" fmla="*/ 760259 w 2813686"/>
              <a:gd name="connsiteY40-612" fmla="*/ 0 h 3427954"/>
              <a:gd name="connsiteX41-613" fmla="*/ 388427 w 2813686"/>
              <a:gd name="connsiteY41-614" fmla="*/ 534204 h 3427954"/>
              <a:gd name="connsiteX42-615" fmla="*/ 379165 w 2813686"/>
              <a:gd name="connsiteY42-616" fmla="*/ 33320 h 3427954"/>
              <a:gd name="connsiteX43-617" fmla="*/ 270127 w 2813686"/>
              <a:gd name="connsiteY43-618" fmla="*/ 414543 h 3427954"/>
              <a:gd name="connsiteX44-619" fmla="*/ 294634 w 2813686"/>
              <a:gd name="connsiteY44-620" fmla="*/ 769075 h 3427954"/>
              <a:gd name="connsiteX45-621" fmla="*/ 126322 w 2813686"/>
              <a:gd name="connsiteY45-622" fmla="*/ 577756 h 3427954"/>
              <a:gd name="connsiteX46-623" fmla="*/ 40045 w 2813686"/>
              <a:gd name="connsiteY46-624" fmla="*/ 234715 h 3427954"/>
              <a:gd name="connsiteX47-625" fmla="*/ 61054 w 2813686"/>
              <a:gd name="connsiteY47-626" fmla="*/ 736921 h 3427954"/>
              <a:gd name="connsiteX48-627" fmla="*/ 1044547 w 2813686"/>
              <a:gd name="connsiteY48-628" fmla="*/ 1958476 h 3427954"/>
              <a:gd name="connsiteX49-629" fmla="*/ 1051329 w 2813686"/>
              <a:gd name="connsiteY49-630" fmla="*/ 1975481 h 3427954"/>
              <a:gd name="connsiteX50-631" fmla="*/ 1018222 w 2813686"/>
              <a:gd name="connsiteY50-632" fmla="*/ 2000963 h 3427954"/>
              <a:gd name="connsiteX51-633" fmla="*/ 965610 w 2813686"/>
              <a:gd name="connsiteY51-634" fmla="*/ 2011791 h 3427954"/>
              <a:gd name="connsiteX52-635" fmla="*/ 811188 w 2813686"/>
              <a:gd name="connsiteY52-636" fmla="*/ 1951528 h 3427954"/>
              <a:gd name="connsiteX53-637" fmla="*/ 415717 w 2813686"/>
              <a:gd name="connsiteY53-638" fmla="*/ 1989191 h 3427954"/>
              <a:gd name="connsiteX54-639" fmla="*/ 717029 w 2813686"/>
              <a:gd name="connsiteY54-640" fmla="*/ 2264138 h 3427954"/>
              <a:gd name="connsiteX55-641" fmla="*/ 973143 w 2813686"/>
              <a:gd name="connsiteY55-642" fmla="*/ 2154913 h 3427954"/>
              <a:gd name="connsiteX56-643" fmla="*/ 811188 w 2813686"/>
              <a:gd name="connsiteY56-644" fmla="*/ 2301803 h 3427954"/>
              <a:gd name="connsiteX57-645" fmla="*/ 1056003 w 2813686"/>
              <a:gd name="connsiteY57-646" fmla="*/ 2915724 h 3427954"/>
              <a:gd name="connsiteX58-647" fmla="*/ 1116266 w 2813686"/>
              <a:gd name="connsiteY58-648" fmla="*/ 3243401 h 3427954"/>
              <a:gd name="connsiteX59-649" fmla="*/ 1338483 w 2813686"/>
              <a:gd name="connsiteY59-650" fmla="*/ 3420421 h 3427954"/>
              <a:gd name="connsiteX60-651" fmla="*/ 1376796 w 2813686"/>
              <a:gd name="connsiteY60-652" fmla="*/ 3425210 h 3427954"/>
              <a:gd name="connsiteX61-653" fmla="*/ 1376774 w 2813686"/>
              <a:gd name="connsiteY61-654" fmla="*/ 3427954 h 3427954"/>
              <a:gd name="connsiteX62-655" fmla="*/ 1387760 w 2813686"/>
              <a:gd name="connsiteY62-656" fmla="*/ 3426581 h 3427954"/>
              <a:gd name="connsiteX63-657" fmla="*/ 1398745 w 2813686"/>
              <a:gd name="connsiteY63-658" fmla="*/ 3427954 h 3427954"/>
              <a:gd name="connsiteX64-659" fmla="*/ 1398724 w 2813686"/>
              <a:gd name="connsiteY64-660" fmla="*/ 3425210 h 3427954"/>
              <a:gd name="connsiteX65-661" fmla="*/ 1422464 w 2813686"/>
              <a:gd name="connsiteY65-662" fmla="*/ 3422243 h 3427954"/>
              <a:gd name="connsiteX66-663" fmla="*/ 1456765 w 2813686"/>
              <a:gd name="connsiteY66-664" fmla="*/ 3404705 h 3427954"/>
              <a:gd name="connsiteX67-665" fmla="*/ 1659253 w 2813686"/>
              <a:gd name="connsiteY67-666" fmla="*/ 3243401 h 3427954"/>
              <a:gd name="connsiteX68-667" fmla="*/ 1719516 w 2813686"/>
              <a:gd name="connsiteY68-668" fmla="*/ 2915724 h 3427954"/>
              <a:gd name="connsiteX69-669" fmla="*/ 1964331 w 2813686"/>
              <a:gd name="connsiteY69-670" fmla="*/ 2301803 h 3427954"/>
              <a:gd name="connsiteX70-671" fmla="*/ 1802376 w 2813686"/>
              <a:gd name="connsiteY70-672" fmla="*/ 2154913 h 3427954"/>
              <a:gd name="connsiteX71-673" fmla="*/ 2058491 w 2813686"/>
              <a:gd name="connsiteY71-674" fmla="*/ 2264138 h 3427954"/>
              <a:gd name="connsiteX72-675" fmla="*/ 2359802 w 2813686"/>
              <a:gd name="connsiteY72-676" fmla="*/ 1989191 h 3427954"/>
              <a:gd name="connsiteX73-677" fmla="*/ 1964331 w 2813686"/>
              <a:gd name="connsiteY73-678" fmla="*/ 1951528 h 3427954"/>
              <a:gd name="connsiteX74-679" fmla="*/ 1809910 w 2813686"/>
              <a:gd name="connsiteY74-680" fmla="*/ 2011791 h 3427954"/>
              <a:gd name="connsiteX75-681" fmla="*/ 1757297 w 2813686"/>
              <a:gd name="connsiteY75-682" fmla="*/ 2000963 h 3427954"/>
              <a:gd name="connsiteX76-683" fmla="*/ 1753393 w 2813686"/>
              <a:gd name="connsiteY76-684" fmla="*/ 1997958 h 3427954"/>
              <a:gd name="connsiteX77-685" fmla="*/ 1769139 w 2813686"/>
              <a:gd name="connsiteY77-686" fmla="*/ 1958476 h 3427954"/>
              <a:gd name="connsiteX78-687" fmla="*/ 2752632 w 2813686"/>
              <a:gd name="connsiteY78-688" fmla="*/ 736921 h 3427954"/>
              <a:gd name="connsiteX79-689" fmla="*/ 2773641 w 2813686"/>
              <a:gd name="connsiteY79-690" fmla="*/ 234715 h 3427954"/>
              <a:gd name="connsiteX80-691" fmla="*/ 2687364 w 2813686"/>
              <a:gd name="connsiteY80-692" fmla="*/ 577756 h 3427954"/>
              <a:gd name="connsiteX81-693" fmla="*/ 2519053 w 2813686"/>
              <a:gd name="connsiteY81-694" fmla="*/ 769075 h 3427954"/>
              <a:gd name="connsiteX82-695" fmla="*/ 2543559 w 2813686"/>
              <a:gd name="connsiteY82-696" fmla="*/ 414543 h 3427954"/>
              <a:gd name="connsiteX83-697" fmla="*/ 2434521 w 2813686"/>
              <a:gd name="connsiteY83-698" fmla="*/ 33320 h 3427954"/>
              <a:gd name="connsiteX84-699" fmla="*/ 2425260 w 2813686"/>
              <a:gd name="connsiteY84-700" fmla="*/ 534204 h 3427954"/>
              <a:gd name="connsiteX85-701" fmla="*/ 2053428 w 2813686"/>
              <a:gd name="connsiteY85-702" fmla="*/ 0 h 3427954"/>
              <a:gd name="connsiteX0-703" fmla="*/ 1037170 w 2813686"/>
              <a:gd name="connsiteY0-704" fmla="*/ 2960921 h 3427954"/>
              <a:gd name="connsiteX1-705" fmla="*/ 1034145 w 2813686"/>
              <a:gd name="connsiteY1-706" fmla="*/ 2968694 h 3427954"/>
              <a:gd name="connsiteX2-707" fmla="*/ 1038546 w 2813686"/>
              <a:gd name="connsiteY2-708" fmla="*/ 2968326 h 3427954"/>
              <a:gd name="connsiteX3-709" fmla="*/ 1037170 w 2813686"/>
              <a:gd name="connsiteY3-710" fmla="*/ 2960921 h 3427954"/>
              <a:gd name="connsiteX4-711" fmla="*/ 1606281 w 2813686"/>
              <a:gd name="connsiteY4-712" fmla="*/ 3328259 h 3427954"/>
              <a:gd name="connsiteX5-713" fmla="*/ 1704451 w 2813686"/>
              <a:gd name="connsiteY5-714" fmla="*/ 3239634 h 3427954"/>
              <a:gd name="connsiteX6-715" fmla="*/ 1606281 w 2813686"/>
              <a:gd name="connsiteY6-716" fmla="*/ 3328259 h 3427954"/>
              <a:gd name="connsiteX7-717" fmla="*/ 2053428 w 2813686"/>
              <a:gd name="connsiteY7-718" fmla="*/ 0 h 3427954"/>
              <a:gd name="connsiteX8-719" fmla="*/ 2246676 w 2813686"/>
              <a:gd name="connsiteY8-720" fmla="*/ 367270 h 3427954"/>
              <a:gd name="connsiteX9-721" fmla="*/ 2300394 w 2813686"/>
              <a:gd name="connsiteY9-722" fmla="*/ 658924 h 3427954"/>
              <a:gd name="connsiteX10-723" fmla="*/ 2036961 w 2813686"/>
              <a:gd name="connsiteY10-724" fmla="*/ 660542 h 3427954"/>
              <a:gd name="connsiteX11-725" fmla="*/ 1752923 w 2813686"/>
              <a:gd name="connsiteY11-726" fmla="*/ 560223 h 3427954"/>
              <a:gd name="connsiteX12-727" fmla="*/ 2230120 w 2813686"/>
              <a:gd name="connsiteY12-728" fmla="*/ 824290 h 3427954"/>
              <a:gd name="connsiteX13-729" fmla="*/ 2316483 w 2813686"/>
              <a:gd name="connsiteY13-730" fmla="*/ 1017697 h 3427954"/>
              <a:gd name="connsiteX14-731" fmla="*/ 1805528 w 2813686"/>
              <a:gd name="connsiteY14-732" fmla="*/ 1584861 h 3427954"/>
              <a:gd name="connsiteX15-733" fmla="*/ 1574955 w 2813686"/>
              <a:gd name="connsiteY15-734" fmla="*/ 1066132 h 3427954"/>
              <a:gd name="connsiteX16-735" fmla="*/ 1552268 w 2813686"/>
              <a:gd name="connsiteY16-736" fmla="*/ 1394279 h 3427954"/>
              <a:gd name="connsiteX17-737" fmla="*/ 1711210 w 2813686"/>
              <a:gd name="connsiteY17-738" fmla="*/ 1712378 h 3427954"/>
              <a:gd name="connsiteX18-739" fmla="*/ 1643859 w 2813686"/>
              <a:gd name="connsiteY18-740" fmla="*/ 1885842 h 3427954"/>
              <a:gd name="connsiteX19-741" fmla="*/ 1626761 w 2813686"/>
              <a:gd name="connsiteY19-742" fmla="*/ 1918368 h 3427954"/>
              <a:gd name="connsiteX20-743" fmla="*/ 1592753 w 2813686"/>
              <a:gd name="connsiteY20-744" fmla="*/ 1928989 h 3427954"/>
              <a:gd name="connsiteX21-745" fmla="*/ 1504831 w 2813686"/>
              <a:gd name="connsiteY21-746" fmla="*/ 1989191 h 3427954"/>
              <a:gd name="connsiteX22-747" fmla="*/ 1388073 w 2813686"/>
              <a:gd name="connsiteY22-748" fmla="*/ 1992958 h 3427954"/>
              <a:gd name="connsiteX23-749" fmla="*/ 1387760 w 2813686"/>
              <a:gd name="connsiteY23-750" fmla="*/ 2032740 h 3427954"/>
              <a:gd name="connsiteX24-751" fmla="*/ 1387446 w 2813686"/>
              <a:gd name="connsiteY24-752" fmla="*/ 1992958 h 3427954"/>
              <a:gd name="connsiteX25-753" fmla="*/ 1270688 w 2813686"/>
              <a:gd name="connsiteY25-754" fmla="*/ 1989191 h 3427954"/>
              <a:gd name="connsiteX26-755" fmla="*/ 1211367 w 2813686"/>
              <a:gd name="connsiteY26-756" fmla="*/ 1954824 h 3427954"/>
              <a:gd name="connsiteX27-757" fmla="*/ 1191456 w 2813686"/>
              <a:gd name="connsiteY27-758" fmla="*/ 1936839 h 3427954"/>
              <a:gd name="connsiteX28-759" fmla="*/ 1195545 w 2813686"/>
              <a:gd name="connsiteY28-760" fmla="*/ 1934765 h 3427954"/>
              <a:gd name="connsiteX29-761" fmla="*/ 1102478 w 2813686"/>
              <a:gd name="connsiteY29-762" fmla="*/ 1712378 h 3427954"/>
              <a:gd name="connsiteX30-763" fmla="*/ 1261418 w 2813686"/>
              <a:gd name="connsiteY30-764" fmla="*/ 1394279 h 3427954"/>
              <a:gd name="connsiteX31-765" fmla="*/ 1238732 w 2813686"/>
              <a:gd name="connsiteY31-766" fmla="*/ 1066132 h 3427954"/>
              <a:gd name="connsiteX32-767" fmla="*/ 1008159 w 2813686"/>
              <a:gd name="connsiteY32-768" fmla="*/ 1584861 h 3427954"/>
              <a:gd name="connsiteX33-769" fmla="*/ 497204 w 2813686"/>
              <a:gd name="connsiteY33-770" fmla="*/ 1017697 h 3427954"/>
              <a:gd name="connsiteX34-771" fmla="*/ 583566 w 2813686"/>
              <a:gd name="connsiteY34-772" fmla="*/ 824290 h 3427954"/>
              <a:gd name="connsiteX35-773" fmla="*/ 1060764 w 2813686"/>
              <a:gd name="connsiteY35-774" fmla="*/ 560223 h 3427954"/>
              <a:gd name="connsiteX36-775" fmla="*/ 776726 w 2813686"/>
              <a:gd name="connsiteY36-776" fmla="*/ 660542 h 3427954"/>
              <a:gd name="connsiteX37-777" fmla="*/ 513292 w 2813686"/>
              <a:gd name="connsiteY37-778" fmla="*/ 658924 h 3427954"/>
              <a:gd name="connsiteX38-779" fmla="*/ 567011 w 2813686"/>
              <a:gd name="connsiteY38-780" fmla="*/ 367270 h 3427954"/>
              <a:gd name="connsiteX39-781" fmla="*/ 760259 w 2813686"/>
              <a:gd name="connsiteY39-782" fmla="*/ 0 h 3427954"/>
              <a:gd name="connsiteX40-783" fmla="*/ 388427 w 2813686"/>
              <a:gd name="connsiteY40-784" fmla="*/ 534204 h 3427954"/>
              <a:gd name="connsiteX41-785" fmla="*/ 379165 w 2813686"/>
              <a:gd name="connsiteY41-786" fmla="*/ 33320 h 3427954"/>
              <a:gd name="connsiteX42-787" fmla="*/ 270127 w 2813686"/>
              <a:gd name="connsiteY42-788" fmla="*/ 414543 h 3427954"/>
              <a:gd name="connsiteX43-789" fmla="*/ 294634 w 2813686"/>
              <a:gd name="connsiteY43-790" fmla="*/ 769075 h 3427954"/>
              <a:gd name="connsiteX44-791" fmla="*/ 126322 w 2813686"/>
              <a:gd name="connsiteY44-792" fmla="*/ 577756 h 3427954"/>
              <a:gd name="connsiteX45-793" fmla="*/ 40045 w 2813686"/>
              <a:gd name="connsiteY45-794" fmla="*/ 234715 h 3427954"/>
              <a:gd name="connsiteX46-795" fmla="*/ 61054 w 2813686"/>
              <a:gd name="connsiteY46-796" fmla="*/ 736921 h 3427954"/>
              <a:gd name="connsiteX47-797" fmla="*/ 1044547 w 2813686"/>
              <a:gd name="connsiteY47-798" fmla="*/ 1958476 h 3427954"/>
              <a:gd name="connsiteX48-799" fmla="*/ 1051329 w 2813686"/>
              <a:gd name="connsiteY48-800" fmla="*/ 1975481 h 3427954"/>
              <a:gd name="connsiteX49-801" fmla="*/ 1018222 w 2813686"/>
              <a:gd name="connsiteY49-802" fmla="*/ 2000963 h 3427954"/>
              <a:gd name="connsiteX50-803" fmla="*/ 965610 w 2813686"/>
              <a:gd name="connsiteY50-804" fmla="*/ 2011791 h 3427954"/>
              <a:gd name="connsiteX51-805" fmla="*/ 811188 w 2813686"/>
              <a:gd name="connsiteY51-806" fmla="*/ 1951528 h 3427954"/>
              <a:gd name="connsiteX52-807" fmla="*/ 415717 w 2813686"/>
              <a:gd name="connsiteY52-808" fmla="*/ 1989191 h 3427954"/>
              <a:gd name="connsiteX53-809" fmla="*/ 717029 w 2813686"/>
              <a:gd name="connsiteY53-810" fmla="*/ 2264138 h 3427954"/>
              <a:gd name="connsiteX54-811" fmla="*/ 973143 w 2813686"/>
              <a:gd name="connsiteY54-812" fmla="*/ 2154913 h 3427954"/>
              <a:gd name="connsiteX55-813" fmla="*/ 811188 w 2813686"/>
              <a:gd name="connsiteY55-814" fmla="*/ 2301803 h 3427954"/>
              <a:gd name="connsiteX56-815" fmla="*/ 1056003 w 2813686"/>
              <a:gd name="connsiteY56-816" fmla="*/ 2915724 h 3427954"/>
              <a:gd name="connsiteX57-817" fmla="*/ 1116266 w 2813686"/>
              <a:gd name="connsiteY57-818" fmla="*/ 3243401 h 3427954"/>
              <a:gd name="connsiteX58-819" fmla="*/ 1338483 w 2813686"/>
              <a:gd name="connsiteY58-820" fmla="*/ 3420421 h 3427954"/>
              <a:gd name="connsiteX59-821" fmla="*/ 1376796 w 2813686"/>
              <a:gd name="connsiteY59-822" fmla="*/ 3425210 h 3427954"/>
              <a:gd name="connsiteX60-823" fmla="*/ 1376774 w 2813686"/>
              <a:gd name="connsiteY60-824" fmla="*/ 3427954 h 3427954"/>
              <a:gd name="connsiteX61-825" fmla="*/ 1387760 w 2813686"/>
              <a:gd name="connsiteY61-826" fmla="*/ 3426581 h 3427954"/>
              <a:gd name="connsiteX62-827" fmla="*/ 1398745 w 2813686"/>
              <a:gd name="connsiteY62-828" fmla="*/ 3427954 h 3427954"/>
              <a:gd name="connsiteX63-829" fmla="*/ 1398724 w 2813686"/>
              <a:gd name="connsiteY63-830" fmla="*/ 3425210 h 3427954"/>
              <a:gd name="connsiteX64-831" fmla="*/ 1422464 w 2813686"/>
              <a:gd name="connsiteY64-832" fmla="*/ 3422243 h 3427954"/>
              <a:gd name="connsiteX65-833" fmla="*/ 1456765 w 2813686"/>
              <a:gd name="connsiteY65-834" fmla="*/ 3404705 h 3427954"/>
              <a:gd name="connsiteX66-835" fmla="*/ 1659253 w 2813686"/>
              <a:gd name="connsiteY66-836" fmla="*/ 3243401 h 3427954"/>
              <a:gd name="connsiteX67-837" fmla="*/ 1719516 w 2813686"/>
              <a:gd name="connsiteY67-838" fmla="*/ 2915724 h 3427954"/>
              <a:gd name="connsiteX68-839" fmla="*/ 1964331 w 2813686"/>
              <a:gd name="connsiteY68-840" fmla="*/ 2301803 h 3427954"/>
              <a:gd name="connsiteX69-841" fmla="*/ 1802376 w 2813686"/>
              <a:gd name="connsiteY69-842" fmla="*/ 2154913 h 3427954"/>
              <a:gd name="connsiteX70-843" fmla="*/ 2058491 w 2813686"/>
              <a:gd name="connsiteY70-844" fmla="*/ 2264138 h 3427954"/>
              <a:gd name="connsiteX71-845" fmla="*/ 2359802 w 2813686"/>
              <a:gd name="connsiteY71-846" fmla="*/ 1989191 h 3427954"/>
              <a:gd name="connsiteX72-847" fmla="*/ 1964331 w 2813686"/>
              <a:gd name="connsiteY72-848" fmla="*/ 1951528 h 3427954"/>
              <a:gd name="connsiteX73-849" fmla="*/ 1809910 w 2813686"/>
              <a:gd name="connsiteY73-850" fmla="*/ 2011791 h 3427954"/>
              <a:gd name="connsiteX74-851" fmla="*/ 1757297 w 2813686"/>
              <a:gd name="connsiteY74-852" fmla="*/ 2000963 h 3427954"/>
              <a:gd name="connsiteX75-853" fmla="*/ 1753393 w 2813686"/>
              <a:gd name="connsiteY75-854" fmla="*/ 1997958 h 3427954"/>
              <a:gd name="connsiteX76-855" fmla="*/ 1769139 w 2813686"/>
              <a:gd name="connsiteY76-856" fmla="*/ 1958476 h 3427954"/>
              <a:gd name="connsiteX77-857" fmla="*/ 2752632 w 2813686"/>
              <a:gd name="connsiteY77-858" fmla="*/ 736921 h 3427954"/>
              <a:gd name="connsiteX78-859" fmla="*/ 2773641 w 2813686"/>
              <a:gd name="connsiteY78-860" fmla="*/ 234715 h 3427954"/>
              <a:gd name="connsiteX79-861" fmla="*/ 2687364 w 2813686"/>
              <a:gd name="connsiteY79-862" fmla="*/ 577756 h 3427954"/>
              <a:gd name="connsiteX80-863" fmla="*/ 2519053 w 2813686"/>
              <a:gd name="connsiteY80-864" fmla="*/ 769075 h 3427954"/>
              <a:gd name="connsiteX81-865" fmla="*/ 2543559 w 2813686"/>
              <a:gd name="connsiteY81-866" fmla="*/ 414543 h 3427954"/>
              <a:gd name="connsiteX82-867" fmla="*/ 2434521 w 2813686"/>
              <a:gd name="connsiteY82-868" fmla="*/ 33320 h 3427954"/>
              <a:gd name="connsiteX83-869" fmla="*/ 2425260 w 2813686"/>
              <a:gd name="connsiteY83-870" fmla="*/ 534204 h 3427954"/>
              <a:gd name="connsiteX84-871" fmla="*/ 2053428 w 2813686"/>
              <a:gd name="connsiteY84-872" fmla="*/ 0 h 3427954"/>
              <a:gd name="connsiteX0-873" fmla="*/ 1037170 w 2813686"/>
              <a:gd name="connsiteY0-874" fmla="*/ 2960921 h 3427954"/>
              <a:gd name="connsiteX1-875" fmla="*/ 1034145 w 2813686"/>
              <a:gd name="connsiteY1-876" fmla="*/ 2968694 h 3427954"/>
              <a:gd name="connsiteX2-877" fmla="*/ 1038546 w 2813686"/>
              <a:gd name="connsiteY2-878" fmla="*/ 2968326 h 3427954"/>
              <a:gd name="connsiteX3-879" fmla="*/ 1037170 w 2813686"/>
              <a:gd name="connsiteY3-880" fmla="*/ 2960921 h 3427954"/>
              <a:gd name="connsiteX4-881" fmla="*/ 2053428 w 2813686"/>
              <a:gd name="connsiteY4-882" fmla="*/ 0 h 3427954"/>
              <a:gd name="connsiteX5-883" fmla="*/ 2246676 w 2813686"/>
              <a:gd name="connsiteY5-884" fmla="*/ 367270 h 3427954"/>
              <a:gd name="connsiteX6-885" fmla="*/ 2300394 w 2813686"/>
              <a:gd name="connsiteY6-886" fmla="*/ 658924 h 3427954"/>
              <a:gd name="connsiteX7-887" fmla="*/ 2036961 w 2813686"/>
              <a:gd name="connsiteY7-888" fmla="*/ 660542 h 3427954"/>
              <a:gd name="connsiteX8-889" fmla="*/ 1752923 w 2813686"/>
              <a:gd name="connsiteY8-890" fmla="*/ 560223 h 3427954"/>
              <a:gd name="connsiteX9-891" fmla="*/ 2230120 w 2813686"/>
              <a:gd name="connsiteY9-892" fmla="*/ 824290 h 3427954"/>
              <a:gd name="connsiteX10-893" fmla="*/ 2316483 w 2813686"/>
              <a:gd name="connsiteY10-894" fmla="*/ 1017697 h 3427954"/>
              <a:gd name="connsiteX11-895" fmla="*/ 1805528 w 2813686"/>
              <a:gd name="connsiteY11-896" fmla="*/ 1584861 h 3427954"/>
              <a:gd name="connsiteX12-897" fmla="*/ 1574955 w 2813686"/>
              <a:gd name="connsiteY12-898" fmla="*/ 1066132 h 3427954"/>
              <a:gd name="connsiteX13-899" fmla="*/ 1552268 w 2813686"/>
              <a:gd name="connsiteY13-900" fmla="*/ 1394279 h 3427954"/>
              <a:gd name="connsiteX14-901" fmla="*/ 1711210 w 2813686"/>
              <a:gd name="connsiteY14-902" fmla="*/ 1712378 h 3427954"/>
              <a:gd name="connsiteX15-903" fmla="*/ 1643859 w 2813686"/>
              <a:gd name="connsiteY15-904" fmla="*/ 1885842 h 3427954"/>
              <a:gd name="connsiteX16-905" fmla="*/ 1626761 w 2813686"/>
              <a:gd name="connsiteY16-906" fmla="*/ 1918368 h 3427954"/>
              <a:gd name="connsiteX17-907" fmla="*/ 1592753 w 2813686"/>
              <a:gd name="connsiteY17-908" fmla="*/ 1928989 h 3427954"/>
              <a:gd name="connsiteX18-909" fmla="*/ 1504831 w 2813686"/>
              <a:gd name="connsiteY18-910" fmla="*/ 1989191 h 3427954"/>
              <a:gd name="connsiteX19-911" fmla="*/ 1388073 w 2813686"/>
              <a:gd name="connsiteY19-912" fmla="*/ 1992958 h 3427954"/>
              <a:gd name="connsiteX20-913" fmla="*/ 1387760 w 2813686"/>
              <a:gd name="connsiteY20-914" fmla="*/ 2032740 h 3427954"/>
              <a:gd name="connsiteX21-915" fmla="*/ 1387446 w 2813686"/>
              <a:gd name="connsiteY21-916" fmla="*/ 1992958 h 3427954"/>
              <a:gd name="connsiteX22-917" fmla="*/ 1270688 w 2813686"/>
              <a:gd name="connsiteY22-918" fmla="*/ 1989191 h 3427954"/>
              <a:gd name="connsiteX23-919" fmla="*/ 1211367 w 2813686"/>
              <a:gd name="connsiteY23-920" fmla="*/ 1954824 h 3427954"/>
              <a:gd name="connsiteX24-921" fmla="*/ 1191456 w 2813686"/>
              <a:gd name="connsiteY24-922" fmla="*/ 1936839 h 3427954"/>
              <a:gd name="connsiteX25-923" fmla="*/ 1195545 w 2813686"/>
              <a:gd name="connsiteY25-924" fmla="*/ 1934765 h 3427954"/>
              <a:gd name="connsiteX26-925" fmla="*/ 1102478 w 2813686"/>
              <a:gd name="connsiteY26-926" fmla="*/ 1712378 h 3427954"/>
              <a:gd name="connsiteX27-927" fmla="*/ 1261418 w 2813686"/>
              <a:gd name="connsiteY27-928" fmla="*/ 1394279 h 3427954"/>
              <a:gd name="connsiteX28-929" fmla="*/ 1238732 w 2813686"/>
              <a:gd name="connsiteY28-930" fmla="*/ 1066132 h 3427954"/>
              <a:gd name="connsiteX29-931" fmla="*/ 1008159 w 2813686"/>
              <a:gd name="connsiteY29-932" fmla="*/ 1584861 h 3427954"/>
              <a:gd name="connsiteX30-933" fmla="*/ 497204 w 2813686"/>
              <a:gd name="connsiteY30-934" fmla="*/ 1017697 h 3427954"/>
              <a:gd name="connsiteX31-935" fmla="*/ 583566 w 2813686"/>
              <a:gd name="connsiteY31-936" fmla="*/ 824290 h 3427954"/>
              <a:gd name="connsiteX32-937" fmla="*/ 1060764 w 2813686"/>
              <a:gd name="connsiteY32-938" fmla="*/ 560223 h 3427954"/>
              <a:gd name="connsiteX33-939" fmla="*/ 776726 w 2813686"/>
              <a:gd name="connsiteY33-940" fmla="*/ 660542 h 3427954"/>
              <a:gd name="connsiteX34-941" fmla="*/ 513292 w 2813686"/>
              <a:gd name="connsiteY34-942" fmla="*/ 658924 h 3427954"/>
              <a:gd name="connsiteX35-943" fmla="*/ 567011 w 2813686"/>
              <a:gd name="connsiteY35-944" fmla="*/ 367270 h 3427954"/>
              <a:gd name="connsiteX36-945" fmla="*/ 760259 w 2813686"/>
              <a:gd name="connsiteY36-946" fmla="*/ 0 h 3427954"/>
              <a:gd name="connsiteX37-947" fmla="*/ 388427 w 2813686"/>
              <a:gd name="connsiteY37-948" fmla="*/ 534204 h 3427954"/>
              <a:gd name="connsiteX38-949" fmla="*/ 379165 w 2813686"/>
              <a:gd name="connsiteY38-950" fmla="*/ 33320 h 3427954"/>
              <a:gd name="connsiteX39-951" fmla="*/ 270127 w 2813686"/>
              <a:gd name="connsiteY39-952" fmla="*/ 414543 h 3427954"/>
              <a:gd name="connsiteX40-953" fmla="*/ 294634 w 2813686"/>
              <a:gd name="connsiteY40-954" fmla="*/ 769075 h 3427954"/>
              <a:gd name="connsiteX41-955" fmla="*/ 126322 w 2813686"/>
              <a:gd name="connsiteY41-956" fmla="*/ 577756 h 3427954"/>
              <a:gd name="connsiteX42-957" fmla="*/ 40045 w 2813686"/>
              <a:gd name="connsiteY42-958" fmla="*/ 234715 h 3427954"/>
              <a:gd name="connsiteX43-959" fmla="*/ 61054 w 2813686"/>
              <a:gd name="connsiteY43-960" fmla="*/ 736921 h 3427954"/>
              <a:gd name="connsiteX44-961" fmla="*/ 1044547 w 2813686"/>
              <a:gd name="connsiteY44-962" fmla="*/ 1958476 h 3427954"/>
              <a:gd name="connsiteX45-963" fmla="*/ 1051329 w 2813686"/>
              <a:gd name="connsiteY45-964" fmla="*/ 1975481 h 3427954"/>
              <a:gd name="connsiteX46-965" fmla="*/ 1018222 w 2813686"/>
              <a:gd name="connsiteY46-966" fmla="*/ 2000963 h 3427954"/>
              <a:gd name="connsiteX47-967" fmla="*/ 965610 w 2813686"/>
              <a:gd name="connsiteY47-968" fmla="*/ 2011791 h 3427954"/>
              <a:gd name="connsiteX48-969" fmla="*/ 811188 w 2813686"/>
              <a:gd name="connsiteY48-970" fmla="*/ 1951528 h 3427954"/>
              <a:gd name="connsiteX49-971" fmla="*/ 415717 w 2813686"/>
              <a:gd name="connsiteY49-972" fmla="*/ 1989191 h 3427954"/>
              <a:gd name="connsiteX50-973" fmla="*/ 717029 w 2813686"/>
              <a:gd name="connsiteY50-974" fmla="*/ 2264138 h 3427954"/>
              <a:gd name="connsiteX51-975" fmla="*/ 973143 w 2813686"/>
              <a:gd name="connsiteY51-976" fmla="*/ 2154913 h 3427954"/>
              <a:gd name="connsiteX52-977" fmla="*/ 811188 w 2813686"/>
              <a:gd name="connsiteY52-978" fmla="*/ 2301803 h 3427954"/>
              <a:gd name="connsiteX53-979" fmla="*/ 1056003 w 2813686"/>
              <a:gd name="connsiteY53-980" fmla="*/ 2915724 h 3427954"/>
              <a:gd name="connsiteX54-981" fmla="*/ 1116266 w 2813686"/>
              <a:gd name="connsiteY54-982" fmla="*/ 3243401 h 3427954"/>
              <a:gd name="connsiteX55-983" fmla="*/ 1338483 w 2813686"/>
              <a:gd name="connsiteY55-984" fmla="*/ 3420421 h 3427954"/>
              <a:gd name="connsiteX56-985" fmla="*/ 1376796 w 2813686"/>
              <a:gd name="connsiteY56-986" fmla="*/ 3425210 h 3427954"/>
              <a:gd name="connsiteX57-987" fmla="*/ 1376774 w 2813686"/>
              <a:gd name="connsiteY57-988" fmla="*/ 3427954 h 3427954"/>
              <a:gd name="connsiteX58-989" fmla="*/ 1387760 w 2813686"/>
              <a:gd name="connsiteY58-990" fmla="*/ 3426581 h 3427954"/>
              <a:gd name="connsiteX59-991" fmla="*/ 1398745 w 2813686"/>
              <a:gd name="connsiteY59-992" fmla="*/ 3427954 h 3427954"/>
              <a:gd name="connsiteX60-993" fmla="*/ 1398724 w 2813686"/>
              <a:gd name="connsiteY60-994" fmla="*/ 3425210 h 3427954"/>
              <a:gd name="connsiteX61-995" fmla="*/ 1422464 w 2813686"/>
              <a:gd name="connsiteY61-996" fmla="*/ 3422243 h 3427954"/>
              <a:gd name="connsiteX62-997" fmla="*/ 1456765 w 2813686"/>
              <a:gd name="connsiteY62-998" fmla="*/ 3404705 h 3427954"/>
              <a:gd name="connsiteX63-999" fmla="*/ 1659253 w 2813686"/>
              <a:gd name="connsiteY63-1000" fmla="*/ 3243401 h 3427954"/>
              <a:gd name="connsiteX64-1001" fmla="*/ 1719516 w 2813686"/>
              <a:gd name="connsiteY64-1002" fmla="*/ 2915724 h 3427954"/>
              <a:gd name="connsiteX65-1003" fmla="*/ 1964331 w 2813686"/>
              <a:gd name="connsiteY65-1004" fmla="*/ 2301803 h 3427954"/>
              <a:gd name="connsiteX66-1005" fmla="*/ 1802376 w 2813686"/>
              <a:gd name="connsiteY66-1006" fmla="*/ 2154913 h 3427954"/>
              <a:gd name="connsiteX67-1007" fmla="*/ 2058491 w 2813686"/>
              <a:gd name="connsiteY67-1008" fmla="*/ 2264138 h 3427954"/>
              <a:gd name="connsiteX68-1009" fmla="*/ 2359802 w 2813686"/>
              <a:gd name="connsiteY68-1010" fmla="*/ 1989191 h 3427954"/>
              <a:gd name="connsiteX69-1011" fmla="*/ 1964331 w 2813686"/>
              <a:gd name="connsiteY69-1012" fmla="*/ 1951528 h 3427954"/>
              <a:gd name="connsiteX70-1013" fmla="*/ 1809910 w 2813686"/>
              <a:gd name="connsiteY70-1014" fmla="*/ 2011791 h 3427954"/>
              <a:gd name="connsiteX71-1015" fmla="*/ 1757297 w 2813686"/>
              <a:gd name="connsiteY71-1016" fmla="*/ 2000963 h 3427954"/>
              <a:gd name="connsiteX72-1017" fmla="*/ 1753393 w 2813686"/>
              <a:gd name="connsiteY72-1018" fmla="*/ 1997958 h 3427954"/>
              <a:gd name="connsiteX73-1019" fmla="*/ 1769139 w 2813686"/>
              <a:gd name="connsiteY73-1020" fmla="*/ 1958476 h 3427954"/>
              <a:gd name="connsiteX74-1021" fmla="*/ 2752632 w 2813686"/>
              <a:gd name="connsiteY74-1022" fmla="*/ 736921 h 3427954"/>
              <a:gd name="connsiteX75-1023" fmla="*/ 2773641 w 2813686"/>
              <a:gd name="connsiteY75-1024" fmla="*/ 234715 h 3427954"/>
              <a:gd name="connsiteX76-1025" fmla="*/ 2687364 w 2813686"/>
              <a:gd name="connsiteY76-1026" fmla="*/ 577756 h 3427954"/>
              <a:gd name="connsiteX77-1027" fmla="*/ 2519053 w 2813686"/>
              <a:gd name="connsiteY77-1028" fmla="*/ 769075 h 3427954"/>
              <a:gd name="connsiteX78-1029" fmla="*/ 2543559 w 2813686"/>
              <a:gd name="connsiteY78-1030" fmla="*/ 414543 h 3427954"/>
              <a:gd name="connsiteX79-1031" fmla="*/ 2434521 w 2813686"/>
              <a:gd name="connsiteY79-1032" fmla="*/ 33320 h 3427954"/>
              <a:gd name="connsiteX80-1033" fmla="*/ 2425260 w 2813686"/>
              <a:gd name="connsiteY80-1034" fmla="*/ 534204 h 3427954"/>
              <a:gd name="connsiteX81-1035" fmla="*/ 2053428 w 2813686"/>
              <a:gd name="connsiteY81-1036" fmla="*/ 0 h 342795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2" name="TextBox 31"/>
          <p:cNvSpPr txBox="1"/>
          <p:nvPr/>
        </p:nvSpPr>
        <p:spPr>
          <a:xfrm>
            <a:off x="3626865" y="6044653"/>
            <a:ext cx="2052000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Portfolio Presentation</a:t>
            </a:r>
            <a:endParaRPr lang="ko-KR" altLang="en-US" sz="1400" b="1" i="1" dirty="0">
              <a:solidFill>
                <a:schemeClr val="accent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3"/>
          </p:nvPr>
        </p:nvSpPr>
        <p:spPr/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pSp>
        <p:nvGrpSpPr>
          <p:cNvPr id="3" name="그룹 107"/>
          <p:cNvGrpSpPr/>
          <p:nvPr/>
        </p:nvGrpSpPr>
        <p:grpSpPr>
          <a:xfrm>
            <a:off x="941670" y="2053870"/>
            <a:ext cx="10369005" cy="740665"/>
            <a:chOff x="941669" y="2053869"/>
            <a:chExt cx="10369005" cy="740665"/>
          </a:xfrm>
        </p:grpSpPr>
        <p:grpSp>
          <p:nvGrpSpPr>
            <p:cNvPr id="4" name="Group 3"/>
            <p:cNvGrpSpPr/>
            <p:nvPr/>
          </p:nvGrpSpPr>
          <p:grpSpPr>
            <a:xfrm rot="10800000">
              <a:off x="941669" y="2053869"/>
              <a:ext cx="1479083" cy="740502"/>
              <a:chOff x="9103377" y="780993"/>
              <a:chExt cx="1438136" cy="720001"/>
            </a:xfrm>
          </p:grpSpPr>
          <p:sp>
            <p:nvSpPr>
              <p:cNvPr id="14" name="Right Triangle 13"/>
              <p:cNvSpPr/>
              <p:nvPr/>
            </p:nvSpPr>
            <p:spPr>
              <a:xfrm rot="16200000">
                <a:off x="9103377" y="780994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Right Triangle 14"/>
              <p:cNvSpPr/>
              <p:nvPr/>
            </p:nvSpPr>
            <p:spPr>
              <a:xfrm>
                <a:off x="9103377" y="780993"/>
                <a:ext cx="720000" cy="720000"/>
              </a:xfrm>
              <a:prstGeom prst="rt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6" name="Right Triangle 15"/>
              <p:cNvSpPr/>
              <p:nvPr/>
            </p:nvSpPr>
            <p:spPr>
              <a:xfrm rot="5400000">
                <a:off x="9821513" y="780993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7" name="Right Triangle 16"/>
              <p:cNvSpPr/>
              <p:nvPr/>
            </p:nvSpPr>
            <p:spPr>
              <a:xfrm>
                <a:off x="9821513" y="780994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" name="Rectangle 4"/>
            <p:cNvSpPr/>
            <p:nvPr/>
          </p:nvSpPr>
          <p:spPr>
            <a:xfrm rot="10800000">
              <a:off x="2416994" y="2053869"/>
              <a:ext cx="3059124" cy="74058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Right Triangle 5"/>
            <p:cNvSpPr/>
            <p:nvPr/>
          </p:nvSpPr>
          <p:spPr>
            <a:xfrm>
              <a:off x="5466701" y="2053952"/>
              <a:ext cx="740500" cy="740499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7" name="Group 6"/>
            <p:cNvGrpSpPr/>
            <p:nvPr/>
          </p:nvGrpSpPr>
          <p:grpSpPr>
            <a:xfrm rot="10800000" flipH="1">
              <a:off x="9831591" y="2054032"/>
              <a:ext cx="1479083" cy="740502"/>
              <a:chOff x="9103377" y="780993"/>
              <a:chExt cx="1438136" cy="720001"/>
            </a:xfrm>
          </p:grpSpPr>
          <p:sp>
            <p:nvSpPr>
              <p:cNvPr id="10" name="Right Triangle 9"/>
              <p:cNvSpPr/>
              <p:nvPr/>
            </p:nvSpPr>
            <p:spPr>
              <a:xfrm rot="16200000">
                <a:off x="9103377" y="780994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1" name="Right Triangle 10"/>
              <p:cNvSpPr/>
              <p:nvPr/>
            </p:nvSpPr>
            <p:spPr>
              <a:xfrm>
                <a:off x="9103377" y="780993"/>
                <a:ext cx="720000" cy="720000"/>
              </a:xfrm>
              <a:prstGeom prst="rt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2" name="Right Triangle 11"/>
              <p:cNvSpPr/>
              <p:nvPr/>
            </p:nvSpPr>
            <p:spPr>
              <a:xfrm rot="5400000">
                <a:off x="9821513" y="780993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3" name="Right Triangle 12"/>
              <p:cNvSpPr/>
              <p:nvPr/>
            </p:nvSpPr>
            <p:spPr>
              <a:xfrm>
                <a:off x="9821513" y="780994"/>
                <a:ext cx="720000" cy="720000"/>
              </a:xfrm>
              <a:prstGeom prst="rtTriangle">
                <a:avLst/>
              </a:pr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8" name="Rectangle 7"/>
            <p:cNvSpPr/>
            <p:nvPr/>
          </p:nvSpPr>
          <p:spPr>
            <a:xfrm rot="10800000" flipH="1">
              <a:off x="6711993" y="2053869"/>
              <a:ext cx="3119598" cy="74058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ight Triangle 8"/>
            <p:cNvSpPr/>
            <p:nvPr/>
          </p:nvSpPr>
          <p:spPr>
            <a:xfrm flipH="1">
              <a:off x="5968320" y="2053952"/>
              <a:ext cx="740500" cy="740500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8" name="그룹 106"/>
          <p:cNvGrpSpPr/>
          <p:nvPr/>
        </p:nvGrpSpPr>
        <p:grpSpPr>
          <a:xfrm>
            <a:off x="956768" y="3134019"/>
            <a:ext cx="10351483" cy="741411"/>
            <a:chOff x="956767" y="3134018"/>
            <a:chExt cx="10351483" cy="741411"/>
          </a:xfrm>
        </p:grpSpPr>
        <p:grpSp>
          <p:nvGrpSpPr>
            <p:cNvPr id="19" name="Group 18"/>
            <p:cNvGrpSpPr/>
            <p:nvPr/>
          </p:nvGrpSpPr>
          <p:grpSpPr>
            <a:xfrm rot="10800000">
              <a:off x="956767" y="3134018"/>
              <a:ext cx="1476660" cy="740500"/>
              <a:chOff x="9094828" y="-101026"/>
              <a:chExt cx="1435780" cy="720000"/>
            </a:xfrm>
          </p:grpSpPr>
          <p:sp>
            <p:nvSpPr>
              <p:cNvPr id="29" name="Right Triangle 28"/>
              <p:cNvSpPr/>
              <p:nvPr/>
            </p:nvSpPr>
            <p:spPr>
              <a:xfrm rot="16200000">
                <a:off x="9094829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0" name="Right Triangle 29"/>
              <p:cNvSpPr/>
              <p:nvPr/>
            </p:nvSpPr>
            <p:spPr>
              <a:xfrm>
                <a:off x="9094828" y="-101026"/>
                <a:ext cx="720000" cy="720000"/>
              </a:xfrm>
              <a:prstGeom prst="rt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1" name="Right Triangle 30"/>
              <p:cNvSpPr/>
              <p:nvPr/>
            </p:nvSpPr>
            <p:spPr>
              <a:xfrm rot="5400000">
                <a:off x="9810608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2" name="Right Triangle 31"/>
              <p:cNvSpPr/>
              <p:nvPr/>
            </p:nvSpPr>
            <p:spPr>
              <a:xfrm>
                <a:off x="9810608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20" name="Rectangle 19"/>
            <p:cNvSpPr/>
            <p:nvPr/>
          </p:nvSpPr>
          <p:spPr>
            <a:xfrm rot="10800000">
              <a:off x="2423279" y="3134847"/>
              <a:ext cx="3059123" cy="7405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1" name="Right Triangle 20"/>
            <p:cNvSpPr/>
            <p:nvPr/>
          </p:nvSpPr>
          <p:spPr>
            <a:xfrm>
              <a:off x="5472984" y="3134929"/>
              <a:ext cx="740500" cy="7405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22" name="Group 21"/>
            <p:cNvGrpSpPr/>
            <p:nvPr/>
          </p:nvGrpSpPr>
          <p:grpSpPr>
            <a:xfrm rot="10800000" flipH="1">
              <a:off x="9831591" y="3134127"/>
              <a:ext cx="1476659" cy="740500"/>
              <a:chOff x="9103377" y="-101026"/>
              <a:chExt cx="1435780" cy="720000"/>
            </a:xfrm>
          </p:grpSpPr>
          <p:sp>
            <p:nvSpPr>
              <p:cNvPr id="25" name="Right Triangle 24"/>
              <p:cNvSpPr/>
              <p:nvPr/>
            </p:nvSpPr>
            <p:spPr>
              <a:xfrm rot="16200000">
                <a:off x="9103377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6" name="Right Triangle 25"/>
              <p:cNvSpPr/>
              <p:nvPr/>
            </p:nvSpPr>
            <p:spPr>
              <a:xfrm>
                <a:off x="9103377" y="-101026"/>
                <a:ext cx="720000" cy="720000"/>
              </a:xfrm>
              <a:prstGeom prst="rt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7" name="Right Triangle 26"/>
              <p:cNvSpPr/>
              <p:nvPr/>
            </p:nvSpPr>
            <p:spPr>
              <a:xfrm rot="5400000">
                <a:off x="9819157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8" name="Right Triangle 27"/>
              <p:cNvSpPr/>
              <p:nvPr/>
            </p:nvSpPr>
            <p:spPr>
              <a:xfrm>
                <a:off x="9819157" y="-101026"/>
                <a:ext cx="720000" cy="720000"/>
              </a:xfrm>
              <a:prstGeom prst="rtTriangle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23" name="Rectangle 22"/>
            <p:cNvSpPr/>
            <p:nvPr/>
          </p:nvSpPr>
          <p:spPr>
            <a:xfrm rot="10800000" flipH="1">
              <a:off x="6711996" y="3134847"/>
              <a:ext cx="3119595" cy="7405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4" name="Right Triangle 23"/>
            <p:cNvSpPr/>
            <p:nvPr/>
          </p:nvSpPr>
          <p:spPr>
            <a:xfrm flipH="1">
              <a:off x="5974626" y="3134929"/>
              <a:ext cx="740500" cy="740500"/>
            </a:xfrm>
            <a:prstGeom prst="rt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3" name="그룹 41"/>
          <p:cNvGrpSpPr/>
          <p:nvPr/>
        </p:nvGrpSpPr>
        <p:grpSpPr>
          <a:xfrm>
            <a:off x="954260" y="4214165"/>
            <a:ext cx="10353990" cy="740996"/>
            <a:chOff x="954260" y="4214165"/>
            <a:chExt cx="10353990" cy="740996"/>
          </a:xfrm>
        </p:grpSpPr>
        <p:grpSp>
          <p:nvGrpSpPr>
            <p:cNvPr id="34" name="Group 33"/>
            <p:cNvGrpSpPr/>
            <p:nvPr/>
          </p:nvGrpSpPr>
          <p:grpSpPr>
            <a:xfrm rot="10800000">
              <a:off x="954260" y="4214165"/>
              <a:ext cx="1476659" cy="740500"/>
              <a:chOff x="9104708" y="1663091"/>
              <a:chExt cx="1435780" cy="720000"/>
            </a:xfrm>
          </p:grpSpPr>
          <p:sp>
            <p:nvSpPr>
              <p:cNvPr id="44" name="Right Triangle 43"/>
              <p:cNvSpPr/>
              <p:nvPr/>
            </p:nvSpPr>
            <p:spPr>
              <a:xfrm rot="16200000">
                <a:off x="910470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5" name="Right Triangle 44"/>
              <p:cNvSpPr/>
              <p:nvPr/>
            </p:nvSpPr>
            <p:spPr>
              <a:xfrm>
                <a:off x="9104708" y="1663091"/>
                <a:ext cx="720000" cy="720000"/>
              </a:xfrm>
              <a:prstGeom prst="rt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6" name="Right Triangle 45"/>
              <p:cNvSpPr/>
              <p:nvPr/>
            </p:nvSpPr>
            <p:spPr>
              <a:xfrm rot="5400000">
                <a:off x="982048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7" name="Right Triangle 46"/>
              <p:cNvSpPr/>
              <p:nvPr/>
            </p:nvSpPr>
            <p:spPr>
              <a:xfrm>
                <a:off x="982048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35" name="Rectangle 34"/>
            <p:cNvSpPr/>
            <p:nvPr/>
          </p:nvSpPr>
          <p:spPr>
            <a:xfrm rot="10800000">
              <a:off x="2420751" y="4214579"/>
              <a:ext cx="3059121" cy="7405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6" name="Right Triangle 35"/>
            <p:cNvSpPr/>
            <p:nvPr/>
          </p:nvSpPr>
          <p:spPr>
            <a:xfrm>
              <a:off x="5470455" y="4214660"/>
              <a:ext cx="740500" cy="740500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37" name="Group 36"/>
            <p:cNvGrpSpPr/>
            <p:nvPr/>
          </p:nvGrpSpPr>
          <p:grpSpPr>
            <a:xfrm rot="10800000" flipH="1">
              <a:off x="9831591" y="4214220"/>
              <a:ext cx="1476659" cy="740500"/>
              <a:chOff x="9104708" y="1663091"/>
              <a:chExt cx="1435780" cy="720000"/>
            </a:xfrm>
          </p:grpSpPr>
          <p:sp>
            <p:nvSpPr>
              <p:cNvPr id="40" name="Right Triangle 39"/>
              <p:cNvSpPr/>
              <p:nvPr/>
            </p:nvSpPr>
            <p:spPr>
              <a:xfrm rot="16200000">
                <a:off x="910470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1" name="Right Triangle 40"/>
              <p:cNvSpPr/>
              <p:nvPr/>
            </p:nvSpPr>
            <p:spPr>
              <a:xfrm>
                <a:off x="9104708" y="1663091"/>
                <a:ext cx="720000" cy="720000"/>
              </a:xfrm>
              <a:prstGeom prst="rt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Right Triangle 41"/>
              <p:cNvSpPr/>
              <p:nvPr/>
            </p:nvSpPr>
            <p:spPr>
              <a:xfrm rot="5400000">
                <a:off x="982048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3" name="Right Triangle 42"/>
              <p:cNvSpPr/>
              <p:nvPr/>
            </p:nvSpPr>
            <p:spPr>
              <a:xfrm>
                <a:off x="9820488" y="1663091"/>
                <a:ext cx="720000" cy="720000"/>
              </a:xfrm>
              <a:prstGeom prst="rtTriangl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</p:grpSp>
        <p:sp>
          <p:nvSpPr>
            <p:cNvPr id="38" name="Rectangle 37"/>
            <p:cNvSpPr/>
            <p:nvPr/>
          </p:nvSpPr>
          <p:spPr>
            <a:xfrm rot="10800000" flipH="1">
              <a:off x="6711996" y="4214579"/>
              <a:ext cx="3119595" cy="7405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9" name="Right Triangle 38"/>
            <p:cNvSpPr/>
            <p:nvPr/>
          </p:nvSpPr>
          <p:spPr>
            <a:xfrm flipH="1">
              <a:off x="5980913" y="4214661"/>
              <a:ext cx="740500" cy="740500"/>
            </a:xfrm>
            <a:prstGeom prst="rtTriangl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48" name="그룹 9"/>
          <p:cNvGrpSpPr/>
          <p:nvPr/>
        </p:nvGrpSpPr>
        <p:grpSpPr>
          <a:xfrm>
            <a:off x="951120" y="5294312"/>
            <a:ext cx="10357131" cy="740582"/>
            <a:chOff x="951119" y="5294312"/>
            <a:chExt cx="10357131" cy="740582"/>
          </a:xfrm>
        </p:grpSpPr>
        <p:grpSp>
          <p:nvGrpSpPr>
            <p:cNvPr id="49" name="Group 48"/>
            <p:cNvGrpSpPr/>
            <p:nvPr/>
          </p:nvGrpSpPr>
          <p:grpSpPr>
            <a:xfrm rot="10800000">
              <a:off x="951119" y="5294312"/>
              <a:ext cx="1476659" cy="740500"/>
              <a:chOff x="9106039" y="2545189"/>
              <a:chExt cx="1435780" cy="720000"/>
            </a:xfrm>
          </p:grpSpPr>
          <p:sp>
            <p:nvSpPr>
              <p:cNvPr id="59" name="Right Triangle 58"/>
              <p:cNvSpPr/>
              <p:nvPr/>
            </p:nvSpPr>
            <p:spPr>
              <a:xfrm rot="16200000">
                <a:off x="910603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0" name="Right Triangle 59"/>
              <p:cNvSpPr/>
              <p:nvPr/>
            </p:nvSpPr>
            <p:spPr>
              <a:xfrm>
                <a:off x="9106039" y="2545189"/>
                <a:ext cx="720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61" name="Right Triangle 60"/>
              <p:cNvSpPr/>
              <p:nvPr/>
            </p:nvSpPr>
            <p:spPr>
              <a:xfrm rot="5400000">
                <a:off x="982181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62" name="Right Triangle 61"/>
              <p:cNvSpPr/>
              <p:nvPr/>
            </p:nvSpPr>
            <p:spPr>
              <a:xfrm>
                <a:off x="982181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0" name="Rectangle 49"/>
            <p:cNvSpPr/>
            <p:nvPr/>
          </p:nvSpPr>
          <p:spPr>
            <a:xfrm rot="10800000">
              <a:off x="2417608" y="5294312"/>
              <a:ext cx="3059121" cy="74058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1" name="Right Triangle 50"/>
            <p:cNvSpPr/>
            <p:nvPr/>
          </p:nvSpPr>
          <p:spPr>
            <a:xfrm>
              <a:off x="5467313" y="5294394"/>
              <a:ext cx="740500" cy="740500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52" name="Group 51"/>
            <p:cNvGrpSpPr/>
            <p:nvPr/>
          </p:nvGrpSpPr>
          <p:grpSpPr>
            <a:xfrm rot="10800000" flipH="1">
              <a:off x="9831591" y="5294312"/>
              <a:ext cx="1476659" cy="740500"/>
              <a:chOff x="9106039" y="2545189"/>
              <a:chExt cx="1435780" cy="720000"/>
            </a:xfrm>
          </p:grpSpPr>
          <p:sp>
            <p:nvSpPr>
              <p:cNvPr id="55" name="Right Triangle 54"/>
              <p:cNvSpPr/>
              <p:nvPr/>
            </p:nvSpPr>
            <p:spPr>
              <a:xfrm rot="16200000">
                <a:off x="910603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6" name="Right Triangle 55"/>
              <p:cNvSpPr/>
              <p:nvPr/>
            </p:nvSpPr>
            <p:spPr>
              <a:xfrm>
                <a:off x="9106039" y="2545189"/>
                <a:ext cx="720000" cy="720000"/>
              </a:xfrm>
              <a:prstGeom prst="rtTriangl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7" name="Right Triangle 56"/>
              <p:cNvSpPr/>
              <p:nvPr/>
            </p:nvSpPr>
            <p:spPr>
              <a:xfrm rot="5400000">
                <a:off x="982181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8" name="Right Triangle 57"/>
              <p:cNvSpPr/>
              <p:nvPr/>
            </p:nvSpPr>
            <p:spPr>
              <a:xfrm>
                <a:off x="9821819" y="2545189"/>
                <a:ext cx="720000" cy="720000"/>
              </a:xfrm>
              <a:prstGeom prst="rtTriangl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</p:grpSp>
        <p:sp>
          <p:nvSpPr>
            <p:cNvPr id="53" name="Rectangle 52"/>
            <p:cNvSpPr/>
            <p:nvPr/>
          </p:nvSpPr>
          <p:spPr>
            <a:xfrm rot="10800000" flipH="1">
              <a:off x="6711996" y="5294312"/>
              <a:ext cx="3119595" cy="74058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4" name="Right Triangle 53"/>
            <p:cNvSpPr/>
            <p:nvPr/>
          </p:nvSpPr>
          <p:spPr>
            <a:xfrm flipH="1">
              <a:off x="5977770" y="5294394"/>
              <a:ext cx="740500" cy="740500"/>
            </a:xfrm>
            <a:prstGeom prst="rtTriangl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5810501" y="2840681"/>
            <a:ext cx="596407" cy="596407"/>
            <a:chOff x="1423905" y="1637010"/>
            <a:chExt cx="792087" cy="792087"/>
          </a:xfrm>
        </p:grpSpPr>
        <p:sp>
          <p:nvSpPr>
            <p:cNvPr id="64" name="Rounded Rectangle 66"/>
            <p:cNvSpPr/>
            <p:nvPr/>
          </p:nvSpPr>
          <p:spPr>
            <a:xfrm>
              <a:off x="1423905" y="1637010"/>
              <a:ext cx="792087" cy="792087"/>
            </a:xfrm>
            <a:prstGeom prst="roundRect">
              <a:avLst>
                <a:gd name="adj" fmla="val 10715"/>
              </a:avLst>
            </a:prstGeom>
            <a:solidFill>
              <a:schemeClr val="accent3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5" name="Rounded Rectangle 67"/>
            <p:cNvSpPr/>
            <p:nvPr/>
          </p:nvSpPr>
          <p:spPr>
            <a:xfrm>
              <a:off x="1497667" y="1710772"/>
              <a:ext cx="644561" cy="644561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497668" y="1783118"/>
              <a:ext cx="616009" cy="490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3"/>
                  </a:solidFill>
                  <a:cs typeface="Arial" panose="020B0604020202020204" pitchFamily="34" charset="0"/>
                </a:rPr>
                <a:t>02</a:t>
              </a:r>
              <a:endParaRPr lang="ko-KR" altLang="en-US" b="1" dirty="0">
                <a:solidFill>
                  <a:schemeClr val="accent3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5810501" y="1757017"/>
            <a:ext cx="596407" cy="596407"/>
            <a:chOff x="1423905" y="1637010"/>
            <a:chExt cx="792087" cy="792087"/>
          </a:xfrm>
        </p:grpSpPr>
        <p:sp>
          <p:nvSpPr>
            <p:cNvPr id="68" name="Rounded Rectangle 70"/>
            <p:cNvSpPr/>
            <p:nvPr/>
          </p:nvSpPr>
          <p:spPr>
            <a:xfrm>
              <a:off x="1423905" y="1637010"/>
              <a:ext cx="792087" cy="792087"/>
            </a:xfrm>
            <a:prstGeom prst="roundRect">
              <a:avLst>
                <a:gd name="adj" fmla="val 10715"/>
              </a:avLst>
            </a:prstGeom>
            <a:solidFill>
              <a:schemeClr val="accent4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/>
            </a:p>
          </p:txBody>
        </p:sp>
        <p:sp>
          <p:nvSpPr>
            <p:cNvPr id="69" name="Rounded Rectangle 71"/>
            <p:cNvSpPr/>
            <p:nvPr/>
          </p:nvSpPr>
          <p:spPr>
            <a:xfrm>
              <a:off x="1497667" y="1710772"/>
              <a:ext cx="644561" cy="644561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497668" y="1783118"/>
              <a:ext cx="616009" cy="490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4"/>
                  </a:solidFill>
                  <a:cs typeface="Arial" panose="020B0604020202020204" pitchFamily="34" charset="0"/>
                </a:rPr>
                <a:t>01</a:t>
              </a:r>
              <a:endParaRPr lang="ko-KR" altLang="en-US" b="1" dirty="0">
                <a:solidFill>
                  <a:schemeClr val="accent4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5810501" y="3924343"/>
            <a:ext cx="596407" cy="596407"/>
            <a:chOff x="1423905" y="1637010"/>
            <a:chExt cx="792087" cy="792087"/>
          </a:xfrm>
        </p:grpSpPr>
        <p:sp>
          <p:nvSpPr>
            <p:cNvPr id="72" name="Rounded Rectangle 74"/>
            <p:cNvSpPr/>
            <p:nvPr/>
          </p:nvSpPr>
          <p:spPr>
            <a:xfrm>
              <a:off x="1423905" y="1637010"/>
              <a:ext cx="792087" cy="792087"/>
            </a:xfrm>
            <a:prstGeom prst="roundRect">
              <a:avLst>
                <a:gd name="adj" fmla="val 10715"/>
              </a:avLst>
            </a:prstGeom>
            <a:solidFill>
              <a:schemeClr val="accent2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dirty="0"/>
            </a:p>
          </p:txBody>
        </p:sp>
        <p:sp>
          <p:nvSpPr>
            <p:cNvPr id="73" name="Rounded Rectangle 75"/>
            <p:cNvSpPr/>
            <p:nvPr/>
          </p:nvSpPr>
          <p:spPr>
            <a:xfrm>
              <a:off x="1497667" y="1710772"/>
              <a:ext cx="644561" cy="644561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497668" y="1794795"/>
              <a:ext cx="616009" cy="490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2"/>
                  </a:solidFill>
                  <a:cs typeface="Arial" panose="020B0604020202020204" pitchFamily="34" charset="0"/>
                </a:rPr>
                <a:t>03</a:t>
              </a:r>
              <a:endParaRPr lang="ko-KR" altLang="en-US" b="1" dirty="0">
                <a:solidFill>
                  <a:schemeClr val="accent2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5810501" y="5008008"/>
            <a:ext cx="596407" cy="596407"/>
            <a:chOff x="1423905" y="1637010"/>
            <a:chExt cx="792087" cy="792087"/>
          </a:xfrm>
        </p:grpSpPr>
        <p:sp>
          <p:nvSpPr>
            <p:cNvPr id="76" name="Rounded Rectangle 78"/>
            <p:cNvSpPr/>
            <p:nvPr/>
          </p:nvSpPr>
          <p:spPr>
            <a:xfrm>
              <a:off x="1423905" y="1637010"/>
              <a:ext cx="792087" cy="792087"/>
            </a:xfrm>
            <a:prstGeom prst="roundRect">
              <a:avLst>
                <a:gd name="adj" fmla="val 10715"/>
              </a:avLst>
            </a:prstGeom>
            <a:solidFill>
              <a:schemeClr val="accent1"/>
            </a:solidFill>
            <a:ln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7" name="Rounded Rectangle 79"/>
            <p:cNvSpPr/>
            <p:nvPr/>
          </p:nvSpPr>
          <p:spPr>
            <a:xfrm>
              <a:off x="1497667" y="1710772"/>
              <a:ext cx="644561" cy="644561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noFill/>
            </a:ln>
            <a:effectLst>
              <a:outerShdw blurRad="50800" dist="38100" dir="5400000" algn="ctr" rotWithShape="0">
                <a:srgbClr val="000000">
                  <a:alpha val="43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1497668" y="1794795"/>
              <a:ext cx="616009" cy="4905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b="1" dirty="0">
                  <a:solidFill>
                    <a:schemeClr val="accent1"/>
                  </a:solidFill>
                  <a:cs typeface="Arial" panose="020B0604020202020204" pitchFamily="34" charset="0"/>
                </a:rPr>
                <a:t>04</a:t>
              </a:r>
              <a:endParaRPr lang="ko-KR" altLang="en-US" b="1" dirty="0">
                <a:solidFill>
                  <a:schemeClr val="accent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6849188" y="2070642"/>
            <a:ext cx="3105070" cy="714829"/>
            <a:chOff x="3017859" y="4307149"/>
            <a:chExt cx="1870812" cy="714829"/>
          </a:xfrm>
        </p:grpSpPr>
        <p:sp>
          <p:nvSpPr>
            <p:cNvPr id="80" name="TextBox 79"/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6849188" y="3148538"/>
            <a:ext cx="3105070" cy="714829"/>
            <a:chOff x="3017859" y="4307149"/>
            <a:chExt cx="1870812" cy="714829"/>
          </a:xfrm>
        </p:grpSpPr>
        <p:sp>
          <p:nvSpPr>
            <p:cNvPr id="83" name="TextBox 82"/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6849188" y="4226436"/>
            <a:ext cx="3105070" cy="714829"/>
            <a:chOff x="3017859" y="4307149"/>
            <a:chExt cx="1870812" cy="714829"/>
          </a:xfrm>
        </p:grpSpPr>
        <p:sp>
          <p:nvSpPr>
            <p:cNvPr id="86" name="TextBox 85"/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6849188" y="5304334"/>
            <a:ext cx="3105070" cy="714829"/>
            <a:chOff x="3017859" y="4307149"/>
            <a:chExt cx="1870812" cy="714829"/>
          </a:xfrm>
        </p:grpSpPr>
        <p:sp>
          <p:nvSpPr>
            <p:cNvPr id="89" name="TextBox 88"/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2379611" y="2070642"/>
            <a:ext cx="2963204" cy="714829"/>
            <a:chOff x="3017859" y="4307149"/>
            <a:chExt cx="1870812" cy="714829"/>
          </a:xfrm>
        </p:grpSpPr>
        <p:sp>
          <p:nvSpPr>
            <p:cNvPr id="92" name="TextBox 91"/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379611" y="3148538"/>
            <a:ext cx="2963204" cy="714829"/>
            <a:chOff x="3017859" y="4307149"/>
            <a:chExt cx="1870812" cy="714829"/>
          </a:xfrm>
        </p:grpSpPr>
        <p:sp>
          <p:nvSpPr>
            <p:cNvPr id="95" name="TextBox 94"/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2379611" y="4226436"/>
            <a:ext cx="2963204" cy="714829"/>
            <a:chOff x="3017859" y="4307149"/>
            <a:chExt cx="1870812" cy="714829"/>
          </a:xfrm>
        </p:grpSpPr>
        <p:sp>
          <p:nvSpPr>
            <p:cNvPr id="98" name="TextBox 97"/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2379611" y="5304334"/>
            <a:ext cx="2963204" cy="714829"/>
            <a:chOff x="3017859" y="4307149"/>
            <a:chExt cx="1870812" cy="714829"/>
          </a:xfrm>
        </p:grpSpPr>
        <p:sp>
          <p:nvSpPr>
            <p:cNvPr id="101" name="TextBox 100"/>
            <p:cNvSpPr txBox="1"/>
            <p:nvPr/>
          </p:nvSpPr>
          <p:spPr>
            <a:xfrm>
              <a:off x="3021856" y="4560313"/>
              <a:ext cx="184392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sp>
        <p:nvSpPr>
          <p:cNvPr id="3" name="Rectangle 2"/>
          <p:cNvSpPr/>
          <p:nvPr/>
        </p:nvSpPr>
        <p:spPr>
          <a:xfrm>
            <a:off x="1011256" y="2520345"/>
            <a:ext cx="2002416" cy="334432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" name="Pentagon 5"/>
          <p:cNvSpPr/>
          <p:nvPr/>
        </p:nvSpPr>
        <p:spPr>
          <a:xfrm>
            <a:off x="1011256" y="1835412"/>
            <a:ext cx="2365412" cy="720000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Isosceles Triangle 4"/>
          <p:cNvSpPr/>
          <p:nvPr/>
        </p:nvSpPr>
        <p:spPr>
          <a:xfrm rot="10800000">
            <a:off x="1010666" y="2538768"/>
            <a:ext cx="2003006" cy="1885742"/>
          </a:xfrm>
          <a:prstGeom prst="triangle">
            <a:avLst>
              <a:gd name="adj" fmla="val 100000"/>
            </a:avLst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" name="Round Same Side Corner Rectangle 7"/>
          <p:cNvSpPr/>
          <p:nvPr/>
        </p:nvSpPr>
        <p:spPr>
          <a:xfrm rot="10800000">
            <a:off x="1010664" y="5880903"/>
            <a:ext cx="2003008" cy="29617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" name="Rectangle 6"/>
          <p:cNvSpPr/>
          <p:nvPr/>
        </p:nvSpPr>
        <p:spPr>
          <a:xfrm>
            <a:off x="3604570" y="2520345"/>
            <a:ext cx="2003008" cy="334432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" name="Pentagon 10"/>
          <p:cNvSpPr/>
          <p:nvPr/>
        </p:nvSpPr>
        <p:spPr>
          <a:xfrm>
            <a:off x="3604572" y="1835412"/>
            <a:ext cx="2365413" cy="720000"/>
          </a:xfrm>
          <a:prstGeom prst="homePlat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Isosceles Triangle 8"/>
          <p:cNvSpPr/>
          <p:nvPr/>
        </p:nvSpPr>
        <p:spPr>
          <a:xfrm rot="10800000">
            <a:off x="3604572" y="2538768"/>
            <a:ext cx="2003007" cy="1885742"/>
          </a:xfrm>
          <a:prstGeom prst="triangle">
            <a:avLst>
              <a:gd name="adj" fmla="val 100000"/>
            </a:avLst>
          </a:prstGeom>
          <a:solidFill>
            <a:schemeClr val="accent2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0" name="Round Same Side Corner Rectangle 12"/>
          <p:cNvSpPr/>
          <p:nvPr/>
        </p:nvSpPr>
        <p:spPr>
          <a:xfrm rot="10800000">
            <a:off x="3604570" y="5880903"/>
            <a:ext cx="2003008" cy="29617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1" name="Rectangle 10"/>
          <p:cNvSpPr/>
          <p:nvPr/>
        </p:nvSpPr>
        <p:spPr>
          <a:xfrm>
            <a:off x="6197886" y="2520345"/>
            <a:ext cx="2003008" cy="334432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2" name="Pentagon 15"/>
          <p:cNvSpPr/>
          <p:nvPr/>
        </p:nvSpPr>
        <p:spPr>
          <a:xfrm>
            <a:off x="6197886" y="1835412"/>
            <a:ext cx="2365412" cy="720000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3" name="Isosceles Triangle 12"/>
          <p:cNvSpPr/>
          <p:nvPr/>
        </p:nvSpPr>
        <p:spPr>
          <a:xfrm rot="10800000">
            <a:off x="6197888" y="2538768"/>
            <a:ext cx="2003006" cy="1885742"/>
          </a:xfrm>
          <a:prstGeom prst="triangle">
            <a:avLst>
              <a:gd name="adj" fmla="val 100000"/>
            </a:avLst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4" name="Round Same Side Corner Rectangle 17"/>
          <p:cNvSpPr/>
          <p:nvPr/>
        </p:nvSpPr>
        <p:spPr>
          <a:xfrm rot="10800000">
            <a:off x="6197886" y="5880903"/>
            <a:ext cx="2003008" cy="29617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5" name="Rectangle 14"/>
          <p:cNvSpPr/>
          <p:nvPr/>
        </p:nvSpPr>
        <p:spPr>
          <a:xfrm>
            <a:off x="8791200" y="2520345"/>
            <a:ext cx="2003008" cy="334432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" name="Pentagon 20"/>
          <p:cNvSpPr/>
          <p:nvPr/>
        </p:nvSpPr>
        <p:spPr>
          <a:xfrm>
            <a:off x="8791200" y="1835412"/>
            <a:ext cx="2365412" cy="720000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Isosceles Triangle 16"/>
          <p:cNvSpPr/>
          <p:nvPr/>
        </p:nvSpPr>
        <p:spPr>
          <a:xfrm rot="10800000">
            <a:off x="8791202" y="2538768"/>
            <a:ext cx="2003006" cy="1885742"/>
          </a:xfrm>
          <a:prstGeom prst="triangle">
            <a:avLst>
              <a:gd name="adj" fmla="val 100000"/>
            </a:avLst>
          </a:prstGeom>
          <a:solidFill>
            <a:schemeClr val="accent4">
              <a:alpha val="7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Round Same Side Corner Rectangle 22"/>
          <p:cNvSpPr/>
          <p:nvPr/>
        </p:nvSpPr>
        <p:spPr>
          <a:xfrm rot="10800000">
            <a:off x="8791200" y="5880903"/>
            <a:ext cx="2003008" cy="296171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9" name="TextBox 18"/>
          <p:cNvSpPr txBox="1"/>
          <p:nvPr/>
        </p:nvSpPr>
        <p:spPr>
          <a:xfrm>
            <a:off x="1136636" y="1964580"/>
            <a:ext cx="552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01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729972" y="1964580"/>
            <a:ext cx="552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02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323308" y="1964580"/>
            <a:ext cx="552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03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916643" y="1964580"/>
            <a:ext cx="5521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04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3" name="Donut 27"/>
          <p:cNvSpPr/>
          <p:nvPr/>
        </p:nvSpPr>
        <p:spPr>
          <a:xfrm>
            <a:off x="9015499" y="2747632"/>
            <a:ext cx="634773" cy="634773"/>
          </a:xfrm>
          <a:prstGeom prst="donut">
            <a:avLst>
              <a:gd name="adj" fmla="val 6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4" name="Donut 28"/>
          <p:cNvSpPr/>
          <p:nvPr/>
        </p:nvSpPr>
        <p:spPr>
          <a:xfrm>
            <a:off x="6424290" y="2747632"/>
            <a:ext cx="634773" cy="634773"/>
          </a:xfrm>
          <a:prstGeom prst="donut">
            <a:avLst>
              <a:gd name="adj" fmla="val 6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" name="Donut 29"/>
          <p:cNvSpPr/>
          <p:nvPr/>
        </p:nvSpPr>
        <p:spPr>
          <a:xfrm>
            <a:off x="3833081" y="2747632"/>
            <a:ext cx="634773" cy="634773"/>
          </a:xfrm>
          <a:prstGeom prst="donut">
            <a:avLst>
              <a:gd name="adj" fmla="val 6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6" name="Donut 30"/>
          <p:cNvSpPr/>
          <p:nvPr/>
        </p:nvSpPr>
        <p:spPr>
          <a:xfrm>
            <a:off x="1241872" y="2747632"/>
            <a:ext cx="634773" cy="634773"/>
          </a:xfrm>
          <a:prstGeom prst="donut">
            <a:avLst>
              <a:gd name="adj" fmla="val 622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Isosceles Triangle 22"/>
          <p:cNvSpPr/>
          <p:nvPr/>
        </p:nvSpPr>
        <p:spPr>
          <a:xfrm rot="19800000">
            <a:off x="1429397" y="2900191"/>
            <a:ext cx="308985" cy="308933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8" name="Oval 21"/>
          <p:cNvSpPr/>
          <p:nvPr/>
        </p:nvSpPr>
        <p:spPr>
          <a:xfrm rot="20700000">
            <a:off x="3994769" y="2936562"/>
            <a:ext cx="303615" cy="266097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Trapezoid 3"/>
          <p:cNvSpPr/>
          <p:nvPr/>
        </p:nvSpPr>
        <p:spPr>
          <a:xfrm>
            <a:off x="9211796" y="2910764"/>
            <a:ext cx="282367" cy="287782"/>
          </a:xfrm>
          <a:custGeom>
            <a:avLst/>
            <a:gdLst/>
            <a:ahLst/>
            <a:cxnLst/>
            <a:rect l="l" t="t" r="r" b="b"/>
            <a:pathLst>
              <a:path w="3890855" h="3965475">
                <a:moveTo>
                  <a:pt x="513635" y="2426125"/>
                </a:moveTo>
                <a:lnTo>
                  <a:pt x="1518439" y="2426125"/>
                </a:lnTo>
                <a:cubicBezTo>
                  <a:pt x="1550976" y="2510415"/>
                  <a:pt x="1581900" y="2596962"/>
                  <a:pt x="1610725" y="2683637"/>
                </a:cubicBezTo>
                <a:lnTo>
                  <a:pt x="901668" y="2683637"/>
                </a:lnTo>
                <a:lnTo>
                  <a:pt x="559881" y="3707964"/>
                </a:lnTo>
                <a:lnTo>
                  <a:pt x="1917114" y="3707964"/>
                </a:lnTo>
                <a:cubicBezTo>
                  <a:pt x="1925031" y="3729959"/>
                  <a:pt x="1931702" y="3744180"/>
                  <a:pt x="1936944" y="3749452"/>
                </a:cubicBezTo>
                <a:cubicBezTo>
                  <a:pt x="1940579" y="3743065"/>
                  <a:pt x="1945876" y="3728913"/>
                  <a:pt x="1952632" y="3707964"/>
                </a:cubicBezTo>
                <a:lnTo>
                  <a:pt x="3330974" y="3707964"/>
                </a:lnTo>
                <a:lnTo>
                  <a:pt x="2989187" y="2683637"/>
                </a:lnTo>
                <a:lnTo>
                  <a:pt x="2271337" y="2683637"/>
                </a:lnTo>
                <a:cubicBezTo>
                  <a:pt x="2301469" y="2597098"/>
                  <a:pt x="2333531" y="2510572"/>
                  <a:pt x="2366939" y="2426125"/>
                </a:cubicBezTo>
                <a:lnTo>
                  <a:pt x="3377220" y="2426125"/>
                </a:lnTo>
                <a:lnTo>
                  <a:pt x="3890855" y="3965475"/>
                </a:lnTo>
                <a:lnTo>
                  <a:pt x="0" y="3965475"/>
                </a:lnTo>
                <a:close/>
                <a:moveTo>
                  <a:pt x="1936944" y="620869"/>
                </a:moveTo>
                <a:cubicBezTo>
                  <a:pt x="1782578" y="620869"/>
                  <a:pt x="1657440" y="746006"/>
                  <a:pt x="1657440" y="900372"/>
                </a:cubicBezTo>
                <a:cubicBezTo>
                  <a:pt x="1657440" y="1054738"/>
                  <a:pt x="1782578" y="1179876"/>
                  <a:pt x="1936944" y="1179876"/>
                </a:cubicBezTo>
                <a:cubicBezTo>
                  <a:pt x="2091310" y="1179876"/>
                  <a:pt x="2216447" y="1054738"/>
                  <a:pt x="2216447" y="900372"/>
                </a:cubicBezTo>
                <a:cubicBezTo>
                  <a:pt x="2216447" y="746006"/>
                  <a:pt x="2091310" y="620869"/>
                  <a:pt x="1936944" y="620869"/>
                </a:cubicBezTo>
                <a:close/>
                <a:moveTo>
                  <a:pt x="1936944" y="0"/>
                </a:moveTo>
                <a:cubicBezTo>
                  <a:pt x="2169175" y="0"/>
                  <a:pt x="2401406" y="88593"/>
                  <a:pt x="2578592" y="265779"/>
                </a:cubicBezTo>
                <a:lnTo>
                  <a:pt x="2578592" y="265780"/>
                </a:lnTo>
                <a:cubicBezTo>
                  <a:pt x="2932964" y="620153"/>
                  <a:pt x="2888999" y="1155622"/>
                  <a:pt x="2578592" y="1549077"/>
                </a:cubicBezTo>
                <a:cubicBezTo>
                  <a:pt x="2248849" y="1967039"/>
                  <a:pt x="1976153" y="3125749"/>
                  <a:pt x="1936944" y="3194660"/>
                </a:cubicBezTo>
                <a:cubicBezTo>
                  <a:pt x="1883033" y="3140450"/>
                  <a:pt x="1647095" y="1944983"/>
                  <a:pt x="1295295" y="1549076"/>
                </a:cubicBezTo>
                <a:cubicBezTo>
                  <a:pt x="962406" y="1174450"/>
                  <a:pt x="940923" y="620152"/>
                  <a:pt x="1295295" y="265779"/>
                </a:cubicBezTo>
                <a:cubicBezTo>
                  <a:pt x="1472481" y="88593"/>
                  <a:pt x="1704713" y="0"/>
                  <a:pt x="193694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0" name="Pie 2"/>
          <p:cNvSpPr/>
          <p:nvPr/>
        </p:nvSpPr>
        <p:spPr>
          <a:xfrm>
            <a:off x="6611515" y="2914735"/>
            <a:ext cx="286339" cy="281544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396927" y="3911214"/>
            <a:ext cx="13595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990727" y="3911214"/>
            <a:ext cx="13595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584527" y="3911214"/>
            <a:ext cx="13595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178328" y="3911214"/>
            <a:ext cx="135956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712506" y="2042036"/>
            <a:ext cx="11360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4328343" y="2042036"/>
            <a:ext cx="11360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944180" y="2042036"/>
            <a:ext cx="11360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560016" y="2042036"/>
            <a:ext cx="113608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Add Text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/>
          <p:cNvSpPr/>
          <p:nvPr/>
        </p:nvSpPr>
        <p:spPr>
          <a:xfrm flipH="1">
            <a:off x="8477748" y="2203932"/>
            <a:ext cx="1227726" cy="1495754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-1" fmla="*/ 1081532 w 2813686"/>
              <a:gd name="connsiteY0-2" fmla="*/ 3249080 h 3470919"/>
              <a:gd name="connsiteX1-3" fmla="*/ 1327261 w 2813686"/>
              <a:gd name="connsiteY1-4" fmla="*/ 3470919 h 3470919"/>
              <a:gd name="connsiteX2-5" fmla="*/ 1081532 w 2813686"/>
              <a:gd name="connsiteY2-6" fmla="*/ 3249080 h 3470919"/>
              <a:gd name="connsiteX3-7" fmla="*/ 1037170 w 2813686"/>
              <a:gd name="connsiteY3-8" fmla="*/ 2960921 h 3470919"/>
              <a:gd name="connsiteX4-9" fmla="*/ 1034145 w 2813686"/>
              <a:gd name="connsiteY4-10" fmla="*/ 2968694 h 3470919"/>
              <a:gd name="connsiteX5-11" fmla="*/ 1038546 w 2813686"/>
              <a:gd name="connsiteY5-12" fmla="*/ 2968326 h 3470919"/>
              <a:gd name="connsiteX6-13" fmla="*/ 1037170 w 2813686"/>
              <a:gd name="connsiteY6-14" fmla="*/ 2960921 h 3470919"/>
              <a:gd name="connsiteX7-15" fmla="*/ 1738349 w 2813686"/>
              <a:gd name="connsiteY7-16" fmla="*/ 2960921 h 3470919"/>
              <a:gd name="connsiteX8-17" fmla="*/ 1704451 w 2813686"/>
              <a:gd name="connsiteY8-18" fmla="*/ 3239634 h 3470919"/>
              <a:gd name="connsiteX9-19" fmla="*/ 1606281 w 2813686"/>
              <a:gd name="connsiteY9-20" fmla="*/ 3328259 h 3470919"/>
              <a:gd name="connsiteX10-21" fmla="*/ 1804346 w 2813686"/>
              <a:gd name="connsiteY10-22" fmla="*/ 3226991 h 3470919"/>
              <a:gd name="connsiteX11-23" fmla="*/ 1774212 w 2813686"/>
              <a:gd name="connsiteY11-24" fmla="*/ 3096639 h 3470919"/>
              <a:gd name="connsiteX12-25" fmla="*/ 1738349 w 2813686"/>
              <a:gd name="connsiteY12-26" fmla="*/ 2960921 h 3470919"/>
              <a:gd name="connsiteX13-27" fmla="*/ 2053428 w 2813686"/>
              <a:gd name="connsiteY13-28" fmla="*/ 0 h 3470919"/>
              <a:gd name="connsiteX14-29" fmla="*/ 2246676 w 2813686"/>
              <a:gd name="connsiteY14-30" fmla="*/ 367270 h 3470919"/>
              <a:gd name="connsiteX15-31" fmla="*/ 2300394 w 2813686"/>
              <a:gd name="connsiteY15-32" fmla="*/ 658924 h 3470919"/>
              <a:gd name="connsiteX16-33" fmla="*/ 2036961 w 2813686"/>
              <a:gd name="connsiteY16-34" fmla="*/ 660542 h 3470919"/>
              <a:gd name="connsiteX17-35" fmla="*/ 1752923 w 2813686"/>
              <a:gd name="connsiteY17-36" fmla="*/ 560223 h 3470919"/>
              <a:gd name="connsiteX18-37" fmla="*/ 2230120 w 2813686"/>
              <a:gd name="connsiteY18-38" fmla="*/ 824290 h 3470919"/>
              <a:gd name="connsiteX19-39" fmla="*/ 2316483 w 2813686"/>
              <a:gd name="connsiteY19-40" fmla="*/ 1017697 h 3470919"/>
              <a:gd name="connsiteX20-41" fmla="*/ 1805528 w 2813686"/>
              <a:gd name="connsiteY20-42" fmla="*/ 1584861 h 3470919"/>
              <a:gd name="connsiteX21-43" fmla="*/ 1574955 w 2813686"/>
              <a:gd name="connsiteY21-44" fmla="*/ 1066132 h 3470919"/>
              <a:gd name="connsiteX22-45" fmla="*/ 1552268 w 2813686"/>
              <a:gd name="connsiteY22-46" fmla="*/ 1394279 h 3470919"/>
              <a:gd name="connsiteX23-47" fmla="*/ 1711210 w 2813686"/>
              <a:gd name="connsiteY23-48" fmla="*/ 1712378 h 3470919"/>
              <a:gd name="connsiteX24-49" fmla="*/ 1643859 w 2813686"/>
              <a:gd name="connsiteY24-50" fmla="*/ 1885842 h 3470919"/>
              <a:gd name="connsiteX25-51" fmla="*/ 1626761 w 2813686"/>
              <a:gd name="connsiteY25-52" fmla="*/ 1918368 h 3470919"/>
              <a:gd name="connsiteX26-53" fmla="*/ 1592753 w 2813686"/>
              <a:gd name="connsiteY26-54" fmla="*/ 1928989 h 3470919"/>
              <a:gd name="connsiteX27-55" fmla="*/ 1504831 w 2813686"/>
              <a:gd name="connsiteY27-56" fmla="*/ 1989191 h 3470919"/>
              <a:gd name="connsiteX28-57" fmla="*/ 1388073 w 2813686"/>
              <a:gd name="connsiteY28-58" fmla="*/ 1992958 h 3470919"/>
              <a:gd name="connsiteX29-59" fmla="*/ 1387760 w 2813686"/>
              <a:gd name="connsiteY29-60" fmla="*/ 2032740 h 3470919"/>
              <a:gd name="connsiteX30-61" fmla="*/ 1387446 w 2813686"/>
              <a:gd name="connsiteY30-62" fmla="*/ 1992958 h 3470919"/>
              <a:gd name="connsiteX31-63" fmla="*/ 1270688 w 2813686"/>
              <a:gd name="connsiteY31-64" fmla="*/ 1989191 h 3470919"/>
              <a:gd name="connsiteX32-65" fmla="*/ 1211367 w 2813686"/>
              <a:gd name="connsiteY32-66" fmla="*/ 1954824 h 3470919"/>
              <a:gd name="connsiteX33-67" fmla="*/ 1191456 w 2813686"/>
              <a:gd name="connsiteY33-68" fmla="*/ 1936839 h 3470919"/>
              <a:gd name="connsiteX34-69" fmla="*/ 1195545 w 2813686"/>
              <a:gd name="connsiteY34-70" fmla="*/ 1934765 h 3470919"/>
              <a:gd name="connsiteX35-71" fmla="*/ 1102478 w 2813686"/>
              <a:gd name="connsiteY35-72" fmla="*/ 1712378 h 3470919"/>
              <a:gd name="connsiteX36-73" fmla="*/ 1261418 w 2813686"/>
              <a:gd name="connsiteY36-74" fmla="*/ 1394279 h 3470919"/>
              <a:gd name="connsiteX37-75" fmla="*/ 1238732 w 2813686"/>
              <a:gd name="connsiteY37-76" fmla="*/ 1066132 h 3470919"/>
              <a:gd name="connsiteX38-77" fmla="*/ 1008159 w 2813686"/>
              <a:gd name="connsiteY38-78" fmla="*/ 1584861 h 3470919"/>
              <a:gd name="connsiteX39-79" fmla="*/ 497204 w 2813686"/>
              <a:gd name="connsiteY39-80" fmla="*/ 1017697 h 3470919"/>
              <a:gd name="connsiteX40-81" fmla="*/ 583566 w 2813686"/>
              <a:gd name="connsiteY40-82" fmla="*/ 824290 h 3470919"/>
              <a:gd name="connsiteX41-83" fmla="*/ 1060764 w 2813686"/>
              <a:gd name="connsiteY41-84" fmla="*/ 560223 h 3470919"/>
              <a:gd name="connsiteX42-85" fmla="*/ 776726 w 2813686"/>
              <a:gd name="connsiteY42-86" fmla="*/ 660542 h 3470919"/>
              <a:gd name="connsiteX43-87" fmla="*/ 513292 w 2813686"/>
              <a:gd name="connsiteY43-88" fmla="*/ 658924 h 3470919"/>
              <a:gd name="connsiteX44-89" fmla="*/ 567011 w 2813686"/>
              <a:gd name="connsiteY44-90" fmla="*/ 367270 h 3470919"/>
              <a:gd name="connsiteX45-91" fmla="*/ 760259 w 2813686"/>
              <a:gd name="connsiteY45-92" fmla="*/ 0 h 3470919"/>
              <a:gd name="connsiteX46-93" fmla="*/ 388427 w 2813686"/>
              <a:gd name="connsiteY46-94" fmla="*/ 534204 h 3470919"/>
              <a:gd name="connsiteX47-95" fmla="*/ 379165 w 2813686"/>
              <a:gd name="connsiteY47-96" fmla="*/ 33320 h 3470919"/>
              <a:gd name="connsiteX48-97" fmla="*/ 270127 w 2813686"/>
              <a:gd name="connsiteY48-98" fmla="*/ 414543 h 3470919"/>
              <a:gd name="connsiteX49-99" fmla="*/ 294634 w 2813686"/>
              <a:gd name="connsiteY49-100" fmla="*/ 769075 h 3470919"/>
              <a:gd name="connsiteX50-101" fmla="*/ 126322 w 2813686"/>
              <a:gd name="connsiteY50-102" fmla="*/ 577756 h 3470919"/>
              <a:gd name="connsiteX51-103" fmla="*/ 40045 w 2813686"/>
              <a:gd name="connsiteY51-104" fmla="*/ 234715 h 3470919"/>
              <a:gd name="connsiteX52-105" fmla="*/ 61054 w 2813686"/>
              <a:gd name="connsiteY52-106" fmla="*/ 736921 h 3470919"/>
              <a:gd name="connsiteX53-107" fmla="*/ 1044547 w 2813686"/>
              <a:gd name="connsiteY53-108" fmla="*/ 1958476 h 3470919"/>
              <a:gd name="connsiteX54-109" fmla="*/ 1051329 w 2813686"/>
              <a:gd name="connsiteY54-110" fmla="*/ 1975481 h 3470919"/>
              <a:gd name="connsiteX55-111" fmla="*/ 1018222 w 2813686"/>
              <a:gd name="connsiteY55-112" fmla="*/ 2000963 h 3470919"/>
              <a:gd name="connsiteX56-113" fmla="*/ 965610 w 2813686"/>
              <a:gd name="connsiteY56-114" fmla="*/ 2011791 h 3470919"/>
              <a:gd name="connsiteX57-115" fmla="*/ 811188 w 2813686"/>
              <a:gd name="connsiteY57-116" fmla="*/ 1951528 h 3470919"/>
              <a:gd name="connsiteX58-117" fmla="*/ 415717 w 2813686"/>
              <a:gd name="connsiteY58-118" fmla="*/ 1989191 h 3470919"/>
              <a:gd name="connsiteX59-119" fmla="*/ 717029 w 2813686"/>
              <a:gd name="connsiteY59-120" fmla="*/ 2264138 h 3470919"/>
              <a:gd name="connsiteX60-121" fmla="*/ 973143 w 2813686"/>
              <a:gd name="connsiteY60-122" fmla="*/ 2154913 h 3470919"/>
              <a:gd name="connsiteX61-123" fmla="*/ 811188 w 2813686"/>
              <a:gd name="connsiteY61-124" fmla="*/ 2301803 h 3470919"/>
              <a:gd name="connsiteX62-125" fmla="*/ 1056003 w 2813686"/>
              <a:gd name="connsiteY62-126" fmla="*/ 2915724 h 3470919"/>
              <a:gd name="connsiteX63-127" fmla="*/ 1116266 w 2813686"/>
              <a:gd name="connsiteY63-128" fmla="*/ 3243401 h 3470919"/>
              <a:gd name="connsiteX64-129" fmla="*/ 1338483 w 2813686"/>
              <a:gd name="connsiteY64-130" fmla="*/ 3420421 h 3470919"/>
              <a:gd name="connsiteX65-131" fmla="*/ 1376796 w 2813686"/>
              <a:gd name="connsiteY65-132" fmla="*/ 3425210 h 3470919"/>
              <a:gd name="connsiteX66-133" fmla="*/ 1376774 w 2813686"/>
              <a:gd name="connsiteY66-134" fmla="*/ 3427954 h 3470919"/>
              <a:gd name="connsiteX67-135" fmla="*/ 1387760 w 2813686"/>
              <a:gd name="connsiteY67-136" fmla="*/ 3426581 h 3470919"/>
              <a:gd name="connsiteX68-137" fmla="*/ 1398745 w 2813686"/>
              <a:gd name="connsiteY68-138" fmla="*/ 3427954 h 3470919"/>
              <a:gd name="connsiteX69-139" fmla="*/ 1398724 w 2813686"/>
              <a:gd name="connsiteY69-140" fmla="*/ 3425210 h 3470919"/>
              <a:gd name="connsiteX70-141" fmla="*/ 1422464 w 2813686"/>
              <a:gd name="connsiteY70-142" fmla="*/ 3422243 h 3470919"/>
              <a:gd name="connsiteX71-143" fmla="*/ 1456765 w 2813686"/>
              <a:gd name="connsiteY71-144" fmla="*/ 3404705 h 3470919"/>
              <a:gd name="connsiteX72-145" fmla="*/ 1659253 w 2813686"/>
              <a:gd name="connsiteY72-146" fmla="*/ 3243401 h 3470919"/>
              <a:gd name="connsiteX73-147" fmla="*/ 1719516 w 2813686"/>
              <a:gd name="connsiteY73-148" fmla="*/ 2915724 h 3470919"/>
              <a:gd name="connsiteX74-149" fmla="*/ 1964331 w 2813686"/>
              <a:gd name="connsiteY74-150" fmla="*/ 2301803 h 3470919"/>
              <a:gd name="connsiteX75-151" fmla="*/ 1802376 w 2813686"/>
              <a:gd name="connsiteY75-152" fmla="*/ 2154913 h 3470919"/>
              <a:gd name="connsiteX76-153" fmla="*/ 2058491 w 2813686"/>
              <a:gd name="connsiteY76-154" fmla="*/ 2264138 h 3470919"/>
              <a:gd name="connsiteX77-155" fmla="*/ 2359802 w 2813686"/>
              <a:gd name="connsiteY77-156" fmla="*/ 1989191 h 3470919"/>
              <a:gd name="connsiteX78-157" fmla="*/ 1964331 w 2813686"/>
              <a:gd name="connsiteY78-158" fmla="*/ 1951528 h 3470919"/>
              <a:gd name="connsiteX79-159" fmla="*/ 1809910 w 2813686"/>
              <a:gd name="connsiteY79-160" fmla="*/ 2011791 h 3470919"/>
              <a:gd name="connsiteX80-161" fmla="*/ 1757297 w 2813686"/>
              <a:gd name="connsiteY80-162" fmla="*/ 2000963 h 3470919"/>
              <a:gd name="connsiteX81-163" fmla="*/ 1753393 w 2813686"/>
              <a:gd name="connsiteY81-164" fmla="*/ 1997958 h 3470919"/>
              <a:gd name="connsiteX82-165" fmla="*/ 1769139 w 2813686"/>
              <a:gd name="connsiteY82-166" fmla="*/ 1958476 h 3470919"/>
              <a:gd name="connsiteX83-167" fmla="*/ 2752632 w 2813686"/>
              <a:gd name="connsiteY83-168" fmla="*/ 736921 h 3470919"/>
              <a:gd name="connsiteX84-169" fmla="*/ 2773641 w 2813686"/>
              <a:gd name="connsiteY84-170" fmla="*/ 234715 h 3470919"/>
              <a:gd name="connsiteX85-171" fmla="*/ 2687364 w 2813686"/>
              <a:gd name="connsiteY85-172" fmla="*/ 577756 h 3470919"/>
              <a:gd name="connsiteX86-173" fmla="*/ 2519053 w 2813686"/>
              <a:gd name="connsiteY86-174" fmla="*/ 769075 h 3470919"/>
              <a:gd name="connsiteX87-175" fmla="*/ 2543559 w 2813686"/>
              <a:gd name="connsiteY87-176" fmla="*/ 414543 h 3470919"/>
              <a:gd name="connsiteX88-177" fmla="*/ 2434521 w 2813686"/>
              <a:gd name="connsiteY88-178" fmla="*/ 33320 h 3470919"/>
              <a:gd name="connsiteX89-179" fmla="*/ 2425260 w 2813686"/>
              <a:gd name="connsiteY89-180" fmla="*/ 534204 h 3470919"/>
              <a:gd name="connsiteX90" fmla="*/ 2053428 w 2813686"/>
              <a:gd name="connsiteY90" fmla="*/ 0 h 3470919"/>
              <a:gd name="connsiteX0-181" fmla="*/ 1037170 w 2813686"/>
              <a:gd name="connsiteY0-182" fmla="*/ 2960921 h 3427954"/>
              <a:gd name="connsiteX1-183" fmla="*/ 1034145 w 2813686"/>
              <a:gd name="connsiteY1-184" fmla="*/ 2968694 h 3427954"/>
              <a:gd name="connsiteX2-185" fmla="*/ 1038546 w 2813686"/>
              <a:gd name="connsiteY2-186" fmla="*/ 2968326 h 3427954"/>
              <a:gd name="connsiteX3-187" fmla="*/ 1037170 w 2813686"/>
              <a:gd name="connsiteY3-188" fmla="*/ 2960921 h 3427954"/>
              <a:gd name="connsiteX4-189" fmla="*/ 1738349 w 2813686"/>
              <a:gd name="connsiteY4-190" fmla="*/ 2960921 h 3427954"/>
              <a:gd name="connsiteX5-191" fmla="*/ 1704451 w 2813686"/>
              <a:gd name="connsiteY5-192" fmla="*/ 3239634 h 3427954"/>
              <a:gd name="connsiteX6-193" fmla="*/ 1606281 w 2813686"/>
              <a:gd name="connsiteY6-194" fmla="*/ 3328259 h 3427954"/>
              <a:gd name="connsiteX7-195" fmla="*/ 1804346 w 2813686"/>
              <a:gd name="connsiteY7-196" fmla="*/ 3226991 h 3427954"/>
              <a:gd name="connsiteX8-197" fmla="*/ 1774212 w 2813686"/>
              <a:gd name="connsiteY8-198" fmla="*/ 3096639 h 3427954"/>
              <a:gd name="connsiteX9-199" fmla="*/ 1738349 w 2813686"/>
              <a:gd name="connsiteY9-200" fmla="*/ 2960921 h 3427954"/>
              <a:gd name="connsiteX10-201" fmla="*/ 2053428 w 2813686"/>
              <a:gd name="connsiteY10-202" fmla="*/ 0 h 3427954"/>
              <a:gd name="connsiteX11-203" fmla="*/ 2246676 w 2813686"/>
              <a:gd name="connsiteY11-204" fmla="*/ 367270 h 3427954"/>
              <a:gd name="connsiteX12-205" fmla="*/ 2300394 w 2813686"/>
              <a:gd name="connsiteY12-206" fmla="*/ 658924 h 3427954"/>
              <a:gd name="connsiteX13-207" fmla="*/ 2036961 w 2813686"/>
              <a:gd name="connsiteY13-208" fmla="*/ 660542 h 3427954"/>
              <a:gd name="connsiteX14-209" fmla="*/ 1752923 w 2813686"/>
              <a:gd name="connsiteY14-210" fmla="*/ 560223 h 3427954"/>
              <a:gd name="connsiteX15-211" fmla="*/ 2230120 w 2813686"/>
              <a:gd name="connsiteY15-212" fmla="*/ 824290 h 3427954"/>
              <a:gd name="connsiteX16-213" fmla="*/ 2316483 w 2813686"/>
              <a:gd name="connsiteY16-214" fmla="*/ 1017697 h 3427954"/>
              <a:gd name="connsiteX17-215" fmla="*/ 1805528 w 2813686"/>
              <a:gd name="connsiteY17-216" fmla="*/ 1584861 h 3427954"/>
              <a:gd name="connsiteX18-217" fmla="*/ 1574955 w 2813686"/>
              <a:gd name="connsiteY18-218" fmla="*/ 1066132 h 3427954"/>
              <a:gd name="connsiteX19-219" fmla="*/ 1552268 w 2813686"/>
              <a:gd name="connsiteY19-220" fmla="*/ 1394279 h 3427954"/>
              <a:gd name="connsiteX20-221" fmla="*/ 1711210 w 2813686"/>
              <a:gd name="connsiteY20-222" fmla="*/ 1712378 h 3427954"/>
              <a:gd name="connsiteX21-223" fmla="*/ 1643859 w 2813686"/>
              <a:gd name="connsiteY21-224" fmla="*/ 1885842 h 3427954"/>
              <a:gd name="connsiteX22-225" fmla="*/ 1626761 w 2813686"/>
              <a:gd name="connsiteY22-226" fmla="*/ 1918368 h 3427954"/>
              <a:gd name="connsiteX23-227" fmla="*/ 1592753 w 2813686"/>
              <a:gd name="connsiteY23-228" fmla="*/ 1928989 h 3427954"/>
              <a:gd name="connsiteX24-229" fmla="*/ 1504831 w 2813686"/>
              <a:gd name="connsiteY24-230" fmla="*/ 1989191 h 3427954"/>
              <a:gd name="connsiteX25-231" fmla="*/ 1388073 w 2813686"/>
              <a:gd name="connsiteY25-232" fmla="*/ 1992958 h 3427954"/>
              <a:gd name="connsiteX26-233" fmla="*/ 1387760 w 2813686"/>
              <a:gd name="connsiteY26-234" fmla="*/ 2032740 h 3427954"/>
              <a:gd name="connsiteX27-235" fmla="*/ 1387446 w 2813686"/>
              <a:gd name="connsiteY27-236" fmla="*/ 1992958 h 3427954"/>
              <a:gd name="connsiteX28-237" fmla="*/ 1270688 w 2813686"/>
              <a:gd name="connsiteY28-238" fmla="*/ 1989191 h 3427954"/>
              <a:gd name="connsiteX29-239" fmla="*/ 1211367 w 2813686"/>
              <a:gd name="connsiteY29-240" fmla="*/ 1954824 h 3427954"/>
              <a:gd name="connsiteX30-241" fmla="*/ 1191456 w 2813686"/>
              <a:gd name="connsiteY30-242" fmla="*/ 1936839 h 3427954"/>
              <a:gd name="connsiteX31-243" fmla="*/ 1195545 w 2813686"/>
              <a:gd name="connsiteY31-244" fmla="*/ 1934765 h 3427954"/>
              <a:gd name="connsiteX32-245" fmla="*/ 1102478 w 2813686"/>
              <a:gd name="connsiteY32-246" fmla="*/ 1712378 h 3427954"/>
              <a:gd name="connsiteX33-247" fmla="*/ 1261418 w 2813686"/>
              <a:gd name="connsiteY33-248" fmla="*/ 1394279 h 3427954"/>
              <a:gd name="connsiteX34-249" fmla="*/ 1238732 w 2813686"/>
              <a:gd name="connsiteY34-250" fmla="*/ 1066132 h 3427954"/>
              <a:gd name="connsiteX35-251" fmla="*/ 1008159 w 2813686"/>
              <a:gd name="connsiteY35-252" fmla="*/ 1584861 h 3427954"/>
              <a:gd name="connsiteX36-253" fmla="*/ 497204 w 2813686"/>
              <a:gd name="connsiteY36-254" fmla="*/ 1017697 h 3427954"/>
              <a:gd name="connsiteX37-255" fmla="*/ 583566 w 2813686"/>
              <a:gd name="connsiteY37-256" fmla="*/ 824290 h 3427954"/>
              <a:gd name="connsiteX38-257" fmla="*/ 1060764 w 2813686"/>
              <a:gd name="connsiteY38-258" fmla="*/ 560223 h 3427954"/>
              <a:gd name="connsiteX39-259" fmla="*/ 776726 w 2813686"/>
              <a:gd name="connsiteY39-260" fmla="*/ 660542 h 3427954"/>
              <a:gd name="connsiteX40-261" fmla="*/ 513292 w 2813686"/>
              <a:gd name="connsiteY40-262" fmla="*/ 658924 h 3427954"/>
              <a:gd name="connsiteX41-263" fmla="*/ 567011 w 2813686"/>
              <a:gd name="connsiteY41-264" fmla="*/ 367270 h 3427954"/>
              <a:gd name="connsiteX42-265" fmla="*/ 760259 w 2813686"/>
              <a:gd name="connsiteY42-266" fmla="*/ 0 h 3427954"/>
              <a:gd name="connsiteX43-267" fmla="*/ 388427 w 2813686"/>
              <a:gd name="connsiteY43-268" fmla="*/ 534204 h 3427954"/>
              <a:gd name="connsiteX44-269" fmla="*/ 379165 w 2813686"/>
              <a:gd name="connsiteY44-270" fmla="*/ 33320 h 3427954"/>
              <a:gd name="connsiteX45-271" fmla="*/ 270127 w 2813686"/>
              <a:gd name="connsiteY45-272" fmla="*/ 414543 h 3427954"/>
              <a:gd name="connsiteX46-273" fmla="*/ 294634 w 2813686"/>
              <a:gd name="connsiteY46-274" fmla="*/ 769075 h 3427954"/>
              <a:gd name="connsiteX47-275" fmla="*/ 126322 w 2813686"/>
              <a:gd name="connsiteY47-276" fmla="*/ 577756 h 3427954"/>
              <a:gd name="connsiteX48-277" fmla="*/ 40045 w 2813686"/>
              <a:gd name="connsiteY48-278" fmla="*/ 234715 h 3427954"/>
              <a:gd name="connsiteX49-279" fmla="*/ 61054 w 2813686"/>
              <a:gd name="connsiteY49-280" fmla="*/ 736921 h 3427954"/>
              <a:gd name="connsiteX50-281" fmla="*/ 1044547 w 2813686"/>
              <a:gd name="connsiteY50-282" fmla="*/ 1958476 h 3427954"/>
              <a:gd name="connsiteX51-283" fmla="*/ 1051329 w 2813686"/>
              <a:gd name="connsiteY51-284" fmla="*/ 1975481 h 3427954"/>
              <a:gd name="connsiteX52-285" fmla="*/ 1018222 w 2813686"/>
              <a:gd name="connsiteY52-286" fmla="*/ 2000963 h 3427954"/>
              <a:gd name="connsiteX53-287" fmla="*/ 965610 w 2813686"/>
              <a:gd name="connsiteY53-288" fmla="*/ 2011791 h 3427954"/>
              <a:gd name="connsiteX54-289" fmla="*/ 811188 w 2813686"/>
              <a:gd name="connsiteY54-290" fmla="*/ 1951528 h 3427954"/>
              <a:gd name="connsiteX55-291" fmla="*/ 415717 w 2813686"/>
              <a:gd name="connsiteY55-292" fmla="*/ 1989191 h 3427954"/>
              <a:gd name="connsiteX56-293" fmla="*/ 717029 w 2813686"/>
              <a:gd name="connsiteY56-294" fmla="*/ 2264138 h 3427954"/>
              <a:gd name="connsiteX57-295" fmla="*/ 973143 w 2813686"/>
              <a:gd name="connsiteY57-296" fmla="*/ 2154913 h 3427954"/>
              <a:gd name="connsiteX58-297" fmla="*/ 811188 w 2813686"/>
              <a:gd name="connsiteY58-298" fmla="*/ 2301803 h 3427954"/>
              <a:gd name="connsiteX59-299" fmla="*/ 1056003 w 2813686"/>
              <a:gd name="connsiteY59-300" fmla="*/ 2915724 h 3427954"/>
              <a:gd name="connsiteX60-301" fmla="*/ 1116266 w 2813686"/>
              <a:gd name="connsiteY60-302" fmla="*/ 3243401 h 3427954"/>
              <a:gd name="connsiteX61-303" fmla="*/ 1338483 w 2813686"/>
              <a:gd name="connsiteY61-304" fmla="*/ 3420421 h 3427954"/>
              <a:gd name="connsiteX62-305" fmla="*/ 1376796 w 2813686"/>
              <a:gd name="connsiteY62-306" fmla="*/ 3425210 h 3427954"/>
              <a:gd name="connsiteX63-307" fmla="*/ 1376774 w 2813686"/>
              <a:gd name="connsiteY63-308" fmla="*/ 3427954 h 3427954"/>
              <a:gd name="connsiteX64-309" fmla="*/ 1387760 w 2813686"/>
              <a:gd name="connsiteY64-310" fmla="*/ 3426581 h 3427954"/>
              <a:gd name="connsiteX65-311" fmla="*/ 1398745 w 2813686"/>
              <a:gd name="connsiteY65-312" fmla="*/ 3427954 h 3427954"/>
              <a:gd name="connsiteX66-313" fmla="*/ 1398724 w 2813686"/>
              <a:gd name="connsiteY66-314" fmla="*/ 3425210 h 3427954"/>
              <a:gd name="connsiteX67-315" fmla="*/ 1422464 w 2813686"/>
              <a:gd name="connsiteY67-316" fmla="*/ 3422243 h 3427954"/>
              <a:gd name="connsiteX68-317" fmla="*/ 1456765 w 2813686"/>
              <a:gd name="connsiteY68-318" fmla="*/ 3404705 h 3427954"/>
              <a:gd name="connsiteX69-319" fmla="*/ 1659253 w 2813686"/>
              <a:gd name="connsiteY69-320" fmla="*/ 3243401 h 3427954"/>
              <a:gd name="connsiteX70-321" fmla="*/ 1719516 w 2813686"/>
              <a:gd name="connsiteY70-322" fmla="*/ 2915724 h 3427954"/>
              <a:gd name="connsiteX71-323" fmla="*/ 1964331 w 2813686"/>
              <a:gd name="connsiteY71-324" fmla="*/ 2301803 h 3427954"/>
              <a:gd name="connsiteX72-325" fmla="*/ 1802376 w 2813686"/>
              <a:gd name="connsiteY72-326" fmla="*/ 2154913 h 3427954"/>
              <a:gd name="connsiteX73-327" fmla="*/ 2058491 w 2813686"/>
              <a:gd name="connsiteY73-328" fmla="*/ 2264138 h 3427954"/>
              <a:gd name="connsiteX74-329" fmla="*/ 2359802 w 2813686"/>
              <a:gd name="connsiteY74-330" fmla="*/ 1989191 h 3427954"/>
              <a:gd name="connsiteX75-331" fmla="*/ 1964331 w 2813686"/>
              <a:gd name="connsiteY75-332" fmla="*/ 1951528 h 3427954"/>
              <a:gd name="connsiteX76-333" fmla="*/ 1809910 w 2813686"/>
              <a:gd name="connsiteY76-334" fmla="*/ 2011791 h 3427954"/>
              <a:gd name="connsiteX77-335" fmla="*/ 1757297 w 2813686"/>
              <a:gd name="connsiteY77-336" fmla="*/ 2000963 h 3427954"/>
              <a:gd name="connsiteX78-337" fmla="*/ 1753393 w 2813686"/>
              <a:gd name="connsiteY78-338" fmla="*/ 1997958 h 3427954"/>
              <a:gd name="connsiteX79-339" fmla="*/ 1769139 w 2813686"/>
              <a:gd name="connsiteY79-340" fmla="*/ 1958476 h 3427954"/>
              <a:gd name="connsiteX80-341" fmla="*/ 2752632 w 2813686"/>
              <a:gd name="connsiteY80-342" fmla="*/ 736921 h 3427954"/>
              <a:gd name="connsiteX81-343" fmla="*/ 2773641 w 2813686"/>
              <a:gd name="connsiteY81-344" fmla="*/ 234715 h 3427954"/>
              <a:gd name="connsiteX82-345" fmla="*/ 2687364 w 2813686"/>
              <a:gd name="connsiteY82-346" fmla="*/ 577756 h 3427954"/>
              <a:gd name="connsiteX83-347" fmla="*/ 2519053 w 2813686"/>
              <a:gd name="connsiteY83-348" fmla="*/ 769075 h 3427954"/>
              <a:gd name="connsiteX84-349" fmla="*/ 2543559 w 2813686"/>
              <a:gd name="connsiteY84-350" fmla="*/ 414543 h 3427954"/>
              <a:gd name="connsiteX85-351" fmla="*/ 2434521 w 2813686"/>
              <a:gd name="connsiteY85-352" fmla="*/ 33320 h 3427954"/>
              <a:gd name="connsiteX86-353" fmla="*/ 2425260 w 2813686"/>
              <a:gd name="connsiteY86-354" fmla="*/ 534204 h 3427954"/>
              <a:gd name="connsiteX87-355" fmla="*/ 2053428 w 2813686"/>
              <a:gd name="connsiteY87-356" fmla="*/ 0 h 3427954"/>
              <a:gd name="connsiteX0-357" fmla="*/ 1037170 w 2813686"/>
              <a:gd name="connsiteY0-358" fmla="*/ 2960921 h 3427954"/>
              <a:gd name="connsiteX1-359" fmla="*/ 1034145 w 2813686"/>
              <a:gd name="connsiteY1-360" fmla="*/ 2968694 h 3427954"/>
              <a:gd name="connsiteX2-361" fmla="*/ 1038546 w 2813686"/>
              <a:gd name="connsiteY2-362" fmla="*/ 2968326 h 3427954"/>
              <a:gd name="connsiteX3-363" fmla="*/ 1037170 w 2813686"/>
              <a:gd name="connsiteY3-364" fmla="*/ 2960921 h 3427954"/>
              <a:gd name="connsiteX4-365" fmla="*/ 1738349 w 2813686"/>
              <a:gd name="connsiteY4-366" fmla="*/ 2960921 h 3427954"/>
              <a:gd name="connsiteX5-367" fmla="*/ 1704451 w 2813686"/>
              <a:gd name="connsiteY5-368" fmla="*/ 3239634 h 3427954"/>
              <a:gd name="connsiteX6-369" fmla="*/ 1606281 w 2813686"/>
              <a:gd name="connsiteY6-370" fmla="*/ 3328259 h 3427954"/>
              <a:gd name="connsiteX7-371" fmla="*/ 1774212 w 2813686"/>
              <a:gd name="connsiteY7-372" fmla="*/ 3096639 h 3427954"/>
              <a:gd name="connsiteX8-373" fmla="*/ 1738349 w 2813686"/>
              <a:gd name="connsiteY8-374" fmla="*/ 2960921 h 3427954"/>
              <a:gd name="connsiteX9-375" fmla="*/ 2053428 w 2813686"/>
              <a:gd name="connsiteY9-376" fmla="*/ 0 h 3427954"/>
              <a:gd name="connsiteX10-377" fmla="*/ 2246676 w 2813686"/>
              <a:gd name="connsiteY10-378" fmla="*/ 367270 h 3427954"/>
              <a:gd name="connsiteX11-379" fmla="*/ 2300394 w 2813686"/>
              <a:gd name="connsiteY11-380" fmla="*/ 658924 h 3427954"/>
              <a:gd name="connsiteX12-381" fmla="*/ 2036961 w 2813686"/>
              <a:gd name="connsiteY12-382" fmla="*/ 660542 h 3427954"/>
              <a:gd name="connsiteX13-383" fmla="*/ 1752923 w 2813686"/>
              <a:gd name="connsiteY13-384" fmla="*/ 560223 h 3427954"/>
              <a:gd name="connsiteX14-385" fmla="*/ 2230120 w 2813686"/>
              <a:gd name="connsiteY14-386" fmla="*/ 824290 h 3427954"/>
              <a:gd name="connsiteX15-387" fmla="*/ 2316483 w 2813686"/>
              <a:gd name="connsiteY15-388" fmla="*/ 1017697 h 3427954"/>
              <a:gd name="connsiteX16-389" fmla="*/ 1805528 w 2813686"/>
              <a:gd name="connsiteY16-390" fmla="*/ 1584861 h 3427954"/>
              <a:gd name="connsiteX17-391" fmla="*/ 1574955 w 2813686"/>
              <a:gd name="connsiteY17-392" fmla="*/ 1066132 h 3427954"/>
              <a:gd name="connsiteX18-393" fmla="*/ 1552268 w 2813686"/>
              <a:gd name="connsiteY18-394" fmla="*/ 1394279 h 3427954"/>
              <a:gd name="connsiteX19-395" fmla="*/ 1711210 w 2813686"/>
              <a:gd name="connsiteY19-396" fmla="*/ 1712378 h 3427954"/>
              <a:gd name="connsiteX20-397" fmla="*/ 1643859 w 2813686"/>
              <a:gd name="connsiteY20-398" fmla="*/ 1885842 h 3427954"/>
              <a:gd name="connsiteX21-399" fmla="*/ 1626761 w 2813686"/>
              <a:gd name="connsiteY21-400" fmla="*/ 1918368 h 3427954"/>
              <a:gd name="connsiteX22-401" fmla="*/ 1592753 w 2813686"/>
              <a:gd name="connsiteY22-402" fmla="*/ 1928989 h 3427954"/>
              <a:gd name="connsiteX23-403" fmla="*/ 1504831 w 2813686"/>
              <a:gd name="connsiteY23-404" fmla="*/ 1989191 h 3427954"/>
              <a:gd name="connsiteX24-405" fmla="*/ 1388073 w 2813686"/>
              <a:gd name="connsiteY24-406" fmla="*/ 1992958 h 3427954"/>
              <a:gd name="connsiteX25-407" fmla="*/ 1387760 w 2813686"/>
              <a:gd name="connsiteY25-408" fmla="*/ 2032740 h 3427954"/>
              <a:gd name="connsiteX26-409" fmla="*/ 1387446 w 2813686"/>
              <a:gd name="connsiteY26-410" fmla="*/ 1992958 h 3427954"/>
              <a:gd name="connsiteX27-411" fmla="*/ 1270688 w 2813686"/>
              <a:gd name="connsiteY27-412" fmla="*/ 1989191 h 3427954"/>
              <a:gd name="connsiteX28-413" fmla="*/ 1211367 w 2813686"/>
              <a:gd name="connsiteY28-414" fmla="*/ 1954824 h 3427954"/>
              <a:gd name="connsiteX29-415" fmla="*/ 1191456 w 2813686"/>
              <a:gd name="connsiteY29-416" fmla="*/ 1936839 h 3427954"/>
              <a:gd name="connsiteX30-417" fmla="*/ 1195545 w 2813686"/>
              <a:gd name="connsiteY30-418" fmla="*/ 1934765 h 3427954"/>
              <a:gd name="connsiteX31-419" fmla="*/ 1102478 w 2813686"/>
              <a:gd name="connsiteY31-420" fmla="*/ 1712378 h 3427954"/>
              <a:gd name="connsiteX32-421" fmla="*/ 1261418 w 2813686"/>
              <a:gd name="connsiteY32-422" fmla="*/ 1394279 h 3427954"/>
              <a:gd name="connsiteX33-423" fmla="*/ 1238732 w 2813686"/>
              <a:gd name="connsiteY33-424" fmla="*/ 1066132 h 3427954"/>
              <a:gd name="connsiteX34-425" fmla="*/ 1008159 w 2813686"/>
              <a:gd name="connsiteY34-426" fmla="*/ 1584861 h 3427954"/>
              <a:gd name="connsiteX35-427" fmla="*/ 497204 w 2813686"/>
              <a:gd name="connsiteY35-428" fmla="*/ 1017697 h 3427954"/>
              <a:gd name="connsiteX36-429" fmla="*/ 583566 w 2813686"/>
              <a:gd name="connsiteY36-430" fmla="*/ 824290 h 3427954"/>
              <a:gd name="connsiteX37-431" fmla="*/ 1060764 w 2813686"/>
              <a:gd name="connsiteY37-432" fmla="*/ 560223 h 3427954"/>
              <a:gd name="connsiteX38-433" fmla="*/ 776726 w 2813686"/>
              <a:gd name="connsiteY38-434" fmla="*/ 660542 h 3427954"/>
              <a:gd name="connsiteX39-435" fmla="*/ 513292 w 2813686"/>
              <a:gd name="connsiteY39-436" fmla="*/ 658924 h 3427954"/>
              <a:gd name="connsiteX40-437" fmla="*/ 567011 w 2813686"/>
              <a:gd name="connsiteY40-438" fmla="*/ 367270 h 3427954"/>
              <a:gd name="connsiteX41-439" fmla="*/ 760259 w 2813686"/>
              <a:gd name="connsiteY41-440" fmla="*/ 0 h 3427954"/>
              <a:gd name="connsiteX42-441" fmla="*/ 388427 w 2813686"/>
              <a:gd name="connsiteY42-442" fmla="*/ 534204 h 3427954"/>
              <a:gd name="connsiteX43-443" fmla="*/ 379165 w 2813686"/>
              <a:gd name="connsiteY43-444" fmla="*/ 33320 h 3427954"/>
              <a:gd name="connsiteX44-445" fmla="*/ 270127 w 2813686"/>
              <a:gd name="connsiteY44-446" fmla="*/ 414543 h 3427954"/>
              <a:gd name="connsiteX45-447" fmla="*/ 294634 w 2813686"/>
              <a:gd name="connsiteY45-448" fmla="*/ 769075 h 3427954"/>
              <a:gd name="connsiteX46-449" fmla="*/ 126322 w 2813686"/>
              <a:gd name="connsiteY46-450" fmla="*/ 577756 h 3427954"/>
              <a:gd name="connsiteX47-451" fmla="*/ 40045 w 2813686"/>
              <a:gd name="connsiteY47-452" fmla="*/ 234715 h 3427954"/>
              <a:gd name="connsiteX48-453" fmla="*/ 61054 w 2813686"/>
              <a:gd name="connsiteY48-454" fmla="*/ 736921 h 3427954"/>
              <a:gd name="connsiteX49-455" fmla="*/ 1044547 w 2813686"/>
              <a:gd name="connsiteY49-456" fmla="*/ 1958476 h 3427954"/>
              <a:gd name="connsiteX50-457" fmla="*/ 1051329 w 2813686"/>
              <a:gd name="connsiteY50-458" fmla="*/ 1975481 h 3427954"/>
              <a:gd name="connsiteX51-459" fmla="*/ 1018222 w 2813686"/>
              <a:gd name="connsiteY51-460" fmla="*/ 2000963 h 3427954"/>
              <a:gd name="connsiteX52-461" fmla="*/ 965610 w 2813686"/>
              <a:gd name="connsiteY52-462" fmla="*/ 2011791 h 3427954"/>
              <a:gd name="connsiteX53-463" fmla="*/ 811188 w 2813686"/>
              <a:gd name="connsiteY53-464" fmla="*/ 1951528 h 3427954"/>
              <a:gd name="connsiteX54-465" fmla="*/ 415717 w 2813686"/>
              <a:gd name="connsiteY54-466" fmla="*/ 1989191 h 3427954"/>
              <a:gd name="connsiteX55-467" fmla="*/ 717029 w 2813686"/>
              <a:gd name="connsiteY55-468" fmla="*/ 2264138 h 3427954"/>
              <a:gd name="connsiteX56-469" fmla="*/ 973143 w 2813686"/>
              <a:gd name="connsiteY56-470" fmla="*/ 2154913 h 3427954"/>
              <a:gd name="connsiteX57-471" fmla="*/ 811188 w 2813686"/>
              <a:gd name="connsiteY57-472" fmla="*/ 2301803 h 3427954"/>
              <a:gd name="connsiteX58-473" fmla="*/ 1056003 w 2813686"/>
              <a:gd name="connsiteY58-474" fmla="*/ 2915724 h 3427954"/>
              <a:gd name="connsiteX59-475" fmla="*/ 1116266 w 2813686"/>
              <a:gd name="connsiteY59-476" fmla="*/ 3243401 h 3427954"/>
              <a:gd name="connsiteX60-477" fmla="*/ 1338483 w 2813686"/>
              <a:gd name="connsiteY60-478" fmla="*/ 3420421 h 3427954"/>
              <a:gd name="connsiteX61-479" fmla="*/ 1376796 w 2813686"/>
              <a:gd name="connsiteY61-480" fmla="*/ 3425210 h 3427954"/>
              <a:gd name="connsiteX62-481" fmla="*/ 1376774 w 2813686"/>
              <a:gd name="connsiteY62-482" fmla="*/ 3427954 h 3427954"/>
              <a:gd name="connsiteX63-483" fmla="*/ 1387760 w 2813686"/>
              <a:gd name="connsiteY63-484" fmla="*/ 3426581 h 3427954"/>
              <a:gd name="connsiteX64-485" fmla="*/ 1398745 w 2813686"/>
              <a:gd name="connsiteY64-486" fmla="*/ 3427954 h 3427954"/>
              <a:gd name="connsiteX65-487" fmla="*/ 1398724 w 2813686"/>
              <a:gd name="connsiteY65-488" fmla="*/ 3425210 h 3427954"/>
              <a:gd name="connsiteX66-489" fmla="*/ 1422464 w 2813686"/>
              <a:gd name="connsiteY66-490" fmla="*/ 3422243 h 3427954"/>
              <a:gd name="connsiteX67-491" fmla="*/ 1456765 w 2813686"/>
              <a:gd name="connsiteY67-492" fmla="*/ 3404705 h 3427954"/>
              <a:gd name="connsiteX68-493" fmla="*/ 1659253 w 2813686"/>
              <a:gd name="connsiteY68-494" fmla="*/ 3243401 h 3427954"/>
              <a:gd name="connsiteX69-495" fmla="*/ 1719516 w 2813686"/>
              <a:gd name="connsiteY69-496" fmla="*/ 2915724 h 3427954"/>
              <a:gd name="connsiteX70-497" fmla="*/ 1964331 w 2813686"/>
              <a:gd name="connsiteY70-498" fmla="*/ 2301803 h 3427954"/>
              <a:gd name="connsiteX71-499" fmla="*/ 1802376 w 2813686"/>
              <a:gd name="connsiteY71-500" fmla="*/ 2154913 h 3427954"/>
              <a:gd name="connsiteX72-501" fmla="*/ 2058491 w 2813686"/>
              <a:gd name="connsiteY72-502" fmla="*/ 2264138 h 3427954"/>
              <a:gd name="connsiteX73-503" fmla="*/ 2359802 w 2813686"/>
              <a:gd name="connsiteY73-504" fmla="*/ 1989191 h 3427954"/>
              <a:gd name="connsiteX74-505" fmla="*/ 1964331 w 2813686"/>
              <a:gd name="connsiteY74-506" fmla="*/ 1951528 h 3427954"/>
              <a:gd name="connsiteX75-507" fmla="*/ 1809910 w 2813686"/>
              <a:gd name="connsiteY75-508" fmla="*/ 2011791 h 3427954"/>
              <a:gd name="connsiteX76-509" fmla="*/ 1757297 w 2813686"/>
              <a:gd name="connsiteY76-510" fmla="*/ 2000963 h 3427954"/>
              <a:gd name="connsiteX77-511" fmla="*/ 1753393 w 2813686"/>
              <a:gd name="connsiteY77-512" fmla="*/ 1997958 h 3427954"/>
              <a:gd name="connsiteX78-513" fmla="*/ 1769139 w 2813686"/>
              <a:gd name="connsiteY78-514" fmla="*/ 1958476 h 3427954"/>
              <a:gd name="connsiteX79-515" fmla="*/ 2752632 w 2813686"/>
              <a:gd name="connsiteY79-516" fmla="*/ 736921 h 3427954"/>
              <a:gd name="connsiteX80-517" fmla="*/ 2773641 w 2813686"/>
              <a:gd name="connsiteY80-518" fmla="*/ 234715 h 3427954"/>
              <a:gd name="connsiteX81-519" fmla="*/ 2687364 w 2813686"/>
              <a:gd name="connsiteY81-520" fmla="*/ 577756 h 3427954"/>
              <a:gd name="connsiteX82-521" fmla="*/ 2519053 w 2813686"/>
              <a:gd name="connsiteY82-522" fmla="*/ 769075 h 3427954"/>
              <a:gd name="connsiteX83-523" fmla="*/ 2543559 w 2813686"/>
              <a:gd name="connsiteY83-524" fmla="*/ 414543 h 3427954"/>
              <a:gd name="connsiteX84-525" fmla="*/ 2434521 w 2813686"/>
              <a:gd name="connsiteY84-526" fmla="*/ 33320 h 3427954"/>
              <a:gd name="connsiteX85-527" fmla="*/ 2425260 w 2813686"/>
              <a:gd name="connsiteY85-528" fmla="*/ 534204 h 3427954"/>
              <a:gd name="connsiteX86-529" fmla="*/ 2053428 w 2813686"/>
              <a:gd name="connsiteY86-530" fmla="*/ 0 h 3427954"/>
              <a:gd name="connsiteX0-531" fmla="*/ 1037170 w 2813686"/>
              <a:gd name="connsiteY0-532" fmla="*/ 2960921 h 3427954"/>
              <a:gd name="connsiteX1-533" fmla="*/ 1034145 w 2813686"/>
              <a:gd name="connsiteY1-534" fmla="*/ 2968694 h 3427954"/>
              <a:gd name="connsiteX2-535" fmla="*/ 1038546 w 2813686"/>
              <a:gd name="connsiteY2-536" fmla="*/ 2968326 h 3427954"/>
              <a:gd name="connsiteX3-537" fmla="*/ 1037170 w 2813686"/>
              <a:gd name="connsiteY3-538" fmla="*/ 2960921 h 3427954"/>
              <a:gd name="connsiteX4-539" fmla="*/ 1738349 w 2813686"/>
              <a:gd name="connsiteY4-540" fmla="*/ 2960921 h 3427954"/>
              <a:gd name="connsiteX5-541" fmla="*/ 1704451 w 2813686"/>
              <a:gd name="connsiteY5-542" fmla="*/ 3239634 h 3427954"/>
              <a:gd name="connsiteX6-543" fmla="*/ 1606281 w 2813686"/>
              <a:gd name="connsiteY6-544" fmla="*/ 3328259 h 3427954"/>
              <a:gd name="connsiteX7-545" fmla="*/ 1738349 w 2813686"/>
              <a:gd name="connsiteY7-546" fmla="*/ 2960921 h 3427954"/>
              <a:gd name="connsiteX8-547" fmla="*/ 2053428 w 2813686"/>
              <a:gd name="connsiteY8-548" fmla="*/ 0 h 3427954"/>
              <a:gd name="connsiteX9-549" fmla="*/ 2246676 w 2813686"/>
              <a:gd name="connsiteY9-550" fmla="*/ 367270 h 3427954"/>
              <a:gd name="connsiteX10-551" fmla="*/ 2300394 w 2813686"/>
              <a:gd name="connsiteY10-552" fmla="*/ 658924 h 3427954"/>
              <a:gd name="connsiteX11-553" fmla="*/ 2036961 w 2813686"/>
              <a:gd name="connsiteY11-554" fmla="*/ 660542 h 3427954"/>
              <a:gd name="connsiteX12-555" fmla="*/ 1752923 w 2813686"/>
              <a:gd name="connsiteY12-556" fmla="*/ 560223 h 3427954"/>
              <a:gd name="connsiteX13-557" fmla="*/ 2230120 w 2813686"/>
              <a:gd name="connsiteY13-558" fmla="*/ 824290 h 3427954"/>
              <a:gd name="connsiteX14-559" fmla="*/ 2316483 w 2813686"/>
              <a:gd name="connsiteY14-560" fmla="*/ 1017697 h 3427954"/>
              <a:gd name="connsiteX15-561" fmla="*/ 1805528 w 2813686"/>
              <a:gd name="connsiteY15-562" fmla="*/ 1584861 h 3427954"/>
              <a:gd name="connsiteX16-563" fmla="*/ 1574955 w 2813686"/>
              <a:gd name="connsiteY16-564" fmla="*/ 1066132 h 3427954"/>
              <a:gd name="connsiteX17-565" fmla="*/ 1552268 w 2813686"/>
              <a:gd name="connsiteY17-566" fmla="*/ 1394279 h 3427954"/>
              <a:gd name="connsiteX18-567" fmla="*/ 1711210 w 2813686"/>
              <a:gd name="connsiteY18-568" fmla="*/ 1712378 h 3427954"/>
              <a:gd name="connsiteX19-569" fmla="*/ 1643859 w 2813686"/>
              <a:gd name="connsiteY19-570" fmla="*/ 1885842 h 3427954"/>
              <a:gd name="connsiteX20-571" fmla="*/ 1626761 w 2813686"/>
              <a:gd name="connsiteY20-572" fmla="*/ 1918368 h 3427954"/>
              <a:gd name="connsiteX21-573" fmla="*/ 1592753 w 2813686"/>
              <a:gd name="connsiteY21-574" fmla="*/ 1928989 h 3427954"/>
              <a:gd name="connsiteX22-575" fmla="*/ 1504831 w 2813686"/>
              <a:gd name="connsiteY22-576" fmla="*/ 1989191 h 3427954"/>
              <a:gd name="connsiteX23-577" fmla="*/ 1388073 w 2813686"/>
              <a:gd name="connsiteY23-578" fmla="*/ 1992958 h 3427954"/>
              <a:gd name="connsiteX24-579" fmla="*/ 1387760 w 2813686"/>
              <a:gd name="connsiteY24-580" fmla="*/ 2032740 h 3427954"/>
              <a:gd name="connsiteX25-581" fmla="*/ 1387446 w 2813686"/>
              <a:gd name="connsiteY25-582" fmla="*/ 1992958 h 3427954"/>
              <a:gd name="connsiteX26-583" fmla="*/ 1270688 w 2813686"/>
              <a:gd name="connsiteY26-584" fmla="*/ 1989191 h 3427954"/>
              <a:gd name="connsiteX27-585" fmla="*/ 1211367 w 2813686"/>
              <a:gd name="connsiteY27-586" fmla="*/ 1954824 h 3427954"/>
              <a:gd name="connsiteX28-587" fmla="*/ 1191456 w 2813686"/>
              <a:gd name="connsiteY28-588" fmla="*/ 1936839 h 3427954"/>
              <a:gd name="connsiteX29-589" fmla="*/ 1195545 w 2813686"/>
              <a:gd name="connsiteY29-590" fmla="*/ 1934765 h 3427954"/>
              <a:gd name="connsiteX30-591" fmla="*/ 1102478 w 2813686"/>
              <a:gd name="connsiteY30-592" fmla="*/ 1712378 h 3427954"/>
              <a:gd name="connsiteX31-593" fmla="*/ 1261418 w 2813686"/>
              <a:gd name="connsiteY31-594" fmla="*/ 1394279 h 3427954"/>
              <a:gd name="connsiteX32-595" fmla="*/ 1238732 w 2813686"/>
              <a:gd name="connsiteY32-596" fmla="*/ 1066132 h 3427954"/>
              <a:gd name="connsiteX33-597" fmla="*/ 1008159 w 2813686"/>
              <a:gd name="connsiteY33-598" fmla="*/ 1584861 h 3427954"/>
              <a:gd name="connsiteX34-599" fmla="*/ 497204 w 2813686"/>
              <a:gd name="connsiteY34-600" fmla="*/ 1017697 h 3427954"/>
              <a:gd name="connsiteX35-601" fmla="*/ 583566 w 2813686"/>
              <a:gd name="connsiteY35-602" fmla="*/ 824290 h 3427954"/>
              <a:gd name="connsiteX36-603" fmla="*/ 1060764 w 2813686"/>
              <a:gd name="connsiteY36-604" fmla="*/ 560223 h 3427954"/>
              <a:gd name="connsiteX37-605" fmla="*/ 776726 w 2813686"/>
              <a:gd name="connsiteY37-606" fmla="*/ 660542 h 3427954"/>
              <a:gd name="connsiteX38-607" fmla="*/ 513292 w 2813686"/>
              <a:gd name="connsiteY38-608" fmla="*/ 658924 h 3427954"/>
              <a:gd name="connsiteX39-609" fmla="*/ 567011 w 2813686"/>
              <a:gd name="connsiteY39-610" fmla="*/ 367270 h 3427954"/>
              <a:gd name="connsiteX40-611" fmla="*/ 760259 w 2813686"/>
              <a:gd name="connsiteY40-612" fmla="*/ 0 h 3427954"/>
              <a:gd name="connsiteX41-613" fmla="*/ 388427 w 2813686"/>
              <a:gd name="connsiteY41-614" fmla="*/ 534204 h 3427954"/>
              <a:gd name="connsiteX42-615" fmla="*/ 379165 w 2813686"/>
              <a:gd name="connsiteY42-616" fmla="*/ 33320 h 3427954"/>
              <a:gd name="connsiteX43-617" fmla="*/ 270127 w 2813686"/>
              <a:gd name="connsiteY43-618" fmla="*/ 414543 h 3427954"/>
              <a:gd name="connsiteX44-619" fmla="*/ 294634 w 2813686"/>
              <a:gd name="connsiteY44-620" fmla="*/ 769075 h 3427954"/>
              <a:gd name="connsiteX45-621" fmla="*/ 126322 w 2813686"/>
              <a:gd name="connsiteY45-622" fmla="*/ 577756 h 3427954"/>
              <a:gd name="connsiteX46-623" fmla="*/ 40045 w 2813686"/>
              <a:gd name="connsiteY46-624" fmla="*/ 234715 h 3427954"/>
              <a:gd name="connsiteX47-625" fmla="*/ 61054 w 2813686"/>
              <a:gd name="connsiteY47-626" fmla="*/ 736921 h 3427954"/>
              <a:gd name="connsiteX48-627" fmla="*/ 1044547 w 2813686"/>
              <a:gd name="connsiteY48-628" fmla="*/ 1958476 h 3427954"/>
              <a:gd name="connsiteX49-629" fmla="*/ 1051329 w 2813686"/>
              <a:gd name="connsiteY49-630" fmla="*/ 1975481 h 3427954"/>
              <a:gd name="connsiteX50-631" fmla="*/ 1018222 w 2813686"/>
              <a:gd name="connsiteY50-632" fmla="*/ 2000963 h 3427954"/>
              <a:gd name="connsiteX51-633" fmla="*/ 965610 w 2813686"/>
              <a:gd name="connsiteY51-634" fmla="*/ 2011791 h 3427954"/>
              <a:gd name="connsiteX52-635" fmla="*/ 811188 w 2813686"/>
              <a:gd name="connsiteY52-636" fmla="*/ 1951528 h 3427954"/>
              <a:gd name="connsiteX53-637" fmla="*/ 415717 w 2813686"/>
              <a:gd name="connsiteY53-638" fmla="*/ 1989191 h 3427954"/>
              <a:gd name="connsiteX54-639" fmla="*/ 717029 w 2813686"/>
              <a:gd name="connsiteY54-640" fmla="*/ 2264138 h 3427954"/>
              <a:gd name="connsiteX55-641" fmla="*/ 973143 w 2813686"/>
              <a:gd name="connsiteY55-642" fmla="*/ 2154913 h 3427954"/>
              <a:gd name="connsiteX56-643" fmla="*/ 811188 w 2813686"/>
              <a:gd name="connsiteY56-644" fmla="*/ 2301803 h 3427954"/>
              <a:gd name="connsiteX57-645" fmla="*/ 1056003 w 2813686"/>
              <a:gd name="connsiteY57-646" fmla="*/ 2915724 h 3427954"/>
              <a:gd name="connsiteX58-647" fmla="*/ 1116266 w 2813686"/>
              <a:gd name="connsiteY58-648" fmla="*/ 3243401 h 3427954"/>
              <a:gd name="connsiteX59-649" fmla="*/ 1338483 w 2813686"/>
              <a:gd name="connsiteY59-650" fmla="*/ 3420421 h 3427954"/>
              <a:gd name="connsiteX60-651" fmla="*/ 1376796 w 2813686"/>
              <a:gd name="connsiteY60-652" fmla="*/ 3425210 h 3427954"/>
              <a:gd name="connsiteX61-653" fmla="*/ 1376774 w 2813686"/>
              <a:gd name="connsiteY61-654" fmla="*/ 3427954 h 3427954"/>
              <a:gd name="connsiteX62-655" fmla="*/ 1387760 w 2813686"/>
              <a:gd name="connsiteY62-656" fmla="*/ 3426581 h 3427954"/>
              <a:gd name="connsiteX63-657" fmla="*/ 1398745 w 2813686"/>
              <a:gd name="connsiteY63-658" fmla="*/ 3427954 h 3427954"/>
              <a:gd name="connsiteX64-659" fmla="*/ 1398724 w 2813686"/>
              <a:gd name="connsiteY64-660" fmla="*/ 3425210 h 3427954"/>
              <a:gd name="connsiteX65-661" fmla="*/ 1422464 w 2813686"/>
              <a:gd name="connsiteY65-662" fmla="*/ 3422243 h 3427954"/>
              <a:gd name="connsiteX66-663" fmla="*/ 1456765 w 2813686"/>
              <a:gd name="connsiteY66-664" fmla="*/ 3404705 h 3427954"/>
              <a:gd name="connsiteX67-665" fmla="*/ 1659253 w 2813686"/>
              <a:gd name="connsiteY67-666" fmla="*/ 3243401 h 3427954"/>
              <a:gd name="connsiteX68-667" fmla="*/ 1719516 w 2813686"/>
              <a:gd name="connsiteY68-668" fmla="*/ 2915724 h 3427954"/>
              <a:gd name="connsiteX69-669" fmla="*/ 1964331 w 2813686"/>
              <a:gd name="connsiteY69-670" fmla="*/ 2301803 h 3427954"/>
              <a:gd name="connsiteX70-671" fmla="*/ 1802376 w 2813686"/>
              <a:gd name="connsiteY70-672" fmla="*/ 2154913 h 3427954"/>
              <a:gd name="connsiteX71-673" fmla="*/ 2058491 w 2813686"/>
              <a:gd name="connsiteY71-674" fmla="*/ 2264138 h 3427954"/>
              <a:gd name="connsiteX72-675" fmla="*/ 2359802 w 2813686"/>
              <a:gd name="connsiteY72-676" fmla="*/ 1989191 h 3427954"/>
              <a:gd name="connsiteX73-677" fmla="*/ 1964331 w 2813686"/>
              <a:gd name="connsiteY73-678" fmla="*/ 1951528 h 3427954"/>
              <a:gd name="connsiteX74-679" fmla="*/ 1809910 w 2813686"/>
              <a:gd name="connsiteY74-680" fmla="*/ 2011791 h 3427954"/>
              <a:gd name="connsiteX75-681" fmla="*/ 1757297 w 2813686"/>
              <a:gd name="connsiteY75-682" fmla="*/ 2000963 h 3427954"/>
              <a:gd name="connsiteX76-683" fmla="*/ 1753393 w 2813686"/>
              <a:gd name="connsiteY76-684" fmla="*/ 1997958 h 3427954"/>
              <a:gd name="connsiteX77-685" fmla="*/ 1769139 w 2813686"/>
              <a:gd name="connsiteY77-686" fmla="*/ 1958476 h 3427954"/>
              <a:gd name="connsiteX78-687" fmla="*/ 2752632 w 2813686"/>
              <a:gd name="connsiteY78-688" fmla="*/ 736921 h 3427954"/>
              <a:gd name="connsiteX79-689" fmla="*/ 2773641 w 2813686"/>
              <a:gd name="connsiteY79-690" fmla="*/ 234715 h 3427954"/>
              <a:gd name="connsiteX80-691" fmla="*/ 2687364 w 2813686"/>
              <a:gd name="connsiteY80-692" fmla="*/ 577756 h 3427954"/>
              <a:gd name="connsiteX81-693" fmla="*/ 2519053 w 2813686"/>
              <a:gd name="connsiteY81-694" fmla="*/ 769075 h 3427954"/>
              <a:gd name="connsiteX82-695" fmla="*/ 2543559 w 2813686"/>
              <a:gd name="connsiteY82-696" fmla="*/ 414543 h 3427954"/>
              <a:gd name="connsiteX83-697" fmla="*/ 2434521 w 2813686"/>
              <a:gd name="connsiteY83-698" fmla="*/ 33320 h 3427954"/>
              <a:gd name="connsiteX84-699" fmla="*/ 2425260 w 2813686"/>
              <a:gd name="connsiteY84-700" fmla="*/ 534204 h 3427954"/>
              <a:gd name="connsiteX85-701" fmla="*/ 2053428 w 2813686"/>
              <a:gd name="connsiteY85-702" fmla="*/ 0 h 3427954"/>
              <a:gd name="connsiteX0-703" fmla="*/ 1037170 w 2813686"/>
              <a:gd name="connsiteY0-704" fmla="*/ 2960921 h 3427954"/>
              <a:gd name="connsiteX1-705" fmla="*/ 1034145 w 2813686"/>
              <a:gd name="connsiteY1-706" fmla="*/ 2968694 h 3427954"/>
              <a:gd name="connsiteX2-707" fmla="*/ 1038546 w 2813686"/>
              <a:gd name="connsiteY2-708" fmla="*/ 2968326 h 3427954"/>
              <a:gd name="connsiteX3-709" fmla="*/ 1037170 w 2813686"/>
              <a:gd name="connsiteY3-710" fmla="*/ 2960921 h 3427954"/>
              <a:gd name="connsiteX4-711" fmla="*/ 1606281 w 2813686"/>
              <a:gd name="connsiteY4-712" fmla="*/ 3328259 h 3427954"/>
              <a:gd name="connsiteX5-713" fmla="*/ 1704451 w 2813686"/>
              <a:gd name="connsiteY5-714" fmla="*/ 3239634 h 3427954"/>
              <a:gd name="connsiteX6-715" fmla="*/ 1606281 w 2813686"/>
              <a:gd name="connsiteY6-716" fmla="*/ 3328259 h 3427954"/>
              <a:gd name="connsiteX7-717" fmla="*/ 2053428 w 2813686"/>
              <a:gd name="connsiteY7-718" fmla="*/ 0 h 3427954"/>
              <a:gd name="connsiteX8-719" fmla="*/ 2246676 w 2813686"/>
              <a:gd name="connsiteY8-720" fmla="*/ 367270 h 3427954"/>
              <a:gd name="connsiteX9-721" fmla="*/ 2300394 w 2813686"/>
              <a:gd name="connsiteY9-722" fmla="*/ 658924 h 3427954"/>
              <a:gd name="connsiteX10-723" fmla="*/ 2036961 w 2813686"/>
              <a:gd name="connsiteY10-724" fmla="*/ 660542 h 3427954"/>
              <a:gd name="connsiteX11-725" fmla="*/ 1752923 w 2813686"/>
              <a:gd name="connsiteY11-726" fmla="*/ 560223 h 3427954"/>
              <a:gd name="connsiteX12-727" fmla="*/ 2230120 w 2813686"/>
              <a:gd name="connsiteY12-728" fmla="*/ 824290 h 3427954"/>
              <a:gd name="connsiteX13-729" fmla="*/ 2316483 w 2813686"/>
              <a:gd name="connsiteY13-730" fmla="*/ 1017697 h 3427954"/>
              <a:gd name="connsiteX14-731" fmla="*/ 1805528 w 2813686"/>
              <a:gd name="connsiteY14-732" fmla="*/ 1584861 h 3427954"/>
              <a:gd name="connsiteX15-733" fmla="*/ 1574955 w 2813686"/>
              <a:gd name="connsiteY15-734" fmla="*/ 1066132 h 3427954"/>
              <a:gd name="connsiteX16-735" fmla="*/ 1552268 w 2813686"/>
              <a:gd name="connsiteY16-736" fmla="*/ 1394279 h 3427954"/>
              <a:gd name="connsiteX17-737" fmla="*/ 1711210 w 2813686"/>
              <a:gd name="connsiteY17-738" fmla="*/ 1712378 h 3427954"/>
              <a:gd name="connsiteX18-739" fmla="*/ 1643859 w 2813686"/>
              <a:gd name="connsiteY18-740" fmla="*/ 1885842 h 3427954"/>
              <a:gd name="connsiteX19-741" fmla="*/ 1626761 w 2813686"/>
              <a:gd name="connsiteY19-742" fmla="*/ 1918368 h 3427954"/>
              <a:gd name="connsiteX20-743" fmla="*/ 1592753 w 2813686"/>
              <a:gd name="connsiteY20-744" fmla="*/ 1928989 h 3427954"/>
              <a:gd name="connsiteX21-745" fmla="*/ 1504831 w 2813686"/>
              <a:gd name="connsiteY21-746" fmla="*/ 1989191 h 3427954"/>
              <a:gd name="connsiteX22-747" fmla="*/ 1388073 w 2813686"/>
              <a:gd name="connsiteY22-748" fmla="*/ 1992958 h 3427954"/>
              <a:gd name="connsiteX23-749" fmla="*/ 1387760 w 2813686"/>
              <a:gd name="connsiteY23-750" fmla="*/ 2032740 h 3427954"/>
              <a:gd name="connsiteX24-751" fmla="*/ 1387446 w 2813686"/>
              <a:gd name="connsiteY24-752" fmla="*/ 1992958 h 3427954"/>
              <a:gd name="connsiteX25-753" fmla="*/ 1270688 w 2813686"/>
              <a:gd name="connsiteY25-754" fmla="*/ 1989191 h 3427954"/>
              <a:gd name="connsiteX26-755" fmla="*/ 1211367 w 2813686"/>
              <a:gd name="connsiteY26-756" fmla="*/ 1954824 h 3427954"/>
              <a:gd name="connsiteX27-757" fmla="*/ 1191456 w 2813686"/>
              <a:gd name="connsiteY27-758" fmla="*/ 1936839 h 3427954"/>
              <a:gd name="connsiteX28-759" fmla="*/ 1195545 w 2813686"/>
              <a:gd name="connsiteY28-760" fmla="*/ 1934765 h 3427954"/>
              <a:gd name="connsiteX29-761" fmla="*/ 1102478 w 2813686"/>
              <a:gd name="connsiteY29-762" fmla="*/ 1712378 h 3427954"/>
              <a:gd name="connsiteX30-763" fmla="*/ 1261418 w 2813686"/>
              <a:gd name="connsiteY30-764" fmla="*/ 1394279 h 3427954"/>
              <a:gd name="connsiteX31-765" fmla="*/ 1238732 w 2813686"/>
              <a:gd name="connsiteY31-766" fmla="*/ 1066132 h 3427954"/>
              <a:gd name="connsiteX32-767" fmla="*/ 1008159 w 2813686"/>
              <a:gd name="connsiteY32-768" fmla="*/ 1584861 h 3427954"/>
              <a:gd name="connsiteX33-769" fmla="*/ 497204 w 2813686"/>
              <a:gd name="connsiteY33-770" fmla="*/ 1017697 h 3427954"/>
              <a:gd name="connsiteX34-771" fmla="*/ 583566 w 2813686"/>
              <a:gd name="connsiteY34-772" fmla="*/ 824290 h 3427954"/>
              <a:gd name="connsiteX35-773" fmla="*/ 1060764 w 2813686"/>
              <a:gd name="connsiteY35-774" fmla="*/ 560223 h 3427954"/>
              <a:gd name="connsiteX36-775" fmla="*/ 776726 w 2813686"/>
              <a:gd name="connsiteY36-776" fmla="*/ 660542 h 3427954"/>
              <a:gd name="connsiteX37-777" fmla="*/ 513292 w 2813686"/>
              <a:gd name="connsiteY37-778" fmla="*/ 658924 h 3427954"/>
              <a:gd name="connsiteX38-779" fmla="*/ 567011 w 2813686"/>
              <a:gd name="connsiteY38-780" fmla="*/ 367270 h 3427954"/>
              <a:gd name="connsiteX39-781" fmla="*/ 760259 w 2813686"/>
              <a:gd name="connsiteY39-782" fmla="*/ 0 h 3427954"/>
              <a:gd name="connsiteX40-783" fmla="*/ 388427 w 2813686"/>
              <a:gd name="connsiteY40-784" fmla="*/ 534204 h 3427954"/>
              <a:gd name="connsiteX41-785" fmla="*/ 379165 w 2813686"/>
              <a:gd name="connsiteY41-786" fmla="*/ 33320 h 3427954"/>
              <a:gd name="connsiteX42-787" fmla="*/ 270127 w 2813686"/>
              <a:gd name="connsiteY42-788" fmla="*/ 414543 h 3427954"/>
              <a:gd name="connsiteX43-789" fmla="*/ 294634 w 2813686"/>
              <a:gd name="connsiteY43-790" fmla="*/ 769075 h 3427954"/>
              <a:gd name="connsiteX44-791" fmla="*/ 126322 w 2813686"/>
              <a:gd name="connsiteY44-792" fmla="*/ 577756 h 3427954"/>
              <a:gd name="connsiteX45-793" fmla="*/ 40045 w 2813686"/>
              <a:gd name="connsiteY45-794" fmla="*/ 234715 h 3427954"/>
              <a:gd name="connsiteX46-795" fmla="*/ 61054 w 2813686"/>
              <a:gd name="connsiteY46-796" fmla="*/ 736921 h 3427954"/>
              <a:gd name="connsiteX47-797" fmla="*/ 1044547 w 2813686"/>
              <a:gd name="connsiteY47-798" fmla="*/ 1958476 h 3427954"/>
              <a:gd name="connsiteX48-799" fmla="*/ 1051329 w 2813686"/>
              <a:gd name="connsiteY48-800" fmla="*/ 1975481 h 3427954"/>
              <a:gd name="connsiteX49-801" fmla="*/ 1018222 w 2813686"/>
              <a:gd name="connsiteY49-802" fmla="*/ 2000963 h 3427954"/>
              <a:gd name="connsiteX50-803" fmla="*/ 965610 w 2813686"/>
              <a:gd name="connsiteY50-804" fmla="*/ 2011791 h 3427954"/>
              <a:gd name="connsiteX51-805" fmla="*/ 811188 w 2813686"/>
              <a:gd name="connsiteY51-806" fmla="*/ 1951528 h 3427954"/>
              <a:gd name="connsiteX52-807" fmla="*/ 415717 w 2813686"/>
              <a:gd name="connsiteY52-808" fmla="*/ 1989191 h 3427954"/>
              <a:gd name="connsiteX53-809" fmla="*/ 717029 w 2813686"/>
              <a:gd name="connsiteY53-810" fmla="*/ 2264138 h 3427954"/>
              <a:gd name="connsiteX54-811" fmla="*/ 973143 w 2813686"/>
              <a:gd name="connsiteY54-812" fmla="*/ 2154913 h 3427954"/>
              <a:gd name="connsiteX55-813" fmla="*/ 811188 w 2813686"/>
              <a:gd name="connsiteY55-814" fmla="*/ 2301803 h 3427954"/>
              <a:gd name="connsiteX56-815" fmla="*/ 1056003 w 2813686"/>
              <a:gd name="connsiteY56-816" fmla="*/ 2915724 h 3427954"/>
              <a:gd name="connsiteX57-817" fmla="*/ 1116266 w 2813686"/>
              <a:gd name="connsiteY57-818" fmla="*/ 3243401 h 3427954"/>
              <a:gd name="connsiteX58-819" fmla="*/ 1338483 w 2813686"/>
              <a:gd name="connsiteY58-820" fmla="*/ 3420421 h 3427954"/>
              <a:gd name="connsiteX59-821" fmla="*/ 1376796 w 2813686"/>
              <a:gd name="connsiteY59-822" fmla="*/ 3425210 h 3427954"/>
              <a:gd name="connsiteX60-823" fmla="*/ 1376774 w 2813686"/>
              <a:gd name="connsiteY60-824" fmla="*/ 3427954 h 3427954"/>
              <a:gd name="connsiteX61-825" fmla="*/ 1387760 w 2813686"/>
              <a:gd name="connsiteY61-826" fmla="*/ 3426581 h 3427954"/>
              <a:gd name="connsiteX62-827" fmla="*/ 1398745 w 2813686"/>
              <a:gd name="connsiteY62-828" fmla="*/ 3427954 h 3427954"/>
              <a:gd name="connsiteX63-829" fmla="*/ 1398724 w 2813686"/>
              <a:gd name="connsiteY63-830" fmla="*/ 3425210 h 3427954"/>
              <a:gd name="connsiteX64-831" fmla="*/ 1422464 w 2813686"/>
              <a:gd name="connsiteY64-832" fmla="*/ 3422243 h 3427954"/>
              <a:gd name="connsiteX65-833" fmla="*/ 1456765 w 2813686"/>
              <a:gd name="connsiteY65-834" fmla="*/ 3404705 h 3427954"/>
              <a:gd name="connsiteX66-835" fmla="*/ 1659253 w 2813686"/>
              <a:gd name="connsiteY66-836" fmla="*/ 3243401 h 3427954"/>
              <a:gd name="connsiteX67-837" fmla="*/ 1719516 w 2813686"/>
              <a:gd name="connsiteY67-838" fmla="*/ 2915724 h 3427954"/>
              <a:gd name="connsiteX68-839" fmla="*/ 1964331 w 2813686"/>
              <a:gd name="connsiteY68-840" fmla="*/ 2301803 h 3427954"/>
              <a:gd name="connsiteX69-841" fmla="*/ 1802376 w 2813686"/>
              <a:gd name="connsiteY69-842" fmla="*/ 2154913 h 3427954"/>
              <a:gd name="connsiteX70-843" fmla="*/ 2058491 w 2813686"/>
              <a:gd name="connsiteY70-844" fmla="*/ 2264138 h 3427954"/>
              <a:gd name="connsiteX71-845" fmla="*/ 2359802 w 2813686"/>
              <a:gd name="connsiteY71-846" fmla="*/ 1989191 h 3427954"/>
              <a:gd name="connsiteX72-847" fmla="*/ 1964331 w 2813686"/>
              <a:gd name="connsiteY72-848" fmla="*/ 1951528 h 3427954"/>
              <a:gd name="connsiteX73-849" fmla="*/ 1809910 w 2813686"/>
              <a:gd name="connsiteY73-850" fmla="*/ 2011791 h 3427954"/>
              <a:gd name="connsiteX74-851" fmla="*/ 1757297 w 2813686"/>
              <a:gd name="connsiteY74-852" fmla="*/ 2000963 h 3427954"/>
              <a:gd name="connsiteX75-853" fmla="*/ 1753393 w 2813686"/>
              <a:gd name="connsiteY75-854" fmla="*/ 1997958 h 3427954"/>
              <a:gd name="connsiteX76-855" fmla="*/ 1769139 w 2813686"/>
              <a:gd name="connsiteY76-856" fmla="*/ 1958476 h 3427954"/>
              <a:gd name="connsiteX77-857" fmla="*/ 2752632 w 2813686"/>
              <a:gd name="connsiteY77-858" fmla="*/ 736921 h 3427954"/>
              <a:gd name="connsiteX78-859" fmla="*/ 2773641 w 2813686"/>
              <a:gd name="connsiteY78-860" fmla="*/ 234715 h 3427954"/>
              <a:gd name="connsiteX79-861" fmla="*/ 2687364 w 2813686"/>
              <a:gd name="connsiteY79-862" fmla="*/ 577756 h 3427954"/>
              <a:gd name="connsiteX80-863" fmla="*/ 2519053 w 2813686"/>
              <a:gd name="connsiteY80-864" fmla="*/ 769075 h 3427954"/>
              <a:gd name="connsiteX81-865" fmla="*/ 2543559 w 2813686"/>
              <a:gd name="connsiteY81-866" fmla="*/ 414543 h 3427954"/>
              <a:gd name="connsiteX82-867" fmla="*/ 2434521 w 2813686"/>
              <a:gd name="connsiteY82-868" fmla="*/ 33320 h 3427954"/>
              <a:gd name="connsiteX83-869" fmla="*/ 2425260 w 2813686"/>
              <a:gd name="connsiteY83-870" fmla="*/ 534204 h 3427954"/>
              <a:gd name="connsiteX84-871" fmla="*/ 2053428 w 2813686"/>
              <a:gd name="connsiteY84-872" fmla="*/ 0 h 3427954"/>
              <a:gd name="connsiteX0-873" fmla="*/ 1037170 w 2813686"/>
              <a:gd name="connsiteY0-874" fmla="*/ 2960921 h 3427954"/>
              <a:gd name="connsiteX1-875" fmla="*/ 1034145 w 2813686"/>
              <a:gd name="connsiteY1-876" fmla="*/ 2968694 h 3427954"/>
              <a:gd name="connsiteX2-877" fmla="*/ 1038546 w 2813686"/>
              <a:gd name="connsiteY2-878" fmla="*/ 2968326 h 3427954"/>
              <a:gd name="connsiteX3-879" fmla="*/ 1037170 w 2813686"/>
              <a:gd name="connsiteY3-880" fmla="*/ 2960921 h 3427954"/>
              <a:gd name="connsiteX4-881" fmla="*/ 2053428 w 2813686"/>
              <a:gd name="connsiteY4-882" fmla="*/ 0 h 3427954"/>
              <a:gd name="connsiteX5-883" fmla="*/ 2246676 w 2813686"/>
              <a:gd name="connsiteY5-884" fmla="*/ 367270 h 3427954"/>
              <a:gd name="connsiteX6-885" fmla="*/ 2300394 w 2813686"/>
              <a:gd name="connsiteY6-886" fmla="*/ 658924 h 3427954"/>
              <a:gd name="connsiteX7-887" fmla="*/ 2036961 w 2813686"/>
              <a:gd name="connsiteY7-888" fmla="*/ 660542 h 3427954"/>
              <a:gd name="connsiteX8-889" fmla="*/ 1752923 w 2813686"/>
              <a:gd name="connsiteY8-890" fmla="*/ 560223 h 3427954"/>
              <a:gd name="connsiteX9-891" fmla="*/ 2230120 w 2813686"/>
              <a:gd name="connsiteY9-892" fmla="*/ 824290 h 3427954"/>
              <a:gd name="connsiteX10-893" fmla="*/ 2316483 w 2813686"/>
              <a:gd name="connsiteY10-894" fmla="*/ 1017697 h 3427954"/>
              <a:gd name="connsiteX11-895" fmla="*/ 1805528 w 2813686"/>
              <a:gd name="connsiteY11-896" fmla="*/ 1584861 h 3427954"/>
              <a:gd name="connsiteX12-897" fmla="*/ 1574955 w 2813686"/>
              <a:gd name="connsiteY12-898" fmla="*/ 1066132 h 3427954"/>
              <a:gd name="connsiteX13-899" fmla="*/ 1552268 w 2813686"/>
              <a:gd name="connsiteY13-900" fmla="*/ 1394279 h 3427954"/>
              <a:gd name="connsiteX14-901" fmla="*/ 1711210 w 2813686"/>
              <a:gd name="connsiteY14-902" fmla="*/ 1712378 h 3427954"/>
              <a:gd name="connsiteX15-903" fmla="*/ 1643859 w 2813686"/>
              <a:gd name="connsiteY15-904" fmla="*/ 1885842 h 3427954"/>
              <a:gd name="connsiteX16-905" fmla="*/ 1626761 w 2813686"/>
              <a:gd name="connsiteY16-906" fmla="*/ 1918368 h 3427954"/>
              <a:gd name="connsiteX17-907" fmla="*/ 1592753 w 2813686"/>
              <a:gd name="connsiteY17-908" fmla="*/ 1928989 h 3427954"/>
              <a:gd name="connsiteX18-909" fmla="*/ 1504831 w 2813686"/>
              <a:gd name="connsiteY18-910" fmla="*/ 1989191 h 3427954"/>
              <a:gd name="connsiteX19-911" fmla="*/ 1388073 w 2813686"/>
              <a:gd name="connsiteY19-912" fmla="*/ 1992958 h 3427954"/>
              <a:gd name="connsiteX20-913" fmla="*/ 1387760 w 2813686"/>
              <a:gd name="connsiteY20-914" fmla="*/ 2032740 h 3427954"/>
              <a:gd name="connsiteX21-915" fmla="*/ 1387446 w 2813686"/>
              <a:gd name="connsiteY21-916" fmla="*/ 1992958 h 3427954"/>
              <a:gd name="connsiteX22-917" fmla="*/ 1270688 w 2813686"/>
              <a:gd name="connsiteY22-918" fmla="*/ 1989191 h 3427954"/>
              <a:gd name="connsiteX23-919" fmla="*/ 1211367 w 2813686"/>
              <a:gd name="connsiteY23-920" fmla="*/ 1954824 h 3427954"/>
              <a:gd name="connsiteX24-921" fmla="*/ 1191456 w 2813686"/>
              <a:gd name="connsiteY24-922" fmla="*/ 1936839 h 3427954"/>
              <a:gd name="connsiteX25-923" fmla="*/ 1195545 w 2813686"/>
              <a:gd name="connsiteY25-924" fmla="*/ 1934765 h 3427954"/>
              <a:gd name="connsiteX26-925" fmla="*/ 1102478 w 2813686"/>
              <a:gd name="connsiteY26-926" fmla="*/ 1712378 h 3427954"/>
              <a:gd name="connsiteX27-927" fmla="*/ 1261418 w 2813686"/>
              <a:gd name="connsiteY27-928" fmla="*/ 1394279 h 3427954"/>
              <a:gd name="connsiteX28-929" fmla="*/ 1238732 w 2813686"/>
              <a:gd name="connsiteY28-930" fmla="*/ 1066132 h 3427954"/>
              <a:gd name="connsiteX29-931" fmla="*/ 1008159 w 2813686"/>
              <a:gd name="connsiteY29-932" fmla="*/ 1584861 h 3427954"/>
              <a:gd name="connsiteX30-933" fmla="*/ 497204 w 2813686"/>
              <a:gd name="connsiteY30-934" fmla="*/ 1017697 h 3427954"/>
              <a:gd name="connsiteX31-935" fmla="*/ 583566 w 2813686"/>
              <a:gd name="connsiteY31-936" fmla="*/ 824290 h 3427954"/>
              <a:gd name="connsiteX32-937" fmla="*/ 1060764 w 2813686"/>
              <a:gd name="connsiteY32-938" fmla="*/ 560223 h 3427954"/>
              <a:gd name="connsiteX33-939" fmla="*/ 776726 w 2813686"/>
              <a:gd name="connsiteY33-940" fmla="*/ 660542 h 3427954"/>
              <a:gd name="connsiteX34-941" fmla="*/ 513292 w 2813686"/>
              <a:gd name="connsiteY34-942" fmla="*/ 658924 h 3427954"/>
              <a:gd name="connsiteX35-943" fmla="*/ 567011 w 2813686"/>
              <a:gd name="connsiteY35-944" fmla="*/ 367270 h 3427954"/>
              <a:gd name="connsiteX36-945" fmla="*/ 760259 w 2813686"/>
              <a:gd name="connsiteY36-946" fmla="*/ 0 h 3427954"/>
              <a:gd name="connsiteX37-947" fmla="*/ 388427 w 2813686"/>
              <a:gd name="connsiteY37-948" fmla="*/ 534204 h 3427954"/>
              <a:gd name="connsiteX38-949" fmla="*/ 379165 w 2813686"/>
              <a:gd name="connsiteY38-950" fmla="*/ 33320 h 3427954"/>
              <a:gd name="connsiteX39-951" fmla="*/ 270127 w 2813686"/>
              <a:gd name="connsiteY39-952" fmla="*/ 414543 h 3427954"/>
              <a:gd name="connsiteX40-953" fmla="*/ 294634 w 2813686"/>
              <a:gd name="connsiteY40-954" fmla="*/ 769075 h 3427954"/>
              <a:gd name="connsiteX41-955" fmla="*/ 126322 w 2813686"/>
              <a:gd name="connsiteY41-956" fmla="*/ 577756 h 3427954"/>
              <a:gd name="connsiteX42-957" fmla="*/ 40045 w 2813686"/>
              <a:gd name="connsiteY42-958" fmla="*/ 234715 h 3427954"/>
              <a:gd name="connsiteX43-959" fmla="*/ 61054 w 2813686"/>
              <a:gd name="connsiteY43-960" fmla="*/ 736921 h 3427954"/>
              <a:gd name="connsiteX44-961" fmla="*/ 1044547 w 2813686"/>
              <a:gd name="connsiteY44-962" fmla="*/ 1958476 h 3427954"/>
              <a:gd name="connsiteX45-963" fmla="*/ 1051329 w 2813686"/>
              <a:gd name="connsiteY45-964" fmla="*/ 1975481 h 3427954"/>
              <a:gd name="connsiteX46-965" fmla="*/ 1018222 w 2813686"/>
              <a:gd name="connsiteY46-966" fmla="*/ 2000963 h 3427954"/>
              <a:gd name="connsiteX47-967" fmla="*/ 965610 w 2813686"/>
              <a:gd name="connsiteY47-968" fmla="*/ 2011791 h 3427954"/>
              <a:gd name="connsiteX48-969" fmla="*/ 811188 w 2813686"/>
              <a:gd name="connsiteY48-970" fmla="*/ 1951528 h 3427954"/>
              <a:gd name="connsiteX49-971" fmla="*/ 415717 w 2813686"/>
              <a:gd name="connsiteY49-972" fmla="*/ 1989191 h 3427954"/>
              <a:gd name="connsiteX50-973" fmla="*/ 717029 w 2813686"/>
              <a:gd name="connsiteY50-974" fmla="*/ 2264138 h 3427954"/>
              <a:gd name="connsiteX51-975" fmla="*/ 973143 w 2813686"/>
              <a:gd name="connsiteY51-976" fmla="*/ 2154913 h 3427954"/>
              <a:gd name="connsiteX52-977" fmla="*/ 811188 w 2813686"/>
              <a:gd name="connsiteY52-978" fmla="*/ 2301803 h 3427954"/>
              <a:gd name="connsiteX53-979" fmla="*/ 1056003 w 2813686"/>
              <a:gd name="connsiteY53-980" fmla="*/ 2915724 h 3427954"/>
              <a:gd name="connsiteX54-981" fmla="*/ 1116266 w 2813686"/>
              <a:gd name="connsiteY54-982" fmla="*/ 3243401 h 3427954"/>
              <a:gd name="connsiteX55-983" fmla="*/ 1338483 w 2813686"/>
              <a:gd name="connsiteY55-984" fmla="*/ 3420421 h 3427954"/>
              <a:gd name="connsiteX56-985" fmla="*/ 1376796 w 2813686"/>
              <a:gd name="connsiteY56-986" fmla="*/ 3425210 h 3427954"/>
              <a:gd name="connsiteX57-987" fmla="*/ 1376774 w 2813686"/>
              <a:gd name="connsiteY57-988" fmla="*/ 3427954 h 3427954"/>
              <a:gd name="connsiteX58-989" fmla="*/ 1387760 w 2813686"/>
              <a:gd name="connsiteY58-990" fmla="*/ 3426581 h 3427954"/>
              <a:gd name="connsiteX59-991" fmla="*/ 1398745 w 2813686"/>
              <a:gd name="connsiteY59-992" fmla="*/ 3427954 h 3427954"/>
              <a:gd name="connsiteX60-993" fmla="*/ 1398724 w 2813686"/>
              <a:gd name="connsiteY60-994" fmla="*/ 3425210 h 3427954"/>
              <a:gd name="connsiteX61-995" fmla="*/ 1422464 w 2813686"/>
              <a:gd name="connsiteY61-996" fmla="*/ 3422243 h 3427954"/>
              <a:gd name="connsiteX62-997" fmla="*/ 1456765 w 2813686"/>
              <a:gd name="connsiteY62-998" fmla="*/ 3404705 h 3427954"/>
              <a:gd name="connsiteX63-999" fmla="*/ 1659253 w 2813686"/>
              <a:gd name="connsiteY63-1000" fmla="*/ 3243401 h 3427954"/>
              <a:gd name="connsiteX64-1001" fmla="*/ 1719516 w 2813686"/>
              <a:gd name="connsiteY64-1002" fmla="*/ 2915724 h 3427954"/>
              <a:gd name="connsiteX65-1003" fmla="*/ 1964331 w 2813686"/>
              <a:gd name="connsiteY65-1004" fmla="*/ 2301803 h 3427954"/>
              <a:gd name="connsiteX66-1005" fmla="*/ 1802376 w 2813686"/>
              <a:gd name="connsiteY66-1006" fmla="*/ 2154913 h 3427954"/>
              <a:gd name="connsiteX67-1007" fmla="*/ 2058491 w 2813686"/>
              <a:gd name="connsiteY67-1008" fmla="*/ 2264138 h 3427954"/>
              <a:gd name="connsiteX68-1009" fmla="*/ 2359802 w 2813686"/>
              <a:gd name="connsiteY68-1010" fmla="*/ 1989191 h 3427954"/>
              <a:gd name="connsiteX69-1011" fmla="*/ 1964331 w 2813686"/>
              <a:gd name="connsiteY69-1012" fmla="*/ 1951528 h 3427954"/>
              <a:gd name="connsiteX70-1013" fmla="*/ 1809910 w 2813686"/>
              <a:gd name="connsiteY70-1014" fmla="*/ 2011791 h 3427954"/>
              <a:gd name="connsiteX71-1015" fmla="*/ 1757297 w 2813686"/>
              <a:gd name="connsiteY71-1016" fmla="*/ 2000963 h 3427954"/>
              <a:gd name="connsiteX72-1017" fmla="*/ 1753393 w 2813686"/>
              <a:gd name="connsiteY72-1018" fmla="*/ 1997958 h 3427954"/>
              <a:gd name="connsiteX73-1019" fmla="*/ 1769139 w 2813686"/>
              <a:gd name="connsiteY73-1020" fmla="*/ 1958476 h 3427954"/>
              <a:gd name="connsiteX74-1021" fmla="*/ 2752632 w 2813686"/>
              <a:gd name="connsiteY74-1022" fmla="*/ 736921 h 3427954"/>
              <a:gd name="connsiteX75-1023" fmla="*/ 2773641 w 2813686"/>
              <a:gd name="connsiteY75-1024" fmla="*/ 234715 h 3427954"/>
              <a:gd name="connsiteX76-1025" fmla="*/ 2687364 w 2813686"/>
              <a:gd name="connsiteY76-1026" fmla="*/ 577756 h 3427954"/>
              <a:gd name="connsiteX77-1027" fmla="*/ 2519053 w 2813686"/>
              <a:gd name="connsiteY77-1028" fmla="*/ 769075 h 3427954"/>
              <a:gd name="connsiteX78-1029" fmla="*/ 2543559 w 2813686"/>
              <a:gd name="connsiteY78-1030" fmla="*/ 414543 h 3427954"/>
              <a:gd name="connsiteX79-1031" fmla="*/ 2434521 w 2813686"/>
              <a:gd name="connsiteY79-1032" fmla="*/ 33320 h 3427954"/>
              <a:gd name="connsiteX80-1033" fmla="*/ 2425260 w 2813686"/>
              <a:gd name="connsiteY80-1034" fmla="*/ 534204 h 3427954"/>
              <a:gd name="connsiteX81-1035" fmla="*/ 2053428 w 2813686"/>
              <a:gd name="connsiteY81-1036" fmla="*/ 0 h 342795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24" name="Group 23"/>
          <p:cNvGrpSpPr/>
          <p:nvPr/>
        </p:nvGrpSpPr>
        <p:grpSpPr>
          <a:xfrm>
            <a:off x="7928129" y="3823855"/>
            <a:ext cx="2326964" cy="1524809"/>
            <a:chOff x="596176" y="4031204"/>
            <a:chExt cx="2967129" cy="1524807"/>
          </a:xfrm>
        </p:grpSpPr>
        <p:sp>
          <p:nvSpPr>
            <p:cNvPr id="25" name="TextBox 24"/>
            <p:cNvSpPr txBox="1"/>
            <p:nvPr/>
          </p:nvSpPr>
          <p:spPr>
            <a:xfrm>
              <a:off x="596176" y="4355683"/>
              <a:ext cx="2967129" cy="12003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Get a modern PowerPoint  Presentation that is beautifully designed.  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96176" y="4031204"/>
              <a:ext cx="296712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Add Text Here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1" name="Diamond 20"/>
          <p:cNvSpPr/>
          <p:nvPr/>
        </p:nvSpPr>
        <p:spPr>
          <a:xfrm>
            <a:off x="6096000" y="780687"/>
            <a:ext cx="5991223" cy="5991223"/>
          </a:xfrm>
          <a:prstGeom prst="diamond">
            <a:avLst/>
          </a:prstGeom>
          <a:solidFill>
            <a:schemeClr val="accent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/>
          <p:cNvSpPr txBox="1"/>
          <p:nvPr/>
        </p:nvSpPr>
        <p:spPr>
          <a:xfrm flipH="1">
            <a:off x="878894" y="784094"/>
            <a:ext cx="41525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Simple</a:t>
            </a:r>
            <a:r>
              <a:rPr lang="ko-KR" altLang="en-US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 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Portfolio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anose="020B0604020202020204" pitchFamily="34" charset="0"/>
            </a:endParaRPr>
          </a:p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Presentation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878894" y="3003998"/>
            <a:ext cx="4152563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78894" y="2234084"/>
            <a:ext cx="41525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2" name="Text Placeholder 2"/>
          <p:cNvSpPr txBox="1"/>
          <p:nvPr/>
        </p:nvSpPr>
        <p:spPr>
          <a:xfrm>
            <a:off x="919729" y="471794"/>
            <a:ext cx="3096000" cy="396000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>
                <a:cs typeface="Arial" panose="020B0604020202020204" pitchFamily="34" charset="0"/>
              </a:rPr>
              <a:t>Portfolio Presentation</a:t>
            </a:r>
            <a:endParaRPr lang="en-US" altLang="ko-KR" dirty="0">
              <a:cs typeface="Arial" panose="020B0604020202020204" pitchFamily="34" charset="0"/>
            </a:endParaRPr>
          </a:p>
        </p:txBody>
      </p:sp>
      <p:sp>
        <p:nvSpPr>
          <p:cNvPr id="33" name="Text Placeholder 15"/>
          <p:cNvSpPr txBox="1"/>
          <p:nvPr/>
        </p:nvSpPr>
        <p:spPr>
          <a:xfrm>
            <a:off x="997317" y="5595060"/>
            <a:ext cx="2086792" cy="360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Modern PowerPoint</a:t>
            </a:r>
            <a:endParaRPr lang="en-US" altLang="ko-KR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idx="10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idx="12"/>
          </p:nvPr>
        </p:nvSpPr>
        <p:spPr/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937361" y="2366726"/>
            <a:ext cx="2016000" cy="1620000"/>
            <a:chOff x="531601" y="1792489"/>
            <a:chExt cx="2016000" cy="1620000"/>
          </a:xfrm>
        </p:grpSpPr>
        <p:sp>
          <p:nvSpPr>
            <p:cNvPr id="6" name="Rectangle 5"/>
            <p:cNvSpPr/>
            <p:nvPr/>
          </p:nvSpPr>
          <p:spPr>
            <a:xfrm>
              <a:off x="531601" y="1792489"/>
              <a:ext cx="2016000" cy="162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Rectangle 6"/>
            <p:cNvSpPr/>
            <p:nvPr/>
          </p:nvSpPr>
          <p:spPr>
            <a:xfrm>
              <a:off x="531601" y="1792489"/>
              <a:ext cx="108000" cy="1620000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025979" y="4059343"/>
            <a:ext cx="2016000" cy="1620000"/>
            <a:chOff x="2706496" y="3567072"/>
            <a:chExt cx="2016000" cy="1620000"/>
          </a:xfrm>
        </p:grpSpPr>
        <p:sp>
          <p:nvSpPr>
            <p:cNvPr id="9" name="Rectangle 8"/>
            <p:cNvSpPr/>
            <p:nvPr/>
          </p:nvSpPr>
          <p:spPr>
            <a:xfrm rot="10800000">
              <a:off x="2706496" y="3567072"/>
              <a:ext cx="2016000" cy="162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4614496" y="3567072"/>
              <a:ext cx="108000" cy="162000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025979" y="1970726"/>
            <a:ext cx="1620000" cy="2016000"/>
            <a:chOff x="2692449" y="1388923"/>
            <a:chExt cx="1620000" cy="2016000"/>
          </a:xfrm>
        </p:grpSpPr>
        <p:sp>
          <p:nvSpPr>
            <p:cNvPr id="12" name="Rectangle 11"/>
            <p:cNvSpPr/>
            <p:nvPr/>
          </p:nvSpPr>
          <p:spPr>
            <a:xfrm rot="5400000">
              <a:off x="2494449" y="1586923"/>
              <a:ext cx="2016000" cy="162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3" name="Rectangle 12"/>
            <p:cNvSpPr/>
            <p:nvPr/>
          </p:nvSpPr>
          <p:spPr>
            <a:xfrm rot="5400000">
              <a:off x="3448449" y="632923"/>
              <a:ext cx="108000" cy="1620000"/>
            </a:xfrm>
            <a:prstGeom prst="rect">
              <a:avLst/>
            </a:pr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333362" y="4059343"/>
            <a:ext cx="1620001" cy="2016000"/>
            <a:chOff x="935165" y="3574638"/>
            <a:chExt cx="1620001" cy="2016000"/>
          </a:xfrm>
        </p:grpSpPr>
        <p:sp>
          <p:nvSpPr>
            <p:cNvPr id="15" name="Rectangle 14"/>
            <p:cNvSpPr/>
            <p:nvPr/>
          </p:nvSpPr>
          <p:spPr>
            <a:xfrm rot="16200000">
              <a:off x="737166" y="3772638"/>
              <a:ext cx="2016000" cy="16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6" name="Rectangle 15"/>
            <p:cNvSpPr/>
            <p:nvPr/>
          </p:nvSpPr>
          <p:spPr>
            <a:xfrm rot="5400000">
              <a:off x="1691165" y="4726638"/>
              <a:ext cx="108000" cy="162000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sp>
        <p:nvSpPr>
          <p:cNvPr id="17" name="Rectangle 16"/>
          <p:cNvSpPr/>
          <p:nvPr/>
        </p:nvSpPr>
        <p:spPr>
          <a:xfrm>
            <a:off x="2220180" y="3258857"/>
            <a:ext cx="1525881" cy="1525881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8" name="TextBox 17"/>
          <p:cNvSpPr txBox="1"/>
          <p:nvPr/>
        </p:nvSpPr>
        <p:spPr>
          <a:xfrm>
            <a:off x="2325001" y="3352740"/>
            <a:ext cx="54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anose="020B0604020202020204" pitchFamily="34" charset="0"/>
              </a:rPr>
              <a:t>S</a:t>
            </a:r>
            <a:endParaRPr lang="ko-KR" altLang="en-US" sz="3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097987" y="3352740"/>
            <a:ext cx="54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W</a:t>
            </a:r>
            <a:endParaRPr lang="ko-KR" altLang="en-US" sz="3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325001" y="4134624"/>
            <a:ext cx="54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O</a:t>
            </a:r>
            <a:endParaRPr lang="ko-KR" altLang="en-US" sz="3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097987" y="4134624"/>
            <a:ext cx="5400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anose="020B0604020202020204" pitchFamily="34" charset="0"/>
              </a:rPr>
              <a:t>T</a:t>
            </a:r>
            <a:endParaRPr lang="ko-KR" altLang="en-US" sz="3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045362" y="2441739"/>
            <a:ext cx="18859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STRENGTHS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097988" y="2131030"/>
            <a:ext cx="14924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WEAKNESS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376946" y="4776758"/>
            <a:ext cx="15544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OPPORTUNITIES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746061" y="4168231"/>
            <a:ext cx="11748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THREATS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040526" y="2426805"/>
            <a:ext cx="15644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045363" y="2745360"/>
            <a:ext cx="11748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You can simply impress your audience and add a unique zing</a:t>
            </a:r>
            <a:endParaRPr lang="en-US" altLang="ko-KR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746061" y="4436563"/>
            <a:ext cx="117481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You can simply impress your audience and add a unique zing</a:t>
            </a:r>
            <a:endParaRPr lang="en-US" altLang="ko-KR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66927" y="5067345"/>
            <a:ext cx="156442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5614554" y="1929973"/>
            <a:ext cx="199272" cy="206152"/>
            <a:chOff x="2411760" y="3708613"/>
            <a:chExt cx="206152" cy="206152"/>
          </a:xfrm>
        </p:grpSpPr>
        <p:sp>
          <p:nvSpPr>
            <p:cNvPr id="31" name="Oval 30"/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2" name="Chevron 38"/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3" name="그룹 64"/>
          <p:cNvGrpSpPr/>
          <p:nvPr/>
        </p:nvGrpSpPr>
        <p:grpSpPr>
          <a:xfrm>
            <a:off x="5865235" y="1851714"/>
            <a:ext cx="5500672" cy="754955"/>
            <a:chOff x="5865235" y="1765988"/>
            <a:chExt cx="3647182" cy="754955"/>
          </a:xfrm>
        </p:grpSpPr>
        <p:sp>
          <p:nvSpPr>
            <p:cNvPr id="34" name="TextBox 33"/>
            <p:cNvSpPr txBox="1"/>
            <p:nvPr/>
          </p:nvSpPr>
          <p:spPr>
            <a:xfrm>
              <a:off x="5865235" y="1765988"/>
              <a:ext cx="36471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865235" y="2059278"/>
              <a:ext cx="3646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614554" y="3110288"/>
            <a:ext cx="199272" cy="206152"/>
            <a:chOff x="2411760" y="3708613"/>
            <a:chExt cx="206152" cy="206152"/>
          </a:xfrm>
        </p:grpSpPr>
        <p:sp>
          <p:nvSpPr>
            <p:cNvPr id="37" name="Oval 36"/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Chevron 45"/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9" name="그룹 61"/>
          <p:cNvGrpSpPr/>
          <p:nvPr/>
        </p:nvGrpSpPr>
        <p:grpSpPr>
          <a:xfrm>
            <a:off x="5865235" y="3032031"/>
            <a:ext cx="5500672" cy="754955"/>
            <a:chOff x="5865235" y="2880785"/>
            <a:chExt cx="3647182" cy="754955"/>
          </a:xfrm>
        </p:grpSpPr>
        <p:sp>
          <p:nvSpPr>
            <p:cNvPr id="40" name="TextBox 39"/>
            <p:cNvSpPr txBox="1"/>
            <p:nvPr/>
          </p:nvSpPr>
          <p:spPr>
            <a:xfrm>
              <a:off x="5865235" y="2880785"/>
              <a:ext cx="36471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5865235" y="3174075"/>
              <a:ext cx="3646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5614554" y="4290603"/>
            <a:ext cx="199272" cy="206152"/>
            <a:chOff x="2411760" y="3708613"/>
            <a:chExt cx="206152" cy="206152"/>
          </a:xfrm>
        </p:grpSpPr>
        <p:sp>
          <p:nvSpPr>
            <p:cNvPr id="43" name="Oval 42"/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4" name="Chevron 52"/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5" name="그룹 2"/>
          <p:cNvGrpSpPr/>
          <p:nvPr/>
        </p:nvGrpSpPr>
        <p:grpSpPr>
          <a:xfrm>
            <a:off x="5865235" y="4212346"/>
            <a:ext cx="5500672" cy="754955"/>
            <a:chOff x="5865235" y="3995582"/>
            <a:chExt cx="3647182" cy="754955"/>
          </a:xfrm>
        </p:grpSpPr>
        <p:sp>
          <p:nvSpPr>
            <p:cNvPr id="46" name="TextBox 45"/>
            <p:cNvSpPr txBox="1"/>
            <p:nvPr/>
          </p:nvSpPr>
          <p:spPr>
            <a:xfrm>
              <a:off x="5865235" y="3995582"/>
              <a:ext cx="36471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865235" y="4288872"/>
              <a:ext cx="3646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5614554" y="5470917"/>
            <a:ext cx="199272" cy="206152"/>
            <a:chOff x="2411760" y="3708613"/>
            <a:chExt cx="206152" cy="206152"/>
          </a:xfrm>
        </p:grpSpPr>
        <p:sp>
          <p:nvSpPr>
            <p:cNvPr id="49" name="Oval 48"/>
            <p:cNvSpPr/>
            <p:nvPr/>
          </p:nvSpPr>
          <p:spPr>
            <a:xfrm>
              <a:off x="2411760" y="3708613"/>
              <a:ext cx="206152" cy="20615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0" name="Chevron 59"/>
            <p:cNvSpPr/>
            <p:nvPr/>
          </p:nvSpPr>
          <p:spPr>
            <a:xfrm>
              <a:off x="2478836" y="3755880"/>
              <a:ext cx="72000" cy="108000"/>
            </a:xfrm>
            <a:prstGeom prst="chevron">
              <a:avLst>
                <a:gd name="adj" fmla="val 65228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1" name="그룹 1"/>
          <p:cNvGrpSpPr/>
          <p:nvPr/>
        </p:nvGrpSpPr>
        <p:grpSpPr>
          <a:xfrm>
            <a:off x="5865235" y="5392661"/>
            <a:ext cx="5500672" cy="754955"/>
            <a:chOff x="5865235" y="5110380"/>
            <a:chExt cx="3647182" cy="754955"/>
          </a:xfrm>
        </p:grpSpPr>
        <p:sp>
          <p:nvSpPr>
            <p:cNvPr id="52" name="TextBox 51"/>
            <p:cNvSpPr txBox="1"/>
            <p:nvPr/>
          </p:nvSpPr>
          <p:spPr>
            <a:xfrm>
              <a:off x="5865235" y="5110380"/>
              <a:ext cx="364718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865235" y="5403670"/>
              <a:ext cx="3646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hope and I believe that this Template will your Time, Money and Reputation.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4" name="Parallelogram 15"/>
          <p:cNvSpPr/>
          <p:nvPr/>
        </p:nvSpPr>
        <p:spPr>
          <a:xfrm flipH="1">
            <a:off x="1621151" y="4302525"/>
            <a:ext cx="357672" cy="35767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5" name="Rounded Rectangle 10"/>
          <p:cNvSpPr/>
          <p:nvPr/>
        </p:nvSpPr>
        <p:spPr>
          <a:xfrm>
            <a:off x="3270105" y="503520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6" name="Rounded Rectangle 6"/>
          <p:cNvSpPr/>
          <p:nvPr/>
        </p:nvSpPr>
        <p:spPr>
          <a:xfrm>
            <a:off x="2424110" y="2775596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7" name="Rounded Rectangle 27"/>
          <p:cNvSpPr/>
          <p:nvPr/>
        </p:nvSpPr>
        <p:spPr>
          <a:xfrm>
            <a:off x="4022525" y="3480276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 rot="20407791">
            <a:off x="1831437" y="856268"/>
            <a:ext cx="5209311" cy="975126"/>
            <a:chOff x="3482103" y="4194105"/>
            <a:chExt cx="5209311" cy="975126"/>
          </a:xfrm>
        </p:grpSpPr>
        <p:grpSp>
          <p:nvGrpSpPr>
            <p:cNvPr id="7" name="Group 6"/>
            <p:cNvGrpSpPr/>
            <p:nvPr/>
          </p:nvGrpSpPr>
          <p:grpSpPr>
            <a:xfrm>
              <a:off x="3482103" y="4194105"/>
              <a:ext cx="5209311" cy="975126"/>
              <a:chOff x="3686398" y="3891080"/>
              <a:chExt cx="4760612" cy="1055911"/>
            </a:xfrm>
          </p:grpSpPr>
          <p:sp>
            <p:nvSpPr>
              <p:cNvPr id="9" name="Freeform: Shape 8"/>
              <p:cNvSpPr/>
              <p:nvPr/>
            </p:nvSpPr>
            <p:spPr>
              <a:xfrm>
                <a:off x="7255458" y="4273456"/>
                <a:ext cx="1191552" cy="672919"/>
              </a:xfrm>
              <a:custGeom>
                <a:avLst/>
                <a:gdLst>
                  <a:gd name="connsiteX0" fmla="*/ 2252186 w 2257425"/>
                  <a:gd name="connsiteY0" fmla="*/ 1188244 h 1190625"/>
                  <a:gd name="connsiteX1" fmla="*/ 7144 w 2257425"/>
                  <a:gd name="connsiteY1" fmla="*/ 1188244 h 1190625"/>
                  <a:gd name="connsiteX2" fmla="*/ 7144 w 2257425"/>
                  <a:gd name="connsiteY2" fmla="*/ 7144 h 1190625"/>
                  <a:gd name="connsiteX3" fmla="*/ 2252186 w 2257425"/>
                  <a:gd name="connsiteY3" fmla="*/ 7144 h 1190625"/>
                  <a:gd name="connsiteX4" fmla="*/ 1729264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2252186" y="1188244"/>
                    </a:moveTo>
                    <a:lnTo>
                      <a:pt x="7144" y="1188244"/>
                    </a:lnTo>
                    <a:lnTo>
                      <a:pt x="7144" y="7144"/>
                    </a:lnTo>
                    <a:lnTo>
                      <a:pt x="2252186" y="7144"/>
                    </a:lnTo>
                    <a:lnTo>
                      <a:pt x="1729264" y="59769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/>
              <p:cNvSpPr/>
              <p:nvPr/>
            </p:nvSpPr>
            <p:spPr>
              <a:xfrm>
                <a:off x="7255458" y="4552282"/>
                <a:ext cx="659904" cy="394709"/>
              </a:xfrm>
              <a:custGeom>
                <a:avLst/>
                <a:gdLst>
                  <a:gd name="connsiteX0" fmla="*/ 7144 w 1019175"/>
                  <a:gd name="connsiteY0" fmla="*/ 7144 h 609600"/>
                  <a:gd name="connsiteX1" fmla="*/ 1012984 w 1019175"/>
                  <a:gd name="connsiteY1" fmla="*/ 15716 h 609600"/>
                  <a:gd name="connsiteX2" fmla="*/ 7144 w 101917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75" h="609600">
                    <a:moveTo>
                      <a:pt x="7144" y="7144"/>
                    </a:moveTo>
                    <a:lnTo>
                      <a:pt x="1012984" y="15716"/>
                    </a:lnTo>
                    <a:lnTo>
                      <a:pt x="7144" y="60626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" name="Freeform: Shape 10"/>
              <p:cNvSpPr/>
              <p:nvPr/>
            </p:nvSpPr>
            <p:spPr>
              <a:xfrm>
                <a:off x="3686398" y="4267905"/>
                <a:ext cx="1191553" cy="672919"/>
              </a:xfrm>
              <a:custGeom>
                <a:avLst/>
                <a:gdLst>
                  <a:gd name="connsiteX0" fmla="*/ 7144 w 2257425"/>
                  <a:gd name="connsiteY0" fmla="*/ 1188244 h 1190625"/>
                  <a:gd name="connsiteX1" fmla="*/ 2252186 w 2257425"/>
                  <a:gd name="connsiteY1" fmla="*/ 1188244 h 1190625"/>
                  <a:gd name="connsiteX2" fmla="*/ 2252186 w 2257425"/>
                  <a:gd name="connsiteY2" fmla="*/ 7144 h 1190625"/>
                  <a:gd name="connsiteX3" fmla="*/ 7144 w 2257425"/>
                  <a:gd name="connsiteY3" fmla="*/ 7144 h 1190625"/>
                  <a:gd name="connsiteX4" fmla="*/ 531019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7144" y="1188244"/>
                    </a:moveTo>
                    <a:lnTo>
                      <a:pt x="2252186" y="1188244"/>
                    </a:lnTo>
                    <a:lnTo>
                      <a:pt x="2252186" y="7144"/>
                    </a:lnTo>
                    <a:lnTo>
                      <a:pt x="7144" y="7144"/>
                    </a:lnTo>
                    <a:lnTo>
                      <a:pt x="531019" y="59769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/>
              <p:cNvSpPr/>
              <p:nvPr/>
            </p:nvSpPr>
            <p:spPr>
              <a:xfrm>
                <a:off x="4276637" y="4546731"/>
                <a:ext cx="598231" cy="394709"/>
              </a:xfrm>
              <a:custGeom>
                <a:avLst/>
                <a:gdLst>
                  <a:gd name="connsiteX0" fmla="*/ 923449 w 923925"/>
                  <a:gd name="connsiteY0" fmla="*/ 7144 h 609600"/>
                  <a:gd name="connsiteX1" fmla="*/ 7144 w 923925"/>
                  <a:gd name="connsiteY1" fmla="*/ 15716 h 609600"/>
                  <a:gd name="connsiteX2" fmla="*/ 923449 w 92392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3925" h="609600">
                    <a:moveTo>
                      <a:pt x="923449" y="7144"/>
                    </a:moveTo>
                    <a:lnTo>
                      <a:pt x="7144" y="15716"/>
                    </a:lnTo>
                    <a:lnTo>
                      <a:pt x="923449" y="606266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/>
              <p:cNvSpPr/>
              <p:nvPr/>
            </p:nvSpPr>
            <p:spPr>
              <a:xfrm>
                <a:off x="4276637" y="3891080"/>
                <a:ext cx="3638725" cy="672919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8" name="Freeform: Shape 7"/>
            <p:cNvSpPr/>
            <p:nvPr/>
          </p:nvSpPr>
          <p:spPr>
            <a:xfrm>
              <a:off x="4514402" y="4319652"/>
              <a:ext cx="3153407" cy="421481"/>
            </a:xfrm>
            <a:custGeom>
              <a:avLst/>
              <a:gdLst/>
              <a:ahLst/>
              <a:cxnLst/>
              <a:rect l="l" t="t" r="r" b="b"/>
              <a:pathLst>
                <a:path w="3153407" h="421481">
                  <a:moveTo>
                    <a:pt x="2911932" y="196287"/>
                  </a:moveTo>
                  <a:cubicBezTo>
                    <a:pt x="2876171" y="207449"/>
                    <a:pt x="2849502" y="218000"/>
                    <a:pt x="2831924" y="227939"/>
                  </a:cubicBezTo>
                  <a:cubicBezTo>
                    <a:pt x="2814347" y="237878"/>
                    <a:pt x="2802814" y="247205"/>
                    <a:pt x="2797327" y="255921"/>
                  </a:cubicBezTo>
                  <a:cubicBezTo>
                    <a:pt x="2791839" y="264637"/>
                    <a:pt x="2789349" y="272741"/>
                    <a:pt x="2789857" y="280233"/>
                  </a:cubicBezTo>
                  <a:cubicBezTo>
                    <a:pt x="2790009" y="281704"/>
                    <a:pt x="2790734" y="283691"/>
                    <a:pt x="2792030" y="286194"/>
                  </a:cubicBezTo>
                  <a:cubicBezTo>
                    <a:pt x="2793327" y="288696"/>
                    <a:pt x="2795652" y="289768"/>
                    <a:pt x="2799007" y="289408"/>
                  </a:cubicBezTo>
                  <a:cubicBezTo>
                    <a:pt x="2801617" y="289391"/>
                    <a:pt x="2806107" y="287947"/>
                    <a:pt x="2812476" y="285075"/>
                  </a:cubicBezTo>
                  <a:cubicBezTo>
                    <a:pt x="2818844" y="282204"/>
                    <a:pt x="2829733" y="274338"/>
                    <a:pt x="2845141" y="261477"/>
                  </a:cubicBezTo>
                  <a:cubicBezTo>
                    <a:pt x="2860549" y="248615"/>
                    <a:pt x="2883117" y="227191"/>
                    <a:pt x="2912845" y="197205"/>
                  </a:cubicBezTo>
                  <a:close/>
                  <a:moveTo>
                    <a:pt x="3059281" y="191967"/>
                  </a:moveTo>
                  <a:lnTo>
                    <a:pt x="2994340" y="252849"/>
                  </a:lnTo>
                  <a:lnTo>
                    <a:pt x="2994637" y="254224"/>
                  </a:lnTo>
                  <a:lnTo>
                    <a:pt x="3014361" y="263061"/>
                  </a:lnTo>
                  <a:cubicBezTo>
                    <a:pt x="3019962" y="268529"/>
                    <a:pt x="3024877" y="274396"/>
                    <a:pt x="3029106" y="280664"/>
                  </a:cubicBezTo>
                  <a:cubicBezTo>
                    <a:pt x="3042527" y="272786"/>
                    <a:pt x="3051804" y="265452"/>
                    <a:pt x="3056938" y="258661"/>
                  </a:cubicBezTo>
                  <a:cubicBezTo>
                    <a:pt x="3062072" y="251870"/>
                    <a:pt x="3064834" y="242135"/>
                    <a:pt x="3065225" y="229457"/>
                  </a:cubicBezTo>
                  <a:cubicBezTo>
                    <a:pt x="3063929" y="219932"/>
                    <a:pt x="3061948" y="207435"/>
                    <a:pt x="3059281" y="191967"/>
                  </a:cubicBezTo>
                  <a:close/>
                  <a:moveTo>
                    <a:pt x="2221081" y="191967"/>
                  </a:moveTo>
                  <a:lnTo>
                    <a:pt x="2155244" y="253689"/>
                  </a:lnTo>
                  <a:cubicBezTo>
                    <a:pt x="2163588" y="254470"/>
                    <a:pt x="2170561" y="257594"/>
                    <a:pt x="2176161" y="263061"/>
                  </a:cubicBezTo>
                  <a:cubicBezTo>
                    <a:pt x="2181762" y="268529"/>
                    <a:pt x="2186677" y="274396"/>
                    <a:pt x="2190906" y="280664"/>
                  </a:cubicBezTo>
                  <a:cubicBezTo>
                    <a:pt x="2204327" y="272786"/>
                    <a:pt x="2213604" y="265452"/>
                    <a:pt x="2218738" y="258661"/>
                  </a:cubicBezTo>
                  <a:cubicBezTo>
                    <a:pt x="2223872" y="251870"/>
                    <a:pt x="2226634" y="242135"/>
                    <a:pt x="2227025" y="229457"/>
                  </a:cubicBezTo>
                  <a:cubicBezTo>
                    <a:pt x="2225729" y="219932"/>
                    <a:pt x="2223748" y="207435"/>
                    <a:pt x="2221081" y="191967"/>
                  </a:cubicBezTo>
                  <a:close/>
                  <a:moveTo>
                    <a:pt x="611199" y="175965"/>
                  </a:moveTo>
                  <a:cubicBezTo>
                    <a:pt x="599388" y="179099"/>
                    <a:pt x="587777" y="185752"/>
                    <a:pt x="576367" y="195924"/>
                  </a:cubicBezTo>
                  <a:cubicBezTo>
                    <a:pt x="564956" y="206095"/>
                    <a:pt x="555976" y="218816"/>
                    <a:pt x="549427" y="234086"/>
                  </a:cubicBezTo>
                  <a:cubicBezTo>
                    <a:pt x="562943" y="229258"/>
                    <a:pt x="574755" y="223218"/>
                    <a:pt x="584863" y="215966"/>
                  </a:cubicBezTo>
                  <a:cubicBezTo>
                    <a:pt x="594972" y="208714"/>
                    <a:pt x="602819" y="201789"/>
                    <a:pt x="608403" y="195191"/>
                  </a:cubicBezTo>
                  <a:cubicBezTo>
                    <a:pt x="613987" y="188594"/>
                    <a:pt x="616749" y="183862"/>
                    <a:pt x="616690" y="180996"/>
                  </a:cubicBezTo>
                  <a:cubicBezTo>
                    <a:pt x="616662" y="179329"/>
                    <a:pt x="616147" y="177976"/>
                    <a:pt x="615146" y="176938"/>
                  </a:cubicBezTo>
                  <a:cubicBezTo>
                    <a:pt x="614145" y="175899"/>
                    <a:pt x="612829" y="175575"/>
                    <a:pt x="611199" y="175965"/>
                  </a:cubicBezTo>
                  <a:close/>
                  <a:moveTo>
                    <a:pt x="2152536" y="101041"/>
                  </a:moveTo>
                  <a:cubicBezTo>
                    <a:pt x="2156761" y="101117"/>
                    <a:pt x="2160300" y="102451"/>
                    <a:pt x="2163155" y="105042"/>
                  </a:cubicBezTo>
                  <a:cubicBezTo>
                    <a:pt x="2166009" y="107632"/>
                    <a:pt x="2167494" y="111023"/>
                    <a:pt x="2167608" y="115214"/>
                  </a:cubicBezTo>
                  <a:cubicBezTo>
                    <a:pt x="2167313" y="124911"/>
                    <a:pt x="2163678" y="133979"/>
                    <a:pt x="2156703" y="142418"/>
                  </a:cubicBezTo>
                  <a:cubicBezTo>
                    <a:pt x="2149729" y="150857"/>
                    <a:pt x="2141184" y="155353"/>
                    <a:pt x="2131070" y="155905"/>
                  </a:cubicBezTo>
                  <a:cubicBezTo>
                    <a:pt x="2125513" y="155772"/>
                    <a:pt x="2121098" y="153867"/>
                    <a:pt x="2117825" y="150190"/>
                  </a:cubicBezTo>
                  <a:cubicBezTo>
                    <a:pt x="2114552" y="146514"/>
                    <a:pt x="2112877" y="141865"/>
                    <a:pt x="2112801" y="136246"/>
                  </a:cubicBezTo>
                  <a:cubicBezTo>
                    <a:pt x="2113343" y="126578"/>
                    <a:pt x="2117739" y="118367"/>
                    <a:pt x="2125989" y="111614"/>
                  </a:cubicBezTo>
                  <a:cubicBezTo>
                    <a:pt x="2134239" y="104861"/>
                    <a:pt x="2143087" y="101336"/>
                    <a:pt x="2152536" y="101041"/>
                  </a:cubicBezTo>
                  <a:close/>
                  <a:moveTo>
                    <a:pt x="1849549" y="24232"/>
                  </a:moveTo>
                  <a:cubicBezTo>
                    <a:pt x="1853569" y="24174"/>
                    <a:pt x="1857760" y="25088"/>
                    <a:pt x="1862122" y="26973"/>
                  </a:cubicBezTo>
                  <a:cubicBezTo>
                    <a:pt x="1866484" y="28859"/>
                    <a:pt x="1868847" y="32058"/>
                    <a:pt x="1869209" y="36572"/>
                  </a:cubicBezTo>
                  <a:cubicBezTo>
                    <a:pt x="1868528" y="44973"/>
                    <a:pt x="1860804" y="58970"/>
                    <a:pt x="1846039" y="78562"/>
                  </a:cubicBezTo>
                  <a:cubicBezTo>
                    <a:pt x="1831273" y="98155"/>
                    <a:pt x="1813549" y="119566"/>
                    <a:pt x="1792868" y="142795"/>
                  </a:cubicBezTo>
                  <a:cubicBezTo>
                    <a:pt x="1772187" y="166023"/>
                    <a:pt x="1752632" y="187291"/>
                    <a:pt x="1734205" y="206598"/>
                  </a:cubicBezTo>
                  <a:cubicBezTo>
                    <a:pt x="1715778" y="225905"/>
                    <a:pt x="1702562" y="239473"/>
                    <a:pt x="1694558" y="247303"/>
                  </a:cubicBezTo>
                  <a:lnTo>
                    <a:pt x="1694558" y="265130"/>
                  </a:lnTo>
                  <a:cubicBezTo>
                    <a:pt x="1700474" y="260339"/>
                    <a:pt x="1709260" y="253094"/>
                    <a:pt x="1720914" y="243396"/>
                  </a:cubicBezTo>
                  <a:cubicBezTo>
                    <a:pt x="1732569" y="233698"/>
                    <a:pt x="1745237" y="223553"/>
                    <a:pt x="1758918" y="212962"/>
                  </a:cubicBezTo>
                  <a:cubicBezTo>
                    <a:pt x="1772599" y="202371"/>
                    <a:pt x="1785437" y="193340"/>
                    <a:pt x="1797432" y="185871"/>
                  </a:cubicBezTo>
                  <a:cubicBezTo>
                    <a:pt x="1809426" y="178401"/>
                    <a:pt x="1818722" y="174499"/>
                    <a:pt x="1825317" y="174164"/>
                  </a:cubicBezTo>
                  <a:cubicBezTo>
                    <a:pt x="1831032" y="174421"/>
                    <a:pt x="1836062" y="176764"/>
                    <a:pt x="1840405" y="181192"/>
                  </a:cubicBezTo>
                  <a:cubicBezTo>
                    <a:pt x="1844748" y="185621"/>
                    <a:pt x="1847034" y="190592"/>
                    <a:pt x="1847263" y="196106"/>
                  </a:cubicBezTo>
                  <a:cubicBezTo>
                    <a:pt x="1846615" y="200972"/>
                    <a:pt x="1843339" y="207124"/>
                    <a:pt x="1837433" y="214562"/>
                  </a:cubicBezTo>
                  <a:cubicBezTo>
                    <a:pt x="1831528" y="221999"/>
                    <a:pt x="1826879" y="227580"/>
                    <a:pt x="1823489" y="231304"/>
                  </a:cubicBezTo>
                  <a:cubicBezTo>
                    <a:pt x="1809964" y="247693"/>
                    <a:pt x="1801925" y="258112"/>
                    <a:pt x="1799372" y="262559"/>
                  </a:cubicBezTo>
                  <a:cubicBezTo>
                    <a:pt x="1796819" y="267006"/>
                    <a:pt x="1795866" y="269997"/>
                    <a:pt x="1796514" y="271530"/>
                  </a:cubicBezTo>
                  <a:cubicBezTo>
                    <a:pt x="1796590" y="274530"/>
                    <a:pt x="1797581" y="276872"/>
                    <a:pt x="1799486" y="278558"/>
                  </a:cubicBezTo>
                  <a:cubicBezTo>
                    <a:pt x="1801391" y="280244"/>
                    <a:pt x="1803753" y="281101"/>
                    <a:pt x="1806572" y="281129"/>
                  </a:cubicBezTo>
                  <a:cubicBezTo>
                    <a:pt x="1811838" y="280878"/>
                    <a:pt x="1818425" y="278638"/>
                    <a:pt x="1826333" y="274408"/>
                  </a:cubicBezTo>
                  <a:lnTo>
                    <a:pt x="1841606" y="265189"/>
                  </a:lnTo>
                  <a:lnTo>
                    <a:pt x="1841148" y="260147"/>
                  </a:lnTo>
                  <a:cubicBezTo>
                    <a:pt x="1847063" y="255327"/>
                    <a:pt x="1852492" y="250107"/>
                    <a:pt x="1857436" y="244488"/>
                  </a:cubicBezTo>
                  <a:cubicBezTo>
                    <a:pt x="1862379" y="238868"/>
                    <a:pt x="1867008" y="232962"/>
                    <a:pt x="1871323" y="226771"/>
                  </a:cubicBezTo>
                  <a:cubicBezTo>
                    <a:pt x="1866608" y="226381"/>
                    <a:pt x="1863351" y="225104"/>
                    <a:pt x="1861550" y="222942"/>
                  </a:cubicBezTo>
                  <a:cubicBezTo>
                    <a:pt x="1859750" y="220780"/>
                    <a:pt x="1858893" y="217332"/>
                    <a:pt x="1858979" y="212598"/>
                  </a:cubicBezTo>
                  <a:cubicBezTo>
                    <a:pt x="1859487" y="201422"/>
                    <a:pt x="1863652" y="190856"/>
                    <a:pt x="1871475" y="180899"/>
                  </a:cubicBezTo>
                  <a:cubicBezTo>
                    <a:pt x="1879297" y="170942"/>
                    <a:pt x="1887728" y="162814"/>
                    <a:pt x="1896769" y="156515"/>
                  </a:cubicBezTo>
                  <a:cubicBezTo>
                    <a:pt x="1905809" y="150216"/>
                    <a:pt x="1912410" y="146964"/>
                    <a:pt x="1916571" y="146761"/>
                  </a:cubicBezTo>
                  <a:cubicBezTo>
                    <a:pt x="1918911" y="146828"/>
                    <a:pt x="1920852" y="147609"/>
                    <a:pt x="1922393" y="149104"/>
                  </a:cubicBezTo>
                  <a:cubicBezTo>
                    <a:pt x="1923934" y="150600"/>
                    <a:pt x="1924733" y="152410"/>
                    <a:pt x="1924790" y="154534"/>
                  </a:cubicBezTo>
                  <a:cubicBezTo>
                    <a:pt x="1924771" y="156810"/>
                    <a:pt x="1924467" y="159001"/>
                    <a:pt x="1923877" y="161106"/>
                  </a:cubicBezTo>
                  <a:cubicBezTo>
                    <a:pt x="1923287" y="163211"/>
                    <a:pt x="1922526" y="165287"/>
                    <a:pt x="1921594" y="167335"/>
                  </a:cubicBezTo>
                  <a:cubicBezTo>
                    <a:pt x="1943122" y="164144"/>
                    <a:pt x="1960028" y="161725"/>
                    <a:pt x="1972312" y="160077"/>
                  </a:cubicBezTo>
                  <a:cubicBezTo>
                    <a:pt x="1984595" y="158429"/>
                    <a:pt x="1991909" y="158867"/>
                    <a:pt x="1994253" y="161392"/>
                  </a:cubicBezTo>
                  <a:cubicBezTo>
                    <a:pt x="1997653" y="165687"/>
                    <a:pt x="2000225" y="169783"/>
                    <a:pt x="2001968" y="173679"/>
                  </a:cubicBezTo>
                  <a:cubicBezTo>
                    <a:pt x="2003711" y="177575"/>
                    <a:pt x="2004797" y="181556"/>
                    <a:pt x="2005226" y="185623"/>
                  </a:cubicBezTo>
                  <a:cubicBezTo>
                    <a:pt x="2005083" y="192519"/>
                    <a:pt x="2003197" y="198158"/>
                    <a:pt x="1999568" y="202540"/>
                  </a:cubicBezTo>
                  <a:cubicBezTo>
                    <a:pt x="1995939" y="206921"/>
                    <a:pt x="1991424" y="211188"/>
                    <a:pt x="1986023" y="215341"/>
                  </a:cubicBezTo>
                  <a:cubicBezTo>
                    <a:pt x="1978737" y="221371"/>
                    <a:pt x="1971136" y="229200"/>
                    <a:pt x="1963220" y="238830"/>
                  </a:cubicBezTo>
                  <a:cubicBezTo>
                    <a:pt x="1955305" y="248460"/>
                    <a:pt x="1951019" y="258004"/>
                    <a:pt x="1950362" y="267462"/>
                  </a:cubicBezTo>
                  <a:cubicBezTo>
                    <a:pt x="1950523" y="271196"/>
                    <a:pt x="1952028" y="274244"/>
                    <a:pt x="1954876" y="276606"/>
                  </a:cubicBezTo>
                  <a:cubicBezTo>
                    <a:pt x="1957724" y="278968"/>
                    <a:pt x="1960944" y="280187"/>
                    <a:pt x="1964535" y="280264"/>
                  </a:cubicBezTo>
                  <a:cubicBezTo>
                    <a:pt x="1971229" y="279967"/>
                    <a:pt x="1978516" y="277258"/>
                    <a:pt x="1986396" y="272136"/>
                  </a:cubicBezTo>
                  <a:cubicBezTo>
                    <a:pt x="1994275" y="267013"/>
                    <a:pt x="2001901" y="261256"/>
                    <a:pt x="2009273" y="254864"/>
                  </a:cubicBezTo>
                  <a:cubicBezTo>
                    <a:pt x="2016644" y="248471"/>
                    <a:pt x="2022915" y="243222"/>
                    <a:pt x="2028085" y="239116"/>
                  </a:cubicBezTo>
                  <a:lnTo>
                    <a:pt x="2029819" y="248260"/>
                  </a:lnTo>
                  <a:lnTo>
                    <a:pt x="2037644" y="221877"/>
                  </a:lnTo>
                  <a:cubicBezTo>
                    <a:pt x="2047659" y="205226"/>
                    <a:pt x="2059198" y="191674"/>
                    <a:pt x="2072260" y="181221"/>
                  </a:cubicBezTo>
                  <a:cubicBezTo>
                    <a:pt x="2085321" y="170767"/>
                    <a:pt x="2096690" y="165377"/>
                    <a:pt x="2106366" y="165049"/>
                  </a:cubicBezTo>
                  <a:cubicBezTo>
                    <a:pt x="2110603" y="164954"/>
                    <a:pt x="2114926" y="165830"/>
                    <a:pt x="2119335" y="167678"/>
                  </a:cubicBezTo>
                  <a:cubicBezTo>
                    <a:pt x="2123743" y="169526"/>
                    <a:pt x="2126123" y="172917"/>
                    <a:pt x="2126475" y="177851"/>
                  </a:cubicBezTo>
                  <a:cubicBezTo>
                    <a:pt x="2126035" y="185750"/>
                    <a:pt x="2121888" y="194793"/>
                    <a:pt x="2114034" y="204978"/>
                  </a:cubicBezTo>
                  <a:cubicBezTo>
                    <a:pt x="2106180" y="215163"/>
                    <a:pt x="2097260" y="224815"/>
                    <a:pt x="2087273" y="233934"/>
                  </a:cubicBezTo>
                  <a:cubicBezTo>
                    <a:pt x="2077287" y="243053"/>
                    <a:pt x="2068874" y="249961"/>
                    <a:pt x="2062036" y="254660"/>
                  </a:cubicBezTo>
                  <a:cubicBezTo>
                    <a:pt x="2060131" y="264062"/>
                    <a:pt x="2061084" y="271205"/>
                    <a:pt x="2064892" y="276092"/>
                  </a:cubicBezTo>
                  <a:cubicBezTo>
                    <a:pt x="2068701" y="280978"/>
                    <a:pt x="2075822" y="283435"/>
                    <a:pt x="2086258" y="283464"/>
                  </a:cubicBezTo>
                  <a:cubicBezTo>
                    <a:pt x="2092366" y="283097"/>
                    <a:pt x="2098366" y="281766"/>
                    <a:pt x="2104260" y="279471"/>
                  </a:cubicBezTo>
                  <a:lnTo>
                    <a:pt x="2110966" y="275693"/>
                  </a:lnTo>
                  <a:lnTo>
                    <a:pt x="2110439" y="274263"/>
                  </a:lnTo>
                  <a:cubicBezTo>
                    <a:pt x="2110667" y="271224"/>
                    <a:pt x="2112039" y="268272"/>
                    <a:pt x="2114553" y="265405"/>
                  </a:cubicBezTo>
                  <a:cubicBezTo>
                    <a:pt x="2117068" y="262538"/>
                    <a:pt x="2119354" y="260156"/>
                    <a:pt x="2121411" y="258261"/>
                  </a:cubicBezTo>
                  <a:lnTo>
                    <a:pt x="2220624" y="167278"/>
                  </a:lnTo>
                  <a:cubicBezTo>
                    <a:pt x="2221081" y="159439"/>
                    <a:pt x="2223480" y="152600"/>
                    <a:pt x="2227820" y="146761"/>
                  </a:cubicBezTo>
                  <a:cubicBezTo>
                    <a:pt x="2232161" y="140922"/>
                    <a:pt x="2238440" y="137855"/>
                    <a:pt x="2246660" y="137560"/>
                  </a:cubicBezTo>
                  <a:cubicBezTo>
                    <a:pt x="2253310" y="137465"/>
                    <a:pt x="2257819" y="138684"/>
                    <a:pt x="2260188" y="141218"/>
                  </a:cubicBezTo>
                  <a:cubicBezTo>
                    <a:pt x="2262557" y="143751"/>
                    <a:pt x="2263984" y="148171"/>
                    <a:pt x="2264469" y="154476"/>
                  </a:cubicBezTo>
                  <a:cubicBezTo>
                    <a:pt x="2265629" y="163030"/>
                    <a:pt x="2267304" y="171526"/>
                    <a:pt x="2269492" y="179965"/>
                  </a:cubicBezTo>
                  <a:cubicBezTo>
                    <a:pt x="2271680" y="188405"/>
                    <a:pt x="2272898" y="197587"/>
                    <a:pt x="2273145" y="207512"/>
                  </a:cubicBezTo>
                  <a:cubicBezTo>
                    <a:pt x="2272498" y="226266"/>
                    <a:pt x="2266257" y="242592"/>
                    <a:pt x="2254421" y="256489"/>
                  </a:cubicBezTo>
                  <a:cubicBezTo>
                    <a:pt x="2242585" y="270386"/>
                    <a:pt x="2229033" y="281797"/>
                    <a:pt x="2213766" y="290722"/>
                  </a:cubicBezTo>
                  <a:cubicBezTo>
                    <a:pt x="2228053" y="292913"/>
                    <a:pt x="2240482" y="291389"/>
                    <a:pt x="2251055" y="286150"/>
                  </a:cubicBezTo>
                  <a:cubicBezTo>
                    <a:pt x="2261627" y="280911"/>
                    <a:pt x="2272343" y="273901"/>
                    <a:pt x="2283203" y="265119"/>
                  </a:cubicBezTo>
                  <a:lnTo>
                    <a:pt x="2288497" y="261060"/>
                  </a:lnTo>
                  <a:lnTo>
                    <a:pt x="2288366" y="260604"/>
                  </a:lnTo>
                  <a:cubicBezTo>
                    <a:pt x="2302198" y="250155"/>
                    <a:pt x="2315088" y="238935"/>
                    <a:pt x="2327034" y="226943"/>
                  </a:cubicBezTo>
                  <a:cubicBezTo>
                    <a:pt x="2338980" y="214951"/>
                    <a:pt x="2349248" y="201787"/>
                    <a:pt x="2357839" y="187452"/>
                  </a:cubicBezTo>
                  <a:cubicBezTo>
                    <a:pt x="2348974" y="187407"/>
                    <a:pt x="2342886" y="187294"/>
                    <a:pt x="2339573" y="187113"/>
                  </a:cubicBezTo>
                  <a:cubicBezTo>
                    <a:pt x="2336261" y="186933"/>
                    <a:pt x="2333152" y="186955"/>
                    <a:pt x="2330246" y="187181"/>
                  </a:cubicBezTo>
                  <a:cubicBezTo>
                    <a:pt x="2327340" y="187407"/>
                    <a:pt x="2322064" y="188107"/>
                    <a:pt x="2314418" y="189281"/>
                  </a:cubicBezTo>
                  <a:lnTo>
                    <a:pt x="2319446" y="181051"/>
                  </a:lnTo>
                  <a:cubicBezTo>
                    <a:pt x="2327264" y="167809"/>
                    <a:pt x="2333973" y="157717"/>
                    <a:pt x="2339573" y="150774"/>
                  </a:cubicBezTo>
                  <a:cubicBezTo>
                    <a:pt x="2345174" y="143832"/>
                    <a:pt x="2352120" y="139023"/>
                    <a:pt x="2360412" y="136347"/>
                  </a:cubicBezTo>
                  <a:cubicBezTo>
                    <a:pt x="2368704" y="133672"/>
                    <a:pt x="2380796" y="132114"/>
                    <a:pt x="2396689" y="131674"/>
                  </a:cubicBezTo>
                  <a:cubicBezTo>
                    <a:pt x="2403126" y="121796"/>
                    <a:pt x="2409906" y="112747"/>
                    <a:pt x="2417028" y="104527"/>
                  </a:cubicBezTo>
                  <a:cubicBezTo>
                    <a:pt x="2424151" y="96307"/>
                    <a:pt x="2434130" y="91945"/>
                    <a:pt x="2446966" y="91440"/>
                  </a:cubicBezTo>
                  <a:cubicBezTo>
                    <a:pt x="2450175" y="91345"/>
                    <a:pt x="2453355" y="91878"/>
                    <a:pt x="2456507" y="93040"/>
                  </a:cubicBezTo>
                  <a:cubicBezTo>
                    <a:pt x="2459659" y="94202"/>
                    <a:pt x="2461354" y="96564"/>
                    <a:pt x="2461592" y="100127"/>
                  </a:cubicBezTo>
                  <a:cubicBezTo>
                    <a:pt x="2461135" y="104565"/>
                    <a:pt x="2458735" y="109747"/>
                    <a:pt x="2454393" y="115672"/>
                  </a:cubicBezTo>
                  <a:cubicBezTo>
                    <a:pt x="2450051" y="121596"/>
                    <a:pt x="2446509" y="126321"/>
                    <a:pt x="2443766" y="129845"/>
                  </a:cubicBezTo>
                  <a:lnTo>
                    <a:pt x="2472103" y="132131"/>
                  </a:lnTo>
                  <a:cubicBezTo>
                    <a:pt x="2465338" y="146569"/>
                    <a:pt x="2459361" y="158180"/>
                    <a:pt x="2454171" y="166963"/>
                  </a:cubicBezTo>
                  <a:cubicBezTo>
                    <a:pt x="2448980" y="175745"/>
                    <a:pt x="2442190" y="181937"/>
                    <a:pt x="2433800" y="185539"/>
                  </a:cubicBezTo>
                  <a:cubicBezTo>
                    <a:pt x="2425409" y="189140"/>
                    <a:pt x="2413031" y="190387"/>
                    <a:pt x="2396665" y="189281"/>
                  </a:cubicBezTo>
                  <a:cubicBezTo>
                    <a:pt x="2388131" y="199911"/>
                    <a:pt x="2379253" y="213169"/>
                    <a:pt x="2370033" y="229057"/>
                  </a:cubicBezTo>
                  <a:cubicBezTo>
                    <a:pt x="2360813" y="244945"/>
                    <a:pt x="2355822" y="260033"/>
                    <a:pt x="2355060" y="274320"/>
                  </a:cubicBezTo>
                  <a:cubicBezTo>
                    <a:pt x="2354974" y="279387"/>
                    <a:pt x="2355946" y="283312"/>
                    <a:pt x="2357974" y="286093"/>
                  </a:cubicBezTo>
                  <a:cubicBezTo>
                    <a:pt x="2360003" y="288874"/>
                    <a:pt x="2363604" y="290284"/>
                    <a:pt x="2368776" y="290322"/>
                  </a:cubicBezTo>
                  <a:cubicBezTo>
                    <a:pt x="2375481" y="290455"/>
                    <a:pt x="2384473" y="286760"/>
                    <a:pt x="2395751" y="279235"/>
                  </a:cubicBezTo>
                  <a:cubicBezTo>
                    <a:pt x="2407028" y="271710"/>
                    <a:pt x="2424249" y="259556"/>
                    <a:pt x="2447414" y="242773"/>
                  </a:cubicBezTo>
                  <a:lnTo>
                    <a:pt x="2448102" y="248829"/>
                  </a:lnTo>
                  <a:lnTo>
                    <a:pt x="2455720" y="222905"/>
                  </a:lnTo>
                  <a:cubicBezTo>
                    <a:pt x="2464400" y="206829"/>
                    <a:pt x="2474579" y="193444"/>
                    <a:pt x="2486257" y="182752"/>
                  </a:cubicBezTo>
                  <a:cubicBezTo>
                    <a:pt x="2497935" y="172059"/>
                    <a:pt x="2508558" y="167071"/>
                    <a:pt x="2518128" y="167787"/>
                  </a:cubicBezTo>
                  <a:cubicBezTo>
                    <a:pt x="2521986" y="168025"/>
                    <a:pt x="2526272" y="168692"/>
                    <a:pt x="2530986" y="169787"/>
                  </a:cubicBezTo>
                  <a:cubicBezTo>
                    <a:pt x="2535701" y="170882"/>
                    <a:pt x="2538273" y="173719"/>
                    <a:pt x="2538702" y="178299"/>
                  </a:cubicBezTo>
                  <a:cubicBezTo>
                    <a:pt x="2538283" y="183118"/>
                    <a:pt x="2535920" y="188336"/>
                    <a:pt x="2531615" y="193954"/>
                  </a:cubicBezTo>
                  <a:cubicBezTo>
                    <a:pt x="2527310" y="199572"/>
                    <a:pt x="2523576" y="204104"/>
                    <a:pt x="2520414" y="207551"/>
                  </a:cubicBezTo>
                  <a:cubicBezTo>
                    <a:pt x="2516194" y="212283"/>
                    <a:pt x="2511832" y="216873"/>
                    <a:pt x="2507327" y="221320"/>
                  </a:cubicBezTo>
                  <a:cubicBezTo>
                    <a:pt x="2502821" y="225766"/>
                    <a:pt x="2498802" y="230470"/>
                    <a:pt x="2495268" y="235431"/>
                  </a:cubicBezTo>
                  <a:cubicBezTo>
                    <a:pt x="2492515" y="238821"/>
                    <a:pt x="2489676" y="242439"/>
                    <a:pt x="2486753" y="246286"/>
                  </a:cubicBezTo>
                  <a:cubicBezTo>
                    <a:pt x="2483828" y="250133"/>
                    <a:pt x="2482247" y="254437"/>
                    <a:pt x="2482009" y="259198"/>
                  </a:cubicBezTo>
                  <a:cubicBezTo>
                    <a:pt x="2482028" y="259769"/>
                    <a:pt x="2482333" y="260569"/>
                    <a:pt x="2482923" y="261598"/>
                  </a:cubicBezTo>
                  <a:cubicBezTo>
                    <a:pt x="2483514" y="262626"/>
                    <a:pt x="2484276" y="263197"/>
                    <a:pt x="2485209" y="263311"/>
                  </a:cubicBezTo>
                  <a:cubicBezTo>
                    <a:pt x="2486505" y="263092"/>
                    <a:pt x="2488143" y="262045"/>
                    <a:pt x="2490124" y="260169"/>
                  </a:cubicBezTo>
                  <a:cubicBezTo>
                    <a:pt x="2492105" y="258293"/>
                    <a:pt x="2493515" y="256903"/>
                    <a:pt x="2494354" y="255999"/>
                  </a:cubicBezTo>
                  <a:cubicBezTo>
                    <a:pt x="2500242" y="249808"/>
                    <a:pt x="2508953" y="241079"/>
                    <a:pt x="2520485" y="229811"/>
                  </a:cubicBezTo>
                  <a:cubicBezTo>
                    <a:pt x="2532018" y="218543"/>
                    <a:pt x="2544643" y="206914"/>
                    <a:pt x="2558362" y="194925"/>
                  </a:cubicBezTo>
                  <a:cubicBezTo>
                    <a:pt x="2572080" y="182935"/>
                    <a:pt x="2585162" y="172764"/>
                    <a:pt x="2597609" y="164409"/>
                  </a:cubicBezTo>
                  <a:cubicBezTo>
                    <a:pt x="2610056" y="156055"/>
                    <a:pt x="2620138" y="151696"/>
                    <a:pt x="2627856" y="151333"/>
                  </a:cubicBezTo>
                  <a:cubicBezTo>
                    <a:pt x="2634037" y="151467"/>
                    <a:pt x="2638705" y="153485"/>
                    <a:pt x="2641858" y="157389"/>
                  </a:cubicBezTo>
                  <a:cubicBezTo>
                    <a:pt x="2645010" y="161293"/>
                    <a:pt x="2646591" y="166283"/>
                    <a:pt x="2646601" y="172358"/>
                  </a:cubicBezTo>
                  <a:cubicBezTo>
                    <a:pt x="2646262" y="179284"/>
                    <a:pt x="2643333" y="187421"/>
                    <a:pt x="2637813" y="196768"/>
                  </a:cubicBezTo>
                  <a:cubicBezTo>
                    <a:pt x="2632292" y="206115"/>
                    <a:pt x="2626213" y="215335"/>
                    <a:pt x="2619575" y="224428"/>
                  </a:cubicBezTo>
                  <a:cubicBezTo>
                    <a:pt x="2612938" y="233521"/>
                    <a:pt x="2607773" y="241150"/>
                    <a:pt x="2604081" y="247315"/>
                  </a:cubicBezTo>
                  <a:lnTo>
                    <a:pt x="2604996" y="248229"/>
                  </a:lnTo>
                  <a:lnTo>
                    <a:pt x="2706494" y="168244"/>
                  </a:lnTo>
                  <a:cubicBezTo>
                    <a:pt x="2709047" y="166111"/>
                    <a:pt x="2712514" y="163521"/>
                    <a:pt x="2716895" y="160474"/>
                  </a:cubicBezTo>
                  <a:cubicBezTo>
                    <a:pt x="2721277" y="157427"/>
                    <a:pt x="2724973" y="155752"/>
                    <a:pt x="2727983" y="155447"/>
                  </a:cubicBezTo>
                  <a:cubicBezTo>
                    <a:pt x="2729897" y="155866"/>
                    <a:pt x="2731783" y="157770"/>
                    <a:pt x="2733640" y="161160"/>
                  </a:cubicBezTo>
                  <a:cubicBezTo>
                    <a:pt x="2735498" y="164550"/>
                    <a:pt x="2736812" y="166911"/>
                    <a:pt x="2737584" y="168244"/>
                  </a:cubicBezTo>
                  <a:cubicBezTo>
                    <a:pt x="2739327" y="170806"/>
                    <a:pt x="2741098" y="173681"/>
                    <a:pt x="2742899" y="176871"/>
                  </a:cubicBezTo>
                  <a:cubicBezTo>
                    <a:pt x="2744699" y="180061"/>
                    <a:pt x="2745670" y="183279"/>
                    <a:pt x="2745813" y="186527"/>
                  </a:cubicBezTo>
                  <a:cubicBezTo>
                    <a:pt x="2745537" y="190554"/>
                    <a:pt x="2743803" y="194725"/>
                    <a:pt x="2740613" y="199038"/>
                  </a:cubicBezTo>
                  <a:cubicBezTo>
                    <a:pt x="2737422" y="203352"/>
                    <a:pt x="2734431" y="206951"/>
                    <a:pt x="2731640" y="209836"/>
                  </a:cubicBezTo>
                  <a:cubicBezTo>
                    <a:pt x="2714447" y="228756"/>
                    <a:pt x="2703570" y="241878"/>
                    <a:pt x="2699008" y="249200"/>
                  </a:cubicBezTo>
                  <a:cubicBezTo>
                    <a:pt x="2694445" y="256522"/>
                    <a:pt x="2692368" y="262445"/>
                    <a:pt x="2692778" y="266968"/>
                  </a:cubicBezTo>
                  <a:cubicBezTo>
                    <a:pt x="2692692" y="269929"/>
                    <a:pt x="2693778" y="272691"/>
                    <a:pt x="2696036" y="275252"/>
                  </a:cubicBezTo>
                  <a:cubicBezTo>
                    <a:pt x="2698293" y="277813"/>
                    <a:pt x="2700865" y="278861"/>
                    <a:pt x="2703751" y="278394"/>
                  </a:cubicBezTo>
                  <a:cubicBezTo>
                    <a:pt x="2706607" y="277884"/>
                    <a:pt x="2709988" y="276874"/>
                    <a:pt x="2713894" y="275364"/>
                  </a:cubicBezTo>
                  <a:cubicBezTo>
                    <a:pt x="2717800" y="273855"/>
                    <a:pt x="2724297" y="270339"/>
                    <a:pt x="2733384" y="264818"/>
                  </a:cubicBezTo>
                  <a:cubicBezTo>
                    <a:pt x="2737928" y="262057"/>
                    <a:pt x="2743636" y="258419"/>
                    <a:pt x="2750508" y="253902"/>
                  </a:cubicBezTo>
                  <a:lnTo>
                    <a:pt x="2761424" y="246573"/>
                  </a:lnTo>
                  <a:lnTo>
                    <a:pt x="2774882" y="226171"/>
                  </a:lnTo>
                  <a:cubicBezTo>
                    <a:pt x="2787083" y="212474"/>
                    <a:pt x="2802454" y="200063"/>
                    <a:pt x="2820996" y="188938"/>
                  </a:cubicBezTo>
                  <a:cubicBezTo>
                    <a:pt x="2839537" y="177813"/>
                    <a:pt x="2858334" y="168888"/>
                    <a:pt x="2877385" y="162163"/>
                  </a:cubicBezTo>
                  <a:cubicBezTo>
                    <a:pt x="2896437" y="155438"/>
                    <a:pt x="2912829" y="151828"/>
                    <a:pt x="2926560" y="151333"/>
                  </a:cubicBezTo>
                  <a:cubicBezTo>
                    <a:pt x="2936999" y="151705"/>
                    <a:pt x="2944581" y="154619"/>
                    <a:pt x="2949305" y="160077"/>
                  </a:cubicBezTo>
                  <a:cubicBezTo>
                    <a:pt x="2954030" y="165535"/>
                    <a:pt x="2956354" y="169936"/>
                    <a:pt x="2956278" y="173279"/>
                  </a:cubicBezTo>
                  <a:cubicBezTo>
                    <a:pt x="2955868" y="176070"/>
                    <a:pt x="2953716" y="178489"/>
                    <a:pt x="2949820" y="180537"/>
                  </a:cubicBezTo>
                  <a:cubicBezTo>
                    <a:pt x="2945924" y="182585"/>
                    <a:pt x="2942743" y="183975"/>
                    <a:pt x="2940276" y="184709"/>
                  </a:cubicBezTo>
                  <a:cubicBezTo>
                    <a:pt x="2944629" y="186461"/>
                    <a:pt x="2947924" y="188786"/>
                    <a:pt x="2950163" y="191681"/>
                  </a:cubicBezTo>
                  <a:cubicBezTo>
                    <a:pt x="2952401" y="194577"/>
                    <a:pt x="2953525" y="198501"/>
                    <a:pt x="2953535" y="203454"/>
                  </a:cubicBezTo>
                  <a:cubicBezTo>
                    <a:pt x="2953043" y="208503"/>
                    <a:pt x="2949606" y="214966"/>
                    <a:pt x="2943222" y="222843"/>
                  </a:cubicBezTo>
                  <a:cubicBezTo>
                    <a:pt x="2936838" y="230720"/>
                    <a:pt x="2930455" y="238977"/>
                    <a:pt x="2924071" y="247616"/>
                  </a:cubicBezTo>
                  <a:cubicBezTo>
                    <a:pt x="2917687" y="256255"/>
                    <a:pt x="2914249" y="264242"/>
                    <a:pt x="2913758" y="271577"/>
                  </a:cubicBezTo>
                  <a:cubicBezTo>
                    <a:pt x="2913892" y="275434"/>
                    <a:pt x="2915339" y="278235"/>
                    <a:pt x="2918101" y="279978"/>
                  </a:cubicBezTo>
                  <a:cubicBezTo>
                    <a:pt x="2920864" y="281721"/>
                    <a:pt x="2924140" y="282578"/>
                    <a:pt x="2927931" y="282550"/>
                  </a:cubicBezTo>
                  <a:lnTo>
                    <a:pt x="2948784" y="273950"/>
                  </a:lnTo>
                  <a:lnTo>
                    <a:pt x="2952753" y="265405"/>
                  </a:lnTo>
                  <a:cubicBezTo>
                    <a:pt x="2955268" y="262538"/>
                    <a:pt x="2957554" y="260156"/>
                    <a:pt x="2959611" y="258261"/>
                  </a:cubicBezTo>
                  <a:lnTo>
                    <a:pt x="3058824" y="167278"/>
                  </a:lnTo>
                  <a:cubicBezTo>
                    <a:pt x="3059281" y="159439"/>
                    <a:pt x="3061680" y="152600"/>
                    <a:pt x="3066020" y="146761"/>
                  </a:cubicBezTo>
                  <a:cubicBezTo>
                    <a:pt x="3070361" y="140922"/>
                    <a:pt x="3076640" y="137855"/>
                    <a:pt x="3084860" y="137560"/>
                  </a:cubicBezTo>
                  <a:cubicBezTo>
                    <a:pt x="3091510" y="137465"/>
                    <a:pt x="3096019" y="138684"/>
                    <a:pt x="3098388" y="141218"/>
                  </a:cubicBezTo>
                  <a:cubicBezTo>
                    <a:pt x="3100757" y="143751"/>
                    <a:pt x="3102184" y="148171"/>
                    <a:pt x="3102669" y="154476"/>
                  </a:cubicBezTo>
                  <a:cubicBezTo>
                    <a:pt x="3103829" y="163030"/>
                    <a:pt x="3105504" y="171526"/>
                    <a:pt x="3107692" y="179965"/>
                  </a:cubicBezTo>
                  <a:cubicBezTo>
                    <a:pt x="3109880" y="188405"/>
                    <a:pt x="3111097" y="197587"/>
                    <a:pt x="3111345" y="207512"/>
                  </a:cubicBezTo>
                  <a:cubicBezTo>
                    <a:pt x="3110698" y="226266"/>
                    <a:pt x="3104457" y="242592"/>
                    <a:pt x="3092621" y="256489"/>
                  </a:cubicBezTo>
                  <a:cubicBezTo>
                    <a:pt x="3080785" y="270386"/>
                    <a:pt x="3067233" y="281797"/>
                    <a:pt x="3051966" y="290722"/>
                  </a:cubicBezTo>
                  <a:cubicBezTo>
                    <a:pt x="3066253" y="292913"/>
                    <a:pt x="3078682" y="291389"/>
                    <a:pt x="3089255" y="286150"/>
                  </a:cubicBezTo>
                  <a:cubicBezTo>
                    <a:pt x="3099827" y="280911"/>
                    <a:pt x="3110543" y="273901"/>
                    <a:pt x="3121403" y="265119"/>
                  </a:cubicBezTo>
                  <a:lnTo>
                    <a:pt x="3148835" y="244088"/>
                  </a:lnTo>
                  <a:lnTo>
                    <a:pt x="3153407" y="261461"/>
                  </a:lnTo>
                  <a:cubicBezTo>
                    <a:pt x="3143894" y="271110"/>
                    <a:pt x="3132598" y="281225"/>
                    <a:pt x="3119519" y="291806"/>
                  </a:cubicBezTo>
                  <a:cubicBezTo>
                    <a:pt x="3106439" y="302386"/>
                    <a:pt x="3092878" y="311316"/>
                    <a:pt x="3078836" y="318594"/>
                  </a:cubicBezTo>
                  <a:cubicBezTo>
                    <a:pt x="3064793" y="325873"/>
                    <a:pt x="3051569" y="329384"/>
                    <a:pt x="3039164" y="329127"/>
                  </a:cubicBezTo>
                  <a:cubicBezTo>
                    <a:pt x="3023248" y="328441"/>
                    <a:pt x="3008332" y="323755"/>
                    <a:pt x="2994416" y="315068"/>
                  </a:cubicBezTo>
                  <a:lnTo>
                    <a:pt x="2972508" y="285231"/>
                  </a:lnTo>
                  <a:lnTo>
                    <a:pt x="2965965" y="291322"/>
                  </a:lnTo>
                  <a:cubicBezTo>
                    <a:pt x="2952650" y="302345"/>
                    <a:pt x="2939185" y="312123"/>
                    <a:pt x="2925569" y="320657"/>
                  </a:cubicBezTo>
                  <a:cubicBezTo>
                    <a:pt x="2911953" y="329191"/>
                    <a:pt x="2901167" y="333691"/>
                    <a:pt x="2893212" y="334156"/>
                  </a:cubicBezTo>
                  <a:cubicBezTo>
                    <a:pt x="2885707" y="333975"/>
                    <a:pt x="2880171" y="331597"/>
                    <a:pt x="2876603" y="327020"/>
                  </a:cubicBezTo>
                  <a:cubicBezTo>
                    <a:pt x="2873037" y="322444"/>
                    <a:pt x="2871267" y="316754"/>
                    <a:pt x="2871296" y="309951"/>
                  </a:cubicBezTo>
                  <a:cubicBezTo>
                    <a:pt x="2871629" y="302189"/>
                    <a:pt x="2873702" y="293391"/>
                    <a:pt x="2877517" y="283557"/>
                  </a:cubicBezTo>
                  <a:cubicBezTo>
                    <a:pt x="2881331" y="273722"/>
                    <a:pt x="2884889" y="265581"/>
                    <a:pt x="2888189" y="259132"/>
                  </a:cubicBezTo>
                  <a:lnTo>
                    <a:pt x="2887276" y="258215"/>
                  </a:lnTo>
                  <a:lnTo>
                    <a:pt x="2845217" y="292146"/>
                  </a:lnTo>
                  <a:cubicBezTo>
                    <a:pt x="2842076" y="294679"/>
                    <a:pt x="2837377" y="298336"/>
                    <a:pt x="2831118" y="303117"/>
                  </a:cubicBezTo>
                  <a:cubicBezTo>
                    <a:pt x="2824860" y="307898"/>
                    <a:pt x="2818500" y="312299"/>
                    <a:pt x="2812038" y="316319"/>
                  </a:cubicBezTo>
                  <a:cubicBezTo>
                    <a:pt x="2805576" y="320340"/>
                    <a:pt x="2800470" y="322475"/>
                    <a:pt x="2796720" y="322726"/>
                  </a:cubicBezTo>
                  <a:cubicBezTo>
                    <a:pt x="2792212" y="322504"/>
                    <a:pt x="2786912" y="319601"/>
                    <a:pt x="2780818" y="314019"/>
                  </a:cubicBezTo>
                  <a:cubicBezTo>
                    <a:pt x="2774724" y="308437"/>
                    <a:pt x="2769291" y="301508"/>
                    <a:pt x="2764518" y="293234"/>
                  </a:cubicBezTo>
                  <a:lnTo>
                    <a:pt x="2758385" y="274128"/>
                  </a:lnTo>
                  <a:lnTo>
                    <a:pt x="2744221" y="285081"/>
                  </a:lnTo>
                  <a:cubicBezTo>
                    <a:pt x="2729814" y="296137"/>
                    <a:pt x="2715178" y="306255"/>
                    <a:pt x="2700313" y="315432"/>
                  </a:cubicBezTo>
                  <a:cubicBezTo>
                    <a:pt x="2685449" y="324610"/>
                    <a:pt x="2673488" y="329480"/>
                    <a:pt x="2664432" y="330041"/>
                  </a:cubicBezTo>
                  <a:cubicBezTo>
                    <a:pt x="2657460" y="329765"/>
                    <a:pt x="2651859" y="327004"/>
                    <a:pt x="2647630" y="321757"/>
                  </a:cubicBezTo>
                  <a:cubicBezTo>
                    <a:pt x="2643401" y="316511"/>
                    <a:pt x="2641229" y="310436"/>
                    <a:pt x="2641115" y="303532"/>
                  </a:cubicBezTo>
                  <a:cubicBezTo>
                    <a:pt x="2641810" y="291616"/>
                    <a:pt x="2646020" y="278770"/>
                    <a:pt x="2653745" y="264994"/>
                  </a:cubicBezTo>
                  <a:cubicBezTo>
                    <a:pt x="2661469" y="251219"/>
                    <a:pt x="2668537" y="239453"/>
                    <a:pt x="2674947" y="229698"/>
                  </a:cubicBezTo>
                  <a:lnTo>
                    <a:pt x="2674033" y="228781"/>
                  </a:lnTo>
                  <a:lnTo>
                    <a:pt x="2601338" y="295304"/>
                  </a:lnTo>
                  <a:cubicBezTo>
                    <a:pt x="2595937" y="300903"/>
                    <a:pt x="2589479" y="306958"/>
                    <a:pt x="2581964" y="313471"/>
                  </a:cubicBezTo>
                  <a:cubicBezTo>
                    <a:pt x="2574449" y="319984"/>
                    <a:pt x="2566734" y="323526"/>
                    <a:pt x="2558818" y="324098"/>
                  </a:cubicBezTo>
                  <a:cubicBezTo>
                    <a:pt x="2553208" y="323983"/>
                    <a:pt x="2548541" y="322155"/>
                    <a:pt x="2544817" y="318613"/>
                  </a:cubicBezTo>
                  <a:cubicBezTo>
                    <a:pt x="2541093" y="315071"/>
                    <a:pt x="2539054" y="310501"/>
                    <a:pt x="2538702" y="304902"/>
                  </a:cubicBezTo>
                  <a:cubicBezTo>
                    <a:pt x="2538321" y="298613"/>
                    <a:pt x="2541254" y="289366"/>
                    <a:pt x="2547503" y="277161"/>
                  </a:cubicBezTo>
                  <a:cubicBezTo>
                    <a:pt x="2553751" y="264955"/>
                    <a:pt x="2564229" y="247760"/>
                    <a:pt x="2578935" y="225573"/>
                  </a:cubicBezTo>
                  <a:cubicBezTo>
                    <a:pt x="2579450" y="225010"/>
                    <a:pt x="2580021" y="224074"/>
                    <a:pt x="2580650" y="222767"/>
                  </a:cubicBezTo>
                  <a:cubicBezTo>
                    <a:pt x="2581278" y="221459"/>
                    <a:pt x="2581621" y="220408"/>
                    <a:pt x="2581678" y="219616"/>
                  </a:cubicBezTo>
                  <a:cubicBezTo>
                    <a:pt x="2581660" y="218680"/>
                    <a:pt x="2581355" y="217916"/>
                    <a:pt x="2580764" y="217325"/>
                  </a:cubicBezTo>
                  <a:cubicBezTo>
                    <a:pt x="2580174" y="216733"/>
                    <a:pt x="2579411" y="216427"/>
                    <a:pt x="2578478" y="216408"/>
                  </a:cubicBezTo>
                  <a:cubicBezTo>
                    <a:pt x="2575935" y="216799"/>
                    <a:pt x="2572792" y="218766"/>
                    <a:pt x="2569048" y="222308"/>
                  </a:cubicBezTo>
                  <a:cubicBezTo>
                    <a:pt x="2565305" y="225850"/>
                    <a:pt x="2562505" y="228619"/>
                    <a:pt x="2560647" y="230614"/>
                  </a:cubicBezTo>
                  <a:cubicBezTo>
                    <a:pt x="2548636" y="243284"/>
                    <a:pt x="2536540" y="256325"/>
                    <a:pt x="2524357" y="269739"/>
                  </a:cubicBezTo>
                  <a:cubicBezTo>
                    <a:pt x="2512175" y="283153"/>
                    <a:pt x="2500649" y="296538"/>
                    <a:pt x="2489781" y="309895"/>
                  </a:cubicBezTo>
                  <a:cubicBezTo>
                    <a:pt x="2487276" y="313036"/>
                    <a:pt x="2484401" y="315919"/>
                    <a:pt x="2481156" y="318544"/>
                  </a:cubicBezTo>
                  <a:cubicBezTo>
                    <a:pt x="2477911" y="321170"/>
                    <a:pt x="2474238" y="322564"/>
                    <a:pt x="2470139" y="322726"/>
                  </a:cubicBezTo>
                  <a:cubicBezTo>
                    <a:pt x="2462890" y="322389"/>
                    <a:pt x="2457197" y="319092"/>
                    <a:pt x="2453060" y="312836"/>
                  </a:cubicBezTo>
                  <a:cubicBezTo>
                    <a:pt x="2448923" y="306580"/>
                    <a:pt x="2446004" y="299390"/>
                    <a:pt x="2444301" y="291266"/>
                  </a:cubicBezTo>
                  <a:cubicBezTo>
                    <a:pt x="2442599" y="283142"/>
                    <a:pt x="2441776" y="276109"/>
                    <a:pt x="2441833" y="270167"/>
                  </a:cubicBezTo>
                  <a:lnTo>
                    <a:pt x="2441841" y="270139"/>
                  </a:lnTo>
                  <a:lnTo>
                    <a:pt x="2434498" y="276911"/>
                  </a:lnTo>
                  <a:cubicBezTo>
                    <a:pt x="2428961" y="281918"/>
                    <a:pt x="2422954" y="287258"/>
                    <a:pt x="2416478" y="292932"/>
                  </a:cubicBezTo>
                  <a:cubicBezTo>
                    <a:pt x="2403524" y="304279"/>
                    <a:pt x="2389912" y="314255"/>
                    <a:pt x="2375641" y="322859"/>
                  </a:cubicBezTo>
                  <a:cubicBezTo>
                    <a:pt x="2361369" y="331464"/>
                    <a:pt x="2347659" y="335991"/>
                    <a:pt x="2334510" y="336442"/>
                  </a:cubicBezTo>
                  <a:cubicBezTo>
                    <a:pt x="2325519" y="336309"/>
                    <a:pt x="2318497" y="333493"/>
                    <a:pt x="2313446" y="327994"/>
                  </a:cubicBezTo>
                  <a:cubicBezTo>
                    <a:pt x="2308394" y="322496"/>
                    <a:pt x="2305825" y="315113"/>
                    <a:pt x="2305739" y="305848"/>
                  </a:cubicBezTo>
                  <a:cubicBezTo>
                    <a:pt x="2305863" y="298179"/>
                    <a:pt x="2307100" y="290336"/>
                    <a:pt x="2309450" y="282318"/>
                  </a:cubicBezTo>
                  <a:cubicBezTo>
                    <a:pt x="2311800" y="274300"/>
                    <a:pt x="2314521" y="266910"/>
                    <a:pt x="2317613" y="260147"/>
                  </a:cubicBezTo>
                  <a:lnTo>
                    <a:pt x="2316699" y="259232"/>
                  </a:lnTo>
                  <a:lnTo>
                    <a:pt x="2314984" y="260612"/>
                  </a:lnTo>
                  <a:lnTo>
                    <a:pt x="2315207" y="261461"/>
                  </a:lnTo>
                  <a:cubicBezTo>
                    <a:pt x="2305694" y="271110"/>
                    <a:pt x="2294398" y="281225"/>
                    <a:pt x="2281319" y="291806"/>
                  </a:cubicBezTo>
                  <a:cubicBezTo>
                    <a:pt x="2268239" y="302386"/>
                    <a:pt x="2254678" y="311316"/>
                    <a:pt x="2240636" y="318594"/>
                  </a:cubicBezTo>
                  <a:cubicBezTo>
                    <a:pt x="2226593" y="325873"/>
                    <a:pt x="2213369" y="329384"/>
                    <a:pt x="2200964" y="329127"/>
                  </a:cubicBezTo>
                  <a:cubicBezTo>
                    <a:pt x="2185048" y="328441"/>
                    <a:pt x="2170132" y="323755"/>
                    <a:pt x="2156216" y="315068"/>
                  </a:cubicBezTo>
                  <a:cubicBezTo>
                    <a:pt x="2149258" y="310725"/>
                    <a:pt x="2143450" y="305381"/>
                    <a:pt x="2138792" y="299037"/>
                  </a:cubicBezTo>
                  <a:lnTo>
                    <a:pt x="2133638" y="288246"/>
                  </a:lnTo>
                  <a:lnTo>
                    <a:pt x="2130453" y="291693"/>
                  </a:lnTo>
                  <a:cubicBezTo>
                    <a:pt x="2120007" y="301858"/>
                    <a:pt x="2108773" y="310626"/>
                    <a:pt x="2096752" y="317998"/>
                  </a:cubicBezTo>
                  <a:cubicBezTo>
                    <a:pt x="2084731" y="325370"/>
                    <a:pt x="2072855" y="329232"/>
                    <a:pt x="2061122" y="329584"/>
                  </a:cubicBezTo>
                  <a:cubicBezTo>
                    <a:pt x="2052148" y="329345"/>
                    <a:pt x="2044757" y="326373"/>
                    <a:pt x="2038948" y="320671"/>
                  </a:cubicBezTo>
                  <a:cubicBezTo>
                    <a:pt x="2033139" y="314968"/>
                    <a:pt x="2028828" y="307971"/>
                    <a:pt x="2026016" y="299680"/>
                  </a:cubicBezTo>
                  <a:cubicBezTo>
                    <a:pt x="2023203" y="291389"/>
                    <a:pt x="2021804" y="283240"/>
                    <a:pt x="2021818" y="275234"/>
                  </a:cubicBezTo>
                  <a:lnTo>
                    <a:pt x="2025794" y="261830"/>
                  </a:lnTo>
                  <a:lnTo>
                    <a:pt x="2019951" y="268035"/>
                  </a:lnTo>
                  <a:cubicBezTo>
                    <a:pt x="2015481" y="272532"/>
                    <a:pt x="2010319" y="277514"/>
                    <a:pt x="2004464" y="282980"/>
                  </a:cubicBezTo>
                  <a:cubicBezTo>
                    <a:pt x="1992756" y="293913"/>
                    <a:pt x="1980565" y="303754"/>
                    <a:pt x="1967893" y="312503"/>
                  </a:cubicBezTo>
                  <a:cubicBezTo>
                    <a:pt x="1955221" y="321252"/>
                    <a:pt x="1944354" y="325879"/>
                    <a:pt x="1935293" y="326384"/>
                  </a:cubicBezTo>
                  <a:cubicBezTo>
                    <a:pt x="1925608" y="326003"/>
                    <a:pt x="1918036" y="322308"/>
                    <a:pt x="1912575" y="315300"/>
                  </a:cubicBezTo>
                  <a:cubicBezTo>
                    <a:pt x="1907115" y="308292"/>
                    <a:pt x="1904337" y="300255"/>
                    <a:pt x="1904242" y="291191"/>
                  </a:cubicBezTo>
                  <a:cubicBezTo>
                    <a:pt x="1904850" y="275746"/>
                    <a:pt x="1909569" y="261730"/>
                    <a:pt x="1918397" y="249142"/>
                  </a:cubicBezTo>
                  <a:cubicBezTo>
                    <a:pt x="1927225" y="236554"/>
                    <a:pt x="1936510" y="224823"/>
                    <a:pt x="1946252" y="213949"/>
                  </a:cubicBezTo>
                  <a:lnTo>
                    <a:pt x="1945339" y="213034"/>
                  </a:lnTo>
                  <a:lnTo>
                    <a:pt x="1897841" y="223571"/>
                  </a:lnTo>
                  <a:cubicBezTo>
                    <a:pt x="1889783" y="235706"/>
                    <a:pt x="1881096" y="245840"/>
                    <a:pt x="1871780" y="253975"/>
                  </a:cubicBezTo>
                  <a:lnTo>
                    <a:pt x="1869326" y="256215"/>
                  </a:lnTo>
                  <a:lnTo>
                    <a:pt x="1870580" y="266502"/>
                  </a:lnTo>
                  <a:cubicBezTo>
                    <a:pt x="1863172" y="272289"/>
                    <a:pt x="1853148" y="279913"/>
                    <a:pt x="1840508" y="289374"/>
                  </a:cubicBezTo>
                  <a:cubicBezTo>
                    <a:pt x="1827869" y="298836"/>
                    <a:pt x="1815003" y="307408"/>
                    <a:pt x="1801909" y="315091"/>
                  </a:cubicBezTo>
                  <a:cubicBezTo>
                    <a:pt x="1788816" y="322775"/>
                    <a:pt x="1777884" y="326844"/>
                    <a:pt x="1769114" y="327298"/>
                  </a:cubicBezTo>
                  <a:cubicBezTo>
                    <a:pt x="1762245" y="327060"/>
                    <a:pt x="1757032" y="324565"/>
                    <a:pt x="1753473" y="319813"/>
                  </a:cubicBezTo>
                  <a:cubicBezTo>
                    <a:pt x="1749915" y="315061"/>
                    <a:pt x="1748127" y="309480"/>
                    <a:pt x="1748108" y="303071"/>
                  </a:cubicBezTo>
                  <a:cubicBezTo>
                    <a:pt x="1748395" y="293353"/>
                    <a:pt x="1751321" y="283330"/>
                    <a:pt x="1756886" y="273003"/>
                  </a:cubicBezTo>
                  <a:cubicBezTo>
                    <a:pt x="1762450" y="262675"/>
                    <a:pt x="1768928" y="252754"/>
                    <a:pt x="1776319" y="243239"/>
                  </a:cubicBezTo>
                  <a:cubicBezTo>
                    <a:pt x="1783711" y="233725"/>
                    <a:pt x="1790290" y="225327"/>
                    <a:pt x="1796057" y="218047"/>
                  </a:cubicBezTo>
                  <a:lnTo>
                    <a:pt x="1795144" y="217133"/>
                  </a:lnTo>
                  <a:cubicBezTo>
                    <a:pt x="1769381" y="235229"/>
                    <a:pt x="1748890" y="251961"/>
                    <a:pt x="1733670" y="267331"/>
                  </a:cubicBezTo>
                  <a:cubicBezTo>
                    <a:pt x="1718450" y="282701"/>
                    <a:pt x="1706760" y="295100"/>
                    <a:pt x="1698602" y="304527"/>
                  </a:cubicBezTo>
                  <a:cubicBezTo>
                    <a:pt x="1690443" y="313954"/>
                    <a:pt x="1684075" y="318802"/>
                    <a:pt x="1679496" y="319070"/>
                  </a:cubicBezTo>
                  <a:cubicBezTo>
                    <a:pt x="1674242" y="318695"/>
                    <a:pt x="1670298" y="315484"/>
                    <a:pt x="1667663" y="309437"/>
                  </a:cubicBezTo>
                  <a:cubicBezTo>
                    <a:pt x="1665029" y="303390"/>
                    <a:pt x="1663282" y="296759"/>
                    <a:pt x="1662423" y="289544"/>
                  </a:cubicBezTo>
                  <a:cubicBezTo>
                    <a:pt x="1661564" y="282329"/>
                    <a:pt x="1661169" y="276781"/>
                    <a:pt x="1661240" y="272901"/>
                  </a:cubicBezTo>
                  <a:cubicBezTo>
                    <a:pt x="1661401" y="257416"/>
                    <a:pt x="1664045" y="243474"/>
                    <a:pt x="1669170" y="231075"/>
                  </a:cubicBezTo>
                  <a:cubicBezTo>
                    <a:pt x="1674295" y="218676"/>
                    <a:pt x="1680932" y="206105"/>
                    <a:pt x="1689081" y="193363"/>
                  </a:cubicBezTo>
                  <a:cubicBezTo>
                    <a:pt x="1707772" y="163213"/>
                    <a:pt x="1728487" y="135391"/>
                    <a:pt x="1751226" y="109897"/>
                  </a:cubicBezTo>
                  <a:cubicBezTo>
                    <a:pt x="1773965" y="84404"/>
                    <a:pt x="1794568" y="63862"/>
                    <a:pt x="1813036" y="48272"/>
                  </a:cubicBezTo>
                  <a:cubicBezTo>
                    <a:pt x="1831503" y="32682"/>
                    <a:pt x="1843674" y="24669"/>
                    <a:pt x="1849549" y="24232"/>
                  </a:cubicBezTo>
                  <a:close/>
                  <a:moveTo>
                    <a:pt x="1630453" y="4572"/>
                  </a:moveTo>
                  <a:cubicBezTo>
                    <a:pt x="1644297" y="4581"/>
                    <a:pt x="1655315" y="8214"/>
                    <a:pt x="1663505" y="15472"/>
                  </a:cubicBezTo>
                  <a:cubicBezTo>
                    <a:pt x="1671696" y="22729"/>
                    <a:pt x="1676205" y="33557"/>
                    <a:pt x="1677032" y="47955"/>
                  </a:cubicBezTo>
                  <a:cubicBezTo>
                    <a:pt x="1677360" y="63820"/>
                    <a:pt x="1671535" y="81863"/>
                    <a:pt x="1659557" y="102084"/>
                  </a:cubicBezTo>
                  <a:cubicBezTo>
                    <a:pt x="1647580" y="122304"/>
                    <a:pt x="1632284" y="142146"/>
                    <a:pt x="1613670" y="161607"/>
                  </a:cubicBezTo>
                  <a:cubicBezTo>
                    <a:pt x="1595056" y="181069"/>
                    <a:pt x="1575960" y="197593"/>
                    <a:pt x="1556379" y="211180"/>
                  </a:cubicBezTo>
                  <a:cubicBezTo>
                    <a:pt x="1536799" y="224767"/>
                    <a:pt x="1519570" y="232860"/>
                    <a:pt x="1504692" y="235458"/>
                  </a:cubicBezTo>
                  <a:cubicBezTo>
                    <a:pt x="1497823" y="236258"/>
                    <a:pt x="1491897" y="234658"/>
                    <a:pt x="1486914" y="230657"/>
                  </a:cubicBezTo>
                  <a:cubicBezTo>
                    <a:pt x="1481931" y="226657"/>
                    <a:pt x="1479321" y="220942"/>
                    <a:pt x="1479082" y="213512"/>
                  </a:cubicBezTo>
                  <a:cubicBezTo>
                    <a:pt x="1479397" y="206540"/>
                    <a:pt x="1481855" y="199911"/>
                    <a:pt x="1486457" y="193624"/>
                  </a:cubicBezTo>
                  <a:cubicBezTo>
                    <a:pt x="1491058" y="187338"/>
                    <a:pt x="1495917" y="182080"/>
                    <a:pt x="1501033" y="177851"/>
                  </a:cubicBezTo>
                  <a:lnTo>
                    <a:pt x="1534874" y="148133"/>
                  </a:lnTo>
                  <a:cubicBezTo>
                    <a:pt x="1536932" y="145989"/>
                    <a:pt x="1540591" y="142617"/>
                    <a:pt x="1545850" y="138014"/>
                  </a:cubicBezTo>
                  <a:cubicBezTo>
                    <a:pt x="1551109" y="133412"/>
                    <a:pt x="1555225" y="130839"/>
                    <a:pt x="1558197" y="130296"/>
                  </a:cubicBezTo>
                  <a:cubicBezTo>
                    <a:pt x="1560532" y="130277"/>
                    <a:pt x="1562151" y="131115"/>
                    <a:pt x="1563056" y="132812"/>
                  </a:cubicBezTo>
                  <a:cubicBezTo>
                    <a:pt x="1563961" y="134508"/>
                    <a:pt x="1563866" y="137177"/>
                    <a:pt x="1562770" y="140817"/>
                  </a:cubicBezTo>
                  <a:lnTo>
                    <a:pt x="1563685" y="141732"/>
                  </a:lnTo>
                  <a:cubicBezTo>
                    <a:pt x="1586141" y="121919"/>
                    <a:pt x="1603881" y="103220"/>
                    <a:pt x="1616905" y="85637"/>
                  </a:cubicBezTo>
                  <a:cubicBezTo>
                    <a:pt x="1629929" y="68054"/>
                    <a:pt x="1636579" y="55188"/>
                    <a:pt x="1636856" y="47040"/>
                  </a:cubicBezTo>
                  <a:cubicBezTo>
                    <a:pt x="1636799" y="43142"/>
                    <a:pt x="1635655" y="40417"/>
                    <a:pt x="1633425" y="38864"/>
                  </a:cubicBezTo>
                  <a:cubicBezTo>
                    <a:pt x="1631196" y="37311"/>
                    <a:pt x="1628223" y="36987"/>
                    <a:pt x="1624508" y="37890"/>
                  </a:cubicBezTo>
                  <a:cubicBezTo>
                    <a:pt x="1621803" y="37922"/>
                    <a:pt x="1614102" y="40096"/>
                    <a:pt x="1601405" y="44413"/>
                  </a:cubicBezTo>
                  <a:cubicBezTo>
                    <a:pt x="1588707" y="48730"/>
                    <a:pt x="1570776" y="59578"/>
                    <a:pt x="1547611" y="76957"/>
                  </a:cubicBezTo>
                  <a:cubicBezTo>
                    <a:pt x="1524447" y="94336"/>
                    <a:pt x="1495811" y="122633"/>
                    <a:pt x="1461705" y="161849"/>
                  </a:cubicBezTo>
                  <a:cubicBezTo>
                    <a:pt x="1445394" y="181204"/>
                    <a:pt x="1432170" y="202044"/>
                    <a:pt x="1422033" y="224371"/>
                  </a:cubicBezTo>
                  <a:cubicBezTo>
                    <a:pt x="1411896" y="246698"/>
                    <a:pt x="1406675" y="266852"/>
                    <a:pt x="1406370" y="284836"/>
                  </a:cubicBezTo>
                  <a:cubicBezTo>
                    <a:pt x="1406332" y="301190"/>
                    <a:pt x="1410295" y="313858"/>
                    <a:pt x="1418260" y="322840"/>
                  </a:cubicBezTo>
                  <a:cubicBezTo>
                    <a:pt x="1426225" y="331822"/>
                    <a:pt x="1438420" y="336375"/>
                    <a:pt x="1454845" y="336499"/>
                  </a:cubicBezTo>
                  <a:cubicBezTo>
                    <a:pt x="1474670" y="335811"/>
                    <a:pt x="1497417" y="328857"/>
                    <a:pt x="1523085" y="315637"/>
                  </a:cubicBezTo>
                  <a:cubicBezTo>
                    <a:pt x="1548752" y="302418"/>
                    <a:pt x="1573631" y="287065"/>
                    <a:pt x="1597720" y="269579"/>
                  </a:cubicBezTo>
                  <a:cubicBezTo>
                    <a:pt x="1621809" y="252092"/>
                    <a:pt x="1641398" y="236604"/>
                    <a:pt x="1656487" y="223114"/>
                  </a:cubicBezTo>
                  <a:cubicBezTo>
                    <a:pt x="1657201" y="234210"/>
                    <a:pt x="1655660" y="242764"/>
                    <a:pt x="1651864" y="248774"/>
                  </a:cubicBezTo>
                  <a:cubicBezTo>
                    <a:pt x="1648068" y="254784"/>
                    <a:pt x="1641846" y="261623"/>
                    <a:pt x="1633196" y="269291"/>
                  </a:cubicBezTo>
                  <a:cubicBezTo>
                    <a:pt x="1588199" y="311607"/>
                    <a:pt x="1547746" y="341237"/>
                    <a:pt x="1511837" y="358179"/>
                  </a:cubicBezTo>
                  <a:cubicBezTo>
                    <a:pt x="1475929" y="375121"/>
                    <a:pt x="1447023" y="383268"/>
                    <a:pt x="1425120" y="382619"/>
                  </a:cubicBezTo>
                  <a:cubicBezTo>
                    <a:pt x="1399290" y="382401"/>
                    <a:pt x="1378404" y="374960"/>
                    <a:pt x="1362461" y="360295"/>
                  </a:cubicBezTo>
                  <a:cubicBezTo>
                    <a:pt x="1346517" y="345631"/>
                    <a:pt x="1338313" y="325049"/>
                    <a:pt x="1337847" y="298552"/>
                  </a:cubicBezTo>
                  <a:cubicBezTo>
                    <a:pt x="1338250" y="275946"/>
                    <a:pt x="1343687" y="253390"/>
                    <a:pt x="1354158" y="230885"/>
                  </a:cubicBezTo>
                  <a:cubicBezTo>
                    <a:pt x="1364630" y="208381"/>
                    <a:pt x="1377717" y="187145"/>
                    <a:pt x="1393421" y="167178"/>
                  </a:cubicBezTo>
                  <a:cubicBezTo>
                    <a:pt x="1409124" y="147212"/>
                    <a:pt x="1425026" y="129733"/>
                    <a:pt x="1441126" y="114742"/>
                  </a:cubicBezTo>
                  <a:cubicBezTo>
                    <a:pt x="1454692" y="101717"/>
                    <a:pt x="1472782" y="86707"/>
                    <a:pt x="1495393" y="69711"/>
                  </a:cubicBezTo>
                  <a:cubicBezTo>
                    <a:pt x="1518005" y="52716"/>
                    <a:pt x="1541480" y="37779"/>
                    <a:pt x="1565819" y="24901"/>
                  </a:cubicBezTo>
                  <a:cubicBezTo>
                    <a:pt x="1590158" y="12022"/>
                    <a:pt x="1611703" y="5246"/>
                    <a:pt x="1630453" y="4572"/>
                  </a:cubicBezTo>
                  <a:close/>
                  <a:moveTo>
                    <a:pt x="186069" y="0"/>
                  </a:moveTo>
                  <a:cubicBezTo>
                    <a:pt x="191301" y="323"/>
                    <a:pt x="194992" y="1846"/>
                    <a:pt x="197142" y="4569"/>
                  </a:cubicBezTo>
                  <a:cubicBezTo>
                    <a:pt x="199292" y="7293"/>
                    <a:pt x="201385" y="10645"/>
                    <a:pt x="203421" y="14626"/>
                  </a:cubicBezTo>
                  <a:lnTo>
                    <a:pt x="214380" y="33825"/>
                  </a:lnTo>
                  <a:cubicBezTo>
                    <a:pt x="216007" y="36720"/>
                    <a:pt x="217320" y="39501"/>
                    <a:pt x="218319" y="42168"/>
                  </a:cubicBezTo>
                  <a:cubicBezTo>
                    <a:pt x="219317" y="44835"/>
                    <a:pt x="219831" y="47846"/>
                    <a:pt x="219860" y="51200"/>
                  </a:cubicBezTo>
                  <a:cubicBezTo>
                    <a:pt x="219603" y="56618"/>
                    <a:pt x="217529" y="64473"/>
                    <a:pt x="213636" y="74767"/>
                  </a:cubicBezTo>
                  <a:cubicBezTo>
                    <a:pt x="209743" y="85060"/>
                    <a:pt x="205571" y="95456"/>
                    <a:pt x="201121" y="105952"/>
                  </a:cubicBezTo>
                  <a:cubicBezTo>
                    <a:pt x="196670" y="116449"/>
                    <a:pt x="193479" y="124711"/>
                    <a:pt x="191549" y="130738"/>
                  </a:cubicBezTo>
                  <a:lnTo>
                    <a:pt x="192462" y="131652"/>
                  </a:lnTo>
                  <a:lnTo>
                    <a:pt x="265153" y="61257"/>
                  </a:lnTo>
                  <a:cubicBezTo>
                    <a:pt x="271055" y="55602"/>
                    <a:pt x="278616" y="48881"/>
                    <a:pt x="287835" y="41093"/>
                  </a:cubicBezTo>
                  <a:cubicBezTo>
                    <a:pt x="297053" y="33305"/>
                    <a:pt x="306372" y="26380"/>
                    <a:pt x="315791" y="20319"/>
                  </a:cubicBezTo>
                  <a:cubicBezTo>
                    <a:pt x="325210" y="14258"/>
                    <a:pt x="333171" y="10990"/>
                    <a:pt x="339674" y="10516"/>
                  </a:cubicBezTo>
                  <a:cubicBezTo>
                    <a:pt x="345460" y="10144"/>
                    <a:pt x="352274" y="12373"/>
                    <a:pt x="360116" y="17201"/>
                  </a:cubicBezTo>
                  <a:cubicBezTo>
                    <a:pt x="367958" y="22030"/>
                    <a:pt x="372260" y="30315"/>
                    <a:pt x="373022" y="42058"/>
                  </a:cubicBezTo>
                  <a:cubicBezTo>
                    <a:pt x="372528" y="53782"/>
                    <a:pt x="368033" y="67919"/>
                    <a:pt x="359537" y="84469"/>
                  </a:cubicBezTo>
                  <a:cubicBezTo>
                    <a:pt x="351040" y="101019"/>
                    <a:pt x="341502" y="117292"/>
                    <a:pt x="330923" y="133286"/>
                  </a:cubicBezTo>
                  <a:cubicBezTo>
                    <a:pt x="320344" y="149281"/>
                    <a:pt x="311685" y="162307"/>
                    <a:pt x="304944" y="172364"/>
                  </a:cubicBezTo>
                  <a:lnTo>
                    <a:pt x="305859" y="173279"/>
                  </a:lnTo>
                  <a:cubicBezTo>
                    <a:pt x="333736" y="148971"/>
                    <a:pt x="361386" y="124549"/>
                    <a:pt x="388809" y="100012"/>
                  </a:cubicBezTo>
                  <a:cubicBezTo>
                    <a:pt x="416232" y="75476"/>
                    <a:pt x="444802" y="51283"/>
                    <a:pt x="474520" y="27432"/>
                  </a:cubicBezTo>
                  <a:cubicBezTo>
                    <a:pt x="477578" y="24622"/>
                    <a:pt x="481178" y="21555"/>
                    <a:pt x="485322" y="18231"/>
                  </a:cubicBezTo>
                  <a:cubicBezTo>
                    <a:pt x="489465" y="14907"/>
                    <a:pt x="493637" y="13097"/>
                    <a:pt x="497837" y="12802"/>
                  </a:cubicBezTo>
                  <a:cubicBezTo>
                    <a:pt x="502113" y="13109"/>
                    <a:pt x="506668" y="15796"/>
                    <a:pt x="511502" y="20862"/>
                  </a:cubicBezTo>
                  <a:cubicBezTo>
                    <a:pt x="516337" y="25928"/>
                    <a:pt x="520485" y="31527"/>
                    <a:pt x="523949" y="37660"/>
                  </a:cubicBezTo>
                  <a:cubicBezTo>
                    <a:pt x="527411" y="43792"/>
                    <a:pt x="529223" y="48613"/>
                    <a:pt x="529384" y="52121"/>
                  </a:cubicBezTo>
                  <a:cubicBezTo>
                    <a:pt x="528908" y="57026"/>
                    <a:pt x="526317" y="62646"/>
                    <a:pt x="521612" y="68980"/>
                  </a:cubicBezTo>
                  <a:cubicBezTo>
                    <a:pt x="516906" y="75314"/>
                    <a:pt x="512944" y="80362"/>
                    <a:pt x="509724" y="84125"/>
                  </a:cubicBezTo>
                  <a:lnTo>
                    <a:pt x="438859" y="170536"/>
                  </a:lnTo>
                  <a:cubicBezTo>
                    <a:pt x="431589" y="179234"/>
                    <a:pt x="423929" y="189422"/>
                    <a:pt x="415880" y="201100"/>
                  </a:cubicBezTo>
                  <a:cubicBezTo>
                    <a:pt x="407831" y="212779"/>
                    <a:pt x="400950" y="224965"/>
                    <a:pt x="395238" y="237659"/>
                  </a:cubicBezTo>
                  <a:cubicBezTo>
                    <a:pt x="389526" y="250354"/>
                    <a:pt x="386540" y="262574"/>
                    <a:pt x="386280" y="274320"/>
                  </a:cubicBezTo>
                  <a:cubicBezTo>
                    <a:pt x="386261" y="279254"/>
                    <a:pt x="387557" y="284131"/>
                    <a:pt x="390167" y="288950"/>
                  </a:cubicBezTo>
                  <a:cubicBezTo>
                    <a:pt x="392777" y="293770"/>
                    <a:pt x="396815" y="296361"/>
                    <a:pt x="402282" y="296723"/>
                  </a:cubicBezTo>
                  <a:cubicBezTo>
                    <a:pt x="408617" y="297113"/>
                    <a:pt x="420866" y="291189"/>
                    <a:pt x="439030" y="278949"/>
                  </a:cubicBezTo>
                  <a:cubicBezTo>
                    <a:pt x="457194" y="266710"/>
                    <a:pt x="481673" y="245812"/>
                    <a:pt x="512468" y="216256"/>
                  </a:cubicBezTo>
                  <a:lnTo>
                    <a:pt x="513139" y="222633"/>
                  </a:lnTo>
                  <a:lnTo>
                    <a:pt x="518196" y="212192"/>
                  </a:lnTo>
                  <a:cubicBezTo>
                    <a:pt x="530405" y="193870"/>
                    <a:pt x="546019" y="178901"/>
                    <a:pt x="565039" y="167284"/>
                  </a:cubicBezTo>
                  <a:cubicBezTo>
                    <a:pt x="584058" y="155668"/>
                    <a:pt x="603710" y="149741"/>
                    <a:pt x="623995" y="149504"/>
                  </a:cubicBezTo>
                  <a:cubicBezTo>
                    <a:pt x="631756" y="149276"/>
                    <a:pt x="639061" y="150647"/>
                    <a:pt x="645909" y="153619"/>
                  </a:cubicBezTo>
                  <a:cubicBezTo>
                    <a:pt x="652758" y="156591"/>
                    <a:pt x="656410" y="162535"/>
                    <a:pt x="656867" y="171450"/>
                  </a:cubicBezTo>
                  <a:cubicBezTo>
                    <a:pt x="657133" y="179019"/>
                    <a:pt x="654115" y="187554"/>
                    <a:pt x="647814" y="197053"/>
                  </a:cubicBezTo>
                  <a:cubicBezTo>
                    <a:pt x="641514" y="206553"/>
                    <a:pt x="630334" y="216408"/>
                    <a:pt x="614277" y="226619"/>
                  </a:cubicBezTo>
                  <a:cubicBezTo>
                    <a:pt x="598219" y="236830"/>
                    <a:pt x="575687" y="246786"/>
                    <a:pt x="546682" y="256489"/>
                  </a:cubicBezTo>
                  <a:lnTo>
                    <a:pt x="545768" y="266548"/>
                  </a:lnTo>
                  <a:cubicBezTo>
                    <a:pt x="545435" y="275120"/>
                    <a:pt x="548162" y="281178"/>
                    <a:pt x="553947" y="284721"/>
                  </a:cubicBezTo>
                  <a:cubicBezTo>
                    <a:pt x="559733" y="288265"/>
                    <a:pt x="566462" y="289979"/>
                    <a:pt x="574136" y="289865"/>
                  </a:cubicBezTo>
                  <a:cubicBezTo>
                    <a:pt x="585089" y="289571"/>
                    <a:pt x="596325" y="286450"/>
                    <a:pt x="607843" y="280501"/>
                  </a:cubicBezTo>
                  <a:cubicBezTo>
                    <a:pt x="619361" y="274551"/>
                    <a:pt x="630420" y="267535"/>
                    <a:pt x="641019" y="259453"/>
                  </a:cubicBezTo>
                  <a:lnTo>
                    <a:pt x="644866" y="256428"/>
                  </a:lnTo>
                  <a:lnTo>
                    <a:pt x="657286" y="244488"/>
                  </a:lnTo>
                  <a:cubicBezTo>
                    <a:pt x="662229" y="238868"/>
                    <a:pt x="666858" y="232962"/>
                    <a:pt x="671173" y="226771"/>
                  </a:cubicBezTo>
                  <a:cubicBezTo>
                    <a:pt x="666458" y="226381"/>
                    <a:pt x="663201" y="225104"/>
                    <a:pt x="661401" y="222942"/>
                  </a:cubicBezTo>
                  <a:cubicBezTo>
                    <a:pt x="659600" y="220780"/>
                    <a:pt x="658743" y="217332"/>
                    <a:pt x="658829" y="212598"/>
                  </a:cubicBezTo>
                  <a:cubicBezTo>
                    <a:pt x="659337" y="201422"/>
                    <a:pt x="663502" y="190856"/>
                    <a:pt x="671325" y="180899"/>
                  </a:cubicBezTo>
                  <a:cubicBezTo>
                    <a:pt x="679147" y="170942"/>
                    <a:pt x="687579" y="162814"/>
                    <a:pt x="696619" y="156515"/>
                  </a:cubicBezTo>
                  <a:cubicBezTo>
                    <a:pt x="705659" y="150216"/>
                    <a:pt x="712260" y="146964"/>
                    <a:pt x="716421" y="146761"/>
                  </a:cubicBezTo>
                  <a:cubicBezTo>
                    <a:pt x="718761" y="146828"/>
                    <a:pt x="720702" y="147609"/>
                    <a:pt x="722243" y="149104"/>
                  </a:cubicBezTo>
                  <a:cubicBezTo>
                    <a:pt x="723784" y="150600"/>
                    <a:pt x="724583" y="152410"/>
                    <a:pt x="724640" y="154534"/>
                  </a:cubicBezTo>
                  <a:cubicBezTo>
                    <a:pt x="724621" y="156810"/>
                    <a:pt x="724317" y="159001"/>
                    <a:pt x="723727" y="161106"/>
                  </a:cubicBezTo>
                  <a:cubicBezTo>
                    <a:pt x="723137" y="163211"/>
                    <a:pt x="722376" y="165287"/>
                    <a:pt x="721444" y="167335"/>
                  </a:cubicBezTo>
                  <a:cubicBezTo>
                    <a:pt x="742972" y="164144"/>
                    <a:pt x="759878" y="161725"/>
                    <a:pt x="772162" y="160077"/>
                  </a:cubicBezTo>
                  <a:cubicBezTo>
                    <a:pt x="784445" y="158429"/>
                    <a:pt x="791759" y="158867"/>
                    <a:pt x="794103" y="161392"/>
                  </a:cubicBezTo>
                  <a:cubicBezTo>
                    <a:pt x="797503" y="165687"/>
                    <a:pt x="800075" y="169783"/>
                    <a:pt x="801818" y="173679"/>
                  </a:cubicBezTo>
                  <a:cubicBezTo>
                    <a:pt x="803561" y="177575"/>
                    <a:pt x="804647" y="181556"/>
                    <a:pt x="805076" y="185623"/>
                  </a:cubicBezTo>
                  <a:cubicBezTo>
                    <a:pt x="804933" y="192519"/>
                    <a:pt x="803047" y="198158"/>
                    <a:pt x="799418" y="202540"/>
                  </a:cubicBezTo>
                  <a:cubicBezTo>
                    <a:pt x="795789" y="206921"/>
                    <a:pt x="791274" y="211188"/>
                    <a:pt x="785873" y="215341"/>
                  </a:cubicBezTo>
                  <a:cubicBezTo>
                    <a:pt x="778587" y="221371"/>
                    <a:pt x="770986" y="229200"/>
                    <a:pt x="763070" y="238830"/>
                  </a:cubicBezTo>
                  <a:cubicBezTo>
                    <a:pt x="755155" y="248460"/>
                    <a:pt x="750869" y="258004"/>
                    <a:pt x="750212" y="267462"/>
                  </a:cubicBezTo>
                  <a:cubicBezTo>
                    <a:pt x="750374" y="271196"/>
                    <a:pt x="751879" y="274244"/>
                    <a:pt x="754727" y="276606"/>
                  </a:cubicBezTo>
                  <a:cubicBezTo>
                    <a:pt x="757574" y="278968"/>
                    <a:pt x="760794" y="280187"/>
                    <a:pt x="764385" y="280264"/>
                  </a:cubicBezTo>
                  <a:cubicBezTo>
                    <a:pt x="771079" y="279967"/>
                    <a:pt x="778366" y="277258"/>
                    <a:pt x="786246" y="272136"/>
                  </a:cubicBezTo>
                  <a:lnTo>
                    <a:pt x="805841" y="257341"/>
                  </a:lnTo>
                  <a:lnTo>
                    <a:pt x="819211" y="244488"/>
                  </a:lnTo>
                  <a:cubicBezTo>
                    <a:pt x="824154" y="238868"/>
                    <a:pt x="828783" y="232962"/>
                    <a:pt x="833098" y="226771"/>
                  </a:cubicBezTo>
                  <a:cubicBezTo>
                    <a:pt x="828383" y="226381"/>
                    <a:pt x="825126" y="225104"/>
                    <a:pt x="823326" y="222942"/>
                  </a:cubicBezTo>
                  <a:cubicBezTo>
                    <a:pt x="821525" y="220780"/>
                    <a:pt x="820668" y="217332"/>
                    <a:pt x="820754" y="212598"/>
                  </a:cubicBezTo>
                  <a:cubicBezTo>
                    <a:pt x="821262" y="201422"/>
                    <a:pt x="825427" y="190856"/>
                    <a:pt x="833250" y="180899"/>
                  </a:cubicBezTo>
                  <a:cubicBezTo>
                    <a:pt x="841072" y="170942"/>
                    <a:pt x="849504" y="162814"/>
                    <a:pt x="858544" y="156515"/>
                  </a:cubicBezTo>
                  <a:cubicBezTo>
                    <a:pt x="867584" y="150216"/>
                    <a:pt x="874185" y="146964"/>
                    <a:pt x="878346" y="146761"/>
                  </a:cubicBezTo>
                  <a:cubicBezTo>
                    <a:pt x="880686" y="146828"/>
                    <a:pt x="882627" y="147609"/>
                    <a:pt x="884168" y="149104"/>
                  </a:cubicBezTo>
                  <a:cubicBezTo>
                    <a:pt x="885709" y="150600"/>
                    <a:pt x="886508" y="152410"/>
                    <a:pt x="886565" y="154534"/>
                  </a:cubicBezTo>
                  <a:cubicBezTo>
                    <a:pt x="886546" y="156810"/>
                    <a:pt x="886242" y="159001"/>
                    <a:pt x="885652" y="161106"/>
                  </a:cubicBezTo>
                  <a:cubicBezTo>
                    <a:pt x="885062" y="163211"/>
                    <a:pt x="884301" y="165287"/>
                    <a:pt x="883369" y="167335"/>
                  </a:cubicBezTo>
                  <a:cubicBezTo>
                    <a:pt x="904897" y="164144"/>
                    <a:pt x="921803" y="161725"/>
                    <a:pt x="934087" y="160077"/>
                  </a:cubicBezTo>
                  <a:cubicBezTo>
                    <a:pt x="946370" y="158429"/>
                    <a:pt x="953684" y="158867"/>
                    <a:pt x="956028" y="161392"/>
                  </a:cubicBezTo>
                  <a:cubicBezTo>
                    <a:pt x="959428" y="165687"/>
                    <a:pt x="962000" y="169783"/>
                    <a:pt x="963743" y="173679"/>
                  </a:cubicBezTo>
                  <a:cubicBezTo>
                    <a:pt x="965486" y="177575"/>
                    <a:pt x="966572" y="181556"/>
                    <a:pt x="967001" y="185623"/>
                  </a:cubicBezTo>
                  <a:cubicBezTo>
                    <a:pt x="966858" y="192519"/>
                    <a:pt x="964972" y="198158"/>
                    <a:pt x="961343" y="202540"/>
                  </a:cubicBezTo>
                  <a:cubicBezTo>
                    <a:pt x="957714" y="206921"/>
                    <a:pt x="953199" y="211188"/>
                    <a:pt x="947798" y="215341"/>
                  </a:cubicBezTo>
                  <a:cubicBezTo>
                    <a:pt x="940512" y="221371"/>
                    <a:pt x="932911" y="229200"/>
                    <a:pt x="924995" y="238830"/>
                  </a:cubicBezTo>
                  <a:cubicBezTo>
                    <a:pt x="917080" y="248460"/>
                    <a:pt x="912794" y="258004"/>
                    <a:pt x="912137" y="267462"/>
                  </a:cubicBezTo>
                  <a:cubicBezTo>
                    <a:pt x="912299" y="271196"/>
                    <a:pt x="913804" y="274244"/>
                    <a:pt x="916651" y="276606"/>
                  </a:cubicBezTo>
                  <a:cubicBezTo>
                    <a:pt x="919499" y="278968"/>
                    <a:pt x="922719" y="280187"/>
                    <a:pt x="926310" y="280264"/>
                  </a:cubicBezTo>
                  <a:cubicBezTo>
                    <a:pt x="933004" y="279967"/>
                    <a:pt x="940291" y="277258"/>
                    <a:pt x="948171" y="272136"/>
                  </a:cubicBezTo>
                  <a:cubicBezTo>
                    <a:pt x="956050" y="267013"/>
                    <a:pt x="963676" y="261256"/>
                    <a:pt x="971048" y="254864"/>
                  </a:cubicBezTo>
                  <a:cubicBezTo>
                    <a:pt x="978419" y="248471"/>
                    <a:pt x="984690" y="243222"/>
                    <a:pt x="989861" y="239116"/>
                  </a:cubicBezTo>
                  <a:lnTo>
                    <a:pt x="989866" y="239143"/>
                  </a:lnTo>
                  <a:lnTo>
                    <a:pt x="997686" y="220720"/>
                  </a:lnTo>
                  <a:cubicBezTo>
                    <a:pt x="1005331" y="207396"/>
                    <a:pt x="1014569" y="195297"/>
                    <a:pt x="1025398" y="184423"/>
                  </a:cubicBezTo>
                  <a:cubicBezTo>
                    <a:pt x="1036228" y="173549"/>
                    <a:pt x="1046380" y="164850"/>
                    <a:pt x="1055854" y="158327"/>
                  </a:cubicBezTo>
                  <a:cubicBezTo>
                    <a:pt x="1065328" y="151803"/>
                    <a:pt x="1071855" y="148405"/>
                    <a:pt x="1075433" y="148133"/>
                  </a:cubicBezTo>
                  <a:cubicBezTo>
                    <a:pt x="1079253" y="148609"/>
                    <a:pt x="1083387" y="151314"/>
                    <a:pt x="1087835" y="156248"/>
                  </a:cubicBezTo>
                  <a:cubicBezTo>
                    <a:pt x="1092283" y="161182"/>
                    <a:pt x="1094702" y="165487"/>
                    <a:pt x="1095093" y="169164"/>
                  </a:cubicBezTo>
                  <a:cubicBezTo>
                    <a:pt x="1094548" y="175362"/>
                    <a:pt x="1089897" y="183693"/>
                    <a:pt x="1081140" y="194158"/>
                  </a:cubicBezTo>
                  <a:cubicBezTo>
                    <a:pt x="1072382" y="204622"/>
                    <a:pt x="1062787" y="214782"/>
                    <a:pt x="1052353" y="224638"/>
                  </a:cubicBezTo>
                  <a:cubicBezTo>
                    <a:pt x="1041919" y="234493"/>
                    <a:pt x="1033916" y="241605"/>
                    <a:pt x="1028342" y="245974"/>
                  </a:cubicBezTo>
                  <a:cubicBezTo>
                    <a:pt x="1025608" y="249879"/>
                    <a:pt x="1023531" y="254070"/>
                    <a:pt x="1022112" y="258547"/>
                  </a:cubicBezTo>
                  <a:cubicBezTo>
                    <a:pt x="1020693" y="263023"/>
                    <a:pt x="1019874" y="267672"/>
                    <a:pt x="1019655" y="272491"/>
                  </a:cubicBezTo>
                  <a:cubicBezTo>
                    <a:pt x="1031780" y="270729"/>
                    <a:pt x="1043305" y="265909"/>
                    <a:pt x="1054231" y="258032"/>
                  </a:cubicBezTo>
                  <a:cubicBezTo>
                    <a:pt x="1065156" y="250155"/>
                    <a:pt x="1075424" y="241564"/>
                    <a:pt x="1085034" y="232258"/>
                  </a:cubicBezTo>
                  <a:cubicBezTo>
                    <a:pt x="1108637" y="210160"/>
                    <a:pt x="1127611" y="192176"/>
                    <a:pt x="1141956" y="178308"/>
                  </a:cubicBezTo>
                  <a:cubicBezTo>
                    <a:pt x="1156300" y="164440"/>
                    <a:pt x="1165673" y="156972"/>
                    <a:pt x="1170074" y="155905"/>
                  </a:cubicBezTo>
                  <a:cubicBezTo>
                    <a:pt x="1173988" y="155858"/>
                    <a:pt x="1177017" y="158696"/>
                    <a:pt x="1179160" y="164421"/>
                  </a:cubicBezTo>
                  <a:cubicBezTo>
                    <a:pt x="1181304" y="170145"/>
                    <a:pt x="1182389" y="174927"/>
                    <a:pt x="1182418" y="178765"/>
                  </a:cubicBezTo>
                  <a:cubicBezTo>
                    <a:pt x="1182037" y="185042"/>
                    <a:pt x="1179713" y="192034"/>
                    <a:pt x="1175446" y="199739"/>
                  </a:cubicBezTo>
                  <a:cubicBezTo>
                    <a:pt x="1171179" y="207445"/>
                    <a:pt x="1167254" y="213865"/>
                    <a:pt x="1163673" y="218999"/>
                  </a:cubicBezTo>
                  <a:lnTo>
                    <a:pt x="1096007" y="319526"/>
                  </a:lnTo>
                  <a:lnTo>
                    <a:pt x="1096922" y="320440"/>
                  </a:lnTo>
                  <a:lnTo>
                    <a:pt x="1198420" y="230429"/>
                  </a:lnTo>
                  <a:lnTo>
                    <a:pt x="1202078" y="247345"/>
                  </a:lnTo>
                  <a:lnTo>
                    <a:pt x="1064460" y="398621"/>
                  </a:lnTo>
                  <a:cubicBezTo>
                    <a:pt x="1061889" y="401774"/>
                    <a:pt x="1058117" y="406213"/>
                    <a:pt x="1053145" y="411937"/>
                  </a:cubicBezTo>
                  <a:cubicBezTo>
                    <a:pt x="1048173" y="417662"/>
                    <a:pt x="1043715" y="420843"/>
                    <a:pt x="1039772" y="421481"/>
                  </a:cubicBezTo>
                  <a:cubicBezTo>
                    <a:pt x="1036580" y="421253"/>
                    <a:pt x="1033972" y="419221"/>
                    <a:pt x="1031948" y="415385"/>
                  </a:cubicBezTo>
                  <a:cubicBezTo>
                    <a:pt x="1029925" y="411550"/>
                    <a:pt x="1028435" y="407283"/>
                    <a:pt x="1027478" y="402584"/>
                  </a:cubicBezTo>
                  <a:cubicBezTo>
                    <a:pt x="1026521" y="397885"/>
                    <a:pt x="1026047" y="394125"/>
                    <a:pt x="1026056" y="391306"/>
                  </a:cubicBezTo>
                  <a:cubicBezTo>
                    <a:pt x="1026341" y="387334"/>
                    <a:pt x="1027941" y="382591"/>
                    <a:pt x="1030856" y="377076"/>
                  </a:cubicBezTo>
                  <a:cubicBezTo>
                    <a:pt x="1033771" y="371561"/>
                    <a:pt x="1036285" y="367160"/>
                    <a:pt x="1038400" y="363874"/>
                  </a:cubicBezTo>
                  <a:lnTo>
                    <a:pt x="1099665" y="260604"/>
                  </a:lnTo>
                  <a:lnTo>
                    <a:pt x="1098750" y="259690"/>
                  </a:lnTo>
                  <a:cubicBezTo>
                    <a:pt x="1079510" y="275831"/>
                    <a:pt x="1062784" y="289115"/>
                    <a:pt x="1048573" y="299542"/>
                  </a:cubicBezTo>
                  <a:cubicBezTo>
                    <a:pt x="1034361" y="309970"/>
                    <a:pt x="1025637" y="315259"/>
                    <a:pt x="1022398" y="315411"/>
                  </a:cubicBezTo>
                  <a:cubicBezTo>
                    <a:pt x="1015388" y="314878"/>
                    <a:pt x="1007951" y="310008"/>
                    <a:pt x="1000087" y="300798"/>
                  </a:cubicBezTo>
                  <a:cubicBezTo>
                    <a:pt x="996154" y="296193"/>
                    <a:pt x="993043" y="290618"/>
                    <a:pt x="990751" y="284071"/>
                  </a:cubicBezTo>
                  <a:lnTo>
                    <a:pt x="986599" y="262860"/>
                  </a:lnTo>
                  <a:lnTo>
                    <a:pt x="981726" y="268035"/>
                  </a:lnTo>
                  <a:cubicBezTo>
                    <a:pt x="977256" y="272532"/>
                    <a:pt x="972094" y="277514"/>
                    <a:pt x="966239" y="282980"/>
                  </a:cubicBezTo>
                  <a:cubicBezTo>
                    <a:pt x="954530" y="293913"/>
                    <a:pt x="942340" y="303754"/>
                    <a:pt x="929668" y="312503"/>
                  </a:cubicBezTo>
                  <a:cubicBezTo>
                    <a:pt x="916996" y="321252"/>
                    <a:pt x="906129" y="325879"/>
                    <a:pt x="897068" y="326384"/>
                  </a:cubicBezTo>
                  <a:cubicBezTo>
                    <a:pt x="887383" y="326003"/>
                    <a:pt x="879811" y="322308"/>
                    <a:pt x="874350" y="315300"/>
                  </a:cubicBezTo>
                  <a:cubicBezTo>
                    <a:pt x="868890" y="308292"/>
                    <a:pt x="866112" y="300255"/>
                    <a:pt x="866016" y="291191"/>
                  </a:cubicBezTo>
                  <a:cubicBezTo>
                    <a:pt x="866625" y="275746"/>
                    <a:pt x="871344" y="261730"/>
                    <a:pt x="880172" y="249142"/>
                  </a:cubicBezTo>
                  <a:cubicBezTo>
                    <a:pt x="889001" y="236554"/>
                    <a:pt x="898285" y="224823"/>
                    <a:pt x="908027" y="213949"/>
                  </a:cubicBezTo>
                  <a:lnTo>
                    <a:pt x="907114" y="213034"/>
                  </a:lnTo>
                  <a:lnTo>
                    <a:pt x="859616" y="223571"/>
                  </a:lnTo>
                  <a:cubicBezTo>
                    <a:pt x="851558" y="235706"/>
                    <a:pt x="842871" y="245840"/>
                    <a:pt x="833555" y="253975"/>
                  </a:cubicBezTo>
                  <a:lnTo>
                    <a:pt x="829895" y="257315"/>
                  </a:lnTo>
                  <a:lnTo>
                    <a:pt x="819801" y="268035"/>
                  </a:lnTo>
                  <a:cubicBezTo>
                    <a:pt x="815331" y="272532"/>
                    <a:pt x="810169" y="277514"/>
                    <a:pt x="804314" y="282980"/>
                  </a:cubicBezTo>
                  <a:cubicBezTo>
                    <a:pt x="792606" y="293913"/>
                    <a:pt x="780415" y="303754"/>
                    <a:pt x="767743" y="312503"/>
                  </a:cubicBezTo>
                  <a:cubicBezTo>
                    <a:pt x="755071" y="321252"/>
                    <a:pt x="744205" y="325879"/>
                    <a:pt x="735143" y="326384"/>
                  </a:cubicBezTo>
                  <a:cubicBezTo>
                    <a:pt x="725458" y="326003"/>
                    <a:pt x="717886" y="322308"/>
                    <a:pt x="712425" y="315300"/>
                  </a:cubicBezTo>
                  <a:cubicBezTo>
                    <a:pt x="706965" y="308292"/>
                    <a:pt x="704187" y="300255"/>
                    <a:pt x="704092" y="291191"/>
                  </a:cubicBezTo>
                  <a:cubicBezTo>
                    <a:pt x="704700" y="275746"/>
                    <a:pt x="709419" y="261730"/>
                    <a:pt x="718247" y="249142"/>
                  </a:cubicBezTo>
                  <a:cubicBezTo>
                    <a:pt x="727075" y="236554"/>
                    <a:pt x="736361" y="224823"/>
                    <a:pt x="746102" y="213949"/>
                  </a:cubicBezTo>
                  <a:lnTo>
                    <a:pt x="745189" y="213034"/>
                  </a:lnTo>
                  <a:lnTo>
                    <a:pt x="697691" y="223571"/>
                  </a:lnTo>
                  <a:cubicBezTo>
                    <a:pt x="693662" y="229638"/>
                    <a:pt x="689475" y="235206"/>
                    <a:pt x="685132" y="240273"/>
                  </a:cubicBezTo>
                  <a:lnTo>
                    <a:pt x="672866" y="252720"/>
                  </a:lnTo>
                  <a:lnTo>
                    <a:pt x="673326" y="254660"/>
                  </a:lnTo>
                  <a:cubicBezTo>
                    <a:pt x="663866" y="265810"/>
                    <a:pt x="652424" y="277134"/>
                    <a:pt x="639001" y="288631"/>
                  </a:cubicBezTo>
                  <a:cubicBezTo>
                    <a:pt x="625578" y="300128"/>
                    <a:pt x="611187" y="309821"/>
                    <a:pt x="595827" y="317712"/>
                  </a:cubicBezTo>
                  <a:cubicBezTo>
                    <a:pt x="580468" y="325602"/>
                    <a:pt x="565154" y="329712"/>
                    <a:pt x="549885" y="330041"/>
                  </a:cubicBezTo>
                  <a:cubicBezTo>
                    <a:pt x="533281" y="329433"/>
                    <a:pt x="520931" y="323230"/>
                    <a:pt x="512834" y="311433"/>
                  </a:cubicBezTo>
                  <a:cubicBezTo>
                    <a:pt x="504737" y="299636"/>
                    <a:pt x="500494" y="285893"/>
                    <a:pt x="500104" y="270205"/>
                  </a:cubicBezTo>
                  <a:lnTo>
                    <a:pt x="502891" y="251401"/>
                  </a:lnTo>
                  <a:lnTo>
                    <a:pt x="491980" y="264003"/>
                  </a:lnTo>
                  <a:cubicBezTo>
                    <a:pt x="480226" y="276043"/>
                    <a:pt x="466444" y="288064"/>
                    <a:pt x="450634" y="300066"/>
                  </a:cubicBezTo>
                  <a:cubicBezTo>
                    <a:pt x="434823" y="312068"/>
                    <a:pt x="419271" y="322118"/>
                    <a:pt x="403976" y="330214"/>
                  </a:cubicBezTo>
                  <a:cubicBezTo>
                    <a:pt x="388682" y="338311"/>
                    <a:pt x="375932" y="342521"/>
                    <a:pt x="365725" y="342843"/>
                  </a:cubicBezTo>
                  <a:cubicBezTo>
                    <a:pt x="350862" y="342197"/>
                    <a:pt x="340394" y="336296"/>
                    <a:pt x="334323" y="325141"/>
                  </a:cubicBezTo>
                  <a:cubicBezTo>
                    <a:pt x="328252" y="313985"/>
                    <a:pt x="325321" y="301447"/>
                    <a:pt x="325530" y="287529"/>
                  </a:cubicBezTo>
                  <a:cubicBezTo>
                    <a:pt x="326049" y="268992"/>
                    <a:pt x="331457" y="249686"/>
                    <a:pt x="341755" y="229609"/>
                  </a:cubicBezTo>
                  <a:cubicBezTo>
                    <a:pt x="352053" y="209533"/>
                    <a:pt x="364128" y="190192"/>
                    <a:pt x="377982" y="171588"/>
                  </a:cubicBezTo>
                  <a:cubicBezTo>
                    <a:pt x="391836" y="152985"/>
                    <a:pt x="404356" y="136624"/>
                    <a:pt x="415541" y="122507"/>
                  </a:cubicBezTo>
                  <a:lnTo>
                    <a:pt x="414627" y="121593"/>
                  </a:lnTo>
                  <a:cubicBezTo>
                    <a:pt x="389347" y="142821"/>
                    <a:pt x="368067" y="161162"/>
                    <a:pt x="350786" y="176617"/>
                  </a:cubicBezTo>
                  <a:cubicBezTo>
                    <a:pt x="333506" y="192072"/>
                    <a:pt x="316551" y="208923"/>
                    <a:pt x="299922" y="227171"/>
                  </a:cubicBezTo>
                  <a:cubicBezTo>
                    <a:pt x="283293" y="245420"/>
                    <a:pt x="263314" y="269348"/>
                    <a:pt x="239987" y="298957"/>
                  </a:cubicBezTo>
                  <a:cubicBezTo>
                    <a:pt x="237542" y="302120"/>
                    <a:pt x="233895" y="306409"/>
                    <a:pt x="229047" y="311824"/>
                  </a:cubicBezTo>
                  <a:cubicBezTo>
                    <a:pt x="224199" y="317239"/>
                    <a:pt x="219098" y="322172"/>
                    <a:pt x="213744" y="326622"/>
                  </a:cubicBezTo>
                  <a:cubicBezTo>
                    <a:pt x="208390" y="331072"/>
                    <a:pt x="203731" y="333431"/>
                    <a:pt x="199768" y="333699"/>
                  </a:cubicBezTo>
                  <a:cubicBezTo>
                    <a:pt x="193863" y="333374"/>
                    <a:pt x="189133" y="330366"/>
                    <a:pt x="185578" y="324675"/>
                  </a:cubicBezTo>
                  <a:cubicBezTo>
                    <a:pt x="182024" y="318983"/>
                    <a:pt x="179459" y="312555"/>
                    <a:pt x="177883" y="305390"/>
                  </a:cubicBezTo>
                  <a:cubicBezTo>
                    <a:pt x="176308" y="298226"/>
                    <a:pt x="175535" y="292272"/>
                    <a:pt x="175566" y="287529"/>
                  </a:cubicBezTo>
                  <a:cubicBezTo>
                    <a:pt x="175871" y="281024"/>
                    <a:pt x="178001" y="274605"/>
                    <a:pt x="181959" y="268272"/>
                  </a:cubicBezTo>
                  <a:cubicBezTo>
                    <a:pt x="185916" y="261939"/>
                    <a:pt x="189874" y="256320"/>
                    <a:pt x="193831" y="251416"/>
                  </a:cubicBezTo>
                  <a:lnTo>
                    <a:pt x="224892" y="210732"/>
                  </a:lnTo>
                  <a:cubicBezTo>
                    <a:pt x="245823" y="183371"/>
                    <a:pt x="261607" y="161524"/>
                    <a:pt x="272244" y="145192"/>
                  </a:cubicBezTo>
                  <a:cubicBezTo>
                    <a:pt x="282881" y="128859"/>
                    <a:pt x="291803" y="113526"/>
                    <a:pt x="299008" y="99194"/>
                  </a:cubicBezTo>
                  <a:cubicBezTo>
                    <a:pt x="302762" y="91975"/>
                    <a:pt x="304516" y="86870"/>
                    <a:pt x="304269" y="83880"/>
                  </a:cubicBezTo>
                  <a:cubicBezTo>
                    <a:pt x="304021" y="80890"/>
                    <a:pt x="302573" y="79442"/>
                    <a:pt x="299923" y="79537"/>
                  </a:cubicBezTo>
                  <a:cubicBezTo>
                    <a:pt x="297131" y="79709"/>
                    <a:pt x="294481" y="80852"/>
                    <a:pt x="291974" y="82966"/>
                  </a:cubicBezTo>
                  <a:cubicBezTo>
                    <a:pt x="289468" y="85080"/>
                    <a:pt x="287390" y="87137"/>
                    <a:pt x="285741" y="89137"/>
                  </a:cubicBezTo>
                  <a:lnTo>
                    <a:pt x="176023" y="207989"/>
                  </a:lnTo>
                  <a:lnTo>
                    <a:pt x="107446" y="300328"/>
                  </a:lnTo>
                  <a:cubicBezTo>
                    <a:pt x="103550" y="306090"/>
                    <a:pt x="98768" y="312051"/>
                    <a:pt x="93101" y="318213"/>
                  </a:cubicBezTo>
                  <a:cubicBezTo>
                    <a:pt x="87434" y="324375"/>
                    <a:pt x="80938" y="327708"/>
                    <a:pt x="73613" y="328212"/>
                  </a:cubicBezTo>
                  <a:cubicBezTo>
                    <a:pt x="67249" y="327854"/>
                    <a:pt x="61892" y="324558"/>
                    <a:pt x="57543" y="318325"/>
                  </a:cubicBezTo>
                  <a:cubicBezTo>
                    <a:pt x="53194" y="312092"/>
                    <a:pt x="49633" y="305071"/>
                    <a:pt x="46858" y="297264"/>
                  </a:cubicBezTo>
                  <a:cubicBezTo>
                    <a:pt x="44084" y="289456"/>
                    <a:pt x="41877" y="283011"/>
                    <a:pt x="40237" y="277929"/>
                  </a:cubicBezTo>
                  <a:lnTo>
                    <a:pt x="135792" y="157248"/>
                  </a:lnTo>
                  <a:cubicBezTo>
                    <a:pt x="151440" y="129020"/>
                    <a:pt x="161892" y="108071"/>
                    <a:pt x="167146" y="94402"/>
                  </a:cubicBezTo>
                  <a:cubicBezTo>
                    <a:pt x="172402" y="80734"/>
                    <a:pt x="174558" y="71840"/>
                    <a:pt x="173617" y="67720"/>
                  </a:cubicBezTo>
                  <a:cubicBezTo>
                    <a:pt x="172676" y="63600"/>
                    <a:pt x="170736" y="61749"/>
                    <a:pt x="167796" y="62167"/>
                  </a:cubicBezTo>
                  <a:cubicBezTo>
                    <a:pt x="165834" y="62281"/>
                    <a:pt x="163472" y="62967"/>
                    <a:pt x="160709" y="64224"/>
                  </a:cubicBezTo>
                  <a:cubicBezTo>
                    <a:pt x="157947" y="65481"/>
                    <a:pt x="155585" y="66624"/>
                    <a:pt x="153623" y="67652"/>
                  </a:cubicBezTo>
                  <a:cubicBezTo>
                    <a:pt x="118960" y="83942"/>
                    <a:pt x="92845" y="96675"/>
                    <a:pt x="75277" y="105851"/>
                  </a:cubicBezTo>
                  <a:cubicBezTo>
                    <a:pt x="57710" y="115026"/>
                    <a:pt x="45439" y="121645"/>
                    <a:pt x="38465" y="125707"/>
                  </a:cubicBezTo>
                  <a:cubicBezTo>
                    <a:pt x="31492" y="129769"/>
                    <a:pt x="26565" y="132273"/>
                    <a:pt x="23685" y="133221"/>
                  </a:cubicBezTo>
                  <a:cubicBezTo>
                    <a:pt x="20805" y="134168"/>
                    <a:pt x="16721" y="134559"/>
                    <a:pt x="11434" y="134392"/>
                  </a:cubicBezTo>
                  <a:cubicBezTo>
                    <a:pt x="7633" y="134373"/>
                    <a:pt x="4604" y="132926"/>
                    <a:pt x="2347" y="130050"/>
                  </a:cubicBezTo>
                  <a:cubicBezTo>
                    <a:pt x="89" y="127173"/>
                    <a:pt x="-539" y="122983"/>
                    <a:pt x="461" y="117479"/>
                  </a:cubicBezTo>
                  <a:cubicBezTo>
                    <a:pt x="2728" y="104689"/>
                    <a:pt x="4823" y="93127"/>
                    <a:pt x="6747" y="82794"/>
                  </a:cubicBezTo>
                  <a:cubicBezTo>
                    <a:pt x="8671" y="72462"/>
                    <a:pt x="10538" y="66043"/>
                    <a:pt x="12348" y="63538"/>
                  </a:cubicBezTo>
                  <a:cubicBezTo>
                    <a:pt x="13409" y="61933"/>
                    <a:pt x="14640" y="60369"/>
                    <a:pt x="16040" y="58848"/>
                  </a:cubicBezTo>
                  <a:cubicBezTo>
                    <a:pt x="17439" y="57327"/>
                    <a:pt x="20871" y="54511"/>
                    <a:pt x="26335" y="50400"/>
                  </a:cubicBezTo>
                  <a:cubicBezTo>
                    <a:pt x="31799" y="46289"/>
                    <a:pt x="41157" y="39545"/>
                    <a:pt x="54410" y="30168"/>
                  </a:cubicBezTo>
                  <a:cubicBezTo>
                    <a:pt x="55687" y="29101"/>
                    <a:pt x="57477" y="27806"/>
                    <a:pt x="59782" y="26283"/>
                  </a:cubicBezTo>
                  <a:cubicBezTo>
                    <a:pt x="62088" y="24759"/>
                    <a:pt x="64107" y="23921"/>
                    <a:pt x="65840" y="23768"/>
                  </a:cubicBezTo>
                  <a:cubicBezTo>
                    <a:pt x="67069" y="23787"/>
                    <a:pt x="68269" y="24206"/>
                    <a:pt x="69441" y="25025"/>
                  </a:cubicBezTo>
                  <a:cubicBezTo>
                    <a:pt x="70612" y="25844"/>
                    <a:pt x="71241" y="26949"/>
                    <a:pt x="71327" y="28340"/>
                  </a:cubicBezTo>
                  <a:cubicBezTo>
                    <a:pt x="71432" y="29673"/>
                    <a:pt x="69622" y="32492"/>
                    <a:pt x="65898" y="36796"/>
                  </a:cubicBezTo>
                  <a:cubicBezTo>
                    <a:pt x="62173" y="41101"/>
                    <a:pt x="55906" y="47120"/>
                    <a:pt x="47095" y="54853"/>
                  </a:cubicBezTo>
                  <a:lnTo>
                    <a:pt x="48010" y="55767"/>
                  </a:lnTo>
                  <a:lnTo>
                    <a:pt x="99673" y="31997"/>
                  </a:lnTo>
                  <a:cubicBezTo>
                    <a:pt x="102163" y="30865"/>
                    <a:pt x="109224" y="27694"/>
                    <a:pt x="120856" y="22482"/>
                  </a:cubicBezTo>
                  <a:cubicBezTo>
                    <a:pt x="132489" y="17271"/>
                    <a:pt x="144730" y="12237"/>
                    <a:pt x="157581" y="7381"/>
                  </a:cubicBezTo>
                  <a:cubicBezTo>
                    <a:pt x="170431" y="2525"/>
                    <a:pt x="179927" y="65"/>
                    <a:pt x="1860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bg1"/>
                </a:solidFill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4264084" y="2527038"/>
            <a:ext cx="7007087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dirty="0">
                <a:solidFill>
                  <a:schemeClr val="accent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anose="020B0604020202020204" pitchFamily="34" charset="0"/>
              </a:rPr>
              <a:t>Merry Christmas</a:t>
            </a:r>
            <a:endParaRPr lang="en-US" altLang="ko-KR" sz="7200" b="1" dirty="0">
              <a:solidFill>
                <a:schemeClr val="accent1"/>
              </a:solidFill>
              <a:latin typeface="Brush Script Std" panose="03060802040607070404" pitchFamily="66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15" name="Text Placeholder 10"/>
          <p:cNvSpPr txBox="1"/>
          <p:nvPr/>
        </p:nvSpPr>
        <p:spPr>
          <a:xfrm>
            <a:off x="9946371" y="5023049"/>
            <a:ext cx="1262230" cy="461665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2800" b="1" dirty="0">
                <a:solidFill>
                  <a:schemeClr val="accent1"/>
                </a:solidFill>
                <a:cs typeface="Arial" panose="020B0604020202020204" pitchFamily="34" charset="0"/>
              </a:rPr>
              <a:t>2018</a:t>
            </a:r>
            <a:endParaRPr lang="en-US" altLang="ko-KR" sz="28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4326653" y="3719331"/>
            <a:ext cx="6881948" cy="30777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108829" y="4117663"/>
            <a:ext cx="73175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160276" y="1896716"/>
            <a:ext cx="54172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You can simply impress your audience and add a unique zing.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9260882" y="5492645"/>
            <a:ext cx="179181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Your Text  Here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8151234" y="5839130"/>
            <a:ext cx="2927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spc="-150" dirty="0">
                <a:solidFill>
                  <a:schemeClr val="accent1"/>
                </a:solidFill>
                <a:latin typeface="Brush Script Std" panose="03060802040607070404" pitchFamily="66" charset="0"/>
                <a:cs typeface="Arial" panose="020B0604020202020204" pitchFamily="34" charset="0"/>
              </a:rPr>
              <a:t>PowerPoint  Presentation</a:t>
            </a:r>
            <a:endParaRPr lang="ko-KR" altLang="en-US" sz="2400" spc="-150" dirty="0">
              <a:solidFill>
                <a:schemeClr val="accent1"/>
              </a:solidFill>
              <a:latin typeface="Brush Script Std" panose="03060802040607070404" pitchFamily="66" charset="0"/>
              <a:cs typeface="Arial" panose="020B0604020202020204" pitchFamily="34" charset="0"/>
            </a:endParaRPr>
          </a:p>
        </p:txBody>
      </p:sp>
      <p:grpSp>
        <p:nvGrpSpPr>
          <p:cNvPr id="21" name="Graphic 103"/>
          <p:cNvGrpSpPr/>
          <p:nvPr/>
        </p:nvGrpSpPr>
        <p:grpSpPr>
          <a:xfrm rot="21022037" flipH="1">
            <a:off x="4016599" y="1861050"/>
            <a:ext cx="1370052" cy="2169248"/>
            <a:chOff x="5524500" y="2524125"/>
            <a:chExt cx="1143000" cy="180975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2" name="Freeform: Shape 21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sp>
        <p:nvSpPr>
          <p:cNvPr id="5" name="Parallelogram 4"/>
          <p:cNvSpPr/>
          <p:nvPr/>
        </p:nvSpPr>
        <p:spPr>
          <a:xfrm flipH="1">
            <a:off x="1197950" y="4999768"/>
            <a:ext cx="848090" cy="152697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Parallelogram 5"/>
          <p:cNvSpPr/>
          <p:nvPr/>
        </p:nvSpPr>
        <p:spPr>
          <a:xfrm>
            <a:off x="1197950" y="2200138"/>
            <a:ext cx="848090" cy="180641"/>
          </a:xfrm>
          <a:prstGeom prst="parallelogram">
            <a:avLst>
              <a:gd name="adj" fmla="val 32720"/>
            </a:avLst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aphicFrame>
        <p:nvGraphicFramePr>
          <p:cNvPr id="7" name="Table 6"/>
          <p:cNvGraphicFramePr>
            <a:graphicFrameLocks noGrp="1"/>
          </p:cNvGraphicFramePr>
          <p:nvPr/>
        </p:nvGraphicFramePr>
        <p:xfrm>
          <a:off x="927531" y="2375864"/>
          <a:ext cx="10350071" cy="2620300"/>
        </p:xfrm>
        <a:graphic>
          <a:graphicData uri="http://schemas.openxmlformats.org/drawingml/2006/table">
            <a:tbl>
              <a:tblPr firstRow="1" bandRow="1">
                <a:tableStyleId>{0505E3EF-67EA-436B-97B2-0124C06EBD24}</a:tableStyleId>
              </a:tblPr>
              <a:tblGrid>
                <a:gridCol w="1419464"/>
                <a:gridCol w="1985355"/>
                <a:gridCol w="1736313"/>
                <a:gridCol w="1736313"/>
                <a:gridCol w="1736313"/>
                <a:gridCol w="1736313"/>
              </a:tblGrid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Contents Title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524060">
                <a:tc>
                  <a:txBody>
                    <a:bodyPr/>
                    <a:lstStyle/>
                    <a:p>
                      <a:pPr latinLnBrk="1"/>
                      <a:endParaRPr lang="ko-KR" altLang="en-US" sz="2700" dirty="0">
                        <a:latin typeface="+mn-lt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Simple PowerPoint Presentation 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Add Content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8" name="Rectangle 20"/>
          <p:cNvSpPr/>
          <p:nvPr/>
        </p:nvSpPr>
        <p:spPr>
          <a:xfrm>
            <a:off x="7855931" y="18235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Rectangle 20"/>
          <p:cNvSpPr/>
          <p:nvPr/>
        </p:nvSpPr>
        <p:spPr>
          <a:xfrm>
            <a:off x="9593146" y="18235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Rectangle 20"/>
          <p:cNvSpPr/>
          <p:nvPr/>
        </p:nvSpPr>
        <p:spPr>
          <a:xfrm>
            <a:off x="6118715" y="18235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TextBox 10"/>
          <p:cNvSpPr txBox="1"/>
          <p:nvPr/>
        </p:nvSpPr>
        <p:spPr>
          <a:xfrm>
            <a:off x="6280438" y="18694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Text Here</a:t>
            </a:r>
            <a:endParaRPr lang="en-US" altLang="ko-KR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8017654" y="18694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Text Here</a:t>
            </a:r>
            <a:endParaRPr lang="en-US" altLang="ko-KR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9754870" y="186943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Text Here</a:t>
            </a:r>
            <a:endParaRPr lang="en-US" altLang="ko-KR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253952" y="2200136"/>
            <a:ext cx="792088" cy="29523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5" name="Rectangle 20"/>
          <p:cNvSpPr/>
          <p:nvPr/>
        </p:nvSpPr>
        <p:spPr>
          <a:xfrm>
            <a:off x="4381499" y="1823586"/>
            <a:ext cx="1692000" cy="543541"/>
          </a:xfrm>
          <a:custGeom>
            <a:avLst/>
            <a:gdLst/>
            <a:ahLst/>
            <a:cxnLst/>
            <a:rect l="l" t="t" r="r" b="b"/>
            <a:pathLst>
              <a:path w="1512168" h="543541">
                <a:moveTo>
                  <a:pt x="0" y="0"/>
                </a:moveTo>
                <a:lnTo>
                  <a:pt x="1512168" y="0"/>
                </a:lnTo>
                <a:lnTo>
                  <a:pt x="1512168" y="390102"/>
                </a:lnTo>
                <a:lnTo>
                  <a:pt x="845079" y="390102"/>
                </a:lnTo>
                <a:lnTo>
                  <a:pt x="756084" y="543541"/>
                </a:lnTo>
                <a:lnTo>
                  <a:pt x="667090" y="390102"/>
                </a:lnTo>
                <a:lnTo>
                  <a:pt x="0" y="3901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TextBox 15"/>
          <p:cNvSpPr txBox="1"/>
          <p:nvPr/>
        </p:nvSpPr>
        <p:spPr>
          <a:xfrm>
            <a:off x="4543222" y="1861578"/>
            <a:ext cx="136855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latinLnBrk="0">
              <a:defRPr/>
            </a:pPr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Text Here</a:t>
            </a:r>
            <a:endParaRPr lang="en-US" altLang="ko-KR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7" name="Parallelogram 15"/>
          <p:cNvSpPr/>
          <p:nvPr/>
        </p:nvSpPr>
        <p:spPr>
          <a:xfrm flipH="1">
            <a:off x="1511264" y="4026802"/>
            <a:ext cx="316373" cy="31637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8" name="Rectangle 30"/>
          <p:cNvSpPr/>
          <p:nvPr/>
        </p:nvSpPr>
        <p:spPr>
          <a:xfrm>
            <a:off x="1529158" y="4583778"/>
            <a:ext cx="280582" cy="27976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9" name="Rounded Rectangle 10"/>
          <p:cNvSpPr/>
          <p:nvPr/>
        </p:nvSpPr>
        <p:spPr>
          <a:xfrm>
            <a:off x="1557044" y="3012867"/>
            <a:ext cx="224813" cy="297515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Rounded Rectangle 6"/>
          <p:cNvSpPr/>
          <p:nvPr/>
        </p:nvSpPr>
        <p:spPr>
          <a:xfrm>
            <a:off x="1516427" y="2461110"/>
            <a:ext cx="306047" cy="311154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1" name="Rectangle 16"/>
          <p:cNvSpPr/>
          <p:nvPr/>
        </p:nvSpPr>
        <p:spPr>
          <a:xfrm rot="2700000">
            <a:off x="1551843" y="3457743"/>
            <a:ext cx="235215" cy="4216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772291" y="5530334"/>
            <a:ext cx="4333570" cy="677689"/>
            <a:chOff x="948910" y="4523978"/>
            <a:chExt cx="3099192" cy="677689"/>
          </a:xfrm>
        </p:grpSpPr>
        <p:sp>
          <p:nvSpPr>
            <p:cNvPr id="23" name="TextBox 22"/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5" name="Rectangle 24"/>
          <p:cNvSpPr/>
          <p:nvPr/>
        </p:nvSpPr>
        <p:spPr>
          <a:xfrm rot="18900000">
            <a:off x="1096912" y="5653153"/>
            <a:ext cx="432048" cy="432048"/>
          </a:xfrm>
          <a:prstGeom prst="rect">
            <a:avLst/>
          </a:pr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101941" y="5699901"/>
            <a:ext cx="421990" cy="338554"/>
          </a:xfrm>
          <a:prstGeom prst="rect">
            <a:avLst/>
          </a:prstGeom>
          <a:noFill/>
          <a:ln w="508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01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7054793" y="5530334"/>
            <a:ext cx="4333570" cy="677689"/>
            <a:chOff x="948910" y="4523978"/>
            <a:chExt cx="3099192" cy="677689"/>
          </a:xfrm>
        </p:grpSpPr>
        <p:sp>
          <p:nvSpPr>
            <p:cNvPr id="28" name="TextBox 27"/>
            <p:cNvSpPr txBox="1"/>
            <p:nvPr/>
          </p:nvSpPr>
          <p:spPr>
            <a:xfrm>
              <a:off x="948910" y="4740002"/>
              <a:ext cx="309918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948910" y="4523978"/>
              <a:ext cx="309919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0" name="Rectangle 29"/>
          <p:cNvSpPr/>
          <p:nvPr/>
        </p:nvSpPr>
        <p:spPr>
          <a:xfrm rot="18900000">
            <a:off x="6379413" y="5653153"/>
            <a:ext cx="432048" cy="432048"/>
          </a:xfrm>
          <a:prstGeom prst="rect">
            <a:avLst/>
          </a:prstGeom>
          <a:noFill/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6384443" y="5699901"/>
            <a:ext cx="421990" cy="338554"/>
          </a:xfrm>
          <a:prstGeom prst="rect">
            <a:avLst/>
          </a:prstGeom>
          <a:noFill/>
          <a:ln w="50800"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02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4873507"/>
            <a:ext cx="12192000" cy="198884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7" name="Rectangle 10"/>
          <p:cNvSpPr/>
          <p:nvPr/>
        </p:nvSpPr>
        <p:spPr>
          <a:xfrm>
            <a:off x="3948778" y="3851800"/>
            <a:ext cx="5095910" cy="612000"/>
          </a:xfrm>
          <a:prstGeom prst="rect">
            <a:avLst/>
          </a:prstGeom>
          <a:solidFill>
            <a:schemeClr val="accent4">
              <a:lumMod val="75000"/>
            </a:schemeClr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948778" y="2227174"/>
            <a:ext cx="6049101" cy="612000"/>
          </a:xfrm>
          <a:prstGeom prst="rect">
            <a:avLst/>
          </a:prstGeom>
          <a:solidFill>
            <a:schemeClr val="accent2">
              <a:lumMod val="75000"/>
            </a:schemeClr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948778" y="3039487"/>
            <a:ext cx="5572506" cy="612000"/>
          </a:xfrm>
          <a:prstGeom prst="rect">
            <a:avLst/>
          </a:prstGeom>
          <a:solidFill>
            <a:schemeClr val="accent3"/>
          </a:solidFill>
          <a:ln w="6350"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1" name="Group 3"/>
          <p:cNvGrpSpPr/>
          <p:nvPr/>
        </p:nvGrpSpPr>
        <p:grpSpPr>
          <a:xfrm>
            <a:off x="-607664" y="1545791"/>
            <a:ext cx="7945263" cy="4052167"/>
            <a:chOff x="-612576" y="1705002"/>
            <a:chExt cx="5688632" cy="2537858"/>
          </a:xfrm>
        </p:grpSpPr>
        <p:sp>
          <p:nvSpPr>
            <p:cNvPr id="12" name="Oval 4"/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13" name="Picture 2" descr="E:\002-KIMS BUSINESS\000-B-KIMS-소스 분류-2014\00-kims-작업건별-재료모음\002-일러-모니터-모바일-타블렛\laptop-01.png"/>
            <p:cNvPicPr>
              <a:picLocks noChangeAspect="1" noChangeArrowheads="1"/>
            </p:cNvPicPr>
            <p:nvPr userDrawn="1"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10" name="Rectangle 4"/>
          <p:cNvSpPr/>
          <p:nvPr/>
        </p:nvSpPr>
        <p:spPr>
          <a:xfrm>
            <a:off x="5796" y="4346"/>
            <a:ext cx="12192000" cy="1461987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134928"/>
            <a:ext cx="12192000" cy="710877"/>
          </a:xfrm>
        </p:spPr>
        <p:txBody>
          <a:bodyPr/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4469392" y="2295862"/>
            <a:ext cx="4929616" cy="484857"/>
            <a:chOff x="803640" y="3362835"/>
            <a:chExt cx="2059657" cy="484857"/>
          </a:xfrm>
        </p:grpSpPr>
        <p:sp>
          <p:nvSpPr>
            <p:cNvPr id="18" name="TextBox 17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961401" y="3107637"/>
            <a:ext cx="4929616" cy="484857"/>
            <a:chOff x="803640" y="3362835"/>
            <a:chExt cx="2059657" cy="484857"/>
          </a:xfrm>
        </p:grpSpPr>
        <p:sp>
          <p:nvSpPr>
            <p:cNvPr id="21" name="TextBox 20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491510" y="3919412"/>
            <a:ext cx="4929616" cy="484857"/>
            <a:chOff x="803640" y="3362835"/>
            <a:chExt cx="2059657" cy="484857"/>
          </a:xfrm>
        </p:grpSpPr>
        <p:sp>
          <p:nvSpPr>
            <p:cNvPr id="24" name="TextBox 23"/>
            <p:cNvSpPr txBox="1"/>
            <p:nvPr/>
          </p:nvSpPr>
          <p:spPr>
            <a:xfrm>
              <a:off x="803640" y="3570693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Easy to change colors, photos and Text.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7" name="Rectangle 36"/>
          <p:cNvSpPr/>
          <p:nvPr/>
        </p:nvSpPr>
        <p:spPr>
          <a:xfrm>
            <a:off x="9509608" y="2396343"/>
            <a:ext cx="336743" cy="281490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28" name="Rectangle 16"/>
          <p:cNvSpPr/>
          <p:nvPr/>
        </p:nvSpPr>
        <p:spPr>
          <a:xfrm>
            <a:off x="9013094" y="3245554"/>
            <a:ext cx="353565" cy="23236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29" name="Oval 21"/>
          <p:cNvSpPr>
            <a:spLocks noChangeAspect="1"/>
          </p:cNvSpPr>
          <p:nvPr/>
        </p:nvSpPr>
        <p:spPr>
          <a:xfrm>
            <a:off x="8535634" y="3991893"/>
            <a:ext cx="336743" cy="33955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0" name="Rectangle 29"/>
          <p:cNvSpPr/>
          <p:nvPr/>
        </p:nvSpPr>
        <p:spPr>
          <a:xfrm>
            <a:off x="900112" y="5674672"/>
            <a:ext cx="10391776" cy="850671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TextBox 30"/>
          <p:cNvSpPr txBox="1"/>
          <p:nvPr/>
        </p:nvSpPr>
        <p:spPr>
          <a:xfrm>
            <a:off x="1554027" y="5797783"/>
            <a:ext cx="1152677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45%</a:t>
            </a:r>
            <a:endParaRPr lang="ko-KR" altLang="en-US" sz="32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360619" y="5779447"/>
            <a:ext cx="70883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anose="020B0604020202020204" pitchFamily="34" charset="0"/>
              </a:rPr>
              <a:t>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864786" y="1962330"/>
            <a:ext cx="15683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accent2">
                    <a:lumMod val="75000"/>
                  </a:schemeClr>
                </a:solidFill>
                <a:cs typeface="Arial" panose="020B0604020202020204" pitchFamily="34" charset="0"/>
              </a:rPr>
              <a:t>01</a:t>
            </a:r>
            <a:endParaRPr lang="ko-KR" altLang="en-US" sz="6600" b="1" dirty="0">
              <a:solidFill>
                <a:schemeClr val="accent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349719" y="2781172"/>
            <a:ext cx="15683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accent3"/>
                </a:solidFill>
                <a:cs typeface="Arial" panose="020B0604020202020204" pitchFamily="34" charset="0"/>
              </a:rPr>
              <a:t>02</a:t>
            </a:r>
            <a:endParaRPr lang="ko-KR" altLang="en-US" sz="6600" b="1" dirty="0">
              <a:solidFill>
                <a:schemeClr val="accent3"/>
              </a:solidFill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8834652" y="3600014"/>
            <a:ext cx="1568313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accent4">
                    <a:lumMod val="75000"/>
                  </a:schemeClr>
                </a:solidFill>
                <a:cs typeface="Arial" panose="020B0604020202020204" pitchFamily="34" charset="0"/>
              </a:rPr>
              <a:t>03</a:t>
            </a:r>
            <a:endParaRPr lang="ko-KR" altLang="en-US" sz="6600" b="1" dirty="0">
              <a:solidFill>
                <a:schemeClr val="accent4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2437202" y="881909"/>
            <a:ext cx="73175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      </a:t>
            </a:r>
            <a:endParaRPr lang="ko-KR" altLang="en-US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idx="12"/>
          </p:nvPr>
        </p:nvSpPr>
        <p:spPr/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pSp>
        <p:nvGrpSpPr>
          <p:cNvPr id="3" name="Group 2"/>
          <p:cNvGrpSpPr/>
          <p:nvPr/>
        </p:nvGrpSpPr>
        <p:grpSpPr>
          <a:xfrm>
            <a:off x="944546" y="3149297"/>
            <a:ext cx="10302910" cy="1490773"/>
            <a:chOff x="907041" y="3813427"/>
            <a:chExt cx="7329918" cy="1490773"/>
          </a:xfrm>
        </p:grpSpPr>
        <p:sp>
          <p:nvSpPr>
            <p:cNvPr id="4" name="Isosceles Triangle 3"/>
            <p:cNvSpPr/>
            <p:nvPr/>
          </p:nvSpPr>
          <p:spPr>
            <a:xfrm rot="5400000">
              <a:off x="7700624" y="3869026"/>
              <a:ext cx="576064" cy="496607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ectangle 4"/>
            <p:cNvSpPr/>
            <p:nvPr/>
          </p:nvSpPr>
          <p:spPr>
            <a:xfrm>
              <a:off x="5947657" y="3829298"/>
              <a:ext cx="1792695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Freeform 56"/>
            <p:cNvSpPr/>
            <p:nvPr/>
          </p:nvSpPr>
          <p:spPr>
            <a:xfrm>
              <a:off x="5947658" y="3829297"/>
              <a:ext cx="1257638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3">
                    <a:lumMod val="70000"/>
                  </a:schemeClr>
                </a:gs>
                <a:gs pos="97000">
                  <a:schemeClr val="accent3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Isosceles Triangle 6"/>
            <p:cNvSpPr/>
            <p:nvPr/>
          </p:nvSpPr>
          <p:spPr>
            <a:xfrm rot="16200000">
              <a:off x="867313" y="3858140"/>
              <a:ext cx="576064" cy="496607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7"/>
            <p:cNvSpPr/>
            <p:nvPr/>
          </p:nvSpPr>
          <p:spPr>
            <a:xfrm flipH="1">
              <a:off x="1403648" y="3822948"/>
              <a:ext cx="1792695" cy="57606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Freeform 55"/>
            <p:cNvSpPr/>
            <p:nvPr/>
          </p:nvSpPr>
          <p:spPr>
            <a:xfrm flipH="1">
              <a:off x="1938705" y="3813427"/>
              <a:ext cx="1257638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3">
                    <a:lumMod val="70000"/>
                  </a:schemeClr>
                </a:gs>
                <a:gs pos="97000">
                  <a:schemeClr val="accent3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ectangle 9"/>
            <p:cNvSpPr/>
            <p:nvPr/>
          </p:nvSpPr>
          <p:spPr>
            <a:xfrm flipH="1">
              <a:off x="1938704" y="4117330"/>
              <a:ext cx="1792695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Freeform 54"/>
            <p:cNvSpPr/>
            <p:nvPr/>
          </p:nvSpPr>
          <p:spPr>
            <a:xfrm flipH="1">
              <a:off x="2473761" y="4117330"/>
              <a:ext cx="1257638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2">
                    <a:lumMod val="70000"/>
                  </a:schemeClr>
                </a:gs>
                <a:gs pos="97000">
                  <a:schemeClr val="accent2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412601" y="4136380"/>
              <a:ext cx="1792695" cy="576064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Freeform 53"/>
            <p:cNvSpPr/>
            <p:nvPr/>
          </p:nvSpPr>
          <p:spPr>
            <a:xfrm>
              <a:off x="5412601" y="4120356"/>
              <a:ext cx="1257638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2">
                    <a:lumMod val="70000"/>
                  </a:schemeClr>
                </a:gs>
                <a:gs pos="97000">
                  <a:schemeClr val="accent2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Rectangle 13"/>
            <p:cNvSpPr/>
            <p:nvPr/>
          </p:nvSpPr>
          <p:spPr>
            <a:xfrm>
              <a:off x="4877544" y="4424412"/>
              <a:ext cx="1792695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Rectangle 14"/>
            <p:cNvSpPr/>
            <p:nvPr/>
          </p:nvSpPr>
          <p:spPr>
            <a:xfrm flipH="1">
              <a:off x="2473761" y="4424412"/>
              <a:ext cx="1792695" cy="576064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6" name="Freeform 12"/>
            <p:cNvSpPr/>
            <p:nvPr/>
          </p:nvSpPr>
          <p:spPr>
            <a:xfrm>
              <a:off x="4872465" y="4424233"/>
              <a:ext cx="895077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1">
                    <a:lumMod val="70000"/>
                  </a:schemeClr>
                </a:gs>
                <a:gs pos="97000">
                  <a:schemeClr val="accent1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Freeform 52"/>
            <p:cNvSpPr/>
            <p:nvPr/>
          </p:nvSpPr>
          <p:spPr>
            <a:xfrm flipH="1">
              <a:off x="3386026" y="4421204"/>
              <a:ext cx="895077" cy="879967"/>
            </a:xfrm>
            <a:custGeom>
              <a:avLst/>
              <a:gdLst/>
              <a:ahLst/>
              <a:cxnLst/>
              <a:rect l="l" t="t" r="r" b="b"/>
              <a:pathLst>
                <a:path w="895077" h="879967">
                  <a:moveTo>
                    <a:pt x="0" y="0"/>
                  </a:moveTo>
                  <a:lnTo>
                    <a:pt x="888256" y="300169"/>
                  </a:lnTo>
                  <a:lnTo>
                    <a:pt x="895077" y="301554"/>
                  </a:lnTo>
                  <a:lnTo>
                    <a:pt x="895077" y="879967"/>
                  </a:lnTo>
                  <a:lnTo>
                    <a:pt x="11956" y="582109"/>
                  </a:lnTo>
                  <a:lnTo>
                    <a:pt x="0" y="565456"/>
                  </a:lnTo>
                  <a:close/>
                </a:path>
              </a:pathLst>
            </a:custGeom>
            <a:gradFill>
              <a:gsLst>
                <a:gs pos="3000">
                  <a:schemeClr val="accent1">
                    <a:lumMod val="70000"/>
                  </a:schemeClr>
                </a:gs>
                <a:gs pos="97000">
                  <a:schemeClr val="accent1">
                    <a:lumMod val="60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Rectangle 17"/>
            <p:cNvSpPr/>
            <p:nvPr/>
          </p:nvSpPr>
          <p:spPr>
            <a:xfrm>
              <a:off x="3383868" y="4725144"/>
              <a:ext cx="2381932" cy="57606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164435" y="4936260"/>
            <a:ext cx="1648097" cy="1105986"/>
            <a:chOff x="491148" y="3343901"/>
            <a:chExt cx="1648097" cy="1105986"/>
          </a:xfrm>
        </p:grpSpPr>
        <p:sp>
          <p:nvSpPr>
            <p:cNvPr id="20" name="TextBox 19"/>
            <p:cNvSpPr txBox="1"/>
            <p:nvPr/>
          </p:nvSpPr>
          <p:spPr>
            <a:xfrm>
              <a:off x="491148" y="3343901"/>
              <a:ext cx="16480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91148" y="3618890"/>
              <a:ext cx="16480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702373" y="2017517"/>
            <a:ext cx="2793959" cy="1290652"/>
            <a:chOff x="491148" y="3343901"/>
            <a:chExt cx="2793959" cy="1290652"/>
          </a:xfrm>
        </p:grpSpPr>
        <p:sp>
          <p:nvSpPr>
            <p:cNvPr id="23" name="TextBox 22"/>
            <p:cNvSpPr txBox="1"/>
            <p:nvPr/>
          </p:nvSpPr>
          <p:spPr>
            <a:xfrm>
              <a:off x="491148" y="3343901"/>
              <a:ext cx="279395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91148" y="3618890"/>
              <a:ext cx="279395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8110294" y="2012026"/>
            <a:ext cx="2584201" cy="921320"/>
            <a:chOff x="491148" y="3343901"/>
            <a:chExt cx="2584201" cy="921320"/>
          </a:xfrm>
        </p:grpSpPr>
        <p:sp>
          <p:nvSpPr>
            <p:cNvPr id="26" name="TextBox 25"/>
            <p:cNvSpPr txBox="1"/>
            <p:nvPr/>
          </p:nvSpPr>
          <p:spPr>
            <a:xfrm>
              <a:off x="491148" y="3343901"/>
              <a:ext cx="25842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491148" y="3618890"/>
              <a:ext cx="2584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3339268" y="4936260"/>
            <a:ext cx="1648097" cy="1105986"/>
            <a:chOff x="491148" y="3343901"/>
            <a:chExt cx="1648097" cy="1105986"/>
          </a:xfrm>
        </p:grpSpPr>
        <p:sp>
          <p:nvSpPr>
            <p:cNvPr id="29" name="TextBox 28"/>
            <p:cNvSpPr txBox="1"/>
            <p:nvPr/>
          </p:nvSpPr>
          <p:spPr>
            <a:xfrm>
              <a:off x="491148" y="3343901"/>
              <a:ext cx="16480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491148" y="3618890"/>
              <a:ext cx="16480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231208" y="4314054"/>
            <a:ext cx="1648097" cy="1105986"/>
            <a:chOff x="491148" y="3343901"/>
            <a:chExt cx="1648097" cy="1105986"/>
          </a:xfrm>
        </p:grpSpPr>
        <p:sp>
          <p:nvSpPr>
            <p:cNvPr id="32" name="TextBox 31"/>
            <p:cNvSpPr txBox="1"/>
            <p:nvPr/>
          </p:nvSpPr>
          <p:spPr>
            <a:xfrm>
              <a:off x="491148" y="3343901"/>
              <a:ext cx="16480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491148" y="3618890"/>
              <a:ext cx="16480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9311322" y="4314054"/>
            <a:ext cx="1648097" cy="1105986"/>
            <a:chOff x="491148" y="3343901"/>
            <a:chExt cx="1648097" cy="1105986"/>
          </a:xfrm>
        </p:grpSpPr>
        <p:sp>
          <p:nvSpPr>
            <p:cNvPr id="35" name="TextBox 34"/>
            <p:cNvSpPr txBox="1"/>
            <p:nvPr/>
          </p:nvSpPr>
          <p:spPr>
            <a:xfrm>
              <a:off x="491148" y="3343901"/>
              <a:ext cx="164809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91148" y="3618890"/>
              <a:ext cx="16480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504210" y="2012026"/>
            <a:ext cx="2584201" cy="921320"/>
            <a:chOff x="491148" y="3343901"/>
            <a:chExt cx="2584201" cy="921320"/>
          </a:xfrm>
        </p:grpSpPr>
        <p:sp>
          <p:nvSpPr>
            <p:cNvPr id="38" name="TextBox 37"/>
            <p:cNvSpPr txBox="1"/>
            <p:nvPr/>
          </p:nvSpPr>
          <p:spPr>
            <a:xfrm>
              <a:off x="491148" y="3343901"/>
              <a:ext cx="25842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91148" y="3618890"/>
              <a:ext cx="2584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0" name="Rectangle 23"/>
          <p:cNvSpPr/>
          <p:nvPr/>
        </p:nvSpPr>
        <p:spPr>
          <a:xfrm>
            <a:off x="9128804" y="3625008"/>
            <a:ext cx="476152" cy="280084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Oval 31"/>
          <p:cNvSpPr/>
          <p:nvPr/>
        </p:nvSpPr>
        <p:spPr>
          <a:xfrm>
            <a:off x="8447067" y="3882218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Rectangle 23"/>
          <p:cNvSpPr/>
          <p:nvPr/>
        </p:nvSpPr>
        <p:spPr>
          <a:xfrm>
            <a:off x="1637964" y="3278388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Oval 31"/>
          <p:cNvSpPr/>
          <p:nvPr/>
        </p:nvSpPr>
        <p:spPr>
          <a:xfrm>
            <a:off x="2533500" y="3529492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Teardrop 17"/>
          <p:cNvSpPr/>
          <p:nvPr/>
        </p:nvSpPr>
        <p:spPr>
          <a:xfrm rot="18900000">
            <a:off x="10192516" y="3270063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ectangle 23"/>
          <p:cNvSpPr/>
          <p:nvPr/>
        </p:nvSpPr>
        <p:spPr>
          <a:xfrm>
            <a:off x="3295743" y="3828012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Freeform 20"/>
          <p:cNvSpPr/>
          <p:nvPr/>
        </p:nvSpPr>
        <p:spPr>
          <a:xfrm>
            <a:off x="5916902" y="4131886"/>
            <a:ext cx="376670" cy="402560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84143" y="214141"/>
            <a:ext cx="8172051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anose="020B0604020202020204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3572505" y="1422943"/>
            <a:ext cx="5461581" cy="886162"/>
            <a:chOff x="3441852" y="1766617"/>
            <a:chExt cx="5461581" cy="886162"/>
          </a:xfrm>
        </p:grpSpPr>
        <p:sp>
          <p:nvSpPr>
            <p:cNvPr id="8" name="TextBox 7"/>
            <p:cNvSpPr txBox="1"/>
            <p:nvPr/>
          </p:nvSpPr>
          <p:spPr>
            <a:xfrm>
              <a:off x="4395741" y="2191114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anose="020B0604020202020204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349973" y="1766617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441852" y="1815350"/>
              <a:ext cx="962804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Arial" panose="020B0604020202020204" pitchFamily="34" charset="0"/>
                </a:rPr>
                <a:t>01</a:t>
              </a:r>
              <a:endParaRPr lang="ko-KR" altLang="en-US" sz="48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602376" y="2416057"/>
            <a:ext cx="5461581" cy="886162"/>
            <a:chOff x="3441852" y="1766617"/>
            <a:chExt cx="5461581" cy="886162"/>
          </a:xfrm>
        </p:grpSpPr>
        <p:sp>
          <p:nvSpPr>
            <p:cNvPr id="32" name="TextBox 31"/>
            <p:cNvSpPr txBox="1"/>
            <p:nvPr/>
          </p:nvSpPr>
          <p:spPr>
            <a:xfrm>
              <a:off x="4395741" y="2191114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anose="020B0604020202020204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4349973" y="1766617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441852" y="1815350"/>
              <a:ext cx="962804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Arial" panose="020B0604020202020204" pitchFamily="34" charset="0"/>
                </a:rPr>
                <a:t>02</a:t>
              </a:r>
              <a:endParaRPr lang="ko-KR" altLang="en-US" sz="48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3632247" y="3409171"/>
            <a:ext cx="5461581" cy="886162"/>
            <a:chOff x="3441852" y="1766617"/>
            <a:chExt cx="5461581" cy="886162"/>
          </a:xfrm>
        </p:grpSpPr>
        <p:sp>
          <p:nvSpPr>
            <p:cNvPr id="36" name="TextBox 35"/>
            <p:cNvSpPr txBox="1"/>
            <p:nvPr/>
          </p:nvSpPr>
          <p:spPr>
            <a:xfrm>
              <a:off x="4395741" y="2191114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anose="020B0604020202020204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4349973" y="1766617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441852" y="1815350"/>
              <a:ext cx="962804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Arial" panose="020B0604020202020204" pitchFamily="34" charset="0"/>
                </a:rPr>
                <a:t>03</a:t>
              </a:r>
              <a:endParaRPr lang="ko-KR" altLang="en-US" sz="48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3662118" y="4402284"/>
            <a:ext cx="5461581" cy="886162"/>
            <a:chOff x="3441852" y="1766617"/>
            <a:chExt cx="5461581" cy="886162"/>
          </a:xfrm>
        </p:grpSpPr>
        <p:sp>
          <p:nvSpPr>
            <p:cNvPr id="40" name="TextBox 39"/>
            <p:cNvSpPr txBox="1"/>
            <p:nvPr/>
          </p:nvSpPr>
          <p:spPr>
            <a:xfrm>
              <a:off x="4395741" y="2191114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anose="020B0604020202020204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349973" y="1766617"/>
              <a:ext cx="4507692" cy="5078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Contents</a:t>
              </a:r>
              <a:endParaRPr lang="ko-KR" altLang="en-US" sz="27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441852" y="1815350"/>
              <a:ext cx="962804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4800" b="1" dirty="0">
                  <a:solidFill>
                    <a:schemeClr val="bg1"/>
                  </a:solidFill>
                  <a:cs typeface="Arial" panose="020B0604020202020204" pitchFamily="34" charset="0"/>
                </a:rPr>
                <a:t>04</a:t>
              </a:r>
              <a:endParaRPr lang="ko-KR" altLang="en-US" sz="48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aphicFrame>
        <p:nvGraphicFramePr>
          <p:cNvPr id="5" name="표 4"/>
          <p:cNvGraphicFramePr>
            <a:graphicFrameLocks noGrp="1"/>
          </p:cNvGraphicFramePr>
          <p:nvPr/>
        </p:nvGraphicFramePr>
        <p:xfrm>
          <a:off x="938801" y="1874805"/>
          <a:ext cx="2144560" cy="42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/>
                <a:gridCol w="1728000"/>
                <a:gridCol w="208280"/>
              </a:tblGrid>
              <a:tr h="1584000">
                <a:tc gridSpan="3"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39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800" b="1" dirty="0">
                          <a:solidFill>
                            <a:schemeClr val="bg1"/>
                          </a:solidFill>
                        </a:rPr>
                        <a:t>Contents A</a:t>
                      </a:r>
                      <a:endParaRPr lang="ko-KR" altLang="en-US" sz="1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1728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</a:rPr>
                        <a:t>You can simply impress your audience and add a unique zing and appeal to your Presentations.</a:t>
                      </a:r>
                      <a:endParaRPr lang="en-US" altLang="ko-KR" sz="14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4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540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</a:rPr>
                        <a:t>$</a:t>
                      </a:r>
                      <a:r>
                        <a:rPr lang="en-US" altLang="ko-KR" sz="1800" dirty="0">
                          <a:solidFill>
                            <a:schemeClr val="bg1"/>
                          </a:solidFill>
                        </a:rPr>
                        <a:t>456,000</a:t>
                      </a:r>
                      <a:endParaRPr lang="en-US" altLang="ko-KR" sz="1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</a:tbl>
          </a:graphicData>
        </a:graphic>
      </p:graphicFrame>
      <p:graphicFrame>
        <p:nvGraphicFramePr>
          <p:cNvPr id="6" name="표 16"/>
          <p:cNvGraphicFramePr>
            <a:graphicFrameLocks noGrp="1"/>
          </p:cNvGraphicFramePr>
          <p:nvPr/>
        </p:nvGraphicFramePr>
        <p:xfrm>
          <a:off x="3663796" y="1874805"/>
          <a:ext cx="2144560" cy="42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/>
                <a:gridCol w="1728000"/>
                <a:gridCol w="208280"/>
              </a:tblGrid>
              <a:tr h="1584000">
                <a:tc gridSpan="3"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39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Contents B</a:t>
                      </a:r>
                      <a:endParaRPr lang="ko-KR" alt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1728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You can simply impress your audience and add a unique zing and appeal to your Presentations.</a:t>
                      </a:r>
                      <a:endParaRPr lang="en-US" altLang="ko-KR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</a:tr>
              <a:tr h="540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$</a:t>
                      </a:r>
                      <a:r>
                        <a:rPr lang="en-US" altLang="ko-KR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242,000</a:t>
                      </a:r>
                      <a:endParaRPr lang="en-US" altLang="ko-KR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</a:tbl>
          </a:graphicData>
        </a:graphic>
      </p:graphicFrame>
      <p:graphicFrame>
        <p:nvGraphicFramePr>
          <p:cNvPr id="7" name="표 17"/>
          <p:cNvGraphicFramePr>
            <a:graphicFrameLocks noGrp="1"/>
          </p:cNvGraphicFramePr>
          <p:nvPr/>
        </p:nvGraphicFramePr>
        <p:xfrm>
          <a:off x="6388791" y="1874805"/>
          <a:ext cx="2144560" cy="42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/>
                <a:gridCol w="1728000"/>
                <a:gridCol w="208280"/>
              </a:tblGrid>
              <a:tr h="1584000">
                <a:tc gridSpan="3"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39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800" b="1" dirty="0">
                          <a:solidFill>
                            <a:schemeClr val="bg1"/>
                          </a:solidFill>
                        </a:rPr>
                        <a:t>Contents C</a:t>
                      </a:r>
                      <a:endParaRPr lang="ko-KR" altLang="en-US" sz="1800" b="1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1728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</a:rPr>
                        <a:t>You can simply impress your audience and add a unique zing and appeal to your Presentations.</a:t>
                      </a:r>
                      <a:endParaRPr lang="en-US" altLang="ko-KR" sz="1400" dirty="0">
                        <a:solidFill>
                          <a:schemeClr val="bg1"/>
                        </a:solidFill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4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  <a:tr h="540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400" dirty="0">
                          <a:solidFill>
                            <a:schemeClr val="bg1"/>
                          </a:solidFill>
                        </a:rPr>
                        <a:t>$</a:t>
                      </a:r>
                      <a:r>
                        <a:rPr lang="en-US" altLang="ko-KR" sz="1800" dirty="0">
                          <a:solidFill>
                            <a:schemeClr val="bg1"/>
                          </a:solidFill>
                        </a:rPr>
                        <a:t>56,000</a:t>
                      </a:r>
                      <a:endParaRPr lang="en-US" altLang="ko-KR" sz="18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</a:tbl>
          </a:graphicData>
        </a:graphic>
      </p:graphicFrame>
      <p:graphicFrame>
        <p:nvGraphicFramePr>
          <p:cNvPr id="8" name="표 18"/>
          <p:cNvGraphicFramePr>
            <a:graphicFrameLocks noGrp="1"/>
          </p:cNvGraphicFramePr>
          <p:nvPr/>
        </p:nvGraphicFramePr>
        <p:xfrm>
          <a:off x="9113786" y="1874805"/>
          <a:ext cx="2144560" cy="42480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/>
                <a:gridCol w="1728000"/>
                <a:gridCol w="208280"/>
              </a:tblGrid>
              <a:tr h="1584000">
                <a:tc gridSpan="3">
                  <a:txBody>
                    <a:bodyPr/>
                    <a:lstStyle/>
                    <a:p>
                      <a:pPr latinLnBrk="1"/>
                      <a:endParaRPr lang="ko-KR" altLang="en-US" sz="14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396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Contents</a:t>
                      </a:r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D</a:t>
                      </a:r>
                      <a:endParaRPr lang="ko-KR" altLang="en-US" sz="18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172800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You can simply impress your audience and add a unique zing and appeal to your Presentations.</a:t>
                      </a:r>
                      <a:endParaRPr lang="en-US" altLang="ko-KR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00" baseline="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</a:tr>
              <a:tr h="540000"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4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$</a:t>
                      </a:r>
                      <a:r>
                        <a:rPr lang="en-US" altLang="ko-KR" sz="18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</a:rPr>
                        <a:t>1,211,000</a:t>
                      </a:r>
                      <a:endParaRPr lang="en-US" altLang="ko-KR" sz="18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762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</a:tbl>
          </a:graphicData>
        </a:graphic>
      </p:graphicFrame>
      <p:sp>
        <p:nvSpPr>
          <p:cNvPr id="9" name="타원 28"/>
          <p:cNvSpPr/>
          <p:nvPr/>
        </p:nvSpPr>
        <p:spPr>
          <a:xfrm>
            <a:off x="1443696" y="2162838"/>
            <a:ext cx="1042210" cy="104221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4000" dirty="0"/>
          </a:p>
        </p:txBody>
      </p:sp>
      <p:sp>
        <p:nvSpPr>
          <p:cNvPr id="10" name="타원 31"/>
          <p:cNvSpPr/>
          <p:nvPr/>
        </p:nvSpPr>
        <p:spPr>
          <a:xfrm>
            <a:off x="4214972" y="2162838"/>
            <a:ext cx="1042210" cy="104221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4000" dirty="0"/>
          </a:p>
        </p:txBody>
      </p:sp>
      <p:sp>
        <p:nvSpPr>
          <p:cNvPr id="11" name="타원 37"/>
          <p:cNvSpPr/>
          <p:nvPr/>
        </p:nvSpPr>
        <p:spPr>
          <a:xfrm>
            <a:off x="6939966" y="2162838"/>
            <a:ext cx="1042210" cy="104221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4000" dirty="0"/>
          </a:p>
        </p:txBody>
      </p:sp>
      <p:sp>
        <p:nvSpPr>
          <p:cNvPr id="12" name="타원 39"/>
          <p:cNvSpPr/>
          <p:nvPr/>
        </p:nvSpPr>
        <p:spPr>
          <a:xfrm>
            <a:off x="9664962" y="2162838"/>
            <a:ext cx="1042210" cy="104221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4000" dirty="0"/>
          </a:p>
        </p:txBody>
      </p:sp>
      <p:sp>
        <p:nvSpPr>
          <p:cNvPr id="13" name="Rounded Rectangle 5"/>
          <p:cNvSpPr/>
          <p:nvPr/>
        </p:nvSpPr>
        <p:spPr>
          <a:xfrm flipH="1">
            <a:off x="1765218" y="2519358"/>
            <a:ext cx="421694" cy="34787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ectangle 130"/>
          <p:cNvSpPr/>
          <p:nvPr/>
        </p:nvSpPr>
        <p:spPr>
          <a:xfrm>
            <a:off x="4553913" y="2495994"/>
            <a:ext cx="378572" cy="380291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5" name="Block Arc 25"/>
          <p:cNvSpPr>
            <a:spLocks noChangeAspect="1"/>
          </p:cNvSpPr>
          <p:nvPr/>
        </p:nvSpPr>
        <p:spPr>
          <a:xfrm>
            <a:off x="10033305" y="2425840"/>
            <a:ext cx="305523" cy="441390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Rectangle 36"/>
          <p:cNvSpPr/>
          <p:nvPr/>
        </p:nvSpPr>
        <p:spPr>
          <a:xfrm>
            <a:off x="7266386" y="2519358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이등변 삼각형 2"/>
          <p:cNvSpPr/>
          <p:nvPr/>
        </p:nvSpPr>
        <p:spPr>
          <a:xfrm rot="5400000">
            <a:off x="-1466446" y="4024824"/>
            <a:ext cx="4124530" cy="1191638"/>
          </a:xfrm>
          <a:prstGeom prst="triangl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이등변 삼각형 3"/>
          <p:cNvSpPr/>
          <p:nvPr/>
        </p:nvSpPr>
        <p:spPr>
          <a:xfrm rot="10800000">
            <a:off x="1408150" y="0"/>
            <a:ext cx="2550203" cy="2198451"/>
          </a:xfrm>
          <a:prstGeom prst="triangl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이등변 삼각형 5"/>
          <p:cNvSpPr/>
          <p:nvPr/>
        </p:nvSpPr>
        <p:spPr>
          <a:xfrm rot="10800000">
            <a:off x="4216201" y="4659550"/>
            <a:ext cx="2550203" cy="2198451"/>
          </a:xfrm>
          <a:prstGeom prst="triangl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이등변 삼각형 9"/>
          <p:cNvSpPr/>
          <p:nvPr/>
        </p:nvSpPr>
        <p:spPr>
          <a:xfrm rot="16200000">
            <a:off x="4108318" y="1668294"/>
            <a:ext cx="4124530" cy="1191638"/>
          </a:xfrm>
          <a:prstGeom prst="triangl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직사각형 4"/>
          <p:cNvSpPr/>
          <p:nvPr/>
        </p:nvSpPr>
        <p:spPr>
          <a:xfrm>
            <a:off x="11070078" y="0"/>
            <a:ext cx="1121923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Text Placeholder 13"/>
          <p:cNvSpPr txBox="1"/>
          <p:nvPr/>
        </p:nvSpPr>
        <p:spPr>
          <a:xfrm rot="5400000">
            <a:off x="8388606" y="2962769"/>
            <a:ext cx="6454304" cy="93246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lnSpc>
                <a:spcPct val="8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Portfolio Presentation</a:t>
            </a:r>
            <a:endParaRPr lang="en-US" altLang="ko-KR" sz="3600" b="1" dirty="0">
              <a:solidFill>
                <a:schemeClr val="bg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495322" y="1832909"/>
            <a:ext cx="2953604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anose="020B0604020202020204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495322" y="861453"/>
            <a:ext cx="295360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anose="020B0604020202020204" pitchFamily="34" charset="0"/>
              </a:rPr>
              <a:t>You can simply impress your audience and add a unique zing and appeal to your Presentations. </a:t>
            </a:r>
            <a:endParaRPr lang="ko-KR" altLang="en-US" sz="1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/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6927830" y="1535147"/>
            <a:ext cx="3784693" cy="1150551"/>
            <a:chOff x="6731207" y="1555028"/>
            <a:chExt cx="3784693" cy="1150551"/>
          </a:xfrm>
        </p:grpSpPr>
        <p:sp>
          <p:nvSpPr>
            <p:cNvPr id="5" name="Graphic 47"/>
            <p:cNvSpPr/>
            <p:nvPr/>
          </p:nvSpPr>
          <p:spPr>
            <a:xfrm>
              <a:off x="7006386" y="1632431"/>
              <a:ext cx="663473" cy="99520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Graphic 47"/>
            <p:cNvSpPr/>
            <p:nvPr/>
          </p:nvSpPr>
          <p:spPr>
            <a:xfrm>
              <a:off x="7461552" y="1839106"/>
              <a:ext cx="499186" cy="748778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Graphic 47"/>
            <p:cNvSpPr/>
            <p:nvPr/>
          </p:nvSpPr>
          <p:spPr>
            <a:xfrm>
              <a:off x="9232083" y="1829167"/>
              <a:ext cx="499186" cy="748778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47"/>
            <p:cNvSpPr/>
            <p:nvPr/>
          </p:nvSpPr>
          <p:spPr>
            <a:xfrm>
              <a:off x="8941204" y="1926691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47"/>
            <p:cNvSpPr/>
            <p:nvPr/>
          </p:nvSpPr>
          <p:spPr>
            <a:xfrm>
              <a:off x="9580761" y="1579824"/>
              <a:ext cx="705171" cy="105775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Graphic 47"/>
            <p:cNvSpPr/>
            <p:nvPr/>
          </p:nvSpPr>
          <p:spPr>
            <a:xfrm>
              <a:off x="10101608" y="2065837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자유형: 도형 16"/>
            <p:cNvSpPr/>
            <p:nvPr/>
          </p:nvSpPr>
          <p:spPr>
            <a:xfrm flipH="1">
              <a:off x="8250777" y="1555028"/>
              <a:ext cx="716442" cy="1112368"/>
            </a:xfrm>
            <a:custGeom>
              <a:avLst/>
              <a:gdLst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359991 w 2721527"/>
                <a:gd name="connsiteY17" fmla="*/ 4203328 h 4230073"/>
                <a:gd name="connsiteX18" fmla="*/ 1998354 w 2721527"/>
                <a:gd name="connsiteY18" fmla="*/ 3723692 h 4230073"/>
                <a:gd name="connsiteX19" fmla="*/ 1998354 w 2721527"/>
                <a:gd name="connsiteY19" fmla="*/ 3712763 h 4230073"/>
                <a:gd name="connsiteX20" fmla="*/ 1681411 w 2721527"/>
                <a:gd name="connsiteY20" fmla="*/ 2863938 h 4230073"/>
                <a:gd name="connsiteX21" fmla="*/ 1986170 w 2721527"/>
                <a:gd name="connsiteY21" fmla="*/ 0 h 4230073"/>
                <a:gd name="connsiteX22" fmla="*/ 2173089 w 2721527"/>
                <a:gd name="connsiteY22" fmla="*/ 355240 h 4230073"/>
                <a:gd name="connsiteX23" fmla="*/ 2225047 w 2721527"/>
                <a:gd name="connsiteY23" fmla="*/ 637341 h 4230073"/>
                <a:gd name="connsiteX24" fmla="*/ 1970243 w 2721527"/>
                <a:gd name="connsiteY24" fmla="*/ 638906 h 4230073"/>
                <a:gd name="connsiteX25" fmla="*/ 1695508 w 2721527"/>
                <a:gd name="connsiteY25" fmla="*/ 541873 h 4230073"/>
                <a:gd name="connsiteX26" fmla="*/ 2157075 w 2721527"/>
                <a:gd name="connsiteY26" fmla="*/ 797291 h 4230073"/>
                <a:gd name="connsiteX27" fmla="*/ 2240609 w 2721527"/>
                <a:gd name="connsiteY27" fmla="*/ 984363 h 4230073"/>
                <a:gd name="connsiteX28" fmla="*/ 1746390 w 2721527"/>
                <a:gd name="connsiteY28" fmla="*/ 1532950 h 4230073"/>
                <a:gd name="connsiteX29" fmla="*/ 1523369 w 2721527"/>
                <a:gd name="connsiteY29" fmla="*/ 1031212 h 4230073"/>
                <a:gd name="connsiteX30" fmla="*/ 1501425 w 2721527"/>
                <a:gd name="connsiteY30" fmla="*/ 1348610 h 4230073"/>
                <a:gd name="connsiteX31" fmla="*/ 1655161 w 2721527"/>
                <a:gd name="connsiteY31" fmla="*/ 1656290 h 4230073"/>
                <a:gd name="connsiteX32" fmla="*/ 1590016 w 2721527"/>
                <a:gd name="connsiteY32" fmla="*/ 1824073 h 4230073"/>
                <a:gd name="connsiteX33" fmla="*/ 1573478 w 2721527"/>
                <a:gd name="connsiteY33" fmla="*/ 1855533 h 4230073"/>
                <a:gd name="connsiteX34" fmla="*/ 1540584 w 2721527"/>
                <a:gd name="connsiteY34" fmla="*/ 1865806 h 4230073"/>
                <a:gd name="connsiteX35" fmla="*/ 1455542 w 2721527"/>
                <a:gd name="connsiteY35" fmla="*/ 1924037 h 4230073"/>
                <a:gd name="connsiteX36" fmla="*/ 1342608 w 2721527"/>
                <a:gd name="connsiteY36" fmla="*/ 1927680 h 4230073"/>
                <a:gd name="connsiteX37" fmla="*/ 1342305 w 2721527"/>
                <a:gd name="connsiteY37" fmla="*/ 1966159 h 4230073"/>
                <a:gd name="connsiteX38" fmla="*/ 1342002 w 2721527"/>
                <a:gd name="connsiteY38" fmla="*/ 1927680 h 4230073"/>
                <a:gd name="connsiteX39" fmla="*/ 1229068 w 2721527"/>
                <a:gd name="connsiteY39" fmla="*/ 1924037 h 4230073"/>
                <a:gd name="connsiteX40" fmla="*/ 1171690 w 2721527"/>
                <a:gd name="connsiteY40" fmla="*/ 1890795 h 4230073"/>
                <a:gd name="connsiteX41" fmla="*/ 1152431 w 2721527"/>
                <a:gd name="connsiteY41" fmla="*/ 1873399 h 4230073"/>
                <a:gd name="connsiteX42" fmla="*/ 1156386 w 2721527"/>
                <a:gd name="connsiteY42" fmla="*/ 1871393 h 4230073"/>
                <a:gd name="connsiteX43" fmla="*/ 1066367 w 2721527"/>
                <a:gd name="connsiteY43" fmla="*/ 1656290 h 4230073"/>
                <a:gd name="connsiteX44" fmla="*/ 1220102 w 2721527"/>
                <a:gd name="connsiteY44" fmla="*/ 1348610 h 4230073"/>
                <a:gd name="connsiteX45" fmla="*/ 1198159 w 2721527"/>
                <a:gd name="connsiteY45" fmla="*/ 1031212 h 4230073"/>
                <a:gd name="connsiteX46" fmla="*/ 975138 w 2721527"/>
                <a:gd name="connsiteY46" fmla="*/ 1532950 h 4230073"/>
                <a:gd name="connsiteX47" fmla="*/ 480919 w 2721527"/>
                <a:gd name="connsiteY47" fmla="*/ 984363 h 4230073"/>
                <a:gd name="connsiteX48" fmla="*/ 564452 w 2721527"/>
                <a:gd name="connsiteY48" fmla="*/ 797291 h 4230073"/>
                <a:gd name="connsiteX49" fmla="*/ 1026020 w 2721527"/>
                <a:gd name="connsiteY49" fmla="*/ 541873 h 4230073"/>
                <a:gd name="connsiteX50" fmla="*/ 751285 w 2721527"/>
                <a:gd name="connsiteY50" fmla="*/ 638906 h 4230073"/>
                <a:gd name="connsiteX51" fmla="*/ 496480 w 2721527"/>
                <a:gd name="connsiteY51" fmla="*/ 637341 h 4230073"/>
                <a:gd name="connsiteX52" fmla="*/ 548439 w 2721527"/>
                <a:gd name="connsiteY52" fmla="*/ 355240 h 4230073"/>
                <a:gd name="connsiteX53" fmla="*/ 735357 w 2721527"/>
                <a:gd name="connsiteY53" fmla="*/ 0 h 4230073"/>
                <a:gd name="connsiteX54" fmla="*/ 375704 w 2721527"/>
                <a:gd name="connsiteY54" fmla="*/ 516706 h 4230073"/>
                <a:gd name="connsiteX55" fmla="*/ 366746 w 2721527"/>
                <a:gd name="connsiteY55" fmla="*/ 32229 h 4230073"/>
                <a:gd name="connsiteX56" fmla="*/ 261279 w 2721527"/>
                <a:gd name="connsiteY56" fmla="*/ 400965 h 4230073"/>
                <a:gd name="connsiteX57" fmla="*/ 284983 w 2721527"/>
                <a:gd name="connsiteY57" fmla="*/ 743885 h 4230073"/>
                <a:gd name="connsiteX58" fmla="*/ 122184 w 2721527"/>
                <a:gd name="connsiteY58" fmla="*/ 558832 h 4230073"/>
                <a:gd name="connsiteX59" fmla="*/ 38733 w 2721527"/>
                <a:gd name="connsiteY59" fmla="*/ 227027 h 4230073"/>
                <a:gd name="connsiteX60" fmla="*/ 59054 w 2721527"/>
                <a:gd name="connsiteY60" fmla="*/ 712784 h 4230073"/>
                <a:gd name="connsiteX61" fmla="*/ 1010334 w 2721527"/>
                <a:gd name="connsiteY61" fmla="*/ 1894328 h 4230073"/>
                <a:gd name="connsiteX62" fmla="*/ 1016894 w 2721527"/>
                <a:gd name="connsiteY62" fmla="*/ 1910776 h 4230073"/>
                <a:gd name="connsiteX63" fmla="*/ 984871 w 2721527"/>
                <a:gd name="connsiteY63" fmla="*/ 1935423 h 4230073"/>
                <a:gd name="connsiteX64" fmla="*/ 933982 w 2721527"/>
                <a:gd name="connsiteY64" fmla="*/ 1945896 h 4230073"/>
                <a:gd name="connsiteX65" fmla="*/ 784618 w 2721527"/>
                <a:gd name="connsiteY65" fmla="*/ 1887607 h 4230073"/>
                <a:gd name="connsiteX66" fmla="*/ 402101 w 2721527"/>
                <a:gd name="connsiteY66" fmla="*/ 1924037 h 4230073"/>
                <a:gd name="connsiteX67" fmla="*/ 693543 w 2721527"/>
                <a:gd name="connsiteY67" fmla="*/ 2189978 h 4230073"/>
                <a:gd name="connsiteX68" fmla="*/ 941269 w 2721527"/>
                <a:gd name="connsiteY68" fmla="*/ 2084331 h 4230073"/>
                <a:gd name="connsiteX69" fmla="*/ 784618 w 2721527"/>
                <a:gd name="connsiteY69" fmla="*/ 2226409 h 4230073"/>
                <a:gd name="connsiteX70" fmla="*/ 1021415 w 2721527"/>
                <a:gd name="connsiteY70" fmla="*/ 2820222 h 4230073"/>
                <a:gd name="connsiteX71" fmla="*/ 1079704 w 2721527"/>
                <a:gd name="connsiteY71" fmla="*/ 3137166 h 4230073"/>
                <a:gd name="connsiteX72" fmla="*/ 1294642 w 2721527"/>
                <a:gd name="connsiteY72" fmla="*/ 3308388 h 4230073"/>
                <a:gd name="connsiteX73" fmla="*/ 1331700 w 2721527"/>
                <a:gd name="connsiteY73" fmla="*/ 3313020 h 4230073"/>
                <a:gd name="connsiteX74" fmla="*/ 1331679 w 2721527"/>
                <a:gd name="connsiteY74" fmla="*/ 3315674 h 4230073"/>
                <a:gd name="connsiteX75" fmla="*/ 1342305 w 2721527"/>
                <a:gd name="connsiteY75" fmla="*/ 3314346 h 4230073"/>
                <a:gd name="connsiteX76" fmla="*/ 1352931 w 2721527"/>
                <a:gd name="connsiteY76" fmla="*/ 3315674 h 4230073"/>
                <a:gd name="connsiteX77" fmla="*/ 1352910 w 2721527"/>
                <a:gd name="connsiteY77" fmla="*/ 3313020 h 4230073"/>
                <a:gd name="connsiteX78" fmla="*/ 1389968 w 2721527"/>
                <a:gd name="connsiteY78" fmla="*/ 3308388 h 4230073"/>
                <a:gd name="connsiteX79" fmla="*/ 1604906 w 2721527"/>
                <a:gd name="connsiteY79" fmla="*/ 3137166 h 4230073"/>
                <a:gd name="connsiteX80" fmla="*/ 1663195 w 2721527"/>
                <a:gd name="connsiteY80" fmla="*/ 2820222 h 4230073"/>
                <a:gd name="connsiteX81" fmla="*/ 1899992 w 2721527"/>
                <a:gd name="connsiteY81" fmla="*/ 2226409 h 4230073"/>
                <a:gd name="connsiteX82" fmla="*/ 1743341 w 2721527"/>
                <a:gd name="connsiteY82" fmla="*/ 2084331 h 4230073"/>
                <a:gd name="connsiteX83" fmla="*/ 1991067 w 2721527"/>
                <a:gd name="connsiteY83" fmla="*/ 2189978 h 4230073"/>
                <a:gd name="connsiteX84" fmla="*/ 2282509 w 2721527"/>
                <a:gd name="connsiteY84" fmla="*/ 1924037 h 4230073"/>
                <a:gd name="connsiteX85" fmla="*/ 1899992 w 2721527"/>
                <a:gd name="connsiteY85" fmla="*/ 1887607 h 4230073"/>
                <a:gd name="connsiteX86" fmla="*/ 1750628 w 2721527"/>
                <a:gd name="connsiteY86" fmla="*/ 1945896 h 4230073"/>
                <a:gd name="connsiteX87" fmla="*/ 1699739 w 2721527"/>
                <a:gd name="connsiteY87" fmla="*/ 1935423 h 4230073"/>
                <a:gd name="connsiteX88" fmla="*/ 1695963 w 2721527"/>
                <a:gd name="connsiteY88" fmla="*/ 1932516 h 4230073"/>
                <a:gd name="connsiteX89" fmla="*/ 1711193 w 2721527"/>
                <a:gd name="connsiteY89" fmla="*/ 1894328 h 4230073"/>
                <a:gd name="connsiteX90" fmla="*/ 2662473 w 2721527"/>
                <a:gd name="connsiteY90" fmla="*/ 712784 h 4230073"/>
                <a:gd name="connsiteX91" fmla="*/ 2682794 w 2721527"/>
                <a:gd name="connsiteY91" fmla="*/ 227027 h 4230073"/>
                <a:gd name="connsiteX92" fmla="*/ 2599343 w 2721527"/>
                <a:gd name="connsiteY92" fmla="*/ 558832 h 4230073"/>
                <a:gd name="connsiteX93" fmla="*/ 2436544 w 2721527"/>
                <a:gd name="connsiteY93" fmla="*/ 743885 h 4230073"/>
                <a:gd name="connsiteX94" fmla="*/ 2460248 w 2721527"/>
                <a:gd name="connsiteY94" fmla="*/ 400965 h 4230073"/>
                <a:gd name="connsiteX95" fmla="*/ 2354781 w 2721527"/>
                <a:gd name="connsiteY95" fmla="*/ 32229 h 4230073"/>
                <a:gd name="connsiteX96" fmla="*/ 2345823 w 2721527"/>
                <a:gd name="connsiteY96" fmla="*/ 516706 h 4230073"/>
                <a:gd name="connsiteX97" fmla="*/ 1986170 w 2721527"/>
                <a:gd name="connsiteY97" fmla="*/ 0 h 4230073"/>
                <a:gd name="connsiteX0-1" fmla="*/ 1681411 w 2721527"/>
                <a:gd name="connsiteY0-2" fmla="*/ 2863938 h 4230073"/>
                <a:gd name="connsiteX1-3" fmla="*/ 1648624 w 2721527"/>
                <a:gd name="connsiteY1-4" fmla="*/ 3133522 h 4230073"/>
                <a:gd name="connsiteX2-5" fmla="*/ 1386326 w 2721527"/>
                <a:gd name="connsiteY2-6" fmla="*/ 3370319 h 4230073"/>
                <a:gd name="connsiteX3-7" fmla="*/ 1352942 w 2721527"/>
                <a:gd name="connsiteY3-8" fmla="*/ 3368093 h 4230073"/>
                <a:gd name="connsiteX4-9" fmla="*/ 1352930 w 2721527"/>
                <a:gd name="connsiteY4-10" fmla="*/ 3366675 h 4230073"/>
                <a:gd name="connsiteX5-11" fmla="*/ 1342305 w 2721527"/>
                <a:gd name="connsiteY5-12" fmla="*/ 3367384 h 4230073"/>
                <a:gd name="connsiteX6-13" fmla="*/ 1331680 w 2721527"/>
                <a:gd name="connsiteY6-14" fmla="*/ 3366675 h 4230073"/>
                <a:gd name="connsiteX7-15" fmla="*/ 1331668 w 2721527"/>
                <a:gd name="connsiteY7-16" fmla="*/ 3368093 h 4230073"/>
                <a:gd name="connsiteX8-17" fmla="*/ 1298284 w 2721527"/>
                <a:gd name="connsiteY8-18" fmla="*/ 3370319 h 4230073"/>
                <a:gd name="connsiteX9-19" fmla="*/ 1035986 w 2721527"/>
                <a:gd name="connsiteY9-20" fmla="*/ 3133522 h 4230073"/>
                <a:gd name="connsiteX10-21" fmla="*/ 1003199 w 2721527"/>
                <a:gd name="connsiteY10-22" fmla="*/ 2863938 h 4230073"/>
                <a:gd name="connsiteX11-23" fmla="*/ 686256 w 2721527"/>
                <a:gd name="connsiteY11-24" fmla="*/ 3712763 h 4230073"/>
                <a:gd name="connsiteX12-25" fmla="*/ 686256 w 2721527"/>
                <a:gd name="connsiteY12-26" fmla="*/ 3723692 h 4230073"/>
                <a:gd name="connsiteX13-27" fmla="*/ 1324619 w 2721527"/>
                <a:gd name="connsiteY13-28" fmla="*/ 4203328 h 4230073"/>
                <a:gd name="connsiteX14-29" fmla="*/ 1324394 w 2721527"/>
                <a:gd name="connsiteY14-30" fmla="*/ 4230073 h 4230073"/>
                <a:gd name="connsiteX15-31" fmla="*/ 1342305 w 2721527"/>
                <a:gd name="connsiteY15-32" fmla="*/ 4216616 h 4230073"/>
                <a:gd name="connsiteX16-33" fmla="*/ 1360216 w 2721527"/>
                <a:gd name="connsiteY16-34" fmla="*/ 4230073 h 4230073"/>
                <a:gd name="connsiteX17-35" fmla="*/ 1998354 w 2721527"/>
                <a:gd name="connsiteY17-36" fmla="*/ 3723692 h 4230073"/>
                <a:gd name="connsiteX18-37" fmla="*/ 1998354 w 2721527"/>
                <a:gd name="connsiteY18-38" fmla="*/ 3712763 h 4230073"/>
                <a:gd name="connsiteX19-39" fmla="*/ 1681411 w 2721527"/>
                <a:gd name="connsiteY19-40" fmla="*/ 2863938 h 4230073"/>
                <a:gd name="connsiteX20-41" fmla="*/ 1986170 w 2721527"/>
                <a:gd name="connsiteY20-42" fmla="*/ 0 h 4230073"/>
                <a:gd name="connsiteX21-43" fmla="*/ 2173089 w 2721527"/>
                <a:gd name="connsiteY21-44" fmla="*/ 355240 h 4230073"/>
                <a:gd name="connsiteX22-45" fmla="*/ 2225047 w 2721527"/>
                <a:gd name="connsiteY22-46" fmla="*/ 637341 h 4230073"/>
                <a:gd name="connsiteX23-47" fmla="*/ 1970243 w 2721527"/>
                <a:gd name="connsiteY23-48" fmla="*/ 638906 h 4230073"/>
                <a:gd name="connsiteX24-49" fmla="*/ 1695508 w 2721527"/>
                <a:gd name="connsiteY24-50" fmla="*/ 541873 h 4230073"/>
                <a:gd name="connsiteX25-51" fmla="*/ 2157075 w 2721527"/>
                <a:gd name="connsiteY25-52" fmla="*/ 797291 h 4230073"/>
                <a:gd name="connsiteX26-53" fmla="*/ 2240609 w 2721527"/>
                <a:gd name="connsiteY26-54" fmla="*/ 984363 h 4230073"/>
                <a:gd name="connsiteX27-55" fmla="*/ 1746390 w 2721527"/>
                <a:gd name="connsiteY27-56" fmla="*/ 1532950 h 4230073"/>
                <a:gd name="connsiteX28-57" fmla="*/ 1523369 w 2721527"/>
                <a:gd name="connsiteY28-58" fmla="*/ 1031212 h 4230073"/>
                <a:gd name="connsiteX29-59" fmla="*/ 1501425 w 2721527"/>
                <a:gd name="connsiteY29-60" fmla="*/ 1348610 h 4230073"/>
                <a:gd name="connsiteX30-61" fmla="*/ 1655161 w 2721527"/>
                <a:gd name="connsiteY30-62" fmla="*/ 1656290 h 4230073"/>
                <a:gd name="connsiteX31-63" fmla="*/ 1590016 w 2721527"/>
                <a:gd name="connsiteY31-64" fmla="*/ 1824073 h 4230073"/>
                <a:gd name="connsiteX32-65" fmla="*/ 1573478 w 2721527"/>
                <a:gd name="connsiteY32-66" fmla="*/ 1855533 h 4230073"/>
                <a:gd name="connsiteX33-67" fmla="*/ 1540584 w 2721527"/>
                <a:gd name="connsiteY33-68" fmla="*/ 1865806 h 4230073"/>
                <a:gd name="connsiteX34-69" fmla="*/ 1455542 w 2721527"/>
                <a:gd name="connsiteY34-70" fmla="*/ 1924037 h 4230073"/>
                <a:gd name="connsiteX35-71" fmla="*/ 1342608 w 2721527"/>
                <a:gd name="connsiteY35-72" fmla="*/ 1927680 h 4230073"/>
                <a:gd name="connsiteX36-73" fmla="*/ 1342305 w 2721527"/>
                <a:gd name="connsiteY36-74" fmla="*/ 1966159 h 4230073"/>
                <a:gd name="connsiteX37-75" fmla="*/ 1342002 w 2721527"/>
                <a:gd name="connsiteY37-76" fmla="*/ 1927680 h 4230073"/>
                <a:gd name="connsiteX38-77" fmla="*/ 1229068 w 2721527"/>
                <a:gd name="connsiteY38-78" fmla="*/ 1924037 h 4230073"/>
                <a:gd name="connsiteX39-79" fmla="*/ 1171690 w 2721527"/>
                <a:gd name="connsiteY39-80" fmla="*/ 1890795 h 4230073"/>
                <a:gd name="connsiteX40-81" fmla="*/ 1152431 w 2721527"/>
                <a:gd name="connsiteY40-82" fmla="*/ 1873399 h 4230073"/>
                <a:gd name="connsiteX41-83" fmla="*/ 1156386 w 2721527"/>
                <a:gd name="connsiteY41-84" fmla="*/ 1871393 h 4230073"/>
                <a:gd name="connsiteX42-85" fmla="*/ 1066367 w 2721527"/>
                <a:gd name="connsiteY42-86" fmla="*/ 1656290 h 4230073"/>
                <a:gd name="connsiteX43-87" fmla="*/ 1220102 w 2721527"/>
                <a:gd name="connsiteY43-88" fmla="*/ 1348610 h 4230073"/>
                <a:gd name="connsiteX44-89" fmla="*/ 1198159 w 2721527"/>
                <a:gd name="connsiteY44-90" fmla="*/ 1031212 h 4230073"/>
                <a:gd name="connsiteX45-91" fmla="*/ 975138 w 2721527"/>
                <a:gd name="connsiteY45-92" fmla="*/ 1532950 h 4230073"/>
                <a:gd name="connsiteX46-93" fmla="*/ 480919 w 2721527"/>
                <a:gd name="connsiteY46-94" fmla="*/ 984363 h 4230073"/>
                <a:gd name="connsiteX47-95" fmla="*/ 564452 w 2721527"/>
                <a:gd name="connsiteY47-96" fmla="*/ 797291 h 4230073"/>
                <a:gd name="connsiteX48-97" fmla="*/ 1026020 w 2721527"/>
                <a:gd name="connsiteY48-98" fmla="*/ 541873 h 4230073"/>
                <a:gd name="connsiteX49-99" fmla="*/ 751285 w 2721527"/>
                <a:gd name="connsiteY49-100" fmla="*/ 638906 h 4230073"/>
                <a:gd name="connsiteX50-101" fmla="*/ 496480 w 2721527"/>
                <a:gd name="connsiteY50-102" fmla="*/ 637341 h 4230073"/>
                <a:gd name="connsiteX51-103" fmla="*/ 548439 w 2721527"/>
                <a:gd name="connsiteY51-104" fmla="*/ 355240 h 4230073"/>
                <a:gd name="connsiteX52-105" fmla="*/ 735357 w 2721527"/>
                <a:gd name="connsiteY52-106" fmla="*/ 0 h 4230073"/>
                <a:gd name="connsiteX53-107" fmla="*/ 375704 w 2721527"/>
                <a:gd name="connsiteY53-108" fmla="*/ 516706 h 4230073"/>
                <a:gd name="connsiteX54-109" fmla="*/ 366746 w 2721527"/>
                <a:gd name="connsiteY54-110" fmla="*/ 32229 h 4230073"/>
                <a:gd name="connsiteX55-111" fmla="*/ 261279 w 2721527"/>
                <a:gd name="connsiteY55-112" fmla="*/ 400965 h 4230073"/>
                <a:gd name="connsiteX56-113" fmla="*/ 284983 w 2721527"/>
                <a:gd name="connsiteY56-114" fmla="*/ 743885 h 4230073"/>
                <a:gd name="connsiteX57-115" fmla="*/ 122184 w 2721527"/>
                <a:gd name="connsiteY57-116" fmla="*/ 558832 h 4230073"/>
                <a:gd name="connsiteX58-117" fmla="*/ 38733 w 2721527"/>
                <a:gd name="connsiteY58-118" fmla="*/ 227027 h 4230073"/>
                <a:gd name="connsiteX59-119" fmla="*/ 59054 w 2721527"/>
                <a:gd name="connsiteY59-120" fmla="*/ 712784 h 4230073"/>
                <a:gd name="connsiteX60-121" fmla="*/ 1010334 w 2721527"/>
                <a:gd name="connsiteY60-122" fmla="*/ 1894328 h 4230073"/>
                <a:gd name="connsiteX61-123" fmla="*/ 1016894 w 2721527"/>
                <a:gd name="connsiteY61-124" fmla="*/ 1910776 h 4230073"/>
                <a:gd name="connsiteX62-125" fmla="*/ 984871 w 2721527"/>
                <a:gd name="connsiteY62-126" fmla="*/ 1935423 h 4230073"/>
                <a:gd name="connsiteX63-127" fmla="*/ 933982 w 2721527"/>
                <a:gd name="connsiteY63-128" fmla="*/ 1945896 h 4230073"/>
                <a:gd name="connsiteX64-129" fmla="*/ 784618 w 2721527"/>
                <a:gd name="connsiteY64-130" fmla="*/ 1887607 h 4230073"/>
                <a:gd name="connsiteX65-131" fmla="*/ 402101 w 2721527"/>
                <a:gd name="connsiteY65-132" fmla="*/ 1924037 h 4230073"/>
                <a:gd name="connsiteX66-133" fmla="*/ 693543 w 2721527"/>
                <a:gd name="connsiteY66-134" fmla="*/ 2189978 h 4230073"/>
                <a:gd name="connsiteX67-135" fmla="*/ 941269 w 2721527"/>
                <a:gd name="connsiteY67-136" fmla="*/ 2084331 h 4230073"/>
                <a:gd name="connsiteX68-137" fmla="*/ 784618 w 2721527"/>
                <a:gd name="connsiteY68-138" fmla="*/ 2226409 h 4230073"/>
                <a:gd name="connsiteX69-139" fmla="*/ 1021415 w 2721527"/>
                <a:gd name="connsiteY69-140" fmla="*/ 2820222 h 4230073"/>
                <a:gd name="connsiteX70-141" fmla="*/ 1079704 w 2721527"/>
                <a:gd name="connsiteY70-142" fmla="*/ 3137166 h 4230073"/>
                <a:gd name="connsiteX71-143" fmla="*/ 1294642 w 2721527"/>
                <a:gd name="connsiteY71-144" fmla="*/ 3308388 h 4230073"/>
                <a:gd name="connsiteX72-145" fmla="*/ 1331700 w 2721527"/>
                <a:gd name="connsiteY72-146" fmla="*/ 3313020 h 4230073"/>
                <a:gd name="connsiteX73-147" fmla="*/ 1331679 w 2721527"/>
                <a:gd name="connsiteY73-148" fmla="*/ 3315674 h 4230073"/>
                <a:gd name="connsiteX74-149" fmla="*/ 1342305 w 2721527"/>
                <a:gd name="connsiteY74-150" fmla="*/ 3314346 h 4230073"/>
                <a:gd name="connsiteX75-151" fmla="*/ 1352931 w 2721527"/>
                <a:gd name="connsiteY75-152" fmla="*/ 3315674 h 4230073"/>
                <a:gd name="connsiteX76-153" fmla="*/ 1352910 w 2721527"/>
                <a:gd name="connsiteY76-154" fmla="*/ 3313020 h 4230073"/>
                <a:gd name="connsiteX77-155" fmla="*/ 1389968 w 2721527"/>
                <a:gd name="connsiteY77-156" fmla="*/ 3308388 h 4230073"/>
                <a:gd name="connsiteX78-157" fmla="*/ 1604906 w 2721527"/>
                <a:gd name="connsiteY78-158" fmla="*/ 3137166 h 4230073"/>
                <a:gd name="connsiteX79-159" fmla="*/ 1663195 w 2721527"/>
                <a:gd name="connsiteY79-160" fmla="*/ 2820222 h 4230073"/>
                <a:gd name="connsiteX80-161" fmla="*/ 1899992 w 2721527"/>
                <a:gd name="connsiteY80-162" fmla="*/ 2226409 h 4230073"/>
                <a:gd name="connsiteX81-163" fmla="*/ 1743341 w 2721527"/>
                <a:gd name="connsiteY81-164" fmla="*/ 2084331 h 4230073"/>
                <a:gd name="connsiteX82-165" fmla="*/ 1991067 w 2721527"/>
                <a:gd name="connsiteY82-166" fmla="*/ 2189978 h 4230073"/>
                <a:gd name="connsiteX83-167" fmla="*/ 2282509 w 2721527"/>
                <a:gd name="connsiteY83-168" fmla="*/ 1924037 h 4230073"/>
                <a:gd name="connsiteX84-169" fmla="*/ 1899992 w 2721527"/>
                <a:gd name="connsiteY84-170" fmla="*/ 1887607 h 4230073"/>
                <a:gd name="connsiteX85-171" fmla="*/ 1750628 w 2721527"/>
                <a:gd name="connsiteY85-172" fmla="*/ 1945896 h 4230073"/>
                <a:gd name="connsiteX86-173" fmla="*/ 1699739 w 2721527"/>
                <a:gd name="connsiteY86-174" fmla="*/ 1935423 h 4230073"/>
                <a:gd name="connsiteX87-175" fmla="*/ 1695963 w 2721527"/>
                <a:gd name="connsiteY87-176" fmla="*/ 1932516 h 4230073"/>
                <a:gd name="connsiteX88-177" fmla="*/ 1711193 w 2721527"/>
                <a:gd name="connsiteY88-178" fmla="*/ 1894328 h 4230073"/>
                <a:gd name="connsiteX89-179" fmla="*/ 2662473 w 2721527"/>
                <a:gd name="connsiteY89-180" fmla="*/ 712784 h 4230073"/>
                <a:gd name="connsiteX90-181" fmla="*/ 2682794 w 2721527"/>
                <a:gd name="connsiteY90-182" fmla="*/ 227027 h 4230073"/>
                <a:gd name="connsiteX91-183" fmla="*/ 2599343 w 2721527"/>
                <a:gd name="connsiteY91-184" fmla="*/ 558832 h 4230073"/>
                <a:gd name="connsiteX92-185" fmla="*/ 2436544 w 2721527"/>
                <a:gd name="connsiteY92-186" fmla="*/ 743885 h 4230073"/>
                <a:gd name="connsiteX93-187" fmla="*/ 2460248 w 2721527"/>
                <a:gd name="connsiteY93-188" fmla="*/ 400965 h 4230073"/>
                <a:gd name="connsiteX94-189" fmla="*/ 2354781 w 2721527"/>
                <a:gd name="connsiteY94-190" fmla="*/ 32229 h 4230073"/>
                <a:gd name="connsiteX95-191" fmla="*/ 2345823 w 2721527"/>
                <a:gd name="connsiteY95-192" fmla="*/ 516706 h 4230073"/>
                <a:gd name="connsiteX96-193" fmla="*/ 1986170 w 2721527"/>
                <a:gd name="connsiteY96-194" fmla="*/ 0 h 4230073"/>
                <a:gd name="connsiteX0-195" fmla="*/ 1681411 w 2721527"/>
                <a:gd name="connsiteY0-196" fmla="*/ 2863938 h 4230073"/>
                <a:gd name="connsiteX1-197" fmla="*/ 1648624 w 2721527"/>
                <a:gd name="connsiteY1-198" fmla="*/ 3133522 h 4230073"/>
                <a:gd name="connsiteX2-199" fmla="*/ 1386326 w 2721527"/>
                <a:gd name="connsiteY2-200" fmla="*/ 3370319 h 4230073"/>
                <a:gd name="connsiteX3-201" fmla="*/ 1352942 w 2721527"/>
                <a:gd name="connsiteY3-202" fmla="*/ 3368093 h 4230073"/>
                <a:gd name="connsiteX4-203" fmla="*/ 1352930 w 2721527"/>
                <a:gd name="connsiteY4-204" fmla="*/ 3366675 h 4230073"/>
                <a:gd name="connsiteX5-205" fmla="*/ 1342305 w 2721527"/>
                <a:gd name="connsiteY5-206" fmla="*/ 3367384 h 4230073"/>
                <a:gd name="connsiteX6-207" fmla="*/ 1331680 w 2721527"/>
                <a:gd name="connsiteY6-208" fmla="*/ 3366675 h 4230073"/>
                <a:gd name="connsiteX7-209" fmla="*/ 1331668 w 2721527"/>
                <a:gd name="connsiteY7-210" fmla="*/ 3368093 h 4230073"/>
                <a:gd name="connsiteX8-211" fmla="*/ 1298284 w 2721527"/>
                <a:gd name="connsiteY8-212" fmla="*/ 3370319 h 4230073"/>
                <a:gd name="connsiteX9-213" fmla="*/ 1035986 w 2721527"/>
                <a:gd name="connsiteY9-214" fmla="*/ 3133522 h 4230073"/>
                <a:gd name="connsiteX10-215" fmla="*/ 1003199 w 2721527"/>
                <a:gd name="connsiteY10-216" fmla="*/ 2863938 h 4230073"/>
                <a:gd name="connsiteX11-217" fmla="*/ 686256 w 2721527"/>
                <a:gd name="connsiteY11-218" fmla="*/ 3712763 h 4230073"/>
                <a:gd name="connsiteX12-219" fmla="*/ 686256 w 2721527"/>
                <a:gd name="connsiteY12-220" fmla="*/ 3723692 h 4230073"/>
                <a:gd name="connsiteX13-221" fmla="*/ 1324619 w 2721527"/>
                <a:gd name="connsiteY13-222" fmla="*/ 4203328 h 4230073"/>
                <a:gd name="connsiteX14-223" fmla="*/ 1324394 w 2721527"/>
                <a:gd name="connsiteY14-224" fmla="*/ 4230073 h 4230073"/>
                <a:gd name="connsiteX15-225" fmla="*/ 1342305 w 2721527"/>
                <a:gd name="connsiteY15-226" fmla="*/ 4216616 h 4230073"/>
                <a:gd name="connsiteX16-227" fmla="*/ 1360216 w 2721527"/>
                <a:gd name="connsiteY16-228" fmla="*/ 4230073 h 4230073"/>
                <a:gd name="connsiteX17-229" fmla="*/ 1998354 w 2721527"/>
                <a:gd name="connsiteY17-230" fmla="*/ 3723692 h 4230073"/>
                <a:gd name="connsiteX18-231" fmla="*/ 1998354 w 2721527"/>
                <a:gd name="connsiteY18-232" fmla="*/ 3712763 h 4230073"/>
                <a:gd name="connsiteX19-233" fmla="*/ 1681411 w 2721527"/>
                <a:gd name="connsiteY19-234" fmla="*/ 2863938 h 4230073"/>
                <a:gd name="connsiteX20-235" fmla="*/ 1986170 w 2721527"/>
                <a:gd name="connsiteY20-236" fmla="*/ 0 h 4230073"/>
                <a:gd name="connsiteX21-237" fmla="*/ 2173089 w 2721527"/>
                <a:gd name="connsiteY21-238" fmla="*/ 355240 h 4230073"/>
                <a:gd name="connsiteX22-239" fmla="*/ 2225047 w 2721527"/>
                <a:gd name="connsiteY22-240" fmla="*/ 637341 h 4230073"/>
                <a:gd name="connsiteX23-241" fmla="*/ 1970243 w 2721527"/>
                <a:gd name="connsiteY23-242" fmla="*/ 638906 h 4230073"/>
                <a:gd name="connsiteX24-243" fmla="*/ 1695508 w 2721527"/>
                <a:gd name="connsiteY24-244" fmla="*/ 541873 h 4230073"/>
                <a:gd name="connsiteX25-245" fmla="*/ 2157075 w 2721527"/>
                <a:gd name="connsiteY25-246" fmla="*/ 797291 h 4230073"/>
                <a:gd name="connsiteX26-247" fmla="*/ 2240609 w 2721527"/>
                <a:gd name="connsiteY26-248" fmla="*/ 984363 h 4230073"/>
                <a:gd name="connsiteX27-249" fmla="*/ 1746390 w 2721527"/>
                <a:gd name="connsiteY27-250" fmla="*/ 1532950 h 4230073"/>
                <a:gd name="connsiteX28-251" fmla="*/ 1523369 w 2721527"/>
                <a:gd name="connsiteY28-252" fmla="*/ 1031212 h 4230073"/>
                <a:gd name="connsiteX29-253" fmla="*/ 1501425 w 2721527"/>
                <a:gd name="connsiteY29-254" fmla="*/ 1348610 h 4230073"/>
                <a:gd name="connsiteX30-255" fmla="*/ 1655161 w 2721527"/>
                <a:gd name="connsiteY30-256" fmla="*/ 1656290 h 4230073"/>
                <a:gd name="connsiteX31-257" fmla="*/ 1590016 w 2721527"/>
                <a:gd name="connsiteY31-258" fmla="*/ 1824073 h 4230073"/>
                <a:gd name="connsiteX32-259" fmla="*/ 1573478 w 2721527"/>
                <a:gd name="connsiteY32-260" fmla="*/ 1855533 h 4230073"/>
                <a:gd name="connsiteX33-261" fmla="*/ 1540584 w 2721527"/>
                <a:gd name="connsiteY33-262" fmla="*/ 1865806 h 4230073"/>
                <a:gd name="connsiteX34-263" fmla="*/ 1455542 w 2721527"/>
                <a:gd name="connsiteY34-264" fmla="*/ 1924037 h 4230073"/>
                <a:gd name="connsiteX35-265" fmla="*/ 1342608 w 2721527"/>
                <a:gd name="connsiteY35-266" fmla="*/ 1927680 h 4230073"/>
                <a:gd name="connsiteX36-267" fmla="*/ 1342305 w 2721527"/>
                <a:gd name="connsiteY36-268" fmla="*/ 1966159 h 4230073"/>
                <a:gd name="connsiteX37-269" fmla="*/ 1342002 w 2721527"/>
                <a:gd name="connsiteY37-270" fmla="*/ 1927680 h 4230073"/>
                <a:gd name="connsiteX38-271" fmla="*/ 1229068 w 2721527"/>
                <a:gd name="connsiteY38-272" fmla="*/ 1924037 h 4230073"/>
                <a:gd name="connsiteX39-273" fmla="*/ 1171690 w 2721527"/>
                <a:gd name="connsiteY39-274" fmla="*/ 1890795 h 4230073"/>
                <a:gd name="connsiteX40-275" fmla="*/ 1152431 w 2721527"/>
                <a:gd name="connsiteY40-276" fmla="*/ 1873399 h 4230073"/>
                <a:gd name="connsiteX41-277" fmla="*/ 1156386 w 2721527"/>
                <a:gd name="connsiteY41-278" fmla="*/ 1871393 h 4230073"/>
                <a:gd name="connsiteX42-279" fmla="*/ 1066367 w 2721527"/>
                <a:gd name="connsiteY42-280" fmla="*/ 1656290 h 4230073"/>
                <a:gd name="connsiteX43-281" fmla="*/ 1220102 w 2721527"/>
                <a:gd name="connsiteY43-282" fmla="*/ 1348610 h 4230073"/>
                <a:gd name="connsiteX44-283" fmla="*/ 1198159 w 2721527"/>
                <a:gd name="connsiteY44-284" fmla="*/ 1031212 h 4230073"/>
                <a:gd name="connsiteX45-285" fmla="*/ 975138 w 2721527"/>
                <a:gd name="connsiteY45-286" fmla="*/ 1532950 h 4230073"/>
                <a:gd name="connsiteX46-287" fmla="*/ 480919 w 2721527"/>
                <a:gd name="connsiteY46-288" fmla="*/ 984363 h 4230073"/>
                <a:gd name="connsiteX47-289" fmla="*/ 564452 w 2721527"/>
                <a:gd name="connsiteY47-290" fmla="*/ 797291 h 4230073"/>
                <a:gd name="connsiteX48-291" fmla="*/ 1026020 w 2721527"/>
                <a:gd name="connsiteY48-292" fmla="*/ 541873 h 4230073"/>
                <a:gd name="connsiteX49-293" fmla="*/ 751285 w 2721527"/>
                <a:gd name="connsiteY49-294" fmla="*/ 638906 h 4230073"/>
                <a:gd name="connsiteX50-295" fmla="*/ 496480 w 2721527"/>
                <a:gd name="connsiteY50-296" fmla="*/ 637341 h 4230073"/>
                <a:gd name="connsiteX51-297" fmla="*/ 548439 w 2721527"/>
                <a:gd name="connsiteY51-298" fmla="*/ 355240 h 4230073"/>
                <a:gd name="connsiteX52-299" fmla="*/ 735357 w 2721527"/>
                <a:gd name="connsiteY52-300" fmla="*/ 0 h 4230073"/>
                <a:gd name="connsiteX53-301" fmla="*/ 375704 w 2721527"/>
                <a:gd name="connsiteY53-302" fmla="*/ 516706 h 4230073"/>
                <a:gd name="connsiteX54-303" fmla="*/ 366746 w 2721527"/>
                <a:gd name="connsiteY54-304" fmla="*/ 32229 h 4230073"/>
                <a:gd name="connsiteX55-305" fmla="*/ 261279 w 2721527"/>
                <a:gd name="connsiteY55-306" fmla="*/ 400965 h 4230073"/>
                <a:gd name="connsiteX56-307" fmla="*/ 284983 w 2721527"/>
                <a:gd name="connsiteY56-308" fmla="*/ 743885 h 4230073"/>
                <a:gd name="connsiteX57-309" fmla="*/ 122184 w 2721527"/>
                <a:gd name="connsiteY57-310" fmla="*/ 558832 h 4230073"/>
                <a:gd name="connsiteX58-311" fmla="*/ 38733 w 2721527"/>
                <a:gd name="connsiteY58-312" fmla="*/ 227027 h 4230073"/>
                <a:gd name="connsiteX59-313" fmla="*/ 59054 w 2721527"/>
                <a:gd name="connsiteY59-314" fmla="*/ 712784 h 4230073"/>
                <a:gd name="connsiteX60-315" fmla="*/ 1010334 w 2721527"/>
                <a:gd name="connsiteY60-316" fmla="*/ 1894328 h 4230073"/>
                <a:gd name="connsiteX61-317" fmla="*/ 1016894 w 2721527"/>
                <a:gd name="connsiteY61-318" fmla="*/ 1910776 h 4230073"/>
                <a:gd name="connsiteX62-319" fmla="*/ 984871 w 2721527"/>
                <a:gd name="connsiteY62-320" fmla="*/ 1935423 h 4230073"/>
                <a:gd name="connsiteX63-321" fmla="*/ 933982 w 2721527"/>
                <a:gd name="connsiteY63-322" fmla="*/ 1945896 h 4230073"/>
                <a:gd name="connsiteX64-323" fmla="*/ 784618 w 2721527"/>
                <a:gd name="connsiteY64-324" fmla="*/ 1887607 h 4230073"/>
                <a:gd name="connsiteX65-325" fmla="*/ 402101 w 2721527"/>
                <a:gd name="connsiteY65-326" fmla="*/ 1924037 h 4230073"/>
                <a:gd name="connsiteX66-327" fmla="*/ 693543 w 2721527"/>
                <a:gd name="connsiteY66-328" fmla="*/ 2189978 h 4230073"/>
                <a:gd name="connsiteX67-329" fmla="*/ 941269 w 2721527"/>
                <a:gd name="connsiteY67-330" fmla="*/ 2084331 h 4230073"/>
                <a:gd name="connsiteX68-331" fmla="*/ 784618 w 2721527"/>
                <a:gd name="connsiteY68-332" fmla="*/ 2226409 h 4230073"/>
                <a:gd name="connsiteX69-333" fmla="*/ 1021415 w 2721527"/>
                <a:gd name="connsiteY69-334" fmla="*/ 2820222 h 4230073"/>
                <a:gd name="connsiteX70-335" fmla="*/ 1079704 w 2721527"/>
                <a:gd name="connsiteY70-336" fmla="*/ 3137166 h 4230073"/>
                <a:gd name="connsiteX71-337" fmla="*/ 1294642 w 2721527"/>
                <a:gd name="connsiteY71-338" fmla="*/ 3308388 h 4230073"/>
                <a:gd name="connsiteX72-339" fmla="*/ 1331700 w 2721527"/>
                <a:gd name="connsiteY72-340" fmla="*/ 3313020 h 4230073"/>
                <a:gd name="connsiteX73-341" fmla="*/ 1331679 w 2721527"/>
                <a:gd name="connsiteY73-342" fmla="*/ 3315674 h 4230073"/>
                <a:gd name="connsiteX74-343" fmla="*/ 1342305 w 2721527"/>
                <a:gd name="connsiteY74-344" fmla="*/ 3314346 h 4230073"/>
                <a:gd name="connsiteX75-345" fmla="*/ 1352931 w 2721527"/>
                <a:gd name="connsiteY75-346" fmla="*/ 3315674 h 4230073"/>
                <a:gd name="connsiteX76-347" fmla="*/ 1352910 w 2721527"/>
                <a:gd name="connsiteY76-348" fmla="*/ 3313020 h 4230073"/>
                <a:gd name="connsiteX77-349" fmla="*/ 1389968 w 2721527"/>
                <a:gd name="connsiteY77-350" fmla="*/ 3308388 h 4230073"/>
                <a:gd name="connsiteX78-351" fmla="*/ 1604906 w 2721527"/>
                <a:gd name="connsiteY78-352" fmla="*/ 3137166 h 4230073"/>
                <a:gd name="connsiteX79-353" fmla="*/ 1663195 w 2721527"/>
                <a:gd name="connsiteY79-354" fmla="*/ 2820222 h 4230073"/>
                <a:gd name="connsiteX80-355" fmla="*/ 1899992 w 2721527"/>
                <a:gd name="connsiteY80-356" fmla="*/ 2226409 h 4230073"/>
                <a:gd name="connsiteX81-357" fmla="*/ 1743341 w 2721527"/>
                <a:gd name="connsiteY81-358" fmla="*/ 2084331 h 4230073"/>
                <a:gd name="connsiteX82-359" fmla="*/ 1991067 w 2721527"/>
                <a:gd name="connsiteY82-360" fmla="*/ 2189978 h 4230073"/>
                <a:gd name="connsiteX83-361" fmla="*/ 2282509 w 2721527"/>
                <a:gd name="connsiteY83-362" fmla="*/ 1924037 h 4230073"/>
                <a:gd name="connsiteX84-363" fmla="*/ 1899992 w 2721527"/>
                <a:gd name="connsiteY84-364" fmla="*/ 1887607 h 4230073"/>
                <a:gd name="connsiteX85-365" fmla="*/ 1750628 w 2721527"/>
                <a:gd name="connsiteY85-366" fmla="*/ 1945896 h 4230073"/>
                <a:gd name="connsiteX86-367" fmla="*/ 1699739 w 2721527"/>
                <a:gd name="connsiteY86-368" fmla="*/ 1935423 h 4230073"/>
                <a:gd name="connsiteX87-369" fmla="*/ 1695963 w 2721527"/>
                <a:gd name="connsiteY87-370" fmla="*/ 1932516 h 4230073"/>
                <a:gd name="connsiteX88-371" fmla="*/ 1711193 w 2721527"/>
                <a:gd name="connsiteY88-372" fmla="*/ 1894328 h 4230073"/>
                <a:gd name="connsiteX89-373" fmla="*/ 2662473 w 2721527"/>
                <a:gd name="connsiteY89-374" fmla="*/ 712784 h 4230073"/>
                <a:gd name="connsiteX90-375" fmla="*/ 2682794 w 2721527"/>
                <a:gd name="connsiteY90-376" fmla="*/ 227027 h 4230073"/>
                <a:gd name="connsiteX91-377" fmla="*/ 2599343 w 2721527"/>
                <a:gd name="connsiteY91-378" fmla="*/ 558832 h 4230073"/>
                <a:gd name="connsiteX92-379" fmla="*/ 2436544 w 2721527"/>
                <a:gd name="connsiteY92-380" fmla="*/ 743885 h 4230073"/>
                <a:gd name="connsiteX93-381" fmla="*/ 2460248 w 2721527"/>
                <a:gd name="connsiteY93-382" fmla="*/ 400965 h 4230073"/>
                <a:gd name="connsiteX94-383" fmla="*/ 2354781 w 2721527"/>
                <a:gd name="connsiteY94-384" fmla="*/ 32229 h 4230073"/>
                <a:gd name="connsiteX95-385" fmla="*/ 2345823 w 2721527"/>
                <a:gd name="connsiteY95-386" fmla="*/ 516706 h 4230073"/>
                <a:gd name="connsiteX96-387" fmla="*/ 1986170 w 2721527"/>
                <a:gd name="connsiteY96-388" fmla="*/ 0 h 4230073"/>
                <a:gd name="connsiteX0-389" fmla="*/ 1681411 w 2721527"/>
                <a:gd name="connsiteY0-390" fmla="*/ 2863938 h 4230073"/>
                <a:gd name="connsiteX1-391" fmla="*/ 1648624 w 2721527"/>
                <a:gd name="connsiteY1-392" fmla="*/ 3133522 h 4230073"/>
                <a:gd name="connsiteX2-393" fmla="*/ 1386326 w 2721527"/>
                <a:gd name="connsiteY2-394" fmla="*/ 3370319 h 4230073"/>
                <a:gd name="connsiteX3-395" fmla="*/ 1352942 w 2721527"/>
                <a:gd name="connsiteY3-396" fmla="*/ 3368093 h 4230073"/>
                <a:gd name="connsiteX4-397" fmla="*/ 1352930 w 2721527"/>
                <a:gd name="connsiteY4-398" fmla="*/ 3366675 h 4230073"/>
                <a:gd name="connsiteX5-399" fmla="*/ 1342305 w 2721527"/>
                <a:gd name="connsiteY5-400" fmla="*/ 3367384 h 4230073"/>
                <a:gd name="connsiteX6-401" fmla="*/ 1331680 w 2721527"/>
                <a:gd name="connsiteY6-402" fmla="*/ 3366675 h 4230073"/>
                <a:gd name="connsiteX7-403" fmla="*/ 1331668 w 2721527"/>
                <a:gd name="connsiteY7-404" fmla="*/ 3368093 h 4230073"/>
                <a:gd name="connsiteX8-405" fmla="*/ 1298284 w 2721527"/>
                <a:gd name="connsiteY8-406" fmla="*/ 3370319 h 4230073"/>
                <a:gd name="connsiteX9-407" fmla="*/ 1035986 w 2721527"/>
                <a:gd name="connsiteY9-408" fmla="*/ 3133522 h 4230073"/>
                <a:gd name="connsiteX10-409" fmla="*/ 1003199 w 2721527"/>
                <a:gd name="connsiteY10-410" fmla="*/ 2863938 h 4230073"/>
                <a:gd name="connsiteX11-411" fmla="*/ 686256 w 2721527"/>
                <a:gd name="connsiteY11-412" fmla="*/ 3712763 h 4230073"/>
                <a:gd name="connsiteX12-413" fmla="*/ 686256 w 2721527"/>
                <a:gd name="connsiteY12-414" fmla="*/ 3723692 h 4230073"/>
                <a:gd name="connsiteX13-415" fmla="*/ 1324619 w 2721527"/>
                <a:gd name="connsiteY13-416" fmla="*/ 4203328 h 4230073"/>
                <a:gd name="connsiteX14-417" fmla="*/ 1324394 w 2721527"/>
                <a:gd name="connsiteY14-418" fmla="*/ 4230073 h 4230073"/>
                <a:gd name="connsiteX15-419" fmla="*/ 1342305 w 2721527"/>
                <a:gd name="connsiteY15-420" fmla="*/ 4216616 h 4230073"/>
                <a:gd name="connsiteX16-421" fmla="*/ 1360216 w 2721527"/>
                <a:gd name="connsiteY16-422" fmla="*/ 4230073 h 4230073"/>
                <a:gd name="connsiteX17-423" fmla="*/ 1998354 w 2721527"/>
                <a:gd name="connsiteY17-424" fmla="*/ 3723692 h 4230073"/>
                <a:gd name="connsiteX18-425" fmla="*/ 2073759 w 2721527"/>
                <a:gd name="connsiteY18-426" fmla="*/ 4150112 h 4230073"/>
                <a:gd name="connsiteX19-427" fmla="*/ 1681411 w 2721527"/>
                <a:gd name="connsiteY19-428" fmla="*/ 2863938 h 4230073"/>
                <a:gd name="connsiteX20-429" fmla="*/ 1986170 w 2721527"/>
                <a:gd name="connsiteY20-430" fmla="*/ 0 h 4230073"/>
                <a:gd name="connsiteX21-431" fmla="*/ 2173089 w 2721527"/>
                <a:gd name="connsiteY21-432" fmla="*/ 355240 h 4230073"/>
                <a:gd name="connsiteX22-433" fmla="*/ 2225047 w 2721527"/>
                <a:gd name="connsiteY22-434" fmla="*/ 637341 h 4230073"/>
                <a:gd name="connsiteX23-435" fmla="*/ 1970243 w 2721527"/>
                <a:gd name="connsiteY23-436" fmla="*/ 638906 h 4230073"/>
                <a:gd name="connsiteX24-437" fmla="*/ 1695508 w 2721527"/>
                <a:gd name="connsiteY24-438" fmla="*/ 541873 h 4230073"/>
                <a:gd name="connsiteX25-439" fmla="*/ 2157075 w 2721527"/>
                <a:gd name="connsiteY25-440" fmla="*/ 797291 h 4230073"/>
                <a:gd name="connsiteX26-441" fmla="*/ 2240609 w 2721527"/>
                <a:gd name="connsiteY26-442" fmla="*/ 984363 h 4230073"/>
                <a:gd name="connsiteX27-443" fmla="*/ 1746390 w 2721527"/>
                <a:gd name="connsiteY27-444" fmla="*/ 1532950 h 4230073"/>
                <a:gd name="connsiteX28-445" fmla="*/ 1523369 w 2721527"/>
                <a:gd name="connsiteY28-446" fmla="*/ 1031212 h 4230073"/>
                <a:gd name="connsiteX29-447" fmla="*/ 1501425 w 2721527"/>
                <a:gd name="connsiteY29-448" fmla="*/ 1348610 h 4230073"/>
                <a:gd name="connsiteX30-449" fmla="*/ 1655161 w 2721527"/>
                <a:gd name="connsiteY30-450" fmla="*/ 1656290 h 4230073"/>
                <a:gd name="connsiteX31-451" fmla="*/ 1590016 w 2721527"/>
                <a:gd name="connsiteY31-452" fmla="*/ 1824073 h 4230073"/>
                <a:gd name="connsiteX32-453" fmla="*/ 1573478 w 2721527"/>
                <a:gd name="connsiteY32-454" fmla="*/ 1855533 h 4230073"/>
                <a:gd name="connsiteX33-455" fmla="*/ 1540584 w 2721527"/>
                <a:gd name="connsiteY33-456" fmla="*/ 1865806 h 4230073"/>
                <a:gd name="connsiteX34-457" fmla="*/ 1455542 w 2721527"/>
                <a:gd name="connsiteY34-458" fmla="*/ 1924037 h 4230073"/>
                <a:gd name="connsiteX35-459" fmla="*/ 1342608 w 2721527"/>
                <a:gd name="connsiteY35-460" fmla="*/ 1927680 h 4230073"/>
                <a:gd name="connsiteX36-461" fmla="*/ 1342305 w 2721527"/>
                <a:gd name="connsiteY36-462" fmla="*/ 1966159 h 4230073"/>
                <a:gd name="connsiteX37-463" fmla="*/ 1342002 w 2721527"/>
                <a:gd name="connsiteY37-464" fmla="*/ 1927680 h 4230073"/>
                <a:gd name="connsiteX38-465" fmla="*/ 1229068 w 2721527"/>
                <a:gd name="connsiteY38-466" fmla="*/ 1924037 h 4230073"/>
                <a:gd name="connsiteX39-467" fmla="*/ 1171690 w 2721527"/>
                <a:gd name="connsiteY39-468" fmla="*/ 1890795 h 4230073"/>
                <a:gd name="connsiteX40-469" fmla="*/ 1152431 w 2721527"/>
                <a:gd name="connsiteY40-470" fmla="*/ 1873399 h 4230073"/>
                <a:gd name="connsiteX41-471" fmla="*/ 1156386 w 2721527"/>
                <a:gd name="connsiteY41-472" fmla="*/ 1871393 h 4230073"/>
                <a:gd name="connsiteX42-473" fmla="*/ 1066367 w 2721527"/>
                <a:gd name="connsiteY42-474" fmla="*/ 1656290 h 4230073"/>
                <a:gd name="connsiteX43-475" fmla="*/ 1220102 w 2721527"/>
                <a:gd name="connsiteY43-476" fmla="*/ 1348610 h 4230073"/>
                <a:gd name="connsiteX44-477" fmla="*/ 1198159 w 2721527"/>
                <a:gd name="connsiteY44-478" fmla="*/ 1031212 h 4230073"/>
                <a:gd name="connsiteX45-479" fmla="*/ 975138 w 2721527"/>
                <a:gd name="connsiteY45-480" fmla="*/ 1532950 h 4230073"/>
                <a:gd name="connsiteX46-481" fmla="*/ 480919 w 2721527"/>
                <a:gd name="connsiteY46-482" fmla="*/ 984363 h 4230073"/>
                <a:gd name="connsiteX47-483" fmla="*/ 564452 w 2721527"/>
                <a:gd name="connsiteY47-484" fmla="*/ 797291 h 4230073"/>
                <a:gd name="connsiteX48-485" fmla="*/ 1026020 w 2721527"/>
                <a:gd name="connsiteY48-486" fmla="*/ 541873 h 4230073"/>
                <a:gd name="connsiteX49-487" fmla="*/ 751285 w 2721527"/>
                <a:gd name="connsiteY49-488" fmla="*/ 638906 h 4230073"/>
                <a:gd name="connsiteX50-489" fmla="*/ 496480 w 2721527"/>
                <a:gd name="connsiteY50-490" fmla="*/ 637341 h 4230073"/>
                <a:gd name="connsiteX51-491" fmla="*/ 548439 w 2721527"/>
                <a:gd name="connsiteY51-492" fmla="*/ 355240 h 4230073"/>
                <a:gd name="connsiteX52-493" fmla="*/ 735357 w 2721527"/>
                <a:gd name="connsiteY52-494" fmla="*/ 0 h 4230073"/>
                <a:gd name="connsiteX53-495" fmla="*/ 375704 w 2721527"/>
                <a:gd name="connsiteY53-496" fmla="*/ 516706 h 4230073"/>
                <a:gd name="connsiteX54-497" fmla="*/ 366746 w 2721527"/>
                <a:gd name="connsiteY54-498" fmla="*/ 32229 h 4230073"/>
                <a:gd name="connsiteX55-499" fmla="*/ 261279 w 2721527"/>
                <a:gd name="connsiteY55-500" fmla="*/ 400965 h 4230073"/>
                <a:gd name="connsiteX56-501" fmla="*/ 284983 w 2721527"/>
                <a:gd name="connsiteY56-502" fmla="*/ 743885 h 4230073"/>
                <a:gd name="connsiteX57-503" fmla="*/ 122184 w 2721527"/>
                <a:gd name="connsiteY57-504" fmla="*/ 558832 h 4230073"/>
                <a:gd name="connsiteX58-505" fmla="*/ 38733 w 2721527"/>
                <a:gd name="connsiteY58-506" fmla="*/ 227027 h 4230073"/>
                <a:gd name="connsiteX59-507" fmla="*/ 59054 w 2721527"/>
                <a:gd name="connsiteY59-508" fmla="*/ 712784 h 4230073"/>
                <a:gd name="connsiteX60-509" fmla="*/ 1010334 w 2721527"/>
                <a:gd name="connsiteY60-510" fmla="*/ 1894328 h 4230073"/>
                <a:gd name="connsiteX61-511" fmla="*/ 1016894 w 2721527"/>
                <a:gd name="connsiteY61-512" fmla="*/ 1910776 h 4230073"/>
                <a:gd name="connsiteX62-513" fmla="*/ 984871 w 2721527"/>
                <a:gd name="connsiteY62-514" fmla="*/ 1935423 h 4230073"/>
                <a:gd name="connsiteX63-515" fmla="*/ 933982 w 2721527"/>
                <a:gd name="connsiteY63-516" fmla="*/ 1945896 h 4230073"/>
                <a:gd name="connsiteX64-517" fmla="*/ 784618 w 2721527"/>
                <a:gd name="connsiteY64-518" fmla="*/ 1887607 h 4230073"/>
                <a:gd name="connsiteX65-519" fmla="*/ 402101 w 2721527"/>
                <a:gd name="connsiteY65-520" fmla="*/ 1924037 h 4230073"/>
                <a:gd name="connsiteX66-521" fmla="*/ 693543 w 2721527"/>
                <a:gd name="connsiteY66-522" fmla="*/ 2189978 h 4230073"/>
                <a:gd name="connsiteX67-523" fmla="*/ 941269 w 2721527"/>
                <a:gd name="connsiteY67-524" fmla="*/ 2084331 h 4230073"/>
                <a:gd name="connsiteX68-525" fmla="*/ 784618 w 2721527"/>
                <a:gd name="connsiteY68-526" fmla="*/ 2226409 h 4230073"/>
                <a:gd name="connsiteX69-527" fmla="*/ 1021415 w 2721527"/>
                <a:gd name="connsiteY69-528" fmla="*/ 2820222 h 4230073"/>
                <a:gd name="connsiteX70-529" fmla="*/ 1079704 w 2721527"/>
                <a:gd name="connsiteY70-530" fmla="*/ 3137166 h 4230073"/>
                <a:gd name="connsiteX71-531" fmla="*/ 1294642 w 2721527"/>
                <a:gd name="connsiteY71-532" fmla="*/ 3308388 h 4230073"/>
                <a:gd name="connsiteX72-533" fmla="*/ 1331700 w 2721527"/>
                <a:gd name="connsiteY72-534" fmla="*/ 3313020 h 4230073"/>
                <a:gd name="connsiteX73-535" fmla="*/ 1331679 w 2721527"/>
                <a:gd name="connsiteY73-536" fmla="*/ 3315674 h 4230073"/>
                <a:gd name="connsiteX74-537" fmla="*/ 1342305 w 2721527"/>
                <a:gd name="connsiteY74-538" fmla="*/ 3314346 h 4230073"/>
                <a:gd name="connsiteX75-539" fmla="*/ 1352931 w 2721527"/>
                <a:gd name="connsiteY75-540" fmla="*/ 3315674 h 4230073"/>
                <a:gd name="connsiteX76-541" fmla="*/ 1352910 w 2721527"/>
                <a:gd name="connsiteY76-542" fmla="*/ 3313020 h 4230073"/>
                <a:gd name="connsiteX77-543" fmla="*/ 1389968 w 2721527"/>
                <a:gd name="connsiteY77-544" fmla="*/ 3308388 h 4230073"/>
                <a:gd name="connsiteX78-545" fmla="*/ 1604906 w 2721527"/>
                <a:gd name="connsiteY78-546" fmla="*/ 3137166 h 4230073"/>
                <a:gd name="connsiteX79-547" fmla="*/ 1663195 w 2721527"/>
                <a:gd name="connsiteY79-548" fmla="*/ 2820222 h 4230073"/>
                <a:gd name="connsiteX80-549" fmla="*/ 1899992 w 2721527"/>
                <a:gd name="connsiteY80-550" fmla="*/ 2226409 h 4230073"/>
                <a:gd name="connsiteX81-551" fmla="*/ 1743341 w 2721527"/>
                <a:gd name="connsiteY81-552" fmla="*/ 2084331 h 4230073"/>
                <a:gd name="connsiteX82-553" fmla="*/ 1991067 w 2721527"/>
                <a:gd name="connsiteY82-554" fmla="*/ 2189978 h 4230073"/>
                <a:gd name="connsiteX83-555" fmla="*/ 2282509 w 2721527"/>
                <a:gd name="connsiteY83-556" fmla="*/ 1924037 h 4230073"/>
                <a:gd name="connsiteX84-557" fmla="*/ 1899992 w 2721527"/>
                <a:gd name="connsiteY84-558" fmla="*/ 1887607 h 4230073"/>
                <a:gd name="connsiteX85-559" fmla="*/ 1750628 w 2721527"/>
                <a:gd name="connsiteY85-560" fmla="*/ 1945896 h 4230073"/>
                <a:gd name="connsiteX86-561" fmla="*/ 1699739 w 2721527"/>
                <a:gd name="connsiteY86-562" fmla="*/ 1935423 h 4230073"/>
                <a:gd name="connsiteX87-563" fmla="*/ 1695963 w 2721527"/>
                <a:gd name="connsiteY87-564" fmla="*/ 1932516 h 4230073"/>
                <a:gd name="connsiteX88-565" fmla="*/ 1711193 w 2721527"/>
                <a:gd name="connsiteY88-566" fmla="*/ 1894328 h 4230073"/>
                <a:gd name="connsiteX89-567" fmla="*/ 2662473 w 2721527"/>
                <a:gd name="connsiteY89-568" fmla="*/ 712784 h 4230073"/>
                <a:gd name="connsiteX90-569" fmla="*/ 2682794 w 2721527"/>
                <a:gd name="connsiteY90-570" fmla="*/ 227027 h 4230073"/>
                <a:gd name="connsiteX91-571" fmla="*/ 2599343 w 2721527"/>
                <a:gd name="connsiteY91-572" fmla="*/ 558832 h 4230073"/>
                <a:gd name="connsiteX92-573" fmla="*/ 2436544 w 2721527"/>
                <a:gd name="connsiteY92-574" fmla="*/ 743885 h 4230073"/>
                <a:gd name="connsiteX93-575" fmla="*/ 2460248 w 2721527"/>
                <a:gd name="connsiteY93-576" fmla="*/ 400965 h 4230073"/>
                <a:gd name="connsiteX94-577" fmla="*/ 2354781 w 2721527"/>
                <a:gd name="connsiteY94-578" fmla="*/ 32229 h 4230073"/>
                <a:gd name="connsiteX95-579" fmla="*/ 2345823 w 2721527"/>
                <a:gd name="connsiteY95-580" fmla="*/ 516706 h 4230073"/>
                <a:gd name="connsiteX96-581" fmla="*/ 1986170 w 2721527"/>
                <a:gd name="connsiteY96-582" fmla="*/ 0 h 4230073"/>
                <a:gd name="connsiteX0-583" fmla="*/ 1681411 w 2721527"/>
                <a:gd name="connsiteY0-584" fmla="*/ 2863938 h 4230073"/>
                <a:gd name="connsiteX1-585" fmla="*/ 1648624 w 2721527"/>
                <a:gd name="connsiteY1-586" fmla="*/ 3133522 h 4230073"/>
                <a:gd name="connsiteX2-587" fmla="*/ 1386326 w 2721527"/>
                <a:gd name="connsiteY2-588" fmla="*/ 3370319 h 4230073"/>
                <a:gd name="connsiteX3-589" fmla="*/ 1352942 w 2721527"/>
                <a:gd name="connsiteY3-590" fmla="*/ 3368093 h 4230073"/>
                <a:gd name="connsiteX4-591" fmla="*/ 1352930 w 2721527"/>
                <a:gd name="connsiteY4-592" fmla="*/ 3366675 h 4230073"/>
                <a:gd name="connsiteX5-593" fmla="*/ 1342305 w 2721527"/>
                <a:gd name="connsiteY5-594" fmla="*/ 3367384 h 4230073"/>
                <a:gd name="connsiteX6-595" fmla="*/ 1331680 w 2721527"/>
                <a:gd name="connsiteY6-596" fmla="*/ 3366675 h 4230073"/>
                <a:gd name="connsiteX7-597" fmla="*/ 1331668 w 2721527"/>
                <a:gd name="connsiteY7-598" fmla="*/ 3368093 h 4230073"/>
                <a:gd name="connsiteX8-599" fmla="*/ 1298284 w 2721527"/>
                <a:gd name="connsiteY8-600" fmla="*/ 3370319 h 4230073"/>
                <a:gd name="connsiteX9-601" fmla="*/ 1035986 w 2721527"/>
                <a:gd name="connsiteY9-602" fmla="*/ 3133522 h 4230073"/>
                <a:gd name="connsiteX10-603" fmla="*/ 1003199 w 2721527"/>
                <a:gd name="connsiteY10-604" fmla="*/ 2863938 h 4230073"/>
                <a:gd name="connsiteX11-605" fmla="*/ 686256 w 2721527"/>
                <a:gd name="connsiteY11-606" fmla="*/ 3712763 h 4230073"/>
                <a:gd name="connsiteX12-607" fmla="*/ 686256 w 2721527"/>
                <a:gd name="connsiteY12-608" fmla="*/ 3723692 h 4230073"/>
                <a:gd name="connsiteX13-609" fmla="*/ 1324619 w 2721527"/>
                <a:gd name="connsiteY13-610" fmla="*/ 4203328 h 4230073"/>
                <a:gd name="connsiteX14-611" fmla="*/ 1324394 w 2721527"/>
                <a:gd name="connsiteY14-612" fmla="*/ 4230073 h 4230073"/>
                <a:gd name="connsiteX15-613" fmla="*/ 1342305 w 2721527"/>
                <a:gd name="connsiteY15-614" fmla="*/ 4216616 h 4230073"/>
                <a:gd name="connsiteX16-615" fmla="*/ 1360216 w 2721527"/>
                <a:gd name="connsiteY16-616" fmla="*/ 4230073 h 4230073"/>
                <a:gd name="connsiteX17-617" fmla="*/ 2073759 w 2721527"/>
                <a:gd name="connsiteY17-618" fmla="*/ 4150112 h 4230073"/>
                <a:gd name="connsiteX18-619" fmla="*/ 1681411 w 2721527"/>
                <a:gd name="connsiteY18-620" fmla="*/ 2863938 h 4230073"/>
                <a:gd name="connsiteX19-621" fmla="*/ 1986170 w 2721527"/>
                <a:gd name="connsiteY19-622" fmla="*/ 0 h 4230073"/>
                <a:gd name="connsiteX20-623" fmla="*/ 2173089 w 2721527"/>
                <a:gd name="connsiteY20-624" fmla="*/ 355240 h 4230073"/>
                <a:gd name="connsiteX21-625" fmla="*/ 2225047 w 2721527"/>
                <a:gd name="connsiteY21-626" fmla="*/ 637341 h 4230073"/>
                <a:gd name="connsiteX22-627" fmla="*/ 1970243 w 2721527"/>
                <a:gd name="connsiteY22-628" fmla="*/ 638906 h 4230073"/>
                <a:gd name="connsiteX23-629" fmla="*/ 1695508 w 2721527"/>
                <a:gd name="connsiteY23-630" fmla="*/ 541873 h 4230073"/>
                <a:gd name="connsiteX24-631" fmla="*/ 2157075 w 2721527"/>
                <a:gd name="connsiteY24-632" fmla="*/ 797291 h 4230073"/>
                <a:gd name="connsiteX25-633" fmla="*/ 2240609 w 2721527"/>
                <a:gd name="connsiteY25-634" fmla="*/ 984363 h 4230073"/>
                <a:gd name="connsiteX26-635" fmla="*/ 1746390 w 2721527"/>
                <a:gd name="connsiteY26-636" fmla="*/ 1532950 h 4230073"/>
                <a:gd name="connsiteX27-637" fmla="*/ 1523369 w 2721527"/>
                <a:gd name="connsiteY27-638" fmla="*/ 1031212 h 4230073"/>
                <a:gd name="connsiteX28-639" fmla="*/ 1501425 w 2721527"/>
                <a:gd name="connsiteY28-640" fmla="*/ 1348610 h 4230073"/>
                <a:gd name="connsiteX29-641" fmla="*/ 1655161 w 2721527"/>
                <a:gd name="connsiteY29-642" fmla="*/ 1656290 h 4230073"/>
                <a:gd name="connsiteX30-643" fmla="*/ 1590016 w 2721527"/>
                <a:gd name="connsiteY30-644" fmla="*/ 1824073 h 4230073"/>
                <a:gd name="connsiteX31-645" fmla="*/ 1573478 w 2721527"/>
                <a:gd name="connsiteY31-646" fmla="*/ 1855533 h 4230073"/>
                <a:gd name="connsiteX32-647" fmla="*/ 1540584 w 2721527"/>
                <a:gd name="connsiteY32-648" fmla="*/ 1865806 h 4230073"/>
                <a:gd name="connsiteX33-649" fmla="*/ 1455542 w 2721527"/>
                <a:gd name="connsiteY33-650" fmla="*/ 1924037 h 4230073"/>
                <a:gd name="connsiteX34-651" fmla="*/ 1342608 w 2721527"/>
                <a:gd name="connsiteY34-652" fmla="*/ 1927680 h 4230073"/>
                <a:gd name="connsiteX35-653" fmla="*/ 1342305 w 2721527"/>
                <a:gd name="connsiteY35-654" fmla="*/ 1966159 h 4230073"/>
                <a:gd name="connsiteX36-655" fmla="*/ 1342002 w 2721527"/>
                <a:gd name="connsiteY36-656" fmla="*/ 1927680 h 4230073"/>
                <a:gd name="connsiteX37-657" fmla="*/ 1229068 w 2721527"/>
                <a:gd name="connsiteY37-658" fmla="*/ 1924037 h 4230073"/>
                <a:gd name="connsiteX38-659" fmla="*/ 1171690 w 2721527"/>
                <a:gd name="connsiteY38-660" fmla="*/ 1890795 h 4230073"/>
                <a:gd name="connsiteX39-661" fmla="*/ 1152431 w 2721527"/>
                <a:gd name="connsiteY39-662" fmla="*/ 1873399 h 4230073"/>
                <a:gd name="connsiteX40-663" fmla="*/ 1156386 w 2721527"/>
                <a:gd name="connsiteY40-664" fmla="*/ 1871393 h 4230073"/>
                <a:gd name="connsiteX41-665" fmla="*/ 1066367 w 2721527"/>
                <a:gd name="connsiteY41-666" fmla="*/ 1656290 h 4230073"/>
                <a:gd name="connsiteX42-667" fmla="*/ 1220102 w 2721527"/>
                <a:gd name="connsiteY42-668" fmla="*/ 1348610 h 4230073"/>
                <a:gd name="connsiteX43-669" fmla="*/ 1198159 w 2721527"/>
                <a:gd name="connsiteY43-670" fmla="*/ 1031212 h 4230073"/>
                <a:gd name="connsiteX44-671" fmla="*/ 975138 w 2721527"/>
                <a:gd name="connsiteY44-672" fmla="*/ 1532950 h 4230073"/>
                <a:gd name="connsiteX45-673" fmla="*/ 480919 w 2721527"/>
                <a:gd name="connsiteY45-674" fmla="*/ 984363 h 4230073"/>
                <a:gd name="connsiteX46-675" fmla="*/ 564452 w 2721527"/>
                <a:gd name="connsiteY46-676" fmla="*/ 797291 h 4230073"/>
                <a:gd name="connsiteX47-677" fmla="*/ 1026020 w 2721527"/>
                <a:gd name="connsiteY47-678" fmla="*/ 541873 h 4230073"/>
                <a:gd name="connsiteX48-679" fmla="*/ 751285 w 2721527"/>
                <a:gd name="connsiteY48-680" fmla="*/ 638906 h 4230073"/>
                <a:gd name="connsiteX49-681" fmla="*/ 496480 w 2721527"/>
                <a:gd name="connsiteY49-682" fmla="*/ 637341 h 4230073"/>
                <a:gd name="connsiteX50-683" fmla="*/ 548439 w 2721527"/>
                <a:gd name="connsiteY50-684" fmla="*/ 355240 h 4230073"/>
                <a:gd name="connsiteX51-685" fmla="*/ 735357 w 2721527"/>
                <a:gd name="connsiteY51-686" fmla="*/ 0 h 4230073"/>
                <a:gd name="connsiteX52-687" fmla="*/ 375704 w 2721527"/>
                <a:gd name="connsiteY52-688" fmla="*/ 516706 h 4230073"/>
                <a:gd name="connsiteX53-689" fmla="*/ 366746 w 2721527"/>
                <a:gd name="connsiteY53-690" fmla="*/ 32229 h 4230073"/>
                <a:gd name="connsiteX54-691" fmla="*/ 261279 w 2721527"/>
                <a:gd name="connsiteY54-692" fmla="*/ 400965 h 4230073"/>
                <a:gd name="connsiteX55-693" fmla="*/ 284983 w 2721527"/>
                <a:gd name="connsiteY55-694" fmla="*/ 743885 h 4230073"/>
                <a:gd name="connsiteX56-695" fmla="*/ 122184 w 2721527"/>
                <a:gd name="connsiteY56-696" fmla="*/ 558832 h 4230073"/>
                <a:gd name="connsiteX57-697" fmla="*/ 38733 w 2721527"/>
                <a:gd name="connsiteY57-698" fmla="*/ 227027 h 4230073"/>
                <a:gd name="connsiteX58-699" fmla="*/ 59054 w 2721527"/>
                <a:gd name="connsiteY58-700" fmla="*/ 712784 h 4230073"/>
                <a:gd name="connsiteX59-701" fmla="*/ 1010334 w 2721527"/>
                <a:gd name="connsiteY59-702" fmla="*/ 1894328 h 4230073"/>
                <a:gd name="connsiteX60-703" fmla="*/ 1016894 w 2721527"/>
                <a:gd name="connsiteY60-704" fmla="*/ 1910776 h 4230073"/>
                <a:gd name="connsiteX61-705" fmla="*/ 984871 w 2721527"/>
                <a:gd name="connsiteY61-706" fmla="*/ 1935423 h 4230073"/>
                <a:gd name="connsiteX62-707" fmla="*/ 933982 w 2721527"/>
                <a:gd name="connsiteY62-708" fmla="*/ 1945896 h 4230073"/>
                <a:gd name="connsiteX63-709" fmla="*/ 784618 w 2721527"/>
                <a:gd name="connsiteY63-710" fmla="*/ 1887607 h 4230073"/>
                <a:gd name="connsiteX64-711" fmla="*/ 402101 w 2721527"/>
                <a:gd name="connsiteY64-712" fmla="*/ 1924037 h 4230073"/>
                <a:gd name="connsiteX65-713" fmla="*/ 693543 w 2721527"/>
                <a:gd name="connsiteY65-714" fmla="*/ 2189978 h 4230073"/>
                <a:gd name="connsiteX66-715" fmla="*/ 941269 w 2721527"/>
                <a:gd name="connsiteY66-716" fmla="*/ 2084331 h 4230073"/>
                <a:gd name="connsiteX67-717" fmla="*/ 784618 w 2721527"/>
                <a:gd name="connsiteY67-718" fmla="*/ 2226409 h 4230073"/>
                <a:gd name="connsiteX68-719" fmla="*/ 1021415 w 2721527"/>
                <a:gd name="connsiteY68-720" fmla="*/ 2820222 h 4230073"/>
                <a:gd name="connsiteX69-721" fmla="*/ 1079704 w 2721527"/>
                <a:gd name="connsiteY69-722" fmla="*/ 3137166 h 4230073"/>
                <a:gd name="connsiteX70-723" fmla="*/ 1294642 w 2721527"/>
                <a:gd name="connsiteY70-724" fmla="*/ 3308388 h 4230073"/>
                <a:gd name="connsiteX71-725" fmla="*/ 1331700 w 2721527"/>
                <a:gd name="connsiteY71-726" fmla="*/ 3313020 h 4230073"/>
                <a:gd name="connsiteX72-727" fmla="*/ 1331679 w 2721527"/>
                <a:gd name="connsiteY72-728" fmla="*/ 3315674 h 4230073"/>
                <a:gd name="connsiteX73-729" fmla="*/ 1342305 w 2721527"/>
                <a:gd name="connsiteY73-730" fmla="*/ 3314346 h 4230073"/>
                <a:gd name="connsiteX74-731" fmla="*/ 1352931 w 2721527"/>
                <a:gd name="connsiteY74-732" fmla="*/ 3315674 h 4230073"/>
                <a:gd name="connsiteX75-733" fmla="*/ 1352910 w 2721527"/>
                <a:gd name="connsiteY75-734" fmla="*/ 3313020 h 4230073"/>
                <a:gd name="connsiteX76-735" fmla="*/ 1389968 w 2721527"/>
                <a:gd name="connsiteY76-736" fmla="*/ 3308388 h 4230073"/>
                <a:gd name="connsiteX77-737" fmla="*/ 1604906 w 2721527"/>
                <a:gd name="connsiteY77-738" fmla="*/ 3137166 h 4230073"/>
                <a:gd name="connsiteX78-739" fmla="*/ 1663195 w 2721527"/>
                <a:gd name="connsiteY78-740" fmla="*/ 2820222 h 4230073"/>
                <a:gd name="connsiteX79-741" fmla="*/ 1899992 w 2721527"/>
                <a:gd name="connsiteY79-742" fmla="*/ 2226409 h 4230073"/>
                <a:gd name="connsiteX80-743" fmla="*/ 1743341 w 2721527"/>
                <a:gd name="connsiteY80-744" fmla="*/ 2084331 h 4230073"/>
                <a:gd name="connsiteX81-745" fmla="*/ 1991067 w 2721527"/>
                <a:gd name="connsiteY81-746" fmla="*/ 2189978 h 4230073"/>
                <a:gd name="connsiteX82-747" fmla="*/ 2282509 w 2721527"/>
                <a:gd name="connsiteY82-748" fmla="*/ 1924037 h 4230073"/>
                <a:gd name="connsiteX83-749" fmla="*/ 1899992 w 2721527"/>
                <a:gd name="connsiteY83-750" fmla="*/ 1887607 h 4230073"/>
                <a:gd name="connsiteX84-751" fmla="*/ 1750628 w 2721527"/>
                <a:gd name="connsiteY84-752" fmla="*/ 1945896 h 4230073"/>
                <a:gd name="connsiteX85-753" fmla="*/ 1699739 w 2721527"/>
                <a:gd name="connsiteY85-754" fmla="*/ 1935423 h 4230073"/>
                <a:gd name="connsiteX86-755" fmla="*/ 1695963 w 2721527"/>
                <a:gd name="connsiteY86-756" fmla="*/ 1932516 h 4230073"/>
                <a:gd name="connsiteX87-757" fmla="*/ 1711193 w 2721527"/>
                <a:gd name="connsiteY87-758" fmla="*/ 1894328 h 4230073"/>
                <a:gd name="connsiteX88-759" fmla="*/ 2662473 w 2721527"/>
                <a:gd name="connsiteY88-760" fmla="*/ 712784 h 4230073"/>
                <a:gd name="connsiteX89-761" fmla="*/ 2682794 w 2721527"/>
                <a:gd name="connsiteY89-762" fmla="*/ 227027 h 4230073"/>
                <a:gd name="connsiteX90-763" fmla="*/ 2599343 w 2721527"/>
                <a:gd name="connsiteY90-764" fmla="*/ 558832 h 4230073"/>
                <a:gd name="connsiteX91-765" fmla="*/ 2436544 w 2721527"/>
                <a:gd name="connsiteY91-766" fmla="*/ 743885 h 4230073"/>
                <a:gd name="connsiteX92-767" fmla="*/ 2460248 w 2721527"/>
                <a:gd name="connsiteY92-768" fmla="*/ 400965 h 4230073"/>
                <a:gd name="connsiteX93-769" fmla="*/ 2354781 w 2721527"/>
                <a:gd name="connsiteY93-770" fmla="*/ 32229 h 4230073"/>
                <a:gd name="connsiteX94-771" fmla="*/ 2345823 w 2721527"/>
                <a:gd name="connsiteY94-772" fmla="*/ 516706 h 4230073"/>
                <a:gd name="connsiteX95-773" fmla="*/ 1986170 w 2721527"/>
                <a:gd name="connsiteY95-774" fmla="*/ 0 h 4230073"/>
                <a:gd name="connsiteX0-775" fmla="*/ 1681411 w 2721527"/>
                <a:gd name="connsiteY0-776" fmla="*/ 2863938 h 4236446"/>
                <a:gd name="connsiteX1-777" fmla="*/ 1648624 w 2721527"/>
                <a:gd name="connsiteY1-778" fmla="*/ 3133522 h 4236446"/>
                <a:gd name="connsiteX2-779" fmla="*/ 1386326 w 2721527"/>
                <a:gd name="connsiteY2-780" fmla="*/ 3370319 h 4236446"/>
                <a:gd name="connsiteX3-781" fmla="*/ 1352942 w 2721527"/>
                <a:gd name="connsiteY3-782" fmla="*/ 3368093 h 4236446"/>
                <a:gd name="connsiteX4-783" fmla="*/ 1352930 w 2721527"/>
                <a:gd name="connsiteY4-784" fmla="*/ 3366675 h 4236446"/>
                <a:gd name="connsiteX5-785" fmla="*/ 1342305 w 2721527"/>
                <a:gd name="connsiteY5-786" fmla="*/ 3367384 h 4236446"/>
                <a:gd name="connsiteX6-787" fmla="*/ 1331680 w 2721527"/>
                <a:gd name="connsiteY6-788" fmla="*/ 3366675 h 4236446"/>
                <a:gd name="connsiteX7-789" fmla="*/ 1331668 w 2721527"/>
                <a:gd name="connsiteY7-790" fmla="*/ 3368093 h 4236446"/>
                <a:gd name="connsiteX8-791" fmla="*/ 1298284 w 2721527"/>
                <a:gd name="connsiteY8-792" fmla="*/ 3370319 h 4236446"/>
                <a:gd name="connsiteX9-793" fmla="*/ 1035986 w 2721527"/>
                <a:gd name="connsiteY9-794" fmla="*/ 3133522 h 4236446"/>
                <a:gd name="connsiteX10-795" fmla="*/ 1003199 w 2721527"/>
                <a:gd name="connsiteY10-796" fmla="*/ 2863938 h 4236446"/>
                <a:gd name="connsiteX11-797" fmla="*/ 686256 w 2721527"/>
                <a:gd name="connsiteY11-798" fmla="*/ 3712763 h 4236446"/>
                <a:gd name="connsiteX12-799" fmla="*/ 580690 w 2721527"/>
                <a:gd name="connsiteY12-800" fmla="*/ 4236446 h 4236446"/>
                <a:gd name="connsiteX13-801" fmla="*/ 1324619 w 2721527"/>
                <a:gd name="connsiteY13-802" fmla="*/ 4203328 h 4236446"/>
                <a:gd name="connsiteX14-803" fmla="*/ 1324394 w 2721527"/>
                <a:gd name="connsiteY14-804" fmla="*/ 4230073 h 4236446"/>
                <a:gd name="connsiteX15-805" fmla="*/ 1342305 w 2721527"/>
                <a:gd name="connsiteY15-806" fmla="*/ 4216616 h 4236446"/>
                <a:gd name="connsiteX16-807" fmla="*/ 1360216 w 2721527"/>
                <a:gd name="connsiteY16-808" fmla="*/ 4230073 h 4236446"/>
                <a:gd name="connsiteX17-809" fmla="*/ 2073759 w 2721527"/>
                <a:gd name="connsiteY17-810" fmla="*/ 4150112 h 4236446"/>
                <a:gd name="connsiteX18-811" fmla="*/ 1681411 w 2721527"/>
                <a:gd name="connsiteY18-812" fmla="*/ 2863938 h 4236446"/>
                <a:gd name="connsiteX19-813" fmla="*/ 1986170 w 2721527"/>
                <a:gd name="connsiteY19-814" fmla="*/ 0 h 4236446"/>
                <a:gd name="connsiteX20-815" fmla="*/ 2173089 w 2721527"/>
                <a:gd name="connsiteY20-816" fmla="*/ 355240 h 4236446"/>
                <a:gd name="connsiteX21-817" fmla="*/ 2225047 w 2721527"/>
                <a:gd name="connsiteY21-818" fmla="*/ 637341 h 4236446"/>
                <a:gd name="connsiteX22-819" fmla="*/ 1970243 w 2721527"/>
                <a:gd name="connsiteY22-820" fmla="*/ 638906 h 4236446"/>
                <a:gd name="connsiteX23-821" fmla="*/ 1695508 w 2721527"/>
                <a:gd name="connsiteY23-822" fmla="*/ 541873 h 4236446"/>
                <a:gd name="connsiteX24-823" fmla="*/ 2157075 w 2721527"/>
                <a:gd name="connsiteY24-824" fmla="*/ 797291 h 4236446"/>
                <a:gd name="connsiteX25-825" fmla="*/ 2240609 w 2721527"/>
                <a:gd name="connsiteY25-826" fmla="*/ 984363 h 4236446"/>
                <a:gd name="connsiteX26-827" fmla="*/ 1746390 w 2721527"/>
                <a:gd name="connsiteY26-828" fmla="*/ 1532950 h 4236446"/>
                <a:gd name="connsiteX27-829" fmla="*/ 1523369 w 2721527"/>
                <a:gd name="connsiteY27-830" fmla="*/ 1031212 h 4236446"/>
                <a:gd name="connsiteX28-831" fmla="*/ 1501425 w 2721527"/>
                <a:gd name="connsiteY28-832" fmla="*/ 1348610 h 4236446"/>
                <a:gd name="connsiteX29-833" fmla="*/ 1655161 w 2721527"/>
                <a:gd name="connsiteY29-834" fmla="*/ 1656290 h 4236446"/>
                <a:gd name="connsiteX30-835" fmla="*/ 1590016 w 2721527"/>
                <a:gd name="connsiteY30-836" fmla="*/ 1824073 h 4236446"/>
                <a:gd name="connsiteX31-837" fmla="*/ 1573478 w 2721527"/>
                <a:gd name="connsiteY31-838" fmla="*/ 1855533 h 4236446"/>
                <a:gd name="connsiteX32-839" fmla="*/ 1540584 w 2721527"/>
                <a:gd name="connsiteY32-840" fmla="*/ 1865806 h 4236446"/>
                <a:gd name="connsiteX33-841" fmla="*/ 1455542 w 2721527"/>
                <a:gd name="connsiteY33-842" fmla="*/ 1924037 h 4236446"/>
                <a:gd name="connsiteX34-843" fmla="*/ 1342608 w 2721527"/>
                <a:gd name="connsiteY34-844" fmla="*/ 1927680 h 4236446"/>
                <a:gd name="connsiteX35-845" fmla="*/ 1342305 w 2721527"/>
                <a:gd name="connsiteY35-846" fmla="*/ 1966159 h 4236446"/>
                <a:gd name="connsiteX36-847" fmla="*/ 1342002 w 2721527"/>
                <a:gd name="connsiteY36-848" fmla="*/ 1927680 h 4236446"/>
                <a:gd name="connsiteX37-849" fmla="*/ 1229068 w 2721527"/>
                <a:gd name="connsiteY37-850" fmla="*/ 1924037 h 4236446"/>
                <a:gd name="connsiteX38-851" fmla="*/ 1171690 w 2721527"/>
                <a:gd name="connsiteY38-852" fmla="*/ 1890795 h 4236446"/>
                <a:gd name="connsiteX39-853" fmla="*/ 1152431 w 2721527"/>
                <a:gd name="connsiteY39-854" fmla="*/ 1873399 h 4236446"/>
                <a:gd name="connsiteX40-855" fmla="*/ 1156386 w 2721527"/>
                <a:gd name="connsiteY40-856" fmla="*/ 1871393 h 4236446"/>
                <a:gd name="connsiteX41-857" fmla="*/ 1066367 w 2721527"/>
                <a:gd name="connsiteY41-858" fmla="*/ 1656290 h 4236446"/>
                <a:gd name="connsiteX42-859" fmla="*/ 1220102 w 2721527"/>
                <a:gd name="connsiteY42-860" fmla="*/ 1348610 h 4236446"/>
                <a:gd name="connsiteX43-861" fmla="*/ 1198159 w 2721527"/>
                <a:gd name="connsiteY43-862" fmla="*/ 1031212 h 4236446"/>
                <a:gd name="connsiteX44-863" fmla="*/ 975138 w 2721527"/>
                <a:gd name="connsiteY44-864" fmla="*/ 1532950 h 4236446"/>
                <a:gd name="connsiteX45-865" fmla="*/ 480919 w 2721527"/>
                <a:gd name="connsiteY45-866" fmla="*/ 984363 h 4236446"/>
                <a:gd name="connsiteX46-867" fmla="*/ 564452 w 2721527"/>
                <a:gd name="connsiteY46-868" fmla="*/ 797291 h 4236446"/>
                <a:gd name="connsiteX47-869" fmla="*/ 1026020 w 2721527"/>
                <a:gd name="connsiteY47-870" fmla="*/ 541873 h 4236446"/>
                <a:gd name="connsiteX48-871" fmla="*/ 751285 w 2721527"/>
                <a:gd name="connsiteY48-872" fmla="*/ 638906 h 4236446"/>
                <a:gd name="connsiteX49-873" fmla="*/ 496480 w 2721527"/>
                <a:gd name="connsiteY49-874" fmla="*/ 637341 h 4236446"/>
                <a:gd name="connsiteX50-875" fmla="*/ 548439 w 2721527"/>
                <a:gd name="connsiteY50-876" fmla="*/ 355240 h 4236446"/>
                <a:gd name="connsiteX51-877" fmla="*/ 735357 w 2721527"/>
                <a:gd name="connsiteY51-878" fmla="*/ 0 h 4236446"/>
                <a:gd name="connsiteX52-879" fmla="*/ 375704 w 2721527"/>
                <a:gd name="connsiteY52-880" fmla="*/ 516706 h 4236446"/>
                <a:gd name="connsiteX53-881" fmla="*/ 366746 w 2721527"/>
                <a:gd name="connsiteY53-882" fmla="*/ 32229 h 4236446"/>
                <a:gd name="connsiteX54-883" fmla="*/ 261279 w 2721527"/>
                <a:gd name="connsiteY54-884" fmla="*/ 400965 h 4236446"/>
                <a:gd name="connsiteX55-885" fmla="*/ 284983 w 2721527"/>
                <a:gd name="connsiteY55-886" fmla="*/ 743885 h 4236446"/>
                <a:gd name="connsiteX56-887" fmla="*/ 122184 w 2721527"/>
                <a:gd name="connsiteY56-888" fmla="*/ 558832 h 4236446"/>
                <a:gd name="connsiteX57-889" fmla="*/ 38733 w 2721527"/>
                <a:gd name="connsiteY57-890" fmla="*/ 227027 h 4236446"/>
                <a:gd name="connsiteX58-891" fmla="*/ 59054 w 2721527"/>
                <a:gd name="connsiteY58-892" fmla="*/ 712784 h 4236446"/>
                <a:gd name="connsiteX59-893" fmla="*/ 1010334 w 2721527"/>
                <a:gd name="connsiteY59-894" fmla="*/ 1894328 h 4236446"/>
                <a:gd name="connsiteX60-895" fmla="*/ 1016894 w 2721527"/>
                <a:gd name="connsiteY60-896" fmla="*/ 1910776 h 4236446"/>
                <a:gd name="connsiteX61-897" fmla="*/ 984871 w 2721527"/>
                <a:gd name="connsiteY61-898" fmla="*/ 1935423 h 4236446"/>
                <a:gd name="connsiteX62-899" fmla="*/ 933982 w 2721527"/>
                <a:gd name="connsiteY62-900" fmla="*/ 1945896 h 4236446"/>
                <a:gd name="connsiteX63-901" fmla="*/ 784618 w 2721527"/>
                <a:gd name="connsiteY63-902" fmla="*/ 1887607 h 4236446"/>
                <a:gd name="connsiteX64-903" fmla="*/ 402101 w 2721527"/>
                <a:gd name="connsiteY64-904" fmla="*/ 1924037 h 4236446"/>
                <a:gd name="connsiteX65-905" fmla="*/ 693543 w 2721527"/>
                <a:gd name="connsiteY65-906" fmla="*/ 2189978 h 4236446"/>
                <a:gd name="connsiteX66-907" fmla="*/ 941269 w 2721527"/>
                <a:gd name="connsiteY66-908" fmla="*/ 2084331 h 4236446"/>
                <a:gd name="connsiteX67-909" fmla="*/ 784618 w 2721527"/>
                <a:gd name="connsiteY67-910" fmla="*/ 2226409 h 4236446"/>
                <a:gd name="connsiteX68-911" fmla="*/ 1021415 w 2721527"/>
                <a:gd name="connsiteY68-912" fmla="*/ 2820222 h 4236446"/>
                <a:gd name="connsiteX69-913" fmla="*/ 1079704 w 2721527"/>
                <a:gd name="connsiteY69-914" fmla="*/ 3137166 h 4236446"/>
                <a:gd name="connsiteX70-915" fmla="*/ 1294642 w 2721527"/>
                <a:gd name="connsiteY70-916" fmla="*/ 3308388 h 4236446"/>
                <a:gd name="connsiteX71-917" fmla="*/ 1331700 w 2721527"/>
                <a:gd name="connsiteY71-918" fmla="*/ 3313020 h 4236446"/>
                <a:gd name="connsiteX72-919" fmla="*/ 1331679 w 2721527"/>
                <a:gd name="connsiteY72-920" fmla="*/ 3315674 h 4236446"/>
                <a:gd name="connsiteX73-921" fmla="*/ 1342305 w 2721527"/>
                <a:gd name="connsiteY73-922" fmla="*/ 3314346 h 4236446"/>
                <a:gd name="connsiteX74-923" fmla="*/ 1352931 w 2721527"/>
                <a:gd name="connsiteY74-924" fmla="*/ 3315674 h 4236446"/>
                <a:gd name="connsiteX75-925" fmla="*/ 1352910 w 2721527"/>
                <a:gd name="connsiteY75-926" fmla="*/ 3313020 h 4236446"/>
                <a:gd name="connsiteX76-927" fmla="*/ 1389968 w 2721527"/>
                <a:gd name="connsiteY76-928" fmla="*/ 3308388 h 4236446"/>
                <a:gd name="connsiteX77-929" fmla="*/ 1604906 w 2721527"/>
                <a:gd name="connsiteY77-930" fmla="*/ 3137166 h 4236446"/>
                <a:gd name="connsiteX78-931" fmla="*/ 1663195 w 2721527"/>
                <a:gd name="connsiteY78-932" fmla="*/ 2820222 h 4236446"/>
                <a:gd name="connsiteX79-933" fmla="*/ 1899992 w 2721527"/>
                <a:gd name="connsiteY79-934" fmla="*/ 2226409 h 4236446"/>
                <a:gd name="connsiteX80-935" fmla="*/ 1743341 w 2721527"/>
                <a:gd name="connsiteY80-936" fmla="*/ 2084331 h 4236446"/>
                <a:gd name="connsiteX81-937" fmla="*/ 1991067 w 2721527"/>
                <a:gd name="connsiteY81-938" fmla="*/ 2189978 h 4236446"/>
                <a:gd name="connsiteX82-939" fmla="*/ 2282509 w 2721527"/>
                <a:gd name="connsiteY82-940" fmla="*/ 1924037 h 4236446"/>
                <a:gd name="connsiteX83-941" fmla="*/ 1899992 w 2721527"/>
                <a:gd name="connsiteY83-942" fmla="*/ 1887607 h 4236446"/>
                <a:gd name="connsiteX84-943" fmla="*/ 1750628 w 2721527"/>
                <a:gd name="connsiteY84-944" fmla="*/ 1945896 h 4236446"/>
                <a:gd name="connsiteX85-945" fmla="*/ 1699739 w 2721527"/>
                <a:gd name="connsiteY85-946" fmla="*/ 1935423 h 4236446"/>
                <a:gd name="connsiteX86-947" fmla="*/ 1695963 w 2721527"/>
                <a:gd name="connsiteY86-948" fmla="*/ 1932516 h 4236446"/>
                <a:gd name="connsiteX87-949" fmla="*/ 1711193 w 2721527"/>
                <a:gd name="connsiteY87-950" fmla="*/ 1894328 h 4236446"/>
                <a:gd name="connsiteX88-951" fmla="*/ 2662473 w 2721527"/>
                <a:gd name="connsiteY88-952" fmla="*/ 712784 h 4236446"/>
                <a:gd name="connsiteX89-953" fmla="*/ 2682794 w 2721527"/>
                <a:gd name="connsiteY89-954" fmla="*/ 227027 h 4236446"/>
                <a:gd name="connsiteX90-955" fmla="*/ 2599343 w 2721527"/>
                <a:gd name="connsiteY90-956" fmla="*/ 558832 h 4236446"/>
                <a:gd name="connsiteX91-957" fmla="*/ 2436544 w 2721527"/>
                <a:gd name="connsiteY91-958" fmla="*/ 743885 h 4236446"/>
                <a:gd name="connsiteX92-959" fmla="*/ 2460248 w 2721527"/>
                <a:gd name="connsiteY92-960" fmla="*/ 400965 h 4236446"/>
                <a:gd name="connsiteX93-961" fmla="*/ 2354781 w 2721527"/>
                <a:gd name="connsiteY93-962" fmla="*/ 32229 h 4236446"/>
                <a:gd name="connsiteX94-963" fmla="*/ 2345823 w 2721527"/>
                <a:gd name="connsiteY94-964" fmla="*/ 516706 h 4236446"/>
                <a:gd name="connsiteX95-965" fmla="*/ 1986170 w 2721527"/>
                <a:gd name="connsiteY95-966" fmla="*/ 0 h 4236446"/>
                <a:gd name="connsiteX0-967" fmla="*/ 1681411 w 2721527"/>
                <a:gd name="connsiteY0-968" fmla="*/ 2863938 h 4236446"/>
                <a:gd name="connsiteX1-969" fmla="*/ 1648624 w 2721527"/>
                <a:gd name="connsiteY1-970" fmla="*/ 3133522 h 4236446"/>
                <a:gd name="connsiteX2-971" fmla="*/ 1386326 w 2721527"/>
                <a:gd name="connsiteY2-972" fmla="*/ 3370319 h 4236446"/>
                <a:gd name="connsiteX3-973" fmla="*/ 1352942 w 2721527"/>
                <a:gd name="connsiteY3-974" fmla="*/ 3368093 h 4236446"/>
                <a:gd name="connsiteX4-975" fmla="*/ 1352930 w 2721527"/>
                <a:gd name="connsiteY4-976" fmla="*/ 3366675 h 4236446"/>
                <a:gd name="connsiteX5-977" fmla="*/ 1342305 w 2721527"/>
                <a:gd name="connsiteY5-978" fmla="*/ 3367384 h 4236446"/>
                <a:gd name="connsiteX6-979" fmla="*/ 1331680 w 2721527"/>
                <a:gd name="connsiteY6-980" fmla="*/ 3366675 h 4236446"/>
                <a:gd name="connsiteX7-981" fmla="*/ 1331668 w 2721527"/>
                <a:gd name="connsiteY7-982" fmla="*/ 3368093 h 4236446"/>
                <a:gd name="connsiteX8-983" fmla="*/ 1298284 w 2721527"/>
                <a:gd name="connsiteY8-984" fmla="*/ 3370319 h 4236446"/>
                <a:gd name="connsiteX9-985" fmla="*/ 1035986 w 2721527"/>
                <a:gd name="connsiteY9-986" fmla="*/ 3133522 h 4236446"/>
                <a:gd name="connsiteX10-987" fmla="*/ 1003199 w 2721527"/>
                <a:gd name="connsiteY10-988" fmla="*/ 2863938 h 4236446"/>
                <a:gd name="connsiteX11-989" fmla="*/ 580690 w 2721527"/>
                <a:gd name="connsiteY11-990" fmla="*/ 4236446 h 4236446"/>
                <a:gd name="connsiteX12-991" fmla="*/ 1324619 w 2721527"/>
                <a:gd name="connsiteY12-992" fmla="*/ 4203328 h 4236446"/>
                <a:gd name="connsiteX13-993" fmla="*/ 1324394 w 2721527"/>
                <a:gd name="connsiteY13-994" fmla="*/ 4230073 h 4236446"/>
                <a:gd name="connsiteX14-995" fmla="*/ 1342305 w 2721527"/>
                <a:gd name="connsiteY14-996" fmla="*/ 4216616 h 4236446"/>
                <a:gd name="connsiteX15-997" fmla="*/ 1360216 w 2721527"/>
                <a:gd name="connsiteY15-998" fmla="*/ 4230073 h 4236446"/>
                <a:gd name="connsiteX16-999" fmla="*/ 2073759 w 2721527"/>
                <a:gd name="connsiteY16-1000" fmla="*/ 4150112 h 4236446"/>
                <a:gd name="connsiteX17-1001" fmla="*/ 1681411 w 2721527"/>
                <a:gd name="connsiteY17-1002" fmla="*/ 2863938 h 4236446"/>
                <a:gd name="connsiteX18-1003" fmla="*/ 1986170 w 2721527"/>
                <a:gd name="connsiteY18-1004" fmla="*/ 0 h 4236446"/>
                <a:gd name="connsiteX19-1005" fmla="*/ 2173089 w 2721527"/>
                <a:gd name="connsiteY19-1006" fmla="*/ 355240 h 4236446"/>
                <a:gd name="connsiteX20-1007" fmla="*/ 2225047 w 2721527"/>
                <a:gd name="connsiteY20-1008" fmla="*/ 637341 h 4236446"/>
                <a:gd name="connsiteX21-1009" fmla="*/ 1970243 w 2721527"/>
                <a:gd name="connsiteY21-1010" fmla="*/ 638906 h 4236446"/>
                <a:gd name="connsiteX22-1011" fmla="*/ 1695508 w 2721527"/>
                <a:gd name="connsiteY22-1012" fmla="*/ 541873 h 4236446"/>
                <a:gd name="connsiteX23-1013" fmla="*/ 2157075 w 2721527"/>
                <a:gd name="connsiteY23-1014" fmla="*/ 797291 h 4236446"/>
                <a:gd name="connsiteX24-1015" fmla="*/ 2240609 w 2721527"/>
                <a:gd name="connsiteY24-1016" fmla="*/ 984363 h 4236446"/>
                <a:gd name="connsiteX25-1017" fmla="*/ 1746390 w 2721527"/>
                <a:gd name="connsiteY25-1018" fmla="*/ 1532950 h 4236446"/>
                <a:gd name="connsiteX26-1019" fmla="*/ 1523369 w 2721527"/>
                <a:gd name="connsiteY26-1020" fmla="*/ 1031212 h 4236446"/>
                <a:gd name="connsiteX27-1021" fmla="*/ 1501425 w 2721527"/>
                <a:gd name="connsiteY27-1022" fmla="*/ 1348610 h 4236446"/>
                <a:gd name="connsiteX28-1023" fmla="*/ 1655161 w 2721527"/>
                <a:gd name="connsiteY28-1024" fmla="*/ 1656290 h 4236446"/>
                <a:gd name="connsiteX29-1025" fmla="*/ 1590016 w 2721527"/>
                <a:gd name="connsiteY29-1026" fmla="*/ 1824073 h 4236446"/>
                <a:gd name="connsiteX30-1027" fmla="*/ 1573478 w 2721527"/>
                <a:gd name="connsiteY30-1028" fmla="*/ 1855533 h 4236446"/>
                <a:gd name="connsiteX31-1029" fmla="*/ 1540584 w 2721527"/>
                <a:gd name="connsiteY31-1030" fmla="*/ 1865806 h 4236446"/>
                <a:gd name="connsiteX32-1031" fmla="*/ 1455542 w 2721527"/>
                <a:gd name="connsiteY32-1032" fmla="*/ 1924037 h 4236446"/>
                <a:gd name="connsiteX33-1033" fmla="*/ 1342608 w 2721527"/>
                <a:gd name="connsiteY33-1034" fmla="*/ 1927680 h 4236446"/>
                <a:gd name="connsiteX34-1035" fmla="*/ 1342305 w 2721527"/>
                <a:gd name="connsiteY34-1036" fmla="*/ 1966159 h 4236446"/>
                <a:gd name="connsiteX35-1037" fmla="*/ 1342002 w 2721527"/>
                <a:gd name="connsiteY35-1038" fmla="*/ 1927680 h 4236446"/>
                <a:gd name="connsiteX36-1039" fmla="*/ 1229068 w 2721527"/>
                <a:gd name="connsiteY36-1040" fmla="*/ 1924037 h 4236446"/>
                <a:gd name="connsiteX37-1041" fmla="*/ 1171690 w 2721527"/>
                <a:gd name="connsiteY37-1042" fmla="*/ 1890795 h 4236446"/>
                <a:gd name="connsiteX38-1043" fmla="*/ 1152431 w 2721527"/>
                <a:gd name="connsiteY38-1044" fmla="*/ 1873399 h 4236446"/>
                <a:gd name="connsiteX39-1045" fmla="*/ 1156386 w 2721527"/>
                <a:gd name="connsiteY39-1046" fmla="*/ 1871393 h 4236446"/>
                <a:gd name="connsiteX40-1047" fmla="*/ 1066367 w 2721527"/>
                <a:gd name="connsiteY40-1048" fmla="*/ 1656290 h 4236446"/>
                <a:gd name="connsiteX41-1049" fmla="*/ 1220102 w 2721527"/>
                <a:gd name="connsiteY41-1050" fmla="*/ 1348610 h 4236446"/>
                <a:gd name="connsiteX42-1051" fmla="*/ 1198159 w 2721527"/>
                <a:gd name="connsiteY42-1052" fmla="*/ 1031212 h 4236446"/>
                <a:gd name="connsiteX43-1053" fmla="*/ 975138 w 2721527"/>
                <a:gd name="connsiteY43-1054" fmla="*/ 1532950 h 4236446"/>
                <a:gd name="connsiteX44-1055" fmla="*/ 480919 w 2721527"/>
                <a:gd name="connsiteY44-1056" fmla="*/ 984363 h 4236446"/>
                <a:gd name="connsiteX45-1057" fmla="*/ 564452 w 2721527"/>
                <a:gd name="connsiteY45-1058" fmla="*/ 797291 h 4236446"/>
                <a:gd name="connsiteX46-1059" fmla="*/ 1026020 w 2721527"/>
                <a:gd name="connsiteY46-1060" fmla="*/ 541873 h 4236446"/>
                <a:gd name="connsiteX47-1061" fmla="*/ 751285 w 2721527"/>
                <a:gd name="connsiteY47-1062" fmla="*/ 638906 h 4236446"/>
                <a:gd name="connsiteX48-1063" fmla="*/ 496480 w 2721527"/>
                <a:gd name="connsiteY48-1064" fmla="*/ 637341 h 4236446"/>
                <a:gd name="connsiteX49-1065" fmla="*/ 548439 w 2721527"/>
                <a:gd name="connsiteY49-1066" fmla="*/ 355240 h 4236446"/>
                <a:gd name="connsiteX50-1067" fmla="*/ 735357 w 2721527"/>
                <a:gd name="connsiteY50-1068" fmla="*/ 0 h 4236446"/>
                <a:gd name="connsiteX51-1069" fmla="*/ 375704 w 2721527"/>
                <a:gd name="connsiteY51-1070" fmla="*/ 516706 h 4236446"/>
                <a:gd name="connsiteX52-1071" fmla="*/ 366746 w 2721527"/>
                <a:gd name="connsiteY52-1072" fmla="*/ 32229 h 4236446"/>
                <a:gd name="connsiteX53-1073" fmla="*/ 261279 w 2721527"/>
                <a:gd name="connsiteY53-1074" fmla="*/ 400965 h 4236446"/>
                <a:gd name="connsiteX54-1075" fmla="*/ 284983 w 2721527"/>
                <a:gd name="connsiteY54-1076" fmla="*/ 743885 h 4236446"/>
                <a:gd name="connsiteX55-1077" fmla="*/ 122184 w 2721527"/>
                <a:gd name="connsiteY55-1078" fmla="*/ 558832 h 4236446"/>
                <a:gd name="connsiteX56-1079" fmla="*/ 38733 w 2721527"/>
                <a:gd name="connsiteY56-1080" fmla="*/ 227027 h 4236446"/>
                <a:gd name="connsiteX57-1081" fmla="*/ 59054 w 2721527"/>
                <a:gd name="connsiteY57-1082" fmla="*/ 712784 h 4236446"/>
                <a:gd name="connsiteX58-1083" fmla="*/ 1010334 w 2721527"/>
                <a:gd name="connsiteY58-1084" fmla="*/ 1894328 h 4236446"/>
                <a:gd name="connsiteX59-1085" fmla="*/ 1016894 w 2721527"/>
                <a:gd name="connsiteY59-1086" fmla="*/ 1910776 h 4236446"/>
                <a:gd name="connsiteX60-1087" fmla="*/ 984871 w 2721527"/>
                <a:gd name="connsiteY60-1088" fmla="*/ 1935423 h 4236446"/>
                <a:gd name="connsiteX61-1089" fmla="*/ 933982 w 2721527"/>
                <a:gd name="connsiteY61-1090" fmla="*/ 1945896 h 4236446"/>
                <a:gd name="connsiteX62-1091" fmla="*/ 784618 w 2721527"/>
                <a:gd name="connsiteY62-1092" fmla="*/ 1887607 h 4236446"/>
                <a:gd name="connsiteX63-1093" fmla="*/ 402101 w 2721527"/>
                <a:gd name="connsiteY63-1094" fmla="*/ 1924037 h 4236446"/>
                <a:gd name="connsiteX64-1095" fmla="*/ 693543 w 2721527"/>
                <a:gd name="connsiteY64-1096" fmla="*/ 2189978 h 4236446"/>
                <a:gd name="connsiteX65-1097" fmla="*/ 941269 w 2721527"/>
                <a:gd name="connsiteY65-1098" fmla="*/ 2084331 h 4236446"/>
                <a:gd name="connsiteX66-1099" fmla="*/ 784618 w 2721527"/>
                <a:gd name="connsiteY66-1100" fmla="*/ 2226409 h 4236446"/>
                <a:gd name="connsiteX67-1101" fmla="*/ 1021415 w 2721527"/>
                <a:gd name="connsiteY67-1102" fmla="*/ 2820222 h 4236446"/>
                <a:gd name="connsiteX68-1103" fmla="*/ 1079704 w 2721527"/>
                <a:gd name="connsiteY68-1104" fmla="*/ 3137166 h 4236446"/>
                <a:gd name="connsiteX69-1105" fmla="*/ 1294642 w 2721527"/>
                <a:gd name="connsiteY69-1106" fmla="*/ 3308388 h 4236446"/>
                <a:gd name="connsiteX70-1107" fmla="*/ 1331700 w 2721527"/>
                <a:gd name="connsiteY70-1108" fmla="*/ 3313020 h 4236446"/>
                <a:gd name="connsiteX71-1109" fmla="*/ 1331679 w 2721527"/>
                <a:gd name="connsiteY71-1110" fmla="*/ 3315674 h 4236446"/>
                <a:gd name="connsiteX72-1111" fmla="*/ 1342305 w 2721527"/>
                <a:gd name="connsiteY72-1112" fmla="*/ 3314346 h 4236446"/>
                <a:gd name="connsiteX73-1113" fmla="*/ 1352931 w 2721527"/>
                <a:gd name="connsiteY73-1114" fmla="*/ 3315674 h 4236446"/>
                <a:gd name="connsiteX74-1115" fmla="*/ 1352910 w 2721527"/>
                <a:gd name="connsiteY74-1116" fmla="*/ 3313020 h 4236446"/>
                <a:gd name="connsiteX75-1117" fmla="*/ 1389968 w 2721527"/>
                <a:gd name="connsiteY75-1118" fmla="*/ 3308388 h 4236446"/>
                <a:gd name="connsiteX76-1119" fmla="*/ 1604906 w 2721527"/>
                <a:gd name="connsiteY76-1120" fmla="*/ 3137166 h 4236446"/>
                <a:gd name="connsiteX77-1121" fmla="*/ 1663195 w 2721527"/>
                <a:gd name="connsiteY77-1122" fmla="*/ 2820222 h 4236446"/>
                <a:gd name="connsiteX78-1123" fmla="*/ 1899992 w 2721527"/>
                <a:gd name="connsiteY78-1124" fmla="*/ 2226409 h 4236446"/>
                <a:gd name="connsiteX79-1125" fmla="*/ 1743341 w 2721527"/>
                <a:gd name="connsiteY79-1126" fmla="*/ 2084331 h 4236446"/>
                <a:gd name="connsiteX80-1127" fmla="*/ 1991067 w 2721527"/>
                <a:gd name="connsiteY80-1128" fmla="*/ 2189978 h 4236446"/>
                <a:gd name="connsiteX81-1129" fmla="*/ 2282509 w 2721527"/>
                <a:gd name="connsiteY81-1130" fmla="*/ 1924037 h 4236446"/>
                <a:gd name="connsiteX82-1131" fmla="*/ 1899992 w 2721527"/>
                <a:gd name="connsiteY82-1132" fmla="*/ 1887607 h 4236446"/>
                <a:gd name="connsiteX83-1133" fmla="*/ 1750628 w 2721527"/>
                <a:gd name="connsiteY83-1134" fmla="*/ 1945896 h 4236446"/>
                <a:gd name="connsiteX84-1135" fmla="*/ 1699739 w 2721527"/>
                <a:gd name="connsiteY84-1136" fmla="*/ 1935423 h 4236446"/>
                <a:gd name="connsiteX85-1137" fmla="*/ 1695963 w 2721527"/>
                <a:gd name="connsiteY85-1138" fmla="*/ 1932516 h 4236446"/>
                <a:gd name="connsiteX86-1139" fmla="*/ 1711193 w 2721527"/>
                <a:gd name="connsiteY86-1140" fmla="*/ 1894328 h 4236446"/>
                <a:gd name="connsiteX87-1141" fmla="*/ 2662473 w 2721527"/>
                <a:gd name="connsiteY87-1142" fmla="*/ 712784 h 4236446"/>
                <a:gd name="connsiteX88-1143" fmla="*/ 2682794 w 2721527"/>
                <a:gd name="connsiteY88-1144" fmla="*/ 227027 h 4236446"/>
                <a:gd name="connsiteX89-1145" fmla="*/ 2599343 w 2721527"/>
                <a:gd name="connsiteY89-1146" fmla="*/ 558832 h 4236446"/>
                <a:gd name="connsiteX90-1147" fmla="*/ 2436544 w 2721527"/>
                <a:gd name="connsiteY90-1148" fmla="*/ 743885 h 4236446"/>
                <a:gd name="connsiteX91-1149" fmla="*/ 2460248 w 2721527"/>
                <a:gd name="connsiteY91-1150" fmla="*/ 400965 h 4236446"/>
                <a:gd name="connsiteX92-1151" fmla="*/ 2354781 w 2721527"/>
                <a:gd name="connsiteY92-1152" fmla="*/ 32229 h 4236446"/>
                <a:gd name="connsiteX93-1153" fmla="*/ 2345823 w 2721527"/>
                <a:gd name="connsiteY93-1154" fmla="*/ 516706 h 4236446"/>
                <a:gd name="connsiteX94-1155" fmla="*/ 1986170 w 2721527"/>
                <a:gd name="connsiteY94-1156" fmla="*/ 0 h 4236446"/>
                <a:gd name="connsiteX0-1157" fmla="*/ 1681411 w 2721527"/>
                <a:gd name="connsiteY0-1158" fmla="*/ 2863938 h 4236446"/>
                <a:gd name="connsiteX1-1159" fmla="*/ 1648624 w 2721527"/>
                <a:gd name="connsiteY1-1160" fmla="*/ 3133522 h 4236446"/>
                <a:gd name="connsiteX2-1161" fmla="*/ 1386326 w 2721527"/>
                <a:gd name="connsiteY2-1162" fmla="*/ 3370319 h 4236446"/>
                <a:gd name="connsiteX3-1163" fmla="*/ 1352942 w 2721527"/>
                <a:gd name="connsiteY3-1164" fmla="*/ 3368093 h 4236446"/>
                <a:gd name="connsiteX4-1165" fmla="*/ 1352930 w 2721527"/>
                <a:gd name="connsiteY4-1166" fmla="*/ 3366675 h 4236446"/>
                <a:gd name="connsiteX5-1167" fmla="*/ 1342305 w 2721527"/>
                <a:gd name="connsiteY5-1168" fmla="*/ 3367384 h 4236446"/>
                <a:gd name="connsiteX6-1169" fmla="*/ 1331680 w 2721527"/>
                <a:gd name="connsiteY6-1170" fmla="*/ 3366675 h 4236446"/>
                <a:gd name="connsiteX7-1171" fmla="*/ 1331668 w 2721527"/>
                <a:gd name="connsiteY7-1172" fmla="*/ 3368093 h 4236446"/>
                <a:gd name="connsiteX8-1173" fmla="*/ 1298284 w 2721527"/>
                <a:gd name="connsiteY8-1174" fmla="*/ 3370319 h 4236446"/>
                <a:gd name="connsiteX9-1175" fmla="*/ 1035986 w 2721527"/>
                <a:gd name="connsiteY9-1176" fmla="*/ 3133522 h 4236446"/>
                <a:gd name="connsiteX10-1177" fmla="*/ 1003199 w 2721527"/>
                <a:gd name="connsiteY10-1178" fmla="*/ 2863938 h 4236446"/>
                <a:gd name="connsiteX11-1179" fmla="*/ 580690 w 2721527"/>
                <a:gd name="connsiteY11-1180" fmla="*/ 4236446 h 4236446"/>
                <a:gd name="connsiteX12-1181" fmla="*/ 1324619 w 2721527"/>
                <a:gd name="connsiteY12-1182" fmla="*/ 4203328 h 4236446"/>
                <a:gd name="connsiteX13-1183" fmla="*/ 1324394 w 2721527"/>
                <a:gd name="connsiteY13-1184" fmla="*/ 4230073 h 4236446"/>
                <a:gd name="connsiteX14-1185" fmla="*/ 1342305 w 2721527"/>
                <a:gd name="connsiteY14-1186" fmla="*/ 4216616 h 4236446"/>
                <a:gd name="connsiteX15-1187" fmla="*/ 1360216 w 2721527"/>
                <a:gd name="connsiteY15-1188" fmla="*/ 4230073 h 4236446"/>
                <a:gd name="connsiteX16-1189" fmla="*/ 2073759 w 2721527"/>
                <a:gd name="connsiteY16-1190" fmla="*/ 4150112 h 4236446"/>
                <a:gd name="connsiteX17-1191" fmla="*/ 1681411 w 2721527"/>
                <a:gd name="connsiteY17-1192" fmla="*/ 2863938 h 4236446"/>
                <a:gd name="connsiteX18-1193" fmla="*/ 1986170 w 2721527"/>
                <a:gd name="connsiteY18-1194" fmla="*/ 0 h 4236446"/>
                <a:gd name="connsiteX19-1195" fmla="*/ 2173089 w 2721527"/>
                <a:gd name="connsiteY19-1196" fmla="*/ 355240 h 4236446"/>
                <a:gd name="connsiteX20-1197" fmla="*/ 2225047 w 2721527"/>
                <a:gd name="connsiteY20-1198" fmla="*/ 637341 h 4236446"/>
                <a:gd name="connsiteX21-1199" fmla="*/ 1970243 w 2721527"/>
                <a:gd name="connsiteY21-1200" fmla="*/ 638906 h 4236446"/>
                <a:gd name="connsiteX22-1201" fmla="*/ 1695508 w 2721527"/>
                <a:gd name="connsiteY22-1202" fmla="*/ 541873 h 4236446"/>
                <a:gd name="connsiteX23-1203" fmla="*/ 2157075 w 2721527"/>
                <a:gd name="connsiteY23-1204" fmla="*/ 797291 h 4236446"/>
                <a:gd name="connsiteX24-1205" fmla="*/ 2240609 w 2721527"/>
                <a:gd name="connsiteY24-1206" fmla="*/ 984363 h 4236446"/>
                <a:gd name="connsiteX25-1207" fmla="*/ 1746390 w 2721527"/>
                <a:gd name="connsiteY25-1208" fmla="*/ 1532950 h 4236446"/>
                <a:gd name="connsiteX26-1209" fmla="*/ 1523369 w 2721527"/>
                <a:gd name="connsiteY26-1210" fmla="*/ 1031212 h 4236446"/>
                <a:gd name="connsiteX27-1211" fmla="*/ 1501425 w 2721527"/>
                <a:gd name="connsiteY27-1212" fmla="*/ 1348610 h 4236446"/>
                <a:gd name="connsiteX28-1213" fmla="*/ 1655161 w 2721527"/>
                <a:gd name="connsiteY28-1214" fmla="*/ 1656290 h 4236446"/>
                <a:gd name="connsiteX29-1215" fmla="*/ 1590016 w 2721527"/>
                <a:gd name="connsiteY29-1216" fmla="*/ 1824073 h 4236446"/>
                <a:gd name="connsiteX30-1217" fmla="*/ 1573478 w 2721527"/>
                <a:gd name="connsiteY30-1218" fmla="*/ 1855533 h 4236446"/>
                <a:gd name="connsiteX31-1219" fmla="*/ 1540584 w 2721527"/>
                <a:gd name="connsiteY31-1220" fmla="*/ 1865806 h 4236446"/>
                <a:gd name="connsiteX32-1221" fmla="*/ 1455542 w 2721527"/>
                <a:gd name="connsiteY32-1222" fmla="*/ 1924037 h 4236446"/>
                <a:gd name="connsiteX33-1223" fmla="*/ 1342608 w 2721527"/>
                <a:gd name="connsiteY33-1224" fmla="*/ 1927680 h 4236446"/>
                <a:gd name="connsiteX34-1225" fmla="*/ 1342305 w 2721527"/>
                <a:gd name="connsiteY34-1226" fmla="*/ 1966159 h 4236446"/>
                <a:gd name="connsiteX35-1227" fmla="*/ 1342002 w 2721527"/>
                <a:gd name="connsiteY35-1228" fmla="*/ 1927680 h 4236446"/>
                <a:gd name="connsiteX36-1229" fmla="*/ 1229068 w 2721527"/>
                <a:gd name="connsiteY36-1230" fmla="*/ 1924037 h 4236446"/>
                <a:gd name="connsiteX37-1231" fmla="*/ 1171690 w 2721527"/>
                <a:gd name="connsiteY37-1232" fmla="*/ 1890795 h 4236446"/>
                <a:gd name="connsiteX38-1233" fmla="*/ 1152431 w 2721527"/>
                <a:gd name="connsiteY38-1234" fmla="*/ 1873399 h 4236446"/>
                <a:gd name="connsiteX39-1235" fmla="*/ 1156386 w 2721527"/>
                <a:gd name="connsiteY39-1236" fmla="*/ 1871393 h 4236446"/>
                <a:gd name="connsiteX40-1237" fmla="*/ 1066367 w 2721527"/>
                <a:gd name="connsiteY40-1238" fmla="*/ 1656290 h 4236446"/>
                <a:gd name="connsiteX41-1239" fmla="*/ 1220102 w 2721527"/>
                <a:gd name="connsiteY41-1240" fmla="*/ 1348610 h 4236446"/>
                <a:gd name="connsiteX42-1241" fmla="*/ 1198159 w 2721527"/>
                <a:gd name="connsiteY42-1242" fmla="*/ 1031212 h 4236446"/>
                <a:gd name="connsiteX43-1243" fmla="*/ 975138 w 2721527"/>
                <a:gd name="connsiteY43-1244" fmla="*/ 1532950 h 4236446"/>
                <a:gd name="connsiteX44-1245" fmla="*/ 480919 w 2721527"/>
                <a:gd name="connsiteY44-1246" fmla="*/ 984363 h 4236446"/>
                <a:gd name="connsiteX45-1247" fmla="*/ 564452 w 2721527"/>
                <a:gd name="connsiteY45-1248" fmla="*/ 797291 h 4236446"/>
                <a:gd name="connsiteX46-1249" fmla="*/ 1026020 w 2721527"/>
                <a:gd name="connsiteY46-1250" fmla="*/ 541873 h 4236446"/>
                <a:gd name="connsiteX47-1251" fmla="*/ 751285 w 2721527"/>
                <a:gd name="connsiteY47-1252" fmla="*/ 638906 h 4236446"/>
                <a:gd name="connsiteX48-1253" fmla="*/ 496480 w 2721527"/>
                <a:gd name="connsiteY48-1254" fmla="*/ 637341 h 4236446"/>
                <a:gd name="connsiteX49-1255" fmla="*/ 548439 w 2721527"/>
                <a:gd name="connsiteY49-1256" fmla="*/ 355240 h 4236446"/>
                <a:gd name="connsiteX50-1257" fmla="*/ 735357 w 2721527"/>
                <a:gd name="connsiteY50-1258" fmla="*/ 0 h 4236446"/>
                <a:gd name="connsiteX51-1259" fmla="*/ 375704 w 2721527"/>
                <a:gd name="connsiteY51-1260" fmla="*/ 516706 h 4236446"/>
                <a:gd name="connsiteX52-1261" fmla="*/ 366746 w 2721527"/>
                <a:gd name="connsiteY52-1262" fmla="*/ 32229 h 4236446"/>
                <a:gd name="connsiteX53-1263" fmla="*/ 261279 w 2721527"/>
                <a:gd name="connsiteY53-1264" fmla="*/ 400965 h 4236446"/>
                <a:gd name="connsiteX54-1265" fmla="*/ 284983 w 2721527"/>
                <a:gd name="connsiteY54-1266" fmla="*/ 743885 h 4236446"/>
                <a:gd name="connsiteX55-1267" fmla="*/ 122184 w 2721527"/>
                <a:gd name="connsiteY55-1268" fmla="*/ 558832 h 4236446"/>
                <a:gd name="connsiteX56-1269" fmla="*/ 38733 w 2721527"/>
                <a:gd name="connsiteY56-1270" fmla="*/ 227027 h 4236446"/>
                <a:gd name="connsiteX57-1271" fmla="*/ 59054 w 2721527"/>
                <a:gd name="connsiteY57-1272" fmla="*/ 712784 h 4236446"/>
                <a:gd name="connsiteX58-1273" fmla="*/ 1010334 w 2721527"/>
                <a:gd name="connsiteY58-1274" fmla="*/ 1894328 h 4236446"/>
                <a:gd name="connsiteX59-1275" fmla="*/ 1016894 w 2721527"/>
                <a:gd name="connsiteY59-1276" fmla="*/ 1910776 h 4236446"/>
                <a:gd name="connsiteX60-1277" fmla="*/ 984871 w 2721527"/>
                <a:gd name="connsiteY60-1278" fmla="*/ 1935423 h 4236446"/>
                <a:gd name="connsiteX61-1279" fmla="*/ 933982 w 2721527"/>
                <a:gd name="connsiteY61-1280" fmla="*/ 1945896 h 4236446"/>
                <a:gd name="connsiteX62-1281" fmla="*/ 784618 w 2721527"/>
                <a:gd name="connsiteY62-1282" fmla="*/ 1887607 h 4236446"/>
                <a:gd name="connsiteX63-1283" fmla="*/ 402101 w 2721527"/>
                <a:gd name="connsiteY63-1284" fmla="*/ 1924037 h 4236446"/>
                <a:gd name="connsiteX64-1285" fmla="*/ 693543 w 2721527"/>
                <a:gd name="connsiteY64-1286" fmla="*/ 2189978 h 4236446"/>
                <a:gd name="connsiteX65-1287" fmla="*/ 941269 w 2721527"/>
                <a:gd name="connsiteY65-1288" fmla="*/ 2084331 h 4236446"/>
                <a:gd name="connsiteX66-1289" fmla="*/ 784618 w 2721527"/>
                <a:gd name="connsiteY66-1290" fmla="*/ 2226409 h 4236446"/>
                <a:gd name="connsiteX67-1291" fmla="*/ 1021415 w 2721527"/>
                <a:gd name="connsiteY67-1292" fmla="*/ 2820222 h 4236446"/>
                <a:gd name="connsiteX68-1293" fmla="*/ 1079704 w 2721527"/>
                <a:gd name="connsiteY68-1294" fmla="*/ 3137166 h 4236446"/>
                <a:gd name="connsiteX69-1295" fmla="*/ 1294642 w 2721527"/>
                <a:gd name="connsiteY69-1296" fmla="*/ 3308388 h 4236446"/>
                <a:gd name="connsiteX70-1297" fmla="*/ 1331700 w 2721527"/>
                <a:gd name="connsiteY70-1298" fmla="*/ 3313020 h 4236446"/>
                <a:gd name="connsiteX71-1299" fmla="*/ 1331679 w 2721527"/>
                <a:gd name="connsiteY71-1300" fmla="*/ 3315674 h 4236446"/>
                <a:gd name="connsiteX72-1301" fmla="*/ 1342305 w 2721527"/>
                <a:gd name="connsiteY72-1302" fmla="*/ 3314346 h 4236446"/>
                <a:gd name="connsiteX73-1303" fmla="*/ 1352931 w 2721527"/>
                <a:gd name="connsiteY73-1304" fmla="*/ 3315674 h 4236446"/>
                <a:gd name="connsiteX74-1305" fmla="*/ 1352910 w 2721527"/>
                <a:gd name="connsiteY74-1306" fmla="*/ 3313020 h 4236446"/>
                <a:gd name="connsiteX75-1307" fmla="*/ 1389968 w 2721527"/>
                <a:gd name="connsiteY75-1308" fmla="*/ 3308388 h 4236446"/>
                <a:gd name="connsiteX76-1309" fmla="*/ 1604906 w 2721527"/>
                <a:gd name="connsiteY76-1310" fmla="*/ 3137166 h 4236446"/>
                <a:gd name="connsiteX77-1311" fmla="*/ 1663195 w 2721527"/>
                <a:gd name="connsiteY77-1312" fmla="*/ 2820222 h 4236446"/>
                <a:gd name="connsiteX78-1313" fmla="*/ 1899992 w 2721527"/>
                <a:gd name="connsiteY78-1314" fmla="*/ 2226409 h 4236446"/>
                <a:gd name="connsiteX79-1315" fmla="*/ 1743341 w 2721527"/>
                <a:gd name="connsiteY79-1316" fmla="*/ 2084331 h 4236446"/>
                <a:gd name="connsiteX80-1317" fmla="*/ 1991067 w 2721527"/>
                <a:gd name="connsiteY80-1318" fmla="*/ 2189978 h 4236446"/>
                <a:gd name="connsiteX81-1319" fmla="*/ 2282509 w 2721527"/>
                <a:gd name="connsiteY81-1320" fmla="*/ 1924037 h 4236446"/>
                <a:gd name="connsiteX82-1321" fmla="*/ 1899992 w 2721527"/>
                <a:gd name="connsiteY82-1322" fmla="*/ 1887607 h 4236446"/>
                <a:gd name="connsiteX83-1323" fmla="*/ 1750628 w 2721527"/>
                <a:gd name="connsiteY83-1324" fmla="*/ 1945896 h 4236446"/>
                <a:gd name="connsiteX84-1325" fmla="*/ 1699739 w 2721527"/>
                <a:gd name="connsiteY84-1326" fmla="*/ 1935423 h 4236446"/>
                <a:gd name="connsiteX85-1327" fmla="*/ 1695963 w 2721527"/>
                <a:gd name="connsiteY85-1328" fmla="*/ 1932516 h 4236446"/>
                <a:gd name="connsiteX86-1329" fmla="*/ 1711193 w 2721527"/>
                <a:gd name="connsiteY86-1330" fmla="*/ 1894328 h 4236446"/>
                <a:gd name="connsiteX87-1331" fmla="*/ 2662473 w 2721527"/>
                <a:gd name="connsiteY87-1332" fmla="*/ 712784 h 4236446"/>
                <a:gd name="connsiteX88-1333" fmla="*/ 2682794 w 2721527"/>
                <a:gd name="connsiteY88-1334" fmla="*/ 227027 h 4236446"/>
                <a:gd name="connsiteX89-1335" fmla="*/ 2599343 w 2721527"/>
                <a:gd name="connsiteY89-1336" fmla="*/ 558832 h 4236446"/>
                <a:gd name="connsiteX90-1337" fmla="*/ 2436544 w 2721527"/>
                <a:gd name="connsiteY90-1338" fmla="*/ 743885 h 4236446"/>
                <a:gd name="connsiteX91-1339" fmla="*/ 2460248 w 2721527"/>
                <a:gd name="connsiteY91-1340" fmla="*/ 400965 h 4236446"/>
                <a:gd name="connsiteX92-1341" fmla="*/ 2354781 w 2721527"/>
                <a:gd name="connsiteY92-1342" fmla="*/ 32229 h 4236446"/>
                <a:gd name="connsiteX93-1343" fmla="*/ 2345823 w 2721527"/>
                <a:gd name="connsiteY93-1344" fmla="*/ 516706 h 4236446"/>
                <a:gd name="connsiteX94-1345" fmla="*/ 1986170 w 2721527"/>
                <a:gd name="connsiteY94-1346" fmla="*/ 0 h 4236446"/>
                <a:gd name="connsiteX0-1347" fmla="*/ 1681411 w 2721527"/>
                <a:gd name="connsiteY0-1348" fmla="*/ 2863938 h 4236446"/>
                <a:gd name="connsiteX1-1349" fmla="*/ 1648624 w 2721527"/>
                <a:gd name="connsiteY1-1350" fmla="*/ 3133522 h 4236446"/>
                <a:gd name="connsiteX2-1351" fmla="*/ 1386326 w 2721527"/>
                <a:gd name="connsiteY2-1352" fmla="*/ 3370319 h 4236446"/>
                <a:gd name="connsiteX3-1353" fmla="*/ 1352942 w 2721527"/>
                <a:gd name="connsiteY3-1354" fmla="*/ 3368093 h 4236446"/>
                <a:gd name="connsiteX4-1355" fmla="*/ 1352930 w 2721527"/>
                <a:gd name="connsiteY4-1356" fmla="*/ 3366675 h 4236446"/>
                <a:gd name="connsiteX5-1357" fmla="*/ 1342305 w 2721527"/>
                <a:gd name="connsiteY5-1358" fmla="*/ 3367384 h 4236446"/>
                <a:gd name="connsiteX6-1359" fmla="*/ 1331680 w 2721527"/>
                <a:gd name="connsiteY6-1360" fmla="*/ 3366675 h 4236446"/>
                <a:gd name="connsiteX7-1361" fmla="*/ 1331668 w 2721527"/>
                <a:gd name="connsiteY7-1362" fmla="*/ 3368093 h 4236446"/>
                <a:gd name="connsiteX8-1363" fmla="*/ 1298284 w 2721527"/>
                <a:gd name="connsiteY8-1364" fmla="*/ 3370319 h 4236446"/>
                <a:gd name="connsiteX9-1365" fmla="*/ 1035986 w 2721527"/>
                <a:gd name="connsiteY9-1366" fmla="*/ 3133522 h 4236446"/>
                <a:gd name="connsiteX10-1367" fmla="*/ 1003199 w 2721527"/>
                <a:gd name="connsiteY10-1368" fmla="*/ 2863938 h 4236446"/>
                <a:gd name="connsiteX11-1369" fmla="*/ 580690 w 2721527"/>
                <a:gd name="connsiteY11-1370" fmla="*/ 4236446 h 4236446"/>
                <a:gd name="connsiteX12-1371" fmla="*/ 1324619 w 2721527"/>
                <a:gd name="connsiteY12-1372" fmla="*/ 4203328 h 4236446"/>
                <a:gd name="connsiteX13-1373" fmla="*/ 1324394 w 2721527"/>
                <a:gd name="connsiteY13-1374" fmla="*/ 4230073 h 4236446"/>
                <a:gd name="connsiteX14-1375" fmla="*/ 1342305 w 2721527"/>
                <a:gd name="connsiteY14-1376" fmla="*/ 4216616 h 4236446"/>
                <a:gd name="connsiteX15-1377" fmla="*/ 1360216 w 2721527"/>
                <a:gd name="connsiteY15-1378" fmla="*/ 4230073 h 4236446"/>
                <a:gd name="connsiteX16-1379" fmla="*/ 2073759 w 2721527"/>
                <a:gd name="connsiteY16-1380" fmla="*/ 4150112 h 4236446"/>
                <a:gd name="connsiteX17-1381" fmla="*/ 1681411 w 2721527"/>
                <a:gd name="connsiteY17-1382" fmla="*/ 2863938 h 4236446"/>
                <a:gd name="connsiteX18-1383" fmla="*/ 1986170 w 2721527"/>
                <a:gd name="connsiteY18-1384" fmla="*/ 0 h 4236446"/>
                <a:gd name="connsiteX19-1385" fmla="*/ 2173089 w 2721527"/>
                <a:gd name="connsiteY19-1386" fmla="*/ 355240 h 4236446"/>
                <a:gd name="connsiteX20-1387" fmla="*/ 2225047 w 2721527"/>
                <a:gd name="connsiteY20-1388" fmla="*/ 637341 h 4236446"/>
                <a:gd name="connsiteX21-1389" fmla="*/ 1970243 w 2721527"/>
                <a:gd name="connsiteY21-1390" fmla="*/ 638906 h 4236446"/>
                <a:gd name="connsiteX22-1391" fmla="*/ 1695508 w 2721527"/>
                <a:gd name="connsiteY22-1392" fmla="*/ 541873 h 4236446"/>
                <a:gd name="connsiteX23-1393" fmla="*/ 2157075 w 2721527"/>
                <a:gd name="connsiteY23-1394" fmla="*/ 797291 h 4236446"/>
                <a:gd name="connsiteX24-1395" fmla="*/ 2240609 w 2721527"/>
                <a:gd name="connsiteY24-1396" fmla="*/ 984363 h 4236446"/>
                <a:gd name="connsiteX25-1397" fmla="*/ 1746390 w 2721527"/>
                <a:gd name="connsiteY25-1398" fmla="*/ 1532950 h 4236446"/>
                <a:gd name="connsiteX26-1399" fmla="*/ 1523369 w 2721527"/>
                <a:gd name="connsiteY26-1400" fmla="*/ 1031212 h 4236446"/>
                <a:gd name="connsiteX27-1401" fmla="*/ 1501425 w 2721527"/>
                <a:gd name="connsiteY27-1402" fmla="*/ 1348610 h 4236446"/>
                <a:gd name="connsiteX28-1403" fmla="*/ 1655161 w 2721527"/>
                <a:gd name="connsiteY28-1404" fmla="*/ 1656290 h 4236446"/>
                <a:gd name="connsiteX29-1405" fmla="*/ 1590016 w 2721527"/>
                <a:gd name="connsiteY29-1406" fmla="*/ 1824073 h 4236446"/>
                <a:gd name="connsiteX30-1407" fmla="*/ 1573478 w 2721527"/>
                <a:gd name="connsiteY30-1408" fmla="*/ 1855533 h 4236446"/>
                <a:gd name="connsiteX31-1409" fmla="*/ 1540584 w 2721527"/>
                <a:gd name="connsiteY31-1410" fmla="*/ 1865806 h 4236446"/>
                <a:gd name="connsiteX32-1411" fmla="*/ 1455542 w 2721527"/>
                <a:gd name="connsiteY32-1412" fmla="*/ 1924037 h 4236446"/>
                <a:gd name="connsiteX33-1413" fmla="*/ 1342608 w 2721527"/>
                <a:gd name="connsiteY33-1414" fmla="*/ 1927680 h 4236446"/>
                <a:gd name="connsiteX34-1415" fmla="*/ 1342305 w 2721527"/>
                <a:gd name="connsiteY34-1416" fmla="*/ 1966159 h 4236446"/>
                <a:gd name="connsiteX35-1417" fmla="*/ 1342002 w 2721527"/>
                <a:gd name="connsiteY35-1418" fmla="*/ 1927680 h 4236446"/>
                <a:gd name="connsiteX36-1419" fmla="*/ 1229068 w 2721527"/>
                <a:gd name="connsiteY36-1420" fmla="*/ 1924037 h 4236446"/>
                <a:gd name="connsiteX37-1421" fmla="*/ 1171690 w 2721527"/>
                <a:gd name="connsiteY37-1422" fmla="*/ 1890795 h 4236446"/>
                <a:gd name="connsiteX38-1423" fmla="*/ 1152431 w 2721527"/>
                <a:gd name="connsiteY38-1424" fmla="*/ 1873399 h 4236446"/>
                <a:gd name="connsiteX39-1425" fmla="*/ 1156386 w 2721527"/>
                <a:gd name="connsiteY39-1426" fmla="*/ 1871393 h 4236446"/>
                <a:gd name="connsiteX40-1427" fmla="*/ 1066367 w 2721527"/>
                <a:gd name="connsiteY40-1428" fmla="*/ 1656290 h 4236446"/>
                <a:gd name="connsiteX41-1429" fmla="*/ 1220102 w 2721527"/>
                <a:gd name="connsiteY41-1430" fmla="*/ 1348610 h 4236446"/>
                <a:gd name="connsiteX42-1431" fmla="*/ 1198159 w 2721527"/>
                <a:gd name="connsiteY42-1432" fmla="*/ 1031212 h 4236446"/>
                <a:gd name="connsiteX43-1433" fmla="*/ 975138 w 2721527"/>
                <a:gd name="connsiteY43-1434" fmla="*/ 1532950 h 4236446"/>
                <a:gd name="connsiteX44-1435" fmla="*/ 480919 w 2721527"/>
                <a:gd name="connsiteY44-1436" fmla="*/ 984363 h 4236446"/>
                <a:gd name="connsiteX45-1437" fmla="*/ 564452 w 2721527"/>
                <a:gd name="connsiteY45-1438" fmla="*/ 797291 h 4236446"/>
                <a:gd name="connsiteX46-1439" fmla="*/ 1026020 w 2721527"/>
                <a:gd name="connsiteY46-1440" fmla="*/ 541873 h 4236446"/>
                <a:gd name="connsiteX47-1441" fmla="*/ 751285 w 2721527"/>
                <a:gd name="connsiteY47-1442" fmla="*/ 638906 h 4236446"/>
                <a:gd name="connsiteX48-1443" fmla="*/ 496480 w 2721527"/>
                <a:gd name="connsiteY48-1444" fmla="*/ 637341 h 4236446"/>
                <a:gd name="connsiteX49-1445" fmla="*/ 548439 w 2721527"/>
                <a:gd name="connsiteY49-1446" fmla="*/ 355240 h 4236446"/>
                <a:gd name="connsiteX50-1447" fmla="*/ 735357 w 2721527"/>
                <a:gd name="connsiteY50-1448" fmla="*/ 0 h 4236446"/>
                <a:gd name="connsiteX51-1449" fmla="*/ 375704 w 2721527"/>
                <a:gd name="connsiteY51-1450" fmla="*/ 516706 h 4236446"/>
                <a:gd name="connsiteX52-1451" fmla="*/ 366746 w 2721527"/>
                <a:gd name="connsiteY52-1452" fmla="*/ 32229 h 4236446"/>
                <a:gd name="connsiteX53-1453" fmla="*/ 261279 w 2721527"/>
                <a:gd name="connsiteY53-1454" fmla="*/ 400965 h 4236446"/>
                <a:gd name="connsiteX54-1455" fmla="*/ 284983 w 2721527"/>
                <a:gd name="connsiteY54-1456" fmla="*/ 743885 h 4236446"/>
                <a:gd name="connsiteX55-1457" fmla="*/ 122184 w 2721527"/>
                <a:gd name="connsiteY55-1458" fmla="*/ 558832 h 4236446"/>
                <a:gd name="connsiteX56-1459" fmla="*/ 38733 w 2721527"/>
                <a:gd name="connsiteY56-1460" fmla="*/ 227027 h 4236446"/>
                <a:gd name="connsiteX57-1461" fmla="*/ 59054 w 2721527"/>
                <a:gd name="connsiteY57-1462" fmla="*/ 712784 h 4236446"/>
                <a:gd name="connsiteX58-1463" fmla="*/ 1010334 w 2721527"/>
                <a:gd name="connsiteY58-1464" fmla="*/ 1894328 h 4236446"/>
                <a:gd name="connsiteX59-1465" fmla="*/ 1016894 w 2721527"/>
                <a:gd name="connsiteY59-1466" fmla="*/ 1910776 h 4236446"/>
                <a:gd name="connsiteX60-1467" fmla="*/ 984871 w 2721527"/>
                <a:gd name="connsiteY60-1468" fmla="*/ 1935423 h 4236446"/>
                <a:gd name="connsiteX61-1469" fmla="*/ 933982 w 2721527"/>
                <a:gd name="connsiteY61-1470" fmla="*/ 1945896 h 4236446"/>
                <a:gd name="connsiteX62-1471" fmla="*/ 784618 w 2721527"/>
                <a:gd name="connsiteY62-1472" fmla="*/ 1887607 h 4236446"/>
                <a:gd name="connsiteX63-1473" fmla="*/ 402101 w 2721527"/>
                <a:gd name="connsiteY63-1474" fmla="*/ 1924037 h 4236446"/>
                <a:gd name="connsiteX64-1475" fmla="*/ 693543 w 2721527"/>
                <a:gd name="connsiteY64-1476" fmla="*/ 2189978 h 4236446"/>
                <a:gd name="connsiteX65-1477" fmla="*/ 941269 w 2721527"/>
                <a:gd name="connsiteY65-1478" fmla="*/ 2084331 h 4236446"/>
                <a:gd name="connsiteX66-1479" fmla="*/ 784618 w 2721527"/>
                <a:gd name="connsiteY66-1480" fmla="*/ 2226409 h 4236446"/>
                <a:gd name="connsiteX67-1481" fmla="*/ 1021415 w 2721527"/>
                <a:gd name="connsiteY67-1482" fmla="*/ 2820222 h 4236446"/>
                <a:gd name="connsiteX68-1483" fmla="*/ 1079704 w 2721527"/>
                <a:gd name="connsiteY68-1484" fmla="*/ 3137166 h 4236446"/>
                <a:gd name="connsiteX69-1485" fmla="*/ 1294642 w 2721527"/>
                <a:gd name="connsiteY69-1486" fmla="*/ 3308388 h 4236446"/>
                <a:gd name="connsiteX70-1487" fmla="*/ 1331700 w 2721527"/>
                <a:gd name="connsiteY70-1488" fmla="*/ 3313020 h 4236446"/>
                <a:gd name="connsiteX71-1489" fmla="*/ 1331679 w 2721527"/>
                <a:gd name="connsiteY71-1490" fmla="*/ 3315674 h 4236446"/>
                <a:gd name="connsiteX72-1491" fmla="*/ 1342305 w 2721527"/>
                <a:gd name="connsiteY72-1492" fmla="*/ 3314346 h 4236446"/>
                <a:gd name="connsiteX73-1493" fmla="*/ 1352931 w 2721527"/>
                <a:gd name="connsiteY73-1494" fmla="*/ 3315674 h 4236446"/>
                <a:gd name="connsiteX74-1495" fmla="*/ 1352910 w 2721527"/>
                <a:gd name="connsiteY74-1496" fmla="*/ 3313020 h 4236446"/>
                <a:gd name="connsiteX75-1497" fmla="*/ 1389968 w 2721527"/>
                <a:gd name="connsiteY75-1498" fmla="*/ 3308388 h 4236446"/>
                <a:gd name="connsiteX76-1499" fmla="*/ 1604906 w 2721527"/>
                <a:gd name="connsiteY76-1500" fmla="*/ 3137166 h 4236446"/>
                <a:gd name="connsiteX77-1501" fmla="*/ 1663195 w 2721527"/>
                <a:gd name="connsiteY77-1502" fmla="*/ 2820222 h 4236446"/>
                <a:gd name="connsiteX78-1503" fmla="*/ 1899992 w 2721527"/>
                <a:gd name="connsiteY78-1504" fmla="*/ 2226409 h 4236446"/>
                <a:gd name="connsiteX79-1505" fmla="*/ 1743341 w 2721527"/>
                <a:gd name="connsiteY79-1506" fmla="*/ 2084331 h 4236446"/>
                <a:gd name="connsiteX80-1507" fmla="*/ 1991067 w 2721527"/>
                <a:gd name="connsiteY80-1508" fmla="*/ 2189978 h 4236446"/>
                <a:gd name="connsiteX81-1509" fmla="*/ 2282509 w 2721527"/>
                <a:gd name="connsiteY81-1510" fmla="*/ 1924037 h 4236446"/>
                <a:gd name="connsiteX82-1511" fmla="*/ 1899992 w 2721527"/>
                <a:gd name="connsiteY82-1512" fmla="*/ 1887607 h 4236446"/>
                <a:gd name="connsiteX83-1513" fmla="*/ 1750628 w 2721527"/>
                <a:gd name="connsiteY83-1514" fmla="*/ 1945896 h 4236446"/>
                <a:gd name="connsiteX84-1515" fmla="*/ 1699739 w 2721527"/>
                <a:gd name="connsiteY84-1516" fmla="*/ 1935423 h 4236446"/>
                <a:gd name="connsiteX85-1517" fmla="*/ 1695963 w 2721527"/>
                <a:gd name="connsiteY85-1518" fmla="*/ 1932516 h 4236446"/>
                <a:gd name="connsiteX86-1519" fmla="*/ 1711193 w 2721527"/>
                <a:gd name="connsiteY86-1520" fmla="*/ 1894328 h 4236446"/>
                <a:gd name="connsiteX87-1521" fmla="*/ 2662473 w 2721527"/>
                <a:gd name="connsiteY87-1522" fmla="*/ 712784 h 4236446"/>
                <a:gd name="connsiteX88-1523" fmla="*/ 2682794 w 2721527"/>
                <a:gd name="connsiteY88-1524" fmla="*/ 227027 h 4236446"/>
                <a:gd name="connsiteX89-1525" fmla="*/ 2599343 w 2721527"/>
                <a:gd name="connsiteY89-1526" fmla="*/ 558832 h 4236446"/>
                <a:gd name="connsiteX90-1527" fmla="*/ 2436544 w 2721527"/>
                <a:gd name="connsiteY90-1528" fmla="*/ 743885 h 4236446"/>
                <a:gd name="connsiteX91-1529" fmla="*/ 2460248 w 2721527"/>
                <a:gd name="connsiteY91-1530" fmla="*/ 400965 h 4236446"/>
                <a:gd name="connsiteX92-1531" fmla="*/ 2354781 w 2721527"/>
                <a:gd name="connsiteY92-1532" fmla="*/ 32229 h 4236446"/>
                <a:gd name="connsiteX93-1533" fmla="*/ 2345823 w 2721527"/>
                <a:gd name="connsiteY93-1534" fmla="*/ 516706 h 4236446"/>
                <a:gd name="connsiteX94-1535" fmla="*/ 1986170 w 2721527"/>
                <a:gd name="connsiteY94-1536" fmla="*/ 0 h 4236446"/>
                <a:gd name="connsiteX0-1537" fmla="*/ 1681411 w 2721527"/>
                <a:gd name="connsiteY0-1538" fmla="*/ 2863938 h 4236446"/>
                <a:gd name="connsiteX1-1539" fmla="*/ 1648624 w 2721527"/>
                <a:gd name="connsiteY1-1540" fmla="*/ 3133522 h 4236446"/>
                <a:gd name="connsiteX2-1541" fmla="*/ 1386326 w 2721527"/>
                <a:gd name="connsiteY2-1542" fmla="*/ 3370319 h 4236446"/>
                <a:gd name="connsiteX3-1543" fmla="*/ 1352942 w 2721527"/>
                <a:gd name="connsiteY3-1544" fmla="*/ 3368093 h 4236446"/>
                <a:gd name="connsiteX4-1545" fmla="*/ 1352930 w 2721527"/>
                <a:gd name="connsiteY4-1546" fmla="*/ 3366675 h 4236446"/>
                <a:gd name="connsiteX5-1547" fmla="*/ 1342305 w 2721527"/>
                <a:gd name="connsiteY5-1548" fmla="*/ 3367384 h 4236446"/>
                <a:gd name="connsiteX6-1549" fmla="*/ 1331680 w 2721527"/>
                <a:gd name="connsiteY6-1550" fmla="*/ 3366675 h 4236446"/>
                <a:gd name="connsiteX7-1551" fmla="*/ 1331668 w 2721527"/>
                <a:gd name="connsiteY7-1552" fmla="*/ 3368093 h 4236446"/>
                <a:gd name="connsiteX8-1553" fmla="*/ 1298284 w 2721527"/>
                <a:gd name="connsiteY8-1554" fmla="*/ 3370319 h 4236446"/>
                <a:gd name="connsiteX9-1555" fmla="*/ 1035986 w 2721527"/>
                <a:gd name="connsiteY9-1556" fmla="*/ 3133522 h 4236446"/>
                <a:gd name="connsiteX10-1557" fmla="*/ 1003199 w 2721527"/>
                <a:gd name="connsiteY10-1558" fmla="*/ 2863938 h 4236446"/>
                <a:gd name="connsiteX11-1559" fmla="*/ 580690 w 2721527"/>
                <a:gd name="connsiteY11-1560" fmla="*/ 4236446 h 4236446"/>
                <a:gd name="connsiteX12-1561" fmla="*/ 1324619 w 2721527"/>
                <a:gd name="connsiteY12-1562" fmla="*/ 4203328 h 4236446"/>
                <a:gd name="connsiteX13-1563" fmla="*/ 1324394 w 2721527"/>
                <a:gd name="connsiteY13-1564" fmla="*/ 4230073 h 4236446"/>
                <a:gd name="connsiteX14-1565" fmla="*/ 1342305 w 2721527"/>
                <a:gd name="connsiteY14-1566" fmla="*/ 4216616 h 4236446"/>
                <a:gd name="connsiteX15-1567" fmla="*/ 1360216 w 2721527"/>
                <a:gd name="connsiteY15-1568" fmla="*/ 4230073 h 4236446"/>
                <a:gd name="connsiteX16-1569" fmla="*/ 2088841 w 2721527"/>
                <a:gd name="connsiteY16-1570" fmla="*/ 4210436 h 4236446"/>
                <a:gd name="connsiteX17-1571" fmla="*/ 1681411 w 2721527"/>
                <a:gd name="connsiteY17-1572" fmla="*/ 2863938 h 4236446"/>
                <a:gd name="connsiteX18-1573" fmla="*/ 1986170 w 2721527"/>
                <a:gd name="connsiteY18-1574" fmla="*/ 0 h 4236446"/>
                <a:gd name="connsiteX19-1575" fmla="*/ 2173089 w 2721527"/>
                <a:gd name="connsiteY19-1576" fmla="*/ 355240 h 4236446"/>
                <a:gd name="connsiteX20-1577" fmla="*/ 2225047 w 2721527"/>
                <a:gd name="connsiteY20-1578" fmla="*/ 637341 h 4236446"/>
                <a:gd name="connsiteX21-1579" fmla="*/ 1970243 w 2721527"/>
                <a:gd name="connsiteY21-1580" fmla="*/ 638906 h 4236446"/>
                <a:gd name="connsiteX22-1581" fmla="*/ 1695508 w 2721527"/>
                <a:gd name="connsiteY22-1582" fmla="*/ 541873 h 4236446"/>
                <a:gd name="connsiteX23-1583" fmla="*/ 2157075 w 2721527"/>
                <a:gd name="connsiteY23-1584" fmla="*/ 797291 h 4236446"/>
                <a:gd name="connsiteX24-1585" fmla="*/ 2240609 w 2721527"/>
                <a:gd name="connsiteY24-1586" fmla="*/ 984363 h 4236446"/>
                <a:gd name="connsiteX25-1587" fmla="*/ 1746390 w 2721527"/>
                <a:gd name="connsiteY25-1588" fmla="*/ 1532950 h 4236446"/>
                <a:gd name="connsiteX26-1589" fmla="*/ 1523369 w 2721527"/>
                <a:gd name="connsiteY26-1590" fmla="*/ 1031212 h 4236446"/>
                <a:gd name="connsiteX27-1591" fmla="*/ 1501425 w 2721527"/>
                <a:gd name="connsiteY27-1592" fmla="*/ 1348610 h 4236446"/>
                <a:gd name="connsiteX28-1593" fmla="*/ 1655161 w 2721527"/>
                <a:gd name="connsiteY28-1594" fmla="*/ 1656290 h 4236446"/>
                <a:gd name="connsiteX29-1595" fmla="*/ 1590016 w 2721527"/>
                <a:gd name="connsiteY29-1596" fmla="*/ 1824073 h 4236446"/>
                <a:gd name="connsiteX30-1597" fmla="*/ 1573478 w 2721527"/>
                <a:gd name="connsiteY30-1598" fmla="*/ 1855533 h 4236446"/>
                <a:gd name="connsiteX31-1599" fmla="*/ 1540584 w 2721527"/>
                <a:gd name="connsiteY31-1600" fmla="*/ 1865806 h 4236446"/>
                <a:gd name="connsiteX32-1601" fmla="*/ 1455542 w 2721527"/>
                <a:gd name="connsiteY32-1602" fmla="*/ 1924037 h 4236446"/>
                <a:gd name="connsiteX33-1603" fmla="*/ 1342608 w 2721527"/>
                <a:gd name="connsiteY33-1604" fmla="*/ 1927680 h 4236446"/>
                <a:gd name="connsiteX34-1605" fmla="*/ 1342305 w 2721527"/>
                <a:gd name="connsiteY34-1606" fmla="*/ 1966159 h 4236446"/>
                <a:gd name="connsiteX35-1607" fmla="*/ 1342002 w 2721527"/>
                <a:gd name="connsiteY35-1608" fmla="*/ 1927680 h 4236446"/>
                <a:gd name="connsiteX36-1609" fmla="*/ 1229068 w 2721527"/>
                <a:gd name="connsiteY36-1610" fmla="*/ 1924037 h 4236446"/>
                <a:gd name="connsiteX37-1611" fmla="*/ 1171690 w 2721527"/>
                <a:gd name="connsiteY37-1612" fmla="*/ 1890795 h 4236446"/>
                <a:gd name="connsiteX38-1613" fmla="*/ 1152431 w 2721527"/>
                <a:gd name="connsiteY38-1614" fmla="*/ 1873399 h 4236446"/>
                <a:gd name="connsiteX39-1615" fmla="*/ 1156386 w 2721527"/>
                <a:gd name="connsiteY39-1616" fmla="*/ 1871393 h 4236446"/>
                <a:gd name="connsiteX40-1617" fmla="*/ 1066367 w 2721527"/>
                <a:gd name="connsiteY40-1618" fmla="*/ 1656290 h 4236446"/>
                <a:gd name="connsiteX41-1619" fmla="*/ 1220102 w 2721527"/>
                <a:gd name="connsiteY41-1620" fmla="*/ 1348610 h 4236446"/>
                <a:gd name="connsiteX42-1621" fmla="*/ 1198159 w 2721527"/>
                <a:gd name="connsiteY42-1622" fmla="*/ 1031212 h 4236446"/>
                <a:gd name="connsiteX43-1623" fmla="*/ 975138 w 2721527"/>
                <a:gd name="connsiteY43-1624" fmla="*/ 1532950 h 4236446"/>
                <a:gd name="connsiteX44-1625" fmla="*/ 480919 w 2721527"/>
                <a:gd name="connsiteY44-1626" fmla="*/ 984363 h 4236446"/>
                <a:gd name="connsiteX45-1627" fmla="*/ 564452 w 2721527"/>
                <a:gd name="connsiteY45-1628" fmla="*/ 797291 h 4236446"/>
                <a:gd name="connsiteX46-1629" fmla="*/ 1026020 w 2721527"/>
                <a:gd name="connsiteY46-1630" fmla="*/ 541873 h 4236446"/>
                <a:gd name="connsiteX47-1631" fmla="*/ 751285 w 2721527"/>
                <a:gd name="connsiteY47-1632" fmla="*/ 638906 h 4236446"/>
                <a:gd name="connsiteX48-1633" fmla="*/ 496480 w 2721527"/>
                <a:gd name="connsiteY48-1634" fmla="*/ 637341 h 4236446"/>
                <a:gd name="connsiteX49-1635" fmla="*/ 548439 w 2721527"/>
                <a:gd name="connsiteY49-1636" fmla="*/ 355240 h 4236446"/>
                <a:gd name="connsiteX50-1637" fmla="*/ 735357 w 2721527"/>
                <a:gd name="connsiteY50-1638" fmla="*/ 0 h 4236446"/>
                <a:gd name="connsiteX51-1639" fmla="*/ 375704 w 2721527"/>
                <a:gd name="connsiteY51-1640" fmla="*/ 516706 h 4236446"/>
                <a:gd name="connsiteX52-1641" fmla="*/ 366746 w 2721527"/>
                <a:gd name="connsiteY52-1642" fmla="*/ 32229 h 4236446"/>
                <a:gd name="connsiteX53-1643" fmla="*/ 261279 w 2721527"/>
                <a:gd name="connsiteY53-1644" fmla="*/ 400965 h 4236446"/>
                <a:gd name="connsiteX54-1645" fmla="*/ 284983 w 2721527"/>
                <a:gd name="connsiteY54-1646" fmla="*/ 743885 h 4236446"/>
                <a:gd name="connsiteX55-1647" fmla="*/ 122184 w 2721527"/>
                <a:gd name="connsiteY55-1648" fmla="*/ 558832 h 4236446"/>
                <a:gd name="connsiteX56-1649" fmla="*/ 38733 w 2721527"/>
                <a:gd name="connsiteY56-1650" fmla="*/ 227027 h 4236446"/>
                <a:gd name="connsiteX57-1651" fmla="*/ 59054 w 2721527"/>
                <a:gd name="connsiteY57-1652" fmla="*/ 712784 h 4236446"/>
                <a:gd name="connsiteX58-1653" fmla="*/ 1010334 w 2721527"/>
                <a:gd name="connsiteY58-1654" fmla="*/ 1894328 h 4236446"/>
                <a:gd name="connsiteX59-1655" fmla="*/ 1016894 w 2721527"/>
                <a:gd name="connsiteY59-1656" fmla="*/ 1910776 h 4236446"/>
                <a:gd name="connsiteX60-1657" fmla="*/ 984871 w 2721527"/>
                <a:gd name="connsiteY60-1658" fmla="*/ 1935423 h 4236446"/>
                <a:gd name="connsiteX61-1659" fmla="*/ 933982 w 2721527"/>
                <a:gd name="connsiteY61-1660" fmla="*/ 1945896 h 4236446"/>
                <a:gd name="connsiteX62-1661" fmla="*/ 784618 w 2721527"/>
                <a:gd name="connsiteY62-1662" fmla="*/ 1887607 h 4236446"/>
                <a:gd name="connsiteX63-1663" fmla="*/ 402101 w 2721527"/>
                <a:gd name="connsiteY63-1664" fmla="*/ 1924037 h 4236446"/>
                <a:gd name="connsiteX64-1665" fmla="*/ 693543 w 2721527"/>
                <a:gd name="connsiteY64-1666" fmla="*/ 2189978 h 4236446"/>
                <a:gd name="connsiteX65-1667" fmla="*/ 941269 w 2721527"/>
                <a:gd name="connsiteY65-1668" fmla="*/ 2084331 h 4236446"/>
                <a:gd name="connsiteX66-1669" fmla="*/ 784618 w 2721527"/>
                <a:gd name="connsiteY66-1670" fmla="*/ 2226409 h 4236446"/>
                <a:gd name="connsiteX67-1671" fmla="*/ 1021415 w 2721527"/>
                <a:gd name="connsiteY67-1672" fmla="*/ 2820222 h 4236446"/>
                <a:gd name="connsiteX68-1673" fmla="*/ 1079704 w 2721527"/>
                <a:gd name="connsiteY68-1674" fmla="*/ 3137166 h 4236446"/>
                <a:gd name="connsiteX69-1675" fmla="*/ 1294642 w 2721527"/>
                <a:gd name="connsiteY69-1676" fmla="*/ 3308388 h 4236446"/>
                <a:gd name="connsiteX70-1677" fmla="*/ 1331700 w 2721527"/>
                <a:gd name="connsiteY70-1678" fmla="*/ 3313020 h 4236446"/>
                <a:gd name="connsiteX71-1679" fmla="*/ 1331679 w 2721527"/>
                <a:gd name="connsiteY71-1680" fmla="*/ 3315674 h 4236446"/>
                <a:gd name="connsiteX72-1681" fmla="*/ 1342305 w 2721527"/>
                <a:gd name="connsiteY72-1682" fmla="*/ 3314346 h 4236446"/>
                <a:gd name="connsiteX73-1683" fmla="*/ 1352931 w 2721527"/>
                <a:gd name="connsiteY73-1684" fmla="*/ 3315674 h 4236446"/>
                <a:gd name="connsiteX74-1685" fmla="*/ 1352910 w 2721527"/>
                <a:gd name="connsiteY74-1686" fmla="*/ 3313020 h 4236446"/>
                <a:gd name="connsiteX75-1687" fmla="*/ 1389968 w 2721527"/>
                <a:gd name="connsiteY75-1688" fmla="*/ 3308388 h 4236446"/>
                <a:gd name="connsiteX76-1689" fmla="*/ 1604906 w 2721527"/>
                <a:gd name="connsiteY76-1690" fmla="*/ 3137166 h 4236446"/>
                <a:gd name="connsiteX77-1691" fmla="*/ 1663195 w 2721527"/>
                <a:gd name="connsiteY77-1692" fmla="*/ 2820222 h 4236446"/>
                <a:gd name="connsiteX78-1693" fmla="*/ 1899992 w 2721527"/>
                <a:gd name="connsiteY78-1694" fmla="*/ 2226409 h 4236446"/>
                <a:gd name="connsiteX79-1695" fmla="*/ 1743341 w 2721527"/>
                <a:gd name="connsiteY79-1696" fmla="*/ 2084331 h 4236446"/>
                <a:gd name="connsiteX80-1697" fmla="*/ 1991067 w 2721527"/>
                <a:gd name="connsiteY80-1698" fmla="*/ 2189978 h 4236446"/>
                <a:gd name="connsiteX81-1699" fmla="*/ 2282509 w 2721527"/>
                <a:gd name="connsiteY81-1700" fmla="*/ 1924037 h 4236446"/>
                <a:gd name="connsiteX82-1701" fmla="*/ 1899992 w 2721527"/>
                <a:gd name="connsiteY82-1702" fmla="*/ 1887607 h 4236446"/>
                <a:gd name="connsiteX83-1703" fmla="*/ 1750628 w 2721527"/>
                <a:gd name="connsiteY83-1704" fmla="*/ 1945896 h 4236446"/>
                <a:gd name="connsiteX84-1705" fmla="*/ 1699739 w 2721527"/>
                <a:gd name="connsiteY84-1706" fmla="*/ 1935423 h 4236446"/>
                <a:gd name="connsiteX85-1707" fmla="*/ 1695963 w 2721527"/>
                <a:gd name="connsiteY85-1708" fmla="*/ 1932516 h 4236446"/>
                <a:gd name="connsiteX86-1709" fmla="*/ 1711193 w 2721527"/>
                <a:gd name="connsiteY86-1710" fmla="*/ 1894328 h 4236446"/>
                <a:gd name="connsiteX87-1711" fmla="*/ 2662473 w 2721527"/>
                <a:gd name="connsiteY87-1712" fmla="*/ 712784 h 4236446"/>
                <a:gd name="connsiteX88-1713" fmla="*/ 2682794 w 2721527"/>
                <a:gd name="connsiteY88-1714" fmla="*/ 227027 h 4236446"/>
                <a:gd name="connsiteX89-1715" fmla="*/ 2599343 w 2721527"/>
                <a:gd name="connsiteY89-1716" fmla="*/ 558832 h 4236446"/>
                <a:gd name="connsiteX90-1717" fmla="*/ 2436544 w 2721527"/>
                <a:gd name="connsiteY90-1718" fmla="*/ 743885 h 4236446"/>
                <a:gd name="connsiteX91-1719" fmla="*/ 2460248 w 2721527"/>
                <a:gd name="connsiteY91-1720" fmla="*/ 400965 h 4236446"/>
                <a:gd name="connsiteX92-1721" fmla="*/ 2354781 w 2721527"/>
                <a:gd name="connsiteY92-1722" fmla="*/ 32229 h 4236446"/>
                <a:gd name="connsiteX93-1723" fmla="*/ 2345823 w 2721527"/>
                <a:gd name="connsiteY93-1724" fmla="*/ 516706 h 4236446"/>
                <a:gd name="connsiteX94-1725" fmla="*/ 1986170 w 2721527"/>
                <a:gd name="connsiteY94-1726" fmla="*/ 0 h 4236446"/>
                <a:gd name="connsiteX0-1727" fmla="*/ 1681411 w 2721527"/>
                <a:gd name="connsiteY0-1728" fmla="*/ 2863938 h 4236446"/>
                <a:gd name="connsiteX1-1729" fmla="*/ 1648624 w 2721527"/>
                <a:gd name="connsiteY1-1730" fmla="*/ 3133522 h 4236446"/>
                <a:gd name="connsiteX2-1731" fmla="*/ 1386326 w 2721527"/>
                <a:gd name="connsiteY2-1732" fmla="*/ 3370319 h 4236446"/>
                <a:gd name="connsiteX3-1733" fmla="*/ 1352942 w 2721527"/>
                <a:gd name="connsiteY3-1734" fmla="*/ 3368093 h 4236446"/>
                <a:gd name="connsiteX4-1735" fmla="*/ 1352930 w 2721527"/>
                <a:gd name="connsiteY4-1736" fmla="*/ 3366675 h 4236446"/>
                <a:gd name="connsiteX5-1737" fmla="*/ 1342305 w 2721527"/>
                <a:gd name="connsiteY5-1738" fmla="*/ 3367384 h 4236446"/>
                <a:gd name="connsiteX6-1739" fmla="*/ 1331680 w 2721527"/>
                <a:gd name="connsiteY6-1740" fmla="*/ 3366675 h 4236446"/>
                <a:gd name="connsiteX7-1741" fmla="*/ 1331668 w 2721527"/>
                <a:gd name="connsiteY7-1742" fmla="*/ 3368093 h 4236446"/>
                <a:gd name="connsiteX8-1743" fmla="*/ 1298284 w 2721527"/>
                <a:gd name="connsiteY8-1744" fmla="*/ 3370319 h 4236446"/>
                <a:gd name="connsiteX9-1745" fmla="*/ 1035986 w 2721527"/>
                <a:gd name="connsiteY9-1746" fmla="*/ 3133522 h 4236446"/>
                <a:gd name="connsiteX10-1747" fmla="*/ 1003199 w 2721527"/>
                <a:gd name="connsiteY10-1748" fmla="*/ 2863938 h 4236446"/>
                <a:gd name="connsiteX11-1749" fmla="*/ 580690 w 2721527"/>
                <a:gd name="connsiteY11-1750" fmla="*/ 4236446 h 4236446"/>
                <a:gd name="connsiteX12-1751" fmla="*/ 1324619 w 2721527"/>
                <a:gd name="connsiteY12-1752" fmla="*/ 4203328 h 4236446"/>
                <a:gd name="connsiteX13-1753" fmla="*/ 1324394 w 2721527"/>
                <a:gd name="connsiteY13-1754" fmla="*/ 4230073 h 4236446"/>
                <a:gd name="connsiteX14-1755" fmla="*/ 1342305 w 2721527"/>
                <a:gd name="connsiteY14-1756" fmla="*/ 4216616 h 4236446"/>
                <a:gd name="connsiteX15-1757" fmla="*/ 1360216 w 2721527"/>
                <a:gd name="connsiteY15-1758" fmla="*/ 4230073 h 4236446"/>
                <a:gd name="connsiteX16-1759" fmla="*/ 2043598 w 2721527"/>
                <a:gd name="connsiteY16-1760" fmla="*/ 4225518 h 4236446"/>
                <a:gd name="connsiteX17-1761" fmla="*/ 1681411 w 2721527"/>
                <a:gd name="connsiteY17-1762" fmla="*/ 2863938 h 4236446"/>
                <a:gd name="connsiteX18-1763" fmla="*/ 1986170 w 2721527"/>
                <a:gd name="connsiteY18-1764" fmla="*/ 0 h 4236446"/>
                <a:gd name="connsiteX19-1765" fmla="*/ 2173089 w 2721527"/>
                <a:gd name="connsiteY19-1766" fmla="*/ 355240 h 4236446"/>
                <a:gd name="connsiteX20-1767" fmla="*/ 2225047 w 2721527"/>
                <a:gd name="connsiteY20-1768" fmla="*/ 637341 h 4236446"/>
                <a:gd name="connsiteX21-1769" fmla="*/ 1970243 w 2721527"/>
                <a:gd name="connsiteY21-1770" fmla="*/ 638906 h 4236446"/>
                <a:gd name="connsiteX22-1771" fmla="*/ 1695508 w 2721527"/>
                <a:gd name="connsiteY22-1772" fmla="*/ 541873 h 4236446"/>
                <a:gd name="connsiteX23-1773" fmla="*/ 2157075 w 2721527"/>
                <a:gd name="connsiteY23-1774" fmla="*/ 797291 h 4236446"/>
                <a:gd name="connsiteX24-1775" fmla="*/ 2240609 w 2721527"/>
                <a:gd name="connsiteY24-1776" fmla="*/ 984363 h 4236446"/>
                <a:gd name="connsiteX25-1777" fmla="*/ 1746390 w 2721527"/>
                <a:gd name="connsiteY25-1778" fmla="*/ 1532950 h 4236446"/>
                <a:gd name="connsiteX26-1779" fmla="*/ 1523369 w 2721527"/>
                <a:gd name="connsiteY26-1780" fmla="*/ 1031212 h 4236446"/>
                <a:gd name="connsiteX27-1781" fmla="*/ 1501425 w 2721527"/>
                <a:gd name="connsiteY27-1782" fmla="*/ 1348610 h 4236446"/>
                <a:gd name="connsiteX28-1783" fmla="*/ 1655161 w 2721527"/>
                <a:gd name="connsiteY28-1784" fmla="*/ 1656290 h 4236446"/>
                <a:gd name="connsiteX29-1785" fmla="*/ 1590016 w 2721527"/>
                <a:gd name="connsiteY29-1786" fmla="*/ 1824073 h 4236446"/>
                <a:gd name="connsiteX30-1787" fmla="*/ 1573478 w 2721527"/>
                <a:gd name="connsiteY30-1788" fmla="*/ 1855533 h 4236446"/>
                <a:gd name="connsiteX31-1789" fmla="*/ 1540584 w 2721527"/>
                <a:gd name="connsiteY31-1790" fmla="*/ 1865806 h 4236446"/>
                <a:gd name="connsiteX32-1791" fmla="*/ 1455542 w 2721527"/>
                <a:gd name="connsiteY32-1792" fmla="*/ 1924037 h 4236446"/>
                <a:gd name="connsiteX33-1793" fmla="*/ 1342608 w 2721527"/>
                <a:gd name="connsiteY33-1794" fmla="*/ 1927680 h 4236446"/>
                <a:gd name="connsiteX34-1795" fmla="*/ 1342305 w 2721527"/>
                <a:gd name="connsiteY34-1796" fmla="*/ 1966159 h 4236446"/>
                <a:gd name="connsiteX35-1797" fmla="*/ 1342002 w 2721527"/>
                <a:gd name="connsiteY35-1798" fmla="*/ 1927680 h 4236446"/>
                <a:gd name="connsiteX36-1799" fmla="*/ 1229068 w 2721527"/>
                <a:gd name="connsiteY36-1800" fmla="*/ 1924037 h 4236446"/>
                <a:gd name="connsiteX37-1801" fmla="*/ 1171690 w 2721527"/>
                <a:gd name="connsiteY37-1802" fmla="*/ 1890795 h 4236446"/>
                <a:gd name="connsiteX38-1803" fmla="*/ 1152431 w 2721527"/>
                <a:gd name="connsiteY38-1804" fmla="*/ 1873399 h 4236446"/>
                <a:gd name="connsiteX39-1805" fmla="*/ 1156386 w 2721527"/>
                <a:gd name="connsiteY39-1806" fmla="*/ 1871393 h 4236446"/>
                <a:gd name="connsiteX40-1807" fmla="*/ 1066367 w 2721527"/>
                <a:gd name="connsiteY40-1808" fmla="*/ 1656290 h 4236446"/>
                <a:gd name="connsiteX41-1809" fmla="*/ 1220102 w 2721527"/>
                <a:gd name="connsiteY41-1810" fmla="*/ 1348610 h 4236446"/>
                <a:gd name="connsiteX42-1811" fmla="*/ 1198159 w 2721527"/>
                <a:gd name="connsiteY42-1812" fmla="*/ 1031212 h 4236446"/>
                <a:gd name="connsiteX43-1813" fmla="*/ 975138 w 2721527"/>
                <a:gd name="connsiteY43-1814" fmla="*/ 1532950 h 4236446"/>
                <a:gd name="connsiteX44-1815" fmla="*/ 480919 w 2721527"/>
                <a:gd name="connsiteY44-1816" fmla="*/ 984363 h 4236446"/>
                <a:gd name="connsiteX45-1817" fmla="*/ 564452 w 2721527"/>
                <a:gd name="connsiteY45-1818" fmla="*/ 797291 h 4236446"/>
                <a:gd name="connsiteX46-1819" fmla="*/ 1026020 w 2721527"/>
                <a:gd name="connsiteY46-1820" fmla="*/ 541873 h 4236446"/>
                <a:gd name="connsiteX47-1821" fmla="*/ 751285 w 2721527"/>
                <a:gd name="connsiteY47-1822" fmla="*/ 638906 h 4236446"/>
                <a:gd name="connsiteX48-1823" fmla="*/ 496480 w 2721527"/>
                <a:gd name="connsiteY48-1824" fmla="*/ 637341 h 4236446"/>
                <a:gd name="connsiteX49-1825" fmla="*/ 548439 w 2721527"/>
                <a:gd name="connsiteY49-1826" fmla="*/ 355240 h 4236446"/>
                <a:gd name="connsiteX50-1827" fmla="*/ 735357 w 2721527"/>
                <a:gd name="connsiteY50-1828" fmla="*/ 0 h 4236446"/>
                <a:gd name="connsiteX51-1829" fmla="*/ 375704 w 2721527"/>
                <a:gd name="connsiteY51-1830" fmla="*/ 516706 h 4236446"/>
                <a:gd name="connsiteX52-1831" fmla="*/ 366746 w 2721527"/>
                <a:gd name="connsiteY52-1832" fmla="*/ 32229 h 4236446"/>
                <a:gd name="connsiteX53-1833" fmla="*/ 261279 w 2721527"/>
                <a:gd name="connsiteY53-1834" fmla="*/ 400965 h 4236446"/>
                <a:gd name="connsiteX54-1835" fmla="*/ 284983 w 2721527"/>
                <a:gd name="connsiteY54-1836" fmla="*/ 743885 h 4236446"/>
                <a:gd name="connsiteX55-1837" fmla="*/ 122184 w 2721527"/>
                <a:gd name="connsiteY55-1838" fmla="*/ 558832 h 4236446"/>
                <a:gd name="connsiteX56-1839" fmla="*/ 38733 w 2721527"/>
                <a:gd name="connsiteY56-1840" fmla="*/ 227027 h 4236446"/>
                <a:gd name="connsiteX57-1841" fmla="*/ 59054 w 2721527"/>
                <a:gd name="connsiteY57-1842" fmla="*/ 712784 h 4236446"/>
                <a:gd name="connsiteX58-1843" fmla="*/ 1010334 w 2721527"/>
                <a:gd name="connsiteY58-1844" fmla="*/ 1894328 h 4236446"/>
                <a:gd name="connsiteX59-1845" fmla="*/ 1016894 w 2721527"/>
                <a:gd name="connsiteY59-1846" fmla="*/ 1910776 h 4236446"/>
                <a:gd name="connsiteX60-1847" fmla="*/ 984871 w 2721527"/>
                <a:gd name="connsiteY60-1848" fmla="*/ 1935423 h 4236446"/>
                <a:gd name="connsiteX61-1849" fmla="*/ 933982 w 2721527"/>
                <a:gd name="connsiteY61-1850" fmla="*/ 1945896 h 4236446"/>
                <a:gd name="connsiteX62-1851" fmla="*/ 784618 w 2721527"/>
                <a:gd name="connsiteY62-1852" fmla="*/ 1887607 h 4236446"/>
                <a:gd name="connsiteX63-1853" fmla="*/ 402101 w 2721527"/>
                <a:gd name="connsiteY63-1854" fmla="*/ 1924037 h 4236446"/>
                <a:gd name="connsiteX64-1855" fmla="*/ 693543 w 2721527"/>
                <a:gd name="connsiteY64-1856" fmla="*/ 2189978 h 4236446"/>
                <a:gd name="connsiteX65-1857" fmla="*/ 941269 w 2721527"/>
                <a:gd name="connsiteY65-1858" fmla="*/ 2084331 h 4236446"/>
                <a:gd name="connsiteX66-1859" fmla="*/ 784618 w 2721527"/>
                <a:gd name="connsiteY66-1860" fmla="*/ 2226409 h 4236446"/>
                <a:gd name="connsiteX67-1861" fmla="*/ 1021415 w 2721527"/>
                <a:gd name="connsiteY67-1862" fmla="*/ 2820222 h 4236446"/>
                <a:gd name="connsiteX68-1863" fmla="*/ 1079704 w 2721527"/>
                <a:gd name="connsiteY68-1864" fmla="*/ 3137166 h 4236446"/>
                <a:gd name="connsiteX69-1865" fmla="*/ 1294642 w 2721527"/>
                <a:gd name="connsiteY69-1866" fmla="*/ 3308388 h 4236446"/>
                <a:gd name="connsiteX70-1867" fmla="*/ 1331700 w 2721527"/>
                <a:gd name="connsiteY70-1868" fmla="*/ 3313020 h 4236446"/>
                <a:gd name="connsiteX71-1869" fmla="*/ 1331679 w 2721527"/>
                <a:gd name="connsiteY71-1870" fmla="*/ 3315674 h 4236446"/>
                <a:gd name="connsiteX72-1871" fmla="*/ 1342305 w 2721527"/>
                <a:gd name="connsiteY72-1872" fmla="*/ 3314346 h 4236446"/>
                <a:gd name="connsiteX73-1873" fmla="*/ 1352931 w 2721527"/>
                <a:gd name="connsiteY73-1874" fmla="*/ 3315674 h 4236446"/>
                <a:gd name="connsiteX74-1875" fmla="*/ 1352910 w 2721527"/>
                <a:gd name="connsiteY74-1876" fmla="*/ 3313020 h 4236446"/>
                <a:gd name="connsiteX75-1877" fmla="*/ 1389968 w 2721527"/>
                <a:gd name="connsiteY75-1878" fmla="*/ 3308388 h 4236446"/>
                <a:gd name="connsiteX76-1879" fmla="*/ 1604906 w 2721527"/>
                <a:gd name="connsiteY76-1880" fmla="*/ 3137166 h 4236446"/>
                <a:gd name="connsiteX77-1881" fmla="*/ 1663195 w 2721527"/>
                <a:gd name="connsiteY77-1882" fmla="*/ 2820222 h 4236446"/>
                <a:gd name="connsiteX78-1883" fmla="*/ 1899992 w 2721527"/>
                <a:gd name="connsiteY78-1884" fmla="*/ 2226409 h 4236446"/>
                <a:gd name="connsiteX79-1885" fmla="*/ 1743341 w 2721527"/>
                <a:gd name="connsiteY79-1886" fmla="*/ 2084331 h 4236446"/>
                <a:gd name="connsiteX80-1887" fmla="*/ 1991067 w 2721527"/>
                <a:gd name="connsiteY80-1888" fmla="*/ 2189978 h 4236446"/>
                <a:gd name="connsiteX81-1889" fmla="*/ 2282509 w 2721527"/>
                <a:gd name="connsiteY81-1890" fmla="*/ 1924037 h 4236446"/>
                <a:gd name="connsiteX82-1891" fmla="*/ 1899992 w 2721527"/>
                <a:gd name="connsiteY82-1892" fmla="*/ 1887607 h 4236446"/>
                <a:gd name="connsiteX83-1893" fmla="*/ 1750628 w 2721527"/>
                <a:gd name="connsiteY83-1894" fmla="*/ 1945896 h 4236446"/>
                <a:gd name="connsiteX84-1895" fmla="*/ 1699739 w 2721527"/>
                <a:gd name="connsiteY84-1896" fmla="*/ 1935423 h 4236446"/>
                <a:gd name="connsiteX85-1897" fmla="*/ 1695963 w 2721527"/>
                <a:gd name="connsiteY85-1898" fmla="*/ 1932516 h 4236446"/>
                <a:gd name="connsiteX86-1899" fmla="*/ 1711193 w 2721527"/>
                <a:gd name="connsiteY86-1900" fmla="*/ 1894328 h 4236446"/>
                <a:gd name="connsiteX87-1901" fmla="*/ 2662473 w 2721527"/>
                <a:gd name="connsiteY87-1902" fmla="*/ 712784 h 4236446"/>
                <a:gd name="connsiteX88-1903" fmla="*/ 2682794 w 2721527"/>
                <a:gd name="connsiteY88-1904" fmla="*/ 227027 h 4236446"/>
                <a:gd name="connsiteX89-1905" fmla="*/ 2599343 w 2721527"/>
                <a:gd name="connsiteY89-1906" fmla="*/ 558832 h 4236446"/>
                <a:gd name="connsiteX90-1907" fmla="*/ 2436544 w 2721527"/>
                <a:gd name="connsiteY90-1908" fmla="*/ 743885 h 4236446"/>
                <a:gd name="connsiteX91-1909" fmla="*/ 2460248 w 2721527"/>
                <a:gd name="connsiteY91-1910" fmla="*/ 400965 h 4236446"/>
                <a:gd name="connsiteX92-1911" fmla="*/ 2354781 w 2721527"/>
                <a:gd name="connsiteY92-1912" fmla="*/ 32229 h 4236446"/>
                <a:gd name="connsiteX93-1913" fmla="*/ 2345823 w 2721527"/>
                <a:gd name="connsiteY93-1914" fmla="*/ 516706 h 4236446"/>
                <a:gd name="connsiteX94-1915" fmla="*/ 1986170 w 2721527"/>
                <a:gd name="connsiteY94-1916" fmla="*/ 0 h 4236446"/>
                <a:gd name="connsiteX0-1917" fmla="*/ 1681411 w 2721527"/>
                <a:gd name="connsiteY0-1918" fmla="*/ 2863938 h 4230073"/>
                <a:gd name="connsiteX1-1919" fmla="*/ 1648624 w 2721527"/>
                <a:gd name="connsiteY1-1920" fmla="*/ 3133522 h 4230073"/>
                <a:gd name="connsiteX2-1921" fmla="*/ 1386326 w 2721527"/>
                <a:gd name="connsiteY2-1922" fmla="*/ 3370319 h 4230073"/>
                <a:gd name="connsiteX3-1923" fmla="*/ 1352942 w 2721527"/>
                <a:gd name="connsiteY3-1924" fmla="*/ 3368093 h 4230073"/>
                <a:gd name="connsiteX4-1925" fmla="*/ 1352930 w 2721527"/>
                <a:gd name="connsiteY4-1926" fmla="*/ 3366675 h 4230073"/>
                <a:gd name="connsiteX5-1927" fmla="*/ 1342305 w 2721527"/>
                <a:gd name="connsiteY5-1928" fmla="*/ 3367384 h 4230073"/>
                <a:gd name="connsiteX6-1929" fmla="*/ 1331680 w 2721527"/>
                <a:gd name="connsiteY6-1930" fmla="*/ 3366675 h 4230073"/>
                <a:gd name="connsiteX7-1931" fmla="*/ 1331668 w 2721527"/>
                <a:gd name="connsiteY7-1932" fmla="*/ 3368093 h 4230073"/>
                <a:gd name="connsiteX8-1933" fmla="*/ 1298284 w 2721527"/>
                <a:gd name="connsiteY8-1934" fmla="*/ 3370319 h 4230073"/>
                <a:gd name="connsiteX9-1935" fmla="*/ 1035986 w 2721527"/>
                <a:gd name="connsiteY9-1936" fmla="*/ 3133522 h 4230073"/>
                <a:gd name="connsiteX10-1937" fmla="*/ 1003199 w 2721527"/>
                <a:gd name="connsiteY10-1938" fmla="*/ 2863938 h 4230073"/>
                <a:gd name="connsiteX11-1939" fmla="*/ 595771 w 2721527"/>
                <a:gd name="connsiteY11-1940" fmla="*/ 4221364 h 4230073"/>
                <a:gd name="connsiteX12-1941" fmla="*/ 1324619 w 2721527"/>
                <a:gd name="connsiteY12-1942" fmla="*/ 4203328 h 4230073"/>
                <a:gd name="connsiteX13-1943" fmla="*/ 1324394 w 2721527"/>
                <a:gd name="connsiteY13-1944" fmla="*/ 4230073 h 4230073"/>
                <a:gd name="connsiteX14-1945" fmla="*/ 1342305 w 2721527"/>
                <a:gd name="connsiteY14-1946" fmla="*/ 4216616 h 4230073"/>
                <a:gd name="connsiteX15-1947" fmla="*/ 1360216 w 2721527"/>
                <a:gd name="connsiteY15-1948" fmla="*/ 4230073 h 4230073"/>
                <a:gd name="connsiteX16-1949" fmla="*/ 2043598 w 2721527"/>
                <a:gd name="connsiteY16-1950" fmla="*/ 4225518 h 4230073"/>
                <a:gd name="connsiteX17-1951" fmla="*/ 1681411 w 2721527"/>
                <a:gd name="connsiteY17-1952" fmla="*/ 2863938 h 4230073"/>
                <a:gd name="connsiteX18-1953" fmla="*/ 1986170 w 2721527"/>
                <a:gd name="connsiteY18-1954" fmla="*/ 0 h 4230073"/>
                <a:gd name="connsiteX19-1955" fmla="*/ 2173089 w 2721527"/>
                <a:gd name="connsiteY19-1956" fmla="*/ 355240 h 4230073"/>
                <a:gd name="connsiteX20-1957" fmla="*/ 2225047 w 2721527"/>
                <a:gd name="connsiteY20-1958" fmla="*/ 637341 h 4230073"/>
                <a:gd name="connsiteX21-1959" fmla="*/ 1970243 w 2721527"/>
                <a:gd name="connsiteY21-1960" fmla="*/ 638906 h 4230073"/>
                <a:gd name="connsiteX22-1961" fmla="*/ 1695508 w 2721527"/>
                <a:gd name="connsiteY22-1962" fmla="*/ 541873 h 4230073"/>
                <a:gd name="connsiteX23-1963" fmla="*/ 2157075 w 2721527"/>
                <a:gd name="connsiteY23-1964" fmla="*/ 797291 h 4230073"/>
                <a:gd name="connsiteX24-1965" fmla="*/ 2240609 w 2721527"/>
                <a:gd name="connsiteY24-1966" fmla="*/ 984363 h 4230073"/>
                <a:gd name="connsiteX25-1967" fmla="*/ 1746390 w 2721527"/>
                <a:gd name="connsiteY25-1968" fmla="*/ 1532950 h 4230073"/>
                <a:gd name="connsiteX26-1969" fmla="*/ 1523369 w 2721527"/>
                <a:gd name="connsiteY26-1970" fmla="*/ 1031212 h 4230073"/>
                <a:gd name="connsiteX27-1971" fmla="*/ 1501425 w 2721527"/>
                <a:gd name="connsiteY27-1972" fmla="*/ 1348610 h 4230073"/>
                <a:gd name="connsiteX28-1973" fmla="*/ 1655161 w 2721527"/>
                <a:gd name="connsiteY28-1974" fmla="*/ 1656290 h 4230073"/>
                <a:gd name="connsiteX29-1975" fmla="*/ 1590016 w 2721527"/>
                <a:gd name="connsiteY29-1976" fmla="*/ 1824073 h 4230073"/>
                <a:gd name="connsiteX30-1977" fmla="*/ 1573478 w 2721527"/>
                <a:gd name="connsiteY30-1978" fmla="*/ 1855533 h 4230073"/>
                <a:gd name="connsiteX31-1979" fmla="*/ 1540584 w 2721527"/>
                <a:gd name="connsiteY31-1980" fmla="*/ 1865806 h 4230073"/>
                <a:gd name="connsiteX32-1981" fmla="*/ 1455542 w 2721527"/>
                <a:gd name="connsiteY32-1982" fmla="*/ 1924037 h 4230073"/>
                <a:gd name="connsiteX33-1983" fmla="*/ 1342608 w 2721527"/>
                <a:gd name="connsiteY33-1984" fmla="*/ 1927680 h 4230073"/>
                <a:gd name="connsiteX34-1985" fmla="*/ 1342305 w 2721527"/>
                <a:gd name="connsiteY34-1986" fmla="*/ 1966159 h 4230073"/>
                <a:gd name="connsiteX35-1987" fmla="*/ 1342002 w 2721527"/>
                <a:gd name="connsiteY35-1988" fmla="*/ 1927680 h 4230073"/>
                <a:gd name="connsiteX36-1989" fmla="*/ 1229068 w 2721527"/>
                <a:gd name="connsiteY36-1990" fmla="*/ 1924037 h 4230073"/>
                <a:gd name="connsiteX37-1991" fmla="*/ 1171690 w 2721527"/>
                <a:gd name="connsiteY37-1992" fmla="*/ 1890795 h 4230073"/>
                <a:gd name="connsiteX38-1993" fmla="*/ 1152431 w 2721527"/>
                <a:gd name="connsiteY38-1994" fmla="*/ 1873399 h 4230073"/>
                <a:gd name="connsiteX39-1995" fmla="*/ 1156386 w 2721527"/>
                <a:gd name="connsiteY39-1996" fmla="*/ 1871393 h 4230073"/>
                <a:gd name="connsiteX40-1997" fmla="*/ 1066367 w 2721527"/>
                <a:gd name="connsiteY40-1998" fmla="*/ 1656290 h 4230073"/>
                <a:gd name="connsiteX41-1999" fmla="*/ 1220102 w 2721527"/>
                <a:gd name="connsiteY41-2000" fmla="*/ 1348610 h 4230073"/>
                <a:gd name="connsiteX42-2001" fmla="*/ 1198159 w 2721527"/>
                <a:gd name="connsiteY42-2002" fmla="*/ 1031212 h 4230073"/>
                <a:gd name="connsiteX43-2003" fmla="*/ 975138 w 2721527"/>
                <a:gd name="connsiteY43-2004" fmla="*/ 1532950 h 4230073"/>
                <a:gd name="connsiteX44-2005" fmla="*/ 480919 w 2721527"/>
                <a:gd name="connsiteY44-2006" fmla="*/ 984363 h 4230073"/>
                <a:gd name="connsiteX45-2007" fmla="*/ 564452 w 2721527"/>
                <a:gd name="connsiteY45-2008" fmla="*/ 797291 h 4230073"/>
                <a:gd name="connsiteX46-2009" fmla="*/ 1026020 w 2721527"/>
                <a:gd name="connsiteY46-2010" fmla="*/ 541873 h 4230073"/>
                <a:gd name="connsiteX47-2011" fmla="*/ 751285 w 2721527"/>
                <a:gd name="connsiteY47-2012" fmla="*/ 638906 h 4230073"/>
                <a:gd name="connsiteX48-2013" fmla="*/ 496480 w 2721527"/>
                <a:gd name="connsiteY48-2014" fmla="*/ 637341 h 4230073"/>
                <a:gd name="connsiteX49-2015" fmla="*/ 548439 w 2721527"/>
                <a:gd name="connsiteY49-2016" fmla="*/ 355240 h 4230073"/>
                <a:gd name="connsiteX50-2017" fmla="*/ 735357 w 2721527"/>
                <a:gd name="connsiteY50-2018" fmla="*/ 0 h 4230073"/>
                <a:gd name="connsiteX51-2019" fmla="*/ 375704 w 2721527"/>
                <a:gd name="connsiteY51-2020" fmla="*/ 516706 h 4230073"/>
                <a:gd name="connsiteX52-2021" fmla="*/ 366746 w 2721527"/>
                <a:gd name="connsiteY52-2022" fmla="*/ 32229 h 4230073"/>
                <a:gd name="connsiteX53-2023" fmla="*/ 261279 w 2721527"/>
                <a:gd name="connsiteY53-2024" fmla="*/ 400965 h 4230073"/>
                <a:gd name="connsiteX54-2025" fmla="*/ 284983 w 2721527"/>
                <a:gd name="connsiteY54-2026" fmla="*/ 743885 h 4230073"/>
                <a:gd name="connsiteX55-2027" fmla="*/ 122184 w 2721527"/>
                <a:gd name="connsiteY55-2028" fmla="*/ 558832 h 4230073"/>
                <a:gd name="connsiteX56-2029" fmla="*/ 38733 w 2721527"/>
                <a:gd name="connsiteY56-2030" fmla="*/ 227027 h 4230073"/>
                <a:gd name="connsiteX57-2031" fmla="*/ 59054 w 2721527"/>
                <a:gd name="connsiteY57-2032" fmla="*/ 712784 h 4230073"/>
                <a:gd name="connsiteX58-2033" fmla="*/ 1010334 w 2721527"/>
                <a:gd name="connsiteY58-2034" fmla="*/ 1894328 h 4230073"/>
                <a:gd name="connsiteX59-2035" fmla="*/ 1016894 w 2721527"/>
                <a:gd name="connsiteY59-2036" fmla="*/ 1910776 h 4230073"/>
                <a:gd name="connsiteX60-2037" fmla="*/ 984871 w 2721527"/>
                <a:gd name="connsiteY60-2038" fmla="*/ 1935423 h 4230073"/>
                <a:gd name="connsiteX61-2039" fmla="*/ 933982 w 2721527"/>
                <a:gd name="connsiteY61-2040" fmla="*/ 1945896 h 4230073"/>
                <a:gd name="connsiteX62-2041" fmla="*/ 784618 w 2721527"/>
                <a:gd name="connsiteY62-2042" fmla="*/ 1887607 h 4230073"/>
                <a:gd name="connsiteX63-2043" fmla="*/ 402101 w 2721527"/>
                <a:gd name="connsiteY63-2044" fmla="*/ 1924037 h 4230073"/>
                <a:gd name="connsiteX64-2045" fmla="*/ 693543 w 2721527"/>
                <a:gd name="connsiteY64-2046" fmla="*/ 2189978 h 4230073"/>
                <a:gd name="connsiteX65-2047" fmla="*/ 941269 w 2721527"/>
                <a:gd name="connsiteY65-2048" fmla="*/ 2084331 h 4230073"/>
                <a:gd name="connsiteX66-2049" fmla="*/ 784618 w 2721527"/>
                <a:gd name="connsiteY66-2050" fmla="*/ 2226409 h 4230073"/>
                <a:gd name="connsiteX67-2051" fmla="*/ 1021415 w 2721527"/>
                <a:gd name="connsiteY67-2052" fmla="*/ 2820222 h 4230073"/>
                <a:gd name="connsiteX68-2053" fmla="*/ 1079704 w 2721527"/>
                <a:gd name="connsiteY68-2054" fmla="*/ 3137166 h 4230073"/>
                <a:gd name="connsiteX69-2055" fmla="*/ 1294642 w 2721527"/>
                <a:gd name="connsiteY69-2056" fmla="*/ 3308388 h 4230073"/>
                <a:gd name="connsiteX70-2057" fmla="*/ 1331700 w 2721527"/>
                <a:gd name="connsiteY70-2058" fmla="*/ 3313020 h 4230073"/>
                <a:gd name="connsiteX71-2059" fmla="*/ 1331679 w 2721527"/>
                <a:gd name="connsiteY71-2060" fmla="*/ 3315674 h 4230073"/>
                <a:gd name="connsiteX72-2061" fmla="*/ 1342305 w 2721527"/>
                <a:gd name="connsiteY72-2062" fmla="*/ 3314346 h 4230073"/>
                <a:gd name="connsiteX73-2063" fmla="*/ 1352931 w 2721527"/>
                <a:gd name="connsiteY73-2064" fmla="*/ 3315674 h 4230073"/>
                <a:gd name="connsiteX74-2065" fmla="*/ 1352910 w 2721527"/>
                <a:gd name="connsiteY74-2066" fmla="*/ 3313020 h 4230073"/>
                <a:gd name="connsiteX75-2067" fmla="*/ 1389968 w 2721527"/>
                <a:gd name="connsiteY75-2068" fmla="*/ 3308388 h 4230073"/>
                <a:gd name="connsiteX76-2069" fmla="*/ 1604906 w 2721527"/>
                <a:gd name="connsiteY76-2070" fmla="*/ 3137166 h 4230073"/>
                <a:gd name="connsiteX77-2071" fmla="*/ 1663195 w 2721527"/>
                <a:gd name="connsiteY77-2072" fmla="*/ 2820222 h 4230073"/>
                <a:gd name="connsiteX78-2073" fmla="*/ 1899992 w 2721527"/>
                <a:gd name="connsiteY78-2074" fmla="*/ 2226409 h 4230073"/>
                <a:gd name="connsiteX79-2075" fmla="*/ 1743341 w 2721527"/>
                <a:gd name="connsiteY79-2076" fmla="*/ 2084331 h 4230073"/>
                <a:gd name="connsiteX80-2077" fmla="*/ 1991067 w 2721527"/>
                <a:gd name="connsiteY80-2078" fmla="*/ 2189978 h 4230073"/>
                <a:gd name="connsiteX81-2079" fmla="*/ 2282509 w 2721527"/>
                <a:gd name="connsiteY81-2080" fmla="*/ 1924037 h 4230073"/>
                <a:gd name="connsiteX82-2081" fmla="*/ 1899992 w 2721527"/>
                <a:gd name="connsiteY82-2082" fmla="*/ 1887607 h 4230073"/>
                <a:gd name="connsiteX83-2083" fmla="*/ 1750628 w 2721527"/>
                <a:gd name="connsiteY83-2084" fmla="*/ 1945896 h 4230073"/>
                <a:gd name="connsiteX84-2085" fmla="*/ 1699739 w 2721527"/>
                <a:gd name="connsiteY84-2086" fmla="*/ 1935423 h 4230073"/>
                <a:gd name="connsiteX85-2087" fmla="*/ 1695963 w 2721527"/>
                <a:gd name="connsiteY85-2088" fmla="*/ 1932516 h 4230073"/>
                <a:gd name="connsiteX86-2089" fmla="*/ 1711193 w 2721527"/>
                <a:gd name="connsiteY86-2090" fmla="*/ 1894328 h 4230073"/>
                <a:gd name="connsiteX87-2091" fmla="*/ 2662473 w 2721527"/>
                <a:gd name="connsiteY87-2092" fmla="*/ 712784 h 4230073"/>
                <a:gd name="connsiteX88-2093" fmla="*/ 2682794 w 2721527"/>
                <a:gd name="connsiteY88-2094" fmla="*/ 227027 h 4230073"/>
                <a:gd name="connsiteX89-2095" fmla="*/ 2599343 w 2721527"/>
                <a:gd name="connsiteY89-2096" fmla="*/ 558832 h 4230073"/>
                <a:gd name="connsiteX90-2097" fmla="*/ 2436544 w 2721527"/>
                <a:gd name="connsiteY90-2098" fmla="*/ 743885 h 4230073"/>
                <a:gd name="connsiteX91-2099" fmla="*/ 2460248 w 2721527"/>
                <a:gd name="connsiteY91-2100" fmla="*/ 400965 h 4230073"/>
                <a:gd name="connsiteX92-2101" fmla="*/ 2354781 w 2721527"/>
                <a:gd name="connsiteY92-2102" fmla="*/ 32229 h 4230073"/>
                <a:gd name="connsiteX93-2103" fmla="*/ 2345823 w 2721527"/>
                <a:gd name="connsiteY93-2104" fmla="*/ 516706 h 4230073"/>
                <a:gd name="connsiteX94-2105" fmla="*/ 1986170 w 2721527"/>
                <a:gd name="connsiteY94-2106" fmla="*/ 0 h 4230073"/>
                <a:gd name="connsiteX0-2107" fmla="*/ 1681411 w 2721527"/>
                <a:gd name="connsiteY0-2108" fmla="*/ 2863938 h 4230073"/>
                <a:gd name="connsiteX1-2109" fmla="*/ 1648624 w 2721527"/>
                <a:gd name="connsiteY1-2110" fmla="*/ 3133522 h 4230073"/>
                <a:gd name="connsiteX2-2111" fmla="*/ 1386326 w 2721527"/>
                <a:gd name="connsiteY2-2112" fmla="*/ 3370319 h 4230073"/>
                <a:gd name="connsiteX3-2113" fmla="*/ 1352942 w 2721527"/>
                <a:gd name="connsiteY3-2114" fmla="*/ 3368093 h 4230073"/>
                <a:gd name="connsiteX4-2115" fmla="*/ 1352930 w 2721527"/>
                <a:gd name="connsiteY4-2116" fmla="*/ 3366675 h 4230073"/>
                <a:gd name="connsiteX5-2117" fmla="*/ 1342305 w 2721527"/>
                <a:gd name="connsiteY5-2118" fmla="*/ 3367384 h 4230073"/>
                <a:gd name="connsiteX6-2119" fmla="*/ 1331680 w 2721527"/>
                <a:gd name="connsiteY6-2120" fmla="*/ 3366675 h 4230073"/>
                <a:gd name="connsiteX7-2121" fmla="*/ 1331668 w 2721527"/>
                <a:gd name="connsiteY7-2122" fmla="*/ 3368093 h 4230073"/>
                <a:gd name="connsiteX8-2123" fmla="*/ 1298284 w 2721527"/>
                <a:gd name="connsiteY8-2124" fmla="*/ 3370319 h 4230073"/>
                <a:gd name="connsiteX9-2125" fmla="*/ 1035986 w 2721527"/>
                <a:gd name="connsiteY9-2126" fmla="*/ 3133522 h 4230073"/>
                <a:gd name="connsiteX10-2127" fmla="*/ 1003199 w 2721527"/>
                <a:gd name="connsiteY10-2128" fmla="*/ 2863938 h 4230073"/>
                <a:gd name="connsiteX11-2129" fmla="*/ 595771 w 2721527"/>
                <a:gd name="connsiteY11-2130" fmla="*/ 4221364 h 4230073"/>
                <a:gd name="connsiteX12-2131" fmla="*/ 1324619 w 2721527"/>
                <a:gd name="connsiteY12-2132" fmla="*/ 4203328 h 4230073"/>
                <a:gd name="connsiteX13-2133" fmla="*/ 1324394 w 2721527"/>
                <a:gd name="connsiteY13-2134" fmla="*/ 4230073 h 4230073"/>
                <a:gd name="connsiteX14-2135" fmla="*/ 1342305 w 2721527"/>
                <a:gd name="connsiteY14-2136" fmla="*/ 4216616 h 4230073"/>
                <a:gd name="connsiteX15-2137" fmla="*/ 1360216 w 2721527"/>
                <a:gd name="connsiteY15-2138" fmla="*/ 4230073 h 4230073"/>
                <a:gd name="connsiteX16-2139" fmla="*/ 2043598 w 2721527"/>
                <a:gd name="connsiteY16-2140" fmla="*/ 4225518 h 4230073"/>
                <a:gd name="connsiteX17-2141" fmla="*/ 1681411 w 2721527"/>
                <a:gd name="connsiteY17-2142" fmla="*/ 2863938 h 4230073"/>
                <a:gd name="connsiteX18-2143" fmla="*/ 1986170 w 2721527"/>
                <a:gd name="connsiteY18-2144" fmla="*/ 0 h 4230073"/>
                <a:gd name="connsiteX19-2145" fmla="*/ 2173089 w 2721527"/>
                <a:gd name="connsiteY19-2146" fmla="*/ 355240 h 4230073"/>
                <a:gd name="connsiteX20-2147" fmla="*/ 2225047 w 2721527"/>
                <a:gd name="connsiteY20-2148" fmla="*/ 637341 h 4230073"/>
                <a:gd name="connsiteX21-2149" fmla="*/ 1970243 w 2721527"/>
                <a:gd name="connsiteY21-2150" fmla="*/ 638906 h 4230073"/>
                <a:gd name="connsiteX22-2151" fmla="*/ 1695508 w 2721527"/>
                <a:gd name="connsiteY22-2152" fmla="*/ 541873 h 4230073"/>
                <a:gd name="connsiteX23-2153" fmla="*/ 2157075 w 2721527"/>
                <a:gd name="connsiteY23-2154" fmla="*/ 797291 h 4230073"/>
                <a:gd name="connsiteX24-2155" fmla="*/ 2240609 w 2721527"/>
                <a:gd name="connsiteY24-2156" fmla="*/ 984363 h 4230073"/>
                <a:gd name="connsiteX25-2157" fmla="*/ 1746390 w 2721527"/>
                <a:gd name="connsiteY25-2158" fmla="*/ 1532950 h 4230073"/>
                <a:gd name="connsiteX26-2159" fmla="*/ 1523369 w 2721527"/>
                <a:gd name="connsiteY26-2160" fmla="*/ 1031212 h 4230073"/>
                <a:gd name="connsiteX27-2161" fmla="*/ 1501425 w 2721527"/>
                <a:gd name="connsiteY27-2162" fmla="*/ 1348610 h 4230073"/>
                <a:gd name="connsiteX28-2163" fmla="*/ 1655161 w 2721527"/>
                <a:gd name="connsiteY28-2164" fmla="*/ 1656290 h 4230073"/>
                <a:gd name="connsiteX29-2165" fmla="*/ 1590016 w 2721527"/>
                <a:gd name="connsiteY29-2166" fmla="*/ 1824073 h 4230073"/>
                <a:gd name="connsiteX30-2167" fmla="*/ 1573478 w 2721527"/>
                <a:gd name="connsiteY30-2168" fmla="*/ 1855533 h 4230073"/>
                <a:gd name="connsiteX31-2169" fmla="*/ 1540584 w 2721527"/>
                <a:gd name="connsiteY31-2170" fmla="*/ 1865806 h 4230073"/>
                <a:gd name="connsiteX32-2171" fmla="*/ 1455542 w 2721527"/>
                <a:gd name="connsiteY32-2172" fmla="*/ 1924037 h 4230073"/>
                <a:gd name="connsiteX33-2173" fmla="*/ 1342608 w 2721527"/>
                <a:gd name="connsiteY33-2174" fmla="*/ 1927680 h 4230073"/>
                <a:gd name="connsiteX34-2175" fmla="*/ 1342305 w 2721527"/>
                <a:gd name="connsiteY34-2176" fmla="*/ 1966159 h 4230073"/>
                <a:gd name="connsiteX35-2177" fmla="*/ 1342002 w 2721527"/>
                <a:gd name="connsiteY35-2178" fmla="*/ 1927680 h 4230073"/>
                <a:gd name="connsiteX36-2179" fmla="*/ 1229068 w 2721527"/>
                <a:gd name="connsiteY36-2180" fmla="*/ 1924037 h 4230073"/>
                <a:gd name="connsiteX37-2181" fmla="*/ 1171690 w 2721527"/>
                <a:gd name="connsiteY37-2182" fmla="*/ 1890795 h 4230073"/>
                <a:gd name="connsiteX38-2183" fmla="*/ 1152431 w 2721527"/>
                <a:gd name="connsiteY38-2184" fmla="*/ 1873399 h 4230073"/>
                <a:gd name="connsiteX39-2185" fmla="*/ 1156386 w 2721527"/>
                <a:gd name="connsiteY39-2186" fmla="*/ 1871393 h 4230073"/>
                <a:gd name="connsiteX40-2187" fmla="*/ 1066367 w 2721527"/>
                <a:gd name="connsiteY40-2188" fmla="*/ 1656290 h 4230073"/>
                <a:gd name="connsiteX41-2189" fmla="*/ 1220102 w 2721527"/>
                <a:gd name="connsiteY41-2190" fmla="*/ 1348610 h 4230073"/>
                <a:gd name="connsiteX42-2191" fmla="*/ 1198159 w 2721527"/>
                <a:gd name="connsiteY42-2192" fmla="*/ 1031212 h 4230073"/>
                <a:gd name="connsiteX43-2193" fmla="*/ 975138 w 2721527"/>
                <a:gd name="connsiteY43-2194" fmla="*/ 1532950 h 4230073"/>
                <a:gd name="connsiteX44-2195" fmla="*/ 480919 w 2721527"/>
                <a:gd name="connsiteY44-2196" fmla="*/ 984363 h 4230073"/>
                <a:gd name="connsiteX45-2197" fmla="*/ 564452 w 2721527"/>
                <a:gd name="connsiteY45-2198" fmla="*/ 797291 h 4230073"/>
                <a:gd name="connsiteX46-2199" fmla="*/ 1026020 w 2721527"/>
                <a:gd name="connsiteY46-2200" fmla="*/ 541873 h 4230073"/>
                <a:gd name="connsiteX47-2201" fmla="*/ 751285 w 2721527"/>
                <a:gd name="connsiteY47-2202" fmla="*/ 638906 h 4230073"/>
                <a:gd name="connsiteX48-2203" fmla="*/ 496480 w 2721527"/>
                <a:gd name="connsiteY48-2204" fmla="*/ 637341 h 4230073"/>
                <a:gd name="connsiteX49-2205" fmla="*/ 548439 w 2721527"/>
                <a:gd name="connsiteY49-2206" fmla="*/ 355240 h 4230073"/>
                <a:gd name="connsiteX50-2207" fmla="*/ 735357 w 2721527"/>
                <a:gd name="connsiteY50-2208" fmla="*/ 0 h 4230073"/>
                <a:gd name="connsiteX51-2209" fmla="*/ 375704 w 2721527"/>
                <a:gd name="connsiteY51-2210" fmla="*/ 516706 h 4230073"/>
                <a:gd name="connsiteX52-2211" fmla="*/ 366746 w 2721527"/>
                <a:gd name="connsiteY52-2212" fmla="*/ 32229 h 4230073"/>
                <a:gd name="connsiteX53-2213" fmla="*/ 261279 w 2721527"/>
                <a:gd name="connsiteY53-2214" fmla="*/ 400965 h 4230073"/>
                <a:gd name="connsiteX54-2215" fmla="*/ 284983 w 2721527"/>
                <a:gd name="connsiteY54-2216" fmla="*/ 743885 h 4230073"/>
                <a:gd name="connsiteX55-2217" fmla="*/ 122184 w 2721527"/>
                <a:gd name="connsiteY55-2218" fmla="*/ 558832 h 4230073"/>
                <a:gd name="connsiteX56-2219" fmla="*/ 38733 w 2721527"/>
                <a:gd name="connsiteY56-2220" fmla="*/ 227027 h 4230073"/>
                <a:gd name="connsiteX57-2221" fmla="*/ 59054 w 2721527"/>
                <a:gd name="connsiteY57-2222" fmla="*/ 712784 h 4230073"/>
                <a:gd name="connsiteX58-2223" fmla="*/ 1010334 w 2721527"/>
                <a:gd name="connsiteY58-2224" fmla="*/ 1894328 h 4230073"/>
                <a:gd name="connsiteX59-2225" fmla="*/ 1016894 w 2721527"/>
                <a:gd name="connsiteY59-2226" fmla="*/ 1910776 h 4230073"/>
                <a:gd name="connsiteX60-2227" fmla="*/ 984871 w 2721527"/>
                <a:gd name="connsiteY60-2228" fmla="*/ 1935423 h 4230073"/>
                <a:gd name="connsiteX61-2229" fmla="*/ 933982 w 2721527"/>
                <a:gd name="connsiteY61-2230" fmla="*/ 1945896 h 4230073"/>
                <a:gd name="connsiteX62-2231" fmla="*/ 784618 w 2721527"/>
                <a:gd name="connsiteY62-2232" fmla="*/ 1887607 h 4230073"/>
                <a:gd name="connsiteX63-2233" fmla="*/ 402101 w 2721527"/>
                <a:gd name="connsiteY63-2234" fmla="*/ 1924037 h 4230073"/>
                <a:gd name="connsiteX64-2235" fmla="*/ 693543 w 2721527"/>
                <a:gd name="connsiteY64-2236" fmla="*/ 2189978 h 4230073"/>
                <a:gd name="connsiteX65-2237" fmla="*/ 941269 w 2721527"/>
                <a:gd name="connsiteY65-2238" fmla="*/ 2084331 h 4230073"/>
                <a:gd name="connsiteX66-2239" fmla="*/ 784618 w 2721527"/>
                <a:gd name="connsiteY66-2240" fmla="*/ 2226409 h 4230073"/>
                <a:gd name="connsiteX67-2241" fmla="*/ 1021415 w 2721527"/>
                <a:gd name="connsiteY67-2242" fmla="*/ 2820222 h 4230073"/>
                <a:gd name="connsiteX68-2243" fmla="*/ 1079704 w 2721527"/>
                <a:gd name="connsiteY68-2244" fmla="*/ 3137166 h 4230073"/>
                <a:gd name="connsiteX69-2245" fmla="*/ 1294642 w 2721527"/>
                <a:gd name="connsiteY69-2246" fmla="*/ 3308388 h 4230073"/>
                <a:gd name="connsiteX70-2247" fmla="*/ 1331700 w 2721527"/>
                <a:gd name="connsiteY70-2248" fmla="*/ 3313020 h 4230073"/>
                <a:gd name="connsiteX71-2249" fmla="*/ 1331679 w 2721527"/>
                <a:gd name="connsiteY71-2250" fmla="*/ 3315674 h 4230073"/>
                <a:gd name="connsiteX72-2251" fmla="*/ 1342305 w 2721527"/>
                <a:gd name="connsiteY72-2252" fmla="*/ 3314346 h 4230073"/>
                <a:gd name="connsiteX73-2253" fmla="*/ 1352931 w 2721527"/>
                <a:gd name="connsiteY73-2254" fmla="*/ 3315674 h 4230073"/>
                <a:gd name="connsiteX74-2255" fmla="*/ 1352910 w 2721527"/>
                <a:gd name="connsiteY74-2256" fmla="*/ 3313020 h 4230073"/>
                <a:gd name="connsiteX75-2257" fmla="*/ 1389968 w 2721527"/>
                <a:gd name="connsiteY75-2258" fmla="*/ 3308388 h 4230073"/>
                <a:gd name="connsiteX76-2259" fmla="*/ 1604906 w 2721527"/>
                <a:gd name="connsiteY76-2260" fmla="*/ 3137166 h 4230073"/>
                <a:gd name="connsiteX77-2261" fmla="*/ 1663195 w 2721527"/>
                <a:gd name="connsiteY77-2262" fmla="*/ 2820222 h 4230073"/>
                <a:gd name="connsiteX78-2263" fmla="*/ 1899992 w 2721527"/>
                <a:gd name="connsiteY78-2264" fmla="*/ 2226409 h 4230073"/>
                <a:gd name="connsiteX79-2265" fmla="*/ 1743341 w 2721527"/>
                <a:gd name="connsiteY79-2266" fmla="*/ 2084331 h 4230073"/>
                <a:gd name="connsiteX80-2267" fmla="*/ 1991067 w 2721527"/>
                <a:gd name="connsiteY80-2268" fmla="*/ 2189978 h 4230073"/>
                <a:gd name="connsiteX81-2269" fmla="*/ 2282509 w 2721527"/>
                <a:gd name="connsiteY81-2270" fmla="*/ 1924037 h 4230073"/>
                <a:gd name="connsiteX82-2271" fmla="*/ 1899992 w 2721527"/>
                <a:gd name="connsiteY82-2272" fmla="*/ 1887607 h 4230073"/>
                <a:gd name="connsiteX83-2273" fmla="*/ 1750628 w 2721527"/>
                <a:gd name="connsiteY83-2274" fmla="*/ 1945896 h 4230073"/>
                <a:gd name="connsiteX84-2275" fmla="*/ 1699739 w 2721527"/>
                <a:gd name="connsiteY84-2276" fmla="*/ 1935423 h 4230073"/>
                <a:gd name="connsiteX85-2277" fmla="*/ 1695963 w 2721527"/>
                <a:gd name="connsiteY85-2278" fmla="*/ 1932516 h 4230073"/>
                <a:gd name="connsiteX86-2279" fmla="*/ 1711193 w 2721527"/>
                <a:gd name="connsiteY86-2280" fmla="*/ 1894328 h 4230073"/>
                <a:gd name="connsiteX87-2281" fmla="*/ 2662473 w 2721527"/>
                <a:gd name="connsiteY87-2282" fmla="*/ 712784 h 4230073"/>
                <a:gd name="connsiteX88-2283" fmla="*/ 2682794 w 2721527"/>
                <a:gd name="connsiteY88-2284" fmla="*/ 227027 h 4230073"/>
                <a:gd name="connsiteX89-2285" fmla="*/ 2599343 w 2721527"/>
                <a:gd name="connsiteY89-2286" fmla="*/ 558832 h 4230073"/>
                <a:gd name="connsiteX90-2287" fmla="*/ 2436544 w 2721527"/>
                <a:gd name="connsiteY90-2288" fmla="*/ 743885 h 4230073"/>
                <a:gd name="connsiteX91-2289" fmla="*/ 2460248 w 2721527"/>
                <a:gd name="connsiteY91-2290" fmla="*/ 400965 h 4230073"/>
                <a:gd name="connsiteX92-2291" fmla="*/ 2354781 w 2721527"/>
                <a:gd name="connsiteY92-2292" fmla="*/ 32229 h 4230073"/>
                <a:gd name="connsiteX93-2293" fmla="*/ 2345823 w 2721527"/>
                <a:gd name="connsiteY93-2294" fmla="*/ 516706 h 4230073"/>
                <a:gd name="connsiteX94-2295" fmla="*/ 1986170 w 2721527"/>
                <a:gd name="connsiteY94-2296" fmla="*/ 0 h 4230073"/>
                <a:gd name="connsiteX0-2297" fmla="*/ 1681411 w 2721527"/>
                <a:gd name="connsiteY0-2298" fmla="*/ 2863938 h 4230073"/>
                <a:gd name="connsiteX1-2299" fmla="*/ 1648624 w 2721527"/>
                <a:gd name="connsiteY1-2300" fmla="*/ 3133522 h 4230073"/>
                <a:gd name="connsiteX2-2301" fmla="*/ 1386326 w 2721527"/>
                <a:gd name="connsiteY2-2302" fmla="*/ 3370319 h 4230073"/>
                <a:gd name="connsiteX3-2303" fmla="*/ 1352942 w 2721527"/>
                <a:gd name="connsiteY3-2304" fmla="*/ 3368093 h 4230073"/>
                <a:gd name="connsiteX4-2305" fmla="*/ 1352930 w 2721527"/>
                <a:gd name="connsiteY4-2306" fmla="*/ 3366675 h 4230073"/>
                <a:gd name="connsiteX5-2307" fmla="*/ 1342305 w 2721527"/>
                <a:gd name="connsiteY5-2308" fmla="*/ 3367384 h 4230073"/>
                <a:gd name="connsiteX6-2309" fmla="*/ 1331680 w 2721527"/>
                <a:gd name="connsiteY6-2310" fmla="*/ 3366675 h 4230073"/>
                <a:gd name="connsiteX7-2311" fmla="*/ 1331668 w 2721527"/>
                <a:gd name="connsiteY7-2312" fmla="*/ 3368093 h 4230073"/>
                <a:gd name="connsiteX8-2313" fmla="*/ 1298284 w 2721527"/>
                <a:gd name="connsiteY8-2314" fmla="*/ 3370319 h 4230073"/>
                <a:gd name="connsiteX9-2315" fmla="*/ 1035986 w 2721527"/>
                <a:gd name="connsiteY9-2316" fmla="*/ 3133522 h 4230073"/>
                <a:gd name="connsiteX10-2317" fmla="*/ 1003199 w 2721527"/>
                <a:gd name="connsiteY10-2318" fmla="*/ 2863938 h 4230073"/>
                <a:gd name="connsiteX11-2319" fmla="*/ 595771 w 2721527"/>
                <a:gd name="connsiteY11-2320" fmla="*/ 4221364 h 4230073"/>
                <a:gd name="connsiteX12-2321" fmla="*/ 1324619 w 2721527"/>
                <a:gd name="connsiteY12-2322" fmla="*/ 4203328 h 4230073"/>
                <a:gd name="connsiteX13-2323" fmla="*/ 1324394 w 2721527"/>
                <a:gd name="connsiteY13-2324" fmla="*/ 4230073 h 4230073"/>
                <a:gd name="connsiteX14-2325" fmla="*/ 1342305 w 2721527"/>
                <a:gd name="connsiteY14-2326" fmla="*/ 4216616 h 4230073"/>
                <a:gd name="connsiteX15-2327" fmla="*/ 2043598 w 2721527"/>
                <a:gd name="connsiteY15-2328" fmla="*/ 4225518 h 4230073"/>
                <a:gd name="connsiteX16-2329" fmla="*/ 1681411 w 2721527"/>
                <a:gd name="connsiteY16-2330" fmla="*/ 2863938 h 4230073"/>
                <a:gd name="connsiteX17-2331" fmla="*/ 1986170 w 2721527"/>
                <a:gd name="connsiteY17-2332" fmla="*/ 0 h 4230073"/>
                <a:gd name="connsiteX18-2333" fmla="*/ 2173089 w 2721527"/>
                <a:gd name="connsiteY18-2334" fmla="*/ 355240 h 4230073"/>
                <a:gd name="connsiteX19-2335" fmla="*/ 2225047 w 2721527"/>
                <a:gd name="connsiteY19-2336" fmla="*/ 637341 h 4230073"/>
                <a:gd name="connsiteX20-2337" fmla="*/ 1970243 w 2721527"/>
                <a:gd name="connsiteY20-2338" fmla="*/ 638906 h 4230073"/>
                <a:gd name="connsiteX21-2339" fmla="*/ 1695508 w 2721527"/>
                <a:gd name="connsiteY21-2340" fmla="*/ 541873 h 4230073"/>
                <a:gd name="connsiteX22-2341" fmla="*/ 2157075 w 2721527"/>
                <a:gd name="connsiteY22-2342" fmla="*/ 797291 h 4230073"/>
                <a:gd name="connsiteX23-2343" fmla="*/ 2240609 w 2721527"/>
                <a:gd name="connsiteY23-2344" fmla="*/ 984363 h 4230073"/>
                <a:gd name="connsiteX24-2345" fmla="*/ 1746390 w 2721527"/>
                <a:gd name="connsiteY24-2346" fmla="*/ 1532950 h 4230073"/>
                <a:gd name="connsiteX25-2347" fmla="*/ 1523369 w 2721527"/>
                <a:gd name="connsiteY25-2348" fmla="*/ 1031212 h 4230073"/>
                <a:gd name="connsiteX26-2349" fmla="*/ 1501425 w 2721527"/>
                <a:gd name="connsiteY26-2350" fmla="*/ 1348610 h 4230073"/>
                <a:gd name="connsiteX27-2351" fmla="*/ 1655161 w 2721527"/>
                <a:gd name="connsiteY27-2352" fmla="*/ 1656290 h 4230073"/>
                <a:gd name="connsiteX28-2353" fmla="*/ 1590016 w 2721527"/>
                <a:gd name="connsiteY28-2354" fmla="*/ 1824073 h 4230073"/>
                <a:gd name="connsiteX29-2355" fmla="*/ 1573478 w 2721527"/>
                <a:gd name="connsiteY29-2356" fmla="*/ 1855533 h 4230073"/>
                <a:gd name="connsiteX30-2357" fmla="*/ 1540584 w 2721527"/>
                <a:gd name="connsiteY30-2358" fmla="*/ 1865806 h 4230073"/>
                <a:gd name="connsiteX31-2359" fmla="*/ 1455542 w 2721527"/>
                <a:gd name="connsiteY31-2360" fmla="*/ 1924037 h 4230073"/>
                <a:gd name="connsiteX32-2361" fmla="*/ 1342608 w 2721527"/>
                <a:gd name="connsiteY32-2362" fmla="*/ 1927680 h 4230073"/>
                <a:gd name="connsiteX33-2363" fmla="*/ 1342305 w 2721527"/>
                <a:gd name="connsiteY33-2364" fmla="*/ 1966159 h 4230073"/>
                <a:gd name="connsiteX34-2365" fmla="*/ 1342002 w 2721527"/>
                <a:gd name="connsiteY34-2366" fmla="*/ 1927680 h 4230073"/>
                <a:gd name="connsiteX35-2367" fmla="*/ 1229068 w 2721527"/>
                <a:gd name="connsiteY35-2368" fmla="*/ 1924037 h 4230073"/>
                <a:gd name="connsiteX36-2369" fmla="*/ 1171690 w 2721527"/>
                <a:gd name="connsiteY36-2370" fmla="*/ 1890795 h 4230073"/>
                <a:gd name="connsiteX37-2371" fmla="*/ 1152431 w 2721527"/>
                <a:gd name="connsiteY37-2372" fmla="*/ 1873399 h 4230073"/>
                <a:gd name="connsiteX38-2373" fmla="*/ 1156386 w 2721527"/>
                <a:gd name="connsiteY38-2374" fmla="*/ 1871393 h 4230073"/>
                <a:gd name="connsiteX39-2375" fmla="*/ 1066367 w 2721527"/>
                <a:gd name="connsiteY39-2376" fmla="*/ 1656290 h 4230073"/>
                <a:gd name="connsiteX40-2377" fmla="*/ 1220102 w 2721527"/>
                <a:gd name="connsiteY40-2378" fmla="*/ 1348610 h 4230073"/>
                <a:gd name="connsiteX41-2379" fmla="*/ 1198159 w 2721527"/>
                <a:gd name="connsiteY41-2380" fmla="*/ 1031212 h 4230073"/>
                <a:gd name="connsiteX42-2381" fmla="*/ 975138 w 2721527"/>
                <a:gd name="connsiteY42-2382" fmla="*/ 1532950 h 4230073"/>
                <a:gd name="connsiteX43-2383" fmla="*/ 480919 w 2721527"/>
                <a:gd name="connsiteY43-2384" fmla="*/ 984363 h 4230073"/>
                <a:gd name="connsiteX44-2385" fmla="*/ 564452 w 2721527"/>
                <a:gd name="connsiteY44-2386" fmla="*/ 797291 h 4230073"/>
                <a:gd name="connsiteX45-2387" fmla="*/ 1026020 w 2721527"/>
                <a:gd name="connsiteY45-2388" fmla="*/ 541873 h 4230073"/>
                <a:gd name="connsiteX46-2389" fmla="*/ 751285 w 2721527"/>
                <a:gd name="connsiteY46-2390" fmla="*/ 638906 h 4230073"/>
                <a:gd name="connsiteX47-2391" fmla="*/ 496480 w 2721527"/>
                <a:gd name="connsiteY47-2392" fmla="*/ 637341 h 4230073"/>
                <a:gd name="connsiteX48-2393" fmla="*/ 548439 w 2721527"/>
                <a:gd name="connsiteY48-2394" fmla="*/ 355240 h 4230073"/>
                <a:gd name="connsiteX49-2395" fmla="*/ 735357 w 2721527"/>
                <a:gd name="connsiteY49-2396" fmla="*/ 0 h 4230073"/>
                <a:gd name="connsiteX50-2397" fmla="*/ 375704 w 2721527"/>
                <a:gd name="connsiteY50-2398" fmla="*/ 516706 h 4230073"/>
                <a:gd name="connsiteX51-2399" fmla="*/ 366746 w 2721527"/>
                <a:gd name="connsiteY51-2400" fmla="*/ 32229 h 4230073"/>
                <a:gd name="connsiteX52-2401" fmla="*/ 261279 w 2721527"/>
                <a:gd name="connsiteY52-2402" fmla="*/ 400965 h 4230073"/>
                <a:gd name="connsiteX53-2403" fmla="*/ 284983 w 2721527"/>
                <a:gd name="connsiteY53-2404" fmla="*/ 743885 h 4230073"/>
                <a:gd name="connsiteX54-2405" fmla="*/ 122184 w 2721527"/>
                <a:gd name="connsiteY54-2406" fmla="*/ 558832 h 4230073"/>
                <a:gd name="connsiteX55-2407" fmla="*/ 38733 w 2721527"/>
                <a:gd name="connsiteY55-2408" fmla="*/ 227027 h 4230073"/>
                <a:gd name="connsiteX56-2409" fmla="*/ 59054 w 2721527"/>
                <a:gd name="connsiteY56-2410" fmla="*/ 712784 h 4230073"/>
                <a:gd name="connsiteX57-2411" fmla="*/ 1010334 w 2721527"/>
                <a:gd name="connsiteY57-2412" fmla="*/ 1894328 h 4230073"/>
                <a:gd name="connsiteX58-2413" fmla="*/ 1016894 w 2721527"/>
                <a:gd name="connsiteY58-2414" fmla="*/ 1910776 h 4230073"/>
                <a:gd name="connsiteX59-2415" fmla="*/ 984871 w 2721527"/>
                <a:gd name="connsiteY59-2416" fmla="*/ 1935423 h 4230073"/>
                <a:gd name="connsiteX60-2417" fmla="*/ 933982 w 2721527"/>
                <a:gd name="connsiteY60-2418" fmla="*/ 1945896 h 4230073"/>
                <a:gd name="connsiteX61-2419" fmla="*/ 784618 w 2721527"/>
                <a:gd name="connsiteY61-2420" fmla="*/ 1887607 h 4230073"/>
                <a:gd name="connsiteX62-2421" fmla="*/ 402101 w 2721527"/>
                <a:gd name="connsiteY62-2422" fmla="*/ 1924037 h 4230073"/>
                <a:gd name="connsiteX63-2423" fmla="*/ 693543 w 2721527"/>
                <a:gd name="connsiteY63-2424" fmla="*/ 2189978 h 4230073"/>
                <a:gd name="connsiteX64-2425" fmla="*/ 941269 w 2721527"/>
                <a:gd name="connsiteY64-2426" fmla="*/ 2084331 h 4230073"/>
                <a:gd name="connsiteX65-2427" fmla="*/ 784618 w 2721527"/>
                <a:gd name="connsiteY65-2428" fmla="*/ 2226409 h 4230073"/>
                <a:gd name="connsiteX66-2429" fmla="*/ 1021415 w 2721527"/>
                <a:gd name="connsiteY66-2430" fmla="*/ 2820222 h 4230073"/>
                <a:gd name="connsiteX67-2431" fmla="*/ 1079704 w 2721527"/>
                <a:gd name="connsiteY67-2432" fmla="*/ 3137166 h 4230073"/>
                <a:gd name="connsiteX68-2433" fmla="*/ 1294642 w 2721527"/>
                <a:gd name="connsiteY68-2434" fmla="*/ 3308388 h 4230073"/>
                <a:gd name="connsiteX69-2435" fmla="*/ 1331700 w 2721527"/>
                <a:gd name="connsiteY69-2436" fmla="*/ 3313020 h 4230073"/>
                <a:gd name="connsiteX70-2437" fmla="*/ 1331679 w 2721527"/>
                <a:gd name="connsiteY70-2438" fmla="*/ 3315674 h 4230073"/>
                <a:gd name="connsiteX71-2439" fmla="*/ 1342305 w 2721527"/>
                <a:gd name="connsiteY71-2440" fmla="*/ 3314346 h 4230073"/>
                <a:gd name="connsiteX72-2441" fmla="*/ 1352931 w 2721527"/>
                <a:gd name="connsiteY72-2442" fmla="*/ 3315674 h 4230073"/>
                <a:gd name="connsiteX73-2443" fmla="*/ 1352910 w 2721527"/>
                <a:gd name="connsiteY73-2444" fmla="*/ 3313020 h 4230073"/>
                <a:gd name="connsiteX74-2445" fmla="*/ 1389968 w 2721527"/>
                <a:gd name="connsiteY74-2446" fmla="*/ 3308388 h 4230073"/>
                <a:gd name="connsiteX75-2447" fmla="*/ 1604906 w 2721527"/>
                <a:gd name="connsiteY75-2448" fmla="*/ 3137166 h 4230073"/>
                <a:gd name="connsiteX76-2449" fmla="*/ 1663195 w 2721527"/>
                <a:gd name="connsiteY76-2450" fmla="*/ 2820222 h 4230073"/>
                <a:gd name="connsiteX77-2451" fmla="*/ 1899992 w 2721527"/>
                <a:gd name="connsiteY77-2452" fmla="*/ 2226409 h 4230073"/>
                <a:gd name="connsiteX78-2453" fmla="*/ 1743341 w 2721527"/>
                <a:gd name="connsiteY78-2454" fmla="*/ 2084331 h 4230073"/>
                <a:gd name="connsiteX79-2455" fmla="*/ 1991067 w 2721527"/>
                <a:gd name="connsiteY79-2456" fmla="*/ 2189978 h 4230073"/>
                <a:gd name="connsiteX80-2457" fmla="*/ 2282509 w 2721527"/>
                <a:gd name="connsiteY80-2458" fmla="*/ 1924037 h 4230073"/>
                <a:gd name="connsiteX81-2459" fmla="*/ 1899992 w 2721527"/>
                <a:gd name="connsiteY81-2460" fmla="*/ 1887607 h 4230073"/>
                <a:gd name="connsiteX82-2461" fmla="*/ 1750628 w 2721527"/>
                <a:gd name="connsiteY82-2462" fmla="*/ 1945896 h 4230073"/>
                <a:gd name="connsiteX83-2463" fmla="*/ 1699739 w 2721527"/>
                <a:gd name="connsiteY83-2464" fmla="*/ 1935423 h 4230073"/>
                <a:gd name="connsiteX84-2465" fmla="*/ 1695963 w 2721527"/>
                <a:gd name="connsiteY84-2466" fmla="*/ 1932516 h 4230073"/>
                <a:gd name="connsiteX85-2467" fmla="*/ 1711193 w 2721527"/>
                <a:gd name="connsiteY85-2468" fmla="*/ 1894328 h 4230073"/>
                <a:gd name="connsiteX86-2469" fmla="*/ 2662473 w 2721527"/>
                <a:gd name="connsiteY86-2470" fmla="*/ 712784 h 4230073"/>
                <a:gd name="connsiteX87-2471" fmla="*/ 2682794 w 2721527"/>
                <a:gd name="connsiteY87-2472" fmla="*/ 227027 h 4230073"/>
                <a:gd name="connsiteX88-2473" fmla="*/ 2599343 w 2721527"/>
                <a:gd name="connsiteY88-2474" fmla="*/ 558832 h 4230073"/>
                <a:gd name="connsiteX89-2475" fmla="*/ 2436544 w 2721527"/>
                <a:gd name="connsiteY89-2476" fmla="*/ 743885 h 4230073"/>
                <a:gd name="connsiteX90-2477" fmla="*/ 2460248 w 2721527"/>
                <a:gd name="connsiteY90-2478" fmla="*/ 400965 h 4230073"/>
                <a:gd name="connsiteX91-2479" fmla="*/ 2354781 w 2721527"/>
                <a:gd name="connsiteY91-2480" fmla="*/ 32229 h 4230073"/>
                <a:gd name="connsiteX92-2481" fmla="*/ 2345823 w 2721527"/>
                <a:gd name="connsiteY92-2482" fmla="*/ 516706 h 4230073"/>
                <a:gd name="connsiteX93-2483" fmla="*/ 1986170 w 2721527"/>
                <a:gd name="connsiteY93-2484" fmla="*/ 0 h 4230073"/>
                <a:gd name="connsiteX0-2485" fmla="*/ 1681411 w 2721527"/>
                <a:gd name="connsiteY0-2486" fmla="*/ 2863938 h 4230073"/>
                <a:gd name="connsiteX1-2487" fmla="*/ 1648624 w 2721527"/>
                <a:gd name="connsiteY1-2488" fmla="*/ 3133522 h 4230073"/>
                <a:gd name="connsiteX2-2489" fmla="*/ 1386326 w 2721527"/>
                <a:gd name="connsiteY2-2490" fmla="*/ 3370319 h 4230073"/>
                <a:gd name="connsiteX3-2491" fmla="*/ 1352942 w 2721527"/>
                <a:gd name="connsiteY3-2492" fmla="*/ 3368093 h 4230073"/>
                <a:gd name="connsiteX4-2493" fmla="*/ 1352930 w 2721527"/>
                <a:gd name="connsiteY4-2494" fmla="*/ 3366675 h 4230073"/>
                <a:gd name="connsiteX5-2495" fmla="*/ 1342305 w 2721527"/>
                <a:gd name="connsiteY5-2496" fmla="*/ 3367384 h 4230073"/>
                <a:gd name="connsiteX6-2497" fmla="*/ 1331680 w 2721527"/>
                <a:gd name="connsiteY6-2498" fmla="*/ 3366675 h 4230073"/>
                <a:gd name="connsiteX7-2499" fmla="*/ 1331668 w 2721527"/>
                <a:gd name="connsiteY7-2500" fmla="*/ 3368093 h 4230073"/>
                <a:gd name="connsiteX8-2501" fmla="*/ 1298284 w 2721527"/>
                <a:gd name="connsiteY8-2502" fmla="*/ 3370319 h 4230073"/>
                <a:gd name="connsiteX9-2503" fmla="*/ 1035986 w 2721527"/>
                <a:gd name="connsiteY9-2504" fmla="*/ 3133522 h 4230073"/>
                <a:gd name="connsiteX10-2505" fmla="*/ 1003199 w 2721527"/>
                <a:gd name="connsiteY10-2506" fmla="*/ 2863938 h 4230073"/>
                <a:gd name="connsiteX11-2507" fmla="*/ 595771 w 2721527"/>
                <a:gd name="connsiteY11-2508" fmla="*/ 4221364 h 4230073"/>
                <a:gd name="connsiteX12-2509" fmla="*/ 1324619 w 2721527"/>
                <a:gd name="connsiteY12-2510" fmla="*/ 4203328 h 4230073"/>
                <a:gd name="connsiteX13-2511" fmla="*/ 1324394 w 2721527"/>
                <a:gd name="connsiteY13-2512" fmla="*/ 4230073 h 4230073"/>
                <a:gd name="connsiteX14-2513" fmla="*/ 2043598 w 2721527"/>
                <a:gd name="connsiteY14-2514" fmla="*/ 4225518 h 4230073"/>
                <a:gd name="connsiteX15-2515" fmla="*/ 1681411 w 2721527"/>
                <a:gd name="connsiteY15-2516" fmla="*/ 2863938 h 4230073"/>
                <a:gd name="connsiteX16-2517" fmla="*/ 1986170 w 2721527"/>
                <a:gd name="connsiteY16-2518" fmla="*/ 0 h 4230073"/>
                <a:gd name="connsiteX17-2519" fmla="*/ 2173089 w 2721527"/>
                <a:gd name="connsiteY17-2520" fmla="*/ 355240 h 4230073"/>
                <a:gd name="connsiteX18-2521" fmla="*/ 2225047 w 2721527"/>
                <a:gd name="connsiteY18-2522" fmla="*/ 637341 h 4230073"/>
                <a:gd name="connsiteX19-2523" fmla="*/ 1970243 w 2721527"/>
                <a:gd name="connsiteY19-2524" fmla="*/ 638906 h 4230073"/>
                <a:gd name="connsiteX20-2525" fmla="*/ 1695508 w 2721527"/>
                <a:gd name="connsiteY20-2526" fmla="*/ 541873 h 4230073"/>
                <a:gd name="connsiteX21-2527" fmla="*/ 2157075 w 2721527"/>
                <a:gd name="connsiteY21-2528" fmla="*/ 797291 h 4230073"/>
                <a:gd name="connsiteX22-2529" fmla="*/ 2240609 w 2721527"/>
                <a:gd name="connsiteY22-2530" fmla="*/ 984363 h 4230073"/>
                <a:gd name="connsiteX23-2531" fmla="*/ 1746390 w 2721527"/>
                <a:gd name="connsiteY23-2532" fmla="*/ 1532950 h 4230073"/>
                <a:gd name="connsiteX24-2533" fmla="*/ 1523369 w 2721527"/>
                <a:gd name="connsiteY24-2534" fmla="*/ 1031212 h 4230073"/>
                <a:gd name="connsiteX25-2535" fmla="*/ 1501425 w 2721527"/>
                <a:gd name="connsiteY25-2536" fmla="*/ 1348610 h 4230073"/>
                <a:gd name="connsiteX26-2537" fmla="*/ 1655161 w 2721527"/>
                <a:gd name="connsiteY26-2538" fmla="*/ 1656290 h 4230073"/>
                <a:gd name="connsiteX27-2539" fmla="*/ 1590016 w 2721527"/>
                <a:gd name="connsiteY27-2540" fmla="*/ 1824073 h 4230073"/>
                <a:gd name="connsiteX28-2541" fmla="*/ 1573478 w 2721527"/>
                <a:gd name="connsiteY28-2542" fmla="*/ 1855533 h 4230073"/>
                <a:gd name="connsiteX29-2543" fmla="*/ 1540584 w 2721527"/>
                <a:gd name="connsiteY29-2544" fmla="*/ 1865806 h 4230073"/>
                <a:gd name="connsiteX30-2545" fmla="*/ 1455542 w 2721527"/>
                <a:gd name="connsiteY30-2546" fmla="*/ 1924037 h 4230073"/>
                <a:gd name="connsiteX31-2547" fmla="*/ 1342608 w 2721527"/>
                <a:gd name="connsiteY31-2548" fmla="*/ 1927680 h 4230073"/>
                <a:gd name="connsiteX32-2549" fmla="*/ 1342305 w 2721527"/>
                <a:gd name="connsiteY32-2550" fmla="*/ 1966159 h 4230073"/>
                <a:gd name="connsiteX33-2551" fmla="*/ 1342002 w 2721527"/>
                <a:gd name="connsiteY33-2552" fmla="*/ 1927680 h 4230073"/>
                <a:gd name="connsiteX34-2553" fmla="*/ 1229068 w 2721527"/>
                <a:gd name="connsiteY34-2554" fmla="*/ 1924037 h 4230073"/>
                <a:gd name="connsiteX35-2555" fmla="*/ 1171690 w 2721527"/>
                <a:gd name="connsiteY35-2556" fmla="*/ 1890795 h 4230073"/>
                <a:gd name="connsiteX36-2557" fmla="*/ 1152431 w 2721527"/>
                <a:gd name="connsiteY36-2558" fmla="*/ 1873399 h 4230073"/>
                <a:gd name="connsiteX37-2559" fmla="*/ 1156386 w 2721527"/>
                <a:gd name="connsiteY37-2560" fmla="*/ 1871393 h 4230073"/>
                <a:gd name="connsiteX38-2561" fmla="*/ 1066367 w 2721527"/>
                <a:gd name="connsiteY38-2562" fmla="*/ 1656290 h 4230073"/>
                <a:gd name="connsiteX39-2563" fmla="*/ 1220102 w 2721527"/>
                <a:gd name="connsiteY39-2564" fmla="*/ 1348610 h 4230073"/>
                <a:gd name="connsiteX40-2565" fmla="*/ 1198159 w 2721527"/>
                <a:gd name="connsiteY40-2566" fmla="*/ 1031212 h 4230073"/>
                <a:gd name="connsiteX41-2567" fmla="*/ 975138 w 2721527"/>
                <a:gd name="connsiteY41-2568" fmla="*/ 1532950 h 4230073"/>
                <a:gd name="connsiteX42-2569" fmla="*/ 480919 w 2721527"/>
                <a:gd name="connsiteY42-2570" fmla="*/ 984363 h 4230073"/>
                <a:gd name="connsiteX43-2571" fmla="*/ 564452 w 2721527"/>
                <a:gd name="connsiteY43-2572" fmla="*/ 797291 h 4230073"/>
                <a:gd name="connsiteX44-2573" fmla="*/ 1026020 w 2721527"/>
                <a:gd name="connsiteY44-2574" fmla="*/ 541873 h 4230073"/>
                <a:gd name="connsiteX45-2575" fmla="*/ 751285 w 2721527"/>
                <a:gd name="connsiteY45-2576" fmla="*/ 638906 h 4230073"/>
                <a:gd name="connsiteX46-2577" fmla="*/ 496480 w 2721527"/>
                <a:gd name="connsiteY46-2578" fmla="*/ 637341 h 4230073"/>
                <a:gd name="connsiteX47-2579" fmla="*/ 548439 w 2721527"/>
                <a:gd name="connsiteY47-2580" fmla="*/ 355240 h 4230073"/>
                <a:gd name="connsiteX48-2581" fmla="*/ 735357 w 2721527"/>
                <a:gd name="connsiteY48-2582" fmla="*/ 0 h 4230073"/>
                <a:gd name="connsiteX49-2583" fmla="*/ 375704 w 2721527"/>
                <a:gd name="connsiteY49-2584" fmla="*/ 516706 h 4230073"/>
                <a:gd name="connsiteX50-2585" fmla="*/ 366746 w 2721527"/>
                <a:gd name="connsiteY50-2586" fmla="*/ 32229 h 4230073"/>
                <a:gd name="connsiteX51-2587" fmla="*/ 261279 w 2721527"/>
                <a:gd name="connsiteY51-2588" fmla="*/ 400965 h 4230073"/>
                <a:gd name="connsiteX52-2589" fmla="*/ 284983 w 2721527"/>
                <a:gd name="connsiteY52-2590" fmla="*/ 743885 h 4230073"/>
                <a:gd name="connsiteX53-2591" fmla="*/ 122184 w 2721527"/>
                <a:gd name="connsiteY53-2592" fmla="*/ 558832 h 4230073"/>
                <a:gd name="connsiteX54-2593" fmla="*/ 38733 w 2721527"/>
                <a:gd name="connsiteY54-2594" fmla="*/ 227027 h 4230073"/>
                <a:gd name="connsiteX55-2595" fmla="*/ 59054 w 2721527"/>
                <a:gd name="connsiteY55-2596" fmla="*/ 712784 h 4230073"/>
                <a:gd name="connsiteX56-2597" fmla="*/ 1010334 w 2721527"/>
                <a:gd name="connsiteY56-2598" fmla="*/ 1894328 h 4230073"/>
                <a:gd name="connsiteX57-2599" fmla="*/ 1016894 w 2721527"/>
                <a:gd name="connsiteY57-2600" fmla="*/ 1910776 h 4230073"/>
                <a:gd name="connsiteX58-2601" fmla="*/ 984871 w 2721527"/>
                <a:gd name="connsiteY58-2602" fmla="*/ 1935423 h 4230073"/>
                <a:gd name="connsiteX59-2603" fmla="*/ 933982 w 2721527"/>
                <a:gd name="connsiteY59-2604" fmla="*/ 1945896 h 4230073"/>
                <a:gd name="connsiteX60-2605" fmla="*/ 784618 w 2721527"/>
                <a:gd name="connsiteY60-2606" fmla="*/ 1887607 h 4230073"/>
                <a:gd name="connsiteX61-2607" fmla="*/ 402101 w 2721527"/>
                <a:gd name="connsiteY61-2608" fmla="*/ 1924037 h 4230073"/>
                <a:gd name="connsiteX62-2609" fmla="*/ 693543 w 2721527"/>
                <a:gd name="connsiteY62-2610" fmla="*/ 2189978 h 4230073"/>
                <a:gd name="connsiteX63-2611" fmla="*/ 941269 w 2721527"/>
                <a:gd name="connsiteY63-2612" fmla="*/ 2084331 h 4230073"/>
                <a:gd name="connsiteX64-2613" fmla="*/ 784618 w 2721527"/>
                <a:gd name="connsiteY64-2614" fmla="*/ 2226409 h 4230073"/>
                <a:gd name="connsiteX65-2615" fmla="*/ 1021415 w 2721527"/>
                <a:gd name="connsiteY65-2616" fmla="*/ 2820222 h 4230073"/>
                <a:gd name="connsiteX66-2617" fmla="*/ 1079704 w 2721527"/>
                <a:gd name="connsiteY66-2618" fmla="*/ 3137166 h 4230073"/>
                <a:gd name="connsiteX67-2619" fmla="*/ 1294642 w 2721527"/>
                <a:gd name="connsiteY67-2620" fmla="*/ 3308388 h 4230073"/>
                <a:gd name="connsiteX68-2621" fmla="*/ 1331700 w 2721527"/>
                <a:gd name="connsiteY68-2622" fmla="*/ 3313020 h 4230073"/>
                <a:gd name="connsiteX69-2623" fmla="*/ 1331679 w 2721527"/>
                <a:gd name="connsiteY69-2624" fmla="*/ 3315674 h 4230073"/>
                <a:gd name="connsiteX70-2625" fmla="*/ 1342305 w 2721527"/>
                <a:gd name="connsiteY70-2626" fmla="*/ 3314346 h 4230073"/>
                <a:gd name="connsiteX71-2627" fmla="*/ 1352931 w 2721527"/>
                <a:gd name="connsiteY71-2628" fmla="*/ 3315674 h 4230073"/>
                <a:gd name="connsiteX72-2629" fmla="*/ 1352910 w 2721527"/>
                <a:gd name="connsiteY72-2630" fmla="*/ 3313020 h 4230073"/>
                <a:gd name="connsiteX73-2631" fmla="*/ 1389968 w 2721527"/>
                <a:gd name="connsiteY73-2632" fmla="*/ 3308388 h 4230073"/>
                <a:gd name="connsiteX74-2633" fmla="*/ 1604906 w 2721527"/>
                <a:gd name="connsiteY74-2634" fmla="*/ 3137166 h 4230073"/>
                <a:gd name="connsiteX75-2635" fmla="*/ 1663195 w 2721527"/>
                <a:gd name="connsiteY75-2636" fmla="*/ 2820222 h 4230073"/>
                <a:gd name="connsiteX76-2637" fmla="*/ 1899992 w 2721527"/>
                <a:gd name="connsiteY76-2638" fmla="*/ 2226409 h 4230073"/>
                <a:gd name="connsiteX77-2639" fmla="*/ 1743341 w 2721527"/>
                <a:gd name="connsiteY77-2640" fmla="*/ 2084331 h 4230073"/>
                <a:gd name="connsiteX78-2641" fmla="*/ 1991067 w 2721527"/>
                <a:gd name="connsiteY78-2642" fmla="*/ 2189978 h 4230073"/>
                <a:gd name="connsiteX79-2643" fmla="*/ 2282509 w 2721527"/>
                <a:gd name="connsiteY79-2644" fmla="*/ 1924037 h 4230073"/>
                <a:gd name="connsiteX80-2645" fmla="*/ 1899992 w 2721527"/>
                <a:gd name="connsiteY80-2646" fmla="*/ 1887607 h 4230073"/>
                <a:gd name="connsiteX81-2647" fmla="*/ 1750628 w 2721527"/>
                <a:gd name="connsiteY81-2648" fmla="*/ 1945896 h 4230073"/>
                <a:gd name="connsiteX82-2649" fmla="*/ 1699739 w 2721527"/>
                <a:gd name="connsiteY82-2650" fmla="*/ 1935423 h 4230073"/>
                <a:gd name="connsiteX83-2651" fmla="*/ 1695963 w 2721527"/>
                <a:gd name="connsiteY83-2652" fmla="*/ 1932516 h 4230073"/>
                <a:gd name="connsiteX84-2653" fmla="*/ 1711193 w 2721527"/>
                <a:gd name="connsiteY84-2654" fmla="*/ 1894328 h 4230073"/>
                <a:gd name="connsiteX85-2655" fmla="*/ 2662473 w 2721527"/>
                <a:gd name="connsiteY85-2656" fmla="*/ 712784 h 4230073"/>
                <a:gd name="connsiteX86-2657" fmla="*/ 2682794 w 2721527"/>
                <a:gd name="connsiteY86-2658" fmla="*/ 227027 h 4230073"/>
                <a:gd name="connsiteX87-2659" fmla="*/ 2599343 w 2721527"/>
                <a:gd name="connsiteY87-2660" fmla="*/ 558832 h 4230073"/>
                <a:gd name="connsiteX88-2661" fmla="*/ 2436544 w 2721527"/>
                <a:gd name="connsiteY88-2662" fmla="*/ 743885 h 4230073"/>
                <a:gd name="connsiteX89-2663" fmla="*/ 2460248 w 2721527"/>
                <a:gd name="connsiteY89-2664" fmla="*/ 400965 h 4230073"/>
                <a:gd name="connsiteX90-2665" fmla="*/ 2354781 w 2721527"/>
                <a:gd name="connsiteY90-2666" fmla="*/ 32229 h 4230073"/>
                <a:gd name="connsiteX91-2667" fmla="*/ 2345823 w 2721527"/>
                <a:gd name="connsiteY91-2668" fmla="*/ 516706 h 4230073"/>
                <a:gd name="connsiteX92-2669" fmla="*/ 1986170 w 2721527"/>
                <a:gd name="connsiteY92-2670" fmla="*/ 0 h 4230073"/>
                <a:gd name="connsiteX0-2671" fmla="*/ 1681411 w 2721527"/>
                <a:gd name="connsiteY0-2672" fmla="*/ 2863938 h 4225518"/>
                <a:gd name="connsiteX1-2673" fmla="*/ 1648624 w 2721527"/>
                <a:gd name="connsiteY1-2674" fmla="*/ 3133522 h 4225518"/>
                <a:gd name="connsiteX2-2675" fmla="*/ 1386326 w 2721527"/>
                <a:gd name="connsiteY2-2676" fmla="*/ 3370319 h 4225518"/>
                <a:gd name="connsiteX3-2677" fmla="*/ 1352942 w 2721527"/>
                <a:gd name="connsiteY3-2678" fmla="*/ 3368093 h 4225518"/>
                <a:gd name="connsiteX4-2679" fmla="*/ 1352930 w 2721527"/>
                <a:gd name="connsiteY4-2680" fmla="*/ 3366675 h 4225518"/>
                <a:gd name="connsiteX5-2681" fmla="*/ 1342305 w 2721527"/>
                <a:gd name="connsiteY5-2682" fmla="*/ 3367384 h 4225518"/>
                <a:gd name="connsiteX6-2683" fmla="*/ 1331680 w 2721527"/>
                <a:gd name="connsiteY6-2684" fmla="*/ 3366675 h 4225518"/>
                <a:gd name="connsiteX7-2685" fmla="*/ 1331668 w 2721527"/>
                <a:gd name="connsiteY7-2686" fmla="*/ 3368093 h 4225518"/>
                <a:gd name="connsiteX8-2687" fmla="*/ 1298284 w 2721527"/>
                <a:gd name="connsiteY8-2688" fmla="*/ 3370319 h 4225518"/>
                <a:gd name="connsiteX9-2689" fmla="*/ 1035986 w 2721527"/>
                <a:gd name="connsiteY9-2690" fmla="*/ 3133522 h 4225518"/>
                <a:gd name="connsiteX10-2691" fmla="*/ 1003199 w 2721527"/>
                <a:gd name="connsiteY10-2692" fmla="*/ 2863938 h 4225518"/>
                <a:gd name="connsiteX11-2693" fmla="*/ 595771 w 2721527"/>
                <a:gd name="connsiteY11-2694" fmla="*/ 4221364 h 4225518"/>
                <a:gd name="connsiteX12-2695" fmla="*/ 1324619 w 2721527"/>
                <a:gd name="connsiteY12-2696" fmla="*/ 4203328 h 4225518"/>
                <a:gd name="connsiteX13-2697" fmla="*/ 2043598 w 2721527"/>
                <a:gd name="connsiteY13-2698" fmla="*/ 4225518 h 4225518"/>
                <a:gd name="connsiteX14-2699" fmla="*/ 1681411 w 2721527"/>
                <a:gd name="connsiteY14-2700" fmla="*/ 2863938 h 4225518"/>
                <a:gd name="connsiteX15-2701" fmla="*/ 1986170 w 2721527"/>
                <a:gd name="connsiteY15-2702" fmla="*/ 0 h 4225518"/>
                <a:gd name="connsiteX16-2703" fmla="*/ 2173089 w 2721527"/>
                <a:gd name="connsiteY16-2704" fmla="*/ 355240 h 4225518"/>
                <a:gd name="connsiteX17-2705" fmla="*/ 2225047 w 2721527"/>
                <a:gd name="connsiteY17-2706" fmla="*/ 637341 h 4225518"/>
                <a:gd name="connsiteX18-2707" fmla="*/ 1970243 w 2721527"/>
                <a:gd name="connsiteY18-2708" fmla="*/ 638906 h 4225518"/>
                <a:gd name="connsiteX19-2709" fmla="*/ 1695508 w 2721527"/>
                <a:gd name="connsiteY19-2710" fmla="*/ 541873 h 4225518"/>
                <a:gd name="connsiteX20-2711" fmla="*/ 2157075 w 2721527"/>
                <a:gd name="connsiteY20-2712" fmla="*/ 797291 h 4225518"/>
                <a:gd name="connsiteX21-2713" fmla="*/ 2240609 w 2721527"/>
                <a:gd name="connsiteY21-2714" fmla="*/ 984363 h 4225518"/>
                <a:gd name="connsiteX22-2715" fmla="*/ 1746390 w 2721527"/>
                <a:gd name="connsiteY22-2716" fmla="*/ 1532950 h 4225518"/>
                <a:gd name="connsiteX23-2717" fmla="*/ 1523369 w 2721527"/>
                <a:gd name="connsiteY23-2718" fmla="*/ 1031212 h 4225518"/>
                <a:gd name="connsiteX24-2719" fmla="*/ 1501425 w 2721527"/>
                <a:gd name="connsiteY24-2720" fmla="*/ 1348610 h 4225518"/>
                <a:gd name="connsiteX25-2721" fmla="*/ 1655161 w 2721527"/>
                <a:gd name="connsiteY25-2722" fmla="*/ 1656290 h 4225518"/>
                <a:gd name="connsiteX26-2723" fmla="*/ 1590016 w 2721527"/>
                <a:gd name="connsiteY26-2724" fmla="*/ 1824073 h 4225518"/>
                <a:gd name="connsiteX27-2725" fmla="*/ 1573478 w 2721527"/>
                <a:gd name="connsiteY27-2726" fmla="*/ 1855533 h 4225518"/>
                <a:gd name="connsiteX28-2727" fmla="*/ 1540584 w 2721527"/>
                <a:gd name="connsiteY28-2728" fmla="*/ 1865806 h 4225518"/>
                <a:gd name="connsiteX29-2729" fmla="*/ 1455542 w 2721527"/>
                <a:gd name="connsiteY29-2730" fmla="*/ 1924037 h 4225518"/>
                <a:gd name="connsiteX30-2731" fmla="*/ 1342608 w 2721527"/>
                <a:gd name="connsiteY30-2732" fmla="*/ 1927680 h 4225518"/>
                <a:gd name="connsiteX31-2733" fmla="*/ 1342305 w 2721527"/>
                <a:gd name="connsiteY31-2734" fmla="*/ 1966159 h 4225518"/>
                <a:gd name="connsiteX32-2735" fmla="*/ 1342002 w 2721527"/>
                <a:gd name="connsiteY32-2736" fmla="*/ 1927680 h 4225518"/>
                <a:gd name="connsiteX33-2737" fmla="*/ 1229068 w 2721527"/>
                <a:gd name="connsiteY33-2738" fmla="*/ 1924037 h 4225518"/>
                <a:gd name="connsiteX34-2739" fmla="*/ 1171690 w 2721527"/>
                <a:gd name="connsiteY34-2740" fmla="*/ 1890795 h 4225518"/>
                <a:gd name="connsiteX35-2741" fmla="*/ 1152431 w 2721527"/>
                <a:gd name="connsiteY35-2742" fmla="*/ 1873399 h 4225518"/>
                <a:gd name="connsiteX36-2743" fmla="*/ 1156386 w 2721527"/>
                <a:gd name="connsiteY36-2744" fmla="*/ 1871393 h 4225518"/>
                <a:gd name="connsiteX37-2745" fmla="*/ 1066367 w 2721527"/>
                <a:gd name="connsiteY37-2746" fmla="*/ 1656290 h 4225518"/>
                <a:gd name="connsiteX38-2747" fmla="*/ 1220102 w 2721527"/>
                <a:gd name="connsiteY38-2748" fmla="*/ 1348610 h 4225518"/>
                <a:gd name="connsiteX39-2749" fmla="*/ 1198159 w 2721527"/>
                <a:gd name="connsiteY39-2750" fmla="*/ 1031212 h 4225518"/>
                <a:gd name="connsiteX40-2751" fmla="*/ 975138 w 2721527"/>
                <a:gd name="connsiteY40-2752" fmla="*/ 1532950 h 4225518"/>
                <a:gd name="connsiteX41-2753" fmla="*/ 480919 w 2721527"/>
                <a:gd name="connsiteY41-2754" fmla="*/ 984363 h 4225518"/>
                <a:gd name="connsiteX42-2755" fmla="*/ 564452 w 2721527"/>
                <a:gd name="connsiteY42-2756" fmla="*/ 797291 h 4225518"/>
                <a:gd name="connsiteX43-2757" fmla="*/ 1026020 w 2721527"/>
                <a:gd name="connsiteY43-2758" fmla="*/ 541873 h 4225518"/>
                <a:gd name="connsiteX44-2759" fmla="*/ 751285 w 2721527"/>
                <a:gd name="connsiteY44-2760" fmla="*/ 638906 h 4225518"/>
                <a:gd name="connsiteX45-2761" fmla="*/ 496480 w 2721527"/>
                <a:gd name="connsiteY45-2762" fmla="*/ 637341 h 4225518"/>
                <a:gd name="connsiteX46-2763" fmla="*/ 548439 w 2721527"/>
                <a:gd name="connsiteY46-2764" fmla="*/ 355240 h 4225518"/>
                <a:gd name="connsiteX47-2765" fmla="*/ 735357 w 2721527"/>
                <a:gd name="connsiteY47-2766" fmla="*/ 0 h 4225518"/>
                <a:gd name="connsiteX48-2767" fmla="*/ 375704 w 2721527"/>
                <a:gd name="connsiteY48-2768" fmla="*/ 516706 h 4225518"/>
                <a:gd name="connsiteX49-2769" fmla="*/ 366746 w 2721527"/>
                <a:gd name="connsiteY49-2770" fmla="*/ 32229 h 4225518"/>
                <a:gd name="connsiteX50-2771" fmla="*/ 261279 w 2721527"/>
                <a:gd name="connsiteY50-2772" fmla="*/ 400965 h 4225518"/>
                <a:gd name="connsiteX51-2773" fmla="*/ 284983 w 2721527"/>
                <a:gd name="connsiteY51-2774" fmla="*/ 743885 h 4225518"/>
                <a:gd name="connsiteX52-2775" fmla="*/ 122184 w 2721527"/>
                <a:gd name="connsiteY52-2776" fmla="*/ 558832 h 4225518"/>
                <a:gd name="connsiteX53-2777" fmla="*/ 38733 w 2721527"/>
                <a:gd name="connsiteY53-2778" fmla="*/ 227027 h 4225518"/>
                <a:gd name="connsiteX54-2779" fmla="*/ 59054 w 2721527"/>
                <a:gd name="connsiteY54-2780" fmla="*/ 712784 h 4225518"/>
                <a:gd name="connsiteX55-2781" fmla="*/ 1010334 w 2721527"/>
                <a:gd name="connsiteY55-2782" fmla="*/ 1894328 h 4225518"/>
                <a:gd name="connsiteX56-2783" fmla="*/ 1016894 w 2721527"/>
                <a:gd name="connsiteY56-2784" fmla="*/ 1910776 h 4225518"/>
                <a:gd name="connsiteX57-2785" fmla="*/ 984871 w 2721527"/>
                <a:gd name="connsiteY57-2786" fmla="*/ 1935423 h 4225518"/>
                <a:gd name="connsiteX58-2787" fmla="*/ 933982 w 2721527"/>
                <a:gd name="connsiteY58-2788" fmla="*/ 1945896 h 4225518"/>
                <a:gd name="connsiteX59-2789" fmla="*/ 784618 w 2721527"/>
                <a:gd name="connsiteY59-2790" fmla="*/ 1887607 h 4225518"/>
                <a:gd name="connsiteX60-2791" fmla="*/ 402101 w 2721527"/>
                <a:gd name="connsiteY60-2792" fmla="*/ 1924037 h 4225518"/>
                <a:gd name="connsiteX61-2793" fmla="*/ 693543 w 2721527"/>
                <a:gd name="connsiteY61-2794" fmla="*/ 2189978 h 4225518"/>
                <a:gd name="connsiteX62-2795" fmla="*/ 941269 w 2721527"/>
                <a:gd name="connsiteY62-2796" fmla="*/ 2084331 h 4225518"/>
                <a:gd name="connsiteX63-2797" fmla="*/ 784618 w 2721527"/>
                <a:gd name="connsiteY63-2798" fmla="*/ 2226409 h 4225518"/>
                <a:gd name="connsiteX64-2799" fmla="*/ 1021415 w 2721527"/>
                <a:gd name="connsiteY64-2800" fmla="*/ 2820222 h 4225518"/>
                <a:gd name="connsiteX65-2801" fmla="*/ 1079704 w 2721527"/>
                <a:gd name="connsiteY65-2802" fmla="*/ 3137166 h 4225518"/>
                <a:gd name="connsiteX66-2803" fmla="*/ 1294642 w 2721527"/>
                <a:gd name="connsiteY66-2804" fmla="*/ 3308388 h 4225518"/>
                <a:gd name="connsiteX67-2805" fmla="*/ 1331700 w 2721527"/>
                <a:gd name="connsiteY67-2806" fmla="*/ 3313020 h 4225518"/>
                <a:gd name="connsiteX68-2807" fmla="*/ 1331679 w 2721527"/>
                <a:gd name="connsiteY68-2808" fmla="*/ 3315674 h 4225518"/>
                <a:gd name="connsiteX69-2809" fmla="*/ 1342305 w 2721527"/>
                <a:gd name="connsiteY69-2810" fmla="*/ 3314346 h 4225518"/>
                <a:gd name="connsiteX70-2811" fmla="*/ 1352931 w 2721527"/>
                <a:gd name="connsiteY70-2812" fmla="*/ 3315674 h 4225518"/>
                <a:gd name="connsiteX71-2813" fmla="*/ 1352910 w 2721527"/>
                <a:gd name="connsiteY71-2814" fmla="*/ 3313020 h 4225518"/>
                <a:gd name="connsiteX72-2815" fmla="*/ 1389968 w 2721527"/>
                <a:gd name="connsiteY72-2816" fmla="*/ 3308388 h 4225518"/>
                <a:gd name="connsiteX73-2817" fmla="*/ 1604906 w 2721527"/>
                <a:gd name="connsiteY73-2818" fmla="*/ 3137166 h 4225518"/>
                <a:gd name="connsiteX74-2819" fmla="*/ 1663195 w 2721527"/>
                <a:gd name="connsiteY74-2820" fmla="*/ 2820222 h 4225518"/>
                <a:gd name="connsiteX75-2821" fmla="*/ 1899992 w 2721527"/>
                <a:gd name="connsiteY75-2822" fmla="*/ 2226409 h 4225518"/>
                <a:gd name="connsiteX76-2823" fmla="*/ 1743341 w 2721527"/>
                <a:gd name="connsiteY76-2824" fmla="*/ 2084331 h 4225518"/>
                <a:gd name="connsiteX77-2825" fmla="*/ 1991067 w 2721527"/>
                <a:gd name="connsiteY77-2826" fmla="*/ 2189978 h 4225518"/>
                <a:gd name="connsiteX78-2827" fmla="*/ 2282509 w 2721527"/>
                <a:gd name="connsiteY78-2828" fmla="*/ 1924037 h 4225518"/>
                <a:gd name="connsiteX79-2829" fmla="*/ 1899992 w 2721527"/>
                <a:gd name="connsiteY79-2830" fmla="*/ 1887607 h 4225518"/>
                <a:gd name="connsiteX80-2831" fmla="*/ 1750628 w 2721527"/>
                <a:gd name="connsiteY80-2832" fmla="*/ 1945896 h 4225518"/>
                <a:gd name="connsiteX81-2833" fmla="*/ 1699739 w 2721527"/>
                <a:gd name="connsiteY81-2834" fmla="*/ 1935423 h 4225518"/>
                <a:gd name="connsiteX82-2835" fmla="*/ 1695963 w 2721527"/>
                <a:gd name="connsiteY82-2836" fmla="*/ 1932516 h 4225518"/>
                <a:gd name="connsiteX83-2837" fmla="*/ 1711193 w 2721527"/>
                <a:gd name="connsiteY83-2838" fmla="*/ 1894328 h 4225518"/>
                <a:gd name="connsiteX84-2839" fmla="*/ 2662473 w 2721527"/>
                <a:gd name="connsiteY84-2840" fmla="*/ 712784 h 4225518"/>
                <a:gd name="connsiteX85-2841" fmla="*/ 2682794 w 2721527"/>
                <a:gd name="connsiteY85-2842" fmla="*/ 227027 h 4225518"/>
                <a:gd name="connsiteX86-2843" fmla="*/ 2599343 w 2721527"/>
                <a:gd name="connsiteY86-2844" fmla="*/ 558832 h 4225518"/>
                <a:gd name="connsiteX87-2845" fmla="*/ 2436544 w 2721527"/>
                <a:gd name="connsiteY87-2846" fmla="*/ 743885 h 4225518"/>
                <a:gd name="connsiteX88-2847" fmla="*/ 2460248 w 2721527"/>
                <a:gd name="connsiteY88-2848" fmla="*/ 400965 h 4225518"/>
                <a:gd name="connsiteX89-2849" fmla="*/ 2354781 w 2721527"/>
                <a:gd name="connsiteY89-2850" fmla="*/ 32229 h 4225518"/>
                <a:gd name="connsiteX90-2851" fmla="*/ 2345823 w 2721527"/>
                <a:gd name="connsiteY90-2852" fmla="*/ 516706 h 4225518"/>
                <a:gd name="connsiteX91-2853" fmla="*/ 1986170 w 2721527"/>
                <a:gd name="connsiteY91-2854" fmla="*/ 0 h 4225518"/>
                <a:gd name="connsiteX0-2855" fmla="*/ 1681411 w 2721527"/>
                <a:gd name="connsiteY0-2856" fmla="*/ 2863938 h 4225518"/>
                <a:gd name="connsiteX1-2857" fmla="*/ 1648624 w 2721527"/>
                <a:gd name="connsiteY1-2858" fmla="*/ 3133522 h 4225518"/>
                <a:gd name="connsiteX2-2859" fmla="*/ 1386326 w 2721527"/>
                <a:gd name="connsiteY2-2860" fmla="*/ 3370319 h 4225518"/>
                <a:gd name="connsiteX3-2861" fmla="*/ 1352942 w 2721527"/>
                <a:gd name="connsiteY3-2862" fmla="*/ 3368093 h 4225518"/>
                <a:gd name="connsiteX4-2863" fmla="*/ 1352930 w 2721527"/>
                <a:gd name="connsiteY4-2864" fmla="*/ 3366675 h 4225518"/>
                <a:gd name="connsiteX5-2865" fmla="*/ 1342305 w 2721527"/>
                <a:gd name="connsiteY5-2866" fmla="*/ 3367384 h 4225518"/>
                <a:gd name="connsiteX6-2867" fmla="*/ 1331680 w 2721527"/>
                <a:gd name="connsiteY6-2868" fmla="*/ 3366675 h 4225518"/>
                <a:gd name="connsiteX7-2869" fmla="*/ 1331668 w 2721527"/>
                <a:gd name="connsiteY7-2870" fmla="*/ 3368093 h 4225518"/>
                <a:gd name="connsiteX8-2871" fmla="*/ 1298284 w 2721527"/>
                <a:gd name="connsiteY8-2872" fmla="*/ 3370319 h 4225518"/>
                <a:gd name="connsiteX9-2873" fmla="*/ 1035986 w 2721527"/>
                <a:gd name="connsiteY9-2874" fmla="*/ 3133522 h 4225518"/>
                <a:gd name="connsiteX10-2875" fmla="*/ 1003199 w 2721527"/>
                <a:gd name="connsiteY10-2876" fmla="*/ 2863938 h 4225518"/>
                <a:gd name="connsiteX11-2877" fmla="*/ 595771 w 2721527"/>
                <a:gd name="connsiteY11-2878" fmla="*/ 4221364 h 4225518"/>
                <a:gd name="connsiteX12-2879" fmla="*/ 2043598 w 2721527"/>
                <a:gd name="connsiteY12-2880" fmla="*/ 4225518 h 4225518"/>
                <a:gd name="connsiteX13-2881" fmla="*/ 1681411 w 2721527"/>
                <a:gd name="connsiteY13-2882" fmla="*/ 2863938 h 4225518"/>
                <a:gd name="connsiteX14-2883" fmla="*/ 1986170 w 2721527"/>
                <a:gd name="connsiteY14-2884" fmla="*/ 0 h 4225518"/>
                <a:gd name="connsiteX15-2885" fmla="*/ 2173089 w 2721527"/>
                <a:gd name="connsiteY15-2886" fmla="*/ 355240 h 4225518"/>
                <a:gd name="connsiteX16-2887" fmla="*/ 2225047 w 2721527"/>
                <a:gd name="connsiteY16-2888" fmla="*/ 637341 h 4225518"/>
                <a:gd name="connsiteX17-2889" fmla="*/ 1970243 w 2721527"/>
                <a:gd name="connsiteY17-2890" fmla="*/ 638906 h 4225518"/>
                <a:gd name="connsiteX18-2891" fmla="*/ 1695508 w 2721527"/>
                <a:gd name="connsiteY18-2892" fmla="*/ 541873 h 4225518"/>
                <a:gd name="connsiteX19-2893" fmla="*/ 2157075 w 2721527"/>
                <a:gd name="connsiteY19-2894" fmla="*/ 797291 h 4225518"/>
                <a:gd name="connsiteX20-2895" fmla="*/ 2240609 w 2721527"/>
                <a:gd name="connsiteY20-2896" fmla="*/ 984363 h 4225518"/>
                <a:gd name="connsiteX21-2897" fmla="*/ 1746390 w 2721527"/>
                <a:gd name="connsiteY21-2898" fmla="*/ 1532950 h 4225518"/>
                <a:gd name="connsiteX22-2899" fmla="*/ 1523369 w 2721527"/>
                <a:gd name="connsiteY22-2900" fmla="*/ 1031212 h 4225518"/>
                <a:gd name="connsiteX23-2901" fmla="*/ 1501425 w 2721527"/>
                <a:gd name="connsiteY23-2902" fmla="*/ 1348610 h 4225518"/>
                <a:gd name="connsiteX24-2903" fmla="*/ 1655161 w 2721527"/>
                <a:gd name="connsiteY24-2904" fmla="*/ 1656290 h 4225518"/>
                <a:gd name="connsiteX25-2905" fmla="*/ 1590016 w 2721527"/>
                <a:gd name="connsiteY25-2906" fmla="*/ 1824073 h 4225518"/>
                <a:gd name="connsiteX26-2907" fmla="*/ 1573478 w 2721527"/>
                <a:gd name="connsiteY26-2908" fmla="*/ 1855533 h 4225518"/>
                <a:gd name="connsiteX27-2909" fmla="*/ 1540584 w 2721527"/>
                <a:gd name="connsiteY27-2910" fmla="*/ 1865806 h 4225518"/>
                <a:gd name="connsiteX28-2911" fmla="*/ 1455542 w 2721527"/>
                <a:gd name="connsiteY28-2912" fmla="*/ 1924037 h 4225518"/>
                <a:gd name="connsiteX29-2913" fmla="*/ 1342608 w 2721527"/>
                <a:gd name="connsiteY29-2914" fmla="*/ 1927680 h 4225518"/>
                <a:gd name="connsiteX30-2915" fmla="*/ 1342305 w 2721527"/>
                <a:gd name="connsiteY30-2916" fmla="*/ 1966159 h 4225518"/>
                <a:gd name="connsiteX31-2917" fmla="*/ 1342002 w 2721527"/>
                <a:gd name="connsiteY31-2918" fmla="*/ 1927680 h 4225518"/>
                <a:gd name="connsiteX32-2919" fmla="*/ 1229068 w 2721527"/>
                <a:gd name="connsiteY32-2920" fmla="*/ 1924037 h 4225518"/>
                <a:gd name="connsiteX33-2921" fmla="*/ 1171690 w 2721527"/>
                <a:gd name="connsiteY33-2922" fmla="*/ 1890795 h 4225518"/>
                <a:gd name="connsiteX34-2923" fmla="*/ 1152431 w 2721527"/>
                <a:gd name="connsiteY34-2924" fmla="*/ 1873399 h 4225518"/>
                <a:gd name="connsiteX35-2925" fmla="*/ 1156386 w 2721527"/>
                <a:gd name="connsiteY35-2926" fmla="*/ 1871393 h 4225518"/>
                <a:gd name="connsiteX36-2927" fmla="*/ 1066367 w 2721527"/>
                <a:gd name="connsiteY36-2928" fmla="*/ 1656290 h 4225518"/>
                <a:gd name="connsiteX37-2929" fmla="*/ 1220102 w 2721527"/>
                <a:gd name="connsiteY37-2930" fmla="*/ 1348610 h 4225518"/>
                <a:gd name="connsiteX38-2931" fmla="*/ 1198159 w 2721527"/>
                <a:gd name="connsiteY38-2932" fmla="*/ 1031212 h 4225518"/>
                <a:gd name="connsiteX39-2933" fmla="*/ 975138 w 2721527"/>
                <a:gd name="connsiteY39-2934" fmla="*/ 1532950 h 4225518"/>
                <a:gd name="connsiteX40-2935" fmla="*/ 480919 w 2721527"/>
                <a:gd name="connsiteY40-2936" fmla="*/ 984363 h 4225518"/>
                <a:gd name="connsiteX41-2937" fmla="*/ 564452 w 2721527"/>
                <a:gd name="connsiteY41-2938" fmla="*/ 797291 h 4225518"/>
                <a:gd name="connsiteX42-2939" fmla="*/ 1026020 w 2721527"/>
                <a:gd name="connsiteY42-2940" fmla="*/ 541873 h 4225518"/>
                <a:gd name="connsiteX43-2941" fmla="*/ 751285 w 2721527"/>
                <a:gd name="connsiteY43-2942" fmla="*/ 638906 h 4225518"/>
                <a:gd name="connsiteX44-2943" fmla="*/ 496480 w 2721527"/>
                <a:gd name="connsiteY44-2944" fmla="*/ 637341 h 4225518"/>
                <a:gd name="connsiteX45-2945" fmla="*/ 548439 w 2721527"/>
                <a:gd name="connsiteY45-2946" fmla="*/ 355240 h 4225518"/>
                <a:gd name="connsiteX46-2947" fmla="*/ 735357 w 2721527"/>
                <a:gd name="connsiteY46-2948" fmla="*/ 0 h 4225518"/>
                <a:gd name="connsiteX47-2949" fmla="*/ 375704 w 2721527"/>
                <a:gd name="connsiteY47-2950" fmla="*/ 516706 h 4225518"/>
                <a:gd name="connsiteX48-2951" fmla="*/ 366746 w 2721527"/>
                <a:gd name="connsiteY48-2952" fmla="*/ 32229 h 4225518"/>
                <a:gd name="connsiteX49-2953" fmla="*/ 261279 w 2721527"/>
                <a:gd name="connsiteY49-2954" fmla="*/ 400965 h 4225518"/>
                <a:gd name="connsiteX50-2955" fmla="*/ 284983 w 2721527"/>
                <a:gd name="connsiteY50-2956" fmla="*/ 743885 h 4225518"/>
                <a:gd name="connsiteX51-2957" fmla="*/ 122184 w 2721527"/>
                <a:gd name="connsiteY51-2958" fmla="*/ 558832 h 4225518"/>
                <a:gd name="connsiteX52-2959" fmla="*/ 38733 w 2721527"/>
                <a:gd name="connsiteY52-2960" fmla="*/ 227027 h 4225518"/>
                <a:gd name="connsiteX53-2961" fmla="*/ 59054 w 2721527"/>
                <a:gd name="connsiteY53-2962" fmla="*/ 712784 h 4225518"/>
                <a:gd name="connsiteX54-2963" fmla="*/ 1010334 w 2721527"/>
                <a:gd name="connsiteY54-2964" fmla="*/ 1894328 h 4225518"/>
                <a:gd name="connsiteX55-2965" fmla="*/ 1016894 w 2721527"/>
                <a:gd name="connsiteY55-2966" fmla="*/ 1910776 h 4225518"/>
                <a:gd name="connsiteX56-2967" fmla="*/ 984871 w 2721527"/>
                <a:gd name="connsiteY56-2968" fmla="*/ 1935423 h 4225518"/>
                <a:gd name="connsiteX57-2969" fmla="*/ 933982 w 2721527"/>
                <a:gd name="connsiteY57-2970" fmla="*/ 1945896 h 4225518"/>
                <a:gd name="connsiteX58-2971" fmla="*/ 784618 w 2721527"/>
                <a:gd name="connsiteY58-2972" fmla="*/ 1887607 h 4225518"/>
                <a:gd name="connsiteX59-2973" fmla="*/ 402101 w 2721527"/>
                <a:gd name="connsiteY59-2974" fmla="*/ 1924037 h 4225518"/>
                <a:gd name="connsiteX60-2975" fmla="*/ 693543 w 2721527"/>
                <a:gd name="connsiteY60-2976" fmla="*/ 2189978 h 4225518"/>
                <a:gd name="connsiteX61-2977" fmla="*/ 941269 w 2721527"/>
                <a:gd name="connsiteY61-2978" fmla="*/ 2084331 h 4225518"/>
                <a:gd name="connsiteX62-2979" fmla="*/ 784618 w 2721527"/>
                <a:gd name="connsiteY62-2980" fmla="*/ 2226409 h 4225518"/>
                <a:gd name="connsiteX63-2981" fmla="*/ 1021415 w 2721527"/>
                <a:gd name="connsiteY63-2982" fmla="*/ 2820222 h 4225518"/>
                <a:gd name="connsiteX64-2983" fmla="*/ 1079704 w 2721527"/>
                <a:gd name="connsiteY64-2984" fmla="*/ 3137166 h 4225518"/>
                <a:gd name="connsiteX65-2985" fmla="*/ 1294642 w 2721527"/>
                <a:gd name="connsiteY65-2986" fmla="*/ 3308388 h 4225518"/>
                <a:gd name="connsiteX66-2987" fmla="*/ 1331700 w 2721527"/>
                <a:gd name="connsiteY66-2988" fmla="*/ 3313020 h 4225518"/>
                <a:gd name="connsiteX67-2989" fmla="*/ 1331679 w 2721527"/>
                <a:gd name="connsiteY67-2990" fmla="*/ 3315674 h 4225518"/>
                <a:gd name="connsiteX68-2991" fmla="*/ 1342305 w 2721527"/>
                <a:gd name="connsiteY68-2992" fmla="*/ 3314346 h 4225518"/>
                <a:gd name="connsiteX69-2993" fmla="*/ 1352931 w 2721527"/>
                <a:gd name="connsiteY69-2994" fmla="*/ 3315674 h 4225518"/>
                <a:gd name="connsiteX70-2995" fmla="*/ 1352910 w 2721527"/>
                <a:gd name="connsiteY70-2996" fmla="*/ 3313020 h 4225518"/>
                <a:gd name="connsiteX71-2997" fmla="*/ 1389968 w 2721527"/>
                <a:gd name="connsiteY71-2998" fmla="*/ 3308388 h 4225518"/>
                <a:gd name="connsiteX72-2999" fmla="*/ 1604906 w 2721527"/>
                <a:gd name="connsiteY72-3000" fmla="*/ 3137166 h 4225518"/>
                <a:gd name="connsiteX73-3001" fmla="*/ 1663195 w 2721527"/>
                <a:gd name="connsiteY73-3002" fmla="*/ 2820222 h 4225518"/>
                <a:gd name="connsiteX74-3003" fmla="*/ 1899992 w 2721527"/>
                <a:gd name="connsiteY74-3004" fmla="*/ 2226409 h 4225518"/>
                <a:gd name="connsiteX75-3005" fmla="*/ 1743341 w 2721527"/>
                <a:gd name="connsiteY75-3006" fmla="*/ 2084331 h 4225518"/>
                <a:gd name="connsiteX76-3007" fmla="*/ 1991067 w 2721527"/>
                <a:gd name="connsiteY76-3008" fmla="*/ 2189978 h 4225518"/>
                <a:gd name="connsiteX77-3009" fmla="*/ 2282509 w 2721527"/>
                <a:gd name="connsiteY77-3010" fmla="*/ 1924037 h 4225518"/>
                <a:gd name="connsiteX78-3011" fmla="*/ 1899992 w 2721527"/>
                <a:gd name="connsiteY78-3012" fmla="*/ 1887607 h 4225518"/>
                <a:gd name="connsiteX79-3013" fmla="*/ 1750628 w 2721527"/>
                <a:gd name="connsiteY79-3014" fmla="*/ 1945896 h 4225518"/>
                <a:gd name="connsiteX80-3015" fmla="*/ 1699739 w 2721527"/>
                <a:gd name="connsiteY80-3016" fmla="*/ 1935423 h 4225518"/>
                <a:gd name="connsiteX81-3017" fmla="*/ 1695963 w 2721527"/>
                <a:gd name="connsiteY81-3018" fmla="*/ 1932516 h 4225518"/>
                <a:gd name="connsiteX82-3019" fmla="*/ 1711193 w 2721527"/>
                <a:gd name="connsiteY82-3020" fmla="*/ 1894328 h 4225518"/>
                <a:gd name="connsiteX83-3021" fmla="*/ 2662473 w 2721527"/>
                <a:gd name="connsiteY83-3022" fmla="*/ 712784 h 4225518"/>
                <a:gd name="connsiteX84-3023" fmla="*/ 2682794 w 2721527"/>
                <a:gd name="connsiteY84-3024" fmla="*/ 227027 h 4225518"/>
                <a:gd name="connsiteX85-3025" fmla="*/ 2599343 w 2721527"/>
                <a:gd name="connsiteY85-3026" fmla="*/ 558832 h 4225518"/>
                <a:gd name="connsiteX86-3027" fmla="*/ 2436544 w 2721527"/>
                <a:gd name="connsiteY86-3028" fmla="*/ 743885 h 4225518"/>
                <a:gd name="connsiteX87-3029" fmla="*/ 2460248 w 2721527"/>
                <a:gd name="connsiteY87-3030" fmla="*/ 400965 h 4225518"/>
                <a:gd name="connsiteX88-3031" fmla="*/ 2354781 w 2721527"/>
                <a:gd name="connsiteY88-3032" fmla="*/ 32229 h 4225518"/>
                <a:gd name="connsiteX89-3033" fmla="*/ 2345823 w 2721527"/>
                <a:gd name="connsiteY89-3034" fmla="*/ 516706 h 4225518"/>
                <a:gd name="connsiteX90-3035" fmla="*/ 1986170 w 2721527"/>
                <a:gd name="connsiteY90-3036" fmla="*/ 0 h 4225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</a:cxnLst>
              <a:rect l="l" t="t" r="r" b="b"/>
              <a:pathLst>
                <a:path w="2721527" h="4225518">
                  <a:moveTo>
                    <a:pt x="1681411" y="2863938"/>
                  </a:moveTo>
                  <a:cubicBezTo>
                    <a:pt x="1659553" y="2957442"/>
                    <a:pt x="1659553" y="3043661"/>
                    <a:pt x="1648624" y="3133522"/>
                  </a:cubicBezTo>
                  <a:lnTo>
                    <a:pt x="1386326" y="3370319"/>
                  </a:lnTo>
                  <a:lnTo>
                    <a:pt x="1352942" y="3368093"/>
                  </a:lnTo>
                  <a:cubicBezTo>
                    <a:pt x="1352938" y="3367620"/>
                    <a:pt x="1352934" y="3367148"/>
                    <a:pt x="1352930" y="3366675"/>
                  </a:cubicBezTo>
                  <a:lnTo>
                    <a:pt x="1342305" y="3367384"/>
                  </a:lnTo>
                  <a:lnTo>
                    <a:pt x="1331680" y="3366675"/>
                  </a:lnTo>
                  <a:cubicBezTo>
                    <a:pt x="1331676" y="3367148"/>
                    <a:pt x="1331672" y="3367620"/>
                    <a:pt x="1331668" y="3368093"/>
                  </a:cubicBezTo>
                  <a:lnTo>
                    <a:pt x="1298284" y="3370319"/>
                  </a:lnTo>
                  <a:lnTo>
                    <a:pt x="1035986" y="3133522"/>
                  </a:lnTo>
                  <a:cubicBezTo>
                    <a:pt x="1025057" y="3043661"/>
                    <a:pt x="1025057" y="2957442"/>
                    <a:pt x="1003199" y="2863938"/>
                  </a:cubicBezTo>
                  <a:cubicBezTo>
                    <a:pt x="927316" y="3047758"/>
                    <a:pt x="647769" y="3937809"/>
                    <a:pt x="595771" y="4221364"/>
                  </a:cubicBezTo>
                  <a:lnTo>
                    <a:pt x="2043598" y="4225518"/>
                  </a:lnTo>
                  <a:cubicBezTo>
                    <a:pt x="1897876" y="3942575"/>
                    <a:pt x="1768844" y="3157809"/>
                    <a:pt x="1681411" y="2863938"/>
                  </a:cubicBezTo>
                  <a:close/>
                  <a:moveTo>
                    <a:pt x="1986170" y="0"/>
                  </a:moveTo>
                  <a:cubicBezTo>
                    <a:pt x="1895884" y="51766"/>
                    <a:pt x="2133277" y="249017"/>
                    <a:pt x="2173089" y="355240"/>
                  </a:cubicBezTo>
                  <a:cubicBezTo>
                    <a:pt x="2212901" y="461464"/>
                    <a:pt x="2264605" y="608332"/>
                    <a:pt x="2225047" y="637341"/>
                  </a:cubicBezTo>
                  <a:cubicBezTo>
                    <a:pt x="2199056" y="677156"/>
                    <a:pt x="2058498" y="654816"/>
                    <a:pt x="1970243" y="638906"/>
                  </a:cubicBezTo>
                  <a:cubicBezTo>
                    <a:pt x="1854851" y="608533"/>
                    <a:pt x="1765427" y="412806"/>
                    <a:pt x="1695508" y="541873"/>
                  </a:cubicBezTo>
                  <a:cubicBezTo>
                    <a:pt x="1665079" y="582452"/>
                    <a:pt x="1875487" y="770725"/>
                    <a:pt x="2157075" y="797291"/>
                  </a:cubicBezTo>
                  <a:cubicBezTo>
                    <a:pt x="2223151" y="796659"/>
                    <a:pt x="2286435" y="922275"/>
                    <a:pt x="2240609" y="984363"/>
                  </a:cubicBezTo>
                  <a:cubicBezTo>
                    <a:pt x="2172150" y="1170962"/>
                    <a:pt x="1904164" y="1366053"/>
                    <a:pt x="1746390" y="1532950"/>
                  </a:cubicBezTo>
                  <a:cubicBezTo>
                    <a:pt x="1497163" y="1226686"/>
                    <a:pt x="1591064" y="1012082"/>
                    <a:pt x="1523369" y="1031212"/>
                  </a:cubicBezTo>
                  <a:cubicBezTo>
                    <a:pt x="1458369" y="1022535"/>
                    <a:pt x="1488945" y="1198986"/>
                    <a:pt x="1501425" y="1348610"/>
                  </a:cubicBezTo>
                  <a:cubicBezTo>
                    <a:pt x="1519107" y="1435789"/>
                    <a:pt x="1661635" y="1561089"/>
                    <a:pt x="1655161" y="1656290"/>
                  </a:cubicBezTo>
                  <a:cubicBezTo>
                    <a:pt x="1639990" y="1745041"/>
                    <a:pt x="1615144" y="1781194"/>
                    <a:pt x="1590016" y="1824073"/>
                  </a:cubicBezTo>
                  <a:lnTo>
                    <a:pt x="1573478" y="1855533"/>
                  </a:lnTo>
                  <a:lnTo>
                    <a:pt x="1540584" y="1865806"/>
                  </a:lnTo>
                  <a:cubicBezTo>
                    <a:pt x="1510188" y="1886241"/>
                    <a:pt x="1491061" y="1927680"/>
                    <a:pt x="1455542" y="1924037"/>
                  </a:cubicBezTo>
                  <a:lnTo>
                    <a:pt x="1342608" y="1927680"/>
                  </a:lnTo>
                  <a:lnTo>
                    <a:pt x="1342305" y="1966159"/>
                  </a:lnTo>
                  <a:lnTo>
                    <a:pt x="1342002" y="1927680"/>
                  </a:lnTo>
                  <a:lnTo>
                    <a:pt x="1229068" y="1924037"/>
                  </a:lnTo>
                  <a:cubicBezTo>
                    <a:pt x="1205389" y="1926466"/>
                    <a:pt x="1188995" y="1908858"/>
                    <a:pt x="1171690" y="1890795"/>
                  </a:cubicBezTo>
                  <a:lnTo>
                    <a:pt x="1152431" y="1873399"/>
                  </a:lnTo>
                  <a:lnTo>
                    <a:pt x="1156386" y="1871393"/>
                  </a:lnTo>
                  <a:cubicBezTo>
                    <a:pt x="1124023" y="1799451"/>
                    <a:pt x="1086594" y="1774625"/>
                    <a:pt x="1066367" y="1656290"/>
                  </a:cubicBezTo>
                  <a:cubicBezTo>
                    <a:pt x="1059893" y="1561089"/>
                    <a:pt x="1202420" y="1435789"/>
                    <a:pt x="1220102" y="1348610"/>
                  </a:cubicBezTo>
                  <a:cubicBezTo>
                    <a:pt x="1232582" y="1198986"/>
                    <a:pt x="1263159" y="1022535"/>
                    <a:pt x="1198159" y="1031212"/>
                  </a:cubicBezTo>
                  <a:cubicBezTo>
                    <a:pt x="1130463" y="1012082"/>
                    <a:pt x="1224364" y="1226686"/>
                    <a:pt x="975138" y="1532950"/>
                  </a:cubicBezTo>
                  <a:cubicBezTo>
                    <a:pt x="817364" y="1366053"/>
                    <a:pt x="549377" y="1170962"/>
                    <a:pt x="480919" y="984363"/>
                  </a:cubicBezTo>
                  <a:cubicBezTo>
                    <a:pt x="435093" y="922275"/>
                    <a:pt x="498376" y="796659"/>
                    <a:pt x="564452" y="797291"/>
                  </a:cubicBezTo>
                  <a:cubicBezTo>
                    <a:pt x="846041" y="770725"/>
                    <a:pt x="1056448" y="582452"/>
                    <a:pt x="1026020" y="541873"/>
                  </a:cubicBezTo>
                  <a:cubicBezTo>
                    <a:pt x="956101" y="412806"/>
                    <a:pt x="866677" y="608533"/>
                    <a:pt x="751285" y="638906"/>
                  </a:cubicBezTo>
                  <a:cubicBezTo>
                    <a:pt x="663030" y="654817"/>
                    <a:pt x="522472" y="677156"/>
                    <a:pt x="496480" y="637341"/>
                  </a:cubicBezTo>
                  <a:cubicBezTo>
                    <a:pt x="456923" y="608332"/>
                    <a:pt x="508626" y="461464"/>
                    <a:pt x="548439" y="355240"/>
                  </a:cubicBezTo>
                  <a:cubicBezTo>
                    <a:pt x="588251" y="249017"/>
                    <a:pt x="825643" y="51766"/>
                    <a:pt x="735357" y="0"/>
                  </a:cubicBezTo>
                  <a:cubicBezTo>
                    <a:pt x="437450" y="51375"/>
                    <a:pt x="406232" y="518760"/>
                    <a:pt x="375704" y="516706"/>
                  </a:cubicBezTo>
                  <a:cubicBezTo>
                    <a:pt x="317284" y="498541"/>
                    <a:pt x="408772" y="60204"/>
                    <a:pt x="366746" y="32229"/>
                  </a:cubicBezTo>
                  <a:cubicBezTo>
                    <a:pt x="311498" y="15048"/>
                    <a:pt x="268969" y="281764"/>
                    <a:pt x="261279" y="400965"/>
                  </a:cubicBezTo>
                  <a:cubicBezTo>
                    <a:pt x="249067" y="513989"/>
                    <a:pt x="316638" y="735600"/>
                    <a:pt x="284983" y="743885"/>
                  </a:cubicBezTo>
                  <a:cubicBezTo>
                    <a:pt x="241883" y="777979"/>
                    <a:pt x="164074" y="645062"/>
                    <a:pt x="122184" y="558832"/>
                  </a:cubicBezTo>
                  <a:cubicBezTo>
                    <a:pt x="80294" y="472606"/>
                    <a:pt x="109065" y="245519"/>
                    <a:pt x="38733" y="227027"/>
                  </a:cubicBezTo>
                  <a:cubicBezTo>
                    <a:pt x="-26423" y="217617"/>
                    <a:pt x="-2374" y="600749"/>
                    <a:pt x="59054" y="712784"/>
                  </a:cubicBezTo>
                  <a:cubicBezTo>
                    <a:pt x="239620" y="996021"/>
                    <a:pt x="888840" y="1652752"/>
                    <a:pt x="1010334" y="1894328"/>
                  </a:cubicBezTo>
                  <a:lnTo>
                    <a:pt x="1016894" y="1910776"/>
                  </a:lnTo>
                  <a:lnTo>
                    <a:pt x="984871" y="1935423"/>
                  </a:lnTo>
                  <a:cubicBezTo>
                    <a:pt x="969730" y="1943695"/>
                    <a:pt x="953108" y="1948325"/>
                    <a:pt x="933982" y="1945896"/>
                  </a:cubicBezTo>
                  <a:cubicBezTo>
                    <a:pt x="847764" y="1958040"/>
                    <a:pt x="848978" y="1890036"/>
                    <a:pt x="784618" y="1887607"/>
                  </a:cubicBezTo>
                  <a:cubicBezTo>
                    <a:pt x="659541" y="1870606"/>
                    <a:pt x="428817" y="1890036"/>
                    <a:pt x="402101" y="1924037"/>
                  </a:cubicBezTo>
                  <a:cubicBezTo>
                    <a:pt x="423960" y="2006612"/>
                    <a:pt x="555108" y="2180263"/>
                    <a:pt x="693543" y="2189978"/>
                  </a:cubicBezTo>
                  <a:cubicBezTo>
                    <a:pt x="834407" y="2176620"/>
                    <a:pt x="858694" y="2075831"/>
                    <a:pt x="941269" y="2084331"/>
                  </a:cubicBezTo>
                  <a:cubicBezTo>
                    <a:pt x="899981" y="2160834"/>
                    <a:pt x="818620" y="2164478"/>
                    <a:pt x="784618" y="2226409"/>
                  </a:cubicBezTo>
                  <a:cubicBezTo>
                    <a:pt x="703257" y="2341772"/>
                    <a:pt x="895123" y="2628356"/>
                    <a:pt x="1021415" y="2820222"/>
                  </a:cubicBezTo>
                  <a:cubicBezTo>
                    <a:pt x="1061489" y="2900369"/>
                    <a:pt x="1050560" y="3104379"/>
                    <a:pt x="1079704" y="3137166"/>
                  </a:cubicBezTo>
                  <a:lnTo>
                    <a:pt x="1294642" y="3308388"/>
                  </a:lnTo>
                  <a:lnTo>
                    <a:pt x="1331700" y="3313020"/>
                  </a:lnTo>
                  <a:cubicBezTo>
                    <a:pt x="1331693" y="3313905"/>
                    <a:pt x="1331686" y="3314789"/>
                    <a:pt x="1331679" y="3315674"/>
                  </a:cubicBezTo>
                  <a:lnTo>
                    <a:pt x="1342305" y="3314346"/>
                  </a:lnTo>
                  <a:lnTo>
                    <a:pt x="1352931" y="3315674"/>
                  </a:lnTo>
                  <a:cubicBezTo>
                    <a:pt x="1352924" y="3314789"/>
                    <a:pt x="1352917" y="3313905"/>
                    <a:pt x="1352910" y="3313020"/>
                  </a:cubicBezTo>
                  <a:lnTo>
                    <a:pt x="1389968" y="3308388"/>
                  </a:lnTo>
                  <a:lnTo>
                    <a:pt x="1604906" y="3137166"/>
                  </a:lnTo>
                  <a:cubicBezTo>
                    <a:pt x="1634050" y="3104379"/>
                    <a:pt x="1623121" y="2900369"/>
                    <a:pt x="1663195" y="2820222"/>
                  </a:cubicBezTo>
                  <a:cubicBezTo>
                    <a:pt x="1789487" y="2628356"/>
                    <a:pt x="1981353" y="2341772"/>
                    <a:pt x="1899992" y="2226409"/>
                  </a:cubicBezTo>
                  <a:cubicBezTo>
                    <a:pt x="1865990" y="2164478"/>
                    <a:pt x="1784629" y="2160834"/>
                    <a:pt x="1743341" y="2084331"/>
                  </a:cubicBezTo>
                  <a:cubicBezTo>
                    <a:pt x="1825916" y="2075831"/>
                    <a:pt x="1850203" y="2176620"/>
                    <a:pt x="1991067" y="2189978"/>
                  </a:cubicBezTo>
                  <a:cubicBezTo>
                    <a:pt x="2129502" y="2180263"/>
                    <a:pt x="2260650" y="2006612"/>
                    <a:pt x="2282509" y="1924037"/>
                  </a:cubicBezTo>
                  <a:cubicBezTo>
                    <a:pt x="2255793" y="1890036"/>
                    <a:pt x="2025069" y="1870606"/>
                    <a:pt x="1899992" y="1887607"/>
                  </a:cubicBezTo>
                  <a:cubicBezTo>
                    <a:pt x="1835632" y="1890036"/>
                    <a:pt x="1836846" y="1958040"/>
                    <a:pt x="1750628" y="1945896"/>
                  </a:cubicBezTo>
                  <a:cubicBezTo>
                    <a:pt x="1731502" y="1948325"/>
                    <a:pt x="1714881" y="1943695"/>
                    <a:pt x="1699739" y="1935423"/>
                  </a:cubicBezTo>
                  <a:lnTo>
                    <a:pt x="1695963" y="1932516"/>
                  </a:lnTo>
                  <a:lnTo>
                    <a:pt x="1711193" y="1894328"/>
                  </a:lnTo>
                  <a:cubicBezTo>
                    <a:pt x="1832688" y="1652752"/>
                    <a:pt x="2481906" y="996021"/>
                    <a:pt x="2662473" y="712784"/>
                  </a:cubicBezTo>
                  <a:cubicBezTo>
                    <a:pt x="2723901" y="600749"/>
                    <a:pt x="2747950" y="217617"/>
                    <a:pt x="2682794" y="227027"/>
                  </a:cubicBezTo>
                  <a:cubicBezTo>
                    <a:pt x="2612462" y="245519"/>
                    <a:pt x="2641233" y="472606"/>
                    <a:pt x="2599343" y="558832"/>
                  </a:cubicBezTo>
                  <a:cubicBezTo>
                    <a:pt x="2557453" y="645062"/>
                    <a:pt x="2479644" y="777979"/>
                    <a:pt x="2436544" y="743885"/>
                  </a:cubicBezTo>
                  <a:cubicBezTo>
                    <a:pt x="2404889" y="735600"/>
                    <a:pt x="2472460" y="513989"/>
                    <a:pt x="2460248" y="400965"/>
                  </a:cubicBezTo>
                  <a:cubicBezTo>
                    <a:pt x="2452558" y="281764"/>
                    <a:pt x="2410029" y="15047"/>
                    <a:pt x="2354781" y="32229"/>
                  </a:cubicBezTo>
                  <a:cubicBezTo>
                    <a:pt x="2312756" y="60204"/>
                    <a:pt x="2404243" y="498541"/>
                    <a:pt x="2345823" y="516706"/>
                  </a:cubicBezTo>
                  <a:cubicBezTo>
                    <a:pt x="2315296" y="518760"/>
                    <a:pt x="2284077" y="51375"/>
                    <a:pt x="19861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2" name="Graphic 47"/>
            <p:cNvSpPr/>
            <p:nvPr/>
          </p:nvSpPr>
          <p:spPr>
            <a:xfrm>
              <a:off x="6731207" y="2045959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Graphic 47"/>
            <p:cNvSpPr/>
            <p:nvPr/>
          </p:nvSpPr>
          <p:spPr>
            <a:xfrm>
              <a:off x="7862499" y="1936630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6731697" y="2529823"/>
              <a:ext cx="3754388" cy="175756"/>
            </a:xfrm>
            <a:custGeom>
              <a:avLst/>
              <a:gdLst>
                <a:gd name="connsiteX0" fmla="*/ 1506355 w 3194869"/>
                <a:gd name="connsiteY0" fmla="*/ 421 h 149563"/>
                <a:gd name="connsiteX1" fmla="*/ 3194869 w 3194869"/>
                <a:gd name="connsiteY1" fmla="*/ 149027 h 149563"/>
                <a:gd name="connsiteX2" fmla="*/ 3140416 w 3194869"/>
                <a:gd name="connsiteY2" fmla="*/ 149563 h 149563"/>
                <a:gd name="connsiteX3" fmla="*/ 0 w 3194869"/>
                <a:gd name="connsiteY3" fmla="*/ 149563 h 149563"/>
                <a:gd name="connsiteX4" fmla="*/ 239449 w 3194869"/>
                <a:gd name="connsiteY4" fmla="*/ 105832 h 149563"/>
                <a:gd name="connsiteX5" fmla="*/ 1506355 w 3194869"/>
                <a:gd name="connsiteY5" fmla="*/ 421 h 14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869" h="149563">
                  <a:moveTo>
                    <a:pt x="1506355" y="421"/>
                  </a:moveTo>
                  <a:cubicBezTo>
                    <a:pt x="2071348" y="-5140"/>
                    <a:pt x="2636882" y="44369"/>
                    <a:pt x="3194869" y="149027"/>
                  </a:cubicBezTo>
                  <a:lnTo>
                    <a:pt x="3140416" y="149563"/>
                  </a:lnTo>
                  <a:lnTo>
                    <a:pt x="0" y="149563"/>
                  </a:lnTo>
                  <a:lnTo>
                    <a:pt x="239449" y="105832"/>
                  </a:lnTo>
                  <a:cubicBezTo>
                    <a:pt x="659171" y="39741"/>
                    <a:pt x="1082610" y="4593"/>
                    <a:pt x="1506355" y="4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6339254" y="3433915"/>
            <a:ext cx="496184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accent1"/>
                </a:solidFill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6000" b="1" dirty="0">
              <a:solidFill>
                <a:schemeClr val="accent1"/>
              </a:solidFill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19" name="Text Placeholder 10"/>
          <p:cNvSpPr txBox="1"/>
          <p:nvPr/>
        </p:nvSpPr>
        <p:spPr>
          <a:xfrm>
            <a:off x="8059122" y="2797943"/>
            <a:ext cx="1522108" cy="680191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400" b="1" dirty="0">
                <a:solidFill>
                  <a:schemeClr val="accent1"/>
                </a:solidFill>
                <a:cs typeface="Arial" panose="020B0604020202020204" pitchFamily="34" charset="0"/>
              </a:rPr>
              <a:t>2018</a:t>
            </a:r>
            <a:endParaRPr lang="en-US" altLang="ko-KR" sz="4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728078" y="4481123"/>
            <a:ext cx="4184196" cy="30777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794176" y="5799925"/>
            <a:ext cx="2052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Portfolio Presentation</a:t>
            </a:r>
            <a:endParaRPr lang="ko-KR" altLang="en-US" sz="1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595642" y="4879455"/>
            <a:ext cx="44490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sp>
        <p:nvSpPr>
          <p:cNvPr id="39" name="평행 사변형 44"/>
          <p:cNvSpPr/>
          <p:nvPr/>
        </p:nvSpPr>
        <p:spPr>
          <a:xfrm>
            <a:off x="-3018" y="3489490"/>
            <a:ext cx="2640887" cy="3366027"/>
          </a:xfrm>
          <a:custGeom>
            <a:avLst/>
            <a:gdLst>
              <a:gd name="connsiteX0" fmla="*/ 0 w 4126201"/>
              <a:gd name="connsiteY0" fmla="*/ 3366027 h 3366027"/>
              <a:gd name="connsiteX1" fmla="*/ 2404151 w 4126201"/>
              <a:gd name="connsiteY1" fmla="*/ 0 h 3366027"/>
              <a:gd name="connsiteX2" fmla="*/ 4126201 w 4126201"/>
              <a:gd name="connsiteY2" fmla="*/ 0 h 3366027"/>
              <a:gd name="connsiteX3" fmla="*/ 1722050 w 4126201"/>
              <a:gd name="connsiteY3" fmla="*/ 3366027 h 3366027"/>
              <a:gd name="connsiteX4" fmla="*/ 0 w 4126201"/>
              <a:gd name="connsiteY4" fmla="*/ 3366027 h 3366027"/>
              <a:gd name="connsiteX0-1" fmla="*/ 0 w 4126201"/>
              <a:gd name="connsiteY0-2" fmla="*/ 3366027 h 3366027"/>
              <a:gd name="connsiteX1-3" fmla="*/ 1485314 w 4126201"/>
              <a:gd name="connsiteY1-4" fmla="*/ 1273294 h 3366027"/>
              <a:gd name="connsiteX2-5" fmla="*/ 2404151 w 4126201"/>
              <a:gd name="connsiteY2-6" fmla="*/ 0 h 3366027"/>
              <a:gd name="connsiteX3-7" fmla="*/ 4126201 w 4126201"/>
              <a:gd name="connsiteY3-8" fmla="*/ 0 h 3366027"/>
              <a:gd name="connsiteX4-9" fmla="*/ 1722050 w 4126201"/>
              <a:gd name="connsiteY4-10" fmla="*/ 3366027 h 3366027"/>
              <a:gd name="connsiteX5" fmla="*/ 0 w 4126201"/>
              <a:gd name="connsiteY5" fmla="*/ 3366027 h 3366027"/>
              <a:gd name="connsiteX0-11" fmla="*/ 0 w 4126201"/>
              <a:gd name="connsiteY0-12" fmla="*/ 3366027 h 3366027"/>
              <a:gd name="connsiteX1-13" fmla="*/ 1485314 w 4126201"/>
              <a:gd name="connsiteY1-14" fmla="*/ 1273294 h 3366027"/>
              <a:gd name="connsiteX2-15" fmla="*/ 2404151 w 4126201"/>
              <a:gd name="connsiteY2-16" fmla="*/ 0 h 3366027"/>
              <a:gd name="connsiteX3-17" fmla="*/ 4126201 w 4126201"/>
              <a:gd name="connsiteY3-18" fmla="*/ 0 h 3366027"/>
              <a:gd name="connsiteX4-19" fmla="*/ 1722050 w 4126201"/>
              <a:gd name="connsiteY4-20" fmla="*/ 3366027 h 3366027"/>
              <a:gd name="connsiteX5-21" fmla="*/ 1485314 w 4126201"/>
              <a:gd name="connsiteY5-22" fmla="*/ 3361627 h 3366027"/>
              <a:gd name="connsiteX6" fmla="*/ 0 w 4126201"/>
              <a:gd name="connsiteY6" fmla="*/ 3366027 h 3366027"/>
              <a:gd name="connsiteX0-23" fmla="*/ 0 w 2640887"/>
              <a:gd name="connsiteY0-24" fmla="*/ 3361627 h 3366027"/>
              <a:gd name="connsiteX1-25" fmla="*/ 0 w 2640887"/>
              <a:gd name="connsiteY1-26" fmla="*/ 1273294 h 3366027"/>
              <a:gd name="connsiteX2-27" fmla="*/ 918837 w 2640887"/>
              <a:gd name="connsiteY2-28" fmla="*/ 0 h 3366027"/>
              <a:gd name="connsiteX3-29" fmla="*/ 2640887 w 2640887"/>
              <a:gd name="connsiteY3-30" fmla="*/ 0 h 3366027"/>
              <a:gd name="connsiteX4-31" fmla="*/ 236736 w 2640887"/>
              <a:gd name="connsiteY4-32" fmla="*/ 3366027 h 3366027"/>
              <a:gd name="connsiteX5-33" fmla="*/ 0 w 2640887"/>
              <a:gd name="connsiteY5-34" fmla="*/ 3361627 h 336602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2640887" h="3366027">
                <a:moveTo>
                  <a:pt x="0" y="3361627"/>
                </a:moveTo>
                <a:lnTo>
                  <a:pt x="0" y="1273294"/>
                </a:lnTo>
                <a:lnTo>
                  <a:pt x="918837" y="0"/>
                </a:lnTo>
                <a:lnTo>
                  <a:pt x="2640887" y="0"/>
                </a:lnTo>
                <a:lnTo>
                  <a:pt x="236736" y="3366027"/>
                </a:lnTo>
                <a:lnTo>
                  <a:pt x="0" y="336162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평행 사변형 43"/>
          <p:cNvSpPr/>
          <p:nvPr/>
        </p:nvSpPr>
        <p:spPr>
          <a:xfrm>
            <a:off x="9534327" y="974373"/>
            <a:ext cx="2660815" cy="3880954"/>
          </a:xfrm>
          <a:custGeom>
            <a:avLst/>
            <a:gdLst>
              <a:gd name="connsiteX0" fmla="*/ 0 w 4372592"/>
              <a:gd name="connsiteY0" fmla="*/ 3874670 h 3874670"/>
              <a:gd name="connsiteX1" fmla="*/ 2644269 w 4372592"/>
              <a:gd name="connsiteY1" fmla="*/ 0 h 3874670"/>
              <a:gd name="connsiteX2" fmla="*/ 4372592 w 4372592"/>
              <a:gd name="connsiteY2" fmla="*/ 0 h 3874670"/>
              <a:gd name="connsiteX3" fmla="*/ 1728323 w 4372592"/>
              <a:gd name="connsiteY3" fmla="*/ 3874670 h 3874670"/>
              <a:gd name="connsiteX4" fmla="*/ 0 w 4372592"/>
              <a:gd name="connsiteY4" fmla="*/ 3874670 h 3874670"/>
              <a:gd name="connsiteX0-1" fmla="*/ 0 w 4372592"/>
              <a:gd name="connsiteY0-2" fmla="*/ 3874670 h 3874670"/>
              <a:gd name="connsiteX1-3" fmla="*/ 2644269 w 4372592"/>
              <a:gd name="connsiteY1-4" fmla="*/ 0 h 3874670"/>
              <a:gd name="connsiteX2-5" fmla="*/ 4372592 w 4372592"/>
              <a:gd name="connsiteY2-6" fmla="*/ 0 h 3874670"/>
              <a:gd name="connsiteX3-7" fmla="*/ 2660815 w 4372592"/>
              <a:gd name="connsiteY3-8" fmla="*/ 2516197 h 3874670"/>
              <a:gd name="connsiteX4-9" fmla="*/ 1728323 w 4372592"/>
              <a:gd name="connsiteY4-10" fmla="*/ 3874670 h 3874670"/>
              <a:gd name="connsiteX5" fmla="*/ 0 w 4372592"/>
              <a:gd name="connsiteY5" fmla="*/ 3874670 h 3874670"/>
              <a:gd name="connsiteX0-11" fmla="*/ 0 w 4372592"/>
              <a:gd name="connsiteY0-12" fmla="*/ 3880954 h 3880954"/>
              <a:gd name="connsiteX1-13" fmla="*/ 2656838 w 4372592"/>
              <a:gd name="connsiteY1-14" fmla="*/ 0 h 3880954"/>
              <a:gd name="connsiteX2-15" fmla="*/ 4372592 w 4372592"/>
              <a:gd name="connsiteY2-16" fmla="*/ 6284 h 3880954"/>
              <a:gd name="connsiteX3-17" fmla="*/ 2660815 w 4372592"/>
              <a:gd name="connsiteY3-18" fmla="*/ 2522481 h 3880954"/>
              <a:gd name="connsiteX4-19" fmla="*/ 1728323 w 4372592"/>
              <a:gd name="connsiteY4-20" fmla="*/ 3880954 h 3880954"/>
              <a:gd name="connsiteX5-21" fmla="*/ 0 w 4372592"/>
              <a:gd name="connsiteY5-22" fmla="*/ 3880954 h 3880954"/>
              <a:gd name="connsiteX0-23" fmla="*/ 0 w 2660815"/>
              <a:gd name="connsiteY0-24" fmla="*/ 3880954 h 3880954"/>
              <a:gd name="connsiteX1-25" fmla="*/ 2656838 w 2660815"/>
              <a:gd name="connsiteY1-26" fmla="*/ 0 h 3880954"/>
              <a:gd name="connsiteX2-27" fmla="*/ 2660815 w 2660815"/>
              <a:gd name="connsiteY2-28" fmla="*/ 2522481 h 3880954"/>
              <a:gd name="connsiteX3-29" fmla="*/ 1728323 w 2660815"/>
              <a:gd name="connsiteY3-30" fmla="*/ 3880954 h 3880954"/>
              <a:gd name="connsiteX4-31" fmla="*/ 0 w 2660815"/>
              <a:gd name="connsiteY4-32" fmla="*/ 3880954 h 388095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2660815" h="3880954">
                <a:moveTo>
                  <a:pt x="0" y="3880954"/>
                </a:moveTo>
                <a:lnTo>
                  <a:pt x="2656838" y="0"/>
                </a:lnTo>
                <a:cubicBezTo>
                  <a:pt x="2658164" y="840827"/>
                  <a:pt x="2659489" y="1681654"/>
                  <a:pt x="2660815" y="2522481"/>
                </a:cubicBezTo>
                <a:lnTo>
                  <a:pt x="1728323" y="3880954"/>
                </a:lnTo>
                <a:lnTo>
                  <a:pt x="0" y="3880954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1" name="평행 사변형 39"/>
          <p:cNvSpPr/>
          <p:nvPr/>
        </p:nvSpPr>
        <p:spPr>
          <a:xfrm>
            <a:off x="3065983" y="2768408"/>
            <a:ext cx="3884115" cy="3168541"/>
          </a:xfrm>
          <a:prstGeom prst="parallelogram">
            <a:avLst>
              <a:gd name="adj" fmla="val 68245"/>
            </a:avLst>
          </a:prstGeom>
          <a:solidFill>
            <a:schemeClr val="accent4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2" name="평행 사변형 40"/>
          <p:cNvSpPr/>
          <p:nvPr/>
        </p:nvSpPr>
        <p:spPr>
          <a:xfrm>
            <a:off x="5222098" y="2407867"/>
            <a:ext cx="3884115" cy="3168541"/>
          </a:xfrm>
          <a:prstGeom prst="parallelogram">
            <a:avLst>
              <a:gd name="adj" fmla="val 68245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평행 사변형 42"/>
          <p:cNvSpPr/>
          <p:nvPr/>
        </p:nvSpPr>
        <p:spPr>
          <a:xfrm>
            <a:off x="7378213" y="2047326"/>
            <a:ext cx="3884115" cy="3168541"/>
          </a:xfrm>
          <a:prstGeom prst="parallelogram">
            <a:avLst>
              <a:gd name="adj" fmla="val 68245"/>
            </a:avLst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4" name="평행 사변형 7"/>
          <p:cNvSpPr/>
          <p:nvPr/>
        </p:nvSpPr>
        <p:spPr>
          <a:xfrm>
            <a:off x="909869" y="3128948"/>
            <a:ext cx="3884115" cy="3168541"/>
          </a:xfrm>
          <a:prstGeom prst="parallelogram">
            <a:avLst>
              <a:gd name="adj" fmla="val 68245"/>
            </a:avLst>
          </a:prstGeom>
          <a:solidFill>
            <a:schemeClr val="accent5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Rectangle 44"/>
          <p:cNvSpPr/>
          <p:nvPr/>
        </p:nvSpPr>
        <p:spPr>
          <a:xfrm>
            <a:off x="909869" y="3489489"/>
            <a:ext cx="1728000" cy="280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Rectangle 45"/>
          <p:cNvSpPr/>
          <p:nvPr/>
        </p:nvSpPr>
        <p:spPr>
          <a:xfrm>
            <a:off x="3065983" y="3128948"/>
            <a:ext cx="1728000" cy="280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7" name="Rectangle 46"/>
          <p:cNvSpPr/>
          <p:nvPr/>
        </p:nvSpPr>
        <p:spPr>
          <a:xfrm>
            <a:off x="5222097" y="2768407"/>
            <a:ext cx="1728000" cy="280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8" name="Rectangle 47"/>
          <p:cNvSpPr/>
          <p:nvPr/>
        </p:nvSpPr>
        <p:spPr>
          <a:xfrm>
            <a:off x="7378212" y="2407866"/>
            <a:ext cx="1728000" cy="280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9" name="Rectangle 48"/>
          <p:cNvSpPr/>
          <p:nvPr/>
        </p:nvSpPr>
        <p:spPr>
          <a:xfrm>
            <a:off x="9534327" y="2047325"/>
            <a:ext cx="1728000" cy="28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0" name="Group 49"/>
          <p:cNvGrpSpPr/>
          <p:nvPr/>
        </p:nvGrpSpPr>
        <p:grpSpPr>
          <a:xfrm>
            <a:off x="979419" y="4225097"/>
            <a:ext cx="1608356" cy="1828035"/>
            <a:chOff x="611560" y="3722197"/>
            <a:chExt cx="1224137" cy="1828035"/>
          </a:xfrm>
        </p:grpSpPr>
        <p:sp>
          <p:nvSpPr>
            <p:cNvPr id="51" name="TextBox 50"/>
            <p:cNvSpPr txBox="1"/>
            <p:nvPr/>
          </p:nvSpPr>
          <p:spPr>
            <a:xfrm>
              <a:off x="611561" y="3722197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11560" y="3980572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3135533" y="3866530"/>
            <a:ext cx="1608356" cy="1828035"/>
            <a:chOff x="2267744" y="3340127"/>
            <a:chExt cx="1224137" cy="1828035"/>
          </a:xfrm>
        </p:grpSpPr>
        <p:sp>
          <p:nvSpPr>
            <p:cNvPr id="54" name="TextBox 53"/>
            <p:cNvSpPr txBox="1"/>
            <p:nvPr/>
          </p:nvSpPr>
          <p:spPr>
            <a:xfrm>
              <a:off x="2267745" y="3340127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267744" y="3598502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5291647" y="3507961"/>
            <a:ext cx="1608356" cy="1828035"/>
            <a:chOff x="3923928" y="2958058"/>
            <a:chExt cx="1224137" cy="1828035"/>
          </a:xfrm>
        </p:grpSpPr>
        <p:sp>
          <p:nvSpPr>
            <p:cNvPr id="57" name="TextBox 56"/>
            <p:cNvSpPr txBox="1"/>
            <p:nvPr/>
          </p:nvSpPr>
          <p:spPr>
            <a:xfrm>
              <a:off x="3923929" y="2958058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923928" y="3216433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7447762" y="3149393"/>
            <a:ext cx="1608356" cy="1828035"/>
            <a:chOff x="5580112" y="2575989"/>
            <a:chExt cx="1224137" cy="1828035"/>
          </a:xfrm>
        </p:grpSpPr>
        <p:sp>
          <p:nvSpPr>
            <p:cNvPr id="60" name="TextBox 59"/>
            <p:cNvSpPr txBox="1"/>
            <p:nvPr/>
          </p:nvSpPr>
          <p:spPr>
            <a:xfrm>
              <a:off x="5580113" y="2575989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5580112" y="2834364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9603877" y="2790824"/>
            <a:ext cx="1608356" cy="1828035"/>
            <a:chOff x="7236295" y="2193919"/>
            <a:chExt cx="1224137" cy="1828035"/>
          </a:xfrm>
        </p:grpSpPr>
        <p:sp>
          <p:nvSpPr>
            <p:cNvPr id="63" name="TextBox 62"/>
            <p:cNvSpPr txBox="1"/>
            <p:nvPr/>
          </p:nvSpPr>
          <p:spPr>
            <a:xfrm>
              <a:off x="7236296" y="2193919"/>
              <a:ext cx="1224135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7236295" y="2452294"/>
              <a:ext cx="1224137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68" name="Rectangle 16"/>
          <p:cNvSpPr/>
          <p:nvPr/>
        </p:nvSpPr>
        <p:spPr>
          <a:xfrm rot="2700000">
            <a:off x="5963961" y="2945061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9" name="Rounded Rectangle 5"/>
          <p:cNvSpPr/>
          <p:nvPr/>
        </p:nvSpPr>
        <p:spPr>
          <a:xfrm flipH="1">
            <a:off x="7982328" y="2629267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0" name="Rounded Rectangle 7"/>
          <p:cNvSpPr/>
          <p:nvPr/>
        </p:nvSpPr>
        <p:spPr>
          <a:xfrm>
            <a:off x="3732485" y="340290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1" name="Block Arc 10"/>
          <p:cNvSpPr/>
          <p:nvPr/>
        </p:nvSpPr>
        <p:spPr>
          <a:xfrm>
            <a:off x="1510116" y="3832622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72" name="Freeform 53"/>
          <p:cNvSpPr/>
          <p:nvPr/>
        </p:nvSpPr>
        <p:spPr>
          <a:xfrm>
            <a:off x="10206935" y="2292091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  <a:gd name="connsiteX0-1935" fmla="*/ 2280220 w 2296986"/>
              <a:gd name="connsiteY0-1936" fmla="*/ 1747818 h 2354521"/>
              <a:gd name="connsiteX1-1937" fmla="*/ 1828126 w 2296986"/>
              <a:gd name="connsiteY1-1938" fmla="*/ 1826304 h 2354521"/>
              <a:gd name="connsiteX2-1939" fmla="*/ 1955684 w 2296986"/>
              <a:gd name="connsiteY2-1940" fmla="*/ 2095900 h 2354521"/>
              <a:gd name="connsiteX3-1941" fmla="*/ 1683117 w 2296986"/>
              <a:gd name="connsiteY3-1942" fmla="*/ 1962549 h 2354521"/>
              <a:gd name="connsiteX4-1943" fmla="*/ 1529193 w 2296986"/>
              <a:gd name="connsiteY4-1944" fmla="*/ 2354521 h 2354521"/>
              <a:gd name="connsiteX5-1945" fmla="*/ 1381062 w 2296986"/>
              <a:gd name="connsiteY5-1946" fmla="*/ 2120816 h 2354521"/>
              <a:gd name="connsiteX6-1947" fmla="*/ 1496122 w 2296986"/>
              <a:gd name="connsiteY6-1948" fmla="*/ 1788127 h 2354521"/>
              <a:gd name="connsiteX7-1949" fmla="*/ 910069 w 2296986"/>
              <a:gd name="connsiteY7-1950" fmla="*/ 1225390 h 2354521"/>
              <a:gd name="connsiteX8-1951" fmla="*/ 415531 w 2296986"/>
              <a:gd name="connsiteY8-1952" fmla="*/ 2322212 h 2354521"/>
              <a:gd name="connsiteX9-1953" fmla="*/ 293764 w 2296986"/>
              <a:gd name="connsiteY9-1954" fmla="*/ 2052845 h 2354521"/>
              <a:gd name="connsiteX10-1955" fmla="*/ 497994 w 2296986"/>
              <a:gd name="connsiteY10-1956" fmla="*/ 836420 h 2354521"/>
              <a:gd name="connsiteX11-1957" fmla="*/ 11747 w 2296986"/>
              <a:gd name="connsiteY11-1958" fmla="*/ 5505 h 2354521"/>
              <a:gd name="connsiteX12-1959" fmla="*/ 772299 w 2296986"/>
              <a:gd name="connsiteY12-1960" fmla="*/ 578452 h 2354521"/>
              <a:gd name="connsiteX13-1961" fmla="*/ 2042020 w 2296986"/>
              <a:gd name="connsiteY13-1962" fmla="*/ 514597 h 2354521"/>
              <a:gd name="connsiteX14-1963" fmla="*/ 2296986 w 2296986"/>
              <a:gd name="connsiteY14-1964" fmla="*/ 662729 h 2354521"/>
              <a:gd name="connsiteX15-1965" fmla="*/ 1125486 w 2296986"/>
              <a:gd name="connsiteY15-1966" fmla="*/ 1004182 h 2354521"/>
              <a:gd name="connsiteX16-1967" fmla="*/ 1677097 w 2296986"/>
              <a:gd name="connsiteY16-1968" fmla="*/ 1608523 h 2354521"/>
              <a:gd name="connsiteX17-1969" fmla="*/ 2095511 w 2296986"/>
              <a:gd name="connsiteY17-1970" fmla="*/ 1557316 h 2354521"/>
              <a:gd name="connsiteX0-1971" fmla="*/ 2280220 w 2296986"/>
              <a:gd name="connsiteY0-1972" fmla="*/ 1747911 h 2354614"/>
              <a:gd name="connsiteX1-1973" fmla="*/ 1828126 w 2296986"/>
              <a:gd name="connsiteY1-1974" fmla="*/ 1826397 h 2354614"/>
              <a:gd name="connsiteX2-1975" fmla="*/ 1955684 w 2296986"/>
              <a:gd name="connsiteY2-1976" fmla="*/ 2095993 h 2354614"/>
              <a:gd name="connsiteX3-1977" fmla="*/ 1683117 w 2296986"/>
              <a:gd name="connsiteY3-1978" fmla="*/ 1962642 h 2354614"/>
              <a:gd name="connsiteX4-1979" fmla="*/ 1529193 w 2296986"/>
              <a:gd name="connsiteY4-1980" fmla="*/ 2354614 h 2354614"/>
              <a:gd name="connsiteX5-1981" fmla="*/ 1381062 w 2296986"/>
              <a:gd name="connsiteY5-1982" fmla="*/ 2120909 h 2354614"/>
              <a:gd name="connsiteX6-1983" fmla="*/ 1496122 w 2296986"/>
              <a:gd name="connsiteY6-1984" fmla="*/ 1788220 h 2354614"/>
              <a:gd name="connsiteX7-1985" fmla="*/ 910069 w 2296986"/>
              <a:gd name="connsiteY7-1986" fmla="*/ 1225483 h 2354614"/>
              <a:gd name="connsiteX8-1987" fmla="*/ 415531 w 2296986"/>
              <a:gd name="connsiteY8-1988" fmla="*/ 2322305 h 2354614"/>
              <a:gd name="connsiteX9-1989" fmla="*/ 293764 w 2296986"/>
              <a:gd name="connsiteY9-1990" fmla="*/ 2052938 h 2354614"/>
              <a:gd name="connsiteX10-1991" fmla="*/ 497994 w 2296986"/>
              <a:gd name="connsiteY10-1992" fmla="*/ 836513 h 2354614"/>
              <a:gd name="connsiteX11-1993" fmla="*/ 11747 w 2296986"/>
              <a:gd name="connsiteY11-1994" fmla="*/ 5598 h 2354614"/>
              <a:gd name="connsiteX12-1995" fmla="*/ 841291 w 2296986"/>
              <a:gd name="connsiteY12-1996" fmla="*/ 570880 h 2354614"/>
              <a:gd name="connsiteX13-1997" fmla="*/ 2042020 w 2296986"/>
              <a:gd name="connsiteY13-1998" fmla="*/ 514690 h 2354614"/>
              <a:gd name="connsiteX14-1999" fmla="*/ 2296986 w 2296986"/>
              <a:gd name="connsiteY14-2000" fmla="*/ 662822 h 2354614"/>
              <a:gd name="connsiteX15-2001" fmla="*/ 1125486 w 2296986"/>
              <a:gd name="connsiteY15-2002" fmla="*/ 1004275 h 2354614"/>
              <a:gd name="connsiteX16-2003" fmla="*/ 1677097 w 2296986"/>
              <a:gd name="connsiteY16-2004" fmla="*/ 1608616 h 2354614"/>
              <a:gd name="connsiteX17-2005" fmla="*/ 2095511 w 2296986"/>
              <a:gd name="connsiteY17-2006" fmla="*/ 1557409 h 2354614"/>
              <a:gd name="connsiteX0-2007" fmla="*/ 2280220 w 2296986"/>
              <a:gd name="connsiteY0-2008" fmla="*/ 1747911 h 2354614"/>
              <a:gd name="connsiteX1-2009" fmla="*/ 1828126 w 2296986"/>
              <a:gd name="connsiteY1-2010" fmla="*/ 1826397 h 2354614"/>
              <a:gd name="connsiteX2-2011" fmla="*/ 1955684 w 2296986"/>
              <a:gd name="connsiteY2-2012" fmla="*/ 2095993 h 2354614"/>
              <a:gd name="connsiteX3-2013" fmla="*/ 1683117 w 2296986"/>
              <a:gd name="connsiteY3-2014" fmla="*/ 1962642 h 2354614"/>
              <a:gd name="connsiteX4-2015" fmla="*/ 1529193 w 2296986"/>
              <a:gd name="connsiteY4-2016" fmla="*/ 2354614 h 2354614"/>
              <a:gd name="connsiteX5-2017" fmla="*/ 1381062 w 2296986"/>
              <a:gd name="connsiteY5-2018" fmla="*/ 2120909 h 2354614"/>
              <a:gd name="connsiteX6-2019" fmla="*/ 1496122 w 2296986"/>
              <a:gd name="connsiteY6-2020" fmla="*/ 1788220 h 2354614"/>
              <a:gd name="connsiteX7-2021" fmla="*/ 864075 w 2296986"/>
              <a:gd name="connsiteY7-2022" fmla="*/ 1325138 h 2354614"/>
              <a:gd name="connsiteX8-2023" fmla="*/ 415531 w 2296986"/>
              <a:gd name="connsiteY8-2024" fmla="*/ 2322305 h 2354614"/>
              <a:gd name="connsiteX9-2025" fmla="*/ 293764 w 2296986"/>
              <a:gd name="connsiteY9-2026" fmla="*/ 2052938 h 2354614"/>
              <a:gd name="connsiteX10-2027" fmla="*/ 497994 w 2296986"/>
              <a:gd name="connsiteY10-2028" fmla="*/ 836513 h 2354614"/>
              <a:gd name="connsiteX11-2029" fmla="*/ 11747 w 2296986"/>
              <a:gd name="connsiteY11-2030" fmla="*/ 5598 h 2354614"/>
              <a:gd name="connsiteX12-2031" fmla="*/ 841291 w 2296986"/>
              <a:gd name="connsiteY12-2032" fmla="*/ 570880 h 2354614"/>
              <a:gd name="connsiteX13-2033" fmla="*/ 2042020 w 2296986"/>
              <a:gd name="connsiteY13-2034" fmla="*/ 514690 h 2354614"/>
              <a:gd name="connsiteX14-2035" fmla="*/ 2296986 w 2296986"/>
              <a:gd name="connsiteY14-2036" fmla="*/ 662822 h 2354614"/>
              <a:gd name="connsiteX15-2037" fmla="*/ 1125486 w 2296986"/>
              <a:gd name="connsiteY15-2038" fmla="*/ 1004275 h 2354614"/>
              <a:gd name="connsiteX16-2039" fmla="*/ 1677097 w 2296986"/>
              <a:gd name="connsiteY16-2040" fmla="*/ 1608616 h 2354614"/>
              <a:gd name="connsiteX17-2041" fmla="*/ 2095511 w 2296986"/>
              <a:gd name="connsiteY17-2042" fmla="*/ 1557409 h 2354614"/>
              <a:gd name="connsiteX0-2043" fmla="*/ 2280220 w 2296986"/>
              <a:gd name="connsiteY0-2044" fmla="*/ 1747911 h 2354614"/>
              <a:gd name="connsiteX1-2045" fmla="*/ 1828126 w 2296986"/>
              <a:gd name="connsiteY1-2046" fmla="*/ 1826397 h 2354614"/>
              <a:gd name="connsiteX2-2047" fmla="*/ 1955684 w 2296986"/>
              <a:gd name="connsiteY2-2048" fmla="*/ 2095993 h 2354614"/>
              <a:gd name="connsiteX3-2049" fmla="*/ 1683117 w 2296986"/>
              <a:gd name="connsiteY3-2050" fmla="*/ 1962642 h 2354614"/>
              <a:gd name="connsiteX4-2051" fmla="*/ 1529193 w 2296986"/>
              <a:gd name="connsiteY4-2052" fmla="*/ 2354614 h 2354614"/>
              <a:gd name="connsiteX5-2053" fmla="*/ 1381062 w 2296986"/>
              <a:gd name="connsiteY5-2054" fmla="*/ 2120909 h 2354614"/>
              <a:gd name="connsiteX6-2055" fmla="*/ 1496122 w 2296986"/>
              <a:gd name="connsiteY6-2056" fmla="*/ 1788220 h 2354614"/>
              <a:gd name="connsiteX7-2057" fmla="*/ 864075 w 2296986"/>
              <a:gd name="connsiteY7-2058" fmla="*/ 1325138 h 2354614"/>
              <a:gd name="connsiteX8-2059" fmla="*/ 415531 w 2296986"/>
              <a:gd name="connsiteY8-2060" fmla="*/ 2322305 h 2354614"/>
              <a:gd name="connsiteX9-2061" fmla="*/ 293764 w 2296986"/>
              <a:gd name="connsiteY9-2062" fmla="*/ 2052938 h 2354614"/>
              <a:gd name="connsiteX10-2063" fmla="*/ 497994 w 2296986"/>
              <a:gd name="connsiteY10-2064" fmla="*/ 836513 h 2354614"/>
              <a:gd name="connsiteX11-2065" fmla="*/ 11747 w 2296986"/>
              <a:gd name="connsiteY11-2066" fmla="*/ 5598 h 2354614"/>
              <a:gd name="connsiteX12-2067" fmla="*/ 841291 w 2296986"/>
              <a:gd name="connsiteY12-2068" fmla="*/ 570880 h 2354614"/>
              <a:gd name="connsiteX13-2069" fmla="*/ 2042020 w 2296986"/>
              <a:gd name="connsiteY13-2070" fmla="*/ 514690 h 2354614"/>
              <a:gd name="connsiteX14-2071" fmla="*/ 2296986 w 2296986"/>
              <a:gd name="connsiteY14-2072" fmla="*/ 662822 h 2354614"/>
              <a:gd name="connsiteX15-2073" fmla="*/ 1209809 w 2296986"/>
              <a:gd name="connsiteY15-2074" fmla="*/ 996610 h 2354614"/>
              <a:gd name="connsiteX16-2075" fmla="*/ 1677097 w 2296986"/>
              <a:gd name="connsiteY16-2076" fmla="*/ 1608616 h 2354614"/>
              <a:gd name="connsiteX17-2077" fmla="*/ 2095511 w 2296986"/>
              <a:gd name="connsiteY17-2078" fmla="*/ 1557409 h 2354614"/>
              <a:gd name="connsiteX0-2079" fmla="*/ 2279828 w 2296594"/>
              <a:gd name="connsiteY0-2080" fmla="*/ 1747911 h 2354614"/>
              <a:gd name="connsiteX1-2081" fmla="*/ 1827734 w 2296594"/>
              <a:gd name="connsiteY1-2082" fmla="*/ 1826397 h 2354614"/>
              <a:gd name="connsiteX2-2083" fmla="*/ 1955292 w 2296594"/>
              <a:gd name="connsiteY2-2084" fmla="*/ 2095993 h 2354614"/>
              <a:gd name="connsiteX3-2085" fmla="*/ 1682725 w 2296594"/>
              <a:gd name="connsiteY3-2086" fmla="*/ 1962642 h 2354614"/>
              <a:gd name="connsiteX4-2087" fmla="*/ 1528801 w 2296594"/>
              <a:gd name="connsiteY4-2088" fmla="*/ 2354614 h 2354614"/>
              <a:gd name="connsiteX5-2089" fmla="*/ 1380670 w 2296594"/>
              <a:gd name="connsiteY5-2090" fmla="*/ 2120909 h 2354614"/>
              <a:gd name="connsiteX6-2091" fmla="*/ 1495730 w 2296594"/>
              <a:gd name="connsiteY6-2092" fmla="*/ 1788220 h 2354614"/>
              <a:gd name="connsiteX7-2093" fmla="*/ 863683 w 2296594"/>
              <a:gd name="connsiteY7-2094" fmla="*/ 1325138 h 2354614"/>
              <a:gd name="connsiteX8-2095" fmla="*/ 415139 w 2296594"/>
              <a:gd name="connsiteY8-2096" fmla="*/ 2322305 h 2354614"/>
              <a:gd name="connsiteX9-2097" fmla="*/ 293372 w 2296594"/>
              <a:gd name="connsiteY9-2098" fmla="*/ 2052938 h 2354614"/>
              <a:gd name="connsiteX10-2099" fmla="*/ 512934 w 2296594"/>
              <a:gd name="connsiteY10-2100" fmla="*/ 874842 h 2354614"/>
              <a:gd name="connsiteX11-2101" fmla="*/ 11355 w 2296594"/>
              <a:gd name="connsiteY11-2102" fmla="*/ 5598 h 2354614"/>
              <a:gd name="connsiteX12-2103" fmla="*/ 840899 w 2296594"/>
              <a:gd name="connsiteY12-2104" fmla="*/ 570880 h 2354614"/>
              <a:gd name="connsiteX13-2105" fmla="*/ 2041628 w 2296594"/>
              <a:gd name="connsiteY13-2106" fmla="*/ 514690 h 2354614"/>
              <a:gd name="connsiteX14-2107" fmla="*/ 2296594 w 2296594"/>
              <a:gd name="connsiteY14-2108" fmla="*/ 662822 h 2354614"/>
              <a:gd name="connsiteX15-2109" fmla="*/ 1209417 w 2296594"/>
              <a:gd name="connsiteY15-2110" fmla="*/ 996610 h 2354614"/>
              <a:gd name="connsiteX16-2111" fmla="*/ 1676705 w 2296594"/>
              <a:gd name="connsiteY16-2112" fmla="*/ 1608616 h 2354614"/>
              <a:gd name="connsiteX17-2113" fmla="*/ 2095119 w 2296594"/>
              <a:gd name="connsiteY17-2114" fmla="*/ 1557409 h 2354614"/>
              <a:gd name="connsiteX0-2115" fmla="*/ 2279828 w 2296594"/>
              <a:gd name="connsiteY0-2116" fmla="*/ 1747911 h 2354614"/>
              <a:gd name="connsiteX1-2117" fmla="*/ 1827734 w 2296594"/>
              <a:gd name="connsiteY1-2118" fmla="*/ 1826397 h 2354614"/>
              <a:gd name="connsiteX2-2119" fmla="*/ 1955292 w 2296594"/>
              <a:gd name="connsiteY2-2120" fmla="*/ 2095993 h 2354614"/>
              <a:gd name="connsiteX3-2121" fmla="*/ 1682725 w 2296594"/>
              <a:gd name="connsiteY3-2122" fmla="*/ 1962642 h 2354614"/>
              <a:gd name="connsiteX4-2123" fmla="*/ 1528801 w 2296594"/>
              <a:gd name="connsiteY4-2124" fmla="*/ 2354614 h 2354614"/>
              <a:gd name="connsiteX5-2125" fmla="*/ 1380670 w 2296594"/>
              <a:gd name="connsiteY5-2126" fmla="*/ 2120909 h 2354614"/>
              <a:gd name="connsiteX6-2127" fmla="*/ 1495730 w 2296594"/>
              <a:gd name="connsiteY6-2128" fmla="*/ 1788220 h 2354614"/>
              <a:gd name="connsiteX7-2129" fmla="*/ 856016 w 2296594"/>
              <a:gd name="connsiteY7-2130" fmla="*/ 1302141 h 2354614"/>
              <a:gd name="connsiteX8-2131" fmla="*/ 415139 w 2296594"/>
              <a:gd name="connsiteY8-2132" fmla="*/ 2322305 h 2354614"/>
              <a:gd name="connsiteX9-2133" fmla="*/ 293372 w 2296594"/>
              <a:gd name="connsiteY9-2134" fmla="*/ 2052938 h 2354614"/>
              <a:gd name="connsiteX10-2135" fmla="*/ 512934 w 2296594"/>
              <a:gd name="connsiteY10-2136" fmla="*/ 874842 h 2354614"/>
              <a:gd name="connsiteX11-2137" fmla="*/ 11355 w 2296594"/>
              <a:gd name="connsiteY11-2138" fmla="*/ 5598 h 2354614"/>
              <a:gd name="connsiteX12-2139" fmla="*/ 840899 w 2296594"/>
              <a:gd name="connsiteY12-2140" fmla="*/ 570880 h 2354614"/>
              <a:gd name="connsiteX13-2141" fmla="*/ 2041628 w 2296594"/>
              <a:gd name="connsiteY13-2142" fmla="*/ 514690 h 2354614"/>
              <a:gd name="connsiteX14-2143" fmla="*/ 2296594 w 2296594"/>
              <a:gd name="connsiteY14-2144" fmla="*/ 662822 h 2354614"/>
              <a:gd name="connsiteX15-2145" fmla="*/ 1209417 w 2296594"/>
              <a:gd name="connsiteY15-2146" fmla="*/ 996610 h 2354614"/>
              <a:gd name="connsiteX16-2147" fmla="*/ 1676705 w 2296594"/>
              <a:gd name="connsiteY16-2148" fmla="*/ 1608616 h 2354614"/>
              <a:gd name="connsiteX17-2149" fmla="*/ 2095119 w 2296594"/>
              <a:gd name="connsiteY17-2150" fmla="*/ 1557409 h 23546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73" name="그룹 1"/>
          <p:cNvGrpSpPr/>
          <p:nvPr/>
        </p:nvGrpSpPr>
        <p:grpSpPr>
          <a:xfrm>
            <a:off x="987562" y="1444698"/>
            <a:ext cx="3561928" cy="1248817"/>
            <a:chOff x="910095" y="1775759"/>
            <a:chExt cx="3561928" cy="1248817"/>
          </a:xfrm>
        </p:grpSpPr>
        <p:sp>
          <p:nvSpPr>
            <p:cNvPr id="74" name="TextBox 73"/>
            <p:cNvSpPr txBox="1"/>
            <p:nvPr/>
          </p:nvSpPr>
          <p:spPr>
            <a:xfrm>
              <a:off x="910095" y="1775759"/>
              <a:ext cx="186577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We Create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910095" y="2207807"/>
              <a:ext cx="3561928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Quality Professional 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910095" y="2639855"/>
              <a:ext cx="3392312" cy="384721"/>
            </a:xfrm>
            <a:prstGeom prst="rect">
              <a:avLst/>
            </a:prstGeom>
            <a:noFill/>
          </p:spPr>
          <p:txBody>
            <a:bodyPr wrap="square" lIns="36000" tIns="0" rIns="36000" bIns="0" rtlCol="0">
              <a:spAutoFit/>
            </a:bodyPr>
            <a:lstStyle/>
            <a:p>
              <a:pPr>
                <a:lnSpc>
                  <a:spcPts val="3000"/>
                </a:lnSpc>
              </a:pPr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PPT Presentation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50"/>
          <p:cNvGrpSpPr/>
          <p:nvPr/>
        </p:nvGrpSpPr>
        <p:grpSpPr>
          <a:xfrm>
            <a:off x="5057775" y="5562600"/>
            <a:ext cx="7134222" cy="1094309"/>
            <a:chOff x="4176525" y="2362893"/>
            <a:chExt cx="5676900" cy="933450"/>
          </a:xfrm>
          <a:solidFill>
            <a:schemeClr val="accent1"/>
          </a:solidFill>
        </p:grpSpPr>
        <p:sp>
          <p:nvSpPr>
            <p:cNvPr id="12" name="Freeform: Shape 11"/>
            <p:cNvSpPr/>
            <p:nvPr/>
          </p:nvSpPr>
          <p:spPr>
            <a:xfrm>
              <a:off x="4357976" y="2651067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4446305" y="2616351"/>
              <a:ext cx="66675" cy="47625"/>
            </a:xfrm>
            <a:custGeom>
              <a:avLst/>
              <a:gdLst>
                <a:gd name="connsiteX0" fmla="*/ 7397 w 66675"/>
                <a:gd name="connsiteY0" fmla="*/ 13242 h 47625"/>
                <a:gd name="connsiteX1" fmla="*/ 18827 w 66675"/>
                <a:gd name="connsiteY1" fmla="*/ 47532 h 47625"/>
                <a:gd name="connsiteX2" fmla="*/ 38830 w 66675"/>
                <a:gd name="connsiteY2" fmla="*/ 48485 h 47625"/>
                <a:gd name="connsiteX3" fmla="*/ 61690 w 66675"/>
                <a:gd name="connsiteY3" fmla="*/ 44675 h 47625"/>
                <a:gd name="connsiteX4" fmla="*/ 64547 w 66675"/>
                <a:gd name="connsiteY4" fmla="*/ 36102 h 47625"/>
                <a:gd name="connsiteX5" fmla="*/ 64547 w 66675"/>
                <a:gd name="connsiteY5" fmla="*/ 17052 h 47625"/>
                <a:gd name="connsiteX6" fmla="*/ 47402 w 66675"/>
                <a:gd name="connsiteY6" fmla="*/ 13242 h 47625"/>
                <a:gd name="connsiteX7" fmla="*/ 14065 w 66675"/>
                <a:gd name="connsiteY7" fmla="*/ 9432 h 47625"/>
                <a:gd name="connsiteX8" fmla="*/ 12160 w 66675"/>
                <a:gd name="connsiteY8" fmla="*/ 16100 h 47625"/>
                <a:gd name="connsiteX9" fmla="*/ 33115 w 66675"/>
                <a:gd name="connsiteY9" fmla="*/ 18957 h 47625"/>
                <a:gd name="connsiteX10" fmla="*/ 54070 w 66675"/>
                <a:gd name="connsiteY10" fmla="*/ 18957 h 47625"/>
                <a:gd name="connsiteX11" fmla="*/ 61690 w 66675"/>
                <a:gd name="connsiteY11" fmla="*/ 35150 h 47625"/>
                <a:gd name="connsiteX12" fmla="*/ 44545 w 66675"/>
                <a:gd name="connsiteY12" fmla="*/ 41817 h 47625"/>
                <a:gd name="connsiteX13" fmla="*/ 15970 w 66675"/>
                <a:gd name="connsiteY13" fmla="*/ 28482 h 47625"/>
                <a:gd name="connsiteX14" fmla="*/ 10255 w 66675"/>
                <a:gd name="connsiteY14" fmla="*/ 7527 h 47625"/>
                <a:gd name="connsiteX15" fmla="*/ 7397 w 66675"/>
                <a:gd name="connsiteY15" fmla="*/ 13242 h 47625"/>
                <a:gd name="connsiteX16" fmla="*/ 7397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97" y="13242"/>
                  </a:moveTo>
                  <a:cubicBezTo>
                    <a:pt x="15970" y="22767"/>
                    <a:pt x="8350" y="39912"/>
                    <a:pt x="18827" y="47532"/>
                  </a:cubicBezTo>
                  <a:cubicBezTo>
                    <a:pt x="24542" y="51342"/>
                    <a:pt x="32162" y="49437"/>
                    <a:pt x="38830" y="48485"/>
                  </a:cubicBezTo>
                  <a:cubicBezTo>
                    <a:pt x="44545" y="47532"/>
                    <a:pt x="57880" y="48485"/>
                    <a:pt x="61690" y="44675"/>
                  </a:cubicBezTo>
                  <a:cubicBezTo>
                    <a:pt x="64547" y="42770"/>
                    <a:pt x="64547" y="38960"/>
                    <a:pt x="64547" y="36102"/>
                  </a:cubicBezTo>
                  <a:cubicBezTo>
                    <a:pt x="64547" y="31340"/>
                    <a:pt x="66452" y="21815"/>
                    <a:pt x="64547" y="17052"/>
                  </a:cubicBezTo>
                  <a:cubicBezTo>
                    <a:pt x="61690" y="10385"/>
                    <a:pt x="53117" y="13242"/>
                    <a:pt x="47402" y="13242"/>
                  </a:cubicBezTo>
                  <a:cubicBezTo>
                    <a:pt x="35972" y="13242"/>
                    <a:pt x="25495" y="12290"/>
                    <a:pt x="14065" y="9432"/>
                  </a:cubicBezTo>
                  <a:cubicBezTo>
                    <a:pt x="12160" y="9432"/>
                    <a:pt x="10255" y="15147"/>
                    <a:pt x="12160" y="16100"/>
                  </a:cubicBezTo>
                  <a:cubicBezTo>
                    <a:pt x="18827" y="17052"/>
                    <a:pt x="25495" y="18957"/>
                    <a:pt x="33115" y="18957"/>
                  </a:cubicBezTo>
                  <a:cubicBezTo>
                    <a:pt x="39782" y="19910"/>
                    <a:pt x="47402" y="18005"/>
                    <a:pt x="54070" y="18957"/>
                  </a:cubicBezTo>
                  <a:cubicBezTo>
                    <a:pt x="61690" y="20862"/>
                    <a:pt x="63595" y="27530"/>
                    <a:pt x="61690" y="35150"/>
                  </a:cubicBezTo>
                  <a:cubicBezTo>
                    <a:pt x="60737" y="41817"/>
                    <a:pt x="50260" y="40865"/>
                    <a:pt x="44545" y="41817"/>
                  </a:cubicBezTo>
                  <a:cubicBezTo>
                    <a:pt x="30257" y="43722"/>
                    <a:pt x="17875" y="45627"/>
                    <a:pt x="15970" y="28482"/>
                  </a:cubicBezTo>
                  <a:cubicBezTo>
                    <a:pt x="15017" y="20862"/>
                    <a:pt x="15017" y="13242"/>
                    <a:pt x="10255" y="7527"/>
                  </a:cubicBezTo>
                  <a:cubicBezTo>
                    <a:pt x="8350" y="5622"/>
                    <a:pt x="6445" y="11337"/>
                    <a:pt x="7397" y="13242"/>
                  </a:cubicBezTo>
                  <a:lnTo>
                    <a:pt x="7397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4457299" y="2575899"/>
              <a:ext cx="38100" cy="57150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191414" y="2628062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5266044" y="2601108"/>
              <a:ext cx="57150" cy="47625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/>
            <p:cNvSpPr/>
            <p:nvPr/>
          </p:nvSpPr>
          <p:spPr>
            <a:xfrm>
              <a:off x="5275100" y="2569315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>
              <a:off x="9351934" y="3002540"/>
              <a:ext cx="247650" cy="257175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9439876" y="2968100"/>
              <a:ext cx="66675" cy="47625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>
              <a:off x="9451256" y="2928324"/>
              <a:ext cx="38100" cy="57150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>
              <a:off x="6573491" y="2613775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20504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/>
            <p:cNvSpPr/>
            <p:nvPr/>
          </p:nvSpPr>
          <p:spPr>
            <a:xfrm>
              <a:off x="6648550" y="2586821"/>
              <a:ext cx="57150" cy="47625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1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6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1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1" y="13245"/>
                    <a:pt x="12095" y="14197"/>
                  </a:cubicBezTo>
                  <a:cubicBezTo>
                    <a:pt x="17810" y="15150"/>
                    <a:pt x="23525" y="16102"/>
                    <a:pt x="29241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6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6658130" y="2555028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5869594" y="2621540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2831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5957535" y="2587082"/>
              <a:ext cx="66675" cy="47625"/>
            </a:xfrm>
            <a:custGeom>
              <a:avLst/>
              <a:gdLst>
                <a:gd name="connsiteX0" fmla="*/ 7785 w 66675"/>
                <a:gd name="connsiteY0" fmla="*/ 12983 h 47625"/>
                <a:gd name="connsiteX1" fmla="*/ 19215 w 66675"/>
                <a:gd name="connsiteY1" fmla="*/ 47273 h 47625"/>
                <a:gd name="connsiteX2" fmla="*/ 39217 w 66675"/>
                <a:gd name="connsiteY2" fmla="*/ 48226 h 47625"/>
                <a:gd name="connsiteX3" fmla="*/ 62077 w 66675"/>
                <a:gd name="connsiteY3" fmla="*/ 44416 h 47625"/>
                <a:gd name="connsiteX4" fmla="*/ 64935 w 66675"/>
                <a:gd name="connsiteY4" fmla="*/ 35843 h 47625"/>
                <a:gd name="connsiteX5" fmla="*/ 64935 w 66675"/>
                <a:gd name="connsiteY5" fmla="*/ 16793 h 47625"/>
                <a:gd name="connsiteX6" fmla="*/ 47790 w 66675"/>
                <a:gd name="connsiteY6" fmla="*/ 12983 h 47625"/>
                <a:gd name="connsiteX7" fmla="*/ 14452 w 66675"/>
                <a:gd name="connsiteY7" fmla="*/ 9173 h 47625"/>
                <a:gd name="connsiteX8" fmla="*/ 12547 w 66675"/>
                <a:gd name="connsiteY8" fmla="*/ 15841 h 47625"/>
                <a:gd name="connsiteX9" fmla="*/ 33502 w 66675"/>
                <a:gd name="connsiteY9" fmla="*/ 18698 h 47625"/>
                <a:gd name="connsiteX10" fmla="*/ 54457 w 66675"/>
                <a:gd name="connsiteY10" fmla="*/ 18698 h 47625"/>
                <a:gd name="connsiteX11" fmla="*/ 62077 w 66675"/>
                <a:gd name="connsiteY11" fmla="*/ 34891 h 47625"/>
                <a:gd name="connsiteX12" fmla="*/ 43980 w 66675"/>
                <a:gd name="connsiteY12" fmla="*/ 41558 h 47625"/>
                <a:gd name="connsiteX13" fmla="*/ 15405 w 66675"/>
                <a:gd name="connsiteY13" fmla="*/ 28223 h 47625"/>
                <a:gd name="connsiteX14" fmla="*/ 9690 w 66675"/>
                <a:gd name="connsiteY14" fmla="*/ 7268 h 47625"/>
                <a:gd name="connsiteX15" fmla="*/ 7785 w 66675"/>
                <a:gd name="connsiteY15" fmla="*/ 12983 h 47625"/>
                <a:gd name="connsiteX16" fmla="*/ 7785 w 66675"/>
                <a:gd name="connsiteY16" fmla="*/ 129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83"/>
                  </a:moveTo>
                  <a:cubicBezTo>
                    <a:pt x="16357" y="22508"/>
                    <a:pt x="8737" y="39653"/>
                    <a:pt x="19215" y="47273"/>
                  </a:cubicBezTo>
                  <a:cubicBezTo>
                    <a:pt x="24930" y="51083"/>
                    <a:pt x="32549" y="49178"/>
                    <a:pt x="39217" y="48226"/>
                  </a:cubicBezTo>
                  <a:cubicBezTo>
                    <a:pt x="44932" y="47273"/>
                    <a:pt x="58267" y="48226"/>
                    <a:pt x="62077" y="44416"/>
                  </a:cubicBezTo>
                  <a:cubicBezTo>
                    <a:pt x="64935" y="42511"/>
                    <a:pt x="64935" y="38701"/>
                    <a:pt x="64935" y="35843"/>
                  </a:cubicBezTo>
                  <a:cubicBezTo>
                    <a:pt x="64935" y="31081"/>
                    <a:pt x="66840" y="21556"/>
                    <a:pt x="64935" y="16793"/>
                  </a:cubicBezTo>
                  <a:cubicBezTo>
                    <a:pt x="62077" y="10126"/>
                    <a:pt x="53505" y="12983"/>
                    <a:pt x="47790" y="12983"/>
                  </a:cubicBezTo>
                  <a:cubicBezTo>
                    <a:pt x="36360" y="12983"/>
                    <a:pt x="25882" y="12031"/>
                    <a:pt x="14452" y="9173"/>
                  </a:cubicBezTo>
                  <a:cubicBezTo>
                    <a:pt x="12547" y="9173"/>
                    <a:pt x="10642" y="14888"/>
                    <a:pt x="12547" y="15841"/>
                  </a:cubicBezTo>
                  <a:cubicBezTo>
                    <a:pt x="19215" y="16793"/>
                    <a:pt x="25882" y="18698"/>
                    <a:pt x="33502" y="18698"/>
                  </a:cubicBezTo>
                  <a:cubicBezTo>
                    <a:pt x="40170" y="19651"/>
                    <a:pt x="47790" y="17746"/>
                    <a:pt x="54457" y="18698"/>
                  </a:cubicBezTo>
                  <a:cubicBezTo>
                    <a:pt x="62077" y="20603"/>
                    <a:pt x="63982" y="27271"/>
                    <a:pt x="62077" y="34891"/>
                  </a:cubicBezTo>
                  <a:cubicBezTo>
                    <a:pt x="60172" y="41558"/>
                    <a:pt x="49695" y="40606"/>
                    <a:pt x="43980" y="41558"/>
                  </a:cubicBezTo>
                  <a:cubicBezTo>
                    <a:pt x="29692" y="43463"/>
                    <a:pt x="17310" y="45368"/>
                    <a:pt x="15405" y="28223"/>
                  </a:cubicBezTo>
                  <a:cubicBezTo>
                    <a:pt x="14452" y="20603"/>
                    <a:pt x="14452" y="12983"/>
                    <a:pt x="9690" y="7268"/>
                  </a:cubicBezTo>
                  <a:cubicBezTo>
                    <a:pt x="8737" y="6316"/>
                    <a:pt x="5880" y="11078"/>
                    <a:pt x="7785" y="12983"/>
                  </a:cubicBezTo>
                  <a:lnTo>
                    <a:pt x="7785" y="129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5967964" y="2547324"/>
              <a:ext cx="38100" cy="57150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2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2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2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7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5454" y="50836"/>
                    <a:pt x="17359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>
              <a:off x="5297141" y="3043497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8121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>
              <a:off x="5384577" y="3008781"/>
              <a:ext cx="66675" cy="47625"/>
            </a:xfrm>
            <a:custGeom>
              <a:avLst/>
              <a:gdLst>
                <a:gd name="connsiteX0" fmla="*/ 7338 w 66675"/>
                <a:gd name="connsiteY0" fmla="*/ 13242 h 47625"/>
                <a:gd name="connsiteX1" fmla="*/ 18768 w 66675"/>
                <a:gd name="connsiteY1" fmla="*/ 47532 h 47625"/>
                <a:gd name="connsiteX2" fmla="*/ 38771 w 66675"/>
                <a:gd name="connsiteY2" fmla="*/ 48485 h 47625"/>
                <a:gd name="connsiteX3" fmla="*/ 61631 w 66675"/>
                <a:gd name="connsiteY3" fmla="*/ 44675 h 47625"/>
                <a:gd name="connsiteX4" fmla="*/ 64488 w 66675"/>
                <a:gd name="connsiteY4" fmla="*/ 36102 h 47625"/>
                <a:gd name="connsiteX5" fmla="*/ 64488 w 66675"/>
                <a:gd name="connsiteY5" fmla="*/ 17052 h 47625"/>
                <a:gd name="connsiteX6" fmla="*/ 47343 w 66675"/>
                <a:gd name="connsiteY6" fmla="*/ 13242 h 47625"/>
                <a:gd name="connsiteX7" fmla="*/ 14006 w 66675"/>
                <a:gd name="connsiteY7" fmla="*/ 9432 h 47625"/>
                <a:gd name="connsiteX8" fmla="*/ 12101 w 66675"/>
                <a:gd name="connsiteY8" fmla="*/ 16100 h 47625"/>
                <a:gd name="connsiteX9" fmla="*/ 33056 w 66675"/>
                <a:gd name="connsiteY9" fmla="*/ 18957 h 47625"/>
                <a:gd name="connsiteX10" fmla="*/ 54011 w 66675"/>
                <a:gd name="connsiteY10" fmla="*/ 18957 h 47625"/>
                <a:gd name="connsiteX11" fmla="*/ 61631 w 66675"/>
                <a:gd name="connsiteY11" fmla="*/ 35150 h 47625"/>
                <a:gd name="connsiteX12" fmla="*/ 43533 w 66675"/>
                <a:gd name="connsiteY12" fmla="*/ 41817 h 47625"/>
                <a:gd name="connsiteX13" fmla="*/ 14958 w 66675"/>
                <a:gd name="connsiteY13" fmla="*/ 28482 h 47625"/>
                <a:gd name="connsiteX14" fmla="*/ 9243 w 66675"/>
                <a:gd name="connsiteY14" fmla="*/ 7527 h 47625"/>
                <a:gd name="connsiteX15" fmla="*/ 7338 w 66675"/>
                <a:gd name="connsiteY15" fmla="*/ 13242 h 47625"/>
                <a:gd name="connsiteX16" fmla="*/ 7338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38" y="13242"/>
                  </a:moveTo>
                  <a:cubicBezTo>
                    <a:pt x="15911" y="22767"/>
                    <a:pt x="8291" y="39912"/>
                    <a:pt x="18768" y="47532"/>
                  </a:cubicBezTo>
                  <a:cubicBezTo>
                    <a:pt x="24483" y="51342"/>
                    <a:pt x="32103" y="49437"/>
                    <a:pt x="38771" y="48485"/>
                  </a:cubicBezTo>
                  <a:cubicBezTo>
                    <a:pt x="44486" y="47532"/>
                    <a:pt x="57821" y="48485"/>
                    <a:pt x="61631" y="44675"/>
                  </a:cubicBezTo>
                  <a:cubicBezTo>
                    <a:pt x="64488" y="42770"/>
                    <a:pt x="64488" y="38960"/>
                    <a:pt x="64488" y="36102"/>
                  </a:cubicBezTo>
                  <a:cubicBezTo>
                    <a:pt x="64488" y="31340"/>
                    <a:pt x="66393" y="21815"/>
                    <a:pt x="64488" y="17052"/>
                  </a:cubicBezTo>
                  <a:cubicBezTo>
                    <a:pt x="61631" y="10385"/>
                    <a:pt x="53058" y="13242"/>
                    <a:pt x="47343" y="13242"/>
                  </a:cubicBezTo>
                  <a:cubicBezTo>
                    <a:pt x="35913" y="13242"/>
                    <a:pt x="25436" y="12290"/>
                    <a:pt x="14006" y="9432"/>
                  </a:cubicBezTo>
                  <a:cubicBezTo>
                    <a:pt x="12101" y="9432"/>
                    <a:pt x="10196" y="15147"/>
                    <a:pt x="12101" y="16100"/>
                  </a:cubicBezTo>
                  <a:cubicBezTo>
                    <a:pt x="18768" y="17052"/>
                    <a:pt x="25436" y="18957"/>
                    <a:pt x="33056" y="18957"/>
                  </a:cubicBezTo>
                  <a:cubicBezTo>
                    <a:pt x="39723" y="19910"/>
                    <a:pt x="47343" y="18005"/>
                    <a:pt x="54011" y="18957"/>
                  </a:cubicBezTo>
                  <a:cubicBezTo>
                    <a:pt x="61631" y="20862"/>
                    <a:pt x="63536" y="27530"/>
                    <a:pt x="61631" y="35150"/>
                  </a:cubicBezTo>
                  <a:cubicBezTo>
                    <a:pt x="59726" y="41817"/>
                    <a:pt x="49248" y="40865"/>
                    <a:pt x="43533" y="41817"/>
                  </a:cubicBezTo>
                  <a:cubicBezTo>
                    <a:pt x="29246" y="43722"/>
                    <a:pt x="16863" y="45627"/>
                    <a:pt x="14958" y="28482"/>
                  </a:cubicBezTo>
                  <a:cubicBezTo>
                    <a:pt x="14006" y="20862"/>
                    <a:pt x="14006" y="13242"/>
                    <a:pt x="9243" y="7527"/>
                  </a:cubicBezTo>
                  <a:cubicBezTo>
                    <a:pt x="9243" y="5622"/>
                    <a:pt x="6386" y="11337"/>
                    <a:pt x="7338" y="13242"/>
                  </a:cubicBezTo>
                  <a:lnTo>
                    <a:pt x="7338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5395511" y="2968329"/>
              <a:ext cx="38100" cy="57150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6267739" y="3001442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5739" y="36773"/>
                    <a:pt x="220504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3361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6342797" y="2975441"/>
              <a:ext cx="57150" cy="47625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0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5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0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0" y="13245"/>
                    <a:pt x="12095" y="14197"/>
                  </a:cubicBezTo>
                  <a:cubicBezTo>
                    <a:pt x="17810" y="15150"/>
                    <a:pt x="23525" y="16102"/>
                    <a:pt x="29240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5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6352377" y="2943648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4672301" y="3022397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4746932" y="2995443"/>
              <a:ext cx="57150" cy="47625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4755987" y="2963650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7263101" y="2547100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19551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7338101" y="2521098"/>
              <a:ext cx="57150" cy="47625"/>
            </a:xfrm>
            <a:custGeom>
              <a:avLst/>
              <a:gdLst>
                <a:gd name="connsiteX0" fmla="*/ 7392 w 57150"/>
                <a:gd name="connsiteY0" fmla="*/ 12292 h 47625"/>
                <a:gd name="connsiteX1" fmla="*/ 16917 w 57150"/>
                <a:gd name="connsiteY1" fmla="*/ 39915 h 47625"/>
                <a:gd name="connsiteX2" fmla="*/ 33109 w 57150"/>
                <a:gd name="connsiteY2" fmla="*/ 40867 h 47625"/>
                <a:gd name="connsiteX3" fmla="*/ 52159 w 57150"/>
                <a:gd name="connsiteY3" fmla="*/ 37057 h 47625"/>
                <a:gd name="connsiteX4" fmla="*/ 55017 w 57150"/>
                <a:gd name="connsiteY4" fmla="*/ 29437 h 47625"/>
                <a:gd name="connsiteX5" fmla="*/ 55017 w 57150"/>
                <a:gd name="connsiteY5" fmla="*/ 13245 h 47625"/>
                <a:gd name="connsiteX6" fmla="*/ 40729 w 57150"/>
                <a:gd name="connsiteY6" fmla="*/ 10387 h 47625"/>
                <a:gd name="connsiteX7" fmla="*/ 14059 w 57150"/>
                <a:gd name="connsiteY7" fmla="*/ 7530 h 47625"/>
                <a:gd name="connsiteX8" fmla="*/ 12154 w 57150"/>
                <a:gd name="connsiteY8" fmla="*/ 14197 h 47625"/>
                <a:gd name="connsiteX9" fmla="*/ 29299 w 57150"/>
                <a:gd name="connsiteY9" fmla="*/ 17055 h 47625"/>
                <a:gd name="connsiteX10" fmla="*/ 46444 w 57150"/>
                <a:gd name="connsiteY10" fmla="*/ 17055 h 47625"/>
                <a:gd name="connsiteX11" fmla="*/ 53111 w 57150"/>
                <a:gd name="connsiteY11" fmla="*/ 22770 h 47625"/>
                <a:gd name="connsiteX12" fmla="*/ 53111 w 57150"/>
                <a:gd name="connsiteY12" fmla="*/ 30390 h 47625"/>
                <a:gd name="connsiteX13" fmla="*/ 38824 w 57150"/>
                <a:gd name="connsiteY13" fmla="*/ 35152 h 47625"/>
                <a:gd name="connsiteX14" fmla="*/ 15964 w 57150"/>
                <a:gd name="connsiteY14" fmla="*/ 24675 h 47625"/>
                <a:gd name="connsiteX15" fmla="*/ 11202 w 57150"/>
                <a:gd name="connsiteY15" fmla="*/ 7530 h 47625"/>
                <a:gd name="connsiteX16" fmla="*/ 7392 w 57150"/>
                <a:gd name="connsiteY16" fmla="*/ 12292 h 47625"/>
                <a:gd name="connsiteX17" fmla="*/ 7392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92" y="12292"/>
                  </a:moveTo>
                  <a:cubicBezTo>
                    <a:pt x="14059" y="19912"/>
                    <a:pt x="8344" y="34200"/>
                    <a:pt x="16917" y="39915"/>
                  </a:cubicBezTo>
                  <a:cubicBezTo>
                    <a:pt x="21679" y="43725"/>
                    <a:pt x="28346" y="41820"/>
                    <a:pt x="33109" y="40867"/>
                  </a:cubicBezTo>
                  <a:cubicBezTo>
                    <a:pt x="37871" y="39915"/>
                    <a:pt x="48349" y="40867"/>
                    <a:pt x="52159" y="37057"/>
                  </a:cubicBezTo>
                  <a:cubicBezTo>
                    <a:pt x="54064" y="35152"/>
                    <a:pt x="55017" y="32295"/>
                    <a:pt x="55017" y="29437"/>
                  </a:cubicBezTo>
                  <a:cubicBezTo>
                    <a:pt x="55017" y="25627"/>
                    <a:pt x="56921" y="17055"/>
                    <a:pt x="55017" y="13245"/>
                  </a:cubicBezTo>
                  <a:cubicBezTo>
                    <a:pt x="52159" y="8482"/>
                    <a:pt x="45492" y="10387"/>
                    <a:pt x="40729" y="10387"/>
                  </a:cubicBezTo>
                  <a:cubicBezTo>
                    <a:pt x="31204" y="10387"/>
                    <a:pt x="22631" y="9435"/>
                    <a:pt x="14059" y="7530"/>
                  </a:cubicBezTo>
                  <a:cubicBezTo>
                    <a:pt x="12154" y="7530"/>
                    <a:pt x="10249" y="13245"/>
                    <a:pt x="12154" y="14197"/>
                  </a:cubicBezTo>
                  <a:cubicBezTo>
                    <a:pt x="17869" y="15150"/>
                    <a:pt x="23584" y="16102"/>
                    <a:pt x="29299" y="17055"/>
                  </a:cubicBezTo>
                  <a:cubicBezTo>
                    <a:pt x="34061" y="17055"/>
                    <a:pt x="41681" y="16102"/>
                    <a:pt x="46444" y="17055"/>
                  </a:cubicBezTo>
                  <a:cubicBezTo>
                    <a:pt x="50254" y="18007"/>
                    <a:pt x="52159" y="18960"/>
                    <a:pt x="53111" y="22770"/>
                  </a:cubicBezTo>
                  <a:cubicBezTo>
                    <a:pt x="53111" y="23722"/>
                    <a:pt x="53111" y="29437"/>
                    <a:pt x="53111" y="30390"/>
                  </a:cubicBezTo>
                  <a:cubicBezTo>
                    <a:pt x="51206" y="34200"/>
                    <a:pt x="43586" y="34200"/>
                    <a:pt x="38824" y="35152"/>
                  </a:cubicBezTo>
                  <a:cubicBezTo>
                    <a:pt x="27394" y="37057"/>
                    <a:pt x="17869" y="38010"/>
                    <a:pt x="15964" y="24675"/>
                  </a:cubicBezTo>
                  <a:cubicBezTo>
                    <a:pt x="15011" y="18007"/>
                    <a:pt x="15964" y="12292"/>
                    <a:pt x="11202" y="7530"/>
                  </a:cubicBezTo>
                  <a:cubicBezTo>
                    <a:pt x="8344" y="5625"/>
                    <a:pt x="6439" y="11340"/>
                    <a:pt x="7392" y="12292"/>
                  </a:cubicBezTo>
                  <a:lnTo>
                    <a:pt x="7392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7346787" y="2489305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1" y="12653"/>
                    <a:pt x="13945" y="10748"/>
                  </a:cubicBezTo>
                  <a:cubicBezTo>
                    <a:pt x="16803" y="9795"/>
                    <a:pt x="21566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6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5851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7011218" y="2619266"/>
              <a:ext cx="2847975" cy="619125"/>
            </a:xfrm>
            <a:custGeom>
              <a:avLst/>
              <a:gdLst>
                <a:gd name="connsiteX0" fmla="*/ 2840302 w 2847975"/>
                <a:gd name="connsiteY0" fmla="*/ 273217 h 619125"/>
                <a:gd name="connsiteX1" fmla="*/ 2817443 w 2847975"/>
                <a:gd name="connsiteY1" fmla="*/ 267502 h 619125"/>
                <a:gd name="connsiteX2" fmla="*/ 2745052 w 2847975"/>
                <a:gd name="connsiteY2" fmla="*/ 263692 h 619125"/>
                <a:gd name="connsiteX3" fmla="*/ 2673615 w 2847975"/>
                <a:gd name="connsiteY3" fmla="*/ 271312 h 619125"/>
                <a:gd name="connsiteX4" fmla="*/ 2637420 w 2847975"/>
                <a:gd name="connsiteY4" fmla="*/ 279885 h 619125"/>
                <a:gd name="connsiteX5" fmla="*/ 2595510 w 2847975"/>
                <a:gd name="connsiteY5" fmla="*/ 295125 h 619125"/>
                <a:gd name="connsiteX6" fmla="*/ 2514547 w 2847975"/>
                <a:gd name="connsiteY6" fmla="*/ 318937 h 619125"/>
                <a:gd name="connsiteX7" fmla="*/ 2473590 w 2847975"/>
                <a:gd name="connsiteY7" fmla="*/ 326557 h 619125"/>
                <a:gd name="connsiteX8" fmla="*/ 2427870 w 2847975"/>
                <a:gd name="connsiteY8" fmla="*/ 324652 h 619125"/>
                <a:gd name="connsiteX9" fmla="*/ 2380245 w 2847975"/>
                <a:gd name="connsiteY9" fmla="*/ 317985 h 619125"/>
                <a:gd name="connsiteX10" fmla="*/ 2360243 w 2847975"/>
                <a:gd name="connsiteY10" fmla="*/ 315127 h 619125"/>
                <a:gd name="connsiteX11" fmla="*/ 2328810 w 2847975"/>
                <a:gd name="connsiteY11" fmla="*/ 311317 h 619125"/>
                <a:gd name="connsiteX12" fmla="*/ 2308807 w 2847975"/>
                <a:gd name="connsiteY12" fmla="*/ 313222 h 619125"/>
                <a:gd name="connsiteX13" fmla="*/ 2266897 w 2847975"/>
                <a:gd name="connsiteY13" fmla="*/ 324652 h 619125"/>
                <a:gd name="connsiteX14" fmla="*/ 2209747 w 2847975"/>
                <a:gd name="connsiteY14" fmla="*/ 357990 h 619125"/>
                <a:gd name="connsiteX15" fmla="*/ 2187840 w 2847975"/>
                <a:gd name="connsiteY15" fmla="*/ 376087 h 619125"/>
                <a:gd name="connsiteX16" fmla="*/ 2179268 w 2847975"/>
                <a:gd name="connsiteY16" fmla="*/ 386565 h 619125"/>
                <a:gd name="connsiteX17" fmla="*/ 2148787 w 2847975"/>
                <a:gd name="connsiteY17" fmla="*/ 415140 h 619125"/>
                <a:gd name="connsiteX18" fmla="*/ 2144977 w 2847975"/>
                <a:gd name="connsiteY18" fmla="*/ 419902 h 619125"/>
                <a:gd name="connsiteX19" fmla="*/ 2118307 w 2847975"/>
                <a:gd name="connsiteY19" fmla="*/ 445620 h 619125"/>
                <a:gd name="connsiteX20" fmla="*/ 2098305 w 2847975"/>
                <a:gd name="connsiteY20" fmla="*/ 464670 h 619125"/>
                <a:gd name="connsiteX21" fmla="*/ 2097352 w 2847975"/>
                <a:gd name="connsiteY21" fmla="*/ 457050 h 619125"/>
                <a:gd name="connsiteX22" fmla="*/ 2093542 w 2847975"/>
                <a:gd name="connsiteY22" fmla="*/ 428475 h 619125"/>
                <a:gd name="connsiteX23" fmla="*/ 2090684 w 2847975"/>
                <a:gd name="connsiteY23" fmla="*/ 405615 h 619125"/>
                <a:gd name="connsiteX24" fmla="*/ 2093542 w 2847975"/>
                <a:gd name="connsiteY24" fmla="*/ 390375 h 619125"/>
                <a:gd name="connsiteX25" fmla="*/ 2126880 w 2847975"/>
                <a:gd name="connsiteY25" fmla="*/ 340845 h 619125"/>
                <a:gd name="connsiteX26" fmla="*/ 2135452 w 2847975"/>
                <a:gd name="connsiteY26" fmla="*/ 326557 h 619125"/>
                <a:gd name="connsiteX27" fmla="*/ 2144025 w 2847975"/>
                <a:gd name="connsiteY27" fmla="*/ 291315 h 619125"/>
                <a:gd name="connsiteX28" fmla="*/ 2140215 w 2847975"/>
                <a:gd name="connsiteY28" fmla="*/ 273217 h 619125"/>
                <a:gd name="connsiteX29" fmla="*/ 2119260 w 2847975"/>
                <a:gd name="connsiteY29" fmla="*/ 268455 h 619125"/>
                <a:gd name="connsiteX30" fmla="*/ 2086875 w 2847975"/>
                <a:gd name="connsiteY30" fmla="*/ 296077 h 619125"/>
                <a:gd name="connsiteX31" fmla="*/ 2077350 w 2847975"/>
                <a:gd name="connsiteY31" fmla="*/ 318937 h 619125"/>
                <a:gd name="connsiteX32" fmla="*/ 2071634 w 2847975"/>
                <a:gd name="connsiteY32" fmla="*/ 343702 h 619125"/>
                <a:gd name="connsiteX33" fmla="*/ 2069730 w 2847975"/>
                <a:gd name="connsiteY33" fmla="*/ 362752 h 619125"/>
                <a:gd name="connsiteX34" fmla="*/ 2068777 w 2847975"/>
                <a:gd name="connsiteY34" fmla="*/ 402757 h 619125"/>
                <a:gd name="connsiteX35" fmla="*/ 2065920 w 2847975"/>
                <a:gd name="connsiteY35" fmla="*/ 416092 h 619125"/>
                <a:gd name="connsiteX36" fmla="*/ 2029725 w 2847975"/>
                <a:gd name="connsiteY36" fmla="*/ 466575 h 619125"/>
                <a:gd name="connsiteX37" fmla="*/ 1989720 w 2847975"/>
                <a:gd name="connsiteY37" fmla="*/ 511342 h 619125"/>
                <a:gd name="connsiteX38" fmla="*/ 1965907 w 2847975"/>
                <a:gd name="connsiteY38" fmla="*/ 508485 h 619125"/>
                <a:gd name="connsiteX39" fmla="*/ 1956382 w 2847975"/>
                <a:gd name="connsiteY39" fmla="*/ 485625 h 619125"/>
                <a:gd name="connsiteX40" fmla="*/ 1954477 w 2847975"/>
                <a:gd name="connsiteY40" fmla="*/ 429427 h 619125"/>
                <a:gd name="connsiteX41" fmla="*/ 1952572 w 2847975"/>
                <a:gd name="connsiteY41" fmla="*/ 410377 h 619125"/>
                <a:gd name="connsiteX42" fmla="*/ 1952572 w 2847975"/>
                <a:gd name="connsiteY42" fmla="*/ 409425 h 619125"/>
                <a:gd name="connsiteX43" fmla="*/ 1946857 w 2847975"/>
                <a:gd name="connsiteY43" fmla="*/ 402757 h 619125"/>
                <a:gd name="connsiteX44" fmla="*/ 1938285 w 2847975"/>
                <a:gd name="connsiteY44" fmla="*/ 408472 h 619125"/>
                <a:gd name="connsiteX45" fmla="*/ 1934475 w 2847975"/>
                <a:gd name="connsiteY45" fmla="*/ 427522 h 619125"/>
                <a:gd name="connsiteX46" fmla="*/ 1927807 w 2847975"/>
                <a:gd name="connsiteY46" fmla="*/ 456097 h 619125"/>
                <a:gd name="connsiteX47" fmla="*/ 1889707 w 2847975"/>
                <a:gd name="connsiteY47" fmla="*/ 517057 h 619125"/>
                <a:gd name="connsiteX48" fmla="*/ 1877325 w 2847975"/>
                <a:gd name="connsiteY48" fmla="*/ 521820 h 619125"/>
                <a:gd name="connsiteX49" fmla="*/ 1850655 w 2847975"/>
                <a:gd name="connsiteY49" fmla="*/ 504675 h 619125"/>
                <a:gd name="connsiteX50" fmla="*/ 1843035 w 2847975"/>
                <a:gd name="connsiteY50" fmla="*/ 477052 h 619125"/>
                <a:gd name="connsiteX51" fmla="*/ 1842082 w 2847975"/>
                <a:gd name="connsiteY51" fmla="*/ 436095 h 619125"/>
                <a:gd name="connsiteX52" fmla="*/ 1843035 w 2847975"/>
                <a:gd name="connsiteY52" fmla="*/ 424665 h 619125"/>
                <a:gd name="connsiteX53" fmla="*/ 1850655 w 2847975"/>
                <a:gd name="connsiteY53" fmla="*/ 394185 h 619125"/>
                <a:gd name="connsiteX54" fmla="*/ 1865895 w 2847975"/>
                <a:gd name="connsiteY54" fmla="*/ 350370 h 619125"/>
                <a:gd name="connsiteX55" fmla="*/ 1869705 w 2847975"/>
                <a:gd name="connsiteY55" fmla="*/ 343702 h 619125"/>
                <a:gd name="connsiteX56" fmla="*/ 1882087 w 2847975"/>
                <a:gd name="connsiteY56" fmla="*/ 325605 h 619125"/>
                <a:gd name="connsiteX57" fmla="*/ 1889707 w 2847975"/>
                <a:gd name="connsiteY57" fmla="*/ 320842 h 619125"/>
                <a:gd name="connsiteX58" fmla="*/ 1915425 w 2847975"/>
                <a:gd name="connsiteY58" fmla="*/ 329415 h 619125"/>
                <a:gd name="connsiteX59" fmla="*/ 1943047 w 2847975"/>
                <a:gd name="connsiteY59" fmla="*/ 384660 h 619125"/>
                <a:gd name="connsiteX60" fmla="*/ 1946857 w 2847975"/>
                <a:gd name="connsiteY60" fmla="*/ 379897 h 619125"/>
                <a:gd name="connsiteX61" fmla="*/ 1939237 w 2847975"/>
                <a:gd name="connsiteY61" fmla="*/ 350370 h 619125"/>
                <a:gd name="connsiteX62" fmla="*/ 1910662 w 2847975"/>
                <a:gd name="connsiteY62" fmla="*/ 318937 h 619125"/>
                <a:gd name="connsiteX63" fmla="*/ 1870657 w 2847975"/>
                <a:gd name="connsiteY63" fmla="*/ 321795 h 619125"/>
                <a:gd name="connsiteX64" fmla="*/ 1850655 w 2847975"/>
                <a:gd name="connsiteY64" fmla="*/ 344655 h 619125"/>
                <a:gd name="connsiteX65" fmla="*/ 1831605 w 2847975"/>
                <a:gd name="connsiteY65" fmla="*/ 392280 h 619125"/>
                <a:gd name="connsiteX66" fmla="*/ 1820175 w 2847975"/>
                <a:gd name="connsiteY66" fmla="*/ 461812 h 619125"/>
                <a:gd name="connsiteX67" fmla="*/ 1820175 w 2847975"/>
                <a:gd name="connsiteY67" fmla="*/ 463717 h 619125"/>
                <a:gd name="connsiteX68" fmla="*/ 1804935 w 2847975"/>
                <a:gd name="connsiteY68" fmla="*/ 493245 h 619125"/>
                <a:gd name="connsiteX69" fmla="*/ 1773502 w 2847975"/>
                <a:gd name="connsiteY69" fmla="*/ 547537 h 619125"/>
                <a:gd name="connsiteX70" fmla="*/ 1752547 w 2847975"/>
                <a:gd name="connsiteY70" fmla="*/ 572302 h 619125"/>
                <a:gd name="connsiteX71" fmla="*/ 1736355 w 2847975"/>
                <a:gd name="connsiteY71" fmla="*/ 568492 h 619125"/>
                <a:gd name="connsiteX72" fmla="*/ 1729687 w 2847975"/>
                <a:gd name="connsiteY72" fmla="*/ 541822 h 619125"/>
                <a:gd name="connsiteX73" fmla="*/ 1730640 w 2847975"/>
                <a:gd name="connsiteY73" fmla="*/ 516105 h 619125"/>
                <a:gd name="connsiteX74" fmla="*/ 1734450 w 2847975"/>
                <a:gd name="connsiteY74" fmla="*/ 485625 h 619125"/>
                <a:gd name="connsiteX75" fmla="*/ 1743975 w 2847975"/>
                <a:gd name="connsiteY75" fmla="*/ 445620 h 619125"/>
                <a:gd name="connsiteX76" fmla="*/ 1753500 w 2847975"/>
                <a:gd name="connsiteY76" fmla="*/ 417045 h 619125"/>
                <a:gd name="connsiteX77" fmla="*/ 1767787 w 2847975"/>
                <a:gd name="connsiteY77" fmla="*/ 380850 h 619125"/>
                <a:gd name="connsiteX78" fmla="*/ 1781122 w 2847975"/>
                <a:gd name="connsiteY78" fmla="*/ 340845 h 619125"/>
                <a:gd name="connsiteX79" fmla="*/ 1792552 w 2847975"/>
                <a:gd name="connsiteY79" fmla="*/ 293220 h 619125"/>
                <a:gd name="connsiteX80" fmla="*/ 1788742 w 2847975"/>
                <a:gd name="connsiteY80" fmla="*/ 258930 h 619125"/>
                <a:gd name="connsiteX81" fmla="*/ 1756357 w 2847975"/>
                <a:gd name="connsiteY81" fmla="*/ 248452 h 619125"/>
                <a:gd name="connsiteX82" fmla="*/ 1739212 w 2847975"/>
                <a:gd name="connsiteY82" fmla="*/ 261787 h 619125"/>
                <a:gd name="connsiteX83" fmla="*/ 1717305 w 2847975"/>
                <a:gd name="connsiteY83" fmla="*/ 291315 h 619125"/>
                <a:gd name="connsiteX84" fmla="*/ 1692540 w 2847975"/>
                <a:gd name="connsiteY84" fmla="*/ 334177 h 619125"/>
                <a:gd name="connsiteX85" fmla="*/ 1670632 w 2847975"/>
                <a:gd name="connsiteY85" fmla="*/ 387517 h 619125"/>
                <a:gd name="connsiteX86" fmla="*/ 1667775 w 2847975"/>
                <a:gd name="connsiteY86" fmla="*/ 396090 h 619125"/>
                <a:gd name="connsiteX87" fmla="*/ 1656345 w 2847975"/>
                <a:gd name="connsiteY87" fmla="*/ 357037 h 619125"/>
                <a:gd name="connsiteX88" fmla="*/ 1636342 w 2847975"/>
                <a:gd name="connsiteY88" fmla="*/ 338940 h 619125"/>
                <a:gd name="connsiteX89" fmla="*/ 1607767 w 2847975"/>
                <a:gd name="connsiteY89" fmla="*/ 343702 h 619125"/>
                <a:gd name="connsiteX90" fmla="*/ 1583002 w 2847975"/>
                <a:gd name="connsiteY90" fmla="*/ 376087 h 619125"/>
                <a:gd name="connsiteX91" fmla="*/ 1578240 w 2847975"/>
                <a:gd name="connsiteY91" fmla="*/ 393232 h 619125"/>
                <a:gd name="connsiteX92" fmla="*/ 1576335 w 2847975"/>
                <a:gd name="connsiteY92" fmla="*/ 386565 h 619125"/>
                <a:gd name="connsiteX93" fmla="*/ 1572525 w 2847975"/>
                <a:gd name="connsiteY93" fmla="*/ 354180 h 619125"/>
                <a:gd name="connsiteX94" fmla="*/ 1554427 w 2847975"/>
                <a:gd name="connsiteY94" fmla="*/ 338940 h 619125"/>
                <a:gd name="connsiteX95" fmla="*/ 1554427 w 2847975"/>
                <a:gd name="connsiteY95" fmla="*/ 368467 h 619125"/>
                <a:gd name="connsiteX96" fmla="*/ 1559190 w 2847975"/>
                <a:gd name="connsiteY96" fmla="*/ 414187 h 619125"/>
                <a:gd name="connsiteX97" fmla="*/ 1561095 w 2847975"/>
                <a:gd name="connsiteY97" fmla="*/ 437047 h 619125"/>
                <a:gd name="connsiteX98" fmla="*/ 1561095 w 2847975"/>
                <a:gd name="connsiteY98" fmla="*/ 449430 h 619125"/>
                <a:gd name="connsiteX99" fmla="*/ 1542997 w 2847975"/>
                <a:gd name="connsiteY99" fmla="*/ 486577 h 619125"/>
                <a:gd name="connsiteX100" fmla="*/ 1522042 w 2847975"/>
                <a:gd name="connsiteY100" fmla="*/ 512295 h 619125"/>
                <a:gd name="connsiteX101" fmla="*/ 1487752 w 2847975"/>
                <a:gd name="connsiteY101" fmla="*/ 522772 h 619125"/>
                <a:gd name="connsiteX102" fmla="*/ 1475370 w 2847975"/>
                <a:gd name="connsiteY102" fmla="*/ 511342 h 619125"/>
                <a:gd name="connsiteX103" fmla="*/ 1471560 w 2847975"/>
                <a:gd name="connsiteY103" fmla="*/ 478957 h 619125"/>
                <a:gd name="connsiteX104" fmla="*/ 1472512 w 2847975"/>
                <a:gd name="connsiteY104" fmla="*/ 444667 h 619125"/>
                <a:gd name="connsiteX105" fmla="*/ 1476322 w 2847975"/>
                <a:gd name="connsiteY105" fmla="*/ 397995 h 619125"/>
                <a:gd name="connsiteX106" fmla="*/ 1481085 w 2847975"/>
                <a:gd name="connsiteY106" fmla="*/ 355132 h 619125"/>
                <a:gd name="connsiteX107" fmla="*/ 1484895 w 2847975"/>
                <a:gd name="connsiteY107" fmla="*/ 338940 h 619125"/>
                <a:gd name="connsiteX108" fmla="*/ 1510612 w 2847975"/>
                <a:gd name="connsiteY108" fmla="*/ 299887 h 619125"/>
                <a:gd name="connsiteX109" fmla="*/ 1517280 w 2847975"/>
                <a:gd name="connsiteY109" fmla="*/ 295125 h 619125"/>
                <a:gd name="connsiteX110" fmla="*/ 1538235 w 2847975"/>
                <a:gd name="connsiteY110" fmla="*/ 292267 h 619125"/>
                <a:gd name="connsiteX111" fmla="*/ 1596337 w 2847975"/>
                <a:gd name="connsiteY111" fmla="*/ 285600 h 619125"/>
                <a:gd name="connsiteX112" fmla="*/ 1594432 w 2847975"/>
                <a:gd name="connsiteY112" fmla="*/ 277980 h 619125"/>
                <a:gd name="connsiteX113" fmla="*/ 1518232 w 2847975"/>
                <a:gd name="connsiteY113" fmla="*/ 285600 h 619125"/>
                <a:gd name="connsiteX114" fmla="*/ 1534425 w 2847975"/>
                <a:gd name="connsiteY114" fmla="*/ 254167 h 619125"/>
                <a:gd name="connsiteX115" fmla="*/ 1542045 w 2847975"/>
                <a:gd name="connsiteY115" fmla="*/ 240832 h 619125"/>
                <a:gd name="connsiteX116" fmla="*/ 1557285 w 2847975"/>
                <a:gd name="connsiteY116" fmla="*/ 196065 h 619125"/>
                <a:gd name="connsiteX117" fmla="*/ 1568715 w 2847975"/>
                <a:gd name="connsiteY117" fmla="*/ 154155 h 619125"/>
                <a:gd name="connsiteX118" fmla="*/ 1553475 w 2847975"/>
                <a:gd name="connsiteY118" fmla="*/ 109387 h 619125"/>
                <a:gd name="connsiteX119" fmla="*/ 1522995 w 2847975"/>
                <a:gd name="connsiteY119" fmla="*/ 112245 h 619125"/>
                <a:gd name="connsiteX120" fmla="*/ 1502040 w 2847975"/>
                <a:gd name="connsiteY120" fmla="*/ 156060 h 619125"/>
                <a:gd name="connsiteX121" fmla="*/ 1488705 w 2847975"/>
                <a:gd name="connsiteY121" fmla="*/ 199875 h 619125"/>
                <a:gd name="connsiteX122" fmla="*/ 1474417 w 2847975"/>
                <a:gd name="connsiteY122" fmla="*/ 247500 h 619125"/>
                <a:gd name="connsiteX123" fmla="*/ 1466797 w 2847975"/>
                <a:gd name="connsiteY123" fmla="*/ 285600 h 619125"/>
                <a:gd name="connsiteX124" fmla="*/ 1461082 w 2847975"/>
                <a:gd name="connsiteY124" fmla="*/ 290362 h 619125"/>
                <a:gd name="connsiteX125" fmla="*/ 1421077 w 2847975"/>
                <a:gd name="connsiteY125" fmla="*/ 295125 h 619125"/>
                <a:gd name="connsiteX126" fmla="*/ 1421077 w 2847975"/>
                <a:gd name="connsiteY126" fmla="*/ 301792 h 619125"/>
                <a:gd name="connsiteX127" fmla="*/ 1463940 w 2847975"/>
                <a:gd name="connsiteY127" fmla="*/ 297030 h 619125"/>
                <a:gd name="connsiteX128" fmla="*/ 1463940 w 2847975"/>
                <a:gd name="connsiteY128" fmla="*/ 302745 h 619125"/>
                <a:gd name="connsiteX129" fmla="*/ 1458225 w 2847975"/>
                <a:gd name="connsiteY129" fmla="*/ 346560 h 619125"/>
                <a:gd name="connsiteX130" fmla="*/ 1449652 w 2847975"/>
                <a:gd name="connsiteY130" fmla="*/ 371325 h 619125"/>
                <a:gd name="connsiteX131" fmla="*/ 1441080 w 2847975"/>
                <a:gd name="connsiteY131" fmla="*/ 380850 h 619125"/>
                <a:gd name="connsiteX132" fmla="*/ 1402027 w 2847975"/>
                <a:gd name="connsiteY132" fmla="*/ 436095 h 619125"/>
                <a:gd name="connsiteX133" fmla="*/ 1397265 w 2847975"/>
                <a:gd name="connsiteY133" fmla="*/ 425617 h 619125"/>
                <a:gd name="connsiteX134" fmla="*/ 1387740 w 2847975"/>
                <a:gd name="connsiteY134" fmla="*/ 403710 h 619125"/>
                <a:gd name="connsiteX135" fmla="*/ 1375357 w 2847975"/>
                <a:gd name="connsiteY135" fmla="*/ 380850 h 619125"/>
                <a:gd name="connsiteX136" fmla="*/ 1374405 w 2847975"/>
                <a:gd name="connsiteY136" fmla="*/ 361800 h 619125"/>
                <a:gd name="connsiteX137" fmla="*/ 1398217 w 2847975"/>
                <a:gd name="connsiteY137" fmla="*/ 322747 h 619125"/>
                <a:gd name="connsiteX138" fmla="*/ 1411552 w 2847975"/>
                <a:gd name="connsiteY138" fmla="*/ 290362 h 619125"/>
                <a:gd name="connsiteX139" fmla="*/ 1399170 w 2847975"/>
                <a:gd name="connsiteY139" fmla="*/ 270360 h 619125"/>
                <a:gd name="connsiteX140" fmla="*/ 1379167 w 2847975"/>
                <a:gd name="connsiteY140" fmla="*/ 276075 h 619125"/>
                <a:gd name="connsiteX141" fmla="*/ 1346782 w 2847975"/>
                <a:gd name="connsiteY141" fmla="*/ 323700 h 619125"/>
                <a:gd name="connsiteX142" fmla="*/ 1345830 w 2847975"/>
                <a:gd name="connsiteY142" fmla="*/ 371325 h 619125"/>
                <a:gd name="connsiteX143" fmla="*/ 1345830 w 2847975"/>
                <a:gd name="connsiteY143" fmla="*/ 386565 h 619125"/>
                <a:gd name="connsiteX144" fmla="*/ 1334400 w 2847975"/>
                <a:gd name="connsiteY144" fmla="*/ 400852 h 619125"/>
                <a:gd name="connsiteX145" fmla="*/ 1311540 w 2847975"/>
                <a:gd name="connsiteY145" fmla="*/ 425617 h 619125"/>
                <a:gd name="connsiteX146" fmla="*/ 1281060 w 2847975"/>
                <a:gd name="connsiteY146" fmla="*/ 458955 h 619125"/>
                <a:gd name="connsiteX147" fmla="*/ 1274392 w 2847975"/>
                <a:gd name="connsiteY147" fmla="*/ 465622 h 619125"/>
                <a:gd name="connsiteX148" fmla="*/ 1247722 w 2847975"/>
                <a:gd name="connsiteY148" fmla="*/ 485625 h 619125"/>
                <a:gd name="connsiteX149" fmla="*/ 1237245 w 2847975"/>
                <a:gd name="connsiteY149" fmla="*/ 489435 h 619125"/>
                <a:gd name="connsiteX150" fmla="*/ 1233435 w 2847975"/>
                <a:gd name="connsiteY150" fmla="*/ 486577 h 619125"/>
                <a:gd name="connsiteX151" fmla="*/ 1230577 w 2847975"/>
                <a:gd name="connsiteY151" fmla="*/ 463717 h 619125"/>
                <a:gd name="connsiteX152" fmla="*/ 1238197 w 2847975"/>
                <a:gd name="connsiteY152" fmla="*/ 426570 h 619125"/>
                <a:gd name="connsiteX153" fmla="*/ 1250580 w 2847975"/>
                <a:gd name="connsiteY153" fmla="*/ 388470 h 619125"/>
                <a:gd name="connsiteX154" fmla="*/ 1260105 w 2847975"/>
                <a:gd name="connsiteY154" fmla="*/ 357037 h 619125"/>
                <a:gd name="connsiteX155" fmla="*/ 1269630 w 2847975"/>
                <a:gd name="connsiteY155" fmla="*/ 327510 h 619125"/>
                <a:gd name="connsiteX156" fmla="*/ 1274392 w 2847975"/>
                <a:gd name="connsiteY156" fmla="*/ 308460 h 619125"/>
                <a:gd name="connsiteX157" fmla="*/ 1255342 w 2847975"/>
                <a:gd name="connsiteY157" fmla="*/ 299887 h 619125"/>
                <a:gd name="connsiteX158" fmla="*/ 1248675 w 2847975"/>
                <a:gd name="connsiteY158" fmla="*/ 315127 h 619125"/>
                <a:gd name="connsiteX159" fmla="*/ 1231530 w 2847975"/>
                <a:gd name="connsiteY159" fmla="*/ 361800 h 619125"/>
                <a:gd name="connsiteX160" fmla="*/ 1220100 w 2847975"/>
                <a:gd name="connsiteY160" fmla="*/ 396090 h 619125"/>
                <a:gd name="connsiteX161" fmla="*/ 1206765 w 2847975"/>
                <a:gd name="connsiteY161" fmla="*/ 457050 h 619125"/>
                <a:gd name="connsiteX162" fmla="*/ 1205812 w 2847975"/>
                <a:gd name="connsiteY162" fmla="*/ 462765 h 619125"/>
                <a:gd name="connsiteX163" fmla="*/ 1194382 w 2847975"/>
                <a:gd name="connsiteY163" fmla="*/ 484672 h 619125"/>
                <a:gd name="connsiteX164" fmla="*/ 1153425 w 2847975"/>
                <a:gd name="connsiteY164" fmla="*/ 529440 h 619125"/>
                <a:gd name="connsiteX165" fmla="*/ 1133422 w 2847975"/>
                <a:gd name="connsiteY165" fmla="*/ 531345 h 619125"/>
                <a:gd name="connsiteX166" fmla="*/ 1129612 w 2847975"/>
                <a:gd name="connsiteY166" fmla="*/ 526582 h 619125"/>
                <a:gd name="connsiteX167" fmla="*/ 1122945 w 2847975"/>
                <a:gd name="connsiteY167" fmla="*/ 507532 h 619125"/>
                <a:gd name="connsiteX168" fmla="*/ 1120087 w 2847975"/>
                <a:gd name="connsiteY168" fmla="*/ 490387 h 619125"/>
                <a:gd name="connsiteX169" fmla="*/ 1123897 w 2847975"/>
                <a:gd name="connsiteY169" fmla="*/ 460860 h 619125"/>
                <a:gd name="connsiteX170" fmla="*/ 1136280 w 2847975"/>
                <a:gd name="connsiteY170" fmla="*/ 414187 h 619125"/>
                <a:gd name="connsiteX171" fmla="*/ 1157235 w 2847975"/>
                <a:gd name="connsiteY171" fmla="*/ 362752 h 619125"/>
                <a:gd name="connsiteX172" fmla="*/ 1168665 w 2847975"/>
                <a:gd name="connsiteY172" fmla="*/ 317985 h 619125"/>
                <a:gd name="connsiteX173" fmla="*/ 1160092 w 2847975"/>
                <a:gd name="connsiteY173" fmla="*/ 311317 h 619125"/>
                <a:gd name="connsiteX174" fmla="*/ 1135327 w 2847975"/>
                <a:gd name="connsiteY174" fmla="*/ 312270 h 619125"/>
                <a:gd name="connsiteX175" fmla="*/ 1110562 w 2847975"/>
                <a:gd name="connsiteY175" fmla="*/ 302745 h 619125"/>
                <a:gd name="connsiteX176" fmla="*/ 1104847 w 2847975"/>
                <a:gd name="connsiteY176" fmla="*/ 297030 h 619125"/>
                <a:gd name="connsiteX177" fmla="*/ 1106752 w 2847975"/>
                <a:gd name="connsiteY177" fmla="*/ 285600 h 619125"/>
                <a:gd name="connsiteX178" fmla="*/ 1104847 w 2847975"/>
                <a:gd name="connsiteY178" fmla="*/ 221782 h 619125"/>
                <a:gd name="connsiteX179" fmla="*/ 1078177 w 2847975"/>
                <a:gd name="connsiteY179" fmla="*/ 215115 h 619125"/>
                <a:gd name="connsiteX180" fmla="*/ 1067700 w 2847975"/>
                <a:gd name="connsiteY180" fmla="*/ 235117 h 619125"/>
                <a:gd name="connsiteX181" fmla="*/ 1064842 w 2847975"/>
                <a:gd name="connsiteY181" fmla="*/ 267502 h 619125"/>
                <a:gd name="connsiteX182" fmla="*/ 1073415 w 2847975"/>
                <a:gd name="connsiteY182" fmla="*/ 294172 h 619125"/>
                <a:gd name="connsiteX183" fmla="*/ 1098180 w 2847975"/>
                <a:gd name="connsiteY183" fmla="*/ 308460 h 619125"/>
                <a:gd name="connsiteX184" fmla="*/ 1091512 w 2847975"/>
                <a:gd name="connsiteY184" fmla="*/ 331320 h 619125"/>
                <a:gd name="connsiteX185" fmla="*/ 1073415 w 2847975"/>
                <a:gd name="connsiteY185" fmla="*/ 380850 h 619125"/>
                <a:gd name="connsiteX186" fmla="*/ 1024837 w 2847975"/>
                <a:gd name="connsiteY186" fmla="*/ 461812 h 619125"/>
                <a:gd name="connsiteX187" fmla="*/ 1011502 w 2847975"/>
                <a:gd name="connsiteY187" fmla="*/ 475147 h 619125"/>
                <a:gd name="connsiteX188" fmla="*/ 988642 w 2847975"/>
                <a:gd name="connsiteY188" fmla="*/ 474195 h 619125"/>
                <a:gd name="connsiteX189" fmla="*/ 973402 w 2847975"/>
                <a:gd name="connsiteY189" fmla="*/ 437047 h 619125"/>
                <a:gd name="connsiteX190" fmla="*/ 974355 w 2847975"/>
                <a:gd name="connsiteY190" fmla="*/ 392280 h 619125"/>
                <a:gd name="connsiteX191" fmla="*/ 981975 w 2847975"/>
                <a:gd name="connsiteY191" fmla="*/ 337987 h 619125"/>
                <a:gd name="connsiteX192" fmla="*/ 993405 w 2847975"/>
                <a:gd name="connsiteY192" fmla="*/ 276075 h 619125"/>
                <a:gd name="connsiteX193" fmla="*/ 989595 w 2847975"/>
                <a:gd name="connsiteY193" fmla="*/ 249405 h 619125"/>
                <a:gd name="connsiteX194" fmla="*/ 957210 w 2847975"/>
                <a:gd name="connsiteY194" fmla="*/ 240832 h 619125"/>
                <a:gd name="connsiteX195" fmla="*/ 934350 w 2847975"/>
                <a:gd name="connsiteY195" fmla="*/ 260835 h 619125"/>
                <a:gd name="connsiteX196" fmla="*/ 904822 w 2847975"/>
                <a:gd name="connsiteY196" fmla="*/ 309412 h 619125"/>
                <a:gd name="connsiteX197" fmla="*/ 865770 w 2847975"/>
                <a:gd name="connsiteY197" fmla="*/ 398947 h 619125"/>
                <a:gd name="connsiteX198" fmla="*/ 848625 w 2847975"/>
                <a:gd name="connsiteY198" fmla="*/ 441810 h 619125"/>
                <a:gd name="connsiteX199" fmla="*/ 836242 w 2847975"/>
                <a:gd name="connsiteY199" fmla="*/ 479910 h 619125"/>
                <a:gd name="connsiteX200" fmla="*/ 836242 w 2847975"/>
                <a:gd name="connsiteY200" fmla="*/ 443715 h 619125"/>
                <a:gd name="connsiteX201" fmla="*/ 840052 w 2847975"/>
                <a:gd name="connsiteY201" fmla="*/ 355132 h 619125"/>
                <a:gd name="connsiteX202" fmla="*/ 842910 w 2847975"/>
                <a:gd name="connsiteY202" fmla="*/ 343702 h 619125"/>
                <a:gd name="connsiteX203" fmla="*/ 875295 w 2847975"/>
                <a:gd name="connsiteY203" fmla="*/ 300840 h 619125"/>
                <a:gd name="connsiteX204" fmla="*/ 904822 w 2847975"/>
                <a:gd name="connsiteY204" fmla="*/ 248452 h 619125"/>
                <a:gd name="connsiteX205" fmla="*/ 917205 w 2847975"/>
                <a:gd name="connsiteY205" fmla="*/ 222735 h 619125"/>
                <a:gd name="connsiteX206" fmla="*/ 924825 w 2847975"/>
                <a:gd name="connsiteY206" fmla="*/ 202732 h 619125"/>
                <a:gd name="connsiteX207" fmla="*/ 932445 w 2847975"/>
                <a:gd name="connsiteY207" fmla="*/ 177015 h 619125"/>
                <a:gd name="connsiteX208" fmla="*/ 934350 w 2847975"/>
                <a:gd name="connsiteY208" fmla="*/ 139867 h 619125"/>
                <a:gd name="connsiteX209" fmla="*/ 927682 w 2847975"/>
                <a:gd name="connsiteY209" fmla="*/ 85575 h 619125"/>
                <a:gd name="connsiteX210" fmla="*/ 901965 w 2847975"/>
                <a:gd name="connsiteY210" fmla="*/ 78907 h 619125"/>
                <a:gd name="connsiteX211" fmla="*/ 881010 w 2847975"/>
                <a:gd name="connsiteY211" fmla="*/ 109387 h 619125"/>
                <a:gd name="connsiteX212" fmla="*/ 865770 w 2847975"/>
                <a:gd name="connsiteY212" fmla="*/ 148440 h 619125"/>
                <a:gd name="connsiteX213" fmla="*/ 845767 w 2847975"/>
                <a:gd name="connsiteY213" fmla="*/ 208447 h 619125"/>
                <a:gd name="connsiteX214" fmla="*/ 830527 w 2847975"/>
                <a:gd name="connsiteY214" fmla="*/ 270360 h 619125"/>
                <a:gd name="connsiteX215" fmla="*/ 823860 w 2847975"/>
                <a:gd name="connsiteY215" fmla="*/ 301792 h 619125"/>
                <a:gd name="connsiteX216" fmla="*/ 819097 w 2847975"/>
                <a:gd name="connsiteY216" fmla="*/ 332272 h 619125"/>
                <a:gd name="connsiteX217" fmla="*/ 814335 w 2847975"/>
                <a:gd name="connsiteY217" fmla="*/ 359895 h 619125"/>
                <a:gd name="connsiteX218" fmla="*/ 811477 w 2847975"/>
                <a:gd name="connsiteY218" fmla="*/ 396090 h 619125"/>
                <a:gd name="connsiteX219" fmla="*/ 809572 w 2847975"/>
                <a:gd name="connsiteY219" fmla="*/ 410377 h 619125"/>
                <a:gd name="connsiteX220" fmla="*/ 796237 w 2847975"/>
                <a:gd name="connsiteY220" fmla="*/ 434190 h 619125"/>
                <a:gd name="connsiteX221" fmla="*/ 747660 w 2847975"/>
                <a:gd name="connsiteY221" fmla="*/ 484672 h 619125"/>
                <a:gd name="connsiteX222" fmla="*/ 733372 w 2847975"/>
                <a:gd name="connsiteY222" fmla="*/ 492292 h 619125"/>
                <a:gd name="connsiteX223" fmla="*/ 690510 w 2847975"/>
                <a:gd name="connsiteY223" fmla="*/ 493245 h 619125"/>
                <a:gd name="connsiteX224" fmla="*/ 635265 w 2847975"/>
                <a:gd name="connsiteY224" fmla="*/ 458955 h 619125"/>
                <a:gd name="connsiteX225" fmla="*/ 616215 w 2847975"/>
                <a:gd name="connsiteY225" fmla="*/ 401805 h 619125"/>
                <a:gd name="connsiteX226" fmla="*/ 616215 w 2847975"/>
                <a:gd name="connsiteY226" fmla="*/ 333225 h 619125"/>
                <a:gd name="connsiteX227" fmla="*/ 617167 w 2847975"/>
                <a:gd name="connsiteY227" fmla="*/ 327510 h 619125"/>
                <a:gd name="connsiteX228" fmla="*/ 621930 w 2847975"/>
                <a:gd name="connsiteY228" fmla="*/ 300840 h 619125"/>
                <a:gd name="connsiteX229" fmla="*/ 633360 w 2847975"/>
                <a:gd name="connsiteY229" fmla="*/ 257025 h 619125"/>
                <a:gd name="connsiteX230" fmla="*/ 647647 w 2847975"/>
                <a:gd name="connsiteY230" fmla="*/ 221782 h 619125"/>
                <a:gd name="connsiteX231" fmla="*/ 662887 w 2847975"/>
                <a:gd name="connsiteY231" fmla="*/ 200827 h 619125"/>
                <a:gd name="connsiteX232" fmla="*/ 693367 w 2847975"/>
                <a:gd name="connsiteY232" fmla="*/ 182730 h 619125"/>
                <a:gd name="connsiteX233" fmla="*/ 733372 w 2847975"/>
                <a:gd name="connsiteY233" fmla="*/ 152250 h 619125"/>
                <a:gd name="connsiteX234" fmla="*/ 780997 w 2847975"/>
                <a:gd name="connsiteY234" fmla="*/ 101767 h 619125"/>
                <a:gd name="connsiteX235" fmla="*/ 807667 w 2847975"/>
                <a:gd name="connsiteY235" fmla="*/ 70335 h 619125"/>
                <a:gd name="connsiteX236" fmla="*/ 828622 w 2847975"/>
                <a:gd name="connsiteY236" fmla="*/ 29377 h 619125"/>
                <a:gd name="connsiteX237" fmla="*/ 810525 w 2847975"/>
                <a:gd name="connsiteY237" fmla="*/ 7470 h 619125"/>
                <a:gd name="connsiteX238" fmla="*/ 769567 w 2847975"/>
                <a:gd name="connsiteY238" fmla="*/ 21757 h 619125"/>
                <a:gd name="connsiteX239" fmla="*/ 725752 w 2847975"/>
                <a:gd name="connsiteY239" fmla="*/ 63667 h 619125"/>
                <a:gd name="connsiteX240" fmla="*/ 678127 w 2847975"/>
                <a:gd name="connsiteY240" fmla="*/ 119865 h 619125"/>
                <a:gd name="connsiteX241" fmla="*/ 640027 w 2847975"/>
                <a:gd name="connsiteY241" fmla="*/ 181777 h 619125"/>
                <a:gd name="connsiteX242" fmla="*/ 634312 w 2847975"/>
                <a:gd name="connsiteY242" fmla="*/ 195112 h 619125"/>
                <a:gd name="connsiteX243" fmla="*/ 619072 w 2847975"/>
                <a:gd name="connsiteY243" fmla="*/ 212257 h 619125"/>
                <a:gd name="connsiteX244" fmla="*/ 611452 w 2847975"/>
                <a:gd name="connsiteY244" fmla="*/ 216067 h 619125"/>
                <a:gd name="connsiteX245" fmla="*/ 571447 w 2847975"/>
                <a:gd name="connsiteY245" fmla="*/ 237975 h 619125"/>
                <a:gd name="connsiteX246" fmla="*/ 551445 w 2847975"/>
                <a:gd name="connsiteY246" fmla="*/ 246547 h 619125"/>
                <a:gd name="connsiteX247" fmla="*/ 504772 w 2847975"/>
                <a:gd name="connsiteY247" fmla="*/ 270360 h 619125"/>
                <a:gd name="connsiteX248" fmla="*/ 458100 w 2847975"/>
                <a:gd name="connsiteY248" fmla="*/ 284647 h 619125"/>
                <a:gd name="connsiteX249" fmla="*/ 414285 w 2847975"/>
                <a:gd name="connsiteY249" fmla="*/ 291315 h 619125"/>
                <a:gd name="connsiteX250" fmla="*/ 399045 w 2847975"/>
                <a:gd name="connsiteY250" fmla="*/ 290362 h 619125"/>
                <a:gd name="connsiteX251" fmla="*/ 355230 w 2847975"/>
                <a:gd name="connsiteY251" fmla="*/ 287505 h 619125"/>
                <a:gd name="connsiteX252" fmla="*/ 302842 w 2847975"/>
                <a:gd name="connsiteY252" fmla="*/ 286552 h 619125"/>
                <a:gd name="connsiteX253" fmla="*/ 267600 w 2847975"/>
                <a:gd name="connsiteY253" fmla="*/ 292267 h 619125"/>
                <a:gd name="connsiteX254" fmla="*/ 202830 w 2847975"/>
                <a:gd name="connsiteY254" fmla="*/ 309412 h 619125"/>
                <a:gd name="connsiteX255" fmla="*/ 143775 w 2847975"/>
                <a:gd name="connsiteY255" fmla="*/ 321795 h 619125"/>
                <a:gd name="connsiteX256" fmla="*/ 100912 w 2847975"/>
                <a:gd name="connsiteY256" fmla="*/ 323700 h 619125"/>
                <a:gd name="connsiteX257" fmla="*/ 46620 w 2847975"/>
                <a:gd name="connsiteY257" fmla="*/ 318937 h 619125"/>
                <a:gd name="connsiteX258" fmla="*/ 18997 w 2847975"/>
                <a:gd name="connsiteY258" fmla="*/ 323700 h 619125"/>
                <a:gd name="connsiteX259" fmla="*/ 7567 w 2847975"/>
                <a:gd name="connsiteY259" fmla="*/ 332272 h 619125"/>
                <a:gd name="connsiteX260" fmla="*/ 7567 w 2847975"/>
                <a:gd name="connsiteY260" fmla="*/ 337035 h 619125"/>
                <a:gd name="connsiteX261" fmla="*/ 11377 w 2847975"/>
                <a:gd name="connsiteY261" fmla="*/ 335130 h 619125"/>
                <a:gd name="connsiteX262" fmla="*/ 20902 w 2847975"/>
                <a:gd name="connsiteY262" fmla="*/ 328462 h 619125"/>
                <a:gd name="connsiteX263" fmla="*/ 59955 w 2847975"/>
                <a:gd name="connsiteY263" fmla="*/ 324652 h 619125"/>
                <a:gd name="connsiteX264" fmla="*/ 89482 w 2847975"/>
                <a:gd name="connsiteY264" fmla="*/ 329415 h 619125"/>
                <a:gd name="connsiteX265" fmla="*/ 137107 w 2847975"/>
                <a:gd name="connsiteY265" fmla="*/ 331320 h 619125"/>
                <a:gd name="connsiteX266" fmla="*/ 200925 w 2847975"/>
                <a:gd name="connsiteY266" fmla="*/ 317032 h 619125"/>
                <a:gd name="connsiteX267" fmla="*/ 278077 w 2847975"/>
                <a:gd name="connsiteY267" fmla="*/ 296077 h 619125"/>
                <a:gd name="connsiteX268" fmla="*/ 312367 w 2847975"/>
                <a:gd name="connsiteY268" fmla="*/ 292267 h 619125"/>
                <a:gd name="connsiteX269" fmla="*/ 347610 w 2847975"/>
                <a:gd name="connsiteY269" fmla="*/ 294172 h 619125"/>
                <a:gd name="connsiteX270" fmla="*/ 364755 w 2847975"/>
                <a:gd name="connsiteY270" fmla="*/ 296077 h 619125"/>
                <a:gd name="connsiteX271" fmla="*/ 394282 w 2847975"/>
                <a:gd name="connsiteY271" fmla="*/ 297982 h 619125"/>
                <a:gd name="connsiteX272" fmla="*/ 424762 w 2847975"/>
                <a:gd name="connsiteY272" fmla="*/ 299887 h 619125"/>
                <a:gd name="connsiteX273" fmla="*/ 432382 w 2847975"/>
                <a:gd name="connsiteY273" fmla="*/ 298935 h 619125"/>
                <a:gd name="connsiteX274" fmla="*/ 451432 w 2847975"/>
                <a:gd name="connsiteY274" fmla="*/ 294172 h 619125"/>
                <a:gd name="connsiteX275" fmla="*/ 480960 w 2847975"/>
                <a:gd name="connsiteY275" fmla="*/ 288457 h 619125"/>
                <a:gd name="connsiteX276" fmla="*/ 510487 w 2847975"/>
                <a:gd name="connsiteY276" fmla="*/ 279885 h 619125"/>
                <a:gd name="connsiteX277" fmla="*/ 527632 w 2847975"/>
                <a:gd name="connsiteY277" fmla="*/ 271312 h 619125"/>
                <a:gd name="connsiteX278" fmla="*/ 570495 w 2847975"/>
                <a:gd name="connsiteY278" fmla="*/ 248452 h 619125"/>
                <a:gd name="connsiteX279" fmla="*/ 604785 w 2847975"/>
                <a:gd name="connsiteY279" fmla="*/ 231307 h 619125"/>
                <a:gd name="connsiteX280" fmla="*/ 620977 w 2847975"/>
                <a:gd name="connsiteY280" fmla="*/ 222735 h 619125"/>
                <a:gd name="connsiteX281" fmla="*/ 619072 w 2847975"/>
                <a:gd name="connsiteY281" fmla="*/ 228450 h 619125"/>
                <a:gd name="connsiteX282" fmla="*/ 608595 w 2847975"/>
                <a:gd name="connsiteY282" fmla="*/ 256072 h 619125"/>
                <a:gd name="connsiteX283" fmla="*/ 594307 w 2847975"/>
                <a:gd name="connsiteY283" fmla="*/ 307507 h 619125"/>
                <a:gd name="connsiteX284" fmla="*/ 587640 w 2847975"/>
                <a:gd name="connsiteY284" fmla="*/ 358942 h 619125"/>
                <a:gd name="connsiteX285" fmla="*/ 587640 w 2847975"/>
                <a:gd name="connsiteY285" fmla="*/ 365610 h 619125"/>
                <a:gd name="connsiteX286" fmla="*/ 589545 w 2847975"/>
                <a:gd name="connsiteY286" fmla="*/ 397042 h 619125"/>
                <a:gd name="connsiteX287" fmla="*/ 595260 w 2847975"/>
                <a:gd name="connsiteY287" fmla="*/ 417997 h 619125"/>
                <a:gd name="connsiteX288" fmla="*/ 615262 w 2847975"/>
                <a:gd name="connsiteY288" fmla="*/ 461812 h 619125"/>
                <a:gd name="connsiteX289" fmla="*/ 651457 w 2847975"/>
                <a:gd name="connsiteY289" fmla="*/ 490387 h 619125"/>
                <a:gd name="connsiteX290" fmla="*/ 681937 w 2847975"/>
                <a:gd name="connsiteY290" fmla="*/ 498960 h 619125"/>
                <a:gd name="connsiteX291" fmla="*/ 729562 w 2847975"/>
                <a:gd name="connsiteY291" fmla="*/ 498960 h 619125"/>
                <a:gd name="connsiteX292" fmla="*/ 767662 w 2847975"/>
                <a:gd name="connsiteY292" fmla="*/ 480862 h 619125"/>
                <a:gd name="connsiteX293" fmla="*/ 771472 w 2847975"/>
                <a:gd name="connsiteY293" fmla="*/ 478005 h 619125"/>
                <a:gd name="connsiteX294" fmla="*/ 787665 w 2847975"/>
                <a:gd name="connsiteY294" fmla="*/ 460860 h 619125"/>
                <a:gd name="connsiteX295" fmla="*/ 800047 w 2847975"/>
                <a:gd name="connsiteY295" fmla="*/ 443715 h 619125"/>
                <a:gd name="connsiteX296" fmla="*/ 808620 w 2847975"/>
                <a:gd name="connsiteY296" fmla="*/ 428475 h 619125"/>
                <a:gd name="connsiteX297" fmla="*/ 810525 w 2847975"/>
                <a:gd name="connsiteY297" fmla="*/ 464670 h 619125"/>
                <a:gd name="connsiteX298" fmla="*/ 814335 w 2847975"/>
                <a:gd name="connsiteY298" fmla="*/ 527535 h 619125"/>
                <a:gd name="connsiteX299" fmla="*/ 818145 w 2847975"/>
                <a:gd name="connsiteY299" fmla="*/ 532297 h 619125"/>
                <a:gd name="connsiteX300" fmla="*/ 830527 w 2847975"/>
                <a:gd name="connsiteY300" fmla="*/ 532297 h 619125"/>
                <a:gd name="connsiteX301" fmla="*/ 835290 w 2847975"/>
                <a:gd name="connsiteY301" fmla="*/ 527535 h 619125"/>
                <a:gd name="connsiteX302" fmla="*/ 835290 w 2847975"/>
                <a:gd name="connsiteY302" fmla="*/ 515152 h 619125"/>
                <a:gd name="connsiteX303" fmla="*/ 841957 w 2847975"/>
                <a:gd name="connsiteY303" fmla="*/ 476100 h 619125"/>
                <a:gd name="connsiteX304" fmla="*/ 852435 w 2847975"/>
                <a:gd name="connsiteY304" fmla="*/ 444667 h 619125"/>
                <a:gd name="connsiteX305" fmla="*/ 875295 w 2847975"/>
                <a:gd name="connsiteY305" fmla="*/ 382755 h 619125"/>
                <a:gd name="connsiteX306" fmla="*/ 901012 w 2847975"/>
                <a:gd name="connsiteY306" fmla="*/ 329415 h 619125"/>
                <a:gd name="connsiteX307" fmla="*/ 913395 w 2847975"/>
                <a:gd name="connsiteY307" fmla="*/ 304650 h 619125"/>
                <a:gd name="connsiteX308" fmla="*/ 935302 w 2847975"/>
                <a:gd name="connsiteY308" fmla="*/ 271312 h 619125"/>
                <a:gd name="connsiteX309" fmla="*/ 960067 w 2847975"/>
                <a:gd name="connsiteY309" fmla="*/ 246547 h 619125"/>
                <a:gd name="connsiteX310" fmla="*/ 968640 w 2847975"/>
                <a:gd name="connsiteY310" fmla="*/ 241785 h 619125"/>
                <a:gd name="connsiteX311" fmla="*/ 967687 w 2847975"/>
                <a:gd name="connsiteY311" fmla="*/ 272265 h 619125"/>
                <a:gd name="connsiteX312" fmla="*/ 960067 w 2847975"/>
                <a:gd name="connsiteY312" fmla="*/ 308460 h 619125"/>
                <a:gd name="connsiteX313" fmla="*/ 951495 w 2847975"/>
                <a:gd name="connsiteY313" fmla="*/ 362752 h 619125"/>
                <a:gd name="connsiteX314" fmla="*/ 945780 w 2847975"/>
                <a:gd name="connsiteY314" fmla="*/ 421807 h 619125"/>
                <a:gd name="connsiteX315" fmla="*/ 958162 w 2847975"/>
                <a:gd name="connsiteY315" fmla="*/ 463717 h 619125"/>
                <a:gd name="connsiteX316" fmla="*/ 973402 w 2847975"/>
                <a:gd name="connsiteY316" fmla="*/ 478957 h 619125"/>
                <a:gd name="connsiteX317" fmla="*/ 1008645 w 2847975"/>
                <a:gd name="connsiteY317" fmla="*/ 482767 h 619125"/>
                <a:gd name="connsiteX318" fmla="*/ 1029600 w 2847975"/>
                <a:gd name="connsiteY318" fmla="*/ 462765 h 619125"/>
                <a:gd name="connsiteX319" fmla="*/ 1040077 w 2847975"/>
                <a:gd name="connsiteY319" fmla="*/ 446572 h 619125"/>
                <a:gd name="connsiteX320" fmla="*/ 1053412 w 2847975"/>
                <a:gd name="connsiteY320" fmla="*/ 422760 h 619125"/>
                <a:gd name="connsiteX321" fmla="*/ 1071510 w 2847975"/>
                <a:gd name="connsiteY321" fmla="*/ 390375 h 619125"/>
                <a:gd name="connsiteX322" fmla="*/ 1087702 w 2847975"/>
                <a:gd name="connsiteY322" fmla="*/ 349417 h 619125"/>
                <a:gd name="connsiteX323" fmla="*/ 1097227 w 2847975"/>
                <a:gd name="connsiteY323" fmla="*/ 315127 h 619125"/>
                <a:gd name="connsiteX324" fmla="*/ 1099132 w 2847975"/>
                <a:gd name="connsiteY324" fmla="*/ 312270 h 619125"/>
                <a:gd name="connsiteX325" fmla="*/ 1124850 w 2847975"/>
                <a:gd name="connsiteY325" fmla="*/ 321795 h 619125"/>
                <a:gd name="connsiteX326" fmla="*/ 1151520 w 2847975"/>
                <a:gd name="connsiteY326" fmla="*/ 321795 h 619125"/>
                <a:gd name="connsiteX327" fmla="*/ 1150567 w 2847975"/>
                <a:gd name="connsiteY327" fmla="*/ 325605 h 619125"/>
                <a:gd name="connsiteX328" fmla="*/ 1119135 w 2847975"/>
                <a:gd name="connsiteY328" fmla="*/ 382755 h 619125"/>
                <a:gd name="connsiteX329" fmla="*/ 1095322 w 2847975"/>
                <a:gd name="connsiteY329" fmla="*/ 460860 h 619125"/>
                <a:gd name="connsiteX330" fmla="*/ 1096275 w 2847975"/>
                <a:gd name="connsiteY330" fmla="*/ 498960 h 619125"/>
                <a:gd name="connsiteX331" fmla="*/ 1103895 w 2847975"/>
                <a:gd name="connsiteY331" fmla="*/ 518962 h 619125"/>
                <a:gd name="connsiteX332" fmla="*/ 1134375 w 2847975"/>
                <a:gd name="connsiteY332" fmla="*/ 541822 h 619125"/>
                <a:gd name="connsiteX333" fmla="*/ 1164855 w 2847975"/>
                <a:gd name="connsiteY333" fmla="*/ 528487 h 619125"/>
                <a:gd name="connsiteX334" fmla="*/ 1188667 w 2847975"/>
                <a:gd name="connsiteY334" fmla="*/ 504675 h 619125"/>
                <a:gd name="connsiteX335" fmla="*/ 1202955 w 2847975"/>
                <a:gd name="connsiteY335" fmla="*/ 480862 h 619125"/>
                <a:gd name="connsiteX336" fmla="*/ 1212480 w 2847975"/>
                <a:gd name="connsiteY336" fmla="*/ 495150 h 619125"/>
                <a:gd name="connsiteX337" fmla="*/ 1229625 w 2847975"/>
                <a:gd name="connsiteY337" fmla="*/ 500865 h 619125"/>
                <a:gd name="connsiteX338" fmla="*/ 1248675 w 2847975"/>
                <a:gd name="connsiteY338" fmla="*/ 496102 h 619125"/>
                <a:gd name="connsiteX339" fmla="*/ 1266772 w 2847975"/>
                <a:gd name="connsiteY339" fmla="*/ 480862 h 619125"/>
                <a:gd name="connsiteX340" fmla="*/ 1298205 w 2847975"/>
                <a:gd name="connsiteY340" fmla="*/ 447525 h 619125"/>
                <a:gd name="connsiteX341" fmla="*/ 1319160 w 2847975"/>
                <a:gd name="connsiteY341" fmla="*/ 424665 h 619125"/>
                <a:gd name="connsiteX342" fmla="*/ 1345830 w 2847975"/>
                <a:gd name="connsiteY342" fmla="*/ 396090 h 619125"/>
                <a:gd name="connsiteX343" fmla="*/ 1352497 w 2847975"/>
                <a:gd name="connsiteY343" fmla="*/ 396090 h 619125"/>
                <a:gd name="connsiteX344" fmla="*/ 1364880 w 2847975"/>
                <a:gd name="connsiteY344" fmla="*/ 419902 h 619125"/>
                <a:gd name="connsiteX345" fmla="*/ 1376310 w 2847975"/>
                <a:gd name="connsiteY345" fmla="*/ 451335 h 619125"/>
                <a:gd name="connsiteX346" fmla="*/ 1373452 w 2847975"/>
                <a:gd name="connsiteY346" fmla="*/ 460860 h 619125"/>
                <a:gd name="connsiteX347" fmla="*/ 1361070 w 2847975"/>
                <a:gd name="connsiteY347" fmla="*/ 472290 h 619125"/>
                <a:gd name="connsiteX348" fmla="*/ 1327732 w 2847975"/>
                <a:gd name="connsiteY348" fmla="*/ 502770 h 619125"/>
                <a:gd name="connsiteX349" fmla="*/ 1292490 w 2847975"/>
                <a:gd name="connsiteY349" fmla="*/ 543727 h 619125"/>
                <a:gd name="connsiteX350" fmla="*/ 1288680 w 2847975"/>
                <a:gd name="connsiteY350" fmla="*/ 561825 h 619125"/>
                <a:gd name="connsiteX351" fmla="*/ 1304872 w 2847975"/>
                <a:gd name="connsiteY351" fmla="*/ 578970 h 619125"/>
                <a:gd name="connsiteX352" fmla="*/ 1341067 w 2847975"/>
                <a:gd name="connsiteY352" fmla="*/ 575160 h 619125"/>
                <a:gd name="connsiteX353" fmla="*/ 1371547 w 2847975"/>
                <a:gd name="connsiteY353" fmla="*/ 555157 h 619125"/>
                <a:gd name="connsiteX354" fmla="*/ 1388692 w 2847975"/>
                <a:gd name="connsiteY354" fmla="*/ 538012 h 619125"/>
                <a:gd name="connsiteX355" fmla="*/ 1399170 w 2847975"/>
                <a:gd name="connsiteY355" fmla="*/ 507532 h 619125"/>
                <a:gd name="connsiteX356" fmla="*/ 1400122 w 2847975"/>
                <a:gd name="connsiteY356" fmla="*/ 484672 h 619125"/>
                <a:gd name="connsiteX357" fmla="*/ 1399170 w 2847975"/>
                <a:gd name="connsiteY357" fmla="*/ 458955 h 619125"/>
                <a:gd name="connsiteX358" fmla="*/ 1400122 w 2847975"/>
                <a:gd name="connsiteY358" fmla="*/ 444667 h 619125"/>
                <a:gd name="connsiteX359" fmla="*/ 1433460 w 2847975"/>
                <a:gd name="connsiteY359" fmla="*/ 401805 h 619125"/>
                <a:gd name="connsiteX360" fmla="*/ 1446795 w 2847975"/>
                <a:gd name="connsiteY360" fmla="*/ 382755 h 619125"/>
                <a:gd name="connsiteX361" fmla="*/ 1447747 w 2847975"/>
                <a:gd name="connsiteY361" fmla="*/ 388470 h 619125"/>
                <a:gd name="connsiteX362" fmla="*/ 1444890 w 2847975"/>
                <a:gd name="connsiteY362" fmla="*/ 424665 h 619125"/>
                <a:gd name="connsiteX363" fmla="*/ 1443937 w 2847975"/>
                <a:gd name="connsiteY363" fmla="*/ 449430 h 619125"/>
                <a:gd name="connsiteX364" fmla="*/ 1444890 w 2847975"/>
                <a:gd name="connsiteY364" fmla="*/ 488482 h 619125"/>
                <a:gd name="connsiteX365" fmla="*/ 1445842 w 2847975"/>
                <a:gd name="connsiteY365" fmla="*/ 499912 h 619125"/>
                <a:gd name="connsiteX366" fmla="*/ 1470607 w 2847975"/>
                <a:gd name="connsiteY366" fmla="*/ 530392 h 619125"/>
                <a:gd name="connsiteX367" fmla="*/ 1522042 w 2847975"/>
                <a:gd name="connsiteY367" fmla="*/ 522772 h 619125"/>
                <a:gd name="connsiteX368" fmla="*/ 1532520 w 2847975"/>
                <a:gd name="connsiteY368" fmla="*/ 510390 h 619125"/>
                <a:gd name="connsiteX369" fmla="*/ 1549665 w 2847975"/>
                <a:gd name="connsiteY369" fmla="*/ 484672 h 619125"/>
                <a:gd name="connsiteX370" fmla="*/ 1558237 w 2847975"/>
                <a:gd name="connsiteY370" fmla="*/ 468480 h 619125"/>
                <a:gd name="connsiteX371" fmla="*/ 1560142 w 2847975"/>
                <a:gd name="connsiteY371" fmla="*/ 474195 h 619125"/>
                <a:gd name="connsiteX372" fmla="*/ 1562047 w 2847975"/>
                <a:gd name="connsiteY372" fmla="*/ 520867 h 619125"/>
                <a:gd name="connsiteX373" fmla="*/ 1582050 w 2847975"/>
                <a:gd name="connsiteY373" fmla="*/ 532297 h 619125"/>
                <a:gd name="connsiteX374" fmla="*/ 1584907 w 2847975"/>
                <a:gd name="connsiteY374" fmla="*/ 528487 h 619125"/>
                <a:gd name="connsiteX375" fmla="*/ 1583955 w 2847975"/>
                <a:gd name="connsiteY375" fmla="*/ 505627 h 619125"/>
                <a:gd name="connsiteX376" fmla="*/ 1579192 w 2847975"/>
                <a:gd name="connsiteY376" fmla="*/ 452287 h 619125"/>
                <a:gd name="connsiteX377" fmla="*/ 1586812 w 2847975"/>
                <a:gd name="connsiteY377" fmla="*/ 377992 h 619125"/>
                <a:gd name="connsiteX378" fmla="*/ 1593480 w 2847975"/>
                <a:gd name="connsiteY378" fmla="*/ 364657 h 619125"/>
                <a:gd name="connsiteX379" fmla="*/ 1609672 w 2847975"/>
                <a:gd name="connsiteY379" fmla="*/ 350370 h 619125"/>
                <a:gd name="connsiteX380" fmla="*/ 1631580 w 2847975"/>
                <a:gd name="connsiteY380" fmla="*/ 357037 h 619125"/>
                <a:gd name="connsiteX381" fmla="*/ 1637295 w 2847975"/>
                <a:gd name="connsiteY381" fmla="*/ 391327 h 619125"/>
                <a:gd name="connsiteX382" fmla="*/ 1637295 w 2847975"/>
                <a:gd name="connsiteY382" fmla="*/ 414187 h 619125"/>
                <a:gd name="connsiteX383" fmla="*/ 1639200 w 2847975"/>
                <a:gd name="connsiteY383" fmla="*/ 465622 h 619125"/>
                <a:gd name="connsiteX384" fmla="*/ 1639200 w 2847975"/>
                <a:gd name="connsiteY384" fmla="*/ 500865 h 619125"/>
                <a:gd name="connsiteX385" fmla="*/ 1651582 w 2847975"/>
                <a:gd name="connsiteY385" fmla="*/ 517057 h 619125"/>
                <a:gd name="connsiteX386" fmla="*/ 1661107 w 2847975"/>
                <a:gd name="connsiteY386" fmla="*/ 511342 h 619125"/>
                <a:gd name="connsiteX387" fmla="*/ 1662060 w 2847975"/>
                <a:gd name="connsiteY387" fmla="*/ 491340 h 619125"/>
                <a:gd name="connsiteX388" fmla="*/ 1661107 w 2847975"/>
                <a:gd name="connsiteY388" fmla="*/ 448477 h 619125"/>
                <a:gd name="connsiteX389" fmla="*/ 1662060 w 2847975"/>
                <a:gd name="connsiteY389" fmla="*/ 426570 h 619125"/>
                <a:gd name="connsiteX390" fmla="*/ 1669680 w 2847975"/>
                <a:gd name="connsiteY390" fmla="*/ 397042 h 619125"/>
                <a:gd name="connsiteX391" fmla="*/ 1680157 w 2847975"/>
                <a:gd name="connsiteY391" fmla="*/ 372277 h 619125"/>
                <a:gd name="connsiteX392" fmla="*/ 1705875 w 2847975"/>
                <a:gd name="connsiteY392" fmla="*/ 318937 h 619125"/>
                <a:gd name="connsiteX393" fmla="*/ 1737307 w 2847975"/>
                <a:gd name="connsiteY393" fmla="*/ 275122 h 619125"/>
                <a:gd name="connsiteX394" fmla="*/ 1763025 w 2847975"/>
                <a:gd name="connsiteY394" fmla="*/ 256072 h 619125"/>
                <a:gd name="connsiteX395" fmla="*/ 1767787 w 2847975"/>
                <a:gd name="connsiteY395" fmla="*/ 283695 h 619125"/>
                <a:gd name="connsiteX396" fmla="*/ 1750642 w 2847975"/>
                <a:gd name="connsiteY396" fmla="*/ 348465 h 619125"/>
                <a:gd name="connsiteX397" fmla="*/ 1730640 w 2847975"/>
                <a:gd name="connsiteY397" fmla="*/ 403710 h 619125"/>
                <a:gd name="connsiteX398" fmla="*/ 1714447 w 2847975"/>
                <a:gd name="connsiteY398" fmla="*/ 451335 h 619125"/>
                <a:gd name="connsiteX399" fmla="*/ 1704922 w 2847975"/>
                <a:gd name="connsiteY399" fmla="*/ 500865 h 619125"/>
                <a:gd name="connsiteX400" fmla="*/ 1703970 w 2847975"/>
                <a:gd name="connsiteY400" fmla="*/ 520867 h 619125"/>
                <a:gd name="connsiteX401" fmla="*/ 1707780 w 2847975"/>
                <a:gd name="connsiteY401" fmla="*/ 563730 h 619125"/>
                <a:gd name="connsiteX402" fmla="*/ 1741117 w 2847975"/>
                <a:gd name="connsiteY402" fmla="*/ 583732 h 619125"/>
                <a:gd name="connsiteX403" fmla="*/ 1755405 w 2847975"/>
                <a:gd name="connsiteY403" fmla="*/ 577065 h 619125"/>
                <a:gd name="connsiteX404" fmla="*/ 1770645 w 2847975"/>
                <a:gd name="connsiteY404" fmla="*/ 557062 h 619125"/>
                <a:gd name="connsiteX405" fmla="*/ 1796362 w 2847975"/>
                <a:gd name="connsiteY405" fmla="*/ 514200 h 619125"/>
                <a:gd name="connsiteX406" fmla="*/ 1813507 w 2847975"/>
                <a:gd name="connsiteY406" fmla="*/ 484672 h 619125"/>
                <a:gd name="connsiteX407" fmla="*/ 1814460 w 2847975"/>
                <a:gd name="connsiteY407" fmla="*/ 491340 h 619125"/>
                <a:gd name="connsiteX408" fmla="*/ 1832557 w 2847975"/>
                <a:gd name="connsiteY408" fmla="*/ 523725 h 619125"/>
                <a:gd name="connsiteX409" fmla="*/ 1857322 w 2847975"/>
                <a:gd name="connsiteY409" fmla="*/ 535155 h 619125"/>
                <a:gd name="connsiteX410" fmla="*/ 1894470 w 2847975"/>
                <a:gd name="connsiteY410" fmla="*/ 522772 h 619125"/>
                <a:gd name="connsiteX411" fmla="*/ 1924950 w 2847975"/>
                <a:gd name="connsiteY411" fmla="*/ 470385 h 619125"/>
                <a:gd name="connsiteX412" fmla="*/ 1925902 w 2847975"/>
                <a:gd name="connsiteY412" fmla="*/ 473242 h 619125"/>
                <a:gd name="connsiteX413" fmla="*/ 1931617 w 2847975"/>
                <a:gd name="connsiteY413" fmla="*/ 498007 h 619125"/>
                <a:gd name="connsiteX414" fmla="*/ 1952572 w 2847975"/>
                <a:gd name="connsiteY414" fmla="*/ 523725 h 619125"/>
                <a:gd name="connsiteX415" fmla="*/ 1973527 w 2847975"/>
                <a:gd name="connsiteY415" fmla="*/ 530392 h 619125"/>
                <a:gd name="connsiteX416" fmla="*/ 1997340 w 2847975"/>
                <a:gd name="connsiteY416" fmla="*/ 520867 h 619125"/>
                <a:gd name="connsiteX417" fmla="*/ 2010675 w 2847975"/>
                <a:gd name="connsiteY417" fmla="*/ 505627 h 619125"/>
                <a:gd name="connsiteX418" fmla="*/ 2030677 w 2847975"/>
                <a:gd name="connsiteY418" fmla="*/ 480862 h 619125"/>
                <a:gd name="connsiteX419" fmla="*/ 2057347 w 2847975"/>
                <a:gd name="connsiteY419" fmla="*/ 435142 h 619125"/>
                <a:gd name="connsiteX420" fmla="*/ 2064967 w 2847975"/>
                <a:gd name="connsiteY420" fmla="*/ 426570 h 619125"/>
                <a:gd name="connsiteX421" fmla="*/ 2067825 w 2847975"/>
                <a:gd name="connsiteY421" fmla="*/ 440857 h 619125"/>
                <a:gd name="connsiteX422" fmla="*/ 2076397 w 2847975"/>
                <a:gd name="connsiteY422" fmla="*/ 484672 h 619125"/>
                <a:gd name="connsiteX423" fmla="*/ 2074492 w 2847975"/>
                <a:gd name="connsiteY423" fmla="*/ 488482 h 619125"/>
                <a:gd name="connsiteX424" fmla="*/ 2039250 w 2847975"/>
                <a:gd name="connsiteY424" fmla="*/ 531345 h 619125"/>
                <a:gd name="connsiteX425" fmla="*/ 2023057 w 2847975"/>
                <a:gd name="connsiteY425" fmla="*/ 555157 h 619125"/>
                <a:gd name="connsiteX426" fmla="*/ 2007817 w 2847975"/>
                <a:gd name="connsiteY426" fmla="*/ 582780 h 619125"/>
                <a:gd name="connsiteX427" fmla="*/ 2033535 w 2847975"/>
                <a:gd name="connsiteY427" fmla="*/ 615165 h 619125"/>
                <a:gd name="connsiteX428" fmla="*/ 2059252 w 2847975"/>
                <a:gd name="connsiteY428" fmla="*/ 607545 h 619125"/>
                <a:gd name="connsiteX429" fmla="*/ 2085922 w 2847975"/>
                <a:gd name="connsiteY429" fmla="*/ 581827 h 619125"/>
                <a:gd name="connsiteX430" fmla="*/ 2092590 w 2847975"/>
                <a:gd name="connsiteY430" fmla="*/ 563730 h 619125"/>
                <a:gd name="connsiteX431" fmla="*/ 2098305 w 2847975"/>
                <a:gd name="connsiteY431" fmla="*/ 522772 h 619125"/>
                <a:gd name="connsiteX432" fmla="*/ 2094495 w 2847975"/>
                <a:gd name="connsiteY432" fmla="*/ 492292 h 619125"/>
                <a:gd name="connsiteX433" fmla="*/ 2099257 w 2847975"/>
                <a:gd name="connsiteY433" fmla="*/ 476100 h 619125"/>
                <a:gd name="connsiteX434" fmla="*/ 2130690 w 2847975"/>
                <a:gd name="connsiteY434" fmla="*/ 444667 h 619125"/>
                <a:gd name="connsiteX435" fmla="*/ 2159265 w 2847975"/>
                <a:gd name="connsiteY435" fmla="*/ 415140 h 619125"/>
                <a:gd name="connsiteX436" fmla="*/ 2183077 w 2847975"/>
                <a:gd name="connsiteY436" fmla="*/ 393232 h 619125"/>
                <a:gd name="connsiteX437" fmla="*/ 2197365 w 2847975"/>
                <a:gd name="connsiteY437" fmla="*/ 377992 h 619125"/>
                <a:gd name="connsiteX438" fmla="*/ 2227845 w 2847975"/>
                <a:gd name="connsiteY438" fmla="*/ 357990 h 619125"/>
                <a:gd name="connsiteX439" fmla="*/ 2264993 w 2847975"/>
                <a:gd name="connsiteY439" fmla="*/ 337035 h 619125"/>
                <a:gd name="connsiteX440" fmla="*/ 2316427 w 2847975"/>
                <a:gd name="connsiteY440" fmla="*/ 324652 h 619125"/>
                <a:gd name="connsiteX441" fmla="*/ 2358337 w 2847975"/>
                <a:gd name="connsiteY441" fmla="*/ 329415 h 619125"/>
                <a:gd name="connsiteX442" fmla="*/ 2400247 w 2847975"/>
                <a:gd name="connsiteY442" fmla="*/ 335130 h 619125"/>
                <a:gd name="connsiteX443" fmla="*/ 2462160 w 2847975"/>
                <a:gd name="connsiteY443" fmla="*/ 341797 h 619125"/>
                <a:gd name="connsiteX444" fmla="*/ 2502165 w 2847975"/>
                <a:gd name="connsiteY444" fmla="*/ 337035 h 619125"/>
                <a:gd name="connsiteX445" fmla="*/ 2558362 w 2847975"/>
                <a:gd name="connsiteY445" fmla="*/ 320842 h 619125"/>
                <a:gd name="connsiteX446" fmla="*/ 2588843 w 2847975"/>
                <a:gd name="connsiteY446" fmla="*/ 310365 h 619125"/>
                <a:gd name="connsiteX447" fmla="*/ 2642182 w 2847975"/>
                <a:gd name="connsiteY447" fmla="*/ 292267 h 619125"/>
                <a:gd name="connsiteX448" fmla="*/ 2681235 w 2847975"/>
                <a:gd name="connsiteY448" fmla="*/ 283695 h 619125"/>
                <a:gd name="connsiteX449" fmla="*/ 2724097 w 2847975"/>
                <a:gd name="connsiteY449" fmla="*/ 278932 h 619125"/>
                <a:gd name="connsiteX450" fmla="*/ 2767912 w 2847975"/>
                <a:gd name="connsiteY450" fmla="*/ 279885 h 619125"/>
                <a:gd name="connsiteX451" fmla="*/ 2786962 w 2847975"/>
                <a:gd name="connsiteY451" fmla="*/ 281790 h 619125"/>
                <a:gd name="connsiteX452" fmla="*/ 2810775 w 2847975"/>
                <a:gd name="connsiteY452" fmla="*/ 283695 h 619125"/>
                <a:gd name="connsiteX453" fmla="*/ 2835540 w 2847975"/>
                <a:gd name="connsiteY453" fmla="*/ 286552 h 619125"/>
                <a:gd name="connsiteX454" fmla="*/ 2835540 w 2847975"/>
                <a:gd name="connsiteY454" fmla="*/ 280837 h 619125"/>
                <a:gd name="connsiteX455" fmla="*/ 2840302 w 2847975"/>
                <a:gd name="connsiteY455" fmla="*/ 273217 h 619125"/>
                <a:gd name="connsiteX456" fmla="*/ 2094495 w 2847975"/>
                <a:gd name="connsiteY456" fmla="*/ 351322 h 619125"/>
                <a:gd name="connsiteX457" fmla="*/ 2099257 w 2847975"/>
                <a:gd name="connsiteY457" fmla="*/ 318937 h 619125"/>
                <a:gd name="connsiteX458" fmla="*/ 2105925 w 2847975"/>
                <a:gd name="connsiteY458" fmla="*/ 298935 h 619125"/>
                <a:gd name="connsiteX459" fmla="*/ 2107830 w 2847975"/>
                <a:gd name="connsiteY459" fmla="*/ 294172 h 619125"/>
                <a:gd name="connsiteX460" fmla="*/ 2127832 w 2847975"/>
                <a:gd name="connsiteY460" fmla="*/ 274170 h 619125"/>
                <a:gd name="connsiteX461" fmla="*/ 2134500 w 2847975"/>
                <a:gd name="connsiteY461" fmla="*/ 277027 h 619125"/>
                <a:gd name="connsiteX462" fmla="*/ 2138310 w 2847975"/>
                <a:gd name="connsiteY462" fmla="*/ 288457 h 619125"/>
                <a:gd name="connsiteX463" fmla="*/ 2131643 w 2847975"/>
                <a:gd name="connsiteY463" fmla="*/ 317985 h 619125"/>
                <a:gd name="connsiteX464" fmla="*/ 2091637 w 2847975"/>
                <a:gd name="connsiteY464" fmla="*/ 378945 h 619125"/>
                <a:gd name="connsiteX465" fmla="*/ 2094495 w 2847975"/>
                <a:gd name="connsiteY465" fmla="*/ 351322 h 619125"/>
                <a:gd name="connsiteX466" fmla="*/ 1502992 w 2847975"/>
                <a:gd name="connsiteY466" fmla="*/ 216067 h 619125"/>
                <a:gd name="connsiteX467" fmla="*/ 1515375 w 2847975"/>
                <a:gd name="connsiteY467" fmla="*/ 167490 h 619125"/>
                <a:gd name="connsiteX468" fmla="*/ 1522995 w 2847975"/>
                <a:gd name="connsiteY468" fmla="*/ 129390 h 619125"/>
                <a:gd name="connsiteX469" fmla="*/ 1529662 w 2847975"/>
                <a:gd name="connsiteY469" fmla="*/ 113197 h 619125"/>
                <a:gd name="connsiteX470" fmla="*/ 1540140 w 2847975"/>
                <a:gd name="connsiteY470" fmla="*/ 110340 h 619125"/>
                <a:gd name="connsiteX471" fmla="*/ 1556332 w 2847975"/>
                <a:gd name="connsiteY471" fmla="*/ 136057 h 619125"/>
                <a:gd name="connsiteX472" fmla="*/ 1548712 w 2847975"/>
                <a:gd name="connsiteY472" fmla="*/ 184635 h 619125"/>
                <a:gd name="connsiteX473" fmla="*/ 1535377 w 2847975"/>
                <a:gd name="connsiteY473" fmla="*/ 223687 h 619125"/>
                <a:gd name="connsiteX474" fmla="*/ 1514422 w 2847975"/>
                <a:gd name="connsiteY474" fmla="*/ 265597 h 619125"/>
                <a:gd name="connsiteX475" fmla="*/ 1504897 w 2847975"/>
                <a:gd name="connsiteY475" fmla="*/ 283695 h 619125"/>
                <a:gd name="connsiteX476" fmla="*/ 1499182 w 2847975"/>
                <a:gd name="connsiteY476" fmla="*/ 287505 h 619125"/>
                <a:gd name="connsiteX477" fmla="*/ 1484895 w 2847975"/>
                <a:gd name="connsiteY477" fmla="*/ 289410 h 619125"/>
                <a:gd name="connsiteX478" fmla="*/ 1502992 w 2847975"/>
                <a:gd name="connsiteY478" fmla="*/ 216067 h 619125"/>
                <a:gd name="connsiteX479" fmla="*/ 1484895 w 2847975"/>
                <a:gd name="connsiteY479" fmla="*/ 299887 h 619125"/>
                <a:gd name="connsiteX480" fmla="*/ 1498230 w 2847975"/>
                <a:gd name="connsiteY480" fmla="*/ 296077 h 619125"/>
                <a:gd name="connsiteX481" fmla="*/ 1482990 w 2847975"/>
                <a:gd name="connsiteY481" fmla="*/ 318937 h 619125"/>
                <a:gd name="connsiteX482" fmla="*/ 1482037 w 2847975"/>
                <a:gd name="connsiteY482" fmla="*/ 318937 h 619125"/>
                <a:gd name="connsiteX483" fmla="*/ 1484895 w 2847975"/>
                <a:gd name="connsiteY483" fmla="*/ 299887 h 619125"/>
                <a:gd name="connsiteX484" fmla="*/ 859102 w 2847975"/>
                <a:gd name="connsiteY484" fmla="*/ 256072 h 619125"/>
                <a:gd name="connsiteX485" fmla="*/ 874342 w 2847975"/>
                <a:gd name="connsiteY485" fmla="*/ 197970 h 619125"/>
                <a:gd name="connsiteX486" fmla="*/ 890535 w 2847975"/>
                <a:gd name="connsiteY486" fmla="*/ 148440 h 619125"/>
                <a:gd name="connsiteX487" fmla="*/ 902917 w 2847975"/>
                <a:gd name="connsiteY487" fmla="*/ 106530 h 619125"/>
                <a:gd name="connsiteX488" fmla="*/ 917205 w 2847975"/>
                <a:gd name="connsiteY488" fmla="*/ 78907 h 619125"/>
                <a:gd name="connsiteX489" fmla="*/ 919110 w 2847975"/>
                <a:gd name="connsiteY489" fmla="*/ 77002 h 619125"/>
                <a:gd name="connsiteX490" fmla="*/ 928635 w 2847975"/>
                <a:gd name="connsiteY490" fmla="*/ 144630 h 619125"/>
                <a:gd name="connsiteX491" fmla="*/ 924825 w 2847975"/>
                <a:gd name="connsiteY491" fmla="*/ 174157 h 619125"/>
                <a:gd name="connsiteX492" fmla="*/ 917205 w 2847975"/>
                <a:gd name="connsiteY492" fmla="*/ 201780 h 619125"/>
                <a:gd name="connsiteX493" fmla="*/ 893392 w 2847975"/>
                <a:gd name="connsiteY493" fmla="*/ 252262 h 619125"/>
                <a:gd name="connsiteX494" fmla="*/ 854340 w 2847975"/>
                <a:gd name="connsiteY494" fmla="*/ 317032 h 619125"/>
                <a:gd name="connsiteX495" fmla="*/ 845767 w 2847975"/>
                <a:gd name="connsiteY495" fmla="*/ 329415 h 619125"/>
                <a:gd name="connsiteX496" fmla="*/ 843862 w 2847975"/>
                <a:gd name="connsiteY496" fmla="*/ 328462 h 619125"/>
                <a:gd name="connsiteX497" fmla="*/ 859102 w 2847975"/>
                <a:gd name="connsiteY497" fmla="*/ 256072 h 619125"/>
                <a:gd name="connsiteX498" fmla="*/ 674317 w 2847975"/>
                <a:gd name="connsiteY498" fmla="*/ 165585 h 619125"/>
                <a:gd name="connsiteX499" fmla="*/ 700987 w 2847975"/>
                <a:gd name="connsiteY499" fmla="*/ 124627 h 619125"/>
                <a:gd name="connsiteX500" fmla="*/ 740992 w 2847975"/>
                <a:gd name="connsiteY500" fmla="*/ 75097 h 619125"/>
                <a:gd name="connsiteX501" fmla="*/ 766710 w 2847975"/>
                <a:gd name="connsiteY501" fmla="*/ 50332 h 619125"/>
                <a:gd name="connsiteX502" fmla="*/ 782902 w 2847975"/>
                <a:gd name="connsiteY502" fmla="*/ 31282 h 619125"/>
                <a:gd name="connsiteX503" fmla="*/ 798142 w 2847975"/>
                <a:gd name="connsiteY503" fmla="*/ 15090 h 619125"/>
                <a:gd name="connsiteX504" fmla="*/ 817192 w 2847975"/>
                <a:gd name="connsiteY504" fmla="*/ 10327 h 619125"/>
                <a:gd name="connsiteX505" fmla="*/ 822907 w 2847975"/>
                <a:gd name="connsiteY505" fmla="*/ 19852 h 619125"/>
                <a:gd name="connsiteX506" fmla="*/ 815287 w 2847975"/>
                <a:gd name="connsiteY506" fmla="*/ 46522 h 619125"/>
                <a:gd name="connsiteX507" fmla="*/ 775282 w 2847975"/>
                <a:gd name="connsiteY507" fmla="*/ 95100 h 619125"/>
                <a:gd name="connsiteX508" fmla="*/ 751470 w 2847975"/>
                <a:gd name="connsiteY508" fmla="*/ 121770 h 619125"/>
                <a:gd name="connsiteX509" fmla="*/ 713370 w 2847975"/>
                <a:gd name="connsiteY509" fmla="*/ 158917 h 619125"/>
                <a:gd name="connsiteX510" fmla="*/ 674317 w 2847975"/>
                <a:gd name="connsiteY510" fmla="*/ 185587 h 619125"/>
                <a:gd name="connsiteX511" fmla="*/ 662887 w 2847975"/>
                <a:gd name="connsiteY511" fmla="*/ 191302 h 619125"/>
                <a:gd name="connsiteX512" fmla="*/ 661935 w 2847975"/>
                <a:gd name="connsiteY512" fmla="*/ 190350 h 619125"/>
                <a:gd name="connsiteX513" fmla="*/ 674317 w 2847975"/>
                <a:gd name="connsiteY513" fmla="*/ 165585 h 619125"/>
                <a:gd name="connsiteX514" fmla="*/ 1101037 w 2847975"/>
                <a:gd name="connsiteY514" fmla="*/ 294172 h 619125"/>
                <a:gd name="connsiteX515" fmla="*/ 1098180 w 2847975"/>
                <a:gd name="connsiteY515" fmla="*/ 294172 h 619125"/>
                <a:gd name="connsiteX516" fmla="*/ 1091512 w 2847975"/>
                <a:gd name="connsiteY516" fmla="*/ 274170 h 619125"/>
                <a:gd name="connsiteX517" fmla="*/ 1091512 w 2847975"/>
                <a:gd name="connsiteY517" fmla="*/ 249405 h 619125"/>
                <a:gd name="connsiteX518" fmla="*/ 1090560 w 2847975"/>
                <a:gd name="connsiteY518" fmla="*/ 239880 h 619125"/>
                <a:gd name="connsiteX519" fmla="*/ 1090560 w 2847975"/>
                <a:gd name="connsiteY519" fmla="*/ 219877 h 619125"/>
                <a:gd name="connsiteX520" fmla="*/ 1093417 w 2847975"/>
                <a:gd name="connsiteY520" fmla="*/ 215115 h 619125"/>
                <a:gd name="connsiteX521" fmla="*/ 1098180 w 2847975"/>
                <a:gd name="connsiteY521" fmla="*/ 217972 h 619125"/>
                <a:gd name="connsiteX522" fmla="*/ 1106752 w 2847975"/>
                <a:gd name="connsiteY522" fmla="*/ 260835 h 619125"/>
                <a:gd name="connsiteX523" fmla="*/ 1101037 w 2847975"/>
                <a:gd name="connsiteY523" fmla="*/ 294172 h 619125"/>
                <a:gd name="connsiteX524" fmla="*/ 1367737 w 2847975"/>
                <a:gd name="connsiteY524" fmla="*/ 346560 h 619125"/>
                <a:gd name="connsiteX525" fmla="*/ 1371547 w 2847975"/>
                <a:gd name="connsiteY525" fmla="*/ 323700 h 619125"/>
                <a:gd name="connsiteX526" fmla="*/ 1377262 w 2847975"/>
                <a:gd name="connsiteY526" fmla="*/ 302745 h 619125"/>
                <a:gd name="connsiteX527" fmla="*/ 1392502 w 2847975"/>
                <a:gd name="connsiteY527" fmla="*/ 276075 h 619125"/>
                <a:gd name="connsiteX528" fmla="*/ 1399170 w 2847975"/>
                <a:gd name="connsiteY528" fmla="*/ 273217 h 619125"/>
                <a:gd name="connsiteX529" fmla="*/ 1400122 w 2847975"/>
                <a:gd name="connsiteY529" fmla="*/ 293220 h 619125"/>
                <a:gd name="connsiteX530" fmla="*/ 1386787 w 2847975"/>
                <a:gd name="connsiteY530" fmla="*/ 319890 h 619125"/>
                <a:gd name="connsiteX531" fmla="*/ 1369642 w 2847975"/>
                <a:gd name="connsiteY531" fmla="*/ 346560 h 619125"/>
                <a:gd name="connsiteX532" fmla="*/ 1367737 w 2847975"/>
                <a:gd name="connsiteY532" fmla="*/ 346560 h 619125"/>
                <a:gd name="connsiteX533" fmla="*/ 1382025 w 2847975"/>
                <a:gd name="connsiteY533" fmla="*/ 494197 h 619125"/>
                <a:gd name="connsiteX534" fmla="*/ 1346782 w 2847975"/>
                <a:gd name="connsiteY534" fmla="*/ 556110 h 619125"/>
                <a:gd name="connsiteX535" fmla="*/ 1324875 w 2847975"/>
                <a:gd name="connsiteY535" fmla="*/ 564682 h 619125"/>
                <a:gd name="connsiteX536" fmla="*/ 1302967 w 2847975"/>
                <a:gd name="connsiteY536" fmla="*/ 551347 h 619125"/>
                <a:gd name="connsiteX537" fmla="*/ 1304872 w 2847975"/>
                <a:gd name="connsiteY537" fmla="*/ 543727 h 619125"/>
                <a:gd name="connsiteX538" fmla="*/ 1322017 w 2847975"/>
                <a:gd name="connsiteY538" fmla="*/ 518962 h 619125"/>
                <a:gd name="connsiteX539" fmla="*/ 1336305 w 2847975"/>
                <a:gd name="connsiteY539" fmla="*/ 505627 h 619125"/>
                <a:gd name="connsiteX540" fmla="*/ 1369642 w 2847975"/>
                <a:gd name="connsiteY540" fmla="*/ 476100 h 619125"/>
                <a:gd name="connsiteX541" fmla="*/ 1382025 w 2847975"/>
                <a:gd name="connsiteY541" fmla="*/ 465622 h 619125"/>
                <a:gd name="connsiteX542" fmla="*/ 1382025 w 2847975"/>
                <a:gd name="connsiteY542" fmla="*/ 494197 h 619125"/>
                <a:gd name="connsiteX543" fmla="*/ 2076397 w 2847975"/>
                <a:gd name="connsiteY543" fmla="*/ 570397 h 619125"/>
                <a:gd name="connsiteX544" fmla="*/ 2054490 w 2847975"/>
                <a:gd name="connsiteY544" fmla="*/ 596115 h 619125"/>
                <a:gd name="connsiteX545" fmla="*/ 2040202 w 2847975"/>
                <a:gd name="connsiteY545" fmla="*/ 601830 h 619125"/>
                <a:gd name="connsiteX546" fmla="*/ 2034487 w 2847975"/>
                <a:gd name="connsiteY546" fmla="*/ 600877 h 619125"/>
                <a:gd name="connsiteX547" fmla="*/ 2028772 w 2847975"/>
                <a:gd name="connsiteY547" fmla="*/ 563730 h 619125"/>
                <a:gd name="connsiteX548" fmla="*/ 2048775 w 2847975"/>
                <a:gd name="connsiteY548" fmla="*/ 533250 h 619125"/>
                <a:gd name="connsiteX549" fmla="*/ 2076397 w 2847975"/>
                <a:gd name="connsiteY549" fmla="*/ 498960 h 619125"/>
                <a:gd name="connsiteX550" fmla="*/ 2083065 w 2847975"/>
                <a:gd name="connsiteY550" fmla="*/ 492292 h 619125"/>
                <a:gd name="connsiteX551" fmla="*/ 2084970 w 2847975"/>
                <a:gd name="connsiteY551" fmla="*/ 493245 h 619125"/>
                <a:gd name="connsiteX552" fmla="*/ 2076397 w 2847975"/>
                <a:gd name="connsiteY552" fmla="*/ 57039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</a:cxnLst>
              <a:rect l="l" t="t" r="r" b="b"/>
              <a:pathLst>
                <a:path w="2847975" h="619125">
                  <a:moveTo>
                    <a:pt x="2840302" y="273217"/>
                  </a:moveTo>
                  <a:cubicBezTo>
                    <a:pt x="2832682" y="271312"/>
                    <a:pt x="2825062" y="267502"/>
                    <a:pt x="2817443" y="267502"/>
                  </a:cubicBezTo>
                  <a:cubicBezTo>
                    <a:pt x="2793630" y="265597"/>
                    <a:pt x="2768865" y="264645"/>
                    <a:pt x="2745052" y="263692"/>
                  </a:cubicBezTo>
                  <a:cubicBezTo>
                    <a:pt x="2721240" y="262740"/>
                    <a:pt x="2697427" y="265597"/>
                    <a:pt x="2673615" y="271312"/>
                  </a:cubicBezTo>
                  <a:cubicBezTo>
                    <a:pt x="2662185" y="274170"/>
                    <a:pt x="2649802" y="277027"/>
                    <a:pt x="2637420" y="279885"/>
                  </a:cubicBezTo>
                  <a:cubicBezTo>
                    <a:pt x="2623132" y="284647"/>
                    <a:pt x="2609797" y="290362"/>
                    <a:pt x="2595510" y="295125"/>
                  </a:cubicBezTo>
                  <a:cubicBezTo>
                    <a:pt x="2568840" y="303697"/>
                    <a:pt x="2542170" y="311317"/>
                    <a:pt x="2514547" y="318937"/>
                  </a:cubicBezTo>
                  <a:cubicBezTo>
                    <a:pt x="2501212" y="322747"/>
                    <a:pt x="2486925" y="325605"/>
                    <a:pt x="2473590" y="326557"/>
                  </a:cubicBezTo>
                  <a:cubicBezTo>
                    <a:pt x="2458350" y="327510"/>
                    <a:pt x="2443110" y="325605"/>
                    <a:pt x="2427870" y="324652"/>
                  </a:cubicBezTo>
                  <a:cubicBezTo>
                    <a:pt x="2411677" y="323700"/>
                    <a:pt x="2396437" y="317032"/>
                    <a:pt x="2380245" y="317985"/>
                  </a:cubicBezTo>
                  <a:cubicBezTo>
                    <a:pt x="2373577" y="317985"/>
                    <a:pt x="2366910" y="316080"/>
                    <a:pt x="2360243" y="315127"/>
                  </a:cubicBezTo>
                  <a:cubicBezTo>
                    <a:pt x="2349765" y="314175"/>
                    <a:pt x="2339287" y="312270"/>
                    <a:pt x="2328810" y="311317"/>
                  </a:cubicBezTo>
                  <a:cubicBezTo>
                    <a:pt x="2322143" y="311317"/>
                    <a:pt x="2315475" y="313222"/>
                    <a:pt x="2308807" y="313222"/>
                  </a:cubicBezTo>
                  <a:cubicBezTo>
                    <a:pt x="2293568" y="313222"/>
                    <a:pt x="2280232" y="318937"/>
                    <a:pt x="2266897" y="324652"/>
                  </a:cubicBezTo>
                  <a:cubicBezTo>
                    <a:pt x="2246895" y="333225"/>
                    <a:pt x="2227845" y="345607"/>
                    <a:pt x="2209747" y="357990"/>
                  </a:cubicBezTo>
                  <a:cubicBezTo>
                    <a:pt x="2202127" y="363705"/>
                    <a:pt x="2194507" y="369420"/>
                    <a:pt x="2187840" y="376087"/>
                  </a:cubicBezTo>
                  <a:cubicBezTo>
                    <a:pt x="2184982" y="378945"/>
                    <a:pt x="2183077" y="383707"/>
                    <a:pt x="2179268" y="386565"/>
                  </a:cubicBezTo>
                  <a:cubicBezTo>
                    <a:pt x="2169743" y="396090"/>
                    <a:pt x="2159265" y="405615"/>
                    <a:pt x="2148787" y="415140"/>
                  </a:cubicBezTo>
                  <a:cubicBezTo>
                    <a:pt x="2146882" y="416092"/>
                    <a:pt x="2145930" y="417997"/>
                    <a:pt x="2144977" y="419902"/>
                  </a:cubicBezTo>
                  <a:cubicBezTo>
                    <a:pt x="2136405" y="428475"/>
                    <a:pt x="2127832" y="437047"/>
                    <a:pt x="2118307" y="445620"/>
                  </a:cubicBezTo>
                  <a:cubicBezTo>
                    <a:pt x="2111640" y="451335"/>
                    <a:pt x="2105925" y="458002"/>
                    <a:pt x="2098305" y="464670"/>
                  </a:cubicBezTo>
                  <a:cubicBezTo>
                    <a:pt x="2097352" y="460860"/>
                    <a:pt x="2097352" y="458955"/>
                    <a:pt x="2097352" y="457050"/>
                  </a:cubicBezTo>
                  <a:cubicBezTo>
                    <a:pt x="2096400" y="447525"/>
                    <a:pt x="2094495" y="438000"/>
                    <a:pt x="2093542" y="428475"/>
                  </a:cubicBezTo>
                  <a:cubicBezTo>
                    <a:pt x="2092590" y="420855"/>
                    <a:pt x="2092590" y="413235"/>
                    <a:pt x="2090684" y="405615"/>
                  </a:cubicBezTo>
                  <a:cubicBezTo>
                    <a:pt x="2089732" y="399900"/>
                    <a:pt x="2090684" y="395137"/>
                    <a:pt x="2093542" y="390375"/>
                  </a:cubicBezTo>
                  <a:cubicBezTo>
                    <a:pt x="2104972" y="374182"/>
                    <a:pt x="2116402" y="357037"/>
                    <a:pt x="2126880" y="340845"/>
                  </a:cubicBezTo>
                  <a:cubicBezTo>
                    <a:pt x="2129737" y="336082"/>
                    <a:pt x="2133547" y="331320"/>
                    <a:pt x="2135452" y="326557"/>
                  </a:cubicBezTo>
                  <a:cubicBezTo>
                    <a:pt x="2139262" y="315127"/>
                    <a:pt x="2141168" y="303697"/>
                    <a:pt x="2144025" y="291315"/>
                  </a:cubicBezTo>
                  <a:cubicBezTo>
                    <a:pt x="2145930" y="283695"/>
                    <a:pt x="2144977" y="277980"/>
                    <a:pt x="2140215" y="273217"/>
                  </a:cubicBezTo>
                  <a:cubicBezTo>
                    <a:pt x="2134500" y="267502"/>
                    <a:pt x="2127832" y="265597"/>
                    <a:pt x="2119260" y="268455"/>
                  </a:cubicBezTo>
                  <a:cubicBezTo>
                    <a:pt x="2104020" y="272265"/>
                    <a:pt x="2093542" y="282742"/>
                    <a:pt x="2086875" y="296077"/>
                  </a:cubicBezTo>
                  <a:cubicBezTo>
                    <a:pt x="2083065" y="303697"/>
                    <a:pt x="2080207" y="311317"/>
                    <a:pt x="2077350" y="318937"/>
                  </a:cubicBezTo>
                  <a:cubicBezTo>
                    <a:pt x="2074492" y="327510"/>
                    <a:pt x="2073540" y="336082"/>
                    <a:pt x="2071634" y="343702"/>
                  </a:cubicBezTo>
                  <a:cubicBezTo>
                    <a:pt x="2070682" y="350370"/>
                    <a:pt x="2070682" y="357037"/>
                    <a:pt x="2069730" y="362752"/>
                  </a:cubicBezTo>
                  <a:cubicBezTo>
                    <a:pt x="2067825" y="376087"/>
                    <a:pt x="2066872" y="389422"/>
                    <a:pt x="2068777" y="402757"/>
                  </a:cubicBezTo>
                  <a:cubicBezTo>
                    <a:pt x="2069730" y="407520"/>
                    <a:pt x="2068777" y="412282"/>
                    <a:pt x="2065920" y="416092"/>
                  </a:cubicBezTo>
                  <a:cubicBezTo>
                    <a:pt x="2053537" y="432285"/>
                    <a:pt x="2042107" y="449430"/>
                    <a:pt x="2029725" y="466575"/>
                  </a:cubicBezTo>
                  <a:cubicBezTo>
                    <a:pt x="2017342" y="482767"/>
                    <a:pt x="2004960" y="498960"/>
                    <a:pt x="1989720" y="511342"/>
                  </a:cubicBezTo>
                  <a:cubicBezTo>
                    <a:pt x="1983052" y="517057"/>
                    <a:pt x="1969717" y="516105"/>
                    <a:pt x="1965907" y="508485"/>
                  </a:cubicBezTo>
                  <a:cubicBezTo>
                    <a:pt x="1962097" y="500865"/>
                    <a:pt x="1958287" y="493245"/>
                    <a:pt x="1956382" y="485625"/>
                  </a:cubicBezTo>
                  <a:cubicBezTo>
                    <a:pt x="1950667" y="467527"/>
                    <a:pt x="1951620" y="448477"/>
                    <a:pt x="1954477" y="429427"/>
                  </a:cubicBezTo>
                  <a:cubicBezTo>
                    <a:pt x="1955430" y="422760"/>
                    <a:pt x="1956382" y="416092"/>
                    <a:pt x="1952572" y="410377"/>
                  </a:cubicBezTo>
                  <a:cubicBezTo>
                    <a:pt x="1952572" y="410377"/>
                    <a:pt x="1952572" y="409425"/>
                    <a:pt x="1952572" y="409425"/>
                  </a:cubicBezTo>
                  <a:cubicBezTo>
                    <a:pt x="1950667" y="407520"/>
                    <a:pt x="1947810" y="402757"/>
                    <a:pt x="1946857" y="402757"/>
                  </a:cubicBezTo>
                  <a:cubicBezTo>
                    <a:pt x="1944000" y="403710"/>
                    <a:pt x="1939237" y="405615"/>
                    <a:pt x="1938285" y="408472"/>
                  </a:cubicBezTo>
                  <a:cubicBezTo>
                    <a:pt x="1936380" y="414187"/>
                    <a:pt x="1934475" y="420855"/>
                    <a:pt x="1934475" y="427522"/>
                  </a:cubicBezTo>
                  <a:cubicBezTo>
                    <a:pt x="1934475" y="438000"/>
                    <a:pt x="1931617" y="446572"/>
                    <a:pt x="1927807" y="456097"/>
                  </a:cubicBezTo>
                  <a:cubicBezTo>
                    <a:pt x="1917330" y="478005"/>
                    <a:pt x="1907805" y="499912"/>
                    <a:pt x="1889707" y="517057"/>
                  </a:cubicBezTo>
                  <a:cubicBezTo>
                    <a:pt x="1885897" y="520867"/>
                    <a:pt x="1882087" y="521820"/>
                    <a:pt x="1877325" y="521820"/>
                  </a:cubicBezTo>
                  <a:cubicBezTo>
                    <a:pt x="1864942" y="521820"/>
                    <a:pt x="1855417" y="515152"/>
                    <a:pt x="1850655" y="504675"/>
                  </a:cubicBezTo>
                  <a:cubicBezTo>
                    <a:pt x="1846845" y="496102"/>
                    <a:pt x="1844940" y="486577"/>
                    <a:pt x="1843035" y="477052"/>
                  </a:cubicBezTo>
                  <a:cubicBezTo>
                    <a:pt x="1840177" y="463717"/>
                    <a:pt x="1841130" y="449430"/>
                    <a:pt x="1842082" y="436095"/>
                  </a:cubicBezTo>
                  <a:cubicBezTo>
                    <a:pt x="1842082" y="432285"/>
                    <a:pt x="1842082" y="428475"/>
                    <a:pt x="1843035" y="424665"/>
                  </a:cubicBezTo>
                  <a:cubicBezTo>
                    <a:pt x="1844940" y="414187"/>
                    <a:pt x="1847797" y="403710"/>
                    <a:pt x="1850655" y="394185"/>
                  </a:cubicBezTo>
                  <a:cubicBezTo>
                    <a:pt x="1854465" y="379897"/>
                    <a:pt x="1857322" y="364657"/>
                    <a:pt x="1865895" y="350370"/>
                  </a:cubicBezTo>
                  <a:cubicBezTo>
                    <a:pt x="1866847" y="348465"/>
                    <a:pt x="1867800" y="345607"/>
                    <a:pt x="1869705" y="343702"/>
                  </a:cubicBezTo>
                  <a:cubicBezTo>
                    <a:pt x="1873515" y="337035"/>
                    <a:pt x="1877325" y="331320"/>
                    <a:pt x="1882087" y="325605"/>
                  </a:cubicBezTo>
                  <a:cubicBezTo>
                    <a:pt x="1883992" y="323700"/>
                    <a:pt x="1886850" y="321795"/>
                    <a:pt x="1889707" y="320842"/>
                  </a:cubicBezTo>
                  <a:cubicBezTo>
                    <a:pt x="1900185" y="317985"/>
                    <a:pt x="1908757" y="323700"/>
                    <a:pt x="1915425" y="329415"/>
                  </a:cubicBezTo>
                  <a:cubicBezTo>
                    <a:pt x="1931617" y="343702"/>
                    <a:pt x="1938285" y="363705"/>
                    <a:pt x="1943047" y="384660"/>
                  </a:cubicBezTo>
                  <a:cubicBezTo>
                    <a:pt x="1947810" y="386565"/>
                    <a:pt x="1946857" y="381802"/>
                    <a:pt x="1946857" y="379897"/>
                  </a:cubicBezTo>
                  <a:cubicBezTo>
                    <a:pt x="1944952" y="370372"/>
                    <a:pt x="1943047" y="359895"/>
                    <a:pt x="1939237" y="350370"/>
                  </a:cubicBezTo>
                  <a:cubicBezTo>
                    <a:pt x="1933522" y="336082"/>
                    <a:pt x="1924950" y="325605"/>
                    <a:pt x="1910662" y="318937"/>
                  </a:cubicBezTo>
                  <a:cubicBezTo>
                    <a:pt x="1896375" y="312270"/>
                    <a:pt x="1883992" y="313222"/>
                    <a:pt x="1870657" y="321795"/>
                  </a:cubicBezTo>
                  <a:cubicBezTo>
                    <a:pt x="1862085" y="327510"/>
                    <a:pt x="1856370" y="336082"/>
                    <a:pt x="1850655" y="344655"/>
                  </a:cubicBezTo>
                  <a:cubicBezTo>
                    <a:pt x="1840177" y="358942"/>
                    <a:pt x="1836367" y="376087"/>
                    <a:pt x="1831605" y="392280"/>
                  </a:cubicBezTo>
                  <a:cubicBezTo>
                    <a:pt x="1823985" y="415140"/>
                    <a:pt x="1819222" y="438000"/>
                    <a:pt x="1820175" y="461812"/>
                  </a:cubicBezTo>
                  <a:cubicBezTo>
                    <a:pt x="1820175" y="462765"/>
                    <a:pt x="1820175" y="463717"/>
                    <a:pt x="1820175" y="463717"/>
                  </a:cubicBezTo>
                  <a:cubicBezTo>
                    <a:pt x="1815412" y="474195"/>
                    <a:pt x="1810650" y="483720"/>
                    <a:pt x="1804935" y="493245"/>
                  </a:cubicBezTo>
                  <a:cubicBezTo>
                    <a:pt x="1794457" y="511342"/>
                    <a:pt x="1784932" y="530392"/>
                    <a:pt x="1773502" y="547537"/>
                  </a:cubicBezTo>
                  <a:cubicBezTo>
                    <a:pt x="1767787" y="557062"/>
                    <a:pt x="1760167" y="564682"/>
                    <a:pt x="1752547" y="572302"/>
                  </a:cubicBezTo>
                  <a:cubicBezTo>
                    <a:pt x="1748737" y="576112"/>
                    <a:pt x="1740165" y="575160"/>
                    <a:pt x="1736355" y="568492"/>
                  </a:cubicBezTo>
                  <a:cubicBezTo>
                    <a:pt x="1732545" y="559920"/>
                    <a:pt x="1729687" y="551347"/>
                    <a:pt x="1729687" y="541822"/>
                  </a:cubicBezTo>
                  <a:cubicBezTo>
                    <a:pt x="1729687" y="533250"/>
                    <a:pt x="1729687" y="524677"/>
                    <a:pt x="1730640" y="516105"/>
                  </a:cubicBezTo>
                  <a:cubicBezTo>
                    <a:pt x="1731592" y="505627"/>
                    <a:pt x="1732545" y="496102"/>
                    <a:pt x="1734450" y="485625"/>
                  </a:cubicBezTo>
                  <a:cubicBezTo>
                    <a:pt x="1737307" y="472290"/>
                    <a:pt x="1740165" y="458955"/>
                    <a:pt x="1743975" y="445620"/>
                  </a:cubicBezTo>
                  <a:cubicBezTo>
                    <a:pt x="1746832" y="436095"/>
                    <a:pt x="1749690" y="426570"/>
                    <a:pt x="1753500" y="417045"/>
                  </a:cubicBezTo>
                  <a:cubicBezTo>
                    <a:pt x="1758262" y="404662"/>
                    <a:pt x="1763977" y="393232"/>
                    <a:pt x="1767787" y="380850"/>
                  </a:cubicBezTo>
                  <a:cubicBezTo>
                    <a:pt x="1772550" y="367515"/>
                    <a:pt x="1776360" y="354180"/>
                    <a:pt x="1781122" y="340845"/>
                  </a:cubicBezTo>
                  <a:cubicBezTo>
                    <a:pt x="1785885" y="325605"/>
                    <a:pt x="1791600" y="310365"/>
                    <a:pt x="1792552" y="293220"/>
                  </a:cubicBezTo>
                  <a:cubicBezTo>
                    <a:pt x="1793505" y="281790"/>
                    <a:pt x="1794457" y="270360"/>
                    <a:pt x="1788742" y="258930"/>
                  </a:cubicBezTo>
                  <a:cubicBezTo>
                    <a:pt x="1782075" y="243690"/>
                    <a:pt x="1767787" y="242737"/>
                    <a:pt x="1756357" y="248452"/>
                  </a:cubicBezTo>
                  <a:cubicBezTo>
                    <a:pt x="1749690" y="251310"/>
                    <a:pt x="1743975" y="256072"/>
                    <a:pt x="1739212" y="261787"/>
                  </a:cubicBezTo>
                  <a:cubicBezTo>
                    <a:pt x="1731592" y="271312"/>
                    <a:pt x="1724925" y="281790"/>
                    <a:pt x="1717305" y="291315"/>
                  </a:cubicBezTo>
                  <a:cubicBezTo>
                    <a:pt x="1706827" y="304650"/>
                    <a:pt x="1699207" y="318937"/>
                    <a:pt x="1692540" y="334177"/>
                  </a:cubicBezTo>
                  <a:cubicBezTo>
                    <a:pt x="1683967" y="351322"/>
                    <a:pt x="1677300" y="369420"/>
                    <a:pt x="1670632" y="387517"/>
                  </a:cubicBezTo>
                  <a:cubicBezTo>
                    <a:pt x="1669680" y="390375"/>
                    <a:pt x="1668727" y="393232"/>
                    <a:pt x="1667775" y="396090"/>
                  </a:cubicBezTo>
                  <a:cubicBezTo>
                    <a:pt x="1665870" y="381802"/>
                    <a:pt x="1663965" y="368467"/>
                    <a:pt x="1656345" y="357037"/>
                  </a:cubicBezTo>
                  <a:cubicBezTo>
                    <a:pt x="1651582" y="349417"/>
                    <a:pt x="1644915" y="341797"/>
                    <a:pt x="1636342" y="338940"/>
                  </a:cubicBezTo>
                  <a:cubicBezTo>
                    <a:pt x="1626817" y="336082"/>
                    <a:pt x="1617292" y="336082"/>
                    <a:pt x="1607767" y="343702"/>
                  </a:cubicBezTo>
                  <a:cubicBezTo>
                    <a:pt x="1596337" y="352275"/>
                    <a:pt x="1585860" y="361800"/>
                    <a:pt x="1583002" y="376087"/>
                  </a:cubicBezTo>
                  <a:cubicBezTo>
                    <a:pt x="1582050" y="381802"/>
                    <a:pt x="1580145" y="386565"/>
                    <a:pt x="1578240" y="393232"/>
                  </a:cubicBezTo>
                  <a:cubicBezTo>
                    <a:pt x="1577287" y="390375"/>
                    <a:pt x="1576335" y="388470"/>
                    <a:pt x="1576335" y="386565"/>
                  </a:cubicBezTo>
                  <a:cubicBezTo>
                    <a:pt x="1575382" y="376087"/>
                    <a:pt x="1573477" y="364657"/>
                    <a:pt x="1572525" y="354180"/>
                  </a:cubicBezTo>
                  <a:cubicBezTo>
                    <a:pt x="1571572" y="343702"/>
                    <a:pt x="1564905" y="336082"/>
                    <a:pt x="1554427" y="338940"/>
                  </a:cubicBezTo>
                  <a:cubicBezTo>
                    <a:pt x="1554427" y="348465"/>
                    <a:pt x="1553475" y="358942"/>
                    <a:pt x="1554427" y="368467"/>
                  </a:cubicBezTo>
                  <a:cubicBezTo>
                    <a:pt x="1555380" y="383707"/>
                    <a:pt x="1557285" y="398947"/>
                    <a:pt x="1559190" y="414187"/>
                  </a:cubicBezTo>
                  <a:cubicBezTo>
                    <a:pt x="1560142" y="421807"/>
                    <a:pt x="1561095" y="429427"/>
                    <a:pt x="1561095" y="437047"/>
                  </a:cubicBezTo>
                  <a:cubicBezTo>
                    <a:pt x="1561095" y="440857"/>
                    <a:pt x="1562047" y="445620"/>
                    <a:pt x="1561095" y="449430"/>
                  </a:cubicBezTo>
                  <a:cubicBezTo>
                    <a:pt x="1555380" y="461812"/>
                    <a:pt x="1549665" y="475147"/>
                    <a:pt x="1542997" y="486577"/>
                  </a:cubicBezTo>
                  <a:cubicBezTo>
                    <a:pt x="1537282" y="496102"/>
                    <a:pt x="1529662" y="504675"/>
                    <a:pt x="1522042" y="512295"/>
                  </a:cubicBezTo>
                  <a:cubicBezTo>
                    <a:pt x="1512517" y="522772"/>
                    <a:pt x="1502040" y="529440"/>
                    <a:pt x="1487752" y="522772"/>
                  </a:cubicBezTo>
                  <a:cubicBezTo>
                    <a:pt x="1482990" y="520867"/>
                    <a:pt x="1476322" y="516105"/>
                    <a:pt x="1475370" y="511342"/>
                  </a:cubicBezTo>
                  <a:cubicBezTo>
                    <a:pt x="1472512" y="500865"/>
                    <a:pt x="1471560" y="489435"/>
                    <a:pt x="1471560" y="478957"/>
                  </a:cubicBezTo>
                  <a:cubicBezTo>
                    <a:pt x="1471560" y="467527"/>
                    <a:pt x="1471560" y="456097"/>
                    <a:pt x="1472512" y="444667"/>
                  </a:cubicBezTo>
                  <a:cubicBezTo>
                    <a:pt x="1473465" y="429427"/>
                    <a:pt x="1474417" y="413235"/>
                    <a:pt x="1476322" y="397995"/>
                  </a:cubicBezTo>
                  <a:cubicBezTo>
                    <a:pt x="1477275" y="383707"/>
                    <a:pt x="1479180" y="369420"/>
                    <a:pt x="1481085" y="355132"/>
                  </a:cubicBezTo>
                  <a:cubicBezTo>
                    <a:pt x="1482037" y="349417"/>
                    <a:pt x="1482037" y="343702"/>
                    <a:pt x="1484895" y="338940"/>
                  </a:cubicBezTo>
                  <a:cubicBezTo>
                    <a:pt x="1492515" y="325605"/>
                    <a:pt x="1501087" y="313222"/>
                    <a:pt x="1510612" y="299887"/>
                  </a:cubicBezTo>
                  <a:cubicBezTo>
                    <a:pt x="1512517" y="297982"/>
                    <a:pt x="1515375" y="296077"/>
                    <a:pt x="1517280" y="295125"/>
                  </a:cubicBezTo>
                  <a:cubicBezTo>
                    <a:pt x="1523947" y="294172"/>
                    <a:pt x="1531567" y="293220"/>
                    <a:pt x="1538235" y="292267"/>
                  </a:cubicBezTo>
                  <a:cubicBezTo>
                    <a:pt x="1557285" y="290362"/>
                    <a:pt x="1576335" y="287505"/>
                    <a:pt x="1596337" y="285600"/>
                  </a:cubicBezTo>
                  <a:cubicBezTo>
                    <a:pt x="1595385" y="282742"/>
                    <a:pt x="1594432" y="280837"/>
                    <a:pt x="1594432" y="277980"/>
                  </a:cubicBezTo>
                  <a:cubicBezTo>
                    <a:pt x="1568715" y="278932"/>
                    <a:pt x="1544902" y="285600"/>
                    <a:pt x="1518232" y="285600"/>
                  </a:cubicBezTo>
                  <a:cubicBezTo>
                    <a:pt x="1522995" y="274170"/>
                    <a:pt x="1528710" y="263692"/>
                    <a:pt x="1534425" y="254167"/>
                  </a:cubicBezTo>
                  <a:cubicBezTo>
                    <a:pt x="1537282" y="249405"/>
                    <a:pt x="1540140" y="245595"/>
                    <a:pt x="1542045" y="240832"/>
                  </a:cubicBezTo>
                  <a:cubicBezTo>
                    <a:pt x="1547760" y="225592"/>
                    <a:pt x="1551570" y="210352"/>
                    <a:pt x="1557285" y="196065"/>
                  </a:cubicBezTo>
                  <a:cubicBezTo>
                    <a:pt x="1562047" y="182730"/>
                    <a:pt x="1567762" y="169395"/>
                    <a:pt x="1568715" y="154155"/>
                  </a:cubicBezTo>
                  <a:cubicBezTo>
                    <a:pt x="1569667" y="137010"/>
                    <a:pt x="1570620" y="120817"/>
                    <a:pt x="1553475" y="109387"/>
                  </a:cubicBezTo>
                  <a:cubicBezTo>
                    <a:pt x="1542997" y="102720"/>
                    <a:pt x="1530615" y="102720"/>
                    <a:pt x="1522995" y="112245"/>
                  </a:cubicBezTo>
                  <a:cubicBezTo>
                    <a:pt x="1513470" y="125580"/>
                    <a:pt x="1506802" y="140820"/>
                    <a:pt x="1502040" y="156060"/>
                  </a:cubicBezTo>
                  <a:cubicBezTo>
                    <a:pt x="1497277" y="170347"/>
                    <a:pt x="1493467" y="185587"/>
                    <a:pt x="1488705" y="199875"/>
                  </a:cubicBezTo>
                  <a:cubicBezTo>
                    <a:pt x="1483942" y="216067"/>
                    <a:pt x="1479180" y="231307"/>
                    <a:pt x="1474417" y="247500"/>
                  </a:cubicBezTo>
                  <a:cubicBezTo>
                    <a:pt x="1471560" y="259882"/>
                    <a:pt x="1468702" y="273217"/>
                    <a:pt x="1466797" y="285600"/>
                  </a:cubicBezTo>
                  <a:cubicBezTo>
                    <a:pt x="1465845" y="289410"/>
                    <a:pt x="1464892" y="290362"/>
                    <a:pt x="1461082" y="290362"/>
                  </a:cubicBezTo>
                  <a:cubicBezTo>
                    <a:pt x="1447747" y="291315"/>
                    <a:pt x="1434412" y="293220"/>
                    <a:pt x="1421077" y="295125"/>
                  </a:cubicBezTo>
                  <a:lnTo>
                    <a:pt x="1421077" y="301792"/>
                  </a:lnTo>
                  <a:cubicBezTo>
                    <a:pt x="1435365" y="299887"/>
                    <a:pt x="1449652" y="298935"/>
                    <a:pt x="1463940" y="297030"/>
                  </a:cubicBezTo>
                  <a:cubicBezTo>
                    <a:pt x="1463940" y="299887"/>
                    <a:pt x="1463940" y="301792"/>
                    <a:pt x="1463940" y="302745"/>
                  </a:cubicBezTo>
                  <a:cubicBezTo>
                    <a:pt x="1462035" y="317032"/>
                    <a:pt x="1460130" y="332272"/>
                    <a:pt x="1458225" y="346560"/>
                  </a:cubicBezTo>
                  <a:cubicBezTo>
                    <a:pt x="1457272" y="355132"/>
                    <a:pt x="1456320" y="363705"/>
                    <a:pt x="1449652" y="371325"/>
                  </a:cubicBezTo>
                  <a:cubicBezTo>
                    <a:pt x="1446795" y="374182"/>
                    <a:pt x="1443937" y="377040"/>
                    <a:pt x="1441080" y="380850"/>
                  </a:cubicBezTo>
                  <a:cubicBezTo>
                    <a:pt x="1427745" y="398947"/>
                    <a:pt x="1415362" y="417045"/>
                    <a:pt x="1402027" y="436095"/>
                  </a:cubicBezTo>
                  <a:cubicBezTo>
                    <a:pt x="1400122" y="432285"/>
                    <a:pt x="1398217" y="428475"/>
                    <a:pt x="1397265" y="425617"/>
                  </a:cubicBezTo>
                  <a:cubicBezTo>
                    <a:pt x="1394407" y="417997"/>
                    <a:pt x="1391550" y="410377"/>
                    <a:pt x="1387740" y="403710"/>
                  </a:cubicBezTo>
                  <a:cubicBezTo>
                    <a:pt x="1383930" y="396090"/>
                    <a:pt x="1379167" y="388470"/>
                    <a:pt x="1375357" y="380850"/>
                  </a:cubicBezTo>
                  <a:cubicBezTo>
                    <a:pt x="1371547" y="374182"/>
                    <a:pt x="1370595" y="368467"/>
                    <a:pt x="1374405" y="361800"/>
                  </a:cubicBezTo>
                  <a:cubicBezTo>
                    <a:pt x="1382977" y="348465"/>
                    <a:pt x="1390597" y="335130"/>
                    <a:pt x="1398217" y="322747"/>
                  </a:cubicBezTo>
                  <a:cubicBezTo>
                    <a:pt x="1404885" y="312270"/>
                    <a:pt x="1409647" y="301792"/>
                    <a:pt x="1411552" y="290362"/>
                  </a:cubicBezTo>
                  <a:cubicBezTo>
                    <a:pt x="1412505" y="278932"/>
                    <a:pt x="1409647" y="270360"/>
                    <a:pt x="1399170" y="270360"/>
                  </a:cubicBezTo>
                  <a:cubicBezTo>
                    <a:pt x="1392502" y="270360"/>
                    <a:pt x="1384882" y="272265"/>
                    <a:pt x="1379167" y="276075"/>
                  </a:cubicBezTo>
                  <a:cubicBezTo>
                    <a:pt x="1362022" y="287505"/>
                    <a:pt x="1351545" y="303697"/>
                    <a:pt x="1346782" y="323700"/>
                  </a:cubicBezTo>
                  <a:cubicBezTo>
                    <a:pt x="1342972" y="338940"/>
                    <a:pt x="1340115" y="355132"/>
                    <a:pt x="1345830" y="371325"/>
                  </a:cubicBezTo>
                  <a:cubicBezTo>
                    <a:pt x="1347735" y="376087"/>
                    <a:pt x="1349640" y="381802"/>
                    <a:pt x="1345830" y="386565"/>
                  </a:cubicBezTo>
                  <a:cubicBezTo>
                    <a:pt x="1342020" y="391327"/>
                    <a:pt x="1338210" y="396090"/>
                    <a:pt x="1334400" y="400852"/>
                  </a:cubicBezTo>
                  <a:cubicBezTo>
                    <a:pt x="1326780" y="409425"/>
                    <a:pt x="1319160" y="417045"/>
                    <a:pt x="1311540" y="425617"/>
                  </a:cubicBezTo>
                  <a:cubicBezTo>
                    <a:pt x="1302015" y="437047"/>
                    <a:pt x="1292490" y="449430"/>
                    <a:pt x="1281060" y="458955"/>
                  </a:cubicBezTo>
                  <a:cubicBezTo>
                    <a:pt x="1278202" y="460860"/>
                    <a:pt x="1276297" y="463717"/>
                    <a:pt x="1274392" y="465622"/>
                  </a:cubicBezTo>
                  <a:cubicBezTo>
                    <a:pt x="1265820" y="472290"/>
                    <a:pt x="1257247" y="479910"/>
                    <a:pt x="1247722" y="485625"/>
                  </a:cubicBezTo>
                  <a:cubicBezTo>
                    <a:pt x="1244865" y="487530"/>
                    <a:pt x="1241055" y="488482"/>
                    <a:pt x="1237245" y="489435"/>
                  </a:cubicBezTo>
                  <a:cubicBezTo>
                    <a:pt x="1236292" y="489435"/>
                    <a:pt x="1233435" y="488482"/>
                    <a:pt x="1233435" y="486577"/>
                  </a:cubicBezTo>
                  <a:cubicBezTo>
                    <a:pt x="1232482" y="478957"/>
                    <a:pt x="1229625" y="471337"/>
                    <a:pt x="1230577" y="463717"/>
                  </a:cubicBezTo>
                  <a:cubicBezTo>
                    <a:pt x="1231530" y="451335"/>
                    <a:pt x="1234387" y="438952"/>
                    <a:pt x="1238197" y="426570"/>
                  </a:cubicBezTo>
                  <a:cubicBezTo>
                    <a:pt x="1242007" y="413235"/>
                    <a:pt x="1245817" y="400852"/>
                    <a:pt x="1250580" y="388470"/>
                  </a:cubicBezTo>
                  <a:cubicBezTo>
                    <a:pt x="1254390" y="377992"/>
                    <a:pt x="1257247" y="367515"/>
                    <a:pt x="1260105" y="357037"/>
                  </a:cubicBezTo>
                  <a:cubicBezTo>
                    <a:pt x="1262962" y="347512"/>
                    <a:pt x="1266772" y="337987"/>
                    <a:pt x="1269630" y="327510"/>
                  </a:cubicBezTo>
                  <a:cubicBezTo>
                    <a:pt x="1271535" y="321795"/>
                    <a:pt x="1272487" y="315127"/>
                    <a:pt x="1274392" y="308460"/>
                  </a:cubicBezTo>
                  <a:cubicBezTo>
                    <a:pt x="1268677" y="305602"/>
                    <a:pt x="1262010" y="302745"/>
                    <a:pt x="1255342" y="299887"/>
                  </a:cubicBezTo>
                  <a:cubicBezTo>
                    <a:pt x="1252485" y="305602"/>
                    <a:pt x="1250580" y="310365"/>
                    <a:pt x="1248675" y="315127"/>
                  </a:cubicBezTo>
                  <a:cubicBezTo>
                    <a:pt x="1242960" y="330367"/>
                    <a:pt x="1237245" y="346560"/>
                    <a:pt x="1231530" y="361800"/>
                  </a:cubicBezTo>
                  <a:cubicBezTo>
                    <a:pt x="1227720" y="373230"/>
                    <a:pt x="1223910" y="384660"/>
                    <a:pt x="1220100" y="396090"/>
                  </a:cubicBezTo>
                  <a:cubicBezTo>
                    <a:pt x="1213432" y="416092"/>
                    <a:pt x="1207717" y="436095"/>
                    <a:pt x="1206765" y="457050"/>
                  </a:cubicBezTo>
                  <a:cubicBezTo>
                    <a:pt x="1206765" y="458955"/>
                    <a:pt x="1205812" y="460860"/>
                    <a:pt x="1205812" y="462765"/>
                  </a:cubicBezTo>
                  <a:cubicBezTo>
                    <a:pt x="1202002" y="470385"/>
                    <a:pt x="1198192" y="477052"/>
                    <a:pt x="1194382" y="484672"/>
                  </a:cubicBezTo>
                  <a:cubicBezTo>
                    <a:pt x="1184857" y="503722"/>
                    <a:pt x="1171522" y="518010"/>
                    <a:pt x="1153425" y="529440"/>
                  </a:cubicBezTo>
                  <a:cubicBezTo>
                    <a:pt x="1146757" y="534202"/>
                    <a:pt x="1140090" y="533250"/>
                    <a:pt x="1133422" y="531345"/>
                  </a:cubicBezTo>
                  <a:cubicBezTo>
                    <a:pt x="1131517" y="531345"/>
                    <a:pt x="1130565" y="528487"/>
                    <a:pt x="1129612" y="526582"/>
                  </a:cubicBezTo>
                  <a:cubicBezTo>
                    <a:pt x="1125802" y="520867"/>
                    <a:pt x="1122945" y="514200"/>
                    <a:pt x="1122945" y="507532"/>
                  </a:cubicBezTo>
                  <a:cubicBezTo>
                    <a:pt x="1122945" y="501817"/>
                    <a:pt x="1120087" y="496102"/>
                    <a:pt x="1120087" y="490387"/>
                  </a:cubicBezTo>
                  <a:cubicBezTo>
                    <a:pt x="1120087" y="480862"/>
                    <a:pt x="1121040" y="470385"/>
                    <a:pt x="1123897" y="460860"/>
                  </a:cubicBezTo>
                  <a:cubicBezTo>
                    <a:pt x="1127707" y="444667"/>
                    <a:pt x="1131517" y="429427"/>
                    <a:pt x="1136280" y="414187"/>
                  </a:cubicBezTo>
                  <a:cubicBezTo>
                    <a:pt x="1141995" y="397042"/>
                    <a:pt x="1149615" y="379897"/>
                    <a:pt x="1157235" y="362752"/>
                  </a:cubicBezTo>
                  <a:cubicBezTo>
                    <a:pt x="1163902" y="348465"/>
                    <a:pt x="1169617" y="334177"/>
                    <a:pt x="1168665" y="317985"/>
                  </a:cubicBezTo>
                  <a:cubicBezTo>
                    <a:pt x="1168665" y="311317"/>
                    <a:pt x="1166760" y="310365"/>
                    <a:pt x="1160092" y="311317"/>
                  </a:cubicBezTo>
                  <a:cubicBezTo>
                    <a:pt x="1152472" y="312270"/>
                    <a:pt x="1143900" y="314175"/>
                    <a:pt x="1135327" y="312270"/>
                  </a:cubicBezTo>
                  <a:cubicBezTo>
                    <a:pt x="1126755" y="310365"/>
                    <a:pt x="1118182" y="306555"/>
                    <a:pt x="1110562" y="302745"/>
                  </a:cubicBezTo>
                  <a:cubicBezTo>
                    <a:pt x="1108657" y="301792"/>
                    <a:pt x="1104847" y="298935"/>
                    <a:pt x="1104847" y="297030"/>
                  </a:cubicBezTo>
                  <a:cubicBezTo>
                    <a:pt x="1104847" y="293220"/>
                    <a:pt x="1105800" y="289410"/>
                    <a:pt x="1106752" y="285600"/>
                  </a:cubicBezTo>
                  <a:cubicBezTo>
                    <a:pt x="1112467" y="263692"/>
                    <a:pt x="1114372" y="242737"/>
                    <a:pt x="1104847" y="221782"/>
                  </a:cubicBezTo>
                  <a:cubicBezTo>
                    <a:pt x="1100085" y="209400"/>
                    <a:pt x="1086750" y="205590"/>
                    <a:pt x="1078177" y="215115"/>
                  </a:cubicBezTo>
                  <a:cubicBezTo>
                    <a:pt x="1072462" y="220830"/>
                    <a:pt x="1069605" y="227497"/>
                    <a:pt x="1067700" y="235117"/>
                  </a:cubicBezTo>
                  <a:cubicBezTo>
                    <a:pt x="1064842" y="245595"/>
                    <a:pt x="1063890" y="256072"/>
                    <a:pt x="1064842" y="267502"/>
                  </a:cubicBezTo>
                  <a:cubicBezTo>
                    <a:pt x="1065795" y="277027"/>
                    <a:pt x="1067700" y="286552"/>
                    <a:pt x="1073415" y="294172"/>
                  </a:cubicBezTo>
                  <a:cubicBezTo>
                    <a:pt x="1079130" y="302745"/>
                    <a:pt x="1088655" y="304650"/>
                    <a:pt x="1098180" y="308460"/>
                  </a:cubicBezTo>
                  <a:cubicBezTo>
                    <a:pt x="1096275" y="316080"/>
                    <a:pt x="1093417" y="323700"/>
                    <a:pt x="1091512" y="331320"/>
                  </a:cubicBezTo>
                  <a:cubicBezTo>
                    <a:pt x="1088655" y="348465"/>
                    <a:pt x="1081987" y="365610"/>
                    <a:pt x="1073415" y="380850"/>
                  </a:cubicBezTo>
                  <a:cubicBezTo>
                    <a:pt x="1058175" y="408472"/>
                    <a:pt x="1041982" y="435142"/>
                    <a:pt x="1024837" y="461812"/>
                  </a:cubicBezTo>
                  <a:cubicBezTo>
                    <a:pt x="1021980" y="466575"/>
                    <a:pt x="1016265" y="471337"/>
                    <a:pt x="1011502" y="475147"/>
                  </a:cubicBezTo>
                  <a:cubicBezTo>
                    <a:pt x="1001977" y="480862"/>
                    <a:pt x="995310" y="480862"/>
                    <a:pt x="988642" y="474195"/>
                  </a:cubicBezTo>
                  <a:cubicBezTo>
                    <a:pt x="978165" y="463717"/>
                    <a:pt x="974355" y="450382"/>
                    <a:pt x="973402" y="437047"/>
                  </a:cubicBezTo>
                  <a:cubicBezTo>
                    <a:pt x="971497" y="421807"/>
                    <a:pt x="972450" y="406567"/>
                    <a:pt x="974355" y="392280"/>
                  </a:cubicBezTo>
                  <a:cubicBezTo>
                    <a:pt x="976260" y="374182"/>
                    <a:pt x="979117" y="356085"/>
                    <a:pt x="981975" y="337987"/>
                  </a:cubicBezTo>
                  <a:cubicBezTo>
                    <a:pt x="985785" y="317032"/>
                    <a:pt x="990547" y="297030"/>
                    <a:pt x="993405" y="276075"/>
                  </a:cubicBezTo>
                  <a:cubicBezTo>
                    <a:pt x="995310" y="267502"/>
                    <a:pt x="996262" y="257977"/>
                    <a:pt x="989595" y="249405"/>
                  </a:cubicBezTo>
                  <a:cubicBezTo>
                    <a:pt x="980070" y="237022"/>
                    <a:pt x="971497" y="232260"/>
                    <a:pt x="957210" y="240832"/>
                  </a:cubicBezTo>
                  <a:cubicBezTo>
                    <a:pt x="948637" y="246547"/>
                    <a:pt x="940065" y="253215"/>
                    <a:pt x="934350" y="260835"/>
                  </a:cubicBezTo>
                  <a:cubicBezTo>
                    <a:pt x="922920" y="276075"/>
                    <a:pt x="913395" y="292267"/>
                    <a:pt x="904822" y="309412"/>
                  </a:cubicBezTo>
                  <a:cubicBezTo>
                    <a:pt x="890535" y="338940"/>
                    <a:pt x="878152" y="368467"/>
                    <a:pt x="865770" y="398947"/>
                  </a:cubicBezTo>
                  <a:cubicBezTo>
                    <a:pt x="860055" y="413235"/>
                    <a:pt x="854340" y="427522"/>
                    <a:pt x="848625" y="441810"/>
                  </a:cubicBezTo>
                  <a:cubicBezTo>
                    <a:pt x="843862" y="454192"/>
                    <a:pt x="840052" y="466575"/>
                    <a:pt x="836242" y="479910"/>
                  </a:cubicBezTo>
                  <a:cubicBezTo>
                    <a:pt x="836242" y="467527"/>
                    <a:pt x="836242" y="456097"/>
                    <a:pt x="836242" y="443715"/>
                  </a:cubicBezTo>
                  <a:cubicBezTo>
                    <a:pt x="835290" y="414187"/>
                    <a:pt x="837195" y="384660"/>
                    <a:pt x="840052" y="355132"/>
                  </a:cubicBezTo>
                  <a:cubicBezTo>
                    <a:pt x="840052" y="351322"/>
                    <a:pt x="841005" y="346560"/>
                    <a:pt x="842910" y="343702"/>
                  </a:cubicBezTo>
                  <a:cubicBezTo>
                    <a:pt x="856245" y="331320"/>
                    <a:pt x="865770" y="316080"/>
                    <a:pt x="875295" y="300840"/>
                  </a:cubicBezTo>
                  <a:cubicBezTo>
                    <a:pt x="885772" y="283695"/>
                    <a:pt x="895297" y="266550"/>
                    <a:pt x="904822" y="248452"/>
                  </a:cubicBezTo>
                  <a:cubicBezTo>
                    <a:pt x="909585" y="239880"/>
                    <a:pt x="913395" y="231307"/>
                    <a:pt x="917205" y="222735"/>
                  </a:cubicBezTo>
                  <a:cubicBezTo>
                    <a:pt x="920062" y="216067"/>
                    <a:pt x="921015" y="208447"/>
                    <a:pt x="924825" y="202732"/>
                  </a:cubicBezTo>
                  <a:cubicBezTo>
                    <a:pt x="929587" y="194160"/>
                    <a:pt x="931492" y="185587"/>
                    <a:pt x="932445" y="177015"/>
                  </a:cubicBezTo>
                  <a:cubicBezTo>
                    <a:pt x="933397" y="164632"/>
                    <a:pt x="934350" y="152250"/>
                    <a:pt x="934350" y="139867"/>
                  </a:cubicBezTo>
                  <a:cubicBezTo>
                    <a:pt x="935302" y="121770"/>
                    <a:pt x="934350" y="103672"/>
                    <a:pt x="927682" y="85575"/>
                  </a:cubicBezTo>
                  <a:cubicBezTo>
                    <a:pt x="922920" y="71287"/>
                    <a:pt x="910537" y="72240"/>
                    <a:pt x="901965" y="78907"/>
                  </a:cubicBezTo>
                  <a:cubicBezTo>
                    <a:pt x="891487" y="86527"/>
                    <a:pt x="885772" y="97957"/>
                    <a:pt x="881010" y="109387"/>
                  </a:cubicBezTo>
                  <a:cubicBezTo>
                    <a:pt x="876247" y="122722"/>
                    <a:pt x="869580" y="135105"/>
                    <a:pt x="865770" y="148440"/>
                  </a:cubicBezTo>
                  <a:cubicBezTo>
                    <a:pt x="860055" y="168442"/>
                    <a:pt x="851482" y="188445"/>
                    <a:pt x="845767" y="208447"/>
                  </a:cubicBezTo>
                  <a:cubicBezTo>
                    <a:pt x="840052" y="228450"/>
                    <a:pt x="835290" y="249405"/>
                    <a:pt x="830527" y="270360"/>
                  </a:cubicBezTo>
                  <a:cubicBezTo>
                    <a:pt x="827670" y="280837"/>
                    <a:pt x="825765" y="291315"/>
                    <a:pt x="823860" y="301792"/>
                  </a:cubicBezTo>
                  <a:cubicBezTo>
                    <a:pt x="821955" y="311317"/>
                    <a:pt x="821002" y="321795"/>
                    <a:pt x="819097" y="332272"/>
                  </a:cubicBezTo>
                  <a:cubicBezTo>
                    <a:pt x="817192" y="341797"/>
                    <a:pt x="815287" y="350370"/>
                    <a:pt x="814335" y="359895"/>
                  </a:cubicBezTo>
                  <a:cubicBezTo>
                    <a:pt x="813382" y="372277"/>
                    <a:pt x="812430" y="383707"/>
                    <a:pt x="811477" y="396090"/>
                  </a:cubicBezTo>
                  <a:cubicBezTo>
                    <a:pt x="811477" y="400852"/>
                    <a:pt x="811477" y="405615"/>
                    <a:pt x="809572" y="410377"/>
                  </a:cubicBezTo>
                  <a:cubicBezTo>
                    <a:pt x="805762" y="418950"/>
                    <a:pt x="801000" y="426570"/>
                    <a:pt x="796237" y="434190"/>
                  </a:cubicBezTo>
                  <a:cubicBezTo>
                    <a:pt x="782902" y="454192"/>
                    <a:pt x="770520" y="474195"/>
                    <a:pt x="747660" y="484672"/>
                  </a:cubicBezTo>
                  <a:cubicBezTo>
                    <a:pt x="742897" y="486577"/>
                    <a:pt x="738135" y="490387"/>
                    <a:pt x="733372" y="492292"/>
                  </a:cubicBezTo>
                  <a:cubicBezTo>
                    <a:pt x="719085" y="498007"/>
                    <a:pt x="704797" y="496102"/>
                    <a:pt x="690510" y="493245"/>
                  </a:cubicBezTo>
                  <a:cubicBezTo>
                    <a:pt x="667650" y="489435"/>
                    <a:pt x="648600" y="478957"/>
                    <a:pt x="635265" y="458955"/>
                  </a:cubicBezTo>
                  <a:cubicBezTo>
                    <a:pt x="623835" y="441810"/>
                    <a:pt x="617167" y="422760"/>
                    <a:pt x="616215" y="401805"/>
                  </a:cubicBezTo>
                  <a:cubicBezTo>
                    <a:pt x="615262" y="378945"/>
                    <a:pt x="616215" y="356085"/>
                    <a:pt x="616215" y="333225"/>
                  </a:cubicBezTo>
                  <a:cubicBezTo>
                    <a:pt x="616215" y="331320"/>
                    <a:pt x="616215" y="329415"/>
                    <a:pt x="617167" y="327510"/>
                  </a:cubicBezTo>
                  <a:cubicBezTo>
                    <a:pt x="619072" y="318937"/>
                    <a:pt x="620025" y="309412"/>
                    <a:pt x="621930" y="300840"/>
                  </a:cubicBezTo>
                  <a:cubicBezTo>
                    <a:pt x="625740" y="286552"/>
                    <a:pt x="628597" y="271312"/>
                    <a:pt x="633360" y="257025"/>
                  </a:cubicBezTo>
                  <a:cubicBezTo>
                    <a:pt x="637170" y="244642"/>
                    <a:pt x="642885" y="233212"/>
                    <a:pt x="647647" y="221782"/>
                  </a:cubicBezTo>
                  <a:cubicBezTo>
                    <a:pt x="650505" y="213210"/>
                    <a:pt x="655267" y="206542"/>
                    <a:pt x="662887" y="200827"/>
                  </a:cubicBezTo>
                  <a:cubicBezTo>
                    <a:pt x="672412" y="194160"/>
                    <a:pt x="683842" y="189397"/>
                    <a:pt x="693367" y="182730"/>
                  </a:cubicBezTo>
                  <a:cubicBezTo>
                    <a:pt x="707655" y="173205"/>
                    <a:pt x="721942" y="163680"/>
                    <a:pt x="733372" y="152250"/>
                  </a:cubicBezTo>
                  <a:cubicBezTo>
                    <a:pt x="750517" y="136057"/>
                    <a:pt x="765757" y="118912"/>
                    <a:pt x="780997" y="101767"/>
                  </a:cubicBezTo>
                  <a:cubicBezTo>
                    <a:pt x="790522" y="91290"/>
                    <a:pt x="799095" y="80812"/>
                    <a:pt x="807667" y="70335"/>
                  </a:cubicBezTo>
                  <a:cubicBezTo>
                    <a:pt x="818145" y="57952"/>
                    <a:pt x="827670" y="46522"/>
                    <a:pt x="828622" y="29377"/>
                  </a:cubicBezTo>
                  <a:cubicBezTo>
                    <a:pt x="829575" y="16042"/>
                    <a:pt x="822907" y="8422"/>
                    <a:pt x="810525" y="7470"/>
                  </a:cubicBezTo>
                  <a:cubicBezTo>
                    <a:pt x="794332" y="5565"/>
                    <a:pt x="780997" y="12232"/>
                    <a:pt x="769567" y="21757"/>
                  </a:cubicBezTo>
                  <a:cubicBezTo>
                    <a:pt x="753375" y="34140"/>
                    <a:pt x="739087" y="48427"/>
                    <a:pt x="725752" y="63667"/>
                  </a:cubicBezTo>
                  <a:cubicBezTo>
                    <a:pt x="709560" y="82717"/>
                    <a:pt x="692415" y="100815"/>
                    <a:pt x="678127" y="119865"/>
                  </a:cubicBezTo>
                  <a:cubicBezTo>
                    <a:pt x="663840" y="138915"/>
                    <a:pt x="650505" y="159870"/>
                    <a:pt x="640027" y="181777"/>
                  </a:cubicBezTo>
                  <a:cubicBezTo>
                    <a:pt x="638122" y="186540"/>
                    <a:pt x="635265" y="190350"/>
                    <a:pt x="634312" y="195112"/>
                  </a:cubicBezTo>
                  <a:cubicBezTo>
                    <a:pt x="632407" y="203685"/>
                    <a:pt x="628597" y="210352"/>
                    <a:pt x="619072" y="212257"/>
                  </a:cubicBezTo>
                  <a:cubicBezTo>
                    <a:pt x="616215" y="213210"/>
                    <a:pt x="613357" y="215115"/>
                    <a:pt x="611452" y="216067"/>
                  </a:cubicBezTo>
                  <a:cubicBezTo>
                    <a:pt x="598117" y="223687"/>
                    <a:pt x="584782" y="231307"/>
                    <a:pt x="571447" y="237975"/>
                  </a:cubicBezTo>
                  <a:cubicBezTo>
                    <a:pt x="564780" y="241785"/>
                    <a:pt x="557160" y="243690"/>
                    <a:pt x="551445" y="246547"/>
                  </a:cubicBezTo>
                  <a:cubicBezTo>
                    <a:pt x="536205" y="254167"/>
                    <a:pt x="520965" y="263692"/>
                    <a:pt x="504772" y="270360"/>
                  </a:cubicBezTo>
                  <a:cubicBezTo>
                    <a:pt x="489532" y="277027"/>
                    <a:pt x="473340" y="280837"/>
                    <a:pt x="458100" y="284647"/>
                  </a:cubicBezTo>
                  <a:cubicBezTo>
                    <a:pt x="443812" y="288457"/>
                    <a:pt x="429525" y="292267"/>
                    <a:pt x="414285" y="291315"/>
                  </a:cubicBezTo>
                  <a:cubicBezTo>
                    <a:pt x="409522" y="291315"/>
                    <a:pt x="403807" y="290362"/>
                    <a:pt x="399045" y="290362"/>
                  </a:cubicBezTo>
                  <a:cubicBezTo>
                    <a:pt x="384757" y="289410"/>
                    <a:pt x="370470" y="287505"/>
                    <a:pt x="355230" y="287505"/>
                  </a:cubicBezTo>
                  <a:cubicBezTo>
                    <a:pt x="338085" y="286552"/>
                    <a:pt x="319987" y="285600"/>
                    <a:pt x="302842" y="286552"/>
                  </a:cubicBezTo>
                  <a:cubicBezTo>
                    <a:pt x="291412" y="286552"/>
                    <a:pt x="279030" y="289410"/>
                    <a:pt x="267600" y="292267"/>
                  </a:cubicBezTo>
                  <a:cubicBezTo>
                    <a:pt x="245692" y="297982"/>
                    <a:pt x="224737" y="303697"/>
                    <a:pt x="202830" y="309412"/>
                  </a:cubicBezTo>
                  <a:cubicBezTo>
                    <a:pt x="182827" y="314175"/>
                    <a:pt x="163777" y="317985"/>
                    <a:pt x="143775" y="321795"/>
                  </a:cubicBezTo>
                  <a:cubicBezTo>
                    <a:pt x="129487" y="324652"/>
                    <a:pt x="115200" y="324652"/>
                    <a:pt x="100912" y="323700"/>
                  </a:cubicBezTo>
                  <a:cubicBezTo>
                    <a:pt x="82815" y="322747"/>
                    <a:pt x="64717" y="317985"/>
                    <a:pt x="46620" y="318937"/>
                  </a:cubicBezTo>
                  <a:cubicBezTo>
                    <a:pt x="37095" y="318937"/>
                    <a:pt x="27570" y="319890"/>
                    <a:pt x="18997" y="323700"/>
                  </a:cubicBezTo>
                  <a:cubicBezTo>
                    <a:pt x="15187" y="325605"/>
                    <a:pt x="11377" y="329415"/>
                    <a:pt x="7567" y="332272"/>
                  </a:cubicBezTo>
                  <a:cubicBezTo>
                    <a:pt x="6615" y="333225"/>
                    <a:pt x="7567" y="335130"/>
                    <a:pt x="7567" y="337035"/>
                  </a:cubicBezTo>
                  <a:cubicBezTo>
                    <a:pt x="8520" y="336082"/>
                    <a:pt x="10425" y="336082"/>
                    <a:pt x="11377" y="335130"/>
                  </a:cubicBezTo>
                  <a:cubicBezTo>
                    <a:pt x="15187" y="333225"/>
                    <a:pt x="18045" y="329415"/>
                    <a:pt x="20902" y="328462"/>
                  </a:cubicBezTo>
                  <a:cubicBezTo>
                    <a:pt x="34237" y="326557"/>
                    <a:pt x="46620" y="324652"/>
                    <a:pt x="59955" y="324652"/>
                  </a:cubicBezTo>
                  <a:cubicBezTo>
                    <a:pt x="69480" y="324652"/>
                    <a:pt x="79957" y="327510"/>
                    <a:pt x="89482" y="329415"/>
                  </a:cubicBezTo>
                  <a:cubicBezTo>
                    <a:pt x="105675" y="332272"/>
                    <a:pt x="121867" y="334177"/>
                    <a:pt x="137107" y="331320"/>
                  </a:cubicBezTo>
                  <a:cubicBezTo>
                    <a:pt x="159015" y="327510"/>
                    <a:pt x="179970" y="322747"/>
                    <a:pt x="200925" y="317032"/>
                  </a:cubicBezTo>
                  <a:cubicBezTo>
                    <a:pt x="226642" y="310365"/>
                    <a:pt x="252360" y="303697"/>
                    <a:pt x="278077" y="296077"/>
                  </a:cubicBezTo>
                  <a:cubicBezTo>
                    <a:pt x="289507" y="293220"/>
                    <a:pt x="300937" y="291315"/>
                    <a:pt x="312367" y="292267"/>
                  </a:cubicBezTo>
                  <a:cubicBezTo>
                    <a:pt x="323797" y="293220"/>
                    <a:pt x="335227" y="294172"/>
                    <a:pt x="347610" y="294172"/>
                  </a:cubicBezTo>
                  <a:cubicBezTo>
                    <a:pt x="353325" y="294172"/>
                    <a:pt x="359040" y="296077"/>
                    <a:pt x="364755" y="296077"/>
                  </a:cubicBezTo>
                  <a:cubicBezTo>
                    <a:pt x="374280" y="297030"/>
                    <a:pt x="383805" y="297030"/>
                    <a:pt x="394282" y="297982"/>
                  </a:cubicBezTo>
                  <a:cubicBezTo>
                    <a:pt x="404760" y="298935"/>
                    <a:pt x="414285" y="299887"/>
                    <a:pt x="424762" y="299887"/>
                  </a:cubicBezTo>
                  <a:cubicBezTo>
                    <a:pt x="427620" y="299887"/>
                    <a:pt x="429525" y="299887"/>
                    <a:pt x="432382" y="298935"/>
                  </a:cubicBezTo>
                  <a:cubicBezTo>
                    <a:pt x="439050" y="297030"/>
                    <a:pt x="444765" y="295125"/>
                    <a:pt x="451432" y="294172"/>
                  </a:cubicBezTo>
                  <a:cubicBezTo>
                    <a:pt x="460957" y="292267"/>
                    <a:pt x="471435" y="290362"/>
                    <a:pt x="480960" y="288457"/>
                  </a:cubicBezTo>
                  <a:cubicBezTo>
                    <a:pt x="491437" y="285600"/>
                    <a:pt x="500962" y="282742"/>
                    <a:pt x="510487" y="279885"/>
                  </a:cubicBezTo>
                  <a:cubicBezTo>
                    <a:pt x="516202" y="277980"/>
                    <a:pt x="522870" y="275122"/>
                    <a:pt x="527632" y="271312"/>
                  </a:cubicBezTo>
                  <a:cubicBezTo>
                    <a:pt x="541920" y="263692"/>
                    <a:pt x="555255" y="254167"/>
                    <a:pt x="570495" y="248452"/>
                  </a:cubicBezTo>
                  <a:cubicBezTo>
                    <a:pt x="582877" y="243690"/>
                    <a:pt x="593355" y="237022"/>
                    <a:pt x="604785" y="231307"/>
                  </a:cubicBezTo>
                  <a:cubicBezTo>
                    <a:pt x="609547" y="228450"/>
                    <a:pt x="614310" y="225592"/>
                    <a:pt x="620977" y="222735"/>
                  </a:cubicBezTo>
                  <a:cubicBezTo>
                    <a:pt x="620025" y="225592"/>
                    <a:pt x="620025" y="227497"/>
                    <a:pt x="619072" y="228450"/>
                  </a:cubicBezTo>
                  <a:cubicBezTo>
                    <a:pt x="615262" y="237975"/>
                    <a:pt x="611452" y="246547"/>
                    <a:pt x="608595" y="256072"/>
                  </a:cubicBezTo>
                  <a:cubicBezTo>
                    <a:pt x="603832" y="273217"/>
                    <a:pt x="600022" y="290362"/>
                    <a:pt x="594307" y="307507"/>
                  </a:cubicBezTo>
                  <a:cubicBezTo>
                    <a:pt x="589545" y="324652"/>
                    <a:pt x="587640" y="341797"/>
                    <a:pt x="587640" y="358942"/>
                  </a:cubicBezTo>
                  <a:cubicBezTo>
                    <a:pt x="587640" y="360847"/>
                    <a:pt x="587640" y="363705"/>
                    <a:pt x="587640" y="365610"/>
                  </a:cubicBezTo>
                  <a:cubicBezTo>
                    <a:pt x="588592" y="376087"/>
                    <a:pt x="587640" y="386565"/>
                    <a:pt x="589545" y="397042"/>
                  </a:cubicBezTo>
                  <a:cubicBezTo>
                    <a:pt x="590497" y="404662"/>
                    <a:pt x="594307" y="411330"/>
                    <a:pt x="595260" y="417997"/>
                  </a:cubicBezTo>
                  <a:cubicBezTo>
                    <a:pt x="599070" y="434190"/>
                    <a:pt x="605737" y="448477"/>
                    <a:pt x="615262" y="461812"/>
                  </a:cubicBezTo>
                  <a:cubicBezTo>
                    <a:pt x="624787" y="474195"/>
                    <a:pt x="636217" y="484672"/>
                    <a:pt x="651457" y="490387"/>
                  </a:cubicBezTo>
                  <a:cubicBezTo>
                    <a:pt x="660982" y="493245"/>
                    <a:pt x="671460" y="496102"/>
                    <a:pt x="681937" y="498960"/>
                  </a:cubicBezTo>
                  <a:cubicBezTo>
                    <a:pt x="698130" y="502770"/>
                    <a:pt x="713370" y="502770"/>
                    <a:pt x="729562" y="498960"/>
                  </a:cubicBezTo>
                  <a:cubicBezTo>
                    <a:pt x="742897" y="495150"/>
                    <a:pt x="755280" y="488482"/>
                    <a:pt x="767662" y="480862"/>
                  </a:cubicBezTo>
                  <a:cubicBezTo>
                    <a:pt x="768615" y="479910"/>
                    <a:pt x="770520" y="478957"/>
                    <a:pt x="771472" y="478005"/>
                  </a:cubicBezTo>
                  <a:cubicBezTo>
                    <a:pt x="777187" y="472290"/>
                    <a:pt x="781950" y="466575"/>
                    <a:pt x="787665" y="460860"/>
                  </a:cubicBezTo>
                  <a:cubicBezTo>
                    <a:pt x="793380" y="456097"/>
                    <a:pt x="796237" y="450382"/>
                    <a:pt x="800047" y="443715"/>
                  </a:cubicBezTo>
                  <a:cubicBezTo>
                    <a:pt x="802905" y="438952"/>
                    <a:pt x="805762" y="434190"/>
                    <a:pt x="808620" y="428475"/>
                  </a:cubicBezTo>
                  <a:cubicBezTo>
                    <a:pt x="809572" y="440857"/>
                    <a:pt x="809572" y="453240"/>
                    <a:pt x="810525" y="464670"/>
                  </a:cubicBezTo>
                  <a:cubicBezTo>
                    <a:pt x="811477" y="485625"/>
                    <a:pt x="812430" y="506580"/>
                    <a:pt x="814335" y="527535"/>
                  </a:cubicBezTo>
                  <a:cubicBezTo>
                    <a:pt x="814335" y="529440"/>
                    <a:pt x="817192" y="532297"/>
                    <a:pt x="818145" y="532297"/>
                  </a:cubicBezTo>
                  <a:cubicBezTo>
                    <a:pt x="821955" y="533250"/>
                    <a:pt x="826717" y="533250"/>
                    <a:pt x="830527" y="532297"/>
                  </a:cubicBezTo>
                  <a:cubicBezTo>
                    <a:pt x="832432" y="532297"/>
                    <a:pt x="834337" y="529440"/>
                    <a:pt x="835290" y="527535"/>
                  </a:cubicBezTo>
                  <a:cubicBezTo>
                    <a:pt x="836242" y="523725"/>
                    <a:pt x="834337" y="518962"/>
                    <a:pt x="835290" y="515152"/>
                  </a:cubicBezTo>
                  <a:cubicBezTo>
                    <a:pt x="837195" y="501817"/>
                    <a:pt x="839100" y="489435"/>
                    <a:pt x="841957" y="476100"/>
                  </a:cubicBezTo>
                  <a:cubicBezTo>
                    <a:pt x="844815" y="465622"/>
                    <a:pt x="848625" y="455145"/>
                    <a:pt x="852435" y="444667"/>
                  </a:cubicBezTo>
                  <a:cubicBezTo>
                    <a:pt x="860055" y="423712"/>
                    <a:pt x="866722" y="402757"/>
                    <a:pt x="875295" y="382755"/>
                  </a:cubicBezTo>
                  <a:cubicBezTo>
                    <a:pt x="882915" y="364657"/>
                    <a:pt x="892440" y="347512"/>
                    <a:pt x="901012" y="329415"/>
                  </a:cubicBezTo>
                  <a:cubicBezTo>
                    <a:pt x="904822" y="320842"/>
                    <a:pt x="908632" y="312270"/>
                    <a:pt x="913395" y="304650"/>
                  </a:cubicBezTo>
                  <a:cubicBezTo>
                    <a:pt x="920062" y="293220"/>
                    <a:pt x="926730" y="281790"/>
                    <a:pt x="935302" y="271312"/>
                  </a:cubicBezTo>
                  <a:cubicBezTo>
                    <a:pt x="942922" y="261787"/>
                    <a:pt x="951495" y="254167"/>
                    <a:pt x="960067" y="246547"/>
                  </a:cubicBezTo>
                  <a:cubicBezTo>
                    <a:pt x="962925" y="244642"/>
                    <a:pt x="965782" y="243690"/>
                    <a:pt x="968640" y="241785"/>
                  </a:cubicBezTo>
                  <a:cubicBezTo>
                    <a:pt x="973402" y="253215"/>
                    <a:pt x="968640" y="262740"/>
                    <a:pt x="967687" y="272265"/>
                  </a:cubicBezTo>
                  <a:cubicBezTo>
                    <a:pt x="965782" y="284647"/>
                    <a:pt x="962925" y="296077"/>
                    <a:pt x="960067" y="308460"/>
                  </a:cubicBezTo>
                  <a:cubicBezTo>
                    <a:pt x="957210" y="326557"/>
                    <a:pt x="955305" y="344655"/>
                    <a:pt x="951495" y="362752"/>
                  </a:cubicBezTo>
                  <a:cubicBezTo>
                    <a:pt x="947685" y="382755"/>
                    <a:pt x="944827" y="401805"/>
                    <a:pt x="945780" y="421807"/>
                  </a:cubicBezTo>
                  <a:cubicBezTo>
                    <a:pt x="946732" y="437047"/>
                    <a:pt x="948637" y="451335"/>
                    <a:pt x="958162" y="463717"/>
                  </a:cubicBezTo>
                  <a:cubicBezTo>
                    <a:pt x="962925" y="469432"/>
                    <a:pt x="968640" y="473242"/>
                    <a:pt x="973402" y="478957"/>
                  </a:cubicBezTo>
                  <a:cubicBezTo>
                    <a:pt x="981022" y="486577"/>
                    <a:pt x="1000072" y="487530"/>
                    <a:pt x="1008645" y="482767"/>
                  </a:cubicBezTo>
                  <a:cubicBezTo>
                    <a:pt x="1017217" y="477052"/>
                    <a:pt x="1024837" y="471337"/>
                    <a:pt x="1029600" y="462765"/>
                  </a:cubicBezTo>
                  <a:cubicBezTo>
                    <a:pt x="1033410" y="457050"/>
                    <a:pt x="1037220" y="452287"/>
                    <a:pt x="1040077" y="446572"/>
                  </a:cubicBezTo>
                  <a:cubicBezTo>
                    <a:pt x="1044840" y="438952"/>
                    <a:pt x="1048650" y="431332"/>
                    <a:pt x="1053412" y="422760"/>
                  </a:cubicBezTo>
                  <a:cubicBezTo>
                    <a:pt x="1059127" y="412282"/>
                    <a:pt x="1066747" y="400852"/>
                    <a:pt x="1071510" y="390375"/>
                  </a:cubicBezTo>
                  <a:cubicBezTo>
                    <a:pt x="1077225" y="377040"/>
                    <a:pt x="1082940" y="362752"/>
                    <a:pt x="1087702" y="349417"/>
                  </a:cubicBezTo>
                  <a:cubicBezTo>
                    <a:pt x="1091512" y="337987"/>
                    <a:pt x="1094370" y="326557"/>
                    <a:pt x="1097227" y="315127"/>
                  </a:cubicBezTo>
                  <a:cubicBezTo>
                    <a:pt x="1097227" y="314175"/>
                    <a:pt x="1098180" y="312270"/>
                    <a:pt x="1099132" y="312270"/>
                  </a:cubicBezTo>
                  <a:cubicBezTo>
                    <a:pt x="1107705" y="316080"/>
                    <a:pt x="1116277" y="319890"/>
                    <a:pt x="1124850" y="321795"/>
                  </a:cubicBezTo>
                  <a:cubicBezTo>
                    <a:pt x="1133422" y="323700"/>
                    <a:pt x="1141995" y="321795"/>
                    <a:pt x="1151520" y="321795"/>
                  </a:cubicBezTo>
                  <a:cubicBezTo>
                    <a:pt x="1151520" y="322747"/>
                    <a:pt x="1150567" y="324652"/>
                    <a:pt x="1150567" y="325605"/>
                  </a:cubicBezTo>
                  <a:cubicBezTo>
                    <a:pt x="1138185" y="343702"/>
                    <a:pt x="1127707" y="362752"/>
                    <a:pt x="1119135" y="382755"/>
                  </a:cubicBezTo>
                  <a:cubicBezTo>
                    <a:pt x="1107705" y="407520"/>
                    <a:pt x="1099132" y="433237"/>
                    <a:pt x="1095322" y="460860"/>
                  </a:cubicBezTo>
                  <a:cubicBezTo>
                    <a:pt x="1093417" y="474195"/>
                    <a:pt x="1092465" y="486577"/>
                    <a:pt x="1096275" y="498960"/>
                  </a:cubicBezTo>
                  <a:cubicBezTo>
                    <a:pt x="1098180" y="505627"/>
                    <a:pt x="1101990" y="512295"/>
                    <a:pt x="1103895" y="518962"/>
                  </a:cubicBezTo>
                  <a:cubicBezTo>
                    <a:pt x="1109610" y="534202"/>
                    <a:pt x="1119135" y="540870"/>
                    <a:pt x="1134375" y="541822"/>
                  </a:cubicBezTo>
                  <a:cubicBezTo>
                    <a:pt x="1146757" y="541822"/>
                    <a:pt x="1156282" y="536107"/>
                    <a:pt x="1164855" y="528487"/>
                  </a:cubicBezTo>
                  <a:cubicBezTo>
                    <a:pt x="1173427" y="520867"/>
                    <a:pt x="1182000" y="513247"/>
                    <a:pt x="1188667" y="504675"/>
                  </a:cubicBezTo>
                  <a:cubicBezTo>
                    <a:pt x="1194382" y="497055"/>
                    <a:pt x="1199145" y="488482"/>
                    <a:pt x="1202955" y="480862"/>
                  </a:cubicBezTo>
                  <a:cubicBezTo>
                    <a:pt x="1205812" y="484672"/>
                    <a:pt x="1207717" y="490387"/>
                    <a:pt x="1212480" y="495150"/>
                  </a:cubicBezTo>
                  <a:cubicBezTo>
                    <a:pt x="1217242" y="499912"/>
                    <a:pt x="1223910" y="499912"/>
                    <a:pt x="1229625" y="500865"/>
                  </a:cubicBezTo>
                  <a:cubicBezTo>
                    <a:pt x="1237245" y="502770"/>
                    <a:pt x="1242960" y="499912"/>
                    <a:pt x="1248675" y="496102"/>
                  </a:cubicBezTo>
                  <a:cubicBezTo>
                    <a:pt x="1255342" y="491340"/>
                    <a:pt x="1261057" y="486577"/>
                    <a:pt x="1266772" y="480862"/>
                  </a:cubicBezTo>
                  <a:cubicBezTo>
                    <a:pt x="1277250" y="470385"/>
                    <a:pt x="1287727" y="458955"/>
                    <a:pt x="1298205" y="447525"/>
                  </a:cubicBezTo>
                  <a:cubicBezTo>
                    <a:pt x="1304872" y="439905"/>
                    <a:pt x="1312492" y="432285"/>
                    <a:pt x="1319160" y="424665"/>
                  </a:cubicBezTo>
                  <a:cubicBezTo>
                    <a:pt x="1327732" y="415140"/>
                    <a:pt x="1339162" y="407520"/>
                    <a:pt x="1345830" y="396090"/>
                  </a:cubicBezTo>
                  <a:cubicBezTo>
                    <a:pt x="1347735" y="393232"/>
                    <a:pt x="1349640" y="392280"/>
                    <a:pt x="1352497" y="396090"/>
                  </a:cubicBezTo>
                  <a:cubicBezTo>
                    <a:pt x="1356307" y="403710"/>
                    <a:pt x="1361070" y="411330"/>
                    <a:pt x="1364880" y="419902"/>
                  </a:cubicBezTo>
                  <a:cubicBezTo>
                    <a:pt x="1369642" y="430380"/>
                    <a:pt x="1372500" y="440857"/>
                    <a:pt x="1376310" y="451335"/>
                  </a:cubicBezTo>
                  <a:cubicBezTo>
                    <a:pt x="1377262" y="455145"/>
                    <a:pt x="1377262" y="458002"/>
                    <a:pt x="1373452" y="460860"/>
                  </a:cubicBezTo>
                  <a:cubicBezTo>
                    <a:pt x="1369642" y="464670"/>
                    <a:pt x="1365832" y="468480"/>
                    <a:pt x="1361070" y="472290"/>
                  </a:cubicBezTo>
                  <a:cubicBezTo>
                    <a:pt x="1349640" y="482767"/>
                    <a:pt x="1339162" y="493245"/>
                    <a:pt x="1327732" y="502770"/>
                  </a:cubicBezTo>
                  <a:cubicBezTo>
                    <a:pt x="1314397" y="515152"/>
                    <a:pt x="1299157" y="526582"/>
                    <a:pt x="1292490" y="543727"/>
                  </a:cubicBezTo>
                  <a:cubicBezTo>
                    <a:pt x="1289632" y="549442"/>
                    <a:pt x="1288680" y="556110"/>
                    <a:pt x="1288680" y="561825"/>
                  </a:cubicBezTo>
                  <a:cubicBezTo>
                    <a:pt x="1288680" y="571350"/>
                    <a:pt x="1295347" y="577065"/>
                    <a:pt x="1304872" y="578970"/>
                  </a:cubicBezTo>
                  <a:cubicBezTo>
                    <a:pt x="1317255" y="580875"/>
                    <a:pt x="1329637" y="581827"/>
                    <a:pt x="1341067" y="575160"/>
                  </a:cubicBezTo>
                  <a:cubicBezTo>
                    <a:pt x="1351545" y="569445"/>
                    <a:pt x="1362022" y="561825"/>
                    <a:pt x="1371547" y="555157"/>
                  </a:cubicBezTo>
                  <a:cubicBezTo>
                    <a:pt x="1378215" y="550395"/>
                    <a:pt x="1383930" y="544680"/>
                    <a:pt x="1388692" y="538012"/>
                  </a:cubicBezTo>
                  <a:cubicBezTo>
                    <a:pt x="1394407" y="529440"/>
                    <a:pt x="1398217" y="518962"/>
                    <a:pt x="1399170" y="507532"/>
                  </a:cubicBezTo>
                  <a:cubicBezTo>
                    <a:pt x="1400122" y="499912"/>
                    <a:pt x="1400122" y="492292"/>
                    <a:pt x="1400122" y="484672"/>
                  </a:cubicBezTo>
                  <a:cubicBezTo>
                    <a:pt x="1400122" y="476100"/>
                    <a:pt x="1399170" y="467527"/>
                    <a:pt x="1399170" y="458955"/>
                  </a:cubicBezTo>
                  <a:cubicBezTo>
                    <a:pt x="1399170" y="454192"/>
                    <a:pt x="1395360" y="449430"/>
                    <a:pt x="1400122" y="444667"/>
                  </a:cubicBezTo>
                  <a:cubicBezTo>
                    <a:pt x="1411552" y="430380"/>
                    <a:pt x="1422030" y="416092"/>
                    <a:pt x="1433460" y="401805"/>
                  </a:cubicBezTo>
                  <a:cubicBezTo>
                    <a:pt x="1438222" y="396090"/>
                    <a:pt x="1442032" y="390375"/>
                    <a:pt x="1446795" y="382755"/>
                  </a:cubicBezTo>
                  <a:cubicBezTo>
                    <a:pt x="1446795" y="385612"/>
                    <a:pt x="1447747" y="386565"/>
                    <a:pt x="1447747" y="388470"/>
                  </a:cubicBezTo>
                  <a:cubicBezTo>
                    <a:pt x="1446795" y="400852"/>
                    <a:pt x="1445842" y="413235"/>
                    <a:pt x="1444890" y="424665"/>
                  </a:cubicBezTo>
                  <a:cubicBezTo>
                    <a:pt x="1443937" y="433237"/>
                    <a:pt x="1444890" y="440857"/>
                    <a:pt x="1443937" y="449430"/>
                  </a:cubicBezTo>
                  <a:cubicBezTo>
                    <a:pt x="1442032" y="462765"/>
                    <a:pt x="1442032" y="475147"/>
                    <a:pt x="1444890" y="488482"/>
                  </a:cubicBezTo>
                  <a:cubicBezTo>
                    <a:pt x="1445842" y="492292"/>
                    <a:pt x="1444890" y="496102"/>
                    <a:pt x="1445842" y="499912"/>
                  </a:cubicBezTo>
                  <a:cubicBezTo>
                    <a:pt x="1448700" y="514200"/>
                    <a:pt x="1458225" y="523725"/>
                    <a:pt x="1470607" y="530392"/>
                  </a:cubicBezTo>
                  <a:cubicBezTo>
                    <a:pt x="1484895" y="538965"/>
                    <a:pt x="1510612" y="536107"/>
                    <a:pt x="1522042" y="522772"/>
                  </a:cubicBezTo>
                  <a:cubicBezTo>
                    <a:pt x="1525852" y="518962"/>
                    <a:pt x="1529662" y="514200"/>
                    <a:pt x="1532520" y="510390"/>
                  </a:cubicBezTo>
                  <a:cubicBezTo>
                    <a:pt x="1538235" y="501817"/>
                    <a:pt x="1544902" y="493245"/>
                    <a:pt x="1549665" y="484672"/>
                  </a:cubicBezTo>
                  <a:cubicBezTo>
                    <a:pt x="1552522" y="479910"/>
                    <a:pt x="1555380" y="474195"/>
                    <a:pt x="1558237" y="468480"/>
                  </a:cubicBezTo>
                  <a:cubicBezTo>
                    <a:pt x="1559190" y="471337"/>
                    <a:pt x="1560142" y="472290"/>
                    <a:pt x="1560142" y="474195"/>
                  </a:cubicBezTo>
                  <a:cubicBezTo>
                    <a:pt x="1561095" y="489435"/>
                    <a:pt x="1562047" y="505627"/>
                    <a:pt x="1562047" y="520867"/>
                  </a:cubicBezTo>
                  <a:cubicBezTo>
                    <a:pt x="1562047" y="530392"/>
                    <a:pt x="1574430" y="538012"/>
                    <a:pt x="1582050" y="532297"/>
                  </a:cubicBezTo>
                  <a:cubicBezTo>
                    <a:pt x="1583002" y="531345"/>
                    <a:pt x="1584907" y="529440"/>
                    <a:pt x="1584907" y="528487"/>
                  </a:cubicBezTo>
                  <a:cubicBezTo>
                    <a:pt x="1584907" y="520867"/>
                    <a:pt x="1584907" y="513247"/>
                    <a:pt x="1583955" y="505627"/>
                  </a:cubicBezTo>
                  <a:cubicBezTo>
                    <a:pt x="1583002" y="487530"/>
                    <a:pt x="1580145" y="469432"/>
                    <a:pt x="1579192" y="452287"/>
                  </a:cubicBezTo>
                  <a:cubicBezTo>
                    <a:pt x="1578240" y="427522"/>
                    <a:pt x="1578240" y="401805"/>
                    <a:pt x="1586812" y="377992"/>
                  </a:cubicBezTo>
                  <a:cubicBezTo>
                    <a:pt x="1588717" y="373230"/>
                    <a:pt x="1589670" y="367515"/>
                    <a:pt x="1593480" y="364657"/>
                  </a:cubicBezTo>
                  <a:cubicBezTo>
                    <a:pt x="1599195" y="359895"/>
                    <a:pt x="1603005" y="354180"/>
                    <a:pt x="1609672" y="350370"/>
                  </a:cubicBezTo>
                  <a:cubicBezTo>
                    <a:pt x="1620150" y="344655"/>
                    <a:pt x="1628722" y="346560"/>
                    <a:pt x="1631580" y="357037"/>
                  </a:cubicBezTo>
                  <a:cubicBezTo>
                    <a:pt x="1634437" y="368467"/>
                    <a:pt x="1636342" y="379897"/>
                    <a:pt x="1637295" y="391327"/>
                  </a:cubicBezTo>
                  <a:cubicBezTo>
                    <a:pt x="1638247" y="398947"/>
                    <a:pt x="1637295" y="406567"/>
                    <a:pt x="1637295" y="414187"/>
                  </a:cubicBezTo>
                  <a:cubicBezTo>
                    <a:pt x="1638247" y="431332"/>
                    <a:pt x="1639200" y="448477"/>
                    <a:pt x="1639200" y="465622"/>
                  </a:cubicBezTo>
                  <a:cubicBezTo>
                    <a:pt x="1639200" y="477052"/>
                    <a:pt x="1639200" y="489435"/>
                    <a:pt x="1639200" y="500865"/>
                  </a:cubicBezTo>
                  <a:cubicBezTo>
                    <a:pt x="1639200" y="510390"/>
                    <a:pt x="1642057" y="514200"/>
                    <a:pt x="1651582" y="517057"/>
                  </a:cubicBezTo>
                  <a:cubicBezTo>
                    <a:pt x="1656345" y="518010"/>
                    <a:pt x="1661107" y="516105"/>
                    <a:pt x="1661107" y="511342"/>
                  </a:cubicBezTo>
                  <a:cubicBezTo>
                    <a:pt x="1662060" y="504675"/>
                    <a:pt x="1662060" y="498007"/>
                    <a:pt x="1662060" y="491340"/>
                  </a:cubicBezTo>
                  <a:cubicBezTo>
                    <a:pt x="1662060" y="477052"/>
                    <a:pt x="1661107" y="462765"/>
                    <a:pt x="1661107" y="448477"/>
                  </a:cubicBezTo>
                  <a:cubicBezTo>
                    <a:pt x="1661107" y="440857"/>
                    <a:pt x="1661107" y="433237"/>
                    <a:pt x="1662060" y="426570"/>
                  </a:cubicBezTo>
                  <a:cubicBezTo>
                    <a:pt x="1663965" y="416092"/>
                    <a:pt x="1665870" y="406567"/>
                    <a:pt x="1669680" y="397042"/>
                  </a:cubicBezTo>
                  <a:cubicBezTo>
                    <a:pt x="1672537" y="388470"/>
                    <a:pt x="1677300" y="380850"/>
                    <a:pt x="1680157" y="372277"/>
                  </a:cubicBezTo>
                  <a:cubicBezTo>
                    <a:pt x="1686825" y="353227"/>
                    <a:pt x="1694445" y="335130"/>
                    <a:pt x="1705875" y="318937"/>
                  </a:cubicBezTo>
                  <a:cubicBezTo>
                    <a:pt x="1716352" y="303697"/>
                    <a:pt x="1725877" y="289410"/>
                    <a:pt x="1737307" y="275122"/>
                  </a:cubicBezTo>
                  <a:cubicBezTo>
                    <a:pt x="1743975" y="266550"/>
                    <a:pt x="1752547" y="258930"/>
                    <a:pt x="1763025" y="256072"/>
                  </a:cubicBezTo>
                  <a:cubicBezTo>
                    <a:pt x="1770645" y="264645"/>
                    <a:pt x="1769692" y="274170"/>
                    <a:pt x="1767787" y="283695"/>
                  </a:cubicBezTo>
                  <a:cubicBezTo>
                    <a:pt x="1763025" y="305602"/>
                    <a:pt x="1757310" y="327510"/>
                    <a:pt x="1750642" y="348465"/>
                  </a:cubicBezTo>
                  <a:cubicBezTo>
                    <a:pt x="1744927" y="367515"/>
                    <a:pt x="1737307" y="385612"/>
                    <a:pt x="1730640" y="403710"/>
                  </a:cubicBezTo>
                  <a:cubicBezTo>
                    <a:pt x="1724925" y="419902"/>
                    <a:pt x="1719210" y="435142"/>
                    <a:pt x="1714447" y="451335"/>
                  </a:cubicBezTo>
                  <a:cubicBezTo>
                    <a:pt x="1710637" y="467527"/>
                    <a:pt x="1707780" y="484672"/>
                    <a:pt x="1704922" y="500865"/>
                  </a:cubicBezTo>
                  <a:cubicBezTo>
                    <a:pt x="1703970" y="507532"/>
                    <a:pt x="1703970" y="514200"/>
                    <a:pt x="1703970" y="520867"/>
                  </a:cubicBezTo>
                  <a:cubicBezTo>
                    <a:pt x="1702065" y="535155"/>
                    <a:pt x="1702065" y="550395"/>
                    <a:pt x="1707780" y="563730"/>
                  </a:cubicBezTo>
                  <a:cubicBezTo>
                    <a:pt x="1713495" y="576112"/>
                    <a:pt x="1723972" y="587542"/>
                    <a:pt x="1741117" y="583732"/>
                  </a:cubicBezTo>
                  <a:cubicBezTo>
                    <a:pt x="1745880" y="582780"/>
                    <a:pt x="1752547" y="580875"/>
                    <a:pt x="1755405" y="577065"/>
                  </a:cubicBezTo>
                  <a:cubicBezTo>
                    <a:pt x="1761120" y="571350"/>
                    <a:pt x="1765882" y="563730"/>
                    <a:pt x="1770645" y="557062"/>
                  </a:cubicBezTo>
                  <a:cubicBezTo>
                    <a:pt x="1779217" y="542775"/>
                    <a:pt x="1787790" y="528487"/>
                    <a:pt x="1796362" y="514200"/>
                  </a:cubicBezTo>
                  <a:cubicBezTo>
                    <a:pt x="1802077" y="504675"/>
                    <a:pt x="1807792" y="495150"/>
                    <a:pt x="1813507" y="484672"/>
                  </a:cubicBezTo>
                  <a:cubicBezTo>
                    <a:pt x="1814460" y="486577"/>
                    <a:pt x="1814460" y="488482"/>
                    <a:pt x="1814460" y="491340"/>
                  </a:cubicBezTo>
                  <a:cubicBezTo>
                    <a:pt x="1817317" y="503722"/>
                    <a:pt x="1823032" y="515152"/>
                    <a:pt x="1832557" y="523725"/>
                  </a:cubicBezTo>
                  <a:cubicBezTo>
                    <a:pt x="1839225" y="530392"/>
                    <a:pt x="1847797" y="533250"/>
                    <a:pt x="1857322" y="535155"/>
                  </a:cubicBezTo>
                  <a:cubicBezTo>
                    <a:pt x="1872562" y="538012"/>
                    <a:pt x="1885897" y="536107"/>
                    <a:pt x="1894470" y="522772"/>
                  </a:cubicBezTo>
                  <a:cubicBezTo>
                    <a:pt x="1905900" y="505627"/>
                    <a:pt x="1915425" y="487530"/>
                    <a:pt x="1924950" y="470385"/>
                  </a:cubicBezTo>
                  <a:cubicBezTo>
                    <a:pt x="1924950" y="470385"/>
                    <a:pt x="1924950" y="472290"/>
                    <a:pt x="1925902" y="473242"/>
                  </a:cubicBezTo>
                  <a:cubicBezTo>
                    <a:pt x="1927807" y="481815"/>
                    <a:pt x="1928760" y="490387"/>
                    <a:pt x="1931617" y="498007"/>
                  </a:cubicBezTo>
                  <a:cubicBezTo>
                    <a:pt x="1935427" y="509437"/>
                    <a:pt x="1942095" y="518010"/>
                    <a:pt x="1952572" y="523725"/>
                  </a:cubicBezTo>
                  <a:cubicBezTo>
                    <a:pt x="1959240" y="526582"/>
                    <a:pt x="1965907" y="529440"/>
                    <a:pt x="1973527" y="530392"/>
                  </a:cubicBezTo>
                  <a:cubicBezTo>
                    <a:pt x="1983052" y="532297"/>
                    <a:pt x="1991625" y="528487"/>
                    <a:pt x="1997340" y="520867"/>
                  </a:cubicBezTo>
                  <a:cubicBezTo>
                    <a:pt x="2002102" y="515152"/>
                    <a:pt x="2005912" y="510390"/>
                    <a:pt x="2010675" y="505627"/>
                  </a:cubicBezTo>
                  <a:cubicBezTo>
                    <a:pt x="2017342" y="497055"/>
                    <a:pt x="2024962" y="489435"/>
                    <a:pt x="2030677" y="480862"/>
                  </a:cubicBezTo>
                  <a:cubicBezTo>
                    <a:pt x="2040202" y="466575"/>
                    <a:pt x="2048775" y="450382"/>
                    <a:pt x="2057347" y="435142"/>
                  </a:cubicBezTo>
                  <a:cubicBezTo>
                    <a:pt x="2059252" y="432285"/>
                    <a:pt x="2062109" y="429427"/>
                    <a:pt x="2064967" y="426570"/>
                  </a:cubicBezTo>
                  <a:cubicBezTo>
                    <a:pt x="2065920" y="432285"/>
                    <a:pt x="2066872" y="436095"/>
                    <a:pt x="2067825" y="440857"/>
                  </a:cubicBezTo>
                  <a:cubicBezTo>
                    <a:pt x="2070682" y="455145"/>
                    <a:pt x="2073540" y="469432"/>
                    <a:pt x="2076397" y="484672"/>
                  </a:cubicBezTo>
                  <a:cubicBezTo>
                    <a:pt x="2076397" y="485625"/>
                    <a:pt x="2075445" y="487530"/>
                    <a:pt x="2074492" y="488482"/>
                  </a:cubicBezTo>
                  <a:cubicBezTo>
                    <a:pt x="2063062" y="502770"/>
                    <a:pt x="2050680" y="517057"/>
                    <a:pt x="2039250" y="531345"/>
                  </a:cubicBezTo>
                  <a:cubicBezTo>
                    <a:pt x="2033535" y="538965"/>
                    <a:pt x="2027820" y="547537"/>
                    <a:pt x="2023057" y="555157"/>
                  </a:cubicBezTo>
                  <a:cubicBezTo>
                    <a:pt x="2017342" y="563730"/>
                    <a:pt x="2011627" y="573255"/>
                    <a:pt x="2007817" y="582780"/>
                  </a:cubicBezTo>
                  <a:cubicBezTo>
                    <a:pt x="2003055" y="596115"/>
                    <a:pt x="2017342" y="616117"/>
                    <a:pt x="2033535" y="615165"/>
                  </a:cubicBezTo>
                  <a:cubicBezTo>
                    <a:pt x="2043059" y="615165"/>
                    <a:pt x="2050680" y="611355"/>
                    <a:pt x="2059252" y="607545"/>
                  </a:cubicBezTo>
                  <a:cubicBezTo>
                    <a:pt x="2071634" y="601830"/>
                    <a:pt x="2079255" y="593257"/>
                    <a:pt x="2085922" y="581827"/>
                  </a:cubicBezTo>
                  <a:cubicBezTo>
                    <a:pt x="2088780" y="576112"/>
                    <a:pt x="2090684" y="570397"/>
                    <a:pt x="2092590" y="563730"/>
                  </a:cubicBezTo>
                  <a:cubicBezTo>
                    <a:pt x="2095447" y="550395"/>
                    <a:pt x="2097352" y="536107"/>
                    <a:pt x="2098305" y="522772"/>
                  </a:cubicBezTo>
                  <a:cubicBezTo>
                    <a:pt x="2099257" y="513247"/>
                    <a:pt x="2096400" y="502770"/>
                    <a:pt x="2094495" y="492292"/>
                  </a:cubicBezTo>
                  <a:cubicBezTo>
                    <a:pt x="2093542" y="486577"/>
                    <a:pt x="2093542" y="480862"/>
                    <a:pt x="2099257" y="476100"/>
                  </a:cubicBezTo>
                  <a:cubicBezTo>
                    <a:pt x="2109735" y="465622"/>
                    <a:pt x="2120212" y="455145"/>
                    <a:pt x="2130690" y="444667"/>
                  </a:cubicBezTo>
                  <a:cubicBezTo>
                    <a:pt x="2140215" y="435142"/>
                    <a:pt x="2149740" y="424665"/>
                    <a:pt x="2159265" y="415140"/>
                  </a:cubicBezTo>
                  <a:cubicBezTo>
                    <a:pt x="2166885" y="407520"/>
                    <a:pt x="2175457" y="400852"/>
                    <a:pt x="2183077" y="393232"/>
                  </a:cubicBezTo>
                  <a:cubicBezTo>
                    <a:pt x="2187840" y="388470"/>
                    <a:pt x="2192602" y="381802"/>
                    <a:pt x="2197365" y="377992"/>
                  </a:cubicBezTo>
                  <a:cubicBezTo>
                    <a:pt x="2206890" y="370372"/>
                    <a:pt x="2217368" y="363705"/>
                    <a:pt x="2227845" y="357990"/>
                  </a:cubicBezTo>
                  <a:cubicBezTo>
                    <a:pt x="2240227" y="350370"/>
                    <a:pt x="2252610" y="342750"/>
                    <a:pt x="2264993" y="337035"/>
                  </a:cubicBezTo>
                  <a:cubicBezTo>
                    <a:pt x="2281185" y="329415"/>
                    <a:pt x="2298330" y="324652"/>
                    <a:pt x="2316427" y="324652"/>
                  </a:cubicBezTo>
                  <a:cubicBezTo>
                    <a:pt x="2330715" y="324652"/>
                    <a:pt x="2344050" y="326557"/>
                    <a:pt x="2358337" y="329415"/>
                  </a:cubicBezTo>
                  <a:cubicBezTo>
                    <a:pt x="2372625" y="332272"/>
                    <a:pt x="2386912" y="333225"/>
                    <a:pt x="2400247" y="335130"/>
                  </a:cubicBezTo>
                  <a:cubicBezTo>
                    <a:pt x="2421202" y="338940"/>
                    <a:pt x="2441205" y="342750"/>
                    <a:pt x="2462160" y="341797"/>
                  </a:cubicBezTo>
                  <a:cubicBezTo>
                    <a:pt x="2475495" y="340845"/>
                    <a:pt x="2489782" y="339892"/>
                    <a:pt x="2502165" y="337035"/>
                  </a:cubicBezTo>
                  <a:cubicBezTo>
                    <a:pt x="2521215" y="332272"/>
                    <a:pt x="2539312" y="326557"/>
                    <a:pt x="2558362" y="320842"/>
                  </a:cubicBezTo>
                  <a:cubicBezTo>
                    <a:pt x="2568840" y="317985"/>
                    <a:pt x="2578365" y="314175"/>
                    <a:pt x="2588843" y="310365"/>
                  </a:cubicBezTo>
                  <a:cubicBezTo>
                    <a:pt x="2606940" y="304650"/>
                    <a:pt x="2624085" y="297982"/>
                    <a:pt x="2642182" y="292267"/>
                  </a:cubicBezTo>
                  <a:cubicBezTo>
                    <a:pt x="2654565" y="288457"/>
                    <a:pt x="2667900" y="287505"/>
                    <a:pt x="2681235" y="283695"/>
                  </a:cubicBezTo>
                  <a:cubicBezTo>
                    <a:pt x="2695522" y="279885"/>
                    <a:pt x="2709810" y="278932"/>
                    <a:pt x="2724097" y="278932"/>
                  </a:cubicBezTo>
                  <a:cubicBezTo>
                    <a:pt x="2738385" y="277980"/>
                    <a:pt x="2753625" y="278932"/>
                    <a:pt x="2767912" y="279885"/>
                  </a:cubicBezTo>
                  <a:cubicBezTo>
                    <a:pt x="2774580" y="279885"/>
                    <a:pt x="2780295" y="280837"/>
                    <a:pt x="2786962" y="281790"/>
                  </a:cubicBezTo>
                  <a:cubicBezTo>
                    <a:pt x="2794582" y="282742"/>
                    <a:pt x="2803155" y="282742"/>
                    <a:pt x="2810775" y="283695"/>
                  </a:cubicBezTo>
                  <a:cubicBezTo>
                    <a:pt x="2819347" y="284647"/>
                    <a:pt x="2826968" y="285600"/>
                    <a:pt x="2835540" y="286552"/>
                  </a:cubicBezTo>
                  <a:lnTo>
                    <a:pt x="2835540" y="280837"/>
                  </a:lnTo>
                  <a:cubicBezTo>
                    <a:pt x="2842207" y="274170"/>
                    <a:pt x="2841255" y="274170"/>
                    <a:pt x="2840302" y="273217"/>
                  </a:cubicBezTo>
                  <a:moveTo>
                    <a:pt x="2094495" y="351322"/>
                  </a:moveTo>
                  <a:cubicBezTo>
                    <a:pt x="2095447" y="340845"/>
                    <a:pt x="2097352" y="329415"/>
                    <a:pt x="2099257" y="318937"/>
                  </a:cubicBezTo>
                  <a:cubicBezTo>
                    <a:pt x="2101162" y="312270"/>
                    <a:pt x="2104020" y="305602"/>
                    <a:pt x="2105925" y="298935"/>
                  </a:cubicBezTo>
                  <a:cubicBezTo>
                    <a:pt x="2106877" y="297030"/>
                    <a:pt x="2107830" y="295125"/>
                    <a:pt x="2107830" y="294172"/>
                  </a:cubicBezTo>
                  <a:cubicBezTo>
                    <a:pt x="2109735" y="282742"/>
                    <a:pt x="2119260" y="278932"/>
                    <a:pt x="2127832" y="274170"/>
                  </a:cubicBezTo>
                  <a:cubicBezTo>
                    <a:pt x="2128785" y="273217"/>
                    <a:pt x="2133547" y="275122"/>
                    <a:pt x="2134500" y="277027"/>
                  </a:cubicBezTo>
                  <a:cubicBezTo>
                    <a:pt x="2136405" y="280837"/>
                    <a:pt x="2139262" y="285600"/>
                    <a:pt x="2138310" y="288457"/>
                  </a:cubicBezTo>
                  <a:cubicBezTo>
                    <a:pt x="2136405" y="297982"/>
                    <a:pt x="2134500" y="308460"/>
                    <a:pt x="2131643" y="317985"/>
                  </a:cubicBezTo>
                  <a:cubicBezTo>
                    <a:pt x="2122118" y="340845"/>
                    <a:pt x="2105925" y="358942"/>
                    <a:pt x="2091637" y="378945"/>
                  </a:cubicBezTo>
                  <a:cubicBezTo>
                    <a:pt x="2092590" y="369420"/>
                    <a:pt x="2093542" y="359895"/>
                    <a:pt x="2094495" y="351322"/>
                  </a:cubicBezTo>
                  <a:moveTo>
                    <a:pt x="1502992" y="216067"/>
                  </a:moveTo>
                  <a:cubicBezTo>
                    <a:pt x="1506802" y="199875"/>
                    <a:pt x="1511565" y="183682"/>
                    <a:pt x="1515375" y="167490"/>
                  </a:cubicBezTo>
                  <a:cubicBezTo>
                    <a:pt x="1518232" y="155107"/>
                    <a:pt x="1520137" y="141772"/>
                    <a:pt x="1522995" y="129390"/>
                  </a:cubicBezTo>
                  <a:cubicBezTo>
                    <a:pt x="1523947" y="123675"/>
                    <a:pt x="1526805" y="118912"/>
                    <a:pt x="1529662" y="113197"/>
                  </a:cubicBezTo>
                  <a:cubicBezTo>
                    <a:pt x="1531567" y="108435"/>
                    <a:pt x="1535377" y="108435"/>
                    <a:pt x="1540140" y="110340"/>
                  </a:cubicBezTo>
                  <a:cubicBezTo>
                    <a:pt x="1552522" y="115102"/>
                    <a:pt x="1554427" y="124627"/>
                    <a:pt x="1556332" y="136057"/>
                  </a:cubicBezTo>
                  <a:cubicBezTo>
                    <a:pt x="1558237" y="153202"/>
                    <a:pt x="1554427" y="168442"/>
                    <a:pt x="1548712" y="184635"/>
                  </a:cubicBezTo>
                  <a:cubicBezTo>
                    <a:pt x="1543950" y="197970"/>
                    <a:pt x="1540140" y="210352"/>
                    <a:pt x="1535377" y="223687"/>
                  </a:cubicBezTo>
                  <a:cubicBezTo>
                    <a:pt x="1530615" y="238927"/>
                    <a:pt x="1522042" y="251310"/>
                    <a:pt x="1514422" y="265597"/>
                  </a:cubicBezTo>
                  <a:cubicBezTo>
                    <a:pt x="1511565" y="271312"/>
                    <a:pt x="1508707" y="277980"/>
                    <a:pt x="1504897" y="283695"/>
                  </a:cubicBezTo>
                  <a:cubicBezTo>
                    <a:pt x="1503945" y="285600"/>
                    <a:pt x="1501087" y="286552"/>
                    <a:pt x="1499182" y="287505"/>
                  </a:cubicBezTo>
                  <a:cubicBezTo>
                    <a:pt x="1495372" y="288457"/>
                    <a:pt x="1490610" y="288457"/>
                    <a:pt x="1484895" y="289410"/>
                  </a:cubicBezTo>
                  <a:cubicBezTo>
                    <a:pt x="1492515" y="263692"/>
                    <a:pt x="1497277" y="239880"/>
                    <a:pt x="1502992" y="216067"/>
                  </a:cubicBezTo>
                  <a:moveTo>
                    <a:pt x="1484895" y="299887"/>
                  </a:moveTo>
                  <a:cubicBezTo>
                    <a:pt x="1486800" y="295125"/>
                    <a:pt x="1492515" y="296077"/>
                    <a:pt x="1498230" y="296077"/>
                  </a:cubicBezTo>
                  <a:cubicBezTo>
                    <a:pt x="1492515" y="304650"/>
                    <a:pt x="1487752" y="311317"/>
                    <a:pt x="1482990" y="318937"/>
                  </a:cubicBezTo>
                  <a:cubicBezTo>
                    <a:pt x="1482990" y="318937"/>
                    <a:pt x="1482037" y="318937"/>
                    <a:pt x="1482037" y="318937"/>
                  </a:cubicBezTo>
                  <a:cubicBezTo>
                    <a:pt x="1482990" y="312270"/>
                    <a:pt x="1482990" y="305602"/>
                    <a:pt x="1484895" y="299887"/>
                  </a:cubicBezTo>
                  <a:moveTo>
                    <a:pt x="859102" y="256072"/>
                  </a:moveTo>
                  <a:cubicBezTo>
                    <a:pt x="863865" y="236070"/>
                    <a:pt x="868627" y="217020"/>
                    <a:pt x="874342" y="197970"/>
                  </a:cubicBezTo>
                  <a:cubicBezTo>
                    <a:pt x="879105" y="180825"/>
                    <a:pt x="885772" y="164632"/>
                    <a:pt x="890535" y="148440"/>
                  </a:cubicBezTo>
                  <a:cubicBezTo>
                    <a:pt x="894345" y="134152"/>
                    <a:pt x="898155" y="119865"/>
                    <a:pt x="902917" y="106530"/>
                  </a:cubicBezTo>
                  <a:cubicBezTo>
                    <a:pt x="906727" y="97005"/>
                    <a:pt x="912442" y="88432"/>
                    <a:pt x="917205" y="78907"/>
                  </a:cubicBezTo>
                  <a:cubicBezTo>
                    <a:pt x="917205" y="77955"/>
                    <a:pt x="918157" y="77955"/>
                    <a:pt x="919110" y="77002"/>
                  </a:cubicBezTo>
                  <a:cubicBezTo>
                    <a:pt x="929587" y="98910"/>
                    <a:pt x="933397" y="121770"/>
                    <a:pt x="928635" y="144630"/>
                  </a:cubicBezTo>
                  <a:cubicBezTo>
                    <a:pt x="926730" y="154155"/>
                    <a:pt x="926730" y="164632"/>
                    <a:pt x="924825" y="174157"/>
                  </a:cubicBezTo>
                  <a:cubicBezTo>
                    <a:pt x="922920" y="183682"/>
                    <a:pt x="921015" y="193207"/>
                    <a:pt x="917205" y="201780"/>
                  </a:cubicBezTo>
                  <a:cubicBezTo>
                    <a:pt x="910537" y="218925"/>
                    <a:pt x="901965" y="235117"/>
                    <a:pt x="893392" y="252262"/>
                  </a:cubicBezTo>
                  <a:cubicBezTo>
                    <a:pt x="881962" y="275122"/>
                    <a:pt x="869580" y="297030"/>
                    <a:pt x="854340" y="317032"/>
                  </a:cubicBezTo>
                  <a:cubicBezTo>
                    <a:pt x="851482" y="320842"/>
                    <a:pt x="848625" y="324652"/>
                    <a:pt x="845767" y="329415"/>
                  </a:cubicBezTo>
                  <a:cubicBezTo>
                    <a:pt x="844815" y="329415"/>
                    <a:pt x="844815" y="329415"/>
                    <a:pt x="843862" y="328462"/>
                  </a:cubicBezTo>
                  <a:cubicBezTo>
                    <a:pt x="848625" y="303697"/>
                    <a:pt x="853387" y="279885"/>
                    <a:pt x="859102" y="256072"/>
                  </a:cubicBezTo>
                  <a:moveTo>
                    <a:pt x="674317" y="165585"/>
                  </a:moveTo>
                  <a:cubicBezTo>
                    <a:pt x="682890" y="151297"/>
                    <a:pt x="691462" y="137962"/>
                    <a:pt x="700987" y="124627"/>
                  </a:cubicBezTo>
                  <a:cubicBezTo>
                    <a:pt x="713370" y="107482"/>
                    <a:pt x="725752" y="90337"/>
                    <a:pt x="740992" y="75097"/>
                  </a:cubicBezTo>
                  <a:cubicBezTo>
                    <a:pt x="749565" y="66525"/>
                    <a:pt x="758137" y="58905"/>
                    <a:pt x="766710" y="50332"/>
                  </a:cubicBezTo>
                  <a:cubicBezTo>
                    <a:pt x="772425" y="44617"/>
                    <a:pt x="777187" y="37950"/>
                    <a:pt x="782902" y="31282"/>
                  </a:cubicBezTo>
                  <a:cubicBezTo>
                    <a:pt x="787665" y="25567"/>
                    <a:pt x="792427" y="18900"/>
                    <a:pt x="798142" y="15090"/>
                  </a:cubicBezTo>
                  <a:cubicBezTo>
                    <a:pt x="803857" y="11280"/>
                    <a:pt x="810525" y="10327"/>
                    <a:pt x="817192" y="10327"/>
                  </a:cubicBezTo>
                  <a:cubicBezTo>
                    <a:pt x="822907" y="10327"/>
                    <a:pt x="822907" y="16042"/>
                    <a:pt x="822907" y="19852"/>
                  </a:cubicBezTo>
                  <a:cubicBezTo>
                    <a:pt x="823860" y="29377"/>
                    <a:pt x="820050" y="37950"/>
                    <a:pt x="815287" y="46522"/>
                  </a:cubicBezTo>
                  <a:cubicBezTo>
                    <a:pt x="804810" y="64620"/>
                    <a:pt x="789570" y="79860"/>
                    <a:pt x="775282" y="95100"/>
                  </a:cubicBezTo>
                  <a:cubicBezTo>
                    <a:pt x="766710" y="103672"/>
                    <a:pt x="759090" y="113197"/>
                    <a:pt x="751470" y="121770"/>
                  </a:cubicBezTo>
                  <a:cubicBezTo>
                    <a:pt x="739087" y="135105"/>
                    <a:pt x="728610" y="148440"/>
                    <a:pt x="713370" y="158917"/>
                  </a:cubicBezTo>
                  <a:cubicBezTo>
                    <a:pt x="700035" y="167490"/>
                    <a:pt x="687652" y="177015"/>
                    <a:pt x="674317" y="185587"/>
                  </a:cubicBezTo>
                  <a:cubicBezTo>
                    <a:pt x="670507" y="188445"/>
                    <a:pt x="666697" y="189397"/>
                    <a:pt x="662887" y="191302"/>
                  </a:cubicBezTo>
                  <a:lnTo>
                    <a:pt x="661935" y="190350"/>
                  </a:lnTo>
                  <a:cubicBezTo>
                    <a:pt x="665745" y="181777"/>
                    <a:pt x="669555" y="173205"/>
                    <a:pt x="674317" y="165585"/>
                  </a:cubicBezTo>
                  <a:moveTo>
                    <a:pt x="1101037" y="294172"/>
                  </a:moveTo>
                  <a:cubicBezTo>
                    <a:pt x="1100085" y="294172"/>
                    <a:pt x="1099132" y="294172"/>
                    <a:pt x="1098180" y="294172"/>
                  </a:cubicBezTo>
                  <a:cubicBezTo>
                    <a:pt x="1096275" y="287505"/>
                    <a:pt x="1092465" y="280837"/>
                    <a:pt x="1091512" y="274170"/>
                  </a:cubicBezTo>
                  <a:cubicBezTo>
                    <a:pt x="1090560" y="266550"/>
                    <a:pt x="1091512" y="257977"/>
                    <a:pt x="1091512" y="249405"/>
                  </a:cubicBezTo>
                  <a:cubicBezTo>
                    <a:pt x="1091512" y="246547"/>
                    <a:pt x="1090560" y="242737"/>
                    <a:pt x="1090560" y="239880"/>
                  </a:cubicBezTo>
                  <a:cubicBezTo>
                    <a:pt x="1090560" y="233212"/>
                    <a:pt x="1090560" y="226545"/>
                    <a:pt x="1090560" y="219877"/>
                  </a:cubicBezTo>
                  <a:cubicBezTo>
                    <a:pt x="1090560" y="217972"/>
                    <a:pt x="1092465" y="217020"/>
                    <a:pt x="1093417" y="215115"/>
                  </a:cubicBezTo>
                  <a:cubicBezTo>
                    <a:pt x="1095322" y="216067"/>
                    <a:pt x="1097227" y="217020"/>
                    <a:pt x="1098180" y="217972"/>
                  </a:cubicBezTo>
                  <a:cubicBezTo>
                    <a:pt x="1104847" y="231307"/>
                    <a:pt x="1109610" y="245595"/>
                    <a:pt x="1106752" y="260835"/>
                  </a:cubicBezTo>
                  <a:cubicBezTo>
                    <a:pt x="1104847" y="272265"/>
                    <a:pt x="1102942" y="282742"/>
                    <a:pt x="1101037" y="294172"/>
                  </a:cubicBezTo>
                  <a:moveTo>
                    <a:pt x="1367737" y="346560"/>
                  </a:moveTo>
                  <a:cubicBezTo>
                    <a:pt x="1368690" y="338940"/>
                    <a:pt x="1369642" y="331320"/>
                    <a:pt x="1371547" y="323700"/>
                  </a:cubicBezTo>
                  <a:cubicBezTo>
                    <a:pt x="1372500" y="317032"/>
                    <a:pt x="1374405" y="309412"/>
                    <a:pt x="1377262" y="302745"/>
                  </a:cubicBezTo>
                  <a:cubicBezTo>
                    <a:pt x="1381072" y="293220"/>
                    <a:pt x="1386787" y="284647"/>
                    <a:pt x="1392502" y="276075"/>
                  </a:cubicBezTo>
                  <a:cubicBezTo>
                    <a:pt x="1393455" y="274170"/>
                    <a:pt x="1396312" y="274170"/>
                    <a:pt x="1399170" y="273217"/>
                  </a:cubicBezTo>
                  <a:cubicBezTo>
                    <a:pt x="1402980" y="279885"/>
                    <a:pt x="1403932" y="286552"/>
                    <a:pt x="1400122" y="293220"/>
                  </a:cubicBezTo>
                  <a:cubicBezTo>
                    <a:pt x="1396312" y="301792"/>
                    <a:pt x="1391550" y="311317"/>
                    <a:pt x="1386787" y="319890"/>
                  </a:cubicBezTo>
                  <a:cubicBezTo>
                    <a:pt x="1382025" y="329415"/>
                    <a:pt x="1375357" y="337035"/>
                    <a:pt x="1369642" y="346560"/>
                  </a:cubicBezTo>
                  <a:cubicBezTo>
                    <a:pt x="1369642" y="346560"/>
                    <a:pt x="1368690" y="346560"/>
                    <a:pt x="1367737" y="346560"/>
                  </a:cubicBezTo>
                  <a:moveTo>
                    <a:pt x="1382025" y="494197"/>
                  </a:moveTo>
                  <a:cubicBezTo>
                    <a:pt x="1382025" y="520867"/>
                    <a:pt x="1368690" y="540870"/>
                    <a:pt x="1346782" y="556110"/>
                  </a:cubicBezTo>
                  <a:cubicBezTo>
                    <a:pt x="1340115" y="560872"/>
                    <a:pt x="1332495" y="562777"/>
                    <a:pt x="1324875" y="564682"/>
                  </a:cubicBezTo>
                  <a:cubicBezTo>
                    <a:pt x="1314397" y="567540"/>
                    <a:pt x="1302967" y="560872"/>
                    <a:pt x="1302967" y="551347"/>
                  </a:cubicBezTo>
                  <a:cubicBezTo>
                    <a:pt x="1302967" y="548490"/>
                    <a:pt x="1303920" y="545632"/>
                    <a:pt x="1304872" y="543727"/>
                  </a:cubicBezTo>
                  <a:cubicBezTo>
                    <a:pt x="1310587" y="535155"/>
                    <a:pt x="1315350" y="526582"/>
                    <a:pt x="1322017" y="518962"/>
                  </a:cubicBezTo>
                  <a:cubicBezTo>
                    <a:pt x="1325827" y="514200"/>
                    <a:pt x="1331542" y="510390"/>
                    <a:pt x="1336305" y="505627"/>
                  </a:cubicBezTo>
                  <a:cubicBezTo>
                    <a:pt x="1347735" y="496102"/>
                    <a:pt x="1358212" y="485625"/>
                    <a:pt x="1369642" y="476100"/>
                  </a:cubicBezTo>
                  <a:cubicBezTo>
                    <a:pt x="1373452" y="472290"/>
                    <a:pt x="1377262" y="469432"/>
                    <a:pt x="1382025" y="465622"/>
                  </a:cubicBezTo>
                  <a:cubicBezTo>
                    <a:pt x="1382025" y="475147"/>
                    <a:pt x="1382977" y="484672"/>
                    <a:pt x="1382025" y="494197"/>
                  </a:cubicBezTo>
                  <a:moveTo>
                    <a:pt x="2076397" y="570397"/>
                  </a:moveTo>
                  <a:cubicBezTo>
                    <a:pt x="2072587" y="581827"/>
                    <a:pt x="2064015" y="589447"/>
                    <a:pt x="2054490" y="596115"/>
                  </a:cubicBezTo>
                  <a:cubicBezTo>
                    <a:pt x="2049727" y="598972"/>
                    <a:pt x="2044965" y="600877"/>
                    <a:pt x="2040202" y="601830"/>
                  </a:cubicBezTo>
                  <a:cubicBezTo>
                    <a:pt x="2038297" y="602782"/>
                    <a:pt x="2036392" y="601830"/>
                    <a:pt x="2034487" y="600877"/>
                  </a:cubicBezTo>
                  <a:cubicBezTo>
                    <a:pt x="2024962" y="592305"/>
                    <a:pt x="2017342" y="577065"/>
                    <a:pt x="2028772" y="563730"/>
                  </a:cubicBezTo>
                  <a:cubicBezTo>
                    <a:pt x="2036392" y="554205"/>
                    <a:pt x="2042107" y="542775"/>
                    <a:pt x="2048775" y="533250"/>
                  </a:cubicBezTo>
                  <a:cubicBezTo>
                    <a:pt x="2057347" y="521820"/>
                    <a:pt x="2067825" y="510390"/>
                    <a:pt x="2076397" y="498960"/>
                  </a:cubicBezTo>
                  <a:cubicBezTo>
                    <a:pt x="2078302" y="496102"/>
                    <a:pt x="2081159" y="494197"/>
                    <a:pt x="2083065" y="492292"/>
                  </a:cubicBezTo>
                  <a:cubicBezTo>
                    <a:pt x="2084017" y="492292"/>
                    <a:pt x="2084017" y="493245"/>
                    <a:pt x="2084970" y="493245"/>
                  </a:cubicBezTo>
                  <a:cubicBezTo>
                    <a:pt x="2084970" y="519915"/>
                    <a:pt x="2084970" y="545632"/>
                    <a:pt x="2076397" y="57039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7010689" y="2359805"/>
              <a:ext cx="2838450" cy="523875"/>
            </a:xfrm>
            <a:custGeom>
              <a:avLst/>
              <a:gdLst>
                <a:gd name="connsiteX0" fmla="*/ 2824639 w 2838450"/>
                <a:gd name="connsiteY0" fmla="*/ 200255 h 523875"/>
                <a:gd name="connsiteX1" fmla="*/ 2797017 w 2838450"/>
                <a:gd name="connsiteY1" fmla="*/ 201208 h 523875"/>
                <a:gd name="connsiteX2" fmla="*/ 2751297 w 2838450"/>
                <a:gd name="connsiteY2" fmla="*/ 192635 h 523875"/>
                <a:gd name="connsiteX3" fmla="*/ 2741772 w 2838450"/>
                <a:gd name="connsiteY3" fmla="*/ 190730 h 523875"/>
                <a:gd name="connsiteX4" fmla="*/ 2700814 w 2838450"/>
                <a:gd name="connsiteY4" fmla="*/ 185015 h 523875"/>
                <a:gd name="connsiteX5" fmla="*/ 2652236 w 2838450"/>
                <a:gd name="connsiteY5" fmla="*/ 179300 h 523875"/>
                <a:gd name="connsiteX6" fmla="*/ 2648426 w 2838450"/>
                <a:gd name="connsiteY6" fmla="*/ 179300 h 523875"/>
                <a:gd name="connsiteX7" fmla="*/ 2593181 w 2838450"/>
                <a:gd name="connsiteY7" fmla="*/ 181205 h 523875"/>
                <a:gd name="connsiteX8" fmla="*/ 2568417 w 2838450"/>
                <a:gd name="connsiteY8" fmla="*/ 185015 h 523875"/>
                <a:gd name="connsiteX9" fmla="*/ 2519839 w 2838450"/>
                <a:gd name="connsiteY9" fmla="*/ 191683 h 523875"/>
                <a:gd name="connsiteX10" fmla="*/ 2476976 w 2838450"/>
                <a:gd name="connsiteY10" fmla="*/ 201208 h 523875"/>
                <a:gd name="connsiteX11" fmla="*/ 2445544 w 2838450"/>
                <a:gd name="connsiteY11" fmla="*/ 208828 h 523875"/>
                <a:gd name="connsiteX12" fmla="*/ 2394109 w 2838450"/>
                <a:gd name="connsiteY12" fmla="*/ 219305 h 523875"/>
                <a:gd name="connsiteX13" fmla="*/ 2325529 w 2838450"/>
                <a:gd name="connsiteY13" fmla="*/ 227878 h 523875"/>
                <a:gd name="connsiteX14" fmla="*/ 2315051 w 2838450"/>
                <a:gd name="connsiteY14" fmla="*/ 227878 h 523875"/>
                <a:gd name="connsiteX15" fmla="*/ 2263617 w 2838450"/>
                <a:gd name="connsiteY15" fmla="*/ 228830 h 523875"/>
                <a:gd name="connsiteX16" fmla="*/ 2215039 w 2838450"/>
                <a:gd name="connsiteY16" fmla="*/ 223115 h 523875"/>
                <a:gd name="connsiteX17" fmla="*/ 2178844 w 2838450"/>
                <a:gd name="connsiteY17" fmla="*/ 218353 h 523875"/>
                <a:gd name="connsiteX18" fmla="*/ 2135981 w 2838450"/>
                <a:gd name="connsiteY18" fmla="*/ 210733 h 523875"/>
                <a:gd name="connsiteX19" fmla="*/ 2080736 w 2838450"/>
                <a:gd name="connsiteY19" fmla="*/ 198350 h 523875"/>
                <a:gd name="connsiteX20" fmla="*/ 2034064 w 2838450"/>
                <a:gd name="connsiteY20" fmla="*/ 187873 h 523875"/>
                <a:gd name="connsiteX21" fmla="*/ 1992154 w 2838450"/>
                <a:gd name="connsiteY21" fmla="*/ 184063 h 523875"/>
                <a:gd name="connsiteX22" fmla="*/ 1958817 w 2838450"/>
                <a:gd name="connsiteY22" fmla="*/ 190730 h 523875"/>
                <a:gd name="connsiteX23" fmla="*/ 1910239 w 2838450"/>
                <a:gd name="connsiteY23" fmla="*/ 224068 h 523875"/>
                <a:gd name="connsiteX24" fmla="*/ 1863567 w 2838450"/>
                <a:gd name="connsiteY24" fmla="*/ 271693 h 523875"/>
                <a:gd name="connsiteX25" fmla="*/ 1806417 w 2838450"/>
                <a:gd name="connsiteY25" fmla="*/ 315508 h 523875"/>
                <a:gd name="connsiteX26" fmla="*/ 1780699 w 2838450"/>
                <a:gd name="connsiteY26" fmla="*/ 331700 h 523875"/>
                <a:gd name="connsiteX27" fmla="*/ 1782604 w 2838450"/>
                <a:gd name="connsiteY27" fmla="*/ 313603 h 523875"/>
                <a:gd name="connsiteX28" fmla="*/ 1784509 w 2838450"/>
                <a:gd name="connsiteY28" fmla="*/ 279313 h 523875"/>
                <a:gd name="connsiteX29" fmla="*/ 1790224 w 2838450"/>
                <a:gd name="connsiteY29" fmla="*/ 223115 h 523875"/>
                <a:gd name="connsiteX30" fmla="*/ 1791176 w 2838450"/>
                <a:gd name="connsiteY30" fmla="*/ 212638 h 523875"/>
                <a:gd name="connsiteX31" fmla="*/ 1793081 w 2838450"/>
                <a:gd name="connsiteY31" fmla="*/ 189778 h 523875"/>
                <a:gd name="connsiteX32" fmla="*/ 1792129 w 2838450"/>
                <a:gd name="connsiteY32" fmla="*/ 169775 h 523875"/>
                <a:gd name="connsiteX33" fmla="*/ 1782604 w 2838450"/>
                <a:gd name="connsiteY33" fmla="*/ 164060 h 523875"/>
                <a:gd name="connsiteX34" fmla="*/ 1778794 w 2838450"/>
                <a:gd name="connsiteY34" fmla="*/ 166918 h 523875"/>
                <a:gd name="connsiteX35" fmla="*/ 1769269 w 2838450"/>
                <a:gd name="connsiteY35" fmla="*/ 214543 h 523875"/>
                <a:gd name="connsiteX36" fmla="*/ 1764506 w 2838450"/>
                <a:gd name="connsiteY36" fmla="*/ 243118 h 523875"/>
                <a:gd name="connsiteX37" fmla="*/ 1751171 w 2838450"/>
                <a:gd name="connsiteY37" fmla="*/ 270740 h 523875"/>
                <a:gd name="connsiteX38" fmla="*/ 1708309 w 2838450"/>
                <a:gd name="connsiteY38" fmla="*/ 319318 h 523875"/>
                <a:gd name="connsiteX39" fmla="*/ 1686401 w 2838450"/>
                <a:gd name="connsiteY39" fmla="*/ 325033 h 523875"/>
                <a:gd name="connsiteX40" fmla="*/ 1668304 w 2838450"/>
                <a:gd name="connsiteY40" fmla="*/ 301220 h 523875"/>
                <a:gd name="connsiteX41" fmla="*/ 1665446 w 2838450"/>
                <a:gd name="connsiteY41" fmla="*/ 261215 h 523875"/>
                <a:gd name="connsiteX42" fmla="*/ 1669256 w 2838450"/>
                <a:gd name="connsiteY42" fmla="*/ 226925 h 523875"/>
                <a:gd name="connsiteX43" fmla="*/ 1683544 w 2838450"/>
                <a:gd name="connsiteY43" fmla="*/ 170728 h 523875"/>
                <a:gd name="connsiteX44" fmla="*/ 1686401 w 2838450"/>
                <a:gd name="connsiteY44" fmla="*/ 135485 h 523875"/>
                <a:gd name="connsiteX45" fmla="*/ 1678781 w 2838450"/>
                <a:gd name="connsiteY45" fmla="*/ 129770 h 523875"/>
                <a:gd name="connsiteX46" fmla="*/ 1672114 w 2838450"/>
                <a:gd name="connsiteY46" fmla="*/ 134533 h 523875"/>
                <a:gd name="connsiteX47" fmla="*/ 1659731 w 2838450"/>
                <a:gd name="connsiteY47" fmla="*/ 169775 h 523875"/>
                <a:gd name="connsiteX48" fmla="*/ 1647349 w 2838450"/>
                <a:gd name="connsiteY48" fmla="*/ 223115 h 523875"/>
                <a:gd name="connsiteX49" fmla="*/ 1642586 w 2838450"/>
                <a:gd name="connsiteY49" fmla="*/ 262168 h 523875"/>
                <a:gd name="connsiteX50" fmla="*/ 1636871 w 2838450"/>
                <a:gd name="connsiteY50" fmla="*/ 282170 h 523875"/>
                <a:gd name="connsiteX51" fmla="*/ 1619726 w 2838450"/>
                <a:gd name="connsiteY51" fmla="*/ 301220 h 523875"/>
                <a:gd name="connsiteX52" fmla="*/ 1604486 w 2838450"/>
                <a:gd name="connsiteY52" fmla="*/ 312650 h 523875"/>
                <a:gd name="connsiteX53" fmla="*/ 1588294 w 2838450"/>
                <a:gd name="connsiteY53" fmla="*/ 306935 h 523875"/>
                <a:gd name="connsiteX54" fmla="*/ 1587342 w 2838450"/>
                <a:gd name="connsiteY54" fmla="*/ 273598 h 523875"/>
                <a:gd name="connsiteX55" fmla="*/ 1608296 w 2838450"/>
                <a:gd name="connsiteY55" fmla="*/ 208828 h 523875"/>
                <a:gd name="connsiteX56" fmla="*/ 1608296 w 2838450"/>
                <a:gd name="connsiteY56" fmla="*/ 180253 h 523875"/>
                <a:gd name="connsiteX57" fmla="*/ 1600676 w 2838450"/>
                <a:gd name="connsiteY57" fmla="*/ 176443 h 523875"/>
                <a:gd name="connsiteX58" fmla="*/ 1588294 w 2838450"/>
                <a:gd name="connsiteY58" fmla="*/ 178348 h 523875"/>
                <a:gd name="connsiteX59" fmla="*/ 1553051 w 2838450"/>
                <a:gd name="connsiteY59" fmla="*/ 178348 h 523875"/>
                <a:gd name="connsiteX60" fmla="*/ 1553051 w 2838450"/>
                <a:gd name="connsiteY60" fmla="*/ 174538 h 523875"/>
                <a:gd name="connsiteX61" fmla="*/ 1559719 w 2838450"/>
                <a:gd name="connsiteY61" fmla="*/ 150725 h 523875"/>
                <a:gd name="connsiteX62" fmla="*/ 1559719 w 2838450"/>
                <a:gd name="connsiteY62" fmla="*/ 117388 h 523875"/>
                <a:gd name="connsiteX63" fmla="*/ 1548289 w 2838450"/>
                <a:gd name="connsiteY63" fmla="*/ 83098 h 523875"/>
                <a:gd name="connsiteX64" fmla="*/ 1528286 w 2838450"/>
                <a:gd name="connsiteY64" fmla="*/ 71668 h 523875"/>
                <a:gd name="connsiteX65" fmla="*/ 1511142 w 2838450"/>
                <a:gd name="connsiteY65" fmla="*/ 92623 h 523875"/>
                <a:gd name="connsiteX66" fmla="*/ 1507331 w 2838450"/>
                <a:gd name="connsiteY66" fmla="*/ 111673 h 523875"/>
                <a:gd name="connsiteX67" fmla="*/ 1504474 w 2838450"/>
                <a:gd name="connsiteY67" fmla="*/ 149773 h 523875"/>
                <a:gd name="connsiteX68" fmla="*/ 1539717 w 2838450"/>
                <a:gd name="connsiteY68" fmla="*/ 186920 h 523875"/>
                <a:gd name="connsiteX69" fmla="*/ 1525429 w 2838450"/>
                <a:gd name="connsiteY69" fmla="*/ 222163 h 523875"/>
                <a:gd name="connsiteX70" fmla="*/ 1485424 w 2838450"/>
                <a:gd name="connsiteY70" fmla="*/ 299315 h 523875"/>
                <a:gd name="connsiteX71" fmla="*/ 1461611 w 2838450"/>
                <a:gd name="connsiteY71" fmla="*/ 332653 h 523875"/>
                <a:gd name="connsiteX72" fmla="*/ 1431131 w 2838450"/>
                <a:gd name="connsiteY72" fmla="*/ 339320 h 523875"/>
                <a:gd name="connsiteX73" fmla="*/ 1426369 w 2838450"/>
                <a:gd name="connsiteY73" fmla="*/ 334558 h 523875"/>
                <a:gd name="connsiteX74" fmla="*/ 1423511 w 2838450"/>
                <a:gd name="connsiteY74" fmla="*/ 306935 h 523875"/>
                <a:gd name="connsiteX75" fmla="*/ 1433989 w 2838450"/>
                <a:gd name="connsiteY75" fmla="*/ 254548 h 523875"/>
                <a:gd name="connsiteX76" fmla="*/ 1442561 w 2838450"/>
                <a:gd name="connsiteY76" fmla="*/ 227878 h 523875"/>
                <a:gd name="connsiteX77" fmla="*/ 1453039 w 2838450"/>
                <a:gd name="connsiteY77" fmla="*/ 176443 h 523875"/>
                <a:gd name="connsiteX78" fmla="*/ 1447324 w 2838450"/>
                <a:gd name="connsiteY78" fmla="*/ 163108 h 523875"/>
                <a:gd name="connsiteX79" fmla="*/ 1432084 w 2838450"/>
                <a:gd name="connsiteY79" fmla="*/ 160250 h 523875"/>
                <a:gd name="connsiteX80" fmla="*/ 1408271 w 2838450"/>
                <a:gd name="connsiteY80" fmla="*/ 157393 h 523875"/>
                <a:gd name="connsiteX81" fmla="*/ 1402556 w 2838450"/>
                <a:gd name="connsiteY81" fmla="*/ 148820 h 523875"/>
                <a:gd name="connsiteX82" fmla="*/ 1406367 w 2838450"/>
                <a:gd name="connsiteY82" fmla="*/ 123103 h 523875"/>
                <a:gd name="connsiteX83" fmla="*/ 1403509 w 2838450"/>
                <a:gd name="connsiteY83" fmla="*/ 90718 h 523875"/>
                <a:gd name="connsiteX84" fmla="*/ 1385411 w 2838450"/>
                <a:gd name="connsiteY84" fmla="*/ 61190 h 523875"/>
                <a:gd name="connsiteX85" fmla="*/ 1366361 w 2838450"/>
                <a:gd name="connsiteY85" fmla="*/ 56428 h 523875"/>
                <a:gd name="connsiteX86" fmla="*/ 1347311 w 2838450"/>
                <a:gd name="connsiteY86" fmla="*/ 73573 h 523875"/>
                <a:gd name="connsiteX87" fmla="*/ 1345406 w 2838450"/>
                <a:gd name="connsiteY87" fmla="*/ 111673 h 523875"/>
                <a:gd name="connsiteX88" fmla="*/ 1357789 w 2838450"/>
                <a:gd name="connsiteY88" fmla="*/ 145963 h 523875"/>
                <a:gd name="connsiteX89" fmla="*/ 1369219 w 2838450"/>
                <a:gd name="connsiteY89" fmla="*/ 156440 h 523875"/>
                <a:gd name="connsiteX90" fmla="*/ 1393984 w 2838450"/>
                <a:gd name="connsiteY90" fmla="*/ 168823 h 523875"/>
                <a:gd name="connsiteX91" fmla="*/ 1393031 w 2838450"/>
                <a:gd name="connsiteY91" fmla="*/ 174538 h 523875"/>
                <a:gd name="connsiteX92" fmla="*/ 1365409 w 2838450"/>
                <a:gd name="connsiteY92" fmla="*/ 244070 h 523875"/>
                <a:gd name="connsiteX93" fmla="*/ 1342549 w 2838450"/>
                <a:gd name="connsiteY93" fmla="*/ 286933 h 523875"/>
                <a:gd name="connsiteX94" fmla="*/ 1313021 w 2838450"/>
                <a:gd name="connsiteY94" fmla="*/ 316460 h 523875"/>
                <a:gd name="connsiteX95" fmla="*/ 1279684 w 2838450"/>
                <a:gd name="connsiteY95" fmla="*/ 322175 h 523875"/>
                <a:gd name="connsiteX96" fmla="*/ 1262539 w 2838450"/>
                <a:gd name="connsiteY96" fmla="*/ 311698 h 523875"/>
                <a:gd name="connsiteX97" fmla="*/ 1253014 w 2838450"/>
                <a:gd name="connsiteY97" fmla="*/ 294553 h 523875"/>
                <a:gd name="connsiteX98" fmla="*/ 1247299 w 2838450"/>
                <a:gd name="connsiteY98" fmla="*/ 253595 h 523875"/>
                <a:gd name="connsiteX99" fmla="*/ 1262539 w 2838450"/>
                <a:gd name="connsiteY99" fmla="*/ 249785 h 523875"/>
                <a:gd name="connsiteX100" fmla="*/ 1285399 w 2838450"/>
                <a:gd name="connsiteY100" fmla="*/ 240260 h 523875"/>
                <a:gd name="connsiteX101" fmla="*/ 1317784 w 2838450"/>
                <a:gd name="connsiteY101" fmla="*/ 206923 h 523875"/>
                <a:gd name="connsiteX102" fmla="*/ 1325404 w 2838450"/>
                <a:gd name="connsiteY102" fmla="*/ 170728 h 523875"/>
                <a:gd name="connsiteX103" fmla="*/ 1313974 w 2838450"/>
                <a:gd name="connsiteY103" fmla="*/ 143105 h 523875"/>
                <a:gd name="connsiteX104" fmla="*/ 1285399 w 2838450"/>
                <a:gd name="connsiteY104" fmla="*/ 129770 h 523875"/>
                <a:gd name="connsiteX105" fmla="*/ 1252061 w 2838450"/>
                <a:gd name="connsiteY105" fmla="*/ 145963 h 523875"/>
                <a:gd name="connsiteX106" fmla="*/ 1228249 w 2838450"/>
                <a:gd name="connsiteY106" fmla="*/ 189778 h 523875"/>
                <a:gd name="connsiteX107" fmla="*/ 1221581 w 2838450"/>
                <a:gd name="connsiteY107" fmla="*/ 245023 h 523875"/>
                <a:gd name="connsiteX108" fmla="*/ 1221581 w 2838450"/>
                <a:gd name="connsiteY108" fmla="*/ 278360 h 523875"/>
                <a:gd name="connsiteX109" fmla="*/ 1223486 w 2838450"/>
                <a:gd name="connsiteY109" fmla="*/ 289790 h 523875"/>
                <a:gd name="connsiteX110" fmla="*/ 1227296 w 2838450"/>
                <a:gd name="connsiteY110" fmla="*/ 304078 h 523875"/>
                <a:gd name="connsiteX111" fmla="*/ 1230154 w 2838450"/>
                <a:gd name="connsiteY111" fmla="*/ 322175 h 523875"/>
                <a:gd name="connsiteX112" fmla="*/ 1216819 w 2838450"/>
                <a:gd name="connsiteY112" fmla="*/ 334558 h 523875"/>
                <a:gd name="connsiteX113" fmla="*/ 1196817 w 2838450"/>
                <a:gd name="connsiteY113" fmla="*/ 328843 h 523875"/>
                <a:gd name="connsiteX114" fmla="*/ 1179671 w 2838450"/>
                <a:gd name="connsiteY114" fmla="*/ 289790 h 523875"/>
                <a:gd name="connsiteX115" fmla="*/ 1176814 w 2838450"/>
                <a:gd name="connsiteY115" fmla="*/ 265025 h 523875"/>
                <a:gd name="connsiteX116" fmla="*/ 1174909 w 2838450"/>
                <a:gd name="connsiteY116" fmla="*/ 213590 h 523875"/>
                <a:gd name="connsiteX117" fmla="*/ 1175861 w 2838450"/>
                <a:gd name="connsiteY117" fmla="*/ 205018 h 523875"/>
                <a:gd name="connsiteX118" fmla="*/ 1178719 w 2838450"/>
                <a:gd name="connsiteY118" fmla="*/ 179300 h 523875"/>
                <a:gd name="connsiteX119" fmla="*/ 1185386 w 2838450"/>
                <a:gd name="connsiteY119" fmla="*/ 140248 h 523875"/>
                <a:gd name="connsiteX120" fmla="*/ 1193959 w 2838450"/>
                <a:gd name="connsiteY120" fmla="*/ 80240 h 523875"/>
                <a:gd name="connsiteX121" fmla="*/ 1194911 w 2838450"/>
                <a:gd name="connsiteY121" fmla="*/ 38330 h 523875"/>
                <a:gd name="connsiteX122" fmla="*/ 1191101 w 2838450"/>
                <a:gd name="connsiteY122" fmla="*/ 24995 h 523875"/>
                <a:gd name="connsiteX123" fmla="*/ 1170146 w 2838450"/>
                <a:gd name="connsiteY123" fmla="*/ 8803 h 523875"/>
                <a:gd name="connsiteX124" fmla="*/ 1127284 w 2838450"/>
                <a:gd name="connsiteY124" fmla="*/ 23090 h 523875"/>
                <a:gd name="connsiteX125" fmla="*/ 1099661 w 2838450"/>
                <a:gd name="connsiteY125" fmla="*/ 73573 h 523875"/>
                <a:gd name="connsiteX126" fmla="*/ 1086326 w 2838450"/>
                <a:gd name="connsiteY126" fmla="*/ 120245 h 523875"/>
                <a:gd name="connsiteX127" fmla="*/ 1072039 w 2838450"/>
                <a:gd name="connsiteY127" fmla="*/ 185968 h 523875"/>
                <a:gd name="connsiteX128" fmla="*/ 1071086 w 2838450"/>
                <a:gd name="connsiteY128" fmla="*/ 183110 h 523875"/>
                <a:gd name="connsiteX129" fmla="*/ 1066324 w 2838450"/>
                <a:gd name="connsiteY129" fmla="*/ 157393 h 523875"/>
                <a:gd name="connsiteX130" fmla="*/ 1049179 w 2838450"/>
                <a:gd name="connsiteY130" fmla="*/ 110720 h 523875"/>
                <a:gd name="connsiteX131" fmla="*/ 1013936 w 2838450"/>
                <a:gd name="connsiteY131" fmla="*/ 100243 h 523875"/>
                <a:gd name="connsiteX132" fmla="*/ 992029 w 2838450"/>
                <a:gd name="connsiteY132" fmla="*/ 121198 h 523875"/>
                <a:gd name="connsiteX133" fmla="*/ 976789 w 2838450"/>
                <a:gd name="connsiteY133" fmla="*/ 181205 h 523875"/>
                <a:gd name="connsiteX134" fmla="*/ 971074 w 2838450"/>
                <a:gd name="connsiteY134" fmla="*/ 161203 h 523875"/>
                <a:gd name="connsiteX135" fmla="*/ 965359 w 2838450"/>
                <a:gd name="connsiteY135" fmla="*/ 143105 h 523875"/>
                <a:gd name="connsiteX136" fmla="*/ 959644 w 2838450"/>
                <a:gd name="connsiteY136" fmla="*/ 125008 h 523875"/>
                <a:gd name="connsiteX137" fmla="*/ 946309 w 2838450"/>
                <a:gd name="connsiteY137" fmla="*/ 100243 h 523875"/>
                <a:gd name="connsiteX138" fmla="*/ 927259 w 2838450"/>
                <a:gd name="connsiteY138" fmla="*/ 75478 h 523875"/>
                <a:gd name="connsiteX139" fmla="*/ 908209 w 2838450"/>
                <a:gd name="connsiteY139" fmla="*/ 59285 h 523875"/>
                <a:gd name="connsiteX140" fmla="*/ 857726 w 2838450"/>
                <a:gd name="connsiteY140" fmla="*/ 34520 h 523875"/>
                <a:gd name="connsiteX141" fmla="*/ 816769 w 2838450"/>
                <a:gd name="connsiteY141" fmla="*/ 24995 h 523875"/>
                <a:gd name="connsiteX142" fmla="*/ 797719 w 2838450"/>
                <a:gd name="connsiteY142" fmla="*/ 21185 h 523875"/>
                <a:gd name="connsiteX143" fmla="*/ 761524 w 2838450"/>
                <a:gd name="connsiteY143" fmla="*/ 15470 h 523875"/>
                <a:gd name="connsiteX144" fmla="*/ 733901 w 2838450"/>
                <a:gd name="connsiteY144" fmla="*/ 12613 h 523875"/>
                <a:gd name="connsiteX145" fmla="*/ 705326 w 2838450"/>
                <a:gd name="connsiteY145" fmla="*/ 15470 h 523875"/>
                <a:gd name="connsiteX146" fmla="*/ 665321 w 2838450"/>
                <a:gd name="connsiteY146" fmla="*/ 20233 h 523875"/>
                <a:gd name="connsiteX147" fmla="*/ 603409 w 2838450"/>
                <a:gd name="connsiteY147" fmla="*/ 35473 h 523875"/>
                <a:gd name="connsiteX148" fmla="*/ 585311 w 2838450"/>
                <a:gd name="connsiteY148" fmla="*/ 41188 h 523875"/>
                <a:gd name="connsiteX149" fmla="*/ 552926 w 2838450"/>
                <a:gd name="connsiteY149" fmla="*/ 54523 h 523875"/>
                <a:gd name="connsiteX150" fmla="*/ 532924 w 2838450"/>
                <a:gd name="connsiteY150" fmla="*/ 63095 h 523875"/>
                <a:gd name="connsiteX151" fmla="*/ 491014 w 2838450"/>
                <a:gd name="connsiteY151" fmla="*/ 88813 h 523875"/>
                <a:gd name="connsiteX152" fmla="*/ 461486 w 2838450"/>
                <a:gd name="connsiteY152" fmla="*/ 105005 h 523875"/>
                <a:gd name="connsiteX153" fmla="*/ 427196 w 2838450"/>
                <a:gd name="connsiteY153" fmla="*/ 121198 h 523875"/>
                <a:gd name="connsiteX154" fmla="*/ 372904 w 2838450"/>
                <a:gd name="connsiteY154" fmla="*/ 139295 h 523875"/>
                <a:gd name="connsiteX155" fmla="*/ 336709 w 2838450"/>
                <a:gd name="connsiteY155" fmla="*/ 147868 h 523875"/>
                <a:gd name="connsiteX156" fmla="*/ 285274 w 2838450"/>
                <a:gd name="connsiteY156" fmla="*/ 149773 h 523875"/>
                <a:gd name="connsiteX157" fmla="*/ 246221 w 2838450"/>
                <a:gd name="connsiteY157" fmla="*/ 145010 h 523875"/>
                <a:gd name="connsiteX158" fmla="*/ 204311 w 2838450"/>
                <a:gd name="connsiteY158" fmla="*/ 140248 h 523875"/>
                <a:gd name="connsiteX159" fmla="*/ 170974 w 2838450"/>
                <a:gd name="connsiteY159" fmla="*/ 141200 h 523875"/>
                <a:gd name="connsiteX160" fmla="*/ 132874 w 2838450"/>
                <a:gd name="connsiteY160" fmla="*/ 144058 h 523875"/>
                <a:gd name="connsiteX161" fmla="*/ 80486 w 2838450"/>
                <a:gd name="connsiteY161" fmla="*/ 155488 h 523875"/>
                <a:gd name="connsiteX162" fmla="*/ 10001 w 2838450"/>
                <a:gd name="connsiteY162" fmla="*/ 187873 h 523875"/>
                <a:gd name="connsiteX163" fmla="*/ 7144 w 2838450"/>
                <a:gd name="connsiteY163" fmla="*/ 192635 h 523875"/>
                <a:gd name="connsiteX164" fmla="*/ 12859 w 2838450"/>
                <a:gd name="connsiteY164" fmla="*/ 194540 h 523875"/>
                <a:gd name="connsiteX165" fmla="*/ 27146 w 2838450"/>
                <a:gd name="connsiteY165" fmla="*/ 188825 h 523875"/>
                <a:gd name="connsiteX166" fmla="*/ 49054 w 2838450"/>
                <a:gd name="connsiteY166" fmla="*/ 178348 h 523875"/>
                <a:gd name="connsiteX167" fmla="*/ 103346 w 2838450"/>
                <a:gd name="connsiteY167" fmla="*/ 159298 h 523875"/>
                <a:gd name="connsiteX168" fmla="*/ 179546 w 2838450"/>
                <a:gd name="connsiteY168" fmla="*/ 148820 h 523875"/>
                <a:gd name="connsiteX169" fmla="*/ 226219 w 2838450"/>
                <a:gd name="connsiteY169" fmla="*/ 149773 h 523875"/>
                <a:gd name="connsiteX170" fmla="*/ 237649 w 2838450"/>
                <a:gd name="connsiteY170" fmla="*/ 151678 h 523875"/>
                <a:gd name="connsiteX171" fmla="*/ 304324 w 2838450"/>
                <a:gd name="connsiteY171" fmla="*/ 161203 h 523875"/>
                <a:gd name="connsiteX172" fmla="*/ 377666 w 2838450"/>
                <a:gd name="connsiteY172" fmla="*/ 148820 h 523875"/>
                <a:gd name="connsiteX173" fmla="*/ 428149 w 2838450"/>
                <a:gd name="connsiteY173" fmla="*/ 131675 h 523875"/>
                <a:gd name="connsiteX174" fmla="*/ 467201 w 2838450"/>
                <a:gd name="connsiteY174" fmla="*/ 113578 h 523875"/>
                <a:gd name="connsiteX175" fmla="*/ 490061 w 2838450"/>
                <a:gd name="connsiteY175" fmla="*/ 100243 h 523875"/>
                <a:gd name="connsiteX176" fmla="*/ 521494 w 2838450"/>
                <a:gd name="connsiteY176" fmla="*/ 81193 h 523875"/>
                <a:gd name="connsiteX177" fmla="*/ 534829 w 2838450"/>
                <a:gd name="connsiteY177" fmla="*/ 73573 h 523875"/>
                <a:gd name="connsiteX178" fmla="*/ 559594 w 2838450"/>
                <a:gd name="connsiteY178" fmla="*/ 61190 h 523875"/>
                <a:gd name="connsiteX179" fmla="*/ 570071 w 2838450"/>
                <a:gd name="connsiteY179" fmla="*/ 58333 h 523875"/>
                <a:gd name="connsiteX180" fmla="*/ 607219 w 2838450"/>
                <a:gd name="connsiteY180" fmla="*/ 44045 h 523875"/>
                <a:gd name="connsiteX181" fmla="*/ 645319 w 2838450"/>
                <a:gd name="connsiteY181" fmla="*/ 34520 h 523875"/>
                <a:gd name="connsiteX182" fmla="*/ 660559 w 2838450"/>
                <a:gd name="connsiteY182" fmla="*/ 29758 h 523875"/>
                <a:gd name="connsiteX183" fmla="*/ 699611 w 2838450"/>
                <a:gd name="connsiteY183" fmla="*/ 25948 h 523875"/>
                <a:gd name="connsiteX184" fmla="*/ 715804 w 2838450"/>
                <a:gd name="connsiteY184" fmla="*/ 24043 h 523875"/>
                <a:gd name="connsiteX185" fmla="*/ 760571 w 2838450"/>
                <a:gd name="connsiteY185" fmla="*/ 24043 h 523875"/>
                <a:gd name="connsiteX186" fmla="*/ 775811 w 2838450"/>
                <a:gd name="connsiteY186" fmla="*/ 27853 h 523875"/>
                <a:gd name="connsiteX187" fmla="*/ 788194 w 2838450"/>
                <a:gd name="connsiteY187" fmla="*/ 29758 h 523875"/>
                <a:gd name="connsiteX188" fmla="*/ 799624 w 2838450"/>
                <a:gd name="connsiteY188" fmla="*/ 33568 h 523875"/>
                <a:gd name="connsiteX189" fmla="*/ 840581 w 2838450"/>
                <a:gd name="connsiteY189" fmla="*/ 44045 h 523875"/>
                <a:gd name="connsiteX190" fmla="*/ 862489 w 2838450"/>
                <a:gd name="connsiteY190" fmla="*/ 55475 h 523875"/>
                <a:gd name="connsiteX191" fmla="*/ 906304 w 2838450"/>
                <a:gd name="connsiteY191" fmla="*/ 85955 h 523875"/>
                <a:gd name="connsiteX192" fmla="*/ 931069 w 2838450"/>
                <a:gd name="connsiteY192" fmla="*/ 130723 h 523875"/>
                <a:gd name="connsiteX193" fmla="*/ 942499 w 2838450"/>
                <a:gd name="connsiteY193" fmla="*/ 168823 h 523875"/>
                <a:gd name="connsiteX194" fmla="*/ 958692 w 2838450"/>
                <a:gd name="connsiteY194" fmla="*/ 259310 h 523875"/>
                <a:gd name="connsiteX195" fmla="*/ 960596 w 2838450"/>
                <a:gd name="connsiteY195" fmla="*/ 304078 h 523875"/>
                <a:gd name="connsiteX196" fmla="*/ 968217 w 2838450"/>
                <a:gd name="connsiteY196" fmla="*/ 314555 h 523875"/>
                <a:gd name="connsiteX197" fmla="*/ 979646 w 2838450"/>
                <a:gd name="connsiteY197" fmla="*/ 316460 h 523875"/>
                <a:gd name="connsiteX198" fmla="*/ 980599 w 2838450"/>
                <a:gd name="connsiteY198" fmla="*/ 311698 h 523875"/>
                <a:gd name="connsiteX199" fmla="*/ 984409 w 2838450"/>
                <a:gd name="connsiteY199" fmla="*/ 294553 h 523875"/>
                <a:gd name="connsiteX200" fmla="*/ 981551 w 2838450"/>
                <a:gd name="connsiteY200" fmla="*/ 254548 h 523875"/>
                <a:gd name="connsiteX201" fmla="*/ 978694 w 2838450"/>
                <a:gd name="connsiteY201" fmla="*/ 228830 h 523875"/>
                <a:gd name="connsiteX202" fmla="*/ 972979 w 2838450"/>
                <a:gd name="connsiteY202" fmla="*/ 177395 h 523875"/>
                <a:gd name="connsiteX203" fmla="*/ 975836 w 2838450"/>
                <a:gd name="connsiteY203" fmla="*/ 152630 h 523875"/>
                <a:gd name="connsiteX204" fmla="*/ 983456 w 2838450"/>
                <a:gd name="connsiteY204" fmla="*/ 129770 h 523875"/>
                <a:gd name="connsiteX205" fmla="*/ 1000601 w 2838450"/>
                <a:gd name="connsiteY205" fmla="*/ 105005 h 523875"/>
                <a:gd name="connsiteX206" fmla="*/ 1017746 w 2838450"/>
                <a:gd name="connsiteY206" fmla="*/ 105005 h 523875"/>
                <a:gd name="connsiteX207" fmla="*/ 1026319 w 2838450"/>
                <a:gd name="connsiteY207" fmla="*/ 117388 h 523875"/>
                <a:gd name="connsiteX208" fmla="*/ 1032986 w 2838450"/>
                <a:gd name="connsiteY208" fmla="*/ 146915 h 523875"/>
                <a:gd name="connsiteX209" fmla="*/ 1043464 w 2838450"/>
                <a:gd name="connsiteY209" fmla="*/ 209780 h 523875"/>
                <a:gd name="connsiteX210" fmla="*/ 1053942 w 2838450"/>
                <a:gd name="connsiteY210" fmla="*/ 272645 h 523875"/>
                <a:gd name="connsiteX211" fmla="*/ 1056799 w 2838450"/>
                <a:gd name="connsiteY211" fmla="*/ 281218 h 523875"/>
                <a:gd name="connsiteX212" fmla="*/ 1072039 w 2838450"/>
                <a:gd name="connsiteY212" fmla="*/ 283123 h 523875"/>
                <a:gd name="connsiteX213" fmla="*/ 1076801 w 2838450"/>
                <a:gd name="connsiteY213" fmla="*/ 272645 h 523875"/>
                <a:gd name="connsiteX214" fmla="*/ 1074896 w 2838450"/>
                <a:gd name="connsiteY214" fmla="*/ 252643 h 523875"/>
                <a:gd name="connsiteX215" fmla="*/ 1069181 w 2838450"/>
                <a:gd name="connsiteY215" fmla="*/ 218353 h 523875"/>
                <a:gd name="connsiteX216" fmla="*/ 1067276 w 2838450"/>
                <a:gd name="connsiteY216" fmla="*/ 199303 h 523875"/>
                <a:gd name="connsiteX217" fmla="*/ 1069181 w 2838450"/>
                <a:gd name="connsiteY217" fmla="*/ 182158 h 523875"/>
                <a:gd name="connsiteX218" fmla="*/ 1072039 w 2838450"/>
                <a:gd name="connsiteY218" fmla="*/ 159298 h 523875"/>
                <a:gd name="connsiteX219" fmla="*/ 1083469 w 2838450"/>
                <a:gd name="connsiteY219" fmla="*/ 112625 h 523875"/>
                <a:gd name="connsiteX220" fmla="*/ 1096804 w 2838450"/>
                <a:gd name="connsiteY220" fmla="*/ 70715 h 523875"/>
                <a:gd name="connsiteX221" fmla="*/ 1111092 w 2838450"/>
                <a:gd name="connsiteY221" fmla="*/ 44045 h 523875"/>
                <a:gd name="connsiteX222" fmla="*/ 1133951 w 2838450"/>
                <a:gd name="connsiteY222" fmla="*/ 12613 h 523875"/>
                <a:gd name="connsiteX223" fmla="*/ 1161574 w 2838450"/>
                <a:gd name="connsiteY223" fmla="*/ 20233 h 523875"/>
                <a:gd name="connsiteX224" fmla="*/ 1163479 w 2838450"/>
                <a:gd name="connsiteY224" fmla="*/ 65953 h 523875"/>
                <a:gd name="connsiteX225" fmla="*/ 1154906 w 2838450"/>
                <a:gd name="connsiteY225" fmla="*/ 115483 h 523875"/>
                <a:gd name="connsiteX226" fmla="*/ 1149192 w 2838450"/>
                <a:gd name="connsiteY226" fmla="*/ 162155 h 523875"/>
                <a:gd name="connsiteX227" fmla="*/ 1143476 w 2838450"/>
                <a:gd name="connsiteY227" fmla="*/ 208828 h 523875"/>
                <a:gd name="connsiteX228" fmla="*/ 1149192 w 2838450"/>
                <a:gd name="connsiteY228" fmla="*/ 288838 h 523875"/>
                <a:gd name="connsiteX229" fmla="*/ 1182529 w 2838450"/>
                <a:gd name="connsiteY229" fmla="*/ 335510 h 523875"/>
                <a:gd name="connsiteX230" fmla="*/ 1218724 w 2838450"/>
                <a:gd name="connsiteY230" fmla="*/ 331700 h 523875"/>
                <a:gd name="connsiteX231" fmla="*/ 1233011 w 2838450"/>
                <a:gd name="connsiteY231" fmla="*/ 320270 h 523875"/>
                <a:gd name="connsiteX232" fmla="*/ 1249204 w 2838450"/>
                <a:gd name="connsiteY232" fmla="*/ 326938 h 523875"/>
                <a:gd name="connsiteX233" fmla="*/ 1287304 w 2838450"/>
                <a:gd name="connsiteY233" fmla="*/ 328843 h 523875"/>
                <a:gd name="connsiteX234" fmla="*/ 1334929 w 2838450"/>
                <a:gd name="connsiteY234" fmla="*/ 300268 h 523875"/>
                <a:gd name="connsiteX235" fmla="*/ 1359694 w 2838450"/>
                <a:gd name="connsiteY235" fmla="*/ 257405 h 523875"/>
                <a:gd name="connsiteX236" fmla="*/ 1377792 w 2838450"/>
                <a:gd name="connsiteY236" fmla="*/ 214543 h 523875"/>
                <a:gd name="connsiteX237" fmla="*/ 1394936 w 2838450"/>
                <a:gd name="connsiteY237" fmla="*/ 165965 h 523875"/>
                <a:gd name="connsiteX238" fmla="*/ 1428274 w 2838450"/>
                <a:gd name="connsiteY238" fmla="*/ 168823 h 523875"/>
                <a:gd name="connsiteX239" fmla="*/ 1426369 w 2838450"/>
                <a:gd name="connsiteY239" fmla="*/ 177395 h 523875"/>
                <a:gd name="connsiteX240" fmla="*/ 1401604 w 2838450"/>
                <a:gd name="connsiteY240" fmla="*/ 259310 h 523875"/>
                <a:gd name="connsiteX241" fmla="*/ 1394936 w 2838450"/>
                <a:gd name="connsiteY241" fmla="*/ 313603 h 523875"/>
                <a:gd name="connsiteX242" fmla="*/ 1413034 w 2838450"/>
                <a:gd name="connsiteY242" fmla="*/ 344083 h 523875"/>
                <a:gd name="connsiteX243" fmla="*/ 1441609 w 2838450"/>
                <a:gd name="connsiteY243" fmla="*/ 347893 h 523875"/>
                <a:gd name="connsiteX244" fmla="*/ 1460659 w 2838450"/>
                <a:gd name="connsiteY244" fmla="*/ 342178 h 523875"/>
                <a:gd name="connsiteX245" fmla="*/ 1483519 w 2838450"/>
                <a:gd name="connsiteY245" fmla="*/ 316460 h 523875"/>
                <a:gd name="connsiteX246" fmla="*/ 1506379 w 2838450"/>
                <a:gd name="connsiteY246" fmla="*/ 273598 h 523875"/>
                <a:gd name="connsiteX247" fmla="*/ 1531144 w 2838450"/>
                <a:gd name="connsiteY247" fmla="*/ 223115 h 523875"/>
                <a:gd name="connsiteX248" fmla="*/ 1541621 w 2838450"/>
                <a:gd name="connsiteY248" fmla="*/ 195493 h 523875"/>
                <a:gd name="connsiteX249" fmla="*/ 1552099 w 2838450"/>
                <a:gd name="connsiteY249" fmla="*/ 186920 h 523875"/>
                <a:gd name="connsiteX250" fmla="*/ 1572101 w 2838450"/>
                <a:gd name="connsiteY250" fmla="*/ 185015 h 523875"/>
                <a:gd name="connsiteX251" fmla="*/ 1591151 w 2838450"/>
                <a:gd name="connsiteY251" fmla="*/ 184063 h 523875"/>
                <a:gd name="connsiteX252" fmla="*/ 1584484 w 2838450"/>
                <a:gd name="connsiteY252" fmla="*/ 201208 h 523875"/>
                <a:gd name="connsiteX253" fmla="*/ 1562576 w 2838450"/>
                <a:gd name="connsiteY253" fmla="*/ 258358 h 523875"/>
                <a:gd name="connsiteX254" fmla="*/ 1559719 w 2838450"/>
                <a:gd name="connsiteY254" fmla="*/ 299315 h 523875"/>
                <a:gd name="connsiteX255" fmla="*/ 1586389 w 2838450"/>
                <a:gd name="connsiteY255" fmla="*/ 320270 h 523875"/>
                <a:gd name="connsiteX256" fmla="*/ 1594961 w 2838450"/>
                <a:gd name="connsiteY256" fmla="*/ 319318 h 523875"/>
                <a:gd name="connsiteX257" fmla="*/ 1612106 w 2838450"/>
                <a:gd name="connsiteY257" fmla="*/ 312650 h 523875"/>
                <a:gd name="connsiteX258" fmla="*/ 1640681 w 2838450"/>
                <a:gd name="connsiteY258" fmla="*/ 285980 h 523875"/>
                <a:gd name="connsiteX259" fmla="*/ 1664494 w 2838450"/>
                <a:gd name="connsiteY259" fmla="*/ 325033 h 523875"/>
                <a:gd name="connsiteX260" fmla="*/ 1714024 w 2838450"/>
                <a:gd name="connsiteY260" fmla="*/ 324080 h 523875"/>
                <a:gd name="connsiteX261" fmla="*/ 1729264 w 2838450"/>
                <a:gd name="connsiteY261" fmla="*/ 309793 h 523875"/>
                <a:gd name="connsiteX262" fmla="*/ 1745456 w 2838450"/>
                <a:gd name="connsiteY262" fmla="*/ 293600 h 523875"/>
                <a:gd name="connsiteX263" fmla="*/ 1755934 w 2838450"/>
                <a:gd name="connsiteY263" fmla="*/ 280265 h 523875"/>
                <a:gd name="connsiteX264" fmla="*/ 1753076 w 2838450"/>
                <a:gd name="connsiteY264" fmla="*/ 325033 h 523875"/>
                <a:gd name="connsiteX265" fmla="*/ 1751171 w 2838450"/>
                <a:gd name="connsiteY265" fmla="*/ 342178 h 523875"/>
                <a:gd name="connsiteX266" fmla="*/ 1748314 w 2838450"/>
                <a:gd name="connsiteY266" fmla="*/ 345988 h 523875"/>
                <a:gd name="connsiteX267" fmla="*/ 1720692 w 2838450"/>
                <a:gd name="connsiteY267" fmla="*/ 359323 h 523875"/>
                <a:gd name="connsiteX268" fmla="*/ 1692117 w 2838450"/>
                <a:gd name="connsiteY268" fmla="*/ 375515 h 523875"/>
                <a:gd name="connsiteX269" fmla="*/ 1661636 w 2838450"/>
                <a:gd name="connsiteY269" fmla="*/ 400280 h 523875"/>
                <a:gd name="connsiteX270" fmla="*/ 1649254 w 2838450"/>
                <a:gd name="connsiteY270" fmla="*/ 410758 h 523875"/>
                <a:gd name="connsiteX271" fmla="*/ 1631156 w 2838450"/>
                <a:gd name="connsiteY271" fmla="*/ 450763 h 523875"/>
                <a:gd name="connsiteX272" fmla="*/ 1631156 w 2838450"/>
                <a:gd name="connsiteY272" fmla="*/ 486005 h 523875"/>
                <a:gd name="connsiteX273" fmla="*/ 1645444 w 2838450"/>
                <a:gd name="connsiteY273" fmla="*/ 506960 h 523875"/>
                <a:gd name="connsiteX274" fmla="*/ 1673067 w 2838450"/>
                <a:gd name="connsiteY274" fmla="*/ 522200 h 523875"/>
                <a:gd name="connsiteX275" fmla="*/ 1704499 w 2838450"/>
                <a:gd name="connsiteY275" fmla="*/ 517438 h 523875"/>
                <a:gd name="connsiteX276" fmla="*/ 1727359 w 2838450"/>
                <a:gd name="connsiteY276" fmla="*/ 503150 h 523875"/>
                <a:gd name="connsiteX277" fmla="*/ 1746409 w 2838450"/>
                <a:gd name="connsiteY277" fmla="*/ 474575 h 523875"/>
                <a:gd name="connsiteX278" fmla="*/ 1759744 w 2838450"/>
                <a:gd name="connsiteY278" fmla="*/ 439333 h 523875"/>
                <a:gd name="connsiteX279" fmla="*/ 1767364 w 2838450"/>
                <a:gd name="connsiteY279" fmla="*/ 394565 h 523875"/>
                <a:gd name="connsiteX280" fmla="*/ 1773079 w 2838450"/>
                <a:gd name="connsiteY280" fmla="*/ 345035 h 523875"/>
                <a:gd name="connsiteX281" fmla="*/ 1774984 w 2838450"/>
                <a:gd name="connsiteY281" fmla="*/ 340273 h 523875"/>
                <a:gd name="connsiteX282" fmla="*/ 1787367 w 2838450"/>
                <a:gd name="connsiteY282" fmla="*/ 329795 h 523875"/>
                <a:gd name="connsiteX283" fmla="*/ 1827371 w 2838450"/>
                <a:gd name="connsiteY283" fmla="*/ 304078 h 523875"/>
                <a:gd name="connsiteX284" fmla="*/ 1866424 w 2838450"/>
                <a:gd name="connsiteY284" fmla="*/ 272645 h 523875"/>
                <a:gd name="connsiteX285" fmla="*/ 1899761 w 2838450"/>
                <a:gd name="connsiteY285" fmla="*/ 238355 h 523875"/>
                <a:gd name="connsiteX286" fmla="*/ 1945481 w 2838450"/>
                <a:gd name="connsiteY286" fmla="*/ 199303 h 523875"/>
                <a:gd name="connsiteX287" fmla="*/ 1967389 w 2838450"/>
                <a:gd name="connsiteY287" fmla="*/ 190730 h 523875"/>
                <a:gd name="connsiteX288" fmla="*/ 1999774 w 2838450"/>
                <a:gd name="connsiteY288" fmla="*/ 189778 h 523875"/>
                <a:gd name="connsiteX289" fmla="*/ 2018824 w 2838450"/>
                <a:gd name="connsiteY289" fmla="*/ 190730 h 523875"/>
                <a:gd name="connsiteX290" fmla="*/ 2064544 w 2838450"/>
                <a:gd name="connsiteY290" fmla="*/ 197398 h 523875"/>
                <a:gd name="connsiteX291" fmla="*/ 2108359 w 2838450"/>
                <a:gd name="connsiteY291" fmla="*/ 209780 h 523875"/>
                <a:gd name="connsiteX292" fmla="*/ 2150269 w 2838450"/>
                <a:gd name="connsiteY292" fmla="*/ 219305 h 523875"/>
                <a:gd name="connsiteX293" fmla="*/ 2198847 w 2838450"/>
                <a:gd name="connsiteY293" fmla="*/ 227878 h 523875"/>
                <a:gd name="connsiteX294" fmla="*/ 2227422 w 2838450"/>
                <a:gd name="connsiteY294" fmla="*/ 232640 h 523875"/>
                <a:gd name="connsiteX295" fmla="*/ 2256949 w 2838450"/>
                <a:gd name="connsiteY295" fmla="*/ 233593 h 523875"/>
                <a:gd name="connsiteX296" fmla="*/ 2259806 w 2838450"/>
                <a:gd name="connsiteY296" fmla="*/ 234545 h 523875"/>
                <a:gd name="connsiteX297" fmla="*/ 2287429 w 2838450"/>
                <a:gd name="connsiteY297" fmla="*/ 235498 h 523875"/>
                <a:gd name="connsiteX298" fmla="*/ 2320767 w 2838450"/>
                <a:gd name="connsiteY298" fmla="*/ 232640 h 523875"/>
                <a:gd name="connsiteX299" fmla="*/ 2346484 w 2838450"/>
                <a:gd name="connsiteY299" fmla="*/ 232640 h 523875"/>
                <a:gd name="connsiteX300" fmla="*/ 2395061 w 2838450"/>
                <a:gd name="connsiteY300" fmla="*/ 223115 h 523875"/>
                <a:gd name="connsiteX301" fmla="*/ 2426494 w 2838450"/>
                <a:gd name="connsiteY301" fmla="*/ 216448 h 523875"/>
                <a:gd name="connsiteX302" fmla="*/ 2450306 w 2838450"/>
                <a:gd name="connsiteY302" fmla="*/ 211685 h 523875"/>
                <a:gd name="connsiteX303" fmla="*/ 2477929 w 2838450"/>
                <a:gd name="connsiteY303" fmla="*/ 204065 h 523875"/>
                <a:gd name="connsiteX304" fmla="*/ 2512219 w 2838450"/>
                <a:gd name="connsiteY304" fmla="*/ 197398 h 523875"/>
                <a:gd name="connsiteX305" fmla="*/ 2565559 w 2838450"/>
                <a:gd name="connsiteY305" fmla="*/ 191683 h 523875"/>
                <a:gd name="connsiteX306" fmla="*/ 2592229 w 2838450"/>
                <a:gd name="connsiteY306" fmla="*/ 188825 h 523875"/>
                <a:gd name="connsiteX307" fmla="*/ 2618899 w 2838450"/>
                <a:gd name="connsiteY307" fmla="*/ 185968 h 523875"/>
                <a:gd name="connsiteX308" fmla="*/ 2655094 w 2838450"/>
                <a:gd name="connsiteY308" fmla="*/ 187873 h 523875"/>
                <a:gd name="connsiteX309" fmla="*/ 2679859 w 2838450"/>
                <a:gd name="connsiteY309" fmla="*/ 188825 h 523875"/>
                <a:gd name="connsiteX310" fmla="*/ 2717959 w 2838450"/>
                <a:gd name="connsiteY310" fmla="*/ 194540 h 523875"/>
                <a:gd name="connsiteX311" fmla="*/ 2747486 w 2838450"/>
                <a:gd name="connsiteY311" fmla="*/ 199303 h 523875"/>
                <a:gd name="connsiteX312" fmla="*/ 2800826 w 2838450"/>
                <a:gd name="connsiteY312" fmla="*/ 205970 h 523875"/>
                <a:gd name="connsiteX313" fmla="*/ 2818924 w 2838450"/>
                <a:gd name="connsiteY313" fmla="*/ 203113 h 523875"/>
                <a:gd name="connsiteX314" fmla="*/ 2838926 w 2838450"/>
                <a:gd name="connsiteY314" fmla="*/ 194540 h 523875"/>
                <a:gd name="connsiteX315" fmla="*/ 2838926 w 2838450"/>
                <a:gd name="connsiteY315" fmla="*/ 188825 h 523875"/>
                <a:gd name="connsiteX316" fmla="*/ 2824639 w 2838450"/>
                <a:gd name="connsiteY316" fmla="*/ 200255 h 523875"/>
                <a:gd name="connsiteX317" fmla="*/ 1244442 w 2838450"/>
                <a:gd name="connsiteY317" fmla="*/ 189778 h 523875"/>
                <a:gd name="connsiteX318" fmla="*/ 1260634 w 2838450"/>
                <a:gd name="connsiteY318" fmla="*/ 145963 h 523875"/>
                <a:gd name="connsiteX319" fmla="*/ 1272064 w 2838450"/>
                <a:gd name="connsiteY319" fmla="*/ 136438 h 523875"/>
                <a:gd name="connsiteX320" fmla="*/ 1298734 w 2838450"/>
                <a:gd name="connsiteY320" fmla="*/ 144058 h 523875"/>
                <a:gd name="connsiteX321" fmla="*/ 1296829 w 2838450"/>
                <a:gd name="connsiteY321" fmla="*/ 214543 h 523875"/>
                <a:gd name="connsiteX322" fmla="*/ 1245394 w 2838450"/>
                <a:gd name="connsiteY322" fmla="*/ 245975 h 523875"/>
                <a:gd name="connsiteX323" fmla="*/ 1245394 w 2838450"/>
                <a:gd name="connsiteY323" fmla="*/ 209780 h 523875"/>
                <a:gd name="connsiteX324" fmla="*/ 1244442 w 2838450"/>
                <a:gd name="connsiteY324" fmla="*/ 189778 h 523875"/>
                <a:gd name="connsiteX325" fmla="*/ 1393984 w 2838450"/>
                <a:gd name="connsiteY325" fmla="*/ 154535 h 523875"/>
                <a:gd name="connsiteX326" fmla="*/ 1374934 w 2838450"/>
                <a:gd name="connsiteY326" fmla="*/ 139295 h 523875"/>
                <a:gd name="connsiteX327" fmla="*/ 1356836 w 2838450"/>
                <a:gd name="connsiteY327" fmla="*/ 93575 h 523875"/>
                <a:gd name="connsiteX328" fmla="*/ 1356836 w 2838450"/>
                <a:gd name="connsiteY328" fmla="*/ 70715 h 523875"/>
                <a:gd name="connsiteX329" fmla="*/ 1373981 w 2838450"/>
                <a:gd name="connsiteY329" fmla="*/ 64048 h 523875"/>
                <a:gd name="connsiteX330" fmla="*/ 1393031 w 2838450"/>
                <a:gd name="connsiteY330" fmla="*/ 92623 h 523875"/>
                <a:gd name="connsiteX331" fmla="*/ 1396842 w 2838450"/>
                <a:gd name="connsiteY331" fmla="*/ 130723 h 523875"/>
                <a:gd name="connsiteX332" fmla="*/ 1393984 w 2838450"/>
                <a:gd name="connsiteY332" fmla="*/ 154535 h 523875"/>
                <a:gd name="connsiteX333" fmla="*/ 1550194 w 2838450"/>
                <a:gd name="connsiteY333" fmla="*/ 145963 h 523875"/>
                <a:gd name="connsiteX334" fmla="*/ 1543526 w 2838450"/>
                <a:gd name="connsiteY334" fmla="*/ 175490 h 523875"/>
                <a:gd name="connsiteX335" fmla="*/ 1529239 w 2838450"/>
                <a:gd name="connsiteY335" fmla="*/ 151678 h 523875"/>
                <a:gd name="connsiteX336" fmla="*/ 1529239 w 2838450"/>
                <a:gd name="connsiteY336" fmla="*/ 132628 h 523875"/>
                <a:gd name="connsiteX337" fmla="*/ 1530192 w 2838450"/>
                <a:gd name="connsiteY337" fmla="*/ 105958 h 523875"/>
                <a:gd name="connsiteX338" fmla="*/ 1532096 w 2838450"/>
                <a:gd name="connsiteY338" fmla="*/ 79288 h 523875"/>
                <a:gd name="connsiteX339" fmla="*/ 1534001 w 2838450"/>
                <a:gd name="connsiteY339" fmla="*/ 78335 h 523875"/>
                <a:gd name="connsiteX340" fmla="*/ 1540669 w 2838450"/>
                <a:gd name="connsiteY340" fmla="*/ 86908 h 523875"/>
                <a:gd name="connsiteX341" fmla="*/ 1550194 w 2838450"/>
                <a:gd name="connsiteY341" fmla="*/ 145963 h 523875"/>
                <a:gd name="connsiteX342" fmla="*/ 1750219 w 2838450"/>
                <a:gd name="connsiteY342" fmla="*/ 387898 h 523875"/>
                <a:gd name="connsiteX343" fmla="*/ 1745456 w 2838450"/>
                <a:gd name="connsiteY343" fmla="*/ 424093 h 523875"/>
                <a:gd name="connsiteX344" fmla="*/ 1723549 w 2838450"/>
                <a:gd name="connsiteY344" fmla="*/ 494578 h 523875"/>
                <a:gd name="connsiteX345" fmla="*/ 1686401 w 2838450"/>
                <a:gd name="connsiteY345" fmla="*/ 518390 h 523875"/>
                <a:gd name="connsiteX346" fmla="*/ 1665446 w 2838450"/>
                <a:gd name="connsiteY346" fmla="*/ 510770 h 523875"/>
                <a:gd name="connsiteX347" fmla="*/ 1646396 w 2838450"/>
                <a:gd name="connsiteY347" fmla="*/ 486958 h 523875"/>
                <a:gd name="connsiteX348" fmla="*/ 1645444 w 2838450"/>
                <a:gd name="connsiteY348" fmla="*/ 460288 h 523875"/>
                <a:gd name="connsiteX349" fmla="*/ 1650206 w 2838450"/>
                <a:gd name="connsiteY349" fmla="*/ 439333 h 523875"/>
                <a:gd name="connsiteX350" fmla="*/ 1671161 w 2838450"/>
                <a:gd name="connsiteY350" fmla="*/ 410758 h 523875"/>
                <a:gd name="connsiteX351" fmla="*/ 1693069 w 2838450"/>
                <a:gd name="connsiteY351" fmla="*/ 390755 h 523875"/>
                <a:gd name="connsiteX352" fmla="*/ 1719739 w 2838450"/>
                <a:gd name="connsiteY352" fmla="*/ 374563 h 523875"/>
                <a:gd name="connsiteX353" fmla="*/ 1737836 w 2838450"/>
                <a:gd name="connsiteY353" fmla="*/ 364085 h 523875"/>
                <a:gd name="connsiteX354" fmla="*/ 1751171 w 2838450"/>
                <a:gd name="connsiteY354" fmla="*/ 356465 h 523875"/>
                <a:gd name="connsiteX355" fmla="*/ 1753076 w 2838450"/>
                <a:gd name="connsiteY355" fmla="*/ 357418 h 523875"/>
                <a:gd name="connsiteX356" fmla="*/ 1750219 w 2838450"/>
                <a:gd name="connsiteY356" fmla="*/ 38789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2838450" h="523875">
                  <a:moveTo>
                    <a:pt x="2824639" y="200255"/>
                  </a:moveTo>
                  <a:cubicBezTo>
                    <a:pt x="2815114" y="200255"/>
                    <a:pt x="2806542" y="202160"/>
                    <a:pt x="2797017" y="201208"/>
                  </a:cubicBezTo>
                  <a:cubicBezTo>
                    <a:pt x="2781776" y="200255"/>
                    <a:pt x="2766536" y="197398"/>
                    <a:pt x="2751297" y="192635"/>
                  </a:cubicBezTo>
                  <a:cubicBezTo>
                    <a:pt x="2748439" y="191683"/>
                    <a:pt x="2744629" y="191683"/>
                    <a:pt x="2741772" y="190730"/>
                  </a:cubicBezTo>
                  <a:cubicBezTo>
                    <a:pt x="2728436" y="188825"/>
                    <a:pt x="2714149" y="187873"/>
                    <a:pt x="2700814" y="185015"/>
                  </a:cubicBezTo>
                  <a:cubicBezTo>
                    <a:pt x="2684622" y="182158"/>
                    <a:pt x="2668429" y="178348"/>
                    <a:pt x="2652236" y="179300"/>
                  </a:cubicBezTo>
                  <a:cubicBezTo>
                    <a:pt x="2651284" y="179300"/>
                    <a:pt x="2650331" y="179300"/>
                    <a:pt x="2648426" y="179300"/>
                  </a:cubicBezTo>
                  <a:cubicBezTo>
                    <a:pt x="2630329" y="176443"/>
                    <a:pt x="2612231" y="179300"/>
                    <a:pt x="2593181" y="181205"/>
                  </a:cubicBezTo>
                  <a:cubicBezTo>
                    <a:pt x="2584609" y="182158"/>
                    <a:pt x="2576989" y="184063"/>
                    <a:pt x="2568417" y="185015"/>
                  </a:cubicBezTo>
                  <a:cubicBezTo>
                    <a:pt x="2552224" y="186920"/>
                    <a:pt x="2536031" y="188825"/>
                    <a:pt x="2519839" y="191683"/>
                  </a:cubicBezTo>
                  <a:cubicBezTo>
                    <a:pt x="2505551" y="194540"/>
                    <a:pt x="2491264" y="197398"/>
                    <a:pt x="2476976" y="201208"/>
                  </a:cubicBezTo>
                  <a:cubicBezTo>
                    <a:pt x="2466499" y="204065"/>
                    <a:pt x="2456022" y="206923"/>
                    <a:pt x="2445544" y="208828"/>
                  </a:cubicBezTo>
                  <a:cubicBezTo>
                    <a:pt x="2428399" y="212638"/>
                    <a:pt x="2411254" y="215495"/>
                    <a:pt x="2394109" y="219305"/>
                  </a:cubicBezTo>
                  <a:cubicBezTo>
                    <a:pt x="2371249" y="224068"/>
                    <a:pt x="2348389" y="227878"/>
                    <a:pt x="2325529" y="227878"/>
                  </a:cubicBezTo>
                  <a:cubicBezTo>
                    <a:pt x="2321719" y="227878"/>
                    <a:pt x="2317909" y="226925"/>
                    <a:pt x="2315051" y="227878"/>
                  </a:cubicBezTo>
                  <a:cubicBezTo>
                    <a:pt x="2297906" y="230735"/>
                    <a:pt x="2280761" y="230735"/>
                    <a:pt x="2263617" y="228830"/>
                  </a:cubicBezTo>
                  <a:cubicBezTo>
                    <a:pt x="2247424" y="226925"/>
                    <a:pt x="2231231" y="225020"/>
                    <a:pt x="2215039" y="223115"/>
                  </a:cubicBezTo>
                  <a:cubicBezTo>
                    <a:pt x="2202656" y="221210"/>
                    <a:pt x="2190274" y="220258"/>
                    <a:pt x="2178844" y="218353"/>
                  </a:cubicBezTo>
                  <a:cubicBezTo>
                    <a:pt x="2164556" y="216448"/>
                    <a:pt x="2150269" y="213590"/>
                    <a:pt x="2135981" y="210733"/>
                  </a:cubicBezTo>
                  <a:cubicBezTo>
                    <a:pt x="2117884" y="206923"/>
                    <a:pt x="2098834" y="203113"/>
                    <a:pt x="2080736" y="198350"/>
                  </a:cubicBezTo>
                  <a:cubicBezTo>
                    <a:pt x="2065497" y="194540"/>
                    <a:pt x="2049304" y="189778"/>
                    <a:pt x="2034064" y="187873"/>
                  </a:cubicBezTo>
                  <a:cubicBezTo>
                    <a:pt x="2019776" y="185968"/>
                    <a:pt x="2006442" y="184063"/>
                    <a:pt x="1992154" y="184063"/>
                  </a:cubicBezTo>
                  <a:cubicBezTo>
                    <a:pt x="1979771" y="184063"/>
                    <a:pt x="1969294" y="186920"/>
                    <a:pt x="1958817" y="190730"/>
                  </a:cubicBezTo>
                  <a:cubicBezTo>
                    <a:pt x="1939767" y="197398"/>
                    <a:pt x="1923574" y="209780"/>
                    <a:pt x="1910239" y="224068"/>
                  </a:cubicBezTo>
                  <a:cubicBezTo>
                    <a:pt x="1894046" y="240260"/>
                    <a:pt x="1878806" y="255500"/>
                    <a:pt x="1863567" y="271693"/>
                  </a:cubicBezTo>
                  <a:cubicBezTo>
                    <a:pt x="1846421" y="288838"/>
                    <a:pt x="1826419" y="302173"/>
                    <a:pt x="1806417" y="315508"/>
                  </a:cubicBezTo>
                  <a:cubicBezTo>
                    <a:pt x="1798796" y="321223"/>
                    <a:pt x="1790224" y="325985"/>
                    <a:pt x="1780699" y="331700"/>
                  </a:cubicBezTo>
                  <a:cubicBezTo>
                    <a:pt x="1781651" y="325033"/>
                    <a:pt x="1781651" y="319318"/>
                    <a:pt x="1782604" y="313603"/>
                  </a:cubicBezTo>
                  <a:cubicBezTo>
                    <a:pt x="1783556" y="302173"/>
                    <a:pt x="1783556" y="290743"/>
                    <a:pt x="1784509" y="279313"/>
                  </a:cubicBezTo>
                  <a:cubicBezTo>
                    <a:pt x="1786414" y="260263"/>
                    <a:pt x="1788319" y="242165"/>
                    <a:pt x="1790224" y="223115"/>
                  </a:cubicBezTo>
                  <a:cubicBezTo>
                    <a:pt x="1790224" y="219305"/>
                    <a:pt x="1791176" y="216448"/>
                    <a:pt x="1791176" y="212638"/>
                  </a:cubicBezTo>
                  <a:cubicBezTo>
                    <a:pt x="1792129" y="205018"/>
                    <a:pt x="1792129" y="197398"/>
                    <a:pt x="1793081" y="189778"/>
                  </a:cubicBezTo>
                  <a:cubicBezTo>
                    <a:pt x="1793081" y="183110"/>
                    <a:pt x="1794034" y="176443"/>
                    <a:pt x="1792129" y="169775"/>
                  </a:cubicBezTo>
                  <a:cubicBezTo>
                    <a:pt x="1791176" y="166918"/>
                    <a:pt x="1786414" y="165013"/>
                    <a:pt x="1782604" y="164060"/>
                  </a:cubicBezTo>
                  <a:cubicBezTo>
                    <a:pt x="1781651" y="164060"/>
                    <a:pt x="1779746" y="165965"/>
                    <a:pt x="1778794" y="166918"/>
                  </a:cubicBezTo>
                  <a:cubicBezTo>
                    <a:pt x="1775936" y="183110"/>
                    <a:pt x="1772126" y="198350"/>
                    <a:pt x="1769269" y="214543"/>
                  </a:cubicBezTo>
                  <a:cubicBezTo>
                    <a:pt x="1767364" y="224068"/>
                    <a:pt x="1767364" y="233593"/>
                    <a:pt x="1764506" y="243118"/>
                  </a:cubicBezTo>
                  <a:cubicBezTo>
                    <a:pt x="1761649" y="252643"/>
                    <a:pt x="1755934" y="261215"/>
                    <a:pt x="1751171" y="270740"/>
                  </a:cubicBezTo>
                  <a:cubicBezTo>
                    <a:pt x="1740694" y="289790"/>
                    <a:pt x="1726406" y="306935"/>
                    <a:pt x="1708309" y="319318"/>
                  </a:cubicBezTo>
                  <a:cubicBezTo>
                    <a:pt x="1702594" y="323128"/>
                    <a:pt x="1694021" y="325033"/>
                    <a:pt x="1686401" y="325033"/>
                  </a:cubicBezTo>
                  <a:cubicBezTo>
                    <a:pt x="1679734" y="325033"/>
                    <a:pt x="1669256" y="308840"/>
                    <a:pt x="1668304" y="301220"/>
                  </a:cubicBezTo>
                  <a:cubicBezTo>
                    <a:pt x="1666399" y="287885"/>
                    <a:pt x="1663542" y="274550"/>
                    <a:pt x="1665446" y="261215"/>
                  </a:cubicBezTo>
                  <a:cubicBezTo>
                    <a:pt x="1667351" y="249785"/>
                    <a:pt x="1667351" y="238355"/>
                    <a:pt x="1669256" y="226925"/>
                  </a:cubicBezTo>
                  <a:cubicBezTo>
                    <a:pt x="1673067" y="207875"/>
                    <a:pt x="1678781" y="189778"/>
                    <a:pt x="1683544" y="170728"/>
                  </a:cubicBezTo>
                  <a:cubicBezTo>
                    <a:pt x="1686401" y="159298"/>
                    <a:pt x="1688306" y="147868"/>
                    <a:pt x="1686401" y="135485"/>
                  </a:cubicBezTo>
                  <a:cubicBezTo>
                    <a:pt x="1685449" y="130723"/>
                    <a:pt x="1681639" y="128818"/>
                    <a:pt x="1678781" y="129770"/>
                  </a:cubicBezTo>
                  <a:cubicBezTo>
                    <a:pt x="1676876" y="129770"/>
                    <a:pt x="1673067" y="132628"/>
                    <a:pt x="1672114" y="134533"/>
                  </a:cubicBezTo>
                  <a:cubicBezTo>
                    <a:pt x="1667351" y="145963"/>
                    <a:pt x="1662589" y="157393"/>
                    <a:pt x="1659731" y="169775"/>
                  </a:cubicBezTo>
                  <a:cubicBezTo>
                    <a:pt x="1654969" y="187873"/>
                    <a:pt x="1650206" y="205018"/>
                    <a:pt x="1647349" y="223115"/>
                  </a:cubicBezTo>
                  <a:cubicBezTo>
                    <a:pt x="1644492" y="236450"/>
                    <a:pt x="1643539" y="248833"/>
                    <a:pt x="1642586" y="262168"/>
                  </a:cubicBezTo>
                  <a:cubicBezTo>
                    <a:pt x="1641634" y="268835"/>
                    <a:pt x="1644492" y="276455"/>
                    <a:pt x="1636871" y="282170"/>
                  </a:cubicBezTo>
                  <a:cubicBezTo>
                    <a:pt x="1630204" y="287885"/>
                    <a:pt x="1626394" y="295505"/>
                    <a:pt x="1619726" y="301220"/>
                  </a:cubicBezTo>
                  <a:cubicBezTo>
                    <a:pt x="1614964" y="305983"/>
                    <a:pt x="1610201" y="309793"/>
                    <a:pt x="1604486" y="312650"/>
                  </a:cubicBezTo>
                  <a:cubicBezTo>
                    <a:pt x="1594961" y="317413"/>
                    <a:pt x="1591151" y="315508"/>
                    <a:pt x="1588294" y="306935"/>
                  </a:cubicBezTo>
                  <a:cubicBezTo>
                    <a:pt x="1585436" y="296458"/>
                    <a:pt x="1584484" y="285028"/>
                    <a:pt x="1587342" y="273598"/>
                  </a:cubicBezTo>
                  <a:cubicBezTo>
                    <a:pt x="1593056" y="251690"/>
                    <a:pt x="1600676" y="229783"/>
                    <a:pt x="1608296" y="208828"/>
                  </a:cubicBezTo>
                  <a:cubicBezTo>
                    <a:pt x="1611154" y="199303"/>
                    <a:pt x="1614964" y="189778"/>
                    <a:pt x="1608296" y="180253"/>
                  </a:cubicBezTo>
                  <a:cubicBezTo>
                    <a:pt x="1606392" y="177395"/>
                    <a:pt x="1604486" y="176443"/>
                    <a:pt x="1600676" y="176443"/>
                  </a:cubicBezTo>
                  <a:cubicBezTo>
                    <a:pt x="1596867" y="177395"/>
                    <a:pt x="1592104" y="178348"/>
                    <a:pt x="1588294" y="178348"/>
                  </a:cubicBezTo>
                  <a:cubicBezTo>
                    <a:pt x="1576864" y="178348"/>
                    <a:pt x="1565434" y="178348"/>
                    <a:pt x="1553051" y="178348"/>
                  </a:cubicBezTo>
                  <a:cubicBezTo>
                    <a:pt x="1553051" y="177395"/>
                    <a:pt x="1553051" y="175490"/>
                    <a:pt x="1553051" y="174538"/>
                  </a:cubicBezTo>
                  <a:cubicBezTo>
                    <a:pt x="1554956" y="166918"/>
                    <a:pt x="1557814" y="159298"/>
                    <a:pt x="1559719" y="150725"/>
                  </a:cubicBezTo>
                  <a:cubicBezTo>
                    <a:pt x="1562576" y="139295"/>
                    <a:pt x="1560671" y="127865"/>
                    <a:pt x="1559719" y="117388"/>
                  </a:cubicBezTo>
                  <a:cubicBezTo>
                    <a:pt x="1557814" y="105005"/>
                    <a:pt x="1554004" y="94528"/>
                    <a:pt x="1548289" y="83098"/>
                  </a:cubicBezTo>
                  <a:cubicBezTo>
                    <a:pt x="1545431" y="76430"/>
                    <a:pt x="1534001" y="69763"/>
                    <a:pt x="1528286" y="71668"/>
                  </a:cubicBezTo>
                  <a:cubicBezTo>
                    <a:pt x="1518761" y="75478"/>
                    <a:pt x="1513999" y="84050"/>
                    <a:pt x="1511142" y="92623"/>
                  </a:cubicBezTo>
                  <a:cubicBezTo>
                    <a:pt x="1509236" y="98338"/>
                    <a:pt x="1509236" y="105958"/>
                    <a:pt x="1507331" y="111673"/>
                  </a:cubicBezTo>
                  <a:cubicBezTo>
                    <a:pt x="1503521" y="124055"/>
                    <a:pt x="1501617" y="137390"/>
                    <a:pt x="1504474" y="149773"/>
                  </a:cubicBezTo>
                  <a:cubicBezTo>
                    <a:pt x="1508284" y="170728"/>
                    <a:pt x="1517809" y="183110"/>
                    <a:pt x="1539717" y="186920"/>
                  </a:cubicBezTo>
                  <a:cubicBezTo>
                    <a:pt x="1534954" y="199303"/>
                    <a:pt x="1531144" y="210733"/>
                    <a:pt x="1525429" y="222163"/>
                  </a:cubicBezTo>
                  <a:cubicBezTo>
                    <a:pt x="1513999" y="248833"/>
                    <a:pt x="1501617" y="275503"/>
                    <a:pt x="1485424" y="299315"/>
                  </a:cubicBezTo>
                  <a:cubicBezTo>
                    <a:pt x="1477804" y="310745"/>
                    <a:pt x="1472089" y="324080"/>
                    <a:pt x="1461611" y="332653"/>
                  </a:cubicBezTo>
                  <a:cubicBezTo>
                    <a:pt x="1452086" y="340273"/>
                    <a:pt x="1442561" y="345035"/>
                    <a:pt x="1431131" y="339320"/>
                  </a:cubicBezTo>
                  <a:cubicBezTo>
                    <a:pt x="1429226" y="338368"/>
                    <a:pt x="1426369" y="336463"/>
                    <a:pt x="1426369" y="334558"/>
                  </a:cubicBezTo>
                  <a:cubicBezTo>
                    <a:pt x="1423511" y="325985"/>
                    <a:pt x="1422559" y="316460"/>
                    <a:pt x="1423511" y="306935"/>
                  </a:cubicBezTo>
                  <a:cubicBezTo>
                    <a:pt x="1425417" y="288838"/>
                    <a:pt x="1429226" y="271693"/>
                    <a:pt x="1433989" y="254548"/>
                  </a:cubicBezTo>
                  <a:cubicBezTo>
                    <a:pt x="1436846" y="245023"/>
                    <a:pt x="1440656" y="236450"/>
                    <a:pt x="1442561" y="227878"/>
                  </a:cubicBezTo>
                  <a:cubicBezTo>
                    <a:pt x="1446371" y="210733"/>
                    <a:pt x="1450181" y="193588"/>
                    <a:pt x="1453039" y="176443"/>
                  </a:cubicBezTo>
                  <a:cubicBezTo>
                    <a:pt x="1453992" y="171680"/>
                    <a:pt x="1453039" y="165965"/>
                    <a:pt x="1447324" y="163108"/>
                  </a:cubicBezTo>
                  <a:cubicBezTo>
                    <a:pt x="1442561" y="160250"/>
                    <a:pt x="1437799" y="160250"/>
                    <a:pt x="1432084" y="160250"/>
                  </a:cubicBezTo>
                  <a:cubicBezTo>
                    <a:pt x="1424464" y="160250"/>
                    <a:pt x="1415892" y="158345"/>
                    <a:pt x="1408271" y="157393"/>
                  </a:cubicBezTo>
                  <a:cubicBezTo>
                    <a:pt x="1402556" y="156440"/>
                    <a:pt x="1401604" y="154535"/>
                    <a:pt x="1402556" y="148820"/>
                  </a:cubicBezTo>
                  <a:cubicBezTo>
                    <a:pt x="1404461" y="140248"/>
                    <a:pt x="1406367" y="131675"/>
                    <a:pt x="1406367" y="123103"/>
                  </a:cubicBezTo>
                  <a:cubicBezTo>
                    <a:pt x="1406367" y="112625"/>
                    <a:pt x="1404461" y="101195"/>
                    <a:pt x="1403509" y="90718"/>
                  </a:cubicBezTo>
                  <a:cubicBezTo>
                    <a:pt x="1402556" y="78335"/>
                    <a:pt x="1393984" y="69763"/>
                    <a:pt x="1385411" y="61190"/>
                  </a:cubicBezTo>
                  <a:cubicBezTo>
                    <a:pt x="1379696" y="55475"/>
                    <a:pt x="1373029" y="56428"/>
                    <a:pt x="1366361" y="56428"/>
                  </a:cubicBezTo>
                  <a:cubicBezTo>
                    <a:pt x="1356836" y="56428"/>
                    <a:pt x="1348264" y="64048"/>
                    <a:pt x="1347311" y="73573"/>
                  </a:cubicBezTo>
                  <a:cubicBezTo>
                    <a:pt x="1346359" y="85955"/>
                    <a:pt x="1345406" y="99290"/>
                    <a:pt x="1345406" y="111673"/>
                  </a:cubicBezTo>
                  <a:cubicBezTo>
                    <a:pt x="1345406" y="125008"/>
                    <a:pt x="1351121" y="135485"/>
                    <a:pt x="1357789" y="145963"/>
                  </a:cubicBezTo>
                  <a:cubicBezTo>
                    <a:pt x="1360646" y="149773"/>
                    <a:pt x="1364456" y="154535"/>
                    <a:pt x="1369219" y="156440"/>
                  </a:cubicBezTo>
                  <a:cubicBezTo>
                    <a:pt x="1376839" y="161203"/>
                    <a:pt x="1385411" y="165013"/>
                    <a:pt x="1393984" y="168823"/>
                  </a:cubicBezTo>
                  <a:cubicBezTo>
                    <a:pt x="1393984" y="169775"/>
                    <a:pt x="1393984" y="172633"/>
                    <a:pt x="1393031" y="174538"/>
                  </a:cubicBezTo>
                  <a:cubicBezTo>
                    <a:pt x="1383506" y="197398"/>
                    <a:pt x="1375886" y="221210"/>
                    <a:pt x="1365409" y="244070"/>
                  </a:cubicBezTo>
                  <a:cubicBezTo>
                    <a:pt x="1358742" y="259310"/>
                    <a:pt x="1350169" y="272645"/>
                    <a:pt x="1342549" y="286933"/>
                  </a:cubicBezTo>
                  <a:cubicBezTo>
                    <a:pt x="1335881" y="299315"/>
                    <a:pt x="1324451" y="308840"/>
                    <a:pt x="1313021" y="316460"/>
                  </a:cubicBezTo>
                  <a:cubicBezTo>
                    <a:pt x="1302544" y="323128"/>
                    <a:pt x="1291114" y="324080"/>
                    <a:pt x="1279684" y="322175"/>
                  </a:cubicBezTo>
                  <a:cubicBezTo>
                    <a:pt x="1273969" y="321223"/>
                    <a:pt x="1267301" y="316460"/>
                    <a:pt x="1262539" y="311698"/>
                  </a:cubicBezTo>
                  <a:cubicBezTo>
                    <a:pt x="1257776" y="306935"/>
                    <a:pt x="1255871" y="300268"/>
                    <a:pt x="1253014" y="294553"/>
                  </a:cubicBezTo>
                  <a:cubicBezTo>
                    <a:pt x="1247299" y="281218"/>
                    <a:pt x="1245394" y="266930"/>
                    <a:pt x="1247299" y="253595"/>
                  </a:cubicBezTo>
                  <a:cubicBezTo>
                    <a:pt x="1253014" y="251690"/>
                    <a:pt x="1257776" y="250738"/>
                    <a:pt x="1262539" y="249785"/>
                  </a:cubicBezTo>
                  <a:cubicBezTo>
                    <a:pt x="1270159" y="246928"/>
                    <a:pt x="1278731" y="245023"/>
                    <a:pt x="1285399" y="240260"/>
                  </a:cubicBezTo>
                  <a:cubicBezTo>
                    <a:pt x="1297781" y="230735"/>
                    <a:pt x="1310164" y="221210"/>
                    <a:pt x="1317784" y="206923"/>
                  </a:cubicBezTo>
                  <a:cubicBezTo>
                    <a:pt x="1323499" y="195493"/>
                    <a:pt x="1326356" y="183110"/>
                    <a:pt x="1325404" y="170728"/>
                  </a:cubicBezTo>
                  <a:cubicBezTo>
                    <a:pt x="1324451" y="160250"/>
                    <a:pt x="1322546" y="150725"/>
                    <a:pt x="1313974" y="143105"/>
                  </a:cubicBezTo>
                  <a:cubicBezTo>
                    <a:pt x="1305401" y="135485"/>
                    <a:pt x="1297781" y="129770"/>
                    <a:pt x="1285399" y="129770"/>
                  </a:cubicBezTo>
                  <a:cubicBezTo>
                    <a:pt x="1271111" y="128818"/>
                    <a:pt x="1260634" y="136438"/>
                    <a:pt x="1252061" y="145963"/>
                  </a:cubicBezTo>
                  <a:cubicBezTo>
                    <a:pt x="1239679" y="157393"/>
                    <a:pt x="1231106" y="172633"/>
                    <a:pt x="1228249" y="189778"/>
                  </a:cubicBezTo>
                  <a:cubicBezTo>
                    <a:pt x="1224439" y="207875"/>
                    <a:pt x="1222534" y="225973"/>
                    <a:pt x="1221581" y="245023"/>
                  </a:cubicBezTo>
                  <a:cubicBezTo>
                    <a:pt x="1220629" y="256453"/>
                    <a:pt x="1221581" y="266930"/>
                    <a:pt x="1221581" y="278360"/>
                  </a:cubicBezTo>
                  <a:cubicBezTo>
                    <a:pt x="1221581" y="282170"/>
                    <a:pt x="1222534" y="285980"/>
                    <a:pt x="1223486" y="289790"/>
                  </a:cubicBezTo>
                  <a:cubicBezTo>
                    <a:pt x="1224439" y="294553"/>
                    <a:pt x="1226344" y="299315"/>
                    <a:pt x="1227296" y="304078"/>
                  </a:cubicBezTo>
                  <a:cubicBezTo>
                    <a:pt x="1228249" y="309793"/>
                    <a:pt x="1235869" y="315508"/>
                    <a:pt x="1230154" y="322175"/>
                  </a:cubicBezTo>
                  <a:cubicBezTo>
                    <a:pt x="1226344" y="326938"/>
                    <a:pt x="1222534" y="332653"/>
                    <a:pt x="1216819" y="334558"/>
                  </a:cubicBezTo>
                  <a:cubicBezTo>
                    <a:pt x="1210151" y="337415"/>
                    <a:pt x="1202531" y="333605"/>
                    <a:pt x="1196817" y="328843"/>
                  </a:cubicBezTo>
                  <a:cubicBezTo>
                    <a:pt x="1185386" y="318365"/>
                    <a:pt x="1182529" y="304078"/>
                    <a:pt x="1179671" y="289790"/>
                  </a:cubicBezTo>
                  <a:cubicBezTo>
                    <a:pt x="1177767" y="281218"/>
                    <a:pt x="1177767" y="273598"/>
                    <a:pt x="1176814" y="265025"/>
                  </a:cubicBezTo>
                  <a:cubicBezTo>
                    <a:pt x="1175861" y="247880"/>
                    <a:pt x="1174909" y="230735"/>
                    <a:pt x="1174909" y="213590"/>
                  </a:cubicBezTo>
                  <a:cubicBezTo>
                    <a:pt x="1174909" y="210733"/>
                    <a:pt x="1175861" y="207875"/>
                    <a:pt x="1175861" y="205018"/>
                  </a:cubicBezTo>
                  <a:cubicBezTo>
                    <a:pt x="1176814" y="196445"/>
                    <a:pt x="1176814" y="187873"/>
                    <a:pt x="1178719" y="179300"/>
                  </a:cubicBezTo>
                  <a:cubicBezTo>
                    <a:pt x="1180624" y="165965"/>
                    <a:pt x="1183481" y="153583"/>
                    <a:pt x="1185386" y="140248"/>
                  </a:cubicBezTo>
                  <a:cubicBezTo>
                    <a:pt x="1188244" y="120245"/>
                    <a:pt x="1190149" y="100243"/>
                    <a:pt x="1193959" y="80240"/>
                  </a:cubicBezTo>
                  <a:cubicBezTo>
                    <a:pt x="1196817" y="65953"/>
                    <a:pt x="1196817" y="52618"/>
                    <a:pt x="1194911" y="38330"/>
                  </a:cubicBezTo>
                  <a:cubicBezTo>
                    <a:pt x="1193959" y="33568"/>
                    <a:pt x="1193006" y="28805"/>
                    <a:pt x="1191101" y="24995"/>
                  </a:cubicBezTo>
                  <a:cubicBezTo>
                    <a:pt x="1187292" y="16423"/>
                    <a:pt x="1179671" y="10708"/>
                    <a:pt x="1170146" y="8803"/>
                  </a:cubicBezTo>
                  <a:cubicBezTo>
                    <a:pt x="1153001" y="4040"/>
                    <a:pt x="1137761" y="9755"/>
                    <a:pt x="1127284" y="23090"/>
                  </a:cubicBezTo>
                  <a:cubicBezTo>
                    <a:pt x="1115854" y="38330"/>
                    <a:pt x="1107281" y="55475"/>
                    <a:pt x="1099661" y="73573"/>
                  </a:cubicBezTo>
                  <a:cubicBezTo>
                    <a:pt x="1093946" y="88813"/>
                    <a:pt x="1090136" y="105005"/>
                    <a:pt x="1086326" y="120245"/>
                  </a:cubicBezTo>
                  <a:cubicBezTo>
                    <a:pt x="1080611" y="142153"/>
                    <a:pt x="1076801" y="165013"/>
                    <a:pt x="1072039" y="185968"/>
                  </a:cubicBezTo>
                  <a:cubicBezTo>
                    <a:pt x="1072039" y="185968"/>
                    <a:pt x="1071086" y="185015"/>
                    <a:pt x="1071086" y="183110"/>
                  </a:cubicBezTo>
                  <a:cubicBezTo>
                    <a:pt x="1069181" y="174538"/>
                    <a:pt x="1067276" y="165965"/>
                    <a:pt x="1066324" y="157393"/>
                  </a:cubicBezTo>
                  <a:cubicBezTo>
                    <a:pt x="1064419" y="140248"/>
                    <a:pt x="1059656" y="125008"/>
                    <a:pt x="1049179" y="110720"/>
                  </a:cubicBezTo>
                  <a:cubicBezTo>
                    <a:pt x="1041559" y="100243"/>
                    <a:pt x="1025367" y="95480"/>
                    <a:pt x="1013936" y="100243"/>
                  </a:cubicBezTo>
                  <a:cubicBezTo>
                    <a:pt x="1003459" y="104053"/>
                    <a:pt x="996792" y="110720"/>
                    <a:pt x="992029" y="121198"/>
                  </a:cubicBezTo>
                  <a:cubicBezTo>
                    <a:pt x="984409" y="140248"/>
                    <a:pt x="978694" y="159298"/>
                    <a:pt x="976789" y="181205"/>
                  </a:cubicBezTo>
                  <a:cubicBezTo>
                    <a:pt x="974884" y="173585"/>
                    <a:pt x="972979" y="167870"/>
                    <a:pt x="971074" y="161203"/>
                  </a:cubicBezTo>
                  <a:cubicBezTo>
                    <a:pt x="969169" y="155488"/>
                    <a:pt x="967264" y="149773"/>
                    <a:pt x="965359" y="143105"/>
                  </a:cubicBezTo>
                  <a:cubicBezTo>
                    <a:pt x="963454" y="136438"/>
                    <a:pt x="962501" y="130723"/>
                    <a:pt x="959644" y="125008"/>
                  </a:cubicBezTo>
                  <a:cubicBezTo>
                    <a:pt x="955834" y="116435"/>
                    <a:pt x="951071" y="107863"/>
                    <a:pt x="946309" y="100243"/>
                  </a:cubicBezTo>
                  <a:cubicBezTo>
                    <a:pt x="940594" y="91670"/>
                    <a:pt x="933926" y="83098"/>
                    <a:pt x="927259" y="75478"/>
                  </a:cubicBezTo>
                  <a:cubicBezTo>
                    <a:pt x="921544" y="69763"/>
                    <a:pt x="914876" y="65000"/>
                    <a:pt x="908209" y="59285"/>
                  </a:cubicBezTo>
                  <a:cubicBezTo>
                    <a:pt x="892969" y="47855"/>
                    <a:pt x="875824" y="39283"/>
                    <a:pt x="857726" y="34520"/>
                  </a:cubicBezTo>
                  <a:cubicBezTo>
                    <a:pt x="844392" y="31663"/>
                    <a:pt x="830104" y="28805"/>
                    <a:pt x="816769" y="24995"/>
                  </a:cubicBezTo>
                  <a:cubicBezTo>
                    <a:pt x="810101" y="24043"/>
                    <a:pt x="804386" y="22138"/>
                    <a:pt x="797719" y="21185"/>
                  </a:cubicBezTo>
                  <a:cubicBezTo>
                    <a:pt x="785336" y="19280"/>
                    <a:pt x="773906" y="17375"/>
                    <a:pt x="761524" y="15470"/>
                  </a:cubicBezTo>
                  <a:cubicBezTo>
                    <a:pt x="748189" y="12613"/>
                    <a:pt x="741521" y="12613"/>
                    <a:pt x="733901" y="12613"/>
                  </a:cubicBezTo>
                  <a:cubicBezTo>
                    <a:pt x="724376" y="13565"/>
                    <a:pt x="714851" y="14518"/>
                    <a:pt x="705326" y="15470"/>
                  </a:cubicBezTo>
                  <a:cubicBezTo>
                    <a:pt x="691992" y="17375"/>
                    <a:pt x="678656" y="17375"/>
                    <a:pt x="665321" y="20233"/>
                  </a:cubicBezTo>
                  <a:cubicBezTo>
                    <a:pt x="644367" y="24043"/>
                    <a:pt x="623411" y="29758"/>
                    <a:pt x="603409" y="35473"/>
                  </a:cubicBezTo>
                  <a:cubicBezTo>
                    <a:pt x="597694" y="37378"/>
                    <a:pt x="591026" y="39283"/>
                    <a:pt x="585311" y="41188"/>
                  </a:cubicBezTo>
                  <a:cubicBezTo>
                    <a:pt x="574834" y="44998"/>
                    <a:pt x="563404" y="49760"/>
                    <a:pt x="552926" y="54523"/>
                  </a:cubicBezTo>
                  <a:cubicBezTo>
                    <a:pt x="546259" y="57380"/>
                    <a:pt x="539592" y="59285"/>
                    <a:pt x="532924" y="63095"/>
                  </a:cubicBezTo>
                  <a:cubicBezTo>
                    <a:pt x="518636" y="71668"/>
                    <a:pt x="505301" y="80240"/>
                    <a:pt x="491014" y="88813"/>
                  </a:cubicBezTo>
                  <a:cubicBezTo>
                    <a:pt x="481489" y="94528"/>
                    <a:pt x="471964" y="101195"/>
                    <a:pt x="461486" y="105005"/>
                  </a:cubicBezTo>
                  <a:cubicBezTo>
                    <a:pt x="450056" y="109768"/>
                    <a:pt x="439579" y="116435"/>
                    <a:pt x="427196" y="121198"/>
                  </a:cubicBezTo>
                  <a:cubicBezTo>
                    <a:pt x="409099" y="127865"/>
                    <a:pt x="391001" y="133580"/>
                    <a:pt x="372904" y="139295"/>
                  </a:cubicBezTo>
                  <a:cubicBezTo>
                    <a:pt x="360521" y="143105"/>
                    <a:pt x="349091" y="145963"/>
                    <a:pt x="336709" y="147868"/>
                  </a:cubicBezTo>
                  <a:cubicBezTo>
                    <a:pt x="319564" y="149773"/>
                    <a:pt x="302419" y="150725"/>
                    <a:pt x="285274" y="149773"/>
                  </a:cubicBezTo>
                  <a:cubicBezTo>
                    <a:pt x="271939" y="149773"/>
                    <a:pt x="258604" y="148820"/>
                    <a:pt x="246221" y="145010"/>
                  </a:cubicBezTo>
                  <a:cubicBezTo>
                    <a:pt x="231934" y="140248"/>
                    <a:pt x="218599" y="141200"/>
                    <a:pt x="204311" y="140248"/>
                  </a:cubicBezTo>
                  <a:cubicBezTo>
                    <a:pt x="192881" y="139295"/>
                    <a:pt x="181451" y="140248"/>
                    <a:pt x="170974" y="141200"/>
                  </a:cubicBezTo>
                  <a:cubicBezTo>
                    <a:pt x="158591" y="142153"/>
                    <a:pt x="145256" y="142153"/>
                    <a:pt x="132874" y="144058"/>
                  </a:cubicBezTo>
                  <a:cubicBezTo>
                    <a:pt x="115729" y="146915"/>
                    <a:pt x="97631" y="150725"/>
                    <a:pt x="80486" y="155488"/>
                  </a:cubicBezTo>
                  <a:cubicBezTo>
                    <a:pt x="55721" y="162155"/>
                    <a:pt x="32861" y="174538"/>
                    <a:pt x="10001" y="187873"/>
                  </a:cubicBezTo>
                  <a:cubicBezTo>
                    <a:pt x="9049" y="188825"/>
                    <a:pt x="8096" y="190730"/>
                    <a:pt x="7144" y="192635"/>
                  </a:cubicBezTo>
                  <a:cubicBezTo>
                    <a:pt x="9049" y="193588"/>
                    <a:pt x="10954" y="194540"/>
                    <a:pt x="12859" y="194540"/>
                  </a:cubicBezTo>
                  <a:cubicBezTo>
                    <a:pt x="17621" y="192635"/>
                    <a:pt x="22384" y="190730"/>
                    <a:pt x="27146" y="188825"/>
                  </a:cubicBezTo>
                  <a:cubicBezTo>
                    <a:pt x="34766" y="185015"/>
                    <a:pt x="41434" y="181205"/>
                    <a:pt x="49054" y="178348"/>
                  </a:cubicBezTo>
                  <a:cubicBezTo>
                    <a:pt x="67151" y="171680"/>
                    <a:pt x="84296" y="164060"/>
                    <a:pt x="103346" y="159298"/>
                  </a:cubicBezTo>
                  <a:cubicBezTo>
                    <a:pt x="129064" y="153583"/>
                    <a:pt x="153829" y="149773"/>
                    <a:pt x="179546" y="148820"/>
                  </a:cubicBezTo>
                  <a:cubicBezTo>
                    <a:pt x="194786" y="147868"/>
                    <a:pt x="210979" y="149773"/>
                    <a:pt x="226219" y="149773"/>
                  </a:cubicBezTo>
                  <a:cubicBezTo>
                    <a:pt x="230029" y="149773"/>
                    <a:pt x="233839" y="150725"/>
                    <a:pt x="237649" y="151678"/>
                  </a:cubicBezTo>
                  <a:cubicBezTo>
                    <a:pt x="259556" y="157393"/>
                    <a:pt x="281464" y="162155"/>
                    <a:pt x="304324" y="161203"/>
                  </a:cubicBezTo>
                  <a:cubicBezTo>
                    <a:pt x="329089" y="161203"/>
                    <a:pt x="353854" y="156440"/>
                    <a:pt x="377666" y="148820"/>
                  </a:cubicBezTo>
                  <a:cubicBezTo>
                    <a:pt x="394811" y="143105"/>
                    <a:pt x="411004" y="136438"/>
                    <a:pt x="428149" y="131675"/>
                  </a:cubicBezTo>
                  <a:cubicBezTo>
                    <a:pt x="442436" y="127865"/>
                    <a:pt x="454819" y="120245"/>
                    <a:pt x="467201" y="113578"/>
                  </a:cubicBezTo>
                  <a:cubicBezTo>
                    <a:pt x="474821" y="109768"/>
                    <a:pt x="482441" y="105958"/>
                    <a:pt x="490061" y="100243"/>
                  </a:cubicBezTo>
                  <a:cubicBezTo>
                    <a:pt x="499586" y="92623"/>
                    <a:pt x="511016" y="86908"/>
                    <a:pt x="521494" y="81193"/>
                  </a:cubicBezTo>
                  <a:cubicBezTo>
                    <a:pt x="526256" y="78335"/>
                    <a:pt x="531019" y="76430"/>
                    <a:pt x="534829" y="73573"/>
                  </a:cubicBezTo>
                  <a:cubicBezTo>
                    <a:pt x="542449" y="67858"/>
                    <a:pt x="550069" y="63095"/>
                    <a:pt x="559594" y="61190"/>
                  </a:cubicBezTo>
                  <a:cubicBezTo>
                    <a:pt x="563404" y="60238"/>
                    <a:pt x="567214" y="59285"/>
                    <a:pt x="570071" y="58333"/>
                  </a:cubicBezTo>
                  <a:cubicBezTo>
                    <a:pt x="582454" y="53570"/>
                    <a:pt x="594836" y="48808"/>
                    <a:pt x="607219" y="44045"/>
                  </a:cubicBezTo>
                  <a:cubicBezTo>
                    <a:pt x="619601" y="40235"/>
                    <a:pt x="632936" y="37378"/>
                    <a:pt x="645319" y="34520"/>
                  </a:cubicBezTo>
                  <a:cubicBezTo>
                    <a:pt x="650081" y="33568"/>
                    <a:pt x="655796" y="30710"/>
                    <a:pt x="660559" y="29758"/>
                  </a:cubicBezTo>
                  <a:cubicBezTo>
                    <a:pt x="673894" y="27853"/>
                    <a:pt x="687229" y="26900"/>
                    <a:pt x="699611" y="25948"/>
                  </a:cubicBezTo>
                  <a:cubicBezTo>
                    <a:pt x="705326" y="25948"/>
                    <a:pt x="711042" y="24995"/>
                    <a:pt x="715804" y="24043"/>
                  </a:cubicBezTo>
                  <a:cubicBezTo>
                    <a:pt x="731044" y="21185"/>
                    <a:pt x="746284" y="19280"/>
                    <a:pt x="760571" y="24043"/>
                  </a:cubicBezTo>
                  <a:cubicBezTo>
                    <a:pt x="765334" y="25948"/>
                    <a:pt x="771049" y="26900"/>
                    <a:pt x="775811" y="27853"/>
                  </a:cubicBezTo>
                  <a:cubicBezTo>
                    <a:pt x="779621" y="28805"/>
                    <a:pt x="784384" y="28805"/>
                    <a:pt x="788194" y="29758"/>
                  </a:cubicBezTo>
                  <a:cubicBezTo>
                    <a:pt x="792004" y="30710"/>
                    <a:pt x="795814" y="32615"/>
                    <a:pt x="799624" y="33568"/>
                  </a:cubicBezTo>
                  <a:cubicBezTo>
                    <a:pt x="812959" y="37378"/>
                    <a:pt x="827246" y="40235"/>
                    <a:pt x="840581" y="44045"/>
                  </a:cubicBezTo>
                  <a:cubicBezTo>
                    <a:pt x="848201" y="46903"/>
                    <a:pt x="854869" y="51665"/>
                    <a:pt x="862489" y="55475"/>
                  </a:cubicBezTo>
                  <a:cubicBezTo>
                    <a:pt x="879634" y="62143"/>
                    <a:pt x="893921" y="72620"/>
                    <a:pt x="906304" y="85955"/>
                  </a:cubicBezTo>
                  <a:cubicBezTo>
                    <a:pt x="917734" y="98338"/>
                    <a:pt x="925354" y="114530"/>
                    <a:pt x="931069" y="130723"/>
                  </a:cubicBezTo>
                  <a:cubicBezTo>
                    <a:pt x="935831" y="143105"/>
                    <a:pt x="938689" y="155488"/>
                    <a:pt x="942499" y="168823"/>
                  </a:cubicBezTo>
                  <a:cubicBezTo>
                    <a:pt x="952024" y="198350"/>
                    <a:pt x="956786" y="228830"/>
                    <a:pt x="958692" y="259310"/>
                  </a:cubicBezTo>
                  <a:cubicBezTo>
                    <a:pt x="959644" y="274550"/>
                    <a:pt x="960596" y="288838"/>
                    <a:pt x="960596" y="304078"/>
                  </a:cubicBezTo>
                  <a:cubicBezTo>
                    <a:pt x="960596" y="308840"/>
                    <a:pt x="962501" y="312650"/>
                    <a:pt x="968217" y="314555"/>
                  </a:cubicBezTo>
                  <a:cubicBezTo>
                    <a:pt x="972026" y="315508"/>
                    <a:pt x="975836" y="315508"/>
                    <a:pt x="979646" y="316460"/>
                  </a:cubicBezTo>
                  <a:cubicBezTo>
                    <a:pt x="979646" y="314555"/>
                    <a:pt x="979646" y="312650"/>
                    <a:pt x="980599" y="311698"/>
                  </a:cubicBezTo>
                  <a:cubicBezTo>
                    <a:pt x="986314" y="306935"/>
                    <a:pt x="984409" y="300268"/>
                    <a:pt x="984409" y="294553"/>
                  </a:cubicBezTo>
                  <a:cubicBezTo>
                    <a:pt x="984409" y="281218"/>
                    <a:pt x="982504" y="267883"/>
                    <a:pt x="981551" y="254548"/>
                  </a:cubicBezTo>
                  <a:cubicBezTo>
                    <a:pt x="980599" y="245975"/>
                    <a:pt x="980599" y="237403"/>
                    <a:pt x="978694" y="228830"/>
                  </a:cubicBezTo>
                  <a:cubicBezTo>
                    <a:pt x="973931" y="211685"/>
                    <a:pt x="972026" y="194540"/>
                    <a:pt x="972979" y="177395"/>
                  </a:cubicBezTo>
                  <a:cubicBezTo>
                    <a:pt x="972979" y="168823"/>
                    <a:pt x="973931" y="160250"/>
                    <a:pt x="975836" y="152630"/>
                  </a:cubicBezTo>
                  <a:cubicBezTo>
                    <a:pt x="977742" y="145010"/>
                    <a:pt x="980599" y="137390"/>
                    <a:pt x="983456" y="129770"/>
                  </a:cubicBezTo>
                  <a:cubicBezTo>
                    <a:pt x="986314" y="120245"/>
                    <a:pt x="991076" y="110720"/>
                    <a:pt x="1000601" y="105005"/>
                  </a:cubicBezTo>
                  <a:cubicBezTo>
                    <a:pt x="1006317" y="101195"/>
                    <a:pt x="1012031" y="100243"/>
                    <a:pt x="1017746" y="105005"/>
                  </a:cubicBezTo>
                  <a:cubicBezTo>
                    <a:pt x="1021556" y="107863"/>
                    <a:pt x="1025367" y="112625"/>
                    <a:pt x="1026319" y="117388"/>
                  </a:cubicBezTo>
                  <a:cubicBezTo>
                    <a:pt x="1029176" y="126913"/>
                    <a:pt x="1032034" y="136438"/>
                    <a:pt x="1032986" y="146915"/>
                  </a:cubicBezTo>
                  <a:cubicBezTo>
                    <a:pt x="1036796" y="167870"/>
                    <a:pt x="1039654" y="188825"/>
                    <a:pt x="1043464" y="209780"/>
                  </a:cubicBezTo>
                  <a:cubicBezTo>
                    <a:pt x="1047274" y="230735"/>
                    <a:pt x="1050131" y="251690"/>
                    <a:pt x="1053942" y="272645"/>
                  </a:cubicBezTo>
                  <a:cubicBezTo>
                    <a:pt x="1054894" y="275503"/>
                    <a:pt x="1054894" y="278360"/>
                    <a:pt x="1056799" y="281218"/>
                  </a:cubicBezTo>
                  <a:cubicBezTo>
                    <a:pt x="1058704" y="284075"/>
                    <a:pt x="1067276" y="285028"/>
                    <a:pt x="1072039" y="283123"/>
                  </a:cubicBezTo>
                  <a:cubicBezTo>
                    <a:pt x="1077754" y="281218"/>
                    <a:pt x="1076801" y="276455"/>
                    <a:pt x="1076801" y="272645"/>
                  </a:cubicBezTo>
                  <a:cubicBezTo>
                    <a:pt x="1075849" y="265978"/>
                    <a:pt x="1075849" y="259310"/>
                    <a:pt x="1074896" y="252643"/>
                  </a:cubicBezTo>
                  <a:cubicBezTo>
                    <a:pt x="1072992" y="241213"/>
                    <a:pt x="1071086" y="229783"/>
                    <a:pt x="1069181" y="218353"/>
                  </a:cubicBezTo>
                  <a:cubicBezTo>
                    <a:pt x="1068229" y="211685"/>
                    <a:pt x="1067276" y="205970"/>
                    <a:pt x="1067276" y="199303"/>
                  </a:cubicBezTo>
                  <a:cubicBezTo>
                    <a:pt x="1067276" y="193588"/>
                    <a:pt x="1068229" y="187873"/>
                    <a:pt x="1069181" y="182158"/>
                  </a:cubicBezTo>
                  <a:cubicBezTo>
                    <a:pt x="1070134" y="174538"/>
                    <a:pt x="1070134" y="166918"/>
                    <a:pt x="1072039" y="159298"/>
                  </a:cubicBezTo>
                  <a:cubicBezTo>
                    <a:pt x="1075849" y="144058"/>
                    <a:pt x="1078706" y="127865"/>
                    <a:pt x="1083469" y="112625"/>
                  </a:cubicBezTo>
                  <a:cubicBezTo>
                    <a:pt x="1087279" y="98338"/>
                    <a:pt x="1092042" y="85003"/>
                    <a:pt x="1096804" y="70715"/>
                  </a:cubicBezTo>
                  <a:cubicBezTo>
                    <a:pt x="1100614" y="61190"/>
                    <a:pt x="1106329" y="53570"/>
                    <a:pt x="1111092" y="44045"/>
                  </a:cubicBezTo>
                  <a:cubicBezTo>
                    <a:pt x="1116806" y="32615"/>
                    <a:pt x="1123474" y="21185"/>
                    <a:pt x="1133951" y="12613"/>
                  </a:cubicBezTo>
                  <a:cubicBezTo>
                    <a:pt x="1144429" y="4993"/>
                    <a:pt x="1156811" y="7850"/>
                    <a:pt x="1161574" y="20233"/>
                  </a:cubicBezTo>
                  <a:cubicBezTo>
                    <a:pt x="1167289" y="35473"/>
                    <a:pt x="1165384" y="50713"/>
                    <a:pt x="1163479" y="65953"/>
                  </a:cubicBezTo>
                  <a:cubicBezTo>
                    <a:pt x="1161574" y="83098"/>
                    <a:pt x="1157764" y="99290"/>
                    <a:pt x="1154906" y="115483"/>
                  </a:cubicBezTo>
                  <a:cubicBezTo>
                    <a:pt x="1153001" y="130723"/>
                    <a:pt x="1151096" y="146915"/>
                    <a:pt x="1149192" y="162155"/>
                  </a:cubicBezTo>
                  <a:cubicBezTo>
                    <a:pt x="1147286" y="177395"/>
                    <a:pt x="1144429" y="193588"/>
                    <a:pt x="1143476" y="208828"/>
                  </a:cubicBezTo>
                  <a:cubicBezTo>
                    <a:pt x="1142524" y="235498"/>
                    <a:pt x="1142524" y="262168"/>
                    <a:pt x="1149192" y="288838"/>
                  </a:cubicBezTo>
                  <a:cubicBezTo>
                    <a:pt x="1153954" y="308840"/>
                    <a:pt x="1161574" y="327890"/>
                    <a:pt x="1182529" y="335510"/>
                  </a:cubicBezTo>
                  <a:cubicBezTo>
                    <a:pt x="1194911" y="340273"/>
                    <a:pt x="1207294" y="339320"/>
                    <a:pt x="1218724" y="331700"/>
                  </a:cubicBezTo>
                  <a:cubicBezTo>
                    <a:pt x="1223486" y="327890"/>
                    <a:pt x="1229201" y="324080"/>
                    <a:pt x="1233011" y="320270"/>
                  </a:cubicBezTo>
                  <a:cubicBezTo>
                    <a:pt x="1236821" y="322175"/>
                    <a:pt x="1242536" y="325985"/>
                    <a:pt x="1249204" y="326938"/>
                  </a:cubicBezTo>
                  <a:cubicBezTo>
                    <a:pt x="1261586" y="329795"/>
                    <a:pt x="1274921" y="329795"/>
                    <a:pt x="1287304" y="328843"/>
                  </a:cubicBezTo>
                  <a:cubicBezTo>
                    <a:pt x="1307306" y="325985"/>
                    <a:pt x="1322546" y="314555"/>
                    <a:pt x="1334929" y="300268"/>
                  </a:cubicBezTo>
                  <a:cubicBezTo>
                    <a:pt x="1345406" y="287885"/>
                    <a:pt x="1353979" y="273598"/>
                    <a:pt x="1359694" y="257405"/>
                  </a:cubicBezTo>
                  <a:cubicBezTo>
                    <a:pt x="1365409" y="243118"/>
                    <a:pt x="1372076" y="228830"/>
                    <a:pt x="1377792" y="214543"/>
                  </a:cubicBezTo>
                  <a:cubicBezTo>
                    <a:pt x="1383506" y="198350"/>
                    <a:pt x="1389221" y="182158"/>
                    <a:pt x="1394936" y="165965"/>
                  </a:cubicBezTo>
                  <a:cubicBezTo>
                    <a:pt x="1405414" y="166918"/>
                    <a:pt x="1416844" y="167870"/>
                    <a:pt x="1428274" y="168823"/>
                  </a:cubicBezTo>
                  <a:cubicBezTo>
                    <a:pt x="1427321" y="171680"/>
                    <a:pt x="1427321" y="174538"/>
                    <a:pt x="1426369" y="177395"/>
                  </a:cubicBezTo>
                  <a:cubicBezTo>
                    <a:pt x="1417796" y="205018"/>
                    <a:pt x="1409224" y="231688"/>
                    <a:pt x="1401604" y="259310"/>
                  </a:cubicBezTo>
                  <a:cubicBezTo>
                    <a:pt x="1396842" y="277408"/>
                    <a:pt x="1393031" y="295505"/>
                    <a:pt x="1394936" y="313603"/>
                  </a:cubicBezTo>
                  <a:cubicBezTo>
                    <a:pt x="1395889" y="325985"/>
                    <a:pt x="1401604" y="336463"/>
                    <a:pt x="1413034" y="344083"/>
                  </a:cubicBezTo>
                  <a:cubicBezTo>
                    <a:pt x="1422559" y="349798"/>
                    <a:pt x="1432084" y="347893"/>
                    <a:pt x="1441609" y="347893"/>
                  </a:cubicBezTo>
                  <a:cubicBezTo>
                    <a:pt x="1448276" y="347893"/>
                    <a:pt x="1454944" y="345988"/>
                    <a:pt x="1460659" y="342178"/>
                  </a:cubicBezTo>
                  <a:cubicBezTo>
                    <a:pt x="1471136" y="335510"/>
                    <a:pt x="1477804" y="326938"/>
                    <a:pt x="1483519" y="316460"/>
                  </a:cubicBezTo>
                  <a:cubicBezTo>
                    <a:pt x="1490186" y="302173"/>
                    <a:pt x="1499711" y="288838"/>
                    <a:pt x="1506379" y="273598"/>
                  </a:cubicBezTo>
                  <a:cubicBezTo>
                    <a:pt x="1513999" y="256453"/>
                    <a:pt x="1524476" y="240260"/>
                    <a:pt x="1531144" y="223115"/>
                  </a:cubicBezTo>
                  <a:cubicBezTo>
                    <a:pt x="1534954" y="213590"/>
                    <a:pt x="1539717" y="205018"/>
                    <a:pt x="1541621" y="195493"/>
                  </a:cubicBezTo>
                  <a:cubicBezTo>
                    <a:pt x="1542574" y="189778"/>
                    <a:pt x="1545431" y="186920"/>
                    <a:pt x="1552099" y="186920"/>
                  </a:cubicBezTo>
                  <a:cubicBezTo>
                    <a:pt x="1558767" y="187873"/>
                    <a:pt x="1565434" y="185968"/>
                    <a:pt x="1572101" y="185015"/>
                  </a:cubicBezTo>
                  <a:cubicBezTo>
                    <a:pt x="1577817" y="184063"/>
                    <a:pt x="1584484" y="184063"/>
                    <a:pt x="1591151" y="184063"/>
                  </a:cubicBezTo>
                  <a:cubicBezTo>
                    <a:pt x="1588294" y="190730"/>
                    <a:pt x="1586389" y="196445"/>
                    <a:pt x="1584484" y="201208"/>
                  </a:cubicBezTo>
                  <a:cubicBezTo>
                    <a:pt x="1574959" y="219305"/>
                    <a:pt x="1567339" y="238355"/>
                    <a:pt x="1562576" y="258358"/>
                  </a:cubicBezTo>
                  <a:cubicBezTo>
                    <a:pt x="1559719" y="271693"/>
                    <a:pt x="1556861" y="285028"/>
                    <a:pt x="1559719" y="299315"/>
                  </a:cubicBezTo>
                  <a:cubicBezTo>
                    <a:pt x="1562576" y="312650"/>
                    <a:pt x="1573054" y="320270"/>
                    <a:pt x="1586389" y="320270"/>
                  </a:cubicBezTo>
                  <a:cubicBezTo>
                    <a:pt x="1589246" y="320270"/>
                    <a:pt x="1592104" y="319318"/>
                    <a:pt x="1594961" y="319318"/>
                  </a:cubicBezTo>
                  <a:cubicBezTo>
                    <a:pt x="1600676" y="318365"/>
                    <a:pt x="1607344" y="317413"/>
                    <a:pt x="1612106" y="312650"/>
                  </a:cubicBezTo>
                  <a:cubicBezTo>
                    <a:pt x="1621631" y="304078"/>
                    <a:pt x="1631156" y="294553"/>
                    <a:pt x="1640681" y="285980"/>
                  </a:cubicBezTo>
                  <a:cubicBezTo>
                    <a:pt x="1644492" y="301220"/>
                    <a:pt x="1648301" y="315508"/>
                    <a:pt x="1664494" y="325033"/>
                  </a:cubicBezTo>
                  <a:cubicBezTo>
                    <a:pt x="1678781" y="333605"/>
                    <a:pt x="1700689" y="333605"/>
                    <a:pt x="1714024" y="324080"/>
                  </a:cubicBezTo>
                  <a:cubicBezTo>
                    <a:pt x="1719739" y="320270"/>
                    <a:pt x="1724501" y="314555"/>
                    <a:pt x="1729264" y="309793"/>
                  </a:cubicBezTo>
                  <a:cubicBezTo>
                    <a:pt x="1734979" y="304078"/>
                    <a:pt x="1740694" y="299315"/>
                    <a:pt x="1745456" y="293600"/>
                  </a:cubicBezTo>
                  <a:cubicBezTo>
                    <a:pt x="1749267" y="289790"/>
                    <a:pt x="1752124" y="285980"/>
                    <a:pt x="1755934" y="280265"/>
                  </a:cubicBezTo>
                  <a:cubicBezTo>
                    <a:pt x="1754981" y="296458"/>
                    <a:pt x="1754029" y="310745"/>
                    <a:pt x="1753076" y="325033"/>
                  </a:cubicBezTo>
                  <a:cubicBezTo>
                    <a:pt x="1753076" y="330748"/>
                    <a:pt x="1752124" y="336463"/>
                    <a:pt x="1751171" y="342178"/>
                  </a:cubicBezTo>
                  <a:cubicBezTo>
                    <a:pt x="1751171" y="343130"/>
                    <a:pt x="1749267" y="345035"/>
                    <a:pt x="1748314" y="345988"/>
                  </a:cubicBezTo>
                  <a:cubicBezTo>
                    <a:pt x="1737836" y="348845"/>
                    <a:pt x="1729264" y="353608"/>
                    <a:pt x="1720692" y="359323"/>
                  </a:cubicBezTo>
                  <a:cubicBezTo>
                    <a:pt x="1711167" y="365038"/>
                    <a:pt x="1701642" y="368848"/>
                    <a:pt x="1692117" y="375515"/>
                  </a:cubicBezTo>
                  <a:cubicBezTo>
                    <a:pt x="1681639" y="383135"/>
                    <a:pt x="1672114" y="391708"/>
                    <a:pt x="1661636" y="400280"/>
                  </a:cubicBezTo>
                  <a:cubicBezTo>
                    <a:pt x="1657826" y="404090"/>
                    <a:pt x="1653064" y="406948"/>
                    <a:pt x="1649254" y="410758"/>
                  </a:cubicBezTo>
                  <a:cubicBezTo>
                    <a:pt x="1639729" y="423140"/>
                    <a:pt x="1632109" y="435523"/>
                    <a:pt x="1631156" y="450763"/>
                  </a:cubicBezTo>
                  <a:cubicBezTo>
                    <a:pt x="1630204" y="462193"/>
                    <a:pt x="1630204" y="474575"/>
                    <a:pt x="1631156" y="486005"/>
                  </a:cubicBezTo>
                  <a:cubicBezTo>
                    <a:pt x="1632109" y="494578"/>
                    <a:pt x="1638776" y="501245"/>
                    <a:pt x="1645444" y="506960"/>
                  </a:cubicBezTo>
                  <a:cubicBezTo>
                    <a:pt x="1653064" y="514580"/>
                    <a:pt x="1662589" y="519343"/>
                    <a:pt x="1673067" y="522200"/>
                  </a:cubicBezTo>
                  <a:cubicBezTo>
                    <a:pt x="1684496" y="525058"/>
                    <a:pt x="1694974" y="519343"/>
                    <a:pt x="1704499" y="517438"/>
                  </a:cubicBezTo>
                  <a:cubicBezTo>
                    <a:pt x="1713071" y="515533"/>
                    <a:pt x="1720692" y="510770"/>
                    <a:pt x="1727359" y="503150"/>
                  </a:cubicBezTo>
                  <a:cubicBezTo>
                    <a:pt x="1734979" y="494578"/>
                    <a:pt x="1742599" y="485053"/>
                    <a:pt x="1746409" y="474575"/>
                  </a:cubicBezTo>
                  <a:cubicBezTo>
                    <a:pt x="1751171" y="463145"/>
                    <a:pt x="1756886" y="451715"/>
                    <a:pt x="1759744" y="439333"/>
                  </a:cubicBezTo>
                  <a:cubicBezTo>
                    <a:pt x="1763554" y="425045"/>
                    <a:pt x="1765459" y="409805"/>
                    <a:pt x="1767364" y="394565"/>
                  </a:cubicBezTo>
                  <a:cubicBezTo>
                    <a:pt x="1769269" y="378373"/>
                    <a:pt x="1771174" y="361228"/>
                    <a:pt x="1773079" y="345035"/>
                  </a:cubicBezTo>
                  <a:cubicBezTo>
                    <a:pt x="1773079" y="343130"/>
                    <a:pt x="1774031" y="341225"/>
                    <a:pt x="1774984" y="340273"/>
                  </a:cubicBezTo>
                  <a:cubicBezTo>
                    <a:pt x="1778794" y="336463"/>
                    <a:pt x="1783556" y="332653"/>
                    <a:pt x="1787367" y="329795"/>
                  </a:cubicBezTo>
                  <a:cubicBezTo>
                    <a:pt x="1800701" y="321223"/>
                    <a:pt x="1814036" y="312650"/>
                    <a:pt x="1827371" y="304078"/>
                  </a:cubicBezTo>
                  <a:cubicBezTo>
                    <a:pt x="1841659" y="295505"/>
                    <a:pt x="1854994" y="285028"/>
                    <a:pt x="1866424" y="272645"/>
                  </a:cubicBezTo>
                  <a:cubicBezTo>
                    <a:pt x="1876901" y="261215"/>
                    <a:pt x="1888331" y="249785"/>
                    <a:pt x="1899761" y="238355"/>
                  </a:cubicBezTo>
                  <a:cubicBezTo>
                    <a:pt x="1914049" y="224068"/>
                    <a:pt x="1927384" y="208828"/>
                    <a:pt x="1945481" y="199303"/>
                  </a:cubicBezTo>
                  <a:cubicBezTo>
                    <a:pt x="1952149" y="195493"/>
                    <a:pt x="1959769" y="191683"/>
                    <a:pt x="1967389" y="190730"/>
                  </a:cubicBezTo>
                  <a:cubicBezTo>
                    <a:pt x="1977867" y="188825"/>
                    <a:pt x="1988344" y="189778"/>
                    <a:pt x="1999774" y="189778"/>
                  </a:cubicBezTo>
                  <a:cubicBezTo>
                    <a:pt x="2006442" y="189778"/>
                    <a:pt x="2013109" y="191683"/>
                    <a:pt x="2018824" y="190730"/>
                  </a:cubicBezTo>
                  <a:cubicBezTo>
                    <a:pt x="2035017" y="189778"/>
                    <a:pt x="2050256" y="193588"/>
                    <a:pt x="2064544" y="197398"/>
                  </a:cubicBezTo>
                  <a:cubicBezTo>
                    <a:pt x="2078831" y="201208"/>
                    <a:pt x="2093119" y="205970"/>
                    <a:pt x="2108359" y="209780"/>
                  </a:cubicBezTo>
                  <a:cubicBezTo>
                    <a:pt x="2122647" y="213590"/>
                    <a:pt x="2135981" y="216448"/>
                    <a:pt x="2150269" y="219305"/>
                  </a:cubicBezTo>
                  <a:cubicBezTo>
                    <a:pt x="2166461" y="222163"/>
                    <a:pt x="2182654" y="225020"/>
                    <a:pt x="2198847" y="227878"/>
                  </a:cubicBezTo>
                  <a:cubicBezTo>
                    <a:pt x="2208372" y="229783"/>
                    <a:pt x="2217897" y="231688"/>
                    <a:pt x="2227422" y="232640"/>
                  </a:cubicBezTo>
                  <a:cubicBezTo>
                    <a:pt x="2236947" y="233593"/>
                    <a:pt x="2247424" y="233593"/>
                    <a:pt x="2256949" y="233593"/>
                  </a:cubicBezTo>
                  <a:cubicBezTo>
                    <a:pt x="2257901" y="233593"/>
                    <a:pt x="2258854" y="234545"/>
                    <a:pt x="2259806" y="234545"/>
                  </a:cubicBezTo>
                  <a:cubicBezTo>
                    <a:pt x="2269331" y="235498"/>
                    <a:pt x="2277904" y="236450"/>
                    <a:pt x="2287429" y="235498"/>
                  </a:cubicBezTo>
                  <a:cubicBezTo>
                    <a:pt x="2298859" y="235498"/>
                    <a:pt x="2310289" y="232640"/>
                    <a:pt x="2320767" y="232640"/>
                  </a:cubicBezTo>
                  <a:cubicBezTo>
                    <a:pt x="2329339" y="231688"/>
                    <a:pt x="2337911" y="232640"/>
                    <a:pt x="2346484" y="232640"/>
                  </a:cubicBezTo>
                  <a:cubicBezTo>
                    <a:pt x="2363629" y="232640"/>
                    <a:pt x="2378869" y="226925"/>
                    <a:pt x="2395061" y="223115"/>
                  </a:cubicBezTo>
                  <a:cubicBezTo>
                    <a:pt x="2405539" y="220258"/>
                    <a:pt x="2416017" y="218353"/>
                    <a:pt x="2426494" y="216448"/>
                  </a:cubicBezTo>
                  <a:cubicBezTo>
                    <a:pt x="2434114" y="214543"/>
                    <a:pt x="2442686" y="213590"/>
                    <a:pt x="2450306" y="211685"/>
                  </a:cubicBezTo>
                  <a:cubicBezTo>
                    <a:pt x="2459831" y="209780"/>
                    <a:pt x="2468404" y="205970"/>
                    <a:pt x="2477929" y="204065"/>
                  </a:cubicBezTo>
                  <a:cubicBezTo>
                    <a:pt x="2489359" y="201208"/>
                    <a:pt x="2500789" y="199303"/>
                    <a:pt x="2512219" y="197398"/>
                  </a:cubicBezTo>
                  <a:cubicBezTo>
                    <a:pt x="2530317" y="194540"/>
                    <a:pt x="2547461" y="192635"/>
                    <a:pt x="2565559" y="191683"/>
                  </a:cubicBezTo>
                  <a:cubicBezTo>
                    <a:pt x="2575084" y="190730"/>
                    <a:pt x="2583656" y="189778"/>
                    <a:pt x="2592229" y="188825"/>
                  </a:cubicBezTo>
                  <a:cubicBezTo>
                    <a:pt x="2600801" y="186920"/>
                    <a:pt x="2610326" y="185968"/>
                    <a:pt x="2618899" y="185968"/>
                  </a:cubicBezTo>
                  <a:cubicBezTo>
                    <a:pt x="2631281" y="185968"/>
                    <a:pt x="2642711" y="186920"/>
                    <a:pt x="2655094" y="187873"/>
                  </a:cubicBezTo>
                  <a:cubicBezTo>
                    <a:pt x="2663667" y="188825"/>
                    <a:pt x="2672239" y="187873"/>
                    <a:pt x="2679859" y="188825"/>
                  </a:cubicBezTo>
                  <a:cubicBezTo>
                    <a:pt x="2692242" y="190730"/>
                    <a:pt x="2705576" y="192635"/>
                    <a:pt x="2717959" y="194540"/>
                  </a:cubicBezTo>
                  <a:cubicBezTo>
                    <a:pt x="2727484" y="195493"/>
                    <a:pt x="2737961" y="196445"/>
                    <a:pt x="2747486" y="199303"/>
                  </a:cubicBezTo>
                  <a:cubicBezTo>
                    <a:pt x="2764631" y="203113"/>
                    <a:pt x="2782729" y="207875"/>
                    <a:pt x="2800826" y="205970"/>
                  </a:cubicBezTo>
                  <a:cubicBezTo>
                    <a:pt x="2806542" y="205970"/>
                    <a:pt x="2813209" y="205018"/>
                    <a:pt x="2818924" y="203113"/>
                  </a:cubicBezTo>
                  <a:cubicBezTo>
                    <a:pt x="2825592" y="201208"/>
                    <a:pt x="2832259" y="197398"/>
                    <a:pt x="2838926" y="194540"/>
                  </a:cubicBezTo>
                  <a:lnTo>
                    <a:pt x="2838926" y="188825"/>
                  </a:lnTo>
                  <a:cubicBezTo>
                    <a:pt x="2837974" y="196445"/>
                    <a:pt x="2832259" y="199303"/>
                    <a:pt x="2824639" y="200255"/>
                  </a:cubicBezTo>
                  <a:moveTo>
                    <a:pt x="1244442" y="189778"/>
                  </a:moveTo>
                  <a:cubicBezTo>
                    <a:pt x="1246346" y="174538"/>
                    <a:pt x="1249204" y="158345"/>
                    <a:pt x="1260634" y="145963"/>
                  </a:cubicBezTo>
                  <a:cubicBezTo>
                    <a:pt x="1264444" y="142153"/>
                    <a:pt x="1268254" y="139295"/>
                    <a:pt x="1272064" y="136438"/>
                  </a:cubicBezTo>
                  <a:cubicBezTo>
                    <a:pt x="1277779" y="131675"/>
                    <a:pt x="1293019" y="138343"/>
                    <a:pt x="1298734" y="144058"/>
                  </a:cubicBezTo>
                  <a:cubicBezTo>
                    <a:pt x="1315879" y="162155"/>
                    <a:pt x="1311117" y="199303"/>
                    <a:pt x="1296829" y="214543"/>
                  </a:cubicBezTo>
                  <a:cubicBezTo>
                    <a:pt x="1282542" y="230735"/>
                    <a:pt x="1266349" y="244070"/>
                    <a:pt x="1245394" y="245975"/>
                  </a:cubicBezTo>
                  <a:cubicBezTo>
                    <a:pt x="1245394" y="233593"/>
                    <a:pt x="1245394" y="222163"/>
                    <a:pt x="1245394" y="209780"/>
                  </a:cubicBezTo>
                  <a:cubicBezTo>
                    <a:pt x="1244442" y="203113"/>
                    <a:pt x="1243489" y="196445"/>
                    <a:pt x="1244442" y="189778"/>
                  </a:cubicBezTo>
                  <a:moveTo>
                    <a:pt x="1393984" y="154535"/>
                  </a:moveTo>
                  <a:cubicBezTo>
                    <a:pt x="1386364" y="150725"/>
                    <a:pt x="1378744" y="146915"/>
                    <a:pt x="1374934" y="139295"/>
                  </a:cubicBezTo>
                  <a:cubicBezTo>
                    <a:pt x="1368267" y="124055"/>
                    <a:pt x="1360646" y="109768"/>
                    <a:pt x="1356836" y="93575"/>
                  </a:cubicBezTo>
                  <a:cubicBezTo>
                    <a:pt x="1354931" y="85955"/>
                    <a:pt x="1353979" y="78335"/>
                    <a:pt x="1356836" y="70715"/>
                  </a:cubicBezTo>
                  <a:cubicBezTo>
                    <a:pt x="1360646" y="61190"/>
                    <a:pt x="1365409" y="59285"/>
                    <a:pt x="1373981" y="64048"/>
                  </a:cubicBezTo>
                  <a:cubicBezTo>
                    <a:pt x="1384459" y="70715"/>
                    <a:pt x="1391126" y="80240"/>
                    <a:pt x="1393031" y="92623"/>
                  </a:cubicBezTo>
                  <a:cubicBezTo>
                    <a:pt x="1394936" y="105005"/>
                    <a:pt x="1395889" y="118340"/>
                    <a:pt x="1396842" y="130723"/>
                  </a:cubicBezTo>
                  <a:cubicBezTo>
                    <a:pt x="1396842" y="139295"/>
                    <a:pt x="1394936" y="146915"/>
                    <a:pt x="1393984" y="154535"/>
                  </a:cubicBezTo>
                  <a:moveTo>
                    <a:pt x="1550194" y="145963"/>
                  </a:moveTo>
                  <a:cubicBezTo>
                    <a:pt x="1549242" y="155488"/>
                    <a:pt x="1545431" y="165013"/>
                    <a:pt x="1543526" y="175490"/>
                  </a:cubicBezTo>
                  <a:cubicBezTo>
                    <a:pt x="1533049" y="169775"/>
                    <a:pt x="1531144" y="160250"/>
                    <a:pt x="1529239" y="151678"/>
                  </a:cubicBezTo>
                  <a:cubicBezTo>
                    <a:pt x="1528286" y="145010"/>
                    <a:pt x="1529239" y="138343"/>
                    <a:pt x="1529239" y="132628"/>
                  </a:cubicBezTo>
                  <a:cubicBezTo>
                    <a:pt x="1529239" y="124055"/>
                    <a:pt x="1529239" y="115483"/>
                    <a:pt x="1530192" y="105958"/>
                  </a:cubicBezTo>
                  <a:cubicBezTo>
                    <a:pt x="1530192" y="97385"/>
                    <a:pt x="1531144" y="87860"/>
                    <a:pt x="1532096" y="79288"/>
                  </a:cubicBezTo>
                  <a:cubicBezTo>
                    <a:pt x="1533049" y="79288"/>
                    <a:pt x="1534001" y="78335"/>
                    <a:pt x="1534001" y="78335"/>
                  </a:cubicBezTo>
                  <a:cubicBezTo>
                    <a:pt x="1535906" y="81193"/>
                    <a:pt x="1539717" y="83098"/>
                    <a:pt x="1540669" y="86908"/>
                  </a:cubicBezTo>
                  <a:cubicBezTo>
                    <a:pt x="1549242" y="105005"/>
                    <a:pt x="1552099" y="125960"/>
                    <a:pt x="1550194" y="145963"/>
                  </a:cubicBezTo>
                  <a:moveTo>
                    <a:pt x="1750219" y="387898"/>
                  </a:moveTo>
                  <a:cubicBezTo>
                    <a:pt x="1749267" y="400280"/>
                    <a:pt x="1747361" y="411710"/>
                    <a:pt x="1745456" y="424093"/>
                  </a:cubicBezTo>
                  <a:cubicBezTo>
                    <a:pt x="1741646" y="448858"/>
                    <a:pt x="1737836" y="473623"/>
                    <a:pt x="1723549" y="494578"/>
                  </a:cubicBezTo>
                  <a:cubicBezTo>
                    <a:pt x="1714024" y="507913"/>
                    <a:pt x="1702594" y="517438"/>
                    <a:pt x="1686401" y="518390"/>
                  </a:cubicBezTo>
                  <a:cubicBezTo>
                    <a:pt x="1677829" y="519343"/>
                    <a:pt x="1671161" y="514580"/>
                    <a:pt x="1665446" y="510770"/>
                  </a:cubicBezTo>
                  <a:cubicBezTo>
                    <a:pt x="1656874" y="504103"/>
                    <a:pt x="1648301" y="497435"/>
                    <a:pt x="1646396" y="486958"/>
                  </a:cubicBezTo>
                  <a:cubicBezTo>
                    <a:pt x="1645444" y="478385"/>
                    <a:pt x="1645444" y="469813"/>
                    <a:pt x="1645444" y="460288"/>
                  </a:cubicBezTo>
                  <a:cubicBezTo>
                    <a:pt x="1646396" y="453620"/>
                    <a:pt x="1647349" y="446000"/>
                    <a:pt x="1650206" y="439333"/>
                  </a:cubicBezTo>
                  <a:cubicBezTo>
                    <a:pt x="1654969" y="427903"/>
                    <a:pt x="1660684" y="417425"/>
                    <a:pt x="1671161" y="410758"/>
                  </a:cubicBezTo>
                  <a:cubicBezTo>
                    <a:pt x="1678781" y="405043"/>
                    <a:pt x="1686401" y="398375"/>
                    <a:pt x="1693069" y="390755"/>
                  </a:cubicBezTo>
                  <a:cubicBezTo>
                    <a:pt x="1700689" y="383135"/>
                    <a:pt x="1710214" y="379325"/>
                    <a:pt x="1719739" y="374563"/>
                  </a:cubicBezTo>
                  <a:cubicBezTo>
                    <a:pt x="1726406" y="371705"/>
                    <a:pt x="1732121" y="367895"/>
                    <a:pt x="1737836" y="364085"/>
                  </a:cubicBezTo>
                  <a:cubicBezTo>
                    <a:pt x="1741646" y="361228"/>
                    <a:pt x="1746409" y="359323"/>
                    <a:pt x="1751171" y="356465"/>
                  </a:cubicBezTo>
                  <a:cubicBezTo>
                    <a:pt x="1752124" y="356465"/>
                    <a:pt x="1752124" y="357418"/>
                    <a:pt x="1753076" y="357418"/>
                  </a:cubicBezTo>
                  <a:cubicBezTo>
                    <a:pt x="1752124" y="368848"/>
                    <a:pt x="1751171" y="378373"/>
                    <a:pt x="1750219" y="38789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8280848" y="2836639"/>
              <a:ext cx="38100" cy="47625"/>
            </a:xfrm>
            <a:custGeom>
              <a:avLst/>
              <a:gdLst>
                <a:gd name="connsiteX0" fmla="*/ 24765 w 38100"/>
                <a:gd name="connsiteY0" fmla="*/ 7266 h 47625"/>
                <a:gd name="connsiteX1" fmla="*/ 11430 w 38100"/>
                <a:gd name="connsiteY1" fmla="*/ 15839 h 47625"/>
                <a:gd name="connsiteX2" fmla="*/ 11430 w 38100"/>
                <a:gd name="connsiteY2" fmla="*/ 36794 h 47625"/>
                <a:gd name="connsiteX3" fmla="*/ 19050 w 38100"/>
                <a:gd name="connsiteY3" fmla="*/ 42509 h 47625"/>
                <a:gd name="connsiteX4" fmla="*/ 22860 w 38100"/>
                <a:gd name="connsiteY4" fmla="*/ 42509 h 47625"/>
                <a:gd name="connsiteX5" fmla="*/ 35243 w 38100"/>
                <a:gd name="connsiteY5" fmla="*/ 25364 h 47625"/>
                <a:gd name="connsiteX6" fmla="*/ 24765 w 38100"/>
                <a:gd name="connsiteY6" fmla="*/ 7266 h 47625"/>
                <a:gd name="connsiteX7" fmla="*/ 18097 w 38100"/>
                <a:gd name="connsiteY7" fmla="*/ 31079 h 47625"/>
                <a:gd name="connsiteX8" fmla="*/ 29527 w 38100"/>
                <a:gd name="connsiteY8" fmla="*/ 18696 h 47625"/>
                <a:gd name="connsiteX9" fmla="*/ 18097 w 38100"/>
                <a:gd name="connsiteY9" fmla="*/ 3107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24765" y="7266"/>
                  </a:moveTo>
                  <a:cubicBezTo>
                    <a:pt x="18097" y="6314"/>
                    <a:pt x="14287" y="11076"/>
                    <a:pt x="11430" y="15839"/>
                  </a:cubicBezTo>
                  <a:cubicBezTo>
                    <a:pt x="5715" y="22506"/>
                    <a:pt x="5715" y="30126"/>
                    <a:pt x="11430" y="36794"/>
                  </a:cubicBezTo>
                  <a:cubicBezTo>
                    <a:pt x="13335" y="39651"/>
                    <a:pt x="16193" y="40604"/>
                    <a:pt x="19050" y="42509"/>
                  </a:cubicBezTo>
                  <a:cubicBezTo>
                    <a:pt x="20002" y="43461"/>
                    <a:pt x="22860" y="42509"/>
                    <a:pt x="22860" y="42509"/>
                  </a:cubicBezTo>
                  <a:cubicBezTo>
                    <a:pt x="26670" y="36794"/>
                    <a:pt x="32385" y="32031"/>
                    <a:pt x="35243" y="25364"/>
                  </a:cubicBezTo>
                  <a:cubicBezTo>
                    <a:pt x="39052" y="17744"/>
                    <a:pt x="32385" y="7266"/>
                    <a:pt x="24765" y="7266"/>
                  </a:cubicBezTo>
                  <a:moveTo>
                    <a:pt x="18097" y="31079"/>
                  </a:moveTo>
                  <a:cubicBezTo>
                    <a:pt x="20955" y="25364"/>
                    <a:pt x="22860" y="19649"/>
                    <a:pt x="29527" y="18696"/>
                  </a:cubicBezTo>
                  <a:cubicBezTo>
                    <a:pt x="27622" y="27269"/>
                    <a:pt x="23812" y="31079"/>
                    <a:pt x="18097" y="3107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/>
            <p:cNvSpPr/>
            <p:nvPr/>
          </p:nvSpPr>
          <p:spPr>
            <a:xfrm>
              <a:off x="4169381" y="2536724"/>
              <a:ext cx="2867025" cy="76200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/>
            <p:cNvSpPr/>
            <p:nvPr/>
          </p:nvSpPr>
          <p:spPr>
            <a:xfrm>
              <a:off x="4169381" y="2936774"/>
              <a:ext cx="2867025" cy="76200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7146 h 76200"/>
                <a:gd name="connsiteX2" fmla="*/ 2719864 w 2867025"/>
                <a:gd name="connsiteY2" fmla="*/ 34766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476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23336"/>
                    <a:pt x="2817019" y="24289"/>
                    <a:pt x="2803684" y="27146"/>
                  </a:cubicBezTo>
                  <a:cubicBezTo>
                    <a:pt x="2770346" y="34766"/>
                    <a:pt x="2749391" y="32861"/>
                    <a:pt x="2719864" y="34766"/>
                  </a:cubicBezTo>
                  <a:cubicBezTo>
                    <a:pt x="2684621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32259" y="41434"/>
                    <a:pt x="2860834" y="1476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" name="자유형: 도형 4"/>
          <p:cNvSpPr/>
          <p:nvPr/>
        </p:nvSpPr>
        <p:spPr>
          <a:xfrm>
            <a:off x="1" y="0"/>
            <a:ext cx="4291011" cy="6858000"/>
          </a:xfrm>
          <a:custGeom>
            <a:avLst/>
            <a:gdLst>
              <a:gd name="connsiteX0" fmla="*/ 2588398 w 4291011"/>
              <a:gd name="connsiteY0" fmla="*/ 0 h 6858000"/>
              <a:gd name="connsiteX1" fmla="*/ 4291011 w 4291011"/>
              <a:gd name="connsiteY1" fmla="*/ 0 h 6858000"/>
              <a:gd name="connsiteX2" fmla="*/ 992999 w 4291011"/>
              <a:gd name="connsiteY2" fmla="*/ 6858000 h 6858000"/>
              <a:gd name="connsiteX3" fmla="*/ 0 w 4291011"/>
              <a:gd name="connsiteY3" fmla="*/ 6858000 h 6858000"/>
              <a:gd name="connsiteX4" fmla="*/ 0 w 4291011"/>
              <a:gd name="connsiteY4" fmla="*/ 5382404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91011" h="6858000">
                <a:moveTo>
                  <a:pt x="2588398" y="0"/>
                </a:moveTo>
                <a:lnTo>
                  <a:pt x="4291011" y="0"/>
                </a:lnTo>
                <a:lnTo>
                  <a:pt x="992999" y="6858000"/>
                </a:lnTo>
                <a:lnTo>
                  <a:pt x="0" y="6858000"/>
                </a:lnTo>
                <a:lnTo>
                  <a:pt x="0" y="5382404"/>
                </a:lnTo>
                <a:close/>
              </a:path>
            </a:pathLst>
          </a:cu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Title 1"/>
          <p:cNvSpPr txBox="1"/>
          <p:nvPr/>
        </p:nvSpPr>
        <p:spPr>
          <a:xfrm>
            <a:off x="7715252" y="684183"/>
            <a:ext cx="3907480" cy="2294917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0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pPr algn="r"/>
            <a:r>
              <a:rPr lang="en-US" altLang="ko-KR" b="1" dirty="0"/>
              <a:t>Simple </a:t>
            </a:r>
            <a:endParaRPr lang="en-US" altLang="ko-KR" b="1" dirty="0"/>
          </a:p>
          <a:p>
            <a:pPr algn="r"/>
            <a:r>
              <a:rPr lang="en-US" altLang="ko-KR" b="1" dirty="0">
                <a:solidFill>
                  <a:schemeClr val="accent1"/>
                </a:solidFill>
              </a:rPr>
              <a:t>Portfolio</a:t>
            </a:r>
            <a:r>
              <a:rPr lang="en-US" altLang="ko-KR" b="1" dirty="0">
                <a:solidFill>
                  <a:srgbClr val="F5679D"/>
                </a:solidFill>
              </a:rPr>
              <a:t> </a:t>
            </a:r>
            <a:r>
              <a:rPr lang="en-US" altLang="ko-KR" b="1" dirty="0"/>
              <a:t>Presentation Designed </a:t>
            </a:r>
            <a:endParaRPr lang="ko-KR" altLang="en-US" dirty="0"/>
          </a:p>
        </p:txBody>
      </p:sp>
      <p:sp>
        <p:nvSpPr>
          <p:cNvPr id="6" name="직사각형 5"/>
          <p:cNvSpPr/>
          <p:nvPr/>
        </p:nvSpPr>
        <p:spPr>
          <a:xfrm>
            <a:off x="6886406" y="3292122"/>
            <a:ext cx="4736157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anose="020B0604020202020204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You can simply impress your audience and add a unique zing and appeal to your Presentations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Rectangle 55"/>
          <p:cNvSpPr/>
          <p:nvPr/>
        </p:nvSpPr>
        <p:spPr>
          <a:xfrm>
            <a:off x="0" y="-33233"/>
            <a:ext cx="12185328" cy="6891233"/>
          </a:xfrm>
          <a:custGeom>
            <a:avLst/>
            <a:gdLst>
              <a:gd name="connsiteX0" fmla="*/ 0 w 5844782"/>
              <a:gd name="connsiteY0" fmla="*/ 0 h 6891233"/>
              <a:gd name="connsiteX1" fmla="*/ 5844782 w 5844782"/>
              <a:gd name="connsiteY1" fmla="*/ 0 h 6891233"/>
              <a:gd name="connsiteX2" fmla="*/ 5844782 w 5844782"/>
              <a:gd name="connsiteY2" fmla="*/ 6891233 h 6891233"/>
              <a:gd name="connsiteX3" fmla="*/ 0 w 5844782"/>
              <a:gd name="connsiteY3" fmla="*/ 6891233 h 6891233"/>
              <a:gd name="connsiteX4" fmla="*/ 0 w 5844782"/>
              <a:gd name="connsiteY4" fmla="*/ 0 h 6891233"/>
              <a:gd name="connsiteX0-1" fmla="*/ 0 w 6540117"/>
              <a:gd name="connsiteY0-2" fmla="*/ 0 h 6891233"/>
              <a:gd name="connsiteX1-3" fmla="*/ 5844782 w 6540117"/>
              <a:gd name="connsiteY1-4" fmla="*/ 0 h 6891233"/>
              <a:gd name="connsiteX2-5" fmla="*/ 6540107 w 6540117"/>
              <a:gd name="connsiteY2-6" fmla="*/ 4157558 h 6891233"/>
              <a:gd name="connsiteX3-7" fmla="*/ 5844782 w 6540117"/>
              <a:gd name="connsiteY3-8" fmla="*/ 6891233 h 6891233"/>
              <a:gd name="connsiteX4-9" fmla="*/ 0 w 6540117"/>
              <a:gd name="connsiteY4-10" fmla="*/ 6891233 h 6891233"/>
              <a:gd name="connsiteX5" fmla="*/ 0 w 6540117"/>
              <a:gd name="connsiteY5" fmla="*/ 0 h 6891233"/>
              <a:gd name="connsiteX0-11" fmla="*/ 0 w 6540117"/>
              <a:gd name="connsiteY0-12" fmla="*/ 0 h 6891233"/>
              <a:gd name="connsiteX1-13" fmla="*/ 5844782 w 6540117"/>
              <a:gd name="connsiteY1-14" fmla="*/ 0 h 6891233"/>
              <a:gd name="connsiteX2-15" fmla="*/ 6540107 w 6540117"/>
              <a:gd name="connsiteY2-16" fmla="*/ 4157558 h 6891233"/>
              <a:gd name="connsiteX3-17" fmla="*/ 6111482 w 6540117"/>
              <a:gd name="connsiteY3-18" fmla="*/ 6881708 h 6891233"/>
              <a:gd name="connsiteX4-19" fmla="*/ 0 w 6540117"/>
              <a:gd name="connsiteY4-20" fmla="*/ 6891233 h 6891233"/>
              <a:gd name="connsiteX5-21" fmla="*/ 0 w 6540117"/>
              <a:gd name="connsiteY5-22" fmla="*/ 0 h 6891233"/>
              <a:gd name="connsiteX0-23" fmla="*/ 0 w 6540117"/>
              <a:gd name="connsiteY0-24" fmla="*/ 0 h 6891233"/>
              <a:gd name="connsiteX1-25" fmla="*/ 5844782 w 6540117"/>
              <a:gd name="connsiteY1-26" fmla="*/ 0 h 6891233"/>
              <a:gd name="connsiteX2-27" fmla="*/ 6540107 w 6540117"/>
              <a:gd name="connsiteY2-28" fmla="*/ 4157558 h 6891233"/>
              <a:gd name="connsiteX3-29" fmla="*/ 5835257 w 6540117"/>
              <a:gd name="connsiteY3-30" fmla="*/ 6043508 h 6891233"/>
              <a:gd name="connsiteX4-31" fmla="*/ 6111482 w 6540117"/>
              <a:gd name="connsiteY4-32" fmla="*/ 6881708 h 6891233"/>
              <a:gd name="connsiteX5-33" fmla="*/ 0 w 6540117"/>
              <a:gd name="connsiteY5-34" fmla="*/ 6891233 h 6891233"/>
              <a:gd name="connsiteX6" fmla="*/ 0 w 6540117"/>
              <a:gd name="connsiteY6" fmla="*/ 0 h 6891233"/>
              <a:gd name="connsiteX0-35" fmla="*/ 0 w 6540117"/>
              <a:gd name="connsiteY0-36" fmla="*/ 0 h 6891233"/>
              <a:gd name="connsiteX1-37" fmla="*/ 5844782 w 6540117"/>
              <a:gd name="connsiteY1-38" fmla="*/ 0 h 6891233"/>
              <a:gd name="connsiteX2-39" fmla="*/ 6540107 w 6540117"/>
              <a:gd name="connsiteY2-40" fmla="*/ 4157558 h 6891233"/>
              <a:gd name="connsiteX3-41" fmla="*/ 5835257 w 6540117"/>
              <a:gd name="connsiteY3-42" fmla="*/ 6043508 h 6891233"/>
              <a:gd name="connsiteX4-43" fmla="*/ 6111482 w 6540117"/>
              <a:gd name="connsiteY4-44" fmla="*/ 6881708 h 6891233"/>
              <a:gd name="connsiteX5-45" fmla="*/ 0 w 6540117"/>
              <a:gd name="connsiteY5-46" fmla="*/ 6891233 h 6891233"/>
              <a:gd name="connsiteX6-47" fmla="*/ 0 w 6540117"/>
              <a:gd name="connsiteY6-48" fmla="*/ 0 h 6891233"/>
              <a:gd name="connsiteX0-49" fmla="*/ 0 w 6587742"/>
              <a:gd name="connsiteY0-50" fmla="*/ 0 h 6891233"/>
              <a:gd name="connsiteX1-51" fmla="*/ 5844782 w 6587742"/>
              <a:gd name="connsiteY1-52" fmla="*/ 0 h 6891233"/>
              <a:gd name="connsiteX2-53" fmla="*/ 6587732 w 6587742"/>
              <a:gd name="connsiteY2-54" fmla="*/ 4205183 h 6891233"/>
              <a:gd name="connsiteX3-55" fmla="*/ 5835257 w 6587742"/>
              <a:gd name="connsiteY3-56" fmla="*/ 6043508 h 6891233"/>
              <a:gd name="connsiteX4-57" fmla="*/ 6111482 w 6587742"/>
              <a:gd name="connsiteY4-58" fmla="*/ 6881708 h 6891233"/>
              <a:gd name="connsiteX5-59" fmla="*/ 0 w 6587742"/>
              <a:gd name="connsiteY5-60" fmla="*/ 6891233 h 6891233"/>
              <a:gd name="connsiteX6-61" fmla="*/ 0 w 6587742"/>
              <a:gd name="connsiteY6-62" fmla="*/ 0 h 6891233"/>
              <a:gd name="connsiteX0-63" fmla="*/ 0 w 6568692"/>
              <a:gd name="connsiteY0-64" fmla="*/ 0 h 6891233"/>
              <a:gd name="connsiteX1-65" fmla="*/ 5844782 w 6568692"/>
              <a:gd name="connsiteY1-66" fmla="*/ 0 h 6891233"/>
              <a:gd name="connsiteX2-67" fmla="*/ 6568682 w 6568692"/>
              <a:gd name="connsiteY2-68" fmla="*/ 4186133 h 6891233"/>
              <a:gd name="connsiteX3-69" fmla="*/ 5835257 w 6568692"/>
              <a:gd name="connsiteY3-70" fmla="*/ 6043508 h 6891233"/>
              <a:gd name="connsiteX4-71" fmla="*/ 6111482 w 6568692"/>
              <a:gd name="connsiteY4-72" fmla="*/ 6881708 h 6891233"/>
              <a:gd name="connsiteX5-73" fmla="*/ 0 w 6568692"/>
              <a:gd name="connsiteY5-74" fmla="*/ 6891233 h 6891233"/>
              <a:gd name="connsiteX6-75" fmla="*/ 0 w 6568692"/>
              <a:gd name="connsiteY6-76" fmla="*/ 0 h 6891233"/>
              <a:gd name="connsiteX0-77" fmla="*/ 0 w 6568692"/>
              <a:gd name="connsiteY0-78" fmla="*/ 0 h 6891233"/>
              <a:gd name="connsiteX1-79" fmla="*/ 5844782 w 6568692"/>
              <a:gd name="connsiteY1-80" fmla="*/ 0 h 6891233"/>
              <a:gd name="connsiteX2-81" fmla="*/ 6568682 w 6568692"/>
              <a:gd name="connsiteY2-82" fmla="*/ 4186133 h 6891233"/>
              <a:gd name="connsiteX3-83" fmla="*/ 5835257 w 6568692"/>
              <a:gd name="connsiteY3-84" fmla="*/ 6005408 h 6891233"/>
              <a:gd name="connsiteX4-85" fmla="*/ 6111482 w 6568692"/>
              <a:gd name="connsiteY4-86" fmla="*/ 6881708 h 6891233"/>
              <a:gd name="connsiteX5-87" fmla="*/ 0 w 6568692"/>
              <a:gd name="connsiteY5-88" fmla="*/ 6891233 h 6891233"/>
              <a:gd name="connsiteX6-89" fmla="*/ 0 w 6568692"/>
              <a:gd name="connsiteY6-90" fmla="*/ 0 h 6891233"/>
              <a:gd name="connsiteX0-91" fmla="*/ 0 w 6597266"/>
              <a:gd name="connsiteY0-92" fmla="*/ 0 h 6891233"/>
              <a:gd name="connsiteX1-93" fmla="*/ 5844782 w 6597266"/>
              <a:gd name="connsiteY1-94" fmla="*/ 0 h 6891233"/>
              <a:gd name="connsiteX2-95" fmla="*/ 6597257 w 6597266"/>
              <a:gd name="connsiteY2-96" fmla="*/ 4186133 h 6891233"/>
              <a:gd name="connsiteX3-97" fmla="*/ 5835257 w 6597266"/>
              <a:gd name="connsiteY3-98" fmla="*/ 6005408 h 6891233"/>
              <a:gd name="connsiteX4-99" fmla="*/ 6111482 w 6597266"/>
              <a:gd name="connsiteY4-100" fmla="*/ 6881708 h 6891233"/>
              <a:gd name="connsiteX5-101" fmla="*/ 0 w 6597266"/>
              <a:gd name="connsiteY5-102" fmla="*/ 6891233 h 6891233"/>
              <a:gd name="connsiteX6-103" fmla="*/ 0 w 6597266"/>
              <a:gd name="connsiteY6-104" fmla="*/ 0 h 6891233"/>
              <a:gd name="connsiteX0-105" fmla="*/ 0 w 12231690"/>
              <a:gd name="connsiteY0-106" fmla="*/ 0 h 6891233"/>
              <a:gd name="connsiteX1-107" fmla="*/ 12231690 w 12231690"/>
              <a:gd name="connsiteY1-108" fmla="*/ 38100 h 6891233"/>
              <a:gd name="connsiteX2-109" fmla="*/ 6597257 w 12231690"/>
              <a:gd name="connsiteY2-110" fmla="*/ 4186133 h 6891233"/>
              <a:gd name="connsiteX3-111" fmla="*/ 5835257 w 12231690"/>
              <a:gd name="connsiteY3-112" fmla="*/ 6005408 h 6891233"/>
              <a:gd name="connsiteX4-113" fmla="*/ 6111482 w 12231690"/>
              <a:gd name="connsiteY4-114" fmla="*/ 6881708 h 6891233"/>
              <a:gd name="connsiteX5-115" fmla="*/ 0 w 12231690"/>
              <a:gd name="connsiteY5-116" fmla="*/ 6891233 h 6891233"/>
              <a:gd name="connsiteX6-117" fmla="*/ 0 w 12231690"/>
              <a:gd name="connsiteY6-118" fmla="*/ 0 h 6891233"/>
              <a:gd name="connsiteX0-119" fmla="*/ 0 w 12231690"/>
              <a:gd name="connsiteY0-120" fmla="*/ 0 h 6891233"/>
              <a:gd name="connsiteX1-121" fmla="*/ 12231690 w 12231690"/>
              <a:gd name="connsiteY1-122" fmla="*/ 38100 h 6891233"/>
              <a:gd name="connsiteX2-123" fmla="*/ 6597257 w 12231690"/>
              <a:gd name="connsiteY2-124" fmla="*/ 4186133 h 6891233"/>
              <a:gd name="connsiteX3-125" fmla="*/ 5835257 w 12231690"/>
              <a:gd name="connsiteY3-126" fmla="*/ 6005408 h 6891233"/>
              <a:gd name="connsiteX4-127" fmla="*/ 6111482 w 12231690"/>
              <a:gd name="connsiteY4-128" fmla="*/ 6881708 h 6891233"/>
              <a:gd name="connsiteX5-129" fmla="*/ 0 w 12231690"/>
              <a:gd name="connsiteY5-130" fmla="*/ 6891233 h 6891233"/>
              <a:gd name="connsiteX6-131" fmla="*/ 0 w 12231690"/>
              <a:gd name="connsiteY6-132" fmla="*/ 0 h 689123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  <a:cxn ang="0">
                <a:pos x="connsiteX6-47" y="connsiteY6-48"/>
              </a:cxn>
            </a:cxnLst>
            <a:rect l="l" t="t" r="r" b="b"/>
            <a:pathLst>
              <a:path w="12231690" h="6891233">
                <a:moveTo>
                  <a:pt x="0" y="0"/>
                </a:moveTo>
                <a:lnTo>
                  <a:pt x="12231690" y="38100"/>
                </a:lnTo>
                <a:cubicBezTo>
                  <a:pt x="12228515" y="1385853"/>
                  <a:pt x="7279281" y="1714430"/>
                  <a:pt x="6597257" y="4186133"/>
                </a:cubicBezTo>
                <a:cubicBezTo>
                  <a:pt x="6495657" y="4808433"/>
                  <a:pt x="6213082" y="5449783"/>
                  <a:pt x="5835257" y="6005408"/>
                </a:cubicBezTo>
                <a:lnTo>
                  <a:pt x="6111482" y="6881708"/>
                </a:lnTo>
                <a:lnTo>
                  <a:pt x="0" y="6891233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Freeform: Shape 24"/>
          <p:cNvSpPr/>
          <p:nvPr/>
        </p:nvSpPr>
        <p:spPr>
          <a:xfrm>
            <a:off x="-31860" y="5240968"/>
            <a:ext cx="6269902" cy="1180699"/>
          </a:xfrm>
          <a:custGeom>
            <a:avLst/>
            <a:gdLst>
              <a:gd name="connsiteX0" fmla="*/ 1544833 w 1666482"/>
              <a:gd name="connsiteY0" fmla="*/ 238337 h 371052"/>
              <a:gd name="connsiteX1" fmla="*/ 125719 w 1666482"/>
              <a:gd name="connsiteY1" fmla="*/ 241592 h 371052"/>
              <a:gd name="connsiteX2" fmla="*/ 3337 w 1666482"/>
              <a:gd name="connsiteY2" fmla="*/ 3337 h 371052"/>
              <a:gd name="connsiteX3" fmla="*/ 1663961 w 1666482"/>
              <a:gd name="connsiteY3" fmla="*/ 3337 h 371052"/>
              <a:gd name="connsiteX4" fmla="*/ 1544833 w 1666482"/>
              <a:gd name="connsiteY4" fmla="*/ 238337 h 371052"/>
              <a:gd name="connsiteX0-1" fmla="*/ 1436357 w 1555485"/>
              <a:gd name="connsiteY0-2" fmla="*/ 235000 h 364813"/>
              <a:gd name="connsiteX1-3" fmla="*/ 17243 w 1555485"/>
              <a:gd name="connsiteY1-4" fmla="*/ 238255 h 364813"/>
              <a:gd name="connsiteX2-5" fmla="*/ 5923 w 1555485"/>
              <a:gd name="connsiteY2-6" fmla="*/ 37081 h 364813"/>
              <a:gd name="connsiteX3-7" fmla="*/ 1555485 w 1555485"/>
              <a:gd name="connsiteY3-8" fmla="*/ 0 h 364813"/>
              <a:gd name="connsiteX4-9" fmla="*/ 1436357 w 1555485"/>
              <a:gd name="connsiteY4-10" fmla="*/ 235000 h 364813"/>
              <a:gd name="connsiteX0-11" fmla="*/ 1430434 w 1549562"/>
              <a:gd name="connsiteY0-12" fmla="*/ 235000 h 368011"/>
              <a:gd name="connsiteX1-13" fmla="*/ 36561 w 1549562"/>
              <a:gd name="connsiteY1-14" fmla="*/ 244435 h 368011"/>
              <a:gd name="connsiteX2-15" fmla="*/ 0 w 1549562"/>
              <a:gd name="connsiteY2-16" fmla="*/ 37081 h 368011"/>
              <a:gd name="connsiteX3-17" fmla="*/ 1549562 w 1549562"/>
              <a:gd name="connsiteY3-18" fmla="*/ 0 h 368011"/>
              <a:gd name="connsiteX4-19" fmla="*/ 1430434 w 1549562"/>
              <a:gd name="connsiteY4-20" fmla="*/ 235000 h 368011"/>
              <a:gd name="connsiteX0-21" fmla="*/ 1430434 w 1549562"/>
              <a:gd name="connsiteY0-22" fmla="*/ 235000 h 368011"/>
              <a:gd name="connsiteX1-23" fmla="*/ 36561 w 1549562"/>
              <a:gd name="connsiteY1-24" fmla="*/ 244435 h 368011"/>
              <a:gd name="connsiteX2-25" fmla="*/ 0 w 1549562"/>
              <a:gd name="connsiteY2-26" fmla="*/ 37081 h 368011"/>
              <a:gd name="connsiteX3-27" fmla="*/ 1549562 w 1549562"/>
              <a:gd name="connsiteY3-28" fmla="*/ 0 h 368011"/>
              <a:gd name="connsiteX4-29" fmla="*/ 1430434 w 1549562"/>
              <a:gd name="connsiteY4-30" fmla="*/ 235000 h 368011"/>
              <a:gd name="connsiteX0-31" fmla="*/ 1430434 w 1549562"/>
              <a:gd name="connsiteY0-32" fmla="*/ 235000 h 368011"/>
              <a:gd name="connsiteX1-33" fmla="*/ 36561 w 1549562"/>
              <a:gd name="connsiteY1-34" fmla="*/ 244435 h 368011"/>
              <a:gd name="connsiteX2-35" fmla="*/ 0 w 1549562"/>
              <a:gd name="connsiteY2-36" fmla="*/ 37081 h 368011"/>
              <a:gd name="connsiteX3-37" fmla="*/ 1549562 w 1549562"/>
              <a:gd name="connsiteY3-38" fmla="*/ 0 h 368011"/>
              <a:gd name="connsiteX4-39" fmla="*/ 1430434 w 1549562"/>
              <a:gd name="connsiteY4-40" fmla="*/ 235000 h 368011"/>
              <a:gd name="connsiteX0-41" fmla="*/ 1419484 w 1538612"/>
              <a:gd name="connsiteY0-42" fmla="*/ 235000 h 368011"/>
              <a:gd name="connsiteX1-43" fmla="*/ 25611 w 1538612"/>
              <a:gd name="connsiteY1-44" fmla="*/ 244435 h 368011"/>
              <a:gd name="connsiteX2-45" fmla="*/ 0 w 1538612"/>
              <a:gd name="connsiteY2-46" fmla="*/ 50486 h 368011"/>
              <a:gd name="connsiteX3-47" fmla="*/ 1538612 w 1538612"/>
              <a:gd name="connsiteY3-48" fmla="*/ 0 h 368011"/>
              <a:gd name="connsiteX4-49" fmla="*/ 1419484 w 1538612"/>
              <a:gd name="connsiteY4-50" fmla="*/ 235000 h 368011"/>
              <a:gd name="connsiteX0-51" fmla="*/ 1419484 w 1538612"/>
              <a:gd name="connsiteY0-52" fmla="*/ 235000 h 368011"/>
              <a:gd name="connsiteX1-53" fmla="*/ 25611 w 1538612"/>
              <a:gd name="connsiteY1-54" fmla="*/ 244435 h 368011"/>
              <a:gd name="connsiteX2-55" fmla="*/ 0 w 1538612"/>
              <a:gd name="connsiteY2-56" fmla="*/ 50486 h 368011"/>
              <a:gd name="connsiteX3-57" fmla="*/ 1538612 w 1538612"/>
              <a:gd name="connsiteY3-58" fmla="*/ 0 h 368011"/>
              <a:gd name="connsiteX4-59" fmla="*/ 1419484 w 1538612"/>
              <a:gd name="connsiteY4-60" fmla="*/ 235000 h 368011"/>
              <a:gd name="connsiteX0-61" fmla="*/ 1419484 w 1527662"/>
              <a:gd name="connsiteY0-62" fmla="*/ 221595 h 354606"/>
              <a:gd name="connsiteX1-63" fmla="*/ 25611 w 1527662"/>
              <a:gd name="connsiteY1-64" fmla="*/ 231030 h 354606"/>
              <a:gd name="connsiteX2-65" fmla="*/ 0 w 1527662"/>
              <a:gd name="connsiteY2-66" fmla="*/ 37081 h 354606"/>
              <a:gd name="connsiteX3-67" fmla="*/ 1527662 w 1527662"/>
              <a:gd name="connsiteY3-68" fmla="*/ 0 h 354606"/>
              <a:gd name="connsiteX4-69" fmla="*/ 1419484 w 1527662"/>
              <a:gd name="connsiteY4-70" fmla="*/ 221595 h 354606"/>
              <a:gd name="connsiteX0-71" fmla="*/ 1413227 w 1521405"/>
              <a:gd name="connsiteY0-72" fmla="*/ 221595 h 354606"/>
              <a:gd name="connsiteX1-73" fmla="*/ 19354 w 1521405"/>
              <a:gd name="connsiteY1-74" fmla="*/ 231030 h 354606"/>
              <a:gd name="connsiteX2-75" fmla="*/ 0 w 1521405"/>
              <a:gd name="connsiteY2-76" fmla="*/ 37081 h 354606"/>
              <a:gd name="connsiteX3-77" fmla="*/ 1521405 w 1521405"/>
              <a:gd name="connsiteY3-78" fmla="*/ 0 h 354606"/>
              <a:gd name="connsiteX4-79" fmla="*/ 1413227 w 1521405"/>
              <a:gd name="connsiteY4-80" fmla="*/ 221595 h 354606"/>
              <a:gd name="connsiteX0-81" fmla="*/ 1413227 w 1521405"/>
              <a:gd name="connsiteY0-82" fmla="*/ 221595 h 354606"/>
              <a:gd name="connsiteX1-83" fmla="*/ 19354 w 1521405"/>
              <a:gd name="connsiteY1-84" fmla="*/ 231030 h 354606"/>
              <a:gd name="connsiteX2-85" fmla="*/ 0 w 1521405"/>
              <a:gd name="connsiteY2-86" fmla="*/ 37081 h 354606"/>
              <a:gd name="connsiteX3-87" fmla="*/ 1521405 w 1521405"/>
              <a:gd name="connsiteY3-88" fmla="*/ 0 h 354606"/>
              <a:gd name="connsiteX4-89" fmla="*/ 1413227 w 1521405"/>
              <a:gd name="connsiteY4-90" fmla="*/ 221595 h 354606"/>
              <a:gd name="connsiteX0-91" fmla="*/ 1419387 w 1527565"/>
              <a:gd name="connsiteY0-92" fmla="*/ 221595 h 349687"/>
              <a:gd name="connsiteX1-93" fmla="*/ 11436 w 1527565"/>
              <a:gd name="connsiteY1-94" fmla="*/ 221455 h 349687"/>
              <a:gd name="connsiteX2-95" fmla="*/ 6160 w 1527565"/>
              <a:gd name="connsiteY2-96" fmla="*/ 37081 h 349687"/>
              <a:gd name="connsiteX3-97" fmla="*/ 1527565 w 1527565"/>
              <a:gd name="connsiteY3-98" fmla="*/ 0 h 349687"/>
              <a:gd name="connsiteX4-99" fmla="*/ 1419387 w 1527565"/>
              <a:gd name="connsiteY4-100" fmla="*/ 221595 h 349687"/>
              <a:gd name="connsiteX0-101" fmla="*/ 1413227 w 1521405"/>
              <a:gd name="connsiteY0-102" fmla="*/ 221595 h 349687"/>
              <a:gd name="connsiteX1-103" fmla="*/ 5276 w 1521405"/>
              <a:gd name="connsiteY1-104" fmla="*/ 221455 h 349687"/>
              <a:gd name="connsiteX2-105" fmla="*/ 0 w 1521405"/>
              <a:gd name="connsiteY2-106" fmla="*/ 37081 h 349687"/>
              <a:gd name="connsiteX3-107" fmla="*/ 1521405 w 1521405"/>
              <a:gd name="connsiteY3-108" fmla="*/ 0 h 349687"/>
              <a:gd name="connsiteX4-109" fmla="*/ 1413227 w 1521405"/>
              <a:gd name="connsiteY4-110" fmla="*/ 221595 h 349687"/>
              <a:gd name="connsiteX0-111" fmla="*/ 1413227 w 1521405"/>
              <a:gd name="connsiteY0-112" fmla="*/ 221595 h 349687"/>
              <a:gd name="connsiteX1-113" fmla="*/ 5276 w 1521405"/>
              <a:gd name="connsiteY1-114" fmla="*/ 221455 h 349687"/>
              <a:gd name="connsiteX2-115" fmla="*/ 0 w 1521405"/>
              <a:gd name="connsiteY2-116" fmla="*/ 37081 h 349687"/>
              <a:gd name="connsiteX3-117" fmla="*/ 1521405 w 1521405"/>
              <a:gd name="connsiteY3-118" fmla="*/ 0 h 349687"/>
              <a:gd name="connsiteX4-119" fmla="*/ 1413227 w 1521405"/>
              <a:gd name="connsiteY4-120" fmla="*/ 221595 h 349687"/>
              <a:gd name="connsiteX0-121" fmla="*/ 1413227 w 1521405"/>
              <a:gd name="connsiteY0-122" fmla="*/ 221595 h 349687"/>
              <a:gd name="connsiteX1-123" fmla="*/ 5276 w 1521405"/>
              <a:gd name="connsiteY1-124" fmla="*/ 221455 h 349687"/>
              <a:gd name="connsiteX2-125" fmla="*/ 0 w 1521405"/>
              <a:gd name="connsiteY2-126" fmla="*/ 37081 h 349687"/>
              <a:gd name="connsiteX3-127" fmla="*/ 1521405 w 1521405"/>
              <a:gd name="connsiteY3-128" fmla="*/ 0 h 349687"/>
              <a:gd name="connsiteX4-129" fmla="*/ 1413227 w 1521405"/>
              <a:gd name="connsiteY4-130" fmla="*/ 221595 h 349687"/>
              <a:gd name="connsiteX0-131" fmla="*/ 1413227 w 1521405"/>
              <a:gd name="connsiteY0-132" fmla="*/ 221595 h 349687"/>
              <a:gd name="connsiteX1-133" fmla="*/ 5276 w 1521405"/>
              <a:gd name="connsiteY1-134" fmla="*/ 221455 h 349687"/>
              <a:gd name="connsiteX2-135" fmla="*/ 0 w 1521405"/>
              <a:gd name="connsiteY2-136" fmla="*/ 37081 h 349687"/>
              <a:gd name="connsiteX3-137" fmla="*/ 1521405 w 1521405"/>
              <a:gd name="connsiteY3-138" fmla="*/ 0 h 349687"/>
              <a:gd name="connsiteX4-139" fmla="*/ 1413227 w 1521405"/>
              <a:gd name="connsiteY4-140" fmla="*/ 221595 h 349687"/>
              <a:gd name="connsiteX0-141" fmla="*/ 1413227 w 1521405"/>
              <a:gd name="connsiteY0-142" fmla="*/ 221595 h 351121"/>
              <a:gd name="connsiteX1-143" fmla="*/ 5276 w 1521405"/>
              <a:gd name="connsiteY1-144" fmla="*/ 221455 h 351121"/>
              <a:gd name="connsiteX2-145" fmla="*/ 0 w 1521405"/>
              <a:gd name="connsiteY2-146" fmla="*/ 37081 h 351121"/>
              <a:gd name="connsiteX3-147" fmla="*/ 1521405 w 1521405"/>
              <a:gd name="connsiteY3-148" fmla="*/ 0 h 351121"/>
              <a:gd name="connsiteX4-149" fmla="*/ 1413227 w 1521405"/>
              <a:gd name="connsiteY4-150" fmla="*/ 221595 h 351121"/>
              <a:gd name="connsiteX0-151" fmla="*/ 1414892 w 1523070"/>
              <a:gd name="connsiteY0-152" fmla="*/ 221595 h 351121"/>
              <a:gd name="connsiteX1-153" fmla="*/ 0 w 1523070"/>
              <a:gd name="connsiteY1-154" fmla="*/ 221455 h 351121"/>
              <a:gd name="connsiteX2-155" fmla="*/ 1665 w 1523070"/>
              <a:gd name="connsiteY2-156" fmla="*/ 37081 h 351121"/>
              <a:gd name="connsiteX3-157" fmla="*/ 1523070 w 1523070"/>
              <a:gd name="connsiteY3-158" fmla="*/ 0 h 351121"/>
              <a:gd name="connsiteX4-159" fmla="*/ 1414892 w 1523070"/>
              <a:gd name="connsiteY4-160" fmla="*/ 221595 h 351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523070" h="351121">
                <a:moveTo>
                  <a:pt x="1414892" y="221595"/>
                </a:moveTo>
                <a:cubicBezTo>
                  <a:pt x="1021046" y="394677"/>
                  <a:pt x="393837" y="393962"/>
                  <a:pt x="0" y="221455"/>
                </a:cubicBezTo>
                <a:cubicBezTo>
                  <a:pt x="2267" y="132140"/>
                  <a:pt x="3095" y="159042"/>
                  <a:pt x="1665" y="37081"/>
                </a:cubicBezTo>
                <a:cubicBezTo>
                  <a:pt x="476231" y="324348"/>
                  <a:pt x="1055673" y="296842"/>
                  <a:pt x="1523070" y="0"/>
                </a:cubicBezTo>
                <a:cubicBezTo>
                  <a:pt x="1480106" y="88532"/>
                  <a:pt x="1472178" y="136969"/>
                  <a:pt x="1414892" y="221595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/>
          <p:cNvSpPr/>
          <p:nvPr/>
        </p:nvSpPr>
        <p:spPr>
          <a:xfrm>
            <a:off x="0" y="-33233"/>
            <a:ext cx="6793044" cy="5391411"/>
          </a:xfrm>
          <a:custGeom>
            <a:avLst/>
            <a:gdLst>
              <a:gd name="connsiteX0" fmla="*/ 0 w 6793044"/>
              <a:gd name="connsiteY0" fmla="*/ 0 h 5391411"/>
              <a:gd name="connsiteX1" fmla="*/ 6506191 w 6793044"/>
              <a:gd name="connsiteY1" fmla="*/ 0 h 5391411"/>
              <a:gd name="connsiteX2" fmla="*/ 6621151 w 6793044"/>
              <a:gd name="connsiteY2" fmla="*/ 187630 h 5391411"/>
              <a:gd name="connsiteX3" fmla="*/ 6793044 w 6793044"/>
              <a:gd name="connsiteY3" fmla="*/ 866822 h 5391411"/>
              <a:gd name="connsiteX4" fmla="*/ 6492580 w 6793044"/>
              <a:gd name="connsiteY4" fmla="*/ 1755857 h 5391411"/>
              <a:gd name="connsiteX5" fmla="*/ 6478874 w 6793044"/>
              <a:gd name="connsiteY5" fmla="*/ 1772854 h 5391411"/>
              <a:gd name="connsiteX6" fmla="*/ 6551184 w 6793044"/>
              <a:gd name="connsiteY6" fmla="*/ 1906581 h 5391411"/>
              <a:gd name="connsiteX7" fmla="*/ 6629166 w 6793044"/>
              <a:gd name="connsiteY7" fmla="*/ 2293995 h 5391411"/>
              <a:gd name="connsiteX8" fmla="*/ 6337759 w 6793044"/>
              <a:gd name="connsiteY8" fmla="*/ 2998026 h 5391411"/>
              <a:gd name="connsiteX9" fmla="*/ 6199662 w 6793044"/>
              <a:gd name="connsiteY9" fmla="*/ 3112405 h 5391411"/>
              <a:gd name="connsiteX10" fmla="*/ 6199647 w 6793044"/>
              <a:gd name="connsiteY10" fmla="*/ 3112690 h 5391411"/>
              <a:gd name="connsiteX11" fmla="*/ 5101110 w 6793044"/>
              <a:gd name="connsiteY11" fmla="*/ 4318371 h 5391411"/>
              <a:gd name="connsiteX12" fmla="*/ 5049062 w 6793044"/>
              <a:gd name="connsiteY12" fmla="*/ 4325850 h 5391411"/>
              <a:gd name="connsiteX13" fmla="*/ 5000153 w 6793044"/>
              <a:gd name="connsiteY13" fmla="*/ 4416230 h 5391411"/>
              <a:gd name="connsiteX14" fmla="*/ 4402973 w 6793044"/>
              <a:gd name="connsiteY14" fmla="*/ 4734715 h 5391411"/>
              <a:gd name="connsiteX15" fmla="*/ 4329339 w 6793044"/>
              <a:gd name="connsiteY15" fmla="*/ 4730985 h 5391411"/>
              <a:gd name="connsiteX16" fmla="*/ 4324383 w 6793044"/>
              <a:gd name="connsiteY16" fmla="*/ 4730226 h 5391411"/>
              <a:gd name="connsiteX17" fmla="*/ 4321105 w 6793044"/>
              <a:gd name="connsiteY17" fmla="*/ 4736106 h 5391411"/>
              <a:gd name="connsiteX18" fmla="*/ 3190274 w 6793044"/>
              <a:gd name="connsiteY18" fmla="*/ 5391411 h 5391411"/>
              <a:gd name="connsiteX19" fmla="*/ 2059443 w 6793044"/>
              <a:gd name="connsiteY19" fmla="*/ 4736106 h 5391411"/>
              <a:gd name="connsiteX20" fmla="*/ 2054101 w 6793044"/>
              <a:gd name="connsiteY20" fmla="*/ 4726522 h 5391411"/>
              <a:gd name="connsiteX21" fmla="*/ 2024943 w 6793044"/>
              <a:gd name="connsiteY21" fmla="*/ 4730985 h 5391411"/>
              <a:gd name="connsiteX22" fmla="*/ 1951309 w 6793044"/>
              <a:gd name="connsiteY22" fmla="*/ 4734715 h 5391411"/>
              <a:gd name="connsiteX23" fmla="*/ 1354128 w 6793044"/>
              <a:gd name="connsiteY23" fmla="*/ 4416230 h 5391411"/>
              <a:gd name="connsiteX24" fmla="*/ 1293167 w 6793044"/>
              <a:gd name="connsiteY24" fmla="*/ 4303577 h 5391411"/>
              <a:gd name="connsiteX25" fmla="*/ 1246946 w 6793044"/>
              <a:gd name="connsiteY25" fmla="*/ 4293126 h 5391411"/>
              <a:gd name="connsiteX26" fmla="*/ 267325 w 6793044"/>
              <a:gd name="connsiteY26" fmla="*/ 3246098 h 5391411"/>
              <a:gd name="connsiteX27" fmla="*/ 251953 w 6793044"/>
              <a:gd name="connsiteY27" fmla="*/ 3145380 h 5391411"/>
              <a:gd name="connsiteX28" fmla="*/ 209992 w 6793044"/>
              <a:gd name="connsiteY28" fmla="*/ 3119715 h 5391411"/>
              <a:gd name="connsiteX29" fmla="*/ 30463 w 6793044"/>
              <a:gd name="connsiteY29" fmla="*/ 2963422 h 5391411"/>
              <a:gd name="connsiteX30" fmla="*/ 0 w 6793044"/>
              <a:gd name="connsiteY30" fmla="*/ 2925469 h 5391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93044" h="5391411">
                <a:moveTo>
                  <a:pt x="0" y="0"/>
                </a:moveTo>
                <a:lnTo>
                  <a:pt x="6506191" y="0"/>
                </a:lnTo>
                <a:lnTo>
                  <a:pt x="6621151" y="187630"/>
                </a:lnTo>
                <a:cubicBezTo>
                  <a:pt x="6732864" y="402187"/>
                  <a:pt x="6793044" y="630306"/>
                  <a:pt x="6793044" y="866822"/>
                </a:cubicBezTo>
                <a:cubicBezTo>
                  <a:pt x="6793044" y="1182177"/>
                  <a:pt x="6686056" y="1482604"/>
                  <a:pt x="6492580" y="1755857"/>
                </a:cubicBezTo>
                <a:lnTo>
                  <a:pt x="6478874" y="1772854"/>
                </a:lnTo>
                <a:lnTo>
                  <a:pt x="6551184" y="1906581"/>
                </a:lnTo>
                <a:cubicBezTo>
                  <a:pt x="6601394" y="2025709"/>
                  <a:pt x="6629166" y="2156637"/>
                  <a:pt x="6629166" y="2293995"/>
                </a:cubicBezTo>
                <a:cubicBezTo>
                  <a:pt x="6629166" y="2568712"/>
                  <a:pt x="6517529" y="2817709"/>
                  <a:pt x="6337759" y="2998026"/>
                </a:cubicBezTo>
                <a:lnTo>
                  <a:pt x="6199662" y="3112405"/>
                </a:lnTo>
                <a:lnTo>
                  <a:pt x="6199647" y="3112690"/>
                </a:lnTo>
                <a:cubicBezTo>
                  <a:pt x="6138540" y="3717302"/>
                  <a:pt x="5686256" y="4205715"/>
                  <a:pt x="5101110" y="4318371"/>
                </a:cubicBezTo>
                <a:lnTo>
                  <a:pt x="5049062" y="4325850"/>
                </a:lnTo>
                <a:lnTo>
                  <a:pt x="5000153" y="4416230"/>
                </a:lnTo>
                <a:cubicBezTo>
                  <a:pt x="4870732" y="4608381"/>
                  <a:pt x="4651561" y="4734715"/>
                  <a:pt x="4402973" y="4734715"/>
                </a:cubicBezTo>
                <a:cubicBezTo>
                  <a:pt x="4378114" y="4734715"/>
                  <a:pt x="4353549" y="4733451"/>
                  <a:pt x="4329339" y="4730985"/>
                </a:cubicBezTo>
                <a:lnTo>
                  <a:pt x="4324383" y="4730226"/>
                </a:lnTo>
                <a:lnTo>
                  <a:pt x="4321105" y="4736106"/>
                </a:lnTo>
                <a:cubicBezTo>
                  <a:pt x="4076032" y="5131470"/>
                  <a:pt x="3661005" y="5391411"/>
                  <a:pt x="3190274" y="5391411"/>
                </a:cubicBezTo>
                <a:cubicBezTo>
                  <a:pt x="2719543" y="5391411"/>
                  <a:pt x="2304517" y="5131470"/>
                  <a:pt x="2059443" y="4736106"/>
                </a:cubicBezTo>
                <a:lnTo>
                  <a:pt x="2054101" y="4726522"/>
                </a:lnTo>
                <a:lnTo>
                  <a:pt x="2024943" y="4730985"/>
                </a:lnTo>
                <a:cubicBezTo>
                  <a:pt x="2000732" y="4733451"/>
                  <a:pt x="1976168" y="4734715"/>
                  <a:pt x="1951309" y="4734715"/>
                </a:cubicBezTo>
                <a:cubicBezTo>
                  <a:pt x="1702721" y="4734715"/>
                  <a:pt x="1483549" y="4608381"/>
                  <a:pt x="1354128" y="4416230"/>
                </a:cubicBezTo>
                <a:lnTo>
                  <a:pt x="1293167" y="4303577"/>
                </a:lnTo>
                <a:lnTo>
                  <a:pt x="1246946" y="4293126"/>
                </a:lnTo>
                <a:cubicBezTo>
                  <a:pt x="754419" y="4158726"/>
                  <a:pt x="370984" y="3752821"/>
                  <a:pt x="267325" y="3246098"/>
                </a:cubicBezTo>
                <a:lnTo>
                  <a:pt x="251953" y="3145380"/>
                </a:lnTo>
                <a:lnTo>
                  <a:pt x="209992" y="3119715"/>
                </a:lnTo>
                <a:cubicBezTo>
                  <a:pt x="144130" y="3074936"/>
                  <a:pt x="83853" y="3022402"/>
                  <a:pt x="30463" y="2963422"/>
                </a:cubicBezTo>
                <a:lnTo>
                  <a:pt x="0" y="2925469"/>
                </a:lnTo>
                <a:close/>
              </a:path>
            </a:pathLst>
          </a:custGeom>
          <a:solidFill>
            <a:srgbClr val="FFFFFF"/>
          </a:solidFill>
          <a:ln w="651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45" name="Freeform: Shape 44"/>
          <p:cNvSpPr/>
          <p:nvPr/>
        </p:nvSpPr>
        <p:spPr>
          <a:xfrm>
            <a:off x="2471010" y="5773508"/>
            <a:ext cx="1138273" cy="919370"/>
          </a:xfrm>
          <a:custGeom>
            <a:avLst/>
            <a:gdLst>
              <a:gd name="connsiteX0" fmla="*/ 82104 w 338504"/>
              <a:gd name="connsiteY0" fmla="*/ 3337 h 273407"/>
              <a:gd name="connsiteX1" fmla="*/ 259819 w 338504"/>
              <a:gd name="connsiteY1" fmla="*/ 3337 h 273407"/>
              <a:gd name="connsiteX2" fmla="*/ 315151 w 338504"/>
              <a:gd name="connsiteY2" fmla="*/ 26772 h 273407"/>
              <a:gd name="connsiteX3" fmla="*/ 315151 w 338504"/>
              <a:gd name="connsiteY3" fmla="*/ 26772 h 273407"/>
              <a:gd name="connsiteX4" fmla="*/ 338586 w 338504"/>
              <a:gd name="connsiteY4" fmla="*/ 82104 h 273407"/>
              <a:gd name="connsiteX5" fmla="*/ 338586 w 338504"/>
              <a:gd name="connsiteY5" fmla="*/ 193420 h 273407"/>
              <a:gd name="connsiteX6" fmla="*/ 315151 w 338504"/>
              <a:gd name="connsiteY6" fmla="*/ 248752 h 273407"/>
              <a:gd name="connsiteX7" fmla="*/ 315151 w 338504"/>
              <a:gd name="connsiteY7" fmla="*/ 248752 h 273407"/>
              <a:gd name="connsiteX8" fmla="*/ 259819 w 338504"/>
              <a:gd name="connsiteY8" fmla="*/ 272187 h 273407"/>
              <a:gd name="connsiteX9" fmla="*/ 82104 w 338504"/>
              <a:gd name="connsiteY9" fmla="*/ 272187 h 273407"/>
              <a:gd name="connsiteX10" fmla="*/ 26772 w 338504"/>
              <a:gd name="connsiteY10" fmla="*/ 248752 h 273407"/>
              <a:gd name="connsiteX11" fmla="*/ 26772 w 338504"/>
              <a:gd name="connsiteY11" fmla="*/ 248752 h 273407"/>
              <a:gd name="connsiteX12" fmla="*/ 3337 w 338504"/>
              <a:gd name="connsiteY12" fmla="*/ 193420 h 273407"/>
              <a:gd name="connsiteX13" fmla="*/ 3337 w 338504"/>
              <a:gd name="connsiteY13" fmla="*/ 82104 h 273407"/>
              <a:gd name="connsiteX14" fmla="*/ 26772 w 338504"/>
              <a:gd name="connsiteY14" fmla="*/ 26772 h 273407"/>
              <a:gd name="connsiteX15" fmla="*/ 26772 w 338504"/>
              <a:gd name="connsiteY15" fmla="*/ 26772 h 273407"/>
              <a:gd name="connsiteX16" fmla="*/ 82104 w 338504"/>
              <a:gd name="connsiteY16" fmla="*/ 3337 h 273407"/>
              <a:gd name="connsiteX17" fmla="*/ 82104 w 338504"/>
              <a:gd name="connsiteY17" fmla="*/ 3337 h 273407"/>
              <a:gd name="connsiteX18" fmla="*/ 259819 w 338504"/>
              <a:gd name="connsiteY18" fmla="*/ 71037 h 273407"/>
              <a:gd name="connsiteX19" fmla="*/ 82104 w 338504"/>
              <a:gd name="connsiteY19" fmla="*/ 71037 h 273407"/>
              <a:gd name="connsiteX20" fmla="*/ 74292 w 338504"/>
              <a:gd name="connsiteY20" fmla="*/ 74292 h 273407"/>
              <a:gd name="connsiteX21" fmla="*/ 74292 w 338504"/>
              <a:gd name="connsiteY21" fmla="*/ 74292 h 273407"/>
              <a:gd name="connsiteX22" fmla="*/ 71038 w 338504"/>
              <a:gd name="connsiteY22" fmla="*/ 82104 h 273407"/>
              <a:gd name="connsiteX23" fmla="*/ 71038 w 338504"/>
              <a:gd name="connsiteY23" fmla="*/ 193420 h 273407"/>
              <a:gd name="connsiteX24" fmla="*/ 74292 w 338504"/>
              <a:gd name="connsiteY24" fmla="*/ 201231 h 273407"/>
              <a:gd name="connsiteX25" fmla="*/ 74292 w 338504"/>
              <a:gd name="connsiteY25" fmla="*/ 201231 h 273407"/>
              <a:gd name="connsiteX26" fmla="*/ 82104 w 338504"/>
              <a:gd name="connsiteY26" fmla="*/ 204486 h 273407"/>
              <a:gd name="connsiteX27" fmla="*/ 259819 w 338504"/>
              <a:gd name="connsiteY27" fmla="*/ 204486 h 273407"/>
              <a:gd name="connsiteX28" fmla="*/ 267630 w 338504"/>
              <a:gd name="connsiteY28" fmla="*/ 201231 h 273407"/>
              <a:gd name="connsiteX29" fmla="*/ 267630 w 338504"/>
              <a:gd name="connsiteY29" fmla="*/ 201231 h 273407"/>
              <a:gd name="connsiteX30" fmla="*/ 270885 w 338504"/>
              <a:gd name="connsiteY30" fmla="*/ 193420 h 273407"/>
              <a:gd name="connsiteX31" fmla="*/ 270885 w 338504"/>
              <a:gd name="connsiteY31" fmla="*/ 82104 h 273407"/>
              <a:gd name="connsiteX32" fmla="*/ 267630 w 338504"/>
              <a:gd name="connsiteY32" fmla="*/ 74292 h 273407"/>
              <a:gd name="connsiteX33" fmla="*/ 267630 w 338504"/>
              <a:gd name="connsiteY33" fmla="*/ 74292 h 273407"/>
              <a:gd name="connsiteX34" fmla="*/ 259819 w 338504"/>
              <a:gd name="connsiteY34" fmla="*/ 71037 h 27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38504" h="273407">
                <a:moveTo>
                  <a:pt x="82104" y="3337"/>
                </a:moveTo>
                <a:lnTo>
                  <a:pt x="259819" y="3337"/>
                </a:lnTo>
                <a:cubicBezTo>
                  <a:pt x="281301" y="3337"/>
                  <a:pt x="301481" y="12450"/>
                  <a:pt x="315151" y="26772"/>
                </a:cubicBezTo>
                <a:lnTo>
                  <a:pt x="315151" y="26772"/>
                </a:lnTo>
                <a:cubicBezTo>
                  <a:pt x="329473" y="41093"/>
                  <a:pt x="338586" y="60622"/>
                  <a:pt x="338586" y="82104"/>
                </a:cubicBezTo>
                <a:lnTo>
                  <a:pt x="338586" y="193420"/>
                </a:lnTo>
                <a:cubicBezTo>
                  <a:pt x="338586" y="214902"/>
                  <a:pt x="329473" y="235082"/>
                  <a:pt x="315151" y="248752"/>
                </a:cubicBezTo>
                <a:lnTo>
                  <a:pt x="315151" y="248752"/>
                </a:lnTo>
                <a:cubicBezTo>
                  <a:pt x="300830" y="263074"/>
                  <a:pt x="281301" y="272187"/>
                  <a:pt x="259819" y="272187"/>
                </a:cubicBezTo>
                <a:lnTo>
                  <a:pt x="82104" y="272187"/>
                </a:lnTo>
                <a:cubicBezTo>
                  <a:pt x="60622" y="272187"/>
                  <a:pt x="40442" y="263074"/>
                  <a:pt x="26772" y="248752"/>
                </a:cubicBezTo>
                <a:lnTo>
                  <a:pt x="26772" y="248752"/>
                </a:lnTo>
                <a:cubicBezTo>
                  <a:pt x="12450" y="234431"/>
                  <a:pt x="3337" y="214902"/>
                  <a:pt x="3337" y="193420"/>
                </a:cubicBezTo>
                <a:lnTo>
                  <a:pt x="3337" y="82104"/>
                </a:lnTo>
                <a:cubicBezTo>
                  <a:pt x="3337" y="60622"/>
                  <a:pt x="12450" y="40442"/>
                  <a:pt x="26772" y="26772"/>
                </a:cubicBezTo>
                <a:lnTo>
                  <a:pt x="26772" y="26772"/>
                </a:lnTo>
                <a:cubicBezTo>
                  <a:pt x="41093" y="12450"/>
                  <a:pt x="60622" y="3337"/>
                  <a:pt x="82104" y="3337"/>
                </a:cubicBezTo>
                <a:lnTo>
                  <a:pt x="82104" y="3337"/>
                </a:lnTo>
                <a:close/>
                <a:moveTo>
                  <a:pt x="259819" y="71037"/>
                </a:moveTo>
                <a:lnTo>
                  <a:pt x="82104" y="71037"/>
                </a:lnTo>
                <a:cubicBezTo>
                  <a:pt x="78849" y="71037"/>
                  <a:pt x="76245" y="72340"/>
                  <a:pt x="74292" y="74292"/>
                </a:cubicBezTo>
                <a:lnTo>
                  <a:pt x="74292" y="74292"/>
                </a:lnTo>
                <a:cubicBezTo>
                  <a:pt x="72339" y="76245"/>
                  <a:pt x="71038" y="78849"/>
                  <a:pt x="71038" y="82104"/>
                </a:cubicBezTo>
                <a:lnTo>
                  <a:pt x="71038" y="193420"/>
                </a:lnTo>
                <a:cubicBezTo>
                  <a:pt x="71038" y="196675"/>
                  <a:pt x="72339" y="199279"/>
                  <a:pt x="74292" y="201231"/>
                </a:cubicBezTo>
                <a:lnTo>
                  <a:pt x="74292" y="201231"/>
                </a:lnTo>
                <a:cubicBezTo>
                  <a:pt x="76245" y="203184"/>
                  <a:pt x="79500" y="204486"/>
                  <a:pt x="82104" y="204486"/>
                </a:cubicBezTo>
                <a:lnTo>
                  <a:pt x="259819" y="204486"/>
                </a:lnTo>
                <a:cubicBezTo>
                  <a:pt x="263074" y="204486"/>
                  <a:pt x="265677" y="203184"/>
                  <a:pt x="267630" y="201231"/>
                </a:cubicBezTo>
                <a:lnTo>
                  <a:pt x="267630" y="201231"/>
                </a:lnTo>
                <a:cubicBezTo>
                  <a:pt x="269583" y="199279"/>
                  <a:pt x="270885" y="196024"/>
                  <a:pt x="270885" y="193420"/>
                </a:cubicBezTo>
                <a:lnTo>
                  <a:pt x="270885" y="82104"/>
                </a:lnTo>
                <a:cubicBezTo>
                  <a:pt x="270885" y="78849"/>
                  <a:pt x="269583" y="76245"/>
                  <a:pt x="267630" y="74292"/>
                </a:cubicBezTo>
                <a:lnTo>
                  <a:pt x="267630" y="74292"/>
                </a:lnTo>
                <a:cubicBezTo>
                  <a:pt x="265677" y="72340"/>
                  <a:pt x="263074" y="71037"/>
                  <a:pt x="259819" y="71037"/>
                </a:cubicBezTo>
                <a:close/>
              </a:path>
            </a:pathLst>
          </a:custGeom>
          <a:solidFill>
            <a:schemeClr val="bg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/>
          <p:cNvSpPr/>
          <p:nvPr/>
        </p:nvSpPr>
        <p:spPr>
          <a:xfrm>
            <a:off x="3136459" y="6182846"/>
            <a:ext cx="262677" cy="109447"/>
          </a:xfrm>
          <a:custGeom>
            <a:avLst/>
            <a:gdLst>
              <a:gd name="connsiteX0" fmla="*/ 3337 w 78116"/>
              <a:gd name="connsiteY0" fmla="*/ 3337 h 32548"/>
              <a:gd name="connsiteX1" fmla="*/ 74943 w 78116"/>
              <a:gd name="connsiteY1" fmla="*/ 3337 h 32548"/>
              <a:gd name="connsiteX2" fmla="*/ 74943 w 78116"/>
              <a:gd name="connsiteY2" fmla="*/ 33932 h 32548"/>
              <a:gd name="connsiteX3" fmla="*/ 3337 w 78116"/>
              <a:gd name="connsiteY3" fmla="*/ 33932 h 32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116" h="32548">
                <a:moveTo>
                  <a:pt x="3337" y="3337"/>
                </a:moveTo>
                <a:lnTo>
                  <a:pt x="74943" y="3337"/>
                </a:lnTo>
                <a:lnTo>
                  <a:pt x="74943" y="33932"/>
                </a:lnTo>
                <a:lnTo>
                  <a:pt x="3337" y="33932"/>
                </a:lnTo>
                <a:close/>
              </a:path>
            </a:pathLst>
          </a:custGeom>
          <a:solidFill>
            <a:schemeClr val="bg1"/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1304666" y="565707"/>
            <a:ext cx="3737535" cy="1938992"/>
            <a:chOff x="4244163" y="1722811"/>
            <a:chExt cx="3737535" cy="1938992"/>
          </a:xfrm>
        </p:grpSpPr>
        <p:sp>
          <p:nvSpPr>
            <p:cNvPr id="59" name="TextBox 58"/>
            <p:cNvSpPr txBox="1"/>
            <p:nvPr/>
          </p:nvSpPr>
          <p:spPr>
            <a:xfrm>
              <a:off x="5611986" y="1923770"/>
              <a:ext cx="2350860" cy="101566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6000" b="1" dirty="0" err="1">
                  <a:solidFill>
                    <a:schemeClr val="accent1"/>
                  </a:solidFill>
                  <a:latin typeface="Arial Black" panose="020B0A04020102020204" pitchFamily="34" charset="0"/>
                  <a:cs typeface="Arial" panose="020B0604020202020204" pitchFamily="34" charset="0"/>
                </a:rPr>
                <a:t>erry</a:t>
              </a:r>
              <a:endParaRPr lang="en-US" altLang="ko-KR" sz="6000" b="1" dirty="0">
                <a:solidFill>
                  <a:schemeClr val="accent1"/>
                </a:solidFill>
                <a:latin typeface="Arial Black" panose="020B0A040201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611986" y="2681288"/>
              <a:ext cx="2369712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4000" b="1" dirty="0">
                  <a:solidFill>
                    <a:schemeClr val="accent1"/>
                  </a:solidFill>
                  <a:latin typeface="Adobe Song Std L" panose="02020300000000000000" pitchFamily="18" charset="-128"/>
                  <a:ea typeface="Adobe Song Std L" panose="02020300000000000000" pitchFamily="18" charset="-128"/>
                  <a:cs typeface="Arial" panose="020B0604020202020204" pitchFamily="34" charset="0"/>
                </a:rPr>
                <a:t>Christmas</a:t>
              </a:r>
              <a:endParaRPr lang="en-US" altLang="ko-KR" sz="4000" b="1" dirty="0">
                <a:solidFill>
                  <a:schemeClr val="accent1"/>
                </a:solidFill>
                <a:latin typeface="Adobe Song Std L" panose="02020300000000000000" pitchFamily="18" charset="-128"/>
                <a:ea typeface="Adobe Song Std L" panose="02020300000000000000" pitchFamily="18" charset="-128"/>
                <a:cs typeface="Arial" panose="020B0604020202020204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4244163" y="1722811"/>
              <a:ext cx="1428068" cy="193899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0" b="1" dirty="0">
                  <a:solidFill>
                    <a:schemeClr val="accent1"/>
                  </a:solidFill>
                  <a:cs typeface="Arial" panose="020B0604020202020204" pitchFamily="34" charset="0"/>
                </a:rPr>
                <a:t>M</a:t>
              </a:r>
              <a:endParaRPr lang="en-US" altLang="ko-KR" sz="12000" b="1" dirty="0">
                <a:solidFill>
                  <a:schemeClr val="accent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62" name="TextBox 61"/>
          <p:cNvSpPr txBox="1"/>
          <p:nvPr/>
        </p:nvSpPr>
        <p:spPr>
          <a:xfrm>
            <a:off x="1422467" y="2357522"/>
            <a:ext cx="3427984" cy="129266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</a:rPr>
              <a:t>We Create Quality </a:t>
            </a:r>
            <a:endParaRPr lang="en-US" altLang="ko-KR" sz="2800" dirty="0">
              <a:solidFill>
                <a:schemeClr val="accent2">
                  <a:lumMod val="75000"/>
                </a:schemeClr>
              </a:solidFill>
            </a:endParaRPr>
          </a:p>
          <a:p>
            <a:r>
              <a:rPr lang="en-US" altLang="ko-KR" sz="2800" dirty="0">
                <a:solidFill>
                  <a:schemeClr val="accent2">
                    <a:lumMod val="75000"/>
                  </a:schemeClr>
                </a:solidFill>
              </a:rPr>
              <a:t>Professional PPT Presentation</a:t>
            </a:r>
            <a:endParaRPr lang="ko-KR" altLang="en-US" sz="28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8668039" y="5795850"/>
            <a:ext cx="3092583" cy="492443"/>
          </a:xfrm>
          <a:prstGeom prst="rect">
            <a:avLst/>
          </a:prstGeom>
          <a:solidFill>
            <a:schemeClr val="accent3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spc="-150" dirty="0">
                <a:solidFill>
                  <a:schemeClr val="bg1"/>
                </a:solidFill>
              </a:rPr>
              <a:t>PPT Professional</a:t>
            </a:r>
            <a:endParaRPr lang="ko-KR" altLang="en-US" sz="3200" spc="-150" dirty="0">
              <a:solidFill>
                <a:schemeClr val="bg1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662747" y="5734030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anose="020B0604020202020204" pitchFamily="34" charset="0"/>
              </a:rPr>
              <a:t>Your Text  Here</a:t>
            </a:r>
            <a:endParaRPr lang="ko-KR" altLang="en-US" sz="1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6662747" y="6050730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anose="020B0604020202020204" pitchFamily="34" charset="0"/>
              </a:rPr>
              <a:t>Text  Here</a:t>
            </a:r>
            <a:endParaRPr lang="ko-KR" altLang="en-US" sz="1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8668039" y="3848100"/>
            <a:ext cx="2824986" cy="1375703"/>
            <a:chOff x="4822352" y="1916832"/>
            <a:chExt cx="3422056" cy="1375703"/>
          </a:xfrm>
        </p:grpSpPr>
        <p:sp>
          <p:nvSpPr>
            <p:cNvPr id="67" name="Text Placeholder 10"/>
            <p:cNvSpPr txBox="1"/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Portfolio  Designed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8051307" y="2458416"/>
            <a:ext cx="3873667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7200" dirty="0">
                <a:solidFill>
                  <a:schemeClr val="accent3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7200" dirty="0">
              <a:solidFill>
                <a:schemeClr val="accent3"/>
              </a:solidFill>
              <a:latin typeface="Brush Script Std" panose="03060802040607070404" pitchFamily="66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1209943" y="2751585"/>
            <a:ext cx="9789376" cy="2571232"/>
          </a:xfrm>
          <a:prstGeom prst="rect">
            <a:avLst/>
          </a:prstGeom>
          <a:solidFill>
            <a:schemeClr val="bg1">
              <a:lumMod val="95000"/>
            </a:schemeClr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6" name="Chart 5"/>
          <p:cNvGraphicFramePr/>
          <p:nvPr/>
        </p:nvGraphicFramePr>
        <p:xfrm>
          <a:off x="3344562" y="2649623"/>
          <a:ext cx="7445065" cy="27548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364562" y="4077221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Text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4562" y="4485729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64562" y="4894235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364562" y="3668714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Your 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64562" y="3260206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Your 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64562" y="2851697"/>
            <a:ext cx="1980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Text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628042" y="1772515"/>
            <a:ext cx="895165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Get a modern PowerPoint  Presentation that is beautifully designed. You can simply impress your audience and add a unique zing and appeal to your Presentations. I hope and I believe that this Template will your Time, Money and Reputation.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24658" y="5488284"/>
            <a:ext cx="103642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Get a modern PowerPoint  Presentation that is beautifully designed.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323035" y="2851698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493416" y="3272421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50%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7" name="TextBox 14"/>
          <p:cNvSpPr txBox="1"/>
          <p:nvPr/>
        </p:nvSpPr>
        <p:spPr>
          <a:xfrm>
            <a:off x="7559827" y="367526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65%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8" name="TextBox 14"/>
          <p:cNvSpPr txBox="1"/>
          <p:nvPr/>
        </p:nvSpPr>
        <p:spPr>
          <a:xfrm>
            <a:off x="7192616" y="40899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60%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9" name="TextBox 14"/>
          <p:cNvSpPr txBox="1"/>
          <p:nvPr/>
        </p:nvSpPr>
        <p:spPr>
          <a:xfrm>
            <a:off x="5043690" y="4498677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4"/>
          <p:cNvSpPr txBox="1"/>
          <p:nvPr/>
        </p:nvSpPr>
        <p:spPr>
          <a:xfrm>
            <a:off x="5759355" y="49096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1" name="TextBox 14"/>
          <p:cNvSpPr txBox="1"/>
          <p:nvPr/>
        </p:nvSpPr>
        <p:spPr>
          <a:xfrm>
            <a:off x="7935110" y="4498677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2" name="TextBox 14"/>
          <p:cNvSpPr txBox="1"/>
          <p:nvPr/>
        </p:nvSpPr>
        <p:spPr>
          <a:xfrm>
            <a:off x="7200574" y="49096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3" name="TextBox 14"/>
          <p:cNvSpPr txBox="1"/>
          <p:nvPr/>
        </p:nvSpPr>
        <p:spPr>
          <a:xfrm>
            <a:off x="10047004" y="49096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40%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4" name="TextBox 14"/>
          <p:cNvSpPr txBox="1"/>
          <p:nvPr/>
        </p:nvSpPr>
        <p:spPr>
          <a:xfrm>
            <a:off x="10047004" y="4498677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5" name="TextBox 14"/>
          <p:cNvSpPr txBox="1"/>
          <p:nvPr/>
        </p:nvSpPr>
        <p:spPr>
          <a:xfrm>
            <a:off x="10047004" y="40899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25%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6" name="TextBox 14"/>
          <p:cNvSpPr txBox="1"/>
          <p:nvPr/>
        </p:nvSpPr>
        <p:spPr>
          <a:xfrm>
            <a:off x="10047004" y="3681173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15%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7" name="TextBox 14"/>
          <p:cNvSpPr txBox="1"/>
          <p:nvPr/>
        </p:nvSpPr>
        <p:spPr>
          <a:xfrm>
            <a:off x="10047004" y="3272421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8" name="TextBox 14"/>
          <p:cNvSpPr txBox="1"/>
          <p:nvPr/>
        </p:nvSpPr>
        <p:spPr>
          <a:xfrm>
            <a:off x="10047004" y="2851698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45%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9" name="TextBox 14"/>
          <p:cNvSpPr txBox="1"/>
          <p:nvPr/>
        </p:nvSpPr>
        <p:spPr>
          <a:xfrm>
            <a:off x="8284686" y="4089925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15%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0" name="TextBox 14"/>
          <p:cNvSpPr txBox="1"/>
          <p:nvPr/>
        </p:nvSpPr>
        <p:spPr>
          <a:xfrm>
            <a:off x="9010214" y="3691372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20%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1" name="TextBox 14"/>
          <p:cNvSpPr txBox="1"/>
          <p:nvPr/>
        </p:nvSpPr>
        <p:spPr>
          <a:xfrm>
            <a:off x="8634262" y="3272421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30%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2" name="TextBox 14"/>
          <p:cNvSpPr txBox="1"/>
          <p:nvPr/>
        </p:nvSpPr>
        <p:spPr>
          <a:xfrm>
            <a:off x="6843618" y="2851698"/>
            <a:ext cx="574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35%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자유형: 도형 52"/>
          <p:cNvSpPr/>
          <p:nvPr/>
        </p:nvSpPr>
        <p:spPr>
          <a:xfrm>
            <a:off x="2" y="0"/>
            <a:ext cx="8582025" cy="6858000"/>
          </a:xfrm>
          <a:custGeom>
            <a:avLst/>
            <a:gdLst>
              <a:gd name="connsiteX0" fmla="*/ 5238766 w 8582025"/>
              <a:gd name="connsiteY0" fmla="*/ 0 h 6858000"/>
              <a:gd name="connsiteX1" fmla="*/ 8582025 w 8582025"/>
              <a:gd name="connsiteY1" fmla="*/ 0 h 6858000"/>
              <a:gd name="connsiteX2" fmla="*/ 1876410 w 8582025"/>
              <a:gd name="connsiteY2" fmla="*/ 6858000 h 6858000"/>
              <a:gd name="connsiteX3" fmla="*/ 0 w 8582025"/>
              <a:gd name="connsiteY3" fmla="*/ 6858000 h 6858000"/>
              <a:gd name="connsiteX4" fmla="*/ 0 w 8582025"/>
              <a:gd name="connsiteY4" fmla="*/ 535781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82025" h="6858000">
                <a:moveTo>
                  <a:pt x="5238766" y="0"/>
                </a:moveTo>
                <a:lnTo>
                  <a:pt x="8582025" y="0"/>
                </a:lnTo>
                <a:lnTo>
                  <a:pt x="1876410" y="6858000"/>
                </a:lnTo>
                <a:lnTo>
                  <a:pt x="0" y="6858000"/>
                </a:lnTo>
                <a:lnTo>
                  <a:pt x="0" y="5357817"/>
                </a:lnTo>
                <a:close/>
              </a:path>
            </a:pathLst>
          </a:cu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3" name="TextBox 42"/>
          <p:cNvSpPr txBox="1"/>
          <p:nvPr/>
        </p:nvSpPr>
        <p:spPr>
          <a:xfrm flipH="1">
            <a:off x="7498584" y="1298444"/>
            <a:ext cx="415256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Simple</a:t>
            </a:r>
            <a:r>
              <a:rPr lang="ko-KR" altLang="en-US" sz="36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Portfolio</a:t>
            </a:r>
            <a:endParaRPr lang="en-US" altLang="ko-KR" sz="36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  <a:p>
            <a:pPr algn="r"/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Presentation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387523" y="3775523"/>
            <a:ext cx="526362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You can simply impress your audience and add a unique zing and appeal to your Presentations.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7144090" y="2748434"/>
            <a:ext cx="45070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6" name="Diamond 25"/>
          <p:cNvSpPr/>
          <p:nvPr/>
        </p:nvSpPr>
        <p:spPr>
          <a:xfrm>
            <a:off x="2582415" y="3465840"/>
            <a:ext cx="2342390" cy="2342390"/>
          </a:xfrm>
          <a:prstGeom prst="diamond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Graphic 12"/>
          <p:cNvSpPr/>
          <p:nvPr/>
        </p:nvSpPr>
        <p:spPr>
          <a:xfrm rot="1218983">
            <a:off x="3447026" y="3919760"/>
            <a:ext cx="613168" cy="613168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 flipH="1">
            <a:off x="3008917" y="4666564"/>
            <a:ext cx="14893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600" b="1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ko-KR" sz="1600" b="1" dirty="0">
                <a:solidFill>
                  <a:schemeClr val="bg1"/>
                </a:solidFill>
                <a:cs typeface="Arial" panose="020B0604020202020204" pitchFamily="34" charset="0"/>
              </a:rPr>
              <a:t>Portfolio</a:t>
            </a:r>
            <a:endParaRPr lang="en-US" altLang="ko-KR" sz="1600" b="1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anose="020B0604020202020204" pitchFamily="34" charset="0"/>
              </a:rPr>
              <a:t>Designed</a:t>
            </a:r>
            <a:endParaRPr lang="en-US" altLang="ko-KR" sz="1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 rot="21480000">
            <a:off x="-123942" y="-183907"/>
            <a:ext cx="12383886" cy="683825"/>
            <a:chOff x="14968" y="-194663"/>
            <a:chExt cx="7223743" cy="1104900"/>
          </a:xfrm>
        </p:grpSpPr>
        <p:sp>
          <p:nvSpPr>
            <p:cNvPr id="39" name="Freeform: Shape 38"/>
            <p:cNvSpPr/>
            <p:nvPr/>
          </p:nvSpPr>
          <p:spPr>
            <a:xfrm rot="252661">
              <a:off x="14968" y="-105604"/>
              <a:ext cx="7191375" cy="923925"/>
            </a:xfrm>
            <a:custGeom>
              <a:avLst/>
              <a:gdLst>
                <a:gd name="connsiteX0" fmla="*/ 8280 w 7191375"/>
                <a:gd name="connsiteY0" fmla="*/ 617880 h 923925"/>
                <a:gd name="connsiteX1" fmla="*/ 7186320 w 7191375"/>
                <a:gd name="connsiteY1" fmla="*/ 828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91375" h="923925">
                  <a:moveTo>
                    <a:pt x="8280" y="617880"/>
                  </a:moveTo>
                  <a:cubicBezTo>
                    <a:pt x="2442870" y="1277010"/>
                    <a:pt x="5806148" y="761707"/>
                    <a:pt x="7186320" y="8280"/>
                  </a:cubicBezTo>
                </a:path>
              </a:pathLst>
            </a:custGeom>
            <a:noFill/>
            <a:ln w="1103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 rot="252661">
              <a:off x="47336" y="-194663"/>
              <a:ext cx="7191375" cy="1104900"/>
            </a:xfrm>
            <a:custGeom>
              <a:avLst/>
              <a:gdLst>
                <a:gd name="connsiteX0" fmla="*/ 8280 w 7191375"/>
                <a:gd name="connsiteY0" fmla="*/ 617880 h 1104900"/>
                <a:gd name="connsiteX1" fmla="*/ 319747 w 7191375"/>
                <a:gd name="connsiteY1" fmla="*/ 882675 h 1104900"/>
                <a:gd name="connsiteX2" fmla="*/ 1070317 w 7191375"/>
                <a:gd name="connsiteY2" fmla="*/ 771232 h 1104900"/>
                <a:gd name="connsiteX3" fmla="*/ 1466557 w 7191375"/>
                <a:gd name="connsiteY3" fmla="*/ 1029360 h 1104900"/>
                <a:gd name="connsiteX4" fmla="*/ 2091397 w 7191375"/>
                <a:gd name="connsiteY4" fmla="*/ 915060 h 1104900"/>
                <a:gd name="connsiteX5" fmla="*/ 2531452 w 7191375"/>
                <a:gd name="connsiteY5" fmla="*/ 1101750 h 1104900"/>
                <a:gd name="connsiteX6" fmla="*/ 3030562 w 7191375"/>
                <a:gd name="connsiteY6" fmla="*/ 905535 h 1104900"/>
                <a:gd name="connsiteX7" fmla="*/ 3503002 w 7191375"/>
                <a:gd name="connsiteY7" fmla="*/ 1049362 h 1104900"/>
                <a:gd name="connsiteX8" fmla="*/ 3856380 w 7191375"/>
                <a:gd name="connsiteY8" fmla="*/ 850290 h 1104900"/>
                <a:gd name="connsiteX9" fmla="*/ 4261192 w 7191375"/>
                <a:gd name="connsiteY9" fmla="*/ 963637 h 1104900"/>
                <a:gd name="connsiteX10" fmla="*/ 4693627 w 7191375"/>
                <a:gd name="connsiteY10" fmla="*/ 724560 h 1104900"/>
                <a:gd name="connsiteX11" fmla="*/ 5150827 w 7191375"/>
                <a:gd name="connsiteY11" fmla="*/ 833145 h 1104900"/>
                <a:gd name="connsiteX12" fmla="*/ 5509920 w 7191375"/>
                <a:gd name="connsiteY12" fmla="*/ 618832 h 1104900"/>
                <a:gd name="connsiteX13" fmla="*/ 6069990 w 7191375"/>
                <a:gd name="connsiteY13" fmla="*/ 560730 h 1104900"/>
                <a:gd name="connsiteX14" fmla="*/ 6506235 w 7191375"/>
                <a:gd name="connsiteY14" fmla="*/ 314985 h 1104900"/>
                <a:gd name="connsiteX15" fmla="*/ 6926288 w 7191375"/>
                <a:gd name="connsiteY15" fmla="*/ 307365 h 1104900"/>
                <a:gd name="connsiteX16" fmla="*/ 7187272 w 7191375"/>
                <a:gd name="connsiteY16" fmla="*/ 828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91375" h="1104900">
                  <a:moveTo>
                    <a:pt x="8280" y="617880"/>
                  </a:moveTo>
                  <a:cubicBezTo>
                    <a:pt x="182587" y="665505"/>
                    <a:pt x="136867" y="847432"/>
                    <a:pt x="319747" y="882675"/>
                  </a:cubicBezTo>
                  <a:cubicBezTo>
                    <a:pt x="529297" y="923632"/>
                    <a:pt x="852195" y="747420"/>
                    <a:pt x="1070317" y="771232"/>
                  </a:cubicBezTo>
                  <a:cubicBezTo>
                    <a:pt x="1231290" y="788377"/>
                    <a:pt x="1302727" y="1018882"/>
                    <a:pt x="1466557" y="1029360"/>
                  </a:cubicBezTo>
                  <a:cubicBezTo>
                    <a:pt x="1697062" y="1044600"/>
                    <a:pt x="1861845" y="916965"/>
                    <a:pt x="2091397" y="915060"/>
                  </a:cubicBezTo>
                  <a:cubicBezTo>
                    <a:pt x="2169502" y="914107"/>
                    <a:pt x="2454300" y="1103655"/>
                    <a:pt x="2531452" y="1101750"/>
                  </a:cubicBezTo>
                  <a:cubicBezTo>
                    <a:pt x="2683852" y="1097940"/>
                    <a:pt x="2882925" y="916012"/>
                    <a:pt x="3030562" y="905535"/>
                  </a:cubicBezTo>
                  <a:cubicBezTo>
                    <a:pt x="3154387" y="896962"/>
                    <a:pt x="3383940" y="1060792"/>
                    <a:pt x="3503002" y="1049362"/>
                  </a:cubicBezTo>
                  <a:cubicBezTo>
                    <a:pt x="3603967" y="1039837"/>
                    <a:pt x="3760177" y="862672"/>
                    <a:pt x="3856380" y="850290"/>
                  </a:cubicBezTo>
                  <a:cubicBezTo>
                    <a:pt x="3925912" y="840765"/>
                    <a:pt x="4193565" y="973162"/>
                    <a:pt x="4261192" y="963637"/>
                  </a:cubicBezTo>
                  <a:cubicBezTo>
                    <a:pt x="4363110" y="949350"/>
                    <a:pt x="4601235" y="741705"/>
                    <a:pt x="4693627" y="724560"/>
                  </a:cubicBezTo>
                  <a:cubicBezTo>
                    <a:pt x="4844122" y="695985"/>
                    <a:pt x="5023192" y="860767"/>
                    <a:pt x="5150827" y="833145"/>
                  </a:cubicBezTo>
                  <a:cubicBezTo>
                    <a:pt x="5254650" y="811237"/>
                    <a:pt x="5421338" y="662647"/>
                    <a:pt x="5509920" y="618832"/>
                  </a:cubicBezTo>
                  <a:cubicBezTo>
                    <a:pt x="5932830" y="409282"/>
                    <a:pt x="5923305" y="565492"/>
                    <a:pt x="6069990" y="560730"/>
                  </a:cubicBezTo>
                  <a:cubicBezTo>
                    <a:pt x="6238582" y="555015"/>
                    <a:pt x="6117615" y="496912"/>
                    <a:pt x="6506235" y="314985"/>
                  </a:cubicBezTo>
                  <a:cubicBezTo>
                    <a:pt x="6555765" y="292125"/>
                    <a:pt x="6836752" y="332130"/>
                    <a:pt x="6926288" y="307365"/>
                  </a:cubicBezTo>
                  <a:cubicBezTo>
                    <a:pt x="7036777" y="275932"/>
                    <a:pt x="7101547" y="30187"/>
                    <a:pt x="7187272" y="8280"/>
                  </a:cubicBezTo>
                </a:path>
              </a:pathLst>
            </a:custGeom>
            <a:noFill/>
            <a:ln w="1103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Freeform: Shape 40"/>
          <p:cNvSpPr/>
          <p:nvPr/>
        </p:nvSpPr>
        <p:spPr>
          <a:xfrm rot="252661">
            <a:off x="-35294" y="-470262"/>
            <a:ext cx="9525" cy="9525"/>
          </a:xfrm>
          <a:custGeom>
            <a:avLst/>
            <a:gdLst/>
            <a:ahLst/>
            <a:cxnLst/>
            <a:rect l="l" t="t" r="r" b="b"/>
            <a:pathLst>
              <a:path w="9525" h="9525"/>
            </a:pathLst>
          </a:custGeom>
          <a:noFill/>
          <a:ln w="9525" cap="flat">
            <a:solidFill>
              <a:srgbClr val="000000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9" name="Group 28"/>
          <p:cNvGrpSpPr/>
          <p:nvPr/>
        </p:nvGrpSpPr>
        <p:grpSpPr>
          <a:xfrm>
            <a:off x="356052" y="154380"/>
            <a:ext cx="209550" cy="267853"/>
            <a:chOff x="235971" y="436726"/>
            <a:chExt cx="209550" cy="267853"/>
          </a:xfrm>
        </p:grpSpPr>
        <p:sp>
          <p:nvSpPr>
            <p:cNvPr id="42" name="Freeform: Shape 41"/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/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438909" y="185038"/>
            <a:ext cx="257175" cy="290788"/>
            <a:chOff x="1331866" y="661939"/>
            <a:chExt cx="257175" cy="290788"/>
          </a:xfrm>
        </p:grpSpPr>
        <p:sp>
          <p:nvSpPr>
            <p:cNvPr id="52" name="Freeform: Shape 51"/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-9525" y="26875"/>
            <a:ext cx="209550" cy="260323"/>
            <a:chOff x="-89909" y="129154"/>
            <a:chExt cx="209550" cy="260323"/>
          </a:xfrm>
        </p:grpSpPr>
        <p:sp>
          <p:nvSpPr>
            <p:cNvPr id="67" name="Freeform: Shape 66"/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/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831941" y="124898"/>
            <a:ext cx="276225" cy="313973"/>
            <a:chOff x="890249" y="356037"/>
            <a:chExt cx="276225" cy="313973"/>
          </a:xfrm>
        </p:grpSpPr>
        <p:sp>
          <p:nvSpPr>
            <p:cNvPr id="75" name="Freeform: Shape 74"/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2348541" y="297335"/>
            <a:ext cx="209550" cy="267853"/>
            <a:chOff x="235971" y="436726"/>
            <a:chExt cx="209550" cy="267853"/>
          </a:xfrm>
        </p:grpSpPr>
        <p:sp>
          <p:nvSpPr>
            <p:cNvPr id="85" name="Freeform: Shape 84"/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/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3396686" y="270622"/>
            <a:ext cx="257175" cy="290788"/>
            <a:chOff x="1331866" y="661939"/>
            <a:chExt cx="257175" cy="290788"/>
          </a:xfrm>
        </p:grpSpPr>
        <p:sp>
          <p:nvSpPr>
            <p:cNvPr id="88" name="Freeform: Shape 87"/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/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1869135" y="163786"/>
            <a:ext cx="209550" cy="260323"/>
            <a:chOff x="-89909" y="129154"/>
            <a:chExt cx="209550" cy="260323"/>
          </a:xfrm>
        </p:grpSpPr>
        <p:sp>
          <p:nvSpPr>
            <p:cNvPr id="91" name="Freeform: Shape 90"/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/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2816722" y="295139"/>
            <a:ext cx="276225" cy="313973"/>
            <a:chOff x="890249" y="356037"/>
            <a:chExt cx="276225" cy="313973"/>
          </a:xfrm>
        </p:grpSpPr>
        <p:sp>
          <p:nvSpPr>
            <p:cNvPr id="94" name="Freeform: Shape 93"/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4297733" y="412755"/>
            <a:ext cx="209550" cy="267853"/>
            <a:chOff x="235971" y="436726"/>
            <a:chExt cx="209550" cy="267853"/>
          </a:xfrm>
        </p:grpSpPr>
        <p:sp>
          <p:nvSpPr>
            <p:cNvPr id="98" name="Freeform: Shape 97"/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/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5157193" y="354854"/>
            <a:ext cx="257175" cy="290788"/>
            <a:chOff x="1331866" y="661939"/>
            <a:chExt cx="257175" cy="290788"/>
          </a:xfrm>
        </p:grpSpPr>
        <p:sp>
          <p:nvSpPr>
            <p:cNvPr id="101" name="Freeform: Shape 100"/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/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3845033" y="338715"/>
            <a:ext cx="209550" cy="260323"/>
            <a:chOff x="-89909" y="129154"/>
            <a:chExt cx="209550" cy="260323"/>
          </a:xfrm>
        </p:grpSpPr>
        <p:sp>
          <p:nvSpPr>
            <p:cNvPr id="104" name="Freeform: Shape 103"/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/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4703945" y="352957"/>
            <a:ext cx="276225" cy="313973"/>
            <a:chOff x="890249" y="356037"/>
            <a:chExt cx="276225" cy="313973"/>
          </a:xfrm>
        </p:grpSpPr>
        <p:sp>
          <p:nvSpPr>
            <p:cNvPr id="107" name="Freeform: Shape 106"/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6072641" y="410172"/>
            <a:ext cx="209550" cy="267853"/>
            <a:chOff x="235971" y="436726"/>
            <a:chExt cx="209550" cy="267853"/>
          </a:xfrm>
        </p:grpSpPr>
        <p:sp>
          <p:nvSpPr>
            <p:cNvPr id="111" name="Freeform: Shape 110"/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/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3" name="Group 112"/>
          <p:cNvGrpSpPr/>
          <p:nvPr/>
        </p:nvGrpSpPr>
        <p:grpSpPr>
          <a:xfrm rot="20582652">
            <a:off x="6932101" y="437996"/>
            <a:ext cx="257175" cy="290788"/>
            <a:chOff x="1331866" y="661939"/>
            <a:chExt cx="257175" cy="290788"/>
          </a:xfrm>
        </p:grpSpPr>
        <p:sp>
          <p:nvSpPr>
            <p:cNvPr id="114" name="Freeform: Shape 113"/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/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5619941" y="421857"/>
            <a:ext cx="209550" cy="260323"/>
            <a:chOff x="-89909" y="129154"/>
            <a:chExt cx="209550" cy="260323"/>
          </a:xfrm>
        </p:grpSpPr>
        <p:sp>
          <p:nvSpPr>
            <p:cNvPr id="117" name="Freeform: Shape 116"/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/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9" name="Group 118"/>
          <p:cNvGrpSpPr/>
          <p:nvPr/>
        </p:nvGrpSpPr>
        <p:grpSpPr>
          <a:xfrm rot="931141">
            <a:off x="6478853" y="388474"/>
            <a:ext cx="276225" cy="313973"/>
            <a:chOff x="890249" y="356037"/>
            <a:chExt cx="276225" cy="313973"/>
          </a:xfrm>
        </p:grpSpPr>
        <p:sp>
          <p:nvSpPr>
            <p:cNvPr id="120" name="Freeform: Shape 119"/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7894398" y="319060"/>
            <a:ext cx="209550" cy="267853"/>
            <a:chOff x="235971" y="436726"/>
            <a:chExt cx="209550" cy="267853"/>
          </a:xfrm>
        </p:grpSpPr>
        <p:sp>
          <p:nvSpPr>
            <p:cNvPr id="124" name="Freeform: Shape 123"/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/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6" name="Group 125"/>
          <p:cNvGrpSpPr/>
          <p:nvPr/>
        </p:nvGrpSpPr>
        <p:grpSpPr>
          <a:xfrm rot="18857885">
            <a:off x="8743977" y="397806"/>
            <a:ext cx="257175" cy="290788"/>
            <a:chOff x="1331866" y="661939"/>
            <a:chExt cx="257175" cy="290788"/>
          </a:xfrm>
        </p:grpSpPr>
        <p:sp>
          <p:nvSpPr>
            <p:cNvPr id="127" name="Freeform: Shape 126"/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/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9" name="Group 128"/>
          <p:cNvGrpSpPr/>
          <p:nvPr/>
        </p:nvGrpSpPr>
        <p:grpSpPr>
          <a:xfrm rot="19419793">
            <a:off x="7431817" y="381667"/>
            <a:ext cx="209550" cy="260323"/>
            <a:chOff x="-89909" y="129154"/>
            <a:chExt cx="209550" cy="260323"/>
          </a:xfrm>
        </p:grpSpPr>
        <p:sp>
          <p:nvSpPr>
            <p:cNvPr id="130" name="Freeform: Shape 129"/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/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2" name="Group 131"/>
          <p:cNvGrpSpPr/>
          <p:nvPr/>
        </p:nvGrpSpPr>
        <p:grpSpPr>
          <a:xfrm rot="797122">
            <a:off x="8290729" y="367334"/>
            <a:ext cx="276225" cy="313973"/>
            <a:chOff x="890249" y="356037"/>
            <a:chExt cx="276225" cy="313973"/>
          </a:xfrm>
        </p:grpSpPr>
        <p:sp>
          <p:nvSpPr>
            <p:cNvPr id="133" name="Freeform: Shape 132"/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9696393" y="339317"/>
            <a:ext cx="209550" cy="267853"/>
            <a:chOff x="235971" y="436726"/>
            <a:chExt cx="209550" cy="267853"/>
          </a:xfrm>
        </p:grpSpPr>
        <p:sp>
          <p:nvSpPr>
            <p:cNvPr id="137" name="Freeform: Shape 136"/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/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9" name="Group 138"/>
          <p:cNvGrpSpPr/>
          <p:nvPr/>
        </p:nvGrpSpPr>
        <p:grpSpPr>
          <a:xfrm rot="19818517">
            <a:off x="10555853" y="281416"/>
            <a:ext cx="257175" cy="290788"/>
            <a:chOff x="1331866" y="661939"/>
            <a:chExt cx="257175" cy="290788"/>
          </a:xfrm>
        </p:grpSpPr>
        <p:sp>
          <p:nvSpPr>
            <p:cNvPr id="140" name="Freeform: Shape 139"/>
            <p:cNvSpPr/>
            <p:nvPr/>
          </p:nvSpPr>
          <p:spPr>
            <a:xfrm rot="252661">
              <a:off x="1427806" y="661939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/>
            <p:cNvSpPr/>
            <p:nvPr/>
          </p:nvSpPr>
          <p:spPr>
            <a:xfrm rot="252661">
              <a:off x="1331866" y="69555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2" name="Group 141"/>
          <p:cNvGrpSpPr/>
          <p:nvPr/>
        </p:nvGrpSpPr>
        <p:grpSpPr>
          <a:xfrm rot="21026925">
            <a:off x="9243693" y="341477"/>
            <a:ext cx="209550" cy="260323"/>
            <a:chOff x="-89909" y="129154"/>
            <a:chExt cx="209550" cy="260323"/>
          </a:xfrm>
        </p:grpSpPr>
        <p:sp>
          <p:nvSpPr>
            <p:cNvPr id="143" name="Freeform: Shape 142"/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/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5" name="Group 144"/>
          <p:cNvGrpSpPr/>
          <p:nvPr/>
        </p:nvGrpSpPr>
        <p:grpSpPr>
          <a:xfrm rot="790319">
            <a:off x="10102605" y="279519"/>
            <a:ext cx="276225" cy="313973"/>
            <a:chOff x="890249" y="356037"/>
            <a:chExt cx="276225" cy="313973"/>
          </a:xfrm>
        </p:grpSpPr>
        <p:sp>
          <p:nvSpPr>
            <p:cNvPr id="146" name="Freeform: Shape 145"/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11508269" y="203877"/>
            <a:ext cx="209550" cy="267853"/>
            <a:chOff x="235971" y="436726"/>
            <a:chExt cx="209550" cy="267853"/>
          </a:xfrm>
        </p:grpSpPr>
        <p:sp>
          <p:nvSpPr>
            <p:cNvPr id="150" name="Freeform: Shape 149"/>
            <p:cNvSpPr/>
            <p:nvPr/>
          </p:nvSpPr>
          <p:spPr>
            <a:xfrm rot="252661">
              <a:off x="302143" y="436726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/>
            <p:cNvSpPr/>
            <p:nvPr/>
          </p:nvSpPr>
          <p:spPr>
            <a:xfrm rot="252661">
              <a:off x="235971" y="48550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11055569" y="225087"/>
            <a:ext cx="209550" cy="260323"/>
            <a:chOff x="-89909" y="129154"/>
            <a:chExt cx="209550" cy="260323"/>
          </a:xfrm>
        </p:grpSpPr>
        <p:sp>
          <p:nvSpPr>
            <p:cNvPr id="156" name="Freeform: Shape 155"/>
            <p:cNvSpPr/>
            <p:nvPr/>
          </p:nvSpPr>
          <p:spPr>
            <a:xfrm rot="252661">
              <a:off x="-25247" y="12915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/>
            <p:cNvSpPr/>
            <p:nvPr/>
          </p:nvSpPr>
          <p:spPr>
            <a:xfrm rot="252661">
              <a:off x="-89909" y="170402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11914481" y="144079"/>
            <a:ext cx="276225" cy="313973"/>
            <a:chOff x="890249" y="356037"/>
            <a:chExt cx="276225" cy="313973"/>
          </a:xfrm>
        </p:grpSpPr>
        <p:sp>
          <p:nvSpPr>
            <p:cNvPr id="159" name="Freeform: Shape 158"/>
            <p:cNvSpPr/>
            <p:nvPr/>
          </p:nvSpPr>
          <p:spPr>
            <a:xfrm rot="252661">
              <a:off x="931363" y="356037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/>
            <p:cNvSpPr/>
            <p:nvPr/>
          </p:nvSpPr>
          <p:spPr>
            <a:xfrm rot="252661">
              <a:off x="890249" y="38426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3"/>
          </p:nvPr>
        </p:nvSpPr>
        <p:spPr/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94256" y="2189422"/>
            <a:ext cx="3423529" cy="4329069"/>
            <a:chOff x="194256" y="2189422"/>
            <a:chExt cx="3423529" cy="432906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8" name="Freeform: Shape 7"/>
            <p:cNvSpPr/>
            <p:nvPr/>
          </p:nvSpPr>
          <p:spPr>
            <a:xfrm>
              <a:off x="368628" y="4333907"/>
              <a:ext cx="717592" cy="975924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94256" y="5147330"/>
              <a:ext cx="444906" cy="545369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85511" y="5076133"/>
              <a:ext cx="473610" cy="330092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1118472" y="6037705"/>
              <a:ext cx="531018" cy="480786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1195294" y="4927193"/>
              <a:ext cx="430555" cy="1083563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1139254" y="5927169"/>
              <a:ext cx="523842" cy="272685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/>
            <p:cNvSpPr/>
            <p:nvPr/>
          </p:nvSpPr>
          <p:spPr>
            <a:xfrm>
              <a:off x="1694992" y="6037705"/>
              <a:ext cx="531018" cy="480786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>
              <a:off x="1719136" y="4927193"/>
              <a:ext cx="430555" cy="1083563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1680117" y="5927169"/>
              <a:ext cx="523842" cy="272685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>
              <a:off x="2112444" y="4377518"/>
              <a:ext cx="1090739" cy="466434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>
              <a:off x="3172879" y="4312242"/>
              <a:ext cx="444906" cy="423379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/>
            <p:cNvSpPr/>
            <p:nvPr/>
          </p:nvSpPr>
          <p:spPr>
            <a:xfrm>
              <a:off x="3086177" y="4316763"/>
              <a:ext cx="222454" cy="502314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710471" y="3880496"/>
              <a:ext cx="1923145" cy="1908793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754244" y="5067392"/>
              <a:ext cx="1837034" cy="409027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523897" y="3160752"/>
              <a:ext cx="2296292" cy="1370599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533943" y="3447071"/>
              <a:ext cx="896989" cy="832406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>
              <a:off x="868340" y="3055984"/>
              <a:ext cx="1607404" cy="1392127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>
              <a:off x="822146" y="3678585"/>
              <a:ext cx="954397" cy="832406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1564853" y="3678585"/>
              <a:ext cx="954397" cy="832406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701859" y="4008228"/>
              <a:ext cx="896989" cy="904165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548295" y="3909200"/>
              <a:ext cx="653009" cy="660184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2146370" y="3909200"/>
              <a:ext cx="653009" cy="660184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1763894" y="4008946"/>
              <a:ext cx="896989" cy="904165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1026928" y="4562208"/>
              <a:ext cx="473610" cy="480786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1830631" y="4562208"/>
              <a:ext cx="473610" cy="480786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1222113" y="4276606"/>
              <a:ext cx="896989" cy="975924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1451743" y="3517395"/>
              <a:ext cx="437731" cy="437731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1785615" y="3287712"/>
              <a:ext cx="416204" cy="186574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1152601" y="3287712"/>
              <a:ext cx="416204" cy="186574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1460522" y="3965340"/>
              <a:ext cx="423379" cy="243981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609881" y="2189422"/>
              <a:ext cx="1742346" cy="757935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-1" fmla="*/ 1424859 w 1424859"/>
                <a:gd name="connsiteY0-2" fmla="*/ 642345 h 642747"/>
                <a:gd name="connsiteX1-3" fmla="*/ 536285 w 1424859"/>
                <a:gd name="connsiteY1-4" fmla="*/ 40849 h 642747"/>
                <a:gd name="connsiteX2-5" fmla="*/ 357919 w 1424859"/>
                <a:gd name="connsiteY2-6" fmla="*/ 440544 h 642747"/>
                <a:gd name="connsiteX3-7" fmla="*/ 1424859 w 1424859"/>
                <a:gd name="connsiteY3-8" fmla="*/ 642345 h 642747"/>
                <a:gd name="connsiteX0-9" fmla="*/ 1424859 w 1424859"/>
                <a:gd name="connsiteY0-10" fmla="*/ 713101 h 713503"/>
                <a:gd name="connsiteX1-11" fmla="*/ 536285 w 1424859"/>
                <a:gd name="connsiteY1-12" fmla="*/ 111605 h 713503"/>
                <a:gd name="connsiteX2-13" fmla="*/ 357919 w 1424859"/>
                <a:gd name="connsiteY2-14" fmla="*/ 511300 h 713503"/>
                <a:gd name="connsiteX3-15" fmla="*/ 1424859 w 1424859"/>
                <a:gd name="connsiteY3-16" fmla="*/ 713101 h 713503"/>
                <a:gd name="connsiteX0-17" fmla="*/ 1424859 w 1424859"/>
                <a:gd name="connsiteY0-18" fmla="*/ 760282 h 760684"/>
                <a:gd name="connsiteX1-19" fmla="*/ 536285 w 1424859"/>
                <a:gd name="connsiteY1-20" fmla="*/ 104195 h 760684"/>
                <a:gd name="connsiteX2-21" fmla="*/ 357919 w 1424859"/>
                <a:gd name="connsiteY2-22" fmla="*/ 558481 h 760684"/>
                <a:gd name="connsiteX3-23" fmla="*/ 1424859 w 1424859"/>
                <a:gd name="connsiteY3-24" fmla="*/ 760282 h 760684"/>
                <a:gd name="connsiteX0-25" fmla="*/ 1424859 w 1424859"/>
                <a:gd name="connsiteY0-26" fmla="*/ 760282 h 760557"/>
                <a:gd name="connsiteX1-27" fmla="*/ 536285 w 1424859"/>
                <a:gd name="connsiteY1-28" fmla="*/ 104195 h 760557"/>
                <a:gd name="connsiteX2-29" fmla="*/ 357919 w 1424859"/>
                <a:gd name="connsiteY2-30" fmla="*/ 476595 h 760557"/>
                <a:gd name="connsiteX3-31" fmla="*/ 1424859 w 1424859"/>
                <a:gd name="connsiteY3-32" fmla="*/ 760282 h 760557"/>
                <a:gd name="connsiteX0-33" fmla="*/ 1424859 w 1424859"/>
                <a:gd name="connsiteY0-34" fmla="*/ 772216 h 772491"/>
                <a:gd name="connsiteX1-35" fmla="*/ 536285 w 1424859"/>
                <a:gd name="connsiteY1-36" fmla="*/ 102481 h 772491"/>
                <a:gd name="connsiteX2-37" fmla="*/ 357919 w 1424859"/>
                <a:gd name="connsiteY2-38" fmla="*/ 488529 h 772491"/>
                <a:gd name="connsiteX3-39" fmla="*/ 1424859 w 1424859"/>
                <a:gd name="connsiteY3-40" fmla="*/ 772216 h 772491"/>
                <a:gd name="connsiteX0-41" fmla="*/ 1424859 w 1424859"/>
                <a:gd name="connsiteY0-42" fmla="*/ 784200 h 784475"/>
                <a:gd name="connsiteX1-43" fmla="*/ 536285 w 1424859"/>
                <a:gd name="connsiteY1-44" fmla="*/ 100817 h 784475"/>
                <a:gd name="connsiteX2-45" fmla="*/ 357919 w 1424859"/>
                <a:gd name="connsiteY2-46" fmla="*/ 500513 h 784475"/>
                <a:gd name="connsiteX3-47" fmla="*/ 1424859 w 1424859"/>
                <a:gd name="connsiteY3-48" fmla="*/ 784200 h 784475"/>
                <a:gd name="connsiteX0-49" fmla="*/ 1424859 w 1424859"/>
                <a:gd name="connsiteY0-50" fmla="*/ 687354 h 687629"/>
                <a:gd name="connsiteX1-51" fmla="*/ 536285 w 1424859"/>
                <a:gd name="connsiteY1-52" fmla="*/ 3971 h 687629"/>
                <a:gd name="connsiteX2-53" fmla="*/ 357919 w 1424859"/>
                <a:gd name="connsiteY2-54" fmla="*/ 403667 h 687629"/>
                <a:gd name="connsiteX3-55" fmla="*/ 1424859 w 1424859"/>
                <a:gd name="connsiteY3-56" fmla="*/ 687354 h 687629"/>
                <a:gd name="connsiteX0-57" fmla="*/ 1424859 w 1424859"/>
                <a:gd name="connsiteY0-58" fmla="*/ 687354 h 687629"/>
                <a:gd name="connsiteX1-59" fmla="*/ 536285 w 1424859"/>
                <a:gd name="connsiteY1-60" fmla="*/ 3971 h 687629"/>
                <a:gd name="connsiteX2-61" fmla="*/ 357919 w 1424859"/>
                <a:gd name="connsiteY2-62" fmla="*/ 403667 h 687629"/>
                <a:gd name="connsiteX3-63" fmla="*/ 1424859 w 1424859"/>
                <a:gd name="connsiteY3-64" fmla="*/ 687354 h 687629"/>
                <a:gd name="connsiteX0-65" fmla="*/ 1424859 w 1424859"/>
                <a:gd name="connsiteY0-66" fmla="*/ 687354 h 688329"/>
                <a:gd name="connsiteX1-67" fmla="*/ 536285 w 1424859"/>
                <a:gd name="connsiteY1-68" fmla="*/ 3971 h 688329"/>
                <a:gd name="connsiteX2-69" fmla="*/ 357919 w 1424859"/>
                <a:gd name="connsiteY2-70" fmla="*/ 403667 h 688329"/>
                <a:gd name="connsiteX3-71" fmla="*/ 1424859 w 1424859"/>
                <a:gd name="connsiteY3-72" fmla="*/ 687354 h 688329"/>
                <a:gd name="connsiteX0-73" fmla="*/ 1424859 w 1424859"/>
                <a:gd name="connsiteY0-74" fmla="*/ 687354 h 688329"/>
                <a:gd name="connsiteX1-75" fmla="*/ 536285 w 1424859"/>
                <a:gd name="connsiteY1-76" fmla="*/ 3971 h 688329"/>
                <a:gd name="connsiteX2-77" fmla="*/ 357919 w 1424859"/>
                <a:gd name="connsiteY2-78" fmla="*/ 403667 h 688329"/>
                <a:gd name="connsiteX3-79" fmla="*/ 1424859 w 1424859"/>
                <a:gd name="connsiteY3-80" fmla="*/ 687354 h 688329"/>
                <a:gd name="connsiteX0-81" fmla="*/ 1424859 w 1453335"/>
                <a:gd name="connsiteY0-82" fmla="*/ 686593 h 687568"/>
                <a:gd name="connsiteX1-83" fmla="*/ 536285 w 1453335"/>
                <a:gd name="connsiteY1-84" fmla="*/ 3210 h 687568"/>
                <a:gd name="connsiteX2-85" fmla="*/ 357919 w 1453335"/>
                <a:gd name="connsiteY2-86" fmla="*/ 402906 h 687568"/>
                <a:gd name="connsiteX3-87" fmla="*/ 1424859 w 1453335"/>
                <a:gd name="connsiteY3-88" fmla="*/ 686593 h 687568"/>
                <a:gd name="connsiteX0-89" fmla="*/ 1424859 w 1453335"/>
                <a:gd name="connsiteY0-90" fmla="*/ 686593 h 687568"/>
                <a:gd name="connsiteX1-91" fmla="*/ 536285 w 1453335"/>
                <a:gd name="connsiteY1-92" fmla="*/ 3210 h 687568"/>
                <a:gd name="connsiteX2-93" fmla="*/ 357919 w 1453335"/>
                <a:gd name="connsiteY2-94" fmla="*/ 402906 h 687568"/>
                <a:gd name="connsiteX3-95" fmla="*/ 1424859 w 1453335"/>
                <a:gd name="connsiteY3-96" fmla="*/ 686593 h 687568"/>
                <a:gd name="connsiteX0-97" fmla="*/ 1552109 w 1580585"/>
                <a:gd name="connsiteY0-98" fmla="*/ 686593 h 687568"/>
                <a:gd name="connsiteX1-99" fmla="*/ 663535 w 1580585"/>
                <a:gd name="connsiteY1-100" fmla="*/ 3210 h 687568"/>
                <a:gd name="connsiteX2-101" fmla="*/ 485169 w 1580585"/>
                <a:gd name="connsiteY2-102" fmla="*/ 402906 h 687568"/>
                <a:gd name="connsiteX3-103" fmla="*/ 1552109 w 1580585"/>
                <a:gd name="connsiteY3-104" fmla="*/ 686593 h 6875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/>
            <p:cNvSpPr/>
            <p:nvPr/>
          </p:nvSpPr>
          <p:spPr>
            <a:xfrm>
              <a:off x="331172" y="2273784"/>
              <a:ext cx="523842" cy="523842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/>
            <p:cNvSpPr/>
            <p:nvPr/>
          </p:nvSpPr>
          <p:spPr>
            <a:xfrm>
              <a:off x="863317" y="2621123"/>
              <a:ext cx="1614581" cy="983101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/>
            <p:cNvSpPr/>
            <p:nvPr/>
          </p:nvSpPr>
          <p:spPr>
            <a:xfrm>
              <a:off x="1484751" y="5241050"/>
              <a:ext cx="373147" cy="301388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/>
            <p:cNvSpPr/>
            <p:nvPr/>
          </p:nvSpPr>
          <p:spPr>
            <a:xfrm>
              <a:off x="1346256" y="3466446"/>
              <a:ext cx="86111" cy="86111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/>
            <p:cNvSpPr/>
            <p:nvPr/>
          </p:nvSpPr>
          <p:spPr>
            <a:xfrm>
              <a:off x="1941857" y="3456400"/>
              <a:ext cx="86111" cy="86111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/>
            <p:cNvSpPr/>
            <p:nvPr/>
          </p:nvSpPr>
          <p:spPr>
            <a:xfrm>
              <a:off x="1702899" y="5375239"/>
              <a:ext cx="86111" cy="35879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Freeform: Shape 52"/>
          <p:cNvSpPr/>
          <p:nvPr/>
        </p:nvSpPr>
        <p:spPr>
          <a:xfrm>
            <a:off x="2952046" y="0"/>
            <a:ext cx="9239954" cy="6867054"/>
          </a:xfrm>
          <a:custGeom>
            <a:avLst/>
            <a:gdLst>
              <a:gd name="connsiteX0" fmla="*/ 1362756 w 9231478"/>
              <a:gd name="connsiteY0" fmla="*/ 0 h 6858000"/>
              <a:gd name="connsiteX1" fmla="*/ 9231478 w 9231478"/>
              <a:gd name="connsiteY1" fmla="*/ 0 h 6858000"/>
              <a:gd name="connsiteX2" fmla="*/ 9231478 w 9231478"/>
              <a:gd name="connsiteY2" fmla="*/ 6858000 h 6858000"/>
              <a:gd name="connsiteX3" fmla="*/ 1362756 w 9231478"/>
              <a:gd name="connsiteY3" fmla="*/ 6858000 h 6858000"/>
              <a:gd name="connsiteX4" fmla="*/ 1362756 w 9231478"/>
              <a:gd name="connsiteY4" fmla="*/ 4357498 h 6858000"/>
              <a:gd name="connsiteX5" fmla="*/ 1335391 w 9231478"/>
              <a:gd name="connsiteY5" fmla="*/ 4356321 h 6858000"/>
              <a:gd name="connsiteX6" fmla="*/ 830180 w 9231478"/>
              <a:gd name="connsiteY6" fmla="*/ 4392983 h 6858000"/>
              <a:gd name="connsiteX7" fmla="*/ 249499 w 9231478"/>
              <a:gd name="connsiteY7" fmla="*/ 4864958 h 6858000"/>
              <a:gd name="connsiteX8" fmla="*/ 0 w 9231478"/>
              <a:gd name="connsiteY8" fmla="*/ 4561562 h 6858000"/>
              <a:gd name="connsiteX9" fmla="*/ 757857 w 9231478"/>
              <a:gd name="connsiteY9" fmla="*/ 4235046 h 6858000"/>
              <a:gd name="connsiteX10" fmla="*/ 1243022 w 9231478"/>
              <a:gd name="connsiteY10" fmla="*/ 3478489 h 6858000"/>
              <a:gd name="connsiteX11" fmla="*/ 1303004 w 9231478"/>
              <a:gd name="connsiteY11" fmla="*/ 3401551 h 6858000"/>
              <a:gd name="connsiteX12" fmla="*/ 1362756 w 9231478"/>
              <a:gd name="connsiteY12" fmla="*/ 3339462 h 6858000"/>
              <a:gd name="connsiteX0-1" fmla="*/ 1362756 w 9231478"/>
              <a:gd name="connsiteY0-2" fmla="*/ 0 h 6858000"/>
              <a:gd name="connsiteX1-3" fmla="*/ 9231478 w 9231478"/>
              <a:gd name="connsiteY1-4" fmla="*/ 0 h 6858000"/>
              <a:gd name="connsiteX2-5" fmla="*/ 9231478 w 9231478"/>
              <a:gd name="connsiteY2-6" fmla="*/ 6858000 h 6858000"/>
              <a:gd name="connsiteX3-7" fmla="*/ 1362756 w 9231478"/>
              <a:gd name="connsiteY3-8" fmla="*/ 6858000 h 6858000"/>
              <a:gd name="connsiteX4-9" fmla="*/ 1362756 w 9231478"/>
              <a:gd name="connsiteY4-10" fmla="*/ 4357498 h 6858000"/>
              <a:gd name="connsiteX5-11" fmla="*/ 1335391 w 9231478"/>
              <a:gd name="connsiteY5-12" fmla="*/ 4356321 h 6858000"/>
              <a:gd name="connsiteX6-13" fmla="*/ 830180 w 9231478"/>
              <a:gd name="connsiteY6-14" fmla="*/ 4392983 h 6858000"/>
              <a:gd name="connsiteX7-15" fmla="*/ 249499 w 9231478"/>
              <a:gd name="connsiteY7-16" fmla="*/ 4864958 h 6858000"/>
              <a:gd name="connsiteX8-17" fmla="*/ 0 w 9231478"/>
              <a:gd name="connsiteY8-18" fmla="*/ 4561562 h 6858000"/>
              <a:gd name="connsiteX9-19" fmla="*/ 757857 w 9231478"/>
              <a:gd name="connsiteY9-20" fmla="*/ 4235046 h 6858000"/>
              <a:gd name="connsiteX10-21" fmla="*/ 1243022 w 9231478"/>
              <a:gd name="connsiteY10-22" fmla="*/ 3478489 h 6858000"/>
              <a:gd name="connsiteX11-23" fmla="*/ 1303004 w 9231478"/>
              <a:gd name="connsiteY11-24" fmla="*/ 3401551 h 6858000"/>
              <a:gd name="connsiteX12-25" fmla="*/ 1362756 w 9231478"/>
              <a:gd name="connsiteY12-26" fmla="*/ 0 h 6858000"/>
              <a:gd name="connsiteX0-27" fmla="*/ 1362756 w 9231478"/>
              <a:gd name="connsiteY0-28" fmla="*/ 0 h 6858000"/>
              <a:gd name="connsiteX1-29" fmla="*/ 9231478 w 9231478"/>
              <a:gd name="connsiteY1-30" fmla="*/ 0 h 6858000"/>
              <a:gd name="connsiteX2-31" fmla="*/ 9231478 w 9231478"/>
              <a:gd name="connsiteY2-32" fmla="*/ 6858000 h 6858000"/>
              <a:gd name="connsiteX3-33" fmla="*/ 1362756 w 9231478"/>
              <a:gd name="connsiteY3-34" fmla="*/ 6858000 h 6858000"/>
              <a:gd name="connsiteX4-35" fmla="*/ 1362756 w 9231478"/>
              <a:gd name="connsiteY4-36" fmla="*/ 4357498 h 6858000"/>
              <a:gd name="connsiteX5-37" fmla="*/ 1335391 w 9231478"/>
              <a:gd name="connsiteY5-38" fmla="*/ 4356321 h 6858000"/>
              <a:gd name="connsiteX6-39" fmla="*/ 830180 w 9231478"/>
              <a:gd name="connsiteY6-40" fmla="*/ 4392983 h 6858000"/>
              <a:gd name="connsiteX7-41" fmla="*/ 249499 w 9231478"/>
              <a:gd name="connsiteY7-42" fmla="*/ 4864958 h 6858000"/>
              <a:gd name="connsiteX8-43" fmla="*/ 0 w 9231478"/>
              <a:gd name="connsiteY8-44" fmla="*/ 4561562 h 6858000"/>
              <a:gd name="connsiteX9-45" fmla="*/ 757857 w 9231478"/>
              <a:gd name="connsiteY9-46" fmla="*/ 4235046 h 6858000"/>
              <a:gd name="connsiteX10-47" fmla="*/ 1243022 w 9231478"/>
              <a:gd name="connsiteY10-48" fmla="*/ 3478489 h 6858000"/>
              <a:gd name="connsiteX11-49" fmla="*/ 1362756 w 9231478"/>
              <a:gd name="connsiteY11-50" fmla="*/ 0 h 6858000"/>
              <a:gd name="connsiteX0-51" fmla="*/ 2141354 w 9231478"/>
              <a:gd name="connsiteY0-52" fmla="*/ 117695 h 6858000"/>
              <a:gd name="connsiteX1-53" fmla="*/ 9231478 w 9231478"/>
              <a:gd name="connsiteY1-54" fmla="*/ 0 h 6858000"/>
              <a:gd name="connsiteX2-55" fmla="*/ 9231478 w 9231478"/>
              <a:gd name="connsiteY2-56" fmla="*/ 6858000 h 6858000"/>
              <a:gd name="connsiteX3-57" fmla="*/ 1362756 w 9231478"/>
              <a:gd name="connsiteY3-58" fmla="*/ 6858000 h 6858000"/>
              <a:gd name="connsiteX4-59" fmla="*/ 1362756 w 9231478"/>
              <a:gd name="connsiteY4-60" fmla="*/ 4357498 h 6858000"/>
              <a:gd name="connsiteX5-61" fmla="*/ 1335391 w 9231478"/>
              <a:gd name="connsiteY5-62" fmla="*/ 4356321 h 6858000"/>
              <a:gd name="connsiteX6-63" fmla="*/ 830180 w 9231478"/>
              <a:gd name="connsiteY6-64" fmla="*/ 4392983 h 6858000"/>
              <a:gd name="connsiteX7-65" fmla="*/ 249499 w 9231478"/>
              <a:gd name="connsiteY7-66" fmla="*/ 4864958 h 6858000"/>
              <a:gd name="connsiteX8-67" fmla="*/ 0 w 9231478"/>
              <a:gd name="connsiteY8-68" fmla="*/ 4561562 h 6858000"/>
              <a:gd name="connsiteX9-69" fmla="*/ 757857 w 9231478"/>
              <a:gd name="connsiteY9-70" fmla="*/ 4235046 h 6858000"/>
              <a:gd name="connsiteX10-71" fmla="*/ 1243022 w 9231478"/>
              <a:gd name="connsiteY10-72" fmla="*/ 3478489 h 6858000"/>
              <a:gd name="connsiteX11-73" fmla="*/ 2141354 w 9231478"/>
              <a:gd name="connsiteY11-74" fmla="*/ 117695 h 6858000"/>
              <a:gd name="connsiteX0-75" fmla="*/ 2213782 w 9231478"/>
              <a:gd name="connsiteY0-76" fmla="*/ 0 h 6858000"/>
              <a:gd name="connsiteX1-77" fmla="*/ 9231478 w 9231478"/>
              <a:gd name="connsiteY1-78" fmla="*/ 0 h 6858000"/>
              <a:gd name="connsiteX2-79" fmla="*/ 9231478 w 9231478"/>
              <a:gd name="connsiteY2-80" fmla="*/ 6858000 h 6858000"/>
              <a:gd name="connsiteX3-81" fmla="*/ 1362756 w 9231478"/>
              <a:gd name="connsiteY3-82" fmla="*/ 6858000 h 6858000"/>
              <a:gd name="connsiteX4-83" fmla="*/ 1362756 w 9231478"/>
              <a:gd name="connsiteY4-84" fmla="*/ 4357498 h 6858000"/>
              <a:gd name="connsiteX5-85" fmla="*/ 1335391 w 9231478"/>
              <a:gd name="connsiteY5-86" fmla="*/ 4356321 h 6858000"/>
              <a:gd name="connsiteX6-87" fmla="*/ 830180 w 9231478"/>
              <a:gd name="connsiteY6-88" fmla="*/ 4392983 h 6858000"/>
              <a:gd name="connsiteX7-89" fmla="*/ 249499 w 9231478"/>
              <a:gd name="connsiteY7-90" fmla="*/ 4864958 h 6858000"/>
              <a:gd name="connsiteX8-91" fmla="*/ 0 w 9231478"/>
              <a:gd name="connsiteY8-92" fmla="*/ 4561562 h 6858000"/>
              <a:gd name="connsiteX9-93" fmla="*/ 757857 w 9231478"/>
              <a:gd name="connsiteY9-94" fmla="*/ 4235046 h 6858000"/>
              <a:gd name="connsiteX10-95" fmla="*/ 1243022 w 9231478"/>
              <a:gd name="connsiteY10-96" fmla="*/ 3478489 h 6858000"/>
              <a:gd name="connsiteX11-97" fmla="*/ 2213782 w 9231478"/>
              <a:gd name="connsiteY11-98" fmla="*/ 0 h 6858000"/>
              <a:gd name="connsiteX0-99" fmla="*/ 2213782 w 9231478"/>
              <a:gd name="connsiteY0-100" fmla="*/ 0 h 6858000"/>
              <a:gd name="connsiteX1-101" fmla="*/ 9231478 w 9231478"/>
              <a:gd name="connsiteY1-102" fmla="*/ 0 h 6858000"/>
              <a:gd name="connsiteX2-103" fmla="*/ 9231478 w 9231478"/>
              <a:gd name="connsiteY2-104" fmla="*/ 6858000 h 6858000"/>
              <a:gd name="connsiteX3-105" fmla="*/ 1362756 w 9231478"/>
              <a:gd name="connsiteY3-106" fmla="*/ 6858000 h 6858000"/>
              <a:gd name="connsiteX4-107" fmla="*/ 1362756 w 9231478"/>
              <a:gd name="connsiteY4-108" fmla="*/ 4357498 h 6858000"/>
              <a:gd name="connsiteX5-109" fmla="*/ 1335391 w 9231478"/>
              <a:gd name="connsiteY5-110" fmla="*/ 4356321 h 6858000"/>
              <a:gd name="connsiteX6-111" fmla="*/ 830180 w 9231478"/>
              <a:gd name="connsiteY6-112" fmla="*/ 4392983 h 6858000"/>
              <a:gd name="connsiteX7-113" fmla="*/ 249499 w 9231478"/>
              <a:gd name="connsiteY7-114" fmla="*/ 4864958 h 6858000"/>
              <a:gd name="connsiteX8-115" fmla="*/ 0 w 9231478"/>
              <a:gd name="connsiteY8-116" fmla="*/ 4561562 h 6858000"/>
              <a:gd name="connsiteX9-117" fmla="*/ 757857 w 9231478"/>
              <a:gd name="connsiteY9-118" fmla="*/ 4235046 h 6858000"/>
              <a:gd name="connsiteX10-119" fmla="*/ 1206809 w 9231478"/>
              <a:gd name="connsiteY10-120" fmla="*/ 3460382 h 6858000"/>
              <a:gd name="connsiteX11-121" fmla="*/ 2213782 w 9231478"/>
              <a:gd name="connsiteY11-122" fmla="*/ 0 h 6858000"/>
              <a:gd name="connsiteX0-123" fmla="*/ 2213782 w 9231478"/>
              <a:gd name="connsiteY0-124" fmla="*/ 0 h 6858000"/>
              <a:gd name="connsiteX1-125" fmla="*/ 9231478 w 9231478"/>
              <a:gd name="connsiteY1-126" fmla="*/ 0 h 6858000"/>
              <a:gd name="connsiteX2-127" fmla="*/ 9231478 w 9231478"/>
              <a:gd name="connsiteY2-128" fmla="*/ 6858000 h 6858000"/>
              <a:gd name="connsiteX3-129" fmla="*/ 1362756 w 9231478"/>
              <a:gd name="connsiteY3-130" fmla="*/ 6858000 h 6858000"/>
              <a:gd name="connsiteX4-131" fmla="*/ 1362756 w 9231478"/>
              <a:gd name="connsiteY4-132" fmla="*/ 4357498 h 6858000"/>
              <a:gd name="connsiteX5-133" fmla="*/ 830180 w 9231478"/>
              <a:gd name="connsiteY5-134" fmla="*/ 4392983 h 6858000"/>
              <a:gd name="connsiteX6-135" fmla="*/ 249499 w 9231478"/>
              <a:gd name="connsiteY6-136" fmla="*/ 4864958 h 6858000"/>
              <a:gd name="connsiteX7-137" fmla="*/ 0 w 9231478"/>
              <a:gd name="connsiteY7-138" fmla="*/ 4561562 h 6858000"/>
              <a:gd name="connsiteX8-139" fmla="*/ 757857 w 9231478"/>
              <a:gd name="connsiteY8-140" fmla="*/ 4235046 h 6858000"/>
              <a:gd name="connsiteX9-141" fmla="*/ 1206809 w 9231478"/>
              <a:gd name="connsiteY9-142" fmla="*/ 3460382 h 6858000"/>
              <a:gd name="connsiteX10-143" fmla="*/ 2213782 w 9231478"/>
              <a:gd name="connsiteY10-144" fmla="*/ 0 h 6858000"/>
              <a:gd name="connsiteX0-145" fmla="*/ 2213782 w 9231478"/>
              <a:gd name="connsiteY0-146" fmla="*/ 0 h 6858000"/>
              <a:gd name="connsiteX1-147" fmla="*/ 9231478 w 9231478"/>
              <a:gd name="connsiteY1-148" fmla="*/ 0 h 6858000"/>
              <a:gd name="connsiteX2-149" fmla="*/ 9231478 w 9231478"/>
              <a:gd name="connsiteY2-150" fmla="*/ 6858000 h 6858000"/>
              <a:gd name="connsiteX3-151" fmla="*/ 1362756 w 9231478"/>
              <a:gd name="connsiteY3-152" fmla="*/ 6858000 h 6858000"/>
              <a:gd name="connsiteX4-153" fmla="*/ 830180 w 9231478"/>
              <a:gd name="connsiteY4-154" fmla="*/ 4392983 h 6858000"/>
              <a:gd name="connsiteX5-155" fmla="*/ 249499 w 9231478"/>
              <a:gd name="connsiteY5-156" fmla="*/ 4864958 h 6858000"/>
              <a:gd name="connsiteX6-157" fmla="*/ 0 w 9231478"/>
              <a:gd name="connsiteY6-158" fmla="*/ 4561562 h 6858000"/>
              <a:gd name="connsiteX7-159" fmla="*/ 757857 w 9231478"/>
              <a:gd name="connsiteY7-160" fmla="*/ 4235046 h 6858000"/>
              <a:gd name="connsiteX8-161" fmla="*/ 1206809 w 9231478"/>
              <a:gd name="connsiteY8-162" fmla="*/ 3460382 h 6858000"/>
              <a:gd name="connsiteX9-163" fmla="*/ 2213782 w 9231478"/>
              <a:gd name="connsiteY9-164" fmla="*/ 0 h 6858000"/>
              <a:gd name="connsiteX0-165" fmla="*/ 2213782 w 9231478"/>
              <a:gd name="connsiteY0-166" fmla="*/ 0 h 6858000"/>
              <a:gd name="connsiteX1-167" fmla="*/ 9231478 w 9231478"/>
              <a:gd name="connsiteY1-168" fmla="*/ 0 h 6858000"/>
              <a:gd name="connsiteX2-169" fmla="*/ 9231478 w 9231478"/>
              <a:gd name="connsiteY2-170" fmla="*/ 6858000 h 6858000"/>
              <a:gd name="connsiteX3-171" fmla="*/ 1362756 w 9231478"/>
              <a:gd name="connsiteY3-172" fmla="*/ 6858000 h 6858000"/>
              <a:gd name="connsiteX4-173" fmla="*/ 830180 w 9231478"/>
              <a:gd name="connsiteY4-174" fmla="*/ 4392983 h 6858000"/>
              <a:gd name="connsiteX5-175" fmla="*/ 249499 w 9231478"/>
              <a:gd name="connsiteY5-176" fmla="*/ 4864958 h 6858000"/>
              <a:gd name="connsiteX6-177" fmla="*/ 0 w 9231478"/>
              <a:gd name="connsiteY6-178" fmla="*/ 4561562 h 6858000"/>
              <a:gd name="connsiteX7-179" fmla="*/ 757857 w 9231478"/>
              <a:gd name="connsiteY7-180" fmla="*/ 4235046 h 6858000"/>
              <a:gd name="connsiteX8-181" fmla="*/ 1206809 w 9231478"/>
              <a:gd name="connsiteY8-182" fmla="*/ 3460382 h 6858000"/>
              <a:gd name="connsiteX9-183" fmla="*/ 2213782 w 9231478"/>
              <a:gd name="connsiteY9-184" fmla="*/ 0 h 6858000"/>
              <a:gd name="connsiteX0-185" fmla="*/ 2213782 w 9231478"/>
              <a:gd name="connsiteY0-186" fmla="*/ 0 h 6858000"/>
              <a:gd name="connsiteX1-187" fmla="*/ 9231478 w 9231478"/>
              <a:gd name="connsiteY1-188" fmla="*/ 0 h 6858000"/>
              <a:gd name="connsiteX2-189" fmla="*/ 9231478 w 9231478"/>
              <a:gd name="connsiteY2-190" fmla="*/ 6858000 h 6858000"/>
              <a:gd name="connsiteX3-191" fmla="*/ 1362756 w 9231478"/>
              <a:gd name="connsiteY3-192" fmla="*/ 6858000 h 6858000"/>
              <a:gd name="connsiteX4-193" fmla="*/ 830180 w 9231478"/>
              <a:gd name="connsiteY4-194" fmla="*/ 4392983 h 6858000"/>
              <a:gd name="connsiteX5-195" fmla="*/ 249499 w 9231478"/>
              <a:gd name="connsiteY5-196" fmla="*/ 4864958 h 6858000"/>
              <a:gd name="connsiteX6-197" fmla="*/ 0 w 9231478"/>
              <a:gd name="connsiteY6-198" fmla="*/ 4561562 h 6858000"/>
              <a:gd name="connsiteX7-199" fmla="*/ 757857 w 9231478"/>
              <a:gd name="connsiteY7-200" fmla="*/ 4235046 h 6858000"/>
              <a:gd name="connsiteX8-201" fmla="*/ 1206809 w 9231478"/>
              <a:gd name="connsiteY8-202" fmla="*/ 3460382 h 6858000"/>
              <a:gd name="connsiteX9-203" fmla="*/ 2213782 w 9231478"/>
              <a:gd name="connsiteY9-204" fmla="*/ 0 h 6858000"/>
              <a:gd name="connsiteX0-205" fmla="*/ 2213782 w 9231478"/>
              <a:gd name="connsiteY0-206" fmla="*/ 0 h 6858000"/>
              <a:gd name="connsiteX1-207" fmla="*/ 9231478 w 9231478"/>
              <a:gd name="connsiteY1-208" fmla="*/ 0 h 6858000"/>
              <a:gd name="connsiteX2-209" fmla="*/ 9231478 w 9231478"/>
              <a:gd name="connsiteY2-210" fmla="*/ 6858000 h 6858000"/>
              <a:gd name="connsiteX3-211" fmla="*/ 1362756 w 9231478"/>
              <a:gd name="connsiteY3-212" fmla="*/ 6858000 h 6858000"/>
              <a:gd name="connsiteX4-213" fmla="*/ 1456992 w 9231478"/>
              <a:gd name="connsiteY4-214" fmla="*/ 4888871 h 6858000"/>
              <a:gd name="connsiteX5-215" fmla="*/ 830180 w 9231478"/>
              <a:gd name="connsiteY5-216" fmla="*/ 4392983 h 6858000"/>
              <a:gd name="connsiteX6-217" fmla="*/ 249499 w 9231478"/>
              <a:gd name="connsiteY6-218" fmla="*/ 4864958 h 6858000"/>
              <a:gd name="connsiteX7-219" fmla="*/ 0 w 9231478"/>
              <a:gd name="connsiteY7-220" fmla="*/ 4561562 h 6858000"/>
              <a:gd name="connsiteX8-221" fmla="*/ 757857 w 9231478"/>
              <a:gd name="connsiteY8-222" fmla="*/ 4235046 h 6858000"/>
              <a:gd name="connsiteX9-223" fmla="*/ 1206809 w 9231478"/>
              <a:gd name="connsiteY9-224" fmla="*/ 3460382 h 6858000"/>
              <a:gd name="connsiteX10-225" fmla="*/ 2213782 w 9231478"/>
              <a:gd name="connsiteY10-226" fmla="*/ 0 h 6858000"/>
              <a:gd name="connsiteX0-227" fmla="*/ 2213782 w 9231478"/>
              <a:gd name="connsiteY0-228" fmla="*/ 0 h 6858000"/>
              <a:gd name="connsiteX1-229" fmla="*/ 9231478 w 9231478"/>
              <a:gd name="connsiteY1-230" fmla="*/ 0 h 6858000"/>
              <a:gd name="connsiteX2-231" fmla="*/ 9231478 w 9231478"/>
              <a:gd name="connsiteY2-232" fmla="*/ 6858000 h 6858000"/>
              <a:gd name="connsiteX3-233" fmla="*/ 1362756 w 9231478"/>
              <a:gd name="connsiteY3-234" fmla="*/ 6858000 h 6858000"/>
              <a:gd name="connsiteX4-235" fmla="*/ 1456992 w 9231478"/>
              <a:gd name="connsiteY4-236" fmla="*/ 4888871 h 6858000"/>
              <a:gd name="connsiteX5-237" fmla="*/ 830180 w 9231478"/>
              <a:gd name="connsiteY5-238" fmla="*/ 4392983 h 6858000"/>
              <a:gd name="connsiteX6-239" fmla="*/ 249499 w 9231478"/>
              <a:gd name="connsiteY6-240" fmla="*/ 4864958 h 6858000"/>
              <a:gd name="connsiteX7-241" fmla="*/ 0 w 9231478"/>
              <a:gd name="connsiteY7-242" fmla="*/ 4561562 h 6858000"/>
              <a:gd name="connsiteX8-243" fmla="*/ 757857 w 9231478"/>
              <a:gd name="connsiteY8-244" fmla="*/ 4235046 h 6858000"/>
              <a:gd name="connsiteX9-245" fmla="*/ 1206809 w 9231478"/>
              <a:gd name="connsiteY9-246" fmla="*/ 3460382 h 6858000"/>
              <a:gd name="connsiteX10-247" fmla="*/ 2213782 w 9231478"/>
              <a:gd name="connsiteY10-248" fmla="*/ 0 h 6858000"/>
              <a:gd name="connsiteX0-249" fmla="*/ 2213782 w 9231478"/>
              <a:gd name="connsiteY0-250" fmla="*/ 0 h 6867054"/>
              <a:gd name="connsiteX1-251" fmla="*/ 9231478 w 9231478"/>
              <a:gd name="connsiteY1-252" fmla="*/ 0 h 6867054"/>
              <a:gd name="connsiteX2-253" fmla="*/ 9231478 w 9231478"/>
              <a:gd name="connsiteY2-254" fmla="*/ 6858000 h 6867054"/>
              <a:gd name="connsiteX3-255" fmla="*/ 1797322 w 9231478"/>
              <a:gd name="connsiteY3-256" fmla="*/ 6867054 h 6867054"/>
              <a:gd name="connsiteX4-257" fmla="*/ 1456992 w 9231478"/>
              <a:gd name="connsiteY4-258" fmla="*/ 4888871 h 6867054"/>
              <a:gd name="connsiteX5-259" fmla="*/ 830180 w 9231478"/>
              <a:gd name="connsiteY5-260" fmla="*/ 4392983 h 6867054"/>
              <a:gd name="connsiteX6-261" fmla="*/ 249499 w 9231478"/>
              <a:gd name="connsiteY6-262" fmla="*/ 4864958 h 6867054"/>
              <a:gd name="connsiteX7-263" fmla="*/ 0 w 9231478"/>
              <a:gd name="connsiteY7-264" fmla="*/ 4561562 h 6867054"/>
              <a:gd name="connsiteX8-265" fmla="*/ 757857 w 9231478"/>
              <a:gd name="connsiteY8-266" fmla="*/ 4235046 h 6867054"/>
              <a:gd name="connsiteX9-267" fmla="*/ 1206809 w 9231478"/>
              <a:gd name="connsiteY9-268" fmla="*/ 3460382 h 6867054"/>
              <a:gd name="connsiteX10-269" fmla="*/ 2213782 w 9231478"/>
              <a:gd name="connsiteY10-270" fmla="*/ 0 h 6867054"/>
              <a:gd name="connsiteX0-271" fmla="*/ 2213782 w 9231478"/>
              <a:gd name="connsiteY0-272" fmla="*/ 0 h 6867054"/>
              <a:gd name="connsiteX1-273" fmla="*/ 9231478 w 9231478"/>
              <a:gd name="connsiteY1-274" fmla="*/ 0 h 6867054"/>
              <a:gd name="connsiteX2-275" fmla="*/ 9231478 w 9231478"/>
              <a:gd name="connsiteY2-276" fmla="*/ 6858000 h 6867054"/>
              <a:gd name="connsiteX3-277" fmla="*/ 1797322 w 9231478"/>
              <a:gd name="connsiteY3-278" fmla="*/ 6867054 h 6867054"/>
              <a:gd name="connsiteX4-279" fmla="*/ 1456992 w 9231478"/>
              <a:gd name="connsiteY4-280" fmla="*/ 4888871 h 6867054"/>
              <a:gd name="connsiteX5-281" fmla="*/ 830180 w 9231478"/>
              <a:gd name="connsiteY5-282" fmla="*/ 4392983 h 6867054"/>
              <a:gd name="connsiteX6-283" fmla="*/ 249499 w 9231478"/>
              <a:gd name="connsiteY6-284" fmla="*/ 4864958 h 6867054"/>
              <a:gd name="connsiteX7-285" fmla="*/ 0 w 9231478"/>
              <a:gd name="connsiteY7-286" fmla="*/ 4561562 h 6867054"/>
              <a:gd name="connsiteX8-287" fmla="*/ 757857 w 9231478"/>
              <a:gd name="connsiteY8-288" fmla="*/ 4235046 h 6867054"/>
              <a:gd name="connsiteX9-289" fmla="*/ 1206809 w 9231478"/>
              <a:gd name="connsiteY9-290" fmla="*/ 3460382 h 6867054"/>
              <a:gd name="connsiteX10-291" fmla="*/ 2213782 w 9231478"/>
              <a:gd name="connsiteY10-292" fmla="*/ 0 h 6867054"/>
              <a:gd name="connsiteX0-293" fmla="*/ 2213782 w 9231478"/>
              <a:gd name="connsiteY0-294" fmla="*/ 0 h 6867054"/>
              <a:gd name="connsiteX1-295" fmla="*/ 9231478 w 9231478"/>
              <a:gd name="connsiteY1-296" fmla="*/ 0 h 6867054"/>
              <a:gd name="connsiteX2-297" fmla="*/ 9231478 w 9231478"/>
              <a:gd name="connsiteY2-298" fmla="*/ 6858000 h 6867054"/>
              <a:gd name="connsiteX3-299" fmla="*/ 1797322 w 9231478"/>
              <a:gd name="connsiteY3-300" fmla="*/ 6867054 h 6867054"/>
              <a:gd name="connsiteX4-301" fmla="*/ 1456992 w 9231478"/>
              <a:gd name="connsiteY4-302" fmla="*/ 4888871 h 6867054"/>
              <a:gd name="connsiteX5-303" fmla="*/ 830180 w 9231478"/>
              <a:gd name="connsiteY5-304" fmla="*/ 4392983 h 6867054"/>
              <a:gd name="connsiteX6-305" fmla="*/ 249499 w 9231478"/>
              <a:gd name="connsiteY6-306" fmla="*/ 4864958 h 6867054"/>
              <a:gd name="connsiteX7-307" fmla="*/ 0 w 9231478"/>
              <a:gd name="connsiteY7-308" fmla="*/ 4561562 h 6867054"/>
              <a:gd name="connsiteX8-309" fmla="*/ 757857 w 9231478"/>
              <a:gd name="connsiteY8-310" fmla="*/ 4235046 h 6867054"/>
              <a:gd name="connsiteX9-311" fmla="*/ 1206809 w 9231478"/>
              <a:gd name="connsiteY9-312" fmla="*/ 3460382 h 6867054"/>
              <a:gd name="connsiteX10-313" fmla="*/ 2213782 w 9231478"/>
              <a:gd name="connsiteY10-314" fmla="*/ 0 h 6867054"/>
              <a:gd name="connsiteX0-315" fmla="*/ 2213782 w 9231478"/>
              <a:gd name="connsiteY0-316" fmla="*/ 0 h 6867054"/>
              <a:gd name="connsiteX1-317" fmla="*/ 9231478 w 9231478"/>
              <a:gd name="connsiteY1-318" fmla="*/ 0 h 6867054"/>
              <a:gd name="connsiteX2-319" fmla="*/ 9231478 w 9231478"/>
              <a:gd name="connsiteY2-320" fmla="*/ 6858000 h 6867054"/>
              <a:gd name="connsiteX3-321" fmla="*/ 1797322 w 9231478"/>
              <a:gd name="connsiteY3-322" fmla="*/ 6867054 h 6867054"/>
              <a:gd name="connsiteX4-323" fmla="*/ 1384564 w 9231478"/>
              <a:gd name="connsiteY4-324" fmla="*/ 4599160 h 6867054"/>
              <a:gd name="connsiteX5-325" fmla="*/ 830180 w 9231478"/>
              <a:gd name="connsiteY5-326" fmla="*/ 4392983 h 6867054"/>
              <a:gd name="connsiteX6-327" fmla="*/ 249499 w 9231478"/>
              <a:gd name="connsiteY6-328" fmla="*/ 4864958 h 6867054"/>
              <a:gd name="connsiteX7-329" fmla="*/ 0 w 9231478"/>
              <a:gd name="connsiteY7-330" fmla="*/ 4561562 h 6867054"/>
              <a:gd name="connsiteX8-331" fmla="*/ 757857 w 9231478"/>
              <a:gd name="connsiteY8-332" fmla="*/ 4235046 h 6867054"/>
              <a:gd name="connsiteX9-333" fmla="*/ 1206809 w 9231478"/>
              <a:gd name="connsiteY9-334" fmla="*/ 3460382 h 6867054"/>
              <a:gd name="connsiteX10-335" fmla="*/ 2213782 w 9231478"/>
              <a:gd name="connsiteY10-336" fmla="*/ 0 h 6867054"/>
              <a:gd name="connsiteX0-337" fmla="*/ 2213782 w 9231478"/>
              <a:gd name="connsiteY0-338" fmla="*/ 0 h 6867054"/>
              <a:gd name="connsiteX1-339" fmla="*/ 9231478 w 9231478"/>
              <a:gd name="connsiteY1-340" fmla="*/ 0 h 6867054"/>
              <a:gd name="connsiteX2-341" fmla="*/ 9231478 w 9231478"/>
              <a:gd name="connsiteY2-342" fmla="*/ 6858000 h 6867054"/>
              <a:gd name="connsiteX3-343" fmla="*/ 1797322 w 9231478"/>
              <a:gd name="connsiteY3-344" fmla="*/ 6867054 h 6867054"/>
              <a:gd name="connsiteX4-345" fmla="*/ 1384564 w 9231478"/>
              <a:gd name="connsiteY4-346" fmla="*/ 4599160 h 6867054"/>
              <a:gd name="connsiteX5-347" fmla="*/ 830180 w 9231478"/>
              <a:gd name="connsiteY5-348" fmla="*/ 4392983 h 6867054"/>
              <a:gd name="connsiteX6-349" fmla="*/ 249499 w 9231478"/>
              <a:gd name="connsiteY6-350" fmla="*/ 4864958 h 6867054"/>
              <a:gd name="connsiteX7-351" fmla="*/ 0 w 9231478"/>
              <a:gd name="connsiteY7-352" fmla="*/ 4561562 h 6867054"/>
              <a:gd name="connsiteX8-353" fmla="*/ 757857 w 9231478"/>
              <a:gd name="connsiteY8-354" fmla="*/ 4235046 h 6867054"/>
              <a:gd name="connsiteX9-355" fmla="*/ 1206809 w 9231478"/>
              <a:gd name="connsiteY9-356" fmla="*/ 3460382 h 6867054"/>
              <a:gd name="connsiteX10-357" fmla="*/ 2213782 w 9231478"/>
              <a:gd name="connsiteY10-358" fmla="*/ 0 h 6867054"/>
              <a:gd name="connsiteX0-359" fmla="*/ 2213782 w 9231478"/>
              <a:gd name="connsiteY0-360" fmla="*/ 0 h 6867054"/>
              <a:gd name="connsiteX1-361" fmla="*/ 9231478 w 9231478"/>
              <a:gd name="connsiteY1-362" fmla="*/ 0 h 6867054"/>
              <a:gd name="connsiteX2-363" fmla="*/ 9231478 w 9231478"/>
              <a:gd name="connsiteY2-364" fmla="*/ 6858000 h 6867054"/>
              <a:gd name="connsiteX3-365" fmla="*/ 1797322 w 9231478"/>
              <a:gd name="connsiteY3-366" fmla="*/ 6867054 h 6867054"/>
              <a:gd name="connsiteX4-367" fmla="*/ 1384564 w 9231478"/>
              <a:gd name="connsiteY4-368" fmla="*/ 4599160 h 6867054"/>
              <a:gd name="connsiteX5-369" fmla="*/ 830180 w 9231478"/>
              <a:gd name="connsiteY5-370" fmla="*/ 4392983 h 6867054"/>
              <a:gd name="connsiteX6-371" fmla="*/ 249499 w 9231478"/>
              <a:gd name="connsiteY6-372" fmla="*/ 4864958 h 6867054"/>
              <a:gd name="connsiteX7-373" fmla="*/ 0 w 9231478"/>
              <a:gd name="connsiteY7-374" fmla="*/ 4561562 h 6867054"/>
              <a:gd name="connsiteX8-375" fmla="*/ 757857 w 9231478"/>
              <a:gd name="connsiteY8-376" fmla="*/ 4235046 h 6867054"/>
              <a:gd name="connsiteX9-377" fmla="*/ 1206809 w 9231478"/>
              <a:gd name="connsiteY9-378" fmla="*/ 3460382 h 6867054"/>
              <a:gd name="connsiteX10-379" fmla="*/ 2213782 w 9231478"/>
              <a:gd name="connsiteY10-380" fmla="*/ 0 h 6867054"/>
              <a:gd name="connsiteX0-381" fmla="*/ 2213782 w 9231478"/>
              <a:gd name="connsiteY0-382" fmla="*/ 0 h 6867054"/>
              <a:gd name="connsiteX1-383" fmla="*/ 9231478 w 9231478"/>
              <a:gd name="connsiteY1-384" fmla="*/ 0 h 6867054"/>
              <a:gd name="connsiteX2-385" fmla="*/ 9231478 w 9231478"/>
              <a:gd name="connsiteY2-386" fmla="*/ 6858000 h 6867054"/>
              <a:gd name="connsiteX3-387" fmla="*/ 1797322 w 9231478"/>
              <a:gd name="connsiteY3-388" fmla="*/ 6867054 h 6867054"/>
              <a:gd name="connsiteX4-389" fmla="*/ 1384564 w 9231478"/>
              <a:gd name="connsiteY4-390" fmla="*/ 4599160 h 6867054"/>
              <a:gd name="connsiteX5-391" fmla="*/ 830180 w 9231478"/>
              <a:gd name="connsiteY5-392" fmla="*/ 4392983 h 6867054"/>
              <a:gd name="connsiteX6-393" fmla="*/ 249499 w 9231478"/>
              <a:gd name="connsiteY6-394" fmla="*/ 4864958 h 6867054"/>
              <a:gd name="connsiteX7-395" fmla="*/ 0 w 9231478"/>
              <a:gd name="connsiteY7-396" fmla="*/ 4561562 h 6867054"/>
              <a:gd name="connsiteX8-397" fmla="*/ 757857 w 9231478"/>
              <a:gd name="connsiteY8-398" fmla="*/ 4235046 h 6867054"/>
              <a:gd name="connsiteX9-399" fmla="*/ 1206809 w 9231478"/>
              <a:gd name="connsiteY9-400" fmla="*/ 3460382 h 6867054"/>
              <a:gd name="connsiteX10-401" fmla="*/ 2213782 w 9231478"/>
              <a:gd name="connsiteY10-402" fmla="*/ 0 h 6867054"/>
              <a:gd name="connsiteX0-403" fmla="*/ 2213782 w 9231478"/>
              <a:gd name="connsiteY0-404" fmla="*/ 0 h 6867054"/>
              <a:gd name="connsiteX1-405" fmla="*/ 9231478 w 9231478"/>
              <a:gd name="connsiteY1-406" fmla="*/ 0 h 6867054"/>
              <a:gd name="connsiteX2-407" fmla="*/ 9231478 w 9231478"/>
              <a:gd name="connsiteY2-408" fmla="*/ 6858000 h 6867054"/>
              <a:gd name="connsiteX3-409" fmla="*/ 1797322 w 9231478"/>
              <a:gd name="connsiteY3-410" fmla="*/ 6867054 h 6867054"/>
              <a:gd name="connsiteX4-411" fmla="*/ 1384564 w 9231478"/>
              <a:gd name="connsiteY4-412" fmla="*/ 4599160 h 6867054"/>
              <a:gd name="connsiteX5-413" fmla="*/ 830180 w 9231478"/>
              <a:gd name="connsiteY5-414" fmla="*/ 4392983 h 6867054"/>
              <a:gd name="connsiteX6-415" fmla="*/ 249499 w 9231478"/>
              <a:gd name="connsiteY6-416" fmla="*/ 4864958 h 6867054"/>
              <a:gd name="connsiteX7-417" fmla="*/ 0 w 9231478"/>
              <a:gd name="connsiteY7-418" fmla="*/ 4561562 h 6867054"/>
              <a:gd name="connsiteX8-419" fmla="*/ 757857 w 9231478"/>
              <a:gd name="connsiteY8-420" fmla="*/ 4235046 h 6867054"/>
              <a:gd name="connsiteX9-421" fmla="*/ 1206809 w 9231478"/>
              <a:gd name="connsiteY9-422" fmla="*/ 3460382 h 6867054"/>
              <a:gd name="connsiteX10-423" fmla="*/ 2213782 w 9231478"/>
              <a:gd name="connsiteY10-424" fmla="*/ 0 h 6867054"/>
              <a:gd name="connsiteX0-425" fmla="*/ 2213782 w 9231478"/>
              <a:gd name="connsiteY0-426" fmla="*/ 0 h 6867054"/>
              <a:gd name="connsiteX1-427" fmla="*/ 9231478 w 9231478"/>
              <a:gd name="connsiteY1-428" fmla="*/ 0 h 6867054"/>
              <a:gd name="connsiteX2-429" fmla="*/ 9231478 w 9231478"/>
              <a:gd name="connsiteY2-430" fmla="*/ 6858000 h 6867054"/>
              <a:gd name="connsiteX3-431" fmla="*/ 1797322 w 9231478"/>
              <a:gd name="connsiteY3-432" fmla="*/ 6867054 h 6867054"/>
              <a:gd name="connsiteX4-433" fmla="*/ 1312136 w 9231478"/>
              <a:gd name="connsiteY4-434" fmla="*/ 4581053 h 6867054"/>
              <a:gd name="connsiteX5-435" fmla="*/ 830180 w 9231478"/>
              <a:gd name="connsiteY5-436" fmla="*/ 4392983 h 6867054"/>
              <a:gd name="connsiteX6-437" fmla="*/ 249499 w 9231478"/>
              <a:gd name="connsiteY6-438" fmla="*/ 4864958 h 6867054"/>
              <a:gd name="connsiteX7-439" fmla="*/ 0 w 9231478"/>
              <a:gd name="connsiteY7-440" fmla="*/ 4561562 h 6867054"/>
              <a:gd name="connsiteX8-441" fmla="*/ 757857 w 9231478"/>
              <a:gd name="connsiteY8-442" fmla="*/ 4235046 h 6867054"/>
              <a:gd name="connsiteX9-443" fmla="*/ 1206809 w 9231478"/>
              <a:gd name="connsiteY9-444" fmla="*/ 3460382 h 6867054"/>
              <a:gd name="connsiteX10-445" fmla="*/ 2213782 w 9231478"/>
              <a:gd name="connsiteY10-446" fmla="*/ 0 h 6867054"/>
              <a:gd name="connsiteX0-447" fmla="*/ 2213782 w 9231478"/>
              <a:gd name="connsiteY0-448" fmla="*/ 0 h 6867054"/>
              <a:gd name="connsiteX1-449" fmla="*/ 9231478 w 9231478"/>
              <a:gd name="connsiteY1-450" fmla="*/ 0 h 6867054"/>
              <a:gd name="connsiteX2-451" fmla="*/ 9231478 w 9231478"/>
              <a:gd name="connsiteY2-452" fmla="*/ 6858000 h 6867054"/>
              <a:gd name="connsiteX3-453" fmla="*/ 1797322 w 9231478"/>
              <a:gd name="connsiteY3-454" fmla="*/ 6867054 h 6867054"/>
              <a:gd name="connsiteX4-455" fmla="*/ 1312136 w 9231478"/>
              <a:gd name="connsiteY4-456" fmla="*/ 4581053 h 6867054"/>
              <a:gd name="connsiteX5-457" fmla="*/ 830180 w 9231478"/>
              <a:gd name="connsiteY5-458" fmla="*/ 4392983 h 6867054"/>
              <a:gd name="connsiteX6-459" fmla="*/ 249499 w 9231478"/>
              <a:gd name="connsiteY6-460" fmla="*/ 4864958 h 6867054"/>
              <a:gd name="connsiteX7-461" fmla="*/ 0 w 9231478"/>
              <a:gd name="connsiteY7-462" fmla="*/ 4561562 h 6867054"/>
              <a:gd name="connsiteX8-463" fmla="*/ 757857 w 9231478"/>
              <a:gd name="connsiteY8-464" fmla="*/ 4235046 h 6867054"/>
              <a:gd name="connsiteX9-465" fmla="*/ 1206809 w 9231478"/>
              <a:gd name="connsiteY9-466" fmla="*/ 3460382 h 6867054"/>
              <a:gd name="connsiteX10-467" fmla="*/ 2213782 w 9231478"/>
              <a:gd name="connsiteY10-468" fmla="*/ 0 h 6867054"/>
              <a:gd name="connsiteX0-469" fmla="*/ 2213782 w 9231478"/>
              <a:gd name="connsiteY0-470" fmla="*/ 0 h 6867054"/>
              <a:gd name="connsiteX1-471" fmla="*/ 9231478 w 9231478"/>
              <a:gd name="connsiteY1-472" fmla="*/ 0 h 6867054"/>
              <a:gd name="connsiteX2-473" fmla="*/ 9231478 w 9231478"/>
              <a:gd name="connsiteY2-474" fmla="*/ 6858000 h 6867054"/>
              <a:gd name="connsiteX3-475" fmla="*/ 1797322 w 9231478"/>
              <a:gd name="connsiteY3-476" fmla="*/ 6867054 h 6867054"/>
              <a:gd name="connsiteX4-477" fmla="*/ 1312136 w 9231478"/>
              <a:gd name="connsiteY4-478" fmla="*/ 4581053 h 6867054"/>
              <a:gd name="connsiteX5-479" fmla="*/ 830180 w 9231478"/>
              <a:gd name="connsiteY5-480" fmla="*/ 4392983 h 6867054"/>
              <a:gd name="connsiteX6-481" fmla="*/ 249499 w 9231478"/>
              <a:gd name="connsiteY6-482" fmla="*/ 4864958 h 6867054"/>
              <a:gd name="connsiteX7-483" fmla="*/ 0 w 9231478"/>
              <a:gd name="connsiteY7-484" fmla="*/ 4561562 h 6867054"/>
              <a:gd name="connsiteX8-485" fmla="*/ 757857 w 9231478"/>
              <a:gd name="connsiteY8-486" fmla="*/ 4235046 h 6867054"/>
              <a:gd name="connsiteX9-487" fmla="*/ 1206809 w 9231478"/>
              <a:gd name="connsiteY9-488" fmla="*/ 3460382 h 6867054"/>
              <a:gd name="connsiteX10-489" fmla="*/ 2213782 w 9231478"/>
              <a:gd name="connsiteY10-490" fmla="*/ 0 h 6867054"/>
              <a:gd name="connsiteX0-491" fmla="*/ 2213782 w 9231478"/>
              <a:gd name="connsiteY0-492" fmla="*/ 0 h 6867054"/>
              <a:gd name="connsiteX1-493" fmla="*/ 9231478 w 9231478"/>
              <a:gd name="connsiteY1-494" fmla="*/ 0 h 6867054"/>
              <a:gd name="connsiteX2-495" fmla="*/ 9231478 w 9231478"/>
              <a:gd name="connsiteY2-496" fmla="*/ 6858000 h 6867054"/>
              <a:gd name="connsiteX3-497" fmla="*/ 1797322 w 9231478"/>
              <a:gd name="connsiteY3-498" fmla="*/ 6867054 h 6867054"/>
              <a:gd name="connsiteX4-499" fmla="*/ 1312136 w 9231478"/>
              <a:gd name="connsiteY4-500" fmla="*/ 4581053 h 6867054"/>
              <a:gd name="connsiteX5-501" fmla="*/ 830180 w 9231478"/>
              <a:gd name="connsiteY5-502" fmla="*/ 4392983 h 6867054"/>
              <a:gd name="connsiteX6-503" fmla="*/ 249499 w 9231478"/>
              <a:gd name="connsiteY6-504" fmla="*/ 4864958 h 6867054"/>
              <a:gd name="connsiteX7-505" fmla="*/ 0 w 9231478"/>
              <a:gd name="connsiteY7-506" fmla="*/ 4561562 h 6867054"/>
              <a:gd name="connsiteX8-507" fmla="*/ 757857 w 9231478"/>
              <a:gd name="connsiteY8-508" fmla="*/ 4235046 h 6867054"/>
              <a:gd name="connsiteX9-509" fmla="*/ 1170595 w 9231478"/>
              <a:gd name="connsiteY9-510" fmla="*/ 3378901 h 6867054"/>
              <a:gd name="connsiteX10-511" fmla="*/ 2213782 w 9231478"/>
              <a:gd name="connsiteY10-512" fmla="*/ 0 h 6867054"/>
              <a:gd name="connsiteX0-513" fmla="*/ 2213782 w 9231478"/>
              <a:gd name="connsiteY0-514" fmla="*/ 0 h 6867054"/>
              <a:gd name="connsiteX1-515" fmla="*/ 9231478 w 9231478"/>
              <a:gd name="connsiteY1-516" fmla="*/ 0 h 6867054"/>
              <a:gd name="connsiteX2-517" fmla="*/ 9231478 w 9231478"/>
              <a:gd name="connsiteY2-518" fmla="*/ 6858000 h 6867054"/>
              <a:gd name="connsiteX3-519" fmla="*/ 1797322 w 9231478"/>
              <a:gd name="connsiteY3-520" fmla="*/ 6867054 h 6867054"/>
              <a:gd name="connsiteX4-521" fmla="*/ 1312136 w 9231478"/>
              <a:gd name="connsiteY4-522" fmla="*/ 4581053 h 6867054"/>
              <a:gd name="connsiteX5-523" fmla="*/ 830180 w 9231478"/>
              <a:gd name="connsiteY5-524" fmla="*/ 4392983 h 6867054"/>
              <a:gd name="connsiteX6-525" fmla="*/ 249499 w 9231478"/>
              <a:gd name="connsiteY6-526" fmla="*/ 4864958 h 6867054"/>
              <a:gd name="connsiteX7-527" fmla="*/ 0 w 9231478"/>
              <a:gd name="connsiteY7-528" fmla="*/ 4561562 h 6867054"/>
              <a:gd name="connsiteX8-529" fmla="*/ 757857 w 9231478"/>
              <a:gd name="connsiteY8-530" fmla="*/ 4235046 h 6867054"/>
              <a:gd name="connsiteX9-531" fmla="*/ 1170595 w 9231478"/>
              <a:gd name="connsiteY9-532" fmla="*/ 3378901 h 6867054"/>
              <a:gd name="connsiteX10-533" fmla="*/ 2213782 w 9231478"/>
              <a:gd name="connsiteY10-534" fmla="*/ 0 h 6867054"/>
              <a:gd name="connsiteX0-535" fmla="*/ 2213782 w 9231478"/>
              <a:gd name="connsiteY0-536" fmla="*/ 0 h 6867054"/>
              <a:gd name="connsiteX1-537" fmla="*/ 9231478 w 9231478"/>
              <a:gd name="connsiteY1-538" fmla="*/ 0 h 6867054"/>
              <a:gd name="connsiteX2-539" fmla="*/ 9231478 w 9231478"/>
              <a:gd name="connsiteY2-540" fmla="*/ 6858000 h 6867054"/>
              <a:gd name="connsiteX3-541" fmla="*/ 1797322 w 9231478"/>
              <a:gd name="connsiteY3-542" fmla="*/ 6867054 h 6867054"/>
              <a:gd name="connsiteX4-543" fmla="*/ 1312136 w 9231478"/>
              <a:gd name="connsiteY4-544" fmla="*/ 4581053 h 6867054"/>
              <a:gd name="connsiteX5-545" fmla="*/ 830180 w 9231478"/>
              <a:gd name="connsiteY5-546" fmla="*/ 4392983 h 6867054"/>
              <a:gd name="connsiteX6-547" fmla="*/ 249499 w 9231478"/>
              <a:gd name="connsiteY6-548" fmla="*/ 4864958 h 6867054"/>
              <a:gd name="connsiteX7-549" fmla="*/ 0 w 9231478"/>
              <a:gd name="connsiteY7-550" fmla="*/ 4561562 h 6867054"/>
              <a:gd name="connsiteX8-551" fmla="*/ 757857 w 9231478"/>
              <a:gd name="connsiteY8-552" fmla="*/ 4235046 h 6867054"/>
              <a:gd name="connsiteX9-553" fmla="*/ 1170595 w 9231478"/>
              <a:gd name="connsiteY9-554" fmla="*/ 3378901 h 6867054"/>
              <a:gd name="connsiteX10-555" fmla="*/ 2213782 w 9231478"/>
              <a:gd name="connsiteY10-556" fmla="*/ 0 h 6867054"/>
              <a:gd name="connsiteX0-557" fmla="*/ 2213782 w 9231478"/>
              <a:gd name="connsiteY0-558" fmla="*/ 0 h 6867054"/>
              <a:gd name="connsiteX1-559" fmla="*/ 9231478 w 9231478"/>
              <a:gd name="connsiteY1-560" fmla="*/ 0 h 6867054"/>
              <a:gd name="connsiteX2-561" fmla="*/ 9231478 w 9231478"/>
              <a:gd name="connsiteY2-562" fmla="*/ 6858000 h 6867054"/>
              <a:gd name="connsiteX3-563" fmla="*/ 1797322 w 9231478"/>
              <a:gd name="connsiteY3-564" fmla="*/ 6867054 h 6867054"/>
              <a:gd name="connsiteX4-565" fmla="*/ 1275922 w 9231478"/>
              <a:gd name="connsiteY4-566" fmla="*/ 4544840 h 6867054"/>
              <a:gd name="connsiteX5-567" fmla="*/ 830180 w 9231478"/>
              <a:gd name="connsiteY5-568" fmla="*/ 4392983 h 6867054"/>
              <a:gd name="connsiteX6-569" fmla="*/ 249499 w 9231478"/>
              <a:gd name="connsiteY6-570" fmla="*/ 4864958 h 6867054"/>
              <a:gd name="connsiteX7-571" fmla="*/ 0 w 9231478"/>
              <a:gd name="connsiteY7-572" fmla="*/ 4561562 h 6867054"/>
              <a:gd name="connsiteX8-573" fmla="*/ 757857 w 9231478"/>
              <a:gd name="connsiteY8-574" fmla="*/ 4235046 h 6867054"/>
              <a:gd name="connsiteX9-575" fmla="*/ 1170595 w 9231478"/>
              <a:gd name="connsiteY9-576" fmla="*/ 3378901 h 6867054"/>
              <a:gd name="connsiteX10-577" fmla="*/ 2213782 w 9231478"/>
              <a:gd name="connsiteY10-578" fmla="*/ 0 h 6867054"/>
              <a:gd name="connsiteX0-579" fmla="*/ 2213782 w 9231478"/>
              <a:gd name="connsiteY0-580" fmla="*/ 0 h 6867054"/>
              <a:gd name="connsiteX1-581" fmla="*/ 9231478 w 9231478"/>
              <a:gd name="connsiteY1-582" fmla="*/ 0 h 6867054"/>
              <a:gd name="connsiteX2-583" fmla="*/ 9231478 w 9231478"/>
              <a:gd name="connsiteY2-584" fmla="*/ 6858000 h 6867054"/>
              <a:gd name="connsiteX3-585" fmla="*/ 2322423 w 9231478"/>
              <a:gd name="connsiteY3-586" fmla="*/ 6867054 h 6867054"/>
              <a:gd name="connsiteX4-587" fmla="*/ 1275922 w 9231478"/>
              <a:gd name="connsiteY4-588" fmla="*/ 4544840 h 6867054"/>
              <a:gd name="connsiteX5-589" fmla="*/ 830180 w 9231478"/>
              <a:gd name="connsiteY5-590" fmla="*/ 4392983 h 6867054"/>
              <a:gd name="connsiteX6-591" fmla="*/ 249499 w 9231478"/>
              <a:gd name="connsiteY6-592" fmla="*/ 4864958 h 6867054"/>
              <a:gd name="connsiteX7-593" fmla="*/ 0 w 9231478"/>
              <a:gd name="connsiteY7-594" fmla="*/ 4561562 h 6867054"/>
              <a:gd name="connsiteX8-595" fmla="*/ 757857 w 9231478"/>
              <a:gd name="connsiteY8-596" fmla="*/ 4235046 h 6867054"/>
              <a:gd name="connsiteX9-597" fmla="*/ 1170595 w 9231478"/>
              <a:gd name="connsiteY9-598" fmla="*/ 3378901 h 6867054"/>
              <a:gd name="connsiteX10-599" fmla="*/ 2213782 w 9231478"/>
              <a:gd name="connsiteY10-600" fmla="*/ 0 h 686705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9231478" h="6867054">
                <a:moveTo>
                  <a:pt x="2213782" y="0"/>
                </a:moveTo>
                <a:lnTo>
                  <a:pt x="9231478" y="0"/>
                </a:lnTo>
                <a:lnTo>
                  <a:pt x="9231478" y="6858000"/>
                </a:lnTo>
                <a:lnTo>
                  <a:pt x="2322423" y="6867054"/>
                </a:lnTo>
                <a:cubicBezTo>
                  <a:pt x="1716248" y="6846684"/>
                  <a:pt x="1536700" y="4973784"/>
                  <a:pt x="1275922" y="4544840"/>
                </a:cubicBezTo>
                <a:cubicBezTo>
                  <a:pt x="1159999" y="4405608"/>
                  <a:pt x="1001250" y="4339630"/>
                  <a:pt x="830180" y="4392983"/>
                </a:cubicBezTo>
                <a:cubicBezTo>
                  <a:pt x="659110" y="4446336"/>
                  <a:pt x="388932" y="4693311"/>
                  <a:pt x="249499" y="4864958"/>
                </a:cubicBezTo>
                <a:cubicBezTo>
                  <a:pt x="55521" y="4803775"/>
                  <a:pt x="140899" y="4674936"/>
                  <a:pt x="0" y="4561562"/>
                </a:cubicBezTo>
                <a:cubicBezTo>
                  <a:pt x="218367" y="4526633"/>
                  <a:pt x="562758" y="4432156"/>
                  <a:pt x="757857" y="4235046"/>
                </a:cubicBezTo>
                <a:cubicBezTo>
                  <a:pt x="952956" y="4037936"/>
                  <a:pt x="1074890" y="3831607"/>
                  <a:pt x="1170595" y="3378901"/>
                </a:cubicBezTo>
                <a:cubicBezTo>
                  <a:pt x="1262358" y="2664007"/>
                  <a:pt x="882373" y="579748"/>
                  <a:pt x="2213782" y="0"/>
                </a:cubicBezTo>
                <a:close/>
              </a:path>
            </a:pathLst>
          </a:custGeom>
          <a:solidFill>
            <a:schemeClr val="accent1">
              <a:lumMod val="50000"/>
            </a:schemeClr>
          </a:solidFill>
          <a:ln w="6510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297010" y="4314163"/>
            <a:ext cx="310376" cy="401609"/>
            <a:chOff x="3297010" y="4314163"/>
            <a:chExt cx="310376" cy="401609"/>
          </a:xfrm>
        </p:grpSpPr>
        <p:sp>
          <p:nvSpPr>
            <p:cNvPr id="54" name="Freeform: Shape 53"/>
            <p:cNvSpPr/>
            <p:nvPr/>
          </p:nvSpPr>
          <p:spPr>
            <a:xfrm>
              <a:off x="3427989" y="4407208"/>
              <a:ext cx="179397" cy="308564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3297010" y="4314163"/>
              <a:ext cx="251157" cy="100463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8243881" y="1473720"/>
            <a:ext cx="351774" cy="4896544"/>
            <a:chOff x="5706126" y="1412776"/>
            <a:chExt cx="288032" cy="4896544"/>
          </a:xfrm>
          <a:solidFill>
            <a:schemeClr val="bg1"/>
          </a:solidFill>
        </p:grpSpPr>
        <p:sp>
          <p:nvSpPr>
            <p:cNvPr id="59" name="Rectangle 58"/>
            <p:cNvSpPr/>
            <p:nvPr/>
          </p:nvSpPr>
          <p:spPr>
            <a:xfrm>
              <a:off x="5796136" y="1628800"/>
              <a:ext cx="108012" cy="46805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0" name="Flowchart: Extract 59"/>
            <p:cNvSpPr/>
            <p:nvPr/>
          </p:nvSpPr>
          <p:spPr>
            <a:xfrm>
              <a:off x="5706126" y="1412776"/>
              <a:ext cx="288032" cy="288032"/>
            </a:xfrm>
            <a:prstGeom prst="flowChartExtra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575832" y="1930447"/>
            <a:ext cx="703216" cy="4426944"/>
            <a:chOff x="5020912" y="1869503"/>
            <a:chExt cx="703216" cy="4426944"/>
          </a:xfrm>
          <a:solidFill>
            <a:schemeClr val="bg1"/>
          </a:solidFill>
        </p:grpSpPr>
        <p:sp>
          <p:nvSpPr>
            <p:cNvPr id="62" name="Rectangle 61"/>
            <p:cNvSpPr/>
            <p:nvPr/>
          </p:nvSpPr>
          <p:spPr>
            <a:xfrm>
              <a:off x="5602892" y="2542257"/>
              <a:ext cx="120775" cy="375419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3" name="Bent Arrow 6"/>
            <p:cNvSpPr/>
            <p:nvPr/>
          </p:nvSpPr>
          <p:spPr>
            <a:xfrm flipH="1">
              <a:off x="5024150" y="1869503"/>
              <a:ext cx="699978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4" name="Bent Arrow 40"/>
            <p:cNvSpPr/>
            <p:nvPr/>
          </p:nvSpPr>
          <p:spPr>
            <a:xfrm flipH="1">
              <a:off x="5020912" y="3314020"/>
              <a:ext cx="699978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5" name="Bent Arrow 41"/>
            <p:cNvSpPr/>
            <p:nvPr/>
          </p:nvSpPr>
          <p:spPr>
            <a:xfrm flipH="1">
              <a:off x="5024150" y="4749823"/>
              <a:ext cx="699978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8567081" y="2514897"/>
            <a:ext cx="696490" cy="3849193"/>
            <a:chOff x="6256766" y="2243260"/>
            <a:chExt cx="696490" cy="3849193"/>
          </a:xfrm>
          <a:solidFill>
            <a:schemeClr val="bg1"/>
          </a:solidFill>
        </p:grpSpPr>
        <p:sp>
          <p:nvSpPr>
            <p:cNvPr id="67" name="Rectangle 44"/>
            <p:cNvSpPr/>
            <p:nvPr/>
          </p:nvSpPr>
          <p:spPr>
            <a:xfrm flipH="1">
              <a:off x="6257925" y="2973462"/>
              <a:ext cx="119272" cy="3118991"/>
            </a:xfrm>
            <a:custGeom>
              <a:avLst/>
              <a:gdLst/>
              <a:ahLst/>
              <a:cxnLst/>
              <a:rect l="l" t="t" r="r" b="b"/>
              <a:pathLst>
                <a:path w="119272" h="3118991">
                  <a:moveTo>
                    <a:pt x="119272" y="0"/>
                  </a:moveTo>
                  <a:lnTo>
                    <a:pt x="0" y="0"/>
                  </a:lnTo>
                  <a:lnTo>
                    <a:pt x="0" y="3118991"/>
                  </a:lnTo>
                  <a:lnTo>
                    <a:pt x="119272" y="31189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8" name="Bent Arrow 54"/>
            <p:cNvSpPr/>
            <p:nvPr/>
          </p:nvSpPr>
          <p:spPr>
            <a:xfrm>
              <a:off x="6256766" y="2243260"/>
              <a:ext cx="693283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69" name="Bent Arrow 55"/>
            <p:cNvSpPr/>
            <p:nvPr/>
          </p:nvSpPr>
          <p:spPr>
            <a:xfrm>
              <a:off x="6259973" y="3745224"/>
              <a:ext cx="693283" cy="911425"/>
            </a:xfrm>
            <a:prstGeom prst="bentArrow">
              <a:avLst>
                <a:gd name="adj1" fmla="val 17792"/>
                <a:gd name="adj2" fmla="val 25000"/>
                <a:gd name="adj3" fmla="val 33165"/>
                <a:gd name="adj4" fmla="val 4375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  <p:sp>
          <p:nvSpPr>
            <p:cNvPr id="70" name="Bent Arrow 56"/>
            <p:cNvSpPr/>
            <p:nvPr/>
          </p:nvSpPr>
          <p:spPr>
            <a:xfrm>
              <a:off x="6256766" y="5181027"/>
              <a:ext cx="693283" cy="911425"/>
            </a:xfrm>
            <a:custGeom>
              <a:avLst/>
              <a:gdLst/>
              <a:ahLst/>
              <a:cxnLst/>
              <a:rect l="l" t="t" r="r" b="b"/>
              <a:pathLst>
                <a:path w="693283" h="911425">
                  <a:moveTo>
                    <a:pt x="463356" y="0"/>
                  </a:moveTo>
                  <a:lnTo>
                    <a:pt x="693283" y="173321"/>
                  </a:lnTo>
                  <a:lnTo>
                    <a:pt x="463356" y="346642"/>
                  </a:lnTo>
                  <a:lnTo>
                    <a:pt x="463356" y="234995"/>
                  </a:lnTo>
                  <a:lnTo>
                    <a:pt x="303311" y="234995"/>
                  </a:lnTo>
                  <a:cubicBezTo>
                    <a:pt x="203921" y="234995"/>
                    <a:pt x="123349" y="315567"/>
                    <a:pt x="123349" y="414957"/>
                  </a:cubicBezTo>
                  <a:lnTo>
                    <a:pt x="123349" y="911425"/>
                  </a:lnTo>
                  <a:lnTo>
                    <a:pt x="0" y="911425"/>
                  </a:lnTo>
                  <a:lnTo>
                    <a:pt x="0" y="414958"/>
                  </a:lnTo>
                  <a:cubicBezTo>
                    <a:pt x="0" y="247444"/>
                    <a:pt x="135797" y="111647"/>
                    <a:pt x="303311" y="111647"/>
                  </a:cubicBezTo>
                  <a:lnTo>
                    <a:pt x="463356" y="1116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bg1"/>
                </a:solidFill>
              </a:endParaRPr>
            </a:p>
          </p:txBody>
        </p:sp>
      </p:grpSp>
      <p:sp>
        <p:nvSpPr>
          <p:cNvPr id="71" name="TextBox 70"/>
          <p:cNvSpPr txBox="1"/>
          <p:nvPr/>
        </p:nvSpPr>
        <p:spPr>
          <a:xfrm>
            <a:off x="7292264" y="877911"/>
            <a:ext cx="225500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BUSINESS SUCCESS</a:t>
            </a:r>
            <a:endParaRPr lang="en-US" altLang="ko-KR" b="1" dirty="0">
              <a:solidFill>
                <a:schemeClr val="bg1"/>
              </a:solidFill>
            </a:endParaRPr>
          </a:p>
        </p:txBody>
      </p:sp>
      <p:grpSp>
        <p:nvGrpSpPr>
          <p:cNvPr id="72" name="Group 71"/>
          <p:cNvGrpSpPr/>
          <p:nvPr/>
        </p:nvGrpSpPr>
        <p:grpSpPr>
          <a:xfrm>
            <a:off x="5819219" y="1994743"/>
            <a:ext cx="1523727" cy="892552"/>
            <a:chOff x="5210294" y="837292"/>
            <a:chExt cx="1750034" cy="892552"/>
          </a:xfrm>
        </p:grpSpPr>
        <p:sp>
          <p:nvSpPr>
            <p:cNvPr id="73" name="TextBox 72"/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  <a:endParaRPr lang="en-US" altLang="ko-KR" sz="1100" dirty="0">
                <a:solidFill>
                  <a:schemeClr val="bg1"/>
                </a:solidFill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  <a:endParaRPr lang="en-US" altLang="ko-KR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5811728" y="3422129"/>
            <a:ext cx="1523727" cy="892552"/>
            <a:chOff x="5210294" y="837292"/>
            <a:chExt cx="1750034" cy="892552"/>
          </a:xfrm>
        </p:grpSpPr>
        <p:sp>
          <p:nvSpPr>
            <p:cNvPr id="76" name="TextBox 75"/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  <a:endParaRPr lang="en-US" altLang="ko-KR" sz="1100" dirty="0">
                <a:solidFill>
                  <a:schemeClr val="bg1"/>
                </a:solidFill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  <a:endParaRPr lang="en-US" altLang="ko-KR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5804237" y="4887615"/>
            <a:ext cx="1523727" cy="892552"/>
            <a:chOff x="5210294" y="837292"/>
            <a:chExt cx="1750034" cy="892552"/>
          </a:xfrm>
        </p:grpSpPr>
        <p:sp>
          <p:nvSpPr>
            <p:cNvPr id="79" name="TextBox 78"/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  <a:endParaRPr lang="en-US" altLang="ko-KR" sz="1100" dirty="0">
                <a:solidFill>
                  <a:schemeClr val="bg1"/>
                </a:solidFill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  <a:endParaRPr lang="en-US" altLang="ko-KR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9446160" y="2585719"/>
            <a:ext cx="1523727" cy="892552"/>
            <a:chOff x="5210294" y="837292"/>
            <a:chExt cx="1750034" cy="892552"/>
          </a:xfrm>
        </p:grpSpPr>
        <p:sp>
          <p:nvSpPr>
            <p:cNvPr id="82" name="TextBox 81"/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  <a:endParaRPr lang="en-US" altLang="ko-KR" sz="1100" dirty="0">
                <a:solidFill>
                  <a:schemeClr val="bg1"/>
                </a:solidFill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  <a:endParaRPr lang="en-US" altLang="ko-KR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9438669" y="4094638"/>
            <a:ext cx="1523727" cy="892552"/>
            <a:chOff x="5210294" y="837292"/>
            <a:chExt cx="1750034" cy="892552"/>
          </a:xfrm>
        </p:grpSpPr>
        <p:sp>
          <p:nvSpPr>
            <p:cNvPr id="85" name="TextBox 84"/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  <a:endParaRPr lang="en-US" altLang="ko-KR" sz="1100" dirty="0">
                <a:solidFill>
                  <a:schemeClr val="bg1"/>
                </a:solidFill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  <a:endParaRPr lang="en-US" altLang="ko-KR" sz="14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9431178" y="5519886"/>
            <a:ext cx="1523727" cy="892552"/>
            <a:chOff x="5210294" y="837292"/>
            <a:chExt cx="1750034" cy="892552"/>
          </a:xfrm>
        </p:grpSpPr>
        <p:sp>
          <p:nvSpPr>
            <p:cNvPr id="88" name="TextBox 87"/>
            <p:cNvSpPr txBox="1"/>
            <p:nvPr/>
          </p:nvSpPr>
          <p:spPr>
            <a:xfrm>
              <a:off x="5210294" y="1052736"/>
              <a:ext cx="1750034" cy="6771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bg1"/>
                  </a:solidFill>
                </a:rPr>
                <a:t>Get a modern PowerPoint  Presentation that is beautifully designed.  </a:t>
              </a:r>
              <a:endParaRPr lang="en-US" altLang="ko-KR" sz="1100" dirty="0">
                <a:solidFill>
                  <a:schemeClr val="bg1"/>
                </a:solidFill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5218241" y="837292"/>
              <a:ext cx="1742087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</a:rPr>
                <a:t>VALUE</a:t>
              </a:r>
              <a:endParaRPr lang="en-US" altLang="ko-KR" sz="14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90" name="Rounded Rectangular Callout 84"/>
          <p:cNvSpPr/>
          <p:nvPr/>
        </p:nvSpPr>
        <p:spPr>
          <a:xfrm flipH="1">
            <a:off x="5175101" y="1574328"/>
            <a:ext cx="648072" cy="443458"/>
          </a:xfrm>
          <a:prstGeom prst="wedgeRoundRectCallout">
            <a:avLst>
              <a:gd name="adj1" fmla="val -51697"/>
              <a:gd name="adj2" fmla="val 85001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1" name="Rounded Rectangular Callout 85"/>
          <p:cNvSpPr/>
          <p:nvPr/>
        </p:nvSpPr>
        <p:spPr>
          <a:xfrm flipH="1">
            <a:off x="5175101" y="2988914"/>
            <a:ext cx="648072" cy="443458"/>
          </a:xfrm>
          <a:prstGeom prst="wedgeRoundRectCallout">
            <a:avLst>
              <a:gd name="adj1" fmla="val -51697"/>
              <a:gd name="adj2" fmla="val 85001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2" name="Rounded Rectangular Callout 86"/>
          <p:cNvSpPr/>
          <p:nvPr/>
        </p:nvSpPr>
        <p:spPr>
          <a:xfrm flipH="1">
            <a:off x="5175101" y="4472572"/>
            <a:ext cx="648072" cy="443458"/>
          </a:xfrm>
          <a:prstGeom prst="wedgeRoundRectCallout">
            <a:avLst>
              <a:gd name="adj1" fmla="val -51697"/>
              <a:gd name="adj2" fmla="val 85001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3" name="Rounded Rectangular Callout 87"/>
          <p:cNvSpPr/>
          <p:nvPr/>
        </p:nvSpPr>
        <p:spPr>
          <a:xfrm flipH="1">
            <a:off x="10877033" y="2202358"/>
            <a:ext cx="648072" cy="443458"/>
          </a:xfrm>
          <a:prstGeom prst="wedgeRoundRectCallout">
            <a:avLst>
              <a:gd name="adj1" fmla="val 52655"/>
              <a:gd name="adj2" fmla="val 78557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4" name="Rounded Rectangular Callout 88"/>
          <p:cNvSpPr/>
          <p:nvPr/>
        </p:nvSpPr>
        <p:spPr>
          <a:xfrm flipH="1">
            <a:off x="10877033" y="3699886"/>
            <a:ext cx="648072" cy="443458"/>
          </a:xfrm>
          <a:prstGeom prst="wedgeRoundRectCallout">
            <a:avLst>
              <a:gd name="adj1" fmla="val 52655"/>
              <a:gd name="adj2" fmla="val 78557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5" name="Rounded Rectangular Callout 89"/>
          <p:cNvSpPr/>
          <p:nvPr/>
        </p:nvSpPr>
        <p:spPr>
          <a:xfrm flipH="1">
            <a:off x="10877033" y="5135244"/>
            <a:ext cx="648072" cy="443458"/>
          </a:xfrm>
          <a:prstGeom prst="wedgeRoundRectCallout">
            <a:avLst>
              <a:gd name="adj1" fmla="val 52655"/>
              <a:gd name="adj2" fmla="val 78557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6" name="Rounded Rectangular Callout 95"/>
          <p:cNvSpPr/>
          <p:nvPr/>
        </p:nvSpPr>
        <p:spPr>
          <a:xfrm flipH="1">
            <a:off x="9279399" y="685414"/>
            <a:ext cx="648072" cy="443458"/>
          </a:xfrm>
          <a:prstGeom prst="wedgeRoundRectCallout">
            <a:avLst>
              <a:gd name="adj1" fmla="val 52655"/>
              <a:gd name="adj2" fmla="val 78557"/>
              <a:gd name="adj3" fmla="val 16667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bg1"/>
              </a:solidFill>
            </a:endParaRPr>
          </a:p>
        </p:txBody>
      </p:sp>
      <p:sp>
        <p:nvSpPr>
          <p:cNvPr id="97" name="Rounded Rectangle 10"/>
          <p:cNvSpPr/>
          <p:nvPr/>
        </p:nvSpPr>
        <p:spPr>
          <a:xfrm>
            <a:off x="5397686" y="3087454"/>
            <a:ext cx="194751" cy="257731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8" name="Rounded Rectangle 6"/>
          <p:cNvSpPr/>
          <p:nvPr/>
        </p:nvSpPr>
        <p:spPr>
          <a:xfrm>
            <a:off x="5360237" y="1660902"/>
            <a:ext cx="265122" cy="269546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9" name="Rectangle 16"/>
          <p:cNvSpPr/>
          <p:nvPr/>
        </p:nvSpPr>
        <p:spPr>
          <a:xfrm rot="2700000">
            <a:off x="5398149" y="4503765"/>
            <a:ext cx="203762" cy="36530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0" name="Rectangle 9"/>
          <p:cNvSpPr/>
          <p:nvPr/>
        </p:nvSpPr>
        <p:spPr>
          <a:xfrm>
            <a:off x="11078819" y="2317282"/>
            <a:ext cx="252452" cy="23631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1" name="Oval 7"/>
          <p:cNvSpPr/>
          <p:nvPr/>
        </p:nvSpPr>
        <p:spPr>
          <a:xfrm>
            <a:off x="11054441" y="3772916"/>
            <a:ext cx="276830" cy="27683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2" name="Donut 24"/>
          <p:cNvSpPr/>
          <p:nvPr/>
        </p:nvSpPr>
        <p:spPr>
          <a:xfrm>
            <a:off x="11054441" y="5197416"/>
            <a:ext cx="302836" cy="305301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3" name="Oval 21"/>
          <p:cNvSpPr>
            <a:spLocks noChangeAspect="1"/>
          </p:cNvSpPr>
          <p:nvPr/>
        </p:nvSpPr>
        <p:spPr>
          <a:xfrm>
            <a:off x="9482418" y="776210"/>
            <a:ext cx="271772" cy="27404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04" name="Title 5"/>
          <p:cNvSpPr txBox="1"/>
          <p:nvPr/>
        </p:nvSpPr>
        <p:spPr>
          <a:xfrm>
            <a:off x="639162" y="275718"/>
            <a:ext cx="3764407" cy="1518597"/>
          </a:xfrm>
          <a:prstGeom prst="rect">
            <a:avLst/>
          </a:prstGeom>
        </p:spPr>
        <p:txBody>
          <a:bodyPr vert="horz" wrap="square" lIns="0" tIns="252000" rIns="0" bIns="10800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lnSpc>
                <a:spcPct val="100000"/>
              </a:lnSpc>
            </a:pPr>
            <a:r>
              <a:rPr lang="en-US" dirty="0"/>
              <a:t>INFO </a:t>
            </a:r>
            <a:r>
              <a:rPr lang="en-US" dirty="0">
                <a:solidFill>
                  <a:schemeClr val="accent1"/>
                </a:solidFill>
              </a:rPr>
              <a:t>Graphic</a:t>
            </a:r>
            <a:endParaRPr lang="en-US" dirty="0">
              <a:solidFill>
                <a:schemeClr val="accent1"/>
              </a:solidFill>
            </a:endParaRPr>
          </a:p>
          <a:p>
            <a:pPr>
              <a:lnSpc>
                <a:spcPct val="100000"/>
              </a:lnSpc>
            </a:pPr>
            <a:r>
              <a:rPr lang="en-US" dirty="0"/>
              <a:t>Designed</a:t>
            </a:r>
            <a:endParaRPr lang="en-US" dirty="0"/>
          </a:p>
        </p:txBody>
      </p:sp>
      <p:sp>
        <p:nvSpPr>
          <p:cNvPr id="105" name="TextBox 104"/>
          <p:cNvSpPr txBox="1"/>
          <p:nvPr/>
        </p:nvSpPr>
        <p:spPr>
          <a:xfrm>
            <a:off x="2605975" y="5722192"/>
            <a:ext cx="2223345" cy="752001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altLang="ko-KR" sz="1600" dirty="0">
                <a:solidFill>
                  <a:schemeClr val="accent3"/>
                </a:solidFill>
              </a:rPr>
              <a:t>We Create</a:t>
            </a:r>
            <a:endParaRPr lang="en-US" altLang="ko-KR" sz="1600" dirty="0">
              <a:solidFill>
                <a:schemeClr val="accent3"/>
              </a:solidFill>
            </a:endParaRPr>
          </a:p>
          <a:p>
            <a:pPr>
              <a:lnSpc>
                <a:spcPts val="2000"/>
              </a:lnSpc>
            </a:pPr>
            <a:r>
              <a:rPr lang="en-US" altLang="ko-KR" sz="1600" dirty="0">
                <a:solidFill>
                  <a:schemeClr val="accent3"/>
                </a:solidFill>
              </a:rPr>
              <a:t>Quality Professional </a:t>
            </a:r>
            <a:endParaRPr lang="en-US" altLang="ko-KR" sz="1600" dirty="0">
              <a:solidFill>
                <a:schemeClr val="accent3"/>
              </a:solidFill>
            </a:endParaRPr>
          </a:p>
          <a:p>
            <a:pPr>
              <a:lnSpc>
                <a:spcPts val="2000"/>
              </a:lnSpc>
            </a:pPr>
            <a:r>
              <a:rPr lang="en-US" altLang="ko-KR" sz="1600" dirty="0">
                <a:solidFill>
                  <a:schemeClr val="accent3"/>
                </a:solidFill>
              </a:rPr>
              <a:t>PPT Presentation</a:t>
            </a:r>
            <a:endParaRPr lang="ko-KR" altLang="en-US" sz="1600" dirty="0">
              <a:solidFill>
                <a:schemeClr val="accent3"/>
              </a:solidFill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en-US"/>
          </a:p>
        </p:txBody>
      </p:sp>
      <p:grpSp>
        <p:nvGrpSpPr>
          <p:cNvPr id="4" name="그룹 44"/>
          <p:cNvGrpSpPr/>
          <p:nvPr/>
        </p:nvGrpSpPr>
        <p:grpSpPr>
          <a:xfrm>
            <a:off x="4010405" y="1618031"/>
            <a:ext cx="4373104" cy="4694774"/>
            <a:chOff x="4010405" y="1618031"/>
            <a:chExt cx="4373104" cy="4694774"/>
          </a:xfrm>
          <a:solidFill>
            <a:schemeClr val="bg1"/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5" name="자유형: 도형 43"/>
            <p:cNvSpPr/>
            <p:nvPr/>
          </p:nvSpPr>
          <p:spPr>
            <a:xfrm>
              <a:off x="4010405" y="3585408"/>
              <a:ext cx="1234926" cy="2676947"/>
            </a:xfrm>
            <a:custGeom>
              <a:avLst/>
              <a:gdLst>
                <a:gd name="connsiteX0" fmla="*/ 832081 w 1234926"/>
                <a:gd name="connsiteY0" fmla="*/ 10658 h 2676947"/>
                <a:gd name="connsiteX1" fmla="*/ 832174 w 1234926"/>
                <a:gd name="connsiteY1" fmla="*/ 10661 h 2676947"/>
                <a:gd name="connsiteX2" fmla="*/ 749697 w 1234926"/>
                <a:gd name="connsiteY2" fmla="*/ 10794 h 2676947"/>
                <a:gd name="connsiteX3" fmla="*/ 665573 w 1234926"/>
                <a:gd name="connsiteY3" fmla="*/ 25255 h 2676947"/>
                <a:gd name="connsiteX4" fmla="*/ 579458 w 1234926"/>
                <a:gd name="connsiteY4" fmla="*/ 60550 h 2676947"/>
                <a:gd name="connsiteX5" fmla="*/ 581252 w 1234926"/>
                <a:gd name="connsiteY5" fmla="*/ 101134 h 2676947"/>
                <a:gd name="connsiteX6" fmla="*/ 1126097 w 1234926"/>
                <a:gd name="connsiteY6" fmla="*/ 1164198 h 2676947"/>
                <a:gd name="connsiteX7" fmla="*/ 1169889 w 1234926"/>
                <a:gd name="connsiteY7" fmla="*/ 1199035 h 2676947"/>
                <a:gd name="connsiteX8" fmla="*/ 1234926 w 1234926"/>
                <a:gd name="connsiteY8" fmla="*/ 1217496 h 2676947"/>
                <a:gd name="connsiteX9" fmla="*/ 1234926 w 1234926"/>
                <a:gd name="connsiteY9" fmla="*/ 1218120 h 2676947"/>
                <a:gd name="connsiteX10" fmla="*/ 1149361 w 1234926"/>
                <a:gd name="connsiteY10" fmla="*/ 1193834 h 2676947"/>
                <a:gd name="connsiteX11" fmla="*/ 654073 w 1234926"/>
                <a:gd name="connsiteY11" fmla="*/ 1718873 h 2676947"/>
                <a:gd name="connsiteX12" fmla="*/ 627872 w 1234926"/>
                <a:gd name="connsiteY12" fmla="*/ 1812805 h 2676947"/>
                <a:gd name="connsiteX13" fmla="*/ 1008982 w 1234926"/>
                <a:gd name="connsiteY13" fmla="*/ 2359640 h 2676947"/>
                <a:gd name="connsiteX14" fmla="*/ 1216808 w 1234926"/>
                <a:gd name="connsiteY14" fmla="*/ 2475995 h 2676947"/>
                <a:gd name="connsiteX15" fmla="*/ 1192211 w 1234926"/>
                <a:gd name="connsiteY15" fmla="*/ 2553511 h 2676947"/>
                <a:gd name="connsiteX16" fmla="*/ 1060527 w 1234926"/>
                <a:gd name="connsiteY16" fmla="*/ 2578340 h 2676947"/>
                <a:gd name="connsiteX17" fmla="*/ 918364 w 1234926"/>
                <a:gd name="connsiteY17" fmla="*/ 2403631 h 2676947"/>
                <a:gd name="connsiteX18" fmla="*/ 874947 w 1234926"/>
                <a:gd name="connsiteY18" fmla="*/ 2456318 h 2676947"/>
                <a:gd name="connsiteX19" fmla="*/ 769734 w 1234926"/>
                <a:gd name="connsiteY19" fmla="*/ 2225303 h 2676947"/>
                <a:gd name="connsiteX20" fmla="*/ 401223 w 1234926"/>
                <a:gd name="connsiteY20" fmla="*/ 1730602 h 2676947"/>
                <a:gd name="connsiteX21" fmla="*/ 496526 w 1234926"/>
                <a:gd name="connsiteY21" fmla="*/ 1526944 h 2676947"/>
                <a:gd name="connsiteX22" fmla="*/ 194020 w 1234926"/>
                <a:gd name="connsiteY22" fmla="*/ 1673565 h 2676947"/>
                <a:gd name="connsiteX23" fmla="*/ 203573 w 1234926"/>
                <a:gd name="connsiteY23" fmla="*/ 2421651 h 2676947"/>
                <a:gd name="connsiteX24" fmla="*/ 381081 w 1234926"/>
                <a:gd name="connsiteY24" fmla="*/ 2602135 h 2676947"/>
                <a:gd name="connsiteX25" fmla="*/ 348018 w 1234926"/>
                <a:gd name="connsiteY25" fmla="*/ 2675018 h 2676947"/>
                <a:gd name="connsiteX26" fmla="*/ 135327 w 1234926"/>
                <a:gd name="connsiteY26" fmla="*/ 2642008 h 2676947"/>
                <a:gd name="connsiteX27" fmla="*/ 113474 w 1234926"/>
                <a:gd name="connsiteY27" fmla="*/ 2462894 h 2676947"/>
                <a:gd name="connsiteX28" fmla="*/ 56669 w 1234926"/>
                <a:gd name="connsiteY28" fmla="*/ 2518042 h 2676947"/>
                <a:gd name="connsiteX29" fmla="*/ 63889 w 1234926"/>
                <a:gd name="connsiteY29" fmla="*/ 2239491 h 2676947"/>
                <a:gd name="connsiteX30" fmla="*/ 26921 w 1234926"/>
                <a:gd name="connsiteY30" fmla="*/ 1479693 h 2676947"/>
                <a:gd name="connsiteX31" fmla="*/ 370101 w 1234926"/>
                <a:gd name="connsiteY31" fmla="*/ 1088459 h 2676947"/>
                <a:gd name="connsiteX32" fmla="*/ 250254 w 1234926"/>
                <a:gd name="connsiteY32" fmla="*/ 547860 h 2676947"/>
                <a:gd name="connsiteX33" fmla="*/ 175483 w 1234926"/>
                <a:gd name="connsiteY33" fmla="*/ 697511 h 2676947"/>
                <a:gd name="connsiteX34" fmla="*/ 169993 w 1234926"/>
                <a:gd name="connsiteY34" fmla="*/ 642079 h 2676947"/>
                <a:gd name="connsiteX35" fmla="*/ 150 w 1234926"/>
                <a:gd name="connsiteY35" fmla="*/ 835894 h 2676947"/>
                <a:gd name="connsiteX36" fmla="*/ 45457 w 1234926"/>
                <a:gd name="connsiteY36" fmla="*/ 454214 h 2676947"/>
                <a:gd name="connsiteX37" fmla="*/ 239613 w 1234926"/>
                <a:gd name="connsiteY37" fmla="*/ 235230 h 2676947"/>
                <a:gd name="connsiteX38" fmla="*/ 663372 w 1234926"/>
                <a:gd name="connsiteY38" fmla="*/ 25255 h 2676947"/>
                <a:gd name="connsiteX39" fmla="*/ 832081 w 1234926"/>
                <a:gd name="connsiteY39" fmla="*/ 10658 h 2676947"/>
                <a:gd name="connsiteX40" fmla="*/ 1234926 w 1234926"/>
                <a:gd name="connsiteY40" fmla="*/ 0 h 2676947"/>
                <a:gd name="connsiteX41" fmla="*/ 1234926 w 1234926"/>
                <a:gd name="connsiteY41" fmla="*/ 123 h 2676947"/>
                <a:gd name="connsiteX42" fmla="*/ 1220809 w 1234926"/>
                <a:gd name="connsiteY42" fmla="*/ 764 h 2676947"/>
                <a:gd name="connsiteX43" fmla="*/ 1084212 w 1234926"/>
                <a:gd name="connsiteY43" fmla="*/ 9038 h 2676947"/>
                <a:gd name="connsiteX44" fmla="*/ 939172 w 1234926"/>
                <a:gd name="connsiteY44" fmla="*/ 13765 h 2676947"/>
                <a:gd name="connsiteX45" fmla="*/ 938474 w 1234926"/>
                <a:gd name="connsiteY45" fmla="*/ 13750 h 2676947"/>
                <a:gd name="connsiteX46" fmla="*/ 1003232 w 1234926"/>
                <a:gd name="connsiteY46" fmla="*/ 13074 h 2676947"/>
                <a:gd name="connsiteX47" fmla="*/ 1082011 w 1234926"/>
                <a:gd name="connsiteY47" fmla="*/ 9038 h 2676947"/>
                <a:gd name="connsiteX48" fmla="*/ 1230680 w 1234926"/>
                <a:gd name="connsiteY48" fmla="*/ 172 h 267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34926" h="2676947">
                  <a:moveTo>
                    <a:pt x="832081" y="10658"/>
                  </a:moveTo>
                  <a:lnTo>
                    <a:pt x="832174" y="10661"/>
                  </a:lnTo>
                  <a:lnTo>
                    <a:pt x="749697" y="10794"/>
                  </a:lnTo>
                  <a:cubicBezTo>
                    <a:pt x="722681" y="12611"/>
                    <a:pt x="695742" y="16816"/>
                    <a:pt x="665573" y="25255"/>
                  </a:cubicBezTo>
                  <a:lnTo>
                    <a:pt x="579458" y="60550"/>
                  </a:lnTo>
                  <a:lnTo>
                    <a:pt x="581252" y="101134"/>
                  </a:lnTo>
                  <a:cubicBezTo>
                    <a:pt x="618886" y="524893"/>
                    <a:pt x="822253" y="900999"/>
                    <a:pt x="1126097" y="1164198"/>
                  </a:cubicBezTo>
                  <a:lnTo>
                    <a:pt x="1169889" y="1199035"/>
                  </a:lnTo>
                  <a:lnTo>
                    <a:pt x="1234926" y="1217496"/>
                  </a:lnTo>
                  <a:lnTo>
                    <a:pt x="1234926" y="1218120"/>
                  </a:lnTo>
                  <a:lnTo>
                    <a:pt x="1149361" y="1193834"/>
                  </a:lnTo>
                  <a:cubicBezTo>
                    <a:pt x="1090673" y="1419686"/>
                    <a:pt x="854638" y="1563959"/>
                    <a:pt x="654073" y="1718873"/>
                  </a:cubicBezTo>
                  <a:cubicBezTo>
                    <a:pt x="645339" y="1750183"/>
                    <a:pt x="643700" y="1753118"/>
                    <a:pt x="627872" y="1812805"/>
                  </a:cubicBezTo>
                  <a:cubicBezTo>
                    <a:pt x="725350" y="2004543"/>
                    <a:pt x="975349" y="2228202"/>
                    <a:pt x="1008982" y="2359640"/>
                  </a:cubicBezTo>
                  <a:cubicBezTo>
                    <a:pt x="1075892" y="2401973"/>
                    <a:pt x="1132163" y="2426569"/>
                    <a:pt x="1216808" y="2475995"/>
                  </a:cubicBezTo>
                  <a:cubicBezTo>
                    <a:pt x="1192057" y="2500652"/>
                    <a:pt x="1188588" y="2518214"/>
                    <a:pt x="1192211" y="2553511"/>
                  </a:cubicBezTo>
                  <a:cubicBezTo>
                    <a:pt x="1149499" y="2578340"/>
                    <a:pt x="1113880" y="2585434"/>
                    <a:pt x="1060527" y="2578340"/>
                  </a:cubicBezTo>
                  <a:cubicBezTo>
                    <a:pt x="972941" y="2569762"/>
                    <a:pt x="924371" y="2483150"/>
                    <a:pt x="918364" y="2403631"/>
                  </a:cubicBezTo>
                  <a:lnTo>
                    <a:pt x="874947" y="2456318"/>
                  </a:lnTo>
                  <a:cubicBezTo>
                    <a:pt x="844855" y="2433100"/>
                    <a:pt x="848688" y="2346256"/>
                    <a:pt x="769734" y="2225303"/>
                  </a:cubicBezTo>
                  <a:cubicBezTo>
                    <a:pt x="701421" y="2083068"/>
                    <a:pt x="469814" y="1853497"/>
                    <a:pt x="401223" y="1730602"/>
                  </a:cubicBezTo>
                  <a:cubicBezTo>
                    <a:pt x="392793" y="1694637"/>
                    <a:pt x="451753" y="1612564"/>
                    <a:pt x="496526" y="1526944"/>
                  </a:cubicBezTo>
                  <a:cubicBezTo>
                    <a:pt x="388597" y="1581729"/>
                    <a:pt x="277121" y="1615234"/>
                    <a:pt x="194020" y="1673565"/>
                  </a:cubicBezTo>
                  <a:cubicBezTo>
                    <a:pt x="174741" y="1773955"/>
                    <a:pt x="176742" y="2182930"/>
                    <a:pt x="203573" y="2421651"/>
                  </a:cubicBezTo>
                  <a:cubicBezTo>
                    <a:pt x="211902" y="2492453"/>
                    <a:pt x="390486" y="2563256"/>
                    <a:pt x="381081" y="2602135"/>
                  </a:cubicBezTo>
                  <a:lnTo>
                    <a:pt x="348018" y="2675018"/>
                  </a:lnTo>
                  <a:cubicBezTo>
                    <a:pt x="306679" y="2680569"/>
                    <a:pt x="141195" y="2675476"/>
                    <a:pt x="135327" y="2642008"/>
                  </a:cubicBezTo>
                  <a:cubicBezTo>
                    <a:pt x="123313" y="2571662"/>
                    <a:pt x="104205" y="2547428"/>
                    <a:pt x="113474" y="2462894"/>
                  </a:cubicBezTo>
                  <a:lnTo>
                    <a:pt x="56669" y="2518042"/>
                  </a:lnTo>
                  <a:cubicBezTo>
                    <a:pt x="521" y="2467801"/>
                    <a:pt x="58205" y="2326831"/>
                    <a:pt x="63889" y="2239491"/>
                  </a:cubicBezTo>
                  <a:cubicBezTo>
                    <a:pt x="76666" y="2063478"/>
                    <a:pt x="34411" y="1683946"/>
                    <a:pt x="26921" y="1479693"/>
                  </a:cubicBezTo>
                  <a:cubicBezTo>
                    <a:pt x="121215" y="1376474"/>
                    <a:pt x="339652" y="1386761"/>
                    <a:pt x="370101" y="1088459"/>
                  </a:cubicBezTo>
                  <a:cubicBezTo>
                    <a:pt x="318327" y="902347"/>
                    <a:pt x="255916" y="730425"/>
                    <a:pt x="250254" y="547860"/>
                  </a:cubicBezTo>
                  <a:cubicBezTo>
                    <a:pt x="228877" y="591832"/>
                    <a:pt x="218143" y="671274"/>
                    <a:pt x="175483" y="697511"/>
                  </a:cubicBezTo>
                  <a:lnTo>
                    <a:pt x="169993" y="642079"/>
                  </a:lnTo>
                  <a:cubicBezTo>
                    <a:pt x="147665" y="746884"/>
                    <a:pt x="68588" y="798482"/>
                    <a:pt x="150" y="835894"/>
                  </a:cubicBezTo>
                  <a:cubicBezTo>
                    <a:pt x="-2482" y="722855"/>
                    <a:pt x="30355" y="581441"/>
                    <a:pt x="45457" y="454214"/>
                  </a:cubicBezTo>
                  <a:lnTo>
                    <a:pt x="239613" y="235230"/>
                  </a:lnTo>
                  <a:cubicBezTo>
                    <a:pt x="347653" y="174654"/>
                    <a:pt x="522973" y="74788"/>
                    <a:pt x="663372" y="25255"/>
                  </a:cubicBezTo>
                  <a:cubicBezTo>
                    <a:pt x="723710" y="8378"/>
                    <a:pt x="771126" y="8436"/>
                    <a:pt x="832081" y="10658"/>
                  </a:cubicBezTo>
                  <a:close/>
                  <a:moveTo>
                    <a:pt x="1234926" y="0"/>
                  </a:moveTo>
                  <a:lnTo>
                    <a:pt x="1234926" y="123"/>
                  </a:lnTo>
                  <a:lnTo>
                    <a:pt x="1220809" y="764"/>
                  </a:lnTo>
                  <a:cubicBezTo>
                    <a:pt x="1161267" y="3731"/>
                    <a:pt x="1114057" y="6844"/>
                    <a:pt x="1084212" y="9038"/>
                  </a:cubicBezTo>
                  <a:cubicBezTo>
                    <a:pt x="1026969" y="13151"/>
                    <a:pt x="979725" y="14112"/>
                    <a:pt x="939172" y="13765"/>
                  </a:cubicBezTo>
                  <a:lnTo>
                    <a:pt x="938474" y="13750"/>
                  </a:lnTo>
                  <a:lnTo>
                    <a:pt x="1003232" y="13074"/>
                  </a:lnTo>
                  <a:cubicBezTo>
                    <a:pt x="1027268" y="12363"/>
                    <a:pt x="1053390" y="11095"/>
                    <a:pt x="1082011" y="9038"/>
                  </a:cubicBezTo>
                  <a:cubicBezTo>
                    <a:pt x="1113845" y="6697"/>
                    <a:pt x="1165438" y="3312"/>
                    <a:pt x="1230680" y="1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6" name="자유형: 도형 40"/>
            <p:cNvSpPr/>
            <p:nvPr/>
          </p:nvSpPr>
          <p:spPr>
            <a:xfrm>
              <a:off x="5281107" y="3588937"/>
              <a:ext cx="1875020" cy="2723868"/>
            </a:xfrm>
            <a:custGeom>
              <a:avLst/>
              <a:gdLst>
                <a:gd name="connsiteX0" fmla="*/ 1010066 w 2698116"/>
                <a:gd name="connsiteY0" fmla="*/ 1794 h 3919591"/>
                <a:gd name="connsiteX1" fmla="*/ 1012404 w 2698116"/>
                <a:gd name="connsiteY1" fmla="*/ 1904 h 3919591"/>
                <a:gd name="connsiteX2" fmla="*/ 1188985 w 2698116"/>
                <a:gd name="connsiteY2" fmla="*/ 16907 h 3919591"/>
                <a:gd name="connsiteX3" fmla="*/ 1012403 w 2698116"/>
                <a:gd name="connsiteY3" fmla="*/ 1904 h 3919591"/>
                <a:gd name="connsiteX4" fmla="*/ 972093 w 2698116"/>
                <a:gd name="connsiteY4" fmla="*/ 0 h 3919591"/>
                <a:gd name="connsiteX5" fmla="*/ 1010066 w 2698116"/>
                <a:gd name="connsiteY5" fmla="*/ 1794 h 3919591"/>
                <a:gd name="connsiteX6" fmla="*/ 1003078 w 2698116"/>
                <a:gd name="connsiteY6" fmla="*/ 1464 h 3919591"/>
                <a:gd name="connsiteX7" fmla="*/ 1024419 w 2698116"/>
                <a:gd name="connsiteY7" fmla="*/ 59774 h 3919591"/>
                <a:gd name="connsiteX8" fmla="*/ 2299585 w 2698116"/>
                <a:gd name="connsiteY8" fmla="*/ 1464833 h 3919591"/>
                <a:gd name="connsiteX9" fmla="*/ 2524961 w 2698116"/>
                <a:gd name="connsiteY9" fmla="*/ 1573402 h 3919591"/>
                <a:gd name="connsiteX10" fmla="*/ 2486032 w 2698116"/>
                <a:gd name="connsiteY10" fmla="*/ 1603484 h 3919591"/>
                <a:gd name="connsiteX11" fmla="*/ 2169150 w 2698116"/>
                <a:gd name="connsiteY11" fmla="*/ 1755957 h 3919591"/>
                <a:gd name="connsiteX12" fmla="*/ 2224315 w 2698116"/>
                <a:gd name="connsiteY12" fmla="*/ 2622493 h 3919591"/>
                <a:gd name="connsiteX13" fmla="*/ 2307446 w 2698116"/>
                <a:gd name="connsiteY13" fmla="*/ 3130266 h 3919591"/>
                <a:gd name="connsiteX14" fmla="*/ 2485858 w 2698116"/>
                <a:gd name="connsiteY14" fmla="*/ 3655273 h 3919591"/>
                <a:gd name="connsiteX15" fmla="*/ 2698116 w 2698116"/>
                <a:gd name="connsiteY15" fmla="*/ 3836787 h 3919591"/>
                <a:gd name="connsiteX16" fmla="*/ 2614451 w 2698116"/>
                <a:gd name="connsiteY16" fmla="*/ 3919591 h 3919591"/>
                <a:gd name="connsiteX17" fmla="*/ 2325589 w 2698116"/>
                <a:gd name="connsiteY17" fmla="*/ 3864427 h 3919591"/>
                <a:gd name="connsiteX18" fmla="*/ 2293788 w 2698116"/>
                <a:gd name="connsiteY18" fmla="*/ 3614828 h 3919591"/>
                <a:gd name="connsiteX19" fmla="*/ 2209595 w 2698116"/>
                <a:gd name="connsiteY19" fmla="*/ 3625186 h 3919591"/>
                <a:gd name="connsiteX20" fmla="*/ 2143220 w 2698116"/>
                <a:gd name="connsiteY20" fmla="*/ 3078405 h 3919591"/>
                <a:gd name="connsiteX21" fmla="*/ 2013159 w 2698116"/>
                <a:gd name="connsiteY21" fmla="*/ 2692579 h 3919591"/>
                <a:gd name="connsiteX22" fmla="*/ 1788838 w 2698116"/>
                <a:gd name="connsiteY22" fmla="*/ 2257276 h 3919591"/>
                <a:gd name="connsiteX23" fmla="*/ 1560571 w 2698116"/>
                <a:gd name="connsiteY23" fmla="*/ 2798277 h 3919591"/>
                <a:gd name="connsiteX24" fmla="*/ 1503605 w 2698116"/>
                <a:gd name="connsiteY24" fmla="*/ 3490571 h 3919591"/>
                <a:gd name="connsiteX25" fmla="*/ 1696557 w 2698116"/>
                <a:gd name="connsiteY25" fmla="*/ 3685421 h 3919591"/>
                <a:gd name="connsiteX26" fmla="*/ 1590117 w 2698116"/>
                <a:gd name="connsiteY26" fmla="*/ 3802890 h 3919591"/>
                <a:gd name="connsiteX27" fmla="*/ 1298138 w 2698116"/>
                <a:gd name="connsiteY27" fmla="*/ 3707401 h 3919591"/>
                <a:gd name="connsiteX28" fmla="*/ 1311883 w 2698116"/>
                <a:gd name="connsiteY28" fmla="*/ 3405291 h 3919591"/>
                <a:gd name="connsiteX29" fmla="*/ 1263154 w 2698116"/>
                <a:gd name="connsiteY29" fmla="*/ 3468514 h 3919591"/>
                <a:gd name="connsiteX30" fmla="*/ 1333201 w 2698116"/>
                <a:gd name="connsiteY30" fmla="*/ 3003049 h 3919591"/>
                <a:gd name="connsiteX31" fmla="*/ 1511838 w 2698116"/>
                <a:gd name="connsiteY31" fmla="*/ 1773656 h 3919591"/>
                <a:gd name="connsiteX32" fmla="*/ 142794 w 2698116"/>
                <a:gd name="connsiteY32" fmla="*/ 1769620 h 3919591"/>
                <a:gd name="connsiteX33" fmla="*/ 0 w 2698116"/>
                <a:gd name="connsiteY33" fmla="*/ 1729090 h 3919591"/>
                <a:gd name="connsiteX34" fmla="*/ 127199 w 2698116"/>
                <a:gd name="connsiteY34" fmla="*/ 1682534 h 3919591"/>
                <a:gd name="connsiteX35" fmla="*/ 1014675 w 2698116"/>
                <a:gd name="connsiteY35" fmla="*/ 343643 h 3919591"/>
                <a:gd name="connsiteX36" fmla="*/ 985154 w 2698116"/>
                <a:gd name="connsiteY36" fmla="*/ 50797 h 3919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698116" h="3919591">
                  <a:moveTo>
                    <a:pt x="1010066" y="1794"/>
                  </a:moveTo>
                  <a:lnTo>
                    <a:pt x="1012404" y="1904"/>
                  </a:lnTo>
                  <a:lnTo>
                    <a:pt x="1188985" y="16907"/>
                  </a:lnTo>
                  <a:lnTo>
                    <a:pt x="1012403" y="1904"/>
                  </a:lnTo>
                  <a:close/>
                  <a:moveTo>
                    <a:pt x="972093" y="0"/>
                  </a:moveTo>
                  <a:lnTo>
                    <a:pt x="1010066" y="1794"/>
                  </a:lnTo>
                  <a:lnTo>
                    <a:pt x="1003078" y="1464"/>
                  </a:lnTo>
                  <a:lnTo>
                    <a:pt x="1024419" y="59774"/>
                  </a:lnTo>
                  <a:cubicBezTo>
                    <a:pt x="1278316" y="660054"/>
                    <a:pt x="1730834" y="1155869"/>
                    <a:pt x="2299585" y="1464833"/>
                  </a:cubicBezTo>
                  <a:lnTo>
                    <a:pt x="2524961" y="1573402"/>
                  </a:lnTo>
                  <a:lnTo>
                    <a:pt x="2486032" y="1603484"/>
                  </a:lnTo>
                  <a:cubicBezTo>
                    <a:pt x="2384322" y="1675366"/>
                    <a:pt x="2254209" y="1737209"/>
                    <a:pt x="2169150" y="1755957"/>
                  </a:cubicBezTo>
                  <a:cubicBezTo>
                    <a:pt x="2108973" y="1929463"/>
                    <a:pt x="2194225" y="2418898"/>
                    <a:pt x="2224315" y="2622493"/>
                  </a:cubicBezTo>
                  <a:cubicBezTo>
                    <a:pt x="2247010" y="2836884"/>
                    <a:pt x="2269707" y="2981067"/>
                    <a:pt x="2307446" y="3130266"/>
                  </a:cubicBezTo>
                  <a:cubicBezTo>
                    <a:pt x="2413719" y="3370461"/>
                    <a:pt x="2439761" y="3485285"/>
                    <a:pt x="2485858" y="3655273"/>
                  </a:cubicBezTo>
                  <a:cubicBezTo>
                    <a:pt x="2556611" y="3715778"/>
                    <a:pt x="2697570" y="3796342"/>
                    <a:pt x="2698116" y="3836787"/>
                  </a:cubicBezTo>
                  <a:cubicBezTo>
                    <a:pt x="2646827" y="3861045"/>
                    <a:pt x="2655711" y="3885303"/>
                    <a:pt x="2614451" y="3919591"/>
                  </a:cubicBezTo>
                  <a:cubicBezTo>
                    <a:pt x="2518163" y="3901204"/>
                    <a:pt x="2446952" y="3917917"/>
                    <a:pt x="2325589" y="3864427"/>
                  </a:cubicBezTo>
                  <a:cubicBezTo>
                    <a:pt x="2286572" y="3774540"/>
                    <a:pt x="2357880" y="3714743"/>
                    <a:pt x="2293788" y="3614828"/>
                  </a:cubicBezTo>
                  <a:lnTo>
                    <a:pt x="2209595" y="3625186"/>
                  </a:lnTo>
                  <a:cubicBezTo>
                    <a:pt x="2167412" y="3603397"/>
                    <a:pt x="2190865" y="3332121"/>
                    <a:pt x="2143220" y="3078405"/>
                  </a:cubicBezTo>
                  <a:cubicBezTo>
                    <a:pt x="2099867" y="2949796"/>
                    <a:pt x="2020785" y="2785459"/>
                    <a:pt x="2013159" y="2692579"/>
                  </a:cubicBezTo>
                  <a:cubicBezTo>
                    <a:pt x="1941790" y="2538972"/>
                    <a:pt x="1941872" y="2410882"/>
                    <a:pt x="1788838" y="2257276"/>
                  </a:cubicBezTo>
                  <a:cubicBezTo>
                    <a:pt x="1712749" y="2437610"/>
                    <a:pt x="1606036" y="2638358"/>
                    <a:pt x="1560571" y="2798277"/>
                  </a:cubicBezTo>
                  <a:cubicBezTo>
                    <a:pt x="1522869" y="2984807"/>
                    <a:pt x="1474956" y="3171339"/>
                    <a:pt x="1503605" y="3490571"/>
                  </a:cubicBezTo>
                  <a:cubicBezTo>
                    <a:pt x="1608753" y="3560624"/>
                    <a:pt x="1627136" y="3620472"/>
                    <a:pt x="1696557" y="3685421"/>
                  </a:cubicBezTo>
                  <a:cubicBezTo>
                    <a:pt x="1635558" y="3734786"/>
                    <a:pt x="1686845" y="3773940"/>
                    <a:pt x="1590117" y="3802890"/>
                  </a:cubicBezTo>
                  <a:cubicBezTo>
                    <a:pt x="1455361" y="3767658"/>
                    <a:pt x="1376750" y="3803881"/>
                    <a:pt x="1298138" y="3707401"/>
                  </a:cubicBezTo>
                  <a:cubicBezTo>
                    <a:pt x="1251679" y="3673049"/>
                    <a:pt x="1327716" y="3572346"/>
                    <a:pt x="1311883" y="3405291"/>
                  </a:cubicBezTo>
                  <a:lnTo>
                    <a:pt x="1263154" y="3468514"/>
                  </a:lnTo>
                  <a:cubicBezTo>
                    <a:pt x="1210565" y="3393818"/>
                    <a:pt x="1310468" y="3228531"/>
                    <a:pt x="1333201" y="3003049"/>
                  </a:cubicBezTo>
                  <a:cubicBezTo>
                    <a:pt x="1376349" y="2726527"/>
                    <a:pt x="1420793" y="2104398"/>
                    <a:pt x="1511838" y="1773656"/>
                  </a:cubicBezTo>
                  <a:cubicBezTo>
                    <a:pt x="1053374" y="1816927"/>
                    <a:pt x="575371" y="1868008"/>
                    <a:pt x="142794" y="1769620"/>
                  </a:cubicBezTo>
                  <a:lnTo>
                    <a:pt x="0" y="1729090"/>
                  </a:lnTo>
                  <a:lnTo>
                    <a:pt x="127199" y="1682534"/>
                  </a:lnTo>
                  <a:cubicBezTo>
                    <a:pt x="648731" y="1461944"/>
                    <a:pt x="1014675" y="945529"/>
                    <a:pt x="1014675" y="343643"/>
                  </a:cubicBezTo>
                  <a:cubicBezTo>
                    <a:pt x="1014675" y="243329"/>
                    <a:pt x="1004510" y="145389"/>
                    <a:pt x="985154" y="5079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7" name="자유형: 도형 15"/>
            <p:cNvSpPr/>
            <p:nvPr/>
          </p:nvSpPr>
          <p:spPr>
            <a:xfrm>
              <a:off x="6440636" y="1618031"/>
              <a:ext cx="1942873" cy="1881932"/>
            </a:xfrm>
            <a:custGeom>
              <a:avLst/>
              <a:gdLst>
                <a:gd name="connsiteX0" fmla="*/ 685085 w 2795756"/>
                <a:gd name="connsiteY0" fmla="*/ 0 h 2708062"/>
                <a:gd name="connsiteX1" fmla="*/ 537315 w 2795756"/>
                <a:gd name="connsiteY1" fmla="*/ 327492 h 2708062"/>
                <a:gd name="connsiteX2" fmla="*/ 514130 w 2795756"/>
                <a:gd name="connsiteY2" fmla="*/ 579111 h 2708062"/>
                <a:gd name="connsiteX3" fmla="*/ 762975 w 2795756"/>
                <a:gd name="connsiteY3" fmla="*/ 558171 h 2708062"/>
                <a:gd name="connsiteX4" fmla="*/ 1021652 w 2795756"/>
                <a:gd name="connsiteY4" fmla="*/ 449131 h 2708062"/>
                <a:gd name="connsiteX5" fmla="*/ 596079 w 2795756"/>
                <a:gd name="connsiteY5" fmla="*/ 713246 h 2708062"/>
                <a:gd name="connsiteX6" fmla="*/ 532804 w 2795756"/>
                <a:gd name="connsiteY6" fmla="*/ 884402 h 2708062"/>
                <a:gd name="connsiteX7" fmla="*/ 1068697 w 2795756"/>
                <a:gd name="connsiteY7" fmla="*/ 1321590 h 2708062"/>
                <a:gd name="connsiteX8" fmla="*/ 1237409 w 2795756"/>
                <a:gd name="connsiteY8" fmla="*/ 862631 h 2708062"/>
                <a:gd name="connsiteX9" fmla="*/ 1289797 w 2795756"/>
                <a:gd name="connsiteY9" fmla="*/ 1138692 h 2708062"/>
                <a:gd name="connsiteX10" fmla="*/ 1188319 w 2795756"/>
                <a:gd name="connsiteY10" fmla="*/ 1417524 h 2708062"/>
                <a:gd name="connsiteX11" fmla="*/ 1352546 w 2795756"/>
                <a:gd name="connsiteY11" fmla="*/ 1607681 h 2708062"/>
                <a:gd name="connsiteX12" fmla="*/ 1637781 w 2795756"/>
                <a:gd name="connsiteY12" fmla="*/ 1608210 h 2708062"/>
                <a:gd name="connsiteX13" fmla="*/ 1671497 w 2795756"/>
                <a:gd name="connsiteY13" fmla="*/ 1450712 h 2708062"/>
                <a:gd name="connsiteX14" fmla="*/ 1551345 w 2795756"/>
                <a:gd name="connsiteY14" fmla="*/ 1210082 h 2708062"/>
                <a:gd name="connsiteX15" fmla="*/ 1639493 w 2795756"/>
                <a:gd name="connsiteY15" fmla="*/ 839800 h 2708062"/>
                <a:gd name="connsiteX16" fmla="*/ 1669583 w 2795756"/>
                <a:gd name="connsiteY16" fmla="*/ 1167924 h 2708062"/>
                <a:gd name="connsiteX17" fmla="*/ 1793361 w 2795756"/>
                <a:gd name="connsiteY17" fmla="*/ 1374309 h 2708062"/>
                <a:gd name="connsiteX18" fmla="*/ 2115943 w 2795756"/>
                <a:gd name="connsiteY18" fmla="*/ 980338 h 2708062"/>
                <a:gd name="connsiteX19" fmla="*/ 1995261 w 2795756"/>
                <a:gd name="connsiteY19" fmla="*/ 113220 h 2708062"/>
                <a:gd name="connsiteX20" fmla="*/ 2258723 w 2795756"/>
                <a:gd name="connsiteY20" fmla="*/ 908092 h 2708062"/>
                <a:gd name="connsiteX21" fmla="*/ 2440763 w 2795756"/>
                <a:gd name="connsiteY21" fmla="*/ 731061 h 2708062"/>
                <a:gd name="connsiteX22" fmla="*/ 2477581 w 2795756"/>
                <a:gd name="connsiteY22" fmla="*/ 71917 h 2708062"/>
                <a:gd name="connsiteX23" fmla="*/ 2553985 w 2795756"/>
                <a:gd name="connsiteY23" fmla="*/ 617842 h 2708062"/>
                <a:gd name="connsiteX24" fmla="*/ 2740840 w 2795756"/>
                <a:gd name="connsiteY24" fmla="*/ 86964 h 2708062"/>
                <a:gd name="connsiteX25" fmla="*/ 2467551 w 2795756"/>
                <a:gd name="connsiteY25" fmla="*/ 943522 h 2708062"/>
                <a:gd name="connsiteX26" fmla="*/ 1844363 w 2795756"/>
                <a:gd name="connsiteY26" fmla="*/ 1633612 h 2708062"/>
                <a:gd name="connsiteX27" fmla="*/ 2096893 w 2795756"/>
                <a:gd name="connsiteY27" fmla="*/ 1541054 h 2708062"/>
                <a:gd name="connsiteX28" fmla="*/ 2303325 w 2795756"/>
                <a:gd name="connsiteY28" fmla="*/ 1452098 h 2708062"/>
                <a:gd name="connsiteX29" fmla="*/ 2227277 w 2795756"/>
                <a:gd name="connsiteY29" fmla="*/ 1641347 h 2708062"/>
                <a:gd name="connsiteX30" fmla="*/ 2018091 w 2795756"/>
                <a:gd name="connsiteY30" fmla="*/ 1918845 h 2708062"/>
                <a:gd name="connsiteX31" fmla="*/ 1966231 w 2795756"/>
                <a:gd name="connsiteY31" fmla="*/ 2005281 h 2708062"/>
                <a:gd name="connsiteX32" fmla="*/ 1977445 w 2795756"/>
                <a:gd name="connsiteY32" fmla="*/ 2129715 h 2708062"/>
                <a:gd name="connsiteX33" fmla="*/ 1920769 w 2795756"/>
                <a:gd name="connsiteY33" fmla="*/ 2109529 h 2708062"/>
                <a:gd name="connsiteX34" fmla="*/ 1877023 w 2795756"/>
                <a:gd name="connsiteY34" fmla="*/ 2316445 h 2708062"/>
                <a:gd name="connsiteX35" fmla="*/ 1904339 w 2795756"/>
                <a:gd name="connsiteY35" fmla="*/ 2423793 h 2708062"/>
                <a:gd name="connsiteX36" fmla="*/ 1923869 w 2795756"/>
                <a:gd name="connsiteY36" fmla="*/ 2630381 h 2708062"/>
                <a:gd name="connsiteX37" fmla="*/ 1814409 w 2795756"/>
                <a:gd name="connsiteY37" fmla="*/ 2696726 h 2708062"/>
                <a:gd name="connsiteX38" fmla="*/ 1776284 w 2795756"/>
                <a:gd name="connsiteY38" fmla="*/ 2708062 h 2708062"/>
                <a:gd name="connsiteX39" fmla="*/ 1606888 w 2795756"/>
                <a:gd name="connsiteY39" fmla="*/ 2659912 h 2708062"/>
                <a:gd name="connsiteX40" fmla="*/ 1039001 w 2795756"/>
                <a:gd name="connsiteY40" fmla="*/ 2386147 h 2708062"/>
                <a:gd name="connsiteX41" fmla="*/ 935332 w 2795756"/>
                <a:gd name="connsiteY41" fmla="*/ 2312474 h 2708062"/>
                <a:gd name="connsiteX42" fmla="*/ 947560 w 2795756"/>
                <a:gd name="connsiteY42" fmla="*/ 2266834 h 2708062"/>
                <a:gd name="connsiteX43" fmla="*/ 983624 w 2795756"/>
                <a:gd name="connsiteY43" fmla="*/ 2152848 h 2708062"/>
                <a:gd name="connsiteX44" fmla="*/ 934887 w 2795756"/>
                <a:gd name="connsiteY44" fmla="*/ 2007525 h 2708062"/>
                <a:gd name="connsiteX45" fmla="*/ 651367 w 2795756"/>
                <a:gd name="connsiteY45" fmla="*/ 1877669 h 2708062"/>
                <a:gd name="connsiteX46" fmla="*/ 570677 w 2795756"/>
                <a:gd name="connsiteY46" fmla="*/ 1403866 h 2708062"/>
                <a:gd name="connsiteX47" fmla="*/ 890285 w 2795756"/>
                <a:gd name="connsiteY47" fmla="*/ 1562750 h 2708062"/>
                <a:gd name="connsiteX48" fmla="*/ 1121416 w 2795756"/>
                <a:gd name="connsiteY48" fmla="*/ 1706917 h 2708062"/>
                <a:gd name="connsiteX49" fmla="*/ 94559 w 2795756"/>
                <a:gd name="connsiteY49" fmla="*/ 683487 h 2708062"/>
                <a:gd name="connsiteX50" fmla="*/ 27326 w 2795756"/>
                <a:gd name="connsiteY50" fmla="*/ 259832 h 2708062"/>
                <a:gd name="connsiteX51" fmla="*/ 141153 w 2795756"/>
                <a:gd name="connsiteY51" fmla="*/ 543126 h 2708062"/>
                <a:gd name="connsiteX52" fmla="*/ 318103 w 2795756"/>
                <a:gd name="connsiteY52" fmla="*/ 690944 h 2708062"/>
                <a:gd name="connsiteX53" fmla="*/ 261505 w 2795756"/>
                <a:gd name="connsiteY53" fmla="*/ 392684 h 2708062"/>
                <a:gd name="connsiteX54" fmla="*/ 328462 w 2795756"/>
                <a:gd name="connsiteY54" fmla="*/ 60503 h 2708062"/>
                <a:gd name="connsiteX55" fmla="*/ 384480 w 2795756"/>
                <a:gd name="connsiteY55" fmla="*/ 484032 h 2708062"/>
                <a:gd name="connsiteX56" fmla="*/ 685085 w 2795756"/>
                <a:gd name="connsiteY56" fmla="*/ 0 h 2708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795756" h="2708062">
                  <a:moveTo>
                    <a:pt x="685085" y="0"/>
                  </a:moveTo>
                  <a:cubicBezTo>
                    <a:pt x="778257" y="37431"/>
                    <a:pt x="565807" y="230974"/>
                    <a:pt x="537315" y="327492"/>
                  </a:cubicBezTo>
                  <a:cubicBezTo>
                    <a:pt x="508822" y="424011"/>
                    <a:pt x="472691" y="557168"/>
                    <a:pt x="514130" y="579111"/>
                  </a:cubicBezTo>
                  <a:cubicBezTo>
                    <a:pt x="543383" y="611706"/>
                    <a:pt x="678389" y="579833"/>
                    <a:pt x="762975" y="558171"/>
                  </a:cubicBezTo>
                  <a:cubicBezTo>
                    <a:pt x="872635" y="521465"/>
                    <a:pt x="940815" y="342215"/>
                    <a:pt x="1021652" y="449131"/>
                  </a:cubicBezTo>
                  <a:cubicBezTo>
                    <a:pt x="1055309" y="482006"/>
                    <a:pt x="868320" y="665324"/>
                    <a:pt x="596079" y="713246"/>
                  </a:cubicBezTo>
                  <a:cubicBezTo>
                    <a:pt x="531527" y="718479"/>
                    <a:pt x="482019" y="834037"/>
                    <a:pt x="532804" y="884402"/>
                  </a:cubicBezTo>
                  <a:cubicBezTo>
                    <a:pt x="617828" y="1041834"/>
                    <a:pt x="898423" y="1189233"/>
                    <a:pt x="1068697" y="1321590"/>
                  </a:cubicBezTo>
                  <a:cubicBezTo>
                    <a:pt x="1282061" y="1031535"/>
                    <a:pt x="1169471" y="851803"/>
                    <a:pt x="1237409" y="862631"/>
                  </a:cubicBezTo>
                  <a:cubicBezTo>
                    <a:pt x="1300004" y="849339"/>
                    <a:pt x="1287378" y="1006555"/>
                    <a:pt x="1289797" y="1138692"/>
                  </a:cubicBezTo>
                  <a:cubicBezTo>
                    <a:pt x="1281047" y="1216593"/>
                    <a:pt x="1177011" y="1324581"/>
                    <a:pt x="1188319" y="1417524"/>
                  </a:cubicBezTo>
                  <a:cubicBezTo>
                    <a:pt x="1202943" y="1516015"/>
                    <a:pt x="1282759" y="1584413"/>
                    <a:pt x="1352546" y="1607681"/>
                  </a:cubicBezTo>
                  <a:cubicBezTo>
                    <a:pt x="1462669" y="1636275"/>
                    <a:pt x="1547717" y="1634780"/>
                    <a:pt x="1637781" y="1608210"/>
                  </a:cubicBezTo>
                  <a:cubicBezTo>
                    <a:pt x="1685793" y="1564069"/>
                    <a:pt x="1698705" y="1504883"/>
                    <a:pt x="1671497" y="1450712"/>
                  </a:cubicBezTo>
                  <a:lnTo>
                    <a:pt x="1551345" y="1210082"/>
                  </a:lnTo>
                  <a:cubicBezTo>
                    <a:pt x="1507179" y="1133459"/>
                    <a:pt x="1558291" y="831174"/>
                    <a:pt x="1639493" y="839800"/>
                  </a:cubicBezTo>
                  <a:cubicBezTo>
                    <a:pt x="1741458" y="875625"/>
                    <a:pt x="1617765" y="1026791"/>
                    <a:pt x="1669583" y="1167924"/>
                  </a:cubicBezTo>
                  <a:cubicBezTo>
                    <a:pt x="1710842" y="1236718"/>
                    <a:pt x="1732041" y="1395779"/>
                    <a:pt x="1793361" y="1374309"/>
                  </a:cubicBezTo>
                  <a:cubicBezTo>
                    <a:pt x="1869126" y="1329906"/>
                    <a:pt x="2000059" y="1104976"/>
                    <a:pt x="2115943" y="980338"/>
                  </a:cubicBezTo>
                  <a:cubicBezTo>
                    <a:pt x="2176009" y="890218"/>
                    <a:pt x="1960267" y="148179"/>
                    <a:pt x="1995261" y="113220"/>
                  </a:cubicBezTo>
                  <a:cubicBezTo>
                    <a:pt x="2071382" y="55563"/>
                    <a:pt x="2232749" y="644807"/>
                    <a:pt x="2258723" y="908092"/>
                  </a:cubicBezTo>
                  <a:cubicBezTo>
                    <a:pt x="2366207" y="802279"/>
                    <a:pt x="2388441" y="791743"/>
                    <a:pt x="2440763" y="731061"/>
                  </a:cubicBezTo>
                  <a:cubicBezTo>
                    <a:pt x="2392858" y="508003"/>
                    <a:pt x="2380059" y="24181"/>
                    <a:pt x="2477581" y="71917"/>
                  </a:cubicBezTo>
                  <a:cubicBezTo>
                    <a:pt x="2543167" y="118496"/>
                    <a:pt x="2448280" y="571263"/>
                    <a:pt x="2553985" y="617842"/>
                  </a:cubicBezTo>
                  <a:cubicBezTo>
                    <a:pt x="2694835" y="604695"/>
                    <a:pt x="2640107" y="65008"/>
                    <a:pt x="2740840" y="86964"/>
                  </a:cubicBezTo>
                  <a:cubicBezTo>
                    <a:pt x="2862033" y="125091"/>
                    <a:pt x="2787654" y="719848"/>
                    <a:pt x="2467551" y="943522"/>
                  </a:cubicBezTo>
                  <a:cubicBezTo>
                    <a:pt x="2206329" y="1136777"/>
                    <a:pt x="1904994" y="1385195"/>
                    <a:pt x="1844363" y="1633612"/>
                  </a:cubicBezTo>
                  <a:cubicBezTo>
                    <a:pt x="1944731" y="1606161"/>
                    <a:pt x="1970254" y="1566290"/>
                    <a:pt x="2096893" y="1541054"/>
                  </a:cubicBezTo>
                  <a:cubicBezTo>
                    <a:pt x="2173387" y="1490743"/>
                    <a:pt x="2267983" y="1437609"/>
                    <a:pt x="2303325" y="1452098"/>
                  </a:cubicBezTo>
                  <a:cubicBezTo>
                    <a:pt x="2343443" y="1504755"/>
                    <a:pt x="2229683" y="1603673"/>
                    <a:pt x="2227277" y="1641347"/>
                  </a:cubicBezTo>
                  <a:cubicBezTo>
                    <a:pt x="2189769" y="1824446"/>
                    <a:pt x="2101716" y="1893293"/>
                    <a:pt x="2018091" y="1918845"/>
                  </a:cubicBezTo>
                  <a:cubicBezTo>
                    <a:pt x="1946705" y="1940658"/>
                    <a:pt x="1983517" y="1976468"/>
                    <a:pt x="1966231" y="2005281"/>
                  </a:cubicBezTo>
                  <a:cubicBezTo>
                    <a:pt x="1949911" y="2041743"/>
                    <a:pt x="1973707" y="2088237"/>
                    <a:pt x="1977445" y="2129715"/>
                  </a:cubicBezTo>
                  <a:lnTo>
                    <a:pt x="1920769" y="2109529"/>
                  </a:lnTo>
                  <a:lnTo>
                    <a:pt x="1877023" y="2316445"/>
                  </a:lnTo>
                  <a:cubicBezTo>
                    <a:pt x="1859384" y="2378973"/>
                    <a:pt x="1891891" y="2386339"/>
                    <a:pt x="1904339" y="2423793"/>
                  </a:cubicBezTo>
                  <a:lnTo>
                    <a:pt x="1923869" y="2630381"/>
                  </a:lnTo>
                  <a:cubicBezTo>
                    <a:pt x="1876934" y="2667958"/>
                    <a:pt x="1845045" y="2685476"/>
                    <a:pt x="1814409" y="2696726"/>
                  </a:cubicBezTo>
                  <a:lnTo>
                    <a:pt x="1776284" y="2708062"/>
                  </a:lnTo>
                  <a:lnTo>
                    <a:pt x="1606888" y="2659912"/>
                  </a:lnTo>
                  <a:cubicBezTo>
                    <a:pt x="1412816" y="2595612"/>
                    <a:pt x="1221411" y="2504434"/>
                    <a:pt x="1039001" y="2386147"/>
                  </a:cubicBezTo>
                  <a:lnTo>
                    <a:pt x="935332" y="2312474"/>
                  </a:lnTo>
                  <a:lnTo>
                    <a:pt x="947560" y="2266834"/>
                  </a:lnTo>
                  <a:cubicBezTo>
                    <a:pt x="959312" y="2222880"/>
                    <a:pt x="970872" y="2183073"/>
                    <a:pt x="983624" y="2152848"/>
                  </a:cubicBezTo>
                  <a:cubicBezTo>
                    <a:pt x="1029614" y="2067053"/>
                    <a:pt x="998622" y="1986526"/>
                    <a:pt x="934887" y="2007525"/>
                  </a:cubicBezTo>
                  <a:cubicBezTo>
                    <a:pt x="810987" y="1995999"/>
                    <a:pt x="797694" y="2009547"/>
                    <a:pt x="651367" y="1877669"/>
                  </a:cubicBezTo>
                  <a:cubicBezTo>
                    <a:pt x="570980" y="1763195"/>
                    <a:pt x="455490" y="1332794"/>
                    <a:pt x="570677" y="1403866"/>
                  </a:cubicBezTo>
                  <a:cubicBezTo>
                    <a:pt x="622053" y="1445127"/>
                    <a:pt x="833897" y="1511459"/>
                    <a:pt x="890285" y="1562750"/>
                  </a:cubicBezTo>
                  <a:cubicBezTo>
                    <a:pt x="974015" y="1609134"/>
                    <a:pt x="1072788" y="1765841"/>
                    <a:pt x="1121416" y="1706917"/>
                  </a:cubicBezTo>
                  <a:cubicBezTo>
                    <a:pt x="1195349" y="1588094"/>
                    <a:pt x="326520" y="947739"/>
                    <a:pt x="94559" y="683487"/>
                  </a:cubicBezTo>
                  <a:cubicBezTo>
                    <a:pt x="23673" y="590743"/>
                    <a:pt x="-37186" y="257296"/>
                    <a:pt x="27326" y="259832"/>
                  </a:cubicBezTo>
                  <a:cubicBezTo>
                    <a:pt x="97775" y="269869"/>
                    <a:pt x="91854" y="471275"/>
                    <a:pt x="141153" y="543126"/>
                  </a:cubicBezTo>
                  <a:cubicBezTo>
                    <a:pt x="190452" y="614979"/>
                    <a:pt x="279364" y="724577"/>
                    <a:pt x="318103" y="690944"/>
                  </a:cubicBezTo>
                  <a:cubicBezTo>
                    <a:pt x="348190" y="680916"/>
                    <a:pt x="260615" y="492742"/>
                    <a:pt x="261505" y="392684"/>
                  </a:cubicBezTo>
                  <a:cubicBezTo>
                    <a:pt x="257380" y="287611"/>
                    <a:pt x="272863" y="50292"/>
                    <a:pt x="328462" y="60503"/>
                  </a:cubicBezTo>
                  <a:cubicBezTo>
                    <a:pt x="372210" y="81324"/>
                    <a:pt x="325689" y="473239"/>
                    <a:pt x="384480" y="484032"/>
                  </a:cubicBezTo>
                  <a:cubicBezTo>
                    <a:pt x="414475" y="483158"/>
                    <a:pt x="399338" y="71080"/>
                    <a:pt x="6850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8" name="자유형: 도형 19"/>
            <p:cNvSpPr/>
            <p:nvPr/>
          </p:nvSpPr>
          <p:spPr>
            <a:xfrm>
              <a:off x="6002447" y="1651844"/>
              <a:ext cx="2374001" cy="2994570"/>
            </a:xfrm>
            <a:custGeom>
              <a:avLst/>
              <a:gdLst>
                <a:gd name="connsiteX0" fmla="*/ 2454894 w 3377076"/>
                <a:gd name="connsiteY0" fmla="*/ 2354330 h 4251536"/>
                <a:gd name="connsiteX1" fmla="*/ 2475134 w 3377076"/>
                <a:gd name="connsiteY1" fmla="*/ 2400012 h 4251536"/>
                <a:gd name="connsiteX2" fmla="*/ 2462193 w 3377076"/>
                <a:gd name="connsiteY2" fmla="*/ 2379522 h 4251536"/>
                <a:gd name="connsiteX3" fmla="*/ 1522988 w 3377076"/>
                <a:gd name="connsiteY3" fmla="*/ 2294333 h 4251536"/>
                <a:gd name="connsiteX4" fmla="*/ 1518127 w 3377076"/>
                <a:gd name="connsiteY4" fmla="*/ 2312474 h 4251536"/>
                <a:gd name="connsiteX5" fmla="*/ 1621796 w 3377076"/>
                <a:gd name="connsiteY5" fmla="*/ 2386147 h 4251536"/>
                <a:gd name="connsiteX6" fmla="*/ 2189683 w 3377076"/>
                <a:gd name="connsiteY6" fmla="*/ 2659912 h 4251536"/>
                <a:gd name="connsiteX7" fmla="*/ 2359078 w 3377076"/>
                <a:gd name="connsiteY7" fmla="*/ 2708062 h 4251536"/>
                <a:gd name="connsiteX8" fmla="*/ 2350466 w 3377076"/>
                <a:gd name="connsiteY8" fmla="*/ 2710622 h 4251536"/>
                <a:gd name="connsiteX9" fmla="*/ 2295266 w 3377076"/>
                <a:gd name="connsiteY9" fmla="*/ 2725460 h 4251536"/>
                <a:gd name="connsiteX10" fmla="*/ 2167329 w 3377076"/>
                <a:gd name="connsiteY10" fmla="*/ 3347257 h 4251536"/>
                <a:gd name="connsiteX11" fmla="*/ 1619489 w 3377076"/>
                <a:gd name="connsiteY11" fmla="*/ 4148527 h 4251536"/>
                <a:gd name="connsiteX12" fmla="*/ 1539985 w 3377076"/>
                <a:gd name="connsiteY12" fmla="*/ 4237548 h 4251536"/>
                <a:gd name="connsiteX13" fmla="*/ 1521884 w 3377076"/>
                <a:gd name="connsiteY13" fmla="*/ 4251536 h 4251536"/>
                <a:gd name="connsiteX14" fmla="*/ 1296507 w 3377076"/>
                <a:gd name="connsiteY14" fmla="*/ 4142966 h 4251536"/>
                <a:gd name="connsiteX15" fmla="*/ 21341 w 3377076"/>
                <a:gd name="connsiteY15" fmla="*/ 2737907 h 4251536"/>
                <a:gd name="connsiteX16" fmla="*/ 0 w 3377076"/>
                <a:gd name="connsiteY16" fmla="*/ 2679597 h 4251536"/>
                <a:gd name="connsiteX17" fmla="*/ 9326 w 3377076"/>
                <a:gd name="connsiteY17" fmla="*/ 2680037 h 4251536"/>
                <a:gd name="connsiteX18" fmla="*/ 212183 w 3377076"/>
                <a:gd name="connsiteY18" fmla="*/ 2697272 h 4251536"/>
                <a:gd name="connsiteX19" fmla="*/ 737239 w 3377076"/>
                <a:gd name="connsiteY19" fmla="*/ 2631089 h 4251536"/>
                <a:gd name="connsiteX20" fmla="*/ 1382159 w 3377076"/>
                <a:gd name="connsiteY20" fmla="*/ 2627608 h 4251536"/>
                <a:gd name="connsiteX21" fmla="*/ 1493149 w 3377076"/>
                <a:gd name="connsiteY21" fmla="*/ 2405699 h 4251536"/>
                <a:gd name="connsiteX22" fmla="*/ 1566419 w 3377076"/>
                <a:gd name="connsiteY22" fmla="*/ 2152848 h 4251536"/>
                <a:gd name="connsiteX23" fmla="*/ 1530356 w 3377076"/>
                <a:gd name="connsiteY23" fmla="*/ 2266834 h 4251536"/>
                <a:gd name="connsiteX24" fmla="*/ 1522988 w 3377076"/>
                <a:gd name="connsiteY24" fmla="*/ 2294333 h 4251536"/>
                <a:gd name="connsiteX25" fmla="*/ 1530355 w 3377076"/>
                <a:gd name="connsiteY25" fmla="*/ 2266834 h 4251536"/>
                <a:gd name="connsiteX26" fmla="*/ 1566419 w 3377076"/>
                <a:gd name="connsiteY26" fmla="*/ 2152848 h 4251536"/>
                <a:gd name="connsiteX27" fmla="*/ 2543368 w 3377076"/>
                <a:gd name="connsiteY27" fmla="*/ 2034274 h 4251536"/>
                <a:gd name="connsiteX28" fmla="*/ 2554616 w 3377076"/>
                <a:gd name="connsiteY28" fmla="*/ 2097901 h 4251536"/>
                <a:gd name="connsiteX29" fmla="*/ 2560240 w 3377076"/>
                <a:gd name="connsiteY29" fmla="*/ 2129715 h 4251536"/>
                <a:gd name="connsiteX30" fmla="*/ 2547111 w 3377076"/>
                <a:gd name="connsiteY30" fmla="*/ 2065617 h 4251536"/>
                <a:gd name="connsiteX31" fmla="*/ 1573226 w 3377076"/>
                <a:gd name="connsiteY31" fmla="*/ 2027614 h 4251536"/>
                <a:gd name="connsiteX32" fmla="*/ 1583198 w 3377076"/>
                <a:gd name="connsiteY32" fmla="*/ 2040139 h 4251536"/>
                <a:gd name="connsiteX33" fmla="*/ 1566419 w 3377076"/>
                <a:gd name="connsiteY33" fmla="*/ 2152848 h 4251536"/>
                <a:gd name="connsiteX34" fmla="*/ 1583197 w 3377076"/>
                <a:gd name="connsiteY34" fmla="*/ 2040139 h 4251536"/>
                <a:gd name="connsiteX35" fmla="*/ 2722773 w 3377076"/>
                <a:gd name="connsiteY35" fmla="*/ 1839176 h 4251536"/>
                <a:gd name="connsiteX36" fmla="*/ 2600886 w 3377076"/>
                <a:gd name="connsiteY36" fmla="*/ 1918846 h 4251536"/>
                <a:gd name="connsiteX37" fmla="*/ 2554668 w 3377076"/>
                <a:gd name="connsiteY37" fmla="*/ 1959438 h 4251536"/>
                <a:gd name="connsiteX38" fmla="*/ 2600886 w 3377076"/>
                <a:gd name="connsiteY38" fmla="*/ 1918845 h 4251536"/>
                <a:gd name="connsiteX39" fmla="*/ 2722773 w 3377076"/>
                <a:gd name="connsiteY39" fmla="*/ 1839176 h 4251536"/>
                <a:gd name="connsiteX40" fmla="*/ 1704211 w 3377076"/>
                <a:gd name="connsiteY40" fmla="*/ 1706917 h 4251536"/>
                <a:gd name="connsiteX41" fmla="*/ 1683753 w 3377076"/>
                <a:gd name="connsiteY41" fmla="*/ 1719543 h 4251536"/>
                <a:gd name="connsiteX42" fmla="*/ 1683752 w 3377076"/>
                <a:gd name="connsiteY42" fmla="*/ 1719543 h 4251536"/>
                <a:gd name="connsiteX43" fmla="*/ 1707102 w 3377076"/>
                <a:gd name="connsiteY43" fmla="*/ 1681468 h 4251536"/>
                <a:gd name="connsiteX44" fmla="*/ 1708556 w 3377076"/>
                <a:gd name="connsiteY44" fmla="*/ 1686862 h 4251536"/>
                <a:gd name="connsiteX45" fmla="*/ 1704211 w 3377076"/>
                <a:gd name="connsiteY45" fmla="*/ 1706917 h 4251536"/>
                <a:gd name="connsiteX46" fmla="*/ 1704553 w 3377076"/>
                <a:gd name="connsiteY46" fmla="*/ 1672009 h 4251536"/>
                <a:gd name="connsiteX47" fmla="*/ 1707412 w 3377076"/>
                <a:gd name="connsiteY47" fmla="*/ 1678745 h 4251536"/>
                <a:gd name="connsiteX48" fmla="*/ 1707102 w 3377076"/>
                <a:gd name="connsiteY48" fmla="*/ 1681468 h 4251536"/>
                <a:gd name="connsiteX49" fmla="*/ 1693499 w 3377076"/>
                <a:gd name="connsiteY49" fmla="*/ 1645957 h 4251536"/>
                <a:gd name="connsiteX50" fmla="*/ 1701448 w 3377076"/>
                <a:gd name="connsiteY50" fmla="*/ 1660487 h 4251536"/>
                <a:gd name="connsiteX51" fmla="*/ 1704553 w 3377076"/>
                <a:gd name="connsiteY51" fmla="*/ 1672009 h 4251536"/>
                <a:gd name="connsiteX52" fmla="*/ 1687286 w 3377076"/>
                <a:gd name="connsiteY52" fmla="*/ 1634599 h 4251536"/>
                <a:gd name="connsiteX53" fmla="*/ 1690830 w 3377076"/>
                <a:gd name="connsiteY53" fmla="*/ 1639665 h 4251536"/>
                <a:gd name="connsiteX54" fmla="*/ 1693499 w 3377076"/>
                <a:gd name="connsiteY54" fmla="*/ 1645957 h 4251536"/>
                <a:gd name="connsiteX55" fmla="*/ 1656794 w 3377076"/>
                <a:gd name="connsiteY55" fmla="*/ 1591012 h 4251536"/>
                <a:gd name="connsiteX56" fmla="*/ 1683864 w 3377076"/>
                <a:gd name="connsiteY56" fmla="*/ 1628344 h 4251536"/>
                <a:gd name="connsiteX57" fmla="*/ 1687286 w 3377076"/>
                <a:gd name="connsiteY57" fmla="*/ 1634599 h 4251536"/>
                <a:gd name="connsiteX58" fmla="*/ 2255226 w 3377076"/>
                <a:gd name="connsiteY58" fmla="*/ 1559317 h 4251536"/>
                <a:gd name="connsiteX59" fmla="*/ 2249925 w 3377076"/>
                <a:gd name="connsiteY59" fmla="*/ 1572597 h 4251536"/>
                <a:gd name="connsiteX60" fmla="*/ 2220576 w 3377076"/>
                <a:gd name="connsiteY60" fmla="*/ 1608210 h 4251536"/>
                <a:gd name="connsiteX61" fmla="*/ 2263022 w 3377076"/>
                <a:gd name="connsiteY61" fmla="*/ 1539785 h 4251536"/>
                <a:gd name="connsiteX62" fmla="*/ 2259517 w 3377076"/>
                <a:gd name="connsiteY62" fmla="*/ 1553262 h 4251536"/>
                <a:gd name="connsiteX63" fmla="*/ 2255226 w 3377076"/>
                <a:gd name="connsiteY63" fmla="*/ 1559317 h 4251536"/>
                <a:gd name="connsiteX64" fmla="*/ 1607575 w 3377076"/>
                <a:gd name="connsiteY64" fmla="*/ 1534038 h 4251536"/>
                <a:gd name="connsiteX65" fmla="*/ 1656780 w 3377076"/>
                <a:gd name="connsiteY65" fmla="*/ 1590991 h 4251536"/>
                <a:gd name="connsiteX66" fmla="*/ 1656794 w 3377076"/>
                <a:gd name="connsiteY66" fmla="*/ 1591012 h 4251536"/>
                <a:gd name="connsiteX67" fmla="*/ 1656779 w 3377076"/>
                <a:gd name="connsiteY67" fmla="*/ 1590991 h 4251536"/>
                <a:gd name="connsiteX68" fmla="*/ 2265803 w 3377076"/>
                <a:gd name="connsiteY68" fmla="*/ 1529093 h 4251536"/>
                <a:gd name="connsiteX69" fmla="*/ 2265642 w 3377076"/>
                <a:gd name="connsiteY69" fmla="*/ 1533222 h 4251536"/>
                <a:gd name="connsiteX70" fmla="*/ 2263022 w 3377076"/>
                <a:gd name="connsiteY70" fmla="*/ 1539785 h 4251536"/>
                <a:gd name="connsiteX71" fmla="*/ 2267254 w 3377076"/>
                <a:gd name="connsiteY71" fmla="*/ 1491967 h 4251536"/>
                <a:gd name="connsiteX72" fmla="*/ 2267385 w 3377076"/>
                <a:gd name="connsiteY72" fmla="*/ 1523012 h 4251536"/>
                <a:gd name="connsiteX73" fmla="*/ 2265803 w 3377076"/>
                <a:gd name="connsiteY73" fmla="*/ 1529093 h 4251536"/>
                <a:gd name="connsiteX74" fmla="*/ 1793130 w 3377076"/>
                <a:gd name="connsiteY74" fmla="*/ 1485515 h 4251536"/>
                <a:gd name="connsiteX75" fmla="*/ 1882296 w 3377076"/>
                <a:gd name="connsiteY75" fmla="*/ 1582003 h 4251536"/>
                <a:gd name="connsiteX76" fmla="*/ 1793130 w 3377076"/>
                <a:gd name="connsiteY76" fmla="*/ 1485515 h 4251536"/>
                <a:gd name="connsiteX77" fmla="*/ 2849712 w 3377076"/>
                <a:gd name="connsiteY77" fmla="*/ 1452810 h 4251536"/>
                <a:gd name="connsiteX78" fmla="*/ 2679688 w 3377076"/>
                <a:gd name="connsiteY78" fmla="*/ 1541054 h 4251536"/>
                <a:gd name="connsiteX79" fmla="*/ 2849712 w 3377076"/>
                <a:gd name="connsiteY79" fmla="*/ 1452810 h 4251536"/>
                <a:gd name="connsiteX80" fmla="*/ 1113750 w 3377076"/>
                <a:gd name="connsiteY80" fmla="*/ 1409011 h 4251536"/>
                <a:gd name="connsiteX81" fmla="*/ 1106181 w 3377076"/>
                <a:gd name="connsiteY81" fmla="*/ 1431816 h 4251536"/>
                <a:gd name="connsiteX82" fmla="*/ 1111257 w 3377076"/>
                <a:gd name="connsiteY82" fmla="*/ 1411390 h 4251536"/>
                <a:gd name="connsiteX83" fmla="*/ 1121503 w 3377076"/>
                <a:gd name="connsiteY83" fmla="*/ 1401614 h 4251536"/>
                <a:gd name="connsiteX84" fmla="*/ 1113750 w 3377076"/>
                <a:gd name="connsiteY84" fmla="*/ 1409011 h 4251536"/>
                <a:gd name="connsiteX85" fmla="*/ 1115360 w 3377076"/>
                <a:gd name="connsiteY85" fmla="*/ 1404162 h 4251536"/>
                <a:gd name="connsiteX86" fmla="*/ 1126940 w 3377076"/>
                <a:gd name="connsiteY86" fmla="*/ 1396426 h 4251536"/>
                <a:gd name="connsiteX87" fmla="*/ 1131158 w 3377076"/>
                <a:gd name="connsiteY87" fmla="*/ 1397609 h 4251536"/>
                <a:gd name="connsiteX88" fmla="*/ 1121503 w 3377076"/>
                <a:gd name="connsiteY88" fmla="*/ 1401614 h 4251536"/>
                <a:gd name="connsiteX89" fmla="*/ 1134513 w 3377076"/>
                <a:gd name="connsiteY89" fmla="*/ 1396217 h 4251536"/>
                <a:gd name="connsiteX90" fmla="*/ 1153472 w 3377076"/>
                <a:gd name="connsiteY90" fmla="*/ 1403866 h 4251536"/>
                <a:gd name="connsiteX91" fmla="*/ 1131158 w 3377076"/>
                <a:gd name="connsiteY91" fmla="*/ 1397609 h 4251536"/>
                <a:gd name="connsiteX92" fmla="*/ 1704293 w 3377076"/>
                <a:gd name="connsiteY92" fmla="*/ 1238485 h 4251536"/>
                <a:gd name="connsiteX93" fmla="*/ 1687801 w 3377076"/>
                <a:gd name="connsiteY93" fmla="*/ 1268517 h 4251536"/>
                <a:gd name="connsiteX94" fmla="*/ 1651492 w 3377076"/>
                <a:gd name="connsiteY94" fmla="*/ 1321590 h 4251536"/>
                <a:gd name="connsiteX95" fmla="*/ 1724793 w 3377076"/>
                <a:gd name="connsiteY95" fmla="*/ 1201153 h 4251536"/>
                <a:gd name="connsiteX96" fmla="*/ 1717214 w 3377076"/>
                <a:gd name="connsiteY96" fmla="*/ 1218148 h 4251536"/>
                <a:gd name="connsiteX97" fmla="*/ 1704293 w 3377076"/>
                <a:gd name="connsiteY97" fmla="*/ 1238485 h 4251536"/>
                <a:gd name="connsiteX98" fmla="*/ 1749029 w 3377076"/>
                <a:gd name="connsiteY98" fmla="*/ 1146806 h 4251536"/>
                <a:gd name="connsiteX99" fmla="*/ 1735192 w 3377076"/>
                <a:gd name="connsiteY99" fmla="*/ 1182215 h 4251536"/>
                <a:gd name="connsiteX100" fmla="*/ 1724793 w 3377076"/>
                <a:gd name="connsiteY100" fmla="*/ 1201153 h 4251536"/>
                <a:gd name="connsiteX101" fmla="*/ 2117862 w 3377076"/>
                <a:gd name="connsiteY101" fmla="*/ 1118687 h 4251536"/>
                <a:gd name="connsiteX102" fmla="*/ 2134140 w 3377076"/>
                <a:gd name="connsiteY102" fmla="*/ 1210082 h 4251536"/>
                <a:gd name="connsiteX103" fmla="*/ 2117862 w 3377076"/>
                <a:gd name="connsiteY103" fmla="*/ 1118687 h 4251536"/>
                <a:gd name="connsiteX104" fmla="*/ 1761229 w 3377076"/>
                <a:gd name="connsiteY104" fmla="*/ 1115584 h 4251536"/>
                <a:gd name="connsiteX105" fmla="*/ 1758312 w 3377076"/>
                <a:gd name="connsiteY105" fmla="*/ 1125989 h 4251536"/>
                <a:gd name="connsiteX106" fmla="*/ 1749029 w 3377076"/>
                <a:gd name="connsiteY106" fmla="*/ 1146806 h 4251536"/>
                <a:gd name="connsiteX107" fmla="*/ 1295544 w 3377076"/>
                <a:gd name="connsiteY107" fmla="*/ 1070969 h 4251536"/>
                <a:gd name="connsiteX108" fmla="*/ 1583066 w 3377076"/>
                <a:gd name="connsiteY108" fmla="*/ 1271261 h 4251536"/>
                <a:gd name="connsiteX109" fmla="*/ 1591521 w 3377076"/>
                <a:gd name="connsiteY109" fmla="*/ 1277480 h 4251536"/>
                <a:gd name="connsiteX110" fmla="*/ 1583065 w 3377076"/>
                <a:gd name="connsiteY110" fmla="*/ 1271261 h 4251536"/>
                <a:gd name="connsiteX111" fmla="*/ 1295544 w 3377076"/>
                <a:gd name="connsiteY111" fmla="*/ 1070969 h 4251536"/>
                <a:gd name="connsiteX112" fmla="*/ 1775824 w 3377076"/>
                <a:gd name="connsiteY112" fmla="*/ 1063528 h 4251536"/>
                <a:gd name="connsiteX113" fmla="*/ 1765435 w 3377076"/>
                <a:gd name="connsiteY113" fmla="*/ 1104822 h 4251536"/>
                <a:gd name="connsiteX114" fmla="*/ 1761229 w 3377076"/>
                <a:gd name="connsiteY114" fmla="*/ 1115584 h 4251536"/>
                <a:gd name="connsiteX115" fmla="*/ 2240155 w 3377076"/>
                <a:gd name="connsiteY115" fmla="*/ 1062152 h 4251536"/>
                <a:gd name="connsiteX116" fmla="*/ 2240390 w 3377076"/>
                <a:gd name="connsiteY116" fmla="*/ 1114774 h 4251536"/>
                <a:gd name="connsiteX117" fmla="*/ 2252378 w 3377076"/>
                <a:gd name="connsiteY117" fmla="*/ 1167924 h 4251536"/>
                <a:gd name="connsiteX118" fmla="*/ 2240155 w 3377076"/>
                <a:gd name="connsiteY118" fmla="*/ 1062152 h 4251536"/>
                <a:gd name="connsiteX119" fmla="*/ 1781404 w 3377076"/>
                <a:gd name="connsiteY119" fmla="*/ 1041350 h 4251536"/>
                <a:gd name="connsiteX120" fmla="*/ 1780724 w 3377076"/>
                <a:gd name="connsiteY120" fmla="*/ 1046053 h 4251536"/>
                <a:gd name="connsiteX121" fmla="*/ 1775824 w 3377076"/>
                <a:gd name="connsiteY121" fmla="*/ 1063528 h 4251536"/>
                <a:gd name="connsiteX122" fmla="*/ 1790383 w 3377076"/>
                <a:gd name="connsiteY122" fmla="*/ 979280 h 4251536"/>
                <a:gd name="connsiteX123" fmla="*/ 1782507 w 3377076"/>
                <a:gd name="connsiteY123" fmla="*/ 1036967 h 4251536"/>
                <a:gd name="connsiteX124" fmla="*/ 1781404 w 3377076"/>
                <a:gd name="connsiteY124" fmla="*/ 1041350 h 4251536"/>
                <a:gd name="connsiteX125" fmla="*/ 1820204 w 3377076"/>
                <a:gd name="connsiteY125" fmla="*/ 862631 h 4251536"/>
                <a:gd name="connsiteX126" fmla="*/ 1793225 w 3377076"/>
                <a:gd name="connsiteY126" fmla="*/ 926611 h 4251536"/>
                <a:gd name="connsiteX127" fmla="*/ 1820204 w 3377076"/>
                <a:gd name="connsiteY127" fmla="*/ 862631 h 4251536"/>
                <a:gd name="connsiteX128" fmla="*/ 2222288 w 3377076"/>
                <a:gd name="connsiteY128" fmla="*/ 839800 h 4251536"/>
                <a:gd name="connsiteX129" fmla="*/ 2117862 w 3377076"/>
                <a:gd name="connsiteY129" fmla="*/ 1118687 h 4251536"/>
                <a:gd name="connsiteX130" fmla="*/ 2222288 w 3377076"/>
                <a:gd name="connsiteY130" fmla="*/ 839800 h 4251536"/>
                <a:gd name="connsiteX131" fmla="*/ 2696048 w 3377076"/>
                <a:gd name="connsiteY131" fmla="*/ 786104 h 4251536"/>
                <a:gd name="connsiteX132" fmla="*/ 2700301 w 3377076"/>
                <a:gd name="connsiteY132" fmla="*/ 811748 h 4251536"/>
                <a:gd name="connsiteX133" fmla="*/ 2709363 w 3377076"/>
                <a:gd name="connsiteY133" fmla="*/ 918639 h 4251536"/>
                <a:gd name="connsiteX134" fmla="*/ 2706907 w 3377076"/>
                <a:gd name="connsiteY134" fmla="*/ 869847 h 4251536"/>
                <a:gd name="connsiteX135" fmla="*/ 3009397 w 3377076"/>
                <a:gd name="connsiteY135" fmla="*/ 746414 h 4251536"/>
                <a:gd name="connsiteX136" fmla="*/ 2988156 w 3377076"/>
                <a:gd name="connsiteY136" fmla="*/ 769443 h 4251536"/>
                <a:gd name="connsiteX137" fmla="*/ 2878054 w 3377076"/>
                <a:gd name="connsiteY137" fmla="*/ 872594 h 4251536"/>
                <a:gd name="connsiteX138" fmla="*/ 2988156 w 3377076"/>
                <a:gd name="connsiteY138" fmla="*/ 769442 h 4251536"/>
                <a:gd name="connsiteX139" fmla="*/ 2682610 w 3377076"/>
                <a:gd name="connsiteY139" fmla="*/ 705064 h 4251536"/>
                <a:gd name="connsiteX140" fmla="*/ 2693087 w 3377076"/>
                <a:gd name="connsiteY140" fmla="*/ 763263 h 4251536"/>
                <a:gd name="connsiteX141" fmla="*/ 2696048 w 3377076"/>
                <a:gd name="connsiteY141" fmla="*/ 786104 h 4251536"/>
                <a:gd name="connsiteX142" fmla="*/ 863839 w 3377076"/>
                <a:gd name="connsiteY142" fmla="*/ 692141 h 4251536"/>
                <a:gd name="connsiteX143" fmla="*/ 884195 w 3377076"/>
                <a:gd name="connsiteY143" fmla="*/ 697196 h 4251536"/>
                <a:gd name="connsiteX144" fmla="*/ 884194 w 3377076"/>
                <a:gd name="connsiteY144" fmla="*/ 697196 h 4251536"/>
                <a:gd name="connsiteX145" fmla="*/ 900898 w 3377076"/>
                <a:gd name="connsiteY145" fmla="*/ 690944 h 4251536"/>
                <a:gd name="connsiteX146" fmla="*/ 884195 w 3377076"/>
                <a:gd name="connsiteY146" fmla="*/ 697196 h 4251536"/>
                <a:gd name="connsiteX147" fmla="*/ 884195 w 3377076"/>
                <a:gd name="connsiteY147" fmla="*/ 697196 h 4251536"/>
                <a:gd name="connsiteX148" fmla="*/ 677354 w 3377076"/>
                <a:gd name="connsiteY148" fmla="*/ 683487 h 4251536"/>
                <a:gd name="connsiteX149" fmla="*/ 1123688 w 3377076"/>
                <a:gd name="connsiteY149" fmla="*/ 1092103 h 4251536"/>
                <a:gd name="connsiteX150" fmla="*/ 677354 w 3377076"/>
                <a:gd name="connsiteY150" fmla="*/ 683487 h 4251536"/>
                <a:gd name="connsiteX151" fmla="*/ 906772 w 3377076"/>
                <a:gd name="connsiteY151" fmla="*/ 668270 h 4251536"/>
                <a:gd name="connsiteX152" fmla="*/ 906772 w 3377076"/>
                <a:gd name="connsiteY152" fmla="*/ 668270 h 4251536"/>
                <a:gd name="connsiteX153" fmla="*/ 900898 w 3377076"/>
                <a:gd name="connsiteY153" fmla="*/ 690944 h 4251536"/>
                <a:gd name="connsiteX154" fmla="*/ 906428 w 3377076"/>
                <a:gd name="connsiteY154" fmla="*/ 683646 h 4251536"/>
                <a:gd name="connsiteX155" fmla="*/ 2673567 w 3377076"/>
                <a:gd name="connsiteY155" fmla="*/ 654832 h 4251536"/>
                <a:gd name="connsiteX156" fmla="*/ 2677722 w 3377076"/>
                <a:gd name="connsiteY156" fmla="*/ 675591 h 4251536"/>
                <a:gd name="connsiteX157" fmla="*/ 2682610 w 3377076"/>
                <a:gd name="connsiteY157" fmla="*/ 705064 h 4251536"/>
                <a:gd name="connsiteX158" fmla="*/ 895977 w 3377076"/>
                <a:gd name="connsiteY158" fmla="*/ 618548 h 4251536"/>
                <a:gd name="connsiteX159" fmla="*/ 906772 w 3377076"/>
                <a:gd name="connsiteY159" fmla="*/ 668269 h 4251536"/>
                <a:gd name="connsiteX160" fmla="*/ 906772 w 3377076"/>
                <a:gd name="connsiteY160" fmla="*/ 668270 h 4251536"/>
                <a:gd name="connsiteX161" fmla="*/ 3114624 w 3377076"/>
                <a:gd name="connsiteY161" fmla="*/ 597117 h 4251536"/>
                <a:gd name="connsiteX162" fmla="*/ 3136780 w 3377076"/>
                <a:gd name="connsiteY162" fmla="*/ 617842 h 4251536"/>
                <a:gd name="connsiteX163" fmla="*/ 3119223 w 3377076"/>
                <a:gd name="connsiteY163" fmla="*/ 604547 h 4251536"/>
                <a:gd name="connsiteX164" fmla="*/ 3110147 w 3377076"/>
                <a:gd name="connsiteY164" fmla="*/ 589883 h 4251536"/>
                <a:gd name="connsiteX165" fmla="*/ 3114624 w 3377076"/>
                <a:gd name="connsiteY165" fmla="*/ 597117 h 4251536"/>
                <a:gd name="connsiteX166" fmla="*/ 3112042 w 3377076"/>
                <a:gd name="connsiteY166" fmla="*/ 594701 h 4251536"/>
                <a:gd name="connsiteX167" fmla="*/ 3102848 w 3377076"/>
                <a:gd name="connsiteY167" fmla="*/ 571322 h 4251536"/>
                <a:gd name="connsiteX168" fmla="*/ 3110147 w 3377076"/>
                <a:gd name="connsiteY168" fmla="*/ 589883 h 4251536"/>
                <a:gd name="connsiteX169" fmla="*/ 3105838 w 3377076"/>
                <a:gd name="connsiteY169" fmla="*/ 582922 h 4251536"/>
                <a:gd name="connsiteX170" fmla="*/ 2653473 w 3377076"/>
                <a:gd name="connsiteY170" fmla="*/ 554442 h 4251536"/>
                <a:gd name="connsiteX171" fmla="*/ 2670689 w 3377076"/>
                <a:gd name="connsiteY171" fmla="*/ 638845 h 4251536"/>
                <a:gd name="connsiteX172" fmla="*/ 2673567 w 3377076"/>
                <a:gd name="connsiteY172" fmla="*/ 654832 h 4251536"/>
                <a:gd name="connsiteX173" fmla="*/ 3091915 w 3377076"/>
                <a:gd name="connsiteY173" fmla="*/ 528921 h 4251536"/>
                <a:gd name="connsiteX174" fmla="*/ 3102848 w 3377076"/>
                <a:gd name="connsiteY174" fmla="*/ 571322 h 4251536"/>
                <a:gd name="connsiteX175" fmla="*/ 3096097 w 3377076"/>
                <a:gd name="connsiteY175" fmla="*/ 554157 h 4251536"/>
                <a:gd name="connsiteX176" fmla="*/ 2644827 w 3377076"/>
                <a:gd name="connsiteY176" fmla="*/ 512054 h 4251536"/>
                <a:gd name="connsiteX177" fmla="*/ 2647799 w 3377076"/>
                <a:gd name="connsiteY177" fmla="*/ 526094 h 4251536"/>
                <a:gd name="connsiteX178" fmla="*/ 2653473 w 3377076"/>
                <a:gd name="connsiteY178" fmla="*/ 554442 h 4251536"/>
                <a:gd name="connsiteX179" fmla="*/ 3088783 w 3377076"/>
                <a:gd name="connsiteY179" fmla="*/ 510020 h 4251536"/>
                <a:gd name="connsiteX180" fmla="*/ 3091915 w 3377076"/>
                <a:gd name="connsiteY180" fmla="*/ 528921 h 4251536"/>
                <a:gd name="connsiteX181" fmla="*/ 3089471 w 3377076"/>
                <a:gd name="connsiteY181" fmla="*/ 519441 h 4251536"/>
                <a:gd name="connsiteX182" fmla="*/ 2749491 w 3377076"/>
                <a:gd name="connsiteY182" fmla="*/ 462159 h 4251536"/>
                <a:gd name="connsiteX183" fmla="*/ 2752920 w 3377076"/>
                <a:gd name="connsiteY183" fmla="*/ 473878 h 4251536"/>
                <a:gd name="connsiteX184" fmla="*/ 2800099 w 3377076"/>
                <a:gd name="connsiteY184" fmla="*/ 664712 h 4251536"/>
                <a:gd name="connsiteX185" fmla="*/ 3083446 w 3377076"/>
                <a:gd name="connsiteY185" fmla="*/ 436920 h 4251536"/>
                <a:gd name="connsiteX186" fmla="*/ 3088783 w 3377076"/>
                <a:gd name="connsiteY186" fmla="*/ 510020 h 4251536"/>
                <a:gd name="connsiteX187" fmla="*/ 3087160 w 3377076"/>
                <a:gd name="connsiteY187" fmla="*/ 500224 h 4251536"/>
                <a:gd name="connsiteX188" fmla="*/ 3083446 w 3377076"/>
                <a:gd name="connsiteY188" fmla="*/ 436920 h 4251536"/>
                <a:gd name="connsiteX189" fmla="*/ 2739454 w 3377076"/>
                <a:gd name="connsiteY189" fmla="*/ 427861 h 4251536"/>
                <a:gd name="connsiteX190" fmla="*/ 2748158 w 3377076"/>
                <a:gd name="connsiteY190" fmla="*/ 456826 h 4251536"/>
                <a:gd name="connsiteX191" fmla="*/ 2749491 w 3377076"/>
                <a:gd name="connsiteY191" fmla="*/ 462159 h 4251536"/>
                <a:gd name="connsiteX192" fmla="*/ 1545347 w 3377076"/>
                <a:gd name="connsiteY192" fmla="*/ 415902 h 4251536"/>
                <a:gd name="connsiteX193" fmla="*/ 1574620 w 3377076"/>
                <a:gd name="connsiteY193" fmla="*/ 421614 h 4251536"/>
                <a:gd name="connsiteX194" fmla="*/ 1545347 w 3377076"/>
                <a:gd name="connsiteY194" fmla="*/ 415902 h 4251536"/>
                <a:gd name="connsiteX195" fmla="*/ 1545346 w 3377076"/>
                <a:gd name="connsiteY195" fmla="*/ 415902 h 4251536"/>
                <a:gd name="connsiteX196" fmla="*/ 1545347 w 3377076"/>
                <a:gd name="connsiteY196" fmla="*/ 415902 h 4251536"/>
                <a:gd name="connsiteX197" fmla="*/ 1523372 w 3377076"/>
                <a:gd name="connsiteY197" fmla="*/ 422904 h 4251536"/>
                <a:gd name="connsiteX198" fmla="*/ 1375563 w 3377076"/>
                <a:gd name="connsiteY198" fmla="*/ 544443 h 4251536"/>
                <a:gd name="connsiteX199" fmla="*/ 1545346 w 3377076"/>
                <a:gd name="connsiteY199" fmla="*/ 415902 h 4251536"/>
                <a:gd name="connsiteX200" fmla="*/ 2616700 w 3377076"/>
                <a:gd name="connsiteY200" fmla="*/ 379182 h 4251536"/>
                <a:gd name="connsiteX201" fmla="*/ 2643849 w 3377076"/>
                <a:gd name="connsiteY201" fmla="*/ 507262 h 4251536"/>
                <a:gd name="connsiteX202" fmla="*/ 2644827 w 3377076"/>
                <a:gd name="connsiteY202" fmla="*/ 512054 h 4251536"/>
                <a:gd name="connsiteX203" fmla="*/ 2722172 w 3377076"/>
                <a:gd name="connsiteY203" fmla="*/ 370355 h 4251536"/>
                <a:gd name="connsiteX204" fmla="*/ 2726098 w 3377076"/>
                <a:gd name="connsiteY204" fmla="*/ 382223 h 4251536"/>
                <a:gd name="connsiteX205" fmla="*/ 2739454 w 3377076"/>
                <a:gd name="connsiteY205" fmla="*/ 427861 h 4251536"/>
                <a:gd name="connsiteX206" fmla="*/ 2710071 w 3377076"/>
                <a:gd name="connsiteY206" fmla="*/ 333772 h 4251536"/>
                <a:gd name="connsiteX207" fmla="*/ 2718568 w 3377076"/>
                <a:gd name="connsiteY207" fmla="*/ 358362 h 4251536"/>
                <a:gd name="connsiteX208" fmla="*/ 2722172 w 3377076"/>
                <a:gd name="connsiteY208" fmla="*/ 370355 h 4251536"/>
                <a:gd name="connsiteX209" fmla="*/ 2692959 w 3377076"/>
                <a:gd name="connsiteY209" fmla="*/ 284256 h 4251536"/>
                <a:gd name="connsiteX210" fmla="*/ 2698242 w 3377076"/>
                <a:gd name="connsiteY210" fmla="*/ 298015 h 4251536"/>
                <a:gd name="connsiteX211" fmla="*/ 2710071 w 3377076"/>
                <a:gd name="connsiteY211" fmla="*/ 333772 h 4251536"/>
                <a:gd name="connsiteX212" fmla="*/ 610121 w 3377076"/>
                <a:gd name="connsiteY212" fmla="*/ 259832 h 4251536"/>
                <a:gd name="connsiteX213" fmla="*/ 633217 w 3377076"/>
                <a:gd name="connsiteY213" fmla="*/ 271939 h 4251536"/>
                <a:gd name="connsiteX214" fmla="*/ 633216 w 3377076"/>
                <a:gd name="connsiteY214" fmla="*/ 271939 h 4251536"/>
                <a:gd name="connsiteX215" fmla="*/ 610121 w 3377076"/>
                <a:gd name="connsiteY215" fmla="*/ 259832 h 4251536"/>
                <a:gd name="connsiteX216" fmla="*/ 2680386 w 3377076"/>
                <a:gd name="connsiteY216" fmla="*/ 251510 h 4251536"/>
                <a:gd name="connsiteX217" fmla="*/ 2688020 w 3377076"/>
                <a:gd name="connsiteY217" fmla="*/ 269964 h 4251536"/>
                <a:gd name="connsiteX218" fmla="*/ 2692959 w 3377076"/>
                <a:gd name="connsiteY218" fmla="*/ 284256 h 4251536"/>
                <a:gd name="connsiteX219" fmla="*/ 2663692 w 3377076"/>
                <a:gd name="connsiteY219" fmla="*/ 211157 h 4251536"/>
                <a:gd name="connsiteX220" fmla="*/ 2670191 w 3377076"/>
                <a:gd name="connsiteY220" fmla="*/ 224960 h 4251536"/>
                <a:gd name="connsiteX221" fmla="*/ 2680386 w 3377076"/>
                <a:gd name="connsiteY221" fmla="*/ 251510 h 4251536"/>
                <a:gd name="connsiteX222" fmla="*/ 2651208 w 3377076"/>
                <a:gd name="connsiteY222" fmla="*/ 184646 h 4251536"/>
                <a:gd name="connsiteX223" fmla="*/ 2657604 w 3377076"/>
                <a:gd name="connsiteY223" fmla="*/ 196441 h 4251536"/>
                <a:gd name="connsiteX224" fmla="*/ 2663692 w 3377076"/>
                <a:gd name="connsiteY224" fmla="*/ 211157 h 4251536"/>
                <a:gd name="connsiteX225" fmla="*/ 3085165 w 3377076"/>
                <a:gd name="connsiteY225" fmla="*/ 180347 h 4251536"/>
                <a:gd name="connsiteX226" fmla="*/ 3085666 w 3377076"/>
                <a:gd name="connsiteY226" fmla="*/ 189535 h 4251536"/>
                <a:gd name="connsiteX227" fmla="*/ 3085501 w 3377076"/>
                <a:gd name="connsiteY227" fmla="*/ 252839 h 4251536"/>
                <a:gd name="connsiteX228" fmla="*/ 3084122 w 3377076"/>
                <a:gd name="connsiteY228" fmla="*/ 161240 h 4251536"/>
                <a:gd name="connsiteX229" fmla="*/ 3085118 w 3377076"/>
                <a:gd name="connsiteY229" fmla="*/ 170318 h 4251536"/>
                <a:gd name="connsiteX230" fmla="*/ 3085165 w 3377076"/>
                <a:gd name="connsiteY230" fmla="*/ 180347 h 4251536"/>
                <a:gd name="connsiteX231" fmla="*/ 3370845 w 3377076"/>
                <a:gd name="connsiteY231" fmla="*/ 160991 h 4251536"/>
                <a:gd name="connsiteX232" fmla="*/ 3370849 w 3377076"/>
                <a:gd name="connsiteY232" fmla="*/ 161002 h 4251536"/>
                <a:gd name="connsiteX233" fmla="*/ 3377076 w 3377076"/>
                <a:gd name="connsiteY233" fmla="*/ 205432 h 4251536"/>
                <a:gd name="connsiteX234" fmla="*/ 3370848 w 3377076"/>
                <a:gd name="connsiteY234" fmla="*/ 161002 h 4251536"/>
                <a:gd name="connsiteX235" fmla="*/ 2635313 w 3377076"/>
                <a:gd name="connsiteY235" fmla="*/ 155333 h 4251536"/>
                <a:gd name="connsiteX236" fmla="*/ 2642786 w 3377076"/>
                <a:gd name="connsiteY236" fmla="*/ 166761 h 4251536"/>
                <a:gd name="connsiteX237" fmla="*/ 2651208 w 3377076"/>
                <a:gd name="connsiteY237" fmla="*/ 184646 h 4251536"/>
                <a:gd name="connsiteX238" fmla="*/ 2623443 w 3377076"/>
                <a:gd name="connsiteY238" fmla="*/ 137180 h 4251536"/>
                <a:gd name="connsiteX239" fmla="*/ 2628411 w 3377076"/>
                <a:gd name="connsiteY239" fmla="*/ 142603 h 4251536"/>
                <a:gd name="connsiteX240" fmla="*/ 2635313 w 3377076"/>
                <a:gd name="connsiteY240" fmla="*/ 155333 h 4251536"/>
                <a:gd name="connsiteX241" fmla="*/ 3006744 w 3377076"/>
                <a:gd name="connsiteY241" fmla="*/ 123402 h 4251536"/>
                <a:gd name="connsiteX242" fmla="*/ 2993239 w 3377076"/>
                <a:gd name="connsiteY242" fmla="*/ 200683 h 4251536"/>
                <a:gd name="connsiteX243" fmla="*/ 2987432 w 3377076"/>
                <a:gd name="connsiteY243" fmla="*/ 299941 h 4251536"/>
                <a:gd name="connsiteX244" fmla="*/ 3006744 w 3377076"/>
                <a:gd name="connsiteY244" fmla="*/ 123402 h 4251536"/>
                <a:gd name="connsiteX245" fmla="*/ 2608769 w 3377076"/>
                <a:gd name="connsiteY245" fmla="*/ 121161 h 4251536"/>
                <a:gd name="connsiteX246" fmla="*/ 2616867 w 3377076"/>
                <a:gd name="connsiteY246" fmla="*/ 127123 h 4251536"/>
                <a:gd name="connsiteX247" fmla="*/ 2623443 w 3377076"/>
                <a:gd name="connsiteY247" fmla="*/ 137180 h 4251536"/>
                <a:gd name="connsiteX248" fmla="*/ 3079453 w 3377076"/>
                <a:gd name="connsiteY248" fmla="*/ 118677 h 4251536"/>
                <a:gd name="connsiteX249" fmla="*/ 3082723 w 3377076"/>
                <a:gd name="connsiteY249" fmla="*/ 135603 h 4251536"/>
                <a:gd name="connsiteX250" fmla="*/ 3084122 w 3377076"/>
                <a:gd name="connsiteY250" fmla="*/ 161240 h 4251536"/>
                <a:gd name="connsiteX251" fmla="*/ 3354622 w 3377076"/>
                <a:gd name="connsiteY251" fmla="*/ 117258 h 4251536"/>
                <a:gd name="connsiteX252" fmla="*/ 3359817 w 3377076"/>
                <a:gd name="connsiteY252" fmla="*/ 125542 h 4251536"/>
                <a:gd name="connsiteX253" fmla="*/ 3370845 w 3377076"/>
                <a:gd name="connsiteY253" fmla="*/ 160991 h 4251536"/>
                <a:gd name="connsiteX254" fmla="*/ 2595267 w 3377076"/>
                <a:gd name="connsiteY254" fmla="*/ 111219 h 4251536"/>
                <a:gd name="connsiteX255" fmla="*/ 2601531 w 3377076"/>
                <a:gd name="connsiteY255" fmla="*/ 113259 h 4251536"/>
                <a:gd name="connsiteX256" fmla="*/ 2608769 w 3377076"/>
                <a:gd name="connsiteY256" fmla="*/ 121161 h 4251536"/>
                <a:gd name="connsiteX257" fmla="*/ 2593274 w 3377076"/>
                <a:gd name="connsiteY257" fmla="*/ 109752 h 4251536"/>
                <a:gd name="connsiteX258" fmla="*/ 2595267 w 3377076"/>
                <a:gd name="connsiteY258" fmla="*/ 111219 h 4251536"/>
                <a:gd name="connsiteX259" fmla="*/ 2591796 w 3377076"/>
                <a:gd name="connsiteY259" fmla="*/ 110089 h 4251536"/>
                <a:gd name="connsiteX260" fmla="*/ 2589300 w 3377076"/>
                <a:gd name="connsiteY260" fmla="*/ 109276 h 4251536"/>
                <a:gd name="connsiteX261" fmla="*/ 2591796 w 3377076"/>
                <a:gd name="connsiteY261" fmla="*/ 110089 h 4251536"/>
                <a:gd name="connsiteX262" fmla="*/ 2578056 w 3377076"/>
                <a:gd name="connsiteY262" fmla="*/ 113220 h 4251536"/>
                <a:gd name="connsiteX263" fmla="*/ 2589300 w 3377076"/>
                <a:gd name="connsiteY263" fmla="*/ 109276 h 4251536"/>
                <a:gd name="connsiteX264" fmla="*/ 3349406 w 3377076"/>
                <a:gd name="connsiteY264" fmla="*/ 108942 h 4251536"/>
                <a:gd name="connsiteX265" fmla="*/ 3352523 w 3377076"/>
                <a:gd name="connsiteY265" fmla="*/ 111600 h 4251536"/>
                <a:gd name="connsiteX266" fmla="*/ 3354622 w 3377076"/>
                <a:gd name="connsiteY266" fmla="*/ 117258 h 4251536"/>
                <a:gd name="connsiteX267" fmla="*/ 3075829 w 3377076"/>
                <a:gd name="connsiteY267" fmla="*/ 99925 h 4251536"/>
                <a:gd name="connsiteX268" fmla="*/ 3078154 w 3377076"/>
                <a:gd name="connsiteY268" fmla="*/ 106838 h 4251536"/>
                <a:gd name="connsiteX269" fmla="*/ 3079453 w 3377076"/>
                <a:gd name="connsiteY269" fmla="*/ 118677 h 4251536"/>
                <a:gd name="connsiteX270" fmla="*/ 875450 w 3377076"/>
                <a:gd name="connsiteY270" fmla="*/ 97623 h 4251536"/>
                <a:gd name="connsiteX271" fmla="*/ 864551 w 3377076"/>
                <a:gd name="connsiteY271" fmla="*/ 133415 h 4251536"/>
                <a:gd name="connsiteX272" fmla="*/ 873409 w 3377076"/>
                <a:gd name="connsiteY272" fmla="*/ 102179 h 4251536"/>
                <a:gd name="connsiteX273" fmla="*/ 3073387 w 3377076"/>
                <a:gd name="connsiteY273" fmla="*/ 92664 h 4251536"/>
                <a:gd name="connsiteX274" fmla="*/ 3074888 w 3377076"/>
                <a:gd name="connsiteY274" fmla="*/ 95058 h 4251536"/>
                <a:gd name="connsiteX275" fmla="*/ 3075829 w 3377076"/>
                <a:gd name="connsiteY275" fmla="*/ 99925 h 4251536"/>
                <a:gd name="connsiteX276" fmla="*/ 3020627 w 3377076"/>
                <a:gd name="connsiteY276" fmla="*/ 89867 h 4251536"/>
                <a:gd name="connsiteX277" fmla="*/ 3006744 w 3377076"/>
                <a:gd name="connsiteY277" fmla="*/ 123402 h 4251536"/>
                <a:gd name="connsiteX278" fmla="*/ 3016659 w 3377076"/>
                <a:gd name="connsiteY278" fmla="*/ 95905 h 4251536"/>
                <a:gd name="connsiteX279" fmla="*/ 879188 w 3377076"/>
                <a:gd name="connsiteY279" fmla="*/ 89281 h 4251536"/>
                <a:gd name="connsiteX280" fmla="*/ 875450 w 3377076"/>
                <a:gd name="connsiteY280" fmla="*/ 97623 h 4251536"/>
                <a:gd name="connsiteX281" fmla="*/ 876760 w 3377076"/>
                <a:gd name="connsiteY281" fmla="*/ 93323 h 4251536"/>
                <a:gd name="connsiteX282" fmla="*/ 3323635 w 3377076"/>
                <a:gd name="connsiteY282" fmla="*/ 86964 h 4251536"/>
                <a:gd name="connsiteX283" fmla="*/ 3344054 w 3377076"/>
                <a:gd name="connsiteY283" fmla="*/ 100409 h 4251536"/>
                <a:gd name="connsiteX284" fmla="*/ 3349406 w 3377076"/>
                <a:gd name="connsiteY284" fmla="*/ 108942 h 4251536"/>
                <a:gd name="connsiteX285" fmla="*/ 3024679 w 3377076"/>
                <a:gd name="connsiteY285" fmla="*/ 83702 h 4251536"/>
                <a:gd name="connsiteX286" fmla="*/ 3020627 w 3377076"/>
                <a:gd name="connsiteY286" fmla="*/ 89867 h 4251536"/>
                <a:gd name="connsiteX287" fmla="*/ 3022456 w 3377076"/>
                <a:gd name="connsiteY287" fmla="*/ 85451 h 4251536"/>
                <a:gd name="connsiteX288" fmla="*/ 889507 w 3377076"/>
                <a:gd name="connsiteY288" fmla="*/ 72100 h 4251536"/>
                <a:gd name="connsiteX289" fmla="*/ 879188 w 3377076"/>
                <a:gd name="connsiteY289" fmla="*/ 89281 h 4251536"/>
                <a:gd name="connsiteX290" fmla="*/ 884079 w 3377076"/>
                <a:gd name="connsiteY290" fmla="*/ 78363 h 4251536"/>
                <a:gd name="connsiteX291" fmla="*/ 3060376 w 3377076"/>
                <a:gd name="connsiteY291" fmla="*/ 71917 h 4251536"/>
                <a:gd name="connsiteX292" fmla="*/ 3070881 w 3377076"/>
                <a:gd name="connsiteY292" fmla="*/ 85212 h 4251536"/>
                <a:gd name="connsiteX293" fmla="*/ 3073387 w 3377076"/>
                <a:gd name="connsiteY293" fmla="*/ 92664 h 4251536"/>
                <a:gd name="connsiteX294" fmla="*/ 3043363 w 3377076"/>
                <a:gd name="connsiteY294" fmla="*/ 69004 h 4251536"/>
                <a:gd name="connsiteX295" fmla="*/ 3024679 w 3377076"/>
                <a:gd name="connsiteY295" fmla="*/ 83702 h 4251536"/>
                <a:gd name="connsiteX296" fmla="*/ 3028830 w 3377076"/>
                <a:gd name="connsiteY296" fmla="*/ 77385 h 4251536"/>
                <a:gd name="connsiteX297" fmla="*/ 3043365 w 3377076"/>
                <a:gd name="connsiteY297" fmla="*/ 69002 h 4251536"/>
                <a:gd name="connsiteX298" fmla="*/ 3060376 w 3377076"/>
                <a:gd name="connsiteY298" fmla="*/ 71917 h 4251536"/>
                <a:gd name="connsiteX299" fmla="*/ 3043365 w 3377076"/>
                <a:gd name="connsiteY299" fmla="*/ 69002 h 4251536"/>
                <a:gd name="connsiteX300" fmla="*/ 3043363 w 3377076"/>
                <a:gd name="connsiteY300" fmla="*/ 69004 h 4251536"/>
                <a:gd name="connsiteX301" fmla="*/ 894036 w 3377076"/>
                <a:gd name="connsiteY301" fmla="*/ 66874 h 4251536"/>
                <a:gd name="connsiteX302" fmla="*/ 889507 w 3377076"/>
                <a:gd name="connsiteY302" fmla="*/ 72100 h 4251536"/>
                <a:gd name="connsiteX303" fmla="*/ 892248 w 3377076"/>
                <a:gd name="connsiteY303" fmla="*/ 67535 h 4251536"/>
                <a:gd name="connsiteX304" fmla="*/ 911257 w 3377076"/>
                <a:gd name="connsiteY304" fmla="*/ 60503 h 4251536"/>
                <a:gd name="connsiteX305" fmla="*/ 894036 w 3377076"/>
                <a:gd name="connsiteY305" fmla="*/ 66874 h 4251536"/>
                <a:gd name="connsiteX306" fmla="*/ 896661 w 3377076"/>
                <a:gd name="connsiteY306" fmla="*/ 63845 h 4251536"/>
                <a:gd name="connsiteX307" fmla="*/ 911257 w 3377076"/>
                <a:gd name="connsiteY307" fmla="*/ 60503 h 4251536"/>
                <a:gd name="connsiteX308" fmla="*/ 1267880 w 3377076"/>
                <a:gd name="connsiteY308" fmla="*/ 0 h 4251536"/>
                <a:gd name="connsiteX309" fmla="*/ 981081 w 3377076"/>
                <a:gd name="connsiteY309" fmla="*/ 448095 h 4251536"/>
                <a:gd name="connsiteX310" fmla="*/ 1267880 w 3377076"/>
                <a:gd name="connsiteY310" fmla="*/ 0 h 425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</a:cxnLst>
              <a:rect l="l" t="t" r="r" b="b"/>
              <a:pathLst>
                <a:path w="3377076" h="4251536">
                  <a:moveTo>
                    <a:pt x="2454894" y="2354330"/>
                  </a:moveTo>
                  <a:cubicBezTo>
                    <a:pt x="2456417" y="2374468"/>
                    <a:pt x="2466089" y="2386143"/>
                    <a:pt x="2475134" y="2400012"/>
                  </a:cubicBezTo>
                  <a:cubicBezTo>
                    <a:pt x="2470611" y="2393078"/>
                    <a:pt x="2465932" y="2386691"/>
                    <a:pt x="2462193" y="2379522"/>
                  </a:cubicBezTo>
                  <a:close/>
                  <a:moveTo>
                    <a:pt x="1522988" y="2294333"/>
                  </a:moveTo>
                  <a:lnTo>
                    <a:pt x="1518127" y="2312474"/>
                  </a:lnTo>
                  <a:lnTo>
                    <a:pt x="1621796" y="2386147"/>
                  </a:lnTo>
                  <a:cubicBezTo>
                    <a:pt x="1804206" y="2504434"/>
                    <a:pt x="1995611" y="2595612"/>
                    <a:pt x="2189683" y="2659912"/>
                  </a:cubicBezTo>
                  <a:lnTo>
                    <a:pt x="2359078" y="2708062"/>
                  </a:lnTo>
                  <a:lnTo>
                    <a:pt x="2350466" y="2710622"/>
                  </a:lnTo>
                  <a:cubicBezTo>
                    <a:pt x="2334051" y="2714837"/>
                    <a:pt x="2316226" y="2719208"/>
                    <a:pt x="2295266" y="2725460"/>
                  </a:cubicBezTo>
                  <a:cubicBezTo>
                    <a:pt x="2281036" y="2902637"/>
                    <a:pt x="2236720" y="3270374"/>
                    <a:pt x="2167329" y="3347257"/>
                  </a:cubicBezTo>
                  <a:cubicBezTo>
                    <a:pt x="2024832" y="3604320"/>
                    <a:pt x="1772014" y="3896481"/>
                    <a:pt x="1619489" y="4148527"/>
                  </a:cubicBezTo>
                  <a:cubicBezTo>
                    <a:pt x="1603017" y="4177339"/>
                    <a:pt x="1574949" y="4207718"/>
                    <a:pt x="1539985" y="4237548"/>
                  </a:cubicBezTo>
                  <a:lnTo>
                    <a:pt x="1521884" y="4251536"/>
                  </a:lnTo>
                  <a:lnTo>
                    <a:pt x="1296507" y="4142966"/>
                  </a:lnTo>
                  <a:cubicBezTo>
                    <a:pt x="727756" y="3834002"/>
                    <a:pt x="275238" y="3338187"/>
                    <a:pt x="21341" y="2737907"/>
                  </a:cubicBezTo>
                  <a:lnTo>
                    <a:pt x="0" y="2679597"/>
                  </a:lnTo>
                  <a:lnTo>
                    <a:pt x="9326" y="2680037"/>
                  </a:lnTo>
                  <a:cubicBezTo>
                    <a:pt x="77896" y="2684457"/>
                    <a:pt x="145881" y="2690125"/>
                    <a:pt x="212183" y="2697272"/>
                  </a:cubicBezTo>
                  <a:cubicBezTo>
                    <a:pt x="385309" y="2726303"/>
                    <a:pt x="581141" y="2636118"/>
                    <a:pt x="737239" y="2631089"/>
                  </a:cubicBezTo>
                  <a:cubicBezTo>
                    <a:pt x="918151" y="2633713"/>
                    <a:pt x="1235306" y="2715812"/>
                    <a:pt x="1382159" y="2627608"/>
                  </a:cubicBezTo>
                  <a:cubicBezTo>
                    <a:pt x="1432808" y="2587787"/>
                    <a:pt x="1466122" y="2499322"/>
                    <a:pt x="1493149" y="2405699"/>
                  </a:cubicBezTo>
                  <a:close/>
                  <a:moveTo>
                    <a:pt x="1566419" y="2152848"/>
                  </a:moveTo>
                  <a:cubicBezTo>
                    <a:pt x="1553668" y="2183073"/>
                    <a:pt x="1542107" y="2222880"/>
                    <a:pt x="1530356" y="2266834"/>
                  </a:cubicBezTo>
                  <a:lnTo>
                    <a:pt x="1522988" y="2294333"/>
                  </a:lnTo>
                  <a:lnTo>
                    <a:pt x="1530355" y="2266834"/>
                  </a:lnTo>
                  <a:cubicBezTo>
                    <a:pt x="1542107" y="2222880"/>
                    <a:pt x="1553667" y="2183073"/>
                    <a:pt x="1566419" y="2152848"/>
                  </a:cubicBezTo>
                  <a:close/>
                  <a:moveTo>
                    <a:pt x="2543368" y="2034274"/>
                  </a:moveTo>
                  <a:cubicBezTo>
                    <a:pt x="2543356" y="2054542"/>
                    <a:pt x="2549613" y="2076379"/>
                    <a:pt x="2554616" y="2097901"/>
                  </a:cubicBezTo>
                  <a:lnTo>
                    <a:pt x="2560240" y="2129715"/>
                  </a:lnTo>
                  <a:cubicBezTo>
                    <a:pt x="2558371" y="2108976"/>
                    <a:pt x="2551488" y="2086983"/>
                    <a:pt x="2547111" y="2065617"/>
                  </a:cubicBezTo>
                  <a:close/>
                  <a:moveTo>
                    <a:pt x="1573226" y="2027614"/>
                  </a:moveTo>
                  <a:lnTo>
                    <a:pt x="1583198" y="2040139"/>
                  </a:lnTo>
                  <a:cubicBezTo>
                    <a:pt x="1593164" y="2068370"/>
                    <a:pt x="1589414" y="2109951"/>
                    <a:pt x="1566419" y="2152848"/>
                  </a:cubicBezTo>
                  <a:cubicBezTo>
                    <a:pt x="1589414" y="2109950"/>
                    <a:pt x="1593163" y="2068370"/>
                    <a:pt x="1583197" y="2040139"/>
                  </a:cubicBezTo>
                  <a:close/>
                  <a:moveTo>
                    <a:pt x="2722773" y="1839176"/>
                  </a:moveTo>
                  <a:cubicBezTo>
                    <a:pt x="2685618" y="1882470"/>
                    <a:pt x="2642699" y="1906069"/>
                    <a:pt x="2600886" y="1918846"/>
                  </a:cubicBezTo>
                  <a:cubicBezTo>
                    <a:pt x="2565193" y="1929752"/>
                    <a:pt x="2556549" y="1944158"/>
                    <a:pt x="2554668" y="1959438"/>
                  </a:cubicBezTo>
                  <a:cubicBezTo>
                    <a:pt x="2556549" y="1944157"/>
                    <a:pt x="2565193" y="1929752"/>
                    <a:pt x="2600886" y="1918845"/>
                  </a:cubicBezTo>
                  <a:cubicBezTo>
                    <a:pt x="2642699" y="1906069"/>
                    <a:pt x="2685618" y="1882469"/>
                    <a:pt x="2722773" y="1839176"/>
                  </a:cubicBezTo>
                  <a:close/>
                  <a:moveTo>
                    <a:pt x="1704211" y="1706917"/>
                  </a:moveTo>
                  <a:cubicBezTo>
                    <a:pt x="1698133" y="1714283"/>
                    <a:pt x="1691271" y="1718279"/>
                    <a:pt x="1683753" y="1719543"/>
                  </a:cubicBezTo>
                  <a:lnTo>
                    <a:pt x="1683752" y="1719543"/>
                  </a:lnTo>
                  <a:close/>
                  <a:moveTo>
                    <a:pt x="1707102" y="1681468"/>
                  </a:moveTo>
                  <a:lnTo>
                    <a:pt x="1708556" y="1686862"/>
                  </a:lnTo>
                  <a:cubicBezTo>
                    <a:pt x="1709071" y="1694632"/>
                    <a:pt x="1707677" y="1701347"/>
                    <a:pt x="1704211" y="1706917"/>
                  </a:cubicBezTo>
                  <a:close/>
                  <a:moveTo>
                    <a:pt x="1704553" y="1672009"/>
                  </a:moveTo>
                  <a:lnTo>
                    <a:pt x="1707412" y="1678745"/>
                  </a:lnTo>
                  <a:lnTo>
                    <a:pt x="1707102" y="1681468"/>
                  </a:lnTo>
                  <a:close/>
                  <a:moveTo>
                    <a:pt x="1693499" y="1645957"/>
                  </a:moveTo>
                  <a:lnTo>
                    <a:pt x="1701448" y="1660487"/>
                  </a:lnTo>
                  <a:lnTo>
                    <a:pt x="1704553" y="1672009"/>
                  </a:lnTo>
                  <a:close/>
                  <a:moveTo>
                    <a:pt x="1687286" y="1634599"/>
                  </a:moveTo>
                  <a:lnTo>
                    <a:pt x="1690830" y="1639665"/>
                  </a:lnTo>
                  <a:lnTo>
                    <a:pt x="1693499" y="1645957"/>
                  </a:lnTo>
                  <a:close/>
                  <a:moveTo>
                    <a:pt x="1656794" y="1591012"/>
                  </a:moveTo>
                  <a:lnTo>
                    <a:pt x="1683864" y="1628344"/>
                  </a:lnTo>
                  <a:lnTo>
                    <a:pt x="1687286" y="1634599"/>
                  </a:lnTo>
                  <a:close/>
                  <a:moveTo>
                    <a:pt x="2255226" y="1559317"/>
                  </a:moveTo>
                  <a:lnTo>
                    <a:pt x="2249925" y="1572597"/>
                  </a:lnTo>
                  <a:cubicBezTo>
                    <a:pt x="2242388" y="1585199"/>
                    <a:pt x="2232579" y="1597175"/>
                    <a:pt x="2220576" y="1608210"/>
                  </a:cubicBezTo>
                  <a:close/>
                  <a:moveTo>
                    <a:pt x="2263022" y="1539785"/>
                  </a:moveTo>
                  <a:lnTo>
                    <a:pt x="2259517" y="1553262"/>
                  </a:lnTo>
                  <a:lnTo>
                    <a:pt x="2255226" y="1559317"/>
                  </a:lnTo>
                  <a:close/>
                  <a:moveTo>
                    <a:pt x="1607575" y="1534038"/>
                  </a:moveTo>
                  <a:cubicBezTo>
                    <a:pt x="1626245" y="1554256"/>
                    <a:pt x="1642775" y="1573313"/>
                    <a:pt x="1656780" y="1590991"/>
                  </a:cubicBezTo>
                  <a:lnTo>
                    <a:pt x="1656794" y="1591012"/>
                  </a:lnTo>
                  <a:lnTo>
                    <a:pt x="1656779" y="1590991"/>
                  </a:lnTo>
                  <a:close/>
                  <a:moveTo>
                    <a:pt x="2265803" y="1529093"/>
                  </a:moveTo>
                  <a:lnTo>
                    <a:pt x="2265642" y="1533222"/>
                  </a:lnTo>
                  <a:lnTo>
                    <a:pt x="2263022" y="1539785"/>
                  </a:lnTo>
                  <a:close/>
                  <a:moveTo>
                    <a:pt x="2267254" y="1491967"/>
                  </a:moveTo>
                  <a:cubicBezTo>
                    <a:pt x="2268653" y="1502359"/>
                    <a:pt x="2268686" y="1512752"/>
                    <a:pt x="2267385" y="1523012"/>
                  </a:cubicBezTo>
                  <a:lnTo>
                    <a:pt x="2265803" y="1529093"/>
                  </a:lnTo>
                  <a:close/>
                  <a:moveTo>
                    <a:pt x="1793130" y="1485515"/>
                  </a:moveTo>
                  <a:cubicBezTo>
                    <a:pt x="1814390" y="1526767"/>
                    <a:pt x="1847246" y="1559556"/>
                    <a:pt x="1882296" y="1582003"/>
                  </a:cubicBezTo>
                  <a:cubicBezTo>
                    <a:pt x="1847246" y="1559557"/>
                    <a:pt x="1814390" y="1526767"/>
                    <a:pt x="1793130" y="1485515"/>
                  </a:cubicBezTo>
                  <a:close/>
                  <a:moveTo>
                    <a:pt x="2849712" y="1452810"/>
                  </a:moveTo>
                  <a:cubicBezTo>
                    <a:pt x="2804611" y="1464000"/>
                    <a:pt x="2737059" y="1503321"/>
                    <a:pt x="2679688" y="1541054"/>
                  </a:cubicBezTo>
                  <a:cubicBezTo>
                    <a:pt x="2737059" y="1503321"/>
                    <a:pt x="2804611" y="1463999"/>
                    <a:pt x="2849712" y="1452810"/>
                  </a:cubicBezTo>
                  <a:close/>
                  <a:moveTo>
                    <a:pt x="1113750" y="1409011"/>
                  </a:moveTo>
                  <a:lnTo>
                    <a:pt x="1106181" y="1431816"/>
                  </a:lnTo>
                  <a:lnTo>
                    <a:pt x="1111257" y="1411390"/>
                  </a:lnTo>
                  <a:close/>
                  <a:moveTo>
                    <a:pt x="1121503" y="1401614"/>
                  </a:moveTo>
                  <a:lnTo>
                    <a:pt x="1113750" y="1409011"/>
                  </a:lnTo>
                  <a:lnTo>
                    <a:pt x="1115360" y="1404162"/>
                  </a:lnTo>
                  <a:close/>
                  <a:moveTo>
                    <a:pt x="1126940" y="1396426"/>
                  </a:moveTo>
                  <a:lnTo>
                    <a:pt x="1131158" y="1397609"/>
                  </a:lnTo>
                  <a:lnTo>
                    <a:pt x="1121503" y="1401614"/>
                  </a:lnTo>
                  <a:close/>
                  <a:moveTo>
                    <a:pt x="1134513" y="1396217"/>
                  </a:moveTo>
                  <a:cubicBezTo>
                    <a:pt x="1139975" y="1396941"/>
                    <a:pt x="1146273" y="1399424"/>
                    <a:pt x="1153472" y="1403866"/>
                  </a:cubicBezTo>
                  <a:lnTo>
                    <a:pt x="1131158" y="1397609"/>
                  </a:lnTo>
                  <a:close/>
                  <a:moveTo>
                    <a:pt x="1704293" y="1238485"/>
                  </a:moveTo>
                  <a:lnTo>
                    <a:pt x="1687801" y="1268517"/>
                  </a:lnTo>
                  <a:lnTo>
                    <a:pt x="1651492" y="1321590"/>
                  </a:lnTo>
                  <a:close/>
                  <a:moveTo>
                    <a:pt x="1724793" y="1201153"/>
                  </a:moveTo>
                  <a:lnTo>
                    <a:pt x="1717214" y="1218148"/>
                  </a:lnTo>
                  <a:lnTo>
                    <a:pt x="1704293" y="1238485"/>
                  </a:lnTo>
                  <a:close/>
                  <a:moveTo>
                    <a:pt x="1749029" y="1146806"/>
                  </a:moveTo>
                  <a:lnTo>
                    <a:pt x="1735192" y="1182215"/>
                  </a:lnTo>
                  <a:lnTo>
                    <a:pt x="1724793" y="1201153"/>
                  </a:lnTo>
                  <a:close/>
                  <a:moveTo>
                    <a:pt x="2117862" y="1118687"/>
                  </a:moveTo>
                  <a:cubicBezTo>
                    <a:pt x="2118012" y="1157667"/>
                    <a:pt x="2123098" y="1190926"/>
                    <a:pt x="2134140" y="1210082"/>
                  </a:cubicBezTo>
                  <a:cubicBezTo>
                    <a:pt x="2123098" y="1190927"/>
                    <a:pt x="2118012" y="1157667"/>
                    <a:pt x="2117862" y="1118687"/>
                  </a:cubicBezTo>
                  <a:close/>
                  <a:moveTo>
                    <a:pt x="1761229" y="1115584"/>
                  </a:moveTo>
                  <a:lnTo>
                    <a:pt x="1758312" y="1125989"/>
                  </a:lnTo>
                  <a:lnTo>
                    <a:pt x="1749029" y="1146806"/>
                  </a:lnTo>
                  <a:close/>
                  <a:moveTo>
                    <a:pt x="1295544" y="1070969"/>
                  </a:moveTo>
                  <a:cubicBezTo>
                    <a:pt x="1386219" y="1140557"/>
                    <a:pt x="1492562" y="1207492"/>
                    <a:pt x="1583066" y="1271261"/>
                  </a:cubicBezTo>
                  <a:lnTo>
                    <a:pt x="1591521" y="1277480"/>
                  </a:lnTo>
                  <a:lnTo>
                    <a:pt x="1583065" y="1271261"/>
                  </a:lnTo>
                  <a:cubicBezTo>
                    <a:pt x="1492562" y="1207492"/>
                    <a:pt x="1386219" y="1140557"/>
                    <a:pt x="1295544" y="1070969"/>
                  </a:cubicBezTo>
                  <a:close/>
                  <a:moveTo>
                    <a:pt x="1775824" y="1063528"/>
                  </a:moveTo>
                  <a:lnTo>
                    <a:pt x="1765435" y="1104822"/>
                  </a:lnTo>
                  <a:lnTo>
                    <a:pt x="1761229" y="1115584"/>
                  </a:lnTo>
                  <a:close/>
                  <a:moveTo>
                    <a:pt x="2240155" y="1062152"/>
                  </a:moveTo>
                  <a:lnTo>
                    <a:pt x="2240390" y="1114774"/>
                  </a:lnTo>
                  <a:cubicBezTo>
                    <a:pt x="2242166" y="1132484"/>
                    <a:pt x="2245901" y="1150282"/>
                    <a:pt x="2252378" y="1167924"/>
                  </a:cubicBezTo>
                  <a:cubicBezTo>
                    <a:pt x="2239423" y="1132641"/>
                    <a:pt x="2237438" y="1096731"/>
                    <a:pt x="2240155" y="1062152"/>
                  </a:cubicBezTo>
                  <a:close/>
                  <a:moveTo>
                    <a:pt x="1781404" y="1041350"/>
                  </a:moveTo>
                  <a:lnTo>
                    <a:pt x="1780724" y="1046053"/>
                  </a:lnTo>
                  <a:lnTo>
                    <a:pt x="1775824" y="1063528"/>
                  </a:lnTo>
                  <a:close/>
                  <a:moveTo>
                    <a:pt x="1790383" y="979280"/>
                  </a:moveTo>
                  <a:cubicBezTo>
                    <a:pt x="1788848" y="996744"/>
                    <a:pt x="1786444" y="1016008"/>
                    <a:pt x="1782507" y="1036967"/>
                  </a:cubicBezTo>
                  <a:lnTo>
                    <a:pt x="1781404" y="1041350"/>
                  </a:lnTo>
                  <a:close/>
                  <a:moveTo>
                    <a:pt x="1820204" y="862631"/>
                  </a:moveTo>
                  <a:cubicBezTo>
                    <a:pt x="1794727" y="858571"/>
                    <a:pt x="1794637" y="881308"/>
                    <a:pt x="1793225" y="926611"/>
                  </a:cubicBezTo>
                  <a:cubicBezTo>
                    <a:pt x="1794637" y="881308"/>
                    <a:pt x="1794727" y="858570"/>
                    <a:pt x="1820204" y="862631"/>
                  </a:cubicBezTo>
                  <a:close/>
                  <a:moveTo>
                    <a:pt x="2222288" y="839800"/>
                  </a:moveTo>
                  <a:cubicBezTo>
                    <a:pt x="2161387" y="833331"/>
                    <a:pt x="2117411" y="1001749"/>
                    <a:pt x="2117862" y="1118687"/>
                  </a:cubicBezTo>
                  <a:cubicBezTo>
                    <a:pt x="2117411" y="1001748"/>
                    <a:pt x="2161387" y="833330"/>
                    <a:pt x="2222288" y="839800"/>
                  </a:cubicBezTo>
                  <a:close/>
                  <a:moveTo>
                    <a:pt x="2696048" y="786104"/>
                  </a:moveTo>
                  <a:lnTo>
                    <a:pt x="2700301" y="811748"/>
                  </a:lnTo>
                  <a:cubicBezTo>
                    <a:pt x="2705917" y="853141"/>
                    <a:pt x="2709281" y="889656"/>
                    <a:pt x="2709363" y="918639"/>
                  </a:cubicBezTo>
                  <a:lnTo>
                    <a:pt x="2706907" y="869847"/>
                  </a:lnTo>
                  <a:close/>
                  <a:moveTo>
                    <a:pt x="3009397" y="746414"/>
                  </a:moveTo>
                  <a:lnTo>
                    <a:pt x="2988156" y="769443"/>
                  </a:lnTo>
                  <a:cubicBezTo>
                    <a:pt x="2960352" y="797379"/>
                    <a:pt x="2933037" y="819928"/>
                    <a:pt x="2878054" y="872594"/>
                  </a:cubicBezTo>
                  <a:cubicBezTo>
                    <a:pt x="2933037" y="819928"/>
                    <a:pt x="2960352" y="797378"/>
                    <a:pt x="2988156" y="769442"/>
                  </a:cubicBezTo>
                  <a:close/>
                  <a:moveTo>
                    <a:pt x="2682610" y="705064"/>
                  </a:moveTo>
                  <a:lnTo>
                    <a:pt x="2693087" y="763263"/>
                  </a:lnTo>
                  <a:lnTo>
                    <a:pt x="2696048" y="786104"/>
                  </a:lnTo>
                  <a:close/>
                  <a:moveTo>
                    <a:pt x="863839" y="692141"/>
                  </a:moveTo>
                  <a:lnTo>
                    <a:pt x="884195" y="697196"/>
                  </a:lnTo>
                  <a:lnTo>
                    <a:pt x="884194" y="697196"/>
                  </a:lnTo>
                  <a:close/>
                  <a:moveTo>
                    <a:pt x="900898" y="690944"/>
                  </a:moveTo>
                  <a:cubicBezTo>
                    <a:pt x="896056" y="695148"/>
                    <a:pt x="890430" y="697114"/>
                    <a:pt x="884195" y="697196"/>
                  </a:cubicBezTo>
                  <a:lnTo>
                    <a:pt x="884195" y="697196"/>
                  </a:lnTo>
                  <a:close/>
                  <a:moveTo>
                    <a:pt x="677354" y="683487"/>
                  </a:moveTo>
                  <a:cubicBezTo>
                    <a:pt x="764340" y="782582"/>
                    <a:pt x="940885" y="934566"/>
                    <a:pt x="1123688" y="1092103"/>
                  </a:cubicBezTo>
                  <a:cubicBezTo>
                    <a:pt x="940884" y="934566"/>
                    <a:pt x="764339" y="782582"/>
                    <a:pt x="677354" y="683487"/>
                  </a:cubicBezTo>
                  <a:close/>
                  <a:moveTo>
                    <a:pt x="906772" y="668270"/>
                  </a:moveTo>
                  <a:lnTo>
                    <a:pt x="906772" y="668270"/>
                  </a:lnTo>
                  <a:cubicBezTo>
                    <a:pt x="908045" y="680921"/>
                    <a:pt x="906540" y="689064"/>
                    <a:pt x="900898" y="690944"/>
                  </a:cubicBezTo>
                  <a:cubicBezTo>
                    <a:pt x="903719" y="690004"/>
                    <a:pt x="905506" y="687498"/>
                    <a:pt x="906428" y="683646"/>
                  </a:cubicBezTo>
                  <a:close/>
                  <a:moveTo>
                    <a:pt x="2673567" y="654832"/>
                  </a:moveTo>
                  <a:lnTo>
                    <a:pt x="2677722" y="675591"/>
                  </a:lnTo>
                  <a:lnTo>
                    <a:pt x="2682610" y="705064"/>
                  </a:lnTo>
                  <a:close/>
                  <a:moveTo>
                    <a:pt x="895977" y="618548"/>
                  </a:moveTo>
                  <a:cubicBezTo>
                    <a:pt x="901447" y="638460"/>
                    <a:pt x="905498" y="655618"/>
                    <a:pt x="906772" y="668269"/>
                  </a:cubicBezTo>
                  <a:lnTo>
                    <a:pt x="906772" y="668270"/>
                  </a:lnTo>
                  <a:close/>
                  <a:moveTo>
                    <a:pt x="3114624" y="597117"/>
                  </a:moveTo>
                  <a:lnTo>
                    <a:pt x="3136780" y="617842"/>
                  </a:lnTo>
                  <a:cubicBezTo>
                    <a:pt x="3130174" y="614931"/>
                    <a:pt x="3124351" y="610433"/>
                    <a:pt x="3119223" y="604547"/>
                  </a:cubicBezTo>
                  <a:close/>
                  <a:moveTo>
                    <a:pt x="3110147" y="589883"/>
                  </a:moveTo>
                  <a:lnTo>
                    <a:pt x="3114624" y="597117"/>
                  </a:lnTo>
                  <a:lnTo>
                    <a:pt x="3112042" y="594701"/>
                  </a:lnTo>
                  <a:close/>
                  <a:moveTo>
                    <a:pt x="3102848" y="571322"/>
                  </a:moveTo>
                  <a:lnTo>
                    <a:pt x="3110147" y="589883"/>
                  </a:lnTo>
                  <a:lnTo>
                    <a:pt x="3105838" y="582922"/>
                  </a:lnTo>
                  <a:close/>
                  <a:moveTo>
                    <a:pt x="2653473" y="554442"/>
                  </a:moveTo>
                  <a:lnTo>
                    <a:pt x="2670689" y="638845"/>
                  </a:lnTo>
                  <a:lnTo>
                    <a:pt x="2673567" y="654832"/>
                  </a:lnTo>
                  <a:close/>
                  <a:moveTo>
                    <a:pt x="3091915" y="528921"/>
                  </a:moveTo>
                  <a:lnTo>
                    <a:pt x="3102848" y="571322"/>
                  </a:lnTo>
                  <a:lnTo>
                    <a:pt x="3096097" y="554157"/>
                  </a:lnTo>
                  <a:close/>
                  <a:moveTo>
                    <a:pt x="2644827" y="512054"/>
                  </a:moveTo>
                  <a:lnTo>
                    <a:pt x="2647799" y="526094"/>
                  </a:lnTo>
                  <a:lnTo>
                    <a:pt x="2653473" y="554442"/>
                  </a:lnTo>
                  <a:close/>
                  <a:moveTo>
                    <a:pt x="3088783" y="510020"/>
                  </a:moveTo>
                  <a:lnTo>
                    <a:pt x="3091915" y="528921"/>
                  </a:lnTo>
                  <a:lnTo>
                    <a:pt x="3089471" y="519441"/>
                  </a:lnTo>
                  <a:close/>
                  <a:moveTo>
                    <a:pt x="2749491" y="462159"/>
                  </a:moveTo>
                  <a:lnTo>
                    <a:pt x="2752920" y="473878"/>
                  </a:lnTo>
                  <a:cubicBezTo>
                    <a:pt x="2770270" y="536641"/>
                    <a:pt x="2786370" y="601899"/>
                    <a:pt x="2800099" y="664712"/>
                  </a:cubicBezTo>
                  <a:close/>
                  <a:moveTo>
                    <a:pt x="3083446" y="436920"/>
                  </a:moveTo>
                  <a:lnTo>
                    <a:pt x="3088783" y="510020"/>
                  </a:lnTo>
                  <a:lnTo>
                    <a:pt x="3087160" y="500224"/>
                  </a:lnTo>
                  <a:cubicBezTo>
                    <a:pt x="3085151" y="480462"/>
                    <a:pt x="3084012" y="459137"/>
                    <a:pt x="3083446" y="436920"/>
                  </a:cubicBezTo>
                  <a:close/>
                  <a:moveTo>
                    <a:pt x="2739454" y="427861"/>
                  </a:moveTo>
                  <a:lnTo>
                    <a:pt x="2748158" y="456826"/>
                  </a:lnTo>
                  <a:lnTo>
                    <a:pt x="2749491" y="462159"/>
                  </a:lnTo>
                  <a:close/>
                  <a:moveTo>
                    <a:pt x="1545347" y="415902"/>
                  </a:moveTo>
                  <a:lnTo>
                    <a:pt x="1574620" y="421614"/>
                  </a:lnTo>
                  <a:lnTo>
                    <a:pt x="1545347" y="415902"/>
                  </a:lnTo>
                  <a:close/>
                  <a:moveTo>
                    <a:pt x="1545346" y="415902"/>
                  </a:moveTo>
                  <a:lnTo>
                    <a:pt x="1545347" y="415902"/>
                  </a:lnTo>
                  <a:lnTo>
                    <a:pt x="1523372" y="422904"/>
                  </a:lnTo>
                  <a:cubicBezTo>
                    <a:pt x="1479198" y="444934"/>
                    <a:pt x="1433140" y="510881"/>
                    <a:pt x="1375563" y="544443"/>
                  </a:cubicBezTo>
                  <a:cubicBezTo>
                    <a:pt x="1442736" y="505288"/>
                    <a:pt x="1494230" y="422053"/>
                    <a:pt x="1545346" y="415902"/>
                  </a:cubicBezTo>
                  <a:close/>
                  <a:moveTo>
                    <a:pt x="2616700" y="379182"/>
                  </a:moveTo>
                  <a:cubicBezTo>
                    <a:pt x="2625342" y="420106"/>
                    <a:pt x="2634621" y="463392"/>
                    <a:pt x="2643849" y="507262"/>
                  </a:cubicBezTo>
                  <a:lnTo>
                    <a:pt x="2644827" y="512054"/>
                  </a:lnTo>
                  <a:close/>
                  <a:moveTo>
                    <a:pt x="2722172" y="370355"/>
                  </a:moveTo>
                  <a:lnTo>
                    <a:pt x="2726098" y="382223"/>
                  </a:lnTo>
                  <a:lnTo>
                    <a:pt x="2739454" y="427861"/>
                  </a:lnTo>
                  <a:close/>
                  <a:moveTo>
                    <a:pt x="2710071" y="333772"/>
                  </a:moveTo>
                  <a:lnTo>
                    <a:pt x="2718568" y="358362"/>
                  </a:lnTo>
                  <a:lnTo>
                    <a:pt x="2722172" y="370355"/>
                  </a:lnTo>
                  <a:close/>
                  <a:moveTo>
                    <a:pt x="2692959" y="284256"/>
                  </a:moveTo>
                  <a:lnTo>
                    <a:pt x="2698242" y="298015"/>
                  </a:lnTo>
                  <a:lnTo>
                    <a:pt x="2710071" y="333772"/>
                  </a:lnTo>
                  <a:close/>
                  <a:moveTo>
                    <a:pt x="610121" y="259832"/>
                  </a:moveTo>
                  <a:lnTo>
                    <a:pt x="633217" y="271939"/>
                  </a:lnTo>
                  <a:lnTo>
                    <a:pt x="633216" y="271939"/>
                  </a:lnTo>
                  <a:cubicBezTo>
                    <a:pt x="626540" y="265331"/>
                    <a:pt x="618927" y="261086"/>
                    <a:pt x="610121" y="259832"/>
                  </a:cubicBezTo>
                  <a:close/>
                  <a:moveTo>
                    <a:pt x="2680386" y="251510"/>
                  </a:moveTo>
                  <a:lnTo>
                    <a:pt x="2688020" y="269964"/>
                  </a:lnTo>
                  <a:lnTo>
                    <a:pt x="2692959" y="284256"/>
                  </a:lnTo>
                  <a:close/>
                  <a:moveTo>
                    <a:pt x="2663692" y="211157"/>
                  </a:moveTo>
                  <a:lnTo>
                    <a:pt x="2670191" y="224960"/>
                  </a:lnTo>
                  <a:lnTo>
                    <a:pt x="2680386" y="251510"/>
                  </a:lnTo>
                  <a:close/>
                  <a:moveTo>
                    <a:pt x="2651208" y="184646"/>
                  </a:moveTo>
                  <a:lnTo>
                    <a:pt x="2657604" y="196441"/>
                  </a:lnTo>
                  <a:lnTo>
                    <a:pt x="2663692" y="211157"/>
                  </a:lnTo>
                  <a:close/>
                  <a:moveTo>
                    <a:pt x="3085165" y="180347"/>
                  </a:moveTo>
                  <a:lnTo>
                    <a:pt x="3085666" y="189535"/>
                  </a:lnTo>
                  <a:cubicBezTo>
                    <a:pt x="3086030" y="209298"/>
                    <a:pt x="3085875" y="230622"/>
                    <a:pt x="3085501" y="252839"/>
                  </a:cubicBezTo>
                  <a:close/>
                  <a:moveTo>
                    <a:pt x="3084122" y="161240"/>
                  </a:moveTo>
                  <a:lnTo>
                    <a:pt x="3085118" y="170318"/>
                  </a:lnTo>
                  <a:lnTo>
                    <a:pt x="3085165" y="180347"/>
                  </a:lnTo>
                  <a:close/>
                  <a:moveTo>
                    <a:pt x="3370845" y="160991"/>
                  </a:moveTo>
                  <a:lnTo>
                    <a:pt x="3370849" y="161002"/>
                  </a:lnTo>
                  <a:lnTo>
                    <a:pt x="3377076" y="205432"/>
                  </a:lnTo>
                  <a:cubicBezTo>
                    <a:pt x="3375809" y="189278"/>
                    <a:pt x="3373729" y="174393"/>
                    <a:pt x="3370848" y="161002"/>
                  </a:cubicBezTo>
                  <a:close/>
                  <a:moveTo>
                    <a:pt x="2635313" y="155333"/>
                  </a:moveTo>
                  <a:lnTo>
                    <a:pt x="2642786" y="166761"/>
                  </a:lnTo>
                  <a:lnTo>
                    <a:pt x="2651208" y="184646"/>
                  </a:lnTo>
                  <a:close/>
                  <a:moveTo>
                    <a:pt x="2623443" y="137180"/>
                  </a:moveTo>
                  <a:lnTo>
                    <a:pt x="2628411" y="142603"/>
                  </a:lnTo>
                  <a:lnTo>
                    <a:pt x="2635313" y="155333"/>
                  </a:lnTo>
                  <a:close/>
                  <a:moveTo>
                    <a:pt x="3006744" y="123402"/>
                  </a:moveTo>
                  <a:cubicBezTo>
                    <a:pt x="3000862" y="144468"/>
                    <a:pt x="2996409" y="170744"/>
                    <a:pt x="2993239" y="200683"/>
                  </a:cubicBezTo>
                  <a:lnTo>
                    <a:pt x="2987432" y="299941"/>
                  </a:lnTo>
                  <a:cubicBezTo>
                    <a:pt x="2988933" y="228506"/>
                    <a:pt x="2994979" y="165533"/>
                    <a:pt x="3006744" y="123402"/>
                  </a:cubicBezTo>
                  <a:close/>
                  <a:moveTo>
                    <a:pt x="2608769" y="121161"/>
                  </a:moveTo>
                  <a:lnTo>
                    <a:pt x="2616867" y="127123"/>
                  </a:lnTo>
                  <a:lnTo>
                    <a:pt x="2623443" y="137180"/>
                  </a:lnTo>
                  <a:close/>
                  <a:moveTo>
                    <a:pt x="3079453" y="118677"/>
                  </a:moveTo>
                  <a:lnTo>
                    <a:pt x="3082723" y="135603"/>
                  </a:lnTo>
                  <a:lnTo>
                    <a:pt x="3084122" y="161240"/>
                  </a:lnTo>
                  <a:close/>
                  <a:moveTo>
                    <a:pt x="3354622" y="117258"/>
                  </a:moveTo>
                  <a:lnTo>
                    <a:pt x="3359817" y="125542"/>
                  </a:lnTo>
                  <a:lnTo>
                    <a:pt x="3370845" y="160991"/>
                  </a:lnTo>
                  <a:close/>
                  <a:moveTo>
                    <a:pt x="2595267" y="111219"/>
                  </a:moveTo>
                  <a:lnTo>
                    <a:pt x="2601531" y="113259"/>
                  </a:lnTo>
                  <a:lnTo>
                    <a:pt x="2608769" y="121161"/>
                  </a:lnTo>
                  <a:close/>
                  <a:moveTo>
                    <a:pt x="2593274" y="109752"/>
                  </a:moveTo>
                  <a:lnTo>
                    <a:pt x="2595267" y="111219"/>
                  </a:lnTo>
                  <a:lnTo>
                    <a:pt x="2591796" y="110089"/>
                  </a:lnTo>
                  <a:close/>
                  <a:moveTo>
                    <a:pt x="2589300" y="109276"/>
                  </a:moveTo>
                  <a:lnTo>
                    <a:pt x="2591796" y="110089"/>
                  </a:lnTo>
                  <a:lnTo>
                    <a:pt x="2578056" y="113220"/>
                  </a:lnTo>
                  <a:cubicBezTo>
                    <a:pt x="2581624" y="110517"/>
                    <a:pt x="2585380" y="109236"/>
                    <a:pt x="2589300" y="109276"/>
                  </a:cubicBezTo>
                  <a:close/>
                  <a:moveTo>
                    <a:pt x="3349406" y="108942"/>
                  </a:moveTo>
                  <a:lnTo>
                    <a:pt x="3352523" y="111600"/>
                  </a:lnTo>
                  <a:lnTo>
                    <a:pt x="3354622" y="117258"/>
                  </a:lnTo>
                  <a:close/>
                  <a:moveTo>
                    <a:pt x="3075829" y="99925"/>
                  </a:moveTo>
                  <a:lnTo>
                    <a:pt x="3078154" y="106838"/>
                  </a:lnTo>
                  <a:lnTo>
                    <a:pt x="3079453" y="118677"/>
                  </a:lnTo>
                  <a:close/>
                  <a:moveTo>
                    <a:pt x="875450" y="97623"/>
                  </a:moveTo>
                  <a:lnTo>
                    <a:pt x="864551" y="133415"/>
                  </a:lnTo>
                  <a:cubicBezTo>
                    <a:pt x="867213" y="121975"/>
                    <a:pt x="870160" y="111458"/>
                    <a:pt x="873409" y="102179"/>
                  </a:cubicBezTo>
                  <a:close/>
                  <a:moveTo>
                    <a:pt x="3073387" y="92664"/>
                  </a:moveTo>
                  <a:lnTo>
                    <a:pt x="3074888" y="95058"/>
                  </a:lnTo>
                  <a:lnTo>
                    <a:pt x="3075829" y="99925"/>
                  </a:lnTo>
                  <a:close/>
                  <a:moveTo>
                    <a:pt x="3020627" y="89867"/>
                  </a:moveTo>
                  <a:lnTo>
                    <a:pt x="3006744" y="123402"/>
                  </a:lnTo>
                  <a:cubicBezTo>
                    <a:pt x="3009685" y="112869"/>
                    <a:pt x="3012984" y="103639"/>
                    <a:pt x="3016659" y="95905"/>
                  </a:cubicBezTo>
                  <a:close/>
                  <a:moveTo>
                    <a:pt x="879188" y="89281"/>
                  </a:moveTo>
                  <a:lnTo>
                    <a:pt x="875450" y="97623"/>
                  </a:lnTo>
                  <a:lnTo>
                    <a:pt x="876760" y="93323"/>
                  </a:lnTo>
                  <a:close/>
                  <a:moveTo>
                    <a:pt x="3323635" y="86964"/>
                  </a:moveTo>
                  <a:cubicBezTo>
                    <a:pt x="3331210" y="89347"/>
                    <a:pt x="3338020" y="93904"/>
                    <a:pt x="3344054" y="100409"/>
                  </a:cubicBezTo>
                  <a:lnTo>
                    <a:pt x="3349406" y="108942"/>
                  </a:lnTo>
                  <a:close/>
                  <a:moveTo>
                    <a:pt x="3024679" y="83702"/>
                  </a:moveTo>
                  <a:lnTo>
                    <a:pt x="3020627" y="89867"/>
                  </a:lnTo>
                  <a:lnTo>
                    <a:pt x="3022456" y="85451"/>
                  </a:lnTo>
                  <a:close/>
                  <a:moveTo>
                    <a:pt x="889507" y="72100"/>
                  </a:moveTo>
                  <a:lnTo>
                    <a:pt x="879188" y="89281"/>
                  </a:lnTo>
                  <a:lnTo>
                    <a:pt x="884079" y="78363"/>
                  </a:lnTo>
                  <a:close/>
                  <a:moveTo>
                    <a:pt x="3060376" y="71917"/>
                  </a:moveTo>
                  <a:cubicBezTo>
                    <a:pt x="3064475" y="74828"/>
                    <a:pt x="3067948" y="79326"/>
                    <a:pt x="3070881" y="85212"/>
                  </a:cubicBezTo>
                  <a:lnTo>
                    <a:pt x="3073387" y="92664"/>
                  </a:lnTo>
                  <a:close/>
                  <a:moveTo>
                    <a:pt x="3043363" y="69004"/>
                  </a:moveTo>
                  <a:lnTo>
                    <a:pt x="3024679" y="83702"/>
                  </a:lnTo>
                  <a:lnTo>
                    <a:pt x="3028830" y="77385"/>
                  </a:lnTo>
                  <a:close/>
                  <a:moveTo>
                    <a:pt x="3043365" y="69002"/>
                  </a:moveTo>
                  <a:cubicBezTo>
                    <a:pt x="3048617" y="68026"/>
                    <a:pt x="3054281" y="68934"/>
                    <a:pt x="3060376" y="71917"/>
                  </a:cubicBezTo>
                  <a:cubicBezTo>
                    <a:pt x="3054281" y="68934"/>
                    <a:pt x="3048617" y="68027"/>
                    <a:pt x="3043365" y="69002"/>
                  </a:cubicBezTo>
                  <a:lnTo>
                    <a:pt x="3043363" y="69004"/>
                  </a:lnTo>
                  <a:close/>
                  <a:moveTo>
                    <a:pt x="894036" y="66874"/>
                  </a:moveTo>
                  <a:lnTo>
                    <a:pt x="889507" y="72100"/>
                  </a:lnTo>
                  <a:lnTo>
                    <a:pt x="892248" y="67535"/>
                  </a:lnTo>
                  <a:close/>
                  <a:moveTo>
                    <a:pt x="911257" y="60503"/>
                  </a:moveTo>
                  <a:lnTo>
                    <a:pt x="894036" y="66874"/>
                  </a:lnTo>
                  <a:lnTo>
                    <a:pt x="896661" y="63845"/>
                  </a:lnTo>
                  <a:cubicBezTo>
                    <a:pt x="901185" y="60764"/>
                    <a:pt x="906045" y="59546"/>
                    <a:pt x="911257" y="60503"/>
                  </a:cubicBezTo>
                  <a:close/>
                  <a:moveTo>
                    <a:pt x="1267880" y="0"/>
                  </a:moveTo>
                  <a:cubicBezTo>
                    <a:pt x="1033478" y="58308"/>
                    <a:pt x="1001545" y="346078"/>
                    <a:pt x="981081" y="448095"/>
                  </a:cubicBezTo>
                  <a:cubicBezTo>
                    <a:pt x="1001545" y="346077"/>
                    <a:pt x="1033478" y="58307"/>
                    <a:pt x="126788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dirty="0">
                <a:solidFill>
                  <a:schemeClr val="bg1"/>
                </a:solidFill>
              </a:endParaRPr>
            </a:p>
          </p:txBody>
        </p:sp>
        <p:sp>
          <p:nvSpPr>
            <p:cNvPr id="9" name="자유형: 도형 37"/>
            <p:cNvSpPr/>
            <p:nvPr/>
          </p:nvSpPr>
          <p:spPr>
            <a:xfrm>
              <a:off x="4637773" y="3543724"/>
              <a:ext cx="1304775" cy="1209687"/>
            </a:xfrm>
            <a:custGeom>
              <a:avLst/>
              <a:gdLst>
                <a:gd name="connsiteX0" fmla="*/ 1465634 w 1877546"/>
                <a:gd name="connsiteY0" fmla="*/ 126 h 1740716"/>
                <a:gd name="connsiteX1" fmla="*/ 1668910 w 1877546"/>
                <a:gd name="connsiteY1" fmla="*/ 3781 h 1740716"/>
                <a:gd name="connsiteX2" fmla="*/ 1834964 w 1877546"/>
                <a:gd name="connsiteY2" fmla="*/ 11626 h 1740716"/>
                <a:gd name="connsiteX3" fmla="*/ 1848025 w 1877546"/>
                <a:gd name="connsiteY3" fmla="*/ 62423 h 1740716"/>
                <a:gd name="connsiteX4" fmla="*/ 1877546 w 1877546"/>
                <a:gd name="connsiteY4" fmla="*/ 355269 h 1740716"/>
                <a:gd name="connsiteX5" fmla="*/ 990070 w 1877546"/>
                <a:gd name="connsiteY5" fmla="*/ 1694160 h 1740716"/>
                <a:gd name="connsiteX6" fmla="*/ 862870 w 1877546"/>
                <a:gd name="connsiteY6" fmla="*/ 1740716 h 1740716"/>
                <a:gd name="connsiteX7" fmla="*/ 849618 w 1877546"/>
                <a:gd name="connsiteY7" fmla="*/ 1736954 h 1740716"/>
                <a:gd name="connsiteX8" fmla="*/ 786603 w 1877546"/>
                <a:gd name="connsiteY8" fmla="*/ 1686824 h 1740716"/>
                <a:gd name="connsiteX9" fmla="*/ 2581 w 1877546"/>
                <a:gd name="connsiteY9" fmla="*/ 157095 h 1740716"/>
                <a:gd name="connsiteX10" fmla="*/ 0 w 1877546"/>
                <a:gd name="connsiteY10" fmla="*/ 98696 h 1740716"/>
                <a:gd name="connsiteX11" fmla="*/ 123918 w 1877546"/>
                <a:gd name="connsiteY11" fmla="*/ 47907 h 1740716"/>
                <a:gd name="connsiteX12" fmla="*/ 726331 w 1877546"/>
                <a:gd name="connsiteY12" fmla="*/ 24572 h 1740716"/>
                <a:gd name="connsiteX13" fmla="*/ 1465634 w 1877546"/>
                <a:gd name="connsiteY13" fmla="*/ 126 h 174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7546" h="1740716">
                  <a:moveTo>
                    <a:pt x="1465634" y="126"/>
                  </a:moveTo>
                  <a:cubicBezTo>
                    <a:pt x="1532146" y="483"/>
                    <a:pt x="1600271" y="1624"/>
                    <a:pt x="1668910" y="3781"/>
                  </a:cubicBezTo>
                  <a:lnTo>
                    <a:pt x="1834964" y="11626"/>
                  </a:lnTo>
                  <a:lnTo>
                    <a:pt x="1848025" y="62423"/>
                  </a:lnTo>
                  <a:cubicBezTo>
                    <a:pt x="1867381" y="157015"/>
                    <a:pt x="1877546" y="254955"/>
                    <a:pt x="1877546" y="355269"/>
                  </a:cubicBezTo>
                  <a:cubicBezTo>
                    <a:pt x="1877546" y="957155"/>
                    <a:pt x="1511602" y="1473570"/>
                    <a:pt x="990070" y="1694160"/>
                  </a:cubicBezTo>
                  <a:lnTo>
                    <a:pt x="862870" y="1740716"/>
                  </a:lnTo>
                  <a:lnTo>
                    <a:pt x="849618" y="1736954"/>
                  </a:lnTo>
                  <a:lnTo>
                    <a:pt x="786603" y="1686824"/>
                  </a:lnTo>
                  <a:cubicBezTo>
                    <a:pt x="349377" y="1308085"/>
                    <a:pt x="56737" y="766876"/>
                    <a:pt x="2581" y="157095"/>
                  </a:cubicBezTo>
                  <a:lnTo>
                    <a:pt x="0" y="98696"/>
                  </a:lnTo>
                  <a:lnTo>
                    <a:pt x="123918" y="47907"/>
                  </a:lnTo>
                  <a:cubicBezTo>
                    <a:pt x="297567" y="-666"/>
                    <a:pt x="396846" y="48244"/>
                    <a:pt x="726331" y="24572"/>
                  </a:cubicBezTo>
                  <a:cubicBezTo>
                    <a:pt x="840853" y="16149"/>
                    <a:pt x="1133075" y="-1661"/>
                    <a:pt x="1465634" y="1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</p:grpSp>
      <p:grpSp>
        <p:nvGrpSpPr>
          <p:cNvPr id="10" name="Group 40"/>
          <p:cNvGrpSpPr/>
          <p:nvPr/>
        </p:nvGrpSpPr>
        <p:grpSpPr>
          <a:xfrm>
            <a:off x="8376448" y="2505670"/>
            <a:ext cx="2880000" cy="923330"/>
            <a:chOff x="3017859" y="4283314"/>
            <a:chExt cx="1890849" cy="923330"/>
          </a:xfrm>
        </p:grpSpPr>
        <p:sp>
          <p:nvSpPr>
            <p:cNvPr id="11" name="TextBox 10"/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3" name="Group 40"/>
          <p:cNvGrpSpPr/>
          <p:nvPr/>
        </p:nvGrpSpPr>
        <p:grpSpPr>
          <a:xfrm>
            <a:off x="7546869" y="5493559"/>
            <a:ext cx="2880000" cy="923330"/>
            <a:chOff x="3017859" y="4283314"/>
            <a:chExt cx="1890849" cy="923330"/>
          </a:xfrm>
        </p:grpSpPr>
        <p:sp>
          <p:nvSpPr>
            <p:cNvPr id="14" name="TextBox 13"/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6" name="Group 40"/>
          <p:cNvGrpSpPr/>
          <p:nvPr/>
        </p:nvGrpSpPr>
        <p:grpSpPr>
          <a:xfrm>
            <a:off x="8124782" y="3999614"/>
            <a:ext cx="2880000" cy="923330"/>
            <a:chOff x="3017859" y="4283314"/>
            <a:chExt cx="1890849" cy="923330"/>
          </a:xfrm>
        </p:grpSpPr>
        <p:sp>
          <p:nvSpPr>
            <p:cNvPr id="17" name="TextBox 16"/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40"/>
          <p:cNvGrpSpPr/>
          <p:nvPr/>
        </p:nvGrpSpPr>
        <p:grpSpPr>
          <a:xfrm>
            <a:off x="681134" y="4934139"/>
            <a:ext cx="2880000" cy="912135"/>
            <a:chOff x="3017859" y="4294509"/>
            <a:chExt cx="1890849" cy="912135"/>
          </a:xfrm>
        </p:grpSpPr>
        <p:sp>
          <p:nvSpPr>
            <p:cNvPr id="20" name="TextBox 19"/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3017859" y="4294509"/>
              <a:ext cx="18853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2" name="Group 40"/>
          <p:cNvGrpSpPr/>
          <p:nvPr/>
        </p:nvGrpSpPr>
        <p:grpSpPr>
          <a:xfrm>
            <a:off x="2319842" y="2360457"/>
            <a:ext cx="2880000" cy="912135"/>
            <a:chOff x="3017859" y="4294509"/>
            <a:chExt cx="1890849" cy="912135"/>
          </a:xfrm>
        </p:grpSpPr>
        <p:sp>
          <p:nvSpPr>
            <p:cNvPr id="23" name="TextBox 22"/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017859" y="4294509"/>
              <a:ext cx="188539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5" name="Text Placeholder 22"/>
          <p:cNvSpPr txBox="1"/>
          <p:nvPr/>
        </p:nvSpPr>
        <p:spPr>
          <a:xfrm>
            <a:off x="7306384" y="2817502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anose="020B0604020202020204" pitchFamily="34" charset="0"/>
              </a:rPr>
              <a:t>A</a:t>
            </a:r>
            <a:endParaRPr lang="en-US" altLang="ko-KR" sz="2800" b="1" dirty="0">
              <a:solidFill>
                <a:schemeClr val="accent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6" name="Text Placeholder 22"/>
          <p:cNvSpPr txBox="1"/>
          <p:nvPr/>
        </p:nvSpPr>
        <p:spPr>
          <a:xfrm>
            <a:off x="6781397" y="3712391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anose="020B0604020202020204" pitchFamily="34" charset="0"/>
              </a:rPr>
              <a:t>B</a:t>
            </a:r>
            <a:endParaRPr lang="en-US" altLang="ko-KR" sz="2800" b="1" dirty="0">
              <a:solidFill>
                <a:schemeClr val="accent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7" name="Text Placeholder 22"/>
          <p:cNvSpPr txBox="1"/>
          <p:nvPr/>
        </p:nvSpPr>
        <p:spPr>
          <a:xfrm>
            <a:off x="5966677" y="4197926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anose="020B0604020202020204" pitchFamily="34" charset="0"/>
              </a:rPr>
              <a:t>C</a:t>
            </a:r>
            <a:endParaRPr lang="en-US" altLang="ko-KR" sz="2800" b="1" dirty="0">
              <a:solidFill>
                <a:schemeClr val="accent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8" name="Text Placeholder 22"/>
          <p:cNvSpPr txBox="1"/>
          <p:nvPr/>
        </p:nvSpPr>
        <p:spPr>
          <a:xfrm>
            <a:off x="5103056" y="3762495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anose="020B0604020202020204" pitchFamily="34" charset="0"/>
              </a:rPr>
              <a:t>D</a:t>
            </a:r>
            <a:endParaRPr lang="en-US" altLang="ko-KR" sz="2800" b="1" dirty="0">
              <a:solidFill>
                <a:schemeClr val="accent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9" name="Text Placeholder 22"/>
          <p:cNvSpPr txBox="1"/>
          <p:nvPr/>
        </p:nvSpPr>
        <p:spPr>
          <a:xfrm>
            <a:off x="4466387" y="4403646"/>
            <a:ext cx="374730" cy="485535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2800" b="1" dirty="0">
                <a:solidFill>
                  <a:schemeClr val="accent2">
                    <a:lumMod val="75000"/>
                  </a:schemeClr>
                </a:solidFill>
                <a:cs typeface="Arial" panose="020B0604020202020204" pitchFamily="34" charset="0"/>
              </a:rPr>
              <a:t>E</a:t>
            </a:r>
            <a:endParaRPr lang="en-US" altLang="ko-KR" sz="2800" b="1" dirty="0">
              <a:solidFill>
                <a:schemeClr val="accent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4217107" y="2894460"/>
            <a:ext cx="4394578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accent1"/>
                </a:solidFill>
                <a:cs typeface="Arial" panose="020B0604020202020204" pitchFamily="34" charset="0"/>
              </a:rPr>
              <a:t>Section</a:t>
            </a:r>
            <a:endParaRPr lang="en-US" altLang="ko-KR" sz="4800" dirty="0">
              <a:solidFill>
                <a:schemeClr val="accent1"/>
              </a:solidFill>
              <a:cs typeface="Arial" panose="020B0604020202020204" pitchFamily="34" charset="0"/>
            </a:endParaRPr>
          </a:p>
          <a:p>
            <a:pPr algn="ctr"/>
            <a:r>
              <a:rPr lang="en-US" altLang="ko-KR" sz="4800" dirty="0">
                <a:solidFill>
                  <a:schemeClr val="accent1"/>
                </a:solidFill>
                <a:cs typeface="Arial" panose="020B0604020202020204" pitchFamily="34" charset="0"/>
              </a:rPr>
              <a:t>Break</a:t>
            </a:r>
            <a:endParaRPr lang="ko-KR" altLang="en-US" sz="48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4217107" y="4357444"/>
            <a:ext cx="4394525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5" dirty="0">
                <a:solidFill>
                  <a:schemeClr val="accent1"/>
                </a:solidFill>
                <a:cs typeface="Arial" panose="020B0604020202020204" pitchFamily="34" charset="0"/>
              </a:rPr>
              <a:t>Insert the Sub Title of</a:t>
            </a:r>
            <a:endParaRPr lang="en-US" altLang="ko-KR" sz="1865" dirty="0">
              <a:solidFill>
                <a:schemeClr val="accent1"/>
              </a:solidFill>
              <a:cs typeface="Arial" panose="020B0604020202020204" pitchFamily="34" charset="0"/>
            </a:endParaRPr>
          </a:p>
          <a:p>
            <a:pPr algn="ctr"/>
            <a:r>
              <a:rPr lang="en-US" altLang="ko-KR" sz="1865" dirty="0">
                <a:solidFill>
                  <a:schemeClr val="accent1"/>
                </a:solidFill>
                <a:cs typeface="Arial" panose="020B0604020202020204" pitchFamily="34" charset="0"/>
              </a:rPr>
              <a:t>Your Presentation</a:t>
            </a:r>
            <a:endParaRPr lang="ko-KR" altLang="en-US" sz="1865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이등변 삼각형 1"/>
          <p:cNvSpPr/>
          <p:nvPr/>
        </p:nvSpPr>
        <p:spPr>
          <a:xfrm rot="19800000">
            <a:off x="133561" y="236516"/>
            <a:ext cx="6117151" cy="5273405"/>
          </a:xfrm>
          <a:prstGeom prst="triangle">
            <a:avLst/>
          </a:pr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0" name="그룹 9"/>
          <p:cNvGrpSpPr/>
          <p:nvPr/>
        </p:nvGrpSpPr>
        <p:grpSpPr>
          <a:xfrm>
            <a:off x="6799634" y="933044"/>
            <a:ext cx="4700928" cy="2132016"/>
            <a:chOff x="8070434" y="1630442"/>
            <a:chExt cx="2925465" cy="2132016"/>
          </a:xfrm>
        </p:grpSpPr>
        <p:sp>
          <p:nvSpPr>
            <p:cNvPr id="11" name="TextBox 10"/>
            <p:cNvSpPr txBox="1"/>
            <p:nvPr/>
          </p:nvSpPr>
          <p:spPr>
            <a:xfrm>
              <a:off x="8070434" y="2008132"/>
              <a:ext cx="2925465" cy="1754326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anose="020B0604020202020204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anose="020B0604020202020204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8070434" y="1630442"/>
              <a:ext cx="2925465" cy="338554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1600" b="1" dirty="0">
                  <a:solidFill>
                    <a:schemeClr val="accent1"/>
                  </a:solidFill>
                  <a:cs typeface="Arial" panose="020B0604020202020204" pitchFamily="34" charset="0"/>
                </a:rPr>
                <a:t>Contents Here</a:t>
              </a:r>
              <a:endParaRPr lang="ko-KR" altLang="en-US" sz="1600" b="1" dirty="0">
                <a:solidFill>
                  <a:schemeClr val="accent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8103272" y="3707689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8103272" y="4406096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103272" y="5104503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8103272" y="5802911"/>
            <a:ext cx="339729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anose="020B0604020202020204" pitchFamily="34" charset="0"/>
            </a:endParaRPr>
          </a:p>
        </p:txBody>
      </p:sp>
      <p:sp>
        <p:nvSpPr>
          <p:cNvPr id="18" name="Text Placeholder 13"/>
          <p:cNvSpPr txBox="1"/>
          <p:nvPr/>
        </p:nvSpPr>
        <p:spPr>
          <a:xfrm>
            <a:off x="1637371" y="3952742"/>
            <a:ext cx="3402205" cy="189022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</a:rPr>
              <a:t>Portfolio Presentation Designed</a:t>
            </a:r>
            <a:endParaRPr lang="en-US" altLang="ko-KR" sz="3600" b="1" dirty="0">
              <a:solidFill>
                <a:schemeClr val="bg1"/>
              </a:solidFill>
              <a:latin typeface="+mj-lt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7749286" y="3806191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7749286" y="4500471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749286" y="5194751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7749286" y="5889030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777708" y="1837100"/>
            <a:ext cx="928500" cy="891459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4"/>
            </a:solidFill>
          </a:ln>
          <a:effectLst>
            <a:innerShdw blurRad="127000" dist="127000" dir="13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anose="020B0604020202020204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4777708" y="2938384"/>
            <a:ext cx="928500" cy="891459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3"/>
            </a:solidFill>
          </a:ln>
          <a:effectLst>
            <a:innerShdw blurRad="127000" dist="127000" dir="13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cs typeface="Arial" panose="020B0604020202020204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777708" y="4039668"/>
            <a:ext cx="928500" cy="891459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2"/>
            </a:solidFill>
          </a:ln>
          <a:effectLst>
            <a:innerShdw blurRad="127000" dist="127000" dir="13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4777708" y="5140952"/>
            <a:ext cx="928500" cy="891459"/>
          </a:xfrm>
          <a:prstGeom prst="rect">
            <a:avLst/>
          </a:prstGeom>
          <a:solidFill>
            <a:schemeClr val="bg1"/>
          </a:solidFill>
          <a:ln w="63500">
            <a:solidFill>
              <a:schemeClr val="accent1"/>
            </a:solidFill>
          </a:ln>
          <a:effectLst>
            <a:innerShdw blurRad="127000" dist="127000" dir="132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cs typeface="Arial" panose="020B0604020202020204" pitchFamily="34" charset="0"/>
            </a:endParaRPr>
          </a:p>
        </p:txBody>
      </p:sp>
      <p:sp>
        <p:nvSpPr>
          <p:cNvPr id="10" name="Freeform 4"/>
          <p:cNvSpPr/>
          <p:nvPr/>
        </p:nvSpPr>
        <p:spPr>
          <a:xfrm>
            <a:off x="2700682" y="2907813"/>
            <a:ext cx="2056195" cy="1032243"/>
          </a:xfrm>
          <a:custGeom>
            <a:avLst/>
            <a:gdLst>
              <a:gd name="connsiteX0" fmla="*/ 1621972 w 1621972"/>
              <a:gd name="connsiteY0" fmla="*/ 0 h 925286"/>
              <a:gd name="connsiteX1" fmla="*/ 0 w 1621972"/>
              <a:gd name="connsiteY1" fmla="*/ 925286 h 925286"/>
              <a:gd name="connsiteX2" fmla="*/ 1621972 w 1621972"/>
              <a:gd name="connsiteY2" fmla="*/ 849086 h 925286"/>
              <a:gd name="connsiteX3" fmla="*/ 1621972 w 1621972"/>
              <a:gd name="connsiteY3" fmla="*/ 0 h 925286"/>
              <a:gd name="connsiteX0-1" fmla="*/ 1632858 w 1632858"/>
              <a:gd name="connsiteY0-2" fmla="*/ 0 h 957943"/>
              <a:gd name="connsiteX1-3" fmla="*/ 0 w 1632858"/>
              <a:gd name="connsiteY1-4" fmla="*/ 957943 h 957943"/>
              <a:gd name="connsiteX2-5" fmla="*/ 1621972 w 1632858"/>
              <a:gd name="connsiteY2-6" fmla="*/ 881743 h 957943"/>
              <a:gd name="connsiteX3-7" fmla="*/ 1632858 w 1632858"/>
              <a:gd name="connsiteY3-8" fmla="*/ 0 h 957943"/>
              <a:gd name="connsiteX0-9" fmla="*/ 1632858 w 1654629"/>
              <a:gd name="connsiteY0-10" fmla="*/ 0 h 957943"/>
              <a:gd name="connsiteX1-11" fmla="*/ 0 w 1654629"/>
              <a:gd name="connsiteY1-12" fmla="*/ 957943 h 957943"/>
              <a:gd name="connsiteX2-13" fmla="*/ 1654629 w 1654629"/>
              <a:gd name="connsiteY2-14" fmla="*/ 903515 h 957943"/>
              <a:gd name="connsiteX3-15" fmla="*/ 1632858 w 1654629"/>
              <a:gd name="connsiteY3-16" fmla="*/ 0 h 957943"/>
              <a:gd name="connsiteX0-17" fmla="*/ 1643743 w 1654629"/>
              <a:gd name="connsiteY0-18" fmla="*/ 0 h 979714"/>
              <a:gd name="connsiteX1-19" fmla="*/ 0 w 1654629"/>
              <a:gd name="connsiteY1-20" fmla="*/ 979714 h 979714"/>
              <a:gd name="connsiteX2-21" fmla="*/ 1654629 w 1654629"/>
              <a:gd name="connsiteY2-22" fmla="*/ 925286 h 979714"/>
              <a:gd name="connsiteX3-23" fmla="*/ 1643743 w 1654629"/>
              <a:gd name="connsiteY3-24" fmla="*/ 0 h 979714"/>
              <a:gd name="connsiteX0-25" fmla="*/ 1630212 w 1654629"/>
              <a:gd name="connsiteY0-26" fmla="*/ 0 h 947057"/>
              <a:gd name="connsiteX1-27" fmla="*/ 0 w 1654629"/>
              <a:gd name="connsiteY1-28" fmla="*/ 947057 h 947057"/>
              <a:gd name="connsiteX2-29" fmla="*/ 1654629 w 1654629"/>
              <a:gd name="connsiteY2-30" fmla="*/ 892629 h 947057"/>
              <a:gd name="connsiteX3-31" fmla="*/ 1630212 w 1654629"/>
              <a:gd name="connsiteY3-32" fmla="*/ 0 h 947057"/>
              <a:gd name="connsiteX0-33" fmla="*/ 1657273 w 1657273"/>
              <a:gd name="connsiteY0-34" fmla="*/ 0 h 968828"/>
              <a:gd name="connsiteX1-35" fmla="*/ 0 w 1657273"/>
              <a:gd name="connsiteY1-36" fmla="*/ 968828 h 968828"/>
              <a:gd name="connsiteX2-37" fmla="*/ 1654629 w 1657273"/>
              <a:gd name="connsiteY2-38" fmla="*/ 914400 h 968828"/>
              <a:gd name="connsiteX3-39" fmla="*/ 1657273 w 1657273"/>
              <a:gd name="connsiteY3-40" fmla="*/ 0 h 968828"/>
              <a:gd name="connsiteX0-41" fmla="*/ 1684334 w 1684334"/>
              <a:gd name="connsiteY0-42" fmla="*/ 0 h 990599"/>
              <a:gd name="connsiteX1-43" fmla="*/ 0 w 1684334"/>
              <a:gd name="connsiteY1-44" fmla="*/ 990599 h 990599"/>
              <a:gd name="connsiteX2-45" fmla="*/ 1654629 w 1684334"/>
              <a:gd name="connsiteY2-46" fmla="*/ 936171 h 990599"/>
              <a:gd name="connsiteX3-47" fmla="*/ 1684334 w 1684334"/>
              <a:gd name="connsiteY3-48" fmla="*/ 0 h 990599"/>
              <a:gd name="connsiteX0-49" fmla="*/ 1589618 w 1654636"/>
              <a:gd name="connsiteY0-50" fmla="*/ 0 h 947056"/>
              <a:gd name="connsiteX1-51" fmla="*/ 0 w 1654636"/>
              <a:gd name="connsiteY1-52" fmla="*/ 947056 h 947056"/>
              <a:gd name="connsiteX2-53" fmla="*/ 1654629 w 1654636"/>
              <a:gd name="connsiteY2-54" fmla="*/ 892628 h 947056"/>
              <a:gd name="connsiteX3-55" fmla="*/ 1589618 w 1654636"/>
              <a:gd name="connsiteY3-56" fmla="*/ 0 h 947056"/>
              <a:gd name="connsiteX0-57" fmla="*/ 1603149 w 1654638"/>
              <a:gd name="connsiteY0-58" fmla="*/ 0 h 979713"/>
              <a:gd name="connsiteX1-59" fmla="*/ 0 w 1654638"/>
              <a:gd name="connsiteY1-60" fmla="*/ 979713 h 979713"/>
              <a:gd name="connsiteX2-61" fmla="*/ 1654629 w 1654638"/>
              <a:gd name="connsiteY2-62" fmla="*/ 925285 h 979713"/>
              <a:gd name="connsiteX3-63" fmla="*/ 1603149 w 1654638"/>
              <a:gd name="connsiteY3-64" fmla="*/ 0 h 979713"/>
              <a:gd name="connsiteX0-65" fmla="*/ 1603149 w 1627589"/>
              <a:gd name="connsiteY0-66" fmla="*/ 0 h 979713"/>
              <a:gd name="connsiteX1-67" fmla="*/ 0 w 1627589"/>
              <a:gd name="connsiteY1-68" fmla="*/ 979713 h 979713"/>
              <a:gd name="connsiteX2-69" fmla="*/ 1627568 w 1627589"/>
              <a:gd name="connsiteY2-70" fmla="*/ 914399 h 979713"/>
              <a:gd name="connsiteX3-71" fmla="*/ 1603149 w 1627589"/>
              <a:gd name="connsiteY3-72" fmla="*/ 0 h 979713"/>
              <a:gd name="connsiteX0-73" fmla="*/ 1603149 w 1611762"/>
              <a:gd name="connsiteY0-74" fmla="*/ 0 h 979713"/>
              <a:gd name="connsiteX1-75" fmla="*/ 0 w 1611762"/>
              <a:gd name="connsiteY1-76" fmla="*/ 979713 h 979713"/>
              <a:gd name="connsiteX2-77" fmla="*/ 1611709 w 1611762"/>
              <a:gd name="connsiteY2-78" fmla="*/ 910146 h 979713"/>
              <a:gd name="connsiteX3-79" fmla="*/ 1603149 w 1611762"/>
              <a:gd name="connsiteY3-80" fmla="*/ 0 h 979713"/>
              <a:gd name="connsiteX0-81" fmla="*/ 1581944 w 1611727"/>
              <a:gd name="connsiteY0-82" fmla="*/ 0 h 979713"/>
              <a:gd name="connsiteX1-83" fmla="*/ 0 w 1611727"/>
              <a:gd name="connsiteY1-84" fmla="*/ 979713 h 979713"/>
              <a:gd name="connsiteX2-85" fmla="*/ 1611709 w 1611727"/>
              <a:gd name="connsiteY2-86" fmla="*/ 910146 h 979713"/>
              <a:gd name="connsiteX3-87" fmla="*/ 1581944 w 1611727"/>
              <a:gd name="connsiteY3-88" fmla="*/ 0 h 979713"/>
              <a:gd name="connsiteX0-89" fmla="*/ 1581944 w 1586350"/>
              <a:gd name="connsiteY0-90" fmla="*/ 0 h 979713"/>
              <a:gd name="connsiteX1-91" fmla="*/ 0 w 1586350"/>
              <a:gd name="connsiteY1-92" fmla="*/ 979713 h 979713"/>
              <a:gd name="connsiteX2-93" fmla="*/ 1586263 w 1586350"/>
              <a:gd name="connsiteY2-94" fmla="*/ 920382 h 979713"/>
              <a:gd name="connsiteX3-95" fmla="*/ 1581944 w 1586350"/>
              <a:gd name="connsiteY3-96" fmla="*/ 0 h 979713"/>
              <a:gd name="connsiteX0-97" fmla="*/ 1581944 w 1586350"/>
              <a:gd name="connsiteY0-98" fmla="*/ 0 h 979713"/>
              <a:gd name="connsiteX1-99" fmla="*/ 0 w 1586350"/>
              <a:gd name="connsiteY1-100" fmla="*/ 979713 h 979713"/>
              <a:gd name="connsiteX2-101" fmla="*/ 1586263 w 1586350"/>
              <a:gd name="connsiteY2-102" fmla="*/ 920382 h 979713"/>
              <a:gd name="connsiteX3-103" fmla="*/ 1581944 w 1586350"/>
              <a:gd name="connsiteY3-104" fmla="*/ 0 h 979713"/>
              <a:gd name="connsiteX0-105" fmla="*/ 1581944 w 1582267"/>
              <a:gd name="connsiteY0-106" fmla="*/ 0 h 979713"/>
              <a:gd name="connsiteX1-107" fmla="*/ 0 w 1582267"/>
              <a:gd name="connsiteY1-108" fmla="*/ 979713 h 979713"/>
              <a:gd name="connsiteX2-109" fmla="*/ 1582022 w 1582267"/>
              <a:gd name="connsiteY2-110" fmla="*/ 920382 h 979713"/>
              <a:gd name="connsiteX3-111" fmla="*/ 1581944 w 1582267"/>
              <a:gd name="connsiteY3-112" fmla="*/ 0 h 979713"/>
              <a:gd name="connsiteX0-113" fmla="*/ 1581944 w 1582267"/>
              <a:gd name="connsiteY0-114" fmla="*/ 0 h 972229"/>
              <a:gd name="connsiteX1-115" fmla="*/ 0 w 1582267"/>
              <a:gd name="connsiteY1-116" fmla="*/ 972229 h 972229"/>
              <a:gd name="connsiteX2-117" fmla="*/ 1582022 w 1582267"/>
              <a:gd name="connsiteY2-118" fmla="*/ 912898 h 972229"/>
              <a:gd name="connsiteX3-119" fmla="*/ 1581944 w 1582267"/>
              <a:gd name="connsiteY3-120" fmla="*/ 0 h 972229"/>
              <a:gd name="connsiteX0-121" fmla="*/ 1577945 w 1582112"/>
              <a:gd name="connsiteY0-122" fmla="*/ 0 h 974723"/>
              <a:gd name="connsiteX1-123" fmla="*/ 0 w 1582112"/>
              <a:gd name="connsiteY1-124" fmla="*/ 974723 h 974723"/>
              <a:gd name="connsiteX2-125" fmla="*/ 1582022 w 1582112"/>
              <a:gd name="connsiteY2-126" fmla="*/ 915392 h 974723"/>
              <a:gd name="connsiteX3-127" fmla="*/ 1577945 w 1582112"/>
              <a:gd name="connsiteY3-128" fmla="*/ 0 h 974723"/>
              <a:gd name="connsiteX0-129" fmla="*/ 1575945 w 1582091"/>
              <a:gd name="connsiteY0-130" fmla="*/ 0 h 969734"/>
              <a:gd name="connsiteX1-131" fmla="*/ 0 w 1582091"/>
              <a:gd name="connsiteY1-132" fmla="*/ 969734 h 969734"/>
              <a:gd name="connsiteX2-133" fmla="*/ 1582022 w 1582091"/>
              <a:gd name="connsiteY2-134" fmla="*/ 910403 h 969734"/>
              <a:gd name="connsiteX3-135" fmla="*/ 1575945 w 1582091"/>
              <a:gd name="connsiteY3-136" fmla="*/ 0 h 969734"/>
              <a:gd name="connsiteX0-137" fmla="*/ 1575945 w 1582091"/>
              <a:gd name="connsiteY0-138" fmla="*/ 0 h 972229"/>
              <a:gd name="connsiteX1-139" fmla="*/ 0 w 1582091"/>
              <a:gd name="connsiteY1-140" fmla="*/ 972229 h 972229"/>
              <a:gd name="connsiteX2-141" fmla="*/ 1582022 w 1582091"/>
              <a:gd name="connsiteY2-142" fmla="*/ 912898 h 972229"/>
              <a:gd name="connsiteX3-143" fmla="*/ 1575945 w 1582091"/>
              <a:gd name="connsiteY3-144" fmla="*/ 0 h 972229"/>
              <a:gd name="connsiteX0-145" fmla="*/ 1575945 w 1582091"/>
              <a:gd name="connsiteY0-146" fmla="*/ 0 h 974724"/>
              <a:gd name="connsiteX1-147" fmla="*/ 0 w 1582091"/>
              <a:gd name="connsiteY1-148" fmla="*/ 974724 h 974724"/>
              <a:gd name="connsiteX2-149" fmla="*/ 1582022 w 1582091"/>
              <a:gd name="connsiteY2-150" fmla="*/ 915393 h 974724"/>
              <a:gd name="connsiteX3-151" fmla="*/ 1575945 w 1582091"/>
              <a:gd name="connsiteY3-152" fmla="*/ 0 h 974724"/>
              <a:gd name="connsiteX0-153" fmla="*/ 1575945 w 1578155"/>
              <a:gd name="connsiteY0-154" fmla="*/ 0 h 974724"/>
              <a:gd name="connsiteX1-155" fmla="*/ 0 w 1578155"/>
              <a:gd name="connsiteY1-156" fmla="*/ 974724 h 974724"/>
              <a:gd name="connsiteX2-157" fmla="*/ 1578023 w 1578155"/>
              <a:gd name="connsiteY2-158" fmla="*/ 920382 h 974724"/>
              <a:gd name="connsiteX3-159" fmla="*/ 1575945 w 1578155"/>
              <a:gd name="connsiteY3-160" fmla="*/ 0 h 974724"/>
              <a:gd name="connsiteX0-161" fmla="*/ 1575945 w 1578155"/>
              <a:gd name="connsiteY0-162" fmla="*/ 0 h 974724"/>
              <a:gd name="connsiteX1-163" fmla="*/ 0 w 1578155"/>
              <a:gd name="connsiteY1-164" fmla="*/ 974724 h 974724"/>
              <a:gd name="connsiteX2-165" fmla="*/ 1578023 w 1578155"/>
              <a:gd name="connsiteY2-166" fmla="*/ 922875 h 974724"/>
              <a:gd name="connsiteX3-167" fmla="*/ 1575945 w 1578155"/>
              <a:gd name="connsiteY3-168" fmla="*/ 0 h 974724"/>
              <a:gd name="connsiteX0-169" fmla="*/ 1585943 w 1588153"/>
              <a:gd name="connsiteY0-170" fmla="*/ 0 h 972229"/>
              <a:gd name="connsiteX1-171" fmla="*/ 0 w 1588153"/>
              <a:gd name="connsiteY1-172" fmla="*/ 972229 h 972229"/>
              <a:gd name="connsiteX2-173" fmla="*/ 1588021 w 1588153"/>
              <a:gd name="connsiteY2-174" fmla="*/ 922875 h 972229"/>
              <a:gd name="connsiteX3-175" fmla="*/ 1585943 w 1588153"/>
              <a:gd name="connsiteY3-176" fmla="*/ 0 h 972229"/>
              <a:gd name="connsiteX0-177" fmla="*/ 1593941 w 1596151"/>
              <a:gd name="connsiteY0-178" fmla="*/ 0 h 999669"/>
              <a:gd name="connsiteX1-179" fmla="*/ 0 w 1596151"/>
              <a:gd name="connsiteY1-180" fmla="*/ 999669 h 999669"/>
              <a:gd name="connsiteX2-181" fmla="*/ 1596019 w 1596151"/>
              <a:gd name="connsiteY2-182" fmla="*/ 922875 h 999669"/>
              <a:gd name="connsiteX3-183" fmla="*/ 1593941 w 1596151"/>
              <a:gd name="connsiteY3-184" fmla="*/ 0 h 99966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596151" h="999669">
                <a:moveTo>
                  <a:pt x="1593941" y="0"/>
                </a:moveTo>
                <a:lnTo>
                  <a:pt x="0" y="999669"/>
                </a:lnTo>
                <a:lnTo>
                  <a:pt x="1596019" y="922875"/>
                </a:lnTo>
                <a:cubicBezTo>
                  <a:pt x="1596900" y="618075"/>
                  <a:pt x="1593060" y="304800"/>
                  <a:pt x="1593941" y="0"/>
                </a:cubicBezTo>
                <a:close/>
              </a:path>
            </a:pathLst>
          </a:custGeom>
          <a:gradFill>
            <a:gsLst>
              <a:gs pos="0">
                <a:schemeClr val="accent3">
                  <a:lumMod val="85000"/>
                </a:schemeClr>
              </a:gs>
              <a:gs pos="100000">
                <a:schemeClr val="accent3"/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1" name="Freeform 3"/>
          <p:cNvSpPr/>
          <p:nvPr/>
        </p:nvSpPr>
        <p:spPr>
          <a:xfrm>
            <a:off x="2698364" y="1806188"/>
            <a:ext cx="2063810" cy="2133869"/>
          </a:xfrm>
          <a:custGeom>
            <a:avLst/>
            <a:gdLst>
              <a:gd name="connsiteX0" fmla="*/ 1621972 w 1621972"/>
              <a:gd name="connsiteY0" fmla="*/ 0 h 2035628"/>
              <a:gd name="connsiteX1" fmla="*/ 0 w 1621972"/>
              <a:gd name="connsiteY1" fmla="*/ 2035628 h 2035628"/>
              <a:gd name="connsiteX2" fmla="*/ 1621972 w 1621972"/>
              <a:gd name="connsiteY2" fmla="*/ 892628 h 2035628"/>
              <a:gd name="connsiteX3" fmla="*/ 1621972 w 1621972"/>
              <a:gd name="connsiteY3" fmla="*/ 0 h 2035628"/>
              <a:gd name="connsiteX0-1" fmla="*/ 1621972 w 1654629"/>
              <a:gd name="connsiteY0-2" fmla="*/ 0 h 2035628"/>
              <a:gd name="connsiteX1-3" fmla="*/ 0 w 1654629"/>
              <a:gd name="connsiteY1-4" fmla="*/ 2035628 h 2035628"/>
              <a:gd name="connsiteX2-5" fmla="*/ 1654629 w 1654629"/>
              <a:gd name="connsiteY2-6" fmla="*/ 881742 h 2035628"/>
              <a:gd name="connsiteX3-7" fmla="*/ 1621972 w 1654629"/>
              <a:gd name="connsiteY3-8" fmla="*/ 0 h 2035628"/>
              <a:gd name="connsiteX0-9" fmla="*/ 1635503 w 1654629"/>
              <a:gd name="connsiteY0-10" fmla="*/ 0 h 2013857"/>
              <a:gd name="connsiteX1-11" fmla="*/ 0 w 1654629"/>
              <a:gd name="connsiteY1-12" fmla="*/ 2013857 h 2013857"/>
              <a:gd name="connsiteX2-13" fmla="*/ 1654629 w 1654629"/>
              <a:gd name="connsiteY2-14" fmla="*/ 859971 h 2013857"/>
              <a:gd name="connsiteX3-15" fmla="*/ 1635503 w 1654629"/>
              <a:gd name="connsiteY3-16" fmla="*/ 0 h 2013857"/>
              <a:gd name="connsiteX0-17" fmla="*/ 1594911 w 1654629"/>
              <a:gd name="connsiteY0-18" fmla="*/ 0 h 2002971"/>
              <a:gd name="connsiteX1-19" fmla="*/ 0 w 1654629"/>
              <a:gd name="connsiteY1-20" fmla="*/ 2002971 h 2002971"/>
              <a:gd name="connsiteX2-21" fmla="*/ 1654629 w 1654629"/>
              <a:gd name="connsiteY2-22" fmla="*/ 849085 h 2002971"/>
              <a:gd name="connsiteX3-23" fmla="*/ 1594911 w 1654629"/>
              <a:gd name="connsiteY3-24" fmla="*/ 0 h 2002971"/>
              <a:gd name="connsiteX0-25" fmla="*/ 1600197 w 1654629"/>
              <a:gd name="connsiteY0-26" fmla="*/ 0 h 2002971"/>
              <a:gd name="connsiteX1-27" fmla="*/ 0 w 1654629"/>
              <a:gd name="connsiteY1-28" fmla="*/ 2002971 h 2002971"/>
              <a:gd name="connsiteX2-29" fmla="*/ 1654629 w 1654629"/>
              <a:gd name="connsiteY2-30" fmla="*/ 849085 h 2002971"/>
              <a:gd name="connsiteX3-31" fmla="*/ 1600197 w 1654629"/>
              <a:gd name="connsiteY3-32" fmla="*/ 0 h 2002971"/>
              <a:gd name="connsiteX0-33" fmla="*/ 1605484 w 1654629"/>
              <a:gd name="connsiteY0-34" fmla="*/ 0 h 2007224"/>
              <a:gd name="connsiteX1-35" fmla="*/ 0 w 1654629"/>
              <a:gd name="connsiteY1-36" fmla="*/ 2007224 h 2007224"/>
              <a:gd name="connsiteX2-37" fmla="*/ 1654629 w 1654629"/>
              <a:gd name="connsiteY2-38" fmla="*/ 853338 h 2007224"/>
              <a:gd name="connsiteX3-39" fmla="*/ 1605484 w 1654629"/>
              <a:gd name="connsiteY3-40" fmla="*/ 0 h 2007224"/>
              <a:gd name="connsiteX0-41" fmla="*/ 1605484 w 1612337"/>
              <a:gd name="connsiteY0-42" fmla="*/ 0 h 2007224"/>
              <a:gd name="connsiteX1-43" fmla="*/ 0 w 1612337"/>
              <a:gd name="connsiteY1-44" fmla="*/ 2007224 h 2007224"/>
              <a:gd name="connsiteX2-45" fmla="*/ 1612337 w 1612337"/>
              <a:gd name="connsiteY2-46" fmla="*/ 870350 h 2007224"/>
              <a:gd name="connsiteX3-47" fmla="*/ 1605484 w 1612337"/>
              <a:gd name="connsiteY3-48" fmla="*/ 0 h 2007224"/>
              <a:gd name="connsiteX0-49" fmla="*/ 1605484 w 1612337"/>
              <a:gd name="connsiteY0-50" fmla="*/ 0 h 2041344"/>
              <a:gd name="connsiteX1-51" fmla="*/ 0 w 1612337"/>
              <a:gd name="connsiteY1-52" fmla="*/ 2041344 h 2041344"/>
              <a:gd name="connsiteX2-53" fmla="*/ 1612337 w 1612337"/>
              <a:gd name="connsiteY2-54" fmla="*/ 904470 h 2041344"/>
              <a:gd name="connsiteX3-55" fmla="*/ 1605484 w 1612337"/>
              <a:gd name="connsiteY3-56" fmla="*/ 0 h 2041344"/>
              <a:gd name="connsiteX0-57" fmla="*/ 1605484 w 1612337"/>
              <a:gd name="connsiteY0-58" fmla="*/ 0 h 2041344"/>
              <a:gd name="connsiteX1-59" fmla="*/ 0 w 1612337"/>
              <a:gd name="connsiteY1-60" fmla="*/ 2041344 h 2041344"/>
              <a:gd name="connsiteX2-61" fmla="*/ 1612337 w 1612337"/>
              <a:gd name="connsiteY2-62" fmla="*/ 911293 h 2041344"/>
              <a:gd name="connsiteX3-63" fmla="*/ 1605484 w 1612337"/>
              <a:gd name="connsiteY3-64" fmla="*/ 0 h 2041344"/>
              <a:gd name="connsiteX0-65" fmla="*/ 1613967 w 1614481"/>
              <a:gd name="connsiteY0-66" fmla="*/ 0 h 2051579"/>
              <a:gd name="connsiteX1-67" fmla="*/ 0 w 1614481"/>
              <a:gd name="connsiteY1-68" fmla="*/ 2051579 h 2051579"/>
              <a:gd name="connsiteX2-69" fmla="*/ 1612337 w 1614481"/>
              <a:gd name="connsiteY2-70" fmla="*/ 921528 h 2051579"/>
              <a:gd name="connsiteX3-71" fmla="*/ 1613967 w 1614481"/>
              <a:gd name="connsiteY3-72" fmla="*/ 0 h 2051579"/>
              <a:gd name="connsiteX0-73" fmla="*/ 1597003 w 1612337"/>
              <a:gd name="connsiteY0-74" fmla="*/ 0 h 2048168"/>
              <a:gd name="connsiteX1-75" fmla="*/ 0 w 1612337"/>
              <a:gd name="connsiteY1-76" fmla="*/ 2048168 h 2048168"/>
              <a:gd name="connsiteX2-77" fmla="*/ 1612337 w 1612337"/>
              <a:gd name="connsiteY2-78" fmla="*/ 918117 h 2048168"/>
              <a:gd name="connsiteX3-79" fmla="*/ 1597003 w 1612337"/>
              <a:gd name="connsiteY3-80" fmla="*/ 0 h 2048168"/>
              <a:gd name="connsiteX0-81" fmla="*/ 1600839 w 1612337"/>
              <a:gd name="connsiteY0-82" fmla="*/ 0 h 2043403"/>
              <a:gd name="connsiteX1-83" fmla="*/ 0 w 1612337"/>
              <a:gd name="connsiteY1-84" fmla="*/ 2043403 h 2043403"/>
              <a:gd name="connsiteX2-85" fmla="*/ 1612337 w 1612337"/>
              <a:gd name="connsiteY2-86" fmla="*/ 913352 h 2043403"/>
              <a:gd name="connsiteX3-87" fmla="*/ 1600839 w 1612337"/>
              <a:gd name="connsiteY3-88" fmla="*/ 0 h 2043403"/>
              <a:gd name="connsiteX0-89" fmla="*/ 1600839 w 1612337"/>
              <a:gd name="connsiteY0-90" fmla="*/ 0 h 2043403"/>
              <a:gd name="connsiteX1-91" fmla="*/ 0 w 1612337"/>
              <a:gd name="connsiteY1-92" fmla="*/ 2043403 h 2043403"/>
              <a:gd name="connsiteX2-93" fmla="*/ 1612337 w 1612337"/>
              <a:gd name="connsiteY2-94" fmla="*/ 915735 h 2043403"/>
              <a:gd name="connsiteX3-95" fmla="*/ 1600839 w 1612337"/>
              <a:gd name="connsiteY3-96" fmla="*/ 0 h 2043403"/>
              <a:gd name="connsiteX0-97" fmla="*/ 1598829 w 1610327"/>
              <a:gd name="connsiteY0-98" fmla="*/ 0 h 2068370"/>
              <a:gd name="connsiteX1-99" fmla="*/ 0 w 1610327"/>
              <a:gd name="connsiteY1-100" fmla="*/ 2068370 h 2068370"/>
              <a:gd name="connsiteX2-101" fmla="*/ 1610327 w 1610327"/>
              <a:gd name="connsiteY2-102" fmla="*/ 915735 h 2068370"/>
              <a:gd name="connsiteX3-103" fmla="*/ 1598829 w 1610327"/>
              <a:gd name="connsiteY3-104" fmla="*/ 0 h 206837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610327" h="2068370">
                <a:moveTo>
                  <a:pt x="1598829" y="0"/>
                </a:moveTo>
                <a:lnTo>
                  <a:pt x="0" y="2068370"/>
                </a:lnTo>
                <a:lnTo>
                  <a:pt x="1610327" y="915735"/>
                </a:lnTo>
                <a:cubicBezTo>
                  <a:pt x="1608043" y="625618"/>
                  <a:pt x="1601113" y="290117"/>
                  <a:pt x="1598829" y="0"/>
                </a:cubicBezTo>
                <a:close/>
              </a:path>
            </a:pathLst>
          </a:custGeom>
          <a:gradFill>
            <a:gsLst>
              <a:gs pos="0">
                <a:schemeClr val="accent4">
                  <a:lumMod val="85000"/>
                </a:schemeClr>
              </a:gs>
              <a:gs pos="100000">
                <a:schemeClr val="accent4"/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Freeform 59"/>
          <p:cNvSpPr/>
          <p:nvPr/>
        </p:nvSpPr>
        <p:spPr>
          <a:xfrm flipV="1">
            <a:off x="2707979" y="3936415"/>
            <a:ext cx="2047004" cy="1029679"/>
          </a:xfrm>
          <a:custGeom>
            <a:avLst/>
            <a:gdLst>
              <a:gd name="connsiteX0" fmla="*/ 1621972 w 1621972"/>
              <a:gd name="connsiteY0" fmla="*/ 0 h 925286"/>
              <a:gd name="connsiteX1" fmla="*/ 0 w 1621972"/>
              <a:gd name="connsiteY1" fmla="*/ 925286 h 925286"/>
              <a:gd name="connsiteX2" fmla="*/ 1621972 w 1621972"/>
              <a:gd name="connsiteY2" fmla="*/ 849086 h 925286"/>
              <a:gd name="connsiteX3" fmla="*/ 1621972 w 1621972"/>
              <a:gd name="connsiteY3" fmla="*/ 0 h 925286"/>
              <a:gd name="connsiteX0-1" fmla="*/ 1632858 w 1632858"/>
              <a:gd name="connsiteY0-2" fmla="*/ 0 h 957943"/>
              <a:gd name="connsiteX1-3" fmla="*/ 0 w 1632858"/>
              <a:gd name="connsiteY1-4" fmla="*/ 957943 h 957943"/>
              <a:gd name="connsiteX2-5" fmla="*/ 1621972 w 1632858"/>
              <a:gd name="connsiteY2-6" fmla="*/ 881743 h 957943"/>
              <a:gd name="connsiteX3-7" fmla="*/ 1632858 w 1632858"/>
              <a:gd name="connsiteY3-8" fmla="*/ 0 h 957943"/>
              <a:gd name="connsiteX0-9" fmla="*/ 1632858 w 1654629"/>
              <a:gd name="connsiteY0-10" fmla="*/ 0 h 957943"/>
              <a:gd name="connsiteX1-11" fmla="*/ 0 w 1654629"/>
              <a:gd name="connsiteY1-12" fmla="*/ 957943 h 957943"/>
              <a:gd name="connsiteX2-13" fmla="*/ 1654629 w 1654629"/>
              <a:gd name="connsiteY2-14" fmla="*/ 903515 h 957943"/>
              <a:gd name="connsiteX3-15" fmla="*/ 1632858 w 1654629"/>
              <a:gd name="connsiteY3-16" fmla="*/ 0 h 957943"/>
              <a:gd name="connsiteX0-17" fmla="*/ 1643743 w 1654629"/>
              <a:gd name="connsiteY0-18" fmla="*/ 0 h 979714"/>
              <a:gd name="connsiteX1-19" fmla="*/ 0 w 1654629"/>
              <a:gd name="connsiteY1-20" fmla="*/ 979714 h 979714"/>
              <a:gd name="connsiteX2-21" fmla="*/ 1654629 w 1654629"/>
              <a:gd name="connsiteY2-22" fmla="*/ 925286 h 979714"/>
              <a:gd name="connsiteX3-23" fmla="*/ 1643743 w 1654629"/>
              <a:gd name="connsiteY3-24" fmla="*/ 0 h 979714"/>
              <a:gd name="connsiteX0-25" fmla="*/ 1630212 w 1654629"/>
              <a:gd name="connsiteY0-26" fmla="*/ 0 h 947057"/>
              <a:gd name="connsiteX1-27" fmla="*/ 0 w 1654629"/>
              <a:gd name="connsiteY1-28" fmla="*/ 947057 h 947057"/>
              <a:gd name="connsiteX2-29" fmla="*/ 1654629 w 1654629"/>
              <a:gd name="connsiteY2-30" fmla="*/ 892629 h 947057"/>
              <a:gd name="connsiteX3-31" fmla="*/ 1630212 w 1654629"/>
              <a:gd name="connsiteY3-32" fmla="*/ 0 h 947057"/>
              <a:gd name="connsiteX0-33" fmla="*/ 1657273 w 1657273"/>
              <a:gd name="connsiteY0-34" fmla="*/ 0 h 968828"/>
              <a:gd name="connsiteX1-35" fmla="*/ 0 w 1657273"/>
              <a:gd name="connsiteY1-36" fmla="*/ 968828 h 968828"/>
              <a:gd name="connsiteX2-37" fmla="*/ 1654629 w 1657273"/>
              <a:gd name="connsiteY2-38" fmla="*/ 914400 h 968828"/>
              <a:gd name="connsiteX3-39" fmla="*/ 1657273 w 1657273"/>
              <a:gd name="connsiteY3-40" fmla="*/ 0 h 968828"/>
              <a:gd name="connsiteX0-41" fmla="*/ 1684334 w 1684334"/>
              <a:gd name="connsiteY0-42" fmla="*/ 0 h 990599"/>
              <a:gd name="connsiteX1-43" fmla="*/ 0 w 1684334"/>
              <a:gd name="connsiteY1-44" fmla="*/ 990599 h 990599"/>
              <a:gd name="connsiteX2-45" fmla="*/ 1654629 w 1684334"/>
              <a:gd name="connsiteY2-46" fmla="*/ 936171 h 990599"/>
              <a:gd name="connsiteX3-47" fmla="*/ 1684334 w 1684334"/>
              <a:gd name="connsiteY3-48" fmla="*/ 0 h 990599"/>
              <a:gd name="connsiteX0-49" fmla="*/ 1589618 w 1654636"/>
              <a:gd name="connsiteY0-50" fmla="*/ 0 h 947056"/>
              <a:gd name="connsiteX1-51" fmla="*/ 0 w 1654636"/>
              <a:gd name="connsiteY1-52" fmla="*/ 947056 h 947056"/>
              <a:gd name="connsiteX2-53" fmla="*/ 1654629 w 1654636"/>
              <a:gd name="connsiteY2-54" fmla="*/ 892628 h 947056"/>
              <a:gd name="connsiteX3-55" fmla="*/ 1589618 w 1654636"/>
              <a:gd name="connsiteY3-56" fmla="*/ 0 h 947056"/>
              <a:gd name="connsiteX0-57" fmla="*/ 1603149 w 1654638"/>
              <a:gd name="connsiteY0-58" fmla="*/ 0 h 979713"/>
              <a:gd name="connsiteX1-59" fmla="*/ 0 w 1654638"/>
              <a:gd name="connsiteY1-60" fmla="*/ 979713 h 979713"/>
              <a:gd name="connsiteX2-61" fmla="*/ 1654629 w 1654638"/>
              <a:gd name="connsiteY2-62" fmla="*/ 925285 h 979713"/>
              <a:gd name="connsiteX3-63" fmla="*/ 1603149 w 1654638"/>
              <a:gd name="connsiteY3-64" fmla="*/ 0 h 979713"/>
              <a:gd name="connsiteX0-65" fmla="*/ 1603149 w 1627589"/>
              <a:gd name="connsiteY0-66" fmla="*/ 0 h 979713"/>
              <a:gd name="connsiteX1-67" fmla="*/ 0 w 1627589"/>
              <a:gd name="connsiteY1-68" fmla="*/ 979713 h 979713"/>
              <a:gd name="connsiteX2-69" fmla="*/ 1627568 w 1627589"/>
              <a:gd name="connsiteY2-70" fmla="*/ 914399 h 979713"/>
              <a:gd name="connsiteX3-71" fmla="*/ 1603149 w 1627589"/>
              <a:gd name="connsiteY3-72" fmla="*/ 0 h 979713"/>
              <a:gd name="connsiteX0-73" fmla="*/ 1603149 w 1606525"/>
              <a:gd name="connsiteY0-74" fmla="*/ 0 h 979713"/>
              <a:gd name="connsiteX1-75" fmla="*/ 0 w 1606525"/>
              <a:gd name="connsiteY1-76" fmla="*/ 979713 h 979713"/>
              <a:gd name="connsiteX2-77" fmla="*/ 1606422 w 1606525"/>
              <a:gd name="connsiteY2-78" fmla="*/ 910146 h 979713"/>
              <a:gd name="connsiteX3-79" fmla="*/ 1603149 w 1606525"/>
              <a:gd name="connsiteY3-80" fmla="*/ 0 h 979713"/>
              <a:gd name="connsiteX0-81" fmla="*/ 1603149 w 1603149"/>
              <a:gd name="connsiteY0-82" fmla="*/ 0 h 979713"/>
              <a:gd name="connsiteX1-83" fmla="*/ 0 w 1603149"/>
              <a:gd name="connsiteY1-84" fmla="*/ 979713 h 979713"/>
              <a:gd name="connsiteX2-85" fmla="*/ 1601135 w 1603149"/>
              <a:gd name="connsiteY2-86" fmla="*/ 914399 h 979713"/>
              <a:gd name="connsiteX3-87" fmla="*/ 1603149 w 1603149"/>
              <a:gd name="connsiteY3-88" fmla="*/ 0 h 979713"/>
              <a:gd name="connsiteX0-89" fmla="*/ 1608435 w 1608435"/>
              <a:gd name="connsiteY0-90" fmla="*/ 0 h 988219"/>
              <a:gd name="connsiteX1-91" fmla="*/ 0 w 1608435"/>
              <a:gd name="connsiteY1-92" fmla="*/ 988219 h 988219"/>
              <a:gd name="connsiteX2-93" fmla="*/ 1601135 w 1608435"/>
              <a:gd name="connsiteY2-94" fmla="*/ 922905 h 988219"/>
              <a:gd name="connsiteX3-95" fmla="*/ 1608435 w 1608435"/>
              <a:gd name="connsiteY3-96" fmla="*/ 0 h 988219"/>
              <a:gd name="connsiteX0-97" fmla="*/ 1591471 w 1601183"/>
              <a:gd name="connsiteY0-98" fmla="*/ 0 h 991631"/>
              <a:gd name="connsiteX1-99" fmla="*/ 0 w 1601183"/>
              <a:gd name="connsiteY1-100" fmla="*/ 991631 h 991631"/>
              <a:gd name="connsiteX2-101" fmla="*/ 1601135 w 1601183"/>
              <a:gd name="connsiteY2-102" fmla="*/ 926317 h 991631"/>
              <a:gd name="connsiteX3-103" fmla="*/ 1591471 w 1601183"/>
              <a:gd name="connsiteY3-104" fmla="*/ 0 h 991631"/>
              <a:gd name="connsiteX0-105" fmla="*/ 1587230 w 1601171"/>
              <a:gd name="connsiteY0-106" fmla="*/ 0 h 991631"/>
              <a:gd name="connsiteX1-107" fmla="*/ 0 w 1601171"/>
              <a:gd name="connsiteY1-108" fmla="*/ 991631 h 991631"/>
              <a:gd name="connsiteX2-109" fmla="*/ 1601135 w 1601171"/>
              <a:gd name="connsiteY2-110" fmla="*/ 926317 h 991631"/>
              <a:gd name="connsiteX3-111" fmla="*/ 1587230 w 1601171"/>
              <a:gd name="connsiteY3-112" fmla="*/ 0 h 991631"/>
              <a:gd name="connsiteX0-113" fmla="*/ 1587230 w 1601170"/>
              <a:gd name="connsiteY0-114" fmla="*/ 0 h 988219"/>
              <a:gd name="connsiteX1-115" fmla="*/ 0 w 1601170"/>
              <a:gd name="connsiteY1-116" fmla="*/ 988219 h 988219"/>
              <a:gd name="connsiteX2-117" fmla="*/ 1601135 w 1601170"/>
              <a:gd name="connsiteY2-118" fmla="*/ 922905 h 988219"/>
              <a:gd name="connsiteX3-119" fmla="*/ 1587230 w 1601170"/>
              <a:gd name="connsiteY3-120" fmla="*/ 0 h 988219"/>
              <a:gd name="connsiteX0-121" fmla="*/ 1587230 w 1601170"/>
              <a:gd name="connsiteY0-122" fmla="*/ 0 h 991631"/>
              <a:gd name="connsiteX1-123" fmla="*/ 0 w 1601170"/>
              <a:gd name="connsiteY1-124" fmla="*/ 991631 h 991631"/>
              <a:gd name="connsiteX2-125" fmla="*/ 1601135 w 1601170"/>
              <a:gd name="connsiteY2-126" fmla="*/ 926317 h 991631"/>
              <a:gd name="connsiteX3-127" fmla="*/ 1587230 w 1601170"/>
              <a:gd name="connsiteY3-128" fmla="*/ 0 h 991631"/>
              <a:gd name="connsiteX0-129" fmla="*/ 1589240 w 1603180"/>
              <a:gd name="connsiteY0-130" fmla="*/ 0 h 949187"/>
              <a:gd name="connsiteX1-131" fmla="*/ 0 w 1603180"/>
              <a:gd name="connsiteY1-132" fmla="*/ 949187 h 949187"/>
              <a:gd name="connsiteX2-133" fmla="*/ 1603145 w 1603180"/>
              <a:gd name="connsiteY2-134" fmla="*/ 926317 h 949187"/>
              <a:gd name="connsiteX3-135" fmla="*/ 1589240 w 1603180"/>
              <a:gd name="connsiteY3-136" fmla="*/ 0 h 949187"/>
              <a:gd name="connsiteX0-137" fmla="*/ 1589240 w 1603180"/>
              <a:gd name="connsiteY0-138" fmla="*/ 0 h 954181"/>
              <a:gd name="connsiteX1-139" fmla="*/ 0 w 1603180"/>
              <a:gd name="connsiteY1-140" fmla="*/ 954181 h 954181"/>
              <a:gd name="connsiteX2-141" fmla="*/ 1603145 w 1603180"/>
              <a:gd name="connsiteY2-142" fmla="*/ 926317 h 954181"/>
              <a:gd name="connsiteX3-143" fmla="*/ 1589240 w 1603180"/>
              <a:gd name="connsiteY3-144" fmla="*/ 0 h 954181"/>
              <a:gd name="connsiteX0-145" fmla="*/ 1591249 w 1605189"/>
              <a:gd name="connsiteY0-146" fmla="*/ 0 h 956677"/>
              <a:gd name="connsiteX1-147" fmla="*/ 0 w 1605189"/>
              <a:gd name="connsiteY1-148" fmla="*/ 956677 h 956677"/>
              <a:gd name="connsiteX2-149" fmla="*/ 1605154 w 1605189"/>
              <a:gd name="connsiteY2-150" fmla="*/ 926317 h 956677"/>
              <a:gd name="connsiteX3-151" fmla="*/ 1591249 w 1605189"/>
              <a:gd name="connsiteY3-152" fmla="*/ 0 h 956677"/>
              <a:gd name="connsiteX0-153" fmla="*/ 1591249 w 1601181"/>
              <a:gd name="connsiteY0-154" fmla="*/ 0 h 956677"/>
              <a:gd name="connsiteX1-155" fmla="*/ 0 w 1601181"/>
              <a:gd name="connsiteY1-156" fmla="*/ 956677 h 956677"/>
              <a:gd name="connsiteX2-157" fmla="*/ 1601134 w 1601181"/>
              <a:gd name="connsiteY2-158" fmla="*/ 892812 h 956677"/>
              <a:gd name="connsiteX3-159" fmla="*/ 1591249 w 1601181"/>
              <a:gd name="connsiteY3-160" fmla="*/ 0 h 956677"/>
              <a:gd name="connsiteX0-161" fmla="*/ 1591249 w 1607194"/>
              <a:gd name="connsiteY0-162" fmla="*/ 0 h 956677"/>
              <a:gd name="connsiteX1-163" fmla="*/ 0 w 1607194"/>
              <a:gd name="connsiteY1-164" fmla="*/ 956677 h 956677"/>
              <a:gd name="connsiteX2-165" fmla="*/ 1607163 w 1607194"/>
              <a:gd name="connsiteY2-166" fmla="*/ 892812 h 956677"/>
              <a:gd name="connsiteX3-167" fmla="*/ 1591249 w 1607194"/>
              <a:gd name="connsiteY3-168" fmla="*/ 0 h 956677"/>
              <a:gd name="connsiteX0-169" fmla="*/ 1591249 w 1603184"/>
              <a:gd name="connsiteY0-170" fmla="*/ 0 h 956677"/>
              <a:gd name="connsiteX1-171" fmla="*/ 0 w 1603184"/>
              <a:gd name="connsiteY1-172" fmla="*/ 956677 h 956677"/>
              <a:gd name="connsiteX2-173" fmla="*/ 1603144 w 1603184"/>
              <a:gd name="connsiteY2-174" fmla="*/ 890420 h 956677"/>
              <a:gd name="connsiteX3-175" fmla="*/ 1591249 w 1603184"/>
              <a:gd name="connsiteY3-176" fmla="*/ 0 h 956677"/>
              <a:gd name="connsiteX0-177" fmla="*/ 1591249 w 1601181"/>
              <a:gd name="connsiteY0-178" fmla="*/ 0 h 956677"/>
              <a:gd name="connsiteX1-179" fmla="*/ 0 w 1601181"/>
              <a:gd name="connsiteY1-180" fmla="*/ 956677 h 956677"/>
              <a:gd name="connsiteX2-181" fmla="*/ 1601134 w 1601181"/>
              <a:gd name="connsiteY2-182" fmla="*/ 890420 h 956677"/>
              <a:gd name="connsiteX3-183" fmla="*/ 1591249 w 1601181"/>
              <a:gd name="connsiteY3-184" fmla="*/ 0 h 956677"/>
              <a:gd name="connsiteX0-185" fmla="*/ 1591249 w 1597184"/>
              <a:gd name="connsiteY0-186" fmla="*/ 0 h 956677"/>
              <a:gd name="connsiteX1-187" fmla="*/ 0 w 1597184"/>
              <a:gd name="connsiteY1-188" fmla="*/ 956677 h 956677"/>
              <a:gd name="connsiteX2-189" fmla="*/ 1597114 w 1597184"/>
              <a:gd name="connsiteY2-190" fmla="*/ 890420 h 956677"/>
              <a:gd name="connsiteX3-191" fmla="*/ 1591249 w 1597184"/>
              <a:gd name="connsiteY3-192" fmla="*/ 0 h 956677"/>
              <a:gd name="connsiteX0-193" fmla="*/ 1593652 w 1597214"/>
              <a:gd name="connsiteY0-194" fmla="*/ 0 h 956677"/>
              <a:gd name="connsiteX1-195" fmla="*/ 0 w 1597214"/>
              <a:gd name="connsiteY1-196" fmla="*/ 956677 h 956677"/>
              <a:gd name="connsiteX2-197" fmla="*/ 1597114 w 1597214"/>
              <a:gd name="connsiteY2-198" fmla="*/ 890420 h 956677"/>
              <a:gd name="connsiteX3-199" fmla="*/ 1593652 w 1597214"/>
              <a:gd name="connsiteY3-200" fmla="*/ 0 h 95667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597214" h="956677">
                <a:moveTo>
                  <a:pt x="1593652" y="0"/>
                </a:moveTo>
                <a:lnTo>
                  <a:pt x="0" y="956677"/>
                </a:lnTo>
                <a:lnTo>
                  <a:pt x="1597114" y="890420"/>
                </a:lnTo>
                <a:cubicBezTo>
                  <a:pt x="1597995" y="585620"/>
                  <a:pt x="1592771" y="304800"/>
                  <a:pt x="1593652" y="0"/>
                </a:cubicBezTo>
                <a:close/>
              </a:path>
            </a:pathLst>
          </a:custGeom>
          <a:gradFill>
            <a:gsLst>
              <a:gs pos="0">
                <a:schemeClr val="accent2">
                  <a:lumMod val="85000"/>
                </a:schemeClr>
              </a:gs>
              <a:gs pos="100000">
                <a:schemeClr val="accent2"/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Freeform 60"/>
          <p:cNvSpPr/>
          <p:nvPr/>
        </p:nvSpPr>
        <p:spPr>
          <a:xfrm flipV="1">
            <a:off x="2706092" y="3936417"/>
            <a:ext cx="2058102" cy="2132109"/>
          </a:xfrm>
          <a:custGeom>
            <a:avLst/>
            <a:gdLst>
              <a:gd name="connsiteX0" fmla="*/ 1621972 w 1621972"/>
              <a:gd name="connsiteY0" fmla="*/ 0 h 2035628"/>
              <a:gd name="connsiteX1" fmla="*/ 0 w 1621972"/>
              <a:gd name="connsiteY1" fmla="*/ 2035628 h 2035628"/>
              <a:gd name="connsiteX2" fmla="*/ 1621972 w 1621972"/>
              <a:gd name="connsiteY2" fmla="*/ 892628 h 2035628"/>
              <a:gd name="connsiteX3" fmla="*/ 1621972 w 1621972"/>
              <a:gd name="connsiteY3" fmla="*/ 0 h 2035628"/>
              <a:gd name="connsiteX0-1" fmla="*/ 1621972 w 1654629"/>
              <a:gd name="connsiteY0-2" fmla="*/ 0 h 2035628"/>
              <a:gd name="connsiteX1-3" fmla="*/ 0 w 1654629"/>
              <a:gd name="connsiteY1-4" fmla="*/ 2035628 h 2035628"/>
              <a:gd name="connsiteX2-5" fmla="*/ 1654629 w 1654629"/>
              <a:gd name="connsiteY2-6" fmla="*/ 881742 h 2035628"/>
              <a:gd name="connsiteX3-7" fmla="*/ 1621972 w 1654629"/>
              <a:gd name="connsiteY3-8" fmla="*/ 0 h 2035628"/>
              <a:gd name="connsiteX0-9" fmla="*/ 1635503 w 1654629"/>
              <a:gd name="connsiteY0-10" fmla="*/ 0 h 2013857"/>
              <a:gd name="connsiteX1-11" fmla="*/ 0 w 1654629"/>
              <a:gd name="connsiteY1-12" fmla="*/ 2013857 h 2013857"/>
              <a:gd name="connsiteX2-13" fmla="*/ 1654629 w 1654629"/>
              <a:gd name="connsiteY2-14" fmla="*/ 859971 h 2013857"/>
              <a:gd name="connsiteX3-15" fmla="*/ 1635503 w 1654629"/>
              <a:gd name="connsiteY3-16" fmla="*/ 0 h 2013857"/>
              <a:gd name="connsiteX0-17" fmla="*/ 1594911 w 1654629"/>
              <a:gd name="connsiteY0-18" fmla="*/ 0 h 2002971"/>
              <a:gd name="connsiteX1-19" fmla="*/ 0 w 1654629"/>
              <a:gd name="connsiteY1-20" fmla="*/ 2002971 h 2002971"/>
              <a:gd name="connsiteX2-21" fmla="*/ 1654629 w 1654629"/>
              <a:gd name="connsiteY2-22" fmla="*/ 849085 h 2002971"/>
              <a:gd name="connsiteX3-23" fmla="*/ 1594911 w 1654629"/>
              <a:gd name="connsiteY3-24" fmla="*/ 0 h 2002971"/>
              <a:gd name="connsiteX0-25" fmla="*/ 1594911 w 1617624"/>
              <a:gd name="connsiteY0-26" fmla="*/ 0 h 2002971"/>
              <a:gd name="connsiteX1-27" fmla="*/ 0 w 1617624"/>
              <a:gd name="connsiteY1-28" fmla="*/ 2002971 h 2002971"/>
              <a:gd name="connsiteX2-29" fmla="*/ 1617624 w 1617624"/>
              <a:gd name="connsiteY2-30" fmla="*/ 870350 h 2002971"/>
              <a:gd name="connsiteX3-31" fmla="*/ 1594911 w 1617624"/>
              <a:gd name="connsiteY3-32" fmla="*/ 0 h 2002971"/>
              <a:gd name="connsiteX0-33" fmla="*/ 1594911 w 1596478"/>
              <a:gd name="connsiteY0-34" fmla="*/ 0 h 2002971"/>
              <a:gd name="connsiteX1-35" fmla="*/ 0 w 1596478"/>
              <a:gd name="connsiteY1-36" fmla="*/ 2002971 h 2002971"/>
              <a:gd name="connsiteX2-37" fmla="*/ 1596478 w 1596478"/>
              <a:gd name="connsiteY2-38" fmla="*/ 883110 h 2002971"/>
              <a:gd name="connsiteX3-39" fmla="*/ 1594911 w 1596478"/>
              <a:gd name="connsiteY3-40" fmla="*/ 0 h 2002971"/>
              <a:gd name="connsiteX0-41" fmla="*/ 1605483 w 1605502"/>
              <a:gd name="connsiteY0-42" fmla="*/ 0 h 2015730"/>
              <a:gd name="connsiteX1-43" fmla="*/ 0 w 1605502"/>
              <a:gd name="connsiteY1-44" fmla="*/ 2015730 h 2015730"/>
              <a:gd name="connsiteX2-45" fmla="*/ 1596478 w 1605502"/>
              <a:gd name="connsiteY2-46" fmla="*/ 895869 h 2015730"/>
              <a:gd name="connsiteX3-47" fmla="*/ 1605483 w 1605502"/>
              <a:gd name="connsiteY3-48" fmla="*/ 0 h 2015730"/>
              <a:gd name="connsiteX0-49" fmla="*/ 1605483 w 1605502"/>
              <a:gd name="connsiteY0-50" fmla="*/ 0 h 2032742"/>
              <a:gd name="connsiteX1-51" fmla="*/ 0 w 1605502"/>
              <a:gd name="connsiteY1-52" fmla="*/ 2032742 h 2032742"/>
              <a:gd name="connsiteX2-53" fmla="*/ 1596478 w 1605502"/>
              <a:gd name="connsiteY2-54" fmla="*/ 912881 h 2032742"/>
              <a:gd name="connsiteX3-55" fmla="*/ 1605483 w 1605502"/>
              <a:gd name="connsiteY3-56" fmla="*/ 0 h 2032742"/>
              <a:gd name="connsiteX0-57" fmla="*/ 1592760 w 1596478"/>
              <a:gd name="connsiteY0-58" fmla="*/ 0 h 2060037"/>
              <a:gd name="connsiteX1-59" fmla="*/ 0 w 1596478"/>
              <a:gd name="connsiteY1-60" fmla="*/ 2060037 h 2060037"/>
              <a:gd name="connsiteX2-61" fmla="*/ 1596478 w 1596478"/>
              <a:gd name="connsiteY2-62" fmla="*/ 940176 h 2060037"/>
              <a:gd name="connsiteX3-63" fmla="*/ 1592760 w 1596478"/>
              <a:gd name="connsiteY3-64" fmla="*/ 0 h 2060037"/>
              <a:gd name="connsiteX0-65" fmla="*/ 1592760 w 1596478"/>
              <a:gd name="connsiteY0-66" fmla="*/ 0 h 2042978"/>
              <a:gd name="connsiteX1-67" fmla="*/ 0 w 1596478"/>
              <a:gd name="connsiteY1-68" fmla="*/ 2042978 h 2042978"/>
              <a:gd name="connsiteX2-69" fmla="*/ 1596478 w 1596478"/>
              <a:gd name="connsiteY2-70" fmla="*/ 923117 h 2042978"/>
              <a:gd name="connsiteX3-71" fmla="*/ 1592760 w 1596478"/>
              <a:gd name="connsiteY3-72" fmla="*/ 0 h 2042978"/>
              <a:gd name="connsiteX0-73" fmla="*/ 1592760 w 1596478"/>
              <a:gd name="connsiteY0-74" fmla="*/ 0 h 2053214"/>
              <a:gd name="connsiteX1-75" fmla="*/ 0 w 1596478"/>
              <a:gd name="connsiteY1-76" fmla="*/ 2053214 h 2053214"/>
              <a:gd name="connsiteX2-77" fmla="*/ 1596478 w 1596478"/>
              <a:gd name="connsiteY2-78" fmla="*/ 933353 h 2053214"/>
              <a:gd name="connsiteX3-79" fmla="*/ 1592760 w 1596478"/>
              <a:gd name="connsiteY3-80" fmla="*/ 0 h 2053214"/>
              <a:gd name="connsiteX0-81" fmla="*/ 1614004 w 1614014"/>
              <a:gd name="connsiteY0-82" fmla="*/ 0 h 2053214"/>
              <a:gd name="connsiteX1-83" fmla="*/ 0 w 1614014"/>
              <a:gd name="connsiteY1-84" fmla="*/ 2053214 h 2053214"/>
              <a:gd name="connsiteX2-85" fmla="*/ 1596478 w 1614014"/>
              <a:gd name="connsiteY2-86" fmla="*/ 933353 h 2053214"/>
              <a:gd name="connsiteX3-87" fmla="*/ 1614004 w 1614014"/>
              <a:gd name="connsiteY3-88" fmla="*/ 0 h 2053214"/>
              <a:gd name="connsiteX0-89" fmla="*/ 1599936 w 1599946"/>
              <a:gd name="connsiteY0-90" fmla="*/ 0 h 2015763"/>
              <a:gd name="connsiteX1-91" fmla="*/ 0 w 1599946"/>
              <a:gd name="connsiteY1-92" fmla="*/ 2015763 h 2015763"/>
              <a:gd name="connsiteX2-93" fmla="*/ 1582410 w 1599946"/>
              <a:gd name="connsiteY2-94" fmla="*/ 933353 h 2015763"/>
              <a:gd name="connsiteX3-95" fmla="*/ 1599936 w 1599946"/>
              <a:gd name="connsiteY3-96" fmla="*/ 0 h 2015763"/>
              <a:gd name="connsiteX0-97" fmla="*/ 1605965 w 1605975"/>
              <a:gd name="connsiteY0-98" fmla="*/ 0 h 2025750"/>
              <a:gd name="connsiteX1-99" fmla="*/ 0 w 1605975"/>
              <a:gd name="connsiteY1-100" fmla="*/ 2025750 h 2025750"/>
              <a:gd name="connsiteX2-101" fmla="*/ 1588439 w 1605975"/>
              <a:gd name="connsiteY2-102" fmla="*/ 933353 h 2025750"/>
              <a:gd name="connsiteX3-103" fmla="*/ 1605965 w 1605975"/>
              <a:gd name="connsiteY3-104" fmla="*/ 0 h 2025750"/>
              <a:gd name="connsiteX0-105" fmla="*/ 1605965 w 1605975"/>
              <a:gd name="connsiteY0-106" fmla="*/ 0 h 2018259"/>
              <a:gd name="connsiteX1-107" fmla="*/ 0 w 1605975"/>
              <a:gd name="connsiteY1-108" fmla="*/ 2018259 h 2018259"/>
              <a:gd name="connsiteX2-109" fmla="*/ 1588439 w 1605975"/>
              <a:gd name="connsiteY2-110" fmla="*/ 933353 h 2018259"/>
              <a:gd name="connsiteX3-111" fmla="*/ 1605965 w 1605975"/>
              <a:gd name="connsiteY3-112" fmla="*/ 0 h 2018259"/>
              <a:gd name="connsiteX0-113" fmla="*/ 1605965 w 1608648"/>
              <a:gd name="connsiteY0-114" fmla="*/ 0 h 2018259"/>
              <a:gd name="connsiteX1-115" fmla="*/ 0 w 1608648"/>
              <a:gd name="connsiteY1-116" fmla="*/ 2018259 h 2018259"/>
              <a:gd name="connsiteX2-117" fmla="*/ 1608648 w 1608648"/>
              <a:gd name="connsiteY2-118" fmla="*/ 896780 h 2018259"/>
              <a:gd name="connsiteX3-119" fmla="*/ 1605965 w 1608648"/>
              <a:gd name="connsiteY3-120" fmla="*/ 0 h 2018259"/>
              <a:gd name="connsiteX0-121" fmla="*/ 1605965 w 1614711"/>
              <a:gd name="connsiteY0-122" fmla="*/ 0 h 2018259"/>
              <a:gd name="connsiteX1-123" fmla="*/ 0 w 1614711"/>
              <a:gd name="connsiteY1-124" fmla="*/ 2018259 h 2018259"/>
              <a:gd name="connsiteX2-125" fmla="*/ 1614711 w 1614711"/>
              <a:gd name="connsiteY2-126" fmla="*/ 908971 h 2018259"/>
              <a:gd name="connsiteX3-127" fmla="*/ 1605965 w 1614711"/>
              <a:gd name="connsiteY3-128" fmla="*/ 0 h 201825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</a:cxnLst>
            <a:rect l="l" t="t" r="r" b="b"/>
            <a:pathLst>
              <a:path w="1614711" h="2018259">
                <a:moveTo>
                  <a:pt x="1605965" y="0"/>
                </a:moveTo>
                <a:lnTo>
                  <a:pt x="0" y="2018259"/>
                </a:lnTo>
                <a:lnTo>
                  <a:pt x="1614711" y="908971"/>
                </a:lnTo>
                <a:cubicBezTo>
                  <a:pt x="1614189" y="614601"/>
                  <a:pt x="1606487" y="294370"/>
                  <a:pt x="1605965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lumMod val="85000"/>
                </a:schemeClr>
              </a:gs>
              <a:gs pos="100000">
                <a:schemeClr val="accent1"/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Rectangle 30"/>
          <p:cNvSpPr/>
          <p:nvPr/>
        </p:nvSpPr>
        <p:spPr>
          <a:xfrm>
            <a:off x="5097399" y="3238676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" name="Rounded Rectangle 32"/>
          <p:cNvSpPr/>
          <p:nvPr/>
        </p:nvSpPr>
        <p:spPr>
          <a:xfrm>
            <a:off x="5097399" y="542108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" name="Rectangle 16"/>
          <p:cNvSpPr/>
          <p:nvPr/>
        </p:nvSpPr>
        <p:spPr>
          <a:xfrm rot="2700000">
            <a:off x="5158477" y="4232499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7" name="Rectangle 9"/>
          <p:cNvSpPr/>
          <p:nvPr/>
        </p:nvSpPr>
        <p:spPr>
          <a:xfrm>
            <a:off x="5112706" y="2154772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8" name="Group 17"/>
          <p:cNvGrpSpPr/>
          <p:nvPr/>
        </p:nvGrpSpPr>
        <p:grpSpPr>
          <a:xfrm>
            <a:off x="6048624" y="1880508"/>
            <a:ext cx="5245190" cy="892552"/>
            <a:chOff x="1353016" y="1766707"/>
            <a:chExt cx="4320480" cy="892552"/>
          </a:xfrm>
        </p:grpSpPr>
        <p:sp>
          <p:nvSpPr>
            <p:cNvPr id="19" name="TextBox 18"/>
            <p:cNvSpPr txBox="1"/>
            <p:nvPr/>
          </p:nvSpPr>
          <p:spPr>
            <a:xfrm>
              <a:off x="1364065" y="2012928"/>
              <a:ext cx="42976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353016" y="1766707"/>
              <a:ext cx="43204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anose="020B0604020202020204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048624" y="2978628"/>
            <a:ext cx="5245190" cy="892552"/>
            <a:chOff x="1353016" y="1766707"/>
            <a:chExt cx="4320480" cy="892552"/>
          </a:xfrm>
        </p:grpSpPr>
        <p:sp>
          <p:nvSpPr>
            <p:cNvPr id="22" name="TextBox 21"/>
            <p:cNvSpPr txBox="1"/>
            <p:nvPr/>
          </p:nvSpPr>
          <p:spPr>
            <a:xfrm>
              <a:off x="1364065" y="2012928"/>
              <a:ext cx="42976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353016" y="1766707"/>
              <a:ext cx="43204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anose="020B0604020202020204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048624" y="4076746"/>
            <a:ext cx="5245190" cy="892552"/>
            <a:chOff x="1353016" y="1766707"/>
            <a:chExt cx="4320480" cy="892552"/>
          </a:xfrm>
        </p:grpSpPr>
        <p:sp>
          <p:nvSpPr>
            <p:cNvPr id="25" name="TextBox 24"/>
            <p:cNvSpPr txBox="1"/>
            <p:nvPr/>
          </p:nvSpPr>
          <p:spPr>
            <a:xfrm>
              <a:off x="1364065" y="2012928"/>
              <a:ext cx="42976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353016" y="1766707"/>
              <a:ext cx="43204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anose="020B0604020202020204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048624" y="5174866"/>
            <a:ext cx="5245190" cy="892552"/>
            <a:chOff x="1353016" y="1766707"/>
            <a:chExt cx="4320480" cy="892552"/>
          </a:xfrm>
        </p:grpSpPr>
        <p:sp>
          <p:nvSpPr>
            <p:cNvPr id="28" name="TextBox 27"/>
            <p:cNvSpPr txBox="1"/>
            <p:nvPr/>
          </p:nvSpPr>
          <p:spPr>
            <a:xfrm>
              <a:off x="1364065" y="2012928"/>
              <a:ext cx="429763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 Easy to change colors, photos and Text. </a:t>
              </a:r>
              <a:endParaRPr lang="en-US" altLang="ko-KR" sz="1200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53016" y="1766707"/>
              <a:ext cx="4320480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95000"/>
                      <a:lumOff val="5000"/>
                    </a:schemeClr>
                  </a:solidFill>
                  <a:cs typeface="Arial" panose="020B0604020202020204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95000"/>
                    <a:lumOff val="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0" name="Graphic 87"/>
          <p:cNvGrpSpPr/>
          <p:nvPr/>
        </p:nvGrpSpPr>
        <p:grpSpPr>
          <a:xfrm>
            <a:off x="593658" y="2446083"/>
            <a:ext cx="2254001" cy="2850194"/>
            <a:chOff x="650601" y="2716230"/>
            <a:chExt cx="3105687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1" name="Freeform: Shape 30"/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/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/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/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/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/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/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/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/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/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/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/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-1" fmla="*/ 1424859 w 1424859"/>
                <a:gd name="connsiteY0-2" fmla="*/ 642345 h 642747"/>
                <a:gd name="connsiteX1-3" fmla="*/ 536285 w 1424859"/>
                <a:gd name="connsiteY1-4" fmla="*/ 40849 h 642747"/>
                <a:gd name="connsiteX2-5" fmla="*/ 357919 w 1424859"/>
                <a:gd name="connsiteY2-6" fmla="*/ 440544 h 642747"/>
                <a:gd name="connsiteX3-7" fmla="*/ 1424859 w 1424859"/>
                <a:gd name="connsiteY3-8" fmla="*/ 642345 h 642747"/>
                <a:gd name="connsiteX0-9" fmla="*/ 1424859 w 1424859"/>
                <a:gd name="connsiteY0-10" fmla="*/ 713101 h 713503"/>
                <a:gd name="connsiteX1-11" fmla="*/ 536285 w 1424859"/>
                <a:gd name="connsiteY1-12" fmla="*/ 111605 h 713503"/>
                <a:gd name="connsiteX2-13" fmla="*/ 357919 w 1424859"/>
                <a:gd name="connsiteY2-14" fmla="*/ 511300 h 713503"/>
                <a:gd name="connsiteX3-15" fmla="*/ 1424859 w 1424859"/>
                <a:gd name="connsiteY3-16" fmla="*/ 713101 h 713503"/>
                <a:gd name="connsiteX0-17" fmla="*/ 1424859 w 1424859"/>
                <a:gd name="connsiteY0-18" fmla="*/ 760282 h 760684"/>
                <a:gd name="connsiteX1-19" fmla="*/ 536285 w 1424859"/>
                <a:gd name="connsiteY1-20" fmla="*/ 104195 h 760684"/>
                <a:gd name="connsiteX2-21" fmla="*/ 357919 w 1424859"/>
                <a:gd name="connsiteY2-22" fmla="*/ 558481 h 760684"/>
                <a:gd name="connsiteX3-23" fmla="*/ 1424859 w 1424859"/>
                <a:gd name="connsiteY3-24" fmla="*/ 760282 h 760684"/>
                <a:gd name="connsiteX0-25" fmla="*/ 1424859 w 1424859"/>
                <a:gd name="connsiteY0-26" fmla="*/ 760282 h 760557"/>
                <a:gd name="connsiteX1-27" fmla="*/ 536285 w 1424859"/>
                <a:gd name="connsiteY1-28" fmla="*/ 104195 h 760557"/>
                <a:gd name="connsiteX2-29" fmla="*/ 357919 w 1424859"/>
                <a:gd name="connsiteY2-30" fmla="*/ 476595 h 760557"/>
                <a:gd name="connsiteX3-31" fmla="*/ 1424859 w 1424859"/>
                <a:gd name="connsiteY3-32" fmla="*/ 760282 h 760557"/>
                <a:gd name="connsiteX0-33" fmla="*/ 1424859 w 1424859"/>
                <a:gd name="connsiteY0-34" fmla="*/ 772216 h 772491"/>
                <a:gd name="connsiteX1-35" fmla="*/ 536285 w 1424859"/>
                <a:gd name="connsiteY1-36" fmla="*/ 102481 h 772491"/>
                <a:gd name="connsiteX2-37" fmla="*/ 357919 w 1424859"/>
                <a:gd name="connsiteY2-38" fmla="*/ 488529 h 772491"/>
                <a:gd name="connsiteX3-39" fmla="*/ 1424859 w 1424859"/>
                <a:gd name="connsiteY3-40" fmla="*/ 772216 h 772491"/>
                <a:gd name="connsiteX0-41" fmla="*/ 1424859 w 1424859"/>
                <a:gd name="connsiteY0-42" fmla="*/ 784200 h 784475"/>
                <a:gd name="connsiteX1-43" fmla="*/ 536285 w 1424859"/>
                <a:gd name="connsiteY1-44" fmla="*/ 100817 h 784475"/>
                <a:gd name="connsiteX2-45" fmla="*/ 357919 w 1424859"/>
                <a:gd name="connsiteY2-46" fmla="*/ 500513 h 784475"/>
                <a:gd name="connsiteX3-47" fmla="*/ 1424859 w 1424859"/>
                <a:gd name="connsiteY3-48" fmla="*/ 784200 h 784475"/>
                <a:gd name="connsiteX0-49" fmla="*/ 1424859 w 1424859"/>
                <a:gd name="connsiteY0-50" fmla="*/ 687354 h 687629"/>
                <a:gd name="connsiteX1-51" fmla="*/ 536285 w 1424859"/>
                <a:gd name="connsiteY1-52" fmla="*/ 3971 h 687629"/>
                <a:gd name="connsiteX2-53" fmla="*/ 357919 w 1424859"/>
                <a:gd name="connsiteY2-54" fmla="*/ 403667 h 687629"/>
                <a:gd name="connsiteX3-55" fmla="*/ 1424859 w 1424859"/>
                <a:gd name="connsiteY3-56" fmla="*/ 687354 h 687629"/>
                <a:gd name="connsiteX0-57" fmla="*/ 1424859 w 1424859"/>
                <a:gd name="connsiteY0-58" fmla="*/ 687354 h 687629"/>
                <a:gd name="connsiteX1-59" fmla="*/ 536285 w 1424859"/>
                <a:gd name="connsiteY1-60" fmla="*/ 3971 h 687629"/>
                <a:gd name="connsiteX2-61" fmla="*/ 357919 w 1424859"/>
                <a:gd name="connsiteY2-62" fmla="*/ 403667 h 687629"/>
                <a:gd name="connsiteX3-63" fmla="*/ 1424859 w 1424859"/>
                <a:gd name="connsiteY3-64" fmla="*/ 687354 h 687629"/>
                <a:gd name="connsiteX0-65" fmla="*/ 1424859 w 1424859"/>
                <a:gd name="connsiteY0-66" fmla="*/ 687354 h 688329"/>
                <a:gd name="connsiteX1-67" fmla="*/ 536285 w 1424859"/>
                <a:gd name="connsiteY1-68" fmla="*/ 3971 h 688329"/>
                <a:gd name="connsiteX2-69" fmla="*/ 357919 w 1424859"/>
                <a:gd name="connsiteY2-70" fmla="*/ 403667 h 688329"/>
                <a:gd name="connsiteX3-71" fmla="*/ 1424859 w 1424859"/>
                <a:gd name="connsiteY3-72" fmla="*/ 687354 h 688329"/>
                <a:gd name="connsiteX0-73" fmla="*/ 1424859 w 1424859"/>
                <a:gd name="connsiteY0-74" fmla="*/ 687354 h 688329"/>
                <a:gd name="connsiteX1-75" fmla="*/ 536285 w 1424859"/>
                <a:gd name="connsiteY1-76" fmla="*/ 3971 h 688329"/>
                <a:gd name="connsiteX2-77" fmla="*/ 357919 w 1424859"/>
                <a:gd name="connsiteY2-78" fmla="*/ 403667 h 688329"/>
                <a:gd name="connsiteX3-79" fmla="*/ 1424859 w 1424859"/>
                <a:gd name="connsiteY3-80" fmla="*/ 687354 h 688329"/>
                <a:gd name="connsiteX0-81" fmla="*/ 1424859 w 1453335"/>
                <a:gd name="connsiteY0-82" fmla="*/ 686593 h 687568"/>
                <a:gd name="connsiteX1-83" fmla="*/ 536285 w 1453335"/>
                <a:gd name="connsiteY1-84" fmla="*/ 3210 h 687568"/>
                <a:gd name="connsiteX2-85" fmla="*/ 357919 w 1453335"/>
                <a:gd name="connsiteY2-86" fmla="*/ 402906 h 687568"/>
                <a:gd name="connsiteX3-87" fmla="*/ 1424859 w 1453335"/>
                <a:gd name="connsiteY3-88" fmla="*/ 686593 h 687568"/>
                <a:gd name="connsiteX0-89" fmla="*/ 1424859 w 1453335"/>
                <a:gd name="connsiteY0-90" fmla="*/ 686593 h 687568"/>
                <a:gd name="connsiteX1-91" fmla="*/ 536285 w 1453335"/>
                <a:gd name="connsiteY1-92" fmla="*/ 3210 h 687568"/>
                <a:gd name="connsiteX2-93" fmla="*/ 357919 w 1453335"/>
                <a:gd name="connsiteY2-94" fmla="*/ 402906 h 687568"/>
                <a:gd name="connsiteX3-95" fmla="*/ 1424859 w 1453335"/>
                <a:gd name="connsiteY3-96" fmla="*/ 686593 h 687568"/>
                <a:gd name="connsiteX0-97" fmla="*/ 1552109 w 1580585"/>
                <a:gd name="connsiteY0-98" fmla="*/ 686593 h 687568"/>
                <a:gd name="connsiteX1-99" fmla="*/ 663535 w 1580585"/>
                <a:gd name="connsiteY1-100" fmla="*/ 3210 h 687568"/>
                <a:gd name="connsiteX2-101" fmla="*/ 485169 w 1580585"/>
                <a:gd name="connsiteY2-102" fmla="*/ 402906 h 687568"/>
                <a:gd name="connsiteX3-103" fmla="*/ 1552109 w 1580585"/>
                <a:gd name="connsiteY3-104" fmla="*/ 686593 h 6875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/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/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/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/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/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/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/>
          <p:cNvGrpSpPr/>
          <p:nvPr/>
        </p:nvGrpSpPr>
        <p:grpSpPr>
          <a:xfrm>
            <a:off x="-1125612" y="-1153377"/>
            <a:ext cx="6330363" cy="7111599"/>
            <a:chOff x="-1125612" y="-1153377"/>
            <a:chExt cx="6330363" cy="7111599"/>
          </a:xfrm>
        </p:grpSpPr>
        <p:grpSp>
          <p:nvGrpSpPr>
            <p:cNvPr id="30" name="Group 29"/>
            <p:cNvGrpSpPr/>
            <p:nvPr/>
          </p:nvGrpSpPr>
          <p:grpSpPr>
            <a:xfrm>
              <a:off x="-821024" y="1515917"/>
              <a:ext cx="2265102" cy="2265102"/>
              <a:chOff x="1107950" y="1659397"/>
              <a:chExt cx="3832372" cy="3832372"/>
            </a:xfrm>
          </p:grpSpPr>
          <p:sp>
            <p:nvSpPr>
              <p:cNvPr id="31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5" name="Group 24"/>
            <p:cNvGrpSpPr/>
            <p:nvPr/>
          </p:nvGrpSpPr>
          <p:grpSpPr>
            <a:xfrm>
              <a:off x="1437263" y="-938512"/>
              <a:ext cx="2265102" cy="2265102"/>
              <a:chOff x="1107950" y="1659397"/>
              <a:chExt cx="3832372" cy="3832372"/>
            </a:xfrm>
          </p:grpSpPr>
          <p:sp>
            <p:nvSpPr>
              <p:cNvPr id="26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Graphic 12"/>
            <p:cNvSpPr/>
            <p:nvPr/>
          </p:nvSpPr>
          <p:spPr>
            <a:xfrm rot="1218983">
              <a:off x="3252668" y="908873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Graphic 12"/>
            <p:cNvSpPr/>
            <p:nvPr/>
          </p:nvSpPr>
          <p:spPr>
            <a:xfrm rot="1218983">
              <a:off x="1918819" y="2126548"/>
              <a:ext cx="492062" cy="49206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12"/>
            <p:cNvSpPr/>
            <p:nvPr/>
          </p:nvSpPr>
          <p:spPr>
            <a:xfrm rot="1218983">
              <a:off x="677058" y="5003363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" name="Graphic 12"/>
            <p:cNvSpPr/>
            <p:nvPr/>
          </p:nvSpPr>
          <p:spPr>
            <a:xfrm rot="1218983">
              <a:off x="888871" y="3173643"/>
              <a:ext cx="706875" cy="706875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-1125612" y="-1153377"/>
              <a:ext cx="3832372" cy="3832372"/>
              <a:chOff x="1107950" y="1659397"/>
              <a:chExt cx="3832372" cy="3832372"/>
            </a:xfrm>
          </p:grpSpPr>
          <p:sp>
            <p:nvSpPr>
              <p:cNvPr id="19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-574294" y="3645998"/>
              <a:ext cx="1544445" cy="1544445"/>
              <a:chOff x="1107950" y="1659397"/>
              <a:chExt cx="3832372" cy="3832372"/>
            </a:xfrm>
          </p:grpSpPr>
          <p:sp>
            <p:nvSpPr>
              <p:cNvPr id="36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Oval 38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3660306" y="-578185"/>
              <a:ext cx="1544445" cy="1544445"/>
              <a:chOff x="1107950" y="1659397"/>
              <a:chExt cx="3832372" cy="3832372"/>
            </a:xfrm>
          </p:grpSpPr>
          <p:sp>
            <p:nvSpPr>
              <p:cNvPr id="41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Oval 43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46" name="Group 45"/>
          <p:cNvGrpSpPr/>
          <p:nvPr/>
        </p:nvGrpSpPr>
        <p:grpSpPr>
          <a:xfrm rot="10800000">
            <a:off x="6939448" y="815983"/>
            <a:ext cx="6330363" cy="7111599"/>
            <a:chOff x="-1125612" y="-1153377"/>
            <a:chExt cx="6330363" cy="7111599"/>
          </a:xfrm>
        </p:grpSpPr>
        <p:grpSp>
          <p:nvGrpSpPr>
            <p:cNvPr id="47" name="Group 46"/>
            <p:cNvGrpSpPr/>
            <p:nvPr/>
          </p:nvGrpSpPr>
          <p:grpSpPr>
            <a:xfrm>
              <a:off x="-821024" y="1515917"/>
              <a:ext cx="2265102" cy="2265102"/>
              <a:chOff x="1107950" y="1659397"/>
              <a:chExt cx="3832372" cy="3832372"/>
            </a:xfrm>
          </p:grpSpPr>
          <p:sp>
            <p:nvSpPr>
              <p:cNvPr id="72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Oval 74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>
              <a:off x="1437263" y="-938512"/>
              <a:ext cx="2265102" cy="2265102"/>
              <a:chOff x="1107950" y="1659397"/>
              <a:chExt cx="3832372" cy="3832372"/>
            </a:xfrm>
          </p:grpSpPr>
          <p:sp>
            <p:nvSpPr>
              <p:cNvPr id="68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9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Oval 70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9" name="Graphic 12"/>
            <p:cNvSpPr/>
            <p:nvPr/>
          </p:nvSpPr>
          <p:spPr>
            <a:xfrm rot="1218983">
              <a:off x="3252668" y="908873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12"/>
            <p:cNvSpPr/>
            <p:nvPr/>
          </p:nvSpPr>
          <p:spPr>
            <a:xfrm rot="1218983">
              <a:off x="1918819" y="2126548"/>
              <a:ext cx="492062" cy="49206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12"/>
            <p:cNvSpPr/>
            <p:nvPr/>
          </p:nvSpPr>
          <p:spPr>
            <a:xfrm rot="1218983">
              <a:off x="677058" y="5003363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2" name="Graphic 12"/>
            <p:cNvSpPr/>
            <p:nvPr/>
          </p:nvSpPr>
          <p:spPr>
            <a:xfrm rot="1218983">
              <a:off x="888871" y="3173643"/>
              <a:ext cx="706875" cy="706875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-1125612" y="-1153377"/>
              <a:ext cx="3832372" cy="3832372"/>
              <a:chOff x="1107950" y="1659397"/>
              <a:chExt cx="3832372" cy="3832372"/>
            </a:xfrm>
          </p:grpSpPr>
          <p:sp>
            <p:nvSpPr>
              <p:cNvPr id="64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Oval 66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-574294" y="3645998"/>
              <a:ext cx="1544445" cy="1544445"/>
              <a:chOff x="1107950" y="1659397"/>
              <a:chExt cx="3832372" cy="3832372"/>
            </a:xfrm>
          </p:grpSpPr>
          <p:sp>
            <p:nvSpPr>
              <p:cNvPr id="60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Oval 62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5" name="Group 54"/>
            <p:cNvGrpSpPr/>
            <p:nvPr/>
          </p:nvGrpSpPr>
          <p:grpSpPr>
            <a:xfrm>
              <a:off x="3660306" y="-578185"/>
              <a:ext cx="1544445" cy="1544445"/>
              <a:chOff x="1107950" y="1659397"/>
              <a:chExt cx="3832372" cy="3832372"/>
            </a:xfrm>
          </p:grpSpPr>
          <p:sp>
            <p:nvSpPr>
              <p:cNvPr id="56" name="Graphic 12"/>
              <p:cNvSpPr/>
              <p:nvPr/>
            </p:nvSpPr>
            <p:spPr>
              <a:xfrm rot="1218983">
                <a:off x="1107950" y="1659397"/>
                <a:ext cx="3832372" cy="383237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Graphic 12"/>
              <p:cNvSpPr/>
              <p:nvPr/>
            </p:nvSpPr>
            <p:spPr>
              <a:xfrm rot="2416284">
                <a:off x="1739460" y="2290907"/>
                <a:ext cx="2569352" cy="2569352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Graphic 12"/>
              <p:cNvSpPr/>
              <p:nvPr/>
            </p:nvSpPr>
            <p:spPr>
              <a:xfrm rot="3905662">
                <a:off x="2185107" y="2736554"/>
                <a:ext cx="1678058" cy="1678058"/>
              </a:xfrm>
              <a:custGeom>
                <a:avLst/>
                <a:gdLst>
                  <a:gd name="connsiteX0" fmla="*/ 1546384 w 1800225"/>
                  <a:gd name="connsiteY0" fmla="*/ 280885 h 1800225"/>
                  <a:gd name="connsiteX1" fmla="*/ 1511141 w 1800225"/>
                  <a:gd name="connsiteY1" fmla="*/ 279932 h 1800225"/>
                  <a:gd name="connsiteX2" fmla="*/ 1467326 w 1800225"/>
                  <a:gd name="connsiteY2" fmla="*/ 320890 h 1800225"/>
                  <a:gd name="connsiteX3" fmla="*/ 1457801 w 1800225"/>
                  <a:gd name="connsiteY3" fmla="*/ 275170 h 1800225"/>
                  <a:gd name="connsiteX4" fmla="*/ 1427321 w 1800225"/>
                  <a:gd name="connsiteY4" fmla="*/ 256120 h 1800225"/>
                  <a:gd name="connsiteX5" fmla="*/ 1423511 w 1800225"/>
                  <a:gd name="connsiteY5" fmla="*/ 257072 h 1800225"/>
                  <a:gd name="connsiteX6" fmla="*/ 1408271 w 1800225"/>
                  <a:gd name="connsiteY6" fmla="*/ 285647 h 1800225"/>
                  <a:gd name="connsiteX7" fmla="*/ 1424464 w 1800225"/>
                  <a:gd name="connsiteY7" fmla="*/ 361847 h 1800225"/>
                  <a:gd name="connsiteX8" fmla="*/ 1424464 w 1800225"/>
                  <a:gd name="connsiteY8" fmla="*/ 361847 h 1800225"/>
                  <a:gd name="connsiteX9" fmla="*/ 1378744 w 1800225"/>
                  <a:gd name="connsiteY9" fmla="*/ 405662 h 1800225"/>
                  <a:gd name="connsiteX10" fmla="*/ 1378744 w 1800225"/>
                  <a:gd name="connsiteY10" fmla="*/ 405662 h 1800225"/>
                  <a:gd name="connsiteX11" fmla="*/ 1356836 w 1800225"/>
                  <a:gd name="connsiteY11" fmla="*/ 306602 h 1800225"/>
                  <a:gd name="connsiteX12" fmla="*/ 1326356 w 1800225"/>
                  <a:gd name="connsiteY12" fmla="*/ 287552 h 1800225"/>
                  <a:gd name="connsiteX13" fmla="*/ 1322546 w 1800225"/>
                  <a:gd name="connsiteY13" fmla="*/ 288505 h 1800225"/>
                  <a:gd name="connsiteX14" fmla="*/ 1307306 w 1800225"/>
                  <a:gd name="connsiteY14" fmla="*/ 317080 h 1800225"/>
                  <a:gd name="connsiteX15" fmla="*/ 1335881 w 1800225"/>
                  <a:gd name="connsiteY15" fmla="*/ 445667 h 1800225"/>
                  <a:gd name="connsiteX16" fmla="*/ 1335881 w 1800225"/>
                  <a:gd name="connsiteY16" fmla="*/ 445667 h 1800225"/>
                  <a:gd name="connsiteX17" fmla="*/ 1291114 w 1800225"/>
                  <a:gd name="connsiteY17" fmla="*/ 488530 h 1800225"/>
                  <a:gd name="connsiteX18" fmla="*/ 1291114 w 1800225"/>
                  <a:gd name="connsiteY18" fmla="*/ 488530 h 1800225"/>
                  <a:gd name="connsiteX19" fmla="*/ 1261586 w 1800225"/>
                  <a:gd name="connsiteY19" fmla="*/ 353275 h 1800225"/>
                  <a:gd name="connsiteX20" fmla="*/ 1231106 w 1800225"/>
                  <a:gd name="connsiteY20" fmla="*/ 334225 h 1800225"/>
                  <a:gd name="connsiteX21" fmla="*/ 1227296 w 1800225"/>
                  <a:gd name="connsiteY21" fmla="*/ 335177 h 1800225"/>
                  <a:gd name="connsiteX22" fmla="*/ 1212056 w 1800225"/>
                  <a:gd name="connsiteY22" fmla="*/ 363752 h 1800225"/>
                  <a:gd name="connsiteX23" fmla="*/ 1248251 w 1800225"/>
                  <a:gd name="connsiteY23" fmla="*/ 529487 h 1800225"/>
                  <a:gd name="connsiteX24" fmla="*/ 1193959 w 1800225"/>
                  <a:gd name="connsiteY24" fmla="*/ 581875 h 1800225"/>
                  <a:gd name="connsiteX25" fmla="*/ 1150144 w 1800225"/>
                  <a:gd name="connsiteY25" fmla="*/ 372325 h 1800225"/>
                  <a:gd name="connsiteX26" fmla="*/ 1134904 w 1800225"/>
                  <a:gd name="connsiteY26" fmla="*/ 354227 h 1800225"/>
                  <a:gd name="connsiteX27" fmla="*/ 1111091 w 1800225"/>
                  <a:gd name="connsiteY27" fmla="*/ 356132 h 1800225"/>
                  <a:gd name="connsiteX28" fmla="*/ 929164 w 1800225"/>
                  <a:gd name="connsiteY28" fmla="*/ 471385 h 1800225"/>
                  <a:gd name="connsiteX29" fmla="*/ 928211 w 1800225"/>
                  <a:gd name="connsiteY29" fmla="*/ 396137 h 1800225"/>
                  <a:gd name="connsiteX30" fmla="*/ 1072991 w 1800225"/>
                  <a:gd name="connsiteY30" fmla="*/ 307555 h 1800225"/>
                  <a:gd name="connsiteX31" fmla="*/ 1081564 w 1800225"/>
                  <a:gd name="connsiteY31" fmla="*/ 272312 h 1800225"/>
                  <a:gd name="connsiteX32" fmla="*/ 1046321 w 1800225"/>
                  <a:gd name="connsiteY32" fmla="*/ 263740 h 1800225"/>
                  <a:gd name="connsiteX33" fmla="*/ 929164 w 1800225"/>
                  <a:gd name="connsiteY33" fmla="*/ 336130 h 1800225"/>
                  <a:gd name="connsiteX34" fmla="*/ 929164 w 1800225"/>
                  <a:gd name="connsiteY34" fmla="*/ 273265 h 1800225"/>
                  <a:gd name="connsiteX35" fmla="*/ 1041559 w 1800225"/>
                  <a:gd name="connsiteY35" fmla="*/ 203732 h 1800225"/>
                  <a:gd name="connsiteX36" fmla="*/ 1050131 w 1800225"/>
                  <a:gd name="connsiteY36" fmla="*/ 168490 h 1800225"/>
                  <a:gd name="connsiteX37" fmla="*/ 1014889 w 1800225"/>
                  <a:gd name="connsiteY37" fmla="*/ 159917 h 1800225"/>
                  <a:gd name="connsiteX38" fmla="*/ 929164 w 1800225"/>
                  <a:gd name="connsiteY38" fmla="*/ 212305 h 1800225"/>
                  <a:gd name="connsiteX39" fmla="*/ 929164 w 1800225"/>
                  <a:gd name="connsiteY39" fmla="*/ 149440 h 1800225"/>
                  <a:gd name="connsiteX40" fmla="*/ 929164 w 1800225"/>
                  <a:gd name="connsiteY40" fmla="*/ 148487 h 1800225"/>
                  <a:gd name="connsiteX41" fmla="*/ 994886 w 1800225"/>
                  <a:gd name="connsiteY41" fmla="*/ 107530 h 1800225"/>
                  <a:gd name="connsiteX42" fmla="*/ 1003459 w 1800225"/>
                  <a:gd name="connsiteY42" fmla="*/ 72287 h 1800225"/>
                  <a:gd name="connsiteX43" fmla="*/ 968216 w 1800225"/>
                  <a:gd name="connsiteY43" fmla="*/ 63715 h 1800225"/>
                  <a:gd name="connsiteX44" fmla="*/ 929164 w 1800225"/>
                  <a:gd name="connsiteY44" fmla="*/ 88480 h 1800225"/>
                  <a:gd name="connsiteX45" fmla="*/ 929164 w 1800225"/>
                  <a:gd name="connsiteY45" fmla="*/ 88480 h 1800225"/>
                  <a:gd name="connsiteX46" fmla="*/ 929164 w 1800225"/>
                  <a:gd name="connsiteY46" fmla="*/ 28472 h 1800225"/>
                  <a:gd name="connsiteX47" fmla="*/ 902494 w 1800225"/>
                  <a:gd name="connsiteY47" fmla="*/ 7517 h 1800225"/>
                  <a:gd name="connsiteX48" fmla="*/ 892969 w 1800225"/>
                  <a:gd name="connsiteY48" fmla="*/ 9422 h 1800225"/>
                  <a:gd name="connsiteX49" fmla="*/ 876776 w 1800225"/>
                  <a:gd name="connsiteY49" fmla="*/ 32282 h 1800225"/>
                  <a:gd name="connsiteX50" fmla="*/ 876776 w 1800225"/>
                  <a:gd name="connsiteY50" fmla="*/ 82765 h 1800225"/>
                  <a:gd name="connsiteX51" fmla="*/ 852011 w 1800225"/>
                  <a:gd name="connsiteY51" fmla="*/ 66572 h 1800225"/>
                  <a:gd name="connsiteX52" fmla="*/ 829151 w 1800225"/>
                  <a:gd name="connsiteY52" fmla="*/ 64667 h 1800225"/>
                  <a:gd name="connsiteX53" fmla="*/ 817721 w 1800225"/>
                  <a:gd name="connsiteY53" fmla="*/ 74192 h 1800225"/>
                  <a:gd name="connsiteX54" fmla="*/ 824389 w 1800225"/>
                  <a:gd name="connsiteY54" fmla="*/ 109435 h 1800225"/>
                  <a:gd name="connsiteX55" fmla="*/ 877729 w 1800225"/>
                  <a:gd name="connsiteY55" fmla="*/ 144677 h 1800225"/>
                  <a:gd name="connsiteX56" fmla="*/ 876776 w 1800225"/>
                  <a:gd name="connsiteY56" fmla="*/ 206590 h 1800225"/>
                  <a:gd name="connsiteX57" fmla="*/ 807244 w 1800225"/>
                  <a:gd name="connsiteY57" fmla="*/ 159917 h 1800225"/>
                  <a:gd name="connsiteX58" fmla="*/ 783431 w 1800225"/>
                  <a:gd name="connsiteY58" fmla="*/ 157060 h 1800225"/>
                  <a:gd name="connsiteX59" fmla="*/ 772001 w 1800225"/>
                  <a:gd name="connsiteY59" fmla="*/ 166585 h 1800225"/>
                  <a:gd name="connsiteX60" fmla="*/ 778669 w 1800225"/>
                  <a:gd name="connsiteY60" fmla="*/ 201827 h 1800225"/>
                  <a:gd name="connsiteX61" fmla="*/ 877729 w 1800225"/>
                  <a:gd name="connsiteY61" fmla="*/ 268502 h 1800225"/>
                  <a:gd name="connsiteX62" fmla="*/ 877729 w 1800225"/>
                  <a:gd name="connsiteY62" fmla="*/ 268502 h 1800225"/>
                  <a:gd name="connsiteX63" fmla="*/ 877729 w 1800225"/>
                  <a:gd name="connsiteY63" fmla="*/ 343750 h 1800225"/>
                  <a:gd name="connsiteX64" fmla="*/ 754856 w 1800225"/>
                  <a:gd name="connsiteY64" fmla="*/ 260882 h 1800225"/>
                  <a:gd name="connsiteX65" fmla="*/ 731044 w 1800225"/>
                  <a:gd name="connsiteY65" fmla="*/ 258025 h 1800225"/>
                  <a:gd name="connsiteX66" fmla="*/ 719614 w 1800225"/>
                  <a:gd name="connsiteY66" fmla="*/ 267550 h 1800225"/>
                  <a:gd name="connsiteX67" fmla="*/ 726281 w 1800225"/>
                  <a:gd name="connsiteY67" fmla="*/ 302792 h 1800225"/>
                  <a:gd name="connsiteX68" fmla="*/ 878681 w 1800225"/>
                  <a:gd name="connsiteY68" fmla="*/ 404710 h 1800225"/>
                  <a:gd name="connsiteX69" fmla="*/ 878681 w 1800225"/>
                  <a:gd name="connsiteY69" fmla="*/ 483767 h 1800225"/>
                  <a:gd name="connsiteX70" fmla="*/ 707231 w 1800225"/>
                  <a:gd name="connsiteY70" fmla="*/ 363752 h 1800225"/>
                  <a:gd name="connsiteX71" fmla="*/ 683419 w 1800225"/>
                  <a:gd name="connsiteY71" fmla="*/ 361847 h 1800225"/>
                  <a:gd name="connsiteX72" fmla="*/ 668179 w 1800225"/>
                  <a:gd name="connsiteY72" fmla="*/ 379945 h 1800225"/>
                  <a:gd name="connsiteX73" fmla="*/ 628174 w 1800225"/>
                  <a:gd name="connsiteY73" fmla="*/ 584732 h 1800225"/>
                  <a:gd name="connsiteX74" fmla="*/ 573881 w 1800225"/>
                  <a:gd name="connsiteY74" fmla="*/ 528535 h 1800225"/>
                  <a:gd name="connsiteX75" fmla="*/ 611981 w 1800225"/>
                  <a:gd name="connsiteY75" fmla="*/ 349465 h 1800225"/>
                  <a:gd name="connsiteX76" fmla="*/ 592931 w 1800225"/>
                  <a:gd name="connsiteY76" fmla="*/ 318985 h 1800225"/>
                  <a:gd name="connsiteX77" fmla="*/ 577691 w 1800225"/>
                  <a:gd name="connsiteY77" fmla="*/ 319937 h 1800225"/>
                  <a:gd name="connsiteX78" fmla="*/ 562451 w 1800225"/>
                  <a:gd name="connsiteY78" fmla="*/ 338035 h 1800225"/>
                  <a:gd name="connsiteX79" fmla="*/ 531019 w 1800225"/>
                  <a:gd name="connsiteY79" fmla="*/ 482815 h 1800225"/>
                  <a:gd name="connsiteX80" fmla="*/ 478631 w 1800225"/>
                  <a:gd name="connsiteY80" fmla="*/ 428522 h 1800225"/>
                  <a:gd name="connsiteX81" fmla="*/ 478631 w 1800225"/>
                  <a:gd name="connsiteY81" fmla="*/ 428522 h 1800225"/>
                  <a:gd name="connsiteX82" fmla="*/ 504349 w 1800225"/>
                  <a:gd name="connsiteY82" fmla="*/ 312317 h 1800225"/>
                  <a:gd name="connsiteX83" fmla="*/ 485299 w 1800225"/>
                  <a:gd name="connsiteY83" fmla="*/ 281837 h 1800225"/>
                  <a:gd name="connsiteX84" fmla="*/ 470059 w 1800225"/>
                  <a:gd name="connsiteY84" fmla="*/ 282790 h 1800225"/>
                  <a:gd name="connsiteX85" fmla="*/ 454819 w 1800225"/>
                  <a:gd name="connsiteY85" fmla="*/ 300887 h 1800225"/>
                  <a:gd name="connsiteX86" fmla="*/ 437674 w 1800225"/>
                  <a:gd name="connsiteY86" fmla="*/ 382802 h 1800225"/>
                  <a:gd name="connsiteX87" fmla="*/ 393859 w 1800225"/>
                  <a:gd name="connsiteY87" fmla="*/ 338987 h 1800225"/>
                  <a:gd name="connsiteX88" fmla="*/ 407194 w 1800225"/>
                  <a:gd name="connsiteY88" fmla="*/ 276122 h 1800225"/>
                  <a:gd name="connsiteX89" fmla="*/ 388144 w 1800225"/>
                  <a:gd name="connsiteY89" fmla="*/ 245642 h 1800225"/>
                  <a:gd name="connsiteX90" fmla="*/ 373856 w 1800225"/>
                  <a:gd name="connsiteY90" fmla="*/ 246595 h 1800225"/>
                  <a:gd name="connsiteX91" fmla="*/ 358616 w 1800225"/>
                  <a:gd name="connsiteY91" fmla="*/ 264692 h 1800225"/>
                  <a:gd name="connsiteX92" fmla="*/ 352901 w 1800225"/>
                  <a:gd name="connsiteY92" fmla="*/ 293267 h 1800225"/>
                  <a:gd name="connsiteX93" fmla="*/ 317659 w 1800225"/>
                  <a:gd name="connsiteY93" fmla="*/ 257072 h 1800225"/>
                  <a:gd name="connsiteX94" fmla="*/ 290036 w 1800225"/>
                  <a:gd name="connsiteY94" fmla="*/ 251357 h 1800225"/>
                  <a:gd name="connsiteX95" fmla="*/ 282416 w 1800225"/>
                  <a:gd name="connsiteY95" fmla="*/ 257072 h 1800225"/>
                  <a:gd name="connsiteX96" fmla="*/ 281464 w 1800225"/>
                  <a:gd name="connsiteY96" fmla="*/ 292315 h 1800225"/>
                  <a:gd name="connsiteX97" fmla="*/ 323374 w 1800225"/>
                  <a:gd name="connsiteY97" fmla="*/ 335177 h 1800225"/>
                  <a:gd name="connsiteX98" fmla="*/ 323374 w 1800225"/>
                  <a:gd name="connsiteY98" fmla="*/ 335177 h 1800225"/>
                  <a:gd name="connsiteX99" fmla="*/ 277654 w 1800225"/>
                  <a:gd name="connsiteY99" fmla="*/ 344702 h 1800225"/>
                  <a:gd name="connsiteX100" fmla="*/ 258604 w 1800225"/>
                  <a:gd name="connsiteY100" fmla="*/ 375182 h 1800225"/>
                  <a:gd name="connsiteX101" fmla="*/ 289084 w 1800225"/>
                  <a:gd name="connsiteY101" fmla="*/ 394232 h 1800225"/>
                  <a:gd name="connsiteX102" fmla="*/ 364331 w 1800225"/>
                  <a:gd name="connsiteY102" fmla="*/ 378040 h 1800225"/>
                  <a:gd name="connsiteX103" fmla="*/ 364331 w 1800225"/>
                  <a:gd name="connsiteY103" fmla="*/ 378040 h 1800225"/>
                  <a:gd name="connsiteX104" fmla="*/ 407194 w 1800225"/>
                  <a:gd name="connsiteY104" fmla="*/ 423760 h 1800225"/>
                  <a:gd name="connsiteX105" fmla="*/ 309086 w 1800225"/>
                  <a:gd name="connsiteY105" fmla="*/ 444715 h 1800225"/>
                  <a:gd name="connsiteX106" fmla="*/ 290036 w 1800225"/>
                  <a:gd name="connsiteY106" fmla="*/ 475195 h 1800225"/>
                  <a:gd name="connsiteX107" fmla="*/ 320516 w 1800225"/>
                  <a:gd name="connsiteY107" fmla="*/ 494245 h 1800225"/>
                  <a:gd name="connsiteX108" fmla="*/ 449104 w 1800225"/>
                  <a:gd name="connsiteY108" fmla="*/ 465670 h 1800225"/>
                  <a:gd name="connsiteX109" fmla="*/ 491966 w 1800225"/>
                  <a:gd name="connsiteY109" fmla="*/ 511390 h 1800225"/>
                  <a:gd name="connsiteX110" fmla="*/ 356711 w 1800225"/>
                  <a:gd name="connsiteY110" fmla="*/ 540917 h 1800225"/>
                  <a:gd name="connsiteX111" fmla="*/ 337661 w 1800225"/>
                  <a:gd name="connsiteY111" fmla="*/ 571397 h 1800225"/>
                  <a:gd name="connsiteX112" fmla="*/ 368141 w 1800225"/>
                  <a:gd name="connsiteY112" fmla="*/ 590447 h 1800225"/>
                  <a:gd name="connsiteX113" fmla="*/ 533876 w 1800225"/>
                  <a:gd name="connsiteY113" fmla="*/ 554252 h 1800225"/>
                  <a:gd name="connsiteX114" fmla="*/ 585311 w 1800225"/>
                  <a:gd name="connsiteY114" fmla="*/ 608545 h 1800225"/>
                  <a:gd name="connsiteX115" fmla="*/ 371951 w 1800225"/>
                  <a:gd name="connsiteY115" fmla="*/ 655217 h 1800225"/>
                  <a:gd name="connsiteX116" fmla="*/ 353854 w 1800225"/>
                  <a:gd name="connsiteY116" fmla="*/ 670457 h 1800225"/>
                  <a:gd name="connsiteX117" fmla="*/ 355759 w 1800225"/>
                  <a:gd name="connsiteY117" fmla="*/ 693317 h 1800225"/>
                  <a:gd name="connsiteX118" fmla="*/ 471964 w 1800225"/>
                  <a:gd name="connsiteY118" fmla="*/ 876197 h 1800225"/>
                  <a:gd name="connsiteX119" fmla="*/ 395764 w 1800225"/>
                  <a:gd name="connsiteY119" fmla="*/ 876197 h 1800225"/>
                  <a:gd name="connsiteX120" fmla="*/ 307181 w 1800225"/>
                  <a:gd name="connsiteY120" fmla="*/ 731417 h 1800225"/>
                  <a:gd name="connsiteX121" fmla="*/ 275749 w 1800225"/>
                  <a:gd name="connsiteY121" fmla="*/ 720940 h 1800225"/>
                  <a:gd name="connsiteX122" fmla="*/ 271939 w 1800225"/>
                  <a:gd name="connsiteY122" fmla="*/ 722845 h 1800225"/>
                  <a:gd name="connsiteX123" fmla="*/ 263366 w 1800225"/>
                  <a:gd name="connsiteY123" fmla="*/ 758087 h 1800225"/>
                  <a:gd name="connsiteX124" fmla="*/ 335756 w 1800225"/>
                  <a:gd name="connsiteY124" fmla="*/ 876197 h 1800225"/>
                  <a:gd name="connsiteX125" fmla="*/ 335756 w 1800225"/>
                  <a:gd name="connsiteY125" fmla="*/ 876197 h 1800225"/>
                  <a:gd name="connsiteX126" fmla="*/ 273844 w 1800225"/>
                  <a:gd name="connsiteY126" fmla="*/ 876197 h 1800225"/>
                  <a:gd name="connsiteX127" fmla="*/ 272891 w 1800225"/>
                  <a:gd name="connsiteY127" fmla="*/ 876197 h 1800225"/>
                  <a:gd name="connsiteX128" fmla="*/ 203359 w 1800225"/>
                  <a:gd name="connsiteY128" fmla="*/ 763802 h 1800225"/>
                  <a:gd name="connsiteX129" fmla="*/ 171926 w 1800225"/>
                  <a:gd name="connsiteY129" fmla="*/ 753325 h 1800225"/>
                  <a:gd name="connsiteX130" fmla="*/ 168116 w 1800225"/>
                  <a:gd name="connsiteY130" fmla="*/ 755230 h 1800225"/>
                  <a:gd name="connsiteX131" fmla="*/ 159544 w 1800225"/>
                  <a:gd name="connsiteY131" fmla="*/ 790472 h 1800225"/>
                  <a:gd name="connsiteX132" fmla="*/ 212884 w 1800225"/>
                  <a:gd name="connsiteY132" fmla="*/ 876197 h 1800225"/>
                  <a:gd name="connsiteX133" fmla="*/ 212884 w 1800225"/>
                  <a:gd name="connsiteY133" fmla="*/ 876197 h 1800225"/>
                  <a:gd name="connsiteX134" fmla="*/ 150019 w 1800225"/>
                  <a:gd name="connsiteY134" fmla="*/ 876197 h 1800225"/>
                  <a:gd name="connsiteX135" fmla="*/ 150019 w 1800225"/>
                  <a:gd name="connsiteY135" fmla="*/ 876197 h 1800225"/>
                  <a:gd name="connsiteX136" fmla="*/ 109061 w 1800225"/>
                  <a:gd name="connsiteY136" fmla="*/ 809522 h 1800225"/>
                  <a:gd name="connsiteX137" fmla="*/ 77629 w 1800225"/>
                  <a:gd name="connsiteY137" fmla="*/ 799045 h 1800225"/>
                  <a:gd name="connsiteX138" fmla="*/ 73819 w 1800225"/>
                  <a:gd name="connsiteY138" fmla="*/ 800950 h 1800225"/>
                  <a:gd name="connsiteX139" fmla="*/ 65246 w 1800225"/>
                  <a:gd name="connsiteY139" fmla="*/ 836192 h 1800225"/>
                  <a:gd name="connsiteX140" fmla="*/ 90011 w 1800225"/>
                  <a:gd name="connsiteY140" fmla="*/ 876197 h 1800225"/>
                  <a:gd name="connsiteX141" fmla="*/ 30004 w 1800225"/>
                  <a:gd name="connsiteY141" fmla="*/ 877150 h 1800225"/>
                  <a:gd name="connsiteX142" fmla="*/ 7144 w 1800225"/>
                  <a:gd name="connsiteY142" fmla="*/ 902867 h 1800225"/>
                  <a:gd name="connsiteX143" fmla="*/ 32861 w 1800225"/>
                  <a:gd name="connsiteY143" fmla="*/ 927632 h 1800225"/>
                  <a:gd name="connsiteX144" fmla="*/ 82391 w 1800225"/>
                  <a:gd name="connsiteY144" fmla="*/ 926680 h 1800225"/>
                  <a:gd name="connsiteX145" fmla="*/ 83344 w 1800225"/>
                  <a:gd name="connsiteY145" fmla="*/ 926680 h 1800225"/>
                  <a:gd name="connsiteX146" fmla="*/ 67151 w 1800225"/>
                  <a:gd name="connsiteY146" fmla="*/ 951445 h 1800225"/>
                  <a:gd name="connsiteX147" fmla="*/ 73819 w 1800225"/>
                  <a:gd name="connsiteY147" fmla="*/ 986687 h 1800225"/>
                  <a:gd name="connsiteX148" fmla="*/ 109061 w 1800225"/>
                  <a:gd name="connsiteY148" fmla="*/ 980020 h 1800225"/>
                  <a:gd name="connsiteX149" fmla="*/ 144304 w 1800225"/>
                  <a:gd name="connsiteY149" fmla="*/ 927632 h 1800225"/>
                  <a:gd name="connsiteX150" fmla="*/ 207169 w 1800225"/>
                  <a:gd name="connsiteY150" fmla="*/ 927632 h 1800225"/>
                  <a:gd name="connsiteX151" fmla="*/ 207169 w 1800225"/>
                  <a:gd name="connsiteY151" fmla="*/ 927632 h 1800225"/>
                  <a:gd name="connsiteX152" fmla="*/ 159544 w 1800225"/>
                  <a:gd name="connsiteY152" fmla="*/ 998117 h 1800225"/>
                  <a:gd name="connsiteX153" fmla="*/ 166211 w 1800225"/>
                  <a:gd name="connsiteY153" fmla="*/ 1033360 h 1800225"/>
                  <a:gd name="connsiteX154" fmla="*/ 201454 w 1800225"/>
                  <a:gd name="connsiteY154" fmla="*/ 1026692 h 1800225"/>
                  <a:gd name="connsiteX155" fmla="*/ 268129 w 1800225"/>
                  <a:gd name="connsiteY155" fmla="*/ 927632 h 1800225"/>
                  <a:gd name="connsiteX156" fmla="*/ 342424 w 1800225"/>
                  <a:gd name="connsiteY156" fmla="*/ 928585 h 1800225"/>
                  <a:gd name="connsiteX157" fmla="*/ 260509 w 1800225"/>
                  <a:gd name="connsiteY157" fmla="*/ 1051457 h 1800225"/>
                  <a:gd name="connsiteX158" fmla="*/ 267176 w 1800225"/>
                  <a:gd name="connsiteY158" fmla="*/ 1086700 h 1800225"/>
                  <a:gd name="connsiteX159" fmla="*/ 302419 w 1800225"/>
                  <a:gd name="connsiteY159" fmla="*/ 1080032 h 1800225"/>
                  <a:gd name="connsiteX160" fmla="*/ 404336 w 1800225"/>
                  <a:gd name="connsiteY160" fmla="*/ 928585 h 1800225"/>
                  <a:gd name="connsiteX161" fmla="*/ 483394 w 1800225"/>
                  <a:gd name="connsiteY161" fmla="*/ 928585 h 1800225"/>
                  <a:gd name="connsiteX162" fmla="*/ 362426 w 1800225"/>
                  <a:gd name="connsiteY162" fmla="*/ 1100035 h 1800225"/>
                  <a:gd name="connsiteX163" fmla="*/ 360521 w 1800225"/>
                  <a:gd name="connsiteY163" fmla="*/ 1123847 h 1800225"/>
                  <a:gd name="connsiteX164" fmla="*/ 378619 w 1800225"/>
                  <a:gd name="connsiteY164" fmla="*/ 1139088 h 1800225"/>
                  <a:gd name="connsiteX165" fmla="*/ 584359 w 1800225"/>
                  <a:gd name="connsiteY165" fmla="*/ 1177188 h 1800225"/>
                  <a:gd name="connsiteX166" fmla="*/ 528161 w 1800225"/>
                  <a:gd name="connsiteY166" fmla="*/ 1232433 h 1800225"/>
                  <a:gd name="connsiteX167" fmla="*/ 349091 w 1800225"/>
                  <a:gd name="connsiteY167" fmla="*/ 1193380 h 1800225"/>
                  <a:gd name="connsiteX168" fmla="*/ 334804 w 1800225"/>
                  <a:gd name="connsiteY168" fmla="*/ 1194332 h 1800225"/>
                  <a:gd name="connsiteX169" fmla="*/ 319564 w 1800225"/>
                  <a:gd name="connsiteY169" fmla="*/ 1212430 h 1800225"/>
                  <a:gd name="connsiteX170" fmla="*/ 338614 w 1800225"/>
                  <a:gd name="connsiteY170" fmla="*/ 1242910 h 1800225"/>
                  <a:gd name="connsiteX171" fmla="*/ 483394 w 1800225"/>
                  <a:gd name="connsiteY171" fmla="*/ 1274342 h 1800225"/>
                  <a:gd name="connsiteX172" fmla="*/ 483394 w 1800225"/>
                  <a:gd name="connsiteY172" fmla="*/ 1274342 h 1800225"/>
                  <a:gd name="connsiteX173" fmla="*/ 429101 w 1800225"/>
                  <a:gd name="connsiteY173" fmla="*/ 1326730 h 1800225"/>
                  <a:gd name="connsiteX174" fmla="*/ 311944 w 1800225"/>
                  <a:gd name="connsiteY174" fmla="*/ 1300060 h 1800225"/>
                  <a:gd name="connsiteX175" fmla="*/ 296704 w 1800225"/>
                  <a:gd name="connsiteY175" fmla="*/ 1301013 h 1800225"/>
                  <a:gd name="connsiteX176" fmla="*/ 281464 w 1800225"/>
                  <a:gd name="connsiteY176" fmla="*/ 1319110 h 1800225"/>
                  <a:gd name="connsiteX177" fmla="*/ 300514 w 1800225"/>
                  <a:gd name="connsiteY177" fmla="*/ 1349590 h 1800225"/>
                  <a:gd name="connsiteX178" fmla="*/ 383381 w 1800225"/>
                  <a:gd name="connsiteY178" fmla="*/ 1367688 h 1800225"/>
                  <a:gd name="connsiteX179" fmla="*/ 337661 w 1800225"/>
                  <a:gd name="connsiteY179" fmla="*/ 1411502 h 1800225"/>
                  <a:gd name="connsiteX180" fmla="*/ 337661 w 1800225"/>
                  <a:gd name="connsiteY180" fmla="*/ 1411502 h 1800225"/>
                  <a:gd name="connsiteX181" fmla="*/ 275749 w 1800225"/>
                  <a:gd name="connsiteY181" fmla="*/ 1398167 h 1800225"/>
                  <a:gd name="connsiteX182" fmla="*/ 261461 w 1800225"/>
                  <a:gd name="connsiteY182" fmla="*/ 1399120 h 1800225"/>
                  <a:gd name="connsiteX183" fmla="*/ 246221 w 1800225"/>
                  <a:gd name="connsiteY183" fmla="*/ 1417217 h 1800225"/>
                  <a:gd name="connsiteX184" fmla="*/ 265271 w 1800225"/>
                  <a:gd name="connsiteY184" fmla="*/ 1447697 h 1800225"/>
                  <a:gd name="connsiteX185" fmla="*/ 293846 w 1800225"/>
                  <a:gd name="connsiteY185" fmla="*/ 1454365 h 1800225"/>
                  <a:gd name="connsiteX186" fmla="*/ 293846 w 1800225"/>
                  <a:gd name="connsiteY186" fmla="*/ 1454365 h 1800225"/>
                  <a:gd name="connsiteX187" fmla="*/ 257651 w 1800225"/>
                  <a:gd name="connsiteY187" fmla="*/ 1488655 h 1800225"/>
                  <a:gd name="connsiteX188" fmla="*/ 256699 w 1800225"/>
                  <a:gd name="connsiteY188" fmla="*/ 1524850 h 1800225"/>
                  <a:gd name="connsiteX189" fmla="*/ 291941 w 1800225"/>
                  <a:gd name="connsiteY189" fmla="*/ 1525802 h 1800225"/>
                  <a:gd name="connsiteX190" fmla="*/ 334804 w 1800225"/>
                  <a:gd name="connsiteY190" fmla="*/ 1483892 h 1800225"/>
                  <a:gd name="connsiteX191" fmla="*/ 334804 w 1800225"/>
                  <a:gd name="connsiteY191" fmla="*/ 1483892 h 1800225"/>
                  <a:gd name="connsiteX192" fmla="*/ 344329 w 1800225"/>
                  <a:gd name="connsiteY192" fmla="*/ 1528660 h 1800225"/>
                  <a:gd name="connsiteX193" fmla="*/ 374809 w 1800225"/>
                  <a:gd name="connsiteY193" fmla="*/ 1547710 h 1800225"/>
                  <a:gd name="connsiteX194" fmla="*/ 393859 w 1800225"/>
                  <a:gd name="connsiteY194" fmla="*/ 1517230 h 1800225"/>
                  <a:gd name="connsiteX195" fmla="*/ 377666 w 1800225"/>
                  <a:gd name="connsiteY195" fmla="*/ 1441983 h 1800225"/>
                  <a:gd name="connsiteX196" fmla="*/ 377666 w 1800225"/>
                  <a:gd name="connsiteY196" fmla="*/ 1441983 h 1800225"/>
                  <a:gd name="connsiteX197" fmla="*/ 423386 w 1800225"/>
                  <a:gd name="connsiteY197" fmla="*/ 1398167 h 1800225"/>
                  <a:gd name="connsiteX198" fmla="*/ 444341 w 1800225"/>
                  <a:gd name="connsiteY198" fmla="*/ 1496275 h 1800225"/>
                  <a:gd name="connsiteX199" fmla="*/ 474821 w 1800225"/>
                  <a:gd name="connsiteY199" fmla="*/ 1515325 h 1800225"/>
                  <a:gd name="connsiteX200" fmla="*/ 493871 w 1800225"/>
                  <a:gd name="connsiteY200" fmla="*/ 1484845 h 1800225"/>
                  <a:gd name="connsiteX201" fmla="*/ 466249 w 1800225"/>
                  <a:gd name="connsiteY201" fmla="*/ 1356258 h 1800225"/>
                  <a:gd name="connsiteX202" fmla="*/ 467201 w 1800225"/>
                  <a:gd name="connsiteY202" fmla="*/ 1356258 h 1800225"/>
                  <a:gd name="connsiteX203" fmla="*/ 511969 w 1800225"/>
                  <a:gd name="connsiteY203" fmla="*/ 1313395 h 1800225"/>
                  <a:gd name="connsiteX204" fmla="*/ 541496 w 1800225"/>
                  <a:gd name="connsiteY204" fmla="*/ 1447697 h 1800225"/>
                  <a:gd name="connsiteX205" fmla="*/ 571976 w 1800225"/>
                  <a:gd name="connsiteY205" fmla="*/ 1466747 h 1800225"/>
                  <a:gd name="connsiteX206" fmla="*/ 591026 w 1800225"/>
                  <a:gd name="connsiteY206" fmla="*/ 1436267 h 1800225"/>
                  <a:gd name="connsiteX207" fmla="*/ 554831 w 1800225"/>
                  <a:gd name="connsiteY207" fmla="*/ 1270533 h 1800225"/>
                  <a:gd name="connsiteX208" fmla="*/ 608171 w 1800225"/>
                  <a:gd name="connsiteY208" fmla="*/ 1218145 h 1800225"/>
                  <a:gd name="connsiteX209" fmla="*/ 651986 w 1800225"/>
                  <a:gd name="connsiteY209" fmla="*/ 1429600 h 1800225"/>
                  <a:gd name="connsiteX210" fmla="*/ 667226 w 1800225"/>
                  <a:gd name="connsiteY210" fmla="*/ 1447697 h 1800225"/>
                  <a:gd name="connsiteX211" fmla="*/ 691039 w 1800225"/>
                  <a:gd name="connsiteY211" fmla="*/ 1445792 h 1800225"/>
                  <a:gd name="connsiteX212" fmla="*/ 874871 w 1800225"/>
                  <a:gd name="connsiteY212" fmla="*/ 1330540 h 1800225"/>
                  <a:gd name="connsiteX213" fmla="*/ 874871 w 1800225"/>
                  <a:gd name="connsiteY213" fmla="*/ 1405788 h 1800225"/>
                  <a:gd name="connsiteX214" fmla="*/ 874871 w 1800225"/>
                  <a:gd name="connsiteY214" fmla="*/ 1405788 h 1800225"/>
                  <a:gd name="connsiteX215" fmla="*/ 731044 w 1800225"/>
                  <a:gd name="connsiteY215" fmla="*/ 1497227 h 1800225"/>
                  <a:gd name="connsiteX216" fmla="*/ 722471 w 1800225"/>
                  <a:gd name="connsiteY216" fmla="*/ 1532470 h 1800225"/>
                  <a:gd name="connsiteX217" fmla="*/ 757714 w 1800225"/>
                  <a:gd name="connsiteY217" fmla="*/ 1541042 h 1800225"/>
                  <a:gd name="connsiteX218" fmla="*/ 875824 w 1800225"/>
                  <a:gd name="connsiteY218" fmla="*/ 1468652 h 1800225"/>
                  <a:gd name="connsiteX219" fmla="*/ 875824 w 1800225"/>
                  <a:gd name="connsiteY219" fmla="*/ 1468652 h 1800225"/>
                  <a:gd name="connsiteX220" fmla="*/ 875824 w 1800225"/>
                  <a:gd name="connsiteY220" fmla="*/ 1530565 h 1800225"/>
                  <a:gd name="connsiteX221" fmla="*/ 875824 w 1800225"/>
                  <a:gd name="connsiteY221" fmla="*/ 1530565 h 1800225"/>
                  <a:gd name="connsiteX222" fmla="*/ 763429 w 1800225"/>
                  <a:gd name="connsiteY222" fmla="*/ 1600097 h 1800225"/>
                  <a:gd name="connsiteX223" fmla="*/ 754856 w 1800225"/>
                  <a:gd name="connsiteY223" fmla="*/ 1635340 h 1800225"/>
                  <a:gd name="connsiteX224" fmla="*/ 790099 w 1800225"/>
                  <a:gd name="connsiteY224" fmla="*/ 1643913 h 1800225"/>
                  <a:gd name="connsiteX225" fmla="*/ 875824 w 1800225"/>
                  <a:gd name="connsiteY225" fmla="*/ 1590572 h 1800225"/>
                  <a:gd name="connsiteX226" fmla="*/ 875824 w 1800225"/>
                  <a:gd name="connsiteY226" fmla="*/ 1591525 h 1800225"/>
                  <a:gd name="connsiteX227" fmla="*/ 875824 w 1800225"/>
                  <a:gd name="connsiteY227" fmla="*/ 1654390 h 1800225"/>
                  <a:gd name="connsiteX228" fmla="*/ 809149 w 1800225"/>
                  <a:gd name="connsiteY228" fmla="*/ 1695347 h 1800225"/>
                  <a:gd name="connsiteX229" fmla="*/ 800576 w 1800225"/>
                  <a:gd name="connsiteY229" fmla="*/ 1730590 h 1800225"/>
                  <a:gd name="connsiteX230" fmla="*/ 835819 w 1800225"/>
                  <a:gd name="connsiteY230" fmla="*/ 1739163 h 1800225"/>
                  <a:gd name="connsiteX231" fmla="*/ 875824 w 1800225"/>
                  <a:gd name="connsiteY231" fmla="*/ 1714397 h 1800225"/>
                  <a:gd name="connsiteX232" fmla="*/ 875824 w 1800225"/>
                  <a:gd name="connsiteY232" fmla="*/ 1715350 h 1800225"/>
                  <a:gd name="connsiteX233" fmla="*/ 875824 w 1800225"/>
                  <a:gd name="connsiteY233" fmla="*/ 1774405 h 1800225"/>
                  <a:gd name="connsiteX234" fmla="*/ 901541 w 1800225"/>
                  <a:gd name="connsiteY234" fmla="*/ 1800122 h 1800225"/>
                  <a:gd name="connsiteX235" fmla="*/ 926306 w 1800225"/>
                  <a:gd name="connsiteY235" fmla="*/ 1774405 h 1800225"/>
                  <a:gd name="connsiteX236" fmla="*/ 927259 w 1800225"/>
                  <a:gd name="connsiteY236" fmla="*/ 1723922 h 1800225"/>
                  <a:gd name="connsiteX237" fmla="*/ 927259 w 1800225"/>
                  <a:gd name="connsiteY237" fmla="*/ 1723922 h 1800225"/>
                  <a:gd name="connsiteX238" fmla="*/ 951071 w 1800225"/>
                  <a:gd name="connsiteY238" fmla="*/ 1740115 h 1800225"/>
                  <a:gd name="connsiteX239" fmla="*/ 986314 w 1800225"/>
                  <a:gd name="connsiteY239" fmla="*/ 1733447 h 1800225"/>
                  <a:gd name="connsiteX240" fmla="*/ 979646 w 1800225"/>
                  <a:gd name="connsiteY240" fmla="*/ 1698205 h 1800225"/>
                  <a:gd name="connsiteX241" fmla="*/ 926306 w 1800225"/>
                  <a:gd name="connsiteY241" fmla="*/ 1662010 h 1800225"/>
                  <a:gd name="connsiteX242" fmla="*/ 926306 w 1800225"/>
                  <a:gd name="connsiteY242" fmla="*/ 1662010 h 1800225"/>
                  <a:gd name="connsiteX243" fmla="*/ 926306 w 1800225"/>
                  <a:gd name="connsiteY243" fmla="*/ 1600097 h 1800225"/>
                  <a:gd name="connsiteX244" fmla="*/ 926306 w 1800225"/>
                  <a:gd name="connsiteY244" fmla="*/ 1599145 h 1800225"/>
                  <a:gd name="connsiteX245" fmla="*/ 926306 w 1800225"/>
                  <a:gd name="connsiteY245" fmla="*/ 1599145 h 1800225"/>
                  <a:gd name="connsiteX246" fmla="*/ 997744 w 1800225"/>
                  <a:gd name="connsiteY246" fmla="*/ 1646770 h 1800225"/>
                  <a:gd name="connsiteX247" fmla="*/ 1032986 w 1800225"/>
                  <a:gd name="connsiteY247" fmla="*/ 1640102 h 1800225"/>
                  <a:gd name="connsiteX248" fmla="*/ 1026319 w 1800225"/>
                  <a:gd name="connsiteY248" fmla="*/ 1604860 h 1800225"/>
                  <a:gd name="connsiteX249" fmla="*/ 927259 w 1800225"/>
                  <a:gd name="connsiteY249" fmla="*/ 1538185 h 1800225"/>
                  <a:gd name="connsiteX250" fmla="*/ 927259 w 1800225"/>
                  <a:gd name="connsiteY250" fmla="*/ 1538185 h 1800225"/>
                  <a:gd name="connsiteX251" fmla="*/ 928211 w 1800225"/>
                  <a:gd name="connsiteY251" fmla="*/ 1463890 h 1800225"/>
                  <a:gd name="connsiteX252" fmla="*/ 928211 w 1800225"/>
                  <a:gd name="connsiteY252" fmla="*/ 1463890 h 1800225"/>
                  <a:gd name="connsiteX253" fmla="*/ 1051084 w 1800225"/>
                  <a:gd name="connsiteY253" fmla="*/ 1546758 h 1800225"/>
                  <a:gd name="connsiteX254" fmla="*/ 1086326 w 1800225"/>
                  <a:gd name="connsiteY254" fmla="*/ 1540090 h 1800225"/>
                  <a:gd name="connsiteX255" fmla="*/ 1079659 w 1800225"/>
                  <a:gd name="connsiteY255" fmla="*/ 1504847 h 1800225"/>
                  <a:gd name="connsiteX256" fmla="*/ 927259 w 1800225"/>
                  <a:gd name="connsiteY256" fmla="*/ 1402930 h 1800225"/>
                  <a:gd name="connsiteX257" fmla="*/ 927259 w 1800225"/>
                  <a:gd name="connsiteY257" fmla="*/ 1402930 h 1800225"/>
                  <a:gd name="connsiteX258" fmla="*/ 927259 w 1800225"/>
                  <a:gd name="connsiteY258" fmla="*/ 1323872 h 1800225"/>
                  <a:gd name="connsiteX259" fmla="*/ 1097756 w 1800225"/>
                  <a:gd name="connsiteY259" fmla="*/ 1443888 h 1800225"/>
                  <a:gd name="connsiteX260" fmla="*/ 1136809 w 1800225"/>
                  <a:gd name="connsiteY260" fmla="*/ 1427695 h 1800225"/>
                  <a:gd name="connsiteX261" fmla="*/ 1176814 w 1800225"/>
                  <a:gd name="connsiteY261" fmla="*/ 1222907 h 1800225"/>
                  <a:gd name="connsiteX262" fmla="*/ 1231106 w 1800225"/>
                  <a:gd name="connsiteY262" fmla="*/ 1279105 h 1800225"/>
                  <a:gd name="connsiteX263" fmla="*/ 1231106 w 1800225"/>
                  <a:gd name="connsiteY263" fmla="*/ 1279105 h 1800225"/>
                  <a:gd name="connsiteX264" fmla="*/ 1192054 w 1800225"/>
                  <a:gd name="connsiteY264" fmla="*/ 1458175 h 1800225"/>
                  <a:gd name="connsiteX265" fmla="*/ 1211104 w 1800225"/>
                  <a:gd name="connsiteY265" fmla="*/ 1487702 h 1800225"/>
                  <a:gd name="connsiteX266" fmla="*/ 1241584 w 1800225"/>
                  <a:gd name="connsiteY266" fmla="*/ 1468652 h 1800225"/>
                  <a:gd name="connsiteX267" fmla="*/ 1273016 w 1800225"/>
                  <a:gd name="connsiteY267" fmla="*/ 1323872 h 1800225"/>
                  <a:gd name="connsiteX268" fmla="*/ 1273016 w 1800225"/>
                  <a:gd name="connsiteY268" fmla="*/ 1323872 h 1800225"/>
                  <a:gd name="connsiteX269" fmla="*/ 1325404 w 1800225"/>
                  <a:gd name="connsiteY269" fmla="*/ 1377213 h 1800225"/>
                  <a:gd name="connsiteX270" fmla="*/ 1325404 w 1800225"/>
                  <a:gd name="connsiteY270" fmla="*/ 1377213 h 1800225"/>
                  <a:gd name="connsiteX271" fmla="*/ 1300639 w 1800225"/>
                  <a:gd name="connsiteY271" fmla="*/ 1494370 h 1800225"/>
                  <a:gd name="connsiteX272" fmla="*/ 1319689 w 1800225"/>
                  <a:gd name="connsiteY272" fmla="*/ 1524850 h 1800225"/>
                  <a:gd name="connsiteX273" fmla="*/ 1350169 w 1800225"/>
                  <a:gd name="connsiteY273" fmla="*/ 1505800 h 1800225"/>
                  <a:gd name="connsiteX274" fmla="*/ 1368266 w 1800225"/>
                  <a:gd name="connsiteY274" fmla="*/ 1421980 h 1800225"/>
                  <a:gd name="connsiteX275" fmla="*/ 1368266 w 1800225"/>
                  <a:gd name="connsiteY275" fmla="*/ 1421980 h 1800225"/>
                  <a:gd name="connsiteX276" fmla="*/ 1368266 w 1800225"/>
                  <a:gd name="connsiteY276" fmla="*/ 1422933 h 1800225"/>
                  <a:gd name="connsiteX277" fmla="*/ 1411129 w 1800225"/>
                  <a:gd name="connsiteY277" fmla="*/ 1467700 h 1800225"/>
                  <a:gd name="connsiteX278" fmla="*/ 1411129 w 1800225"/>
                  <a:gd name="connsiteY278" fmla="*/ 1467700 h 1800225"/>
                  <a:gd name="connsiteX279" fmla="*/ 1397794 w 1800225"/>
                  <a:gd name="connsiteY279" fmla="*/ 1530565 h 1800225"/>
                  <a:gd name="connsiteX280" fmla="*/ 1416844 w 1800225"/>
                  <a:gd name="connsiteY280" fmla="*/ 1561045 h 1800225"/>
                  <a:gd name="connsiteX281" fmla="*/ 1447324 w 1800225"/>
                  <a:gd name="connsiteY281" fmla="*/ 1541995 h 1800225"/>
                  <a:gd name="connsiteX282" fmla="*/ 1453039 w 1800225"/>
                  <a:gd name="connsiteY282" fmla="*/ 1513420 h 1800225"/>
                  <a:gd name="connsiteX283" fmla="*/ 1453039 w 1800225"/>
                  <a:gd name="connsiteY283" fmla="*/ 1513420 h 1800225"/>
                  <a:gd name="connsiteX284" fmla="*/ 1488281 w 1800225"/>
                  <a:gd name="connsiteY284" fmla="*/ 1549615 h 1800225"/>
                  <a:gd name="connsiteX285" fmla="*/ 1523524 w 1800225"/>
                  <a:gd name="connsiteY285" fmla="*/ 1550567 h 1800225"/>
                  <a:gd name="connsiteX286" fmla="*/ 1524476 w 1800225"/>
                  <a:gd name="connsiteY286" fmla="*/ 1514372 h 1800225"/>
                  <a:gd name="connsiteX287" fmla="*/ 1483519 w 1800225"/>
                  <a:gd name="connsiteY287" fmla="*/ 1472463 h 1800225"/>
                  <a:gd name="connsiteX288" fmla="*/ 1482566 w 1800225"/>
                  <a:gd name="connsiteY288" fmla="*/ 1471510 h 1800225"/>
                  <a:gd name="connsiteX289" fmla="*/ 1528286 w 1800225"/>
                  <a:gd name="connsiteY289" fmla="*/ 1461985 h 1800225"/>
                  <a:gd name="connsiteX290" fmla="*/ 1547336 w 1800225"/>
                  <a:gd name="connsiteY290" fmla="*/ 1431505 h 1800225"/>
                  <a:gd name="connsiteX291" fmla="*/ 1516856 w 1800225"/>
                  <a:gd name="connsiteY291" fmla="*/ 1412455 h 1800225"/>
                  <a:gd name="connsiteX292" fmla="*/ 1440656 w 1800225"/>
                  <a:gd name="connsiteY292" fmla="*/ 1428647 h 1800225"/>
                  <a:gd name="connsiteX293" fmla="*/ 1397794 w 1800225"/>
                  <a:gd name="connsiteY293" fmla="*/ 1379117 h 1800225"/>
                  <a:gd name="connsiteX294" fmla="*/ 1397794 w 1800225"/>
                  <a:gd name="connsiteY294" fmla="*/ 1379117 h 1800225"/>
                  <a:gd name="connsiteX295" fmla="*/ 1495901 w 1800225"/>
                  <a:gd name="connsiteY295" fmla="*/ 1358163 h 1800225"/>
                  <a:gd name="connsiteX296" fmla="*/ 1514951 w 1800225"/>
                  <a:gd name="connsiteY296" fmla="*/ 1327683 h 1800225"/>
                  <a:gd name="connsiteX297" fmla="*/ 1484471 w 1800225"/>
                  <a:gd name="connsiteY297" fmla="*/ 1308633 h 1800225"/>
                  <a:gd name="connsiteX298" fmla="*/ 1355884 w 1800225"/>
                  <a:gd name="connsiteY298" fmla="*/ 1336255 h 1800225"/>
                  <a:gd name="connsiteX299" fmla="*/ 1355884 w 1800225"/>
                  <a:gd name="connsiteY299" fmla="*/ 1336255 h 1800225"/>
                  <a:gd name="connsiteX300" fmla="*/ 1313021 w 1800225"/>
                  <a:gd name="connsiteY300" fmla="*/ 1291488 h 1800225"/>
                  <a:gd name="connsiteX301" fmla="*/ 1313021 w 1800225"/>
                  <a:gd name="connsiteY301" fmla="*/ 1291488 h 1800225"/>
                  <a:gd name="connsiteX302" fmla="*/ 1448276 w 1800225"/>
                  <a:gd name="connsiteY302" fmla="*/ 1261960 h 1800225"/>
                  <a:gd name="connsiteX303" fmla="*/ 1467326 w 1800225"/>
                  <a:gd name="connsiteY303" fmla="*/ 1231480 h 1800225"/>
                  <a:gd name="connsiteX304" fmla="*/ 1436846 w 1800225"/>
                  <a:gd name="connsiteY304" fmla="*/ 1212430 h 1800225"/>
                  <a:gd name="connsiteX305" fmla="*/ 1271111 w 1800225"/>
                  <a:gd name="connsiteY305" fmla="*/ 1248625 h 1800225"/>
                  <a:gd name="connsiteX306" fmla="*/ 1271111 w 1800225"/>
                  <a:gd name="connsiteY306" fmla="*/ 1248625 h 1800225"/>
                  <a:gd name="connsiteX307" fmla="*/ 1218724 w 1800225"/>
                  <a:gd name="connsiteY307" fmla="*/ 1194332 h 1800225"/>
                  <a:gd name="connsiteX308" fmla="*/ 1431131 w 1800225"/>
                  <a:gd name="connsiteY308" fmla="*/ 1150517 h 1800225"/>
                  <a:gd name="connsiteX309" fmla="*/ 1449229 w 1800225"/>
                  <a:gd name="connsiteY309" fmla="*/ 1135277 h 1800225"/>
                  <a:gd name="connsiteX310" fmla="*/ 1447324 w 1800225"/>
                  <a:gd name="connsiteY310" fmla="*/ 1112417 h 1800225"/>
                  <a:gd name="connsiteX311" fmla="*/ 1332071 w 1800225"/>
                  <a:gd name="connsiteY311" fmla="*/ 929537 h 1800225"/>
                  <a:gd name="connsiteX312" fmla="*/ 1407319 w 1800225"/>
                  <a:gd name="connsiteY312" fmla="*/ 929537 h 1800225"/>
                  <a:gd name="connsiteX313" fmla="*/ 1495901 w 1800225"/>
                  <a:gd name="connsiteY313" fmla="*/ 1073365 h 1800225"/>
                  <a:gd name="connsiteX314" fmla="*/ 1531144 w 1800225"/>
                  <a:gd name="connsiteY314" fmla="*/ 1081938 h 1800225"/>
                  <a:gd name="connsiteX315" fmla="*/ 1539716 w 1800225"/>
                  <a:gd name="connsiteY315" fmla="*/ 1046695 h 1800225"/>
                  <a:gd name="connsiteX316" fmla="*/ 1467326 w 1800225"/>
                  <a:gd name="connsiteY316" fmla="*/ 929537 h 1800225"/>
                  <a:gd name="connsiteX317" fmla="*/ 1529239 w 1800225"/>
                  <a:gd name="connsiteY317" fmla="*/ 929537 h 1800225"/>
                  <a:gd name="connsiteX318" fmla="*/ 1530191 w 1800225"/>
                  <a:gd name="connsiteY318" fmla="*/ 929537 h 1800225"/>
                  <a:gd name="connsiteX319" fmla="*/ 1598771 w 1800225"/>
                  <a:gd name="connsiteY319" fmla="*/ 1040980 h 1800225"/>
                  <a:gd name="connsiteX320" fmla="*/ 1634014 w 1800225"/>
                  <a:gd name="connsiteY320" fmla="*/ 1049552 h 1800225"/>
                  <a:gd name="connsiteX321" fmla="*/ 1642586 w 1800225"/>
                  <a:gd name="connsiteY321" fmla="*/ 1014310 h 1800225"/>
                  <a:gd name="connsiteX322" fmla="*/ 1590199 w 1800225"/>
                  <a:gd name="connsiteY322" fmla="*/ 928585 h 1800225"/>
                  <a:gd name="connsiteX323" fmla="*/ 1653064 w 1800225"/>
                  <a:gd name="connsiteY323" fmla="*/ 928585 h 1800225"/>
                  <a:gd name="connsiteX324" fmla="*/ 1653064 w 1800225"/>
                  <a:gd name="connsiteY324" fmla="*/ 928585 h 1800225"/>
                  <a:gd name="connsiteX325" fmla="*/ 1694021 w 1800225"/>
                  <a:gd name="connsiteY325" fmla="*/ 994307 h 1800225"/>
                  <a:gd name="connsiteX326" fmla="*/ 1729264 w 1800225"/>
                  <a:gd name="connsiteY326" fmla="*/ 1002880 h 1800225"/>
                  <a:gd name="connsiteX327" fmla="*/ 1737836 w 1800225"/>
                  <a:gd name="connsiteY327" fmla="*/ 967637 h 1800225"/>
                  <a:gd name="connsiteX328" fmla="*/ 1714024 w 1800225"/>
                  <a:gd name="connsiteY328" fmla="*/ 928585 h 1800225"/>
                  <a:gd name="connsiteX329" fmla="*/ 1714024 w 1800225"/>
                  <a:gd name="connsiteY329" fmla="*/ 928585 h 1800225"/>
                  <a:gd name="connsiteX330" fmla="*/ 1774031 w 1800225"/>
                  <a:gd name="connsiteY330" fmla="*/ 928585 h 1800225"/>
                  <a:gd name="connsiteX331" fmla="*/ 1798796 w 1800225"/>
                  <a:gd name="connsiteY331" fmla="*/ 902867 h 1800225"/>
                  <a:gd name="connsiteX332" fmla="*/ 1773079 w 1800225"/>
                  <a:gd name="connsiteY332" fmla="*/ 877150 h 1800225"/>
                  <a:gd name="connsiteX333" fmla="*/ 1722596 w 1800225"/>
                  <a:gd name="connsiteY333" fmla="*/ 878102 h 1800225"/>
                  <a:gd name="connsiteX334" fmla="*/ 1722596 w 1800225"/>
                  <a:gd name="connsiteY334" fmla="*/ 878102 h 1800225"/>
                  <a:gd name="connsiteX335" fmla="*/ 1738789 w 1800225"/>
                  <a:gd name="connsiteY335" fmla="*/ 853337 h 1800225"/>
                  <a:gd name="connsiteX336" fmla="*/ 1732121 w 1800225"/>
                  <a:gd name="connsiteY336" fmla="*/ 818095 h 1800225"/>
                  <a:gd name="connsiteX337" fmla="*/ 1708309 w 1800225"/>
                  <a:gd name="connsiteY337" fmla="*/ 815237 h 1800225"/>
                  <a:gd name="connsiteX338" fmla="*/ 1696879 w 1800225"/>
                  <a:gd name="connsiteY338" fmla="*/ 824762 h 1800225"/>
                  <a:gd name="connsiteX339" fmla="*/ 1661636 w 1800225"/>
                  <a:gd name="connsiteY339" fmla="*/ 877150 h 1800225"/>
                  <a:gd name="connsiteX340" fmla="*/ 1661636 w 1800225"/>
                  <a:gd name="connsiteY340" fmla="*/ 877150 h 1800225"/>
                  <a:gd name="connsiteX341" fmla="*/ 1598771 w 1800225"/>
                  <a:gd name="connsiteY341" fmla="*/ 877150 h 1800225"/>
                  <a:gd name="connsiteX342" fmla="*/ 1646396 w 1800225"/>
                  <a:gd name="connsiteY342" fmla="*/ 806665 h 1800225"/>
                  <a:gd name="connsiteX343" fmla="*/ 1639729 w 1800225"/>
                  <a:gd name="connsiteY343" fmla="*/ 771422 h 1800225"/>
                  <a:gd name="connsiteX344" fmla="*/ 1615916 w 1800225"/>
                  <a:gd name="connsiteY344" fmla="*/ 768565 h 1800225"/>
                  <a:gd name="connsiteX345" fmla="*/ 1604486 w 1800225"/>
                  <a:gd name="connsiteY345" fmla="*/ 778090 h 1800225"/>
                  <a:gd name="connsiteX346" fmla="*/ 1537811 w 1800225"/>
                  <a:gd name="connsiteY346" fmla="*/ 877150 h 1800225"/>
                  <a:gd name="connsiteX347" fmla="*/ 1462564 w 1800225"/>
                  <a:gd name="connsiteY347" fmla="*/ 877150 h 1800225"/>
                  <a:gd name="connsiteX348" fmla="*/ 1462564 w 1800225"/>
                  <a:gd name="connsiteY348" fmla="*/ 877150 h 1800225"/>
                  <a:gd name="connsiteX349" fmla="*/ 1545431 w 1800225"/>
                  <a:gd name="connsiteY349" fmla="*/ 754277 h 1800225"/>
                  <a:gd name="connsiteX350" fmla="*/ 1538764 w 1800225"/>
                  <a:gd name="connsiteY350" fmla="*/ 719035 h 1800225"/>
                  <a:gd name="connsiteX351" fmla="*/ 1514951 w 1800225"/>
                  <a:gd name="connsiteY351" fmla="*/ 716177 h 1800225"/>
                  <a:gd name="connsiteX352" fmla="*/ 1503521 w 1800225"/>
                  <a:gd name="connsiteY352" fmla="*/ 725702 h 1800225"/>
                  <a:gd name="connsiteX353" fmla="*/ 1401604 w 1800225"/>
                  <a:gd name="connsiteY353" fmla="*/ 878102 h 1800225"/>
                  <a:gd name="connsiteX354" fmla="*/ 1322546 w 1800225"/>
                  <a:gd name="connsiteY354" fmla="*/ 877150 h 1800225"/>
                  <a:gd name="connsiteX355" fmla="*/ 1443514 w 1800225"/>
                  <a:gd name="connsiteY355" fmla="*/ 706652 h 1800225"/>
                  <a:gd name="connsiteX356" fmla="*/ 1445419 w 1800225"/>
                  <a:gd name="connsiteY356" fmla="*/ 682840 h 1800225"/>
                  <a:gd name="connsiteX357" fmla="*/ 1427321 w 1800225"/>
                  <a:gd name="connsiteY357" fmla="*/ 667600 h 1800225"/>
                  <a:gd name="connsiteX358" fmla="*/ 1221581 w 1800225"/>
                  <a:gd name="connsiteY358" fmla="*/ 628547 h 1800225"/>
                  <a:gd name="connsiteX359" fmla="*/ 1278731 w 1800225"/>
                  <a:gd name="connsiteY359" fmla="*/ 573302 h 1800225"/>
                  <a:gd name="connsiteX360" fmla="*/ 1456849 w 1800225"/>
                  <a:gd name="connsiteY360" fmla="*/ 611402 h 1800225"/>
                  <a:gd name="connsiteX361" fmla="*/ 1487329 w 1800225"/>
                  <a:gd name="connsiteY361" fmla="*/ 592352 h 1800225"/>
                  <a:gd name="connsiteX362" fmla="*/ 1468279 w 1800225"/>
                  <a:gd name="connsiteY362" fmla="*/ 561872 h 1800225"/>
                  <a:gd name="connsiteX363" fmla="*/ 1321594 w 1800225"/>
                  <a:gd name="connsiteY363" fmla="*/ 532345 h 1800225"/>
                  <a:gd name="connsiteX364" fmla="*/ 1374934 w 1800225"/>
                  <a:gd name="connsiteY364" fmla="*/ 479957 h 1800225"/>
                  <a:gd name="connsiteX365" fmla="*/ 1492091 w 1800225"/>
                  <a:gd name="connsiteY365" fmla="*/ 504722 h 1800225"/>
                  <a:gd name="connsiteX366" fmla="*/ 1522571 w 1800225"/>
                  <a:gd name="connsiteY366" fmla="*/ 485672 h 1800225"/>
                  <a:gd name="connsiteX367" fmla="*/ 1503521 w 1800225"/>
                  <a:gd name="connsiteY367" fmla="*/ 455192 h 1800225"/>
                  <a:gd name="connsiteX368" fmla="*/ 1420654 w 1800225"/>
                  <a:gd name="connsiteY368" fmla="*/ 437095 h 1800225"/>
                  <a:gd name="connsiteX369" fmla="*/ 1420654 w 1800225"/>
                  <a:gd name="connsiteY369" fmla="*/ 437095 h 1800225"/>
                  <a:gd name="connsiteX370" fmla="*/ 1466374 w 1800225"/>
                  <a:gd name="connsiteY370" fmla="*/ 393280 h 1800225"/>
                  <a:gd name="connsiteX371" fmla="*/ 1528286 w 1800225"/>
                  <a:gd name="connsiteY371" fmla="*/ 406615 h 1800225"/>
                  <a:gd name="connsiteX372" fmla="*/ 1558766 w 1800225"/>
                  <a:gd name="connsiteY372" fmla="*/ 387565 h 1800225"/>
                  <a:gd name="connsiteX373" fmla="*/ 1539716 w 1800225"/>
                  <a:gd name="connsiteY373" fmla="*/ 357085 h 1800225"/>
                  <a:gd name="connsiteX374" fmla="*/ 1510189 w 1800225"/>
                  <a:gd name="connsiteY374" fmla="*/ 350417 h 1800225"/>
                  <a:gd name="connsiteX375" fmla="*/ 1510189 w 1800225"/>
                  <a:gd name="connsiteY375" fmla="*/ 350417 h 1800225"/>
                  <a:gd name="connsiteX376" fmla="*/ 1546384 w 1800225"/>
                  <a:gd name="connsiteY376" fmla="*/ 316127 h 1800225"/>
                  <a:gd name="connsiteX377" fmla="*/ 1546384 w 1800225"/>
                  <a:gd name="connsiteY377" fmla="*/ 280885 h 1800225"/>
                  <a:gd name="connsiteX378" fmla="*/ 1257776 w 1800225"/>
                  <a:gd name="connsiteY378" fmla="*/ 879055 h 1800225"/>
                  <a:gd name="connsiteX379" fmla="*/ 1110139 w 1800225"/>
                  <a:gd name="connsiteY379" fmla="*/ 880007 h 1800225"/>
                  <a:gd name="connsiteX380" fmla="*/ 1109186 w 1800225"/>
                  <a:gd name="connsiteY380" fmla="*/ 828572 h 1800225"/>
                  <a:gd name="connsiteX381" fmla="*/ 1102519 w 1800225"/>
                  <a:gd name="connsiteY381" fmla="*/ 811427 h 1800225"/>
                  <a:gd name="connsiteX382" fmla="*/ 1068229 w 1800225"/>
                  <a:gd name="connsiteY382" fmla="*/ 774280 h 1800225"/>
                  <a:gd name="connsiteX383" fmla="*/ 1175861 w 1800225"/>
                  <a:gd name="connsiteY383" fmla="*/ 671410 h 1800225"/>
                  <a:gd name="connsiteX384" fmla="*/ 1376839 w 1800225"/>
                  <a:gd name="connsiteY384" fmla="*/ 710462 h 1800225"/>
                  <a:gd name="connsiteX385" fmla="*/ 1258729 w 1800225"/>
                  <a:gd name="connsiteY385" fmla="*/ 877150 h 1800225"/>
                  <a:gd name="connsiteX386" fmla="*/ 1257776 w 1800225"/>
                  <a:gd name="connsiteY386" fmla="*/ 879055 h 1800225"/>
                  <a:gd name="connsiteX387" fmla="*/ 1059656 w 1800225"/>
                  <a:gd name="connsiteY387" fmla="*/ 879055 h 1800225"/>
                  <a:gd name="connsiteX388" fmla="*/ 1060609 w 1800225"/>
                  <a:gd name="connsiteY388" fmla="*/ 929537 h 1800225"/>
                  <a:gd name="connsiteX389" fmla="*/ 1061561 w 1800225"/>
                  <a:gd name="connsiteY389" fmla="*/ 969542 h 1800225"/>
                  <a:gd name="connsiteX390" fmla="*/ 1032034 w 1800225"/>
                  <a:gd name="connsiteY390" fmla="*/ 997165 h 1800225"/>
                  <a:gd name="connsiteX391" fmla="*/ 994886 w 1800225"/>
                  <a:gd name="connsiteY391" fmla="*/ 1031455 h 1800225"/>
                  <a:gd name="connsiteX392" fmla="*/ 965359 w 1800225"/>
                  <a:gd name="connsiteY392" fmla="*/ 1059077 h 1800225"/>
                  <a:gd name="connsiteX393" fmla="*/ 925354 w 1800225"/>
                  <a:gd name="connsiteY393" fmla="*/ 1060030 h 1800225"/>
                  <a:gd name="connsiteX394" fmla="*/ 874871 w 1800225"/>
                  <a:gd name="connsiteY394" fmla="*/ 1060982 h 1800225"/>
                  <a:gd name="connsiteX395" fmla="*/ 834866 w 1800225"/>
                  <a:gd name="connsiteY395" fmla="*/ 1061935 h 1800225"/>
                  <a:gd name="connsiteX396" fmla="*/ 807244 w 1800225"/>
                  <a:gd name="connsiteY396" fmla="*/ 1032407 h 1800225"/>
                  <a:gd name="connsiteX397" fmla="*/ 772954 w 1800225"/>
                  <a:gd name="connsiteY397" fmla="*/ 995260 h 1800225"/>
                  <a:gd name="connsiteX398" fmla="*/ 745331 w 1800225"/>
                  <a:gd name="connsiteY398" fmla="*/ 965732 h 1800225"/>
                  <a:gd name="connsiteX399" fmla="*/ 744379 w 1800225"/>
                  <a:gd name="connsiteY399" fmla="*/ 925727 h 1800225"/>
                  <a:gd name="connsiteX400" fmla="*/ 743426 w 1800225"/>
                  <a:gd name="connsiteY400" fmla="*/ 875245 h 1800225"/>
                  <a:gd name="connsiteX401" fmla="*/ 742474 w 1800225"/>
                  <a:gd name="connsiteY401" fmla="*/ 835240 h 1800225"/>
                  <a:gd name="connsiteX402" fmla="*/ 772001 w 1800225"/>
                  <a:gd name="connsiteY402" fmla="*/ 807617 h 1800225"/>
                  <a:gd name="connsiteX403" fmla="*/ 809149 w 1800225"/>
                  <a:gd name="connsiteY403" fmla="*/ 773327 h 1800225"/>
                  <a:gd name="connsiteX404" fmla="*/ 838676 w 1800225"/>
                  <a:gd name="connsiteY404" fmla="*/ 745705 h 1800225"/>
                  <a:gd name="connsiteX405" fmla="*/ 878681 w 1800225"/>
                  <a:gd name="connsiteY405" fmla="*/ 744752 h 1800225"/>
                  <a:gd name="connsiteX406" fmla="*/ 929164 w 1800225"/>
                  <a:gd name="connsiteY406" fmla="*/ 743800 h 1800225"/>
                  <a:gd name="connsiteX407" fmla="*/ 969169 w 1800225"/>
                  <a:gd name="connsiteY407" fmla="*/ 742847 h 1800225"/>
                  <a:gd name="connsiteX408" fmla="*/ 996791 w 1800225"/>
                  <a:gd name="connsiteY408" fmla="*/ 772375 h 1800225"/>
                  <a:gd name="connsiteX409" fmla="*/ 1031081 w 1800225"/>
                  <a:gd name="connsiteY409" fmla="*/ 809522 h 1800225"/>
                  <a:gd name="connsiteX410" fmla="*/ 1057751 w 1800225"/>
                  <a:gd name="connsiteY410" fmla="*/ 839050 h 1800225"/>
                  <a:gd name="connsiteX411" fmla="*/ 1059656 w 1800225"/>
                  <a:gd name="connsiteY411" fmla="*/ 879055 h 1800225"/>
                  <a:gd name="connsiteX412" fmla="*/ 1178719 w 1800225"/>
                  <a:gd name="connsiteY412" fmla="*/ 1150517 h 1800225"/>
                  <a:gd name="connsiteX413" fmla="*/ 1066324 w 1800225"/>
                  <a:gd name="connsiteY413" fmla="*/ 1033360 h 1800225"/>
                  <a:gd name="connsiteX414" fmla="*/ 1103471 w 1800225"/>
                  <a:gd name="connsiteY414" fmla="*/ 999070 h 1800225"/>
                  <a:gd name="connsiteX415" fmla="*/ 1112044 w 1800225"/>
                  <a:gd name="connsiteY415" fmla="*/ 980020 h 1800225"/>
                  <a:gd name="connsiteX416" fmla="*/ 1111091 w 1800225"/>
                  <a:gd name="connsiteY416" fmla="*/ 929537 h 1800225"/>
                  <a:gd name="connsiteX417" fmla="*/ 1272064 w 1800225"/>
                  <a:gd name="connsiteY417" fmla="*/ 928585 h 1800225"/>
                  <a:gd name="connsiteX418" fmla="*/ 1384459 w 1800225"/>
                  <a:gd name="connsiteY418" fmla="*/ 1107655 h 1800225"/>
                  <a:gd name="connsiteX419" fmla="*/ 1178719 w 1800225"/>
                  <a:gd name="connsiteY419" fmla="*/ 1150517 h 1800225"/>
                  <a:gd name="connsiteX420" fmla="*/ 926306 w 1800225"/>
                  <a:gd name="connsiteY420" fmla="*/ 1260055 h 1800225"/>
                  <a:gd name="connsiteX421" fmla="*/ 925354 w 1800225"/>
                  <a:gd name="connsiteY421" fmla="*/ 1111465 h 1800225"/>
                  <a:gd name="connsiteX422" fmla="*/ 975836 w 1800225"/>
                  <a:gd name="connsiteY422" fmla="*/ 1110513 h 1800225"/>
                  <a:gd name="connsiteX423" fmla="*/ 992981 w 1800225"/>
                  <a:gd name="connsiteY423" fmla="*/ 1103845 h 1800225"/>
                  <a:gd name="connsiteX424" fmla="*/ 1030129 w 1800225"/>
                  <a:gd name="connsiteY424" fmla="*/ 1069555 h 1800225"/>
                  <a:gd name="connsiteX425" fmla="*/ 1132999 w 1800225"/>
                  <a:gd name="connsiteY425" fmla="*/ 1177188 h 1800225"/>
                  <a:gd name="connsiteX426" fmla="*/ 1093946 w 1800225"/>
                  <a:gd name="connsiteY426" fmla="*/ 1378165 h 1800225"/>
                  <a:gd name="connsiteX427" fmla="*/ 926306 w 1800225"/>
                  <a:gd name="connsiteY427" fmla="*/ 1260055 h 1800225"/>
                  <a:gd name="connsiteX428" fmla="*/ 652939 w 1800225"/>
                  <a:gd name="connsiteY428" fmla="*/ 1179092 h 1800225"/>
                  <a:gd name="connsiteX429" fmla="*/ 769144 w 1800225"/>
                  <a:gd name="connsiteY429" fmla="*/ 1067650 h 1800225"/>
                  <a:gd name="connsiteX430" fmla="*/ 803434 w 1800225"/>
                  <a:gd name="connsiteY430" fmla="*/ 1104797 h 1800225"/>
                  <a:gd name="connsiteX431" fmla="*/ 822484 w 1800225"/>
                  <a:gd name="connsiteY431" fmla="*/ 1112417 h 1800225"/>
                  <a:gd name="connsiteX432" fmla="*/ 872966 w 1800225"/>
                  <a:gd name="connsiteY432" fmla="*/ 1111465 h 1800225"/>
                  <a:gd name="connsiteX433" fmla="*/ 872966 w 1800225"/>
                  <a:gd name="connsiteY433" fmla="*/ 1274342 h 1800225"/>
                  <a:gd name="connsiteX434" fmla="*/ 694849 w 1800225"/>
                  <a:gd name="connsiteY434" fmla="*/ 1386738 h 1800225"/>
                  <a:gd name="connsiteX435" fmla="*/ 652939 w 1800225"/>
                  <a:gd name="connsiteY435" fmla="*/ 1179092 h 1800225"/>
                  <a:gd name="connsiteX436" fmla="*/ 545306 w 1800225"/>
                  <a:gd name="connsiteY436" fmla="*/ 926680 h 1800225"/>
                  <a:gd name="connsiteX437" fmla="*/ 693896 w 1800225"/>
                  <a:gd name="connsiteY437" fmla="*/ 925727 h 1800225"/>
                  <a:gd name="connsiteX438" fmla="*/ 694849 w 1800225"/>
                  <a:gd name="connsiteY438" fmla="*/ 976210 h 1800225"/>
                  <a:gd name="connsiteX439" fmla="*/ 701516 w 1800225"/>
                  <a:gd name="connsiteY439" fmla="*/ 993355 h 1800225"/>
                  <a:gd name="connsiteX440" fmla="*/ 735806 w 1800225"/>
                  <a:gd name="connsiteY440" fmla="*/ 1030502 h 1800225"/>
                  <a:gd name="connsiteX441" fmla="*/ 628174 w 1800225"/>
                  <a:gd name="connsiteY441" fmla="*/ 1132420 h 1800225"/>
                  <a:gd name="connsiteX442" fmla="*/ 627221 w 1800225"/>
                  <a:gd name="connsiteY442" fmla="*/ 1131467 h 1800225"/>
                  <a:gd name="connsiteX443" fmla="*/ 426244 w 1800225"/>
                  <a:gd name="connsiteY443" fmla="*/ 1093367 h 1800225"/>
                  <a:gd name="connsiteX444" fmla="*/ 545306 w 1800225"/>
                  <a:gd name="connsiteY444" fmla="*/ 926680 h 1800225"/>
                  <a:gd name="connsiteX445" fmla="*/ 626269 w 1800225"/>
                  <a:gd name="connsiteY445" fmla="*/ 654265 h 1800225"/>
                  <a:gd name="connsiteX446" fmla="*/ 737711 w 1800225"/>
                  <a:gd name="connsiteY446" fmla="*/ 770470 h 1800225"/>
                  <a:gd name="connsiteX447" fmla="*/ 700564 w 1800225"/>
                  <a:gd name="connsiteY447" fmla="*/ 804760 h 1800225"/>
                  <a:gd name="connsiteX448" fmla="*/ 691991 w 1800225"/>
                  <a:gd name="connsiteY448" fmla="*/ 823810 h 1800225"/>
                  <a:gd name="connsiteX449" fmla="*/ 692944 w 1800225"/>
                  <a:gd name="connsiteY449" fmla="*/ 875245 h 1800225"/>
                  <a:gd name="connsiteX450" fmla="*/ 531971 w 1800225"/>
                  <a:gd name="connsiteY450" fmla="*/ 876197 h 1800225"/>
                  <a:gd name="connsiteX451" fmla="*/ 418624 w 1800225"/>
                  <a:gd name="connsiteY451" fmla="*/ 697127 h 1800225"/>
                  <a:gd name="connsiteX452" fmla="*/ 626269 w 1800225"/>
                  <a:gd name="connsiteY452" fmla="*/ 654265 h 1800225"/>
                  <a:gd name="connsiteX453" fmla="*/ 877729 w 1800225"/>
                  <a:gd name="connsiteY453" fmla="*/ 545680 h 1800225"/>
                  <a:gd name="connsiteX454" fmla="*/ 877729 w 1800225"/>
                  <a:gd name="connsiteY454" fmla="*/ 695222 h 1800225"/>
                  <a:gd name="connsiteX455" fmla="*/ 827246 w 1800225"/>
                  <a:gd name="connsiteY455" fmla="*/ 696175 h 1800225"/>
                  <a:gd name="connsiteX456" fmla="*/ 817721 w 1800225"/>
                  <a:gd name="connsiteY456" fmla="*/ 698080 h 1800225"/>
                  <a:gd name="connsiteX457" fmla="*/ 810101 w 1800225"/>
                  <a:gd name="connsiteY457" fmla="*/ 703795 h 1800225"/>
                  <a:gd name="connsiteX458" fmla="*/ 773906 w 1800225"/>
                  <a:gd name="connsiteY458" fmla="*/ 738085 h 1800225"/>
                  <a:gd name="connsiteX459" fmla="*/ 671989 w 1800225"/>
                  <a:gd name="connsiteY459" fmla="*/ 629500 h 1800225"/>
                  <a:gd name="connsiteX460" fmla="*/ 711041 w 1800225"/>
                  <a:gd name="connsiteY460" fmla="*/ 428522 h 1800225"/>
                  <a:gd name="connsiteX461" fmla="*/ 877729 w 1800225"/>
                  <a:gd name="connsiteY461" fmla="*/ 545680 h 1800225"/>
                  <a:gd name="connsiteX462" fmla="*/ 1151096 w 1800225"/>
                  <a:gd name="connsiteY462" fmla="*/ 626642 h 1800225"/>
                  <a:gd name="connsiteX463" fmla="*/ 1034891 w 1800225"/>
                  <a:gd name="connsiteY463" fmla="*/ 738085 h 1800225"/>
                  <a:gd name="connsiteX464" fmla="*/ 999649 w 1800225"/>
                  <a:gd name="connsiteY464" fmla="*/ 699985 h 1800225"/>
                  <a:gd name="connsiteX465" fmla="*/ 980599 w 1800225"/>
                  <a:gd name="connsiteY465" fmla="*/ 692365 h 1800225"/>
                  <a:gd name="connsiteX466" fmla="*/ 929164 w 1800225"/>
                  <a:gd name="connsiteY466" fmla="*/ 693317 h 1800225"/>
                  <a:gd name="connsiteX467" fmla="*/ 928211 w 1800225"/>
                  <a:gd name="connsiteY467" fmla="*/ 532345 h 1800225"/>
                  <a:gd name="connsiteX468" fmla="*/ 1107281 w 1800225"/>
                  <a:gd name="connsiteY468" fmla="*/ 419950 h 1800225"/>
                  <a:gd name="connsiteX469" fmla="*/ 1151096 w 1800225"/>
                  <a:gd name="connsiteY469" fmla="*/ 626642 h 1800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</a:cxnLst>
                <a:rect l="l" t="t" r="r" b="b"/>
                <a:pathLst>
                  <a:path w="1800225" h="1800225">
                    <a:moveTo>
                      <a:pt x="1546384" y="280885"/>
                    </a:moveTo>
                    <a:cubicBezTo>
                      <a:pt x="1536859" y="270407"/>
                      <a:pt x="1520666" y="270407"/>
                      <a:pt x="1511141" y="279932"/>
                    </a:cubicBezTo>
                    <a:lnTo>
                      <a:pt x="1467326" y="320890"/>
                    </a:lnTo>
                    <a:lnTo>
                      <a:pt x="1457801" y="275170"/>
                    </a:lnTo>
                    <a:cubicBezTo>
                      <a:pt x="1454944" y="261835"/>
                      <a:pt x="1441609" y="253262"/>
                      <a:pt x="1427321" y="256120"/>
                    </a:cubicBezTo>
                    <a:cubicBezTo>
                      <a:pt x="1426369" y="256120"/>
                      <a:pt x="1424464" y="257072"/>
                      <a:pt x="1423511" y="257072"/>
                    </a:cubicBezTo>
                    <a:cubicBezTo>
                      <a:pt x="1412081" y="261835"/>
                      <a:pt x="1405414" y="273265"/>
                      <a:pt x="1408271" y="285647"/>
                    </a:cubicBezTo>
                    <a:lnTo>
                      <a:pt x="1424464" y="361847"/>
                    </a:lnTo>
                    <a:lnTo>
                      <a:pt x="1424464" y="361847"/>
                    </a:lnTo>
                    <a:lnTo>
                      <a:pt x="1378744" y="405662"/>
                    </a:lnTo>
                    <a:lnTo>
                      <a:pt x="1378744" y="405662"/>
                    </a:lnTo>
                    <a:lnTo>
                      <a:pt x="1356836" y="306602"/>
                    </a:lnTo>
                    <a:cubicBezTo>
                      <a:pt x="1353979" y="293267"/>
                      <a:pt x="1340644" y="284695"/>
                      <a:pt x="1326356" y="287552"/>
                    </a:cubicBezTo>
                    <a:cubicBezTo>
                      <a:pt x="1324451" y="287552"/>
                      <a:pt x="1323499" y="288505"/>
                      <a:pt x="1322546" y="288505"/>
                    </a:cubicBezTo>
                    <a:cubicBezTo>
                      <a:pt x="1311116" y="293267"/>
                      <a:pt x="1304449" y="304697"/>
                      <a:pt x="1307306" y="317080"/>
                    </a:cubicBezTo>
                    <a:lnTo>
                      <a:pt x="1335881" y="445667"/>
                    </a:lnTo>
                    <a:lnTo>
                      <a:pt x="1335881" y="445667"/>
                    </a:lnTo>
                    <a:lnTo>
                      <a:pt x="1291114" y="488530"/>
                    </a:lnTo>
                    <a:lnTo>
                      <a:pt x="1291114" y="488530"/>
                    </a:lnTo>
                    <a:lnTo>
                      <a:pt x="1261586" y="353275"/>
                    </a:lnTo>
                    <a:cubicBezTo>
                      <a:pt x="1258729" y="339940"/>
                      <a:pt x="1245394" y="331367"/>
                      <a:pt x="1231106" y="334225"/>
                    </a:cubicBezTo>
                    <a:cubicBezTo>
                      <a:pt x="1230154" y="334225"/>
                      <a:pt x="1228249" y="335177"/>
                      <a:pt x="1227296" y="335177"/>
                    </a:cubicBezTo>
                    <a:cubicBezTo>
                      <a:pt x="1215866" y="339940"/>
                      <a:pt x="1209199" y="352322"/>
                      <a:pt x="1212056" y="363752"/>
                    </a:cubicBezTo>
                    <a:lnTo>
                      <a:pt x="1248251" y="529487"/>
                    </a:lnTo>
                    <a:lnTo>
                      <a:pt x="1193959" y="581875"/>
                    </a:lnTo>
                    <a:lnTo>
                      <a:pt x="1150144" y="372325"/>
                    </a:lnTo>
                    <a:cubicBezTo>
                      <a:pt x="1148239" y="364705"/>
                      <a:pt x="1142524" y="358037"/>
                      <a:pt x="1134904" y="354227"/>
                    </a:cubicBezTo>
                    <a:cubicBezTo>
                      <a:pt x="1127284" y="351370"/>
                      <a:pt x="1118711" y="352322"/>
                      <a:pt x="1111091" y="356132"/>
                    </a:cubicBezTo>
                    <a:lnTo>
                      <a:pt x="929164" y="471385"/>
                    </a:lnTo>
                    <a:lnTo>
                      <a:pt x="928211" y="396137"/>
                    </a:lnTo>
                    <a:lnTo>
                      <a:pt x="1072991" y="307555"/>
                    </a:lnTo>
                    <a:cubicBezTo>
                      <a:pt x="1084421" y="299935"/>
                      <a:pt x="1088231" y="284695"/>
                      <a:pt x="1081564" y="272312"/>
                    </a:cubicBezTo>
                    <a:cubicBezTo>
                      <a:pt x="1073944" y="259930"/>
                      <a:pt x="1058704" y="256120"/>
                      <a:pt x="1046321" y="263740"/>
                    </a:cubicBezTo>
                    <a:lnTo>
                      <a:pt x="929164" y="336130"/>
                    </a:lnTo>
                    <a:lnTo>
                      <a:pt x="929164" y="273265"/>
                    </a:lnTo>
                    <a:lnTo>
                      <a:pt x="1041559" y="203732"/>
                    </a:lnTo>
                    <a:cubicBezTo>
                      <a:pt x="1053941" y="196112"/>
                      <a:pt x="1056799" y="180872"/>
                      <a:pt x="1050131" y="168490"/>
                    </a:cubicBezTo>
                    <a:cubicBezTo>
                      <a:pt x="1042511" y="156107"/>
                      <a:pt x="1027271" y="152297"/>
                      <a:pt x="1014889" y="159917"/>
                    </a:cubicBezTo>
                    <a:lnTo>
                      <a:pt x="929164" y="212305"/>
                    </a:lnTo>
                    <a:lnTo>
                      <a:pt x="929164" y="149440"/>
                    </a:lnTo>
                    <a:lnTo>
                      <a:pt x="929164" y="148487"/>
                    </a:lnTo>
                    <a:lnTo>
                      <a:pt x="994886" y="107530"/>
                    </a:lnTo>
                    <a:cubicBezTo>
                      <a:pt x="1006316" y="99910"/>
                      <a:pt x="1010126" y="84670"/>
                      <a:pt x="1003459" y="72287"/>
                    </a:cubicBezTo>
                    <a:cubicBezTo>
                      <a:pt x="995839" y="59905"/>
                      <a:pt x="980599" y="56095"/>
                      <a:pt x="968216" y="63715"/>
                    </a:cubicBezTo>
                    <a:lnTo>
                      <a:pt x="929164" y="88480"/>
                    </a:lnTo>
                    <a:lnTo>
                      <a:pt x="929164" y="88480"/>
                    </a:lnTo>
                    <a:lnTo>
                      <a:pt x="929164" y="28472"/>
                    </a:lnTo>
                    <a:cubicBezTo>
                      <a:pt x="927259" y="17995"/>
                      <a:pt x="915829" y="7517"/>
                      <a:pt x="902494" y="7517"/>
                    </a:cubicBezTo>
                    <a:cubicBezTo>
                      <a:pt x="898684" y="6565"/>
                      <a:pt x="895826" y="7517"/>
                      <a:pt x="892969" y="9422"/>
                    </a:cubicBezTo>
                    <a:cubicBezTo>
                      <a:pt x="883444" y="13232"/>
                      <a:pt x="877729" y="21805"/>
                      <a:pt x="876776" y="32282"/>
                    </a:cubicBezTo>
                    <a:lnTo>
                      <a:pt x="876776" y="82765"/>
                    </a:lnTo>
                    <a:lnTo>
                      <a:pt x="852011" y="66572"/>
                    </a:lnTo>
                    <a:cubicBezTo>
                      <a:pt x="845344" y="61810"/>
                      <a:pt x="836771" y="60857"/>
                      <a:pt x="829151" y="64667"/>
                    </a:cubicBezTo>
                    <a:cubicBezTo>
                      <a:pt x="824389" y="66572"/>
                      <a:pt x="820579" y="69430"/>
                      <a:pt x="817721" y="74192"/>
                    </a:cubicBezTo>
                    <a:cubicBezTo>
                      <a:pt x="810101" y="85622"/>
                      <a:pt x="812959" y="101815"/>
                      <a:pt x="824389" y="109435"/>
                    </a:cubicBezTo>
                    <a:lnTo>
                      <a:pt x="877729" y="144677"/>
                    </a:lnTo>
                    <a:lnTo>
                      <a:pt x="876776" y="206590"/>
                    </a:lnTo>
                    <a:lnTo>
                      <a:pt x="807244" y="159917"/>
                    </a:lnTo>
                    <a:cubicBezTo>
                      <a:pt x="799624" y="155155"/>
                      <a:pt x="791051" y="154202"/>
                      <a:pt x="783431" y="157060"/>
                    </a:cubicBezTo>
                    <a:cubicBezTo>
                      <a:pt x="778669" y="158965"/>
                      <a:pt x="774859" y="161822"/>
                      <a:pt x="772001" y="166585"/>
                    </a:cubicBezTo>
                    <a:cubicBezTo>
                      <a:pt x="764381" y="178015"/>
                      <a:pt x="767239" y="194207"/>
                      <a:pt x="778669" y="201827"/>
                    </a:cubicBezTo>
                    <a:lnTo>
                      <a:pt x="877729" y="268502"/>
                    </a:lnTo>
                    <a:lnTo>
                      <a:pt x="877729" y="268502"/>
                    </a:lnTo>
                    <a:lnTo>
                      <a:pt x="877729" y="343750"/>
                    </a:lnTo>
                    <a:lnTo>
                      <a:pt x="754856" y="260882"/>
                    </a:lnTo>
                    <a:cubicBezTo>
                      <a:pt x="747236" y="256120"/>
                      <a:pt x="738664" y="255167"/>
                      <a:pt x="731044" y="258025"/>
                    </a:cubicBezTo>
                    <a:cubicBezTo>
                      <a:pt x="726281" y="259930"/>
                      <a:pt x="722471" y="262787"/>
                      <a:pt x="719614" y="267550"/>
                    </a:cubicBezTo>
                    <a:cubicBezTo>
                      <a:pt x="711994" y="278980"/>
                      <a:pt x="714851" y="295172"/>
                      <a:pt x="726281" y="302792"/>
                    </a:cubicBezTo>
                    <a:lnTo>
                      <a:pt x="878681" y="404710"/>
                    </a:lnTo>
                    <a:lnTo>
                      <a:pt x="878681" y="483767"/>
                    </a:lnTo>
                    <a:lnTo>
                      <a:pt x="707231" y="363752"/>
                    </a:lnTo>
                    <a:cubicBezTo>
                      <a:pt x="699611" y="358990"/>
                      <a:pt x="691039" y="358037"/>
                      <a:pt x="683419" y="361847"/>
                    </a:cubicBezTo>
                    <a:cubicBezTo>
                      <a:pt x="675799" y="364705"/>
                      <a:pt x="670084" y="371372"/>
                      <a:pt x="668179" y="379945"/>
                    </a:cubicBezTo>
                    <a:lnTo>
                      <a:pt x="628174" y="584732"/>
                    </a:lnTo>
                    <a:lnTo>
                      <a:pt x="573881" y="528535"/>
                    </a:lnTo>
                    <a:lnTo>
                      <a:pt x="611981" y="349465"/>
                    </a:lnTo>
                    <a:cubicBezTo>
                      <a:pt x="614839" y="336130"/>
                      <a:pt x="606266" y="322795"/>
                      <a:pt x="592931" y="318985"/>
                    </a:cubicBezTo>
                    <a:cubicBezTo>
                      <a:pt x="588169" y="318032"/>
                      <a:pt x="582454" y="318032"/>
                      <a:pt x="577691" y="319937"/>
                    </a:cubicBezTo>
                    <a:cubicBezTo>
                      <a:pt x="570071" y="322795"/>
                      <a:pt x="564356" y="329462"/>
                      <a:pt x="562451" y="338035"/>
                    </a:cubicBezTo>
                    <a:lnTo>
                      <a:pt x="531019" y="482815"/>
                    </a:lnTo>
                    <a:lnTo>
                      <a:pt x="478631" y="428522"/>
                    </a:lnTo>
                    <a:lnTo>
                      <a:pt x="478631" y="428522"/>
                    </a:lnTo>
                    <a:lnTo>
                      <a:pt x="504349" y="312317"/>
                    </a:lnTo>
                    <a:cubicBezTo>
                      <a:pt x="507206" y="298982"/>
                      <a:pt x="498634" y="285647"/>
                      <a:pt x="485299" y="281837"/>
                    </a:cubicBezTo>
                    <a:cubicBezTo>
                      <a:pt x="480536" y="280885"/>
                      <a:pt x="474821" y="280885"/>
                      <a:pt x="470059" y="282790"/>
                    </a:cubicBezTo>
                    <a:cubicBezTo>
                      <a:pt x="462439" y="285647"/>
                      <a:pt x="456724" y="292315"/>
                      <a:pt x="454819" y="300887"/>
                    </a:cubicBezTo>
                    <a:lnTo>
                      <a:pt x="437674" y="382802"/>
                    </a:lnTo>
                    <a:lnTo>
                      <a:pt x="393859" y="338987"/>
                    </a:lnTo>
                    <a:lnTo>
                      <a:pt x="407194" y="276122"/>
                    </a:lnTo>
                    <a:cubicBezTo>
                      <a:pt x="410051" y="262787"/>
                      <a:pt x="401479" y="249452"/>
                      <a:pt x="388144" y="245642"/>
                    </a:cubicBezTo>
                    <a:cubicBezTo>
                      <a:pt x="383381" y="244690"/>
                      <a:pt x="377666" y="244690"/>
                      <a:pt x="373856" y="246595"/>
                    </a:cubicBezTo>
                    <a:cubicBezTo>
                      <a:pt x="366236" y="249452"/>
                      <a:pt x="360521" y="256120"/>
                      <a:pt x="358616" y="264692"/>
                    </a:cubicBezTo>
                    <a:lnTo>
                      <a:pt x="352901" y="293267"/>
                    </a:lnTo>
                    <a:lnTo>
                      <a:pt x="317659" y="257072"/>
                    </a:lnTo>
                    <a:cubicBezTo>
                      <a:pt x="310039" y="250405"/>
                      <a:pt x="299561" y="247547"/>
                      <a:pt x="290036" y="251357"/>
                    </a:cubicBezTo>
                    <a:cubicBezTo>
                      <a:pt x="287179" y="252310"/>
                      <a:pt x="284321" y="253262"/>
                      <a:pt x="282416" y="257072"/>
                    </a:cubicBezTo>
                    <a:cubicBezTo>
                      <a:pt x="271939" y="266597"/>
                      <a:pt x="271939" y="281837"/>
                      <a:pt x="281464" y="292315"/>
                    </a:cubicBezTo>
                    <a:lnTo>
                      <a:pt x="323374" y="335177"/>
                    </a:lnTo>
                    <a:lnTo>
                      <a:pt x="323374" y="335177"/>
                    </a:lnTo>
                    <a:lnTo>
                      <a:pt x="277654" y="344702"/>
                    </a:lnTo>
                    <a:cubicBezTo>
                      <a:pt x="264319" y="347560"/>
                      <a:pt x="255746" y="360895"/>
                      <a:pt x="258604" y="375182"/>
                    </a:cubicBezTo>
                    <a:cubicBezTo>
                      <a:pt x="261461" y="388517"/>
                      <a:pt x="274796" y="397090"/>
                      <a:pt x="289084" y="394232"/>
                    </a:cubicBezTo>
                    <a:lnTo>
                      <a:pt x="364331" y="378040"/>
                    </a:lnTo>
                    <a:lnTo>
                      <a:pt x="364331" y="378040"/>
                    </a:lnTo>
                    <a:lnTo>
                      <a:pt x="407194" y="423760"/>
                    </a:lnTo>
                    <a:lnTo>
                      <a:pt x="309086" y="444715"/>
                    </a:lnTo>
                    <a:cubicBezTo>
                      <a:pt x="295751" y="447572"/>
                      <a:pt x="287179" y="460907"/>
                      <a:pt x="290036" y="475195"/>
                    </a:cubicBezTo>
                    <a:cubicBezTo>
                      <a:pt x="292894" y="488530"/>
                      <a:pt x="306229" y="497102"/>
                      <a:pt x="320516" y="494245"/>
                    </a:cubicBezTo>
                    <a:lnTo>
                      <a:pt x="449104" y="465670"/>
                    </a:lnTo>
                    <a:lnTo>
                      <a:pt x="491966" y="511390"/>
                    </a:lnTo>
                    <a:lnTo>
                      <a:pt x="356711" y="540917"/>
                    </a:lnTo>
                    <a:cubicBezTo>
                      <a:pt x="343376" y="543775"/>
                      <a:pt x="334804" y="557110"/>
                      <a:pt x="337661" y="571397"/>
                    </a:cubicBezTo>
                    <a:cubicBezTo>
                      <a:pt x="340519" y="584732"/>
                      <a:pt x="353854" y="593305"/>
                      <a:pt x="368141" y="590447"/>
                    </a:cubicBezTo>
                    <a:lnTo>
                      <a:pt x="533876" y="554252"/>
                    </a:lnTo>
                    <a:lnTo>
                      <a:pt x="585311" y="608545"/>
                    </a:lnTo>
                    <a:lnTo>
                      <a:pt x="371951" y="655217"/>
                    </a:lnTo>
                    <a:cubicBezTo>
                      <a:pt x="364331" y="657122"/>
                      <a:pt x="357664" y="661885"/>
                      <a:pt x="353854" y="670457"/>
                    </a:cubicBezTo>
                    <a:cubicBezTo>
                      <a:pt x="351949" y="678077"/>
                      <a:pt x="351949" y="686650"/>
                      <a:pt x="355759" y="693317"/>
                    </a:cubicBezTo>
                    <a:lnTo>
                      <a:pt x="471964" y="876197"/>
                    </a:lnTo>
                    <a:lnTo>
                      <a:pt x="395764" y="876197"/>
                    </a:lnTo>
                    <a:lnTo>
                      <a:pt x="307181" y="731417"/>
                    </a:lnTo>
                    <a:cubicBezTo>
                      <a:pt x="300514" y="720940"/>
                      <a:pt x="287179" y="717130"/>
                      <a:pt x="275749" y="720940"/>
                    </a:cubicBezTo>
                    <a:cubicBezTo>
                      <a:pt x="274796" y="721892"/>
                      <a:pt x="272891" y="721892"/>
                      <a:pt x="271939" y="722845"/>
                    </a:cubicBezTo>
                    <a:cubicBezTo>
                      <a:pt x="260509" y="730465"/>
                      <a:pt x="256699" y="745705"/>
                      <a:pt x="263366" y="758087"/>
                    </a:cubicBezTo>
                    <a:lnTo>
                      <a:pt x="335756" y="876197"/>
                    </a:lnTo>
                    <a:lnTo>
                      <a:pt x="335756" y="876197"/>
                    </a:lnTo>
                    <a:lnTo>
                      <a:pt x="273844" y="876197"/>
                    </a:lnTo>
                    <a:lnTo>
                      <a:pt x="272891" y="876197"/>
                    </a:lnTo>
                    <a:lnTo>
                      <a:pt x="203359" y="763802"/>
                    </a:lnTo>
                    <a:cubicBezTo>
                      <a:pt x="196691" y="753325"/>
                      <a:pt x="183356" y="749515"/>
                      <a:pt x="171926" y="753325"/>
                    </a:cubicBezTo>
                    <a:cubicBezTo>
                      <a:pt x="170974" y="754277"/>
                      <a:pt x="169069" y="754277"/>
                      <a:pt x="168116" y="755230"/>
                    </a:cubicBezTo>
                    <a:cubicBezTo>
                      <a:pt x="155734" y="762850"/>
                      <a:pt x="152876" y="778090"/>
                      <a:pt x="159544" y="790472"/>
                    </a:cubicBezTo>
                    <a:lnTo>
                      <a:pt x="212884" y="876197"/>
                    </a:lnTo>
                    <a:lnTo>
                      <a:pt x="212884" y="876197"/>
                    </a:lnTo>
                    <a:lnTo>
                      <a:pt x="150019" y="876197"/>
                    </a:lnTo>
                    <a:lnTo>
                      <a:pt x="150019" y="876197"/>
                    </a:lnTo>
                    <a:lnTo>
                      <a:pt x="109061" y="809522"/>
                    </a:lnTo>
                    <a:cubicBezTo>
                      <a:pt x="102394" y="799045"/>
                      <a:pt x="89059" y="794282"/>
                      <a:pt x="77629" y="799045"/>
                    </a:cubicBezTo>
                    <a:cubicBezTo>
                      <a:pt x="76676" y="799997"/>
                      <a:pt x="74771" y="799997"/>
                      <a:pt x="73819" y="800950"/>
                    </a:cubicBezTo>
                    <a:cubicBezTo>
                      <a:pt x="62389" y="808570"/>
                      <a:pt x="58579" y="823810"/>
                      <a:pt x="65246" y="836192"/>
                    </a:cubicBezTo>
                    <a:lnTo>
                      <a:pt x="90011" y="876197"/>
                    </a:lnTo>
                    <a:lnTo>
                      <a:pt x="30004" y="877150"/>
                    </a:lnTo>
                    <a:cubicBezTo>
                      <a:pt x="18574" y="876197"/>
                      <a:pt x="7144" y="888580"/>
                      <a:pt x="7144" y="902867"/>
                    </a:cubicBezTo>
                    <a:cubicBezTo>
                      <a:pt x="7144" y="916202"/>
                      <a:pt x="18574" y="927632"/>
                      <a:pt x="32861" y="927632"/>
                    </a:cubicBezTo>
                    <a:lnTo>
                      <a:pt x="82391" y="926680"/>
                    </a:lnTo>
                    <a:lnTo>
                      <a:pt x="83344" y="926680"/>
                    </a:lnTo>
                    <a:lnTo>
                      <a:pt x="67151" y="951445"/>
                    </a:lnTo>
                    <a:cubicBezTo>
                      <a:pt x="59531" y="962875"/>
                      <a:pt x="62389" y="979067"/>
                      <a:pt x="73819" y="986687"/>
                    </a:cubicBezTo>
                    <a:cubicBezTo>
                      <a:pt x="85249" y="994307"/>
                      <a:pt x="101441" y="991450"/>
                      <a:pt x="109061" y="980020"/>
                    </a:cubicBezTo>
                    <a:lnTo>
                      <a:pt x="144304" y="927632"/>
                    </a:lnTo>
                    <a:lnTo>
                      <a:pt x="207169" y="927632"/>
                    </a:lnTo>
                    <a:lnTo>
                      <a:pt x="207169" y="927632"/>
                    </a:lnTo>
                    <a:lnTo>
                      <a:pt x="159544" y="998117"/>
                    </a:lnTo>
                    <a:cubicBezTo>
                      <a:pt x="151924" y="1009547"/>
                      <a:pt x="154781" y="1025740"/>
                      <a:pt x="166211" y="1033360"/>
                    </a:cubicBezTo>
                    <a:cubicBezTo>
                      <a:pt x="177641" y="1040980"/>
                      <a:pt x="193834" y="1038122"/>
                      <a:pt x="201454" y="1026692"/>
                    </a:cubicBezTo>
                    <a:lnTo>
                      <a:pt x="268129" y="927632"/>
                    </a:lnTo>
                    <a:lnTo>
                      <a:pt x="342424" y="928585"/>
                    </a:lnTo>
                    <a:lnTo>
                      <a:pt x="260509" y="1051457"/>
                    </a:lnTo>
                    <a:cubicBezTo>
                      <a:pt x="252889" y="1062888"/>
                      <a:pt x="255746" y="1079080"/>
                      <a:pt x="267176" y="1086700"/>
                    </a:cubicBezTo>
                    <a:cubicBezTo>
                      <a:pt x="278606" y="1094320"/>
                      <a:pt x="294799" y="1091463"/>
                      <a:pt x="302419" y="1080032"/>
                    </a:cubicBezTo>
                    <a:lnTo>
                      <a:pt x="404336" y="928585"/>
                    </a:lnTo>
                    <a:lnTo>
                      <a:pt x="483394" y="928585"/>
                    </a:lnTo>
                    <a:lnTo>
                      <a:pt x="362426" y="1100035"/>
                    </a:lnTo>
                    <a:cubicBezTo>
                      <a:pt x="357664" y="1106702"/>
                      <a:pt x="356711" y="1115275"/>
                      <a:pt x="360521" y="1123847"/>
                    </a:cubicBezTo>
                    <a:cubicBezTo>
                      <a:pt x="363379" y="1131467"/>
                      <a:pt x="370046" y="1137182"/>
                      <a:pt x="378619" y="1139088"/>
                    </a:cubicBezTo>
                    <a:lnTo>
                      <a:pt x="584359" y="1177188"/>
                    </a:lnTo>
                    <a:lnTo>
                      <a:pt x="528161" y="1232433"/>
                    </a:lnTo>
                    <a:lnTo>
                      <a:pt x="349091" y="1193380"/>
                    </a:lnTo>
                    <a:cubicBezTo>
                      <a:pt x="344329" y="1192427"/>
                      <a:pt x="338614" y="1192427"/>
                      <a:pt x="334804" y="1194332"/>
                    </a:cubicBezTo>
                    <a:cubicBezTo>
                      <a:pt x="327184" y="1197190"/>
                      <a:pt x="321469" y="1203857"/>
                      <a:pt x="319564" y="1212430"/>
                    </a:cubicBezTo>
                    <a:cubicBezTo>
                      <a:pt x="316706" y="1225765"/>
                      <a:pt x="325279" y="1240052"/>
                      <a:pt x="338614" y="1242910"/>
                    </a:cubicBezTo>
                    <a:lnTo>
                      <a:pt x="483394" y="1274342"/>
                    </a:lnTo>
                    <a:lnTo>
                      <a:pt x="483394" y="1274342"/>
                    </a:lnTo>
                    <a:lnTo>
                      <a:pt x="429101" y="1326730"/>
                    </a:lnTo>
                    <a:lnTo>
                      <a:pt x="311944" y="1300060"/>
                    </a:lnTo>
                    <a:cubicBezTo>
                      <a:pt x="307181" y="1299108"/>
                      <a:pt x="301466" y="1299108"/>
                      <a:pt x="296704" y="1301013"/>
                    </a:cubicBezTo>
                    <a:cubicBezTo>
                      <a:pt x="289084" y="1303870"/>
                      <a:pt x="283369" y="1310538"/>
                      <a:pt x="281464" y="1319110"/>
                    </a:cubicBezTo>
                    <a:cubicBezTo>
                      <a:pt x="278606" y="1332445"/>
                      <a:pt x="287179" y="1345780"/>
                      <a:pt x="300514" y="1349590"/>
                    </a:cubicBezTo>
                    <a:lnTo>
                      <a:pt x="383381" y="1367688"/>
                    </a:lnTo>
                    <a:lnTo>
                      <a:pt x="337661" y="1411502"/>
                    </a:lnTo>
                    <a:lnTo>
                      <a:pt x="337661" y="1411502"/>
                    </a:lnTo>
                    <a:lnTo>
                      <a:pt x="275749" y="1398167"/>
                    </a:lnTo>
                    <a:cubicBezTo>
                      <a:pt x="270986" y="1397215"/>
                      <a:pt x="265271" y="1397215"/>
                      <a:pt x="261461" y="1399120"/>
                    </a:cubicBezTo>
                    <a:cubicBezTo>
                      <a:pt x="253841" y="1401977"/>
                      <a:pt x="248126" y="1408645"/>
                      <a:pt x="246221" y="1417217"/>
                    </a:cubicBezTo>
                    <a:cubicBezTo>
                      <a:pt x="243364" y="1430552"/>
                      <a:pt x="251936" y="1443888"/>
                      <a:pt x="265271" y="1447697"/>
                    </a:cubicBezTo>
                    <a:lnTo>
                      <a:pt x="293846" y="1454365"/>
                    </a:lnTo>
                    <a:lnTo>
                      <a:pt x="293846" y="1454365"/>
                    </a:lnTo>
                    <a:lnTo>
                      <a:pt x="257651" y="1488655"/>
                    </a:lnTo>
                    <a:cubicBezTo>
                      <a:pt x="247174" y="1498180"/>
                      <a:pt x="247174" y="1514372"/>
                      <a:pt x="256699" y="1524850"/>
                    </a:cubicBezTo>
                    <a:cubicBezTo>
                      <a:pt x="266224" y="1535327"/>
                      <a:pt x="282416" y="1535327"/>
                      <a:pt x="291941" y="1525802"/>
                    </a:cubicBezTo>
                    <a:lnTo>
                      <a:pt x="334804" y="1483892"/>
                    </a:lnTo>
                    <a:lnTo>
                      <a:pt x="334804" y="1483892"/>
                    </a:lnTo>
                    <a:lnTo>
                      <a:pt x="344329" y="1528660"/>
                    </a:lnTo>
                    <a:cubicBezTo>
                      <a:pt x="347186" y="1541995"/>
                      <a:pt x="360521" y="1550567"/>
                      <a:pt x="374809" y="1547710"/>
                    </a:cubicBezTo>
                    <a:cubicBezTo>
                      <a:pt x="388144" y="1544852"/>
                      <a:pt x="396716" y="1531517"/>
                      <a:pt x="393859" y="1517230"/>
                    </a:cubicBezTo>
                    <a:lnTo>
                      <a:pt x="377666" y="1441983"/>
                    </a:lnTo>
                    <a:lnTo>
                      <a:pt x="377666" y="1441983"/>
                    </a:lnTo>
                    <a:lnTo>
                      <a:pt x="423386" y="1398167"/>
                    </a:lnTo>
                    <a:lnTo>
                      <a:pt x="444341" y="1496275"/>
                    </a:lnTo>
                    <a:cubicBezTo>
                      <a:pt x="447199" y="1509610"/>
                      <a:pt x="460534" y="1518183"/>
                      <a:pt x="474821" y="1515325"/>
                    </a:cubicBezTo>
                    <a:cubicBezTo>
                      <a:pt x="488156" y="1512467"/>
                      <a:pt x="496729" y="1499133"/>
                      <a:pt x="493871" y="1484845"/>
                    </a:cubicBezTo>
                    <a:lnTo>
                      <a:pt x="466249" y="1356258"/>
                    </a:lnTo>
                    <a:lnTo>
                      <a:pt x="467201" y="1356258"/>
                    </a:lnTo>
                    <a:lnTo>
                      <a:pt x="511969" y="1313395"/>
                    </a:lnTo>
                    <a:lnTo>
                      <a:pt x="541496" y="1447697"/>
                    </a:lnTo>
                    <a:cubicBezTo>
                      <a:pt x="544354" y="1461033"/>
                      <a:pt x="557689" y="1469605"/>
                      <a:pt x="571976" y="1466747"/>
                    </a:cubicBezTo>
                    <a:cubicBezTo>
                      <a:pt x="585311" y="1463890"/>
                      <a:pt x="593884" y="1450555"/>
                      <a:pt x="591026" y="1436267"/>
                    </a:cubicBezTo>
                    <a:lnTo>
                      <a:pt x="554831" y="1270533"/>
                    </a:lnTo>
                    <a:lnTo>
                      <a:pt x="608171" y="1218145"/>
                    </a:lnTo>
                    <a:lnTo>
                      <a:pt x="651986" y="1429600"/>
                    </a:lnTo>
                    <a:cubicBezTo>
                      <a:pt x="653891" y="1437220"/>
                      <a:pt x="659606" y="1443888"/>
                      <a:pt x="667226" y="1447697"/>
                    </a:cubicBezTo>
                    <a:cubicBezTo>
                      <a:pt x="674846" y="1450555"/>
                      <a:pt x="683419" y="1450555"/>
                      <a:pt x="691039" y="1445792"/>
                    </a:cubicBezTo>
                    <a:lnTo>
                      <a:pt x="874871" y="1330540"/>
                    </a:lnTo>
                    <a:lnTo>
                      <a:pt x="874871" y="1405788"/>
                    </a:lnTo>
                    <a:lnTo>
                      <a:pt x="874871" y="1405788"/>
                    </a:lnTo>
                    <a:lnTo>
                      <a:pt x="731044" y="1497227"/>
                    </a:lnTo>
                    <a:cubicBezTo>
                      <a:pt x="719614" y="1504847"/>
                      <a:pt x="715804" y="1520088"/>
                      <a:pt x="722471" y="1532470"/>
                    </a:cubicBezTo>
                    <a:cubicBezTo>
                      <a:pt x="730091" y="1543900"/>
                      <a:pt x="745331" y="1547710"/>
                      <a:pt x="757714" y="1541042"/>
                    </a:cubicBezTo>
                    <a:lnTo>
                      <a:pt x="875824" y="1468652"/>
                    </a:lnTo>
                    <a:lnTo>
                      <a:pt x="875824" y="1468652"/>
                    </a:lnTo>
                    <a:lnTo>
                      <a:pt x="875824" y="1530565"/>
                    </a:lnTo>
                    <a:lnTo>
                      <a:pt x="875824" y="1530565"/>
                    </a:lnTo>
                    <a:lnTo>
                      <a:pt x="763429" y="1600097"/>
                    </a:lnTo>
                    <a:cubicBezTo>
                      <a:pt x="751999" y="1607717"/>
                      <a:pt x="748189" y="1622958"/>
                      <a:pt x="754856" y="1635340"/>
                    </a:cubicBezTo>
                    <a:cubicBezTo>
                      <a:pt x="762476" y="1647722"/>
                      <a:pt x="777716" y="1650580"/>
                      <a:pt x="790099" y="1643913"/>
                    </a:cubicBezTo>
                    <a:lnTo>
                      <a:pt x="875824" y="1590572"/>
                    </a:lnTo>
                    <a:lnTo>
                      <a:pt x="875824" y="1591525"/>
                    </a:lnTo>
                    <a:lnTo>
                      <a:pt x="875824" y="1654390"/>
                    </a:lnTo>
                    <a:lnTo>
                      <a:pt x="809149" y="1695347"/>
                    </a:lnTo>
                    <a:cubicBezTo>
                      <a:pt x="796766" y="1702967"/>
                      <a:pt x="793909" y="1718208"/>
                      <a:pt x="800576" y="1730590"/>
                    </a:cubicBezTo>
                    <a:cubicBezTo>
                      <a:pt x="808196" y="1742020"/>
                      <a:pt x="823436" y="1745830"/>
                      <a:pt x="835819" y="1739163"/>
                    </a:cubicBezTo>
                    <a:lnTo>
                      <a:pt x="875824" y="1714397"/>
                    </a:lnTo>
                    <a:lnTo>
                      <a:pt x="875824" y="1715350"/>
                    </a:lnTo>
                    <a:lnTo>
                      <a:pt x="875824" y="1774405"/>
                    </a:lnTo>
                    <a:cubicBezTo>
                      <a:pt x="875824" y="1788692"/>
                      <a:pt x="887254" y="1800122"/>
                      <a:pt x="901541" y="1800122"/>
                    </a:cubicBezTo>
                    <a:cubicBezTo>
                      <a:pt x="914876" y="1800122"/>
                      <a:pt x="926306" y="1788692"/>
                      <a:pt x="926306" y="1774405"/>
                    </a:cubicBezTo>
                    <a:lnTo>
                      <a:pt x="927259" y="1723922"/>
                    </a:lnTo>
                    <a:lnTo>
                      <a:pt x="927259" y="1723922"/>
                    </a:lnTo>
                    <a:lnTo>
                      <a:pt x="951071" y="1740115"/>
                    </a:lnTo>
                    <a:cubicBezTo>
                      <a:pt x="962501" y="1747735"/>
                      <a:pt x="978694" y="1744877"/>
                      <a:pt x="986314" y="1733447"/>
                    </a:cubicBezTo>
                    <a:cubicBezTo>
                      <a:pt x="993934" y="1722017"/>
                      <a:pt x="991076" y="1705825"/>
                      <a:pt x="979646" y="1698205"/>
                    </a:cubicBezTo>
                    <a:lnTo>
                      <a:pt x="926306" y="1662010"/>
                    </a:lnTo>
                    <a:lnTo>
                      <a:pt x="926306" y="1662010"/>
                    </a:lnTo>
                    <a:lnTo>
                      <a:pt x="926306" y="1600097"/>
                    </a:lnTo>
                    <a:lnTo>
                      <a:pt x="926306" y="1599145"/>
                    </a:lnTo>
                    <a:lnTo>
                      <a:pt x="926306" y="1599145"/>
                    </a:lnTo>
                    <a:lnTo>
                      <a:pt x="997744" y="1646770"/>
                    </a:lnTo>
                    <a:cubicBezTo>
                      <a:pt x="1009174" y="1654390"/>
                      <a:pt x="1025366" y="1651533"/>
                      <a:pt x="1032986" y="1640102"/>
                    </a:cubicBezTo>
                    <a:cubicBezTo>
                      <a:pt x="1040606" y="1628672"/>
                      <a:pt x="1037749" y="1612480"/>
                      <a:pt x="1026319" y="1604860"/>
                    </a:cubicBezTo>
                    <a:lnTo>
                      <a:pt x="927259" y="1538185"/>
                    </a:lnTo>
                    <a:lnTo>
                      <a:pt x="927259" y="1538185"/>
                    </a:lnTo>
                    <a:lnTo>
                      <a:pt x="928211" y="1463890"/>
                    </a:lnTo>
                    <a:lnTo>
                      <a:pt x="928211" y="1463890"/>
                    </a:lnTo>
                    <a:lnTo>
                      <a:pt x="1051084" y="1546758"/>
                    </a:lnTo>
                    <a:cubicBezTo>
                      <a:pt x="1062514" y="1554377"/>
                      <a:pt x="1078706" y="1551520"/>
                      <a:pt x="1086326" y="1540090"/>
                    </a:cubicBezTo>
                    <a:cubicBezTo>
                      <a:pt x="1093946" y="1528660"/>
                      <a:pt x="1091089" y="1512467"/>
                      <a:pt x="1079659" y="1504847"/>
                    </a:cubicBezTo>
                    <a:lnTo>
                      <a:pt x="927259" y="1402930"/>
                    </a:lnTo>
                    <a:lnTo>
                      <a:pt x="927259" y="1402930"/>
                    </a:lnTo>
                    <a:lnTo>
                      <a:pt x="927259" y="1323872"/>
                    </a:lnTo>
                    <a:lnTo>
                      <a:pt x="1097756" y="1443888"/>
                    </a:lnTo>
                    <a:cubicBezTo>
                      <a:pt x="1111091" y="1453413"/>
                      <a:pt x="1133951" y="1444840"/>
                      <a:pt x="1136809" y="1427695"/>
                    </a:cubicBezTo>
                    <a:lnTo>
                      <a:pt x="1176814" y="1222907"/>
                    </a:lnTo>
                    <a:lnTo>
                      <a:pt x="1231106" y="1279105"/>
                    </a:lnTo>
                    <a:lnTo>
                      <a:pt x="1231106" y="1279105"/>
                    </a:lnTo>
                    <a:lnTo>
                      <a:pt x="1192054" y="1458175"/>
                    </a:lnTo>
                    <a:cubicBezTo>
                      <a:pt x="1189196" y="1471510"/>
                      <a:pt x="1197769" y="1484845"/>
                      <a:pt x="1211104" y="1487702"/>
                    </a:cubicBezTo>
                    <a:cubicBezTo>
                      <a:pt x="1224439" y="1490560"/>
                      <a:pt x="1237774" y="1481988"/>
                      <a:pt x="1241584" y="1468652"/>
                    </a:cubicBezTo>
                    <a:lnTo>
                      <a:pt x="1273016" y="1323872"/>
                    </a:lnTo>
                    <a:lnTo>
                      <a:pt x="1273016" y="1323872"/>
                    </a:lnTo>
                    <a:lnTo>
                      <a:pt x="1325404" y="1377213"/>
                    </a:lnTo>
                    <a:lnTo>
                      <a:pt x="1325404" y="1377213"/>
                    </a:lnTo>
                    <a:lnTo>
                      <a:pt x="1300639" y="1494370"/>
                    </a:lnTo>
                    <a:cubicBezTo>
                      <a:pt x="1297781" y="1507705"/>
                      <a:pt x="1306354" y="1521040"/>
                      <a:pt x="1319689" y="1524850"/>
                    </a:cubicBezTo>
                    <a:cubicBezTo>
                      <a:pt x="1333024" y="1527708"/>
                      <a:pt x="1346359" y="1519135"/>
                      <a:pt x="1350169" y="1505800"/>
                    </a:cubicBezTo>
                    <a:lnTo>
                      <a:pt x="1368266" y="1421980"/>
                    </a:lnTo>
                    <a:lnTo>
                      <a:pt x="1368266" y="1421980"/>
                    </a:lnTo>
                    <a:lnTo>
                      <a:pt x="1368266" y="1422933"/>
                    </a:lnTo>
                    <a:lnTo>
                      <a:pt x="1411129" y="1467700"/>
                    </a:lnTo>
                    <a:lnTo>
                      <a:pt x="1411129" y="1467700"/>
                    </a:lnTo>
                    <a:lnTo>
                      <a:pt x="1397794" y="1530565"/>
                    </a:lnTo>
                    <a:cubicBezTo>
                      <a:pt x="1394936" y="1543900"/>
                      <a:pt x="1403509" y="1558188"/>
                      <a:pt x="1416844" y="1561045"/>
                    </a:cubicBezTo>
                    <a:cubicBezTo>
                      <a:pt x="1430179" y="1563902"/>
                      <a:pt x="1443514" y="1555330"/>
                      <a:pt x="1447324" y="1541995"/>
                    </a:cubicBezTo>
                    <a:lnTo>
                      <a:pt x="1453039" y="1513420"/>
                    </a:lnTo>
                    <a:lnTo>
                      <a:pt x="1453039" y="1513420"/>
                    </a:lnTo>
                    <a:lnTo>
                      <a:pt x="1488281" y="1549615"/>
                    </a:lnTo>
                    <a:cubicBezTo>
                      <a:pt x="1497806" y="1560092"/>
                      <a:pt x="1513999" y="1560092"/>
                      <a:pt x="1523524" y="1550567"/>
                    </a:cubicBezTo>
                    <a:cubicBezTo>
                      <a:pt x="1534001" y="1541042"/>
                      <a:pt x="1534001" y="1524850"/>
                      <a:pt x="1524476" y="1514372"/>
                    </a:cubicBezTo>
                    <a:lnTo>
                      <a:pt x="1483519" y="1472463"/>
                    </a:lnTo>
                    <a:lnTo>
                      <a:pt x="1482566" y="1471510"/>
                    </a:lnTo>
                    <a:lnTo>
                      <a:pt x="1528286" y="1461985"/>
                    </a:lnTo>
                    <a:cubicBezTo>
                      <a:pt x="1541621" y="1459127"/>
                      <a:pt x="1550194" y="1445792"/>
                      <a:pt x="1547336" y="1431505"/>
                    </a:cubicBezTo>
                    <a:cubicBezTo>
                      <a:pt x="1544479" y="1418170"/>
                      <a:pt x="1531144" y="1409597"/>
                      <a:pt x="1516856" y="1412455"/>
                    </a:cubicBezTo>
                    <a:lnTo>
                      <a:pt x="1440656" y="1428647"/>
                    </a:lnTo>
                    <a:lnTo>
                      <a:pt x="1397794" y="1379117"/>
                    </a:lnTo>
                    <a:lnTo>
                      <a:pt x="1397794" y="1379117"/>
                    </a:lnTo>
                    <a:lnTo>
                      <a:pt x="1495901" y="1358163"/>
                    </a:lnTo>
                    <a:cubicBezTo>
                      <a:pt x="1509236" y="1355305"/>
                      <a:pt x="1517809" y="1341970"/>
                      <a:pt x="1514951" y="1327683"/>
                    </a:cubicBezTo>
                    <a:cubicBezTo>
                      <a:pt x="1512094" y="1314347"/>
                      <a:pt x="1498759" y="1305775"/>
                      <a:pt x="1484471" y="1308633"/>
                    </a:cubicBezTo>
                    <a:lnTo>
                      <a:pt x="1355884" y="1336255"/>
                    </a:lnTo>
                    <a:lnTo>
                      <a:pt x="1355884" y="1336255"/>
                    </a:lnTo>
                    <a:lnTo>
                      <a:pt x="1313021" y="1291488"/>
                    </a:lnTo>
                    <a:lnTo>
                      <a:pt x="1313021" y="1291488"/>
                    </a:lnTo>
                    <a:lnTo>
                      <a:pt x="1448276" y="1261960"/>
                    </a:lnTo>
                    <a:cubicBezTo>
                      <a:pt x="1461611" y="1259102"/>
                      <a:pt x="1470184" y="1245767"/>
                      <a:pt x="1467326" y="1231480"/>
                    </a:cubicBezTo>
                    <a:cubicBezTo>
                      <a:pt x="1464469" y="1218145"/>
                      <a:pt x="1451134" y="1209572"/>
                      <a:pt x="1436846" y="1212430"/>
                    </a:cubicBezTo>
                    <a:lnTo>
                      <a:pt x="1271111" y="1248625"/>
                    </a:lnTo>
                    <a:lnTo>
                      <a:pt x="1271111" y="1248625"/>
                    </a:lnTo>
                    <a:lnTo>
                      <a:pt x="1218724" y="1194332"/>
                    </a:lnTo>
                    <a:lnTo>
                      <a:pt x="1431131" y="1150517"/>
                    </a:lnTo>
                    <a:cubicBezTo>
                      <a:pt x="1439704" y="1149565"/>
                      <a:pt x="1445419" y="1143850"/>
                      <a:pt x="1449229" y="1135277"/>
                    </a:cubicBezTo>
                    <a:cubicBezTo>
                      <a:pt x="1451134" y="1127657"/>
                      <a:pt x="1451134" y="1119085"/>
                      <a:pt x="1447324" y="1112417"/>
                    </a:cubicBezTo>
                    <a:lnTo>
                      <a:pt x="1332071" y="929537"/>
                    </a:lnTo>
                    <a:lnTo>
                      <a:pt x="1407319" y="929537"/>
                    </a:lnTo>
                    <a:lnTo>
                      <a:pt x="1495901" y="1073365"/>
                    </a:lnTo>
                    <a:cubicBezTo>
                      <a:pt x="1503521" y="1084795"/>
                      <a:pt x="1519714" y="1088605"/>
                      <a:pt x="1531144" y="1081938"/>
                    </a:cubicBezTo>
                    <a:cubicBezTo>
                      <a:pt x="1542574" y="1074317"/>
                      <a:pt x="1546384" y="1059077"/>
                      <a:pt x="1539716" y="1046695"/>
                    </a:cubicBezTo>
                    <a:lnTo>
                      <a:pt x="1467326" y="929537"/>
                    </a:lnTo>
                    <a:lnTo>
                      <a:pt x="1529239" y="929537"/>
                    </a:lnTo>
                    <a:lnTo>
                      <a:pt x="1530191" y="929537"/>
                    </a:lnTo>
                    <a:lnTo>
                      <a:pt x="1598771" y="1040980"/>
                    </a:lnTo>
                    <a:cubicBezTo>
                      <a:pt x="1606391" y="1052410"/>
                      <a:pt x="1622584" y="1056220"/>
                      <a:pt x="1634014" y="1049552"/>
                    </a:cubicBezTo>
                    <a:cubicBezTo>
                      <a:pt x="1645444" y="1041932"/>
                      <a:pt x="1649254" y="1026692"/>
                      <a:pt x="1642586" y="1014310"/>
                    </a:cubicBezTo>
                    <a:lnTo>
                      <a:pt x="1590199" y="928585"/>
                    </a:lnTo>
                    <a:lnTo>
                      <a:pt x="1653064" y="928585"/>
                    </a:lnTo>
                    <a:lnTo>
                      <a:pt x="1653064" y="928585"/>
                    </a:lnTo>
                    <a:lnTo>
                      <a:pt x="1694021" y="994307"/>
                    </a:lnTo>
                    <a:cubicBezTo>
                      <a:pt x="1701641" y="1005737"/>
                      <a:pt x="1717834" y="1009547"/>
                      <a:pt x="1729264" y="1002880"/>
                    </a:cubicBezTo>
                    <a:cubicBezTo>
                      <a:pt x="1740694" y="995260"/>
                      <a:pt x="1744504" y="980020"/>
                      <a:pt x="1737836" y="967637"/>
                    </a:cubicBezTo>
                    <a:lnTo>
                      <a:pt x="1714024" y="928585"/>
                    </a:lnTo>
                    <a:lnTo>
                      <a:pt x="1714024" y="928585"/>
                    </a:lnTo>
                    <a:lnTo>
                      <a:pt x="1774031" y="928585"/>
                    </a:lnTo>
                    <a:cubicBezTo>
                      <a:pt x="1787366" y="928585"/>
                      <a:pt x="1798796" y="917155"/>
                      <a:pt x="1798796" y="902867"/>
                    </a:cubicBezTo>
                    <a:cubicBezTo>
                      <a:pt x="1798796" y="888580"/>
                      <a:pt x="1787366" y="877150"/>
                      <a:pt x="1773079" y="877150"/>
                    </a:cubicBezTo>
                    <a:lnTo>
                      <a:pt x="1722596" y="878102"/>
                    </a:lnTo>
                    <a:lnTo>
                      <a:pt x="1722596" y="878102"/>
                    </a:lnTo>
                    <a:lnTo>
                      <a:pt x="1738789" y="853337"/>
                    </a:lnTo>
                    <a:cubicBezTo>
                      <a:pt x="1746409" y="841907"/>
                      <a:pt x="1743551" y="825715"/>
                      <a:pt x="1732121" y="818095"/>
                    </a:cubicBezTo>
                    <a:cubicBezTo>
                      <a:pt x="1724501" y="813332"/>
                      <a:pt x="1715929" y="812380"/>
                      <a:pt x="1708309" y="815237"/>
                    </a:cubicBezTo>
                    <a:cubicBezTo>
                      <a:pt x="1703546" y="817142"/>
                      <a:pt x="1699736" y="820000"/>
                      <a:pt x="1696879" y="824762"/>
                    </a:cubicBezTo>
                    <a:lnTo>
                      <a:pt x="1661636" y="877150"/>
                    </a:lnTo>
                    <a:lnTo>
                      <a:pt x="1661636" y="877150"/>
                    </a:lnTo>
                    <a:lnTo>
                      <a:pt x="1598771" y="877150"/>
                    </a:lnTo>
                    <a:lnTo>
                      <a:pt x="1646396" y="806665"/>
                    </a:lnTo>
                    <a:cubicBezTo>
                      <a:pt x="1654016" y="795235"/>
                      <a:pt x="1651159" y="779042"/>
                      <a:pt x="1639729" y="771422"/>
                    </a:cubicBezTo>
                    <a:cubicBezTo>
                      <a:pt x="1632109" y="766660"/>
                      <a:pt x="1623536" y="765707"/>
                      <a:pt x="1615916" y="768565"/>
                    </a:cubicBezTo>
                    <a:cubicBezTo>
                      <a:pt x="1611154" y="770470"/>
                      <a:pt x="1607344" y="773327"/>
                      <a:pt x="1604486" y="778090"/>
                    </a:cubicBezTo>
                    <a:lnTo>
                      <a:pt x="1537811" y="877150"/>
                    </a:lnTo>
                    <a:lnTo>
                      <a:pt x="1462564" y="877150"/>
                    </a:lnTo>
                    <a:lnTo>
                      <a:pt x="1462564" y="877150"/>
                    </a:lnTo>
                    <a:lnTo>
                      <a:pt x="1545431" y="754277"/>
                    </a:lnTo>
                    <a:cubicBezTo>
                      <a:pt x="1553051" y="742847"/>
                      <a:pt x="1550194" y="726655"/>
                      <a:pt x="1538764" y="719035"/>
                    </a:cubicBezTo>
                    <a:cubicBezTo>
                      <a:pt x="1531144" y="714272"/>
                      <a:pt x="1522571" y="713320"/>
                      <a:pt x="1514951" y="716177"/>
                    </a:cubicBezTo>
                    <a:cubicBezTo>
                      <a:pt x="1510189" y="718082"/>
                      <a:pt x="1506379" y="720940"/>
                      <a:pt x="1503521" y="725702"/>
                    </a:cubicBezTo>
                    <a:lnTo>
                      <a:pt x="1401604" y="878102"/>
                    </a:lnTo>
                    <a:lnTo>
                      <a:pt x="1322546" y="877150"/>
                    </a:lnTo>
                    <a:lnTo>
                      <a:pt x="1443514" y="706652"/>
                    </a:lnTo>
                    <a:cubicBezTo>
                      <a:pt x="1448276" y="699032"/>
                      <a:pt x="1449229" y="690460"/>
                      <a:pt x="1445419" y="682840"/>
                    </a:cubicBezTo>
                    <a:cubicBezTo>
                      <a:pt x="1441609" y="674267"/>
                      <a:pt x="1434941" y="668552"/>
                      <a:pt x="1427321" y="667600"/>
                    </a:cubicBezTo>
                    <a:lnTo>
                      <a:pt x="1221581" y="628547"/>
                    </a:lnTo>
                    <a:lnTo>
                      <a:pt x="1278731" y="573302"/>
                    </a:lnTo>
                    <a:lnTo>
                      <a:pt x="1456849" y="611402"/>
                    </a:lnTo>
                    <a:cubicBezTo>
                      <a:pt x="1470184" y="614260"/>
                      <a:pt x="1483519" y="605687"/>
                      <a:pt x="1487329" y="592352"/>
                    </a:cubicBezTo>
                    <a:cubicBezTo>
                      <a:pt x="1490186" y="579017"/>
                      <a:pt x="1481614" y="565682"/>
                      <a:pt x="1468279" y="561872"/>
                    </a:cubicBezTo>
                    <a:lnTo>
                      <a:pt x="1321594" y="532345"/>
                    </a:lnTo>
                    <a:lnTo>
                      <a:pt x="1374934" y="479957"/>
                    </a:lnTo>
                    <a:lnTo>
                      <a:pt x="1492091" y="504722"/>
                    </a:lnTo>
                    <a:cubicBezTo>
                      <a:pt x="1505426" y="507580"/>
                      <a:pt x="1518761" y="499007"/>
                      <a:pt x="1522571" y="485672"/>
                    </a:cubicBezTo>
                    <a:cubicBezTo>
                      <a:pt x="1525429" y="472337"/>
                      <a:pt x="1516856" y="459002"/>
                      <a:pt x="1503521" y="455192"/>
                    </a:cubicBezTo>
                    <a:lnTo>
                      <a:pt x="1420654" y="437095"/>
                    </a:lnTo>
                    <a:lnTo>
                      <a:pt x="1420654" y="437095"/>
                    </a:lnTo>
                    <a:lnTo>
                      <a:pt x="1466374" y="393280"/>
                    </a:lnTo>
                    <a:lnTo>
                      <a:pt x="1528286" y="406615"/>
                    </a:lnTo>
                    <a:cubicBezTo>
                      <a:pt x="1541621" y="409472"/>
                      <a:pt x="1554956" y="400900"/>
                      <a:pt x="1558766" y="387565"/>
                    </a:cubicBezTo>
                    <a:cubicBezTo>
                      <a:pt x="1561624" y="374230"/>
                      <a:pt x="1553051" y="360895"/>
                      <a:pt x="1539716" y="357085"/>
                    </a:cubicBezTo>
                    <a:lnTo>
                      <a:pt x="1510189" y="350417"/>
                    </a:lnTo>
                    <a:lnTo>
                      <a:pt x="1510189" y="350417"/>
                    </a:lnTo>
                    <a:lnTo>
                      <a:pt x="1546384" y="316127"/>
                    </a:lnTo>
                    <a:cubicBezTo>
                      <a:pt x="1555909" y="307555"/>
                      <a:pt x="1555909" y="290410"/>
                      <a:pt x="1546384" y="280885"/>
                    </a:cubicBezTo>
                    <a:close/>
                    <a:moveTo>
                      <a:pt x="1257776" y="879055"/>
                    </a:moveTo>
                    <a:lnTo>
                      <a:pt x="1110139" y="880007"/>
                    </a:lnTo>
                    <a:lnTo>
                      <a:pt x="1109186" y="828572"/>
                    </a:lnTo>
                    <a:cubicBezTo>
                      <a:pt x="1109186" y="821905"/>
                      <a:pt x="1106329" y="815237"/>
                      <a:pt x="1102519" y="811427"/>
                    </a:cubicBezTo>
                    <a:lnTo>
                      <a:pt x="1068229" y="774280"/>
                    </a:lnTo>
                    <a:lnTo>
                      <a:pt x="1175861" y="671410"/>
                    </a:lnTo>
                    <a:lnTo>
                      <a:pt x="1376839" y="710462"/>
                    </a:lnTo>
                    <a:lnTo>
                      <a:pt x="1258729" y="877150"/>
                    </a:lnTo>
                    <a:lnTo>
                      <a:pt x="1257776" y="879055"/>
                    </a:lnTo>
                    <a:close/>
                    <a:moveTo>
                      <a:pt x="1059656" y="879055"/>
                    </a:moveTo>
                    <a:lnTo>
                      <a:pt x="1060609" y="929537"/>
                    </a:lnTo>
                    <a:lnTo>
                      <a:pt x="1061561" y="969542"/>
                    </a:lnTo>
                    <a:lnTo>
                      <a:pt x="1032034" y="997165"/>
                    </a:lnTo>
                    <a:lnTo>
                      <a:pt x="994886" y="1031455"/>
                    </a:lnTo>
                    <a:lnTo>
                      <a:pt x="965359" y="1059077"/>
                    </a:lnTo>
                    <a:lnTo>
                      <a:pt x="925354" y="1060030"/>
                    </a:lnTo>
                    <a:lnTo>
                      <a:pt x="874871" y="1060982"/>
                    </a:lnTo>
                    <a:lnTo>
                      <a:pt x="834866" y="1061935"/>
                    </a:lnTo>
                    <a:lnTo>
                      <a:pt x="807244" y="1032407"/>
                    </a:lnTo>
                    <a:lnTo>
                      <a:pt x="772954" y="995260"/>
                    </a:lnTo>
                    <a:lnTo>
                      <a:pt x="745331" y="965732"/>
                    </a:lnTo>
                    <a:lnTo>
                      <a:pt x="744379" y="925727"/>
                    </a:lnTo>
                    <a:lnTo>
                      <a:pt x="743426" y="875245"/>
                    </a:lnTo>
                    <a:lnTo>
                      <a:pt x="742474" y="835240"/>
                    </a:lnTo>
                    <a:lnTo>
                      <a:pt x="772001" y="807617"/>
                    </a:lnTo>
                    <a:lnTo>
                      <a:pt x="809149" y="773327"/>
                    </a:lnTo>
                    <a:lnTo>
                      <a:pt x="838676" y="745705"/>
                    </a:lnTo>
                    <a:lnTo>
                      <a:pt x="878681" y="744752"/>
                    </a:lnTo>
                    <a:lnTo>
                      <a:pt x="929164" y="743800"/>
                    </a:lnTo>
                    <a:lnTo>
                      <a:pt x="969169" y="742847"/>
                    </a:lnTo>
                    <a:lnTo>
                      <a:pt x="996791" y="772375"/>
                    </a:lnTo>
                    <a:lnTo>
                      <a:pt x="1031081" y="809522"/>
                    </a:lnTo>
                    <a:lnTo>
                      <a:pt x="1057751" y="839050"/>
                    </a:lnTo>
                    <a:lnTo>
                      <a:pt x="1059656" y="879055"/>
                    </a:lnTo>
                    <a:close/>
                    <a:moveTo>
                      <a:pt x="1178719" y="1150517"/>
                    </a:moveTo>
                    <a:lnTo>
                      <a:pt x="1066324" y="1033360"/>
                    </a:lnTo>
                    <a:lnTo>
                      <a:pt x="1103471" y="999070"/>
                    </a:lnTo>
                    <a:cubicBezTo>
                      <a:pt x="1109186" y="994307"/>
                      <a:pt x="1112044" y="987640"/>
                      <a:pt x="1112044" y="980020"/>
                    </a:cubicBezTo>
                    <a:lnTo>
                      <a:pt x="1111091" y="929537"/>
                    </a:lnTo>
                    <a:lnTo>
                      <a:pt x="1272064" y="928585"/>
                    </a:lnTo>
                    <a:lnTo>
                      <a:pt x="1384459" y="1107655"/>
                    </a:lnTo>
                    <a:lnTo>
                      <a:pt x="1178719" y="1150517"/>
                    </a:lnTo>
                    <a:close/>
                    <a:moveTo>
                      <a:pt x="926306" y="1260055"/>
                    </a:moveTo>
                    <a:lnTo>
                      <a:pt x="925354" y="1111465"/>
                    </a:lnTo>
                    <a:lnTo>
                      <a:pt x="975836" y="1110513"/>
                    </a:lnTo>
                    <a:cubicBezTo>
                      <a:pt x="982504" y="1110513"/>
                      <a:pt x="988219" y="1107655"/>
                      <a:pt x="992981" y="1103845"/>
                    </a:cubicBezTo>
                    <a:lnTo>
                      <a:pt x="1030129" y="1069555"/>
                    </a:lnTo>
                    <a:lnTo>
                      <a:pt x="1132999" y="1177188"/>
                    </a:lnTo>
                    <a:lnTo>
                      <a:pt x="1093946" y="1378165"/>
                    </a:lnTo>
                    <a:lnTo>
                      <a:pt x="926306" y="1260055"/>
                    </a:lnTo>
                    <a:close/>
                    <a:moveTo>
                      <a:pt x="652939" y="1179092"/>
                    </a:moveTo>
                    <a:lnTo>
                      <a:pt x="769144" y="1067650"/>
                    </a:lnTo>
                    <a:lnTo>
                      <a:pt x="803434" y="1104797"/>
                    </a:lnTo>
                    <a:cubicBezTo>
                      <a:pt x="809149" y="1110513"/>
                      <a:pt x="815816" y="1113370"/>
                      <a:pt x="822484" y="1112417"/>
                    </a:cubicBezTo>
                    <a:lnTo>
                      <a:pt x="872966" y="1111465"/>
                    </a:lnTo>
                    <a:lnTo>
                      <a:pt x="872966" y="1274342"/>
                    </a:lnTo>
                    <a:lnTo>
                      <a:pt x="694849" y="1386738"/>
                    </a:lnTo>
                    <a:lnTo>
                      <a:pt x="652939" y="1179092"/>
                    </a:lnTo>
                    <a:close/>
                    <a:moveTo>
                      <a:pt x="545306" y="926680"/>
                    </a:moveTo>
                    <a:lnTo>
                      <a:pt x="693896" y="925727"/>
                    </a:lnTo>
                    <a:lnTo>
                      <a:pt x="694849" y="976210"/>
                    </a:lnTo>
                    <a:cubicBezTo>
                      <a:pt x="694849" y="981925"/>
                      <a:pt x="697706" y="988592"/>
                      <a:pt x="701516" y="993355"/>
                    </a:cubicBezTo>
                    <a:lnTo>
                      <a:pt x="735806" y="1030502"/>
                    </a:lnTo>
                    <a:lnTo>
                      <a:pt x="628174" y="1132420"/>
                    </a:lnTo>
                    <a:lnTo>
                      <a:pt x="627221" y="1131467"/>
                    </a:lnTo>
                    <a:lnTo>
                      <a:pt x="426244" y="1093367"/>
                    </a:lnTo>
                    <a:lnTo>
                      <a:pt x="545306" y="926680"/>
                    </a:lnTo>
                    <a:close/>
                    <a:moveTo>
                      <a:pt x="626269" y="654265"/>
                    </a:moveTo>
                    <a:lnTo>
                      <a:pt x="737711" y="770470"/>
                    </a:lnTo>
                    <a:lnTo>
                      <a:pt x="700564" y="804760"/>
                    </a:lnTo>
                    <a:cubicBezTo>
                      <a:pt x="694849" y="809522"/>
                      <a:pt x="691991" y="817142"/>
                      <a:pt x="691991" y="823810"/>
                    </a:cubicBezTo>
                    <a:lnTo>
                      <a:pt x="692944" y="875245"/>
                    </a:lnTo>
                    <a:lnTo>
                      <a:pt x="531971" y="876197"/>
                    </a:lnTo>
                    <a:lnTo>
                      <a:pt x="418624" y="697127"/>
                    </a:lnTo>
                    <a:lnTo>
                      <a:pt x="626269" y="654265"/>
                    </a:lnTo>
                    <a:close/>
                    <a:moveTo>
                      <a:pt x="877729" y="545680"/>
                    </a:moveTo>
                    <a:lnTo>
                      <a:pt x="877729" y="695222"/>
                    </a:lnTo>
                    <a:lnTo>
                      <a:pt x="827246" y="696175"/>
                    </a:lnTo>
                    <a:cubicBezTo>
                      <a:pt x="824389" y="696175"/>
                      <a:pt x="820579" y="696175"/>
                      <a:pt x="817721" y="698080"/>
                    </a:cubicBezTo>
                    <a:cubicBezTo>
                      <a:pt x="814864" y="699032"/>
                      <a:pt x="812959" y="700937"/>
                      <a:pt x="810101" y="703795"/>
                    </a:cubicBezTo>
                    <a:lnTo>
                      <a:pt x="773906" y="738085"/>
                    </a:lnTo>
                    <a:lnTo>
                      <a:pt x="671989" y="629500"/>
                    </a:lnTo>
                    <a:lnTo>
                      <a:pt x="711041" y="428522"/>
                    </a:lnTo>
                    <a:lnTo>
                      <a:pt x="877729" y="545680"/>
                    </a:lnTo>
                    <a:close/>
                    <a:moveTo>
                      <a:pt x="1151096" y="626642"/>
                    </a:moveTo>
                    <a:lnTo>
                      <a:pt x="1034891" y="738085"/>
                    </a:lnTo>
                    <a:lnTo>
                      <a:pt x="999649" y="699985"/>
                    </a:lnTo>
                    <a:cubicBezTo>
                      <a:pt x="994886" y="695222"/>
                      <a:pt x="987266" y="691412"/>
                      <a:pt x="980599" y="692365"/>
                    </a:cubicBezTo>
                    <a:lnTo>
                      <a:pt x="929164" y="693317"/>
                    </a:lnTo>
                    <a:lnTo>
                      <a:pt x="928211" y="532345"/>
                    </a:lnTo>
                    <a:lnTo>
                      <a:pt x="1107281" y="419950"/>
                    </a:lnTo>
                    <a:lnTo>
                      <a:pt x="1151096" y="626642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Oval 58"/>
              <p:cNvSpPr/>
              <p:nvPr/>
            </p:nvSpPr>
            <p:spPr>
              <a:xfrm>
                <a:off x="2908906" y="3460353"/>
                <a:ext cx="230460" cy="23046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78" name="TextBox 77"/>
          <p:cNvSpPr txBox="1"/>
          <p:nvPr/>
        </p:nvSpPr>
        <p:spPr>
          <a:xfrm>
            <a:off x="4181612" y="5387837"/>
            <a:ext cx="3840480" cy="43088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PPT PRESENTATION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2850516" y="2609396"/>
            <a:ext cx="650267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b="1" dirty="0">
                <a:solidFill>
                  <a:schemeClr val="tx1">
                    <a:lumMod val="75000"/>
                    <a:lumOff val="25000"/>
                  </a:schemeClr>
                </a:solidFill>
                <a:ea typeface="Adobe Song Std L" panose="02020300000000000000" pitchFamily="18" charset="-128"/>
                <a:cs typeface="Arial" panose="020B0604020202020204" pitchFamily="34" charset="0"/>
              </a:rPr>
              <a:t>Marry Christmas</a:t>
            </a:r>
            <a:endParaRPr lang="en-US" altLang="ko-KR" sz="6000" b="1" dirty="0">
              <a:solidFill>
                <a:schemeClr val="tx1">
                  <a:lumMod val="75000"/>
                  <a:lumOff val="25000"/>
                </a:schemeClr>
              </a:solidFill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4066374" y="1225924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Awesome</a:t>
            </a:r>
            <a:endParaRPr lang="en-US" altLang="ko-KR" sz="4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pPr algn="ctr"/>
            <a:r>
              <a:rPr lang="en-GB" altLang="ko-KR" sz="4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P</a:t>
            </a:r>
            <a:r>
              <a:rPr lang="en-US" altLang="ko-KR" sz="4400" b="1" dirty="0" err="1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resentation</a:t>
            </a:r>
            <a:endParaRPr lang="en-US" altLang="ko-KR" sz="4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4198998" y="4498452"/>
            <a:ext cx="380570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spc="-300" dirty="0">
                <a:solidFill>
                  <a:schemeClr val="accent1"/>
                </a:solidFill>
                <a:latin typeface="Brush Script Std" panose="03060802040607070404" pitchFamily="66" charset="0"/>
                <a:cs typeface="Arial" panose="020B0604020202020204" pitchFamily="34" charset="0"/>
              </a:rPr>
              <a:t>Infographic Style</a:t>
            </a:r>
            <a:endParaRPr lang="ko-KR" altLang="en-US" sz="4800" spc="-300" dirty="0">
              <a:solidFill>
                <a:schemeClr val="accent1"/>
              </a:solidFill>
              <a:latin typeface="Brush Script Std" panose="03060802040607070404" pitchFamily="66" charset="0"/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2292681" y="3673935"/>
            <a:ext cx="76183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85" name="Graphic 12"/>
          <p:cNvSpPr/>
          <p:nvPr/>
        </p:nvSpPr>
        <p:spPr>
          <a:xfrm rot="12018983">
            <a:off x="6572792" y="-23468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6" name="Freeform: Shape 85"/>
          <p:cNvSpPr/>
          <p:nvPr/>
        </p:nvSpPr>
        <p:spPr>
          <a:xfrm flipH="1">
            <a:off x="5680664" y="453961"/>
            <a:ext cx="794198" cy="967582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-1" fmla="*/ 1081532 w 2813686"/>
              <a:gd name="connsiteY0-2" fmla="*/ 3249080 h 3470919"/>
              <a:gd name="connsiteX1-3" fmla="*/ 1327261 w 2813686"/>
              <a:gd name="connsiteY1-4" fmla="*/ 3470919 h 3470919"/>
              <a:gd name="connsiteX2-5" fmla="*/ 1081532 w 2813686"/>
              <a:gd name="connsiteY2-6" fmla="*/ 3249080 h 3470919"/>
              <a:gd name="connsiteX3-7" fmla="*/ 1037170 w 2813686"/>
              <a:gd name="connsiteY3-8" fmla="*/ 2960921 h 3470919"/>
              <a:gd name="connsiteX4-9" fmla="*/ 1034145 w 2813686"/>
              <a:gd name="connsiteY4-10" fmla="*/ 2968694 h 3470919"/>
              <a:gd name="connsiteX5-11" fmla="*/ 1038546 w 2813686"/>
              <a:gd name="connsiteY5-12" fmla="*/ 2968326 h 3470919"/>
              <a:gd name="connsiteX6-13" fmla="*/ 1037170 w 2813686"/>
              <a:gd name="connsiteY6-14" fmla="*/ 2960921 h 3470919"/>
              <a:gd name="connsiteX7-15" fmla="*/ 1738349 w 2813686"/>
              <a:gd name="connsiteY7-16" fmla="*/ 2960921 h 3470919"/>
              <a:gd name="connsiteX8-17" fmla="*/ 1704451 w 2813686"/>
              <a:gd name="connsiteY8-18" fmla="*/ 3239634 h 3470919"/>
              <a:gd name="connsiteX9-19" fmla="*/ 1606281 w 2813686"/>
              <a:gd name="connsiteY9-20" fmla="*/ 3328259 h 3470919"/>
              <a:gd name="connsiteX10-21" fmla="*/ 1804346 w 2813686"/>
              <a:gd name="connsiteY10-22" fmla="*/ 3226991 h 3470919"/>
              <a:gd name="connsiteX11-23" fmla="*/ 1774212 w 2813686"/>
              <a:gd name="connsiteY11-24" fmla="*/ 3096639 h 3470919"/>
              <a:gd name="connsiteX12-25" fmla="*/ 1738349 w 2813686"/>
              <a:gd name="connsiteY12-26" fmla="*/ 2960921 h 3470919"/>
              <a:gd name="connsiteX13-27" fmla="*/ 2053428 w 2813686"/>
              <a:gd name="connsiteY13-28" fmla="*/ 0 h 3470919"/>
              <a:gd name="connsiteX14-29" fmla="*/ 2246676 w 2813686"/>
              <a:gd name="connsiteY14-30" fmla="*/ 367270 h 3470919"/>
              <a:gd name="connsiteX15-31" fmla="*/ 2300394 w 2813686"/>
              <a:gd name="connsiteY15-32" fmla="*/ 658924 h 3470919"/>
              <a:gd name="connsiteX16-33" fmla="*/ 2036961 w 2813686"/>
              <a:gd name="connsiteY16-34" fmla="*/ 660542 h 3470919"/>
              <a:gd name="connsiteX17-35" fmla="*/ 1752923 w 2813686"/>
              <a:gd name="connsiteY17-36" fmla="*/ 560223 h 3470919"/>
              <a:gd name="connsiteX18-37" fmla="*/ 2230120 w 2813686"/>
              <a:gd name="connsiteY18-38" fmla="*/ 824290 h 3470919"/>
              <a:gd name="connsiteX19-39" fmla="*/ 2316483 w 2813686"/>
              <a:gd name="connsiteY19-40" fmla="*/ 1017697 h 3470919"/>
              <a:gd name="connsiteX20-41" fmla="*/ 1805528 w 2813686"/>
              <a:gd name="connsiteY20-42" fmla="*/ 1584861 h 3470919"/>
              <a:gd name="connsiteX21-43" fmla="*/ 1574955 w 2813686"/>
              <a:gd name="connsiteY21-44" fmla="*/ 1066132 h 3470919"/>
              <a:gd name="connsiteX22-45" fmla="*/ 1552268 w 2813686"/>
              <a:gd name="connsiteY22-46" fmla="*/ 1394279 h 3470919"/>
              <a:gd name="connsiteX23-47" fmla="*/ 1711210 w 2813686"/>
              <a:gd name="connsiteY23-48" fmla="*/ 1712378 h 3470919"/>
              <a:gd name="connsiteX24-49" fmla="*/ 1643859 w 2813686"/>
              <a:gd name="connsiteY24-50" fmla="*/ 1885842 h 3470919"/>
              <a:gd name="connsiteX25-51" fmla="*/ 1626761 w 2813686"/>
              <a:gd name="connsiteY25-52" fmla="*/ 1918368 h 3470919"/>
              <a:gd name="connsiteX26-53" fmla="*/ 1592753 w 2813686"/>
              <a:gd name="connsiteY26-54" fmla="*/ 1928989 h 3470919"/>
              <a:gd name="connsiteX27-55" fmla="*/ 1504831 w 2813686"/>
              <a:gd name="connsiteY27-56" fmla="*/ 1989191 h 3470919"/>
              <a:gd name="connsiteX28-57" fmla="*/ 1388073 w 2813686"/>
              <a:gd name="connsiteY28-58" fmla="*/ 1992958 h 3470919"/>
              <a:gd name="connsiteX29-59" fmla="*/ 1387760 w 2813686"/>
              <a:gd name="connsiteY29-60" fmla="*/ 2032740 h 3470919"/>
              <a:gd name="connsiteX30-61" fmla="*/ 1387446 w 2813686"/>
              <a:gd name="connsiteY30-62" fmla="*/ 1992958 h 3470919"/>
              <a:gd name="connsiteX31-63" fmla="*/ 1270688 w 2813686"/>
              <a:gd name="connsiteY31-64" fmla="*/ 1989191 h 3470919"/>
              <a:gd name="connsiteX32-65" fmla="*/ 1211367 w 2813686"/>
              <a:gd name="connsiteY32-66" fmla="*/ 1954824 h 3470919"/>
              <a:gd name="connsiteX33-67" fmla="*/ 1191456 w 2813686"/>
              <a:gd name="connsiteY33-68" fmla="*/ 1936839 h 3470919"/>
              <a:gd name="connsiteX34-69" fmla="*/ 1195545 w 2813686"/>
              <a:gd name="connsiteY34-70" fmla="*/ 1934765 h 3470919"/>
              <a:gd name="connsiteX35-71" fmla="*/ 1102478 w 2813686"/>
              <a:gd name="connsiteY35-72" fmla="*/ 1712378 h 3470919"/>
              <a:gd name="connsiteX36-73" fmla="*/ 1261418 w 2813686"/>
              <a:gd name="connsiteY36-74" fmla="*/ 1394279 h 3470919"/>
              <a:gd name="connsiteX37-75" fmla="*/ 1238732 w 2813686"/>
              <a:gd name="connsiteY37-76" fmla="*/ 1066132 h 3470919"/>
              <a:gd name="connsiteX38-77" fmla="*/ 1008159 w 2813686"/>
              <a:gd name="connsiteY38-78" fmla="*/ 1584861 h 3470919"/>
              <a:gd name="connsiteX39-79" fmla="*/ 497204 w 2813686"/>
              <a:gd name="connsiteY39-80" fmla="*/ 1017697 h 3470919"/>
              <a:gd name="connsiteX40-81" fmla="*/ 583566 w 2813686"/>
              <a:gd name="connsiteY40-82" fmla="*/ 824290 h 3470919"/>
              <a:gd name="connsiteX41-83" fmla="*/ 1060764 w 2813686"/>
              <a:gd name="connsiteY41-84" fmla="*/ 560223 h 3470919"/>
              <a:gd name="connsiteX42-85" fmla="*/ 776726 w 2813686"/>
              <a:gd name="connsiteY42-86" fmla="*/ 660542 h 3470919"/>
              <a:gd name="connsiteX43-87" fmla="*/ 513292 w 2813686"/>
              <a:gd name="connsiteY43-88" fmla="*/ 658924 h 3470919"/>
              <a:gd name="connsiteX44-89" fmla="*/ 567011 w 2813686"/>
              <a:gd name="connsiteY44-90" fmla="*/ 367270 h 3470919"/>
              <a:gd name="connsiteX45-91" fmla="*/ 760259 w 2813686"/>
              <a:gd name="connsiteY45-92" fmla="*/ 0 h 3470919"/>
              <a:gd name="connsiteX46-93" fmla="*/ 388427 w 2813686"/>
              <a:gd name="connsiteY46-94" fmla="*/ 534204 h 3470919"/>
              <a:gd name="connsiteX47-95" fmla="*/ 379165 w 2813686"/>
              <a:gd name="connsiteY47-96" fmla="*/ 33320 h 3470919"/>
              <a:gd name="connsiteX48-97" fmla="*/ 270127 w 2813686"/>
              <a:gd name="connsiteY48-98" fmla="*/ 414543 h 3470919"/>
              <a:gd name="connsiteX49-99" fmla="*/ 294634 w 2813686"/>
              <a:gd name="connsiteY49-100" fmla="*/ 769075 h 3470919"/>
              <a:gd name="connsiteX50-101" fmla="*/ 126322 w 2813686"/>
              <a:gd name="connsiteY50-102" fmla="*/ 577756 h 3470919"/>
              <a:gd name="connsiteX51-103" fmla="*/ 40045 w 2813686"/>
              <a:gd name="connsiteY51-104" fmla="*/ 234715 h 3470919"/>
              <a:gd name="connsiteX52-105" fmla="*/ 61054 w 2813686"/>
              <a:gd name="connsiteY52-106" fmla="*/ 736921 h 3470919"/>
              <a:gd name="connsiteX53-107" fmla="*/ 1044547 w 2813686"/>
              <a:gd name="connsiteY53-108" fmla="*/ 1958476 h 3470919"/>
              <a:gd name="connsiteX54-109" fmla="*/ 1051329 w 2813686"/>
              <a:gd name="connsiteY54-110" fmla="*/ 1975481 h 3470919"/>
              <a:gd name="connsiteX55-111" fmla="*/ 1018222 w 2813686"/>
              <a:gd name="connsiteY55-112" fmla="*/ 2000963 h 3470919"/>
              <a:gd name="connsiteX56-113" fmla="*/ 965610 w 2813686"/>
              <a:gd name="connsiteY56-114" fmla="*/ 2011791 h 3470919"/>
              <a:gd name="connsiteX57-115" fmla="*/ 811188 w 2813686"/>
              <a:gd name="connsiteY57-116" fmla="*/ 1951528 h 3470919"/>
              <a:gd name="connsiteX58-117" fmla="*/ 415717 w 2813686"/>
              <a:gd name="connsiteY58-118" fmla="*/ 1989191 h 3470919"/>
              <a:gd name="connsiteX59-119" fmla="*/ 717029 w 2813686"/>
              <a:gd name="connsiteY59-120" fmla="*/ 2264138 h 3470919"/>
              <a:gd name="connsiteX60-121" fmla="*/ 973143 w 2813686"/>
              <a:gd name="connsiteY60-122" fmla="*/ 2154913 h 3470919"/>
              <a:gd name="connsiteX61-123" fmla="*/ 811188 w 2813686"/>
              <a:gd name="connsiteY61-124" fmla="*/ 2301803 h 3470919"/>
              <a:gd name="connsiteX62-125" fmla="*/ 1056003 w 2813686"/>
              <a:gd name="connsiteY62-126" fmla="*/ 2915724 h 3470919"/>
              <a:gd name="connsiteX63-127" fmla="*/ 1116266 w 2813686"/>
              <a:gd name="connsiteY63-128" fmla="*/ 3243401 h 3470919"/>
              <a:gd name="connsiteX64-129" fmla="*/ 1338483 w 2813686"/>
              <a:gd name="connsiteY64-130" fmla="*/ 3420421 h 3470919"/>
              <a:gd name="connsiteX65-131" fmla="*/ 1376796 w 2813686"/>
              <a:gd name="connsiteY65-132" fmla="*/ 3425210 h 3470919"/>
              <a:gd name="connsiteX66-133" fmla="*/ 1376774 w 2813686"/>
              <a:gd name="connsiteY66-134" fmla="*/ 3427954 h 3470919"/>
              <a:gd name="connsiteX67-135" fmla="*/ 1387760 w 2813686"/>
              <a:gd name="connsiteY67-136" fmla="*/ 3426581 h 3470919"/>
              <a:gd name="connsiteX68-137" fmla="*/ 1398745 w 2813686"/>
              <a:gd name="connsiteY68-138" fmla="*/ 3427954 h 3470919"/>
              <a:gd name="connsiteX69-139" fmla="*/ 1398724 w 2813686"/>
              <a:gd name="connsiteY69-140" fmla="*/ 3425210 h 3470919"/>
              <a:gd name="connsiteX70-141" fmla="*/ 1422464 w 2813686"/>
              <a:gd name="connsiteY70-142" fmla="*/ 3422243 h 3470919"/>
              <a:gd name="connsiteX71-143" fmla="*/ 1456765 w 2813686"/>
              <a:gd name="connsiteY71-144" fmla="*/ 3404705 h 3470919"/>
              <a:gd name="connsiteX72-145" fmla="*/ 1659253 w 2813686"/>
              <a:gd name="connsiteY72-146" fmla="*/ 3243401 h 3470919"/>
              <a:gd name="connsiteX73-147" fmla="*/ 1719516 w 2813686"/>
              <a:gd name="connsiteY73-148" fmla="*/ 2915724 h 3470919"/>
              <a:gd name="connsiteX74-149" fmla="*/ 1964331 w 2813686"/>
              <a:gd name="connsiteY74-150" fmla="*/ 2301803 h 3470919"/>
              <a:gd name="connsiteX75-151" fmla="*/ 1802376 w 2813686"/>
              <a:gd name="connsiteY75-152" fmla="*/ 2154913 h 3470919"/>
              <a:gd name="connsiteX76-153" fmla="*/ 2058491 w 2813686"/>
              <a:gd name="connsiteY76-154" fmla="*/ 2264138 h 3470919"/>
              <a:gd name="connsiteX77-155" fmla="*/ 2359802 w 2813686"/>
              <a:gd name="connsiteY77-156" fmla="*/ 1989191 h 3470919"/>
              <a:gd name="connsiteX78-157" fmla="*/ 1964331 w 2813686"/>
              <a:gd name="connsiteY78-158" fmla="*/ 1951528 h 3470919"/>
              <a:gd name="connsiteX79-159" fmla="*/ 1809910 w 2813686"/>
              <a:gd name="connsiteY79-160" fmla="*/ 2011791 h 3470919"/>
              <a:gd name="connsiteX80-161" fmla="*/ 1757297 w 2813686"/>
              <a:gd name="connsiteY80-162" fmla="*/ 2000963 h 3470919"/>
              <a:gd name="connsiteX81-163" fmla="*/ 1753393 w 2813686"/>
              <a:gd name="connsiteY81-164" fmla="*/ 1997958 h 3470919"/>
              <a:gd name="connsiteX82-165" fmla="*/ 1769139 w 2813686"/>
              <a:gd name="connsiteY82-166" fmla="*/ 1958476 h 3470919"/>
              <a:gd name="connsiteX83-167" fmla="*/ 2752632 w 2813686"/>
              <a:gd name="connsiteY83-168" fmla="*/ 736921 h 3470919"/>
              <a:gd name="connsiteX84-169" fmla="*/ 2773641 w 2813686"/>
              <a:gd name="connsiteY84-170" fmla="*/ 234715 h 3470919"/>
              <a:gd name="connsiteX85-171" fmla="*/ 2687364 w 2813686"/>
              <a:gd name="connsiteY85-172" fmla="*/ 577756 h 3470919"/>
              <a:gd name="connsiteX86-173" fmla="*/ 2519053 w 2813686"/>
              <a:gd name="connsiteY86-174" fmla="*/ 769075 h 3470919"/>
              <a:gd name="connsiteX87-175" fmla="*/ 2543559 w 2813686"/>
              <a:gd name="connsiteY87-176" fmla="*/ 414543 h 3470919"/>
              <a:gd name="connsiteX88-177" fmla="*/ 2434521 w 2813686"/>
              <a:gd name="connsiteY88-178" fmla="*/ 33320 h 3470919"/>
              <a:gd name="connsiteX89-179" fmla="*/ 2425260 w 2813686"/>
              <a:gd name="connsiteY89-180" fmla="*/ 534204 h 3470919"/>
              <a:gd name="connsiteX90" fmla="*/ 2053428 w 2813686"/>
              <a:gd name="connsiteY90" fmla="*/ 0 h 3470919"/>
              <a:gd name="connsiteX0-181" fmla="*/ 1037170 w 2813686"/>
              <a:gd name="connsiteY0-182" fmla="*/ 2960921 h 3427954"/>
              <a:gd name="connsiteX1-183" fmla="*/ 1034145 w 2813686"/>
              <a:gd name="connsiteY1-184" fmla="*/ 2968694 h 3427954"/>
              <a:gd name="connsiteX2-185" fmla="*/ 1038546 w 2813686"/>
              <a:gd name="connsiteY2-186" fmla="*/ 2968326 h 3427954"/>
              <a:gd name="connsiteX3-187" fmla="*/ 1037170 w 2813686"/>
              <a:gd name="connsiteY3-188" fmla="*/ 2960921 h 3427954"/>
              <a:gd name="connsiteX4-189" fmla="*/ 1738349 w 2813686"/>
              <a:gd name="connsiteY4-190" fmla="*/ 2960921 h 3427954"/>
              <a:gd name="connsiteX5-191" fmla="*/ 1704451 w 2813686"/>
              <a:gd name="connsiteY5-192" fmla="*/ 3239634 h 3427954"/>
              <a:gd name="connsiteX6-193" fmla="*/ 1606281 w 2813686"/>
              <a:gd name="connsiteY6-194" fmla="*/ 3328259 h 3427954"/>
              <a:gd name="connsiteX7-195" fmla="*/ 1804346 w 2813686"/>
              <a:gd name="connsiteY7-196" fmla="*/ 3226991 h 3427954"/>
              <a:gd name="connsiteX8-197" fmla="*/ 1774212 w 2813686"/>
              <a:gd name="connsiteY8-198" fmla="*/ 3096639 h 3427954"/>
              <a:gd name="connsiteX9-199" fmla="*/ 1738349 w 2813686"/>
              <a:gd name="connsiteY9-200" fmla="*/ 2960921 h 3427954"/>
              <a:gd name="connsiteX10-201" fmla="*/ 2053428 w 2813686"/>
              <a:gd name="connsiteY10-202" fmla="*/ 0 h 3427954"/>
              <a:gd name="connsiteX11-203" fmla="*/ 2246676 w 2813686"/>
              <a:gd name="connsiteY11-204" fmla="*/ 367270 h 3427954"/>
              <a:gd name="connsiteX12-205" fmla="*/ 2300394 w 2813686"/>
              <a:gd name="connsiteY12-206" fmla="*/ 658924 h 3427954"/>
              <a:gd name="connsiteX13-207" fmla="*/ 2036961 w 2813686"/>
              <a:gd name="connsiteY13-208" fmla="*/ 660542 h 3427954"/>
              <a:gd name="connsiteX14-209" fmla="*/ 1752923 w 2813686"/>
              <a:gd name="connsiteY14-210" fmla="*/ 560223 h 3427954"/>
              <a:gd name="connsiteX15-211" fmla="*/ 2230120 w 2813686"/>
              <a:gd name="connsiteY15-212" fmla="*/ 824290 h 3427954"/>
              <a:gd name="connsiteX16-213" fmla="*/ 2316483 w 2813686"/>
              <a:gd name="connsiteY16-214" fmla="*/ 1017697 h 3427954"/>
              <a:gd name="connsiteX17-215" fmla="*/ 1805528 w 2813686"/>
              <a:gd name="connsiteY17-216" fmla="*/ 1584861 h 3427954"/>
              <a:gd name="connsiteX18-217" fmla="*/ 1574955 w 2813686"/>
              <a:gd name="connsiteY18-218" fmla="*/ 1066132 h 3427954"/>
              <a:gd name="connsiteX19-219" fmla="*/ 1552268 w 2813686"/>
              <a:gd name="connsiteY19-220" fmla="*/ 1394279 h 3427954"/>
              <a:gd name="connsiteX20-221" fmla="*/ 1711210 w 2813686"/>
              <a:gd name="connsiteY20-222" fmla="*/ 1712378 h 3427954"/>
              <a:gd name="connsiteX21-223" fmla="*/ 1643859 w 2813686"/>
              <a:gd name="connsiteY21-224" fmla="*/ 1885842 h 3427954"/>
              <a:gd name="connsiteX22-225" fmla="*/ 1626761 w 2813686"/>
              <a:gd name="connsiteY22-226" fmla="*/ 1918368 h 3427954"/>
              <a:gd name="connsiteX23-227" fmla="*/ 1592753 w 2813686"/>
              <a:gd name="connsiteY23-228" fmla="*/ 1928989 h 3427954"/>
              <a:gd name="connsiteX24-229" fmla="*/ 1504831 w 2813686"/>
              <a:gd name="connsiteY24-230" fmla="*/ 1989191 h 3427954"/>
              <a:gd name="connsiteX25-231" fmla="*/ 1388073 w 2813686"/>
              <a:gd name="connsiteY25-232" fmla="*/ 1992958 h 3427954"/>
              <a:gd name="connsiteX26-233" fmla="*/ 1387760 w 2813686"/>
              <a:gd name="connsiteY26-234" fmla="*/ 2032740 h 3427954"/>
              <a:gd name="connsiteX27-235" fmla="*/ 1387446 w 2813686"/>
              <a:gd name="connsiteY27-236" fmla="*/ 1992958 h 3427954"/>
              <a:gd name="connsiteX28-237" fmla="*/ 1270688 w 2813686"/>
              <a:gd name="connsiteY28-238" fmla="*/ 1989191 h 3427954"/>
              <a:gd name="connsiteX29-239" fmla="*/ 1211367 w 2813686"/>
              <a:gd name="connsiteY29-240" fmla="*/ 1954824 h 3427954"/>
              <a:gd name="connsiteX30-241" fmla="*/ 1191456 w 2813686"/>
              <a:gd name="connsiteY30-242" fmla="*/ 1936839 h 3427954"/>
              <a:gd name="connsiteX31-243" fmla="*/ 1195545 w 2813686"/>
              <a:gd name="connsiteY31-244" fmla="*/ 1934765 h 3427954"/>
              <a:gd name="connsiteX32-245" fmla="*/ 1102478 w 2813686"/>
              <a:gd name="connsiteY32-246" fmla="*/ 1712378 h 3427954"/>
              <a:gd name="connsiteX33-247" fmla="*/ 1261418 w 2813686"/>
              <a:gd name="connsiteY33-248" fmla="*/ 1394279 h 3427954"/>
              <a:gd name="connsiteX34-249" fmla="*/ 1238732 w 2813686"/>
              <a:gd name="connsiteY34-250" fmla="*/ 1066132 h 3427954"/>
              <a:gd name="connsiteX35-251" fmla="*/ 1008159 w 2813686"/>
              <a:gd name="connsiteY35-252" fmla="*/ 1584861 h 3427954"/>
              <a:gd name="connsiteX36-253" fmla="*/ 497204 w 2813686"/>
              <a:gd name="connsiteY36-254" fmla="*/ 1017697 h 3427954"/>
              <a:gd name="connsiteX37-255" fmla="*/ 583566 w 2813686"/>
              <a:gd name="connsiteY37-256" fmla="*/ 824290 h 3427954"/>
              <a:gd name="connsiteX38-257" fmla="*/ 1060764 w 2813686"/>
              <a:gd name="connsiteY38-258" fmla="*/ 560223 h 3427954"/>
              <a:gd name="connsiteX39-259" fmla="*/ 776726 w 2813686"/>
              <a:gd name="connsiteY39-260" fmla="*/ 660542 h 3427954"/>
              <a:gd name="connsiteX40-261" fmla="*/ 513292 w 2813686"/>
              <a:gd name="connsiteY40-262" fmla="*/ 658924 h 3427954"/>
              <a:gd name="connsiteX41-263" fmla="*/ 567011 w 2813686"/>
              <a:gd name="connsiteY41-264" fmla="*/ 367270 h 3427954"/>
              <a:gd name="connsiteX42-265" fmla="*/ 760259 w 2813686"/>
              <a:gd name="connsiteY42-266" fmla="*/ 0 h 3427954"/>
              <a:gd name="connsiteX43-267" fmla="*/ 388427 w 2813686"/>
              <a:gd name="connsiteY43-268" fmla="*/ 534204 h 3427954"/>
              <a:gd name="connsiteX44-269" fmla="*/ 379165 w 2813686"/>
              <a:gd name="connsiteY44-270" fmla="*/ 33320 h 3427954"/>
              <a:gd name="connsiteX45-271" fmla="*/ 270127 w 2813686"/>
              <a:gd name="connsiteY45-272" fmla="*/ 414543 h 3427954"/>
              <a:gd name="connsiteX46-273" fmla="*/ 294634 w 2813686"/>
              <a:gd name="connsiteY46-274" fmla="*/ 769075 h 3427954"/>
              <a:gd name="connsiteX47-275" fmla="*/ 126322 w 2813686"/>
              <a:gd name="connsiteY47-276" fmla="*/ 577756 h 3427954"/>
              <a:gd name="connsiteX48-277" fmla="*/ 40045 w 2813686"/>
              <a:gd name="connsiteY48-278" fmla="*/ 234715 h 3427954"/>
              <a:gd name="connsiteX49-279" fmla="*/ 61054 w 2813686"/>
              <a:gd name="connsiteY49-280" fmla="*/ 736921 h 3427954"/>
              <a:gd name="connsiteX50-281" fmla="*/ 1044547 w 2813686"/>
              <a:gd name="connsiteY50-282" fmla="*/ 1958476 h 3427954"/>
              <a:gd name="connsiteX51-283" fmla="*/ 1051329 w 2813686"/>
              <a:gd name="connsiteY51-284" fmla="*/ 1975481 h 3427954"/>
              <a:gd name="connsiteX52-285" fmla="*/ 1018222 w 2813686"/>
              <a:gd name="connsiteY52-286" fmla="*/ 2000963 h 3427954"/>
              <a:gd name="connsiteX53-287" fmla="*/ 965610 w 2813686"/>
              <a:gd name="connsiteY53-288" fmla="*/ 2011791 h 3427954"/>
              <a:gd name="connsiteX54-289" fmla="*/ 811188 w 2813686"/>
              <a:gd name="connsiteY54-290" fmla="*/ 1951528 h 3427954"/>
              <a:gd name="connsiteX55-291" fmla="*/ 415717 w 2813686"/>
              <a:gd name="connsiteY55-292" fmla="*/ 1989191 h 3427954"/>
              <a:gd name="connsiteX56-293" fmla="*/ 717029 w 2813686"/>
              <a:gd name="connsiteY56-294" fmla="*/ 2264138 h 3427954"/>
              <a:gd name="connsiteX57-295" fmla="*/ 973143 w 2813686"/>
              <a:gd name="connsiteY57-296" fmla="*/ 2154913 h 3427954"/>
              <a:gd name="connsiteX58-297" fmla="*/ 811188 w 2813686"/>
              <a:gd name="connsiteY58-298" fmla="*/ 2301803 h 3427954"/>
              <a:gd name="connsiteX59-299" fmla="*/ 1056003 w 2813686"/>
              <a:gd name="connsiteY59-300" fmla="*/ 2915724 h 3427954"/>
              <a:gd name="connsiteX60-301" fmla="*/ 1116266 w 2813686"/>
              <a:gd name="connsiteY60-302" fmla="*/ 3243401 h 3427954"/>
              <a:gd name="connsiteX61-303" fmla="*/ 1338483 w 2813686"/>
              <a:gd name="connsiteY61-304" fmla="*/ 3420421 h 3427954"/>
              <a:gd name="connsiteX62-305" fmla="*/ 1376796 w 2813686"/>
              <a:gd name="connsiteY62-306" fmla="*/ 3425210 h 3427954"/>
              <a:gd name="connsiteX63-307" fmla="*/ 1376774 w 2813686"/>
              <a:gd name="connsiteY63-308" fmla="*/ 3427954 h 3427954"/>
              <a:gd name="connsiteX64-309" fmla="*/ 1387760 w 2813686"/>
              <a:gd name="connsiteY64-310" fmla="*/ 3426581 h 3427954"/>
              <a:gd name="connsiteX65-311" fmla="*/ 1398745 w 2813686"/>
              <a:gd name="connsiteY65-312" fmla="*/ 3427954 h 3427954"/>
              <a:gd name="connsiteX66-313" fmla="*/ 1398724 w 2813686"/>
              <a:gd name="connsiteY66-314" fmla="*/ 3425210 h 3427954"/>
              <a:gd name="connsiteX67-315" fmla="*/ 1422464 w 2813686"/>
              <a:gd name="connsiteY67-316" fmla="*/ 3422243 h 3427954"/>
              <a:gd name="connsiteX68-317" fmla="*/ 1456765 w 2813686"/>
              <a:gd name="connsiteY68-318" fmla="*/ 3404705 h 3427954"/>
              <a:gd name="connsiteX69-319" fmla="*/ 1659253 w 2813686"/>
              <a:gd name="connsiteY69-320" fmla="*/ 3243401 h 3427954"/>
              <a:gd name="connsiteX70-321" fmla="*/ 1719516 w 2813686"/>
              <a:gd name="connsiteY70-322" fmla="*/ 2915724 h 3427954"/>
              <a:gd name="connsiteX71-323" fmla="*/ 1964331 w 2813686"/>
              <a:gd name="connsiteY71-324" fmla="*/ 2301803 h 3427954"/>
              <a:gd name="connsiteX72-325" fmla="*/ 1802376 w 2813686"/>
              <a:gd name="connsiteY72-326" fmla="*/ 2154913 h 3427954"/>
              <a:gd name="connsiteX73-327" fmla="*/ 2058491 w 2813686"/>
              <a:gd name="connsiteY73-328" fmla="*/ 2264138 h 3427954"/>
              <a:gd name="connsiteX74-329" fmla="*/ 2359802 w 2813686"/>
              <a:gd name="connsiteY74-330" fmla="*/ 1989191 h 3427954"/>
              <a:gd name="connsiteX75-331" fmla="*/ 1964331 w 2813686"/>
              <a:gd name="connsiteY75-332" fmla="*/ 1951528 h 3427954"/>
              <a:gd name="connsiteX76-333" fmla="*/ 1809910 w 2813686"/>
              <a:gd name="connsiteY76-334" fmla="*/ 2011791 h 3427954"/>
              <a:gd name="connsiteX77-335" fmla="*/ 1757297 w 2813686"/>
              <a:gd name="connsiteY77-336" fmla="*/ 2000963 h 3427954"/>
              <a:gd name="connsiteX78-337" fmla="*/ 1753393 w 2813686"/>
              <a:gd name="connsiteY78-338" fmla="*/ 1997958 h 3427954"/>
              <a:gd name="connsiteX79-339" fmla="*/ 1769139 w 2813686"/>
              <a:gd name="connsiteY79-340" fmla="*/ 1958476 h 3427954"/>
              <a:gd name="connsiteX80-341" fmla="*/ 2752632 w 2813686"/>
              <a:gd name="connsiteY80-342" fmla="*/ 736921 h 3427954"/>
              <a:gd name="connsiteX81-343" fmla="*/ 2773641 w 2813686"/>
              <a:gd name="connsiteY81-344" fmla="*/ 234715 h 3427954"/>
              <a:gd name="connsiteX82-345" fmla="*/ 2687364 w 2813686"/>
              <a:gd name="connsiteY82-346" fmla="*/ 577756 h 3427954"/>
              <a:gd name="connsiteX83-347" fmla="*/ 2519053 w 2813686"/>
              <a:gd name="connsiteY83-348" fmla="*/ 769075 h 3427954"/>
              <a:gd name="connsiteX84-349" fmla="*/ 2543559 w 2813686"/>
              <a:gd name="connsiteY84-350" fmla="*/ 414543 h 3427954"/>
              <a:gd name="connsiteX85-351" fmla="*/ 2434521 w 2813686"/>
              <a:gd name="connsiteY85-352" fmla="*/ 33320 h 3427954"/>
              <a:gd name="connsiteX86-353" fmla="*/ 2425260 w 2813686"/>
              <a:gd name="connsiteY86-354" fmla="*/ 534204 h 3427954"/>
              <a:gd name="connsiteX87-355" fmla="*/ 2053428 w 2813686"/>
              <a:gd name="connsiteY87-356" fmla="*/ 0 h 3427954"/>
              <a:gd name="connsiteX0-357" fmla="*/ 1037170 w 2813686"/>
              <a:gd name="connsiteY0-358" fmla="*/ 2960921 h 3427954"/>
              <a:gd name="connsiteX1-359" fmla="*/ 1034145 w 2813686"/>
              <a:gd name="connsiteY1-360" fmla="*/ 2968694 h 3427954"/>
              <a:gd name="connsiteX2-361" fmla="*/ 1038546 w 2813686"/>
              <a:gd name="connsiteY2-362" fmla="*/ 2968326 h 3427954"/>
              <a:gd name="connsiteX3-363" fmla="*/ 1037170 w 2813686"/>
              <a:gd name="connsiteY3-364" fmla="*/ 2960921 h 3427954"/>
              <a:gd name="connsiteX4-365" fmla="*/ 1738349 w 2813686"/>
              <a:gd name="connsiteY4-366" fmla="*/ 2960921 h 3427954"/>
              <a:gd name="connsiteX5-367" fmla="*/ 1704451 w 2813686"/>
              <a:gd name="connsiteY5-368" fmla="*/ 3239634 h 3427954"/>
              <a:gd name="connsiteX6-369" fmla="*/ 1606281 w 2813686"/>
              <a:gd name="connsiteY6-370" fmla="*/ 3328259 h 3427954"/>
              <a:gd name="connsiteX7-371" fmla="*/ 1774212 w 2813686"/>
              <a:gd name="connsiteY7-372" fmla="*/ 3096639 h 3427954"/>
              <a:gd name="connsiteX8-373" fmla="*/ 1738349 w 2813686"/>
              <a:gd name="connsiteY8-374" fmla="*/ 2960921 h 3427954"/>
              <a:gd name="connsiteX9-375" fmla="*/ 2053428 w 2813686"/>
              <a:gd name="connsiteY9-376" fmla="*/ 0 h 3427954"/>
              <a:gd name="connsiteX10-377" fmla="*/ 2246676 w 2813686"/>
              <a:gd name="connsiteY10-378" fmla="*/ 367270 h 3427954"/>
              <a:gd name="connsiteX11-379" fmla="*/ 2300394 w 2813686"/>
              <a:gd name="connsiteY11-380" fmla="*/ 658924 h 3427954"/>
              <a:gd name="connsiteX12-381" fmla="*/ 2036961 w 2813686"/>
              <a:gd name="connsiteY12-382" fmla="*/ 660542 h 3427954"/>
              <a:gd name="connsiteX13-383" fmla="*/ 1752923 w 2813686"/>
              <a:gd name="connsiteY13-384" fmla="*/ 560223 h 3427954"/>
              <a:gd name="connsiteX14-385" fmla="*/ 2230120 w 2813686"/>
              <a:gd name="connsiteY14-386" fmla="*/ 824290 h 3427954"/>
              <a:gd name="connsiteX15-387" fmla="*/ 2316483 w 2813686"/>
              <a:gd name="connsiteY15-388" fmla="*/ 1017697 h 3427954"/>
              <a:gd name="connsiteX16-389" fmla="*/ 1805528 w 2813686"/>
              <a:gd name="connsiteY16-390" fmla="*/ 1584861 h 3427954"/>
              <a:gd name="connsiteX17-391" fmla="*/ 1574955 w 2813686"/>
              <a:gd name="connsiteY17-392" fmla="*/ 1066132 h 3427954"/>
              <a:gd name="connsiteX18-393" fmla="*/ 1552268 w 2813686"/>
              <a:gd name="connsiteY18-394" fmla="*/ 1394279 h 3427954"/>
              <a:gd name="connsiteX19-395" fmla="*/ 1711210 w 2813686"/>
              <a:gd name="connsiteY19-396" fmla="*/ 1712378 h 3427954"/>
              <a:gd name="connsiteX20-397" fmla="*/ 1643859 w 2813686"/>
              <a:gd name="connsiteY20-398" fmla="*/ 1885842 h 3427954"/>
              <a:gd name="connsiteX21-399" fmla="*/ 1626761 w 2813686"/>
              <a:gd name="connsiteY21-400" fmla="*/ 1918368 h 3427954"/>
              <a:gd name="connsiteX22-401" fmla="*/ 1592753 w 2813686"/>
              <a:gd name="connsiteY22-402" fmla="*/ 1928989 h 3427954"/>
              <a:gd name="connsiteX23-403" fmla="*/ 1504831 w 2813686"/>
              <a:gd name="connsiteY23-404" fmla="*/ 1989191 h 3427954"/>
              <a:gd name="connsiteX24-405" fmla="*/ 1388073 w 2813686"/>
              <a:gd name="connsiteY24-406" fmla="*/ 1992958 h 3427954"/>
              <a:gd name="connsiteX25-407" fmla="*/ 1387760 w 2813686"/>
              <a:gd name="connsiteY25-408" fmla="*/ 2032740 h 3427954"/>
              <a:gd name="connsiteX26-409" fmla="*/ 1387446 w 2813686"/>
              <a:gd name="connsiteY26-410" fmla="*/ 1992958 h 3427954"/>
              <a:gd name="connsiteX27-411" fmla="*/ 1270688 w 2813686"/>
              <a:gd name="connsiteY27-412" fmla="*/ 1989191 h 3427954"/>
              <a:gd name="connsiteX28-413" fmla="*/ 1211367 w 2813686"/>
              <a:gd name="connsiteY28-414" fmla="*/ 1954824 h 3427954"/>
              <a:gd name="connsiteX29-415" fmla="*/ 1191456 w 2813686"/>
              <a:gd name="connsiteY29-416" fmla="*/ 1936839 h 3427954"/>
              <a:gd name="connsiteX30-417" fmla="*/ 1195545 w 2813686"/>
              <a:gd name="connsiteY30-418" fmla="*/ 1934765 h 3427954"/>
              <a:gd name="connsiteX31-419" fmla="*/ 1102478 w 2813686"/>
              <a:gd name="connsiteY31-420" fmla="*/ 1712378 h 3427954"/>
              <a:gd name="connsiteX32-421" fmla="*/ 1261418 w 2813686"/>
              <a:gd name="connsiteY32-422" fmla="*/ 1394279 h 3427954"/>
              <a:gd name="connsiteX33-423" fmla="*/ 1238732 w 2813686"/>
              <a:gd name="connsiteY33-424" fmla="*/ 1066132 h 3427954"/>
              <a:gd name="connsiteX34-425" fmla="*/ 1008159 w 2813686"/>
              <a:gd name="connsiteY34-426" fmla="*/ 1584861 h 3427954"/>
              <a:gd name="connsiteX35-427" fmla="*/ 497204 w 2813686"/>
              <a:gd name="connsiteY35-428" fmla="*/ 1017697 h 3427954"/>
              <a:gd name="connsiteX36-429" fmla="*/ 583566 w 2813686"/>
              <a:gd name="connsiteY36-430" fmla="*/ 824290 h 3427954"/>
              <a:gd name="connsiteX37-431" fmla="*/ 1060764 w 2813686"/>
              <a:gd name="connsiteY37-432" fmla="*/ 560223 h 3427954"/>
              <a:gd name="connsiteX38-433" fmla="*/ 776726 w 2813686"/>
              <a:gd name="connsiteY38-434" fmla="*/ 660542 h 3427954"/>
              <a:gd name="connsiteX39-435" fmla="*/ 513292 w 2813686"/>
              <a:gd name="connsiteY39-436" fmla="*/ 658924 h 3427954"/>
              <a:gd name="connsiteX40-437" fmla="*/ 567011 w 2813686"/>
              <a:gd name="connsiteY40-438" fmla="*/ 367270 h 3427954"/>
              <a:gd name="connsiteX41-439" fmla="*/ 760259 w 2813686"/>
              <a:gd name="connsiteY41-440" fmla="*/ 0 h 3427954"/>
              <a:gd name="connsiteX42-441" fmla="*/ 388427 w 2813686"/>
              <a:gd name="connsiteY42-442" fmla="*/ 534204 h 3427954"/>
              <a:gd name="connsiteX43-443" fmla="*/ 379165 w 2813686"/>
              <a:gd name="connsiteY43-444" fmla="*/ 33320 h 3427954"/>
              <a:gd name="connsiteX44-445" fmla="*/ 270127 w 2813686"/>
              <a:gd name="connsiteY44-446" fmla="*/ 414543 h 3427954"/>
              <a:gd name="connsiteX45-447" fmla="*/ 294634 w 2813686"/>
              <a:gd name="connsiteY45-448" fmla="*/ 769075 h 3427954"/>
              <a:gd name="connsiteX46-449" fmla="*/ 126322 w 2813686"/>
              <a:gd name="connsiteY46-450" fmla="*/ 577756 h 3427954"/>
              <a:gd name="connsiteX47-451" fmla="*/ 40045 w 2813686"/>
              <a:gd name="connsiteY47-452" fmla="*/ 234715 h 3427954"/>
              <a:gd name="connsiteX48-453" fmla="*/ 61054 w 2813686"/>
              <a:gd name="connsiteY48-454" fmla="*/ 736921 h 3427954"/>
              <a:gd name="connsiteX49-455" fmla="*/ 1044547 w 2813686"/>
              <a:gd name="connsiteY49-456" fmla="*/ 1958476 h 3427954"/>
              <a:gd name="connsiteX50-457" fmla="*/ 1051329 w 2813686"/>
              <a:gd name="connsiteY50-458" fmla="*/ 1975481 h 3427954"/>
              <a:gd name="connsiteX51-459" fmla="*/ 1018222 w 2813686"/>
              <a:gd name="connsiteY51-460" fmla="*/ 2000963 h 3427954"/>
              <a:gd name="connsiteX52-461" fmla="*/ 965610 w 2813686"/>
              <a:gd name="connsiteY52-462" fmla="*/ 2011791 h 3427954"/>
              <a:gd name="connsiteX53-463" fmla="*/ 811188 w 2813686"/>
              <a:gd name="connsiteY53-464" fmla="*/ 1951528 h 3427954"/>
              <a:gd name="connsiteX54-465" fmla="*/ 415717 w 2813686"/>
              <a:gd name="connsiteY54-466" fmla="*/ 1989191 h 3427954"/>
              <a:gd name="connsiteX55-467" fmla="*/ 717029 w 2813686"/>
              <a:gd name="connsiteY55-468" fmla="*/ 2264138 h 3427954"/>
              <a:gd name="connsiteX56-469" fmla="*/ 973143 w 2813686"/>
              <a:gd name="connsiteY56-470" fmla="*/ 2154913 h 3427954"/>
              <a:gd name="connsiteX57-471" fmla="*/ 811188 w 2813686"/>
              <a:gd name="connsiteY57-472" fmla="*/ 2301803 h 3427954"/>
              <a:gd name="connsiteX58-473" fmla="*/ 1056003 w 2813686"/>
              <a:gd name="connsiteY58-474" fmla="*/ 2915724 h 3427954"/>
              <a:gd name="connsiteX59-475" fmla="*/ 1116266 w 2813686"/>
              <a:gd name="connsiteY59-476" fmla="*/ 3243401 h 3427954"/>
              <a:gd name="connsiteX60-477" fmla="*/ 1338483 w 2813686"/>
              <a:gd name="connsiteY60-478" fmla="*/ 3420421 h 3427954"/>
              <a:gd name="connsiteX61-479" fmla="*/ 1376796 w 2813686"/>
              <a:gd name="connsiteY61-480" fmla="*/ 3425210 h 3427954"/>
              <a:gd name="connsiteX62-481" fmla="*/ 1376774 w 2813686"/>
              <a:gd name="connsiteY62-482" fmla="*/ 3427954 h 3427954"/>
              <a:gd name="connsiteX63-483" fmla="*/ 1387760 w 2813686"/>
              <a:gd name="connsiteY63-484" fmla="*/ 3426581 h 3427954"/>
              <a:gd name="connsiteX64-485" fmla="*/ 1398745 w 2813686"/>
              <a:gd name="connsiteY64-486" fmla="*/ 3427954 h 3427954"/>
              <a:gd name="connsiteX65-487" fmla="*/ 1398724 w 2813686"/>
              <a:gd name="connsiteY65-488" fmla="*/ 3425210 h 3427954"/>
              <a:gd name="connsiteX66-489" fmla="*/ 1422464 w 2813686"/>
              <a:gd name="connsiteY66-490" fmla="*/ 3422243 h 3427954"/>
              <a:gd name="connsiteX67-491" fmla="*/ 1456765 w 2813686"/>
              <a:gd name="connsiteY67-492" fmla="*/ 3404705 h 3427954"/>
              <a:gd name="connsiteX68-493" fmla="*/ 1659253 w 2813686"/>
              <a:gd name="connsiteY68-494" fmla="*/ 3243401 h 3427954"/>
              <a:gd name="connsiteX69-495" fmla="*/ 1719516 w 2813686"/>
              <a:gd name="connsiteY69-496" fmla="*/ 2915724 h 3427954"/>
              <a:gd name="connsiteX70-497" fmla="*/ 1964331 w 2813686"/>
              <a:gd name="connsiteY70-498" fmla="*/ 2301803 h 3427954"/>
              <a:gd name="connsiteX71-499" fmla="*/ 1802376 w 2813686"/>
              <a:gd name="connsiteY71-500" fmla="*/ 2154913 h 3427954"/>
              <a:gd name="connsiteX72-501" fmla="*/ 2058491 w 2813686"/>
              <a:gd name="connsiteY72-502" fmla="*/ 2264138 h 3427954"/>
              <a:gd name="connsiteX73-503" fmla="*/ 2359802 w 2813686"/>
              <a:gd name="connsiteY73-504" fmla="*/ 1989191 h 3427954"/>
              <a:gd name="connsiteX74-505" fmla="*/ 1964331 w 2813686"/>
              <a:gd name="connsiteY74-506" fmla="*/ 1951528 h 3427954"/>
              <a:gd name="connsiteX75-507" fmla="*/ 1809910 w 2813686"/>
              <a:gd name="connsiteY75-508" fmla="*/ 2011791 h 3427954"/>
              <a:gd name="connsiteX76-509" fmla="*/ 1757297 w 2813686"/>
              <a:gd name="connsiteY76-510" fmla="*/ 2000963 h 3427954"/>
              <a:gd name="connsiteX77-511" fmla="*/ 1753393 w 2813686"/>
              <a:gd name="connsiteY77-512" fmla="*/ 1997958 h 3427954"/>
              <a:gd name="connsiteX78-513" fmla="*/ 1769139 w 2813686"/>
              <a:gd name="connsiteY78-514" fmla="*/ 1958476 h 3427954"/>
              <a:gd name="connsiteX79-515" fmla="*/ 2752632 w 2813686"/>
              <a:gd name="connsiteY79-516" fmla="*/ 736921 h 3427954"/>
              <a:gd name="connsiteX80-517" fmla="*/ 2773641 w 2813686"/>
              <a:gd name="connsiteY80-518" fmla="*/ 234715 h 3427954"/>
              <a:gd name="connsiteX81-519" fmla="*/ 2687364 w 2813686"/>
              <a:gd name="connsiteY81-520" fmla="*/ 577756 h 3427954"/>
              <a:gd name="connsiteX82-521" fmla="*/ 2519053 w 2813686"/>
              <a:gd name="connsiteY82-522" fmla="*/ 769075 h 3427954"/>
              <a:gd name="connsiteX83-523" fmla="*/ 2543559 w 2813686"/>
              <a:gd name="connsiteY83-524" fmla="*/ 414543 h 3427954"/>
              <a:gd name="connsiteX84-525" fmla="*/ 2434521 w 2813686"/>
              <a:gd name="connsiteY84-526" fmla="*/ 33320 h 3427954"/>
              <a:gd name="connsiteX85-527" fmla="*/ 2425260 w 2813686"/>
              <a:gd name="connsiteY85-528" fmla="*/ 534204 h 3427954"/>
              <a:gd name="connsiteX86-529" fmla="*/ 2053428 w 2813686"/>
              <a:gd name="connsiteY86-530" fmla="*/ 0 h 3427954"/>
              <a:gd name="connsiteX0-531" fmla="*/ 1037170 w 2813686"/>
              <a:gd name="connsiteY0-532" fmla="*/ 2960921 h 3427954"/>
              <a:gd name="connsiteX1-533" fmla="*/ 1034145 w 2813686"/>
              <a:gd name="connsiteY1-534" fmla="*/ 2968694 h 3427954"/>
              <a:gd name="connsiteX2-535" fmla="*/ 1038546 w 2813686"/>
              <a:gd name="connsiteY2-536" fmla="*/ 2968326 h 3427954"/>
              <a:gd name="connsiteX3-537" fmla="*/ 1037170 w 2813686"/>
              <a:gd name="connsiteY3-538" fmla="*/ 2960921 h 3427954"/>
              <a:gd name="connsiteX4-539" fmla="*/ 1738349 w 2813686"/>
              <a:gd name="connsiteY4-540" fmla="*/ 2960921 h 3427954"/>
              <a:gd name="connsiteX5-541" fmla="*/ 1704451 w 2813686"/>
              <a:gd name="connsiteY5-542" fmla="*/ 3239634 h 3427954"/>
              <a:gd name="connsiteX6-543" fmla="*/ 1606281 w 2813686"/>
              <a:gd name="connsiteY6-544" fmla="*/ 3328259 h 3427954"/>
              <a:gd name="connsiteX7-545" fmla="*/ 1738349 w 2813686"/>
              <a:gd name="connsiteY7-546" fmla="*/ 2960921 h 3427954"/>
              <a:gd name="connsiteX8-547" fmla="*/ 2053428 w 2813686"/>
              <a:gd name="connsiteY8-548" fmla="*/ 0 h 3427954"/>
              <a:gd name="connsiteX9-549" fmla="*/ 2246676 w 2813686"/>
              <a:gd name="connsiteY9-550" fmla="*/ 367270 h 3427954"/>
              <a:gd name="connsiteX10-551" fmla="*/ 2300394 w 2813686"/>
              <a:gd name="connsiteY10-552" fmla="*/ 658924 h 3427954"/>
              <a:gd name="connsiteX11-553" fmla="*/ 2036961 w 2813686"/>
              <a:gd name="connsiteY11-554" fmla="*/ 660542 h 3427954"/>
              <a:gd name="connsiteX12-555" fmla="*/ 1752923 w 2813686"/>
              <a:gd name="connsiteY12-556" fmla="*/ 560223 h 3427954"/>
              <a:gd name="connsiteX13-557" fmla="*/ 2230120 w 2813686"/>
              <a:gd name="connsiteY13-558" fmla="*/ 824290 h 3427954"/>
              <a:gd name="connsiteX14-559" fmla="*/ 2316483 w 2813686"/>
              <a:gd name="connsiteY14-560" fmla="*/ 1017697 h 3427954"/>
              <a:gd name="connsiteX15-561" fmla="*/ 1805528 w 2813686"/>
              <a:gd name="connsiteY15-562" fmla="*/ 1584861 h 3427954"/>
              <a:gd name="connsiteX16-563" fmla="*/ 1574955 w 2813686"/>
              <a:gd name="connsiteY16-564" fmla="*/ 1066132 h 3427954"/>
              <a:gd name="connsiteX17-565" fmla="*/ 1552268 w 2813686"/>
              <a:gd name="connsiteY17-566" fmla="*/ 1394279 h 3427954"/>
              <a:gd name="connsiteX18-567" fmla="*/ 1711210 w 2813686"/>
              <a:gd name="connsiteY18-568" fmla="*/ 1712378 h 3427954"/>
              <a:gd name="connsiteX19-569" fmla="*/ 1643859 w 2813686"/>
              <a:gd name="connsiteY19-570" fmla="*/ 1885842 h 3427954"/>
              <a:gd name="connsiteX20-571" fmla="*/ 1626761 w 2813686"/>
              <a:gd name="connsiteY20-572" fmla="*/ 1918368 h 3427954"/>
              <a:gd name="connsiteX21-573" fmla="*/ 1592753 w 2813686"/>
              <a:gd name="connsiteY21-574" fmla="*/ 1928989 h 3427954"/>
              <a:gd name="connsiteX22-575" fmla="*/ 1504831 w 2813686"/>
              <a:gd name="connsiteY22-576" fmla="*/ 1989191 h 3427954"/>
              <a:gd name="connsiteX23-577" fmla="*/ 1388073 w 2813686"/>
              <a:gd name="connsiteY23-578" fmla="*/ 1992958 h 3427954"/>
              <a:gd name="connsiteX24-579" fmla="*/ 1387760 w 2813686"/>
              <a:gd name="connsiteY24-580" fmla="*/ 2032740 h 3427954"/>
              <a:gd name="connsiteX25-581" fmla="*/ 1387446 w 2813686"/>
              <a:gd name="connsiteY25-582" fmla="*/ 1992958 h 3427954"/>
              <a:gd name="connsiteX26-583" fmla="*/ 1270688 w 2813686"/>
              <a:gd name="connsiteY26-584" fmla="*/ 1989191 h 3427954"/>
              <a:gd name="connsiteX27-585" fmla="*/ 1211367 w 2813686"/>
              <a:gd name="connsiteY27-586" fmla="*/ 1954824 h 3427954"/>
              <a:gd name="connsiteX28-587" fmla="*/ 1191456 w 2813686"/>
              <a:gd name="connsiteY28-588" fmla="*/ 1936839 h 3427954"/>
              <a:gd name="connsiteX29-589" fmla="*/ 1195545 w 2813686"/>
              <a:gd name="connsiteY29-590" fmla="*/ 1934765 h 3427954"/>
              <a:gd name="connsiteX30-591" fmla="*/ 1102478 w 2813686"/>
              <a:gd name="connsiteY30-592" fmla="*/ 1712378 h 3427954"/>
              <a:gd name="connsiteX31-593" fmla="*/ 1261418 w 2813686"/>
              <a:gd name="connsiteY31-594" fmla="*/ 1394279 h 3427954"/>
              <a:gd name="connsiteX32-595" fmla="*/ 1238732 w 2813686"/>
              <a:gd name="connsiteY32-596" fmla="*/ 1066132 h 3427954"/>
              <a:gd name="connsiteX33-597" fmla="*/ 1008159 w 2813686"/>
              <a:gd name="connsiteY33-598" fmla="*/ 1584861 h 3427954"/>
              <a:gd name="connsiteX34-599" fmla="*/ 497204 w 2813686"/>
              <a:gd name="connsiteY34-600" fmla="*/ 1017697 h 3427954"/>
              <a:gd name="connsiteX35-601" fmla="*/ 583566 w 2813686"/>
              <a:gd name="connsiteY35-602" fmla="*/ 824290 h 3427954"/>
              <a:gd name="connsiteX36-603" fmla="*/ 1060764 w 2813686"/>
              <a:gd name="connsiteY36-604" fmla="*/ 560223 h 3427954"/>
              <a:gd name="connsiteX37-605" fmla="*/ 776726 w 2813686"/>
              <a:gd name="connsiteY37-606" fmla="*/ 660542 h 3427954"/>
              <a:gd name="connsiteX38-607" fmla="*/ 513292 w 2813686"/>
              <a:gd name="connsiteY38-608" fmla="*/ 658924 h 3427954"/>
              <a:gd name="connsiteX39-609" fmla="*/ 567011 w 2813686"/>
              <a:gd name="connsiteY39-610" fmla="*/ 367270 h 3427954"/>
              <a:gd name="connsiteX40-611" fmla="*/ 760259 w 2813686"/>
              <a:gd name="connsiteY40-612" fmla="*/ 0 h 3427954"/>
              <a:gd name="connsiteX41-613" fmla="*/ 388427 w 2813686"/>
              <a:gd name="connsiteY41-614" fmla="*/ 534204 h 3427954"/>
              <a:gd name="connsiteX42-615" fmla="*/ 379165 w 2813686"/>
              <a:gd name="connsiteY42-616" fmla="*/ 33320 h 3427954"/>
              <a:gd name="connsiteX43-617" fmla="*/ 270127 w 2813686"/>
              <a:gd name="connsiteY43-618" fmla="*/ 414543 h 3427954"/>
              <a:gd name="connsiteX44-619" fmla="*/ 294634 w 2813686"/>
              <a:gd name="connsiteY44-620" fmla="*/ 769075 h 3427954"/>
              <a:gd name="connsiteX45-621" fmla="*/ 126322 w 2813686"/>
              <a:gd name="connsiteY45-622" fmla="*/ 577756 h 3427954"/>
              <a:gd name="connsiteX46-623" fmla="*/ 40045 w 2813686"/>
              <a:gd name="connsiteY46-624" fmla="*/ 234715 h 3427954"/>
              <a:gd name="connsiteX47-625" fmla="*/ 61054 w 2813686"/>
              <a:gd name="connsiteY47-626" fmla="*/ 736921 h 3427954"/>
              <a:gd name="connsiteX48-627" fmla="*/ 1044547 w 2813686"/>
              <a:gd name="connsiteY48-628" fmla="*/ 1958476 h 3427954"/>
              <a:gd name="connsiteX49-629" fmla="*/ 1051329 w 2813686"/>
              <a:gd name="connsiteY49-630" fmla="*/ 1975481 h 3427954"/>
              <a:gd name="connsiteX50-631" fmla="*/ 1018222 w 2813686"/>
              <a:gd name="connsiteY50-632" fmla="*/ 2000963 h 3427954"/>
              <a:gd name="connsiteX51-633" fmla="*/ 965610 w 2813686"/>
              <a:gd name="connsiteY51-634" fmla="*/ 2011791 h 3427954"/>
              <a:gd name="connsiteX52-635" fmla="*/ 811188 w 2813686"/>
              <a:gd name="connsiteY52-636" fmla="*/ 1951528 h 3427954"/>
              <a:gd name="connsiteX53-637" fmla="*/ 415717 w 2813686"/>
              <a:gd name="connsiteY53-638" fmla="*/ 1989191 h 3427954"/>
              <a:gd name="connsiteX54-639" fmla="*/ 717029 w 2813686"/>
              <a:gd name="connsiteY54-640" fmla="*/ 2264138 h 3427954"/>
              <a:gd name="connsiteX55-641" fmla="*/ 973143 w 2813686"/>
              <a:gd name="connsiteY55-642" fmla="*/ 2154913 h 3427954"/>
              <a:gd name="connsiteX56-643" fmla="*/ 811188 w 2813686"/>
              <a:gd name="connsiteY56-644" fmla="*/ 2301803 h 3427954"/>
              <a:gd name="connsiteX57-645" fmla="*/ 1056003 w 2813686"/>
              <a:gd name="connsiteY57-646" fmla="*/ 2915724 h 3427954"/>
              <a:gd name="connsiteX58-647" fmla="*/ 1116266 w 2813686"/>
              <a:gd name="connsiteY58-648" fmla="*/ 3243401 h 3427954"/>
              <a:gd name="connsiteX59-649" fmla="*/ 1338483 w 2813686"/>
              <a:gd name="connsiteY59-650" fmla="*/ 3420421 h 3427954"/>
              <a:gd name="connsiteX60-651" fmla="*/ 1376796 w 2813686"/>
              <a:gd name="connsiteY60-652" fmla="*/ 3425210 h 3427954"/>
              <a:gd name="connsiteX61-653" fmla="*/ 1376774 w 2813686"/>
              <a:gd name="connsiteY61-654" fmla="*/ 3427954 h 3427954"/>
              <a:gd name="connsiteX62-655" fmla="*/ 1387760 w 2813686"/>
              <a:gd name="connsiteY62-656" fmla="*/ 3426581 h 3427954"/>
              <a:gd name="connsiteX63-657" fmla="*/ 1398745 w 2813686"/>
              <a:gd name="connsiteY63-658" fmla="*/ 3427954 h 3427954"/>
              <a:gd name="connsiteX64-659" fmla="*/ 1398724 w 2813686"/>
              <a:gd name="connsiteY64-660" fmla="*/ 3425210 h 3427954"/>
              <a:gd name="connsiteX65-661" fmla="*/ 1422464 w 2813686"/>
              <a:gd name="connsiteY65-662" fmla="*/ 3422243 h 3427954"/>
              <a:gd name="connsiteX66-663" fmla="*/ 1456765 w 2813686"/>
              <a:gd name="connsiteY66-664" fmla="*/ 3404705 h 3427954"/>
              <a:gd name="connsiteX67-665" fmla="*/ 1659253 w 2813686"/>
              <a:gd name="connsiteY67-666" fmla="*/ 3243401 h 3427954"/>
              <a:gd name="connsiteX68-667" fmla="*/ 1719516 w 2813686"/>
              <a:gd name="connsiteY68-668" fmla="*/ 2915724 h 3427954"/>
              <a:gd name="connsiteX69-669" fmla="*/ 1964331 w 2813686"/>
              <a:gd name="connsiteY69-670" fmla="*/ 2301803 h 3427954"/>
              <a:gd name="connsiteX70-671" fmla="*/ 1802376 w 2813686"/>
              <a:gd name="connsiteY70-672" fmla="*/ 2154913 h 3427954"/>
              <a:gd name="connsiteX71-673" fmla="*/ 2058491 w 2813686"/>
              <a:gd name="connsiteY71-674" fmla="*/ 2264138 h 3427954"/>
              <a:gd name="connsiteX72-675" fmla="*/ 2359802 w 2813686"/>
              <a:gd name="connsiteY72-676" fmla="*/ 1989191 h 3427954"/>
              <a:gd name="connsiteX73-677" fmla="*/ 1964331 w 2813686"/>
              <a:gd name="connsiteY73-678" fmla="*/ 1951528 h 3427954"/>
              <a:gd name="connsiteX74-679" fmla="*/ 1809910 w 2813686"/>
              <a:gd name="connsiteY74-680" fmla="*/ 2011791 h 3427954"/>
              <a:gd name="connsiteX75-681" fmla="*/ 1757297 w 2813686"/>
              <a:gd name="connsiteY75-682" fmla="*/ 2000963 h 3427954"/>
              <a:gd name="connsiteX76-683" fmla="*/ 1753393 w 2813686"/>
              <a:gd name="connsiteY76-684" fmla="*/ 1997958 h 3427954"/>
              <a:gd name="connsiteX77-685" fmla="*/ 1769139 w 2813686"/>
              <a:gd name="connsiteY77-686" fmla="*/ 1958476 h 3427954"/>
              <a:gd name="connsiteX78-687" fmla="*/ 2752632 w 2813686"/>
              <a:gd name="connsiteY78-688" fmla="*/ 736921 h 3427954"/>
              <a:gd name="connsiteX79-689" fmla="*/ 2773641 w 2813686"/>
              <a:gd name="connsiteY79-690" fmla="*/ 234715 h 3427954"/>
              <a:gd name="connsiteX80-691" fmla="*/ 2687364 w 2813686"/>
              <a:gd name="connsiteY80-692" fmla="*/ 577756 h 3427954"/>
              <a:gd name="connsiteX81-693" fmla="*/ 2519053 w 2813686"/>
              <a:gd name="connsiteY81-694" fmla="*/ 769075 h 3427954"/>
              <a:gd name="connsiteX82-695" fmla="*/ 2543559 w 2813686"/>
              <a:gd name="connsiteY82-696" fmla="*/ 414543 h 3427954"/>
              <a:gd name="connsiteX83-697" fmla="*/ 2434521 w 2813686"/>
              <a:gd name="connsiteY83-698" fmla="*/ 33320 h 3427954"/>
              <a:gd name="connsiteX84-699" fmla="*/ 2425260 w 2813686"/>
              <a:gd name="connsiteY84-700" fmla="*/ 534204 h 3427954"/>
              <a:gd name="connsiteX85-701" fmla="*/ 2053428 w 2813686"/>
              <a:gd name="connsiteY85-702" fmla="*/ 0 h 3427954"/>
              <a:gd name="connsiteX0-703" fmla="*/ 1037170 w 2813686"/>
              <a:gd name="connsiteY0-704" fmla="*/ 2960921 h 3427954"/>
              <a:gd name="connsiteX1-705" fmla="*/ 1034145 w 2813686"/>
              <a:gd name="connsiteY1-706" fmla="*/ 2968694 h 3427954"/>
              <a:gd name="connsiteX2-707" fmla="*/ 1038546 w 2813686"/>
              <a:gd name="connsiteY2-708" fmla="*/ 2968326 h 3427954"/>
              <a:gd name="connsiteX3-709" fmla="*/ 1037170 w 2813686"/>
              <a:gd name="connsiteY3-710" fmla="*/ 2960921 h 3427954"/>
              <a:gd name="connsiteX4-711" fmla="*/ 1606281 w 2813686"/>
              <a:gd name="connsiteY4-712" fmla="*/ 3328259 h 3427954"/>
              <a:gd name="connsiteX5-713" fmla="*/ 1704451 w 2813686"/>
              <a:gd name="connsiteY5-714" fmla="*/ 3239634 h 3427954"/>
              <a:gd name="connsiteX6-715" fmla="*/ 1606281 w 2813686"/>
              <a:gd name="connsiteY6-716" fmla="*/ 3328259 h 3427954"/>
              <a:gd name="connsiteX7-717" fmla="*/ 2053428 w 2813686"/>
              <a:gd name="connsiteY7-718" fmla="*/ 0 h 3427954"/>
              <a:gd name="connsiteX8-719" fmla="*/ 2246676 w 2813686"/>
              <a:gd name="connsiteY8-720" fmla="*/ 367270 h 3427954"/>
              <a:gd name="connsiteX9-721" fmla="*/ 2300394 w 2813686"/>
              <a:gd name="connsiteY9-722" fmla="*/ 658924 h 3427954"/>
              <a:gd name="connsiteX10-723" fmla="*/ 2036961 w 2813686"/>
              <a:gd name="connsiteY10-724" fmla="*/ 660542 h 3427954"/>
              <a:gd name="connsiteX11-725" fmla="*/ 1752923 w 2813686"/>
              <a:gd name="connsiteY11-726" fmla="*/ 560223 h 3427954"/>
              <a:gd name="connsiteX12-727" fmla="*/ 2230120 w 2813686"/>
              <a:gd name="connsiteY12-728" fmla="*/ 824290 h 3427954"/>
              <a:gd name="connsiteX13-729" fmla="*/ 2316483 w 2813686"/>
              <a:gd name="connsiteY13-730" fmla="*/ 1017697 h 3427954"/>
              <a:gd name="connsiteX14-731" fmla="*/ 1805528 w 2813686"/>
              <a:gd name="connsiteY14-732" fmla="*/ 1584861 h 3427954"/>
              <a:gd name="connsiteX15-733" fmla="*/ 1574955 w 2813686"/>
              <a:gd name="connsiteY15-734" fmla="*/ 1066132 h 3427954"/>
              <a:gd name="connsiteX16-735" fmla="*/ 1552268 w 2813686"/>
              <a:gd name="connsiteY16-736" fmla="*/ 1394279 h 3427954"/>
              <a:gd name="connsiteX17-737" fmla="*/ 1711210 w 2813686"/>
              <a:gd name="connsiteY17-738" fmla="*/ 1712378 h 3427954"/>
              <a:gd name="connsiteX18-739" fmla="*/ 1643859 w 2813686"/>
              <a:gd name="connsiteY18-740" fmla="*/ 1885842 h 3427954"/>
              <a:gd name="connsiteX19-741" fmla="*/ 1626761 w 2813686"/>
              <a:gd name="connsiteY19-742" fmla="*/ 1918368 h 3427954"/>
              <a:gd name="connsiteX20-743" fmla="*/ 1592753 w 2813686"/>
              <a:gd name="connsiteY20-744" fmla="*/ 1928989 h 3427954"/>
              <a:gd name="connsiteX21-745" fmla="*/ 1504831 w 2813686"/>
              <a:gd name="connsiteY21-746" fmla="*/ 1989191 h 3427954"/>
              <a:gd name="connsiteX22-747" fmla="*/ 1388073 w 2813686"/>
              <a:gd name="connsiteY22-748" fmla="*/ 1992958 h 3427954"/>
              <a:gd name="connsiteX23-749" fmla="*/ 1387760 w 2813686"/>
              <a:gd name="connsiteY23-750" fmla="*/ 2032740 h 3427954"/>
              <a:gd name="connsiteX24-751" fmla="*/ 1387446 w 2813686"/>
              <a:gd name="connsiteY24-752" fmla="*/ 1992958 h 3427954"/>
              <a:gd name="connsiteX25-753" fmla="*/ 1270688 w 2813686"/>
              <a:gd name="connsiteY25-754" fmla="*/ 1989191 h 3427954"/>
              <a:gd name="connsiteX26-755" fmla="*/ 1211367 w 2813686"/>
              <a:gd name="connsiteY26-756" fmla="*/ 1954824 h 3427954"/>
              <a:gd name="connsiteX27-757" fmla="*/ 1191456 w 2813686"/>
              <a:gd name="connsiteY27-758" fmla="*/ 1936839 h 3427954"/>
              <a:gd name="connsiteX28-759" fmla="*/ 1195545 w 2813686"/>
              <a:gd name="connsiteY28-760" fmla="*/ 1934765 h 3427954"/>
              <a:gd name="connsiteX29-761" fmla="*/ 1102478 w 2813686"/>
              <a:gd name="connsiteY29-762" fmla="*/ 1712378 h 3427954"/>
              <a:gd name="connsiteX30-763" fmla="*/ 1261418 w 2813686"/>
              <a:gd name="connsiteY30-764" fmla="*/ 1394279 h 3427954"/>
              <a:gd name="connsiteX31-765" fmla="*/ 1238732 w 2813686"/>
              <a:gd name="connsiteY31-766" fmla="*/ 1066132 h 3427954"/>
              <a:gd name="connsiteX32-767" fmla="*/ 1008159 w 2813686"/>
              <a:gd name="connsiteY32-768" fmla="*/ 1584861 h 3427954"/>
              <a:gd name="connsiteX33-769" fmla="*/ 497204 w 2813686"/>
              <a:gd name="connsiteY33-770" fmla="*/ 1017697 h 3427954"/>
              <a:gd name="connsiteX34-771" fmla="*/ 583566 w 2813686"/>
              <a:gd name="connsiteY34-772" fmla="*/ 824290 h 3427954"/>
              <a:gd name="connsiteX35-773" fmla="*/ 1060764 w 2813686"/>
              <a:gd name="connsiteY35-774" fmla="*/ 560223 h 3427954"/>
              <a:gd name="connsiteX36-775" fmla="*/ 776726 w 2813686"/>
              <a:gd name="connsiteY36-776" fmla="*/ 660542 h 3427954"/>
              <a:gd name="connsiteX37-777" fmla="*/ 513292 w 2813686"/>
              <a:gd name="connsiteY37-778" fmla="*/ 658924 h 3427954"/>
              <a:gd name="connsiteX38-779" fmla="*/ 567011 w 2813686"/>
              <a:gd name="connsiteY38-780" fmla="*/ 367270 h 3427954"/>
              <a:gd name="connsiteX39-781" fmla="*/ 760259 w 2813686"/>
              <a:gd name="connsiteY39-782" fmla="*/ 0 h 3427954"/>
              <a:gd name="connsiteX40-783" fmla="*/ 388427 w 2813686"/>
              <a:gd name="connsiteY40-784" fmla="*/ 534204 h 3427954"/>
              <a:gd name="connsiteX41-785" fmla="*/ 379165 w 2813686"/>
              <a:gd name="connsiteY41-786" fmla="*/ 33320 h 3427954"/>
              <a:gd name="connsiteX42-787" fmla="*/ 270127 w 2813686"/>
              <a:gd name="connsiteY42-788" fmla="*/ 414543 h 3427954"/>
              <a:gd name="connsiteX43-789" fmla="*/ 294634 w 2813686"/>
              <a:gd name="connsiteY43-790" fmla="*/ 769075 h 3427954"/>
              <a:gd name="connsiteX44-791" fmla="*/ 126322 w 2813686"/>
              <a:gd name="connsiteY44-792" fmla="*/ 577756 h 3427954"/>
              <a:gd name="connsiteX45-793" fmla="*/ 40045 w 2813686"/>
              <a:gd name="connsiteY45-794" fmla="*/ 234715 h 3427954"/>
              <a:gd name="connsiteX46-795" fmla="*/ 61054 w 2813686"/>
              <a:gd name="connsiteY46-796" fmla="*/ 736921 h 3427954"/>
              <a:gd name="connsiteX47-797" fmla="*/ 1044547 w 2813686"/>
              <a:gd name="connsiteY47-798" fmla="*/ 1958476 h 3427954"/>
              <a:gd name="connsiteX48-799" fmla="*/ 1051329 w 2813686"/>
              <a:gd name="connsiteY48-800" fmla="*/ 1975481 h 3427954"/>
              <a:gd name="connsiteX49-801" fmla="*/ 1018222 w 2813686"/>
              <a:gd name="connsiteY49-802" fmla="*/ 2000963 h 3427954"/>
              <a:gd name="connsiteX50-803" fmla="*/ 965610 w 2813686"/>
              <a:gd name="connsiteY50-804" fmla="*/ 2011791 h 3427954"/>
              <a:gd name="connsiteX51-805" fmla="*/ 811188 w 2813686"/>
              <a:gd name="connsiteY51-806" fmla="*/ 1951528 h 3427954"/>
              <a:gd name="connsiteX52-807" fmla="*/ 415717 w 2813686"/>
              <a:gd name="connsiteY52-808" fmla="*/ 1989191 h 3427954"/>
              <a:gd name="connsiteX53-809" fmla="*/ 717029 w 2813686"/>
              <a:gd name="connsiteY53-810" fmla="*/ 2264138 h 3427954"/>
              <a:gd name="connsiteX54-811" fmla="*/ 973143 w 2813686"/>
              <a:gd name="connsiteY54-812" fmla="*/ 2154913 h 3427954"/>
              <a:gd name="connsiteX55-813" fmla="*/ 811188 w 2813686"/>
              <a:gd name="connsiteY55-814" fmla="*/ 2301803 h 3427954"/>
              <a:gd name="connsiteX56-815" fmla="*/ 1056003 w 2813686"/>
              <a:gd name="connsiteY56-816" fmla="*/ 2915724 h 3427954"/>
              <a:gd name="connsiteX57-817" fmla="*/ 1116266 w 2813686"/>
              <a:gd name="connsiteY57-818" fmla="*/ 3243401 h 3427954"/>
              <a:gd name="connsiteX58-819" fmla="*/ 1338483 w 2813686"/>
              <a:gd name="connsiteY58-820" fmla="*/ 3420421 h 3427954"/>
              <a:gd name="connsiteX59-821" fmla="*/ 1376796 w 2813686"/>
              <a:gd name="connsiteY59-822" fmla="*/ 3425210 h 3427954"/>
              <a:gd name="connsiteX60-823" fmla="*/ 1376774 w 2813686"/>
              <a:gd name="connsiteY60-824" fmla="*/ 3427954 h 3427954"/>
              <a:gd name="connsiteX61-825" fmla="*/ 1387760 w 2813686"/>
              <a:gd name="connsiteY61-826" fmla="*/ 3426581 h 3427954"/>
              <a:gd name="connsiteX62-827" fmla="*/ 1398745 w 2813686"/>
              <a:gd name="connsiteY62-828" fmla="*/ 3427954 h 3427954"/>
              <a:gd name="connsiteX63-829" fmla="*/ 1398724 w 2813686"/>
              <a:gd name="connsiteY63-830" fmla="*/ 3425210 h 3427954"/>
              <a:gd name="connsiteX64-831" fmla="*/ 1422464 w 2813686"/>
              <a:gd name="connsiteY64-832" fmla="*/ 3422243 h 3427954"/>
              <a:gd name="connsiteX65-833" fmla="*/ 1456765 w 2813686"/>
              <a:gd name="connsiteY65-834" fmla="*/ 3404705 h 3427954"/>
              <a:gd name="connsiteX66-835" fmla="*/ 1659253 w 2813686"/>
              <a:gd name="connsiteY66-836" fmla="*/ 3243401 h 3427954"/>
              <a:gd name="connsiteX67-837" fmla="*/ 1719516 w 2813686"/>
              <a:gd name="connsiteY67-838" fmla="*/ 2915724 h 3427954"/>
              <a:gd name="connsiteX68-839" fmla="*/ 1964331 w 2813686"/>
              <a:gd name="connsiteY68-840" fmla="*/ 2301803 h 3427954"/>
              <a:gd name="connsiteX69-841" fmla="*/ 1802376 w 2813686"/>
              <a:gd name="connsiteY69-842" fmla="*/ 2154913 h 3427954"/>
              <a:gd name="connsiteX70-843" fmla="*/ 2058491 w 2813686"/>
              <a:gd name="connsiteY70-844" fmla="*/ 2264138 h 3427954"/>
              <a:gd name="connsiteX71-845" fmla="*/ 2359802 w 2813686"/>
              <a:gd name="connsiteY71-846" fmla="*/ 1989191 h 3427954"/>
              <a:gd name="connsiteX72-847" fmla="*/ 1964331 w 2813686"/>
              <a:gd name="connsiteY72-848" fmla="*/ 1951528 h 3427954"/>
              <a:gd name="connsiteX73-849" fmla="*/ 1809910 w 2813686"/>
              <a:gd name="connsiteY73-850" fmla="*/ 2011791 h 3427954"/>
              <a:gd name="connsiteX74-851" fmla="*/ 1757297 w 2813686"/>
              <a:gd name="connsiteY74-852" fmla="*/ 2000963 h 3427954"/>
              <a:gd name="connsiteX75-853" fmla="*/ 1753393 w 2813686"/>
              <a:gd name="connsiteY75-854" fmla="*/ 1997958 h 3427954"/>
              <a:gd name="connsiteX76-855" fmla="*/ 1769139 w 2813686"/>
              <a:gd name="connsiteY76-856" fmla="*/ 1958476 h 3427954"/>
              <a:gd name="connsiteX77-857" fmla="*/ 2752632 w 2813686"/>
              <a:gd name="connsiteY77-858" fmla="*/ 736921 h 3427954"/>
              <a:gd name="connsiteX78-859" fmla="*/ 2773641 w 2813686"/>
              <a:gd name="connsiteY78-860" fmla="*/ 234715 h 3427954"/>
              <a:gd name="connsiteX79-861" fmla="*/ 2687364 w 2813686"/>
              <a:gd name="connsiteY79-862" fmla="*/ 577756 h 3427954"/>
              <a:gd name="connsiteX80-863" fmla="*/ 2519053 w 2813686"/>
              <a:gd name="connsiteY80-864" fmla="*/ 769075 h 3427954"/>
              <a:gd name="connsiteX81-865" fmla="*/ 2543559 w 2813686"/>
              <a:gd name="connsiteY81-866" fmla="*/ 414543 h 3427954"/>
              <a:gd name="connsiteX82-867" fmla="*/ 2434521 w 2813686"/>
              <a:gd name="connsiteY82-868" fmla="*/ 33320 h 3427954"/>
              <a:gd name="connsiteX83-869" fmla="*/ 2425260 w 2813686"/>
              <a:gd name="connsiteY83-870" fmla="*/ 534204 h 3427954"/>
              <a:gd name="connsiteX84-871" fmla="*/ 2053428 w 2813686"/>
              <a:gd name="connsiteY84-872" fmla="*/ 0 h 3427954"/>
              <a:gd name="connsiteX0-873" fmla="*/ 1037170 w 2813686"/>
              <a:gd name="connsiteY0-874" fmla="*/ 2960921 h 3427954"/>
              <a:gd name="connsiteX1-875" fmla="*/ 1034145 w 2813686"/>
              <a:gd name="connsiteY1-876" fmla="*/ 2968694 h 3427954"/>
              <a:gd name="connsiteX2-877" fmla="*/ 1038546 w 2813686"/>
              <a:gd name="connsiteY2-878" fmla="*/ 2968326 h 3427954"/>
              <a:gd name="connsiteX3-879" fmla="*/ 1037170 w 2813686"/>
              <a:gd name="connsiteY3-880" fmla="*/ 2960921 h 3427954"/>
              <a:gd name="connsiteX4-881" fmla="*/ 2053428 w 2813686"/>
              <a:gd name="connsiteY4-882" fmla="*/ 0 h 3427954"/>
              <a:gd name="connsiteX5-883" fmla="*/ 2246676 w 2813686"/>
              <a:gd name="connsiteY5-884" fmla="*/ 367270 h 3427954"/>
              <a:gd name="connsiteX6-885" fmla="*/ 2300394 w 2813686"/>
              <a:gd name="connsiteY6-886" fmla="*/ 658924 h 3427954"/>
              <a:gd name="connsiteX7-887" fmla="*/ 2036961 w 2813686"/>
              <a:gd name="connsiteY7-888" fmla="*/ 660542 h 3427954"/>
              <a:gd name="connsiteX8-889" fmla="*/ 1752923 w 2813686"/>
              <a:gd name="connsiteY8-890" fmla="*/ 560223 h 3427954"/>
              <a:gd name="connsiteX9-891" fmla="*/ 2230120 w 2813686"/>
              <a:gd name="connsiteY9-892" fmla="*/ 824290 h 3427954"/>
              <a:gd name="connsiteX10-893" fmla="*/ 2316483 w 2813686"/>
              <a:gd name="connsiteY10-894" fmla="*/ 1017697 h 3427954"/>
              <a:gd name="connsiteX11-895" fmla="*/ 1805528 w 2813686"/>
              <a:gd name="connsiteY11-896" fmla="*/ 1584861 h 3427954"/>
              <a:gd name="connsiteX12-897" fmla="*/ 1574955 w 2813686"/>
              <a:gd name="connsiteY12-898" fmla="*/ 1066132 h 3427954"/>
              <a:gd name="connsiteX13-899" fmla="*/ 1552268 w 2813686"/>
              <a:gd name="connsiteY13-900" fmla="*/ 1394279 h 3427954"/>
              <a:gd name="connsiteX14-901" fmla="*/ 1711210 w 2813686"/>
              <a:gd name="connsiteY14-902" fmla="*/ 1712378 h 3427954"/>
              <a:gd name="connsiteX15-903" fmla="*/ 1643859 w 2813686"/>
              <a:gd name="connsiteY15-904" fmla="*/ 1885842 h 3427954"/>
              <a:gd name="connsiteX16-905" fmla="*/ 1626761 w 2813686"/>
              <a:gd name="connsiteY16-906" fmla="*/ 1918368 h 3427954"/>
              <a:gd name="connsiteX17-907" fmla="*/ 1592753 w 2813686"/>
              <a:gd name="connsiteY17-908" fmla="*/ 1928989 h 3427954"/>
              <a:gd name="connsiteX18-909" fmla="*/ 1504831 w 2813686"/>
              <a:gd name="connsiteY18-910" fmla="*/ 1989191 h 3427954"/>
              <a:gd name="connsiteX19-911" fmla="*/ 1388073 w 2813686"/>
              <a:gd name="connsiteY19-912" fmla="*/ 1992958 h 3427954"/>
              <a:gd name="connsiteX20-913" fmla="*/ 1387760 w 2813686"/>
              <a:gd name="connsiteY20-914" fmla="*/ 2032740 h 3427954"/>
              <a:gd name="connsiteX21-915" fmla="*/ 1387446 w 2813686"/>
              <a:gd name="connsiteY21-916" fmla="*/ 1992958 h 3427954"/>
              <a:gd name="connsiteX22-917" fmla="*/ 1270688 w 2813686"/>
              <a:gd name="connsiteY22-918" fmla="*/ 1989191 h 3427954"/>
              <a:gd name="connsiteX23-919" fmla="*/ 1211367 w 2813686"/>
              <a:gd name="connsiteY23-920" fmla="*/ 1954824 h 3427954"/>
              <a:gd name="connsiteX24-921" fmla="*/ 1191456 w 2813686"/>
              <a:gd name="connsiteY24-922" fmla="*/ 1936839 h 3427954"/>
              <a:gd name="connsiteX25-923" fmla="*/ 1195545 w 2813686"/>
              <a:gd name="connsiteY25-924" fmla="*/ 1934765 h 3427954"/>
              <a:gd name="connsiteX26-925" fmla="*/ 1102478 w 2813686"/>
              <a:gd name="connsiteY26-926" fmla="*/ 1712378 h 3427954"/>
              <a:gd name="connsiteX27-927" fmla="*/ 1261418 w 2813686"/>
              <a:gd name="connsiteY27-928" fmla="*/ 1394279 h 3427954"/>
              <a:gd name="connsiteX28-929" fmla="*/ 1238732 w 2813686"/>
              <a:gd name="connsiteY28-930" fmla="*/ 1066132 h 3427954"/>
              <a:gd name="connsiteX29-931" fmla="*/ 1008159 w 2813686"/>
              <a:gd name="connsiteY29-932" fmla="*/ 1584861 h 3427954"/>
              <a:gd name="connsiteX30-933" fmla="*/ 497204 w 2813686"/>
              <a:gd name="connsiteY30-934" fmla="*/ 1017697 h 3427954"/>
              <a:gd name="connsiteX31-935" fmla="*/ 583566 w 2813686"/>
              <a:gd name="connsiteY31-936" fmla="*/ 824290 h 3427954"/>
              <a:gd name="connsiteX32-937" fmla="*/ 1060764 w 2813686"/>
              <a:gd name="connsiteY32-938" fmla="*/ 560223 h 3427954"/>
              <a:gd name="connsiteX33-939" fmla="*/ 776726 w 2813686"/>
              <a:gd name="connsiteY33-940" fmla="*/ 660542 h 3427954"/>
              <a:gd name="connsiteX34-941" fmla="*/ 513292 w 2813686"/>
              <a:gd name="connsiteY34-942" fmla="*/ 658924 h 3427954"/>
              <a:gd name="connsiteX35-943" fmla="*/ 567011 w 2813686"/>
              <a:gd name="connsiteY35-944" fmla="*/ 367270 h 3427954"/>
              <a:gd name="connsiteX36-945" fmla="*/ 760259 w 2813686"/>
              <a:gd name="connsiteY36-946" fmla="*/ 0 h 3427954"/>
              <a:gd name="connsiteX37-947" fmla="*/ 388427 w 2813686"/>
              <a:gd name="connsiteY37-948" fmla="*/ 534204 h 3427954"/>
              <a:gd name="connsiteX38-949" fmla="*/ 379165 w 2813686"/>
              <a:gd name="connsiteY38-950" fmla="*/ 33320 h 3427954"/>
              <a:gd name="connsiteX39-951" fmla="*/ 270127 w 2813686"/>
              <a:gd name="connsiteY39-952" fmla="*/ 414543 h 3427954"/>
              <a:gd name="connsiteX40-953" fmla="*/ 294634 w 2813686"/>
              <a:gd name="connsiteY40-954" fmla="*/ 769075 h 3427954"/>
              <a:gd name="connsiteX41-955" fmla="*/ 126322 w 2813686"/>
              <a:gd name="connsiteY41-956" fmla="*/ 577756 h 3427954"/>
              <a:gd name="connsiteX42-957" fmla="*/ 40045 w 2813686"/>
              <a:gd name="connsiteY42-958" fmla="*/ 234715 h 3427954"/>
              <a:gd name="connsiteX43-959" fmla="*/ 61054 w 2813686"/>
              <a:gd name="connsiteY43-960" fmla="*/ 736921 h 3427954"/>
              <a:gd name="connsiteX44-961" fmla="*/ 1044547 w 2813686"/>
              <a:gd name="connsiteY44-962" fmla="*/ 1958476 h 3427954"/>
              <a:gd name="connsiteX45-963" fmla="*/ 1051329 w 2813686"/>
              <a:gd name="connsiteY45-964" fmla="*/ 1975481 h 3427954"/>
              <a:gd name="connsiteX46-965" fmla="*/ 1018222 w 2813686"/>
              <a:gd name="connsiteY46-966" fmla="*/ 2000963 h 3427954"/>
              <a:gd name="connsiteX47-967" fmla="*/ 965610 w 2813686"/>
              <a:gd name="connsiteY47-968" fmla="*/ 2011791 h 3427954"/>
              <a:gd name="connsiteX48-969" fmla="*/ 811188 w 2813686"/>
              <a:gd name="connsiteY48-970" fmla="*/ 1951528 h 3427954"/>
              <a:gd name="connsiteX49-971" fmla="*/ 415717 w 2813686"/>
              <a:gd name="connsiteY49-972" fmla="*/ 1989191 h 3427954"/>
              <a:gd name="connsiteX50-973" fmla="*/ 717029 w 2813686"/>
              <a:gd name="connsiteY50-974" fmla="*/ 2264138 h 3427954"/>
              <a:gd name="connsiteX51-975" fmla="*/ 973143 w 2813686"/>
              <a:gd name="connsiteY51-976" fmla="*/ 2154913 h 3427954"/>
              <a:gd name="connsiteX52-977" fmla="*/ 811188 w 2813686"/>
              <a:gd name="connsiteY52-978" fmla="*/ 2301803 h 3427954"/>
              <a:gd name="connsiteX53-979" fmla="*/ 1056003 w 2813686"/>
              <a:gd name="connsiteY53-980" fmla="*/ 2915724 h 3427954"/>
              <a:gd name="connsiteX54-981" fmla="*/ 1116266 w 2813686"/>
              <a:gd name="connsiteY54-982" fmla="*/ 3243401 h 3427954"/>
              <a:gd name="connsiteX55-983" fmla="*/ 1338483 w 2813686"/>
              <a:gd name="connsiteY55-984" fmla="*/ 3420421 h 3427954"/>
              <a:gd name="connsiteX56-985" fmla="*/ 1376796 w 2813686"/>
              <a:gd name="connsiteY56-986" fmla="*/ 3425210 h 3427954"/>
              <a:gd name="connsiteX57-987" fmla="*/ 1376774 w 2813686"/>
              <a:gd name="connsiteY57-988" fmla="*/ 3427954 h 3427954"/>
              <a:gd name="connsiteX58-989" fmla="*/ 1387760 w 2813686"/>
              <a:gd name="connsiteY58-990" fmla="*/ 3426581 h 3427954"/>
              <a:gd name="connsiteX59-991" fmla="*/ 1398745 w 2813686"/>
              <a:gd name="connsiteY59-992" fmla="*/ 3427954 h 3427954"/>
              <a:gd name="connsiteX60-993" fmla="*/ 1398724 w 2813686"/>
              <a:gd name="connsiteY60-994" fmla="*/ 3425210 h 3427954"/>
              <a:gd name="connsiteX61-995" fmla="*/ 1422464 w 2813686"/>
              <a:gd name="connsiteY61-996" fmla="*/ 3422243 h 3427954"/>
              <a:gd name="connsiteX62-997" fmla="*/ 1456765 w 2813686"/>
              <a:gd name="connsiteY62-998" fmla="*/ 3404705 h 3427954"/>
              <a:gd name="connsiteX63-999" fmla="*/ 1659253 w 2813686"/>
              <a:gd name="connsiteY63-1000" fmla="*/ 3243401 h 3427954"/>
              <a:gd name="connsiteX64-1001" fmla="*/ 1719516 w 2813686"/>
              <a:gd name="connsiteY64-1002" fmla="*/ 2915724 h 3427954"/>
              <a:gd name="connsiteX65-1003" fmla="*/ 1964331 w 2813686"/>
              <a:gd name="connsiteY65-1004" fmla="*/ 2301803 h 3427954"/>
              <a:gd name="connsiteX66-1005" fmla="*/ 1802376 w 2813686"/>
              <a:gd name="connsiteY66-1006" fmla="*/ 2154913 h 3427954"/>
              <a:gd name="connsiteX67-1007" fmla="*/ 2058491 w 2813686"/>
              <a:gd name="connsiteY67-1008" fmla="*/ 2264138 h 3427954"/>
              <a:gd name="connsiteX68-1009" fmla="*/ 2359802 w 2813686"/>
              <a:gd name="connsiteY68-1010" fmla="*/ 1989191 h 3427954"/>
              <a:gd name="connsiteX69-1011" fmla="*/ 1964331 w 2813686"/>
              <a:gd name="connsiteY69-1012" fmla="*/ 1951528 h 3427954"/>
              <a:gd name="connsiteX70-1013" fmla="*/ 1809910 w 2813686"/>
              <a:gd name="connsiteY70-1014" fmla="*/ 2011791 h 3427954"/>
              <a:gd name="connsiteX71-1015" fmla="*/ 1757297 w 2813686"/>
              <a:gd name="connsiteY71-1016" fmla="*/ 2000963 h 3427954"/>
              <a:gd name="connsiteX72-1017" fmla="*/ 1753393 w 2813686"/>
              <a:gd name="connsiteY72-1018" fmla="*/ 1997958 h 3427954"/>
              <a:gd name="connsiteX73-1019" fmla="*/ 1769139 w 2813686"/>
              <a:gd name="connsiteY73-1020" fmla="*/ 1958476 h 3427954"/>
              <a:gd name="connsiteX74-1021" fmla="*/ 2752632 w 2813686"/>
              <a:gd name="connsiteY74-1022" fmla="*/ 736921 h 3427954"/>
              <a:gd name="connsiteX75-1023" fmla="*/ 2773641 w 2813686"/>
              <a:gd name="connsiteY75-1024" fmla="*/ 234715 h 3427954"/>
              <a:gd name="connsiteX76-1025" fmla="*/ 2687364 w 2813686"/>
              <a:gd name="connsiteY76-1026" fmla="*/ 577756 h 3427954"/>
              <a:gd name="connsiteX77-1027" fmla="*/ 2519053 w 2813686"/>
              <a:gd name="connsiteY77-1028" fmla="*/ 769075 h 3427954"/>
              <a:gd name="connsiteX78-1029" fmla="*/ 2543559 w 2813686"/>
              <a:gd name="connsiteY78-1030" fmla="*/ 414543 h 3427954"/>
              <a:gd name="connsiteX79-1031" fmla="*/ 2434521 w 2813686"/>
              <a:gd name="connsiteY79-1032" fmla="*/ 33320 h 3427954"/>
              <a:gd name="connsiteX80-1033" fmla="*/ 2425260 w 2813686"/>
              <a:gd name="connsiteY80-1034" fmla="*/ 534204 h 3427954"/>
              <a:gd name="connsiteX81-1035" fmla="*/ 2053428 w 2813686"/>
              <a:gd name="connsiteY81-1036" fmla="*/ 0 h 342795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120" name="Graphic 103"/>
          <p:cNvGrpSpPr/>
          <p:nvPr/>
        </p:nvGrpSpPr>
        <p:grpSpPr>
          <a:xfrm rot="20115953" flipH="1">
            <a:off x="3943348" y="5040373"/>
            <a:ext cx="634100" cy="1003991"/>
            <a:chOff x="5524500" y="2524125"/>
            <a:chExt cx="1143000" cy="180975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1" name="Freeform: Shape 120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 Placeholder 10"/>
          <p:cNvSpPr txBox="1"/>
          <p:nvPr/>
        </p:nvSpPr>
        <p:spPr>
          <a:xfrm>
            <a:off x="7796121" y="675173"/>
            <a:ext cx="3096344" cy="187220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Portfolio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 Presentation Designed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9606608" y="6125187"/>
            <a:ext cx="1928167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Modern PowerPoint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7796121" y="2794018"/>
            <a:ext cx="373865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Arial" panose="020B0604020202020204" pitchFamily="34" charset="0"/>
              </a:rPr>
              <a:t>Get a modern PowerPoint  Presentation that is beautifully designed. </a:t>
            </a:r>
            <a:endParaRPr lang="en-US" altLang="ko-KR" sz="12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796121" y="3316394"/>
            <a:ext cx="373865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31" name="Graphic 103"/>
          <p:cNvGrpSpPr/>
          <p:nvPr/>
        </p:nvGrpSpPr>
        <p:grpSpPr>
          <a:xfrm rot="577963">
            <a:off x="9803644" y="317633"/>
            <a:ext cx="1370052" cy="2169248"/>
            <a:chOff x="5524500" y="2524125"/>
            <a:chExt cx="1143000" cy="180975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2" name="Freeform: Shape 31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idx="10"/>
          </p:nvPr>
        </p:nvSpPr>
        <p:spPr/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/>
          <p:cNvSpPr/>
          <p:nvPr/>
        </p:nvSpPr>
        <p:spPr>
          <a:xfrm>
            <a:off x="-29883" y="3948339"/>
            <a:ext cx="12243015" cy="2915894"/>
          </a:xfrm>
          <a:custGeom>
            <a:avLst/>
            <a:gdLst>
              <a:gd name="connsiteX0" fmla="*/ 12239610 w 12243014"/>
              <a:gd name="connsiteY0" fmla="*/ 6875 h 2915893"/>
              <a:gd name="connsiteX1" fmla="*/ 10378859 w 12243014"/>
              <a:gd name="connsiteY1" fmla="*/ 509680 h 2915893"/>
              <a:gd name="connsiteX2" fmla="*/ 7301283 w 12243014"/>
              <a:gd name="connsiteY2" fmla="*/ 1142392 h 2915893"/>
              <a:gd name="connsiteX3" fmla="*/ 3721836 w 12243014"/>
              <a:gd name="connsiteY3" fmla="*/ 538652 h 2915893"/>
              <a:gd name="connsiteX4" fmla="*/ 6875 w 12243014"/>
              <a:gd name="connsiteY4" fmla="*/ 956410 h 2915893"/>
              <a:gd name="connsiteX5" fmla="*/ 6875 w 12243014"/>
              <a:gd name="connsiteY5" fmla="*/ 2917162 h 2915893"/>
              <a:gd name="connsiteX6" fmla="*/ 12239610 w 12243014"/>
              <a:gd name="connsiteY6" fmla="*/ 2917162 h 2915893"/>
              <a:gd name="connsiteX7" fmla="*/ 12239610 w 12243014"/>
              <a:gd name="connsiteY7" fmla="*/ 6875 h 2915893"/>
              <a:gd name="connsiteX8" fmla="*/ 12239610 w 12243014"/>
              <a:gd name="connsiteY8" fmla="*/ 6875 h 2915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243014" h="2915893">
                <a:moveTo>
                  <a:pt x="12239610" y="6875"/>
                </a:moveTo>
                <a:cubicBezTo>
                  <a:pt x="11602225" y="77904"/>
                  <a:pt x="11082598" y="158278"/>
                  <a:pt x="10378859" y="509680"/>
                </a:cubicBezTo>
                <a:cubicBezTo>
                  <a:pt x="9439604" y="978840"/>
                  <a:pt x="8629322" y="1469495"/>
                  <a:pt x="7301283" y="1142392"/>
                </a:cubicBezTo>
                <a:cubicBezTo>
                  <a:pt x="5973243" y="816223"/>
                  <a:pt x="5341466" y="334914"/>
                  <a:pt x="3721836" y="538652"/>
                </a:cubicBezTo>
                <a:cubicBezTo>
                  <a:pt x="2505011" y="691924"/>
                  <a:pt x="787251" y="875102"/>
                  <a:pt x="6875" y="956410"/>
                </a:cubicBezTo>
                <a:lnTo>
                  <a:pt x="6875" y="2917162"/>
                </a:lnTo>
                <a:lnTo>
                  <a:pt x="12239610" y="2917162"/>
                </a:lnTo>
                <a:lnTo>
                  <a:pt x="12239610" y="6875"/>
                </a:lnTo>
                <a:lnTo>
                  <a:pt x="12239610" y="6875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934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/>
          <p:cNvSpPr/>
          <p:nvPr/>
        </p:nvSpPr>
        <p:spPr>
          <a:xfrm>
            <a:off x="-13749" y="4409397"/>
            <a:ext cx="12226881" cy="2448603"/>
          </a:xfrm>
          <a:custGeom>
            <a:avLst/>
            <a:gdLst>
              <a:gd name="connsiteX0" fmla="*/ 1316224 w 12243014"/>
              <a:gd name="connsiteY0" fmla="*/ 6984 h 2448603"/>
              <a:gd name="connsiteX1" fmla="*/ 6875 w 12243014"/>
              <a:gd name="connsiteY1" fmla="*/ 231284 h 2448603"/>
              <a:gd name="connsiteX2" fmla="*/ 6875 w 12243014"/>
              <a:gd name="connsiteY2" fmla="*/ 2443438 h 2448603"/>
              <a:gd name="connsiteX3" fmla="*/ 12239610 w 12243014"/>
              <a:gd name="connsiteY3" fmla="*/ 2443438 h 2448603"/>
              <a:gd name="connsiteX4" fmla="*/ 12239610 w 12243014"/>
              <a:gd name="connsiteY4" fmla="*/ 1561193 h 2448603"/>
              <a:gd name="connsiteX5" fmla="*/ 11740544 w 12243014"/>
              <a:gd name="connsiteY5" fmla="*/ 1524745 h 2448603"/>
              <a:gd name="connsiteX6" fmla="*/ 7026516 w 12243014"/>
              <a:gd name="connsiteY6" fmla="*/ 1204183 h 2448603"/>
              <a:gd name="connsiteX7" fmla="*/ 3138658 w 12243014"/>
              <a:gd name="connsiteY7" fmla="*/ 410724 h 2448603"/>
              <a:gd name="connsiteX8" fmla="*/ 1316224 w 12243014"/>
              <a:gd name="connsiteY8" fmla="*/ 6984 h 2448603"/>
              <a:gd name="connsiteX9" fmla="*/ 1316224 w 12243014"/>
              <a:gd name="connsiteY9" fmla="*/ 6984 h 2448603"/>
              <a:gd name="connsiteX10" fmla="*/ 1316224 w 12243014"/>
              <a:gd name="connsiteY10" fmla="*/ 6984 h 244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43014" h="2448603">
                <a:moveTo>
                  <a:pt x="1316224" y="6984"/>
                </a:moveTo>
                <a:cubicBezTo>
                  <a:pt x="645195" y="12592"/>
                  <a:pt x="168558" y="182686"/>
                  <a:pt x="6875" y="231284"/>
                </a:cubicBezTo>
                <a:lnTo>
                  <a:pt x="6875" y="2443438"/>
                </a:lnTo>
                <a:lnTo>
                  <a:pt x="12239610" y="2443438"/>
                </a:lnTo>
                <a:lnTo>
                  <a:pt x="12239610" y="1561193"/>
                </a:lnTo>
                <a:cubicBezTo>
                  <a:pt x="12217180" y="1559324"/>
                  <a:pt x="12239610" y="1561193"/>
                  <a:pt x="11740544" y="1524745"/>
                </a:cubicBezTo>
                <a:cubicBezTo>
                  <a:pt x="11108767" y="1478950"/>
                  <a:pt x="9116239" y="929416"/>
                  <a:pt x="7026516" y="1204183"/>
                </a:cubicBezTo>
                <a:cubicBezTo>
                  <a:pt x="4936792" y="1478950"/>
                  <a:pt x="4822773" y="1189230"/>
                  <a:pt x="3138658" y="410724"/>
                </a:cubicBezTo>
                <a:cubicBezTo>
                  <a:pt x="2453609" y="94835"/>
                  <a:pt x="1828374" y="3246"/>
                  <a:pt x="1316224" y="6984"/>
                </a:cubicBezTo>
                <a:lnTo>
                  <a:pt x="1316224" y="6984"/>
                </a:lnTo>
                <a:lnTo>
                  <a:pt x="1316224" y="6984"/>
                </a:lnTo>
                <a:close/>
              </a:path>
            </a:pathLst>
          </a:custGeom>
          <a:solidFill>
            <a:schemeClr val="accent2">
              <a:alpha val="40000"/>
            </a:schemeClr>
          </a:solidFill>
          <a:ln w="9343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aphic 41"/>
          <p:cNvGrpSpPr/>
          <p:nvPr/>
        </p:nvGrpSpPr>
        <p:grpSpPr>
          <a:xfrm>
            <a:off x="4884202" y="113351"/>
            <a:ext cx="5524500" cy="1476375"/>
            <a:chOff x="837065" y="3215210"/>
            <a:chExt cx="5524500" cy="1476375"/>
          </a:xfrm>
          <a:solidFill>
            <a:schemeClr val="accent2"/>
          </a:solidFill>
        </p:grpSpPr>
        <p:sp>
          <p:nvSpPr>
            <p:cNvPr id="6" name="Freeform: Shape 5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" name="Graphic 3"/>
          <p:cNvSpPr/>
          <p:nvPr/>
        </p:nvSpPr>
        <p:spPr>
          <a:xfrm>
            <a:off x="9816850" y="-33187"/>
            <a:ext cx="1481085" cy="5232446"/>
          </a:xfrm>
          <a:custGeom>
            <a:avLst/>
            <a:gdLst>
              <a:gd name="connsiteX0" fmla="*/ 1084421 w 1304925"/>
              <a:gd name="connsiteY0" fmla="*/ 4324826 h 4610100"/>
              <a:gd name="connsiteX1" fmla="*/ 979646 w 1304925"/>
              <a:gd name="connsiteY1" fmla="*/ 4311492 h 4610100"/>
              <a:gd name="connsiteX2" fmla="*/ 1084421 w 1304925"/>
              <a:gd name="connsiteY2" fmla="*/ 4297204 h 4610100"/>
              <a:gd name="connsiteX3" fmla="*/ 1110139 w 1304925"/>
              <a:gd name="connsiteY3" fmla="*/ 4297204 h 4610100"/>
              <a:gd name="connsiteX4" fmla="*/ 1092041 w 1304925"/>
              <a:gd name="connsiteY4" fmla="*/ 3984784 h 4610100"/>
              <a:gd name="connsiteX5" fmla="*/ 1065371 w 1304925"/>
              <a:gd name="connsiteY5" fmla="*/ 3984784 h 4610100"/>
              <a:gd name="connsiteX6" fmla="*/ 960596 w 1304925"/>
              <a:gd name="connsiteY6" fmla="*/ 3971449 h 4610100"/>
              <a:gd name="connsiteX7" fmla="*/ 1065371 w 1304925"/>
              <a:gd name="connsiteY7" fmla="*/ 3958114 h 4610100"/>
              <a:gd name="connsiteX8" fmla="*/ 1091089 w 1304925"/>
              <a:gd name="connsiteY8" fmla="*/ 3958114 h 4610100"/>
              <a:gd name="connsiteX9" fmla="*/ 1078706 w 1304925"/>
              <a:gd name="connsiteY9" fmla="*/ 3738086 h 4610100"/>
              <a:gd name="connsiteX10" fmla="*/ 1039654 w 1304925"/>
              <a:gd name="connsiteY10" fmla="*/ 3728561 h 4610100"/>
              <a:gd name="connsiteX11" fmla="*/ 1077754 w 1304925"/>
              <a:gd name="connsiteY11" fmla="*/ 3719036 h 4610100"/>
              <a:gd name="connsiteX12" fmla="*/ 1064419 w 1304925"/>
              <a:gd name="connsiteY12" fmla="*/ 3496151 h 4610100"/>
              <a:gd name="connsiteX13" fmla="*/ 1045369 w 1304925"/>
              <a:gd name="connsiteY13" fmla="*/ 3274219 h 4610100"/>
              <a:gd name="connsiteX14" fmla="*/ 1039654 w 1304925"/>
              <a:gd name="connsiteY14" fmla="*/ 3274219 h 4610100"/>
              <a:gd name="connsiteX15" fmla="*/ 978694 w 1304925"/>
              <a:gd name="connsiteY15" fmla="*/ 3260884 h 4610100"/>
              <a:gd name="connsiteX16" fmla="*/ 1039654 w 1304925"/>
              <a:gd name="connsiteY16" fmla="*/ 3247549 h 4610100"/>
              <a:gd name="connsiteX17" fmla="*/ 1041559 w 1304925"/>
              <a:gd name="connsiteY17" fmla="*/ 3247549 h 4610100"/>
              <a:gd name="connsiteX18" fmla="*/ 1036796 w 1304925"/>
              <a:gd name="connsiteY18" fmla="*/ 3222784 h 4610100"/>
              <a:gd name="connsiteX19" fmla="*/ 1025366 w 1304925"/>
              <a:gd name="connsiteY19" fmla="*/ 3168491 h 4610100"/>
              <a:gd name="connsiteX20" fmla="*/ 995839 w 1304925"/>
              <a:gd name="connsiteY20" fmla="*/ 3169444 h 4610100"/>
              <a:gd name="connsiteX21" fmla="*/ 903446 w 1304925"/>
              <a:gd name="connsiteY21" fmla="*/ 3156109 h 4610100"/>
              <a:gd name="connsiteX22" fmla="*/ 995839 w 1304925"/>
              <a:gd name="connsiteY22" fmla="*/ 3142774 h 4610100"/>
              <a:gd name="connsiteX23" fmla="*/ 1018699 w 1304925"/>
              <a:gd name="connsiteY23" fmla="*/ 3142774 h 4610100"/>
              <a:gd name="connsiteX24" fmla="*/ 983456 w 1304925"/>
              <a:gd name="connsiteY24" fmla="*/ 3001804 h 4610100"/>
              <a:gd name="connsiteX25" fmla="*/ 918686 w 1304925"/>
              <a:gd name="connsiteY25" fmla="*/ 2593181 h 4610100"/>
              <a:gd name="connsiteX26" fmla="*/ 904399 w 1304925"/>
              <a:gd name="connsiteY26" fmla="*/ 2188369 h 4610100"/>
              <a:gd name="connsiteX27" fmla="*/ 821531 w 1304925"/>
              <a:gd name="connsiteY27" fmla="*/ 2175986 h 4610100"/>
              <a:gd name="connsiteX28" fmla="*/ 908209 w 1304925"/>
              <a:gd name="connsiteY28" fmla="*/ 2162651 h 4610100"/>
              <a:gd name="connsiteX29" fmla="*/ 912971 w 1304925"/>
              <a:gd name="connsiteY29" fmla="*/ 2135981 h 4610100"/>
              <a:gd name="connsiteX30" fmla="*/ 945356 w 1304925"/>
              <a:gd name="connsiteY30" fmla="*/ 2023586 h 4610100"/>
              <a:gd name="connsiteX31" fmla="*/ 931069 w 1304925"/>
              <a:gd name="connsiteY31" fmla="*/ 2023586 h 4610100"/>
              <a:gd name="connsiteX32" fmla="*/ 834866 w 1304925"/>
              <a:gd name="connsiteY32" fmla="*/ 2012156 h 4610100"/>
              <a:gd name="connsiteX33" fmla="*/ 931069 w 1304925"/>
              <a:gd name="connsiteY33" fmla="*/ 1999774 h 4610100"/>
              <a:gd name="connsiteX34" fmla="*/ 953929 w 1304925"/>
              <a:gd name="connsiteY34" fmla="*/ 1999774 h 4610100"/>
              <a:gd name="connsiteX35" fmla="*/ 1104424 w 1304925"/>
              <a:gd name="connsiteY35" fmla="*/ 1677829 h 4610100"/>
              <a:gd name="connsiteX36" fmla="*/ 1263491 w 1304925"/>
              <a:gd name="connsiteY36" fmla="*/ 1132046 h 4610100"/>
              <a:gd name="connsiteX37" fmla="*/ 1223486 w 1304925"/>
              <a:gd name="connsiteY37" fmla="*/ 1119664 h 4610100"/>
              <a:gd name="connsiteX38" fmla="*/ 1267301 w 1304925"/>
              <a:gd name="connsiteY38" fmla="*/ 1106329 h 4610100"/>
              <a:gd name="connsiteX39" fmla="*/ 1299686 w 1304925"/>
              <a:gd name="connsiteY39" fmla="*/ 302419 h 4610100"/>
              <a:gd name="connsiteX40" fmla="*/ 1260634 w 1304925"/>
              <a:gd name="connsiteY40" fmla="*/ 290036 h 4610100"/>
              <a:gd name="connsiteX41" fmla="*/ 1298734 w 1304925"/>
              <a:gd name="connsiteY41" fmla="*/ 277654 h 4610100"/>
              <a:gd name="connsiteX42" fmla="*/ 1287304 w 1304925"/>
              <a:gd name="connsiteY42" fmla="*/ 37624 h 4610100"/>
              <a:gd name="connsiteX43" fmla="*/ 1193959 w 1304925"/>
              <a:gd name="connsiteY43" fmla="*/ 37624 h 4610100"/>
              <a:gd name="connsiteX44" fmla="*/ 1193006 w 1304925"/>
              <a:gd name="connsiteY44" fmla="*/ 216694 h 4610100"/>
              <a:gd name="connsiteX45" fmla="*/ 1215866 w 1304925"/>
              <a:gd name="connsiteY45" fmla="*/ 223361 h 4610100"/>
              <a:gd name="connsiteX46" fmla="*/ 1193006 w 1304925"/>
              <a:gd name="connsiteY46" fmla="*/ 230029 h 4610100"/>
              <a:gd name="connsiteX47" fmla="*/ 1174909 w 1304925"/>
              <a:gd name="connsiteY47" fmla="*/ 686276 h 4610100"/>
              <a:gd name="connsiteX48" fmla="*/ 1187291 w 1304925"/>
              <a:gd name="connsiteY48" fmla="*/ 686276 h 4610100"/>
              <a:gd name="connsiteX49" fmla="*/ 1248251 w 1304925"/>
              <a:gd name="connsiteY49" fmla="*/ 699611 h 4610100"/>
              <a:gd name="connsiteX50" fmla="*/ 1187291 w 1304925"/>
              <a:gd name="connsiteY50" fmla="*/ 712946 h 4610100"/>
              <a:gd name="connsiteX51" fmla="*/ 1172051 w 1304925"/>
              <a:gd name="connsiteY51" fmla="*/ 712946 h 4610100"/>
              <a:gd name="connsiteX52" fmla="*/ 1139666 w 1304925"/>
              <a:gd name="connsiteY52" fmla="*/ 987266 h 4610100"/>
              <a:gd name="connsiteX53" fmla="*/ 815816 w 1304925"/>
              <a:gd name="connsiteY53" fmla="*/ 1873091 h 4610100"/>
              <a:gd name="connsiteX54" fmla="*/ 842486 w 1304925"/>
              <a:gd name="connsiteY54" fmla="*/ 1053941 h 4610100"/>
              <a:gd name="connsiteX55" fmla="*/ 832961 w 1304925"/>
              <a:gd name="connsiteY55" fmla="*/ 1048226 h 4610100"/>
              <a:gd name="connsiteX56" fmla="*/ 843439 w 1304925"/>
              <a:gd name="connsiteY56" fmla="*/ 1042511 h 4610100"/>
              <a:gd name="connsiteX57" fmla="*/ 894874 w 1304925"/>
              <a:gd name="connsiteY57" fmla="*/ 411956 h 4610100"/>
              <a:gd name="connsiteX58" fmla="*/ 865346 w 1304925"/>
              <a:gd name="connsiteY58" fmla="*/ 413861 h 4610100"/>
              <a:gd name="connsiteX59" fmla="*/ 804386 w 1304925"/>
              <a:gd name="connsiteY59" fmla="*/ 400526 h 4610100"/>
              <a:gd name="connsiteX60" fmla="*/ 865346 w 1304925"/>
              <a:gd name="connsiteY60" fmla="*/ 387191 h 4610100"/>
              <a:gd name="connsiteX61" fmla="*/ 894874 w 1304925"/>
              <a:gd name="connsiteY61" fmla="*/ 389096 h 4610100"/>
              <a:gd name="connsiteX62" fmla="*/ 895826 w 1304925"/>
              <a:gd name="connsiteY62" fmla="*/ 338614 h 4610100"/>
              <a:gd name="connsiteX63" fmla="*/ 865346 w 1304925"/>
              <a:gd name="connsiteY63" fmla="*/ 339566 h 4610100"/>
              <a:gd name="connsiteX64" fmla="*/ 760571 w 1304925"/>
              <a:gd name="connsiteY64" fmla="*/ 326231 h 4610100"/>
              <a:gd name="connsiteX65" fmla="*/ 865346 w 1304925"/>
              <a:gd name="connsiteY65" fmla="*/ 312896 h 4610100"/>
              <a:gd name="connsiteX66" fmla="*/ 895826 w 1304925"/>
              <a:gd name="connsiteY66" fmla="*/ 313849 h 4610100"/>
              <a:gd name="connsiteX67" fmla="*/ 879634 w 1304925"/>
              <a:gd name="connsiteY67" fmla="*/ 7144 h 4610100"/>
              <a:gd name="connsiteX68" fmla="*/ 715804 w 1304925"/>
              <a:gd name="connsiteY68" fmla="*/ 30004 h 4610100"/>
              <a:gd name="connsiteX69" fmla="*/ 674846 w 1304925"/>
              <a:gd name="connsiteY69" fmla="*/ 816769 h 4610100"/>
              <a:gd name="connsiteX70" fmla="*/ 711994 w 1304925"/>
              <a:gd name="connsiteY70" fmla="*/ 813911 h 4610100"/>
              <a:gd name="connsiteX71" fmla="*/ 772954 w 1304925"/>
              <a:gd name="connsiteY71" fmla="*/ 827246 h 4610100"/>
              <a:gd name="connsiteX72" fmla="*/ 711994 w 1304925"/>
              <a:gd name="connsiteY72" fmla="*/ 840581 h 4610100"/>
              <a:gd name="connsiteX73" fmla="*/ 673894 w 1304925"/>
              <a:gd name="connsiteY73" fmla="*/ 837724 h 4610100"/>
              <a:gd name="connsiteX74" fmla="*/ 672941 w 1304925"/>
              <a:gd name="connsiteY74" fmla="*/ 850106 h 4610100"/>
              <a:gd name="connsiteX75" fmla="*/ 650081 w 1304925"/>
              <a:gd name="connsiteY75" fmla="*/ 1428274 h 4610100"/>
              <a:gd name="connsiteX76" fmla="*/ 668179 w 1304925"/>
              <a:gd name="connsiteY76" fmla="*/ 1427321 h 4610100"/>
              <a:gd name="connsiteX77" fmla="*/ 729139 w 1304925"/>
              <a:gd name="connsiteY77" fmla="*/ 1440656 h 4610100"/>
              <a:gd name="connsiteX78" fmla="*/ 668179 w 1304925"/>
              <a:gd name="connsiteY78" fmla="*/ 1453991 h 4610100"/>
              <a:gd name="connsiteX79" fmla="*/ 650081 w 1304925"/>
              <a:gd name="connsiteY79" fmla="*/ 1453039 h 4610100"/>
              <a:gd name="connsiteX80" fmla="*/ 650081 w 1304925"/>
              <a:gd name="connsiteY80" fmla="*/ 1469231 h 4610100"/>
              <a:gd name="connsiteX81" fmla="*/ 652939 w 1304925"/>
              <a:gd name="connsiteY81" fmla="*/ 1469231 h 4610100"/>
              <a:gd name="connsiteX82" fmla="*/ 698659 w 1304925"/>
              <a:gd name="connsiteY82" fmla="*/ 1478756 h 4610100"/>
              <a:gd name="connsiteX83" fmla="*/ 652939 w 1304925"/>
              <a:gd name="connsiteY83" fmla="*/ 1488281 h 4610100"/>
              <a:gd name="connsiteX84" fmla="*/ 649129 w 1304925"/>
              <a:gd name="connsiteY84" fmla="*/ 1488281 h 4610100"/>
              <a:gd name="connsiteX85" fmla="*/ 660559 w 1304925"/>
              <a:gd name="connsiteY85" fmla="*/ 1943576 h 4610100"/>
              <a:gd name="connsiteX86" fmla="*/ 671989 w 1304925"/>
              <a:gd name="connsiteY86" fmla="*/ 2081689 h 4610100"/>
              <a:gd name="connsiteX87" fmla="*/ 727234 w 1304925"/>
              <a:gd name="connsiteY87" fmla="*/ 2079784 h 4610100"/>
              <a:gd name="connsiteX88" fmla="*/ 832009 w 1304925"/>
              <a:gd name="connsiteY88" fmla="*/ 2093119 h 4610100"/>
              <a:gd name="connsiteX89" fmla="*/ 727234 w 1304925"/>
              <a:gd name="connsiteY89" fmla="*/ 2106454 h 4610100"/>
              <a:gd name="connsiteX90" fmla="*/ 673894 w 1304925"/>
              <a:gd name="connsiteY90" fmla="*/ 2104549 h 4610100"/>
              <a:gd name="connsiteX91" fmla="*/ 698659 w 1304925"/>
              <a:gd name="connsiteY91" fmla="*/ 2313146 h 4610100"/>
              <a:gd name="connsiteX92" fmla="*/ 528161 w 1304925"/>
              <a:gd name="connsiteY92" fmla="*/ 2246471 h 4610100"/>
              <a:gd name="connsiteX93" fmla="*/ 449104 w 1304925"/>
              <a:gd name="connsiteY93" fmla="*/ 2179796 h 4610100"/>
              <a:gd name="connsiteX94" fmla="*/ 447199 w 1304925"/>
              <a:gd name="connsiteY94" fmla="*/ 2125504 h 4610100"/>
              <a:gd name="connsiteX95" fmla="*/ 476726 w 1304925"/>
              <a:gd name="connsiteY95" fmla="*/ 2032159 h 4610100"/>
              <a:gd name="connsiteX96" fmla="*/ 457676 w 1304925"/>
              <a:gd name="connsiteY96" fmla="*/ 1842611 h 4610100"/>
              <a:gd name="connsiteX97" fmla="*/ 433864 w 1304925"/>
              <a:gd name="connsiteY97" fmla="*/ 2071211 h 4610100"/>
              <a:gd name="connsiteX98" fmla="*/ 399574 w 1304925"/>
              <a:gd name="connsiteY98" fmla="*/ 2126456 h 4610100"/>
              <a:gd name="connsiteX99" fmla="*/ 343376 w 1304925"/>
              <a:gd name="connsiteY99" fmla="*/ 2068354 h 4610100"/>
              <a:gd name="connsiteX100" fmla="*/ 225266 w 1304925"/>
              <a:gd name="connsiteY100" fmla="*/ 1974056 h 4610100"/>
              <a:gd name="connsiteX101" fmla="*/ 7144 w 1304925"/>
              <a:gd name="connsiteY101" fmla="*/ 1709261 h 4610100"/>
              <a:gd name="connsiteX102" fmla="*/ 220504 w 1304925"/>
              <a:gd name="connsiteY102" fmla="*/ 2023586 h 4610100"/>
              <a:gd name="connsiteX103" fmla="*/ 443389 w 1304925"/>
              <a:gd name="connsiteY103" fmla="*/ 2218849 h 4610100"/>
              <a:gd name="connsiteX104" fmla="*/ 475774 w 1304925"/>
              <a:gd name="connsiteY104" fmla="*/ 2241709 h 4610100"/>
              <a:gd name="connsiteX105" fmla="*/ 476726 w 1304925"/>
              <a:gd name="connsiteY105" fmla="*/ 2242661 h 4610100"/>
              <a:gd name="connsiteX106" fmla="*/ 476726 w 1304925"/>
              <a:gd name="connsiteY106" fmla="*/ 2241709 h 4610100"/>
              <a:gd name="connsiteX107" fmla="*/ 712946 w 1304925"/>
              <a:gd name="connsiteY107" fmla="*/ 2409349 h 4610100"/>
              <a:gd name="connsiteX108" fmla="*/ 781526 w 1304925"/>
              <a:gd name="connsiteY108" fmla="*/ 2820829 h 4610100"/>
              <a:gd name="connsiteX109" fmla="*/ 819626 w 1304925"/>
              <a:gd name="connsiteY109" fmla="*/ 2817971 h 4610100"/>
              <a:gd name="connsiteX110" fmla="*/ 880586 w 1304925"/>
              <a:gd name="connsiteY110" fmla="*/ 2831306 h 4610100"/>
              <a:gd name="connsiteX111" fmla="*/ 819626 w 1304925"/>
              <a:gd name="connsiteY111" fmla="*/ 2844641 h 4610100"/>
              <a:gd name="connsiteX112" fmla="*/ 785336 w 1304925"/>
              <a:gd name="connsiteY112" fmla="*/ 2842736 h 4610100"/>
              <a:gd name="connsiteX113" fmla="*/ 894874 w 1304925"/>
              <a:gd name="connsiteY113" fmla="*/ 3496151 h 4610100"/>
              <a:gd name="connsiteX114" fmla="*/ 915829 w 1304925"/>
              <a:gd name="connsiteY114" fmla="*/ 3495199 h 4610100"/>
              <a:gd name="connsiteX115" fmla="*/ 976789 w 1304925"/>
              <a:gd name="connsiteY115" fmla="*/ 3508534 h 4610100"/>
              <a:gd name="connsiteX116" fmla="*/ 915829 w 1304925"/>
              <a:gd name="connsiteY116" fmla="*/ 3521869 h 4610100"/>
              <a:gd name="connsiteX117" fmla="*/ 897731 w 1304925"/>
              <a:gd name="connsiteY117" fmla="*/ 3520916 h 4610100"/>
              <a:gd name="connsiteX118" fmla="*/ 907256 w 1304925"/>
              <a:gd name="connsiteY118" fmla="*/ 3595211 h 4610100"/>
              <a:gd name="connsiteX119" fmla="*/ 919639 w 1304925"/>
              <a:gd name="connsiteY119" fmla="*/ 3874294 h 4610100"/>
              <a:gd name="connsiteX120" fmla="*/ 883444 w 1304925"/>
              <a:gd name="connsiteY120" fmla="*/ 4108609 h 4610100"/>
              <a:gd name="connsiteX121" fmla="*/ 932021 w 1304925"/>
              <a:gd name="connsiteY121" fmla="*/ 4121944 h 4610100"/>
              <a:gd name="connsiteX122" fmla="*/ 881539 w 1304925"/>
              <a:gd name="connsiteY122" fmla="*/ 4135279 h 4610100"/>
              <a:gd name="connsiteX123" fmla="*/ 880586 w 1304925"/>
              <a:gd name="connsiteY123" fmla="*/ 4152424 h 4610100"/>
              <a:gd name="connsiteX124" fmla="*/ 902494 w 1304925"/>
              <a:gd name="connsiteY124" fmla="*/ 4160996 h 4610100"/>
              <a:gd name="connsiteX125" fmla="*/ 879634 w 1304925"/>
              <a:gd name="connsiteY125" fmla="*/ 4169569 h 4610100"/>
              <a:gd name="connsiteX126" fmla="*/ 928211 w 1304925"/>
              <a:gd name="connsiteY126" fmla="*/ 4611529 h 4610100"/>
              <a:gd name="connsiteX127" fmla="*/ 1126331 w 1304925"/>
              <a:gd name="connsiteY127" fmla="*/ 4582001 h 4610100"/>
              <a:gd name="connsiteX128" fmla="*/ 1111091 w 1304925"/>
              <a:gd name="connsiteY128" fmla="*/ 4322921 h 4610100"/>
              <a:gd name="connsiteX129" fmla="*/ 1084421 w 1304925"/>
              <a:gd name="connsiteY129" fmla="*/ 4324826 h 4610100"/>
              <a:gd name="connsiteX130" fmla="*/ 1177766 w 1304925"/>
              <a:gd name="connsiteY130" fmla="*/ 1227296 h 4610100"/>
              <a:gd name="connsiteX131" fmla="*/ 1130141 w 1304925"/>
              <a:gd name="connsiteY131" fmla="*/ 1416844 h 4610100"/>
              <a:gd name="connsiteX132" fmla="*/ 1177766 w 1304925"/>
              <a:gd name="connsiteY132" fmla="*/ 1227296 h 4610100"/>
              <a:gd name="connsiteX133" fmla="*/ 772001 w 1304925"/>
              <a:gd name="connsiteY133" fmla="*/ 660559 h 4610100"/>
              <a:gd name="connsiteX134" fmla="*/ 756761 w 1304925"/>
              <a:gd name="connsiteY134" fmla="*/ 515779 h 4610100"/>
              <a:gd name="connsiteX135" fmla="*/ 772001 w 1304925"/>
              <a:gd name="connsiteY135" fmla="*/ 660559 h 461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304925" h="4610100">
                <a:moveTo>
                  <a:pt x="1084421" y="4324826"/>
                </a:moveTo>
                <a:cubicBezTo>
                  <a:pt x="1026319" y="4324826"/>
                  <a:pt x="979646" y="4319111"/>
                  <a:pt x="979646" y="4311492"/>
                </a:cubicBezTo>
                <a:cubicBezTo>
                  <a:pt x="979646" y="4303871"/>
                  <a:pt x="1026319" y="4298157"/>
                  <a:pt x="1084421" y="4297204"/>
                </a:cubicBezTo>
                <a:cubicBezTo>
                  <a:pt x="1092994" y="4297204"/>
                  <a:pt x="1102519" y="4297204"/>
                  <a:pt x="1110139" y="4297204"/>
                </a:cubicBezTo>
                <a:cubicBezTo>
                  <a:pt x="1104424" y="4193381"/>
                  <a:pt x="1097756" y="4088606"/>
                  <a:pt x="1092041" y="3984784"/>
                </a:cubicBezTo>
                <a:cubicBezTo>
                  <a:pt x="1083469" y="3984784"/>
                  <a:pt x="1074896" y="3984784"/>
                  <a:pt x="1065371" y="3984784"/>
                </a:cubicBezTo>
                <a:cubicBezTo>
                  <a:pt x="1007269" y="3984784"/>
                  <a:pt x="960596" y="3979069"/>
                  <a:pt x="960596" y="3971449"/>
                </a:cubicBezTo>
                <a:cubicBezTo>
                  <a:pt x="960596" y="3963829"/>
                  <a:pt x="1007269" y="3958114"/>
                  <a:pt x="1065371" y="3958114"/>
                </a:cubicBezTo>
                <a:cubicBezTo>
                  <a:pt x="1073944" y="3958114"/>
                  <a:pt x="1082516" y="3958114"/>
                  <a:pt x="1091089" y="3958114"/>
                </a:cubicBezTo>
                <a:cubicBezTo>
                  <a:pt x="1087279" y="3884771"/>
                  <a:pt x="1082516" y="3811429"/>
                  <a:pt x="1078706" y="3738086"/>
                </a:cubicBezTo>
                <a:cubicBezTo>
                  <a:pt x="1056799" y="3737134"/>
                  <a:pt x="1039654" y="3733324"/>
                  <a:pt x="1039654" y="3728561"/>
                </a:cubicBezTo>
                <a:cubicBezTo>
                  <a:pt x="1039654" y="3723799"/>
                  <a:pt x="1055846" y="3719989"/>
                  <a:pt x="1077754" y="3719036"/>
                </a:cubicBezTo>
                <a:cubicBezTo>
                  <a:pt x="1072991" y="3644741"/>
                  <a:pt x="1069181" y="3570446"/>
                  <a:pt x="1064419" y="3496151"/>
                </a:cubicBezTo>
                <a:cubicBezTo>
                  <a:pt x="1059656" y="3421856"/>
                  <a:pt x="1055846" y="3347561"/>
                  <a:pt x="1045369" y="3274219"/>
                </a:cubicBezTo>
                <a:cubicBezTo>
                  <a:pt x="1043464" y="3274219"/>
                  <a:pt x="1041559" y="3274219"/>
                  <a:pt x="1039654" y="3274219"/>
                </a:cubicBezTo>
                <a:cubicBezTo>
                  <a:pt x="1006316" y="3274219"/>
                  <a:pt x="978694" y="3268504"/>
                  <a:pt x="978694" y="3260884"/>
                </a:cubicBezTo>
                <a:cubicBezTo>
                  <a:pt x="978694" y="3253264"/>
                  <a:pt x="1006316" y="3247549"/>
                  <a:pt x="1039654" y="3247549"/>
                </a:cubicBezTo>
                <a:cubicBezTo>
                  <a:pt x="1040606" y="3247549"/>
                  <a:pt x="1040606" y="3247549"/>
                  <a:pt x="1041559" y="3247549"/>
                </a:cubicBezTo>
                <a:cubicBezTo>
                  <a:pt x="1040606" y="3238976"/>
                  <a:pt x="1038701" y="3230404"/>
                  <a:pt x="1036796" y="3222784"/>
                </a:cubicBezTo>
                <a:cubicBezTo>
                  <a:pt x="1032986" y="3204686"/>
                  <a:pt x="1029176" y="3186589"/>
                  <a:pt x="1025366" y="3168491"/>
                </a:cubicBezTo>
                <a:cubicBezTo>
                  <a:pt x="1015841" y="3168491"/>
                  <a:pt x="1006316" y="3169444"/>
                  <a:pt x="995839" y="3169444"/>
                </a:cubicBezTo>
                <a:cubicBezTo>
                  <a:pt x="944404" y="3169444"/>
                  <a:pt x="903446" y="3163729"/>
                  <a:pt x="903446" y="3156109"/>
                </a:cubicBezTo>
                <a:cubicBezTo>
                  <a:pt x="903446" y="3148489"/>
                  <a:pt x="944404" y="3142774"/>
                  <a:pt x="995839" y="3142774"/>
                </a:cubicBezTo>
                <a:cubicBezTo>
                  <a:pt x="1003459" y="3142774"/>
                  <a:pt x="1011079" y="3142774"/>
                  <a:pt x="1018699" y="3142774"/>
                </a:cubicBezTo>
                <a:cubicBezTo>
                  <a:pt x="1007269" y="3096101"/>
                  <a:pt x="993934" y="3049429"/>
                  <a:pt x="983456" y="3001804"/>
                </a:cubicBezTo>
                <a:cubicBezTo>
                  <a:pt x="952024" y="2867501"/>
                  <a:pt x="934879" y="2730341"/>
                  <a:pt x="918686" y="2593181"/>
                </a:cubicBezTo>
                <a:cubicBezTo>
                  <a:pt x="902494" y="2458879"/>
                  <a:pt x="886301" y="2321719"/>
                  <a:pt x="904399" y="2188369"/>
                </a:cubicBezTo>
                <a:cubicBezTo>
                  <a:pt x="856774" y="2187416"/>
                  <a:pt x="821531" y="2181701"/>
                  <a:pt x="821531" y="2175986"/>
                </a:cubicBezTo>
                <a:cubicBezTo>
                  <a:pt x="821531" y="2169319"/>
                  <a:pt x="858679" y="2163604"/>
                  <a:pt x="908209" y="2162651"/>
                </a:cubicBezTo>
                <a:cubicBezTo>
                  <a:pt x="910114" y="2154079"/>
                  <a:pt x="911066" y="2144554"/>
                  <a:pt x="912971" y="2135981"/>
                </a:cubicBezTo>
                <a:cubicBezTo>
                  <a:pt x="920591" y="2097881"/>
                  <a:pt x="932021" y="2059781"/>
                  <a:pt x="945356" y="2023586"/>
                </a:cubicBezTo>
                <a:cubicBezTo>
                  <a:pt x="940594" y="2023586"/>
                  <a:pt x="935831" y="2023586"/>
                  <a:pt x="931069" y="2023586"/>
                </a:cubicBezTo>
                <a:cubicBezTo>
                  <a:pt x="877729" y="2023586"/>
                  <a:pt x="834866" y="2018824"/>
                  <a:pt x="834866" y="2012156"/>
                </a:cubicBezTo>
                <a:cubicBezTo>
                  <a:pt x="834866" y="2005489"/>
                  <a:pt x="877729" y="2000726"/>
                  <a:pt x="931069" y="1999774"/>
                </a:cubicBezTo>
                <a:cubicBezTo>
                  <a:pt x="938689" y="1999774"/>
                  <a:pt x="947261" y="1999774"/>
                  <a:pt x="953929" y="1999774"/>
                </a:cubicBezTo>
                <a:cubicBezTo>
                  <a:pt x="996791" y="1890236"/>
                  <a:pt x="1055846" y="1785461"/>
                  <a:pt x="1104424" y="1677829"/>
                </a:cubicBezTo>
                <a:cubicBezTo>
                  <a:pt x="1183481" y="1503521"/>
                  <a:pt x="1233011" y="1319689"/>
                  <a:pt x="1263491" y="1132046"/>
                </a:cubicBezTo>
                <a:cubicBezTo>
                  <a:pt x="1240631" y="1130141"/>
                  <a:pt x="1223486" y="1125379"/>
                  <a:pt x="1223486" y="1119664"/>
                </a:cubicBezTo>
                <a:cubicBezTo>
                  <a:pt x="1223486" y="1113949"/>
                  <a:pt x="1241584" y="1108234"/>
                  <a:pt x="1267301" y="1106329"/>
                </a:cubicBezTo>
                <a:cubicBezTo>
                  <a:pt x="1307306" y="843439"/>
                  <a:pt x="1309211" y="571976"/>
                  <a:pt x="1299686" y="302419"/>
                </a:cubicBezTo>
                <a:cubicBezTo>
                  <a:pt x="1276826" y="300514"/>
                  <a:pt x="1260634" y="295751"/>
                  <a:pt x="1260634" y="290036"/>
                </a:cubicBezTo>
                <a:cubicBezTo>
                  <a:pt x="1260634" y="284321"/>
                  <a:pt x="1276826" y="279559"/>
                  <a:pt x="1298734" y="277654"/>
                </a:cubicBezTo>
                <a:cubicBezTo>
                  <a:pt x="1295876" y="197644"/>
                  <a:pt x="1292066" y="117634"/>
                  <a:pt x="1287304" y="37624"/>
                </a:cubicBezTo>
                <a:cubicBezTo>
                  <a:pt x="1255871" y="37624"/>
                  <a:pt x="1225391" y="37624"/>
                  <a:pt x="1193959" y="37624"/>
                </a:cubicBezTo>
                <a:cubicBezTo>
                  <a:pt x="1193959" y="96679"/>
                  <a:pt x="1193006" y="156686"/>
                  <a:pt x="1193006" y="216694"/>
                </a:cubicBezTo>
                <a:cubicBezTo>
                  <a:pt x="1206341" y="217646"/>
                  <a:pt x="1215866" y="220504"/>
                  <a:pt x="1215866" y="223361"/>
                </a:cubicBezTo>
                <a:cubicBezTo>
                  <a:pt x="1215866" y="226219"/>
                  <a:pt x="1206341" y="229076"/>
                  <a:pt x="1193006" y="230029"/>
                </a:cubicBezTo>
                <a:cubicBezTo>
                  <a:pt x="1191101" y="382429"/>
                  <a:pt x="1186339" y="534829"/>
                  <a:pt x="1174909" y="686276"/>
                </a:cubicBezTo>
                <a:cubicBezTo>
                  <a:pt x="1178719" y="686276"/>
                  <a:pt x="1183481" y="686276"/>
                  <a:pt x="1187291" y="686276"/>
                </a:cubicBezTo>
                <a:cubicBezTo>
                  <a:pt x="1220629" y="686276"/>
                  <a:pt x="1248251" y="691991"/>
                  <a:pt x="1248251" y="699611"/>
                </a:cubicBezTo>
                <a:cubicBezTo>
                  <a:pt x="1248251" y="707231"/>
                  <a:pt x="1220629" y="712946"/>
                  <a:pt x="1187291" y="712946"/>
                </a:cubicBezTo>
                <a:cubicBezTo>
                  <a:pt x="1182529" y="712946"/>
                  <a:pt x="1176814" y="712946"/>
                  <a:pt x="1172051" y="712946"/>
                </a:cubicBezTo>
                <a:cubicBezTo>
                  <a:pt x="1164431" y="804386"/>
                  <a:pt x="1153954" y="895826"/>
                  <a:pt x="1139666" y="987266"/>
                </a:cubicBezTo>
                <a:cubicBezTo>
                  <a:pt x="1090136" y="1300639"/>
                  <a:pt x="992029" y="1610201"/>
                  <a:pt x="815816" y="1873091"/>
                </a:cubicBezTo>
                <a:cubicBezTo>
                  <a:pt x="792004" y="1600676"/>
                  <a:pt x="814864" y="1327309"/>
                  <a:pt x="842486" y="1053941"/>
                </a:cubicBezTo>
                <a:cubicBezTo>
                  <a:pt x="836771" y="1052036"/>
                  <a:pt x="832961" y="1050131"/>
                  <a:pt x="832961" y="1048226"/>
                </a:cubicBezTo>
                <a:cubicBezTo>
                  <a:pt x="832961" y="1046321"/>
                  <a:pt x="836771" y="1043464"/>
                  <a:pt x="843439" y="1042511"/>
                </a:cubicBezTo>
                <a:cubicBezTo>
                  <a:pt x="864394" y="832009"/>
                  <a:pt x="888206" y="622459"/>
                  <a:pt x="894874" y="411956"/>
                </a:cubicBezTo>
                <a:cubicBezTo>
                  <a:pt x="886301" y="412909"/>
                  <a:pt x="875824" y="413861"/>
                  <a:pt x="865346" y="413861"/>
                </a:cubicBezTo>
                <a:cubicBezTo>
                  <a:pt x="832009" y="413861"/>
                  <a:pt x="804386" y="408146"/>
                  <a:pt x="804386" y="400526"/>
                </a:cubicBezTo>
                <a:cubicBezTo>
                  <a:pt x="804386" y="392906"/>
                  <a:pt x="832009" y="387191"/>
                  <a:pt x="865346" y="387191"/>
                </a:cubicBezTo>
                <a:cubicBezTo>
                  <a:pt x="875824" y="387191"/>
                  <a:pt x="886301" y="388144"/>
                  <a:pt x="894874" y="389096"/>
                </a:cubicBezTo>
                <a:cubicBezTo>
                  <a:pt x="894874" y="371951"/>
                  <a:pt x="895826" y="354806"/>
                  <a:pt x="895826" y="338614"/>
                </a:cubicBezTo>
                <a:cubicBezTo>
                  <a:pt x="886301" y="338614"/>
                  <a:pt x="875824" y="339566"/>
                  <a:pt x="865346" y="339566"/>
                </a:cubicBezTo>
                <a:cubicBezTo>
                  <a:pt x="807244" y="339566"/>
                  <a:pt x="760571" y="333851"/>
                  <a:pt x="760571" y="326231"/>
                </a:cubicBezTo>
                <a:cubicBezTo>
                  <a:pt x="760571" y="318611"/>
                  <a:pt x="807244" y="312896"/>
                  <a:pt x="865346" y="312896"/>
                </a:cubicBezTo>
                <a:cubicBezTo>
                  <a:pt x="875824" y="312896"/>
                  <a:pt x="886301" y="312896"/>
                  <a:pt x="895826" y="313849"/>
                </a:cubicBezTo>
                <a:cubicBezTo>
                  <a:pt x="895826" y="210979"/>
                  <a:pt x="891064" y="109061"/>
                  <a:pt x="879634" y="7144"/>
                </a:cubicBezTo>
                <a:cubicBezTo>
                  <a:pt x="826294" y="13811"/>
                  <a:pt x="771049" y="22384"/>
                  <a:pt x="715804" y="30004"/>
                </a:cubicBezTo>
                <a:cubicBezTo>
                  <a:pt x="702469" y="291941"/>
                  <a:pt x="689134" y="554831"/>
                  <a:pt x="674846" y="816769"/>
                </a:cubicBezTo>
                <a:cubicBezTo>
                  <a:pt x="685324" y="814864"/>
                  <a:pt x="697706" y="813911"/>
                  <a:pt x="711994" y="813911"/>
                </a:cubicBezTo>
                <a:cubicBezTo>
                  <a:pt x="745331" y="813911"/>
                  <a:pt x="772954" y="819626"/>
                  <a:pt x="772954" y="827246"/>
                </a:cubicBezTo>
                <a:cubicBezTo>
                  <a:pt x="772954" y="834866"/>
                  <a:pt x="745331" y="840581"/>
                  <a:pt x="711994" y="840581"/>
                </a:cubicBezTo>
                <a:cubicBezTo>
                  <a:pt x="697706" y="840581"/>
                  <a:pt x="684371" y="839629"/>
                  <a:pt x="673894" y="837724"/>
                </a:cubicBezTo>
                <a:cubicBezTo>
                  <a:pt x="673894" y="841534"/>
                  <a:pt x="673894" y="846296"/>
                  <a:pt x="672941" y="850106"/>
                </a:cubicBezTo>
                <a:cubicBezTo>
                  <a:pt x="663416" y="1042511"/>
                  <a:pt x="652939" y="1235869"/>
                  <a:pt x="650081" y="1428274"/>
                </a:cubicBezTo>
                <a:cubicBezTo>
                  <a:pt x="655796" y="1428274"/>
                  <a:pt x="661511" y="1427321"/>
                  <a:pt x="668179" y="1427321"/>
                </a:cubicBezTo>
                <a:cubicBezTo>
                  <a:pt x="701516" y="1427321"/>
                  <a:pt x="729139" y="1433036"/>
                  <a:pt x="729139" y="1440656"/>
                </a:cubicBezTo>
                <a:cubicBezTo>
                  <a:pt x="729139" y="1448276"/>
                  <a:pt x="701516" y="1453991"/>
                  <a:pt x="668179" y="1453991"/>
                </a:cubicBezTo>
                <a:cubicBezTo>
                  <a:pt x="661511" y="1453991"/>
                  <a:pt x="655796" y="1453991"/>
                  <a:pt x="650081" y="1453039"/>
                </a:cubicBezTo>
                <a:cubicBezTo>
                  <a:pt x="650081" y="1458754"/>
                  <a:pt x="650081" y="1464469"/>
                  <a:pt x="650081" y="1469231"/>
                </a:cubicBezTo>
                <a:cubicBezTo>
                  <a:pt x="651034" y="1469231"/>
                  <a:pt x="651986" y="1469231"/>
                  <a:pt x="652939" y="1469231"/>
                </a:cubicBezTo>
                <a:cubicBezTo>
                  <a:pt x="677704" y="1469231"/>
                  <a:pt x="698659" y="1473994"/>
                  <a:pt x="698659" y="1478756"/>
                </a:cubicBezTo>
                <a:cubicBezTo>
                  <a:pt x="698659" y="1484471"/>
                  <a:pt x="678656" y="1488281"/>
                  <a:pt x="652939" y="1488281"/>
                </a:cubicBezTo>
                <a:cubicBezTo>
                  <a:pt x="651986" y="1488281"/>
                  <a:pt x="651034" y="1488281"/>
                  <a:pt x="649129" y="1488281"/>
                </a:cubicBezTo>
                <a:cubicBezTo>
                  <a:pt x="647224" y="1639729"/>
                  <a:pt x="650081" y="1792129"/>
                  <a:pt x="660559" y="1943576"/>
                </a:cubicBezTo>
                <a:cubicBezTo>
                  <a:pt x="663416" y="1989296"/>
                  <a:pt x="668179" y="2035969"/>
                  <a:pt x="671989" y="2081689"/>
                </a:cubicBezTo>
                <a:cubicBezTo>
                  <a:pt x="688181" y="2080736"/>
                  <a:pt x="707231" y="2079784"/>
                  <a:pt x="727234" y="2079784"/>
                </a:cubicBezTo>
                <a:cubicBezTo>
                  <a:pt x="785336" y="2079784"/>
                  <a:pt x="832009" y="2085499"/>
                  <a:pt x="832009" y="2093119"/>
                </a:cubicBezTo>
                <a:cubicBezTo>
                  <a:pt x="832009" y="2100739"/>
                  <a:pt x="785336" y="2106454"/>
                  <a:pt x="727234" y="2106454"/>
                </a:cubicBezTo>
                <a:cubicBezTo>
                  <a:pt x="707231" y="2106454"/>
                  <a:pt x="689134" y="2105501"/>
                  <a:pt x="673894" y="2104549"/>
                </a:cubicBezTo>
                <a:cubicBezTo>
                  <a:pt x="681514" y="2174081"/>
                  <a:pt x="689134" y="2243614"/>
                  <a:pt x="698659" y="2313146"/>
                </a:cubicBezTo>
                <a:cubicBezTo>
                  <a:pt x="640556" y="2294096"/>
                  <a:pt x="579596" y="2278856"/>
                  <a:pt x="528161" y="2246471"/>
                </a:cubicBezTo>
                <a:cubicBezTo>
                  <a:pt x="498634" y="2228374"/>
                  <a:pt x="473869" y="2204561"/>
                  <a:pt x="449104" y="2179796"/>
                </a:cubicBezTo>
                <a:cubicBezTo>
                  <a:pt x="445294" y="2161699"/>
                  <a:pt x="444341" y="2143601"/>
                  <a:pt x="447199" y="2125504"/>
                </a:cubicBezTo>
                <a:cubicBezTo>
                  <a:pt x="451961" y="2093119"/>
                  <a:pt x="468154" y="2063591"/>
                  <a:pt x="476726" y="2032159"/>
                </a:cubicBezTo>
                <a:cubicBezTo>
                  <a:pt x="494824" y="1969294"/>
                  <a:pt x="488156" y="1899761"/>
                  <a:pt x="457676" y="1842611"/>
                </a:cubicBezTo>
                <a:cubicBezTo>
                  <a:pt x="466249" y="1920716"/>
                  <a:pt x="478631" y="2006441"/>
                  <a:pt x="433864" y="2071211"/>
                </a:cubicBezTo>
                <a:cubicBezTo>
                  <a:pt x="421481" y="2089309"/>
                  <a:pt x="404336" y="2106454"/>
                  <a:pt x="399574" y="2126456"/>
                </a:cubicBezTo>
                <a:cubicBezTo>
                  <a:pt x="381476" y="2106454"/>
                  <a:pt x="363379" y="2086451"/>
                  <a:pt x="343376" y="2068354"/>
                </a:cubicBezTo>
                <a:cubicBezTo>
                  <a:pt x="306229" y="2034064"/>
                  <a:pt x="264319" y="2005489"/>
                  <a:pt x="225266" y="1974056"/>
                </a:cubicBezTo>
                <a:cubicBezTo>
                  <a:pt x="135731" y="1901666"/>
                  <a:pt x="61436" y="1810226"/>
                  <a:pt x="7144" y="1709261"/>
                </a:cubicBezTo>
                <a:cubicBezTo>
                  <a:pt x="30004" y="1835944"/>
                  <a:pt x="127159" y="1934051"/>
                  <a:pt x="220504" y="2023586"/>
                </a:cubicBezTo>
                <a:cubicBezTo>
                  <a:pt x="291941" y="2092166"/>
                  <a:pt x="363379" y="2160746"/>
                  <a:pt x="443389" y="2218849"/>
                </a:cubicBezTo>
                <a:cubicBezTo>
                  <a:pt x="453866" y="2226469"/>
                  <a:pt x="465296" y="2234089"/>
                  <a:pt x="475774" y="2241709"/>
                </a:cubicBezTo>
                <a:cubicBezTo>
                  <a:pt x="475774" y="2241709"/>
                  <a:pt x="475774" y="2242661"/>
                  <a:pt x="476726" y="2242661"/>
                </a:cubicBezTo>
                <a:cubicBezTo>
                  <a:pt x="476726" y="2242661"/>
                  <a:pt x="476726" y="2241709"/>
                  <a:pt x="476726" y="2241709"/>
                </a:cubicBezTo>
                <a:cubicBezTo>
                  <a:pt x="556736" y="2296954"/>
                  <a:pt x="642461" y="2346484"/>
                  <a:pt x="712946" y="2409349"/>
                </a:cubicBezTo>
                <a:cubicBezTo>
                  <a:pt x="733901" y="2546509"/>
                  <a:pt x="757714" y="2683669"/>
                  <a:pt x="781526" y="2820829"/>
                </a:cubicBezTo>
                <a:cubicBezTo>
                  <a:pt x="792004" y="2818924"/>
                  <a:pt x="805339" y="2817971"/>
                  <a:pt x="819626" y="2817971"/>
                </a:cubicBezTo>
                <a:cubicBezTo>
                  <a:pt x="852964" y="2817971"/>
                  <a:pt x="880586" y="2823686"/>
                  <a:pt x="880586" y="2831306"/>
                </a:cubicBezTo>
                <a:cubicBezTo>
                  <a:pt x="880586" y="2838926"/>
                  <a:pt x="852964" y="2844641"/>
                  <a:pt x="819626" y="2844641"/>
                </a:cubicBezTo>
                <a:cubicBezTo>
                  <a:pt x="807244" y="2844641"/>
                  <a:pt x="794861" y="2843689"/>
                  <a:pt x="785336" y="2842736"/>
                </a:cubicBezTo>
                <a:cubicBezTo>
                  <a:pt x="824389" y="3059906"/>
                  <a:pt x="864394" y="3277076"/>
                  <a:pt x="894874" y="3496151"/>
                </a:cubicBezTo>
                <a:cubicBezTo>
                  <a:pt x="901541" y="3495199"/>
                  <a:pt x="908209" y="3495199"/>
                  <a:pt x="915829" y="3495199"/>
                </a:cubicBezTo>
                <a:cubicBezTo>
                  <a:pt x="949166" y="3495199"/>
                  <a:pt x="976789" y="3500914"/>
                  <a:pt x="976789" y="3508534"/>
                </a:cubicBezTo>
                <a:cubicBezTo>
                  <a:pt x="976789" y="3516154"/>
                  <a:pt x="949166" y="3521869"/>
                  <a:pt x="915829" y="3521869"/>
                </a:cubicBezTo>
                <a:cubicBezTo>
                  <a:pt x="910114" y="3521869"/>
                  <a:pt x="903446" y="3521869"/>
                  <a:pt x="897731" y="3520916"/>
                </a:cubicBezTo>
                <a:cubicBezTo>
                  <a:pt x="901541" y="3545681"/>
                  <a:pt x="904399" y="3570446"/>
                  <a:pt x="907256" y="3595211"/>
                </a:cubicBezTo>
                <a:cubicBezTo>
                  <a:pt x="918686" y="3687604"/>
                  <a:pt x="928211" y="3781901"/>
                  <a:pt x="919639" y="3874294"/>
                </a:cubicBezTo>
                <a:cubicBezTo>
                  <a:pt x="912019" y="3953351"/>
                  <a:pt x="892016" y="4030504"/>
                  <a:pt x="883444" y="4108609"/>
                </a:cubicBezTo>
                <a:cubicBezTo>
                  <a:pt x="911066" y="4109561"/>
                  <a:pt x="932021" y="4115276"/>
                  <a:pt x="932021" y="4121944"/>
                </a:cubicBezTo>
                <a:cubicBezTo>
                  <a:pt x="932021" y="4128611"/>
                  <a:pt x="910114" y="4134326"/>
                  <a:pt x="881539" y="4135279"/>
                </a:cubicBezTo>
                <a:cubicBezTo>
                  <a:pt x="880586" y="4140994"/>
                  <a:pt x="880586" y="4146709"/>
                  <a:pt x="880586" y="4152424"/>
                </a:cubicBezTo>
                <a:cubicBezTo>
                  <a:pt x="893921" y="4154329"/>
                  <a:pt x="902494" y="4157186"/>
                  <a:pt x="902494" y="4160996"/>
                </a:cubicBezTo>
                <a:cubicBezTo>
                  <a:pt x="902494" y="4164806"/>
                  <a:pt x="892969" y="4167664"/>
                  <a:pt x="879634" y="4169569"/>
                </a:cubicBezTo>
                <a:cubicBezTo>
                  <a:pt x="872966" y="4317207"/>
                  <a:pt x="900589" y="4465796"/>
                  <a:pt x="928211" y="4611529"/>
                </a:cubicBezTo>
                <a:cubicBezTo>
                  <a:pt x="993934" y="4602004"/>
                  <a:pt x="1059656" y="4591526"/>
                  <a:pt x="1126331" y="4582001"/>
                </a:cubicBezTo>
                <a:cubicBezTo>
                  <a:pt x="1121569" y="4495324"/>
                  <a:pt x="1115854" y="4409599"/>
                  <a:pt x="1111091" y="4322921"/>
                </a:cubicBezTo>
                <a:cubicBezTo>
                  <a:pt x="1103471" y="4324826"/>
                  <a:pt x="1093946" y="4324826"/>
                  <a:pt x="1084421" y="4324826"/>
                </a:cubicBezTo>
                <a:close/>
                <a:moveTo>
                  <a:pt x="1177766" y="1227296"/>
                </a:moveTo>
                <a:cubicBezTo>
                  <a:pt x="1209199" y="1232059"/>
                  <a:pt x="1156811" y="1413986"/>
                  <a:pt x="1130141" y="1416844"/>
                </a:cubicBezTo>
                <a:cubicBezTo>
                  <a:pt x="1102519" y="1419701"/>
                  <a:pt x="1146334" y="1222534"/>
                  <a:pt x="1177766" y="1227296"/>
                </a:cubicBezTo>
                <a:close/>
                <a:moveTo>
                  <a:pt x="772001" y="660559"/>
                </a:moveTo>
                <a:cubicBezTo>
                  <a:pt x="750094" y="665321"/>
                  <a:pt x="738664" y="531019"/>
                  <a:pt x="756761" y="515779"/>
                </a:cubicBezTo>
                <a:cubicBezTo>
                  <a:pt x="773906" y="499586"/>
                  <a:pt x="793909" y="654844"/>
                  <a:pt x="772001" y="660559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/>
          <p:cNvSpPr/>
          <p:nvPr/>
        </p:nvSpPr>
        <p:spPr>
          <a:xfrm>
            <a:off x="-1" y="5851391"/>
            <a:ext cx="12192000" cy="1051140"/>
          </a:xfrm>
          <a:custGeom>
            <a:avLst/>
            <a:gdLst>
              <a:gd name="connsiteX0" fmla="*/ 7970293 w 12192000"/>
              <a:gd name="connsiteY0" fmla="*/ 376 h 1563045"/>
              <a:gd name="connsiteX1" fmla="*/ 11368585 w 12192000"/>
              <a:gd name="connsiteY1" fmla="*/ 628173 h 1563045"/>
              <a:gd name="connsiteX2" fmla="*/ 12082747 w 12192000"/>
              <a:gd name="connsiteY2" fmla="*/ 590855 h 1563045"/>
              <a:gd name="connsiteX3" fmla="*/ 12192000 w 12192000"/>
              <a:gd name="connsiteY3" fmla="*/ 573029 h 1563045"/>
              <a:gd name="connsiteX4" fmla="*/ 12192000 w 12192000"/>
              <a:gd name="connsiteY4" fmla="*/ 1563045 h 1563045"/>
              <a:gd name="connsiteX5" fmla="*/ 0 w 12192000"/>
              <a:gd name="connsiteY5" fmla="*/ 1563045 h 1563045"/>
              <a:gd name="connsiteX6" fmla="*/ 0 w 12192000"/>
              <a:gd name="connsiteY6" fmla="*/ 362829 h 1563045"/>
              <a:gd name="connsiteX7" fmla="*/ 141276 w 12192000"/>
              <a:gd name="connsiteY7" fmla="*/ 376224 h 1563045"/>
              <a:gd name="connsiteX8" fmla="*/ 3002507 w 12192000"/>
              <a:gd name="connsiteY8" fmla="*/ 532639 h 1563045"/>
              <a:gd name="connsiteX9" fmla="*/ 7970293 w 12192000"/>
              <a:gd name="connsiteY9" fmla="*/ 376 h 1563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563045">
                <a:moveTo>
                  <a:pt x="7970293" y="376"/>
                </a:moveTo>
                <a:cubicBezTo>
                  <a:pt x="9364639" y="16298"/>
                  <a:pt x="10410967" y="587230"/>
                  <a:pt x="11368585" y="628173"/>
                </a:cubicBezTo>
                <a:cubicBezTo>
                  <a:pt x="11607989" y="638409"/>
                  <a:pt x="11849242" y="621918"/>
                  <a:pt x="12082747" y="590855"/>
                </a:cubicBezTo>
                <a:lnTo>
                  <a:pt x="12192000" y="573029"/>
                </a:lnTo>
                <a:lnTo>
                  <a:pt x="12192000" y="1563045"/>
                </a:lnTo>
                <a:lnTo>
                  <a:pt x="0" y="1563045"/>
                </a:lnTo>
                <a:lnTo>
                  <a:pt x="0" y="362829"/>
                </a:lnTo>
                <a:lnTo>
                  <a:pt x="141276" y="376224"/>
                </a:lnTo>
                <a:cubicBezTo>
                  <a:pt x="866633" y="449474"/>
                  <a:pt x="1949924" y="573582"/>
                  <a:pt x="3002507" y="532639"/>
                </a:cubicBezTo>
                <a:cubicBezTo>
                  <a:pt x="4405953" y="478048"/>
                  <a:pt x="6575947" y="-15546"/>
                  <a:pt x="7970293" y="37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Graphic 47"/>
          <p:cNvSpPr/>
          <p:nvPr/>
        </p:nvSpPr>
        <p:spPr>
          <a:xfrm>
            <a:off x="9625750" y="4063403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47"/>
          <p:cNvSpPr/>
          <p:nvPr/>
        </p:nvSpPr>
        <p:spPr>
          <a:xfrm>
            <a:off x="10621899" y="4800037"/>
            <a:ext cx="1181002" cy="177150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/>
          <p:cNvSpPr/>
          <p:nvPr/>
        </p:nvSpPr>
        <p:spPr>
          <a:xfrm>
            <a:off x="11774817" y="5349833"/>
            <a:ext cx="417182" cy="1122552"/>
          </a:xfrm>
          <a:custGeom>
            <a:avLst/>
            <a:gdLst>
              <a:gd name="connsiteX0" fmla="*/ 150537 w 417182"/>
              <a:gd name="connsiteY0" fmla="*/ 987116 h 1122552"/>
              <a:gd name="connsiteX1" fmla="*/ 150537 w 417182"/>
              <a:gd name="connsiteY1" fmla="*/ 987116 h 1122552"/>
              <a:gd name="connsiteX2" fmla="*/ 184647 w 417182"/>
              <a:gd name="connsiteY2" fmla="*/ 867904 h 1122552"/>
              <a:gd name="connsiteX3" fmla="*/ 184647 w 417182"/>
              <a:gd name="connsiteY3" fmla="*/ 867904 h 1122552"/>
              <a:gd name="connsiteX4" fmla="*/ 106436 w 417182"/>
              <a:gd name="connsiteY4" fmla="*/ 864804 h 1122552"/>
              <a:gd name="connsiteX5" fmla="*/ 167075 w 417182"/>
              <a:gd name="connsiteY5" fmla="*/ 875140 h 1122552"/>
              <a:gd name="connsiteX6" fmla="*/ 106436 w 417182"/>
              <a:gd name="connsiteY6" fmla="*/ 864804 h 1122552"/>
              <a:gd name="connsiteX7" fmla="*/ 52342 w 417182"/>
              <a:gd name="connsiteY7" fmla="*/ 839997 h 1122552"/>
              <a:gd name="connsiteX8" fmla="*/ 52342 w 417182"/>
              <a:gd name="connsiteY8" fmla="*/ 839997 h 1122552"/>
              <a:gd name="connsiteX9" fmla="*/ 271472 w 417182"/>
              <a:gd name="connsiteY9" fmla="*/ 512336 h 1122552"/>
              <a:gd name="connsiteX10" fmla="*/ 271472 w 417182"/>
              <a:gd name="connsiteY10" fmla="*/ 512336 h 1122552"/>
              <a:gd name="connsiteX11" fmla="*/ 313851 w 417182"/>
              <a:gd name="connsiteY11" fmla="*/ 324560 h 1122552"/>
              <a:gd name="connsiteX12" fmla="*/ 313851 w 417182"/>
              <a:gd name="connsiteY12" fmla="*/ 324560 h 1122552"/>
              <a:gd name="connsiteX13" fmla="*/ 243908 w 417182"/>
              <a:gd name="connsiteY13" fmla="*/ 324560 h 1122552"/>
              <a:gd name="connsiteX14" fmla="*/ 278707 w 417182"/>
              <a:gd name="connsiteY14" fmla="*/ 339720 h 1122552"/>
              <a:gd name="connsiteX15" fmla="*/ 243908 w 417182"/>
              <a:gd name="connsiteY15" fmla="*/ 324560 h 1122552"/>
              <a:gd name="connsiteX16" fmla="*/ 330733 w 417182"/>
              <a:gd name="connsiteY16" fmla="*/ 318703 h 1122552"/>
              <a:gd name="connsiteX17" fmla="*/ 330733 w 417182"/>
              <a:gd name="connsiteY17" fmla="*/ 318703 h 1122552"/>
              <a:gd name="connsiteX18" fmla="*/ 345204 w 417182"/>
              <a:gd name="connsiteY18" fmla="*/ 311123 h 1122552"/>
              <a:gd name="connsiteX19" fmla="*/ 345204 w 417182"/>
              <a:gd name="connsiteY19" fmla="*/ 311123 h 1122552"/>
              <a:gd name="connsiteX20" fmla="*/ 371045 w 417182"/>
              <a:gd name="connsiteY20" fmla="*/ 272534 h 1122552"/>
              <a:gd name="connsiteX21" fmla="*/ 369322 w 417182"/>
              <a:gd name="connsiteY21" fmla="*/ 279769 h 1122552"/>
              <a:gd name="connsiteX22" fmla="*/ 371045 w 417182"/>
              <a:gd name="connsiteY22" fmla="*/ 272534 h 1122552"/>
              <a:gd name="connsiteX23" fmla="*/ 399297 w 417182"/>
              <a:gd name="connsiteY23" fmla="*/ 215684 h 1122552"/>
              <a:gd name="connsiteX24" fmla="*/ 399297 w 417182"/>
              <a:gd name="connsiteY24" fmla="*/ 215684 h 1122552"/>
              <a:gd name="connsiteX25" fmla="*/ 362431 w 417182"/>
              <a:gd name="connsiteY25" fmla="*/ 208794 h 1122552"/>
              <a:gd name="connsiteX26" fmla="*/ 369667 w 417182"/>
              <a:gd name="connsiteY26" fmla="*/ 214306 h 1122552"/>
              <a:gd name="connsiteX27" fmla="*/ 362431 w 417182"/>
              <a:gd name="connsiteY27" fmla="*/ 208794 h 1122552"/>
              <a:gd name="connsiteX28" fmla="*/ 401365 w 417182"/>
              <a:gd name="connsiteY28" fmla="*/ 167448 h 1122552"/>
              <a:gd name="connsiteX29" fmla="*/ 383104 w 417182"/>
              <a:gd name="connsiteY29" fmla="*/ 182264 h 1122552"/>
              <a:gd name="connsiteX30" fmla="*/ 401365 w 417182"/>
              <a:gd name="connsiteY30" fmla="*/ 167448 h 1122552"/>
              <a:gd name="connsiteX31" fmla="*/ 309716 w 417182"/>
              <a:gd name="connsiteY31" fmla="*/ 143675 h 1122552"/>
              <a:gd name="connsiteX32" fmla="*/ 314540 w 417182"/>
              <a:gd name="connsiteY32" fmla="*/ 155045 h 1122552"/>
              <a:gd name="connsiteX33" fmla="*/ 309716 w 417182"/>
              <a:gd name="connsiteY33" fmla="*/ 143675 h 1122552"/>
              <a:gd name="connsiteX34" fmla="*/ 317985 w 417182"/>
              <a:gd name="connsiteY34" fmla="*/ 101296 h 1122552"/>
              <a:gd name="connsiteX35" fmla="*/ 325909 w 417182"/>
              <a:gd name="connsiteY35" fmla="*/ 115767 h 1122552"/>
              <a:gd name="connsiteX36" fmla="*/ 317985 w 417182"/>
              <a:gd name="connsiteY36" fmla="*/ 101296 h 1122552"/>
              <a:gd name="connsiteX37" fmla="*/ 340725 w 417182"/>
              <a:gd name="connsiteY37" fmla="*/ 0 h 1122552"/>
              <a:gd name="connsiteX38" fmla="*/ 357952 w 417182"/>
              <a:gd name="connsiteY38" fmla="*/ 37900 h 1122552"/>
              <a:gd name="connsiteX39" fmla="*/ 356229 w 417182"/>
              <a:gd name="connsiteY39" fmla="*/ 66842 h 1122552"/>
              <a:gd name="connsiteX40" fmla="*/ 382414 w 417182"/>
              <a:gd name="connsiteY40" fmla="*/ 64430 h 1122552"/>
              <a:gd name="connsiteX41" fmla="*/ 399986 w 417182"/>
              <a:gd name="connsiteY41" fmla="*/ 74077 h 1122552"/>
              <a:gd name="connsiteX42" fmla="*/ 378280 w 417182"/>
              <a:gd name="connsiteY42" fmla="*/ 88548 h 1122552"/>
              <a:gd name="connsiteX43" fmla="*/ 380347 w 417182"/>
              <a:gd name="connsiteY43" fmla="*/ 114044 h 1122552"/>
              <a:gd name="connsiteX44" fmla="*/ 372078 w 417182"/>
              <a:gd name="connsiteY44" fmla="*/ 160557 h 1122552"/>
              <a:gd name="connsiteX45" fmla="*/ 406145 w 417182"/>
              <a:gd name="connsiteY45" fmla="*/ 122529 h 1122552"/>
              <a:gd name="connsiteX46" fmla="*/ 417182 w 417182"/>
              <a:gd name="connsiteY46" fmla="*/ 118254 h 1122552"/>
              <a:gd name="connsiteX47" fmla="*/ 417182 w 417182"/>
              <a:gd name="connsiteY47" fmla="*/ 252973 h 1122552"/>
              <a:gd name="connsiteX48" fmla="*/ 416438 w 417182"/>
              <a:gd name="connsiteY48" fmla="*/ 253154 h 1122552"/>
              <a:gd name="connsiteX49" fmla="*/ 391028 w 417182"/>
              <a:gd name="connsiteY49" fmla="*/ 241181 h 1122552"/>
              <a:gd name="connsiteX50" fmla="*/ 366221 w 417182"/>
              <a:gd name="connsiteY50" fmla="*/ 234634 h 1122552"/>
              <a:gd name="connsiteX51" fmla="*/ 406532 w 417182"/>
              <a:gd name="connsiteY51" fmla="*/ 270811 h 1122552"/>
              <a:gd name="connsiteX52" fmla="*/ 417182 w 417182"/>
              <a:gd name="connsiteY52" fmla="*/ 278708 h 1122552"/>
              <a:gd name="connsiteX53" fmla="*/ 417182 w 417182"/>
              <a:gd name="connsiteY53" fmla="*/ 324555 h 1122552"/>
              <a:gd name="connsiteX54" fmla="*/ 415146 w 417182"/>
              <a:gd name="connsiteY54" fmla="*/ 324215 h 1122552"/>
              <a:gd name="connsiteX55" fmla="*/ 417182 w 417182"/>
              <a:gd name="connsiteY55" fmla="*/ 326321 h 1122552"/>
              <a:gd name="connsiteX56" fmla="*/ 417182 w 417182"/>
              <a:gd name="connsiteY56" fmla="*/ 395968 h 1122552"/>
              <a:gd name="connsiteX57" fmla="*/ 405154 w 417182"/>
              <a:gd name="connsiteY57" fmla="*/ 393469 h 1122552"/>
              <a:gd name="connsiteX58" fmla="*/ 417182 w 417182"/>
              <a:gd name="connsiteY58" fmla="*/ 403573 h 1122552"/>
              <a:gd name="connsiteX59" fmla="*/ 417182 w 417182"/>
              <a:gd name="connsiteY59" fmla="*/ 1076079 h 1122552"/>
              <a:gd name="connsiteX60" fmla="*/ 408643 w 417182"/>
              <a:gd name="connsiteY60" fmla="*/ 1072003 h 1122552"/>
              <a:gd name="connsiteX61" fmla="*/ 402398 w 417182"/>
              <a:gd name="connsiteY61" fmla="*/ 1090135 h 1122552"/>
              <a:gd name="connsiteX62" fmla="*/ 364154 w 417182"/>
              <a:gd name="connsiteY62" fmla="*/ 1119765 h 1122552"/>
              <a:gd name="connsiteX63" fmla="*/ 343826 w 417182"/>
              <a:gd name="connsiteY63" fmla="*/ 1056370 h 1122552"/>
              <a:gd name="connsiteX64" fmla="*/ 295934 w 417182"/>
              <a:gd name="connsiteY64" fmla="*/ 1066017 h 1122552"/>
              <a:gd name="connsiteX65" fmla="*/ 215656 w 417182"/>
              <a:gd name="connsiteY65" fmla="*/ 1103572 h 1122552"/>
              <a:gd name="connsiteX66" fmla="*/ 182579 w 417182"/>
              <a:gd name="connsiteY66" fmla="*/ 1093235 h 1122552"/>
              <a:gd name="connsiteX67" fmla="*/ 128142 w 417182"/>
              <a:gd name="connsiteY67" fmla="*/ 1075664 h 1122552"/>
              <a:gd name="connsiteX68" fmla="*/ 106436 w 417182"/>
              <a:gd name="connsiteY68" fmla="*/ 1066706 h 1122552"/>
              <a:gd name="connsiteX69" fmla="*/ 121595 w 417182"/>
              <a:gd name="connsiteY69" fmla="*/ 1051546 h 1122552"/>
              <a:gd name="connsiteX70" fmla="*/ 53720 w 417182"/>
              <a:gd name="connsiteY70" fmla="*/ 1047411 h 1122552"/>
              <a:gd name="connsiteX71" fmla="*/ 29602 w 417182"/>
              <a:gd name="connsiteY71" fmla="*/ 1044655 h 1122552"/>
              <a:gd name="connsiteX72" fmla="*/ 14098 w 417182"/>
              <a:gd name="connsiteY72" fmla="*/ 1033974 h 1122552"/>
              <a:gd name="connsiteX73" fmla="*/ 13753 w 417182"/>
              <a:gd name="connsiteY73" fmla="*/ 1012612 h 1122552"/>
              <a:gd name="connsiteX74" fmla="*/ 89553 w 417182"/>
              <a:gd name="connsiteY74" fmla="*/ 995385 h 1122552"/>
              <a:gd name="connsiteX75" fmla="*/ 127108 w 417182"/>
              <a:gd name="connsiteY75" fmla="*/ 986083 h 1122552"/>
              <a:gd name="connsiteX76" fmla="*/ 92309 w 417182"/>
              <a:gd name="connsiteY76" fmla="*/ 994352 h 1122552"/>
              <a:gd name="connsiteX77" fmla="*/ 75082 w 417182"/>
              <a:gd name="connsiteY77" fmla="*/ 984016 h 1122552"/>
              <a:gd name="connsiteX78" fmla="*/ 37527 w 417182"/>
              <a:gd name="connsiteY78" fmla="*/ 971612 h 1122552"/>
              <a:gd name="connsiteX79" fmla="*/ 18577 w 417182"/>
              <a:gd name="connsiteY79" fmla="*/ 959553 h 1122552"/>
              <a:gd name="connsiteX80" fmla="*/ 25123 w 417182"/>
              <a:gd name="connsiteY80" fmla="*/ 934057 h 1122552"/>
              <a:gd name="connsiteX81" fmla="*/ 106436 w 417182"/>
              <a:gd name="connsiteY81" fmla="*/ 923031 h 1122552"/>
              <a:gd name="connsiteX82" fmla="*/ 70258 w 417182"/>
              <a:gd name="connsiteY82" fmla="*/ 908905 h 1122552"/>
              <a:gd name="connsiteX83" fmla="*/ 59922 w 417182"/>
              <a:gd name="connsiteY83" fmla="*/ 894090 h 1122552"/>
              <a:gd name="connsiteX84" fmla="*/ 70947 w 417182"/>
              <a:gd name="connsiteY84" fmla="*/ 881686 h 1122552"/>
              <a:gd name="connsiteX85" fmla="*/ 27880 w 417182"/>
              <a:gd name="connsiteY85" fmla="*/ 848610 h 1122552"/>
              <a:gd name="connsiteX86" fmla="*/ 13753 w 417182"/>
              <a:gd name="connsiteY86" fmla="*/ 825870 h 1122552"/>
              <a:gd name="connsiteX87" fmla="*/ 35804 w 417182"/>
              <a:gd name="connsiteY87" fmla="*/ 811399 h 1122552"/>
              <a:gd name="connsiteX88" fmla="*/ 95065 w 417182"/>
              <a:gd name="connsiteY88" fmla="*/ 803475 h 1122552"/>
              <a:gd name="connsiteX89" fmla="*/ 171210 w 417182"/>
              <a:gd name="connsiteY89" fmla="*/ 783836 h 1122552"/>
              <a:gd name="connsiteX90" fmla="*/ 149503 w 417182"/>
              <a:gd name="connsiteY90" fmla="*/ 775567 h 1122552"/>
              <a:gd name="connsiteX91" fmla="*/ 92309 w 417182"/>
              <a:gd name="connsiteY91" fmla="*/ 754205 h 1122552"/>
              <a:gd name="connsiteX92" fmla="*/ 83007 w 417182"/>
              <a:gd name="connsiteY92" fmla="*/ 738701 h 1122552"/>
              <a:gd name="connsiteX93" fmla="*/ 97133 w 417182"/>
              <a:gd name="connsiteY93" fmla="*/ 729743 h 1122552"/>
              <a:gd name="connsiteX94" fmla="*/ 215311 w 417182"/>
              <a:gd name="connsiteY94" fmla="*/ 722507 h 1122552"/>
              <a:gd name="connsiteX95" fmla="*/ 197739 w 417182"/>
              <a:gd name="connsiteY95" fmla="*/ 703902 h 1122552"/>
              <a:gd name="connsiteX96" fmla="*/ 168453 w 417182"/>
              <a:gd name="connsiteY96" fmla="*/ 690809 h 1122552"/>
              <a:gd name="connsiteX97" fmla="*/ 118839 w 417182"/>
              <a:gd name="connsiteY97" fmla="*/ 689776 h 1122552"/>
              <a:gd name="connsiteX98" fmla="*/ 75082 w 417182"/>
              <a:gd name="connsiteY98" fmla="*/ 671170 h 1122552"/>
              <a:gd name="connsiteX99" fmla="*/ 76116 w 417182"/>
              <a:gd name="connsiteY99" fmla="*/ 646708 h 1122552"/>
              <a:gd name="connsiteX100" fmla="*/ 216000 w 417182"/>
              <a:gd name="connsiteY100" fmla="*/ 633960 h 1122552"/>
              <a:gd name="connsiteX101" fmla="*/ 263203 w 417182"/>
              <a:gd name="connsiteY101" fmla="*/ 598816 h 1122552"/>
              <a:gd name="connsiteX102" fmla="*/ 224269 w 417182"/>
              <a:gd name="connsiteY102" fmla="*/ 600194 h 1122552"/>
              <a:gd name="connsiteX103" fmla="*/ 196706 w 417182"/>
              <a:gd name="connsiteY103" fmla="*/ 608119 h 1122552"/>
              <a:gd name="connsiteX104" fmla="*/ 100923 w 417182"/>
              <a:gd name="connsiteY104" fmla="*/ 571942 h 1122552"/>
              <a:gd name="connsiteX105" fmla="*/ 220824 w 417182"/>
              <a:gd name="connsiteY105" fmla="*/ 535420 h 1122552"/>
              <a:gd name="connsiteX106" fmla="*/ 228059 w 417182"/>
              <a:gd name="connsiteY106" fmla="*/ 508546 h 1122552"/>
              <a:gd name="connsiteX107" fmla="*/ 129865 w 417182"/>
              <a:gd name="connsiteY107" fmla="*/ 491319 h 1122552"/>
              <a:gd name="connsiteX108" fmla="*/ 189470 w 417182"/>
              <a:gd name="connsiteY108" fmla="*/ 471335 h 1122552"/>
              <a:gd name="connsiteX109" fmla="*/ 145369 w 417182"/>
              <a:gd name="connsiteY109" fmla="*/ 433091 h 1122552"/>
              <a:gd name="connsiteX110" fmla="*/ 261480 w 417182"/>
              <a:gd name="connsiteY110" fmla="*/ 415519 h 1122552"/>
              <a:gd name="connsiteX111" fmla="*/ 195328 w 417182"/>
              <a:gd name="connsiteY111" fmla="*/ 383477 h 1122552"/>
              <a:gd name="connsiteX112" fmla="*/ 145714 w 417182"/>
              <a:gd name="connsiteY112" fmla="*/ 349367 h 1122552"/>
              <a:gd name="connsiteX113" fmla="*/ 179134 w 417182"/>
              <a:gd name="connsiteY113" fmla="*/ 344199 h 1122552"/>
              <a:gd name="connsiteX114" fmla="*/ 203252 w 417182"/>
              <a:gd name="connsiteY114" fmla="*/ 327661 h 1122552"/>
              <a:gd name="connsiteX115" fmla="*/ 189470 w 417182"/>
              <a:gd name="connsiteY115" fmla="*/ 303543 h 1122552"/>
              <a:gd name="connsiteX116" fmla="*/ 188437 w 417182"/>
              <a:gd name="connsiteY116" fmla="*/ 282526 h 1122552"/>
              <a:gd name="connsiteX117" fmla="*/ 241497 w 417182"/>
              <a:gd name="connsiteY117" fmla="*/ 271845 h 1122552"/>
              <a:gd name="connsiteX118" fmla="*/ 340036 w 417182"/>
              <a:gd name="connsiteY118" fmla="*/ 246693 h 1122552"/>
              <a:gd name="connsiteX119" fmla="*/ 255967 w 417182"/>
              <a:gd name="connsiteY119" fmla="*/ 260819 h 1122552"/>
              <a:gd name="connsiteX120" fmla="*/ 224958 w 417182"/>
              <a:gd name="connsiteY120" fmla="*/ 246349 h 1122552"/>
              <a:gd name="connsiteX121" fmla="*/ 213588 w 417182"/>
              <a:gd name="connsiteY121" fmla="*/ 232222 h 1122552"/>
              <a:gd name="connsiteX122" fmla="*/ 189470 w 417182"/>
              <a:gd name="connsiteY122" fmla="*/ 214995 h 1122552"/>
              <a:gd name="connsiteX123" fmla="*/ 262169 w 417182"/>
              <a:gd name="connsiteY123" fmla="*/ 221197 h 1122552"/>
              <a:gd name="connsiteX124" fmla="*/ 340036 w 417182"/>
              <a:gd name="connsiteY124" fmla="*/ 206382 h 1122552"/>
              <a:gd name="connsiteX125" fmla="*/ 296968 w 417182"/>
              <a:gd name="connsiteY125" fmla="*/ 205003 h 1122552"/>
              <a:gd name="connsiteX126" fmla="*/ 255967 w 417182"/>
              <a:gd name="connsiteY126" fmla="*/ 192600 h 1122552"/>
              <a:gd name="connsiteX127" fmla="*/ 251833 w 417182"/>
              <a:gd name="connsiteY127" fmla="*/ 160557 h 1122552"/>
              <a:gd name="connsiteX128" fmla="*/ 244942 w 417182"/>
              <a:gd name="connsiteY128" fmla="*/ 135406 h 1122552"/>
              <a:gd name="connsiteX129" fmla="*/ 290422 w 417182"/>
              <a:gd name="connsiteY129" fmla="*/ 116111 h 1122552"/>
              <a:gd name="connsiteX130" fmla="*/ 293178 w 417182"/>
              <a:gd name="connsiteY130" fmla="*/ 106464 h 1122552"/>
              <a:gd name="connsiteX131" fmla="*/ 299035 w 417182"/>
              <a:gd name="connsiteY131" fmla="*/ 67531 h 1122552"/>
              <a:gd name="connsiteX132" fmla="*/ 326254 w 417182"/>
              <a:gd name="connsiteY132" fmla="*/ 83724 h 1122552"/>
              <a:gd name="connsiteX133" fmla="*/ 316951 w 417182"/>
              <a:gd name="connsiteY133" fmla="*/ 35488 h 1122552"/>
              <a:gd name="connsiteX134" fmla="*/ 340725 w 417182"/>
              <a:gd name="connsiteY134" fmla="*/ 0 h 1122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417182" h="1122552">
                <a:moveTo>
                  <a:pt x="150537" y="987116"/>
                </a:moveTo>
                <a:cubicBezTo>
                  <a:pt x="135377" y="992285"/>
                  <a:pt x="160529" y="993318"/>
                  <a:pt x="150537" y="987116"/>
                </a:cubicBezTo>
                <a:close/>
                <a:moveTo>
                  <a:pt x="184647" y="867904"/>
                </a:moveTo>
                <a:cubicBezTo>
                  <a:pt x="162252" y="871005"/>
                  <a:pt x="195672" y="873073"/>
                  <a:pt x="184647" y="867904"/>
                </a:cubicBezTo>
                <a:close/>
                <a:moveTo>
                  <a:pt x="106436" y="864804"/>
                </a:moveTo>
                <a:cubicBezTo>
                  <a:pt x="70603" y="896157"/>
                  <a:pt x="177067" y="878930"/>
                  <a:pt x="167075" y="875140"/>
                </a:cubicBezTo>
                <a:cubicBezTo>
                  <a:pt x="146058" y="867215"/>
                  <a:pt x="121595" y="882031"/>
                  <a:pt x="106436" y="864804"/>
                </a:cubicBezTo>
                <a:close/>
                <a:moveTo>
                  <a:pt x="52342" y="839997"/>
                </a:moveTo>
                <a:cubicBezTo>
                  <a:pt x="30636" y="842408"/>
                  <a:pt x="59578" y="848266"/>
                  <a:pt x="52342" y="839997"/>
                </a:cubicBezTo>
                <a:close/>
                <a:moveTo>
                  <a:pt x="271472" y="512336"/>
                </a:moveTo>
                <a:cubicBezTo>
                  <a:pt x="232538" y="518882"/>
                  <a:pt x="245286" y="531975"/>
                  <a:pt x="271472" y="512336"/>
                </a:cubicBezTo>
                <a:close/>
                <a:moveTo>
                  <a:pt x="313851" y="324560"/>
                </a:moveTo>
                <a:cubicBezTo>
                  <a:pt x="301447" y="330417"/>
                  <a:pt x="325220" y="329384"/>
                  <a:pt x="313851" y="324560"/>
                </a:cubicBezTo>
                <a:close/>
                <a:moveTo>
                  <a:pt x="243908" y="324560"/>
                </a:moveTo>
                <a:cubicBezTo>
                  <a:pt x="234261" y="346955"/>
                  <a:pt x="266993" y="342132"/>
                  <a:pt x="278707" y="339720"/>
                </a:cubicBezTo>
                <a:cubicBezTo>
                  <a:pt x="330389" y="321804"/>
                  <a:pt x="257345" y="340409"/>
                  <a:pt x="243908" y="324560"/>
                </a:cubicBezTo>
                <a:close/>
                <a:moveTo>
                  <a:pt x="330733" y="318703"/>
                </a:moveTo>
                <a:cubicBezTo>
                  <a:pt x="318329" y="324560"/>
                  <a:pt x="342103" y="323526"/>
                  <a:pt x="330733" y="318703"/>
                </a:cubicBezTo>
                <a:close/>
                <a:moveTo>
                  <a:pt x="345204" y="311123"/>
                </a:moveTo>
                <a:cubicBezTo>
                  <a:pt x="330044" y="316291"/>
                  <a:pt x="355196" y="317669"/>
                  <a:pt x="345204" y="311123"/>
                </a:cubicBezTo>
                <a:close/>
                <a:moveTo>
                  <a:pt x="371045" y="272534"/>
                </a:moveTo>
                <a:lnTo>
                  <a:pt x="369322" y="279769"/>
                </a:lnTo>
                <a:cubicBezTo>
                  <a:pt x="362776" y="314224"/>
                  <a:pt x="384137" y="291828"/>
                  <a:pt x="371045" y="272534"/>
                </a:cubicBezTo>
                <a:close/>
                <a:moveTo>
                  <a:pt x="399297" y="215684"/>
                </a:moveTo>
                <a:cubicBezTo>
                  <a:pt x="395507" y="237046"/>
                  <a:pt x="424104" y="209827"/>
                  <a:pt x="399297" y="215684"/>
                </a:cubicBezTo>
                <a:close/>
                <a:moveTo>
                  <a:pt x="362431" y="208794"/>
                </a:moveTo>
                <a:lnTo>
                  <a:pt x="369667" y="214306"/>
                </a:lnTo>
                <a:cubicBezTo>
                  <a:pt x="405499" y="223264"/>
                  <a:pt x="383793" y="211205"/>
                  <a:pt x="362431" y="208794"/>
                </a:cubicBezTo>
                <a:close/>
                <a:moveTo>
                  <a:pt x="401365" y="167448"/>
                </a:moveTo>
                <a:cubicBezTo>
                  <a:pt x="394129" y="170894"/>
                  <a:pt x="390683" y="179163"/>
                  <a:pt x="383104" y="182264"/>
                </a:cubicBezTo>
                <a:cubicBezTo>
                  <a:pt x="329010" y="193634"/>
                  <a:pt x="410667" y="192600"/>
                  <a:pt x="401365" y="167448"/>
                </a:cubicBezTo>
                <a:close/>
                <a:moveTo>
                  <a:pt x="309716" y="143675"/>
                </a:moveTo>
                <a:cubicBezTo>
                  <a:pt x="302136" y="144364"/>
                  <a:pt x="314884" y="155389"/>
                  <a:pt x="314540" y="155045"/>
                </a:cubicBezTo>
                <a:cubicBezTo>
                  <a:pt x="340036" y="179852"/>
                  <a:pt x="334523" y="144364"/>
                  <a:pt x="309716" y="143675"/>
                </a:cubicBezTo>
                <a:close/>
                <a:moveTo>
                  <a:pt x="317985" y="101296"/>
                </a:moveTo>
                <a:cubicBezTo>
                  <a:pt x="315573" y="107842"/>
                  <a:pt x="324531" y="110943"/>
                  <a:pt x="325909" y="115767"/>
                </a:cubicBezTo>
                <a:cubicBezTo>
                  <a:pt x="336246" y="152978"/>
                  <a:pt x="341414" y="103708"/>
                  <a:pt x="317985" y="101296"/>
                </a:cubicBezTo>
                <a:close/>
                <a:moveTo>
                  <a:pt x="340725" y="0"/>
                </a:moveTo>
                <a:cubicBezTo>
                  <a:pt x="365532" y="6202"/>
                  <a:pt x="340036" y="40312"/>
                  <a:pt x="357952" y="37900"/>
                </a:cubicBezTo>
                <a:cubicBezTo>
                  <a:pt x="401365" y="9648"/>
                  <a:pt x="362431" y="47203"/>
                  <a:pt x="356229" y="66842"/>
                </a:cubicBezTo>
                <a:cubicBezTo>
                  <a:pt x="347960" y="114044"/>
                  <a:pt x="370011" y="46858"/>
                  <a:pt x="382414" y="64430"/>
                </a:cubicBezTo>
                <a:cubicBezTo>
                  <a:pt x="400331" y="60640"/>
                  <a:pt x="428239" y="46514"/>
                  <a:pt x="399986" y="74077"/>
                </a:cubicBezTo>
                <a:cubicBezTo>
                  <a:pt x="439264" y="85102"/>
                  <a:pt x="392062" y="86825"/>
                  <a:pt x="378280" y="88548"/>
                </a:cubicBezTo>
                <a:cubicBezTo>
                  <a:pt x="404810" y="89582"/>
                  <a:pt x="414457" y="115767"/>
                  <a:pt x="380347" y="114044"/>
                </a:cubicBezTo>
                <a:cubicBezTo>
                  <a:pt x="348649" y="84758"/>
                  <a:pt x="344859" y="165725"/>
                  <a:pt x="372078" y="160557"/>
                </a:cubicBezTo>
                <a:cubicBezTo>
                  <a:pt x="383793" y="145914"/>
                  <a:pt x="394129" y="132477"/>
                  <a:pt x="406145" y="122529"/>
                </a:cubicBezTo>
                <a:lnTo>
                  <a:pt x="417182" y="118254"/>
                </a:lnTo>
                <a:lnTo>
                  <a:pt x="417182" y="252973"/>
                </a:lnTo>
                <a:lnTo>
                  <a:pt x="416438" y="253154"/>
                </a:lnTo>
                <a:cubicBezTo>
                  <a:pt x="406533" y="257030"/>
                  <a:pt x="397575" y="260131"/>
                  <a:pt x="391028" y="241181"/>
                </a:cubicBezTo>
                <a:cubicBezTo>
                  <a:pt x="392406" y="269777"/>
                  <a:pt x="369667" y="250139"/>
                  <a:pt x="366221" y="234634"/>
                </a:cubicBezTo>
                <a:cubicBezTo>
                  <a:pt x="343481" y="242559"/>
                  <a:pt x="396196" y="265299"/>
                  <a:pt x="406532" y="270811"/>
                </a:cubicBezTo>
                <a:lnTo>
                  <a:pt x="417182" y="278708"/>
                </a:lnTo>
                <a:lnTo>
                  <a:pt x="417182" y="324555"/>
                </a:lnTo>
                <a:lnTo>
                  <a:pt x="415146" y="324215"/>
                </a:lnTo>
                <a:lnTo>
                  <a:pt x="417182" y="326321"/>
                </a:lnTo>
                <a:lnTo>
                  <a:pt x="417182" y="395968"/>
                </a:lnTo>
                <a:lnTo>
                  <a:pt x="405154" y="393469"/>
                </a:lnTo>
                <a:lnTo>
                  <a:pt x="417182" y="403573"/>
                </a:lnTo>
                <a:lnTo>
                  <a:pt x="417182" y="1076079"/>
                </a:lnTo>
                <a:lnTo>
                  <a:pt x="408643" y="1072003"/>
                </a:lnTo>
                <a:cubicBezTo>
                  <a:pt x="402226" y="1069721"/>
                  <a:pt x="398092" y="1072046"/>
                  <a:pt x="402398" y="1090135"/>
                </a:cubicBezTo>
                <a:cubicBezTo>
                  <a:pt x="419625" y="1124933"/>
                  <a:pt x="391028" y="1121488"/>
                  <a:pt x="364154" y="1119765"/>
                </a:cubicBezTo>
                <a:cubicBezTo>
                  <a:pt x="307993" y="1134925"/>
                  <a:pt x="341414" y="1084622"/>
                  <a:pt x="343826" y="1056370"/>
                </a:cubicBezTo>
                <a:cubicBezTo>
                  <a:pt x="331078" y="1014680"/>
                  <a:pt x="311439" y="1083244"/>
                  <a:pt x="295934" y="1066017"/>
                </a:cubicBezTo>
                <a:cubicBezTo>
                  <a:pt x="273884" y="1086689"/>
                  <a:pt x="248043" y="1092891"/>
                  <a:pt x="215656" y="1103572"/>
                </a:cubicBezTo>
                <a:cubicBezTo>
                  <a:pt x="219101" y="1065672"/>
                  <a:pt x="178790" y="1120455"/>
                  <a:pt x="182579" y="1093235"/>
                </a:cubicBezTo>
                <a:cubicBezTo>
                  <a:pt x="180168" y="1089101"/>
                  <a:pt x="106780" y="1113564"/>
                  <a:pt x="128142" y="1075664"/>
                </a:cubicBezTo>
                <a:cubicBezTo>
                  <a:pt x="111259" y="1087378"/>
                  <a:pt x="73359" y="1085311"/>
                  <a:pt x="106436" y="1066706"/>
                </a:cubicBezTo>
                <a:cubicBezTo>
                  <a:pt x="58200" y="1075664"/>
                  <a:pt x="96788" y="1050168"/>
                  <a:pt x="121595" y="1051546"/>
                </a:cubicBezTo>
                <a:cubicBezTo>
                  <a:pt x="98856" y="1048101"/>
                  <a:pt x="73359" y="1055336"/>
                  <a:pt x="53720" y="1047411"/>
                </a:cubicBezTo>
                <a:cubicBezTo>
                  <a:pt x="31325" y="1061882"/>
                  <a:pt x="45451" y="1037420"/>
                  <a:pt x="29602" y="1044655"/>
                </a:cubicBezTo>
                <a:cubicBezTo>
                  <a:pt x="29258" y="1032941"/>
                  <a:pt x="40972" y="1022260"/>
                  <a:pt x="14098" y="1033974"/>
                </a:cubicBezTo>
                <a:cubicBezTo>
                  <a:pt x="-32760" y="1040176"/>
                  <a:pt x="55788" y="1010545"/>
                  <a:pt x="13753" y="1012612"/>
                </a:cubicBezTo>
                <a:cubicBezTo>
                  <a:pt x="31325" y="1000554"/>
                  <a:pt x="56821" y="990906"/>
                  <a:pt x="89553" y="995385"/>
                </a:cubicBezTo>
                <a:cubicBezTo>
                  <a:pt x="105747" y="1011579"/>
                  <a:pt x="167764" y="972301"/>
                  <a:pt x="127108" y="986083"/>
                </a:cubicBezTo>
                <a:cubicBezTo>
                  <a:pt x="137444" y="956452"/>
                  <a:pt x="112637" y="986083"/>
                  <a:pt x="92309" y="994352"/>
                </a:cubicBezTo>
                <a:cubicBezTo>
                  <a:pt x="105057" y="974368"/>
                  <a:pt x="86796" y="974024"/>
                  <a:pt x="75082" y="984016"/>
                </a:cubicBezTo>
                <a:cubicBezTo>
                  <a:pt x="68536" y="978158"/>
                  <a:pt x="57855" y="964721"/>
                  <a:pt x="37527" y="971612"/>
                </a:cubicBezTo>
                <a:cubicBezTo>
                  <a:pt x="63712" y="950595"/>
                  <a:pt x="33737" y="955763"/>
                  <a:pt x="18577" y="959553"/>
                </a:cubicBezTo>
                <a:cubicBezTo>
                  <a:pt x="-26214" y="949561"/>
                  <a:pt x="62334" y="948183"/>
                  <a:pt x="25123" y="934057"/>
                </a:cubicBezTo>
                <a:cubicBezTo>
                  <a:pt x="36149" y="928200"/>
                  <a:pt x="132276" y="935435"/>
                  <a:pt x="106436" y="923031"/>
                </a:cubicBezTo>
                <a:cubicBezTo>
                  <a:pt x="100234" y="912006"/>
                  <a:pt x="81284" y="925788"/>
                  <a:pt x="70258" y="908905"/>
                </a:cubicBezTo>
                <a:cubicBezTo>
                  <a:pt x="33048" y="918552"/>
                  <a:pt x="90587" y="885821"/>
                  <a:pt x="59922" y="894090"/>
                </a:cubicBezTo>
                <a:cubicBezTo>
                  <a:pt x="20989" y="892367"/>
                  <a:pt x="50620" y="880308"/>
                  <a:pt x="70947" y="881686"/>
                </a:cubicBezTo>
                <a:cubicBezTo>
                  <a:pt x="113671" y="861013"/>
                  <a:pt x="39250" y="868938"/>
                  <a:pt x="27880" y="848610"/>
                </a:cubicBezTo>
                <a:cubicBezTo>
                  <a:pt x="42695" y="828971"/>
                  <a:pt x="38216" y="825870"/>
                  <a:pt x="13753" y="825870"/>
                </a:cubicBezTo>
                <a:cubicBezTo>
                  <a:pt x="-26214" y="805887"/>
                  <a:pt x="71981" y="827937"/>
                  <a:pt x="35804" y="811399"/>
                </a:cubicBezTo>
                <a:cubicBezTo>
                  <a:pt x="49241" y="804164"/>
                  <a:pt x="74738" y="804853"/>
                  <a:pt x="95065" y="803475"/>
                </a:cubicBezTo>
                <a:cubicBezTo>
                  <a:pt x="114705" y="817601"/>
                  <a:pt x="205664" y="790382"/>
                  <a:pt x="171210" y="783836"/>
                </a:cubicBezTo>
                <a:cubicBezTo>
                  <a:pt x="138823" y="791416"/>
                  <a:pt x="181546" y="760063"/>
                  <a:pt x="149503" y="775567"/>
                </a:cubicBezTo>
                <a:cubicBezTo>
                  <a:pt x="135377" y="758340"/>
                  <a:pt x="98856" y="774533"/>
                  <a:pt x="92309" y="754205"/>
                </a:cubicBezTo>
                <a:cubicBezTo>
                  <a:pt x="49931" y="745592"/>
                  <a:pt x="117805" y="742835"/>
                  <a:pt x="83007" y="738701"/>
                </a:cubicBezTo>
                <a:cubicBezTo>
                  <a:pt x="39939" y="727675"/>
                  <a:pt x="73015" y="721474"/>
                  <a:pt x="97133" y="729743"/>
                </a:cubicBezTo>
                <a:cubicBezTo>
                  <a:pt x="134343" y="728709"/>
                  <a:pt x="174310" y="732843"/>
                  <a:pt x="215311" y="722507"/>
                </a:cubicBezTo>
                <a:cubicBezTo>
                  <a:pt x="253900" y="714238"/>
                  <a:pt x="220135" y="700456"/>
                  <a:pt x="197739" y="703902"/>
                </a:cubicBezTo>
                <a:cubicBezTo>
                  <a:pt x="193605" y="682885"/>
                  <a:pt x="167075" y="714583"/>
                  <a:pt x="168453" y="690809"/>
                </a:cubicBezTo>
                <a:cubicBezTo>
                  <a:pt x="151226" y="695288"/>
                  <a:pt x="140890" y="685986"/>
                  <a:pt x="118839" y="689776"/>
                </a:cubicBezTo>
                <a:cubicBezTo>
                  <a:pt x="128142" y="670137"/>
                  <a:pt x="60956" y="688398"/>
                  <a:pt x="75082" y="671170"/>
                </a:cubicBezTo>
                <a:cubicBezTo>
                  <a:pt x="107469" y="656010"/>
                  <a:pt x="49241" y="658767"/>
                  <a:pt x="76116" y="646708"/>
                </a:cubicBezTo>
                <a:cubicBezTo>
                  <a:pt x="121940" y="636716"/>
                  <a:pt x="170865" y="646708"/>
                  <a:pt x="216000" y="633960"/>
                </a:cubicBezTo>
                <a:cubicBezTo>
                  <a:pt x="161218" y="613287"/>
                  <a:pt x="247009" y="616043"/>
                  <a:pt x="263203" y="598816"/>
                </a:cubicBezTo>
                <a:cubicBezTo>
                  <a:pt x="248043" y="580900"/>
                  <a:pt x="237706" y="607430"/>
                  <a:pt x="224269" y="600194"/>
                </a:cubicBezTo>
                <a:cubicBezTo>
                  <a:pt x="208076" y="595715"/>
                  <a:pt x="215311" y="601228"/>
                  <a:pt x="196706" y="608119"/>
                </a:cubicBezTo>
                <a:cubicBezTo>
                  <a:pt x="160873" y="602606"/>
                  <a:pt x="129520" y="599505"/>
                  <a:pt x="100923" y="571942"/>
                </a:cubicBezTo>
                <a:cubicBezTo>
                  <a:pt x="120562" y="553681"/>
                  <a:pt x="186370" y="551269"/>
                  <a:pt x="220824" y="535420"/>
                </a:cubicBezTo>
                <a:cubicBezTo>
                  <a:pt x="207042" y="514403"/>
                  <a:pt x="239774" y="517159"/>
                  <a:pt x="228059" y="508546"/>
                </a:cubicBezTo>
                <a:cubicBezTo>
                  <a:pt x="193260" y="536799"/>
                  <a:pt x="163285" y="511302"/>
                  <a:pt x="129865" y="491319"/>
                </a:cubicBezTo>
                <a:cubicBezTo>
                  <a:pt x="121940" y="469612"/>
                  <a:pt x="243908" y="495453"/>
                  <a:pt x="189470" y="471335"/>
                </a:cubicBezTo>
                <a:cubicBezTo>
                  <a:pt x="184647" y="469268"/>
                  <a:pt x="129865" y="445150"/>
                  <a:pt x="145369" y="433091"/>
                </a:cubicBezTo>
                <a:cubicBezTo>
                  <a:pt x="182924" y="417931"/>
                  <a:pt x="227715" y="443772"/>
                  <a:pt x="261480" y="415519"/>
                </a:cubicBezTo>
                <a:cubicBezTo>
                  <a:pt x="248387" y="427578"/>
                  <a:pt x="221513" y="382788"/>
                  <a:pt x="195328" y="383477"/>
                </a:cubicBezTo>
                <a:cubicBezTo>
                  <a:pt x="181890" y="380031"/>
                  <a:pt x="122974" y="354880"/>
                  <a:pt x="145714" y="349367"/>
                </a:cubicBezTo>
                <a:cubicBezTo>
                  <a:pt x="170865" y="361771"/>
                  <a:pt x="160873" y="334207"/>
                  <a:pt x="179134" y="344199"/>
                </a:cubicBezTo>
                <a:cubicBezTo>
                  <a:pt x="215311" y="367283"/>
                  <a:pt x="181201" y="327316"/>
                  <a:pt x="203252" y="327661"/>
                </a:cubicBezTo>
                <a:cubicBezTo>
                  <a:pt x="253900" y="335585"/>
                  <a:pt x="213933" y="310434"/>
                  <a:pt x="189470" y="303543"/>
                </a:cubicBezTo>
                <a:cubicBezTo>
                  <a:pt x="191538" y="300097"/>
                  <a:pt x="166730" y="282870"/>
                  <a:pt x="188437" y="282526"/>
                </a:cubicBezTo>
                <a:cubicBezTo>
                  <a:pt x="203941" y="264954"/>
                  <a:pt x="263203" y="294585"/>
                  <a:pt x="241497" y="271845"/>
                </a:cubicBezTo>
                <a:cubicBezTo>
                  <a:pt x="273884" y="281492"/>
                  <a:pt x="317296" y="281148"/>
                  <a:pt x="340036" y="246693"/>
                </a:cubicBezTo>
                <a:cubicBezTo>
                  <a:pt x="336590" y="236012"/>
                  <a:pt x="273194" y="281492"/>
                  <a:pt x="255967" y="260819"/>
                </a:cubicBezTo>
                <a:cubicBezTo>
                  <a:pt x="299380" y="222231"/>
                  <a:pt x="231849" y="279425"/>
                  <a:pt x="224958" y="246349"/>
                </a:cubicBezTo>
                <a:cubicBezTo>
                  <a:pt x="265615" y="219819"/>
                  <a:pt x="173621" y="264265"/>
                  <a:pt x="213588" y="232222"/>
                </a:cubicBezTo>
                <a:cubicBezTo>
                  <a:pt x="201185" y="234634"/>
                  <a:pt x="140890" y="218785"/>
                  <a:pt x="189470" y="214995"/>
                </a:cubicBezTo>
                <a:cubicBezTo>
                  <a:pt x="205664" y="187432"/>
                  <a:pt x="239774" y="222231"/>
                  <a:pt x="262169" y="221197"/>
                </a:cubicBezTo>
                <a:cubicBezTo>
                  <a:pt x="243564" y="190877"/>
                  <a:pt x="351061" y="255307"/>
                  <a:pt x="340036" y="206382"/>
                </a:cubicBezTo>
                <a:cubicBezTo>
                  <a:pt x="318329" y="220508"/>
                  <a:pt x="319363" y="202936"/>
                  <a:pt x="296968" y="205003"/>
                </a:cubicBezTo>
                <a:cubicBezTo>
                  <a:pt x="308682" y="184676"/>
                  <a:pt x="272850" y="198457"/>
                  <a:pt x="255967" y="192600"/>
                </a:cubicBezTo>
                <a:cubicBezTo>
                  <a:pt x="220135" y="180196"/>
                  <a:pt x="299035" y="177096"/>
                  <a:pt x="251833" y="160557"/>
                </a:cubicBezTo>
                <a:cubicBezTo>
                  <a:pt x="222546" y="146087"/>
                  <a:pt x="278707" y="149876"/>
                  <a:pt x="244942" y="135406"/>
                </a:cubicBezTo>
                <a:cubicBezTo>
                  <a:pt x="245631" y="123347"/>
                  <a:pt x="325220" y="163658"/>
                  <a:pt x="290422" y="116111"/>
                </a:cubicBezTo>
                <a:cubicBezTo>
                  <a:pt x="312128" y="126448"/>
                  <a:pt x="321431" y="106464"/>
                  <a:pt x="293178" y="106464"/>
                </a:cubicBezTo>
                <a:cubicBezTo>
                  <a:pt x="307993" y="100607"/>
                  <a:pt x="262513" y="53404"/>
                  <a:pt x="299035" y="67531"/>
                </a:cubicBezTo>
                <a:cubicBezTo>
                  <a:pt x="309716" y="60640"/>
                  <a:pt x="322464" y="59606"/>
                  <a:pt x="326254" y="83724"/>
                </a:cubicBezTo>
                <a:cubicBezTo>
                  <a:pt x="356574" y="111288"/>
                  <a:pt x="312472" y="35488"/>
                  <a:pt x="316951" y="35488"/>
                </a:cubicBezTo>
                <a:cubicBezTo>
                  <a:pt x="349338" y="69942"/>
                  <a:pt x="336935" y="19984"/>
                  <a:pt x="340725" y="0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Graphic 47"/>
          <p:cNvSpPr/>
          <p:nvPr/>
        </p:nvSpPr>
        <p:spPr>
          <a:xfrm>
            <a:off x="-13749" y="5463676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Graphic 47"/>
          <p:cNvSpPr/>
          <p:nvPr/>
        </p:nvSpPr>
        <p:spPr>
          <a:xfrm>
            <a:off x="704292" y="4784152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Graphic 47"/>
          <p:cNvSpPr/>
          <p:nvPr/>
        </p:nvSpPr>
        <p:spPr>
          <a:xfrm>
            <a:off x="1599658" y="5312441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/>
          <p:cNvSpPr/>
          <p:nvPr/>
        </p:nvSpPr>
        <p:spPr>
          <a:xfrm>
            <a:off x="4108107" y="5612092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Graphic 47"/>
          <p:cNvSpPr/>
          <p:nvPr/>
        </p:nvSpPr>
        <p:spPr>
          <a:xfrm>
            <a:off x="7383021" y="5279009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Graphic 47"/>
          <p:cNvSpPr/>
          <p:nvPr/>
        </p:nvSpPr>
        <p:spPr>
          <a:xfrm>
            <a:off x="6963671" y="5558883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Graphic 12"/>
          <p:cNvSpPr/>
          <p:nvPr/>
        </p:nvSpPr>
        <p:spPr>
          <a:xfrm rot="1218983">
            <a:off x="3545927" y="2425937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4" name="Graphic 1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0687276" y="-70934"/>
            <a:ext cx="1859337" cy="6928934"/>
          </a:xfrm>
          <a:prstGeom prst="rect">
            <a:avLst/>
          </a:prstGeom>
        </p:spPr>
      </p:pic>
      <p:sp>
        <p:nvSpPr>
          <p:cNvPr id="32" name="Graphic 47"/>
          <p:cNvSpPr/>
          <p:nvPr/>
        </p:nvSpPr>
        <p:spPr>
          <a:xfrm>
            <a:off x="2263668" y="3864504"/>
            <a:ext cx="1886006" cy="282901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Graphic 47"/>
          <p:cNvSpPr/>
          <p:nvPr/>
        </p:nvSpPr>
        <p:spPr>
          <a:xfrm>
            <a:off x="4850177" y="4734968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Graphic 47"/>
          <p:cNvSpPr/>
          <p:nvPr/>
        </p:nvSpPr>
        <p:spPr>
          <a:xfrm>
            <a:off x="5684212" y="5314630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Graphic 47"/>
          <p:cNvSpPr/>
          <p:nvPr/>
        </p:nvSpPr>
        <p:spPr>
          <a:xfrm>
            <a:off x="8430999" y="5251266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47"/>
          <p:cNvSpPr/>
          <p:nvPr/>
        </p:nvSpPr>
        <p:spPr>
          <a:xfrm>
            <a:off x="8762336" y="5049231"/>
            <a:ext cx="358448" cy="53767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Graphic 47"/>
          <p:cNvSpPr/>
          <p:nvPr/>
        </p:nvSpPr>
        <p:spPr>
          <a:xfrm>
            <a:off x="9112647" y="4855939"/>
            <a:ext cx="509948" cy="76492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Graphic 47"/>
          <p:cNvSpPr/>
          <p:nvPr/>
        </p:nvSpPr>
        <p:spPr>
          <a:xfrm>
            <a:off x="6126327" y="5176229"/>
            <a:ext cx="358448" cy="53767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Graphic 47"/>
          <p:cNvSpPr/>
          <p:nvPr/>
        </p:nvSpPr>
        <p:spPr>
          <a:xfrm>
            <a:off x="6412634" y="4892610"/>
            <a:ext cx="509948" cy="76492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Graphic 47"/>
          <p:cNvSpPr/>
          <p:nvPr/>
        </p:nvSpPr>
        <p:spPr>
          <a:xfrm>
            <a:off x="7785164" y="4886498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Graphic 47"/>
          <p:cNvSpPr/>
          <p:nvPr/>
        </p:nvSpPr>
        <p:spPr>
          <a:xfrm>
            <a:off x="7528141" y="4793211"/>
            <a:ext cx="243692" cy="365539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47"/>
          <p:cNvSpPr/>
          <p:nvPr/>
        </p:nvSpPr>
        <p:spPr>
          <a:xfrm>
            <a:off x="7226249" y="4660077"/>
            <a:ext cx="313544" cy="47031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Graphic 47"/>
          <p:cNvSpPr/>
          <p:nvPr/>
        </p:nvSpPr>
        <p:spPr>
          <a:xfrm>
            <a:off x="3635186" y="4017220"/>
            <a:ext cx="313544" cy="47031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Graphic 47"/>
          <p:cNvSpPr/>
          <p:nvPr/>
        </p:nvSpPr>
        <p:spPr>
          <a:xfrm>
            <a:off x="2488237" y="3910041"/>
            <a:ext cx="474491" cy="711738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Graphic 47"/>
          <p:cNvSpPr/>
          <p:nvPr/>
        </p:nvSpPr>
        <p:spPr>
          <a:xfrm>
            <a:off x="3420421" y="4167289"/>
            <a:ext cx="238431" cy="357648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Graphic 47"/>
          <p:cNvSpPr/>
          <p:nvPr/>
        </p:nvSpPr>
        <p:spPr>
          <a:xfrm>
            <a:off x="9122994" y="5671655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Graphic 47"/>
          <p:cNvSpPr/>
          <p:nvPr/>
        </p:nvSpPr>
        <p:spPr>
          <a:xfrm>
            <a:off x="8838213" y="5605622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Graphic 12"/>
          <p:cNvSpPr/>
          <p:nvPr/>
        </p:nvSpPr>
        <p:spPr>
          <a:xfrm rot="1218983">
            <a:off x="2264163" y="1208512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Graphic 12"/>
          <p:cNvSpPr/>
          <p:nvPr/>
        </p:nvSpPr>
        <p:spPr>
          <a:xfrm rot="1218983">
            <a:off x="861492" y="852799"/>
            <a:ext cx="465288" cy="465288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Graphic 12"/>
          <p:cNvSpPr/>
          <p:nvPr/>
        </p:nvSpPr>
        <p:spPr>
          <a:xfrm rot="1218983">
            <a:off x="4420215" y="1249603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Graphic 12"/>
          <p:cNvSpPr/>
          <p:nvPr/>
        </p:nvSpPr>
        <p:spPr>
          <a:xfrm rot="1218983">
            <a:off x="2044345" y="212835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Graphic 12"/>
          <p:cNvSpPr/>
          <p:nvPr/>
        </p:nvSpPr>
        <p:spPr>
          <a:xfrm rot="1218983">
            <a:off x="1824527" y="3048196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Graphic 12"/>
          <p:cNvSpPr/>
          <p:nvPr/>
        </p:nvSpPr>
        <p:spPr>
          <a:xfrm rot="1218983">
            <a:off x="2608745" y="2644643"/>
            <a:ext cx="355576" cy="355576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Graphic 12"/>
          <p:cNvSpPr/>
          <p:nvPr/>
        </p:nvSpPr>
        <p:spPr>
          <a:xfrm rot="1218983">
            <a:off x="2666271" y="1969525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Graphic 12"/>
          <p:cNvSpPr/>
          <p:nvPr/>
        </p:nvSpPr>
        <p:spPr>
          <a:xfrm rot="1218983">
            <a:off x="6117178" y="2869253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Graphic 12"/>
          <p:cNvSpPr/>
          <p:nvPr/>
        </p:nvSpPr>
        <p:spPr>
          <a:xfrm rot="1218983">
            <a:off x="7429678" y="2507394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Graphic 12"/>
          <p:cNvSpPr/>
          <p:nvPr/>
        </p:nvSpPr>
        <p:spPr>
          <a:xfrm rot="1218983">
            <a:off x="6147914" y="1289969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Graphic 12"/>
          <p:cNvSpPr/>
          <p:nvPr/>
        </p:nvSpPr>
        <p:spPr>
          <a:xfrm rot="1218983">
            <a:off x="7061965" y="3274515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Graphic 12"/>
          <p:cNvSpPr/>
          <p:nvPr/>
        </p:nvSpPr>
        <p:spPr>
          <a:xfrm rot="1218983">
            <a:off x="10072965" y="3240633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Graphic 12"/>
          <p:cNvSpPr/>
          <p:nvPr/>
        </p:nvSpPr>
        <p:spPr>
          <a:xfrm rot="1218983">
            <a:off x="3023662" y="827739"/>
            <a:ext cx="955852" cy="95585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Graphic 12"/>
          <p:cNvSpPr/>
          <p:nvPr/>
        </p:nvSpPr>
        <p:spPr>
          <a:xfrm rot="1218983">
            <a:off x="410080" y="153816"/>
            <a:ext cx="347573" cy="347573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Graphic 12"/>
          <p:cNvSpPr/>
          <p:nvPr/>
        </p:nvSpPr>
        <p:spPr>
          <a:xfrm rot="1218983">
            <a:off x="2829715" y="8557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Graphic 12"/>
          <p:cNvSpPr/>
          <p:nvPr/>
        </p:nvSpPr>
        <p:spPr>
          <a:xfrm rot="1218983">
            <a:off x="9222009" y="3682718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Graphic 12"/>
          <p:cNvSpPr/>
          <p:nvPr/>
        </p:nvSpPr>
        <p:spPr>
          <a:xfrm rot="1218983">
            <a:off x="7500609" y="4304977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Graphic 12"/>
          <p:cNvSpPr/>
          <p:nvPr/>
        </p:nvSpPr>
        <p:spPr>
          <a:xfrm rot="1218983">
            <a:off x="8645188" y="4679103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Graphic 12"/>
          <p:cNvSpPr/>
          <p:nvPr/>
        </p:nvSpPr>
        <p:spPr>
          <a:xfrm rot="1218983">
            <a:off x="9162164" y="114637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Graphic 12"/>
          <p:cNvSpPr/>
          <p:nvPr/>
        </p:nvSpPr>
        <p:spPr>
          <a:xfrm rot="1218983">
            <a:off x="7440764" y="736896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Graphic 12"/>
          <p:cNvSpPr/>
          <p:nvPr/>
        </p:nvSpPr>
        <p:spPr>
          <a:xfrm rot="1218983">
            <a:off x="8794451" y="881758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Graphic 12"/>
          <p:cNvSpPr/>
          <p:nvPr/>
        </p:nvSpPr>
        <p:spPr>
          <a:xfrm rot="1218983">
            <a:off x="609873" y="1737693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Graphic 12"/>
          <p:cNvSpPr/>
          <p:nvPr/>
        </p:nvSpPr>
        <p:spPr>
          <a:xfrm rot="1218983">
            <a:off x="1894183" y="3700329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Graphic 12"/>
          <p:cNvSpPr/>
          <p:nvPr/>
        </p:nvSpPr>
        <p:spPr>
          <a:xfrm rot="1218983">
            <a:off x="242160" y="250481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12"/>
          <p:cNvSpPr/>
          <p:nvPr/>
        </p:nvSpPr>
        <p:spPr>
          <a:xfrm rot="1218983">
            <a:off x="493457" y="375558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Graphic 12"/>
          <p:cNvSpPr/>
          <p:nvPr/>
        </p:nvSpPr>
        <p:spPr>
          <a:xfrm rot="1218983">
            <a:off x="983437" y="2894614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Graphic 12"/>
          <p:cNvSpPr/>
          <p:nvPr/>
        </p:nvSpPr>
        <p:spPr>
          <a:xfrm rot="1218983">
            <a:off x="5935179" y="3914734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Graphic 12"/>
          <p:cNvSpPr/>
          <p:nvPr/>
        </p:nvSpPr>
        <p:spPr>
          <a:xfrm rot="1218983">
            <a:off x="4824004" y="2855754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Graphic 12"/>
          <p:cNvSpPr/>
          <p:nvPr/>
        </p:nvSpPr>
        <p:spPr>
          <a:xfrm rot="1218983">
            <a:off x="8526199" y="2134368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Graphic 12"/>
          <p:cNvSpPr/>
          <p:nvPr/>
        </p:nvSpPr>
        <p:spPr>
          <a:xfrm rot="1218983">
            <a:off x="7868820" y="1301290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Graphic 12"/>
          <p:cNvSpPr/>
          <p:nvPr/>
        </p:nvSpPr>
        <p:spPr>
          <a:xfrm rot="1218983">
            <a:off x="9887674" y="1759909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Graphic 12"/>
          <p:cNvSpPr/>
          <p:nvPr/>
        </p:nvSpPr>
        <p:spPr>
          <a:xfrm rot="1218983">
            <a:off x="9957330" y="2412042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TextBox 79"/>
          <p:cNvSpPr txBox="1"/>
          <p:nvPr/>
        </p:nvSpPr>
        <p:spPr>
          <a:xfrm>
            <a:off x="9874546" y="5449047"/>
            <a:ext cx="195333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Arial" panose="020B0604020202020204" pitchFamily="34" charset="0"/>
              </a:rPr>
              <a:t>Christmas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Arial" panose="020B0604020202020204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8605095" y="5914151"/>
            <a:ext cx="322278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4000" dirty="0">
                <a:solidFill>
                  <a:schemeClr val="accent1"/>
                </a:solidFill>
                <a:latin typeface="Brush Script MT" pitchFamily="66" charset="0"/>
                <a:cs typeface="Arial" panose="020B0604020202020204" pitchFamily="34" charset="0"/>
              </a:rPr>
              <a:t>Infographic Style</a:t>
            </a:r>
            <a:endParaRPr lang="ko-KR" altLang="en-US" sz="4000" dirty="0">
              <a:solidFill>
                <a:schemeClr val="accent1"/>
              </a:solidFill>
              <a:latin typeface="Brush Script MT" pitchFamily="66" charset="0"/>
              <a:cs typeface="Arial" panose="020B0604020202020204" pitchFamily="34" charset="0"/>
            </a:endParaRPr>
          </a:p>
        </p:txBody>
      </p:sp>
      <p:sp>
        <p:nvSpPr>
          <p:cNvPr id="82" name="Text Placeholder 13"/>
          <p:cNvSpPr txBox="1"/>
          <p:nvPr/>
        </p:nvSpPr>
        <p:spPr>
          <a:xfrm>
            <a:off x="372373" y="690594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Graphic 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Infographic</a:t>
            </a:r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 Designed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83" name="Text Placeholder 2"/>
          <p:cNvSpPr txBox="1"/>
          <p:nvPr/>
        </p:nvSpPr>
        <p:spPr>
          <a:xfrm>
            <a:off x="372373" y="369120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accent1"/>
                </a:solidFill>
                <a:cs typeface="Arial" panose="020B0604020202020204" pitchFamily="34" charset="0"/>
              </a:rPr>
              <a:t>Modern PowerPoint Presentation</a:t>
            </a:r>
            <a:endParaRPr lang="en-US" altLang="ko-KR" sz="12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84" name="TextBox 83"/>
          <p:cNvSpPr txBox="1"/>
          <p:nvPr/>
        </p:nvSpPr>
        <p:spPr>
          <a:xfrm>
            <a:off x="3820626" y="1960334"/>
            <a:ext cx="34551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5" name="Rectangle 84"/>
          <p:cNvSpPr/>
          <p:nvPr/>
        </p:nvSpPr>
        <p:spPr>
          <a:xfrm>
            <a:off x="3899479" y="1551279"/>
            <a:ext cx="36000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01</a:t>
            </a:r>
            <a:endParaRPr lang="ko-KR" altLang="en-US" sz="1200" b="1" dirty="0"/>
          </a:p>
        </p:txBody>
      </p:sp>
      <p:sp>
        <p:nvSpPr>
          <p:cNvPr id="86" name="TextBox 85"/>
          <p:cNvSpPr txBox="1"/>
          <p:nvPr/>
        </p:nvSpPr>
        <p:spPr>
          <a:xfrm>
            <a:off x="3813331" y="3456434"/>
            <a:ext cx="34551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7" name="Rectangle 86"/>
          <p:cNvSpPr/>
          <p:nvPr/>
        </p:nvSpPr>
        <p:spPr>
          <a:xfrm>
            <a:off x="3892184" y="3047379"/>
            <a:ext cx="36000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03</a:t>
            </a:r>
            <a:endParaRPr lang="ko-KR" altLang="en-US" sz="1200" b="1" dirty="0"/>
          </a:p>
        </p:txBody>
      </p:sp>
      <p:sp>
        <p:nvSpPr>
          <p:cNvPr id="88" name="TextBox 87"/>
          <p:cNvSpPr txBox="1"/>
          <p:nvPr/>
        </p:nvSpPr>
        <p:spPr>
          <a:xfrm>
            <a:off x="6747193" y="2708384"/>
            <a:ext cx="34551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9" name="Rectangle 88"/>
          <p:cNvSpPr/>
          <p:nvPr/>
        </p:nvSpPr>
        <p:spPr>
          <a:xfrm>
            <a:off x="6826046" y="2299329"/>
            <a:ext cx="360000" cy="3600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02</a:t>
            </a:r>
            <a:endParaRPr lang="ko-KR" altLang="en-US" sz="1200" b="1" dirty="0"/>
          </a:p>
        </p:txBody>
      </p:sp>
      <p:sp>
        <p:nvSpPr>
          <p:cNvPr id="90" name="TextBox 89"/>
          <p:cNvSpPr txBox="1"/>
          <p:nvPr/>
        </p:nvSpPr>
        <p:spPr>
          <a:xfrm>
            <a:off x="6766632" y="4204484"/>
            <a:ext cx="345518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6845485" y="3795430"/>
            <a:ext cx="36000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dirty="0"/>
              <a:t>04</a:t>
            </a:r>
            <a:endParaRPr lang="ko-KR" altLang="en-US" sz="1200" b="1" dirty="0"/>
          </a:p>
        </p:txBody>
      </p:sp>
      <p:sp>
        <p:nvSpPr>
          <p:cNvPr id="93" name="Graphic 12"/>
          <p:cNvSpPr/>
          <p:nvPr/>
        </p:nvSpPr>
        <p:spPr>
          <a:xfrm rot="1218983">
            <a:off x="10989834" y="2278057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Graphic 12"/>
          <p:cNvSpPr/>
          <p:nvPr/>
        </p:nvSpPr>
        <p:spPr>
          <a:xfrm rot="1218983">
            <a:off x="11804592" y="71451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Graphic 12"/>
          <p:cNvSpPr/>
          <p:nvPr/>
        </p:nvSpPr>
        <p:spPr>
          <a:xfrm rot="1218983">
            <a:off x="4407820" y="421315"/>
            <a:ext cx="431912" cy="43191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2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910354" y="2162756"/>
            <a:ext cx="10362908" cy="1593684"/>
            <a:chOff x="702271" y="1782341"/>
            <a:chExt cx="7920880" cy="1593684"/>
          </a:xfrm>
        </p:grpSpPr>
        <p:sp>
          <p:nvSpPr>
            <p:cNvPr id="13" name="Rectangle 12"/>
            <p:cNvSpPr/>
            <p:nvPr/>
          </p:nvSpPr>
          <p:spPr>
            <a:xfrm>
              <a:off x="702271" y="1782341"/>
              <a:ext cx="7920880" cy="1584176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5" name="Rectangle 19"/>
            <p:cNvSpPr/>
            <p:nvPr/>
          </p:nvSpPr>
          <p:spPr>
            <a:xfrm>
              <a:off x="2295902" y="1791849"/>
              <a:ext cx="6327249" cy="1584176"/>
            </a:xfrm>
            <a:custGeom>
              <a:avLst/>
              <a:gdLst/>
              <a:ahLst/>
              <a:cxnLst/>
              <a:rect l="l" t="t" r="r" b="b"/>
              <a:pathLst>
                <a:path w="6327249" h="1584176">
                  <a:moveTo>
                    <a:pt x="4827425" y="0"/>
                  </a:moveTo>
                  <a:lnTo>
                    <a:pt x="6327249" y="0"/>
                  </a:lnTo>
                  <a:lnTo>
                    <a:pt x="6327249" y="1584176"/>
                  </a:lnTo>
                  <a:lnTo>
                    <a:pt x="0" y="1584176"/>
                  </a:lnTo>
                  <a:cubicBezTo>
                    <a:pt x="280401" y="1456864"/>
                    <a:pt x="542948" y="1352503"/>
                    <a:pt x="761276" y="1303776"/>
                  </a:cubicBezTo>
                  <a:cubicBezTo>
                    <a:pt x="1678851" y="1098989"/>
                    <a:pt x="2534514" y="1372038"/>
                    <a:pt x="3113951" y="1179951"/>
                  </a:cubicBezTo>
                  <a:cubicBezTo>
                    <a:pt x="3693388" y="987864"/>
                    <a:pt x="3745776" y="386201"/>
                    <a:pt x="4237901" y="151251"/>
                  </a:cubicBezTo>
                  <a:cubicBezTo>
                    <a:pt x="4382970" y="81992"/>
                    <a:pt x="4596598" y="34805"/>
                    <a:pt x="4827425" y="0"/>
                  </a:cubicBezTo>
                  <a:close/>
                </a:path>
              </a:pathLst>
            </a:custGeom>
            <a:gradFill>
              <a:gsLst>
                <a:gs pos="14000">
                  <a:schemeClr val="accent4">
                    <a:lumMod val="94000"/>
                    <a:lumOff val="6000"/>
                  </a:schemeClr>
                </a:gs>
                <a:gs pos="88000">
                  <a:schemeClr val="accent4">
                    <a:lumMod val="80000"/>
                    <a:lumOff val="20000"/>
                  </a:schemeClr>
                </a:gs>
              </a:gsLst>
              <a:lin ang="7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906163" y="3978786"/>
            <a:ext cx="10362908" cy="1584177"/>
            <a:chOff x="607367" y="4014588"/>
            <a:chExt cx="7920881" cy="1584177"/>
          </a:xfrm>
        </p:grpSpPr>
        <p:sp>
          <p:nvSpPr>
            <p:cNvPr id="19" name="Rectangle 18"/>
            <p:cNvSpPr/>
            <p:nvPr/>
          </p:nvSpPr>
          <p:spPr>
            <a:xfrm>
              <a:off x="607368" y="4014589"/>
              <a:ext cx="7920880" cy="158417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0" name="Rectangle 19"/>
            <p:cNvSpPr/>
            <p:nvPr/>
          </p:nvSpPr>
          <p:spPr>
            <a:xfrm flipH="1">
              <a:off x="607367" y="4014588"/>
              <a:ext cx="5908848" cy="1584176"/>
            </a:xfrm>
            <a:custGeom>
              <a:avLst/>
              <a:gdLst/>
              <a:ahLst/>
              <a:cxnLst/>
              <a:rect l="l" t="t" r="r" b="b"/>
              <a:pathLst>
                <a:path w="6327249" h="1584176">
                  <a:moveTo>
                    <a:pt x="4827425" y="0"/>
                  </a:moveTo>
                  <a:lnTo>
                    <a:pt x="6327249" y="0"/>
                  </a:lnTo>
                  <a:lnTo>
                    <a:pt x="6327249" y="1584176"/>
                  </a:lnTo>
                  <a:lnTo>
                    <a:pt x="0" y="1584176"/>
                  </a:lnTo>
                  <a:cubicBezTo>
                    <a:pt x="280401" y="1456864"/>
                    <a:pt x="542948" y="1352503"/>
                    <a:pt x="761276" y="1303776"/>
                  </a:cubicBezTo>
                  <a:cubicBezTo>
                    <a:pt x="1678851" y="1098989"/>
                    <a:pt x="2534514" y="1372038"/>
                    <a:pt x="3113951" y="1179951"/>
                  </a:cubicBezTo>
                  <a:cubicBezTo>
                    <a:pt x="3693388" y="987864"/>
                    <a:pt x="3745776" y="386201"/>
                    <a:pt x="4237901" y="151251"/>
                  </a:cubicBezTo>
                  <a:cubicBezTo>
                    <a:pt x="4382970" y="81992"/>
                    <a:pt x="4596598" y="34805"/>
                    <a:pt x="4827425" y="0"/>
                  </a:cubicBezTo>
                  <a:close/>
                </a:path>
              </a:pathLst>
            </a:custGeom>
            <a:gradFill>
              <a:gsLst>
                <a:gs pos="14000">
                  <a:schemeClr val="accent3">
                    <a:lumMod val="94000"/>
                    <a:lumOff val="6000"/>
                  </a:schemeClr>
                </a:gs>
                <a:gs pos="88000">
                  <a:schemeClr val="accent3">
                    <a:lumMod val="93000"/>
                    <a:lumOff val="7000"/>
                  </a:schemeClr>
                </a:gs>
              </a:gsLst>
              <a:lin ang="7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742436" y="2415910"/>
            <a:ext cx="6690362" cy="923330"/>
            <a:chOff x="3017859" y="4283314"/>
            <a:chExt cx="1886852" cy="923330"/>
          </a:xfrm>
        </p:grpSpPr>
        <p:sp>
          <p:nvSpPr>
            <p:cNvPr id="22" name="TextBox 21"/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 I hope and I believe that this Template will your Time, Money and Reputation. </a:t>
              </a:r>
              <a:r>
                <a:rPr lang="en-US" altLang="ko-KR" sz="1200" dirty="0">
                  <a:solidFill>
                    <a:schemeClr val="bg1"/>
                  </a:solidFill>
                </a:rPr>
                <a:t>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17859" y="4283314"/>
              <a:ext cx="18868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2746516" y="4309207"/>
            <a:ext cx="6686282" cy="923330"/>
            <a:chOff x="3017859" y="4283314"/>
            <a:chExt cx="1886852" cy="923330"/>
          </a:xfrm>
        </p:grpSpPr>
        <p:sp>
          <p:nvSpPr>
            <p:cNvPr id="25" name="TextBox 24"/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 I hope and I believe that this Template will your Time, Money and Reputation.</a:t>
              </a:r>
              <a:r>
                <a:rPr lang="en-US" altLang="ko-KR" sz="1200" dirty="0">
                  <a:solidFill>
                    <a:schemeClr val="bg1"/>
                  </a:solidFill>
                </a:rPr>
                <a:t> Easy to change colors, photos and Text.</a:t>
              </a:r>
              <a:r>
                <a:rPr lang="ko-KR" altLang="en-US" sz="1200" dirty="0">
                  <a:solidFill>
                    <a:schemeClr val="bg1"/>
                  </a:solidFill>
                </a:rPr>
                <a:t> 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3017859" y="4283314"/>
              <a:ext cx="188685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9233005" y="1147951"/>
            <a:ext cx="1955124" cy="2839363"/>
            <a:chOff x="6984074" y="1165701"/>
            <a:chExt cx="1955124" cy="2839363"/>
          </a:xfrm>
        </p:grpSpPr>
        <p:sp>
          <p:nvSpPr>
            <p:cNvPr id="28" name="Flowchart: Data 6"/>
            <p:cNvSpPr/>
            <p:nvPr/>
          </p:nvSpPr>
          <p:spPr>
            <a:xfrm rot="10644513" flipH="1">
              <a:off x="6984074" y="3750340"/>
              <a:ext cx="955735" cy="185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-1" fmla="*/ 0 w 10000"/>
                <a:gd name="connsiteY0-2" fmla="*/ 12315 h 12315"/>
                <a:gd name="connsiteX1-3" fmla="*/ 2000 w 10000"/>
                <a:gd name="connsiteY1-4" fmla="*/ 0 h 12315"/>
                <a:gd name="connsiteX2-5" fmla="*/ 10000 w 10000"/>
                <a:gd name="connsiteY2-6" fmla="*/ 2315 h 12315"/>
                <a:gd name="connsiteX3-7" fmla="*/ 8000 w 10000"/>
                <a:gd name="connsiteY3-8" fmla="*/ 12315 h 12315"/>
                <a:gd name="connsiteX4-9" fmla="*/ 0 w 10000"/>
                <a:gd name="connsiteY4-10" fmla="*/ 12315 h 12315"/>
                <a:gd name="connsiteX0-11" fmla="*/ 0 w 10000"/>
                <a:gd name="connsiteY0-12" fmla="*/ 16614 h 16614"/>
                <a:gd name="connsiteX1-13" fmla="*/ 4728 w 10000"/>
                <a:gd name="connsiteY1-14" fmla="*/ 0 h 16614"/>
                <a:gd name="connsiteX2-15" fmla="*/ 10000 w 10000"/>
                <a:gd name="connsiteY2-16" fmla="*/ 6614 h 16614"/>
                <a:gd name="connsiteX3-17" fmla="*/ 8000 w 10000"/>
                <a:gd name="connsiteY3-18" fmla="*/ 16614 h 16614"/>
                <a:gd name="connsiteX4-19" fmla="*/ 0 w 10000"/>
                <a:gd name="connsiteY4-20" fmla="*/ 16614 h 16614"/>
                <a:gd name="connsiteX0-21" fmla="*/ 0 w 8016"/>
                <a:gd name="connsiteY0-22" fmla="*/ 5370 h 16614"/>
                <a:gd name="connsiteX1-23" fmla="*/ 2744 w 8016"/>
                <a:gd name="connsiteY1-24" fmla="*/ 0 h 16614"/>
                <a:gd name="connsiteX2-25" fmla="*/ 8016 w 8016"/>
                <a:gd name="connsiteY2-26" fmla="*/ 6614 h 16614"/>
                <a:gd name="connsiteX3-27" fmla="*/ 6016 w 8016"/>
                <a:gd name="connsiteY3-28" fmla="*/ 16614 h 16614"/>
                <a:gd name="connsiteX4-29" fmla="*/ 0 w 8016"/>
                <a:gd name="connsiteY4-30" fmla="*/ 5370 h 16614"/>
                <a:gd name="connsiteX0-31" fmla="*/ 0 w 9175"/>
                <a:gd name="connsiteY0-32" fmla="*/ 3431 h 10199"/>
                <a:gd name="connsiteX1-33" fmla="*/ 3423 w 9175"/>
                <a:gd name="connsiteY1-34" fmla="*/ 199 h 10199"/>
                <a:gd name="connsiteX2-35" fmla="*/ 9175 w 9175"/>
                <a:gd name="connsiteY2-36" fmla="*/ 0 h 10199"/>
                <a:gd name="connsiteX3-37" fmla="*/ 7505 w 9175"/>
                <a:gd name="connsiteY3-38" fmla="*/ 10199 h 10199"/>
                <a:gd name="connsiteX4-39" fmla="*/ 0 w 9175"/>
                <a:gd name="connsiteY4-40" fmla="*/ 3431 h 10199"/>
                <a:gd name="connsiteX0-41" fmla="*/ 0 w 10000"/>
                <a:gd name="connsiteY0-42" fmla="*/ 3364 h 3364"/>
                <a:gd name="connsiteX1-43" fmla="*/ 3731 w 10000"/>
                <a:gd name="connsiteY1-44" fmla="*/ 195 h 3364"/>
                <a:gd name="connsiteX2-45" fmla="*/ 10000 w 10000"/>
                <a:gd name="connsiteY2-46" fmla="*/ 0 h 3364"/>
                <a:gd name="connsiteX3-47" fmla="*/ 6831 w 10000"/>
                <a:gd name="connsiteY3-48" fmla="*/ 3169 h 3364"/>
                <a:gd name="connsiteX4-49" fmla="*/ 0 w 10000"/>
                <a:gd name="connsiteY4-50" fmla="*/ 3364 h 3364"/>
                <a:gd name="connsiteX0-51" fmla="*/ 0 w 10000"/>
                <a:gd name="connsiteY0-52" fmla="*/ 11741 h 11741"/>
                <a:gd name="connsiteX1-53" fmla="*/ 4068 w 10000"/>
                <a:gd name="connsiteY1-54" fmla="*/ 0 h 11741"/>
                <a:gd name="connsiteX2-55" fmla="*/ 10000 w 10000"/>
                <a:gd name="connsiteY2-56" fmla="*/ 1741 h 11741"/>
                <a:gd name="connsiteX3-57" fmla="*/ 6831 w 10000"/>
                <a:gd name="connsiteY3-58" fmla="*/ 11161 h 11741"/>
                <a:gd name="connsiteX4-59" fmla="*/ 0 w 10000"/>
                <a:gd name="connsiteY4-60" fmla="*/ 11741 h 11741"/>
                <a:gd name="connsiteX0-61" fmla="*/ 0 w 10000"/>
                <a:gd name="connsiteY0-62" fmla="*/ 10000 h 10000"/>
                <a:gd name="connsiteX1-63" fmla="*/ 4068 w 10000"/>
                <a:gd name="connsiteY1-64" fmla="*/ 580 h 10000"/>
                <a:gd name="connsiteX2-65" fmla="*/ 10000 w 10000"/>
                <a:gd name="connsiteY2-66" fmla="*/ 0 h 10000"/>
                <a:gd name="connsiteX3-67" fmla="*/ 6831 w 10000"/>
                <a:gd name="connsiteY3-68" fmla="*/ 9420 h 10000"/>
                <a:gd name="connsiteX4-69" fmla="*/ 0 w 10000"/>
                <a:gd name="connsiteY4-70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9" name="Rectangle 28"/>
            <p:cNvSpPr/>
            <p:nvPr/>
          </p:nvSpPr>
          <p:spPr>
            <a:xfrm rot="10680000">
              <a:off x="7500278" y="1928297"/>
              <a:ext cx="812183" cy="207676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0" name="Isosceles Triangle 29"/>
            <p:cNvSpPr/>
            <p:nvPr/>
          </p:nvSpPr>
          <p:spPr>
            <a:xfrm>
              <a:off x="7613781" y="1165701"/>
              <a:ext cx="1325417" cy="919257"/>
            </a:xfrm>
            <a:prstGeom prst="triangle">
              <a:avLst>
                <a:gd name="adj" fmla="val 50173"/>
              </a:avLst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1" name="그룹 3"/>
          <p:cNvGrpSpPr/>
          <p:nvPr/>
        </p:nvGrpSpPr>
        <p:grpSpPr>
          <a:xfrm>
            <a:off x="970210" y="3694736"/>
            <a:ext cx="2053783" cy="2811266"/>
            <a:chOff x="896067" y="3694735"/>
            <a:chExt cx="2053783" cy="2811266"/>
          </a:xfrm>
        </p:grpSpPr>
        <p:sp>
          <p:nvSpPr>
            <p:cNvPr id="32" name="Flowchart: Data 6"/>
            <p:cNvSpPr/>
            <p:nvPr/>
          </p:nvSpPr>
          <p:spPr>
            <a:xfrm flipH="1">
              <a:off x="1994115" y="3796333"/>
              <a:ext cx="955735" cy="185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-1" fmla="*/ 0 w 10000"/>
                <a:gd name="connsiteY0-2" fmla="*/ 12315 h 12315"/>
                <a:gd name="connsiteX1-3" fmla="*/ 2000 w 10000"/>
                <a:gd name="connsiteY1-4" fmla="*/ 0 h 12315"/>
                <a:gd name="connsiteX2-5" fmla="*/ 10000 w 10000"/>
                <a:gd name="connsiteY2-6" fmla="*/ 2315 h 12315"/>
                <a:gd name="connsiteX3-7" fmla="*/ 8000 w 10000"/>
                <a:gd name="connsiteY3-8" fmla="*/ 12315 h 12315"/>
                <a:gd name="connsiteX4-9" fmla="*/ 0 w 10000"/>
                <a:gd name="connsiteY4-10" fmla="*/ 12315 h 12315"/>
                <a:gd name="connsiteX0-11" fmla="*/ 0 w 10000"/>
                <a:gd name="connsiteY0-12" fmla="*/ 16614 h 16614"/>
                <a:gd name="connsiteX1-13" fmla="*/ 4728 w 10000"/>
                <a:gd name="connsiteY1-14" fmla="*/ 0 h 16614"/>
                <a:gd name="connsiteX2-15" fmla="*/ 10000 w 10000"/>
                <a:gd name="connsiteY2-16" fmla="*/ 6614 h 16614"/>
                <a:gd name="connsiteX3-17" fmla="*/ 8000 w 10000"/>
                <a:gd name="connsiteY3-18" fmla="*/ 16614 h 16614"/>
                <a:gd name="connsiteX4-19" fmla="*/ 0 w 10000"/>
                <a:gd name="connsiteY4-20" fmla="*/ 16614 h 16614"/>
                <a:gd name="connsiteX0-21" fmla="*/ 0 w 8016"/>
                <a:gd name="connsiteY0-22" fmla="*/ 5370 h 16614"/>
                <a:gd name="connsiteX1-23" fmla="*/ 2744 w 8016"/>
                <a:gd name="connsiteY1-24" fmla="*/ 0 h 16614"/>
                <a:gd name="connsiteX2-25" fmla="*/ 8016 w 8016"/>
                <a:gd name="connsiteY2-26" fmla="*/ 6614 h 16614"/>
                <a:gd name="connsiteX3-27" fmla="*/ 6016 w 8016"/>
                <a:gd name="connsiteY3-28" fmla="*/ 16614 h 16614"/>
                <a:gd name="connsiteX4-29" fmla="*/ 0 w 8016"/>
                <a:gd name="connsiteY4-30" fmla="*/ 5370 h 16614"/>
                <a:gd name="connsiteX0-31" fmla="*/ 0 w 9175"/>
                <a:gd name="connsiteY0-32" fmla="*/ 3431 h 10199"/>
                <a:gd name="connsiteX1-33" fmla="*/ 3423 w 9175"/>
                <a:gd name="connsiteY1-34" fmla="*/ 199 h 10199"/>
                <a:gd name="connsiteX2-35" fmla="*/ 9175 w 9175"/>
                <a:gd name="connsiteY2-36" fmla="*/ 0 h 10199"/>
                <a:gd name="connsiteX3-37" fmla="*/ 7505 w 9175"/>
                <a:gd name="connsiteY3-38" fmla="*/ 10199 h 10199"/>
                <a:gd name="connsiteX4-39" fmla="*/ 0 w 9175"/>
                <a:gd name="connsiteY4-40" fmla="*/ 3431 h 10199"/>
                <a:gd name="connsiteX0-41" fmla="*/ 0 w 10000"/>
                <a:gd name="connsiteY0-42" fmla="*/ 3364 h 3364"/>
                <a:gd name="connsiteX1-43" fmla="*/ 3731 w 10000"/>
                <a:gd name="connsiteY1-44" fmla="*/ 195 h 3364"/>
                <a:gd name="connsiteX2-45" fmla="*/ 10000 w 10000"/>
                <a:gd name="connsiteY2-46" fmla="*/ 0 h 3364"/>
                <a:gd name="connsiteX3-47" fmla="*/ 6831 w 10000"/>
                <a:gd name="connsiteY3-48" fmla="*/ 3169 h 3364"/>
                <a:gd name="connsiteX4-49" fmla="*/ 0 w 10000"/>
                <a:gd name="connsiteY4-50" fmla="*/ 3364 h 3364"/>
                <a:gd name="connsiteX0-51" fmla="*/ 0 w 10000"/>
                <a:gd name="connsiteY0-52" fmla="*/ 11741 h 11741"/>
                <a:gd name="connsiteX1-53" fmla="*/ 4068 w 10000"/>
                <a:gd name="connsiteY1-54" fmla="*/ 0 h 11741"/>
                <a:gd name="connsiteX2-55" fmla="*/ 10000 w 10000"/>
                <a:gd name="connsiteY2-56" fmla="*/ 1741 h 11741"/>
                <a:gd name="connsiteX3-57" fmla="*/ 6831 w 10000"/>
                <a:gd name="connsiteY3-58" fmla="*/ 11161 h 11741"/>
                <a:gd name="connsiteX4-59" fmla="*/ 0 w 10000"/>
                <a:gd name="connsiteY4-60" fmla="*/ 11741 h 11741"/>
                <a:gd name="connsiteX0-61" fmla="*/ 0 w 10000"/>
                <a:gd name="connsiteY0-62" fmla="*/ 10000 h 10000"/>
                <a:gd name="connsiteX1-63" fmla="*/ 4068 w 10000"/>
                <a:gd name="connsiteY1-64" fmla="*/ 580 h 10000"/>
                <a:gd name="connsiteX2-65" fmla="*/ 10000 w 10000"/>
                <a:gd name="connsiteY2-66" fmla="*/ 0 h 10000"/>
                <a:gd name="connsiteX3-67" fmla="*/ 6831 w 10000"/>
                <a:gd name="connsiteY3-68" fmla="*/ 9420 h 10000"/>
                <a:gd name="connsiteX4-69" fmla="*/ 0 w 10000"/>
                <a:gd name="connsiteY4-70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563229" y="3694735"/>
              <a:ext cx="812183" cy="2076767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4" name="Isosceles Triangle 33"/>
            <p:cNvSpPr/>
            <p:nvPr/>
          </p:nvSpPr>
          <p:spPr>
            <a:xfrm rot="10800000">
              <a:off x="896067" y="5586744"/>
              <a:ext cx="1325417" cy="919257"/>
            </a:xfrm>
            <a:prstGeom prst="triangle">
              <a:avLst>
                <a:gd name="adj" fmla="val 50173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763273" y="1949822"/>
            <a:ext cx="1198583" cy="1368152"/>
            <a:chOff x="997153" y="1956941"/>
            <a:chExt cx="1198583" cy="1368152"/>
          </a:xfrm>
        </p:grpSpPr>
        <p:sp>
          <p:nvSpPr>
            <p:cNvPr id="36" name="Flowchart: Data 6"/>
            <p:cNvSpPr/>
            <p:nvPr/>
          </p:nvSpPr>
          <p:spPr>
            <a:xfrm flipH="1">
              <a:off x="1348383" y="2020536"/>
              <a:ext cx="847353" cy="164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-1" fmla="*/ 0 w 10000"/>
                <a:gd name="connsiteY0-2" fmla="*/ 12315 h 12315"/>
                <a:gd name="connsiteX1-3" fmla="*/ 2000 w 10000"/>
                <a:gd name="connsiteY1-4" fmla="*/ 0 h 12315"/>
                <a:gd name="connsiteX2-5" fmla="*/ 10000 w 10000"/>
                <a:gd name="connsiteY2-6" fmla="*/ 2315 h 12315"/>
                <a:gd name="connsiteX3-7" fmla="*/ 8000 w 10000"/>
                <a:gd name="connsiteY3-8" fmla="*/ 12315 h 12315"/>
                <a:gd name="connsiteX4-9" fmla="*/ 0 w 10000"/>
                <a:gd name="connsiteY4-10" fmla="*/ 12315 h 12315"/>
                <a:gd name="connsiteX0-11" fmla="*/ 0 w 10000"/>
                <a:gd name="connsiteY0-12" fmla="*/ 16614 h 16614"/>
                <a:gd name="connsiteX1-13" fmla="*/ 4728 w 10000"/>
                <a:gd name="connsiteY1-14" fmla="*/ 0 h 16614"/>
                <a:gd name="connsiteX2-15" fmla="*/ 10000 w 10000"/>
                <a:gd name="connsiteY2-16" fmla="*/ 6614 h 16614"/>
                <a:gd name="connsiteX3-17" fmla="*/ 8000 w 10000"/>
                <a:gd name="connsiteY3-18" fmla="*/ 16614 h 16614"/>
                <a:gd name="connsiteX4-19" fmla="*/ 0 w 10000"/>
                <a:gd name="connsiteY4-20" fmla="*/ 16614 h 16614"/>
                <a:gd name="connsiteX0-21" fmla="*/ 0 w 8016"/>
                <a:gd name="connsiteY0-22" fmla="*/ 5370 h 16614"/>
                <a:gd name="connsiteX1-23" fmla="*/ 2744 w 8016"/>
                <a:gd name="connsiteY1-24" fmla="*/ 0 h 16614"/>
                <a:gd name="connsiteX2-25" fmla="*/ 8016 w 8016"/>
                <a:gd name="connsiteY2-26" fmla="*/ 6614 h 16614"/>
                <a:gd name="connsiteX3-27" fmla="*/ 6016 w 8016"/>
                <a:gd name="connsiteY3-28" fmla="*/ 16614 h 16614"/>
                <a:gd name="connsiteX4-29" fmla="*/ 0 w 8016"/>
                <a:gd name="connsiteY4-30" fmla="*/ 5370 h 16614"/>
                <a:gd name="connsiteX0-31" fmla="*/ 0 w 9175"/>
                <a:gd name="connsiteY0-32" fmla="*/ 3431 h 10199"/>
                <a:gd name="connsiteX1-33" fmla="*/ 3423 w 9175"/>
                <a:gd name="connsiteY1-34" fmla="*/ 199 h 10199"/>
                <a:gd name="connsiteX2-35" fmla="*/ 9175 w 9175"/>
                <a:gd name="connsiteY2-36" fmla="*/ 0 h 10199"/>
                <a:gd name="connsiteX3-37" fmla="*/ 7505 w 9175"/>
                <a:gd name="connsiteY3-38" fmla="*/ 10199 h 10199"/>
                <a:gd name="connsiteX4-39" fmla="*/ 0 w 9175"/>
                <a:gd name="connsiteY4-40" fmla="*/ 3431 h 10199"/>
                <a:gd name="connsiteX0-41" fmla="*/ 0 w 10000"/>
                <a:gd name="connsiteY0-42" fmla="*/ 3364 h 3364"/>
                <a:gd name="connsiteX1-43" fmla="*/ 3731 w 10000"/>
                <a:gd name="connsiteY1-44" fmla="*/ 195 h 3364"/>
                <a:gd name="connsiteX2-45" fmla="*/ 10000 w 10000"/>
                <a:gd name="connsiteY2-46" fmla="*/ 0 h 3364"/>
                <a:gd name="connsiteX3-47" fmla="*/ 6831 w 10000"/>
                <a:gd name="connsiteY3-48" fmla="*/ 3169 h 3364"/>
                <a:gd name="connsiteX4-49" fmla="*/ 0 w 10000"/>
                <a:gd name="connsiteY4-50" fmla="*/ 3364 h 3364"/>
                <a:gd name="connsiteX0-51" fmla="*/ 0 w 10000"/>
                <a:gd name="connsiteY0-52" fmla="*/ 11741 h 11741"/>
                <a:gd name="connsiteX1-53" fmla="*/ 4068 w 10000"/>
                <a:gd name="connsiteY1-54" fmla="*/ 0 h 11741"/>
                <a:gd name="connsiteX2-55" fmla="*/ 10000 w 10000"/>
                <a:gd name="connsiteY2-56" fmla="*/ 1741 h 11741"/>
                <a:gd name="connsiteX3-57" fmla="*/ 6831 w 10000"/>
                <a:gd name="connsiteY3-58" fmla="*/ 11161 h 11741"/>
                <a:gd name="connsiteX4-59" fmla="*/ 0 w 10000"/>
                <a:gd name="connsiteY4-60" fmla="*/ 11741 h 11741"/>
                <a:gd name="connsiteX0-61" fmla="*/ 0 w 10000"/>
                <a:gd name="connsiteY0-62" fmla="*/ 10000 h 10000"/>
                <a:gd name="connsiteX1-63" fmla="*/ 4068 w 10000"/>
                <a:gd name="connsiteY1-64" fmla="*/ 580 h 10000"/>
                <a:gd name="connsiteX2-65" fmla="*/ 10000 w 10000"/>
                <a:gd name="connsiteY2-66" fmla="*/ 0 h 10000"/>
                <a:gd name="connsiteX3-67" fmla="*/ 6831 w 10000"/>
                <a:gd name="connsiteY3-68" fmla="*/ 9420 h 10000"/>
                <a:gd name="connsiteX4-69" fmla="*/ 0 w 10000"/>
                <a:gd name="connsiteY4-70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37" name="Rectangle 36"/>
            <p:cNvSpPr/>
            <p:nvPr/>
          </p:nvSpPr>
          <p:spPr>
            <a:xfrm>
              <a:off x="997153" y="1956941"/>
              <a:ext cx="720080" cy="1368152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38" name="Group 37"/>
          <p:cNvGrpSpPr/>
          <p:nvPr/>
        </p:nvGrpSpPr>
        <p:grpSpPr>
          <a:xfrm rot="10800000">
            <a:off x="9111582" y="4415876"/>
            <a:ext cx="1198583" cy="1368152"/>
            <a:chOff x="997153" y="1956941"/>
            <a:chExt cx="1198583" cy="1368152"/>
          </a:xfrm>
        </p:grpSpPr>
        <p:sp>
          <p:nvSpPr>
            <p:cNvPr id="39" name="Flowchart: Data 6"/>
            <p:cNvSpPr/>
            <p:nvPr/>
          </p:nvSpPr>
          <p:spPr>
            <a:xfrm flipH="1">
              <a:off x="1348383" y="2020536"/>
              <a:ext cx="847353" cy="164183"/>
            </a:xfrm>
            <a:custGeom>
              <a:avLst/>
              <a:gdLst>
                <a:gd name="connsiteX0" fmla="*/ 0 w 10000"/>
                <a:gd name="connsiteY0" fmla="*/ 10000 h 10000"/>
                <a:gd name="connsiteX1" fmla="*/ 2000 w 10000"/>
                <a:gd name="connsiteY1" fmla="*/ 0 h 10000"/>
                <a:gd name="connsiteX2" fmla="*/ 10000 w 10000"/>
                <a:gd name="connsiteY2" fmla="*/ 0 h 10000"/>
                <a:gd name="connsiteX3" fmla="*/ 8000 w 10000"/>
                <a:gd name="connsiteY3" fmla="*/ 10000 h 10000"/>
                <a:gd name="connsiteX4" fmla="*/ 0 w 10000"/>
                <a:gd name="connsiteY4" fmla="*/ 10000 h 10000"/>
                <a:gd name="connsiteX0-1" fmla="*/ 0 w 10000"/>
                <a:gd name="connsiteY0-2" fmla="*/ 12315 h 12315"/>
                <a:gd name="connsiteX1-3" fmla="*/ 2000 w 10000"/>
                <a:gd name="connsiteY1-4" fmla="*/ 0 h 12315"/>
                <a:gd name="connsiteX2-5" fmla="*/ 10000 w 10000"/>
                <a:gd name="connsiteY2-6" fmla="*/ 2315 h 12315"/>
                <a:gd name="connsiteX3-7" fmla="*/ 8000 w 10000"/>
                <a:gd name="connsiteY3-8" fmla="*/ 12315 h 12315"/>
                <a:gd name="connsiteX4-9" fmla="*/ 0 w 10000"/>
                <a:gd name="connsiteY4-10" fmla="*/ 12315 h 12315"/>
                <a:gd name="connsiteX0-11" fmla="*/ 0 w 10000"/>
                <a:gd name="connsiteY0-12" fmla="*/ 16614 h 16614"/>
                <a:gd name="connsiteX1-13" fmla="*/ 4728 w 10000"/>
                <a:gd name="connsiteY1-14" fmla="*/ 0 h 16614"/>
                <a:gd name="connsiteX2-15" fmla="*/ 10000 w 10000"/>
                <a:gd name="connsiteY2-16" fmla="*/ 6614 h 16614"/>
                <a:gd name="connsiteX3-17" fmla="*/ 8000 w 10000"/>
                <a:gd name="connsiteY3-18" fmla="*/ 16614 h 16614"/>
                <a:gd name="connsiteX4-19" fmla="*/ 0 w 10000"/>
                <a:gd name="connsiteY4-20" fmla="*/ 16614 h 16614"/>
                <a:gd name="connsiteX0-21" fmla="*/ 0 w 8016"/>
                <a:gd name="connsiteY0-22" fmla="*/ 5370 h 16614"/>
                <a:gd name="connsiteX1-23" fmla="*/ 2744 w 8016"/>
                <a:gd name="connsiteY1-24" fmla="*/ 0 h 16614"/>
                <a:gd name="connsiteX2-25" fmla="*/ 8016 w 8016"/>
                <a:gd name="connsiteY2-26" fmla="*/ 6614 h 16614"/>
                <a:gd name="connsiteX3-27" fmla="*/ 6016 w 8016"/>
                <a:gd name="connsiteY3-28" fmla="*/ 16614 h 16614"/>
                <a:gd name="connsiteX4-29" fmla="*/ 0 w 8016"/>
                <a:gd name="connsiteY4-30" fmla="*/ 5370 h 16614"/>
                <a:gd name="connsiteX0-31" fmla="*/ 0 w 9175"/>
                <a:gd name="connsiteY0-32" fmla="*/ 3431 h 10199"/>
                <a:gd name="connsiteX1-33" fmla="*/ 3423 w 9175"/>
                <a:gd name="connsiteY1-34" fmla="*/ 199 h 10199"/>
                <a:gd name="connsiteX2-35" fmla="*/ 9175 w 9175"/>
                <a:gd name="connsiteY2-36" fmla="*/ 0 h 10199"/>
                <a:gd name="connsiteX3-37" fmla="*/ 7505 w 9175"/>
                <a:gd name="connsiteY3-38" fmla="*/ 10199 h 10199"/>
                <a:gd name="connsiteX4-39" fmla="*/ 0 w 9175"/>
                <a:gd name="connsiteY4-40" fmla="*/ 3431 h 10199"/>
                <a:gd name="connsiteX0-41" fmla="*/ 0 w 10000"/>
                <a:gd name="connsiteY0-42" fmla="*/ 3364 h 3364"/>
                <a:gd name="connsiteX1-43" fmla="*/ 3731 w 10000"/>
                <a:gd name="connsiteY1-44" fmla="*/ 195 h 3364"/>
                <a:gd name="connsiteX2-45" fmla="*/ 10000 w 10000"/>
                <a:gd name="connsiteY2-46" fmla="*/ 0 h 3364"/>
                <a:gd name="connsiteX3-47" fmla="*/ 6831 w 10000"/>
                <a:gd name="connsiteY3-48" fmla="*/ 3169 h 3364"/>
                <a:gd name="connsiteX4-49" fmla="*/ 0 w 10000"/>
                <a:gd name="connsiteY4-50" fmla="*/ 3364 h 3364"/>
                <a:gd name="connsiteX0-51" fmla="*/ 0 w 10000"/>
                <a:gd name="connsiteY0-52" fmla="*/ 11741 h 11741"/>
                <a:gd name="connsiteX1-53" fmla="*/ 4068 w 10000"/>
                <a:gd name="connsiteY1-54" fmla="*/ 0 h 11741"/>
                <a:gd name="connsiteX2-55" fmla="*/ 10000 w 10000"/>
                <a:gd name="connsiteY2-56" fmla="*/ 1741 h 11741"/>
                <a:gd name="connsiteX3-57" fmla="*/ 6831 w 10000"/>
                <a:gd name="connsiteY3-58" fmla="*/ 11161 h 11741"/>
                <a:gd name="connsiteX4-59" fmla="*/ 0 w 10000"/>
                <a:gd name="connsiteY4-60" fmla="*/ 11741 h 11741"/>
                <a:gd name="connsiteX0-61" fmla="*/ 0 w 10000"/>
                <a:gd name="connsiteY0-62" fmla="*/ 10000 h 10000"/>
                <a:gd name="connsiteX1-63" fmla="*/ 4068 w 10000"/>
                <a:gd name="connsiteY1-64" fmla="*/ 580 h 10000"/>
                <a:gd name="connsiteX2-65" fmla="*/ 10000 w 10000"/>
                <a:gd name="connsiteY2-66" fmla="*/ 0 h 10000"/>
                <a:gd name="connsiteX3-67" fmla="*/ 6831 w 10000"/>
                <a:gd name="connsiteY3-68" fmla="*/ 9420 h 10000"/>
                <a:gd name="connsiteX4-69" fmla="*/ 0 w 10000"/>
                <a:gd name="connsiteY4-70" fmla="*/ 10000 h 100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0000" h="10000">
                  <a:moveTo>
                    <a:pt x="0" y="10000"/>
                  </a:moveTo>
                  <a:lnTo>
                    <a:pt x="4068" y="580"/>
                  </a:lnTo>
                  <a:lnTo>
                    <a:pt x="10000" y="0"/>
                  </a:lnTo>
                  <a:lnTo>
                    <a:pt x="6831" y="9420"/>
                  </a:lnTo>
                  <a:lnTo>
                    <a:pt x="0" y="100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997153" y="1956941"/>
              <a:ext cx="720080" cy="136815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>
              <a:outerShdw blurRad="50800" dist="38100" dir="18900000" algn="b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20466618" lon="2567695" rev="20598856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arallelogram 5"/>
          <p:cNvSpPr/>
          <p:nvPr/>
        </p:nvSpPr>
        <p:spPr>
          <a:xfrm rot="16200000" flipH="1">
            <a:off x="2991218" y="-2414954"/>
            <a:ext cx="6244738" cy="11687908"/>
          </a:xfrm>
          <a:prstGeom prst="parallelogram">
            <a:avLst>
              <a:gd name="adj" fmla="val 50682"/>
            </a:avLst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Isosceles Triangle 8"/>
          <p:cNvSpPr/>
          <p:nvPr/>
        </p:nvSpPr>
        <p:spPr>
          <a:xfrm rot="16200000">
            <a:off x="9478910" y="2830462"/>
            <a:ext cx="1891736" cy="3534440"/>
          </a:xfrm>
          <a:prstGeom prst="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455196" y="3415010"/>
            <a:ext cx="3574456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bg1"/>
                </a:solidFill>
                <a:latin typeface="Adobe Song Std L" panose="02020300000000000000" pitchFamily="18" charset="-128"/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5400" b="1" dirty="0">
              <a:solidFill>
                <a:schemeClr val="bg1"/>
              </a:solidFill>
              <a:latin typeface="Adobe Song Std L" panose="02020300000000000000" pitchFamily="18" charset="-128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455196" y="4340896"/>
            <a:ext cx="3969559" cy="1191037"/>
            <a:chOff x="4822352" y="1916832"/>
            <a:chExt cx="3422056" cy="1191037"/>
          </a:xfrm>
        </p:grpSpPr>
        <p:sp>
          <p:nvSpPr>
            <p:cNvPr id="12" name="Text Placeholder 10"/>
            <p:cNvSpPr txBox="1"/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anose="020B0604020202020204" pitchFamily="34" charset="0"/>
                </a:rPr>
                <a:t>Portfolio  Designed</a:t>
              </a:r>
              <a:endParaRPr lang="en-US" altLang="ko-KR" sz="20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735223" y="414270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1"/>
                </a:solidFill>
                <a:cs typeface="Arial" panose="020B0604020202020204" pitchFamily="34" charset="0"/>
              </a:rPr>
              <a:t>Awesome</a:t>
            </a:r>
            <a:endParaRPr lang="en-US" altLang="ko-KR" sz="4400" b="1" dirty="0">
              <a:solidFill>
                <a:schemeClr val="accent1"/>
              </a:solidFill>
              <a:cs typeface="Arial" panose="020B0604020202020204" pitchFamily="34" charset="0"/>
            </a:endParaRPr>
          </a:p>
          <a:p>
            <a:r>
              <a:rPr lang="en-GB" altLang="ko-KR" sz="4400" b="1" dirty="0">
                <a:solidFill>
                  <a:schemeClr val="accent1"/>
                </a:solidFill>
                <a:cs typeface="Arial" panose="020B0604020202020204" pitchFamily="34" charset="0"/>
              </a:rPr>
              <a:t>P</a:t>
            </a:r>
            <a:r>
              <a:rPr lang="en-US" altLang="ko-KR" sz="4400" b="1" dirty="0" err="1">
                <a:solidFill>
                  <a:schemeClr val="accent1"/>
                </a:solidFill>
                <a:cs typeface="Arial" panose="020B0604020202020204" pitchFamily="34" charset="0"/>
              </a:rPr>
              <a:t>resentation</a:t>
            </a:r>
            <a:endParaRPr lang="en-US" altLang="ko-KR" sz="4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668039" y="5795850"/>
            <a:ext cx="3092583" cy="492443"/>
          </a:xfrm>
          <a:prstGeom prst="rect">
            <a:avLst/>
          </a:prstGeom>
          <a:solidFill>
            <a:schemeClr val="accent3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spc="-150" dirty="0">
                <a:solidFill>
                  <a:schemeClr val="bg1"/>
                </a:solidFill>
              </a:rPr>
              <a:t>PPT Professional</a:t>
            </a:r>
            <a:endParaRPr lang="ko-KR" altLang="en-US" sz="3200" spc="-150" dirty="0">
              <a:solidFill>
                <a:schemeClr val="bg1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662747" y="5734030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anose="020B0604020202020204" pitchFamily="34" charset="0"/>
              </a:rPr>
              <a:t>Your Text  Here</a:t>
            </a:r>
            <a:endParaRPr lang="ko-KR" altLang="en-US" sz="1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662747" y="6050730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accent1"/>
                </a:solidFill>
                <a:cs typeface="Arial" panose="020B0604020202020204" pitchFamily="34" charset="0"/>
              </a:rPr>
              <a:t>Text  Here</a:t>
            </a:r>
            <a:endParaRPr lang="ko-KR" altLang="en-US" sz="1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0"/>
          </p:nvPr>
        </p:nvSpPr>
        <p:spPr/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pSp>
        <p:nvGrpSpPr>
          <p:cNvPr id="3" name="그룹 7"/>
          <p:cNvGrpSpPr/>
          <p:nvPr/>
        </p:nvGrpSpPr>
        <p:grpSpPr>
          <a:xfrm>
            <a:off x="2934399" y="4908465"/>
            <a:ext cx="8444221" cy="1162407"/>
            <a:chOff x="2810573" y="4708439"/>
            <a:chExt cx="8444221" cy="1162407"/>
          </a:xfrm>
        </p:grpSpPr>
        <p:sp>
          <p:nvSpPr>
            <p:cNvPr id="4" name="Rounded Rectangle 31"/>
            <p:cNvSpPr/>
            <p:nvPr/>
          </p:nvSpPr>
          <p:spPr>
            <a:xfrm rot="120000">
              <a:off x="2810573" y="4937734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  <p:sp>
          <p:nvSpPr>
            <p:cNvPr id="5" name="Rounded Rectangle 32"/>
            <p:cNvSpPr/>
            <p:nvPr/>
          </p:nvSpPr>
          <p:spPr>
            <a:xfrm>
              <a:off x="2923902" y="4708439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</p:grpSp>
      <p:grpSp>
        <p:nvGrpSpPr>
          <p:cNvPr id="6" name="그룹 6"/>
          <p:cNvGrpSpPr/>
          <p:nvPr/>
        </p:nvGrpSpPr>
        <p:grpSpPr>
          <a:xfrm>
            <a:off x="2920688" y="4046242"/>
            <a:ext cx="8457932" cy="1162407"/>
            <a:chOff x="2796862" y="3846216"/>
            <a:chExt cx="8457932" cy="1162407"/>
          </a:xfrm>
        </p:grpSpPr>
        <p:sp>
          <p:nvSpPr>
            <p:cNvPr id="7" name="Rounded Rectangle 28"/>
            <p:cNvSpPr/>
            <p:nvPr/>
          </p:nvSpPr>
          <p:spPr>
            <a:xfrm rot="120000">
              <a:off x="2810573" y="4075511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  <p:sp>
          <p:nvSpPr>
            <p:cNvPr id="8" name="Rounded Rectangle 29"/>
            <p:cNvSpPr/>
            <p:nvPr/>
          </p:nvSpPr>
          <p:spPr>
            <a:xfrm>
              <a:off x="2796862" y="3846216"/>
              <a:ext cx="845729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</p:grpSp>
      <p:grpSp>
        <p:nvGrpSpPr>
          <p:cNvPr id="9" name="그룹 4"/>
          <p:cNvGrpSpPr/>
          <p:nvPr/>
        </p:nvGrpSpPr>
        <p:grpSpPr>
          <a:xfrm>
            <a:off x="2729086" y="3184019"/>
            <a:ext cx="8649534" cy="1162407"/>
            <a:chOff x="2605260" y="2983993"/>
            <a:chExt cx="8649534" cy="1162407"/>
          </a:xfrm>
        </p:grpSpPr>
        <p:sp>
          <p:nvSpPr>
            <p:cNvPr id="10" name="Rounded Rectangle 25"/>
            <p:cNvSpPr/>
            <p:nvPr/>
          </p:nvSpPr>
          <p:spPr>
            <a:xfrm rot="120000">
              <a:off x="2810573" y="3213288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  <p:sp>
          <p:nvSpPr>
            <p:cNvPr id="11" name="Rounded Rectangle 26"/>
            <p:cNvSpPr/>
            <p:nvPr/>
          </p:nvSpPr>
          <p:spPr>
            <a:xfrm>
              <a:off x="2605260" y="2983993"/>
              <a:ext cx="8648894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</p:grpSp>
      <p:grpSp>
        <p:nvGrpSpPr>
          <p:cNvPr id="12" name="그룹 3"/>
          <p:cNvGrpSpPr/>
          <p:nvPr/>
        </p:nvGrpSpPr>
        <p:grpSpPr>
          <a:xfrm>
            <a:off x="2537836" y="2296353"/>
            <a:ext cx="8854495" cy="1162407"/>
            <a:chOff x="2400299" y="2121770"/>
            <a:chExt cx="8854495" cy="1162407"/>
          </a:xfrm>
        </p:grpSpPr>
        <p:sp>
          <p:nvSpPr>
            <p:cNvPr id="13" name="Rounded Rectangle 15"/>
            <p:cNvSpPr/>
            <p:nvPr/>
          </p:nvSpPr>
          <p:spPr>
            <a:xfrm rot="120000">
              <a:off x="2810573" y="2351065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  <p:sp>
          <p:nvSpPr>
            <p:cNvPr id="14" name="Rounded Rectangle 9"/>
            <p:cNvSpPr/>
            <p:nvPr/>
          </p:nvSpPr>
          <p:spPr>
            <a:xfrm>
              <a:off x="2400299" y="2121770"/>
              <a:ext cx="8853855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 sz="2700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716766" y="2443465"/>
            <a:ext cx="6076055" cy="697000"/>
            <a:chOff x="-825913" y="4159966"/>
            <a:chExt cx="5395324" cy="697000"/>
          </a:xfrm>
        </p:grpSpPr>
        <p:sp>
          <p:nvSpPr>
            <p:cNvPr id="16" name="TextBox 15"/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8" name="Oval 17"/>
          <p:cNvSpPr/>
          <p:nvPr/>
        </p:nvSpPr>
        <p:spPr>
          <a:xfrm>
            <a:off x="10949444" y="2877557"/>
            <a:ext cx="271913" cy="2719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/>
          <p:cNvSpPr/>
          <p:nvPr/>
        </p:nvSpPr>
        <p:spPr>
          <a:xfrm>
            <a:off x="10949444" y="3743011"/>
            <a:ext cx="271913" cy="2719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/>
          <p:cNvSpPr/>
          <p:nvPr/>
        </p:nvSpPr>
        <p:spPr>
          <a:xfrm>
            <a:off x="10949444" y="4608465"/>
            <a:ext cx="271913" cy="2719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20"/>
          <p:cNvSpPr/>
          <p:nvPr/>
        </p:nvSpPr>
        <p:spPr>
          <a:xfrm>
            <a:off x="10949444" y="5473918"/>
            <a:ext cx="271913" cy="2719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" name="Group 21"/>
          <p:cNvGrpSpPr/>
          <p:nvPr/>
        </p:nvGrpSpPr>
        <p:grpSpPr>
          <a:xfrm>
            <a:off x="4716766" y="3317461"/>
            <a:ext cx="6076055" cy="697000"/>
            <a:chOff x="-825913" y="4159966"/>
            <a:chExt cx="5395324" cy="697000"/>
          </a:xfrm>
        </p:grpSpPr>
        <p:sp>
          <p:nvSpPr>
            <p:cNvPr id="23" name="TextBox 22"/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716766" y="4191457"/>
            <a:ext cx="6076055" cy="697000"/>
            <a:chOff x="-825913" y="4159966"/>
            <a:chExt cx="5395324" cy="697000"/>
          </a:xfrm>
        </p:grpSpPr>
        <p:sp>
          <p:nvSpPr>
            <p:cNvPr id="26" name="TextBox 25"/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716766" y="5065453"/>
            <a:ext cx="6076055" cy="697000"/>
            <a:chOff x="-825913" y="4159966"/>
            <a:chExt cx="5395324" cy="697000"/>
          </a:xfrm>
        </p:grpSpPr>
        <p:sp>
          <p:nvSpPr>
            <p:cNvPr id="29" name="TextBox 28"/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anose="020B0604020202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59" name="Freeform: Shape 58"/>
          <p:cNvSpPr/>
          <p:nvPr/>
        </p:nvSpPr>
        <p:spPr>
          <a:xfrm>
            <a:off x="500157" y="4086225"/>
            <a:ext cx="3530858" cy="2101314"/>
          </a:xfrm>
          <a:custGeom>
            <a:avLst/>
            <a:gdLst>
              <a:gd name="connsiteX0" fmla="*/ 712062 w 3530858"/>
              <a:gd name="connsiteY0" fmla="*/ 1528132 h 2101314"/>
              <a:gd name="connsiteX1" fmla="*/ 712062 w 3530858"/>
              <a:gd name="connsiteY1" fmla="*/ 1528132 h 2101314"/>
              <a:gd name="connsiteX2" fmla="*/ 535772 w 3530858"/>
              <a:gd name="connsiteY2" fmla="*/ 1283273 h 2101314"/>
              <a:gd name="connsiteX3" fmla="*/ 535858 w 3530858"/>
              <a:gd name="connsiteY3" fmla="*/ 1283397 h 2101314"/>
              <a:gd name="connsiteX4" fmla="*/ 531948 w 3530858"/>
              <a:gd name="connsiteY4" fmla="*/ 1288548 h 2101314"/>
              <a:gd name="connsiteX5" fmla="*/ 521280 w 3530858"/>
              <a:gd name="connsiteY5" fmla="*/ 1291227 h 2101314"/>
              <a:gd name="connsiteX6" fmla="*/ 3014878 w 3530858"/>
              <a:gd name="connsiteY6" fmla="*/ 411195 h 2101314"/>
              <a:gd name="connsiteX7" fmla="*/ 3014878 w 3530858"/>
              <a:gd name="connsiteY7" fmla="*/ 411195 h 2101314"/>
              <a:gd name="connsiteX8" fmla="*/ 3009990 w 3530858"/>
              <a:gd name="connsiteY8" fmla="*/ 106445 h 2101314"/>
              <a:gd name="connsiteX9" fmla="*/ 3009990 w 3530858"/>
              <a:gd name="connsiteY9" fmla="*/ 106445 h 2101314"/>
              <a:gd name="connsiteX10" fmla="*/ 3107774 w 3530858"/>
              <a:gd name="connsiteY10" fmla="*/ 0 h 2101314"/>
              <a:gd name="connsiteX11" fmla="*/ 2726416 w 3530858"/>
              <a:gd name="connsiteY11" fmla="*/ 201223 h 2101314"/>
              <a:gd name="connsiteX12" fmla="*/ 3197409 w 3530858"/>
              <a:gd name="connsiteY12" fmla="*/ 301836 h 2101314"/>
              <a:gd name="connsiteX13" fmla="*/ 3130591 w 3530858"/>
              <a:gd name="connsiteY13" fmla="*/ 402447 h 2101314"/>
              <a:gd name="connsiteX14" fmla="*/ 3081698 w 3530858"/>
              <a:gd name="connsiteY14" fmla="*/ 443274 h 2101314"/>
              <a:gd name="connsiteX15" fmla="*/ 2895909 w 3530858"/>
              <a:gd name="connsiteY15" fmla="*/ 495768 h 2101314"/>
              <a:gd name="connsiteX16" fmla="*/ 3433722 w 3530858"/>
              <a:gd name="connsiteY16" fmla="*/ 592005 h 2101314"/>
              <a:gd name="connsiteX17" fmla="*/ 3401127 w 3530858"/>
              <a:gd name="connsiteY17" fmla="*/ 644498 h 2101314"/>
              <a:gd name="connsiteX18" fmla="*/ 3107774 w 3530858"/>
              <a:gd name="connsiteY18" fmla="*/ 847180 h 2101314"/>
              <a:gd name="connsiteX19" fmla="*/ 2648189 w 3530858"/>
              <a:gd name="connsiteY19" fmla="*/ 834056 h 2101314"/>
              <a:gd name="connsiteX20" fmla="*/ 2638410 w 3530858"/>
              <a:gd name="connsiteY20" fmla="*/ 904047 h 2101314"/>
              <a:gd name="connsiteX21" fmla="*/ 3397867 w 3530858"/>
              <a:gd name="connsiteY21" fmla="*/ 994452 h 2101314"/>
              <a:gd name="connsiteX22" fmla="*/ 3410905 w 3530858"/>
              <a:gd name="connsiteY22" fmla="*/ 1039655 h 2101314"/>
              <a:gd name="connsiteX23" fmla="*/ 3304971 w 3530858"/>
              <a:gd name="connsiteY23" fmla="*/ 1089232 h 2101314"/>
              <a:gd name="connsiteX24" fmla="*/ 3109403 w 3530858"/>
              <a:gd name="connsiteY24" fmla="*/ 1268582 h 2101314"/>
              <a:gd name="connsiteX25" fmla="*/ 2711748 w 3530858"/>
              <a:gd name="connsiteY25" fmla="*/ 1220465 h 2101314"/>
              <a:gd name="connsiteX26" fmla="*/ 2550404 w 3530858"/>
              <a:gd name="connsiteY26" fmla="*/ 1226297 h 2101314"/>
              <a:gd name="connsiteX27" fmla="*/ 3055623 w 3530858"/>
              <a:gd name="connsiteY27" fmla="*/ 1398358 h 2101314"/>
              <a:gd name="connsiteX28" fmla="*/ 3313121 w 3530858"/>
              <a:gd name="connsiteY28" fmla="*/ 1389609 h 2101314"/>
              <a:gd name="connsiteX29" fmla="*/ 3423943 w 3530858"/>
              <a:gd name="connsiteY29" fmla="*/ 1427521 h 2101314"/>
              <a:gd name="connsiteX30" fmla="*/ 3472835 w 3530858"/>
              <a:gd name="connsiteY30" fmla="*/ 1490220 h 2101314"/>
              <a:gd name="connsiteX31" fmla="*/ 3464686 w 3530858"/>
              <a:gd name="connsiteY31" fmla="*/ 1561670 h 2101314"/>
              <a:gd name="connsiteX32" fmla="*/ 3254451 w 3530858"/>
              <a:gd name="connsiteY32" fmla="*/ 1611247 h 2101314"/>
              <a:gd name="connsiteX33" fmla="*/ 3210447 w 3530858"/>
              <a:gd name="connsiteY33" fmla="*/ 1654991 h 2101314"/>
              <a:gd name="connsiteX34" fmla="*/ 3141998 w 3530858"/>
              <a:gd name="connsiteY34" fmla="*/ 1707484 h 2101314"/>
              <a:gd name="connsiteX35" fmla="*/ 3321269 w 3530858"/>
              <a:gd name="connsiteY35" fmla="*/ 1799346 h 2101314"/>
              <a:gd name="connsiteX36" fmla="*/ 3348975 w 3530858"/>
              <a:gd name="connsiteY36" fmla="*/ 1851839 h 2101314"/>
              <a:gd name="connsiteX37" fmla="*/ 3218596 w 3530858"/>
              <a:gd name="connsiteY37" fmla="*/ 1847465 h 2101314"/>
              <a:gd name="connsiteX38" fmla="*/ 3228375 w 3530858"/>
              <a:gd name="connsiteY38" fmla="*/ 1946619 h 2101314"/>
              <a:gd name="connsiteX39" fmla="*/ 2979024 w 3530858"/>
              <a:gd name="connsiteY39" fmla="*/ 1926205 h 2101314"/>
              <a:gd name="connsiteX40" fmla="*/ 2861683 w 3530858"/>
              <a:gd name="connsiteY40" fmla="*/ 1978698 h 2101314"/>
              <a:gd name="connsiteX41" fmla="*/ 2659596 w 3530858"/>
              <a:gd name="connsiteY41" fmla="*/ 1936411 h 2101314"/>
              <a:gd name="connsiteX42" fmla="*/ 2499882 w 3530858"/>
              <a:gd name="connsiteY42" fmla="*/ 1972866 h 2101314"/>
              <a:gd name="connsiteX43" fmla="*/ 2027258 w 3530858"/>
              <a:gd name="connsiteY43" fmla="*/ 1927662 h 2101314"/>
              <a:gd name="connsiteX44" fmla="*/ 1903398 w 3530858"/>
              <a:gd name="connsiteY44" fmla="*/ 1964117 h 2101314"/>
              <a:gd name="connsiteX45" fmla="*/ 1722499 w 3530858"/>
              <a:gd name="connsiteY45" fmla="*/ 2089517 h 2101314"/>
              <a:gd name="connsiteX46" fmla="*/ 1626343 w 3530858"/>
              <a:gd name="connsiteY46" fmla="*/ 1821219 h 2101314"/>
              <a:gd name="connsiteX47" fmla="*/ 1399811 w 3530858"/>
              <a:gd name="connsiteY47" fmla="*/ 1862047 h 2101314"/>
              <a:gd name="connsiteX48" fmla="*/ 1020081 w 3530858"/>
              <a:gd name="connsiteY48" fmla="*/ 2020983 h 2101314"/>
              <a:gd name="connsiteX49" fmla="*/ 863627 w 3530858"/>
              <a:gd name="connsiteY49" fmla="*/ 1977239 h 2101314"/>
              <a:gd name="connsiteX50" fmla="*/ 606128 w 3530858"/>
              <a:gd name="connsiteY50" fmla="*/ 1902875 h 2101314"/>
              <a:gd name="connsiteX51" fmla="*/ 503456 w 3530858"/>
              <a:gd name="connsiteY51" fmla="*/ 1864963 h 2101314"/>
              <a:gd name="connsiteX52" fmla="*/ 575164 w 3530858"/>
              <a:gd name="connsiteY52" fmla="*/ 1800805 h 2101314"/>
              <a:gd name="connsiteX53" fmla="*/ 254105 w 3530858"/>
              <a:gd name="connsiteY53" fmla="*/ 1783307 h 2101314"/>
              <a:gd name="connsiteX54" fmla="*/ 140024 w 3530858"/>
              <a:gd name="connsiteY54" fmla="*/ 1771642 h 2101314"/>
              <a:gd name="connsiteX55" fmla="*/ 66686 w 3530858"/>
              <a:gd name="connsiteY55" fmla="*/ 1726439 h 2101314"/>
              <a:gd name="connsiteX56" fmla="*/ 65056 w 3530858"/>
              <a:gd name="connsiteY56" fmla="*/ 1636034 h 2101314"/>
              <a:gd name="connsiteX57" fmla="*/ 423598 w 3530858"/>
              <a:gd name="connsiteY57" fmla="*/ 1563127 h 2101314"/>
              <a:gd name="connsiteX58" fmla="*/ 601240 w 3530858"/>
              <a:gd name="connsiteY58" fmla="*/ 1523758 h 2101314"/>
              <a:gd name="connsiteX59" fmla="*/ 436636 w 3530858"/>
              <a:gd name="connsiteY59" fmla="*/ 1558753 h 2101314"/>
              <a:gd name="connsiteX60" fmla="*/ 355149 w 3530858"/>
              <a:gd name="connsiteY60" fmla="*/ 1515009 h 2101314"/>
              <a:gd name="connsiteX61" fmla="*/ 330973 w 3530858"/>
              <a:gd name="connsiteY61" fmla="*/ 1494851 h 2101314"/>
              <a:gd name="connsiteX62" fmla="*/ 2817943 w 3530858"/>
              <a:gd name="connsiteY62" fmla="*/ 58998 h 2101314"/>
              <a:gd name="connsiteX63" fmla="*/ 2801522 w 3530858"/>
              <a:gd name="connsiteY63" fmla="*/ 56952 h 2101314"/>
              <a:gd name="connsiteX64" fmla="*/ 2784664 w 3530858"/>
              <a:gd name="connsiteY64" fmla="*/ 48997 h 2101314"/>
              <a:gd name="connsiteX65" fmla="*/ 2790462 w 3530858"/>
              <a:gd name="connsiteY65" fmla="*/ 45814 h 2101314"/>
              <a:gd name="connsiteX66" fmla="*/ 2826616 w 3530858"/>
              <a:gd name="connsiteY66" fmla="*/ 51490 h 2101314"/>
              <a:gd name="connsiteX67" fmla="*/ 3107774 w 3530858"/>
              <a:gd name="connsiteY67" fmla="*/ 0 h 2101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530858" h="2101314">
                <a:moveTo>
                  <a:pt x="712062" y="1528132"/>
                </a:moveTo>
                <a:cubicBezTo>
                  <a:pt x="640354" y="1550005"/>
                  <a:pt x="759324" y="1554378"/>
                  <a:pt x="712062" y="1528132"/>
                </a:cubicBezTo>
                <a:close/>
                <a:moveTo>
                  <a:pt x="535772" y="1283273"/>
                </a:moveTo>
                <a:lnTo>
                  <a:pt x="535858" y="1283397"/>
                </a:lnTo>
                <a:cubicBezTo>
                  <a:pt x="535883" y="1285307"/>
                  <a:pt x="534526" y="1287016"/>
                  <a:pt x="531948" y="1288548"/>
                </a:cubicBezTo>
                <a:lnTo>
                  <a:pt x="521280" y="1291227"/>
                </a:lnTo>
                <a:close/>
                <a:moveTo>
                  <a:pt x="3014878" y="411195"/>
                </a:moveTo>
                <a:cubicBezTo>
                  <a:pt x="3042585" y="460772"/>
                  <a:pt x="3124072" y="405363"/>
                  <a:pt x="3014878" y="411195"/>
                </a:cubicBezTo>
                <a:close/>
                <a:moveTo>
                  <a:pt x="3009990" y="106445"/>
                </a:moveTo>
                <a:cubicBezTo>
                  <a:pt x="2959467" y="125400"/>
                  <a:pt x="3099625" y="104986"/>
                  <a:pt x="3009990" y="106445"/>
                </a:cubicBezTo>
                <a:close/>
                <a:moveTo>
                  <a:pt x="3107774" y="0"/>
                </a:moveTo>
                <a:cubicBezTo>
                  <a:pt x="3101255" y="205598"/>
                  <a:pt x="2905687" y="231845"/>
                  <a:pt x="2726416" y="201223"/>
                </a:cubicBezTo>
                <a:cubicBezTo>
                  <a:pt x="2734564" y="344121"/>
                  <a:pt x="3073549" y="236218"/>
                  <a:pt x="3197409" y="301836"/>
                </a:cubicBezTo>
                <a:cubicBezTo>
                  <a:pt x="3441869" y="221637"/>
                  <a:pt x="3247932" y="393698"/>
                  <a:pt x="3130591" y="402447"/>
                </a:cubicBezTo>
                <a:cubicBezTo>
                  <a:pt x="3264229" y="425777"/>
                  <a:pt x="3145257" y="452023"/>
                  <a:pt x="3081698" y="443274"/>
                </a:cubicBezTo>
                <a:cubicBezTo>
                  <a:pt x="3194149" y="548261"/>
                  <a:pt x="2933392" y="418487"/>
                  <a:pt x="2895909" y="495768"/>
                </a:cubicBezTo>
                <a:cubicBezTo>
                  <a:pt x="3044214" y="570134"/>
                  <a:pt x="3256079" y="587631"/>
                  <a:pt x="3433722" y="592005"/>
                </a:cubicBezTo>
                <a:cubicBezTo>
                  <a:pt x="3619511" y="571591"/>
                  <a:pt x="3498911" y="596380"/>
                  <a:pt x="3401127" y="644498"/>
                </a:cubicBezTo>
                <a:cubicBezTo>
                  <a:pt x="3586917" y="800520"/>
                  <a:pt x="3150147" y="727613"/>
                  <a:pt x="3107774" y="847180"/>
                </a:cubicBezTo>
                <a:cubicBezTo>
                  <a:pt x="2917094" y="845721"/>
                  <a:pt x="2851905" y="877801"/>
                  <a:pt x="2648189" y="834056"/>
                </a:cubicBezTo>
                <a:cubicBezTo>
                  <a:pt x="2488474" y="794687"/>
                  <a:pt x="2470547" y="873427"/>
                  <a:pt x="2638410" y="904047"/>
                </a:cubicBezTo>
                <a:cubicBezTo>
                  <a:pt x="2905687" y="987162"/>
                  <a:pt x="3137110" y="972581"/>
                  <a:pt x="3397867" y="994452"/>
                </a:cubicBezTo>
                <a:cubicBezTo>
                  <a:pt x="3542913" y="975497"/>
                  <a:pt x="3316381" y="1049861"/>
                  <a:pt x="3410905" y="1039655"/>
                </a:cubicBezTo>
                <a:cubicBezTo>
                  <a:pt x="3692849" y="1089232"/>
                  <a:pt x="3265858" y="1070275"/>
                  <a:pt x="3304971" y="1089232"/>
                </a:cubicBezTo>
                <a:cubicBezTo>
                  <a:pt x="3640697" y="1205883"/>
                  <a:pt x="2902428" y="1055694"/>
                  <a:pt x="3109403" y="1268582"/>
                </a:cubicBezTo>
                <a:cubicBezTo>
                  <a:pt x="2956208" y="1124227"/>
                  <a:pt x="2866573" y="1341489"/>
                  <a:pt x="2711748" y="1220465"/>
                </a:cubicBezTo>
                <a:cubicBezTo>
                  <a:pt x="2760640" y="1332741"/>
                  <a:pt x="2602556" y="1217548"/>
                  <a:pt x="2550404" y="1226297"/>
                </a:cubicBezTo>
                <a:cubicBezTo>
                  <a:pt x="2556923" y="1274415"/>
                  <a:pt x="2902428" y="1408564"/>
                  <a:pt x="3055623" y="1398358"/>
                </a:cubicBezTo>
                <a:cubicBezTo>
                  <a:pt x="3143628" y="1443559"/>
                  <a:pt x="3425572" y="1265666"/>
                  <a:pt x="3313121" y="1389609"/>
                </a:cubicBezTo>
                <a:cubicBezTo>
                  <a:pt x="3379939" y="1388150"/>
                  <a:pt x="3635809" y="1351697"/>
                  <a:pt x="3423943" y="1427521"/>
                </a:cubicBezTo>
                <a:cubicBezTo>
                  <a:pt x="3212077" y="1433353"/>
                  <a:pt x="3362013" y="1482930"/>
                  <a:pt x="3472835" y="1490220"/>
                </a:cubicBezTo>
                <a:cubicBezTo>
                  <a:pt x="3414165" y="1509177"/>
                  <a:pt x="3318009" y="1507718"/>
                  <a:pt x="3464686" y="1561670"/>
                </a:cubicBezTo>
                <a:cubicBezTo>
                  <a:pt x="3342456" y="1526674"/>
                  <a:pt x="3345716" y="1602498"/>
                  <a:pt x="3254451" y="1611247"/>
                </a:cubicBezTo>
                <a:cubicBezTo>
                  <a:pt x="3401127" y="1611247"/>
                  <a:pt x="3288674" y="1687070"/>
                  <a:pt x="3210447" y="1654991"/>
                </a:cubicBezTo>
                <a:cubicBezTo>
                  <a:pt x="3326159" y="1707484"/>
                  <a:pt x="3169704" y="1682695"/>
                  <a:pt x="3141998" y="1707484"/>
                </a:cubicBezTo>
                <a:cubicBezTo>
                  <a:pt x="3011619" y="1738104"/>
                  <a:pt x="3210447" y="1790597"/>
                  <a:pt x="3321269" y="1799346"/>
                </a:cubicBezTo>
                <a:cubicBezTo>
                  <a:pt x="3472835" y="1778932"/>
                  <a:pt x="3546172" y="1856214"/>
                  <a:pt x="3348975" y="1851839"/>
                </a:cubicBezTo>
                <a:cubicBezTo>
                  <a:pt x="3464686" y="1932038"/>
                  <a:pt x="3247932" y="1844549"/>
                  <a:pt x="3218596" y="1847465"/>
                </a:cubicBezTo>
                <a:cubicBezTo>
                  <a:pt x="3316381" y="1908707"/>
                  <a:pt x="3220225" y="1870796"/>
                  <a:pt x="3228375" y="1946619"/>
                </a:cubicBezTo>
                <a:cubicBezTo>
                  <a:pt x="3189261" y="1923289"/>
                  <a:pt x="3050733" y="1962658"/>
                  <a:pt x="2979024" y="1926205"/>
                </a:cubicBezTo>
                <a:cubicBezTo>
                  <a:pt x="2879611" y="1789140"/>
                  <a:pt x="2957839" y="2039940"/>
                  <a:pt x="2861683" y="1978698"/>
                </a:cubicBezTo>
                <a:cubicBezTo>
                  <a:pt x="2824200" y="1996196"/>
                  <a:pt x="2715007" y="1991821"/>
                  <a:pt x="2659596" y="1936411"/>
                </a:cubicBezTo>
                <a:cubicBezTo>
                  <a:pt x="2604185" y="1948076"/>
                  <a:pt x="2481956" y="1873712"/>
                  <a:pt x="2499882" y="1972866"/>
                </a:cubicBezTo>
                <a:cubicBezTo>
                  <a:pt x="2371133" y="1994737"/>
                  <a:pt x="2141340" y="2035565"/>
                  <a:pt x="2027258" y="1927662"/>
                </a:cubicBezTo>
                <a:cubicBezTo>
                  <a:pt x="1981626" y="1924746"/>
                  <a:pt x="1862656" y="1811011"/>
                  <a:pt x="1903398" y="1964117"/>
                </a:cubicBezTo>
                <a:cubicBezTo>
                  <a:pt x="1984885" y="2111388"/>
                  <a:pt x="1849618" y="2096807"/>
                  <a:pt x="1722499" y="2089517"/>
                </a:cubicBezTo>
                <a:cubicBezTo>
                  <a:pt x="1456851" y="2153675"/>
                  <a:pt x="1614936" y="1940786"/>
                  <a:pt x="1626343" y="1821219"/>
                </a:cubicBezTo>
                <a:cubicBezTo>
                  <a:pt x="1566044" y="1644783"/>
                  <a:pt x="1473148" y="1934954"/>
                  <a:pt x="1399811" y="1862047"/>
                </a:cubicBezTo>
                <a:cubicBezTo>
                  <a:pt x="1295508" y="1949535"/>
                  <a:pt x="1173277" y="1975782"/>
                  <a:pt x="1020081" y="2020983"/>
                </a:cubicBezTo>
                <a:cubicBezTo>
                  <a:pt x="1036379" y="1860588"/>
                  <a:pt x="845700" y="2092433"/>
                  <a:pt x="863627" y="1977239"/>
                </a:cubicBezTo>
                <a:cubicBezTo>
                  <a:pt x="852219" y="1959742"/>
                  <a:pt x="505085" y="2063270"/>
                  <a:pt x="606128" y="1902875"/>
                </a:cubicBezTo>
                <a:cubicBezTo>
                  <a:pt x="526272" y="1952452"/>
                  <a:pt x="347001" y="1943703"/>
                  <a:pt x="503456" y="1864963"/>
                </a:cubicBezTo>
                <a:cubicBezTo>
                  <a:pt x="275293" y="1902875"/>
                  <a:pt x="457823" y="1794972"/>
                  <a:pt x="575164" y="1800805"/>
                </a:cubicBezTo>
                <a:cubicBezTo>
                  <a:pt x="467602" y="1786223"/>
                  <a:pt x="347001" y="1816844"/>
                  <a:pt x="254105" y="1783307"/>
                </a:cubicBezTo>
                <a:cubicBezTo>
                  <a:pt x="148173" y="1844549"/>
                  <a:pt x="214992" y="1741020"/>
                  <a:pt x="140024" y="1771642"/>
                </a:cubicBezTo>
                <a:cubicBezTo>
                  <a:pt x="138395" y="1722065"/>
                  <a:pt x="193806" y="1676862"/>
                  <a:pt x="66686" y="1726439"/>
                </a:cubicBezTo>
                <a:cubicBezTo>
                  <a:pt x="-154960" y="1752685"/>
                  <a:pt x="263884" y="1627285"/>
                  <a:pt x="65056" y="1636034"/>
                </a:cubicBezTo>
                <a:cubicBezTo>
                  <a:pt x="148173" y="1585000"/>
                  <a:pt x="268774" y="1544172"/>
                  <a:pt x="423598" y="1563127"/>
                </a:cubicBezTo>
                <a:cubicBezTo>
                  <a:pt x="500196" y="1631661"/>
                  <a:pt x="793549" y="1465432"/>
                  <a:pt x="601240" y="1523758"/>
                </a:cubicBezTo>
                <a:cubicBezTo>
                  <a:pt x="650132" y="1398358"/>
                  <a:pt x="532791" y="1523758"/>
                  <a:pt x="436636" y="1558753"/>
                </a:cubicBezTo>
                <a:cubicBezTo>
                  <a:pt x="496937" y="1474181"/>
                  <a:pt x="410560" y="1472722"/>
                  <a:pt x="355149" y="1515009"/>
                </a:cubicBezTo>
                <a:lnTo>
                  <a:pt x="330973" y="1494851"/>
                </a:lnTo>
                <a:lnTo>
                  <a:pt x="2817943" y="58998"/>
                </a:lnTo>
                <a:lnTo>
                  <a:pt x="2801522" y="56952"/>
                </a:lnTo>
                <a:lnTo>
                  <a:pt x="2784664" y="48997"/>
                </a:lnTo>
                <a:lnTo>
                  <a:pt x="2790462" y="45814"/>
                </a:lnTo>
                <a:lnTo>
                  <a:pt x="2826616" y="51490"/>
                </a:lnTo>
                <a:cubicBezTo>
                  <a:pt x="2915730" y="56816"/>
                  <a:pt x="3026491" y="9569"/>
                  <a:pt x="310777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accent2"/>
            </a:solidFill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endParaRPr lang="en-US" sz="2700"/>
          </a:p>
        </p:txBody>
      </p:sp>
      <p:sp>
        <p:nvSpPr>
          <p:cNvPr id="49" name="Freeform: Shape 48"/>
          <p:cNvSpPr/>
          <p:nvPr/>
        </p:nvSpPr>
        <p:spPr>
          <a:xfrm>
            <a:off x="486566" y="2734791"/>
            <a:ext cx="2867009" cy="2764680"/>
          </a:xfrm>
          <a:custGeom>
            <a:avLst/>
            <a:gdLst>
              <a:gd name="connsiteX0" fmla="*/ 854467 w 2867009"/>
              <a:gd name="connsiteY0" fmla="*/ 2303159 h 2764680"/>
              <a:gd name="connsiteX1" fmla="*/ 854467 w 2867009"/>
              <a:gd name="connsiteY1" fmla="*/ 2303159 h 2764680"/>
              <a:gd name="connsiteX2" fmla="*/ 484518 w 2867009"/>
              <a:gd name="connsiteY2" fmla="*/ 2290036 h 2764680"/>
              <a:gd name="connsiteX3" fmla="*/ 771351 w 2867009"/>
              <a:gd name="connsiteY3" fmla="*/ 2333780 h 2764680"/>
              <a:gd name="connsiteX4" fmla="*/ 484518 w 2867009"/>
              <a:gd name="connsiteY4" fmla="*/ 2290036 h 2764680"/>
              <a:gd name="connsiteX5" fmla="*/ 228648 w 2867009"/>
              <a:gd name="connsiteY5" fmla="*/ 2185050 h 2764680"/>
              <a:gd name="connsiteX6" fmla="*/ 228648 w 2867009"/>
              <a:gd name="connsiteY6" fmla="*/ 2185050 h 2764680"/>
              <a:gd name="connsiteX7" fmla="*/ 2635770 w 2867009"/>
              <a:gd name="connsiteY7" fmla="*/ 1320371 h 2764680"/>
              <a:gd name="connsiteX8" fmla="*/ 2635770 w 2867009"/>
              <a:gd name="connsiteY8" fmla="*/ 1320371 h 2764680"/>
              <a:gd name="connsiteX9" fmla="*/ 1265161 w 2867009"/>
              <a:gd name="connsiteY9" fmla="*/ 798357 h 2764680"/>
              <a:gd name="connsiteX10" fmla="*/ 1265161 w 2867009"/>
              <a:gd name="connsiteY10" fmla="*/ 798357 h 2764680"/>
              <a:gd name="connsiteX11" fmla="*/ 1051939 w 2867009"/>
              <a:gd name="connsiteY11" fmla="*/ 0 h 2764680"/>
              <a:gd name="connsiteX12" fmla="*/ 1129198 w 2867009"/>
              <a:gd name="connsiteY12" fmla="*/ 45345 h 2764680"/>
              <a:gd name="connsiteX13" fmla="*/ 1130474 w 2867009"/>
              <a:gd name="connsiteY13" fmla="*/ 50646 h 2764680"/>
              <a:gd name="connsiteX14" fmla="*/ 1179193 w 2867009"/>
              <a:gd name="connsiteY14" fmla="*/ 75119 h 2764680"/>
              <a:gd name="connsiteX15" fmla="*/ 1179933 w 2867009"/>
              <a:gd name="connsiteY15" fmla="*/ 75123 h 2764680"/>
              <a:gd name="connsiteX16" fmla="*/ 1306522 w 2867009"/>
              <a:gd name="connsiteY16" fmla="*/ 149421 h 2764680"/>
              <a:gd name="connsiteX17" fmla="*/ 1298959 w 2867009"/>
              <a:gd name="connsiteY17" fmla="*/ 153666 h 2764680"/>
              <a:gd name="connsiteX18" fmla="*/ 1282552 w 2867009"/>
              <a:gd name="connsiteY18" fmla="*/ 158174 h 2764680"/>
              <a:gd name="connsiteX19" fmla="*/ 2223947 w 2867009"/>
              <a:gd name="connsiteY19" fmla="*/ 701689 h 2764680"/>
              <a:gd name="connsiteX20" fmla="*/ 2163146 w 2867009"/>
              <a:gd name="connsiteY20" fmla="*/ 702120 h 2764680"/>
              <a:gd name="connsiteX21" fmla="*/ 2384227 w 2867009"/>
              <a:gd name="connsiteY21" fmla="*/ 805230 h 2764680"/>
              <a:gd name="connsiteX22" fmla="*/ 2402612 w 2867009"/>
              <a:gd name="connsiteY22" fmla="*/ 804841 h 2764680"/>
              <a:gd name="connsiteX23" fmla="*/ 2723106 w 2867009"/>
              <a:gd name="connsiteY23" fmla="*/ 989879 h 2764680"/>
              <a:gd name="connsiteX24" fmla="*/ 2668593 w 2867009"/>
              <a:gd name="connsiteY24" fmla="*/ 1004069 h 2764680"/>
              <a:gd name="connsiteX25" fmla="*/ 2568950 w 2867009"/>
              <a:gd name="connsiteY25" fmla="*/ 1002497 h 2764680"/>
              <a:gd name="connsiteX26" fmla="*/ 2428792 w 2867009"/>
              <a:gd name="connsiteY26" fmla="*/ 1088528 h 2764680"/>
              <a:gd name="connsiteX27" fmla="*/ 2788965 w 2867009"/>
              <a:gd name="connsiteY27" fmla="*/ 1148311 h 2764680"/>
              <a:gd name="connsiteX28" fmla="*/ 2774296 w 2867009"/>
              <a:gd name="connsiteY28" fmla="*/ 1211012 h 2764680"/>
              <a:gd name="connsiteX29" fmla="*/ 2692810 w 2867009"/>
              <a:gd name="connsiteY29" fmla="*/ 1266421 h 2764680"/>
              <a:gd name="connsiteX30" fmla="*/ 2770961 w 2867009"/>
              <a:gd name="connsiteY30" fmla="*/ 1325270 h 2764680"/>
              <a:gd name="connsiteX31" fmla="*/ 2787382 w 2867009"/>
              <a:gd name="connsiteY31" fmla="*/ 1327316 h 2764680"/>
              <a:gd name="connsiteX32" fmla="*/ 297795 w 2867009"/>
              <a:gd name="connsiteY32" fmla="*/ 2764680 h 2764680"/>
              <a:gd name="connsiteX33" fmla="*/ 271837 w 2867009"/>
              <a:gd name="connsiteY33" fmla="*/ 2748075 h 2764680"/>
              <a:gd name="connsiteX34" fmla="*/ 158571 w 2867009"/>
              <a:gd name="connsiteY34" fmla="*/ 2742060 h 2764680"/>
              <a:gd name="connsiteX35" fmla="*/ 68934 w 2867009"/>
              <a:gd name="connsiteY35" fmla="*/ 2691024 h 2764680"/>
              <a:gd name="connsiteX36" fmla="*/ 99900 w 2867009"/>
              <a:gd name="connsiteY36" fmla="*/ 2583122 h 2764680"/>
              <a:gd name="connsiteX37" fmla="*/ 484518 w 2867009"/>
              <a:gd name="connsiteY37" fmla="*/ 2536461 h 2764680"/>
              <a:gd name="connsiteX38" fmla="*/ 313395 w 2867009"/>
              <a:gd name="connsiteY38" fmla="*/ 2476678 h 2764680"/>
              <a:gd name="connsiteX39" fmla="*/ 264503 w 2867009"/>
              <a:gd name="connsiteY39" fmla="*/ 2413977 h 2764680"/>
              <a:gd name="connsiteX40" fmla="*/ 316654 w 2867009"/>
              <a:gd name="connsiteY40" fmla="*/ 2361484 h 2764680"/>
              <a:gd name="connsiteX41" fmla="*/ 112938 w 2867009"/>
              <a:gd name="connsiteY41" fmla="*/ 2221503 h 2764680"/>
              <a:gd name="connsiteX42" fmla="*/ 46118 w 2867009"/>
              <a:gd name="connsiteY42" fmla="*/ 2125265 h 2764680"/>
              <a:gd name="connsiteX43" fmla="*/ 150421 w 2867009"/>
              <a:gd name="connsiteY43" fmla="*/ 2064024 h 2764680"/>
              <a:gd name="connsiteX44" fmla="*/ 430736 w 2867009"/>
              <a:gd name="connsiteY44" fmla="*/ 2030487 h 2764680"/>
              <a:gd name="connsiteX45" fmla="*/ 790908 w 2867009"/>
              <a:gd name="connsiteY45" fmla="*/ 1947372 h 2764680"/>
              <a:gd name="connsiteX46" fmla="*/ 688234 w 2867009"/>
              <a:gd name="connsiteY46" fmla="*/ 1912377 h 2764680"/>
              <a:gd name="connsiteX47" fmla="*/ 417698 w 2867009"/>
              <a:gd name="connsiteY47" fmla="*/ 1821972 h 2764680"/>
              <a:gd name="connsiteX48" fmla="*/ 373696 w 2867009"/>
              <a:gd name="connsiteY48" fmla="*/ 1756356 h 2764680"/>
              <a:gd name="connsiteX49" fmla="*/ 440514 w 2867009"/>
              <a:gd name="connsiteY49" fmla="*/ 1718445 h 2764680"/>
              <a:gd name="connsiteX50" fmla="*/ 999514 w 2867009"/>
              <a:gd name="connsiteY50" fmla="*/ 1687823 h 2764680"/>
              <a:gd name="connsiteX51" fmla="*/ 916397 w 2867009"/>
              <a:gd name="connsiteY51" fmla="*/ 1609083 h 2764680"/>
              <a:gd name="connsiteX52" fmla="*/ 777870 w 2867009"/>
              <a:gd name="connsiteY52" fmla="*/ 1553674 h 2764680"/>
              <a:gd name="connsiteX53" fmla="*/ 543188 w 2867009"/>
              <a:gd name="connsiteY53" fmla="*/ 1549300 h 2764680"/>
              <a:gd name="connsiteX54" fmla="*/ 336211 w 2867009"/>
              <a:gd name="connsiteY54" fmla="*/ 1470561 h 2764680"/>
              <a:gd name="connsiteX55" fmla="*/ 341101 w 2867009"/>
              <a:gd name="connsiteY55" fmla="*/ 1367032 h 2764680"/>
              <a:gd name="connsiteX56" fmla="*/ 1002774 w 2867009"/>
              <a:gd name="connsiteY56" fmla="*/ 1313082 h 2764680"/>
              <a:gd name="connsiteX57" fmla="*/ 1226047 w 2867009"/>
              <a:gd name="connsiteY57" fmla="*/ 1164351 h 2764680"/>
              <a:gd name="connsiteX58" fmla="*/ 1041887 w 2867009"/>
              <a:gd name="connsiteY58" fmla="*/ 1170184 h 2764680"/>
              <a:gd name="connsiteX59" fmla="*/ 911509 w 2867009"/>
              <a:gd name="connsiteY59" fmla="*/ 1203720 h 2764680"/>
              <a:gd name="connsiteX60" fmla="*/ 458442 w 2867009"/>
              <a:gd name="connsiteY60" fmla="*/ 1050616 h 2764680"/>
              <a:gd name="connsiteX61" fmla="*/ 1025590 w 2867009"/>
              <a:gd name="connsiteY61" fmla="*/ 896053 h 2764680"/>
              <a:gd name="connsiteX62" fmla="*/ 1059814 w 2867009"/>
              <a:gd name="connsiteY62" fmla="*/ 782318 h 2764680"/>
              <a:gd name="connsiteX63" fmla="*/ 595340 w 2867009"/>
              <a:gd name="connsiteY63" fmla="*/ 709411 h 2764680"/>
              <a:gd name="connsiteX64" fmla="*/ 877283 w 2867009"/>
              <a:gd name="connsiteY64" fmla="*/ 624839 h 2764680"/>
              <a:gd name="connsiteX65" fmla="*/ 668677 w 2867009"/>
              <a:gd name="connsiteY65" fmla="*/ 462985 h 2764680"/>
              <a:gd name="connsiteX66" fmla="*/ 1217899 w 2867009"/>
              <a:gd name="connsiteY66" fmla="*/ 388620 h 2764680"/>
              <a:gd name="connsiteX67" fmla="*/ 904990 w 2867009"/>
              <a:gd name="connsiteY67" fmla="*/ 253012 h 2764680"/>
              <a:gd name="connsiteX68" fmla="*/ 670308 w 2867009"/>
              <a:gd name="connsiteY68" fmla="*/ 108657 h 2764680"/>
              <a:gd name="connsiteX69" fmla="*/ 828391 w 2867009"/>
              <a:gd name="connsiteY69" fmla="*/ 86784 h 2764680"/>
              <a:gd name="connsiteX70" fmla="*/ 942473 w 2867009"/>
              <a:gd name="connsiteY70" fmla="*/ 16793 h 2764680"/>
              <a:gd name="connsiteX71" fmla="*/ 1057638 w 2867009"/>
              <a:gd name="connsiteY71" fmla="*/ 6925 h 2764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867009" h="2764680">
                <a:moveTo>
                  <a:pt x="854467" y="2303159"/>
                </a:moveTo>
                <a:cubicBezTo>
                  <a:pt x="748535" y="2316283"/>
                  <a:pt x="906619" y="2325032"/>
                  <a:pt x="854467" y="2303159"/>
                </a:cubicBezTo>
                <a:close/>
                <a:moveTo>
                  <a:pt x="484518" y="2290036"/>
                </a:moveTo>
                <a:cubicBezTo>
                  <a:pt x="315025" y="2422726"/>
                  <a:pt x="818613" y="2349819"/>
                  <a:pt x="771351" y="2333780"/>
                </a:cubicBezTo>
                <a:cubicBezTo>
                  <a:pt x="671937" y="2300242"/>
                  <a:pt x="556226" y="2362943"/>
                  <a:pt x="484518" y="2290036"/>
                </a:cubicBezTo>
                <a:close/>
                <a:moveTo>
                  <a:pt x="228648" y="2185050"/>
                </a:moveTo>
                <a:cubicBezTo>
                  <a:pt x="125976" y="2195256"/>
                  <a:pt x="262874" y="2220045"/>
                  <a:pt x="228648" y="2185050"/>
                </a:cubicBezTo>
                <a:close/>
                <a:moveTo>
                  <a:pt x="2635770" y="1320371"/>
                </a:moveTo>
                <a:cubicBezTo>
                  <a:pt x="2467906" y="1334953"/>
                  <a:pt x="2800372" y="1336412"/>
                  <a:pt x="2635770" y="1320371"/>
                </a:cubicBezTo>
                <a:close/>
                <a:moveTo>
                  <a:pt x="1265161" y="798357"/>
                </a:moveTo>
                <a:cubicBezTo>
                  <a:pt x="1081001" y="826063"/>
                  <a:pt x="1141301" y="881472"/>
                  <a:pt x="1265161" y="798357"/>
                </a:cubicBezTo>
                <a:close/>
                <a:moveTo>
                  <a:pt x="1051939" y="0"/>
                </a:moveTo>
                <a:lnTo>
                  <a:pt x="1129198" y="45345"/>
                </a:lnTo>
                <a:lnTo>
                  <a:pt x="1130474" y="50646"/>
                </a:lnTo>
                <a:cubicBezTo>
                  <a:pt x="1138269" y="64816"/>
                  <a:pt x="1156733" y="72043"/>
                  <a:pt x="1179193" y="75119"/>
                </a:cubicBezTo>
                <a:lnTo>
                  <a:pt x="1179933" y="75123"/>
                </a:lnTo>
                <a:lnTo>
                  <a:pt x="1306522" y="149421"/>
                </a:lnTo>
                <a:lnTo>
                  <a:pt x="1298959" y="153666"/>
                </a:lnTo>
                <a:lnTo>
                  <a:pt x="1282552" y="158174"/>
                </a:lnTo>
                <a:lnTo>
                  <a:pt x="2223947" y="701689"/>
                </a:lnTo>
                <a:lnTo>
                  <a:pt x="2163146" y="702120"/>
                </a:lnTo>
                <a:cubicBezTo>
                  <a:pt x="2115272" y="732195"/>
                  <a:pt x="2253291" y="795874"/>
                  <a:pt x="2384227" y="805230"/>
                </a:cubicBezTo>
                <a:lnTo>
                  <a:pt x="2402612" y="804841"/>
                </a:lnTo>
                <a:lnTo>
                  <a:pt x="2723106" y="989879"/>
                </a:lnTo>
                <a:lnTo>
                  <a:pt x="2668593" y="1004069"/>
                </a:lnTo>
                <a:cubicBezTo>
                  <a:pt x="2631899" y="1010790"/>
                  <a:pt x="2596656" y="1011246"/>
                  <a:pt x="2568950" y="1002497"/>
                </a:cubicBezTo>
                <a:cubicBezTo>
                  <a:pt x="2727035" y="1079779"/>
                  <a:pt x="2518429" y="1116232"/>
                  <a:pt x="2428792" y="1088528"/>
                </a:cubicBezTo>
                <a:cubicBezTo>
                  <a:pt x="2348936" y="1170184"/>
                  <a:pt x="2692810" y="1164351"/>
                  <a:pt x="2788965" y="1148311"/>
                </a:cubicBezTo>
                <a:cubicBezTo>
                  <a:pt x="2917713" y="1073947"/>
                  <a:pt x="2868821" y="1228509"/>
                  <a:pt x="2774296" y="1211012"/>
                </a:cubicBezTo>
                <a:cubicBezTo>
                  <a:pt x="2860673" y="1275170"/>
                  <a:pt x="2746592" y="1298500"/>
                  <a:pt x="2692810" y="1266421"/>
                </a:cubicBezTo>
                <a:cubicBezTo>
                  <a:pt x="2712774" y="1298865"/>
                  <a:pt x="2739767" y="1316818"/>
                  <a:pt x="2770961" y="1325270"/>
                </a:cubicBezTo>
                <a:lnTo>
                  <a:pt x="2787382" y="1327316"/>
                </a:lnTo>
                <a:lnTo>
                  <a:pt x="297795" y="2764680"/>
                </a:lnTo>
                <a:lnTo>
                  <a:pt x="271837" y="2748075"/>
                </a:lnTo>
                <a:cubicBezTo>
                  <a:pt x="243316" y="2734405"/>
                  <a:pt x="206647" y="2727479"/>
                  <a:pt x="158571" y="2742060"/>
                </a:cubicBezTo>
                <a:cubicBezTo>
                  <a:pt x="282431" y="2653113"/>
                  <a:pt x="140643" y="2674985"/>
                  <a:pt x="68934" y="2691024"/>
                </a:cubicBezTo>
                <a:cubicBezTo>
                  <a:pt x="-142932" y="2648739"/>
                  <a:pt x="275912" y="2642906"/>
                  <a:pt x="99900" y="2583122"/>
                </a:cubicBezTo>
                <a:cubicBezTo>
                  <a:pt x="152052" y="2558334"/>
                  <a:pt x="606747" y="2588954"/>
                  <a:pt x="484518" y="2536461"/>
                </a:cubicBezTo>
                <a:cubicBezTo>
                  <a:pt x="455183" y="2489801"/>
                  <a:pt x="365546" y="2548126"/>
                  <a:pt x="313395" y="2476678"/>
                </a:cubicBezTo>
                <a:cubicBezTo>
                  <a:pt x="137383" y="2517506"/>
                  <a:pt x="409550" y="2378982"/>
                  <a:pt x="264503" y="2413977"/>
                </a:cubicBezTo>
                <a:cubicBezTo>
                  <a:pt x="80343" y="2406687"/>
                  <a:pt x="220500" y="2355652"/>
                  <a:pt x="316654" y="2361484"/>
                </a:cubicBezTo>
                <a:cubicBezTo>
                  <a:pt x="518741" y="2273996"/>
                  <a:pt x="166718" y="2307534"/>
                  <a:pt x="112938" y="2221503"/>
                </a:cubicBezTo>
                <a:cubicBezTo>
                  <a:pt x="183016" y="2138389"/>
                  <a:pt x="161830" y="2125265"/>
                  <a:pt x="46118" y="2125265"/>
                </a:cubicBezTo>
                <a:cubicBezTo>
                  <a:pt x="-142932" y="2040693"/>
                  <a:pt x="321544" y="2134014"/>
                  <a:pt x="150421" y="2064024"/>
                </a:cubicBezTo>
                <a:cubicBezTo>
                  <a:pt x="213982" y="2033403"/>
                  <a:pt x="334582" y="2036320"/>
                  <a:pt x="430736" y="2030487"/>
                </a:cubicBezTo>
                <a:cubicBezTo>
                  <a:pt x="523631" y="2090270"/>
                  <a:pt x="953882" y="1975078"/>
                  <a:pt x="790908" y="1947372"/>
                </a:cubicBezTo>
                <a:cubicBezTo>
                  <a:pt x="637713" y="1979451"/>
                  <a:pt x="839800" y="1846761"/>
                  <a:pt x="688234" y="1912377"/>
                </a:cubicBezTo>
                <a:cubicBezTo>
                  <a:pt x="621416" y="1839470"/>
                  <a:pt x="448664" y="1908003"/>
                  <a:pt x="417698" y="1821972"/>
                </a:cubicBezTo>
                <a:cubicBezTo>
                  <a:pt x="217241" y="1785519"/>
                  <a:pt x="538298" y="1773854"/>
                  <a:pt x="373696" y="1756356"/>
                </a:cubicBezTo>
                <a:cubicBezTo>
                  <a:pt x="169978" y="1709696"/>
                  <a:pt x="326432" y="1683450"/>
                  <a:pt x="440514" y="1718445"/>
                </a:cubicBezTo>
                <a:cubicBezTo>
                  <a:pt x="616526" y="1714070"/>
                  <a:pt x="805575" y="1731568"/>
                  <a:pt x="999514" y="1687823"/>
                </a:cubicBezTo>
                <a:cubicBezTo>
                  <a:pt x="1182045" y="1652828"/>
                  <a:pt x="1022331" y="1594502"/>
                  <a:pt x="916397" y="1609083"/>
                </a:cubicBezTo>
                <a:cubicBezTo>
                  <a:pt x="896840" y="1520138"/>
                  <a:pt x="771351" y="1654287"/>
                  <a:pt x="777870" y="1553674"/>
                </a:cubicBezTo>
                <a:cubicBezTo>
                  <a:pt x="696383" y="1572631"/>
                  <a:pt x="647491" y="1533260"/>
                  <a:pt x="543188" y="1549300"/>
                </a:cubicBezTo>
                <a:cubicBezTo>
                  <a:pt x="587190" y="1466186"/>
                  <a:pt x="269393" y="1543468"/>
                  <a:pt x="336211" y="1470561"/>
                </a:cubicBezTo>
                <a:cubicBezTo>
                  <a:pt x="489406" y="1406403"/>
                  <a:pt x="213982" y="1418068"/>
                  <a:pt x="341101" y="1367032"/>
                </a:cubicBezTo>
                <a:cubicBezTo>
                  <a:pt x="557855" y="1324747"/>
                  <a:pt x="789278" y="1367032"/>
                  <a:pt x="1002774" y="1313082"/>
                </a:cubicBezTo>
                <a:cubicBezTo>
                  <a:pt x="743645" y="1225593"/>
                  <a:pt x="1149450" y="1237258"/>
                  <a:pt x="1226047" y="1164351"/>
                </a:cubicBezTo>
                <a:cubicBezTo>
                  <a:pt x="1154338" y="1088528"/>
                  <a:pt x="1105446" y="1200804"/>
                  <a:pt x="1041887" y="1170184"/>
                </a:cubicBezTo>
                <a:cubicBezTo>
                  <a:pt x="965289" y="1151227"/>
                  <a:pt x="999514" y="1174557"/>
                  <a:pt x="911509" y="1203720"/>
                </a:cubicBezTo>
                <a:cubicBezTo>
                  <a:pt x="742016" y="1180390"/>
                  <a:pt x="593709" y="1167267"/>
                  <a:pt x="458442" y="1050616"/>
                </a:cubicBezTo>
                <a:cubicBezTo>
                  <a:pt x="551336" y="973334"/>
                  <a:pt x="862617" y="963128"/>
                  <a:pt x="1025590" y="896053"/>
                </a:cubicBezTo>
                <a:cubicBezTo>
                  <a:pt x="960401" y="807106"/>
                  <a:pt x="1115225" y="818771"/>
                  <a:pt x="1059814" y="782318"/>
                </a:cubicBezTo>
                <a:cubicBezTo>
                  <a:pt x="895211" y="901886"/>
                  <a:pt x="753423" y="793983"/>
                  <a:pt x="595340" y="709411"/>
                </a:cubicBezTo>
                <a:cubicBezTo>
                  <a:pt x="557855" y="617547"/>
                  <a:pt x="1134782" y="726909"/>
                  <a:pt x="877283" y="624839"/>
                </a:cubicBezTo>
                <a:cubicBezTo>
                  <a:pt x="854467" y="616090"/>
                  <a:pt x="595340" y="514020"/>
                  <a:pt x="668677" y="462985"/>
                </a:cubicBezTo>
                <a:cubicBezTo>
                  <a:pt x="846319" y="398826"/>
                  <a:pt x="1058185" y="508188"/>
                  <a:pt x="1217899" y="388620"/>
                </a:cubicBezTo>
                <a:cubicBezTo>
                  <a:pt x="1155969" y="439654"/>
                  <a:pt x="1028850" y="250096"/>
                  <a:pt x="904990" y="253012"/>
                </a:cubicBezTo>
                <a:cubicBezTo>
                  <a:pt x="841429" y="238431"/>
                  <a:pt x="562745" y="131987"/>
                  <a:pt x="670308" y="108657"/>
                </a:cubicBezTo>
                <a:cubicBezTo>
                  <a:pt x="789278" y="161150"/>
                  <a:pt x="742016" y="44499"/>
                  <a:pt x="828391" y="86784"/>
                </a:cubicBezTo>
                <a:cubicBezTo>
                  <a:pt x="999514" y="184480"/>
                  <a:pt x="838170" y="15336"/>
                  <a:pt x="942473" y="16793"/>
                </a:cubicBezTo>
                <a:cubicBezTo>
                  <a:pt x="1032313" y="29370"/>
                  <a:pt x="1061877" y="22261"/>
                  <a:pt x="1057638" y="692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accent2"/>
            </a:solidFill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/>
          <a:lstStyle/>
          <a:p>
            <a:endParaRPr lang="en-US" sz="2700"/>
          </a:p>
        </p:txBody>
      </p:sp>
      <p:sp>
        <p:nvSpPr>
          <p:cNvPr id="61" name="Freeform: Shape 60"/>
          <p:cNvSpPr/>
          <p:nvPr/>
        </p:nvSpPr>
        <p:spPr>
          <a:xfrm>
            <a:off x="1557601" y="2092601"/>
            <a:ext cx="1933048" cy="1620897"/>
          </a:xfrm>
          <a:custGeom>
            <a:avLst/>
            <a:gdLst>
              <a:gd name="connsiteX0" fmla="*/ 1625856 w 1933048"/>
              <a:gd name="connsiteY0" fmla="*/ 1456082 h 1704633"/>
              <a:gd name="connsiteX1" fmla="*/ 1658451 w 1933048"/>
              <a:gd name="connsiteY1" fmla="*/ 1528988 h 1704633"/>
              <a:gd name="connsiteX2" fmla="*/ 1928987 w 1933048"/>
              <a:gd name="connsiteY2" fmla="*/ 1565442 h 1704633"/>
              <a:gd name="connsiteX3" fmla="*/ 1779239 w 1933048"/>
              <a:gd name="connsiteY3" fmla="*/ 1701331 h 1704633"/>
              <a:gd name="connsiteX4" fmla="*/ 1766554 w 1933048"/>
              <a:gd name="connsiteY4" fmla="*/ 1704633 h 1704633"/>
              <a:gd name="connsiteX5" fmla="*/ 1446359 w 1933048"/>
              <a:gd name="connsiteY5" fmla="*/ 1516760 h 1704633"/>
              <a:gd name="connsiteX6" fmla="*/ 1515671 w 1933048"/>
              <a:gd name="connsiteY6" fmla="*/ 1515296 h 1704633"/>
              <a:gd name="connsiteX7" fmla="*/ 1625856 w 1933048"/>
              <a:gd name="connsiteY7" fmla="*/ 1456082 h 1704633"/>
              <a:gd name="connsiteX8" fmla="*/ 1664315 w 1933048"/>
              <a:gd name="connsiteY8" fmla="*/ 1373675 h 1704633"/>
              <a:gd name="connsiteX9" fmla="*/ 1666751 w 1933048"/>
              <a:gd name="connsiteY9" fmla="*/ 1377319 h 1704633"/>
              <a:gd name="connsiteX10" fmla="*/ 1640166 w 1933048"/>
              <a:gd name="connsiteY10" fmla="*/ 1380190 h 1704633"/>
              <a:gd name="connsiteX11" fmla="*/ 1639994 w 1933048"/>
              <a:gd name="connsiteY11" fmla="*/ 1379021 h 1704633"/>
              <a:gd name="connsiteX12" fmla="*/ 520895 w 1933048"/>
              <a:gd name="connsiteY12" fmla="*/ 715346 h 1704633"/>
              <a:gd name="connsiteX13" fmla="*/ 520895 w 1933048"/>
              <a:gd name="connsiteY13" fmla="*/ 715346 h 1704633"/>
              <a:gd name="connsiteX14" fmla="*/ 190058 w 1933048"/>
              <a:gd name="connsiteY14" fmla="*/ 715346 h 1704633"/>
              <a:gd name="connsiteX15" fmla="*/ 354662 w 1933048"/>
              <a:gd name="connsiteY15" fmla="*/ 779504 h 1704633"/>
              <a:gd name="connsiteX16" fmla="*/ 190058 w 1933048"/>
              <a:gd name="connsiteY16" fmla="*/ 715346 h 1704633"/>
              <a:gd name="connsiteX17" fmla="*/ 600751 w 1933048"/>
              <a:gd name="connsiteY17" fmla="*/ 690557 h 1704633"/>
              <a:gd name="connsiteX18" fmla="*/ 600751 w 1933048"/>
              <a:gd name="connsiteY18" fmla="*/ 690557 h 1704633"/>
              <a:gd name="connsiteX19" fmla="*/ 797950 w 1933048"/>
              <a:gd name="connsiteY19" fmla="*/ 684724 h 1704633"/>
              <a:gd name="connsiteX20" fmla="*/ 797950 w 1933048"/>
              <a:gd name="connsiteY20" fmla="*/ 684724 h 1704633"/>
              <a:gd name="connsiteX21" fmla="*/ 669200 w 1933048"/>
              <a:gd name="connsiteY21" fmla="*/ 658477 h 1704633"/>
              <a:gd name="connsiteX22" fmla="*/ 669200 w 1933048"/>
              <a:gd name="connsiteY22" fmla="*/ 658477 h 1704633"/>
              <a:gd name="connsiteX23" fmla="*/ 791431 w 1933048"/>
              <a:gd name="connsiteY23" fmla="*/ 495166 h 1704633"/>
              <a:gd name="connsiteX24" fmla="*/ 783282 w 1933048"/>
              <a:gd name="connsiteY24" fmla="*/ 525787 h 1704633"/>
              <a:gd name="connsiteX25" fmla="*/ 791431 w 1933048"/>
              <a:gd name="connsiteY25" fmla="*/ 495166 h 1704633"/>
              <a:gd name="connsiteX26" fmla="*/ 1164640 w 1933048"/>
              <a:gd name="connsiteY26" fmla="*/ 299775 h 1704633"/>
              <a:gd name="connsiteX27" fmla="*/ 1164640 w 1933048"/>
              <a:gd name="connsiteY27" fmla="*/ 299775 h 1704633"/>
              <a:gd name="connsiteX28" fmla="*/ 958024 w 1933048"/>
              <a:gd name="connsiteY28" fmla="*/ 251164 h 1704633"/>
              <a:gd name="connsiteX29" fmla="*/ 925070 w 1933048"/>
              <a:gd name="connsiteY29" fmla="*/ 254573 h 1704633"/>
              <a:gd name="connsiteX30" fmla="*/ 958024 w 1933048"/>
              <a:gd name="connsiteY30" fmla="*/ 251164 h 1704633"/>
              <a:gd name="connsiteX31" fmla="*/ 1044158 w 1933048"/>
              <a:gd name="connsiteY31" fmla="*/ 107944 h 1704633"/>
              <a:gd name="connsiteX32" fmla="*/ 1044150 w 1933048"/>
              <a:gd name="connsiteY32" fmla="*/ 107956 h 1704633"/>
              <a:gd name="connsiteX33" fmla="*/ 1044040 w 1933048"/>
              <a:gd name="connsiteY33" fmla="*/ 117508 h 1704633"/>
              <a:gd name="connsiteX34" fmla="*/ 1034261 w 1933048"/>
              <a:gd name="connsiteY34" fmla="*/ 234159 h 1704633"/>
              <a:gd name="connsiteX35" fmla="*/ 1400953 w 1933048"/>
              <a:gd name="connsiteY35" fmla="*/ 352268 h 1704633"/>
              <a:gd name="connsiteX36" fmla="*/ 1153233 w 1933048"/>
              <a:gd name="connsiteY36" fmla="*/ 444131 h 1704633"/>
              <a:gd name="connsiteX37" fmla="*/ 885956 w 1933048"/>
              <a:gd name="connsiteY37" fmla="*/ 362475 h 1704633"/>
              <a:gd name="connsiteX38" fmla="*/ 768615 w 1933048"/>
              <a:gd name="connsiteY38" fmla="*/ 334770 h 1704633"/>
              <a:gd name="connsiteX39" fmla="*/ 959293 w 1933048"/>
              <a:gd name="connsiteY39" fmla="*/ 487876 h 1704633"/>
              <a:gd name="connsiteX40" fmla="*/ 1356949 w 1933048"/>
              <a:gd name="connsiteY40" fmla="*/ 553491 h 1704633"/>
              <a:gd name="connsiteX41" fmla="*/ 1557407 w 1933048"/>
              <a:gd name="connsiteY41" fmla="*/ 604527 h 1704633"/>
              <a:gd name="connsiteX42" fmla="*/ 1337392 w 1933048"/>
              <a:gd name="connsiteY42" fmla="*/ 659936 h 1704633"/>
              <a:gd name="connsiteX43" fmla="*/ 1255905 w 1933048"/>
              <a:gd name="connsiteY43" fmla="*/ 684724 h 1704633"/>
              <a:gd name="connsiteX44" fmla="*/ 1000037 w 1933048"/>
              <a:gd name="connsiteY44" fmla="*/ 713887 h 1704633"/>
              <a:gd name="connsiteX45" fmla="*/ 1456364 w 1933048"/>
              <a:gd name="connsiteY45" fmla="*/ 767839 h 1704633"/>
              <a:gd name="connsiteX46" fmla="*/ 1645413 w 1933048"/>
              <a:gd name="connsiteY46" fmla="*/ 814499 h 1704633"/>
              <a:gd name="connsiteX47" fmla="*/ 1604669 w 1933048"/>
              <a:gd name="connsiteY47" fmla="*/ 923859 h 1704633"/>
              <a:gd name="connsiteX48" fmla="*/ 1430288 w 1933048"/>
              <a:gd name="connsiteY48" fmla="*/ 1006974 h 1704633"/>
              <a:gd name="connsiteX49" fmla="*/ 1265684 w 1933048"/>
              <a:gd name="connsiteY49" fmla="*/ 1028845 h 1704633"/>
              <a:gd name="connsiteX50" fmla="*/ 952774 w 1933048"/>
              <a:gd name="connsiteY50" fmla="*/ 1006974 h 1704633"/>
              <a:gd name="connsiteX51" fmla="*/ 1488958 w 1933048"/>
              <a:gd name="connsiteY51" fmla="*/ 1093004 h 1704633"/>
              <a:gd name="connsiteX52" fmla="*/ 1751345 w 1933048"/>
              <a:gd name="connsiteY52" fmla="*/ 1181951 h 1704633"/>
              <a:gd name="connsiteX53" fmla="*/ 1707343 w 1933048"/>
              <a:gd name="connsiteY53" fmla="*/ 1364218 h 1704633"/>
              <a:gd name="connsiteX54" fmla="*/ 1664315 w 1933048"/>
              <a:gd name="connsiteY54" fmla="*/ 1373675 h 1704633"/>
              <a:gd name="connsiteX55" fmla="*/ 1662416 w 1933048"/>
              <a:gd name="connsiteY55" fmla="*/ 1370834 h 1704633"/>
              <a:gd name="connsiteX56" fmla="*/ 1647042 w 1933048"/>
              <a:gd name="connsiteY56" fmla="*/ 1362761 h 1704633"/>
              <a:gd name="connsiteX57" fmla="*/ 1639154 w 1933048"/>
              <a:gd name="connsiteY57" fmla="*/ 1373346 h 1704633"/>
              <a:gd name="connsiteX58" fmla="*/ 1639994 w 1933048"/>
              <a:gd name="connsiteY58" fmla="*/ 1379021 h 1704633"/>
              <a:gd name="connsiteX59" fmla="*/ 1585342 w 1933048"/>
              <a:gd name="connsiteY59" fmla="*/ 1391034 h 1704633"/>
              <a:gd name="connsiteX60" fmla="*/ 1317403 w 1933048"/>
              <a:gd name="connsiteY60" fmla="*/ 1413094 h 1704633"/>
              <a:gd name="connsiteX61" fmla="*/ 1270248 w 1933048"/>
              <a:gd name="connsiteY61" fmla="*/ 1413428 h 1704633"/>
              <a:gd name="connsiteX62" fmla="*/ 104955 w 1933048"/>
              <a:gd name="connsiteY62" fmla="*/ 729697 h 1704633"/>
              <a:gd name="connsiteX63" fmla="*/ 109341 w 1933048"/>
              <a:gd name="connsiteY63" fmla="*/ 728381 h 1704633"/>
              <a:gd name="connsiteX64" fmla="*/ 25251 w 1933048"/>
              <a:gd name="connsiteY64" fmla="*/ 659366 h 1704633"/>
              <a:gd name="connsiteX65" fmla="*/ 0 w 1933048"/>
              <a:gd name="connsiteY65" fmla="*/ 650385 h 1704633"/>
              <a:gd name="connsiteX66" fmla="*/ 273189 w 1933048"/>
              <a:gd name="connsiteY66" fmla="*/ 508553 h 1704633"/>
              <a:gd name="connsiteX67" fmla="*/ 300983 w 1933048"/>
              <a:gd name="connsiteY67" fmla="*/ 513347 h 1704633"/>
              <a:gd name="connsiteX68" fmla="*/ 644755 w 1933048"/>
              <a:gd name="connsiteY68" fmla="*/ 385806 h 1704633"/>
              <a:gd name="connsiteX69" fmla="*/ 286913 w 1933048"/>
              <a:gd name="connsiteY69" fmla="*/ 466285 h 1704633"/>
              <a:gd name="connsiteX70" fmla="*/ 285089 w 1933048"/>
              <a:gd name="connsiteY70" fmla="*/ 465337 h 1704633"/>
              <a:gd name="connsiteX71" fmla="*/ 285089 w 1933048"/>
              <a:gd name="connsiteY71" fmla="*/ 465337 h 1704633"/>
              <a:gd name="connsiteX72" fmla="*/ 286913 w 1933048"/>
              <a:gd name="connsiteY72" fmla="*/ 466285 h 1704633"/>
              <a:gd name="connsiteX73" fmla="*/ 341318 w 1933048"/>
              <a:gd name="connsiteY73" fmla="*/ 466800 h 1704633"/>
              <a:gd name="connsiteX74" fmla="*/ 362333 w 1933048"/>
              <a:gd name="connsiteY74" fmla="*/ 462272 h 1704633"/>
              <a:gd name="connsiteX75" fmla="*/ 780033 w 1933048"/>
              <a:gd name="connsiteY75" fmla="*/ 245414 h 1704633"/>
              <a:gd name="connsiteX76" fmla="*/ 784912 w 1933048"/>
              <a:gd name="connsiteY76" fmla="*/ 248740 h 1704633"/>
              <a:gd name="connsiteX77" fmla="*/ 822498 w 1933048"/>
              <a:gd name="connsiteY77" fmla="*/ 238692 h 1704633"/>
              <a:gd name="connsiteX78" fmla="*/ 800734 w 1933048"/>
              <a:gd name="connsiteY78" fmla="*/ 234667 h 1704633"/>
              <a:gd name="connsiteX79" fmla="*/ 1044145 w 1933048"/>
              <a:gd name="connsiteY79" fmla="*/ 108295 h 1704633"/>
              <a:gd name="connsiteX80" fmla="*/ 1044149 w 1933048"/>
              <a:gd name="connsiteY80" fmla="*/ 107955 h 1704633"/>
              <a:gd name="connsiteX81" fmla="*/ 1076449 w 1933048"/>
              <a:gd name="connsiteY81" fmla="*/ 83736 h 1704633"/>
              <a:gd name="connsiteX82" fmla="*/ 1052463 w 1933048"/>
              <a:gd name="connsiteY82" fmla="*/ 98014 h 1704633"/>
              <a:gd name="connsiteX83" fmla="*/ 1053544 w 1933048"/>
              <a:gd name="connsiteY83" fmla="*/ 96720 h 1704633"/>
              <a:gd name="connsiteX84" fmla="*/ 1070873 w 1933048"/>
              <a:gd name="connsiteY84" fmla="*/ 86079 h 1704633"/>
              <a:gd name="connsiteX85" fmla="*/ 1192230 w 1933048"/>
              <a:gd name="connsiteY85" fmla="*/ 31414 h 1704633"/>
              <a:gd name="connsiteX86" fmla="*/ 1191274 w 1933048"/>
              <a:gd name="connsiteY86" fmla="*/ 32397 h 1704633"/>
              <a:gd name="connsiteX87" fmla="*/ 1119240 w 1933048"/>
              <a:gd name="connsiteY87" fmla="*/ 65758 h 1704633"/>
              <a:gd name="connsiteX88" fmla="*/ 1148722 w 1933048"/>
              <a:gd name="connsiteY88" fmla="*/ 54001 h 1704633"/>
              <a:gd name="connsiteX89" fmla="*/ 1202206 w 1933048"/>
              <a:gd name="connsiteY89" fmla="*/ 12142 h 1704633"/>
              <a:gd name="connsiteX90" fmla="*/ 1202863 w 1933048"/>
              <a:gd name="connsiteY90" fmla="*/ 13546 h 1704633"/>
              <a:gd name="connsiteX91" fmla="*/ 1200180 w 1933048"/>
              <a:gd name="connsiteY91" fmla="*/ 23239 h 1704633"/>
              <a:gd name="connsiteX92" fmla="*/ 1194076 w 1933048"/>
              <a:gd name="connsiteY92" fmla="*/ 0 h 1704633"/>
              <a:gd name="connsiteX93" fmla="*/ 1198031 w 1933048"/>
              <a:gd name="connsiteY93" fmla="*/ 3212 h 1704633"/>
              <a:gd name="connsiteX94" fmla="*/ 1200508 w 1933048"/>
              <a:gd name="connsiteY94" fmla="*/ 8511 h 1704633"/>
              <a:gd name="connsiteX0-1" fmla="*/ 1625856 w 1933048"/>
              <a:gd name="connsiteY0-2" fmla="*/ 1456082 h 1704633"/>
              <a:gd name="connsiteX1-3" fmla="*/ 1658451 w 1933048"/>
              <a:gd name="connsiteY1-4" fmla="*/ 1528988 h 1704633"/>
              <a:gd name="connsiteX2-5" fmla="*/ 1928987 w 1933048"/>
              <a:gd name="connsiteY2-6" fmla="*/ 1565442 h 1704633"/>
              <a:gd name="connsiteX3-7" fmla="*/ 1779239 w 1933048"/>
              <a:gd name="connsiteY3-8" fmla="*/ 1701331 h 1704633"/>
              <a:gd name="connsiteX4-9" fmla="*/ 1766554 w 1933048"/>
              <a:gd name="connsiteY4-10" fmla="*/ 1704633 h 1704633"/>
              <a:gd name="connsiteX5-11" fmla="*/ 1446359 w 1933048"/>
              <a:gd name="connsiteY5-12" fmla="*/ 1516760 h 1704633"/>
              <a:gd name="connsiteX6-13" fmla="*/ 1515671 w 1933048"/>
              <a:gd name="connsiteY6-14" fmla="*/ 1515296 h 1704633"/>
              <a:gd name="connsiteX7-15" fmla="*/ 1625856 w 1933048"/>
              <a:gd name="connsiteY7-16" fmla="*/ 1456082 h 1704633"/>
              <a:gd name="connsiteX8-17" fmla="*/ 1664315 w 1933048"/>
              <a:gd name="connsiteY8-18" fmla="*/ 1373675 h 1704633"/>
              <a:gd name="connsiteX9-19" fmla="*/ 1666751 w 1933048"/>
              <a:gd name="connsiteY9-20" fmla="*/ 1377319 h 1704633"/>
              <a:gd name="connsiteX10-21" fmla="*/ 1640166 w 1933048"/>
              <a:gd name="connsiteY10-22" fmla="*/ 1380190 h 1704633"/>
              <a:gd name="connsiteX11-23" fmla="*/ 1639994 w 1933048"/>
              <a:gd name="connsiteY11-24" fmla="*/ 1379021 h 1704633"/>
              <a:gd name="connsiteX12-25" fmla="*/ 1664315 w 1933048"/>
              <a:gd name="connsiteY12-26" fmla="*/ 1373675 h 1704633"/>
              <a:gd name="connsiteX13-27" fmla="*/ 520895 w 1933048"/>
              <a:gd name="connsiteY13-28" fmla="*/ 715346 h 1704633"/>
              <a:gd name="connsiteX14-29" fmla="*/ 520895 w 1933048"/>
              <a:gd name="connsiteY14-30" fmla="*/ 715346 h 1704633"/>
              <a:gd name="connsiteX15-31" fmla="*/ 190058 w 1933048"/>
              <a:gd name="connsiteY15-32" fmla="*/ 715346 h 1704633"/>
              <a:gd name="connsiteX16-33" fmla="*/ 354662 w 1933048"/>
              <a:gd name="connsiteY16-34" fmla="*/ 779504 h 1704633"/>
              <a:gd name="connsiteX17-35" fmla="*/ 190058 w 1933048"/>
              <a:gd name="connsiteY17-36" fmla="*/ 715346 h 1704633"/>
              <a:gd name="connsiteX18-37" fmla="*/ 600751 w 1933048"/>
              <a:gd name="connsiteY18-38" fmla="*/ 690557 h 1704633"/>
              <a:gd name="connsiteX19-39" fmla="*/ 600751 w 1933048"/>
              <a:gd name="connsiteY19-40" fmla="*/ 690557 h 1704633"/>
              <a:gd name="connsiteX20-41" fmla="*/ 797950 w 1933048"/>
              <a:gd name="connsiteY20-42" fmla="*/ 684724 h 1704633"/>
              <a:gd name="connsiteX21-43" fmla="*/ 797950 w 1933048"/>
              <a:gd name="connsiteY21-44" fmla="*/ 684724 h 1704633"/>
              <a:gd name="connsiteX22-45" fmla="*/ 669200 w 1933048"/>
              <a:gd name="connsiteY22-46" fmla="*/ 658477 h 1704633"/>
              <a:gd name="connsiteX23-47" fmla="*/ 669200 w 1933048"/>
              <a:gd name="connsiteY23-48" fmla="*/ 658477 h 1704633"/>
              <a:gd name="connsiteX24-49" fmla="*/ 791431 w 1933048"/>
              <a:gd name="connsiteY24-50" fmla="*/ 495166 h 1704633"/>
              <a:gd name="connsiteX25-51" fmla="*/ 783282 w 1933048"/>
              <a:gd name="connsiteY25-52" fmla="*/ 525787 h 1704633"/>
              <a:gd name="connsiteX26-53" fmla="*/ 791431 w 1933048"/>
              <a:gd name="connsiteY26-54" fmla="*/ 495166 h 1704633"/>
              <a:gd name="connsiteX27-55" fmla="*/ 1164640 w 1933048"/>
              <a:gd name="connsiteY27-56" fmla="*/ 299775 h 1704633"/>
              <a:gd name="connsiteX28-57" fmla="*/ 1164640 w 1933048"/>
              <a:gd name="connsiteY28-58" fmla="*/ 299775 h 1704633"/>
              <a:gd name="connsiteX29-59" fmla="*/ 958024 w 1933048"/>
              <a:gd name="connsiteY29-60" fmla="*/ 251164 h 1704633"/>
              <a:gd name="connsiteX30-61" fmla="*/ 925070 w 1933048"/>
              <a:gd name="connsiteY30-62" fmla="*/ 254573 h 1704633"/>
              <a:gd name="connsiteX31-63" fmla="*/ 958024 w 1933048"/>
              <a:gd name="connsiteY31-64" fmla="*/ 251164 h 1704633"/>
              <a:gd name="connsiteX32-65" fmla="*/ 1044158 w 1933048"/>
              <a:gd name="connsiteY32-66" fmla="*/ 107944 h 1704633"/>
              <a:gd name="connsiteX33-67" fmla="*/ 1044150 w 1933048"/>
              <a:gd name="connsiteY33-68" fmla="*/ 107956 h 1704633"/>
              <a:gd name="connsiteX34-69" fmla="*/ 1044040 w 1933048"/>
              <a:gd name="connsiteY34-70" fmla="*/ 117508 h 1704633"/>
              <a:gd name="connsiteX35-71" fmla="*/ 1034261 w 1933048"/>
              <a:gd name="connsiteY35-72" fmla="*/ 234159 h 1704633"/>
              <a:gd name="connsiteX36-73" fmla="*/ 1400953 w 1933048"/>
              <a:gd name="connsiteY36-74" fmla="*/ 352268 h 1704633"/>
              <a:gd name="connsiteX37-75" fmla="*/ 1153233 w 1933048"/>
              <a:gd name="connsiteY37-76" fmla="*/ 444131 h 1704633"/>
              <a:gd name="connsiteX38-77" fmla="*/ 885956 w 1933048"/>
              <a:gd name="connsiteY38-78" fmla="*/ 362475 h 1704633"/>
              <a:gd name="connsiteX39-79" fmla="*/ 768615 w 1933048"/>
              <a:gd name="connsiteY39-80" fmla="*/ 334770 h 1704633"/>
              <a:gd name="connsiteX40-81" fmla="*/ 959293 w 1933048"/>
              <a:gd name="connsiteY40-82" fmla="*/ 487876 h 1704633"/>
              <a:gd name="connsiteX41-83" fmla="*/ 1356949 w 1933048"/>
              <a:gd name="connsiteY41-84" fmla="*/ 553491 h 1704633"/>
              <a:gd name="connsiteX42-85" fmla="*/ 1557407 w 1933048"/>
              <a:gd name="connsiteY42-86" fmla="*/ 604527 h 1704633"/>
              <a:gd name="connsiteX43-87" fmla="*/ 1337392 w 1933048"/>
              <a:gd name="connsiteY43-88" fmla="*/ 659936 h 1704633"/>
              <a:gd name="connsiteX44-89" fmla="*/ 1255905 w 1933048"/>
              <a:gd name="connsiteY44-90" fmla="*/ 684724 h 1704633"/>
              <a:gd name="connsiteX45-91" fmla="*/ 1000037 w 1933048"/>
              <a:gd name="connsiteY45-92" fmla="*/ 713887 h 1704633"/>
              <a:gd name="connsiteX46-93" fmla="*/ 1456364 w 1933048"/>
              <a:gd name="connsiteY46-94" fmla="*/ 767839 h 1704633"/>
              <a:gd name="connsiteX47-95" fmla="*/ 1645413 w 1933048"/>
              <a:gd name="connsiteY47-96" fmla="*/ 814499 h 1704633"/>
              <a:gd name="connsiteX48-97" fmla="*/ 1604669 w 1933048"/>
              <a:gd name="connsiteY48-98" fmla="*/ 923859 h 1704633"/>
              <a:gd name="connsiteX49-99" fmla="*/ 1430288 w 1933048"/>
              <a:gd name="connsiteY49-100" fmla="*/ 1006974 h 1704633"/>
              <a:gd name="connsiteX50-101" fmla="*/ 1265684 w 1933048"/>
              <a:gd name="connsiteY50-102" fmla="*/ 1028845 h 1704633"/>
              <a:gd name="connsiteX51-103" fmla="*/ 952774 w 1933048"/>
              <a:gd name="connsiteY51-104" fmla="*/ 1006974 h 1704633"/>
              <a:gd name="connsiteX52-105" fmla="*/ 1488958 w 1933048"/>
              <a:gd name="connsiteY52-106" fmla="*/ 1093004 h 1704633"/>
              <a:gd name="connsiteX53-107" fmla="*/ 1751345 w 1933048"/>
              <a:gd name="connsiteY53-108" fmla="*/ 1181951 h 1704633"/>
              <a:gd name="connsiteX54-109" fmla="*/ 1707343 w 1933048"/>
              <a:gd name="connsiteY54-110" fmla="*/ 1364218 h 1704633"/>
              <a:gd name="connsiteX55-111" fmla="*/ 1664315 w 1933048"/>
              <a:gd name="connsiteY55-112" fmla="*/ 1373675 h 1704633"/>
              <a:gd name="connsiteX56-113" fmla="*/ 1662416 w 1933048"/>
              <a:gd name="connsiteY56-114" fmla="*/ 1370834 h 1704633"/>
              <a:gd name="connsiteX57-115" fmla="*/ 1647042 w 1933048"/>
              <a:gd name="connsiteY57-116" fmla="*/ 1362761 h 1704633"/>
              <a:gd name="connsiteX58-117" fmla="*/ 1639154 w 1933048"/>
              <a:gd name="connsiteY58-118" fmla="*/ 1373346 h 1704633"/>
              <a:gd name="connsiteX59-119" fmla="*/ 1639994 w 1933048"/>
              <a:gd name="connsiteY59-120" fmla="*/ 1379021 h 1704633"/>
              <a:gd name="connsiteX60-121" fmla="*/ 1585342 w 1933048"/>
              <a:gd name="connsiteY60-122" fmla="*/ 1391034 h 1704633"/>
              <a:gd name="connsiteX61-123" fmla="*/ 1317403 w 1933048"/>
              <a:gd name="connsiteY61-124" fmla="*/ 1413094 h 1704633"/>
              <a:gd name="connsiteX62-125" fmla="*/ 1270248 w 1933048"/>
              <a:gd name="connsiteY62-126" fmla="*/ 1413428 h 1704633"/>
              <a:gd name="connsiteX63-127" fmla="*/ 104955 w 1933048"/>
              <a:gd name="connsiteY63-128" fmla="*/ 729697 h 1704633"/>
              <a:gd name="connsiteX64-129" fmla="*/ 109341 w 1933048"/>
              <a:gd name="connsiteY64-130" fmla="*/ 728381 h 1704633"/>
              <a:gd name="connsiteX65-131" fmla="*/ 25251 w 1933048"/>
              <a:gd name="connsiteY65-132" fmla="*/ 659366 h 1704633"/>
              <a:gd name="connsiteX66-133" fmla="*/ 0 w 1933048"/>
              <a:gd name="connsiteY66-134" fmla="*/ 650385 h 1704633"/>
              <a:gd name="connsiteX67-135" fmla="*/ 273189 w 1933048"/>
              <a:gd name="connsiteY67-136" fmla="*/ 508553 h 1704633"/>
              <a:gd name="connsiteX68-137" fmla="*/ 300983 w 1933048"/>
              <a:gd name="connsiteY68-138" fmla="*/ 513347 h 1704633"/>
              <a:gd name="connsiteX69-139" fmla="*/ 644755 w 1933048"/>
              <a:gd name="connsiteY69-140" fmla="*/ 385806 h 1704633"/>
              <a:gd name="connsiteX70-141" fmla="*/ 286913 w 1933048"/>
              <a:gd name="connsiteY70-142" fmla="*/ 466285 h 1704633"/>
              <a:gd name="connsiteX71-143" fmla="*/ 285089 w 1933048"/>
              <a:gd name="connsiteY71-144" fmla="*/ 465337 h 1704633"/>
              <a:gd name="connsiteX72-145" fmla="*/ 285089 w 1933048"/>
              <a:gd name="connsiteY72-146" fmla="*/ 465337 h 1704633"/>
              <a:gd name="connsiteX73-147" fmla="*/ 286913 w 1933048"/>
              <a:gd name="connsiteY73-148" fmla="*/ 466285 h 1704633"/>
              <a:gd name="connsiteX74-149" fmla="*/ 341318 w 1933048"/>
              <a:gd name="connsiteY74-150" fmla="*/ 466800 h 1704633"/>
              <a:gd name="connsiteX75-151" fmla="*/ 362333 w 1933048"/>
              <a:gd name="connsiteY75-152" fmla="*/ 462272 h 1704633"/>
              <a:gd name="connsiteX76-153" fmla="*/ 780033 w 1933048"/>
              <a:gd name="connsiteY76-154" fmla="*/ 245414 h 1704633"/>
              <a:gd name="connsiteX77-155" fmla="*/ 784912 w 1933048"/>
              <a:gd name="connsiteY77-156" fmla="*/ 248740 h 1704633"/>
              <a:gd name="connsiteX78-157" fmla="*/ 822498 w 1933048"/>
              <a:gd name="connsiteY78-158" fmla="*/ 238692 h 1704633"/>
              <a:gd name="connsiteX79-159" fmla="*/ 800734 w 1933048"/>
              <a:gd name="connsiteY79-160" fmla="*/ 234667 h 1704633"/>
              <a:gd name="connsiteX80-161" fmla="*/ 1044145 w 1933048"/>
              <a:gd name="connsiteY80-162" fmla="*/ 108295 h 1704633"/>
              <a:gd name="connsiteX81-163" fmla="*/ 1044149 w 1933048"/>
              <a:gd name="connsiteY81-164" fmla="*/ 107955 h 1704633"/>
              <a:gd name="connsiteX82-165" fmla="*/ 1044158 w 1933048"/>
              <a:gd name="connsiteY82-166" fmla="*/ 107944 h 1704633"/>
              <a:gd name="connsiteX83-167" fmla="*/ 1076449 w 1933048"/>
              <a:gd name="connsiteY83-168" fmla="*/ 83736 h 1704633"/>
              <a:gd name="connsiteX84-169" fmla="*/ 1052463 w 1933048"/>
              <a:gd name="connsiteY84-170" fmla="*/ 98014 h 1704633"/>
              <a:gd name="connsiteX85-171" fmla="*/ 1053544 w 1933048"/>
              <a:gd name="connsiteY85-172" fmla="*/ 96720 h 1704633"/>
              <a:gd name="connsiteX86-173" fmla="*/ 1070873 w 1933048"/>
              <a:gd name="connsiteY86-174" fmla="*/ 86079 h 1704633"/>
              <a:gd name="connsiteX87-175" fmla="*/ 1076449 w 1933048"/>
              <a:gd name="connsiteY87-176" fmla="*/ 83736 h 1704633"/>
              <a:gd name="connsiteX88-177" fmla="*/ 1192230 w 1933048"/>
              <a:gd name="connsiteY88-178" fmla="*/ 31414 h 1704633"/>
              <a:gd name="connsiteX89-179" fmla="*/ 1191274 w 1933048"/>
              <a:gd name="connsiteY89-180" fmla="*/ 32397 h 1704633"/>
              <a:gd name="connsiteX90-181" fmla="*/ 1119240 w 1933048"/>
              <a:gd name="connsiteY90-182" fmla="*/ 65758 h 1704633"/>
              <a:gd name="connsiteX91-183" fmla="*/ 1148722 w 1933048"/>
              <a:gd name="connsiteY91-184" fmla="*/ 54001 h 1704633"/>
              <a:gd name="connsiteX92-185" fmla="*/ 1192230 w 1933048"/>
              <a:gd name="connsiteY92-186" fmla="*/ 31414 h 1704633"/>
              <a:gd name="connsiteX93-187" fmla="*/ 1202206 w 1933048"/>
              <a:gd name="connsiteY93-188" fmla="*/ 12142 h 1704633"/>
              <a:gd name="connsiteX94-189" fmla="*/ 1202863 w 1933048"/>
              <a:gd name="connsiteY94-190" fmla="*/ 13546 h 1704633"/>
              <a:gd name="connsiteX95" fmla="*/ 1200180 w 1933048"/>
              <a:gd name="connsiteY95" fmla="*/ 23239 h 1704633"/>
              <a:gd name="connsiteX96" fmla="*/ 1202206 w 1933048"/>
              <a:gd name="connsiteY96" fmla="*/ 12142 h 1704633"/>
              <a:gd name="connsiteX97" fmla="*/ 1194076 w 1933048"/>
              <a:gd name="connsiteY97" fmla="*/ 0 h 1704633"/>
              <a:gd name="connsiteX98" fmla="*/ 1198031 w 1933048"/>
              <a:gd name="connsiteY98" fmla="*/ 3212 h 1704633"/>
              <a:gd name="connsiteX99" fmla="*/ 1200508 w 1933048"/>
              <a:gd name="connsiteY99" fmla="*/ 8511 h 1704633"/>
              <a:gd name="connsiteX100" fmla="*/ 1194076 w 1933048"/>
              <a:gd name="connsiteY100" fmla="*/ 0 h 1704633"/>
              <a:gd name="connsiteX0-191" fmla="*/ 1625856 w 1933048"/>
              <a:gd name="connsiteY0-192" fmla="*/ 1452870 h 1701421"/>
              <a:gd name="connsiteX1-193" fmla="*/ 1658451 w 1933048"/>
              <a:gd name="connsiteY1-194" fmla="*/ 1525776 h 1701421"/>
              <a:gd name="connsiteX2-195" fmla="*/ 1928987 w 1933048"/>
              <a:gd name="connsiteY2-196" fmla="*/ 1562230 h 1701421"/>
              <a:gd name="connsiteX3-197" fmla="*/ 1779239 w 1933048"/>
              <a:gd name="connsiteY3-198" fmla="*/ 1698119 h 1701421"/>
              <a:gd name="connsiteX4-199" fmla="*/ 1766554 w 1933048"/>
              <a:gd name="connsiteY4-200" fmla="*/ 1701421 h 1701421"/>
              <a:gd name="connsiteX5-201" fmla="*/ 1446359 w 1933048"/>
              <a:gd name="connsiteY5-202" fmla="*/ 1513548 h 1701421"/>
              <a:gd name="connsiteX6-203" fmla="*/ 1515671 w 1933048"/>
              <a:gd name="connsiteY6-204" fmla="*/ 1512084 h 1701421"/>
              <a:gd name="connsiteX7-205" fmla="*/ 1625856 w 1933048"/>
              <a:gd name="connsiteY7-206" fmla="*/ 1452870 h 1701421"/>
              <a:gd name="connsiteX8-207" fmla="*/ 1664315 w 1933048"/>
              <a:gd name="connsiteY8-208" fmla="*/ 1370463 h 1701421"/>
              <a:gd name="connsiteX9-209" fmla="*/ 1666751 w 1933048"/>
              <a:gd name="connsiteY9-210" fmla="*/ 1374107 h 1701421"/>
              <a:gd name="connsiteX10-211" fmla="*/ 1640166 w 1933048"/>
              <a:gd name="connsiteY10-212" fmla="*/ 1376978 h 1701421"/>
              <a:gd name="connsiteX11-213" fmla="*/ 1639994 w 1933048"/>
              <a:gd name="connsiteY11-214" fmla="*/ 1375809 h 1701421"/>
              <a:gd name="connsiteX12-215" fmla="*/ 1664315 w 1933048"/>
              <a:gd name="connsiteY12-216" fmla="*/ 1370463 h 1701421"/>
              <a:gd name="connsiteX13-217" fmla="*/ 520895 w 1933048"/>
              <a:gd name="connsiteY13-218" fmla="*/ 712134 h 1701421"/>
              <a:gd name="connsiteX14-219" fmla="*/ 520895 w 1933048"/>
              <a:gd name="connsiteY14-220" fmla="*/ 712134 h 1701421"/>
              <a:gd name="connsiteX15-221" fmla="*/ 190058 w 1933048"/>
              <a:gd name="connsiteY15-222" fmla="*/ 712134 h 1701421"/>
              <a:gd name="connsiteX16-223" fmla="*/ 354662 w 1933048"/>
              <a:gd name="connsiteY16-224" fmla="*/ 776292 h 1701421"/>
              <a:gd name="connsiteX17-225" fmla="*/ 190058 w 1933048"/>
              <a:gd name="connsiteY17-226" fmla="*/ 712134 h 1701421"/>
              <a:gd name="connsiteX18-227" fmla="*/ 600751 w 1933048"/>
              <a:gd name="connsiteY18-228" fmla="*/ 687345 h 1701421"/>
              <a:gd name="connsiteX19-229" fmla="*/ 600751 w 1933048"/>
              <a:gd name="connsiteY19-230" fmla="*/ 687345 h 1701421"/>
              <a:gd name="connsiteX20-231" fmla="*/ 797950 w 1933048"/>
              <a:gd name="connsiteY20-232" fmla="*/ 681512 h 1701421"/>
              <a:gd name="connsiteX21-233" fmla="*/ 797950 w 1933048"/>
              <a:gd name="connsiteY21-234" fmla="*/ 681512 h 1701421"/>
              <a:gd name="connsiteX22-235" fmla="*/ 669200 w 1933048"/>
              <a:gd name="connsiteY22-236" fmla="*/ 655265 h 1701421"/>
              <a:gd name="connsiteX23-237" fmla="*/ 669200 w 1933048"/>
              <a:gd name="connsiteY23-238" fmla="*/ 655265 h 1701421"/>
              <a:gd name="connsiteX24-239" fmla="*/ 791431 w 1933048"/>
              <a:gd name="connsiteY24-240" fmla="*/ 491954 h 1701421"/>
              <a:gd name="connsiteX25-241" fmla="*/ 783282 w 1933048"/>
              <a:gd name="connsiteY25-242" fmla="*/ 522575 h 1701421"/>
              <a:gd name="connsiteX26-243" fmla="*/ 791431 w 1933048"/>
              <a:gd name="connsiteY26-244" fmla="*/ 491954 h 1701421"/>
              <a:gd name="connsiteX27-245" fmla="*/ 1164640 w 1933048"/>
              <a:gd name="connsiteY27-246" fmla="*/ 296563 h 1701421"/>
              <a:gd name="connsiteX28-247" fmla="*/ 1164640 w 1933048"/>
              <a:gd name="connsiteY28-248" fmla="*/ 296563 h 1701421"/>
              <a:gd name="connsiteX29-249" fmla="*/ 958024 w 1933048"/>
              <a:gd name="connsiteY29-250" fmla="*/ 247952 h 1701421"/>
              <a:gd name="connsiteX30-251" fmla="*/ 925070 w 1933048"/>
              <a:gd name="connsiteY30-252" fmla="*/ 251361 h 1701421"/>
              <a:gd name="connsiteX31-253" fmla="*/ 958024 w 1933048"/>
              <a:gd name="connsiteY31-254" fmla="*/ 247952 h 1701421"/>
              <a:gd name="connsiteX32-255" fmla="*/ 1044158 w 1933048"/>
              <a:gd name="connsiteY32-256" fmla="*/ 104732 h 1701421"/>
              <a:gd name="connsiteX33-257" fmla="*/ 1044150 w 1933048"/>
              <a:gd name="connsiteY33-258" fmla="*/ 104744 h 1701421"/>
              <a:gd name="connsiteX34-259" fmla="*/ 1044040 w 1933048"/>
              <a:gd name="connsiteY34-260" fmla="*/ 114296 h 1701421"/>
              <a:gd name="connsiteX35-261" fmla="*/ 1034261 w 1933048"/>
              <a:gd name="connsiteY35-262" fmla="*/ 230947 h 1701421"/>
              <a:gd name="connsiteX36-263" fmla="*/ 1400953 w 1933048"/>
              <a:gd name="connsiteY36-264" fmla="*/ 349056 h 1701421"/>
              <a:gd name="connsiteX37-265" fmla="*/ 1153233 w 1933048"/>
              <a:gd name="connsiteY37-266" fmla="*/ 440919 h 1701421"/>
              <a:gd name="connsiteX38-267" fmla="*/ 885956 w 1933048"/>
              <a:gd name="connsiteY38-268" fmla="*/ 359263 h 1701421"/>
              <a:gd name="connsiteX39-269" fmla="*/ 768615 w 1933048"/>
              <a:gd name="connsiteY39-270" fmla="*/ 331558 h 1701421"/>
              <a:gd name="connsiteX40-271" fmla="*/ 959293 w 1933048"/>
              <a:gd name="connsiteY40-272" fmla="*/ 484664 h 1701421"/>
              <a:gd name="connsiteX41-273" fmla="*/ 1356949 w 1933048"/>
              <a:gd name="connsiteY41-274" fmla="*/ 550279 h 1701421"/>
              <a:gd name="connsiteX42-275" fmla="*/ 1557407 w 1933048"/>
              <a:gd name="connsiteY42-276" fmla="*/ 601315 h 1701421"/>
              <a:gd name="connsiteX43-277" fmla="*/ 1337392 w 1933048"/>
              <a:gd name="connsiteY43-278" fmla="*/ 656724 h 1701421"/>
              <a:gd name="connsiteX44-279" fmla="*/ 1255905 w 1933048"/>
              <a:gd name="connsiteY44-280" fmla="*/ 681512 h 1701421"/>
              <a:gd name="connsiteX45-281" fmla="*/ 1000037 w 1933048"/>
              <a:gd name="connsiteY45-282" fmla="*/ 710675 h 1701421"/>
              <a:gd name="connsiteX46-283" fmla="*/ 1456364 w 1933048"/>
              <a:gd name="connsiteY46-284" fmla="*/ 764627 h 1701421"/>
              <a:gd name="connsiteX47-285" fmla="*/ 1645413 w 1933048"/>
              <a:gd name="connsiteY47-286" fmla="*/ 811287 h 1701421"/>
              <a:gd name="connsiteX48-287" fmla="*/ 1604669 w 1933048"/>
              <a:gd name="connsiteY48-288" fmla="*/ 920647 h 1701421"/>
              <a:gd name="connsiteX49-289" fmla="*/ 1430288 w 1933048"/>
              <a:gd name="connsiteY49-290" fmla="*/ 1003762 h 1701421"/>
              <a:gd name="connsiteX50-291" fmla="*/ 1265684 w 1933048"/>
              <a:gd name="connsiteY50-292" fmla="*/ 1025633 h 1701421"/>
              <a:gd name="connsiteX51-293" fmla="*/ 952774 w 1933048"/>
              <a:gd name="connsiteY51-294" fmla="*/ 1003762 h 1701421"/>
              <a:gd name="connsiteX52-295" fmla="*/ 1488958 w 1933048"/>
              <a:gd name="connsiteY52-296" fmla="*/ 1089792 h 1701421"/>
              <a:gd name="connsiteX53-297" fmla="*/ 1751345 w 1933048"/>
              <a:gd name="connsiteY53-298" fmla="*/ 1178739 h 1701421"/>
              <a:gd name="connsiteX54-299" fmla="*/ 1707343 w 1933048"/>
              <a:gd name="connsiteY54-300" fmla="*/ 1361006 h 1701421"/>
              <a:gd name="connsiteX55-301" fmla="*/ 1664315 w 1933048"/>
              <a:gd name="connsiteY55-302" fmla="*/ 1370463 h 1701421"/>
              <a:gd name="connsiteX56-303" fmla="*/ 1662416 w 1933048"/>
              <a:gd name="connsiteY56-304" fmla="*/ 1367622 h 1701421"/>
              <a:gd name="connsiteX57-305" fmla="*/ 1647042 w 1933048"/>
              <a:gd name="connsiteY57-306" fmla="*/ 1359549 h 1701421"/>
              <a:gd name="connsiteX58-307" fmla="*/ 1639154 w 1933048"/>
              <a:gd name="connsiteY58-308" fmla="*/ 1370134 h 1701421"/>
              <a:gd name="connsiteX59-309" fmla="*/ 1639994 w 1933048"/>
              <a:gd name="connsiteY59-310" fmla="*/ 1375809 h 1701421"/>
              <a:gd name="connsiteX60-311" fmla="*/ 1585342 w 1933048"/>
              <a:gd name="connsiteY60-312" fmla="*/ 1387822 h 1701421"/>
              <a:gd name="connsiteX61-313" fmla="*/ 1317403 w 1933048"/>
              <a:gd name="connsiteY61-314" fmla="*/ 1409882 h 1701421"/>
              <a:gd name="connsiteX62-315" fmla="*/ 1270248 w 1933048"/>
              <a:gd name="connsiteY62-316" fmla="*/ 1410216 h 1701421"/>
              <a:gd name="connsiteX63-317" fmla="*/ 104955 w 1933048"/>
              <a:gd name="connsiteY63-318" fmla="*/ 726485 h 1701421"/>
              <a:gd name="connsiteX64-319" fmla="*/ 109341 w 1933048"/>
              <a:gd name="connsiteY64-320" fmla="*/ 725169 h 1701421"/>
              <a:gd name="connsiteX65-321" fmla="*/ 25251 w 1933048"/>
              <a:gd name="connsiteY65-322" fmla="*/ 656154 h 1701421"/>
              <a:gd name="connsiteX66-323" fmla="*/ 0 w 1933048"/>
              <a:gd name="connsiteY66-324" fmla="*/ 647173 h 1701421"/>
              <a:gd name="connsiteX67-325" fmla="*/ 273189 w 1933048"/>
              <a:gd name="connsiteY67-326" fmla="*/ 505341 h 1701421"/>
              <a:gd name="connsiteX68-327" fmla="*/ 300983 w 1933048"/>
              <a:gd name="connsiteY68-328" fmla="*/ 510135 h 1701421"/>
              <a:gd name="connsiteX69-329" fmla="*/ 644755 w 1933048"/>
              <a:gd name="connsiteY69-330" fmla="*/ 382594 h 1701421"/>
              <a:gd name="connsiteX70-331" fmla="*/ 286913 w 1933048"/>
              <a:gd name="connsiteY70-332" fmla="*/ 463073 h 1701421"/>
              <a:gd name="connsiteX71-333" fmla="*/ 285089 w 1933048"/>
              <a:gd name="connsiteY71-334" fmla="*/ 462125 h 1701421"/>
              <a:gd name="connsiteX72-335" fmla="*/ 285089 w 1933048"/>
              <a:gd name="connsiteY72-336" fmla="*/ 462125 h 1701421"/>
              <a:gd name="connsiteX73-337" fmla="*/ 286913 w 1933048"/>
              <a:gd name="connsiteY73-338" fmla="*/ 463073 h 1701421"/>
              <a:gd name="connsiteX74-339" fmla="*/ 341318 w 1933048"/>
              <a:gd name="connsiteY74-340" fmla="*/ 463588 h 1701421"/>
              <a:gd name="connsiteX75-341" fmla="*/ 362333 w 1933048"/>
              <a:gd name="connsiteY75-342" fmla="*/ 459060 h 1701421"/>
              <a:gd name="connsiteX76-343" fmla="*/ 780033 w 1933048"/>
              <a:gd name="connsiteY76-344" fmla="*/ 242202 h 1701421"/>
              <a:gd name="connsiteX77-345" fmla="*/ 784912 w 1933048"/>
              <a:gd name="connsiteY77-346" fmla="*/ 245528 h 1701421"/>
              <a:gd name="connsiteX78-347" fmla="*/ 822498 w 1933048"/>
              <a:gd name="connsiteY78-348" fmla="*/ 235480 h 1701421"/>
              <a:gd name="connsiteX79-349" fmla="*/ 800734 w 1933048"/>
              <a:gd name="connsiteY79-350" fmla="*/ 231455 h 1701421"/>
              <a:gd name="connsiteX80-351" fmla="*/ 1044145 w 1933048"/>
              <a:gd name="connsiteY80-352" fmla="*/ 105083 h 1701421"/>
              <a:gd name="connsiteX81-353" fmla="*/ 1044149 w 1933048"/>
              <a:gd name="connsiteY81-354" fmla="*/ 104743 h 1701421"/>
              <a:gd name="connsiteX82-355" fmla="*/ 1044158 w 1933048"/>
              <a:gd name="connsiteY82-356" fmla="*/ 104732 h 1701421"/>
              <a:gd name="connsiteX83-357" fmla="*/ 1076449 w 1933048"/>
              <a:gd name="connsiteY83-358" fmla="*/ 80524 h 1701421"/>
              <a:gd name="connsiteX84-359" fmla="*/ 1052463 w 1933048"/>
              <a:gd name="connsiteY84-360" fmla="*/ 94802 h 1701421"/>
              <a:gd name="connsiteX85-361" fmla="*/ 1053544 w 1933048"/>
              <a:gd name="connsiteY85-362" fmla="*/ 93508 h 1701421"/>
              <a:gd name="connsiteX86-363" fmla="*/ 1070873 w 1933048"/>
              <a:gd name="connsiteY86-364" fmla="*/ 82867 h 1701421"/>
              <a:gd name="connsiteX87-365" fmla="*/ 1076449 w 1933048"/>
              <a:gd name="connsiteY87-366" fmla="*/ 80524 h 1701421"/>
              <a:gd name="connsiteX88-367" fmla="*/ 1192230 w 1933048"/>
              <a:gd name="connsiteY88-368" fmla="*/ 28202 h 1701421"/>
              <a:gd name="connsiteX89-369" fmla="*/ 1191274 w 1933048"/>
              <a:gd name="connsiteY89-370" fmla="*/ 29185 h 1701421"/>
              <a:gd name="connsiteX90-371" fmla="*/ 1119240 w 1933048"/>
              <a:gd name="connsiteY90-372" fmla="*/ 62546 h 1701421"/>
              <a:gd name="connsiteX91-373" fmla="*/ 1148722 w 1933048"/>
              <a:gd name="connsiteY91-374" fmla="*/ 50789 h 1701421"/>
              <a:gd name="connsiteX92-375" fmla="*/ 1192230 w 1933048"/>
              <a:gd name="connsiteY92-376" fmla="*/ 28202 h 1701421"/>
              <a:gd name="connsiteX93-377" fmla="*/ 1202206 w 1933048"/>
              <a:gd name="connsiteY93-378" fmla="*/ 8930 h 1701421"/>
              <a:gd name="connsiteX94-379" fmla="*/ 1202863 w 1933048"/>
              <a:gd name="connsiteY94-380" fmla="*/ 10334 h 1701421"/>
              <a:gd name="connsiteX95-381" fmla="*/ 1200180 w 1933048"/>
              <a:gd name="connsiteY95-382" fmla="*/ 20027 h 1701421"/>
              <a:gd name="connsiteX96-383" fmla="*/ 1202206 w 1933048"/>
              <a:gd name="connsiteY96-384" fmla="*/ 8930 h 1701421"/>
              <a:gd name="connsiteX97-385" fmla="*/ 1200508 w 1933048"/>
              <a:gd name="connsiteY97-386" fmla="*/ 5299 h 1701421"/>
              <a:gd name="connsiteX98-387" fmla="*/ 1198031 w 1933048"/>
              <a:gd name="connsiteY98-388" fmla="*/ 0 h 1701421"/>
              <a:gd name="connsiteX99-389" fmla="*/ 1200508 w 1933048"/>
              <a:gd name="connsiteY99-390" fmla="*/ 5299 h 1701421"/>
              <a:gd name="connsiteX0-391" fmla="*/ 1625856 w 1933048"/>
              <a:gd name="connsiteY0-392" fmla="*/ 1443940 h 1692491"/>
              <a:gd name="connsiteX1-393" fmla="*/ 1658451 w 1933048"/>
              <a:gd name="connsiteY1-394" fmla="*/ 1516846 h 1692491"/>
              <a:gd name="connsiteX2-395" fmla="*/ 1928987 w 1933048"/>
              <a:gd name="connsiteY2-396" fmla="*/ 1553300 h 1692491"/>
              <a:gd name="connsiteX3-397" fmla="*/ 1779239 w 1933048"/>
              <a:gd name="connsiteY3-398" fmla="*/ 1689189 h 1692491"/>
              <a:gd name="connsiteX4-399" fmla="*/ 1766554 w 1933048"/>
              <a:gd name="connsiteY4-400" fmla="*/ 1692491 h 1692491"/>
              <a:gd name="connsiteX5-401" fmla="*/ 1446359 w 1933048"/>
              <a:gd name="connsiteY5-402" fmla="*/ 1504618 h 1692491"/>
              <a:gd name="connsiteX6-403" fmla="*/ 1515671 w 1933048"/>
              <a:gd name="connsiteY6-404" fmla="*/ 1503154 h 1692491"/>
              <a:gd name="connsiteX7-405" fmla="*/ 1625856 w 1933048"/>
              <a:gd name="connsiteY7-406" fmla="*/ 1443940 h 1692491"/>
              <a:gd name="connsiteX8-407" fmla="*/ 1664315 w 1933048"/>
              <a:gd name="connsiteY8-408" fmla="*/ 1361533 h 1692491"/>
              <a:gd name="connsiteX9-409" fmla="*/ 1666751 w 1933048"/>
              <a:gd name="connsiteY9-410" fmla="*/ 1365177 h 1692491"/>
              <a:gd name="connsiteX10-411" fmla="*/ 1640166 w 1933048"/>
              <a:gd name="connsiteY10-412" fmla="*/ 1368048 h 1692491"/>
              <a:gd name="connsiteX11-413" fmla="*/ 1639994 w 1933048"/>
              <a:gd name="connsiteY11-414" fmla="*/ 1366879 h 1692491"/>
              <a:gd name="connsiteX12-415" fmla="*/ 1664315 w 1933048"/>
              <a:gd name="connsiteY12-416" fmla="*/ 1361533 h 1692491"/>
              <a:gd name="connsiteX13-417" fmla="*/ 520895 w 1933048"/>
              <a:gd name="connsiteY13-418" fmla="*/ 703204 h 1692491"/>
              <a:gd name="connsiteX14-419" fmla="*/ 520895 w 1933048"/>
              <a:gd name="connsiteY14-420" fmla="*/ 703204 h 1692491"/>
              <a:gd name="connsiteX15-421" fmla="*/ 190058 w 1933048"/>
              <a:gd name="connsiteY15-422" fmla="*/ 703204 h 1692491"/>
              <a:gd name="connsiteX16-423" fmla="*/ 354662 w 1933048"/>
              <a:gd name="connsiteY16-424" fmla="*/ 767362 h 1692491"/>
              <a:gd name="connsiteX17-425" fmla="*/ 190058 w 1933048"/>
              <a:gd name="connsiteY17-426" fmla="*/ 703204 h 1692491"/>
              <a:gd name="connsiteX18-427" fmla="*/ 600751 w 1933048"/>
              <a:gd name="connsiteY18-428" fmla="*/ 678415 h 1692491"/>
              <a:gd name="connsiteX19-429" fmla="*/ 600751 w 1933048"/>
              <a:gd name="connsiteY19-430" fmla="*/ 678415 h 1692491"/>
              <a:gd name="connsiteX20-431" fmla="*/ 797950 w 1933048"/>
              <a:gd name="connsiteY20-432" fmla="*/ 672582 h 1692491"/>
              <a:gd name="connsiteX21-433" fmla="*/ 797950 w 1933048"/>
              <a:gd name="connsiteY21-434" fmla="*/ 672582 h 1692491"/>
              <a:gd name="connsiteX22-435" fmla="*/ 669200 w 1933048"/>
              <a:gd name="connsiteY22-436" fmla="*/ 646335 h 1692491"/>
              <a:gd name="connsiteX23-437" fmla="*/ 669200 w 1933048"/>
              <a:gd name="connsiteY23-438" fmla="*/ 646335 h 1692491"/>
              <a:gd name="connsiteX24-439" fmla="*/ 791431 w 1933048"/>
              <a:gd name="connsiteY24-440" fmla="*/ 483024 h 1692491"/>
              <a:gd name="connsiteX25-441" fmla="*/ 783282 w 1933048"/>
              <a:gd name="connsiteY25-442" fmla="*/ 513645 h 1692491"/>
              <a:gd name="connsiteX26-443" fmla="*/ 791431 w 1933048"/>
              <a:gd name="connsiteY26-444" fmla="*/ 483024 h 1692491"/>
              <a:gd name="connsiteX27-445" fmla="*/ 1164640 w 1933048"/>
              <a:gd name="connsiteY27-446" fmla="*/ 287633 h 1692491"/>
              <a:gd name="connsiteX28-447" fmla="*/ 1164640 w 1933048"/>
              <a:gd name="connsiteY28-448" fmla="*/ 287633 h 1692491"/>
              <a:gd name="connsiteX29-449" fmla="*/ 958024 w 1933048"/>
              <a:gd name="connsiteY29-450" fmla="*/ 239022 h 1692491"/>
              <a:gd name="connsiteX30-451" fmla="*/ 925070 w 1933048"/>
              <a:gd name="connsiteY30-452" fmla="*/ 242431 h 1692491"/>
              <a:gd name="connsiteX31-453" fmla="*/ 958024 w 1933048"/>
              <a:gd name="connsiteY31-454" fmla="*/ 239022 h 1692491"/>
              <a:gd name="connsiteX32-455" fmla="*/ 1044158 w 1933048"/>
              <a:gd name="connsiteY32-456" fmla="*/ 95802 h 1692491"/>
              <a:gd name="connsiteX33-457" fmla="*/ 1044150 w 1933048"/>
              <a:gd name="connsiteY33-458" fmla="*/ 95814 h 1692491"/>
              <a:gd name="connsiteX34-459" fmla="*/ 1044040 w 1933048"/>
              <a:gd name="connsiteY34-460" fmla="*/ 105366 h 1692491"/>
              <a:gd name="connsiteX35-461" fmla="*/ 1034261 w 1933048"/>
              <a:gd name="connsiteY35-462" fmla="*/ 222017 h 1692491"/>
              <a:gd name="connsiteX36-463" fmla="*/ 1400953 w 1933048"/>
              <a:gd name="connsiteY36-464" fmla="*/ 340126 h 1692491"/>
              <a:gd name="connsiteX37-465" fmla="*/ 1153233 w 1933048"/>
              <a:gd name="connsiteY37-466" fmla="*/ 431989 h 1692491"/>
              <a:gd name="connsiteX38-467" fmla="*/ 885956 w 1933048"/>
              <a:gd name="connsiteY38-468" fmla="*/ 350333 h 1692491"/>
              <a:gd name="connsiteX39-469" fmla="*/ 768615 w 1933048"/>
              <a:gd name="connsiteY39-470" fmla="*/ 322628 h 1692491"/>
              <a:gd name="connsiteX40-471" fmla="*/ 959293 w 1933048"/>
              <a:gd name="connsiteY40-472" fmla="*/ 475734 h 1692491"/>
              <a:gd name="connsiteX41-473" fmla="*/ 1356949 w 1933048"/>
              <a:gd name="connsiteY41-474" fmla="*/ 541349 h 1692491"/>
              <a:gd name="connsiteX42-475" fmla="*/ 1557407 w 1933048"/>
              <a:gd name="connsiteY42-476" fmla="*/ 592385 h 1692491"/>
              <a:gd name="connsiteX43-477" fmla="*/ 1337392 w 1933048"/>
              <a:gd name="connsiteY43-478" fmla="*/ 647794 h 1692491"/>
              <a:gd name="connsiteX44-479" fmla="*/ 1255905 w 1933048"/>
              <a:gd name="connsiteY44-480" fmla="*/ 672582 h 1692491"/>
              <a:gd name="connsiteX45-481" fmla="*/ 1000037 w 1933048"/>
              <a:gd name="connsiteY45-482" fmla="*/ 701745 h 1692491"/>
              <a:gd name="connsiteX46-483" fmla="*/ 1456364 w 1933048"/>
              <a:gd name="connsiteY46-484" fmla="*/ 755697 h 1692491"/>
              <a:gd name="connsiteX47-485" fmla="*/ 1645413 w 1933048"/>
              <a:gd name="connsiteY47-486" fmla="*/ 802357 h 1692491"/>
              <a:gd name="connsiteX48-487" fmla="*/ 1604669 w 1933048"/>
              <a:gd name="connsiteY48-488" fmla="*/ 911717 h 1692491"/>
              <a:gd name="connsiteX49-489" fmla="*/ 1430288 w 1933048"/>
              <a:gd name="connsiteY49-490" fmla="*/ 994832 h 1692491"/>
              <a:gd name="connsiteX50-491" fmla="*/ 1265684 w 1933048"/>
              <a:gd name="connsiteY50-492" fmla="*/ 1016703 h 1692491"/>
              <a:gd name="connsiteX51-493" fmla="*/ 952774 w 1933048"/>
              <a:gd name="connsiteY51-494" fmla="*/ 994832 h 1692491"/>
              <a:gd name="connsiteX52-495" fmla="*/ 1488958 w 1933048"/>
              <a:gd name="connsiteY52-496" fmla="*/ 1080862 h 1692491"/>
              <a:gd name="connsiteX53-497" fmla="*/ 1751345 w 1933048"/>
              <a:gd name="connsiteY53-498" fmla="*/ 1169809 h 1692491"/>
              <a:gd name="connsiteX54-499" fmla="*/ 1707343 w 1933048"/>
              <a:gd name="connsiteY54-500" fmla="*/ 1352076 h 1692491"/>
              <a:gd name="connsiteX55-501" fmla="*/ 1664315 w 1933048"/>
              <a:gd name="connsiteY55-502" fmla="*/ 1361533 h 1692491"/>
              <a:gd name="connsiteX56-503" fmla="*/ 1662416 w 1933048"/>
              <a:gd name="connsiteY56-504" fmla="*/ 1358692 h 1692491"/>
              <a:gd name="connsiteX57-505" fmla="*/ 1647042 w 1933048"/>
              <a:gd name="connsiteY57-506" fmla="*/ 1350619 h 1692491"/>
              <a:gd name="connsiteX58-507" fmla="*/ 1639154 w 1933048"/>
              <a:gd name="connsiteY58-508" fmla="*/ 1361204 h 1692491"/>
              <a:gd name="connsiteX59-509" fmla="*/ 1639994 w 1933048"/>
              <a:gd name="connsiteY59-510" fmla="*/ 1366879 h 1692491"/>
              <a:gd name="connsiteX60-511" fmla="*/ 1585342 w 1933048"/>
              <a:gd name="connsiteY60-512" fmla="*/ 1378892 h 1692491"/>
              <a:gd name="connsiteX61-513" fmla="*/ 1317403 w 1933048"/>
              <a:gd name="connsiteY61-514" fmla="*/ 1400952 h 1692491"/>
              <a:gd name="connsiteX62-515" fmla="*/ 1270248 w 1933048"/>
              <a:gd name="connsiteY62-516" fmla="*/ 1401286 h 1692491"/>
              <a:gd name="connsiteX63-517" fmla="*/ 104955 w 1933048"/>
              <a:gd name="connsiteY63-518" fmla="*/ 717555 h 1692491"/>
              <a:gd name="connsiteX64-519" fmla="*/ 109341 w 1933048"/>
              <a:gd name="connsiteY64-520" fmla="*/ 716239 h 1692491"/>
              <a:gd name="connsiteX65-521" fmla="*/ 25251 w 1933048"/>
              <a:gd name="connsiteY65-522" fmla="*/ 647224 h 1692491"/>
              <a:gd name="connsiteX66-523" fmla="*/ 0 w 1933048"/>
              <a:gd name="connsiteY66-524" fmla="*/ 638243 h 1692491"/>
              <a:gd name="connsiteX67-525" fmla="*/ 273189 w 1933048"/>
              <a:gd name="connsiteY67-526" fmla="*/ 496411 h 1692491"/>
              <a:gd name="connsiteX68-527" fmla="*/ 300983 w 1933048"/>
              <a:gd name="connsiteY68-528" fmla="*/ 501205 h 1692491"/>
              <a:gd name="connsiteX69-529" fmla="*/ 644755 w 1933048"/>
              <a:gd name="connsiteY69-530" fmla="*/ 373664 h 1692491"/>
              <a:gd name="connsiteX70-531" fmla="*/ 286913 w 1933048"/>
              <a:gd name="connsiteY70-532" fmla="*/ 454143 h 1692491"/>
              <a:gd name="connsiteX71-533" fmla="*/ 285089 w 1933048"/>
              <a:gd name="connsiteY71-534" fmla="*/ 453195 h 1692491"/>
              <a:gd name="connsiteX72-535" fmla="*/ 285089 w 1933048"/>
              <a:gd name="connsiteY72-536" fmla="*/ 453195 h 1692491"/>
              <a:gd name="connsiteX73-537" fmla="*/ 286913 w 1933048"/>
              <a:gd name="connsiteY73-538" fmla="*/ 454143 h 1692491"/>
              <a:gd name="connsiteX74-539" fmla="*/ 341318 w 1933048"/>
              <a:gd name="connsiteY74-540" fmla="*/ 454658 h 1692491"/>
              <a:gd name="connsiteX75-541" fmla="*/ 362333 w 1933048"/>
              <a:gd name="connsiteY75-542" fmla="*/ 450130 h 1692491"/>
              <a:gd name="connsiteX76-543" fmla="*/ 780033 w 1933048"/>
              <a:gd name="connsiteY76-544" fmla="*/ 233272 h 1692491"/>
              <a:gd name="connsiteX77-545" fmla="*/ 784912 w 1933048"/>
              <a:gd name="connsiteY77-546" fmla="*/ 236598 h 1692491"/>
              <a:gd name="connsiteX78-547" fmla="*/ 822498 w 1933048"/>
              <a:gd name="connsiteY78-548" fmla="*/ 226550 h 1692491"/>
              <a:gd name="connsiteX79-549" fmla="*/ 800734 w 1933048"/>
              <a:gd name="connsiteY79-550" fmla="*/ 222525 h 1692491"/>
              <a:gd name="connsiteX80-551" fmla="*/ 1044145 w 1933048"/>
              <a:gd name="connsiteY80-552" fmla="*/ 96153 h 1692491"/>
              <a:gd name="connsiteX81-553" fmla="*/ 1044149 w 1933048"/>
              <a:gd name="connsiteY81-554" fmla="*/ 95813 h 1692491"/>
              <a:gd name="connsiteX82-555" fmla="*/ 1044158 w 1933048"/>
              <a:gd name="connsiteY82-556" fmla="*/ 95802 h 1692491"/>
              <a:gd name="connsiteX83-557" fmla="*/ 1076449 w 1933048"/>
              <a:gd name="connsiteY83-558" fmla="*/ 71594 h 1692491"/>
              <a:gd name="connsiteX84-559" fmla="*/ 1052463 w 1933048"/>
              <a:gd name="connsiteY84-560" fmla="*/ 85872 h 1692491"/>
              <a:gd name="connsiteX85-561" fmla="*/ 1053544 w 1933048"/>
              <a:gd name="connsiteY85-562" fmla="*/ 84578 h 1692491"/>
              <a:gd name="connsiteX86-563" fmla="*/ 1070873 w 1933048"/>
              <a:gd name="connsiteY86-564" fmla="*/ 73937 h 1692491"/>
              <a:gd name="connsiteX87-565" fmla="*/ 1076449 w 1933048"/>
              <a:gd name="connsiteY87-566" fmla="*/ 71594 h 1692491"/>
              <a:gd name="connsiteX88-567" fmla="*/ 1192230 w 1933048"/>
              <a:gd name="connsiteY88-568" fmla="*/ 19272 h 1692491"/>
              <a:gd name="connsiteX89-569" fmla="*/ 1191274 w 1933048"/>
              <a:gd name="connsiteY89-570" fmla="*/ 20255 h 1692491"/>
              <a:gd name="connsiteX90-571" fmla="*/ 1119240 w 1933048"/>
              <a:gd name="connsiteY90-572" fmla="*/ 53616 h 1692491"/>
              <a:gd name="connsiteX91-573" fmla="*/ 1148722 w 1933048"/>
              <a:gd name="connsiteY91-574" fmla="*/ 41859 h 1692491"/>
              <a:gd name="connsiteX92-575" fmla="*/ 1192230 w 1933048"/>
              <a:gd name="connsiteY92-576" fmla="*/ 19272 h 1692491"/>
              <a:gd name="connsiteX93-577" fmla="*/ 1202206 w 1933048"/>
              <a:gd name="connsiteY93-578" fmla="*/ 0 h 1692491"/>
              <a:gd name="connsiteX94-579" fmla="*/ 1202863 w 1933048"/>
              <a:gd name="connsiteY94-580" fmla="*/ 1404 h 1692491"/>
              <a:gd name="connsiteX95-581" fmla="*/ 1200180 w 1933048"/>
              <a:gd name="connsiteY95-582" fmla="*/ 11097 h 1692491"/>
              <a:gd name="connsiteX96-583" fmla="*/ 1202206 w 1933048"/>
              <a:gd name="connsiteY96-584" fmla="*/ 0 h 1692491"/>
              <a:gd name="connsiteX0-585" fmla="*/ 1625856 w 1933048"/>
              <a:gd name="connsiteY0-586" fmla="*/ 1442536 h 1691087"/>
              <a:gd name="connsiteX1-587" fmla="*/ 1658451 w 1933048"/>
              <a:gd name="connsiteY1-588" fmla="*/ 1515442 h 1691087"/>
              <a:gd name="connsiteX2-589" fmla="*/ 1928987 w 1933048"/>
              <a:gd name="connsiteY2-590" fmla="*/ 1551896 h 1691087"/>
              <a:gd name="connsiteX3-591" fmla="*/ 1779239 w 1933048"/>
              <a:gd name="connsiteY3-592" fmla="*/ 1687785 h 1691087"/>
              <a:gd name="connsiteX4-593" fmla="*/ 1766554 w 1933048"/>
              <a:gd name="connsiteY4-594" fmla="*/ 1691087 h 1691087"/>
              <a:gd name="connsiteX5-595" fmla="*/ 1446359 w 1933048"/>
              <a:gd name="connsiteY5-596" fmla="*/ 1503214 h 1691087"/>
              <a:gd name="connsiteX6-597" fmla="*/ 1515671 w 1933048"/>
              <a:gd name="connsiteY6-598" fmla="*/ 1501750 h 1691087"/>
              <a:gd name="connsiteX7-599" fmla="*/ 1625856 w 1933048"/>
              <a:gd name="connsiteY7-600" fmla="*/ 1442536 h 1691087"/>
              <a:gd name="connsiteX8-601" fmla="*/ 1664315 w 1933048"/>
              <a:gd name="connsiteY8-602" fmla="*/ 1360129 h 1691087"/>
              <a:gd name="connsiteX9-603" fmla="*/ 1666751 w 1933048"/>
              <a:gd name="connsiteY9-604" fmla="*/ 1363773 h 1691087"/>
              <a:gd name="connsiteX10-605" fmla="*/ 1640166 w 1933048"/>
              <a:gd name="connsiteY10-606" fmla="*/ 1366644 h 1691087"/>
              <a:gd name="connsiteX11-607" fmla="*/ 1639994 w 1933048"/>
              <a:gd name="connsiteY11-608" fmla="*/ 1365475 h 1691087"/>
              <a:gd name="connsiteX12-609" fmla="*/ 1664315 w 1933048"/>
              <a:gd name="connsiteY12-610" fmla="*/ 1360129 h 1691087"/>
              <a:gd name="connsiteX13-611" fmla="*/ 520895 w 1933048"/>
              <a:gd name="connsiteY13-612" fmla="*/ 701800 h 1691087"/>
              <a:gd name="connsiteX14-613" fmla="*/ 520895 w 1933048"/>
              <a:gd name="connsiteY14-614" fmla="*/ 701800 h 1691087"/>
              <a:gd name="connsiteX15-615" fmla="*/ 190058 w 1933048"/>
              <a:gd name="connsiteY15-616" fmla="*/ 701800 h 1691087"/>
              <a:gd name="connsiteX16-617" fmla="*/ 354662 w 1933048"/>
              <a:gd name="connsiteY16-618" fmla="*/ 765958 h 1691087"/>
              <a:gd name="connsiteX17-619" fmla="*/ 190058 w 1933048"/>
              <a:gd name="connsiteY17-620" fmla="*/ 701800 h 1691087"/>
              <a:gd name="connsiteX18-621" fmla="*/ 600751 w 1933048"/>
              <a:gd name="connsiteY18-622" fmla="*/ 677011 h 1691087"/>
              <a:gd name="connsiteX19-623" fmla="*/ 600751 w 1933048"/>
              <a:gd name="connsiteY19-624" fmla="*/ 677011 h 1691087"/>
              <a:gd name="connsiteX20-625" fmla="*/ 797950 w 1933048"/>
              <a:gd name="connsiteY20-626" fmla="*/ 671178 h 1691087"/>
              <a:gd name="connsiteX21-627" fmla="*/ 797950 w 1933048"/>
              <a:gd name="connsiteY21-628" fmla="*/ 671178 h 1691087"/>
              <a:gd name="connsiteX22-629" fmla="*/ 669200 w 1933048"/>
              <a:gd name="connsiteY22-630" fmla="*/ 644931 h 1691087"/>
              <a:gd name="connsiteX23-631" fmla="*/ 669200 w 1933048"/>
              <a:gd name="connsiteY23-632" fmla="*/ 644931 h 1691087"/>
              <a:gd name="connsiteX24-633" fmla="*/ 791431 w 1933048"/>
              <a:gd name="connsiteY24-634" fmla="*/ 481620 h 1691087"/>
              <a:gd name="connsiteX25-635" fmla="*/ 783282 w 1933048"/>
              <a:gd name="connsiteY25-636" fmla="*/ 512241 h 1691087"/>
              <a:gd name="connsiteX26-637" fmla="*/ 791431 w 1933048"/>
              <a:gd name="connsiteY26-638" fmla="*/ 481620 h 1691087"/>
              <a:gd name="connsiteX27-639" fmla="*/ 1164640 w 1933048"/>
              <a:gd name="connsiteY27-640" fmla="*/ 286229 h 1691087"/>
              <a:gd name="connsiteX28-641" fmla="*/ 1164640 w 1933048"/>
              <a:gd name="connsiteY28-642" fmla="*/ 286229 h 1691087"/>
              <a:gd name="connsiteX29-643" fmla="*/ 958024 w 1933048"/>
              <a:gd name="connsiteY29-644" fmla="*/ 237618 h 1691087"/>
              <a:gd name="connsiteX30-645" fmla="*/ 925070 w 1933048"/>
              <a:gd name="connsiteY30-646" fmla="*/ 241027 h 1691087"/>
              <a:gd name="connsiteX31-647" fmla="*/ 958024 w 1933048"/>
              <a:gd name="connsiteY31-648" fmla="*/ 237618 h 1691087"/>
              <a:gd name="connsiteX32-649" fmla="*/ 1044158 w 1933048"/>
              <a:gd name="connsiteY32-650" fmla="*/ 94398 h 1691087"/>
              <a:gd name="connsiteX33-651" fmla="*/ 1044150 w 1933048"/>
              <a:gd name="connsiteY33-652" fmla="*/ 94410 h 1691087"/>
              <a:gd name="connsiteX34-653" fmla="*/ 1044040 w 1933048"/>
              <a:gd name="connsiteY34-654" fmla="*/ 103962 h 1691087"/>
              <a:gd name="connsiteX35-655" fmla="*/ 1034261 w 1933048"/>
              <a:gd name="connsiteY35-656" fmla="*/ 220613 h 1691087"/>
              <a:gd name="connsiteX36-657" fmla="*/ 1400953 w 1933048"/>
              <a:gd name="connsiteY36-658" fmla="*/ 338722 h 1691087"/>
              <a:gd name="connsiteX37-659" fmla="*/ 1153233 w 1933048"/>
              <a:gd name="connsiteY37-660" fmla="*/ 430585 h 1691087"/>
              <a:gd name="connsiteX38-661" fmla="*/ 885956 w 1933048"/>
              <a:gd name="connsiteY38-662" fmla="*/ 348929 h 1691087"/>
              <a:gd name="connsiteX39-663" fmla="*/ 768615 w 1933048"/>
              <a:gd name="connsiteY39-664" fmla="*/ 321224 h 1691087"/>
              <a:gd name="connsiteX40-665" fmla="*/ 959293 w 1933048"/>
              <a:gd name="connsiteY40-666" fmla="*/ 474330 h 1691087"/>
              <a:gd name="connsiteX41-667" fmla="*/ 1356949 w 1933048"/>
              <a:gd name="connsiteY41-668" fmla="*/ 539945 h 1691087"/>
              <a:gd name="connsiteX42-669" fmla="*/ 1557407 w 1933048"/>
              <a:gd name="connsiteY42-670" fmla="*/ 590981 h 1691087"/>
              <a:gd name="connsiteX43-671" fmla="*/ 1337392 w 1933048"/>
              <a:gd name="connsiteY43-672" fmla="*/ 646390 h 1691087"/>
              <a:gd name="connsiteX44-673" fmla="*/ 1255905 w 1933048"/>
              <a:gd name="connsiteY44-674" fmla="*/ 671178 h 1691087"/>
              <a:gd name="connsiteX45-675" fmla="*/ 1000037 w 1933048"/>
              <a:gd name="connsiteY45-676" fmla="*/ 700341 h 1691087"/>
              <a:gd name="connsiteX46-677" fmla="*/ 1456364 w 1933048"/>
              <a:gd name="connsiteY46-678" fmla="*/ 754293 h 1691087"/>
              <a:gd name="connsiteX47-679" fmla="*/ 1645413 w 1933048"/>
              <a:gd name="connsiteY47-680" fmla="*/ 800953 h 1691087"/>
              <a:gd name="connsiteX48-681" fmla="*/ 1604669 w 1933048"/>
              <a:gd name="connsiteY48-682" fmla="*/ 910313 h 1691087"/>
              <a:gd name="connsiteX49-683" fmla="*/ 1430288 w 1933048"/>
              <a:gd name="connsiteY49-684" fmla="*/ 993428 h 1691087"/>
              <a:gd name="connsiteX50-685" fmla="*/ 1265684 w 1933048"/>
              <a:gd name="connsiteY50-686" fmla="*/ 1015299 h 1691087"/>
              <a:gd name="connsiteX51-687" fmla="*/ 952774 w 1933048"/>
              <a:gd name="connsiteY51-688" fmla="*/ 993428 h 1691087"/>
              <a:gd name="connsiteX52-689" fmla="*/ 1488958 w 1933048"/>
              <a:gd name="connsiteY52-690" fmla="*/ 1079458 h 1691087"/>
              <a:gd name="connsiteX53-691" fmla="*/ 1751345 w 1933048"/>
              <a:gd name="connsiteY53-692" fmla="*/ 1168405 h 1691087"/>
              <a:gd name="connsiteX54-693" fmla="*/ 1707343 w 1933048"/>
              <a:gd name="connsiteY54-694" fmla="*/ 1350672 h 1691087"/>
              <a:gd name="connsiteX55-695" fmla="*/ 1664315 w 1933048"/>
              <a:gd name="connsiteY55-696" fmla="*/ 1360129 h 1691087"/>
              <a:gd name="connsiteX56-697" fmla="*/ 1662416 w 1933048"/>
              <a:gd name="connsiteY56-698" fmla="*/ 1357288 h 1691087"/>
              <a:gd name="connsiteX57-699" fmla="*/ 1647042 w 1933048"/>
              <a:gd name="connsiteY57-700" fmla="*/ 1349215 h 1691087"/>
              <a:gd name="connsiteX58-701" fmla="*/ 1639154 w 1933048"/>
              <a:gd name="connsiteY58-702" fmla="*/ 1359800 h 1691087"/>
              <a:gd name="connsiteX59-703" fmla="*/ 1639994 w 1933048"/>
              <a:gd name="connsiteY59-704" fmla="*/ 1365475 h 1691087"/>
              <a:gd name="connsiteX60-705" fmla="*/ 1585342 w 1933048"/>
              <a:gd name="connsiteY60-706" fmla="*/ 1377488 h 1691087"/>
              <a:gd name="connsiteX61-707" fmla="*/ 1317403 w 1933048"/>
              <a:gd name="connsiteY61-708" fmla="*/ 1399548 h 1691087"/>
              <a:gd name="connsiteX62-709" fmla="*/ 1270248 w 1933048"/>
              <a:gd name="connsiteY62-710" fmla="*/ 1399882 h 1691087"/>
              <a:gd name="connsiteX63-711" fmla="*/ 104955 w 1933048"/>
              <a:gd name="connsiteY63-712" fmla="*/ 716151 h 1691087"/>
              <a:gd name="connsiteX64-713" fmla="*/ 109341 w 1933048"/>
              <a:gd name="connsiteY64-714" fmla="*/ 714835 h 1691087"/>
              <a:gd name="connsiteX65-715" fmla="*/ 25251 w 1933048"/>
              <a:gd name="connsiteY65-716" fmla="*/ 645820 h 1691087"/>
              <a:gd name="connsiteX66-717" fmla="*/ 0 w 1933048"/>
              <a:gd name="connsiteY66-718" fmla="*/ 636839 h 1691087"/>
              <a:gd name="connsiteX67-719" fmla="*/ 273189 w 1933048"/>
              <a:gd name="connsiteY67-720" fmla="*/ 495007 h 1691087"/>
              <a:gd name="connsiteX68-721" fmla="*/ 300983 w 1933048"/>
              <a:gd name="connsiteY68-722" fmla="*/ 499801 h 1691087"/>
              <a:gd name="connsiteX69-723" fmla="*/ 644755 w 1933048"/>
              <a:gd name="connsiteY69-724" fmla="*/ 372260 h 1691087"/>
              <a:gd name="connsiteX70-725" fmla="*/ 286913 w 1933048"/>
              <a:gd name="connsiteY70-726" fmla="*/ 452739 h 1691087"/>
              <a:gd name="connsiteX71-727" fmla="*/ 285089 w 1933048"/>
              <a:gd name="connsiteY71-728" fmla="*/ 451791 h 1691087"/>
              <a:gd name="connsiteX72-729" fmla="*/ 285089 w 1933048"/>
              <a:gd name="connsiteY72-730" fmla="*/ 451791 h 1691087"/>
              <a:gd name="connsiteX73-731" fmla="*/ 286913 w 1933048"/>
              <a:gd name="connsiteY73-732" fmla="*/ 452739 h 1691087"/>
              <a:gd name="connsiteX74-733" fmla="*/ 341318 w 1933048"/>
              <a:gd name="connsiteY74-734" fmla="*/ 453254 h 1691087"/>
              <a:gd name="connsiteX75-735" fmla="*/ 362333 w 1933048"/>
              <a:gd name="connsiteY75-736" fmla="*/ 448726 h 1691087"/>
              <a:gd name="connsiteX76-737" fmla="*/ 780033 w 1933048"/>
              <a:gd name="connsiteY76-738" fmla="*/ 231868 h 1691087"/>
              <a:gd name="connsiteX77-739" fmla="*/ 784912 w 1933048"/>
              <a:gd name="connsiteY77-740" fmla="*/ 235194 h 1691087"/>
              <a:gd name="connsiteX78-741" fmla="*/ 822498 w 1933048"/>
              <a:gd name="connsiteY78-742" fmla="*/ 225146 h 1691087"/>
              <a:gd name="connsiteX79-743" fmla="*/ 800734 w 1933048"/>
              <a:gd name="connsiteY79-744" fmla="*/ 221121 h 1691087"/>
              <a:gd name="connsiteX80-745" fmla="*/ 1044145 w 1933048"/>
              <a:gd name="connsiteY80-746" fmla="*/ 94749 h 1691087"/>
              <a:gd name="connsiteX81-747" fmla="*/ 1044149 w 1933048"/>
              <a:gd name="connsiteY81-748" fmla="*/ 94409 h 1691087"/>
              <a:gd name="connsiteX82-749" fmla="*/ 1044158 w 1933048"/>
              <a:gd name="connsiteY82-750" fmla="*/ 94398 h 1691087"/>
              <a:gd name="connsiteX83-751" fmla="*/ 1076449 w 1933048"/>
              <a:gd name="connsiteY83-752" fmla="*/ 70190 h 1691087"/>
              <a:gd name="connsiteX84-753" fmla="*/ 1052463 w 1933048"/>
              <a:gd name="connsiteY84-754" fmla="*/ 84468 h 1691087"/>
              <a:gd name="connsiteX85-755" fmla="*/ 1053544 w 1933048"/>
              <a:gd name="connsiteY85-756" fmla="*/ 83174 h 1691087"/>
              <a:gd name="connsiteX86-757" fmla="*/ 1070873 w 1933048"/>
              <a:gd name="connsiteY86-758" fmla="*/ 72533 h 1691087"/>
              <a:gd name="connsiteX87-759" fmla="*/ 1076449 w 1933048"/>
              <a:gd name="connsiteY87-760" fmla="*/ 70190 h 1691087"/>
              <a:gd name="connsiteX88-761" fmla="*/ 1192230 w 1933048"/>
              <a:gd name="connsiteY88-762" fmla="*/ 17868 h 1691087"/>
              <a:gd name="connsiteX89-763" fmla="*/ 1191274 w 1933048"/>
              <a:gd name="connsiteY89-764" fmla="*/ 18851 h 1691087"/>
              <a:gd name="connsiteX90-765" fmla="*/ 1119240 w 1933048"/>
              <a:gd name="connsiteY90-766" fmla="*/ 52212 h 1691087"/>
              <a:gd name="connsiteX91-767" fmla="*/ 1148722 w 1933048"/>
              <a:gd name="connsiteY91-768" fmla="*/ 40455 h 1691087"/>
              <a:gd name="connsiteX92-769" fmla="*/ 1192230 w 1933048"/>
              <a:gd name="connsiteY92-770" fmla="*/ 17868 h 1691087"/>
              <a:gd name="connsiteX93-771" fmla="*/ 1200180 w 1933048"/>
              <a:gd name="connsiteY93-772" fmla="*/ 9693 h 1691087"/>
              <a:gd name="connsiteX94-773" fmla="*/ 1202863 w 1933048"/>
              <a:gd name="connsiteY94-774" fmla="*/ 0 h 1691087"/>
              <a:gd name="connsiteX95-775" fmla="*/ 1200180 w 1933048"/>
              <a:gd name="connsiteY95-776" fmla="*/ 9693 h 1691087"/>
              <a:gd name="connsiteX0-777" fmla="*/ 1625856 w 1933048"/>
              <a:gd name="connsiteY0-778" fmla="*/ 1424668 h 1673219"/>
              <a:gd name="connsiteX1-779" fmla="*/ 1658451 w 1933048"/>
              <a:gd name="connsiteY1-780" fmla="*/ 1497574 h 1673219"/>
              <a:gd name="connsiteX2-781" fmla="*/ 1928987 w 1933048"/>
              <a:gd name="connsiteY2-782" fmla="*/ 1534028 h 1673219"/>
              <a:gd name="connsiteX3-783" fmla="*/ 1779239 w 1933048"/>
              <a:gd name="connsiteY3-784" fmla="*/ 1669917 h 1673219"/>
              <a:gd name="connsiteX4-785" fmla="*/ 1766554 w 1933048"/>
              <a:gd name="connsiteY4-786" fmla="*/ 1673219 h 1673219"/>
              <a:gd name="connsiteX5-787" fmla="*/ 1446359 w 1933048"/>
              <a:gd name="connsiteY5-788" fmla="*/ 1485346 h 1673219"/>
              <a:gd name="connsiteX6-789" fmla="*/ 1515671 w 1933048"/>
              <a:gd name="connsiteY6-790" fmla="*/ 1483882 h 1673219"/>
              <a:gd name="connsiteX7-791" fmla="*/ 1625856 w 1933048"/>
              <a:gd name="connsiteY7-792" fmla="*/ 1424668 h 1673219"/>
              <a:gd name="connsiteX8-793" fmla="*/ 1664315 w 1933048"/>
              <a:gd name="connsiteY8-794" fmla="*/ 1342261 h 1673219"/>
              <a:gd name="connsiteX9-795" fmla="*/ 1666751 w 1933048"/>
              <a:gd name="connsiteY9-796" fmla="*/ 1345905 h 1673219"/>
              <a:gd name="connsiteX10-797" fmla="*/ 1640166 w 1933048"/>
              <a:gd name="connsiteY10-798" fmla="*/ 1348776 h 1673219"/>
              <a:gd name="connsiteX11-799" fmla="*/ 1639994 w 1933048"/>
              <a:gd name="connsiteY11-800" fmla="*/ 1347607 h 1673219"/>
              <a:gd name="connsiteX12-801" fmla="*/ 1664315 w 1933048"/>
              <a:gd name="connsiteY12-802" fmla="*/ 1342261 h 1673219"/>
              <a:gd name="connsiteX13-803" fmla="*/ 520895 w 1933048"/>
              <a:gd name="connsiteY13-804" fmla="*/ 683932 h 1673219"/>
              <a:gd name="connsiteX14-805" fmla="*/ 520895 w 1933048"/>
              <a:gd name="connsiteY14-806" fmla="*/ 683932 h 1673219"/>
              <a:gd name="connsiteX15-807" fmla="*/ 190058 w 1933048"/>
              <a:gd name="connsiteY15-808" fmla="*/ 683932 h 1673219"/>
              <a:gd name="connsiteX16-809" fmla="*/ 354662 w 1933048"/>
              <a:gd name="connsiteY16-810" fmla="*/ 748090 h 1673219"/>
              <a:gd name="connsiteX17-811" fmla="*/ 190058 w 1933048"/>
              <a:gd name="connsiteY17-812" fmla="*/ 683932 h 1673219"/>
              <a:gd name="connsiteX18-813" fmla="*/ 600751 w 1933048"/>
              <a:gd name="connsiteY18-814" fmla="*/ 659143 h 1673219"/>
              <a:gd name="connsiteX19-815" fmla="*/ 600751 w 1933048"/>
              <a:gd name="connsiteY19-816" fmla="*/ 659143 h 1673219"/>
              <a:gd name="connsiteX20-817" fmla="*/ 797950 w 1933048"/>
              <a:gd name="connsiteY20-818" fmla="*/ 653310 h 1673219"/>
              <a:gd name="connsiteX21-819" fmla="*/ 797950 w 1933048"/>
              <a:gd name="connsiteY21-820" fmla="*/ 653310 h 1673219"/>
              <a:gd name="connsiteX22-821" fmla="*/ 669200 w 1933048"/>
              <a:gd name="connsiteY22-822" fmla="*/ 627063 h 1673219"/>
              <a:gd name="connsiteX23-823" fmla="*/ 669200 w 1933048"/>
              <a:gd name="connsiteY23-824" fmla="*/ 627063 h 1673219"/>
              <a:gd name="connsiteX24-825" fmla="*/ 791431 w 1933048"/>
              <a:gd name="connsiteY24-826" fmla="*/ 463752 h 1673219"/>
              <a:gd name="connsiteX25-827" fmla="*/ 783282 w 1933048"/>
              <a:gd name="connsiteY25-828" fmla="*/ 494373 h 1673219"/>
              <a:gd name="connsiteX26-829" fmla="*/ 791431 w 1933048"/>
              <a:gd name="connsiteY26-830" fmla="*/ 463752 h 1673219"/>
              <a:gd name="connsiteX27-831" fmla="*/ 1164640 w 1933048"/>
              <a:gd name="connsiteY27-832" fmla="*/ 268361 h 1673219"/>
              <a:gd name="connsiteX28-833" fmla="*/ 1164640 w 1933048"/>
              <a:gd name="connsiteY28-834" fmla="*/ 268361 h 1673219"/>
              <a:gd name="connsiteX29-835" fmla="*/ 958024 w 1933048"/>
              <a:gd name="connsiteY29-836" fmla="*/ 219750 h 1673219"/>
              <a:gd name="connsiteX30-837" fmla="*/ 925070 w 1933048"/>
              <a:gd name="connsiteY30-838" fmla="*/ 223159 h 1673219"/>
              <a:gd name="connsiteX31-839" fmla="*/ 958024 w 1933048"/>
              <a:gd name="connsiteY31-840" fmla="*/ 219750 h 1673219"/>
              <a:gd name="connsiteX32-841" fmla="*/ 1044158 w 1933048"/>
              <a:gd name="connsiteY32-842" fmla="*/ 76530 h 1673219"/>
              <a:gd name="connsiteX33-843" fmla="*/ 1044150 w 1933048"/>
              <a:gd name="connsiteY33-844" fmla="*/ 76542 h 1673219"/>
              <a:gd name="connsiteX34-845" fmla="*/ 1044040 w 1933048"/>
              <a:gd name="connsiteY34-846" fmla="*/ 86094 h 1673219"/>
              <a:gd name="connsiteX35-847" fmla="*/ 1034261 w 1933048"/>
              <a:gd name="connsiteY35-848" fmla="*/ 202745 h 1673219"/>
              <a:gd name="connsiteX36-849" fmla="*/ 1400953 w 1933048"/>
              <a:gd name="connsiteY36-850" fmla="*/ 320854 h 1673219"/>
              <a:gd name="connsiteX37-851" fmla="*/ 1153233 w 1933048"/>
              <a:gd name="connsiteY37-852" fmla="*/ 412717 h 1673219"/>
              <a:gd name="connsiteX38-853" fmla="*/ 885956 w 1933048"/>
              <a:gd name="connsiteY38-854" fmla="*/ 331061 h 1673219"/>
              <a:gd name="connsiteX39-855" fmla="*/ 768615 w 1933048"/>
              <a:gd name="connsiteY39-856" fmla="*/ 303356 h 1673219"/>
              <a:gd name="connsiteX40-857" fmla="*/ 959293 w 1933048"/>
              <a:gd name="connsiteY40-858" fmla="*/ 456462 h 1673219"/>
              <a:gd name="connsiteX41-859" fmla="*/ 1356949 w 1933048"/>
              <a:gd name="connsiteY41-860" fmla="*/ 522077 h 1673219"/>
              <a:gd name="connsiteX42-861" fmla="*/ 1557407 w 1933048"/>
              <a:gd name="connsiteY42-862" fmla="*/ 573113 h 1673219"/>
              <a:gd name="connsiteX43-863" fmla="*/ 1337392 w 1933048"/>
              <a:gd name="connsiteY43-864" fmla="*/ 628522 h 1673219"/>
              <a:gd name="connsiteX44-865" fmla="*/ 1255905 w 1933048"/>
              <a:gd name="connsiteY44-866" fmla="*/ 653310 h 1673219"/>
              <a:gd name="connsiteX45-867" fmla="*/ 1000037 w 1933048"/>
              <a:gd name="connsiteY45-868" fmla="*/ 682473 h 1673219"/>
              <a:gd name="connsiteX46-869" fmla="*/ 1456364 w 1933048"/>
              <a:gd name="connsiteY46-870" fmla="*/ 736425 h 1673219"/>
              <a:gd name="connsiteX47-871" fmla="*/ 1645413 w 1933048"/>
              <a:gd name="connsiteY47-872" fmla="*/ 783085 h 1673219"/>
              <a:gd name="connsiteX48-873" fmla="*/ 1604669 w 1933048"/>
              <a:gd name="connsiteY48-874" fmla="*/ 892445 h 1673219"/>
              <a:gd name="connsiteX49-875" fmla="*/ 1430288 w 1933048"/>
              <a:gd name="connsiteY49-876" fmla="*/ 975560 h 1673219"/>
              <a:gd name="connsiteX50-877" fmla="*/ 1265684 w 1933048"/>
              <a:gd name="connsiteY50-878" fmla="*/ 997431 h 1673219"/>
              <a:gd name="connsiteX51-879" fmla="*/ 952774 w 1933048"/>
              <a:gd name="connsiteY51-880" fmla="*/ 975560 h 1673219"/>
              <a:gd name="connsiteX52-881" fmla="*/ 1488958 w 1933048"/>
              <a:gd name="connsiteY52-882" fmla="*/ 1061590 h 1673219"/>
              <a:gd name="connsiteX53-883" fmla="*/ 1751345 w 1933048"/>
              <a:gd name="connsiteY53-884" fmla="*/ 1150537 h 1673219"/>
              <a:gd name="connsiteX54-885" fmla="*/ 1707343 w 1933048"/>
              <a:gd name="connsiteY54-886" fmla="*/ 1332804 h 1673219"/>
              <a:gd name="connsiteX55-887" fmla="*/ 1664315 w 1933048"/>
              <a:gd name="connsiteY55-888" fmla="*/ 1342261 h 1673219"/>
              <a:gd name="connsiteX56-889" fmla="*/ 1662416 w 1933048"/>
              <a:gd name="connsiteY56-890" fmla="*/ 1339420 h 1673219"/>
              <a:gd name="connsiteX57-891" fmla="*/ 1647042 w 1933048"/>
              <a:gd name="connsiteY57-892" fmla="*/ 1331347 h 1673219"/>
              <a:gd name="connsiteX58-893" fmla="*/ 1639154 w 1933048"/>
              <a:gd name="connsiteY58-894" fmla="*/ 1341932 h 1673219"/>
              <a:gd name="connsiteX59-895" fmla="*/ 1639994 w 1933048"/>
              <a:gd name="connsiteY59-896" fmla="*/ 1347607 h 1673219"/>
              <a:gd name="connsiteX60-897" fmla="*/ 1585342 w 1933048"/>
              <a:gd name="connsiteY60-898" fmla="*/ 1359620 h 1673219"/>
              <a:gd name="connsiteX61-899" fmla="*/ 1317403 w 1933048"/>
              <a:gd name="connsiteY61-900" fmla="*/ 1381680 h 1673219"/>
              <a:gd name="connsiteX62-901" fmla="*/ 1270248 w 1933048"/>
              <a:gd name="connsiteY62-902" fmla="*/ 1382014 h 1673219"/>
              <a:gd name="connsiteX63-903" fmla="*/ 104955 w 1933048"/>
              <a:gd name="connsiteY63-904" fmla="*/ 698283 h 1673219"/>
              <a:gd name="connsiteX64-905" fmla="*/ 109341 w 1933048"/>
              <a:gd name="connsiteY64-906" fmla="*/ 696967 h 1673219"/>
              <a:gd name="connsiteX65-907" fmla="*/ 25251 w 1933048"/>
              <a:gd name="connsiteY65-908" fmla="*/ 627952 h 1673219"/>
              <a:gd name="connsiteX66-909" fmla="*/ 0 w 1933048"/>
              <a:gd name="connsiteY66-910" fmla="*/ 618971 h 1673219"/>
              <a:gd name="connsiteX67-911" fmla="*/ 273189 w 1933048"/>
              <a:gd name="connsiteY67-912" fmla="*/ 477139 h 1673219"/>
              <a:gd name="connsiteX68-913" fmla="*/ 300983 w 1933048"/>
              <a:gd name="connsiteY68-914" fmla="*/ 481933 h 1673219"/>
              <a:gd name="connsiteX69-915" fmla="*/ 644755 w 1933048"/>
              <a:gd name="connsiteY69-916" fmla="*/ 354392 h 1673219"/>
              <a:gd name="connsiteX70-917" fmla="*/ 286913 w 1933048"/>
              <a:gd name="connsiteY70-918" fmla="*/ 434871 h 1673219"/>
              <a:gd name="connsiteX71-919" fmla="*/ 285089 w 1933048"/>
              <a:gd name="connsiteY71-920" fmla="*/ 433923 h 1673219"/>
              <a:gd name="connsiteX72-921" fmla="*/ 285089 w 1933048"/>
              <a:gd name="connsiteY72-922" fmla="*/ 433923 h 1673219"/>
              <a:gd name="connsiteX73-923" fmla="*/ 286913 w 1933048"/>
              <a:gd name="connsiteY73-924" fmla="*/ 434871 h 1673219"/>
              <a:gd name="connsiteX74-925" fmla="*/ 341318 w 1933048"/>
              <a:gd name="connsiteY74-926" fmla="*/ 435386 h 1673219"/>
              <a:gd name="connsiteX75-927" fmla="*/ 362333 w 1933048"/>
              <a:gd name="connsiteY75-928" fmla="*/ 430858 h 1673219"/>
              <a:gd name="connsiteX76-929" fmla="*/ 780033 w 1933048"/>
              <a:gd name="connsiteY76-930" fmla="*/ 214000 h 1673219"/>
              <a:gd name="connsiteX77-931" fmla="*/ 784912 w 1933048"/>
              <a:gd name="connsiteY77-932" fmla="*/ 217326 h 1673219"/>
              <a:gd name="connsiteX78-933" fmla="*/ 822498 w 1933048"/>
              <a:gd name="connsiteY78-934" fmla="*/ 207278 h 1673219"/>
              <a:gd name="connsiteX79-935" fmla="*/ 800734 w 1933048"/>
              <a:gd name="connsiteY79-936" fmla="*/ 203253 h 1673219"/>
              <a:gd name="connsiteX80-937" fmla="*/ 1044145 w 1933048"/>
              <a:gd name="connsiteY80-938" fmla="*/ 76881 h 1673219"/>
              <a:gd name="connsiteX81-939" fmla="*/ 1044149 w 1933048"/>
              <a:gd name="connsiteY81-940" fmla="*/ 76541 h 1673219"/>
              <a:gd name="connsiteX82-941" fmla="*/ 1044158 w 1933048"/>
              <a:gd name="connsiteY82-942" fmla="*/ 76530 h 1673219"/>
              <a:gd name="connsiteX83-943" fmla="*/ 1076449 w 1933048"/>
              <a:gd name="connsiteY83-944" fmla="*/ 52322 h 1673219"/>
              <a:gd name="connsiteX84-945" fmla="*/ 1052463 w 1933048"/>
              <a:gd name="connsiteY84-946" fmla="*/ 66600 h 1673219"/>
              <a:gd name="connsiteX85-947" fmla="*/ 1053544 w 1933048"/>
              <a:gd name="connsiteY85-948" fmla="*/ 65306 h 1673219"/>
              <a:gd name="connsiteX86-949" fmla="*/ 1070873 w 1933048"/>
              <a:gd name="connsiteY86-950" fmla="*/ 54665 h 1673219"/>
              <a:gd name="connsiteX87-951" fmla="*/ 1076449 w 1933048"/>
              <a:gd name="connsiteY87-952" fmla="*/ 52322 h 1673219"/>
              <a:gd name="connsiteX88-953" fmla="*/ 1192230 w 1933048"/>
              <a:gd name="connsiteY88-954" fmla="*/ 0 h 1673219"/>
              <a:gd name="connsiteX89-955" fmla="*/ 1191274 w 1933048"/>
              <a:gd name="connsiteY89-956" fmla="*/ 983 h 1673219"/>
              <a:gd name="connsiteX90-957" fmla="*/ 1119240 w 1933048"/>
              <a:gd name="connsiteY90-958" fmla="*/ 34344 h 1673219"/>
              <a:gd name="connsiteX91-959" fmla="*/ 1148722 w 1933048"/>
              <a:gd name="connsiteY91-960" fmla="*/ 22587 h 1673219"/>
              <a:gd name="connsiteX92-961" fmla="*/ 1192230 w 1933048"/>
              <a:gd name="connsiteY92-962" fmla="*/ 0 h 1673219"/>
              <a:gd name="connsiteX0-963" fmla="*/ 1625856 w 1933048"/>
              <a:gd name="connsiteY0-964" fmla="*/ 1423685 h 1672236"/>
              <a:gd name="connsiteX1-965" fmla="*/ 1658451 w 1933048"/>
              <a:gd name="connsiteY1-966" fmla="*/ 1496591 h 1672236"/>
              <a:gd name="connsiteX2-967" fmla="*/ 1928987 w 1933048"/>
              <a:gd name="connsiteY2-968" fmla="*/ 1533045 h 1672236"/>
              <a:gd name="connsiteX3-969" fmla="*/ 1779239 w 1933048"/>
              <a:gd name="connsiteY3-970" fmla="*/ 1668934 h 1672236"/>
              <a:gd name="connsiteX4-971" fmla="*/ 1766554 w 1933048"/>
              <a:gd name="connsiteY4-972" fmla="*/ 1672236 h 1672236"/>
              <a:gd name="connsiteX5-973" fmla="*/ 1446359 w 1933048"/>
              <a:gd name="connsiteY5-974" fmla="*/ 1484363 h 1672236"/>
              <a:gd name="connsiteX6-975" fmla="*/ 1515671 w 1933048"/>
              <a:gd name="connsiteY6-976" fmla="*/ 1482899 h 1672236"/>
              <a:gd name="connsiteX7-977" fmla="*/ 1625856 w 1933048"/>
              <a:gd name="connsiteY7-978" fmla="*/ 1423685 h 1672236"/>
              <a:gd name="connsiteX8-979" fmla="*/ 1664315 w 1933048"/>
              <a:gd name="connsiteY8-980" fmla="*/ 1341278 h 1672236"/>
              <a:gd name="connsiteX9-981" fmla="*/ 1666751 w 1933048"/>
              <a:gd name="connsiteY9-982" fmla="*/ 1344922 h 1672236"/>
              <a:gd name="connsiteX10-983" fmla="*/ 1640166 w 1933048"/>
              <a:gd name="connsiteY10-984" fmla="*/ 1347793 h 1672236"/>
              <a:gd name="connsiteX11-985" fmla="*/ 1639994 w 1933048"/>
              <a:gd name="connsiteY11-986" fmla="*/ 1346624 h 1672236"/>
              <a:gd name="connsiteX12-987" fmla="*/ 1664315 w 1933048"/>
              <a:gd name="connsiteY12-988" fmla="*/ 1341278 h 1672236"/>
              <a:gd name="connsiteX13-989" fmla="*/ 520895 w 1933048"/>
              <a:gd name="connsiteY13-990" fmla="*/ 682949 h 1672236"/>
              <a:gd name="connsiteX14-991" fmla="*/ 520895 w 1933048"/>
              <a:gd name="connsiteY14-992" fmla="*/ 682949 h 1672236"/>
              <a:gd name="connsiteX15-993" fmla="*/ 190058 w 1933048"/>
              <a:gd name="connsiteY15-994" fmla="*/ 682949 h 1672236"/>
              <a:gd name="connsiteX16-995" fmla="*/ 354662 w 1933048"/>
              <a:gd name="connsiteY16-996" fmla="*/ 747107 h 1672236"/>
              <a:gd name="connsiteX17-997" fmla="*/ 190058 w 1933048"/>
              <a:gd name="connsiteY17-998" fmla="*/ 682949 h 1672236"/>
              <a:gd name="connsiteX18-999" fmla="*/ 600751 w 1933048"/>
              <a:gd name="connsiteY18-1000" fmla="*/ 658160 h 1672236"/>
              <a:gd name="connsiteX19-1001" fmla="*/ 600751 w 1933048"/>
              <a:gd name="connsiteY19-1002" fmla="*/ 658160 h 1672236"/>
              <a:gd name="connsiteX20-1003" fmla="*/ 797950 w 1933048"/>
              <a:gd name="connsiteY20-1004" fmla="*/ 652327 h 1672236"/>
              <a:gd name="connsiteX21-1005" fmla="*/ 797950 w 1933048"/>
              <a:gd name="connsiteY21-1006" fmla="*/ 652327 h 1672236"/>
              <a:gd name="connsiteX22-1007" fmla="*/ 669200 w 1933048"/>
              <a:gd name="connsiteY22-1008" fmla="*/ 626080 h 1672236"/>
              <a:gd name="connsiteX23-1009" fmla="*/ 669200 w 1933048"/>
              <a:gd name="connsiteY23-1010" fmla="*/ 626080 h 1672236"/>
              <a:gd name="connsiteX24-1011" fmla="*/ 791431 w 1933048"/>
              <a:gd name="connsiteY24-1012" fmla="*/ 462769 h 1672236"/>
              <a:gd name="connsiteX25-1013" fmla="*/ 783282 w 1933048"/>
              <a:gd name="connsiteY25-1014" fmla="*/ 493390 h 1672236"/>
              <a:gd name="connsiteX26-1015" fmla="*/ 791431 w 1933048"/>
              <a:gd name="connsiteY26-1016" fmla="*/ 462769 h 1672236"/>
              <a:gd name="connsiteX27-1017" fmla="*/ 1164640 w 1933048"/>
              <a:gd name="connsiteY27-1018" fmla="*/ 267378 h 1672236"/>
              <a:gd name="connsiteX28-1019" fmla="*/ 1164640 w 1933048"/>
              <a:gd name="connsiteY28-1020" fmla="*/ 267378 h 1672236"/>
              <a:gd name="connsiteX29-1021" fmla="*/ 958024 w 1933048"/>
              <a:gd name="connsiteY29-1022" fmla="*/ 218767 h 1672236"/>
              <a:gd name="connsiteX30-1023" fmla="*/ 925070 w 1933048"/>
              <a:gd name="connsiteY30-1024" fmla="*/ 222176 h 1672236"/>
              <a:gd name="connsiteX31-1025" fmla="*/ 958024 w 1933048"/>
              <a:gd name="connsiteY31-1026" fmla="*/ 218767 h 1672236"/>
              <a:gd name="connsiteX32-1027" fmla="*/ 1044158 w 1933048"/>
              <a:gd name="connsiteY32-1028" fmla="*/ 75547 h 1672236"/>
              <a:gd name="connsiteX33-1029" fmla="*/ 1044150 w 1933048"/>
              <a:gd name="connsiteY33-1030" fmla="*/ 75559 h 1672236"/>
              <a:gd name="connsiteX34-1031" fmla="*/ 1044040 w 1933048"/>
              <a:gd name="connsiteY34-1032" fmla="*/ 85111 h 1672236"/>
              <a:gd name="connsiteX35-1033" fmla="*/ 1034261 w 1933048"/>
              <a:gd name="connsiteY35-1034" fmla="*/ 201762 h 1672236"/>
              <a:gd name="connsiteX36-1035" fmla="*/ 1400953 w 1933048"/>
              <a:gd name="connsiteY36-1036" fmla="*/ 319871 h 1672236"/>
              <a:gd name="connsiteX37-1037" fmla="*/ 1153233 w 1933048"/>
              <a:gd name="connsiteY37-1038" fmla="*/ 411734 h 1672236"/>
              <a:gd name="connsiteX38-1039" fmla="*/ 885956 w 1933048"/>
              <a:gd name="connsiteY38-1040" fmla="*/ 330078 h 1672236"/>
              <a:gd name="connsiteX39-1041" fmla="*/ 768615 w 1933048"/>
              <a:gd name="connsiteY39-1042" fmla="*/ 302373 h 1672236"/>
              <a:gd name="connsiteX40-1043" fmla="*/ 959293 w 1933048"/>
              <a:gd name="connsiteY40-1044" fmla="*/ 455479 h 1672236"/>
              <a:gd name="connsiteX41-1045" fmla="*/ 1356949 w 1933048"/>
              <a:gd name="connsiteY41-1046" fmla="*/ 521094 h 1672236"/>
              <a:gd name="connsiteX42-1047" fmla="*/ 1557407 w 1933048"/>
              <a:gd name="connsiteY42-1048" fmla="*/ 572130 h 1672236"/>
              <a:gd name="connsiteX43-1049" fmla="*/ 1337392 w 1933048"/>
              <a:gd name="connsiteY43-1050" fmla="*/ 627539 h 1672236"/>
              <a:gd name="connsiteX44-1051" fmla="*/ 1255905 w 1933048"/>
              <a:gd name="connsiteY44-1052" fmla="*/ 652327 h 1672236"/>
              <a:gd name="connsiteX45-1053" fmla="*/ 1000037 w 1933048"/>
              <a:gd name="connsiteY45-1054" fmla="*/ 681490 h 1672236"/>
              <a:gd name="connsiteX46-1055" fmla="*/ 1456364 w 1933048"/>
              <a:gd name="connsiteY46-1056" fmla="*/ 735442 h 1672236"/>
              <a:gd name="connsiteX47-1057" fmla="*/ 1645413 w 1933048"/>
              <a:gd name="connsiteY47-1058" fmla="*/ 782102 h 1672236"/>
              <a:gd name="connsiteX48-1059" fmla="*/ 1604669 w 1933048"/>
              <a:gd name="connsiteY48-1060" fmla="*/ 891462 h 1672236"/>
              <a:gd name="connsiteX49-1061" fmla="*/ 1430288 w 1933048"/>
              <a:gd name="connsiteY49-1062" fmla="*/ 974577 h 1672236"/>
              <a:gd name="connsiteX50-1063" fmla="*/ 1265684 w 1933048"/>
              <a:gd name="connsiteY50-1064" fmla="*/ 996448 h 1672236"/>
              <a:gd name="connsiteX51-1065" fmla="*/ 952774 w 1933048"/>
              <a:gd name="connsiteY51-1066" fmla="*/ 974577 h 1672236"/>
              <a:gd name="connsiteX52-1067" fmla="*/ 1488958 w 1933048"/>
              <a:gd name="connsiteY52-1068" fmla="*/ 1060607 h 1672236"/>
              <a:gd name="connsiteX53-1069" fmla="*/ 1751345 w 1933048"/>
              <a:gd name="connsiteY53-1070" fmla="*/ 1149554 h 1672236"/>
              <a:gd name="connsiteX54-1071" fmla="*/ 1707343 w 1933048"/>
              <a:gd name="connsiteY54-1072" fmla="*/ 1331821 h 1672236"/>
              <a:gd name="connsiteX55-1073" fmla="*/ 1664315 w 1933048"/>
              <a:gd name="connsiteY55-1074" fmla="*/ 1341278 h 1672236"/>
              <a:gd name="connsiteX56-1075" fmla="*/ 1662416 w 1933048"/>
              <a:gd name="connsiteY56-1076" fmla="*/ 1338437 h 1672236"/>
              <a:gd name="connsiteX57-1077" fmla="*/ 1647042 w 1933048"/>
              <a:gd name="connsiteY57-1078" fmla="*/ 1330364 h 1672236"/>
              <a:gd name="connsiteX58-1079" fmla="*/ 1639154 w 1933048"/>
              <a:gd name="connsiteY58-1080" fmla="*/ 1340949 h 1672236"/>
              <a:gd name="connsiteX59-1081" fmla="*/ 1639994 w 1933048"/>
              <a:gd name="connsiteY59-1082" fmla="*/ 1346624 h 1672236"/>
              <a:gd name="connsiteX60-1083" fmla="*/ 1585342 w 1933048"/>
              <a:gd name="connsiteY60-1084" fmla="*/ 1358637 h 1672236"/>
              <a:gd name="connsiteX61-1085" fmla="*/ 1317403 w 1933048"/>
              <a:gd name="connsiteY61-1086" fmla="*/ 1380697 h 1672236"/>
              <a:gd name="connsiteX62-1087" fmla="*/ 1270248 w 1933048"/>
              <a:gd name="connsiteY62-1088" fmla="*/ 1381031 h 1672236"/>
              <a:gd name="connsiteX63-1089" fmla="*/ 104955 w 1933048"/>
              <a:gd name="connsiteY63-1090" fmla="*/ 697300 h 1672236"/>
              <a:gd name="connsiteX64-1091" fmla="*/ 109341 w 1933048"/>
              <a:gd name="connsiteY64-1092" fmla="*/ 695984 h 1672236"/>
              <a:gd name="connsiteX65-1093" fmla="*/ 25251 w 1933048"/>
              <a:gd name="connsiteY65-1094" fmla="*/ 626969 h 1672236"/>
              <a:gd name="connsiteX66-1095" fmla="*/ 0 w 1933048"/>
              <a:gd name="connsiteY66-1096" fmla="*/ 617988 h 1672236"/>
              <a:gd name="connsiteX67-1097" fmla="*/ 273189 w 1933048"/>
              <a:gd name="connsiteY67-1098" fmla="*/ 476156 h 1672236"/>
              <a:gd name="connsiteX68-1099" fmla="*/ 300983 w 1933048"/>
              <a:gd name="connsiteY68-1100" fmla="*/ 480950 h 1672236"/>
              <a:gd name="connsiteX69-1101" fmla="*/ 644755 w 1933048"/>
              <a:gd name="connsiteY69-1102" fmla="*/ 353409 h 1672236"/>
              <a:gd name="connsiteX70-1103" fmla="*/ 286913 w 1933048"/>
              <a:gd name="connsiteY70-1104" fmla="*/ 433888 h 1672236"/>
              <a:gd name="connsiteX71-1105" fmla="*/ 285089 w 1933048"/>
              <a:gd name="connsiteY71-1106" fmla="*/ 432940 h 1672236"/>
              <a:gd name="connsiteX72-1107" fmla="*/ 285089 w 1933048"/>
              <a:gd name="connsiteY72-1108" fmla="*/ 432940 h 1672236"/>
              <a:gd name="connsiteX73-1109" fmla="*/ 286913 w 1933048"/>
              <a:gd name="connsiteY73-1110" fmla="*/ 433888 h 1672236"/>
              <a:gd name="connsiteX74-1111" fmla="*/ 341318 w 1933048"/>
              <a:gd name="connsiteY74-1112" fmla="*/ 434403 h 1672236"/>
              <a:gd name="connsiteX75-1113" fmla="*/ 362333 w 1933048"/>
              <a:gd name="connsiteY75-1114" fmla="*/ 429875 h 1672236"/>
              <a:gd name="connsiteX76-1115" fmla="*/ 780033 w 1933048"/>
              <a:gd name="connsiteY76-1116" fmla="*/ 213017 h 1672236"/>
              <a:gd name="connsiteX77-1117" fmla="*/ 784912 w 1933048"/>
              <a:gd name="connsiteY77-1118" fmla="*/ 216343 h 1672236"/>
              <a:gd name="connsiteX78-1119" fmla="*/ 822498 w 1933048"/>
              <a:gd name="connsiteY78-1120" fmla="*/ 206295 h 1672236"/>
              <a:gd name="connsiteX79-1121" fmla="*/ 800734 w 1933048"/>
              <a:gd name="connsiteY79-1122" fmla="*/ 202270 h 1672236"/>
              <a:gd name="connsiteX80-1123" fmla="*/ 1044145 w 1933048"/>
              <a:gd name="connsiteY80-1124" fmla="*/ 75898 h 1672236"/>
              <a:gd name="connsiteX81-1125" fmla="*/ 1044149 w 1933048"/>
              <a:gd name="connsiteY81-1126" fmla="*/ 75558 h 1672236"/>
              <a:gd name="connsiteX82-1127" fmla="*/ 1044158 w 1933048"/>
              <a:gd name="connsiteY82-1128" fmla="*/ 75547 h 1672236"/>
              <a:gd name="connsiteX83-1129" fmla="*/ 1076449 w 1933048"/>
              <a:gd name="connsiteY83-1130" fmla="*/ 51339 h 1672236"/>
              <a:gd name="connsiteX84-1131" fmla="*/ 1052463 w 1933048"/>
              <a:gd name="connsiteY84-1132" fmla="*/ 65617 h 1672236"/>
              <a:gd name="connsiteX85-1133" fmla="*/ 1053544 w 1933048"/>
              <a:gd name="connsiteY85-1134" fmla="*/ 64323 h 1672236"/>
              <a:gd name="connsiteX86-1135" fmla="*/ 1070873 w 1933048"/>
              <a:gd name="connsiteY86-1136" fmla="*/ 53682 h 1672236"/>
              <a:gd name="connsiteX87-1137" fmla="*/ 1076449 w 1933048"/>
              <a:gd name="connsiteY87-1138" fmla="*/ 51339 h 1672236"/>
              <a:gd name="connsiteX88-1139" fmla="*/ 1148722 w 1933048"/>
              <a:gd name="connsiteY88-1140" fmla="*/ 21604 h 1672236"/>
              <a:gd name="connsiteX89-1141" fmla="*/ 1191274 w 1933048"/>
              <a:gd name="connsiteY89-1142" fmla="*/ 0 h 1672236"/>
              <a:gd name="connsiteX90-1143" fmla="*/ 1119240 w 1933048"/>
              <a:gd name="connsiteY90-1144" fmla="*/ 33361 h 1672236"/>
              <a:gd name="connsiteX91-1145" fmla="*/ 1148722 w 1933048"/>
              <a:gd name="connsiteY91-1146" fmla="*/ 21604 h 1672236"/>
              <a:gd name="connsiteX0-1147" fmla="*/ 1625856 w 1933048"/>
              <a:gd name="connsiteY0-1148" fmla="*/ 1423685 h 1672236"/>
              <a:gd name="connsiteX1-1149" fmla="*/ 1658451 w 1933048"/>
              <a:gd name="connsiteY1-1150" fmla="*/ 1496591 h 1672236"/>
              <a:gd name="connsiteX2-1151" fmla="*/ 1928987 w 1933048"/>
              <a:gd name="connsiteY2-1152" fmla="*/ 1533045 h 1672236"/>
              <a:gd name="connsiteX3-1153" fmla="*/ 1779239 w 1933048"/>
              <a:gd name="connsiteY3-1154" fmla="*/ 1668934 h 1672236"/>
              <a:gd name="connsiteX4-1155" fmla="*/ 1766554 w 1933048"/>
              <a:gd name="connsiteY4-1156" fmla="*/ 1672236 h 1672236"/>
              <a:gd name="connsiteX5-1157" fmla="*/ 1446359 w 1933048"/>
              <a:gd name="connsiteY5-1158" fmla="*/ 1484363 h 1672236"/>
              <a:gd name="connsiteX6-1159" fmla="*/ 1515671 w 1933048"/>
              <a:gd name="connsiteY6-1160" fmla="*/ 1482899 h 1672236"/>
              <a:gd name="connsiteX7-1161" fmla="*/ 1625856 w 1933048"/>
              <a:gd name="connsiteY7-1162" fmla="*/ 1423685 h 1672236"/>
              <a:gd name="connsiteX8-1163" fmla="*/ 1664315 w 1933048"/>
              <a:gd name="connsiteY8-1164" fmla="*/ 1341278 h 1672236"/>
              <a:gd name="connsiteX9-1165" fmla="*/ 1666751 w 1933048"/>
              <a:gd name="connsiteY9-1166" fmla="*/ 1344922 h 1672236"/>
              <a:gd name="connsiteX10-1167" fmla="*/ 1640166 w 1933048"/>
              <a:gd name="connsiteY10-1168" fmla="*/ 1347793 h 1672236"/>
              <a:gd name="connsiteX11-1169" fmla="*/ 1639994 w 1933048"/>
              <a:gd name="connsiteY11-1170" fmla="*/ 1346624 h 1672236"/>
              <a:gd name="connsiteX12-1171" fmla="*/ 1664315 w 1933048"/>
              <a:gd name="connsiteY12-1172" fmla="*/ 1341278 h 1672236"/>
              <a:gd name="connsiteX13-1173" fmla="*/ 520895 w 1933048"/>
              <a:gd name="connsiteY13-1174" fmla="*/ 682949 h 1672236"/>
              <a:gd name="connsiteX14-1175" fmla="*/ 520895 w 1933048"/>
              <a:gd name="connsiteY14-1176" fmla="*/ 682949 h 1672236"/>
              <a:gd name="connsiteX15-1177" fmla="*/ 190058 w 1933048"/>
              <a:gd name="connsiteY15-1178" fmla="*/ 682949 h 1672236"/>
              <a:gd name="connsiteX16-1179" fmla="*/ 354662 w 1933048"/>
              <a:gd name="connsiteY16-1180" fmla="*/ 747107 h 1672236"/>
              <a:gd name="connsiteX17-1181" fmla="*/ 190058 w 1933048"/>
              <a:gd name="connsiteY17-1182" fmla="*/ 682949 h 1672236"/>
              <a:gd name="connsiteX18-1183" fmla="*/ 600751 w 1933048"/>
              <a:gd name="connsiteY18-1184" fmla="*/ 658160 h 1672236"/>
              <a:gd name="connsiteX19-1185" fmla="*/ 600751 w 1933048"/>
              <a:gd name="connsiteY19-1186" fmla="*/ 658160 h 1672236"/>
              <a:gd name="connsiteX20-1187" fmla="*/ 797950 w 1933048"/>
              <a:gd name="connsiteY20-1188" fmla="*/ 652327 h 1672236"/>
              <a:gd name="connsiteX21-1189" fmla="*/ 797950 w 1933048"/>
              <a:gd name="connsiteY21-1190" fmla="*/ 652327 h 1672236"/>
              <a:gd name="connsiteX22-1191" fmla="*/ 669200 w 1933048"/>
              <a:gd name="connsiteY22-1192" fmla="*/ 626080 h 1672236"/>
              <a:gd name="connsiteX23-1193" fmla="*/ 669200 w 1933048"/>
              <a:gd name="connsiteY23-1194" fmla="*/ 626080 h 1672236"/>
              <a:gd name="connsiteX24-1195" fmla="*/ 791431 w 1933048"/>
              <a:gd name="connsiteY24-1196" fmla="*/ 462769 h 1672236"/>
              <a:gd name="connsiteX25-1197" fmla="*/ 783282 w 1933048"/>
              <a:gd name="connsiteY25-1198" fmla="*/ 493390 h 1672236"/>
              <a:gd name="connsiteX26-1199" fmla="*/ 791431 w 1933048"/>
              <a:gd name="connsiteY26-1200" fmla="*/ 462769 h 1672236"/>
              <a:gd name="connsiteX27-1201" fmla="*/ 1164640 w 1933048"/>
              <a:gd name="connsiteY27-1202" fmla="*/ 267378 h 1672236"/>
              <a:gd name="connsiteX28-1203" fmla="*/ 1164640 w 1933048"/>
              <a:gd name="connsiteY28-1204" fmla="*/ 267378 h 1672236"/>
              <a:gd name="connsiteX29-1205" fmla="*/ 958024 w 1933048"/>
              <a:gd name="connsiteY29-1206" fmla="*/ 218767 h 1672236"/>
              <a:gd name="connsiteX30-1207" fmla="*/ 925070 w 1933048"/>
              <a:gd name="connsiteY30-1208" fmla="*/ 222176 h 1672236"/>
              <a:gd name="connsiteX31-1209" fmla="*/ 958024 w 1933048"/>
              <a:gd name="connsiteY31-1210" fmla="*/ 218767 h 1672236"/>
              <a:gd name="connsiteX32-1211" fmla="*/ 1044158 w 1933048"/>
              <a:gd name="connsiteY32-1212" fmla="*/ 75547 h 1672236"/>
              <a:gd name="connsiteX33-1213" fmla="*/ 1044150 w 1933048"/>
              <a:gd name="connsiteY33-1214" fmla="*/ 75559 h 1672236"/>
              <a:gd name="connsiteX34-1215" fmla="*/ 1044040 w 1933048"/>
              <a:gd name="connsiteY34-1216" fmla="*/ 85111 h 1672236"/>
              <a:gd name="connsiteX35-1217" fmla="*/ 1034261 w 1933048"/>
              <a:gd name="connsiteY35-1218" fmla="*/ 201762 h 1672236"/>
              <a:gd name="connsiteX36-1219" fmla="*/ 1400953 w 1933048"/>
              <a:gd name="connsiteY36-1220" fmla="*/ 319871 h 1672236"/>
              <a:gd name="connsiteX37-1221" fmla="*/ 1153233 w 1933048"/>
              <a:gd name="connsiteY37-1222" fmla="*/ 411734 h 1672236"/>
              <a:gd name="connsiteX38-1223" fmla="*/ 885956 w 1933048"/>
              <a:gd name="connsiteY38-1224" fmla="*/ 330078 h 1672236"/>
              <a:gd name="connsiteX39-1225" fmla="*/ 768615 w 1933048"/>
              <a:gd name="connsiteY39-1226" fmla="*/ 302373 h 1672236"/>
              <a:gd name="connsiteX40-1227" fmla="*/ 959293 w 1933048"/>
              <a:gd name="connsiteY40-1228" fmla="*/ 455479 h 1672236"/>
              <a:gd name="connsiteX41-1229" fmla="*/ 1356949 w 1933048"/>
              <a:gd name="connsiteY41-1230" fmla="*/ 521094 h 1672236"/>
              <a:gd name="connsiteX42-1231" fmla="*/ 1557407 w 1933048"/>
              <a:gd name="connsiteY42-1232" fmla="*/ 572130 h 1672236"/>
              <a:gd name="connsiteX43-1233" fmla="*/ 1337392 w 1933048"/>
              <a:gd name="connsiteY43-1234" fmla="*/ 627539 h 1672236"/>
              <a:gd name="connsiteX44-1235" fmla="*/ 1255905 w 1933048"/>
              <a:gd name="connsiteY44-1236" fmla="*/ 652327 h 1672236"/>
              <a:gd name="connsiteX45-1237" fmla="*/ 1000037 w 1933048"/>
              <a:gd name="connsiteY45-1238" fmla="*/ 681490 h 1672236"/>
              <a:gd name="connsiteX46-1239" fmla="*/ 1456364 w 1933048"/>
              <a:gd name="connsiteY46-1240" fmla="*/ 735442 h 1672236"/>
              <a:gd name="connsiteX47-1241" fmla="*/ 1645413 w 1933048"/>
              <a:gd name="connsiteY47-1242" fmla="*/ 782102 h 1672236"/>
              <a:gd name="connsiteX48-1243" fmla="*/ 1604669 w 1933048"/>
              <a:gd name="connsiteY48-1244" fmla="*/ 891462 h 1672236"/>
              <a:gd name="connsiteX49-1245" fmla="*/ 1430288 w 1933048"/>
              <a:gd name="connsiteY49-1246" fmla="*/ 974577 h 1672236"/>
              <a:gd name="connsiteX50-1247" fmla="*/ 1265684 w 1933048"/>
              <a:gd name="connsiteY50-1248" fmla="*/ 996448 h 1672236"/>
              <a:gd name="connsiteX51-1249" fmla="*/ 952774 w 1933048"/>
              <a:gd name="connsiteY51-1250" fmla="*/ 974577 h 1672236"/>
              <a:gd name="connsiteX52-1251" fmla="*/ 1488958 w 1933048"/>
              <a:gd name="connsiteY52-1252" fmla="*/ 1060607 h 1672236"/>
              <a:gd name="connsiteX53-1253" fmla="*/ 1751345 w 1933048"/>
              <a:gd name="connsiteY53-1254" fmla="*/ 1149554 h 1672236"/>
              <a:gd name="connsiteX54-1255" fmla="*/ 1707343 w 1933048"/>
              <a:gd name="connsiteY54-1256" fmla="*/ 1331821 h 1672236"/>
              <a:gd name="connsiteX55-1257" fmla="*/ 1664315 w 1933048"/>
              <a:gd name="connsiteY55-1258" fmla="*/ 1341278 h 1672236"/>
              <a:gd name="connsiteX56-1259" fmla="*/ 1662416 w 1933048"/>
              <a:gd name="connsiteY56-1260" fmla="*/ 1338437 h 1672236"/>
              <a:gd name="connsiteX57-1261" fmla="*/ 1647042 w 1933048"/>
              <a:gd name="connsiteY57-1262" fmla="*/ 1330364 h 1672236"/>
              <a:gd name="connsiteX58-1263" fmla="*/ 1639154 w 1933048"/>
              <a:gd name="connsiteY58-1264" fmla="*/ 1340949 h 1672236"/>
              <a:gd name="connsiteX59-1265" fmla="*/ 1639994 w 1933048"/>
              <a:gd name="connsiteY59-1266" fmla="*/ 1346624 h 1672236"/>
              <a:gd name="connsiteX60-1267" fmla="*/ 1585342 w 1933048"/>
              <a:gd name="connsiteY60-1268" fmla="*/ 1358637 h 1672236"/>
              <a:gd name="connsiteX61-1269" fmla="*/ 1317403 w 1933048"/>
              <a:gd name="connsiteY61-1270" fmla="*/ 1380697 h 1672236"/>
              <a:gd name="connsiteX62-1271" fmla="*/ 1270248 w 1933048"/>
              <a:gd name="connsiteY62-1272" fmla="*/ 1381031 h 1672236"/>
              <a:gd name="connsiteX63-1273" fmla="*/ 104955 w 1933048"/>
              <a:gd name="connsiteY63-1274" fmla="*/ 697300 h 1672236"/>
              <a:gd name="connsiteX64-1275" fmla="*/ 109341 w 1933048"/>
              <a:gd name="connsiteY64-1276" fmla="*/ 695984 h 1672236"/>
              <a:gd name="connsiteX65-1277" fmla="*/ 25251 w 1933048"/>
              <a:gd name="connsiteY65-1278" fmla="*/ 626969 h 1672236"/>
              <a:gd name="connsiteX66-1279" fmla="*/ 0 w 1933048"/>
              <a:gd name="connsiteY66-1280" fmla="*/ 617988 h 1672236"/>
              <a:gd name="connsiteX67-1281" fmla="*/ 273189 w 1933048"/>
              <a:gd name="connsiteY67-1282" fmla="*/ 476156 h 1672236"/>
              <a:gd name="connsiteX68-1283" fmla="*/ 300983 w 1933048"/>
              <a:gd name="connsiteY68-1284" fmla="*/ 480950 h 1672236"/>
              <a:gd name="connsiteX69-1285" fmla="*/ 644755 w 1933048"/>
              <a:gd name="connsiteY69-1286" fmla="*/ 353409 h 1672236"/>
              <a:gd name="connsiteX70-1287" fmla="*/ 286913 w 1933048"/>
              <a:gd name="connsiteY70-1288" fmla="*/ 433888 h 1672236"/>
              <a:gd name="connsiteX71-1289" fmla="*/ 285089 w 1933048"/>
              <a:gd name="connsiteY71-1290" fmla="*/ 432940 h 1672236"/>
              <a:gd name="connsiteX72-1291" fmla="*/ 285089 w 1933048"/>
              <a:gd name="connsiteY72-1292" fmla="*/ 432940 h 1672236"/>
              <a:gd name="connsiteX73-1293" fmla="*/ 286913 w 1933048"/>
              <a:gd name="connsiteY73-1294" fmla="*/ 433888 h 1672236"/>
              <a:gd name="connsiteX74-1295" fmla="*/ 341318 w 1933048"/>
              <a:gd name="connsiteY74-1296" fmla="*/ 434403 h 1672236"/>
              <a:gd name="connsiteX75-1297" fmla="*/ 362333 w 1933048"/>
              <a:gd name="connsiteY75-1298" fmla="*/ 429875 h 1672236"/>
              <a:gd name="connsiteX76-1299" fmla="*/ 780033 w 1933048"/>
              <a:gd name="connsiteY76-1300" fmla="*/ 213017 h 1672236"/>
              <a:gd name="connsiteX77-1301" fmla="*/ 784912 w 1933048"/>
              <a:gd name="connsiteY77-1302" fmla="*/ 216343 h 1672236"/>
              <a:gd name="connsiteX78-1303" fmla="*/ 822498 w 1933048"/>
              <a:gd name="connsiteY78-1304" fmla="*/ 206295 h 1672236"/>
              <a:gd name="connsiteX79-1305" fmla="*/ 800734 w 1933048"/>
              <a:gd name="connsiteY79-1306" fmla="*/ 202270 h 1672236"/>
              <a:gd name="connsiteX80-1307" fmla="*/ 1044145 w 1933048"/>
              <a:gd name="connsiteY80-1308" fmla="*/ 75898 h 1672236"/>
              <a:gd name="connsiteX81-1309" fmla="*/ 1044149 w 1933048"/>
              <a:gd name="connsiteY81-1310" fmla="*/ 75558 h 1672236"/>
              <a:gd name="connsiteX82-1311" fmla="*/ 1044158 w 1933048"/>
              <a:gd name="connsiteY82-1312" fmla="*/ 75547 h 1672236"/>
              <a:gd name="connsiteX83-1313" fmla="*/ 1076449 w 1933048"/>
              <a:gd name="connsiteY83-1314" fmla="*/ 51339 h 1672236"/>
              <a:gd name="connsiteX84-1315" fmla="*/ 1052463 w 1933048"/>
              <a:gd name="connsiteY84-1316" fmla="*/ 65617 h 1672236"/>
              <a:gd name="connsiteX85-1317" fmla="*/ 1053544 w 1933048"/>
              <a:gd name="connsiteY85-1318" fmla="*/ 64323 h 1672236"/>
              <a:gd name="connsiteX86-1319" fmla="*/ 1070873 w 1933048"/>
              <a:gd name="connsiteY86-1320" fmla="*/ 53682 h 1672236"/>
              <a:gd name="connsiteX87-1321" fmla="*/ 1076449 w 1933048"/>
              <a:gd name="connsiteY87-1322" fmla="*/ 51339 h 1672236"/>
              <a:gd name="connsiteX88-1323" fmla="*/ 1119240 w 1933048"/>
              <a:gd name="connsiteY88-1324" fmla="*/ 33361 h 1672236"/>
              <a:gd name="connsiteX89-1325" fmla="*/ 1191274 w 1933048"/>
              <a:gd name="connsiteY89-1326" fmla="*/ 0 h 1672236"/>
              <a:gd name="connsiteX90-1327" fmla="*/ 1119240 w 1933048"/>
              <a:gd name="connsiteY90-1328" fmla="*/ 33361 h 1672236"/>
              <a:gd name="connsiteX0-1329" fmla="*/ 1625856 w 1933048"/>
              <a:gd name="connsiteY0-1330" fmla="*/ 1372346 h 1620897"/>
              <a:gd name="connsiteX1-1331" fmla="*/ 1658451 w 1933048"/>
              <a:gd name="connsiteY1-1332" fmla="*/ 1445252 h 1620897"/>
              <a:gd name="connsiteX2-1333" fmla="*/ 1928987 w 1933048"/>
              <a:gd name="connsiteY2-1334" fmla="*/ 1481706 h 1620897"/>
              <a:gd name="connsiteX3-1335" fmla="*/ 1779239 w 1933048"/>
              <a:gd name="connsiteY3-1336" fmla="*/ 1617595 h 1620897"/>
              <a:gd name="connsiteX4-1337" fmla="*/ 1766554 w 1933048"/>
              <a:gd name="connsiteY4-1338" fmla="*/ 1620897 h 1620897"/>
              <a:gd name="connsiteX5-1339" fmla="*/ 1446359 w 1933048"/>
              <a:gd name="connsiteY5-1340" fmla="*/ 1433024 h 1620897"/>
              <a:gd name="connsiteX6-1341" fmla="*/ 1515671 w 1933048"/>
              <a:gd name="connsiteY6-1342" fmla="*/ 1431560 h 1620897"/>
              <a:gd name="connsiteX7-1343" fmla="*/ 1625856 w 1933048"/>
              <a:gd name="connsiteY7-1344" fmla="*/ 1372346 h 1620897"/>
              <a:gd name="connsiteX8-1345" fmla="*/ 1664315 w 1933048"/>
              <a:gd name="connsiteY8-1346" fmla="*/ 1289939 h 1620897"/>
              <a:gd name="connsiteX9-1347" fmla="*/ 1666751 w 1933048"/>
              <a:gd name="connsiteY9-1348" fmla="*/ 1293583 h 1620897"/>
              <a:gd name="connsiteX10-1349" fmla="*/ 1640166 w 1933048"/>
              <a:gd name="connsiteY10-1350" fmla="*/ 1296454 h 1620897"/>
              <a:gd name="connsiteX11-1351" fmla="*/ 1639994 w 1933048"/>
              <a:gd name="connsiteY11-1352" fmla="*/ 1295285 h 1620897"/>
              <a:gd name="connsiteX12-1353" fmla="*/ 1664315 w 1933048"/>
              <a:gd name="connsiteY12-1354" fmla="*/ 1289939 h 1620897"/>
              <a:gd name="connsiteX13-1355" fmla="*/ 520895 w 1933048"/>
              <a:gd name="connsiteY13-1356" fmla="*/ 631610 h 1620897"/>
              <a:gd name="connsiteX14-1357" fmla="*/ 520895 w 1933048"/>
              <a:gd name="connsiteY14-1358" fmla="*/ 631610 h 1620897"/>
              <a:gd name="connsiteX15-1359" fmla="*/ 190058 w 1933048"/>
              <a:gd name="connsiteY15-1360" fmla="*/ 631610 h 1620897"/>
              <a:gd name="connsiteX16-1361" fmla="*/ 354662 w 1933048"/>
              <a:gd name="connsiteY16-1362" fmla="*/ 695768 h 1620897"/>
              <a:gd name="connsiteX17-1363" fmla="*/ 190058 w 1933048"/>
              <a:gd name="connsiteY17-1364" fmla="*/ 631610 h 1620897"/>
              <a:gd name="connsiteX18-1365" fmla="*/ 600751 w 1933048"/>
              <a:gd name="connsiteY18-1366" fmla="*/ 606821 h 1620897"/>
              <a:gd name="connsiteX19-1367" fmla="*/ 600751 w 1933048"/>
              <a:gd name="connsiteY19-1368" fmla="*/ 606821 h 1620897"/>
              <a:gd name="connsiteX20-1369" fmla="*/ 797950 w 1933048"/>
              <a:gd name="connsiteY20-1370" fmla="*/ 600988 h 1620897"/>
              <a:gd name="connsiteX21-1371" fmla="*/ 797950 w 1933048"/>
              <a:gd name="connsiteY21-1372" fmla="*/ 600988 h 1620897"/>
              <a:gd name="connsiteX22-1373" fmla="*/ 669200 w 1933048"/>
              <a:gd name="connsiteY22-1374" fmla="*/ 574741 h 1620897"/>
              <a:gd name="connsiteX23-1375" fmla="*/ 669200 w 1933048"/>
              <a:gd name="connsiteY23-1376" fmla="*/ 574741 h 1620897"/>
              <a:gd name="connsiteX24-1377" fmla="*/ 791431 w 1933048"/>
              <a:gd name="connsiteY24-1378" fmla="*/ 411430 h 1620897"/>
              <a:gd name="connsiteX25-1379" fmla="*/ 783282 w 1933048"/>
              <a:gd name="connsiteY25-1380" fmla="*/ 442051 h 1620897"/>
              <a:gd name="connsiteX26-1381" fmla="*/ 791431 w 1933048"/>
              <a:gd name="connsiteY26-1382" fmla="*/ 411430 h 1620897"/>
              <a:gd name="connsiteX27-1383" fmla="*/ 1164640 w 1933048"/>
              <a:gd name="connsiteY27-1384" fmla="*/ 216039 h 1620897"/>
              <a:gd name="connsiteX28-1385" fmla="*/ 1164640 w 1933048"/>
              <a:gd name="connsiteY28-1386" fmla="*/ 216039 h 1620897"/>
              <a:gd name="connsiteX29-1387" fmla="*/ 958024 w 1933048"/>
              <a:gd name="connsiteY29-1388" fmla="*/ 167428 h 1620897"/>
              <a:gd name="connsiteX30-1389" fmla="*/ 925070 w 1933048"/>
              <a:gd name="connsiteY30-1390" fmla="*/ 170837 h 1620897"/>
              <a:gd name="connsiteX31-1391" fmla="*/ 958024 w 1933048"/>
              <a:gd name="connsiteY31-1392" fmla="*/ 167428 h 1620897"/>
              <a:gd name="connsiteX32-1393" fmla="*/ 1044158 w 1933048"/>
              <a:gd name="connsiteY32-1394" fmla="*/ 24208 h 1620897"/>
              <a:gd name="connsiteX33-1395" fmla="*/ 1044150 w 1933048"/>
              <a:gd name="connsiteY33-1396" fmla="*/ 24220 h 1620897"/>
              <a:gd name="connsiteX34-1397" fmla="*/ 1044040 w 1933048"/>
              <a:gd name="connsiteY34-1398" fmla="*/ 33772 h 1620897"/>
              <a:gd name="connsiteX35-1399" fmla="*/ 1034261 w 1933048"/>
              <a:gd name="connsiteY35-1400" fmla="*/ 150423 h 1620897"/>
              <a:gd name="connsiteX36-1401" fmla="*/ 1400953 w 1933048"/>
              <a:gd name="connsiteY36-1402" fmla="*/ 268532 h 1620897"/>
              <a:gd name="connsiteX37-1403" fmla="*/ 1153233 w 1933048"/>
              <a:gd name="connsiteY37-1404" fmla="*/ 360395 h 1620897"/>
              <a:gd name="connsiteX38-1405" fmla="*/ 885956 w 1933048"/>
              <a:gd name="connsiteY38-1406" fmla="*/ 278739 h 1620897"/>
              <a:gd name="connsiteX39-1407" fmla="*/ 768615 w 1933048"/>
              <a:gd name="connsiteY39-1408" fmla="*/ 251034 h 1620897"/>
              <a:gd name="connsiteX40-1409" fmla="*/ 959293 w 1933048"/>
              <a:gd name="connsiteY40-1410" fmla="*/ 404140 h 1620897"/>
              <a:gd name="connsiteX41-1411" fmla="*/ 1356949 w 1933048"/>
              <a:gd name="connsiteY41-1412" fmla="*/ 469755 h 1620897"/>
              <a:gd name="connsiteX42-1413" fmla="*/ 1557407 w 1933048"/>
              <a:gd name="connsiteY42-1414" fmla="*/ 520791 h 1620897"/>
              <a:gd name="connsiteX43-1415" fmla="*/ 1337392 w 1933048"/>
              <a:gd name="connsiteY43-1416" fmla="*/ 576200 h 1620897"/>
              <a:gd name="connsiteX44-1417" fmla="*/ 1255905 w 1933048"/>
              <a:gd name="connsiteY44-1418" fmla="*/ 600988 h 1620897"/>
              <a:gd name="connsiteX45-1419" fmla="*/ 1000037 w 1933048"/>
              <a:gd name="connsiteY45-1420" fmla="*/ 630151 h 1620897"/>
              <a:gd name="connsiteX46-1421" fmla="*/ 1456364 w 1933048"/>
              <a:gd name="connsiteY46-1422" fmla="*/ 684103 h 1620897"/>
              <a:gd name="connsiteX47-1423" fmla="*/ 1645413 w 1933048"/>
              <a:gd name="connsiteY47-1424" fmla="*/ 730763 h 1620897"/>
              <a:gd name="connsiteX48-1425" fmla="*/ 1604669 w 1933048"/>
              <a:gd name="connsiteY48-1426" fmla="*/ 840123 h 1620897"/>
              <a:gd name="connsiteX49-1427" fmla="*/ 1430288 w 1933048"/>
              <a:gd name="connsiteY49-1428" fmla="*/ 923238 h 1620897"/>
              <a:gd name="connsiteX50-1429" fmla="*/ 1265684 w 1933048"/>
              <a:gd name="connsiteY50-1430" fmla="*/ 945109 h 1620897"/>
              <a:gd name="connsiteX51-1431" fmla="*/ 952774 w 1933048"/>
              <a:gd name="connsiteY51-1432" fmla="*/ 923238 h 1620897"/>
              <a:gd name="connsiteX52-1433" fmla="*/ 1488958 w 1933048"/>
              <a:gd name="connsiteY52-1434" fmla="*/ 1009268 h 1620897"/>
              <a:gd name="connsiteX53-1435" fmla="*/ 1751345 w 1933048"/>
              <a:gd name="connsiteY53-1436" fmla="*/ 1098215 h 1620897"/>
              <a:gd name="connsiteX54-1437" fmla="*/ 1707343 w 1933048"/>
              <a:gd name="connsiteY54-1438" fmla="*/ 1280482 h 1620897"/>
              <a:gd name="connsiteX55-1439" fmla="*/ 1664315 w 1933048"/>
              <a:gd name="connsiteY55-1440" fmla="*/ 1289939 h 1620897"/>
              <a:gd name="connsiteX56-1441" fmla="*/ 1662416 w 1933048"/>
              <a:gd name="connsiteY56-1442" fmla="*/ 1287098 h 1620897"/>
              <a:gd name="connsiteX57-1443" fmla="*/ 1647042 w 1933048"/>
              <a:gd name="connsiteY57-1444" fmla="*/ 1279025 h 1620897"/>
              <a:gd name="connsiteX58-1445" fmla="*/ 1639154 w 1933048"/>
              <a:gd name="connsiteY58-1446" fmla="*/ 1289610 h 1620897"/>
              <a:gd name="connsiteX59-1447" fmla="*/ 1639994 w 1933048"/>
              <a:gd name="connsiteY59-1448" fmla="*/ 1295285 h 1620897"/>
              <a:gd name="connsiteX60-1449" fmla="*/ 1585342 w 1933048"/>
              <a:gd name="connsiteY60-1450" fmla="*/ 1307298 h 1620897"/>
              <a:gd name="connsiteX61-1451" fmla="*/ 1317403 w 1933048"/>
              <a:gd name="connsiteY61-1452" fmla="*/ 1329358 h 1620897"/>
              <a:gd name="connsiteX62-1453" fmla="*/ 1270248 w 1933048"/>
              <a:gd name="connsiteY62-1454" fmla="*/ 1329692 h 1620897"/>
              <a:gd name="connsiteX63-1455" fmla="*/ 104955 w 1933048"/>
              <a:gd name="connsiteY63-1456" fmla="*/ 645961 h 1620897"/>
              <a:gd name="connsiteX64-1457" fmla="*/ 109341 w 1933048"/>
              <a:gd name="connsiteY64-1458" fmla="*/ 644645 h 1620897"/>
              <a:gd name="connsiteX65-1459" fmla="*/ 25251 w 1933048"/>
              <a:gd name="connsiteY65-1460" fmla="*/ 575630 h 1620897"/>
              <a:gd name="connsiteX66-1461" fmla="*/ 0 w 1933048"/>
              <a:gd name="connsiteY66-1462" fmla="*/ 566649 h 1620897"/>
              <a:gd name="connsiteX67-1463" fmla="*/ 273189 w 1933048"/>
              <a:gd name="connsiteY67-1464" fmla="*/ 424817 h 1620897"/>
              <a:gd name="connsiteX68-1465" fmla="*/ 300983 w 1933048"/>
              <a:gd name="connsiteY68-1466" fmla="*/ 429611 h 1620897"/>
              <a:gd name="connsiteX69-1467" fmla="*/ 644755 w 1933048"/>
              <a:gd name="connsiteY69-1468" fmla="*/ 302070 h 1620897"/>
              <a:gd name="connsiteX70-1469" fmla="*/ 286913 w 1933048"/>
              <a:gd name="connsiteY70-1470" fmla="*/ 382549 h 1620897"/>
              <a:gd name="connsiteX71-1471" fmla="*/ 285089 w 1933048"/>
              <a:gd name="connsiteY71-1472" fmla="*/ 381601 h 1620897"/>
              <a:gd name="connsiteX72-1473" fmla="*/ 285089 w 1933048"/>
              <a:gd name="connsiteY72-1474" fmla="*/ 381601 h 1620897"/>
              <a:gd name="connsiteX73-1475" fmla="*/ 286913 w 1933048"/>
              <a:gd name="connsiteY73-1476" fmla="*/ 382549 h 1620897"/>
              <a:gd name="connsiteX74-1477" fmla="*/ 341318 w 1933048"/>
              <a:gd name="connsiteY74-1478" fmla="*/ 383064 h 1620897"/>
              <a:gd name="connsiteX75-1479" fmla="*/ 362333 w 1933048"/>
              <a:gd name="connsiteY75-1480" fmla="*/ 378536 h 1620897"/>
              <a:gd name="connsiteX76-1481" fmla="*/ 780033 w 1933048"/>
              <a:gd name="connsiteY76-1482" fmla="*/ 161678 h 1620897"/>
              <a:gd name="connsiteX77-1483" fmla="*/ 784912 w 1933048"/>
              <a:gd name="connsiteY77-1484" fmla="*/ 165004 h 1620897"/>
              <a:gd name="connsiteX78-1485" fmla="*/ 822498 w 1933048"/>
              <a:gd name="connsiteY78-1486" fmla="*/ 154956 h 1620897"/>
              <a:gd name="connsiteX79-1487" fmla="*/ 800734 w 1933048"/>
              <a:gd name="connsiteY79-1488" fmla="*/ 150931 h 1620897"/>
              <a:gd name="connsiteX80-1489" fmla="*/ 1044145 w 1933048"/>
              <a:gd name="connsiteY80-1490" fmla="*/ 24559 h 1620897"/>
              <a:gd name="connsiteX81-1491" fmla="*/ 1044149 w 1933048"/>
              <a:gd name="connsiteY81-1492" fmla="*/ 24219 h 1620897"/>
              <a:gd name="connsiteX82-1493" fmla="*/ 1044158 w 1933048"/>
              <a:gd name="connsiteY82-1494" fmla="*/ 24208 h 1620897"/>
              <a:gd name="connsiteX83-1495" fmla="*/ 1076449 w 1933048"/>
              <a:gd name="connsiteY83-1496" fmla="*/ 0 h 1620897"/>
              <a:gd name="connsiteX84-1497" fmla="*/ 1052463 w 1933048"/>
              <a:gd name="connsiteY84-1498" fmla="*/ 14278 h 1620897"/>
              <a:gd name="connsiteX85-1499" fmla="*/ 1053544 w 1933048"/>
              <a:gd name="connsiteY85-1500" fmla="*/ 12984 h 1620897"/>
              <a:gd name="connsiteX86-1501" fmla="*/ 1070873 w 1933048"/>
              <a:gd name="connsiteY86-1502" fmla="*/ 2343 h 1620897"/>
              <a:gd name="connsiteX87-1503" fmla="*/ 1076449 w 1933048"/>
              <a:gd name="connsiteY87-1504" fmla="*/ 0 h 1620897"/>
              <a:gd name="connsiteX0-1505" fmla="*/ 1625856 w 1933048"/>
              <a:gd name="connsiteY0-1506" fmla="*/ 1372346 h 1620897"/>
              <a:gd name="connsiteX1-1507" fmla="*/ 1658451 w 1933048"/>
              <a:gd name="connsiteY1-1508" fmla="*/ 1445252 h 1620897"/>
              <a:gd name="connsiteX2-1509" fmla="*/ 1928987 w 1933048"/>
              <a:gd name="connsiteY2-1510" fmla="*/ 1481706 h 1620897"/>
              <a:gd name="connsiteX3-1511" fmla="*/ 1779239 w 1933048"/>
              <a:gd name="connsiteY3-1512" fmla="*/ 1617595 h 1620897"/>
              <a:gd name="connsiteX4-1513" fmla="*/ 1766554 w 1933048"/>
              <a:gd name="connsiteY4-1514" fmla="*/ 1620897 h 1620897"/>
              <a:gd name="connsiteX5-1515" fmla="*/ 1446359 w 1933048"/>
              <a:gd name="connsiteY5-1516" fmla="*/ 1433024 h 1620897"/>
              <a:gd name="connsiteX6-1517" fmla="*/ 1515671 w 1933048"/>
              <a:gd name="connsiteY6-1518" fmla="*/ 1431560 h 1620897"/>
              <a:gd name="connsiteX7-1519" fmla="*/ 1625856 w 1933048"/>
              <a:gd name="connsiteY7-1520" fmla="*/ 1372346 h 1620897"/>
              <a:gd name="connsiteX8-1521" fmla="*/ 1664315 w 1933048"/>
              <a:gd name="connsiteY8-1522" fmla="*/ 1289939 h 1620897"/>
              <a:gd name="connsiteX9-1523" fmla="*/ 1666751 w 1933048"/>
              <a:gd name="connsiteY9-1524" fmla="*/ 1293583 h 1620897"/>
              <a:gd name="connsiteX10-1525" fmla="*/ 1640166 w 1933048"/>
              <a:gd name="connsiteY10-1526" fmla="*/ 1296454 h 1620897"/>
              <a:gd name="connsiteX11-1527" fmla="*/ 1639994 w 1933048"/>
              <a:gd name="connsiteY11-1528" fmla="*/ 1295285 h 1620897"/>
              <a:gd name="connsiteX12-1529" fmla="*/ 1664315 w 1933048"/>
              <a:gd name="connsiteY12-1530" fmla="*/ 1289939 h 1620897"/>
              <a:gd name="connsiteX13-1531" fmla="*/ 520895 w 1933048"/>
              <a:gd name="connsiteY13-1532" fmla="*/ 631610 h 1620897"/>
              <a:gd name="connsiteX14-1533" fmla="*/ 520895 w 1933048"/>
              <a:gd name="connsiteY14-1534" fmla="*/ 631610 h 1620897"/>
              <a:gd name="connsiteX15-1535" fmla="*/ 190058 w 1933048"/>
              <a:gd name="connsiteY15-1536" fmla="*/ 631610 h 1620897"/>
              <a:gd name="connsiteX16-1537" fmla="*/ 354662 w 1933048"/>
              <a:gd name="connsiteY16-1538" fmla="*/ 695768 h 1620897"/>
              <a:gd name="connsiteX17-1539" fmla="*/ 190058 w 1933048"/>
              <a:gd name="connsiteY17-1540" fmla="*/ 631610 h 1620897"/>
              <a:gd name="connsiteX18-1541" fmla="*/ 600751 w 1933048"/>
              <a:gd name="connsiteY18-1542" fmla="*/ 606821 h 1620897"/>
              <a:gd name="connsiteX19-1543" fmla="*/ 600751 w 1933048"/>
              <a:gd name="connsiteY19-1544" fmla="*/ 606821 h 1620897"/>
              <a:gd name="connsiteX20-1545" fmla="*/ 669200 w 1933048"/>
              <a:gd name="connsiteY20-1546" fmla="*/ 574741 h 1620897"/>
              <a:gd name="connsiteX21-1547" fmla="*/ 791431 w 1933048"/>
              <a:gd name="connsiteY21-1548" fmla="*/ 411430 h 1620897"/>
              <a:gd name="connsiteX22-1549" fmla="*/ 783282 w 1933048"/>
              <a:gd name="connsiteY22-1550" fmla="*/ 442051 h 1620897"/>
              <a:gd name="connsiteX23-1551" fmla="*/ 791431 w 1933048"/>
              <a:gd name="connsiteY23-1552" fmla="*/ 411430 h 1620897"/>
              <a:gd name="connsiteX24-1553" fmla="*/ 1164640 w 1933048"/>
              <a:gd name="connsiteY24-1554" fmla="*/ 216039 h 1620897"/>
              <a:gd name="connsiteX25-1555" fmla="*/ 1164640 w 1933048"/>
              <a:gd name="connsiteY25-1556" fmla="*/ 216039 h 1620897"/>
              <a:gd name="connsiteX26-1557" fmla="*/ 958024 w 1933048"/>
              <a:gd name="connsiteY26-1558" fmla="*/ 167428 h 1620897"/>
              <a:gd name="connsiteX27-1559" fmla="*/ 925070 w 1933048"/>
              <a:gd name="connsiteY27-1560" fmla="*/ 170837 h 1620897"/>
              <a:gd name="connsiteX28-1561" fmla="*/ 958024 w 1933048"/>
              <a:gd name="connsiteY28-1562" fmla="*/ 167428 h 1620897"/>
              <a:gd name="connsiteX29-1563" fmla="*/ 1044158 w 1933048"/>
              <a:gd name="connsiteY29-1564" fmla="*/ 24208 h 1620897"/>
              <a:gd name="connsiteX30-1565" fmla="*/ 1044150 w 1933048"/>
              <a:gd name="connsiteY30-1566" fmla="*/ 24220 h 1620897"/>
              <a:gd name="connsiteX31-1567" fmla="*/ 1044040 w 1933048"/>
              <a:gd name="connsiteY31-1568" fmla="*/ 33772 h 1620897"/>
              <a:gd name="connsiteX32-1569" fmla="*/ 1034261 w 1933048"/>
              <a:gd name="connsiteY32-1570" fmla="*/ 150423 h 1620897"/>
              <a:gd name="connsiteX33-1571" fmla="*/ 1400953 w 1933048"/>
              <a:gd name="connsiteY33-1572" fmla="*/ 268532 h 1620897"/>
              <a:gd name="connsiteX34-1573" fmla="*/ 1153233 w 1933048"/>
              <a:gd name="connsiteY34-1574" fmla="*/ 360395 h 1620897"/>
              <a:gd name="connsiteX35-1575" fmla="*/ 885956 w 1933048"/>
              <a:gd name="connsiteY35-1576" fmla="*/ 278739 h 1620897"/>
              <a:gd name="connsiteX36-1577" fmla="*/ 768615 w 1933048"/>
              <a:gd name="connsiteY36-1578" fmla="*/ 251034 h 1620897"/>
              <a:gd name="connsiteX37-1579" fmla="*/ 959293 w 1933048"/>
              <a:gd name="connsiteY37-1580" fmla="*/ 404140 h 1620897"/>
              <a:gd name="connsiteX38-1581" fmla="*/ 1356949 w 1933048"/>
              <a:gd name="connsiteY38-1582" fmla="*/ 469755 h 1620897"/>
              <a:gd name="connsiteX39-1583" fmla="*/ 1557407 w 1933048"/>
              <a:gd name="connsiteY39-1584" fmla="*/ 520791 h 1620897"/>
              <a:gd name="connsiteX40-1585" fmla="*/ 1337392 w 1933048"/>
              <a:gd name="connsiteY40-1586" fmla="*/ 576200 h 1620897"/>
              <a:gd name="connsiteX41-1587" fmla="*/ 1255905 w 1933048"/>
              <a:gd name="connsiteY41-1588" fmla="*/ 600988 h 1620897"/>
              <a:gd name="connsiteX42-1589" fmla="*/ 1000037 w 1933048"/>
              <a:gd name="connsiteY42-1590" fmla="*/ 630151 h 1620897"/>
              <a:gd name="connsiteX43-1591" fmla="*/ 1456364 w 1933048"/>
              <a:gd name="connsiteY43-1592" fmla="*/ 684103 h 1620897"/>
              <a:gd name="connsiteX44-1593" fmla="*/ 1645413 w 1933048"/>
              <a:gd name="connsiteY44-1594" fmla="*/ 730763 h 1620897"/>
              <a:gd name="connsiteX45-1595" fmla="*/ 1604669 w 1933048"/>
              <a:gd name="connsiteY45-1596" fmla="*/ 840123 h 1620897"/>
              <a:gd name="connsiteX46-1597" fmla="*/ 1430288 w 1933048"/>
              <a:gd name="connsiteY46-1598" fmla="*/ 923238 h 1620897"/>
              <a:gd name="connsiteX47-1599" fmla="*/ 1265684 w 1933048"/>
              <a:gd name="connsiteY47-1600" fmla="*/ 945109 h 1620897"/>
              <a:gd name="connsiteX48-1601" fmla="*/ 952774 w 1933048"/>
              <a:gd name="connsiteY48-1602" fmla="*/ 923238 h 1620897"/>
              <a:gd name="connsiteX49-1603" fmla="*/ 1488958 w 1933048"/>
              <a:gd name="connsiteY49-1604" fmla="*/ 1009268 h 1620897"/>
              <a:gd name="connsiteX50-1605" fmla="*/ 1751345 w 1933048"/>
              <a:gd name="connsiteY50-1606" fmla="*/ 1098215 h 1620897"/>
              <a:gd name="connsiteX51-1607" fmla="*/ 1707343 w 1933048"/>
              <a:gd name="connsiteY51-1608" fmla="*/ 1280482 h 1620897"/>
              <a:gd name="connsiteX52-1609" fmla="*/ 1664315 w 1933048"/>
              <a:gd name="connsiteY52-1610" fmla="*/ 1289939 h 1620897"/>
              <a:gd name="connsiteX53-1611" fmla="*/ 1662416 w 1933048"/>
              <a:gd name="connsiteY53-1612" fmla="*/ 1287098 h 1620897"/>
              <a:gd name="connsiteX54-1613" fmla="*/ 1647042 w 1933048"/>
              <a:gd name="connsiteY54-1614" fmla="*/ 1279025 h 1620897"/>
              <a:gd name="connsiteX55-1615" fmla="*/ 1639154 w 1933048"/>
              <a:gd name="connsiteY55-1616" fmla="*/ 1289610 h 1620897"/>
              <a:gd name="connsiteX56-1617" fmla="*/ 1639994 w 1933048"/>
              <a:gd name="connsiteY56-1618" fmla="*/ 1295285 h 1620897"/>
              <a:gd name="connsiteX57-1619" fmla="*/ 1585342 w 1933048"/>
              <a:gd name="connsiteY57-1620" fmla="*/ 1307298 h 1620897"/>
              <a:gd name="connsiteX58-1621" fmla="*/ 1317403 w 1933048"/>
              <a:gd name="connsiteY58-1622" fmla="*/ 1329358 h 1620897"/>
              <a:gd name="connsiteX59-1623" fmla="*/ 1270248 w 1933048"/>
              <a:gd name="connsiteY59-1624" fmla="*/ 1329692 h 1620897"/>
              <a:gd name="connsiteX60-1625" fmla="*/ 104955 w 1933048"/>
              <a:gd name="connsiteY60-1626" fmla="*/ 645961 h 1620897"/>
              <a:gd name="connsiteX61-1627" fmla="*/ 109341 w 1933048"/>
              <a:gd name="connsiteY61-1628" fmla="*/ 644645 h 1620897"/>
              <a:gd name="connsiteX62-1629" fmla="*/ 25251 w 1933048"/>
              <a:gd name="connsiteY62-1630" fmla="*/ 575630 h 1620897"/>
              <a:gd name="connsiteX63-1631" fmla="*/ 0 w 1933048"/>
              <a:gd name="connsiteY63-1632" fmla="*/ 566649 h 1620897"/>
              <a:gd name="connsiteX64-1633" fmla="*/ 273189 w 1933048"/>
              <a:gd name="connsiteY64-1634" fmla="*/ 424817 h 1620897"/>
              <a:gd name="connsiteX65-1635" fmla="*/ 300983 w 1933048"/>
              <a:gd name="connsiteY65-1636" fmla="*/ 429611 h 1620897"/>
              <a:gd name="connsiteX66-1637" fmla="*/ 644755 w 1933048"/>
              <a:gd name="connsiteY66-1638" fmla="*/ 302070 h 1620897"/>
              <a:gd name="connsiteX67-1639" fmla="*/ 286913 w 1933048"/>
              <a:gd name="connsiteY67-1640" fmla="*/ 382549 h 1620897"/>
              <a:gd name="connsiteX68-1641" fmla="*/ 285089 w 1933048"/>
              <a:gd name="connsiteY68-1642" fmla="*/ 381601 h 1620897"/>
              <a:gd name="connsiteX69-1643" fmla="*/ 285089 w 1933048"/>
              <a:gd name="connsiteY69-1644" fmla="*/ 381601 h 1620897"/>
              <a:gd name="connsiteX70-1645" fmla="*/ 286913 w 1933048"/>
              <a:gd name="connsiteY70-1646" fmla="*/ 382549 h 1620897"/>
              <a:gd name="connsiteX71-1647" fmla="*/ 341318 w 1933048"/>
              <a:gd name="connsiteY71-1648" fmla="*/ 383064 h 1620897"/>
              <a:gd name="connsiteX72-1649" fmla="*/ 362333 w 1933048"/>
              <a:gd name="connsiteY72-1650" fmla="*/ 378536 h 1620897"/>
              <a:gd name="connsiteX73-1651" fmla="*/ 780033 w 1933048"/>
              <a:gd name="connsiteY73-1652" fmla="*/ 161678 h 1620897"/>
              <a:gd name="connsiteX74-1653" fmla="*/ 784912 w 1933048"/>
              <a:gd name="connsiteY74-1654" fmla="*/ 165004 h 1620897"/>
              <a:gd name="connsiteX75-1655" fmla="*/ 822498 w 1933048"/>
              <a:gd name="connsiteY75-1656" fmla="*/ 154956 h 1620897"/>
              <a:gd name="connsiteX76-1657" fmla="*/ 800734 w 1933048"/>
              <a:gd name="connsiteY76-1658" fmla="*/ 150931 h 1620897"/>
              <a:gd name="connsiteX77-1659" fmla="*/ 1044145 w 1933048"/>
              <a:gd name="connsiteY77-1660" fmla="*/ 24559 h 1620897"/>
              <a:gd name="connsiteX78-1661" fmla="*/ 1044149 w 1933048"/>
              <a:gd name="connsiteY78-1662" fmla="*/ 24219 h 1620897"/>
              <a:gd name="connsiteX79-1663" fmla="*/ 1044158 w 1933048"/>
              <a:gd name="connsiteY79-1664" fmla="*/ 24208 h 1620897"/>
              <a:gd name="connsiteX80-1665" fmla="*/ 1076449 w 1933048"/>
              <a:gd name="connsiteY80-1666" fmla="*/ 0 h 1620897"/>
              <a:gd name="connsiteX81-1667" fmla="*/ 1052463 w 1933048"/>
              <a:gd name="connsiteY81-1668" fmla="*/ 14278 h 1620897"/>
              <a:gd name="connsiteX82-1669" fmla="*/ 1053544 w 1933048"/>
              <a:gd name="connsiteY82-1670" fmla="*/ 12984 h 1620897"/>
              <a:gd name="connsiteX83-1671" fmla="*/ 1070873 w 1933048"/>
              <a:gd name="connsiteY83-1672" fmla="*/ 2343 h 1620897"/>
              <a:gd name="connsiteX84-1673" fmla="*/ 1076449 w 1933048"/>
              <a:gd name="connsiteY84-1674" fmla="*/ 0 h 1620897"/>
              <a:gd name="connsiteX0-1675" fmla="*/ 1625856 w 1933048"/>
              <a:gd name="connsiteY0-1676" fmla="*/ 1372346 h 1620897"/>
              <a:gd name="connsiteX1-1677" fmla="*/ 1658451 w 1933048"/>
              <a:gd name="connsiteY1-1678" fmla="*/ 1445252 h 1620897"/>
              <a:gd name="connsiteX2-1679" fmla="*/ 1928987 w 1933048"/>
              <a:gd name="connsiteY2-1680" fmla="*/ 1481706 h 1620897"/>
              <a:gd name="connsiteX3-1681" fmla="*/ 1779239 w 1933048"/>
              <a:gd name="connsiteY3-1682" fmla="*/ 1617595 h 1620897"/>
              <a:gd name="connsiteX4-1683" fmla="*/ 1766554 w 1933048"/>
              <a:gd name="connsiteY4-1684" fmla="*/ 1620897 h 1620897"/>
              <a:gd name="connsiteX5-1685" fmla="*/ 1446359 w 1933048"/>
              <a:gd name="connsiteY5-1686" fmla="*/ 1433024 h 1620897"/>
              <a:gd name="connsiteX6-1687" fmla="*/ 1515671 w 1933048"/>
              <a:gd name="connsiteY6-1688" fmla="*/ 1431560 h 1620897"/>
              <a:gd name="connsiteX7-1689" fmla="*/ 1625856 w 1933048"/>
              <a:gd name="connsiteY7-1690" fmla="*/ 1372346 h 1620897"/>
              <a:gd name="connsiteX8-1691" fmla="*/ 1664315 w 1933048"/>
              <a:gd name="connsiteY8-1692" fmla="*/ 1289939 h 1620897"/>
              <a:gd name="connsiteX9-1693" fmla="*/ 1666751 w 1933048"/>
              <a:gd name="connsiteY9-1694" fmla="*/ 1293583 h 1620897"/>
              <a:gd name="connsiteX10-1695" fmla="*/ 1640166 w 1933048"/>
              <a:gd name="connsiteY10-1696" fmla="*/ 1296454 h 1620897"/>
              <a:gd name="connsiteX11-1697" fmla="*/ 1639994 w 1933048"/>
              <a:gd name="connsiteY11-1698" fmla="*/ 1295285 h 1620897"/>
              <a:gd name="connsiteX12-1699" fmla="*/ 1664315 w 1933048"/>
              <a:gd name="connsiteY12-1700" fmla="*/ 1289939 h 1620897"/>
              <a:gd name="connsiteX13-1701" fmla="*/ 520895 w 1933048"/>
              <a:gd name="connsiteY13-1702" fmla="*/ 631610 h 1620897"/>
              <a:gd name="connsiteX14-1703" fmla="*/ 520895 w 1933048"/>
              <a:gd name="connsiteY14-1704" fmla="*/ 631610 h 1620897"/>
              <a:gd name="connsiteX15-1705" fmla="*/ 600751 w 1933048"/>
              <a:gd name="connsiteY15-1706" fmla="*/ 606821 h 1620897"/>
              <a:gd name="connsiteX16-1707" fmla="*/ 354662 w 1933048"/>
              <a:gd name="connsiteY16-1708" fmla="*/ 695768 h 1620897"/>
              <a:gd name="connsiteX17-1709" fmla="*/ 190058 w 1933048"/>
              <a:gd name="connsiteY17-1710" fmla="*/ 631610 h 1620897"/>
              <a:gd name="connsiteX18-1711" fmla="*/ 600751 w 1933048"/>
              <a:gd name="connsiteY18-1712" fmla="*/ 606821 h 1620897"/>
              <a:gd name="connsiteX19-1713" fmla="*/ 669200 w 1933048"/>
              <a:gd name="connsiteY19-1714" fmla="*/ 574741 h 1620897"/>
              <a:gd name="connsiteX20-1715" fmla="*/ 791431 w 1933048"/>
              <a:gd name="connsiteY20-1716" fmla="*/ 411430 h 1620897"/>
              <a:gd name="connsiteX21-1717" fmla="*/ 783282 w 1933048"/>
              <a:gd name="connsiteY21-1718" fmla="*/ 442051 h 1620897"/>
              <a:gd name="connsiteX22-1719" fmla="*/ 791431 w 1933048"/>
              <a:gd name="connsiteY22-1720" fmla="*/ 411430 h 1620897"/>
              <a:gd name="connsiteX23-1721" fmla="*/ 1164640 w 1933048"/>
              <a:gd name="connsiteY23-1722" fmla="*/ 216039 h 1620897"/>
              <a:gd name="connsiteX24-1723" fmla="*/ 1164640 w 1933048"/>
              <a:gd name="connsiteY24-1724" fmla="*/ 216039 h 1620897"/>
              <a:gd name="connsiteX25-1725" fmla="*/ 958024 w 1933048"/>
              <a:gd name="connsiteY25-1726" fmla="*/ 167428 h 1620897"/>
              <a:gd name="connsiteX26-1727" fmla="*/ 925070 w 1933048"/>
              <a:gd name="connsiteY26-1728" fmla="*/ 170837 h 1620897"/>
              <a:gd name="connsiteX27-1729" fmla="*/ 958024 w 1933048"/>
              <a:gd name="connsiteY27-1730" fmla="*/ 167428 h 1620897"/>
              <a:gd name="connsiteX28-1731" fmla="*/ 1044158 w 1933048"/>
              <a:gd name="connsiteY28-1732" fmla="*/ 24208 h 1620897"/>
              <a:gd name="connsiteX29-1733" fmla="*/ 1044150 w 1933048"/>
              <a:gd name="connsiteY29-1734" fmla="*/ 24220 h 1620897"/>
              <a:gd name="connsiteX30-1735" fmla="*/ 1044040 w 1933048"/>
              <a:gd name="connsiteY30-1736" fmla="*/ 33772 h 1620897"/>
              <a:gd name="connsiteX31-1737" fmla="*/ 1034261 w 1933048"/>
              <a:gd name="connsiteY31-1738" fmla="*/ 150423 h 1620897"/>
              <a:gd name="connsiteX32-1739" fmla="*/ 1400953 w 1933048"/>
              <a:gd name="connsiteY32-1740" fmla="*/ 268532 h 1620897"/>
              <a:gd name="connsiteX33-1741" fmla="*/ 1153233 w 1933048"/>
              <a:gd name="connsiteY33-1742" fmla="*/ 360395 h 1620897"/>
              <a:gd name="connsiteX34-1743" fmla="*/ 885956 w 1933048"/>
              <a:gd name="connsiteY34-1744" fmla="*/ 278739 h 1620897"/>
              <a:gd name="connsiteX35-1745" fmla="*/ 768615 w 1933048"/>
              <a:gd name="connsiteY35-1746" fmla="*/ 251034 h 1620897"/>
              <a:gd name="connsiteX36-1747" fmla="*/ 959293 w 1933048"/>
              <a:gd name="connsiteY36-1748" fmla="*/ 404140 h 1620897"/>
              <a:gd name="connsiteX37-1749" fmla="*/ 1356949 w 1933048"/>
              <a:gd name="connsiteY37-1750" fmla="*/ 469755 h 1620897"/>
              <a:gd name="connsiteX38-1751" fmla="*/ 1557407 w 1933048"/>
              <a:gd name="connsiteY38-1752" fmla="*/ 520791 h 1620897"/>
              <a:gd name="connsiteX39-1753" fmla="*/ 1337392 w 1933048"/>
              <a:gd name="connsiteY39-1754" fmla="*/ 576200 h 1620897"/>
              <a:gd name="connsiteX40-1755" fmla="*/ 1255905 w 1933048"/>
              <a:gd name="connsiteY40-1756" fmla="*/ 600988 h 1620897"/>
              <a:gd name="connsiteX41-1757" fmla="*/ 1000037 w 1933048"/>
              <a:gd name="connsiteY41-1758" fmla="*/ 630151 h 1620897"/>
              <a:gd name="connsiteX42-1759" fmla="*/ 1456364 w 1933048"/>
              <a:gd name="connsiteY42-1760" fmla="*/ 684103 h 1620897"/>
              <a:gd name="connsiteX43-1761" fmla="*/ 1645413 w 1933048"/>
              <a:gd name="connsiteY43-1762" fmla="*/ 730763 h 1620897"/>
              <a:gd name="connsiteX44-1763" fmla="*/ 1604669 w 1933048"/>
              <a:gd name="connsiteY44-1764" fmla="*/ 840123 h 1620897"/>
              <a:gd name="connsiteX45-1765" fmla="*/ 1430288 w 1933048"/>
              <a:gd name="connsiteY45-1766" fmla="*/ 923238 h 1620897"/>
              <a:gd name="connsiteX46-1767" fmla="*/ 1265684 w 1933048"/>
              <a:gd name="connsiteY46-1768" fmla="*/ 945109 h 1620897"/>
              <a:gd name="connsiteX47-1769" fmla="*/ 952774 w 1933048"/>
              <a:gd name="connsiteY47-1770" fmla="*/ 923238 h 1620897"/>
              <a:gd name="connsiteX48-1771" fmla="*/ 1488958 w 1933048"/>
              <a:gd name="connsiteY48-1772" fmla="*/ 1009268 h 1620897"/>
              <a:gd name="connsiteX49-1773" fmla="*/ 1751345 w 1933048"/>
              <a:gd name="connsiteY49-1774" fmla="*/ 1098215 h 1620897"/>
              <a:gd name="connsiteX50-1775" fmla="*/ 1707343 w 1933048"/>
              <a:gd name="connsiteY50-1776" fmla="*/ 1280482 h 1620897"/>
              <a:gd name="connsiteX51-1777" fmla="*/ 1664315 w 1933048"/>
              <a:gd name="connsiteY51-1778" fmla="*/ 1289939 h 1620897"/>
              <a:gd name="connsiteX52-1779" fmla="*/ 1662416 w 1933048"/>
              <a:gd name="connsiteY52-1780" fmla="*/ 1287098 h 1620897"/>
              <a:gd name="connsiteX53-1781" fmla="*/ 1647042 w 1933048"/>
              <a:gd name="connsiteY53-1782" fmla="*/ 1279025 h 1620897"/>
              <a:gd name="connsiteX54-1783" fmla="*/ 1639154 w 1933048"/>
              <a:gd name="connsiteY54-1784" fmla="*/ 1289610 h 1620897"/>
              <a:gd name="connsiteX55-1785" fmla="*/ 1639994 w 1933048"/>
              <a:gd name="connsiteY55-1786" fmla="*/ 1295285 h 1620897"/>
              <a:gd name="connsiteX56-1787" fmla="*/ 1585342 w 1933048"/>
              <a:gd name="connsiteY56-1788" fmla="*/ 1307298 h 1620897"/>
              <a:gd name="connsiteX57-1789" fmla="*/ 1317403 w 1933048"/>
              <a:gd name="connsiteY57-1790" fmla="*/ 1329358 h 1620897"/>
              <a:gd name="connsiteX58-1791" fmla="*/ 1270248 w 1933048"/>
              <a:gd name="connsiteY58-1792" fmla="*/ 1329692 h 1620897"/>
              <a:gd name="connsiteX59-1793" fmla="*/ 104955 w 1933048"/>
              <a:gd name="connsiteY59-1794" fmla="*/ 645961 h 1620897"/>
              <a:gd name="connsiteX60-1795" fmla="*/ 109341 w 1933048"/>
              <a:gd name="connsiteY60-1796" fmla="*/ 644645 h 1620897"/>
              <a:gd name="connsiteX61-1797" fmla="*/ 25251 w 1933048"/>
              <a:gd name="connsiteY61-1798" fmla="*/ 575630 h 1620897"/>
              <a:gd name="connsiteX62-1799" fmla="*/ 0 w 1933048"/>
              <a:gd name="connsiteY62-1800" fmla="*/ 566649 h 1620897"/>
              <a:gd name="connsiteX63-1801" fmla="*/ 273189 w 1933048"/>
              <a:gd name="connsiteY63-1802" fmla="*/ 424817 h 1620897"/>
              <a:gd name="connsiteX64-1803" fmla="*/ 300983 w 1933048"/>
              <a:gd name="connsiteY64-1804" fmla="*/ 429611 h 1620897"/>
              <a:gd name="connsiteX65-1805" fmla="*/ 644755 w 1933048"/>
              <a:gd name="connsiteY65-1806" fmla="*/ 302070 h 1620897"/>
              <a:gd name="connsiteX66-1807" fmla="*/ 286913 w 1933048"/>
              <a:gd name="connsiteY66-1808" fmla="*/ 382549 h 1620897"/>
              <a:gd name="connsiteX67-1809" fmla="*/ 285089 w 1933048"/>
              <a:gd name="connsiteY67-1810" fmla="*/ 381601 h 1620897"/>
              <a:gd name="connsiteX68-1811" fmla="*/ 285089 w 1933048"/>
              <a:gd name="connsiteY68-1812" fmla="*/ 381601 h 1620897"/>
              <a:gd name="connsiteX69-1813" fmla="*/ 286913 w 1933048"/>
              <a:gd name="connsiteY69-1814" fmla="*/ 382549 h 1620897"/>
              <a:gd name="connsiteX70-1815" fmla="*/ 341318 w 1933048"/>
              <a:gd name="connsiteY70-1816" fmla="*/ 383064 h 1620897"/>
              <a:gd name="connsiteX71-1817" fmla="*/ 362333 w 1933048"/>
              <a:gd name="connsiteY71-1818" fmla="*/ 378536 h 1620897"/>
              <a:gd name="connsiteX72-1819" fmla="*/ 780033 w 1933048"/>
              <a:gd name="connsiteY72-1820" fmla="*/ 161678 h 1620897"/>
              <a:gd name="connsiteX73-1821" fmla="*/ 784912 w 1933048"/>
              <a:gd name="connsiteY73-1822" fmla="*/ 165004 h 1620897"/>
              <a:gd name="connsiteX74-1823" fmla="*/ 822498 w 1933048"/>
              <a:gd name="connsiteY74-1824" fmla="*/ 154956 h 1620897"/>
              <a:gd name="connsiteX75-1825" fmla="*/ 800734 w 1933048"/>
              <a:gd name="connsiteY75-1826" fmla="*/ 150931 h 1620897"/>
              <a:gd name="connsiteX76-1827" fmla="*/ 1044145 w 1933048"/>
              <a:gd name="connsiteY76-1828" fmla="*/ 24559 h 1620897"/>
              <a:gd name="connsiteX77-1829" fmla="*/ 1044149 w 1933048"/>
              <a:gd name="connsiteY77-1830" fmla="*/ 24219 h 1620897"/>
              <a:gd name="connsiteX78-1831" fmla="*/ 1044158 w 1933048"/>
              <a:gd name="connsiteY78-1832" fmla="*/ 24208 h 1620897"/>
              <a:gd name="connsiteX79-1833" fmla="*/ 1076449 w 1933048"/>
              <a:gd name="connsiteY79-1834" fmla="*/ 0 h 1620897"/>
              <a:gd name="connsiteX80-1835" fmla="*/ 1052463 w 1933048"/>
              <a:gd name="connsiteY80-1836" fmla="*/ 14278 h 1620897"/>
              <a:gd name="connsiteX81-1837" fmla="*/ 1053544 w 1933048"/>
              <a:gd name="connsiteY81-1838" fmla="*/ 12984 h 1620897"/>
              <a:gd name="connsiteX82-1839" fmla="*/ 1070873 w 1933048"/>
              <a:gd name="connsiteY82-1840" fmla="*/ 2343 h 1620897"/>
              <a:gd name="connsiteX83-1841" fmla="*/ 1076449 w 1933048"/>
              <a:gd name="connsiteY83-1842" fmla="*/ 0 h 1620897"/>
              <a:gd name="connsiteX0-1843" fmla="*/ 1625856 w 1933048"/>
              <a:gd name="connsiteY0-1844" fmla="*/ 1372346 h 1620897"/>
              <a:gd name="connsiteX1-1845" fmla="*/ 1658451 w 1933048"/>
              <a:gd name="connsiteY1-1846" fmla="*/ 1445252 h 1620897"/>
              <a:gd name="connsiteX2-1847" fmla="*/ 1928987 w 1933048"/>
              <a:gd name="connsiteY2-1848" fmla="*/ 1481706 h 1620897"/>
              <a:gd name="connsiteX3-1849" fmla="*/ 1779239 w 1933048"/>
              <a:gd name="connsiteY3-1850" fmla="*/ 1617595 h 1620897"/>
              <a:gd name="connsiteX4-1851" fmla="*/ 1766554 w 1933048"/>
              <a:gd name="connsiteY4-1852" fmla="*/ 1620897 h 1620897"/>
              <a:gd name="connsiteX5-1853" fmla="*/ 1446359 w 1933048"/>
              <a:gd name="connsiteY5-1854" fmla="*/ 1433024 h 1620897"/>
              <a:gd name="connsiteX6-1855" fmla="*/ 1515671 w 1933048"/>
              <a:gd name="connsiteY6-1856" fmla="*/ 1431560 h 1620897"/>
              <a:gd name="connsiteX7-1857" fmla="*/ 1625856 w 1933048"/>
              <a:gd name="connsiteY7-1858" fmla="*/ 1372346 h 1620897"/>
              <a:gd name="connsiteX8-1859" fmla="*/ 1664315 w 1933048"/>
              <a:gd name="connsiteY8-1860" fmla="*/ 1289939 h 1620897"/>
              <a:gd name="connsiteX9-1861" fmla="*/ 1666751 w 1933048"/>
              <a:gd name="connsiteY9-1862" fmla="*/ 1293583 h 1620897"/>
              <a:gd name="connsiteX10-1863" fmla="*/ 1640166 w 1933048"/>
              <a:gd name="connsiteY10-1864" fmla="*/ 1296454 h 1620897"/>
              <a:gd name="connsiteX11-1865" fmla="*/ 1639994 w 1933048"/>
              <a:gd name="connsiteY11-1866" fmla="*/ 1295285 h 1620897"/>
              <a:gd name="connsiteX12-1867" fmla="*/ 1664315 w 1933048"/>
              <a:gd name="connsiteY12-1868" fmla="*/ 1289939 h 1620897"/>
              <a:gd name="connsiteX13-1869" fmla="*/ 520895 w 1933048"/>
              <a:gd name="connsiteY13-1870" fmla="*/ 631610 h 1620897"/>
              <a:gd name="connsiteX14-1871" fmla="*/ 520895 w 1933048"/>
              <a:gd name="connsiteY14-1872" fmla="*/ 631610 h 1620897"/>
              <a:gd name="connsiteX15-1873" fmla="*/ 190058 w 1933048"/>
              <a:gd name="connsiteY15-1874" fmla="*/ 631610 h 1620897"/>
              <a:gd name="connsiteX16-1875" fmla="*/ 354662 w 1933048"/>
              <a:gd name="connsiteY16-1876" fmla="*/ 695768 h 1620897"/>
              <a:gd name="connsiteX17-1877" fmla="*/ 190058 w 1933048"/>
              <a:gd name="connsiteY17-1878" fmla="*/ 631610 h 1620897"/>
              <a:gd name="connsiteX18-1879" fmla="*/ 600751 w 1933048"/>
              <a:gd name="connsiteY18-1880" fmla="*/ 606821 h 1620897"/>
              <a:gd name="connsiteX19-1881" fmla="*/ 669200 w 1933048"/>
              <a:gd name="connsiteY19-1882" fmla="*/ 574741 h 1620897"/>
              <a:gd name="connsiteX20-1883" fmla="*/ 791431 w 1933048"/>
              <a:gd name="connsiteY20-1884" fmla="*/ 411430 h 1620897"/>
              <a:gd name="connsiteX21-1885" fmla="*/ 783282 w 1933048"/>
              <a:gd name="connsiteY21-1886" fmla="*/ 442051 h 1620897"/>
              <a:gd name="connsiteX22-1887" fmla="*/ 791431 w 1933048"/>
              <a:gd name="connsiteY22-1888" fmla="*/ 411430 h 1620897"/>
              <a:gd name="connsiteX23-1889" fmla="*/ 1164640 w 1933048"/>
              <a:gd name="connsiteY23-1890" fmla="*/ 216039 h 1620897"/>
              <a:gd name="connsiteX24-1891" fmla="*/ 1164640 w 1933048"/>
              <a:gd name="connsiteY24-1892" fmla="*/ 216039 h 1620897"/>
              <a:gd name="connsiteX25-1893" fmla="*/ 958024 w 1933048"/>
              <a:gd name="connsiteY25-1894" fmla="*/ 167428 h 1620897"/>
              <a:gd name="connsiteX26-1895" fmla="*/ 925070 w 1933048"/>
              <a:gd name="connsiteY26-1896" fmla="*/ 170837 h 1620897"/>
              <a:gd name="connsiteX27-1897" fmla="*/ 958024 w 1933048"/>
              <a:gd name="connsiteY27-1898" fmla="*/ 167428 h 1620897"/>
              <a:gd name="connsiteX28-1899" fmla="*/ 1044158 w 1933048"/>
              <a:gd name="connsiteY28-1900" fmla="*/ 24208 h 1620897"/>
              <a:gd name="connsiteX29-1901" fmla="*/ 1044150 w 1933048"/>
              <a:gd name="connsiteY29-1902" fmla="*/ 24220 h 1620897"/>
              <a:gd name="connsiteX30-1903" fmla="*/ 1044040 w 1933048"/>
              <a:gd name="connsiteY30-1904" fmla="*/ 33772 h 1620897"/>
              <a:gd name="connsiteX31-1905" fmla="*/ 1034261 w 1933048"/>
              <a:gd name="connsiteY31-1906" fmla="*/ 150423 h 1620897"/>
              <a:gd name="connsiteX32-1907" fmla="*/ 1400953 w 1933048"/>
              <a:gd name="connsiteY32-1908" fmla="*/ 268532 h 1620897"/>
              <a:gd name="connsiteX33-1909" fmla="*/ 1153233 w 1933048"/>
              <a:gd name="connsiteY33-1910" fmla="*/ 360395 h 1620897"/>
              <a:gd name="connsiteX34-1911" fmla="*/ 885956 w 1933048"/>
              <a:gd name="connsiteY34-1912" fmla="*/ 278739 h 1620897"/>
              <a:gd name="connsiteX35-1913" fmla="*/ 768615 w 1933048"/>
              <a:gd name="connsiteY35-1914" fmla="*/ 251034 h 1620897"/>
              <a:gd name="connsiteX36-1915" fmla="*/ 959293 w 1933048"/>
              <a:gd name="connsiteY36-1916" fmla="*/ 404140 h 1620897"/>
              <a:gd name="connsiteX37-1917" fmla="*/ 1356949 w 1933048"/>
              <a:gd name="connsiteY37-1918" fmla="*/ 469755 h 1620897"/>
              <a:gd name="connsiteX38-1919" fmla="*/ 1557407 w 1933048"/>
              <a:gd name="connsiteY38-1920" fmla="*/ 520791 h 1620897"/>
              <a:gd name="connsiteX39-1921" fmla="*/ 1337392 w 1933048"/>
              <a:gd name="connsiteY39-1922" fmla="*/ 576200 h 1620897"/>
              <a:gd name="connsiteX40-1923" fmla="*/ 1255905 w 1933048"/>
              <a:gd name="connsiteY40-1924" fmla="*/ 600988 h 1620897"/>
              <a:gd name="connsiteX41-1925" fmla="*/ 1000037 w 1933048"/>
              <a:gd name="connsiteY41-1926" fmla="*/ 630151 h 1620897"/>
              <a:gd name="connsiteX42-1927" fmla="*/ 1456364 w 1933048"/>
              <a:gd name="connsiteY42-1928" fmla="*/ 684103 h 1620897"/>
              <a:gd name="connsiteX43-1929" fmla="*/ 1645413 w 1933048"/>
              <a:gd name="connsiteY43-1930" fmla="*/ 730763 h 1620897"/>
              <a:gd name="connsiteX44-1931" fmla="*/ 1604669 w 1933048"/>
              <a:gd name="connsiteY44-1932" fmla="*/ 840123 h 1620897"/>
              <a:gd name="connsiteX45-1933" fmla="*/ 1430288 w 1933048"/>
              <a:gd name="connsiteY45-1934" fmla="*/ 923238 h 1620897"/>
              <a:gd name="connsiteX46-1935" fmla="*/ 1265684 w 1933048"/>
              <a:gd name="connsiteY46-1936" fmla="*/ 945109 h 1620897"/>
              <a:gd name="connsiteX47-1937" fmla="*/ 952774 w 1933048"/>
              <a:gd name="connsiteY47-1938" fmla="*/ 923238 h 1620897"/>
              <a:gd name="connsiteX48-1939" fmla="*/ 1488958 w 1933048"/>
              <a:gd name="connsiteY48-1940" fmla="*/ 1009268 h 1620897"/>
              <a:gd name="connsiteX49-1941" fmla="*/ 1751345 w 1933048"/>
              <a:gd name="connsiteY49-1942" fmla="*/ 1098215 h 1620897"/>
              <a:gd name="connsiteX50-1943" fmla="*/ 1707343 w 1933048"/>
              <a:gd name="connsiteY50-1944" fmla="*/ 1280482 h 1620897"/>
              <a:gd name="connsiteX51-1945" fmla="*/ 1664315 w 1933048"/>
              <a:gd name="connsiteY51-1946" fmla="*/ 1289939 h 1620897"/>
              <a:gd name="connsiteX52-1947" fmla="*/ 1662416 w 1933048"/>
              <a:gd name="connsiteY52-1948" fmla="*/ 1287098 h 1620897"/>
              <a:gd name="connsiteX53-1949" fmla="*/ 1647042 w 1933048"/>
              <a:gd name="connsiteY53-1950" fmla="*/ 1279025 h 1620897"/>
              <a:gd name="connsiteX54-1951" fmla="*/ 1639154 w 1933048"/>
              <a:gd name="connsiteY54-1952" fmla="*/ 1289610 h 1620897"/>
              <a:gd name="connsiteX55-1953" fmla="*/ 1639994 w 1933048"/>
              <a:gd name="connsiteY55-1954" fmla="*/ 1295285 h 1620897"/>
              <a:gd name="connsiteX56-1955" fmla="*/ 1585342 w 1933048"/>
              <a:gd name="connsiteY56-1956" fmla="*/ 1307298 h 1620897"/>
              <a:gd name="connsiteX57-1957" fmla="*/ 1317403 w 1933048"/>
              <a:gd name="connsiteY57-1958" fmla="*/ 1329358 h 1620897"/>
              <a:gd name="connsiteX58-1959" fmla="*/ 1270248 w 1933048"/>
              <a:gd name="connsiteY58-1960" fmla="*/ 1329692 h 1620897"/>
              <a:gd name="connsiteX59-1961" fmla="*/ 104955 w 1933048"/>
              <a:gd name="connsiteY59-1962" fmla="*/ 645961 h 1620897"/>
              <a:gd name="connsiteX60-1963" fmla="*/ 109341 w 1933048"/>
              <a:gd name="connsiteY60-1964" fmla="*/ 644645 h 1620897"/>
              <a:gd name="connsiteX61-1965" fmla="*/ 25251 w 1933048"/>
              <a:gd name="connsiteY61-1966" fmla="*/ 575630 h 1620897"/>
              <a:gd name="connsiteX62-1967" fmla="*/ 0 w 1933048"/>
              <a:gd name="connsiteY62-1968" fmla="*/ 566649 h 1620897"/>
              <a:gd name="connsiteX63-1969" fmla="*/ 273189 w 1933048"/>
              <a:gd name="connsiteY63-1970" fmla="*/ 424817 h 1620897"/>
              <a:gd name="connsiteX64-1971" fmla="*/ 300983 w 1933048"/>
              <a:gd name="connsiteY64-1972" fmla="*/ 429611 h 1620897"/>
              <a:gd name="connsiteX65-1973" fmla="*/ 644755 w 1933048"/>
              <a:gd name="connsiteY65-1974" fmla="*/ 302070 h 1620897"/>
              <a:gd name="connsiteX66-1975" fmla="*/ 286913 w 1933048"/>
              <a:gd name="connsiteY66-1976" fmla="*/ 382549 h 1620897"/>
              <a:gd name="connsiteX67-1977" fmla="*/ 285089 w 1933048"/>
              <a:gd name="connsiteY67-1978" fmla="*/ 381601 h 1620897"/>
              <a:gd name="connsiteX68-1979" fmla="*/ 285089 w 1933048"/>
              <a:gd name="connsiteY68-1980" fmla="*/ 381601 h 1620897"/>
              <a:gd name="connsiteX69-1981" fmla="*/ 286913 w 1933048"/>
              <a:gd name="connsiteY69-1982" fmla="*/ 382549 h 1620897"/>
              <a:gd name="connsiteX70-1983" fmla="*/ 341318 w 1933048"/>
              <a:gd name="connsiteY70-1984" fmla="*/ 383064 h 1620897"/>
              <a:gd name="connsiteX71-1985" fmla="*/ 362333 w 1933048"/>
              <a:gd name="connsiteY71-1986" fmla="*/ 378536 h 1620897"/>
              <a:gd name="connsiteX72-1987" fmla="*/ 780033 w 1933048"/>
              <a:gd name="connsiteY72-1988" fmla="*/ 161678 h 1620897"/>
              <a:gd name="connsiteX73-1989" fmla="*/ 784912 w 1933048"/>
              <a:gd name="connsiteY73-1990" fmla="*/ 165004 h 1620897"/>
              <a:gd name="connsiteX74-1991" fmla="*/ 822498 w 1933048"/>
              <a:gd name="connsiteY74-1992" fmla="*/ 154956 h 1620897"/>
              <a:gd name="connsiteX75-1993" fmla="*/ 800734 w 1933048"/>
              <a:gd name="connsiteY75-1994" fmla="*/ 150931 h 1620897"/>
              <a:gd name="connsiteX76-1995" fmla="*/ 1044145 w 1933048"/>
              <a:gd name="connsiteY76-1996" fmla="*/ 24559 h 1620897"/>
              <a:gd name="connsiteX77-1997" fmla="*/ 1044149 w 1933048"/>
              <a:gd name="connsiteY77-1998" fmla="*/ 24219 h 1620897"/>
              <a:gd name="connsiteX78-1999" fmla="*/ 1044158 w 1933048"/>
              <a:gd name="connsiteY78-2000" fmla="*/ 24208 h 1620897"/>
              <a:gd name="connsiteX79-2001" fmla="*/ 1076449 w 1933048"/>
              <a:gd name="connsiteY79-2002" fmla="*/ 0 h 1620897"/>
              <a:gd name="connsiteX80-2003" fmla="*/ 1052463 w 1933048"/>
              <a:gd name="connsiteY80-2004" fmla="*/ 14278 h 1620897"/>
              <a:gd name="connsiteX81-2005" fmla="*/ 1053544 w 1933048"/>
              <a:gd name="connsiteY81-2006" fmla="*/ 12984 h 1620897"/>
              <a:gd name="connsiteX82-2007" fmla="*/ 1070873 w 1933048"/>
              <a:gd name="connsiteY82-2008" fmla="*/ 2343 h 1620897"/>
              <a:gd name="connsiteX83-2009" fmla="*/ 1076449 w 1933048"/>
              <a:gd name="connsiteY83-2010" fmla="*/ 0 h 1620897"/>
              <a:gd name="connsiteX0-2011" fmla="*/ 1625856 w 1933048"/>
              <a:gd name="connsiteY0-2012" fmla="*/ 1372346 h 1620897"/>
              <a:gd name="connsiteX1-2013" fmla="*/ 1658451 w 1933048"/>
              <a:gd name="connsiteY1-2014" fmla="*/ 1445252 h 1620897"/>
              <a:gd name="connsiteX2-2015" fmla="*/ 1928987 w 1933048"/>
              <a:gd name="connsiteY2-2016" fmla="*/ 1481706 h 1620897"/>
              <a:gd name="connsiteX3-2017" fmla="*/ 1779239 w 1933048"/>
              <a:gd name="connsiteY3-2018" fmla="*/ 1617595 h 1620897"/>
              <a:gd name="connsiteX4-2019" fmla="*/ 1766554 w 1933048"/>
              <a:gd name="connsiteY4-2020" fmla="*/ 1620897 h 1620897"/>
              <a:gd name="connsiteX5-2021" fmla="*/ 1446359 w 1933048"/>
              <a:gd name="connsiteY5-2022" fmla="*/ 1433024 h 1620897"/>
              <a:gd name="connsiteX6-2023" fmla="*/ 1515671 w 1933048"/>
              <a:gd name="connsiteY6-2024" fmla="*/ 1431560 h 1620897"/>
              <a:gd name="connsiteX7-2025" fmla="*/ 1625856 w 1933048"/>
              <a:gd name="connsiteY7-2026" fmla="*/ 1372346 h 1620897"/>
              <a:gd name="connsiteX8-2027" fmla="*/ 520895 w 1933048"/>
              <a:gd name="connsiteY8-2028" fmla="*/ 631610 h 1620897"/>
              <a:gd name="connsiteX9-2029" fmla="*/ 1666751 w 1933048"/>
              <a:gd name="connsiteY9-2030" fmla="*/ 1293583 h 1620897"/>
              <a:gd name="connsiteX10-2031" fmla="*/ 1640166 w 1933048"/>
              <a:gd name="connsiteY10-2032" fmla="*/ 1296454 h 1620897"/>
              <a:gd name="connsiteX11-2033" fmla="*/ 1639994 w 1933048"/>
              <a:gd name="connsiteY11-2034" fmla="*/ 1295285 h 1620897"/>
              <a:gd name="connsiteX12-2035" fmla="*/ 1664315 w 1933048"/>
              <a:gd name="connsiteY12-2036" fmla="*/ 1289939 h 1620897"/>
              <a:gd name="connsiteX13-2037" fmla="*/ 520895 w 1933048"/>
              <a:gd name="connsiteY13-2038" fmla="*/ 631610 h 1620897"/>
              <a:gd name="connsiteX14-2039" fmla="*/ 190058 w 1933048"/>
              <a:gd name="connsiteY14-2040" fmla="*/ 631610 h 1620897"/>
              <a:gd name="connsiteX15-2041" fmla="*/ 354662 w 1933048"/>
              <a:gd name="connsiteY15-2042" fmla="*/ 695768 h 1620897"/>
              <a:gd name="connsiteX16-2043" fmla="*/ 190058 w 1933048"/>
              <a:gd name="connsiteY16-2044" fmla="*/ 631610 h 1620897"/>
              <a:gd name="connsiteX17-2045" fmla="*/ 600751 w 1933048"/>
              <a:gd name="connsiteY17-2046" fmla="*/ 606821 h 1620897"/>
              <a:gd name="connsiteX18-2047" fmla="*/ 669200 w 1933048"/>
              <a:gd name="connsiteY18-2048" fmla="*/ 574741 h 1620897"/>
              <a:gd name="connsiteX19-2049" fmla="*/ 791431 w 1933048"/>
              <a:gd name="connsiteY19-2050" fmla="*/ 411430 h 1620897"/>
              <a:gd name="connsiteX20-2051" fmla="*/ 783282 w 1933048"/>
              <a:gd name="connsiteY20-2052" fmla="*/ 442051 h 1620897"/>
              <a:gd name="connsiteX21-2053" fmla="*/ 791431 w 1933048"/>
              <a:gd name="connsiteY21-2054" fmla="*/ 411430 h 1620897"/>
              <a:gd name="connsiteX22-2055" fmla="*/ 1164640 w 1933048"/>
              <a:gd name="connsiteY22-2056" fmla="*/ 216039 h 1620897"/>
              <a:gd name="connsiteX23-2057" fmla="*/ 1164640 w 1933048"/>
              <a:gd name="connsiteY23-2058" fmla="*/ 216039 h 1620897"/>
              <a:gd name="connsiteX24-2059" fmla="*/ 958024 w 1933048"/>
              <a:gd name="connsiteY24-2060" fmla="*/ 167428 h 1620897"/>
              <a:gd name="connsiteX25-2061" fmla="*/ 925070 w 1933048"/>
              <a:gd name="connsiteY25-2062" fmla="*/ 170837 h 1620897"/>
              <a:gd name="connsiteX26-2063" fmla="*/ 958024 w 1933048"/>
              <a:gd name="connsiteY26-2064" fmla="*/ 167428 h 1620897"/>
              <a:gd name="connsiteX27-2065" fmla="*/ 1044158 w 1933048"/>
              <a:gd name="connsiteY27-2066" fmla="*/ 24208 h 1620897"/>
              <a:gd name="connsiteX28-2067" fmla="*/ 1044150 w 1933048"/>
              <a:gd name="connsiteY28-2068" fmla="*/ 24220 h 1620897"/>
              <a:gd name="connsiteX29-2069" fmla="*/ 1044040 w 1933048"/>
              <a:gd name="connsiteY29-2070" fmla="*/ 33772 h 1620897"/>
              <a:gd name="connsiteX30-2071" fmla="*/ 1034261 w 1933048"/>
              <a:gd name="connsiteY30-2072" fmla="*/ 150423 h 1620897"/>
              <a:gd name="connsiteX31-2073" fmla="*/ 1400953 w 1933048"/>
              <a:gd name="connsiteY31-2074" fmla="*/ 268532 h 1620897"/>
              <a:gd name="connsiteX32-2075" fmla="*/ 1153233 w 1933048"/>
              <a:gd name="connsiteY32-2076" fmla="*/ 360395 h 1620897"/>
              <a:gd name="connsiteX33-2077" fmla="*/ 885956 w 1933048"/>
              <a:gd name="connsiteY33-2078" fmla="*/ 278739 h 1620897"/>
              <a:gd name="connsiteX34-2079" fmla="*/ 768615 w 1933048"/>
              <a:gd name="connsiteY34-2080" fmla="*/ 251034 h 1620897"/>
              <a:gd name="connsiteX35-2081" fmla="*/ 959293 w 1933048"/>
              <a:gd name="connsiteY35-2082" fmla="*/ 404140 h 1620897"/>
              <a:gd name="connsiteX36-2083" fmla="*/ 1356949 w 1933048"/>
              <a:gd name="connsiteY36-2084" fmla="*/ 469755 h 1620897"/>
              <a:gd name="connsiteX37-2085" fmla="*/ 1557407 w 1933048"/>
              <a:gd name="connsiteY37-2086" fmla="*/ 520791 h 1620897"/>
              <a:gd name="connsiteX38-2087" fmla="*/ 1337392 w 1933048"/>
              <a:gd name="connsiteY38-2088" fmla="*/ 576200 h 1620897"/>
              <a:gd name="connsiteX39-2089" fmla="*/ 1255905 w 1933048"/>
              <a:gd name="connsiteY39-2090" fmla="*/ 600988 h 1620897"/>
              <a:gd name="connsiteX40-2091" fmla="*/ 1000037 w 1933048"/>
              <a:gd name="connsiteY40-2092" fmla="*/ 630151 h 1620897"/>
              <a:gd name="connsiteX41-2093" fmla="*/ 1456364 w 1933048"/>
              <a:gd name="connsiteY41-2094" fmla="*/ 684103 h 1620897"/>
              <a:gd name="connsiteX42-2095" fmla="*/ 1645413 w 1933048"/>
              <a:gd name="connsiteY42-2096" fmla="*/ 730763 h 1620897"/>
              <a:gd name="connsiteX43-2097" fmla="*/ 1604669 w 1933048"/>
              <a:gd name="connsiteY43-2098" fmla="*/ 840123 h 1620897"/>
              <a:gd name="connsiteX44-2099" fmla="*/ 1430288 w 1933048"/>
              <a:gd name="connsiteY44-2100" fmla="*/ 923238 h 1620897"/>
              <a:gd name="connsiteX45-2101" fmla="*/ 1265684 w 1933048"/>
              <a:gd name="connsiteY45-2102" fmla="*/ 945109 h 1620897"/>
              <a:gd name="connsiteX46-2103" fmla="*/ 952774 w 1933048"/>
              <a:gd name="connsiteY46-2104" fmla="*/ 923238 h 1620897"/>
              <a:gd name="connsiteX47-2105" fmla="*/ 1488958 w 1933048"/>
              <a:gd name="connsiteY47-2106" fmla="*/ 1009268 h 1620897"/>
              <a:gd name="connsiteX48-2107" fmla="*/ 1751345 w 1933048"/>
              <a:gd name="connsiteY48-2108" fmla="*/ 1098215 h 1620897"/>
              <a:gd name="connsiteX49-2109" fmla="*/ 1707343 w 1933048"/>
              <a:gd name="connsiteY49-2110" fmla="*/ 1280482 h 1620897"/>
              <a:gd name="connsiteX50-2111" fmla="*/ 1664315 w 1933048"/>
              <a:gd name="connsiteY50-2112" fmla="*/ 1289939 h 1620897"/>
              <a:gd name="connsiteX51-2113" fmla="*/ 1662416 w 1933048"/>
              <a:gd name="connsiteY51-2114" fmla="*/ 1287098 h 1620897"/>
              <a:gd name="connsiteX52-2115" fmla="*/ 1647042 w 1933048"/>
              <a:gd name="connsiteY52-2116" fmla="*/ 1279025 h 1620897"/>
              <a:gd name="connsiteX53-2117" fmla="*/ 1639154 w 1933048"/>
              <a:gd name="connsiteY53-2118" fmla="*/ 1289610 h 1620897"/>
              <a:gd name="connsiteX54-2119" fmla="*/ 1639994 w 1933048"/>
              <a:gd name="connsiteY54-2120" fmla="*/ 1295285 h 1620897"/>
              <a:gd name="connsiteX55-2121" fmla="*/ 1585342 w 1933048"/>
              <a:gd name="connsiteY55-2122" fmla="*/ 1307298 h 1620897"/>
              <a:gd name="connsiteX56-2123" fmla="*/ 1317403 w 1933048"/>
              <a:gd name="connsiteY56-2124" fmla="*/ 1329358 h 1620897"/>
              <a:gd name="connsiteX57-2125" fmla="*/ 1270248 w 1933048"/>
              <a:gd name="connsiteY57-2126" fmla="*/ 1329692 h 1620897"/>
              <a:gd name="connsiteX58-2127" fmla="*/ 104955 w 1933048"/>
              <a:gd name="connsiteY58-2128" fmla="*/ 645961 h 1620897"/>
              <a:gd name="connsiteX59-2129" fmla="*/ 109341 w 1933048"/>
              <a:gd name="connsiteY59-2130" fmla="*/ 644645 h 1620897"/>
              <a:gd name="connsiteX60-2131" fmla="*/ 25251 w 1933048"/>
              <a:gd name="connsiteY60-2132" fmla="*/ 575630 h 1620897"/>
              <a:gd name="connsiteX61-2133" fmla="*/ 0 w 1933048"/>
              <a:gd name="connsiteY61-2134" fmla="*/ 566649 h 1620897"/>
              <a:gd name="connsiteX62-2135" fmla="*/ 273189 w 1933048"/>
              <a:gd name="connsiteY62-2136" fmla="*/ 424817 h 1620897"/>
              <a:gd name="connsiteX63-2137" fmla="*/ 300983 w 1933048"/>
              <a:gd name="connsiteY63-2138" fmla="*/ 429611 h 1620897"/>
              <a:gd name="connsiteX64-2139" fmla="*/ 644755 w 1933048"/>
              <a:gd name="connsiteY64-2140" fmla="*/ 302070 h 1620897"/>
              <a:gd name="connsiteX65-2141" fmla="*/ 286913 w 1933048"/>
              <a:gd name="connsiteY65-2142" fmla="*/ 382549 h 1620897"/>
              <a:gd name="connsiteX66-2143" fmla="*/ 285089 w 1933048"/>
              <a:gd name="connsiteY66-2144" fmla="*/ 381601 h 1620897"/>
              <a:gd name="connsiteX67-2145" fmla="*/ 285089 w 1933048"/>
              <a:gd name="connsiteY67-2146" fmla="*/ 381601 h 1620897"/>
              <a:gd name="connsiteX68-2147" fmla="*/ 286913 w 1933048"/>
              <a:gd name="connsiteY68-2148" fmla="*/ 382549 h 1620897"/>
              <a:gd name="connsiteX69-2149" fmla="*/ 341318 w 1933048"/>
              <a:gd name="connsiteY69-2150" fmla="*/ 383064 h 1620897"/>
              <a:gd name="connsiteX70-2151" fmla="*/ 362333 w 1933048"/>
              <a:gd name="connsiteY70-2152" fmla="*/ 378536 h 1620897"/>
              <a:gd name="connsiteX71-2153" fmla="*/ 780033 w 1933048"/>
              <a:gd name="connsiteY71-2154" fmla="*/ 161678 h 1620897"/>
              <a:gd name="connsiteX72-2155" fmla="*/ 784912 w 1933048"/>
              <a:gd name="connsiteY72-2156" fmla="*/ 165004 h 1620897"/>
              <a:gd name="connsiteX73-2157" fmla="*/ 822498 w 1933048"/>
              <a:gd name="connsiteY73-2158" fmla="*/ 154956 h 1620897"/>
              <a:gd name="connsiteX74-2159" fmla="*/ 800734 w 1933048"/>
              <a:gd name="connsiteY74-2160" fmla="*/ 150931 h 1620897"/>
              <a:gd name="connsiteX75-2161" fmla="*/ 1044145 w 1933048"/>
              <a:gd name="connsiteY75-2162" fmla="*/ 24559 h 1620897"/>
              <a:gd name="connsiteX76-2163" fmla="*/ 1044149 w 1933048"/>
              <a:gd name="connsiteY76-2164" fmla="*/ 24219 h 1620897"/>
              <a:gd name="connsiteX77-2165" fmla="*/ 1044158 w 1933048"/>
              <a:gd name="connsiteY77-2166" fmla="*/ 24208 h 1620897"/>
              <a:gd name="connsiteX78-2167" fmla="*/ 1076449 w 1933048"/>
              <a:gd name="connsiteY78-2168" fmla="*/ 0 h 1620897"/>
              <a:gd name="connsiteX79-2169" fmla="*/ 1052463 w 1933048"/>
              <a:gd name="connsiteY79-2170" fmla="*/ 14278 h 1620897"/>
              <a:gd name="connsiteX80-2171" fmla="*/ 1053544 w 1933048"/>
              <a:gd name="connsiteY80-2172" fmla="*/ 12984 h 1620897"/>
              <a:gd name="connsiteX81-2173" fmla="*/ 1070873 w 1933048"/>
              <a:gd name="connsiteY81-2174" fmla="*/ 2343 h 1620897"/>
              <a:gd name="connsiteX82-2175" fmla="*/ 1076449 w 1933048"/>
              <a:gd name="connsiteY82-2176" fmla="*/ 0 h 1620897"/>
              <a:gd name="connsiteX0-2177" fmla="*/ 1625856 w 1933048"/>
              <a:gd name="connsiteY0-2178" fmla="*/ 1372346 h 1620897"/>
              <a:gd name="connsiteX1-2179" fmla="*/ 1658451 w 1933048"/>
              <a:gd name="connsiteY1-2180" fmla="*/ 1445252 h 1620897"/>
              <a:gd name="connsiteX2-2181" fmla="*/ 1928987 w 1933048"/>
              <a:gd name="connsiteY2-2182" fmla="*/ 1481706 h 1620897"/>
              <a:gd name="connsiteX3-2183" fmla="*/ 1779239 w 1933048"/>
              <a:gd name="connsiteY3-2184" fmla="*/ 1617595 h 1620897"/>
              <a:gd name="connsiteX4-2185" fmla="*/ 1766554 w 1933048"/>
              <a:gd name="connsiteY4-2186" fmla="*/ 1620897 h 1620897"/>
              <a:gd name="connsiteX5-2187" fmla="*/ 1446359 w 1933048"/>
              <a:gd name="connsiteY5-2188" fmla="*/ 1433024 h 1620897"/>
              <a:gd name="connsiteX6-2189" fmla="*/ 1515671 w 1933048"/>
              <a:gd name="connsiteY6-2190" fmla="*/ 1431560 h 1620897"/>
              <a:gd name="connsiteX7-2191" fmla="*/ 1625856 w 1933048"/>
              <a:gd name="connsiteY7-2192" fmla="*/ 1372346 h 1620897"/>
              <a:gd name="connsiteX8-2193" fmla="*/ 1664315 w 1933048"/>
              <a:gd name="connsiteY8-2194" fmla="*/ 1289939 h 1620897"/>
              <a:gd name="connsiteX9-2195" fmla="*/ 1666751 w 1933048"/>
              <a:gd name="connsiteY9-2196" fmla="*/ 1293583 h 1620897"/>
              <a:gd name="connsiteX10-2197" fmla="*/ 1640166 w 1933048"/>
              <a:gd name="connsiteY10-2198" fmla="*/ 1296454 h 1620897"/>
              <a:gd name="connsiteX11-2199" fmla="*/ 1639994 w 1933048"/>
              <a:gd name="connsiteY11-2200" fmla="*/ 1295285 h 1620897"/>
              <a:gd name="connsiteX12-2201" fmla="*/ 1664315 w 1933048"/>
              <a:gd name="connsiteY12-2202" fmla="*/ 1289939 h 1620897"/>
              <a:gd name="connsiteX13-2203" fmla="*/ 520895 w 1933048"/>
              <a:gd name="connsiteY13-2204" fmla="*/ 631610 h 1620897"/>
              <a:gd name="connsiteX14-2205" fmla="*/ 190058 w 1933048"/>
              <a:gd name="connsiteY14-2206" fmla="*/ 631610 h 1620897"/>
              <a:gd name="connsiteX15-2207" fmla="*/ 354662 w 1933048"/>
              <a:gd name="connsiteY15-2208" fmla="*/ 695768 h 1620897"/>
              <a:gd name="connsiteX16-2209" fmla="*/ 190058 w 1933048"/>
              <a:gd name="connsiteY16-2210" fmla="*/ 631610 h 1620897"/>
              <a:gd name="connsiteX17-2211" fmla="*/ 600751 w 1933048"/>
              <a:gd name="connsiteY17-2212" fmla="*/ 606821 h 1620897"/>
              <a:gd name="connsiteX18-2213" fmla="*/ 669200 w 1933048"/>
              <a:gd name="connsiteY18-2214" fmla="*/ 574741 h 1620897"/>
              <a:gd name="connsiteX19-2215" fmla="*/ 791431 w 1933048"/>
              <a:gd name="connsiteY19-2216" fmla="*/ 411430 h 1620897"/>
              <a:gd name="connsiteX20-2217" fmla="*/ 783282 w 1933048"/>
              <a:gd name="connsiteY20-2218" fmla="*/ 442051 h 1620897"/>
              <a:gd name="connsiteX21-2219" fmla="*/ 791431 w 1933048"/>
              <a:gd name="connsiteY21-2220" fmla="*/ 411430 h 1620897"/>
              <a:gd name="connsiteX22-2221" fmla="*/ 1164640 w 1933048"/>
              <a:gd name="connsiteY22-2222" fmla="*/ 216039 h 1620897"/>
              <a:gd name="connsiteX23-2223" fmla="*/ 1164640 w 1933048"/>
              <a:gd name="connsiteY23-2224" fmla="*/ 216039 h 1620897"/>
              <a:gd name="connsiteX24-2225" fmla="*/ 958024 w 1933048"/>
              <a:gd name="connsiteY24-2226" fmla="*/ 167428 h 1620897"/>
              <a:gd name="connsiteX25-2227" fmla="*/ 925070 w 1933048"/>
              <a:gd name="connsiteY25-2228" fmla="*/ 170837 h 1620897"/>
              <a:gd name="connsiteX26-2229" fmla="*/ 958024 w 1933048"/>
              <a:gd name="connsiteY26-2230" fmla="*/ 167428 h 1620897"/>
              <a:gd name="connsiteX27-2231" fmla="*/ 1044158 w 1933048"/>
              <a:gd name="connsiteY27-2232" fmla="*/ 24208 h 1620897"/>
              <a:gd name="connsiteX28-2233" fmla="*/ 1044150 w 1933048"/>
              <a:gd name="connsiteY28-2234" fmla="*/ 24220 h 1620897"/>
              <a:gd name="connsiteX29-2235" fmla="*/ 1044040 w 1933048"/>
              <a:gd name="connsiteY29-2236" fmla="*/ 33772 h 1620897"/>
              <a:gd name="connsiteX30-2237" fmla="*/ 1034261 w 1933048"/>
              <a:gd name="connsiteY30-2238" fmla="*/ 150423 h 1620897"/>
              <a:gd name="connsiteX31-2239" fmla="*/ 1400953 w 1933048"/>
              <a:gd name="connsiteY31-2240" fmla="*/ 268532 h 1620897"/>
              <a:gd name="connsiteX32-2241" fmla="*/ 1153233 w 1933048"/>
              <a:gd name="connsiteY32-2242" fmla="*/ 360395 h 1620897"/>
              <a:gd name="connsiteX33-2243" fmla="*/ 885956 w 1933048"/>
              <a:gd name="connsiteY33-2244" fmla="*/ 278739 h 1620897"/>
              <a:gd name="connsiteX34-2245" fmla="*/ 768615 w 1933048"/>
              <a:gd name="connsiteY34-2246" fmla="*/ 251034 h 1620897"/>
              <a:gd name="connsiteX35-2247" fmla="*/ 959293 w 1933048"/>
              <a:gd name="connsiteY35-2248" fmla="*/ 404140 h 1620897"/>
              <a:gd name="connsiteX36-2249" fmla="*/ 1356949 w 1933048"/>
              <a:gd name="connsiteY36-2250" fmla="*/ 469755 h 1620897"/>
              <a:gd name="connsiteX37-2251" fmla="*/ 1557407 w 1933048"/>
              <a:gd name="connsiteY37-2252" fmla="*/ 520791 h 1620897"/>
              <a:gd name="connsiteX38-2253" fmla="*/ 1337392 w 1933048"/>
              <a:gd name="connsiteY38-2254" fmla="*/ 576200 h 1620897"/>
              <a:gd name="connsiteX39-2255" fmla="*/ 1255905 w 1933048"/>
              <a:gd name="connsiteY39-2256" fmla="*/ 600988 h 1620897"/>
              <a:gd name="connsiteX40-2257" fmla="*/ 1000037 w 1933048"/>
              <a:gd name="connsiteY40-2258" fmla="*/ 630151 h 1620897"/>
              <a:gd name="connsiteX41-2259" fmla="*/ 1456364 w 1933048"/>
              <a:gd name="connsiteY41-2260" fmla="*/ 684103 h 1620897"/>
              <a:gd name="connsiteX42-2261" fmla="*/ 1645413 w 1933048"/>
              <a:gd name="connsiteY42-2262" fmla="*/ 730763 h 1620897"/>
              <a:gd name="connsiteX43-2263" fmla="*/ 1604669 w 1933048"/>
              <a:gd name="connsiteY43-2264" fmla="*/ 840123 h 1620897"/>
              <a:gd name="connsiteX44-2265" fmla="*/ 1430288 w 1933048"/>
              <a:gd name="connsiteY44-2266" fmla="*/ 923238 h 1620897"/>
              <a:gd name="connsiteX45-2267" fmla="*/ 1265684 w 1933048"/>
              <a:gd name="connsiteY45-2268" fmla="*/ 945109 h 1620897"/>
              <a:gd name="connsiteX46-2269" fmla="*/ 952774 w 1933048"/>
              <a:gd name="connsiteY46-2270" fmla="*/ 923238 h 1620897"/>
              <a:gd name="connsiteX47-2271" fmla="*/ 1488958 w 1933048"/>
              <a:gd name="connsiteY47-2272" fmla="*/ 1009268 h 1620897"/>
              <a:gd name="connsiteX48-2273" fmla="*/ 1751345 w 1933048"/>
              <a:gd name="connsiteY48-2274" fmla="*/ 1098215 h 1620897"/>
              <a:gd name="connsiteX49-2275" fmla="*/ 1707343 w 1933048"/>
              <a:gd name="connsiteY49-2276" fmla="*/ 1280482 h 1620897"/>
              <a:gd name="connsiteX50-2277" fmla="*/ 1664315 w 1933048"/>
              <a:gd name="connsiteY50-2278" fmla="*/ 1289939 h 1620897"/>
              <a:gd name="connsiteX51-2279" fmla="*/ 1662416 w 1933048"/>
              <a:gd name="connsiteY51-2280" fmla="*/ 1287098 h 1620897"/>
              <a:gd name="connsiteX52-2281" fmla="*/ 1647042 w 1933048"/>
              <a:gd name="connsiteY52-2282" fmla="*/ 1279025 h 1620897"/>
              <a:gd name="connsiteX53-2283" fmla="*/ 1639154 w 1933048"/>
              <a:gd name="connsiteY53-2284" fmla="*/ 1289610 h 1620897"/>
              <a:gd name="connsiteX54-2285" fmla="*/ 1639994 w 1933048"/>
              <a:gd name="connsiteY54-2286" fmla="*/ 1295285 h 1620897"/>
              <a:gd name="connsiteX55-2287" fmla="*/ 1585342 w 1933048"/>
              <a:gd name="connsiteY55-2288" fmla="*/ 1307298 h 1620897"/>
              <a:gd name="connsiteX56-2289" fmla="*/ 1317403 w 1933048"/>
              <a:gd name="connsiteY56-2290" fmla="*/ 1329358 h 1620897"/>
              <a:gd name="connsiteX57-2291" fmla="*/ 1270248 w 1933048"/>
              <a:gd name="connsiteY57-2292" fmla="*/ 1329692 h 1620897"/>
              <a:gd name="connsiteX58-2293" fmla="*/ 104955 w 1933048"/>
              <a:gd name="connsiteY58-2294" fmla="*/ 645961 h 1620897"/>
              <a:gd name="connsiteX59-2295" fmla="*/ 109341 w 1933048"/>
              <a:gd name="connsiteY59-2296" fmla="*/ 644645 h 1620897"/>
              <a:gd name="connsiteX60-2297" fmla="*/ 25251 w 1933048"/>
              <a:gd name="connsiteY60-2298" fmla="*/ 575630 h 1620897"/>
              <a:gd name="connsiteX61-2299" fmla="*/ 0 w 1933048"/>
              <a:gd name="connsiteY61-2300" fmla="*/ 566649 h 1620897"/>
              <a:gd name="connsiteX62-2301" fmla="*/ 273189 w 1933048"/>
              <a:gd name="connsiteY62-2302" fmla="*/ 424817 h 1620897"/>
              <a:gd name="connsiteX63-2303" fmla="*/ 300983 w 1933048"/>
              <a:gd name="connsiteY63-2304" fmla="*/ 429611 h 1620897"/>
              <a:gd name="connsiteX64-2305" fmla="*/ 644755 w 1933048"/>
              <a:gd name="connsiteY64-2306" fmla="*/ 302070 h 1620897"/>
              <a:gd name="connsiteX65-2307" fmla="*/ 286913 w 1933048"/>
              <a:gd name="connsiteY65-2308" fmla="*/ 382549 h 1620897"/>
              <a:gd name="connsiteX66-2309" fmla="*/ 285089 w 1933048"/>
              <a:gd name="connsiteY66-2310" fmla="*/ 381601 h 1620897"/>
              <a:gd name="connsiteX67-2311" fmla="*/ 285089 w 1933048"/>
              <a:gd name="connsiteY67-2312" fmla="*/ 381601 h 1620897"/>
              <a:gd name="connsiteX68-2313" fmla="*/ 286913 w 1933048"/>
              <a:gd name="connsiteY68-2314" fmla="*/ 382549 h 1620897"/>
              <a:gd name="connsiteX69-2315" fmla="*/ 341318 w 1933048"/>
              <a:gd name="connsiteY69-2316" fmla="*/ 383064 h 1620897"/>
              <a:gd name="connsiteX70-2317" fmla="*/ 362333 w 1933048"/>
              <a:gd name="connsiteY70-2318" fmla="*/ 378536 h 1620897"/>
              <a:gd name="connsiteX71-2319" fmla="*/ 780033 w 1933048"/>
              <a:gd name="connsiteY71-2320" fmla="*/ 161678 h 1620897"/>
              <a:gd name="connsiteX72-2321" fmla="*/ 784912 w 1933048"/>
              <a:gd name="connsiteY72-2322" fmla="*/ 165004 h 1620897"/>
              <a:gd name="connsiteX73-2323" fmla="*/ 822498 w 1933048"/>
              <a:gd name="connsiteY73-2324" fmla="*/ 154956 h 1620897"/>
              <a:gd name="connsiteX74-2325" fmla="*/ 800734 w 1933048"/>
              <a:gd name="connsiteY74-2326" fmla="*/ 150931 h 1620897"/>
              <a:gd name="connsiteX75-2327" fmla="*/ 1044145 w 1933048"/>
              <a:gd name="connsiteY75-2328" fmla="*/ 24559 h 1620897"/>
              <a:gd name="connsiteX76-2329" fmla="*/ 1044149 w 1933048"/>
              <a:gd name="connsiteY76-2330" fmla="*/ 24219 h 1620897"/>
              <a:gd name="connsiteX77-2331" fmla="*/ 1044158 w 1933048"/>
              <a:gd name="connsiteY77-2332" fmla="*/ 24208 h 1620897"/>
              <a:gd name="connsiteX78-2333" fmla="*/ 1076449 w 1933048"/>
              <a:gd name="connsiteY78-2334" fmla="*/ 0 h 1620897"/>
              <a:gd name="connsiteX79-2335" fmla="*/ 1052463 w 1933048"/>
              <a:gd name="connsiteY79-2336" fmla="*/ 14278 h 1620897"/>
              <a:gd name="connsiteX80-2337" fmla="*/ 1053544 w 1933048"/>
              <a:gd name="connsiteY80-2338" fmla="*/ 12984 h 1620897"/>
              <a:gd name="connsiteX81-2339" fmla="*/ 1070873 w 1933048"/>
              <a:gd name="connsiteY81-2340" fmla="*/ 2343 h 1620897"/>
              <a:gd name="connsiteX82-2341" fmla="*/ 1076449 w 1933048"/>
              <a:gd name="connsiteY82-2342" fmla="*/ 0 h 1620897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</a:cxnLst>
            <a:rect l="l" t="t" r="r" b="b"/>
            <a:pathLst>
              <a:path w="1933048" h="1620897">
                <a:moveTo>
                  <a:pt x="1625856" y="1372346"/>
                </a:moveTo>
                <a:cubicBezTo>
                  <a:pt x="1656820" y="1421922"/>
                  <a:pt x="1767642" y="1381094"/>
                  <a:pt x="1658451" y="1445252"/>
                </a:cubicBezTo>
                <a:cubicBezTo>
                  <a:pt x="1744826" y="1459834"/>
                  <a:pt x="1847500" y="1400049"/>
                  <a:pt x="1928987" y="1481706"/>
                </a:cubicBezTo>
                <a:cubicBezTo>
                  <a:pt x="1952414" y="1526362"/>
                  <a:pt x="1870800" y="1586966"/>
                  <a:pt x="1779239" y="1617595"/>
                </a:cubicBezTo>
                <a:lnTo>
                  <a:pt x="1766554" y="1620897"/>
                </a:lnTo>
                <a:lnTo>
                  <a:pt x="1446359" y="1433024"/>
                </a:lnTo>
                <a:lnTo>
                  <a:pt x="1515671" y="1431560"/>
                </a:lnTo>
                <a:cubicBezTo>
                  <a:pt x="1563824" y="1425204"/>
                  <a:pt x="1604670" y="1407341"/>
                  <a:pt x="1625856" y="1372346"/>
                </a:cubicBezTo>
                <a:close/>
                <a:moveTo>
                  <a:pt x="1664315" y="1289939"/>
                </a:moveTo>
                <a:lnTo>
                  <a:pt x="1666751" y="1293583"/>
                </a:lnTo>
                <a:cubicBezTo>
                  <a:pt x="1666650" y="1301010"/>
                  <a:pt x="1645972" y="1303243"/>
                  <a:pt x="1640166" y="1296454"/>
                </a:cubicBezTo>
                <a:cubicBezTo>
                  <a:pt x="1640109" y="1296064"/>
                  <a:pt x="1640051" y="1295675"/>
                  <a:pt x="1639994" y="1295285"/>
                </a:cubicBezTo>
                <a:lnTo>
                  <a:pt x="1664315" y="1289939"/>
                </a:lnTo>
                <a:close/>
                <a:moveTo>
                  <a:pt x="520895" y="631610"/>
                </a:moveTo>
                <a:close/>
                <a:moveTo>
                  <a:pt x="190058" y="631610"/>
                </a:moveTo>
                <a:lnTo>
                  <a:pt x="354662" y="695768"/>
                </a:lnTo>
                <a:cubicBezTo>
                  <a:pt x="599122" y="619945"/>
                  <a:pt x="253618" y="698684"/>
                  <a:pt x="190058" y="631610"/>
                </a:cubicBezTo>
                <a:close/>
                <a:moveTo>
                  <a:pt x="600751" y="606821"/>
                </a:moveTo>
                <a:close/>
                <a:moveTo>
                  <a:pt x="669200" y="574741"/>
                </a:moveTo>
                <a:close/>
                <a:moveTo>
                  <a:pt x="791431" y="411430"/>
                </a:moveTo>
                <a:lnTo>
                  <a:pt x="783282" y="442051"/>
                </a:lnTo>
                <a:cubicBezTo>
                  <a:pt x="752318" y="587865"/>
                  <a:pt x="853361" y="493086"/>
                  <a:pt x="791431" y="411430"/>
                </a:cubicBezTo>
                <a:close/>
                <a:moveTo>
                  <a:pt x="1164640" y="216039"/>
                </a:moveTo>
                <a:lnTo>
                  <a:pt x="1164640" y="216039"/>
                </a:lnTo>
                <a:close/>
                <a:moveTo>
                  <a:pt x="958024" y="167428"/>
                </a:moveTo>
                <a:cubicBezTo>
                  <a:pt x="950458" y="166827"/>
                  <a:pt x="939737" y="167738"/>
                  <a:pt x="925070" y="170837"/>
                </a:cubicBezTo>
                <a:cubicBezTo>
                  <a:pt x="909383" y="249941"/>
                  <a:pt x="1010987" y="171634"/>
                  <a:pt x="958024" y="167428"/>
                </a:cubicBezTo>
                <a:close/>
                <a:moveTo>
                  <a:pt x="1044158" y="24208"/>
                </a:moveTo>
                <a:cubicBezTo>
                  <a:pt x="1044155" y="24212"/>
                  <a:pt x="1044153" y="24216"/>
                  <a:pt x="1044150" y="24220"/>
                </a:cubicBezTo>
                <a:cubicBezTo>
                  <a:pt x="1042926" y="27313"/>
                  <a:pt x="1042818" y="30491"/>
                  <a:pt x="1044040" y="33772"/>
                </a:cubicBezTo>
                <a:cubicBezTo>
                  <a:pt x="1203754" y="52727"/>
                  <a:pt x="1128786" y="78973"/>
                  <a:pt x="1034261" y="150423"/>
                </a:cubicBezTo>
                <a:cubicBezTo>
                  <a:pt x="1053818" y="132925"/>
                  <a:pt x="1309687" y="202916"/>
                  <a:pt x="1400953" y="268532"/>
                </a:cubicBezTo>
                <a:cubicBezTo>
                  <a:pt x="1355320" y="392475"/>
                  <a:pt x="1198865" y="272907"/>
                  <a:pt x="1153233" y="360395"/>
                </a:cubicBezTo>
                <a:cubicBezTo>
                  <a:pt x="1055449" y="226246"/>
                  <a:pt x="947886" y="439135"/>
                  <a:pt x="885956" y="278739"/>
                </a:cubicBezTo>
                <a:cubicBezTo>
                  <a:pt x="892475" y="399764"/>
                  <a:pt x="784912" y="316651"/>
                  <a:pt x="768615" y="251034"/>
                </a:cubicBezTo>
                <a:cubicBezTo>
                  <a:pt x="661052" y="284572"/>
                  <a:pt x="910401" y="380809"/>
                  <a:pt x="959293" y="404140"/>
                </a:cubicBezTo>
                <a:cubicBezTo>
                  <a:pt x="1006556" y="547038"/>
                  <a:pt x="1265684" y="294778"/>
                  <a:pt x="1356949" y="469755"/>
                </a:cubicBezTo>
                <a:cubicBezTo>
                  <a:pt x="1431917" y="415805"/>
                  <a:pt x="1805127" y="494544"/>
                  <a:pt x="1557407" y="520791"/>
                </a:cubicBezTo>
                <a:cubicBezTo>
                  <a:pt x="1573705" y="580574"/>
                  <a:pt x="1440066" y="643275"/>
                  <a:pt x="1337392" y="576200"/>
                </a:cubicBezTo>
                <a:cubicBezTo>
                  <a:pt x="1492218" y="647649"/>
                  <a:pt x="1330873" y="668062"/>
                  <a:pt x="1255905" y="600988"/>
                </a:cubicBezTo>
                <a:cubicBezTo>
                  <a:pt x="1257536" y="727847"/>
                  <a:pt x="1076634" y="624318"/>
                  <a:pt x="1000037" y="630151"/>
                </a:cubicBezTo>
                <a:cubicBezTo>
                  <a:pt x="1083153" y="764300"/>
                  <a:pt x="1321095" y="796379"/>
                  <a:pt x="1456364" y="684103"/>
                </a:cubicBezTo>
                <a:cubicBezTo>
                  <a:pt x="1466142" y="790546"/>
                  <a:pt x="1588371" y="681187"/>
                  <a:pt x="1645413" y="730763"/>
                </a:cubicBezTo>
                <a:cubicBezTo>
                  <a:pt x="1842610" y="732221"/>
                  <a:pt x="1640523" y="768675"/>
                  <a:pt x="1604669" y="840123"/>
                </a:cubicBezTo>
                <a:cubicBezTo>
                  <a:pt x="1461252" y="754094"/>
                  <a:pt x="1555777" y="918863"/>
                  <a:pt x="1430288" y="923238"/>
                </a:cubicBezTo>
                <a:cubicBezTo>
                  <a:pt x="1378136" y="1032598"/>
                  <a:pt x="1249386" y="898449"/>
                  <a:pt x="1265684" y="945109"/>
                </a:cubicBezTo>
                <a:cubicBezTo>
                  <a:pt x="1140195" y="918863"/>
                  <a:pt x="1102710" y="965523"/>
                  <a:pt x="952774" y="923238"/>
                </a:cubicBezTo>
                <a:cubicBezTo>
                  <a:pt x="990259" y="991770"/>
                  <a:pt x="1330873" y="1121545"/>
                  <a:pt x="1488958" y="1009268"/>
                </a:cubicBezTo>
                <a:cubicBezTo>
                  <a:pt x="1430288" y="1182787"/>
                  <a:pt x="1694305" y="991770"/>
                  <a:pt x="1751345" y="1098215"/>
                </a:cubicBezTo>
                <a:cubicBezTo>
                  <a:pt x="2012103" y="1123003"/>
                  <a:pt x="1660080" y="1169663"/>
                  <a:pt x="1707343" y="1280482"/>
                </a:cubicBezTo>
                <a:lnTo>
                  <a:pt x="1664315" y="1289939"/>
                </a:lnTo>
                <a:lnTo>
                  <a:pt x="1662416" y="1287098"/>
                </a:lnTo>
                <a:cubicBezTo>
                  <a:pt x="1659316" y="1284652"/>
                  <a:pt x="1654376" y="1281941"/>
                  <a:pt x="1647042" y="1279025"/>
                </a:cubicBezTo>
                <a:cubicBezTo>
                  <a:pt x="1642560" y="1283217"/>
                  <a:pt x="1640116" y="1286725"/>
                  <a:pt x="1639154" y="1289610"/>
                </a:cubicBezTo>
                <a:lnTo>
                  <a:pt x="1639994" y="1295285"/>
                </a:lnTo>
                <a:lnTo>
                  <a:pt x="1585342" y="1307298"/>
                </a:lnTo>
                <a:cubicBezTo>
                  <a:pt x="1496706" y="1322524"/>
                  <a:pt x="1412324" y="1327714"/>
                  <a:pt x="1317403" y="1329358"/>
                </a:cubicBezTo>
                <a:lnTo>
                  <a:pt x="1270248" y="1329692"/>
                </a:lnTo>
                <a:lnTo>
                  <a:pt x="104955" y="645961"/>
                </a:lnTo>
                <a:lnTo>
                  <a:pt x="109341" y="644645"/>
                </a:lnTo>
                <a:cubicBezTo>
                  <a:pt x="127237" y="631513"/>
                  <a:pt x="81974" y="601048"/>
                  <a:pt x="25251" y="575630"/>
                </a:cubicBezTo>
                <a:lnTo>
                  <a:pt x="0" y="566649"/>
                </a:lnTo>
                <a:lnTo>
                  <a:pt x="273189" y="424817"/>
                </a:lnTo>
                <a:lnTo>
                  <a:pt x="300983" y="429611"/>
                </a:lnTo>
                <a:cubicBezTo>
                  <a:pt x="428408" y="439590"/>
                  <a:pt x="564083" y="411431"/>
                  <a:pt x="644755" y="302070"/>
                </a:cubicBezTo>
                <a:cubicBezTo>
                  <a:pt x="630495" y="262517"/>
                  <a:pt x="399123" y="404936"/>
                  <a:pt x="286913" y="382549"/>
                </a:cubicBezTo>
                <a:lnTo>
                  <a:pt x="285089" y="381601"/>
                </a:lnTo>
                <a:lnTo>
                  <a:pt x="285089" y="381601"/>
                </a:lnTo>
                <a:lnTo>
                  <a:pt x="286913" y="382549"/>
                </a:lnTo>
                <a:cubicBezTo>
                  <a:pt x="302943" y="385747"/>
                  <a:pt x="321405" y="385582"/>
                  <a:pt x="341318" y="383064"/>
                </a:cubicBezTo>
                <a:lnTo>
                  <a:pt x="362333" y="378536"/>
                </a:lnTo>
                <a:lnTo>
                  <a:pt x="780033" y="161678"/>
                </a:lnTo>
                <a:lnTo>
                  <a:pt x="784912" y="165004"/>
                </a:lnTo>
                <a:cubicBezTo>
                  <a:pt x="912032" y="193438"/>
                  <a:pt x="886058" y="171839"/>
                  <a:pt x="822498" y="154956"/>
                </a:cubicBezTo>
                <a:lnTo>
                  <a:pt x="800734" y="150931"/>
                </a:lnTo>
                <a:lnTo>
                  <a:pt x="1044145" y="24559"/>
                </a:lnTo>
                <a:cubicBezTo>
                  <a:pt x="1044146" y="24446"/>
                  <a:pt x="1044148" y="24332"/>
                  <a:pt x="1044149" y="24219"/>
                </a:cubicBezTo>
                <a:cubicBezTo>
                  <a:pt x="1044152" y="24215"/>
                  <a:pt x="1044155" y="24212"/>
                  <a:pt x="1044158" y="24208"/>
                </a:cubicBezTo>
                <a:close/>
                <a:moveTo>
                  <a:pt x="1076449" y="0"/>
                </a:moveTo>
                <a:lnTo>
                  <a:pt x="1052463" y="14278"/>
                </a:lnTo>
                <a:lnTo>
                  <a:pt x="1053544" y="12984"/>
                </a:lnTo>
                <a:cubicBezTo>
                  <a:pt x="1058139" y="9350"/>
                  <a:pt x="1064055" y="5814"/>
                  <a:pt x="1070873" y="2343"/>
                </a:cubicBezTo>
                <a:lnTo>
                  <a:pt x="1076449" y="0"/>
                </a:ln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accent2"/>
            </a:solidFill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en-US" sz="2700"/>
          </a:p>
        </p:txBody>
      </p:sp>
      <p:sp>
        <p:nvSpPr>
          <p:cNvPr id="40" name="Freeform: Shape 39"/>
          <p:cNvSpPr/>
          <p:nvPr/>
        </p:nvSpPr>
        <p:spPr>
          <a:xfrm>
            <a:off x="1367813" y="1300665"/>
            <a:ext cx="1358530" cy="1308608"/>
          </a:xfrm>
          <a:custGeom>
            <a:avLst/>
            <a:gdLst>
              <a:gd name="connsiteX0" fmla="*/ 334268 w 1358530"/>
              <a:gd name="connsiteY0" fmla="*/ 1150472 h 1308608"/>
              <a:gd name="connsiteX1" fmla="*/ 428807 w 1358530"/>
              <a:gd name="connsiteY1" fmla="*/ 1166776 h 1308608"/>
              <a:gd name="connsiteX2" fmla="*/ 155618 w 1358530"/>
              <a:gd name="connsiteY2" fmla="*/ 1308608 h 1308608"/>
              <a:gd name="connsiteX3" fmla="*/ 88177 w 1358530"/>
              <a:gd name="connsiteY3" fmla="*/ 1284621 h 1308608"/>
              <a:gd name="connsiteX4" fmla="*/ 83289 w 1358530"/>
              <a:gd name="connsiteY4" fmla="*/ 1195675 h 1308608"/>
              <a:gd name="connsiteX5" fmla="*/ 334268 w 1358530"/>
              <a:gd name="connsiteY5" fmla="*/ 1150472 h 1308608"/>
              <a:gd name="connsiteX6" fmla="*/ 1090466 w 1358530"/>
              <a:gd name="connsiteY6" fmla="*/ 708656 h 1308608"/>
              <a:gd name="connsiteX7" fmla="*/ 1004089 w 1358530"/>
              <a:gd name="connsiteY7" fmla="*/ 771356 h 1308608"/>
              <a:gd name="connsiteX8" fmla="*/ 1090466 w 1358530"/>
              <a:gd name="connsiteY8" fmla="*/ 708656 h 1308608"/>
              <a:gd name="connsiteX9" fmla="*/ 656956 w 1358530"/>
              <a:gd name="connsiteY9" fmla="*/ 608044 h 1308608"/>
              <a:gd name="connsiteX10" fmla="*/ 679773 w 1358530"/>
              <a:gd name="connsiteY10" fmla="*/ 656163 h 1308608"/>
              <a:gd name="connsiteX11" fmla="*/ 656956 w 1358530"/>
              <a:gd name="connsiteY11" fmla="*/ 608044 h 1308608"/>
              <a:gd name="connsiteX12" fmla="*/ 696070 w 1358530"/>
              <a:gd name="connsiteY12" fmla="*/ 428693 h 1308608"/>
              <a:gd name="connsiteX13" fmla="*/ 733553 w 1358530"/>
              <a:gd name="connsiteY13" fmla="*/ 489935 h 1308608"/>
              <a:gd name="connsiteX14" fmla="*/ 696070 w 1358530"/>
              <a:gd name="connsiteY14" fmla="*/ 428693 h 1308608"/>
              <a:gd name="connsiteX15" fmla="*/ 803632 w 1358530"/>
              <a:gd name="connsiteY15" fmla="*/ 0 h 1308608"/>
              <a:gd name="connsiteX16" fmla="*/ 885119 w 1358530"/>
              <a:gd name="connsiteY16" fmla="*/ 160395 h 1308608"/>
              <a:gd name="connsiteX17" fmla="*/ 876970 w 1358530"/>
              <a:gd name="connsiteY17" fmla="*/ 282879 h 1308608"/>
              <a:gd name="connsiteX18" fmla="*/ 1000830 w 1358530"/>
              <a:gd name="connsiteY18" fmla="*/ 272671 h 1308608"/>
              <a:gd name="connsiteX19" fmla="*/ 1083947 w 1358530"/>
              <a:gd name="connsiteY19" fmla="*/ 313499 h 1308608"/>
              <a:gd name="connsiteX20" fmla="*/ 981273 w 1358530"/>
              <a:gd name="connsiteY20" fmla="*/ 374741 h 1308608"/>
              <a:gd name="connsiteX21" fmla="*/ 991051 w 1358530"/>
              <a:gd name="connsiteY21" fmla="*/ 482644 h 1308608"/>
              <a:gd name="connsiteX22" fmla="*/ 951938 w 1358530"/>
              <a:gd name="connsiteY22" fmla="*/ 679493 h 1308608"/>
              <a:gd name="connsiteX23" fmla="*/ 1321889 w 1358530"/>
              <a:gd name="connsiteY23" fmla="*/ 446191 h 1308608"/>
              <a:gd name="connsiteX24" fmla="*/ 1281144 w 1358530"/>
              <a:gd name="connsiteY24" fmla="*/ 625541 h 1308608"/>
              <a:gd name="connsiteX25" fmla="*/ 1355798 w 1358530"/>
              <a:gd name="connsiteY25" fmla="*/ 681463 h 1308608"/>
              <a:gd name="connsiteX26" fmla="*/ 1347849 w 1358530"/>
              <a:gd name="connsiteY26" fmla="*/ 689636 h 1308608"/>
              <a:gd name="connsiteX27" fmla="*/ 1304340 w 1358530"/>
              <a:gd name="connsiteY27" fmla="*/ 712224 h 1308608"/>
              <a:gd name="connsiteX28" fmla="*/ 1274858 w 1358530"/>
              <a:gd name="connsiteY28" fmla="*/ 723981 h 1308608"/>
              <a:gd name="connsiteX29" fmla="*/ 1199767 w 1358530"/>
              <a:gd name="connsiteY29" fmla="*/ 766178 h 1308608"/>
              <a:gd name="connsiteX30" fmla="*/ 1199763 w 1358530"/>
              <a:gd name="connsiteY30" fmla="*/ 766518 h 1308608"/>
              <a:gd name="connsiteX31" fmla="*/ 956351 w 1358530"/>
              <a:gd name="connsiteY31" fmla="*/ 892890 h 1308608"/>
              <a:gd name="connsiteX32" fmla="*/ 906305 w 1358530"/>
              <a:gd name="connsiteY32" fmla="*/ 883633 h 1308608"/>
              <a:gd name="connsiteX33" fmla="*/ 935651 w 1358530"/>
              <a:gd name="connsiteY33" fmla="*/ 903637 h 1308608"/>
              <a:gd name="connsiteX34" fmla="*/ 517951 w 1358530"/>
              <a:gd name="connsiteY34" fmla="*/ 1120495 h 1308608"/>
              <a:gd name="connsiteX35" fmla="*/ 496936 w 1358530"/>
              <a:gd name="connsiteY35" fmla="*/ 1125023 h 1308608"/>
              <a:gd name="connsiteX36" fmla="*/ 402717 w 1358530"/>
              <a:gd name="connsiteY36" fmla="*/ 1103812 h 1308608"/>
              <a:gd name="connsiteX37" fmla="*/ 256041 w 1358530"/>
              <a:gd name="connsiteY37" fmla="*/ 1042570 h 1308608"/>
              <a:gd name="connsiteX38" fmla="*/ 202259 w 1358530"/>
              <a:gd name="connsiteY38" fmla="*/ 982787 h 1308608"/>
              <a:gd name="connsiteX39" fmla="*/ 88177 w 1358530"/>
              <a:gd name="connsiteY39" fmla="*/ 909880 h 1308608"/>
              <a:gd name="connsiteX40" fmla="*/ 432053 w 1358530"/>
              <a:gd name="connsiteY40" fmla="*/ 936126 h 1308608"/>
              <a:gd name="connsiteX41" fmla="*/ 800373 w 1358530"/>
              <a:gd name="connsiteY41" fmla="*/ 873425 h 1308608"/>
              <a:gd name="connsiteX42" fmla="*/ 596655 w 1358530"/>
              <a:gd name="connsiteY42" fmla="*/ 867593 h 1308608"/>
              <a:gd name="connsiteX43" fmla="*/ 402717 w 1358530"/>
              <a:gd name="connsiteY43" fmla="*/ 815100 h 1308608"/>
              <a:gd name="connsiteX44" fmla="*/ 383160 w 1358530"/>
              <a:gd name="connsiteY44" fmla="*/ 679493 h 1308608"/>
              <a:gd name="connsiteX45" fmla="*/ 350566 w 1358530"/>
              <a:gd name="connsiteY45" fmla="*/ 573048 h 1308608"/>
              <a:gd name="connsiteX46" fmla="*/ 565691 w 1358530"/>
              <a:gd name="connsiteY46" fmla="*/ 491392 h 1308608"/>
              <a:gd name="connsiteX47" fmla="*/ 578729 w 1358530"/>
              <a:gd name="connsiteY47" fmla="*/ 450565 h 1308608"/>
              <a:gd name="connsiteX48" fmla="*/ 606434 w 1358530"/>
              <a:gd name="connsiteY48" fmla="*/ 285795 h 1308608"/>
              <a:gd name="connsiteX49" fmla="*/ 735184 w 1358530"/>
              <a:gd name="connsiteY49" fmla="*/ 354327 h 1308608"/>
              <a:gd name="connsiteX50" fmla="*/ 691180 w 1358530"/>
              <a:gd name="connsiteY50" fmla="*/ 150187 h 1308608"/>
              <a:gd name="connsiteX51" fmla="*/ 803632 w 1358530"/>
              <a:gd name="connsiteY51" fmla="*/ 0 h 1308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58530" h="1308608">
                <a:moveTo>
                  <a:pt x="334268" y="1150472"/>
                </a:moveTo>
                <a:lnTo>
                  <a:pt x="428807" y="1166776"/>
                </a:lnTo>
                <a:lnTo>
                  <a:pt x="155618" y="1308608"/>
                </a:lnTo>
                <a:lnTo>
                  <a:pt x="88177" y="1284621"/>
                </a:lnTo>
                <a:cubicBezTo>
                  <a:pt x="97956" y="1270040"/>
                  <a:pt x="-19385" y="1197133"/>
                  <a:pt x="83289" y="1195675"/>
                </a:cubicBezTo>
                <a:cubicBezTo>
                  <a:pt x="156626" y="1121310"/>
                  <a:pt x="436941" y="1246710"/>
                  <a:pt x="334268" y="1150472"/>
                </a:cubicBezTo>
                <a:close/>
                <a:moveTo>
                  <a:pt x="1090466" y="708656"/>
                </a:moveTo>
                <a:cubicBezTo>
                  <a:pt x="1056241" y="723238"/>
                  <a:pt x="1039943" y="758233"/>
                  <a:pt x="1004089" y="771356"/>
                </a:cubicBezTo>
                <a:cubicBezTo>
                  <a:pt x="748221" y="819475"/>
                  <a:pt x="1134468" y="815100"/>
                  <a:pt x="1090466" y="708656"/>
                </a:cubicBezTo>
                <a:close/>
                <a:moveTo>
                  <a:pt x="656956" y="608044"/>
                </a:moveTo>
                <a:cubicBezTo>
                  <a:pt x="621102" y="610960"/>
                  <a:pt x="681401" y="657621"/>
                  <a:pt x="679773" y="656163"/>
                </a:cubicBezTo>
                <a:cubicBezTo>
                  <a:pt x="800373" y="761149"/>
                  <a:pt x="774297" y="610960"/>
                  <a:pt x="656956" y="608044"/>
                </a:cubicBezTo>
                <a:close/>
                <a:moveTo>
                  <a:pt x="696070" y="428693"/>
                </a:moveTo>
                <a:cubicBezTo>
                  <a:pt x="684661" y="456397"/>
                  <a:pt x="727034" y="469521"/>
                  <a:pt x="733553" y="489935"/>
                </a:cubicBezTo>
                <a:cubicBezTo>
                  <a:pt x="782445" y="647414"/>
                  <a:pt x="806892" y="438899"/>
                  <a:pt x="696070" y="428693"/>
                </a:cubicBezTo>
                <a:close/>
                <a:moveTo>
                  <a:pt x="803632" y="0"/>
                </a:moveTo>
                <a:cubicBezTo>
                  <a:pt x="920973" y="26246"/>
                  <a:pt x="800373" y="170601"/>
                  <a:pt x="885119" y="160395"/>
                </a:cubicBezTo>
                <a:cubicBezTo>
                  <a:pt x="1090466" y="40828"/>
                  <a:pt x="906305" y="199764"/>
                  <a:pt x="876970" y="282879"/>
                </a:cubicBezTo>
                <a:cubicBezTo>
                  <a:pt x="837856" y="482644"/>
                  <a:pt x="942159" y="198307"/>
                  <a:pt x="1000830" y="272671"/>
                </a:cubicBezTo>
                <a:cubicBezTo>
                  <a:pt x="1085576" y="256632"/>
                  <a:pt x="1217585" y="196848"/>
                  <a:pt x="1083947" y="313499"/>
                </a:cubicBezTo>
                <a:cubicBezTo>
                  <a:pt x="1269737" y="360160"/>
                  <a:pt x="1046462" y="367451"/>
                  <a:pt x="981273" y="374741"/>
                </a:cubicBezTo>
                <a:cubicBezTo>
                  <a:pt x="1106763" y="379116"/>
                  <a:pt x="1152396" y="489935"/>
                  <a:pt x="991051" y="482644"/>
                </a:cubicBezTo>
                <a:cubicBezTo>
                  <a:pt x="841116" y="358702"/>
                  <a:pt x="823189" y="701365"/>
                  <a:pt x="951938" y="679493"/>
                </a:cubicBezTo>
                <a:cubicBezTo>
                  <a:pt x="1062760" y="555551"/>
                  <a:pt x="1147506" y="452023"/>
                  <a:pt x="1321889" y="446191"/>
                </a:cubicBezTo>
                <a:cubicBezTo>
                  <a:pt x="1227364" y="523472"/>
                  <a:pt x="1442489" y="573048"/>
                  <a:pt x="1281144" y="625541"/>
                </a:cubicBezTo>
                <a:cubicBezTo>
                  <a:pt x="1349899" y="647869"/>
                  <a:pt x="1365815" y="665783"/>
                  <a:pt x="1355798" y="681463"/>
                </a:cubicBezTo>
                <a:lnTo>
                  <a:pt x="1347849" y="689636"/>
                </a:lnTo>
                <a:lnTo>
                  <a:pt x="1304340" y="712224"/>
                </a:lnTo>
                <a:lnTo>
                  <a:pt x="1274858" y="723981"/>
                </a:lnTo>
                <a:cubicBezTo>
                  <a:pt x="1239884" y="737373"/>
                  <a:pt x="1205884" y="750712"/>
                  <a:pt x="1199767" y="766178"/>
                </a:cubicBezTo>
                <a:lnTo>
                  <a:pt x="1199763" y="766518"/>
                </a:lnTo>
                <a:lnTo>
                  <a:pt x="956351" y="892890"/>
                </a:lnTo>
                <a:lnTo>
                  <a:pt x="906305" y="883633"/>
                </a:lnTo>
                <a:lnTo>
                  <a:pt x="935651" y="903637"/>
                </a:lnTo>
                <a:lnTo>
                  <a:pt x="517951" y="1120495"/>
                </a:lnTo>
                <a:lnTo>
                  <a:pt x="496936" y="1125023"/>
                </a:lnTo>
                <a:cubicBezTo>
                  <a:pt x="457110" y="1130058"/>
                  <a:pt x="423089" y="1125684"/>
                  <a:pt x="402717" y="1103812"/>
                </a:cubicBezTo>
                <a:cubicBezTo>
                  <a:pt x="608064" y="940500"/>
                  <a:pt x="288636" y="1182552"/>
                  <a:pt x="256041" y="1042570"/>
                </a:cubicBezTo>
                <a:cubicBezTo>
                  <a:pt x="448350" y="930294"/>
                  <a:pt x="13210" y="1118393"/>
                  <a:pt x="202259" y="982787"/>
                </a:cubicBezTo>
                <a:cubicBezTo>
                  <a:pt x="143588" y="992993"/>
                  <a:pt x="-141615" y="925919"/>
                  <a:pt x="88177" y="909880"/>
                </a:cubicBezTo>
                <a:cubicBezTo>
                  <a:pt x="164776" y="793228"/>
                  <a:pt x="326119" y="940500"/>
                  <a:pt x="432053" y="936126"/>
                </a:cubicBezTo>
                <a:cubicBezTo>
                  <a:pt x="344047" y="807810"/>
                  <a:pt x="852525" y="1080482"/>
                  <a:pt x="800373" y="873425"/>
                </a:cubicBezTo>
                <a:cubicBezTo>
                  <a:pt x="697699" y="933210"/>
                  <a:pt x="702589" y="858844"/>
                  <a:pt x="596655" y="867593"/>
                </a:cubicBezTo>
                <a:cubicBezTo>
                  <a:pt x="652066" y="781563"/>
                  <a:pt x="482574" y="839889"/>
                  <a:pt x="402717" y="815100"/>
                </a:cubicBezTo>
                <a:cubicBezTo>
                  <a:pt x="233225" y="762607"/>
                  <a:pt x="606434" y="749484"/>
                  <a:pt x="383160" y="679493"/>
                </a:cubicBezTo>
                <a:cubicBezTo>
                  <a:pt x="244632" y="618252"/>
                  <a:pt x="510280" y="634290"/>
                  <a:pt x="350566" y="573048"/>
                </a:cubicBezTo>
                <a:cubicBezTo>
                  <a:pt x="353825" y="522014"/>
                  <a:pt x="730293" y="692616"/>
                  <a:pt x="565691" y="491392"/>
                </a:cubicBezTo>
                <a:cubicBezTo>
                  <a:pt x="668363" y="535137"/>
                  <a:pt x="712367" y="450565"/>
                  <a:pt x="578729" y="450565"/>
                </a:cubicBezTo>
                <a:cubicBezTo>
                  <a:pt x="648807" y="425777"/>
                  <a:pt x="433681" y="226011"/>
                  <a:pt x="606434" y="285795"/>
                </a:cubicBezTo>
                <a:cubicBezTo>
                  <a:pt x="656956" y="256632"/>
                  <a:pt x="717256" y="252257"/>
                  <a:pt x="735184" y="354327"/>
                </a:cubicBezTo>
                <a:cubicBezTo>
                  <a:pt x="878600" y="470978"/>
                  <a:pt x="669994" y="150187"/>
                  <a:pt x="691180" y="150187"/>
                </a:cubicBezTo>
                <a:cubicBezTo>
                  <a:pt x="844375" y="296002"/>
                  <a:pt x="785705" y="84572"/>
                  <a:pt x="803632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accent2"/>
            </a:solidFill>
          </a:ln>
          <a:effectLst>
            <a:outerShdw blurRad="63500" sx="106000" sy="106000" algn="c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noAutofit/>
          </a:bodyPr>
          <a:lstStyle/>
          <a:p>
            <a:endParaRPr lang="en-US" sz="2700"/>
          </a:p>
        </p:txBody>
      </p:sp>
      <p:sp>
        <p:nvSpPr>
          <p:cNvPr id="62" name="Parallelogram 61"/>
          <p:cNvSpPr/>
          <p:nvPr/>
        </p:nvSpPr>
        <p:spPr>
          <a:xfrm rot="19780424">
            <a:off x="-15513" y="3774958"/>
            <a:ext cx="4830082" cy="757052"/>
          </a:xfrm>
          <a:prstGeom prst="parallelogram">
            <a:avLst>
              <a:gd name="adj" fmla="val 45553"/>
            </a:avLst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Parallelogram 62"/>
          <p:cNvSpPr/>
          <p:nvPr/>
        </p:nvSpPr>
        <p:spPr>
          <a:xfrm rot="19780424">
            <a:off x="2311671" y="4146553"/>
            <a:ext cx="2125343" cy="446846"/>
          </a:xfrm>
          <a:prstGeom prst="parallelogram">
            <a:avLst>
              <a:gd name="adj" fmla="val 45553"/>
            </a:avLst>
          </a:prstGeom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 rot="19800000">
            <a:off x="2431884" y="4242307"/>
            <a:ext cx="1913331" cy="276999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CHRISTMAS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65" name="TextBox 64"/>
          <p:cNvSpPr txBox="1"/>
          <p:nvPr/>
        </p:nvSpPr>
        <p:spPr>
          <a:xfrm rot="19785798">
            <a:off x="427065" y="3784053"/>
            <a:ext cx="3805709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spc="-300" dirty="0">
                <a:solidFill>
                  <a:schemeClr val="bg1"/>
                </a:solidFill>
                <a:latin typeface="Brush Script Std" panose="03060802040607070404" pitchFamily="66" charset="0"/>
                <a:cs typeface="Arial" panose="020B0604020202020204" pitchFamily="34" charset="0"/>
              </a:rPr>
              <a:t>Infographic Style</a:t>
            </a:r>
            <a:endParaRPr lang="ko-KR" altLang="en-US" sz="4800" spc="-300" dirty="0">
              <a:solidFill>
                <a:schemeClr val="bg1"/>
              </a:solidFill>
              <a:latin typeface="Brush Script Std" panose="03060802040607070404" pitchFamily="66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4119043" y="2349298"/>
            <a:ext cx="3953917" cy="3953917"/>
            <a:chOff x="3018304" y="1378094"/>
            <a:chExt cx="3096667" cy="3096667"/>
          </a:xfrm>
        </p:grpSpPr>
        <p:sp>
          <p:nvSpPr>
            <p:cNvPr id="5" name="Block Arc 4"/>
            <p:cNvSpPr/>
            <p:nvPr/>
          </p:nvSpPr>
          <p:spPr>
            <a:xfrm rot="826105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5919102"/>
                <a:gd name="adj3" fmla="val 6907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7" name="Block Arc 6"/>
            <p:cNvSpPr/>
            <p:nvPr/>
          </p:nvSpPr>
          <p:spPr>
            <a:xfrm rot="19032052">
              <a:off x="3018304" y="1378094"/>
              <a:ext cx="3096667" cy="3096667"/>
            </a:xfrm>
            <a:prstGeom prst="blockArc">
              <a:avLst>
                <a:gd name="adj1" fmla="val 10899473"/>
                <a:gd name="adj2" fmla="val 13310838"/>
                <a:gd name="adj3" fmla="val 7042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3018304" y="1378094"/>
              <a:ext cx="3096667" cy="3096667"/>
              <a:chOff x="3018304" y="1378094"/>
              <a:chExt cx="3096667" cy="3096667"/>
            </a:xfrm>
          </p:grpSpPr>
          <p:sp>
            <p:nvSpPr>
              <p:cNvPr id="11" name="Block Arc 10"/>
              <p:cNvSpPr/>
              <p:nvPr/>
            </p:nvSpPr>
            <p:spPr>
              <a:xfrm>
                <a:off x="3018304" y="1378094"/>
                <a:ext cx="3096667" cy="3096667"/>
              </a:xfrm>
              <a:prstGeom prst="blockArc">
                <a:avLst>
                  <a:gd name="adj1" fmla="val 10849205"/>
                  <a:gd name="adj2" fmla="val 13299261"/>
                  <a:gd name="adj3" fmla="val 7053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  <p:sp>
            <p:nvSpPr>
              <p:cNvPr id="12" name="Block Arc 11"/>
              <p:cNvSpPr/>
              <p:nvPr/>
            </p:nvSpPr>
            <p:spPr>
              <a:xfrm rot="5400000">
                <a:off x="3018304" y="1378094"/>
                <a:ext cx="3096667" cy="3096667"/>
              </a:xfrm>
              <a:prstGeom prst="blockArc">
                <a:avLst>
                  <a:gd name="adj1" fmla="val 13650321"/>
                  <a:gd name="adj2" fmla="val 16152490"/>
                  <a:gd name="adj3" fmla="val 7179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>
                  <a:solidFill>
                    <a:schemeClr val="tx1">
                      <a:lumMod val="75000"/>
                      <a:lumOff val="25000"/>
                    </a:schemeClr>
                  </a:solidFill>
                </a:endParaRPr>
              </a:p>
            </p:txBody>
          </p:sp>
        </p:grpSp>
        <p:sp>
          <p:nvSpPr>
            <p:cNvPr id="9" name="Block Arc 8"/>
            <p:cNvSpPr/>
            <p:nvPr/>
          </p:nvSpPr>
          <p:spPr>
            <a:xfrm rot="2854073">
              <a:off x="3018304" y="1378094"/>
              <a:ext cx="3096667" cy="3096667"/>
            </a:xfrm>
            <a:prstGeom prst="blockArc">
              <a:avLst>
                <a:gd name="adj1" fmla="val 10553048"/>
                <a:gd name="adj2" fmla="val 13271468"/>
                <a:gd name="adj3" fmla="val 7031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Block Arc 9"/>
            <p:cNvSpPr/>
            <p:nvPr/>
          </p:nvSpPr>
          <p:spPr>
            <a:xfrm rot="2854464">
              <a:off x="3018304" y="1378094"/>
              <a:ext cx="3096667" cy="3096667"/>
            </a:xfrm>
            <a:prstGeom prst="blockArc">
              <a:avLst>
                <a:gd name="adj1" fmla="val 13411126"/>
                <a:gd name="adj2" fmla="val 16068669"/>
                <a:gd name="adj3" fmla="val 719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981218" y="1845243"/>
            <a:ext cx="2827389" cy="918329"/>
            <a:chOff x="6457218" y="1772816"/>
            <a:chExt cx="2291246" cy="918329"/>
          </a:xfrm>
        </p:grpSpPr>
        <p:sp>
          <p:nvSpPr>
            <p:cNvPr id="14" name="TextBox 13"/>
            <p:cNvSpPr txBox="1"/>
            <p:nvPr/>
          </p:nvSpPr>
          <p:spPr>
            <a:xfrm>
              <a:off x="6457218" y="1772816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457218" y="2044814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8578643" y="3357411"/>
            <a:ext cx="2827389" cy="918329"/>
            <a:chOff x="6889266" y="3284984"/>
            <a:chExt cx="1998238" cy="918329"/>
          </a:xfrm>
        </p:grpSpPr>
        <p:sp>
          <p:nvSpPr>
            <p:cNvPr id="17" name="TextBox 16"/>
            <p:cNvSpPr txBox="1"/>
            <p:nvPr/>
          </p:nvSpPr>
          <p:spPr>
            <a:xfrm>
              <a:off x="6889266" y="3284984"/>
              <a:ext cx="199823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889266" y="3556982"/>
              <a:ext cx="199823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197242" y="5199455"/>
            <a:ext cx="2827389" cy="918329"/>
            <a:chOff x="6673242" y="5020022"/>
            <a:chExt cx="2291246" cy="918329"/>
          </a:xfrm>
        </p:grpSpPr>
        <p:sp>
          <p:nvSpPr>
            <p:cNvPr id="20" name="TextBox 19"/>
            <p:cNvSpPr txBox="1"/>
            <p:nvPr/>
          </p:nvSpPr>
          <p:spPr>
            <a:xfrm>
              <a:off x="6673242" y="5020022"/>
              <a:ext cx="229124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673242" y="5292020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1492844" y="1822368"/>
            <a:ext cx="2789947" cy="918329"/>
            <a:chOff x="467544" y="1749941"/>
            <a:chExt cx="2291246" cy="918329"/>
          </a:xfrm>
        </p:grpSpPr>
        <p:sp>
          <p:nvSpPr>
            <p:cNvPr id="23" name="TextBox 22"/>
            <p:cNvSpPr txBox="1"/>
            <p:nvPr/>
          </p:nvSpPr>
          <p:spPr>
            <a:xfrm>
              <a:off x="467544" y="1749941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67544" y="2021939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820916" y="3357411"/>
            <a:ext cx="2802170" cy="918329"/>
            <a:chOff x="242744" y="3314387"/>
            <a:chExt cx="2011990" cy="918329"/>
          </a:xfrm>
        </p:grpSpPr>
        <p:sp>
          <p:nvSpPr>
            <p:cNvPr id="26" name="TextBox 25"/>
            <p:cNvSpPr txBox="1"/>
            <p:nvPr/>
          </p:nvSpPr>
          <p:spPr>
            <a:xfrm>
              <a:off x="242744" y="3314387"/>
              <a:ext cx="19421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51520" y="3586385"/>
              <a:ext cx="20032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1264596" y="5199455"/>
            <a:ext cx="2802170" cy="918329"/>
            <a:chOff x="251520" y="4998238"/>
            <a:chExt cx="2291246" cy="918329"/>
          </a:xfrm>
        </p:grpSpPr>
        <p:sp>
          <p:nvSpPr>
            <p:cNvPr id="29" name="TextBox 28"/>
            <p:cNvSpPr txBox="1"/>
            <p:nvPr/>
          </p:nvSpPr>
          <p:spPr>
            <a:xfrm>
              <a:off x="251520" y="4998238"/>
              <a:ext cx="222143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51520" y="5270236"/>
              <a:ext cx="22912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Reports.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044456" y="4381524"/>
            <a:ext cx="2082154" cy="1496164"/>
            <a:chOff x="3520455" y="4309100"/>
            <a:chExt cx="2082154" cy="1496164"/>
          </a:xfrm>
        </p:grpSpPr>
        <p:sp>
          <p:nvSpPr>
            <p:cNvPr id="32" name="TextBox 31"/>
            <p:cNvSpPr txBox="1"/>
            <p:nvPr/>
          </p:nvSpPr>
          <p:spPr>
            <a:xfrm>
              <a:off x="3520455" y="4309100"/>
              <a:ext cx="208215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520455" y="4604935"/>
              <a:ext cx="2082154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Reports and Presentations with our Templates.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4" name="Oval 33"/>
          <p:cNvSpPr/>
          <p:nvPr/>
        </p:nvSpPr>
        <p:spPr>
          <a:xfrm>
            <a:off x="5610994" y="3130538"/>
            <a:ext cx="949248" cy="949248"/>
          </a:xfrm>
          <a:prstGeom prst="ellipse">
            <a:avLst/>
          </a:prstGeom>
          <a:noFill/>
          <a:ln w="444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Freeform 98"/>
          <p:cNvSpPr/>
          <p:nvPr/>
        </p:nvSpPr>
        <p:spPr>
          <a:xfrm>
            <a:off x="6986776" y="1966396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6" name="Freeform 99"/>
          <p:cNvSpPr/>
          <p:nvPr/>
        </p:nvSpPr>
        <p:spPr>
          <a:xfrm flipH="1">
            <a:off x="4282790" y="1966396"/>
            <a:ext cx="944880" cy="350520"/>
          </a:xfrm>
          <a:custGeom>
            <a:avLst/>
            <a:gdLst>
              <a:gd name="connsiteX0" fmla="*/ 0 w 944880"/>
              <a:gd name="connsiteY0" fmla="*/ 350520 h 350520"/>
              <a:gd name="connsiteX1" fmla="*/ 388620 w 944880"/>
              <a:gd name="connsiteY1" fmla="*/ 0 h 350520"/>
              <a:gd name="connsiteX2" fmla="*/ 944880 w 944880"/>
              <a:gd name="connsiteY2" fmla="*/ 0 h 350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44880" h="350520">
                <a:moveTo>
                  <a:pt x="0" y="350520"/>
                </a:moveTo>
                <a:lnTo>
                  <a:pt x="388620" y="0"/>
                </a:lnTo>
                <a:lnTo>
                  <a:pt x="944880" y="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7" name="Straight Connector 36"/>
          <p:cNvCxnSpPr>
            <a:endCxn id="17" idx="1"/>
          </p:cNvCxnSpPr>
          <p:nvPr/>
        </p:nvCxnSpPr>
        <p:spPr>
          <a:xfrm>
            <a:off x="7996726" y="3505439"/>
            <a:ext cx="581917" cy="586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Freeform 103"/>
          <p:cNvSpPr/>
          <p:nvPr/>
        </p:nvSpPr>
        <p:spPr>
          <a:xfrm flipH="1">
            <a:off x="3366630" y="4974405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39" name="Straight Connector 38"/>
          <p:cNvCxnSpPr>
            <a:endCxn id="26" idx="3"/>
          </p:cNvCxnSpPr>
          <p:nvPr/>
        </p:nvCxnSpPr>
        <p:spPr>
          <a:xfrm flipH="1">
            <a:off x="3525854" y="3505439"/>
            <a:ext cx="593190" cy="586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Freeform 103"/>
          <p:cNvSpPr/>
          <p:nvPr/>
        </p:nvSpPr>
        <p:spPr>
          <a:xfrm>
            <a:off x="8129954" y="4974405"/>
            <a:ext cx="684582" cy="191888"/>
          </a:xfrm>
          <a:custGeom>
            <a:avLst/>
            <a:gdLst>
              <a:gd name="connsiteX0" fmla="*/ 0 w 670560"/>
              <a:gd name="connsiteY0" fmla="*/ 0 h 137160"/>
              <a:gd name="connsiteX1" fmla="*/ 670560 w 670560"/>
              <a:gd name="connsiteY1" fmla="*/ 0 h 137160"/>
              <a:gd name="connsiteX2" fmla="*/ 670560 w 670560"/>
              <a:gd name="connsiteY2" fmla="*/ 137160 h 137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70560" h="137160">
                <a:moveTo>
                  <a:pt x="0" y="0"/>
                </a:moveTo>
                <a:lnTo>
                  <a:pt x="670560" y="0"/>
                </a:lnTo>
                <a:lnTo>
                  <a:pt x="670560" y="137160"/>
                </a:lnTo>
              </a:path>
            </a:pathLst>
          </a:custGeom>
          <a:ln>
            <a:solidFill>
              <a:schemeClr val="bg1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2" name="Freeform: Shape 41"/>
          <p:cNvSpPr/>
          <p:nvPr/>
        </p:nvSpPr>
        <p:spPr>
          <a:xfrm flipH="1">
            <a:off x="5823283" y="3304494"/>
            <a:ext cx="527327" cy="642450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-1" fmla="*/ 1081532 w 2813686"/>
              <a:gd name="connsiteY0-2" fmla="*/ 3249080 h 3470919"/>
              <a:gd name="connsiteX1-3" fmla="*/ 1327261 w 2813686"/>
              <a:gd name="connsiteY1-4" fmla="*/ 3470919 h 3470919"/>
              <a:gd name="connsiteX2-5" fmla="*/ 1081532 w 2813686"/>
              <a:gd name="connsiteY2-6" fmla="*/ 3249080 h 3470919"/>
              <a:gd name="connsiteX3-7" fmla="*/ 1037170 w 2813686"/>
              <a:gd name="connsiteY3-8" fmla="*/ 2960921 h 3470919"/>
              <a:gd name="connsiteX4-9" fmla="*/ 1034145 w 2813686"/>
              <a:gd name="connsiteY4-10" fmla="*/ 2968694 h 3470919"/>
              <a:gd name="connsiteX5-11" fmla="*/ 1038546 w 2813686"/>
              <a:gd name="connsiteY5-12" fmla="*/ 2968326 h 3470919"/>
              <a:gd name="connsiteX6-13" fmla="*/ 1037170 w 2813686"/>
              <a:gd name="connsiteY6-14" fmla="*/ 2960921 h 3470919"/>
              <a:gd name="connsiteX7-15" fmla="*/ 1738349 w 2813686"/>
              <a:gd name="connsiteY7-16" fmla="*/ 2960921 h 3470919"/>
              <a:gd name="connsiteX8-17" fmla="*/ 1704451 w 2813686"/>
              <a:gd name="connsiteY8-18" fmla="*/ 3239634 h 3470919"/>
              <a:gd name="connsiteX9-19" fmla="*/ 1606281 w 2813686"/>
              <a:gd name="connsiteY9-20" fmla="*/ 3328259 h 3470919"/>
              <a:gd name="connsiteX10-21" fmla="*/ 1804346 w 2813686"/>
              <a:gd name="connsiteY10-22" fmla="*/ 3226991 h 3470919"/>
              <a:gd name="connsiteX11-23" fmla="*/ 1774212 w 2813686"/>
              <a:gd name="connsiteY11-24" fmla="*/ 3096639 h 3470919"/>
              <a:gd name="connsiteX12-25" fmla="*/ 1738349 w 2813686"/>
              <a:gd name="connsiteY12-26" fmla="*/ 2960921 h 3470919"/>
              <a:gd name="connsiteX13-27" fmla="*/ 2053428 w 2813686"/>
              <a:gd name="connsiteY13-28" fmla="*/ 0 h 3470919"/>
              <a:gd name="connsiteX14-29" fmla="*/ 2246676 w 2813686"/>
              <a:gd name="connsiteY14-30" fmla="*/ 367270 h 3470919"/>
              <a:gd name="connsiteX15-31" fmla="*/ 2300394 w 2813686"/>
              <a:gd name="connsiteY15-32" fmla="*/ 658924 h 3470919"/>
              <a:gd name="connsiteX16-33" fmla="*/ 2036961 w 2813686"/>
              <a:gd name="connsiteY16-34" fmla="*/ 660542 h 3470919"/>
              <a:gd name="connsiteX17-35" fmla="*/ 1752923 w 2813686"/>
              <a:gd name="connsiteY17-36" fmla="*/ 560223 h 3470919"/>
              <a:gd name="connsiteX18-37" fmla="*/ 2230120 w 2813686"/>
              <a:gd name="connsiteY18-38" fmla="*/ 824290 h 3470919"/>
              <a:gd name="connsiteX19-39" fmla="*/ 2316483 w 2813686"/>
              <a:gd name="connsiteY19-40" fmla="*/ 1017697 h 3470919"/>
              <a:gd name="connsiteX20-41" fmla="*/ 1805528 w 2813686"/>
              <a:gd name="connsiteY20-42" fmla="*/ 1584861 h 3470919"/>
              <a:gd name="connsiteX21-43" fmla="*/ 1574955 w 2813686"/>
              <a:gd name="connsiteY21-44" fmla="*/ 1066132 h 3470919"/>
              <a:gd name="connsiteX22-45" fmla="*/ 1552268 w 2813686"/>
              <a:gd name="connsiteY22-46" fmla="*/ 1394279 h 3470919"/>
              <a:gd name="connsiteX23-47" fmla="*/ 1711210 w 2813686"/>
              <a:gd name="connsiteY23-48" fmla="*/ 1712378 h 3470919"/>
              <a:gd name="connsiteX24-49" fmla="*/ 1643859 w 2813686"/>
              <a:gd name="connsiteY24-50" fmla="*/ 1885842 h 3470919"/>
              <a:gd name="connsiteX25-51" fmla="*/ 1626761 w 2813686"/>
              <a:gd name="connsiteY25-52" fmla="*/ 1918368 h 3470919"/>
              <a:gd name="connsiteX26-53" fmla="*/ 1592753 w 2813686"/>
              <a:gd name="connsiteY26-54" fmla="*/ 1928989 h 3470919"/>
              <a:gd name="connsiteX27-55" fmla="*/ 1504831 w 2813686"/>
              <a:gd name="connsiteY27-56" fmla="*/ 1989191 h 3470919"/>
              <a:gd name="connsiteX28-57" fmla="*/ 1388073 w 2813686"/>
              <a:gd name="connsiteY28-58" fmla="*/ 1992958 h 3470919"/>
              <a:gd name="connsiteX29-59" fmla="*/ 1387760 w 2813686"/>
              <a:gd name="connsiteY29-60" fmla="*/ 2032740 h 3470919"/>
              <a:gd name="connsiteX30-61" fmla="*/ 1387446 w 2813686"/>
              <a:gd name="connsiteY30-62" fmla="*/ 1992958 h 3470919"/>
              <a:gd name="connsiteX31-63" fmla="*/ 1270688 w 2813686"/>
              <a:gd name="connsiteY31-64" fmla="*/ 1989191 h 3470919"/>
              <a:gd name="connsiteX32-65" fmla="*/ 1211367 w 2813686"/>
              <a:gd name="connsiteY32-66" fmla="*/ 1954824 h 3470919"/>
              <a:gd name="connsiteX33-67" fmla="*/ 1191456 w 2813686"/>
              <a:gd name="connsiteY33-68" fmla="*/ 1936839 h 3470919"/>
              <a:gd name="connsiteX34-69" fmla="*/ 1195545 w 2813686"/>
              <a:gd name="connsiteY34-70" fmla="*/ 1934765 h 3470919"/>
              <a:gd name="connsiteX35-71" fmla="*/ 1102478 w 2813686"/>
              <a:gd name="connsiteY35-72" fmla="*/ 1712378 h 3470919"/>
              <a:gd name="connsiteX36-73" fmla="*/ 1261418 w 2813686"/>
              <a:gd name="connsiteY36-74" fmla="*/ 1394279 h 3470919"/>
              <a:gd name="connsiteX37-75" fmla="*/ 1238732 w 2813686"/>
              <a:gd name="connsiteY37-76" fmla="*/ 1066132 h 3470919"/>
              <a:gd name="connsiteX38-77" fmla="*/ 1008159 w 2813686"/>
              <a:gd name="connsiteY38-78" fmla="*/ 1584861 h 3470919"/>
              <a:gd name="connsiteX39-79" fmla="*/ 497204 w 2813686"/>
              <a:gd name="connsiteY39-80" fmla="*/ 1017697 h 3470919"/>
              <a:gd name="connsiteX40-81" fmla="*/ 583566 w 2813686"/>
              <a:gd name="connsiteY40-82" fmla="*/ 824290 h 3470919"/>
              <a:gd name="connsiteX41-83" fmla="*/ 1060764 w 2813686"/>
              <a:gd name="connsiteY41-84" fmla="*/ 560223 h 3470919"/>
              <a:gd name="connsiteX42-85" fmla="*/ 776726 w 2813686"/>
              <a:gd name="connsiteY42-86" fmla="*/ 660542 h 3470919"/>
              <a:gd name="connsiteX43-87" fmla="*/ 513292 w 2813686"/>
              <a:gd name="connsiteY43-88" fmla="*/ 658924 h 3470919"/>
              <a:gd name="connsiteX44-89" fmla="*/ 567011 w 2813686"/>
              <a:gd name="connsiteY44-90" fmla="*/ 367270 h 3470919"/>
              <a:gd name="connsiteX45-91" fmla="*/ 760259 w 2813686"/>
              <a:gd name="connsiteY45-92" fmla="*/ 0 h 3470919"/>
              <a:gd name="connsiteX46-93" fmla="*/ 388427 w 2813686"/>
              <a:gd name="connsiteY46-94" fmla="*/ 534204 h 3470919"/>
              <a:gd name="connsiteX47-95" fmla="*/ 379165 w 2813686"/>
              <a:gd name="connsiteY47-96" fmla="*/ 33320 h 3470919"/>
              <a:gd name="connsiteX48-97" fmla="*/ 270127 w 2813686"/>
              <a:gd name="connsiteY48-98" fmla="*/ 414543 h 3470919"/>
              <a:gd name="connsiteX49-99" fmla="*/ 294634 w 2813686"/>
              <a:gd name="connsiteY49-100" fmla="*/ 769075 h 3470919"/>
              <a:gd name="connsiteX50-101" fmla="*/ 126322 w 2813686"/>
              <a:gd name="connsiteY50-102" fmla="*/ 577756 h 3470919"/>
              <a:gd name="connsiteX51-103" fmla="*/ 40045 w 2813686"/>
              <a:gd name="connsiteY51-104" fmla="*/ 234715 h 3470919"/>
              <a:gd name="connsiteX52-105" fmla="*/ 61054 w 2813686"/>
              <a:gd name="connsiteY52-106" fmla="*/ 736921 h 3470919"/>
              <a:gd name="connsiteX53-107" fmla="*/ 1044547 w 2813686"/>
              <a:gd name="connsiteY53-108" fmla="*/ 1958476 h 3470919"/>
              <a:gd name="connsiteX54-109" fmla="*/ 1051329 w 2813686"/>
              <a:gd name="connsiteY54-110" fmla="*/ 1975481 h 3470919"/>
              <a:gd name="connsiteX55-111" fmla="*/ 1018222 w 2813686"/>
              <a:gd name="connsiteY55-112" fmla="*/ 2000963 h 3470919"/>
              <a:gd name="connsiteX56-113" fmla="*/ 965610 w 2813686"/>
              <a:gd name="connsiteY56-114" fmla="*/ 2011791 h 3470919"/>
              <a:gd name="connsiteX57-115" fmla="*/ 811188 w 2813686"/>
              <a:gd name="connsiteY57-116" fmla="*/ 1951528 h 3470919"/>
              <a:gd name="connsiteX58-117" fmla="*/ 415717 w 2813686"/>
              <a:gd name="connsiteY58-118" fmla="*/ 1989191 h 3470919"/>
              <a:gd name="connsiteX59-119" fmla="*/ 717029 w 2813686"/>
              <a:gd name="connsiteY59-120" fmla="*/ 2264138 h 3470919"/>
              <a:gd name="connsiteX60-121" fmla="*/ 973143 w 2813686"/>
              <a:gd name="connsiteY60-122" fmla="*/ 2154913 h 3470919"/>
              <a:gd name="connsiteX61-123" fmla="*/ 811188 w 2813686"/>
              <a:gd name="connsiteY61-124" fmla="*/ 2301803 h 3470919"/>
              <a:gd name="connsiteX62-125" fmla="*/ 1056003 w 2813686"/>
              <a:gd name="connsiteY62-126" fmla="*/ 2915724 h 3470919"/>
              <a:gd name="connsiteX63-127" fmla="*/ 1116266 w 2813686"/>
              <a:gd name="connsiteY63-128" fmla="*/ 3243401 h 3470919"/>
              <a:gd name="connsiteX64-129" fmla="*/ 1338483 w 2813686"/>
              <a:gd name="connsiteY64-130" fmla="*/ 3420421 h 3470919"/>
              <a:gd name="connsiteX65-131" fmla="*/ 1376796 w 2813686"/>
              <a:gd name="connsiteY65-132" fmla="*/ 3425210 h 3470919"/>
              <a:gd name="connsiteX66-133" fmla="*/ 1376774 w 2813686"/>
              <a:gd name="connsiteY66-134" fmla="*/ 3427954 h 3470919"/>
              <a:gd name="connsiteX67-135" fmla="*/ 1387760 w 2813686"/>
              <a:gd name="connsiteY67-136" fmla="*/ 3426581 h 3470919"/>
              <a:gd name="connsiteX68-137" fmla="*/ 1398745 w 2813686"/>
              <a:gd name="connsiteY68-138" fmla="*/ 3427954 h 3470919"/>
              <a:gd name="connsiteX69-139" fmla="*/ 1398724 w 2813686"/>
              <a:gd name="connsiteY69-140" fmla="*/ 3425210 h 3470919"/>
              <a:gd name="connsiteX70-141" fmla="*/ 1422464 w 2813686"/>
              <a:gd name="connsiteY70-142" fmla="*/ 3422243 h 3470919"/>
              <a:gd name="connsiteX71-143" fmla="*/ 1456765 w 2813686"/>
              <a:gd name="connsiteY71-144" fmla="*/ 3404705 h 3470919"/>
              <a:gd name="connsiteX72-145" fmla="*/ 1659253 w 2813686"/>
              <a:gd name="connsiteY72-146" fmla="*/ 3243401 h 3470919"/>
              <a:gd name="connsiteX73-147" fmla="*/ 1719516 w 2813686"/>
              <a:gd name="connsiteY73-148" fmla="*/ 2915724 h 3470919"/>
              <a:gd name="connsiteX74-149" fmla="*/ 1964331 w 2813686"/>
              <a:gd name="connsiteY74-150" fmla="*/ 2301803 h 3470919"/>
              <a:gd name="connsiteX75-151" fmla="*/ 1802376 w 2813686"/>
              <a:gd name="connsiteY75-152" fmla="*/ 2154913 h 3470919"/>
              <a:gd name="connsiteX76-153" fmla="*/ 2058491 w 2813686"/>
              <a:gd name="connsiteY76-154" fmla="*/ 2264138 h 3470919"/>
              <a:gd name="connsiteX77-155" fmla="*/ 2359802 w 2813686"/>
              <a:gd name="connsiteY77-156" fmla="*/ 1989191 h 3470919"/>
              <a:gd name="connsiteX78-157" fmla="*/ 1964331 w 2813686"/>
              <a:gd name="connsiteY78-158" fmla="*/ 1951528 h 3470919"/>
              <a:gd name="connsiteX79-159" fmla="*/ 1809910 w 2813686"/>
              <a:gd name="connsiteY79-160" fmla="*/ 2011791 h 3470919"/>
              <a:gd name="connsiteX80-161" fmla="*/ 1757297 w 2813686"/>
              <a:gd name="connsiteY80-162" fmla="*/ 2000963 h 3470919"/>
              <a:gd name="connsiteX81-163" fmla="*/ 1753393 w 2813686"/>
              <a:gd name="connsiteY81-164" fmla="*/ 1997958 h 3470919"/>
              <a:gd name="connsiteX82-165" fmla="*/ 1769139 w 2813686"/>
              <a:gd name="connsiteY82-166" fmla="*/ 1958476 h 3470919"/>
              <a:gd name="connsiteX83-167" fmla="*/ 2752632 w 2813686"/>
              <a:gd name="connsiteY83-168" fmla="*/ 736921 h 3470919"/>
              <a:gd name="connsiteX84-169" fmla="*/ 2773641 w 2813686"/>
              <a:gd name="connsiteY84-170" fmla="*/ 234715 h 3470919"/>
              <a:gd name="connsiteX85-171" fmla="*/ 2687364 w 2813686"/>
              <a:gd name="connsiteY85-172" fmla="*/ 577756 h 3470919"/>
              <a:gd name="connsiteX86-173" fmla="*/ 2519053 w 2813686"/>
              <a:gd name="connsiteY86-174" fmla="*/ 769075 h 3470919"/>
              <a:gd name="connsiteX87-175" fmla="*/ 2543559 w 2813686"/>
              <a:gd name="connsiteY87-176" fmla="*/ 414543 h 3470919"/>
              <a:gd name="connsiteX88-177" fmla="*/ 2434521 w 2813686"/>
              <a:gd name="connsiteY88-178" fmla="*/ 33320 h 3470919"/>
              <a:gd name="connsiteX89-179" fmla="*/ 2425260 w 2813686"/>
              <a:gd name="connsiteY89-180" fmla="*/ 534204 h 3470919"/>
              <a:gd name="connsiteX90" fmla="*/ 2053428 w 2813686"/>
              <a:gd name="connsiteY90" fmla="*/ 0 h 3470919"/>
              <a:gd name="connsiteX0-181" fmla="*/ 1037170 w 2813686"/>
              <a:gd name="connsiteY0-182" fmla="*/ 2960921 h 3427954"/>
              <a:gd name="connsiteX1-183" fmla="*/ 1034145 w 2813686"/>
              <a:gd name="connsiteY1-184" fmla="*/ 2968694 h 3427954"/>
              <a:gd name="connsiteX2-185" fmla="*/ 1038546 w 2813686"/>
              <a:gd name="connsiteY2-186" fmla="*/ 2968326 h 3427954"/>
              <a:gd name="connsiteX3-187" fmla="*/ 1037170 w 2813686"/>
              <a:gd name="connsiteY3-188" fmla="*/ 2960921 h 3427954"/>
              <a:gd name="connsiteX4-189" fmla="*/ 1738349 w 2813686"/>
              <a:gd name="connsiteY4-190" fmla="*/ 2960921 h 3427954"/>
              <a:gd name="connsiteX5-191" fmla="*/ 1704451 w 2813686"/>
              <a:gd name="connsiteY5-192" fmla="*/ 3239634 h 3427954"/>
              <a:gd name="connsiteX6-193" fmla="*/ 1606281 w 2813686"/>
              <a:gd name="connsiteY6-194" fmla="*/ 3328259 h 3427954"/>
              <a:gd name="connsiteX7-195" fmla="*/ 1804346 w 2813686"/>
              <a:gd name="connsiteY7-196" fmla="*/ 3226991 h 3427954"/>
              <a:gd name="connsiteX8-197" fmla="*/ 1774212 w 2813686"/>
              <a:gd name="connsiteY8-198" fmla="*/ 3096639 h 3427954"/>
              <a:gd name="connsiteX9-199" fmla="*/ 1738349 w 2813686"/>
              <a:gd name="connsiteY9-200" fmla="*/ 2960921 h 3427954"/>
              <a:gd name="connsiteX10-201" fmla="*/ 2053428 w 2813686"/>
              <a:gd name="connsiteY10-202" fmla="*/ 0 h 3427954"/>
              <a:gd name="connsiteX11-203" fmla="*/ 2246676 w 2813686"/>
              <a:gd name="connsiteY11-204" fmla="*/ 367270 h 3427954"/>
              <a:gd name="connsiteX12-205" fmla="*/ 2300394 w 2813686"/>
              <a:gd name="connsiteY12-206" fmla="*/ 658924 h 3427954"/>
              <a:gd name="connsiteX13-207" fmla="*/ 2036961 w 2813686"/>
              <a:gd name="connsiteY13-208" fmla="*/ 660542 h 3427954"/>
              <a:gd name="connsiteX14-209" fmla="*/ 1752923 w 2813686"/>
              <a:gd name="connsiteY14-210" fmla="*/ 560223 h 3427954"/>
              <a:gd name="connsiteX15-211" fmla="*/ 2230120 w 2813686"/>
              <a:gd name="connsiteY15-212" fmla="*/ 824290 h 3427954"/>
              <a:gd name="connsiteX16-213" fmla="*/ 2316483 w 2813686"/>
              <a:gd name="connsiteY16-214" fmla="*/ 1017697 h 3427954"/>
              <a:gd name="connsiteX17-215" fmla="*/ 1805528 w 2813686"/>
              <a:gd name="connsiteY17-216" fmla="*/ 1584861 h 3427954"/>
              <a:gd name="connsiteX18-217" fmla="*/ 1574955 w 2813686"/>
              <a:gd name="connsiteY18-218" fmla="*/ 1066132 h 3427954"/>
              <a:gd name="connsiteX19-219" fmla="*/ 1552268 w 2813686"/>
              <a:gd name="connsiteY19-220" fmla="*/ 1394279 h 3427954"/>
              <a:gd name="connsiteX20-221" fmla="*/ 1711210 w 2813686"/>
              <a:gd name="connsiteY20-222" fmla="*/ 1712378 h 3427954"/>
              <a:gd name="connsiteX21-223" fmla="*/ 1643859 w 2813686"/>
              <a:gd name="connsiteY21-224" fmla="*/ 1885842 h 3427954"/>
              <a:gd name="connsiteX22-225" fmla="*/ 1626761 w 2813686"/>
              <a:gd name="connsiteY22-226" fmla="*/ 1918368 h 3427954"/>
              <a:gd name="connsiteX23-227" fmla="*/ 1592753 w 2813686"/>
              <a:gd name="connsiteY23-228" fmla="*/ 1928989 h 3427954"/>
              <a:gd name="connsiteX24-229" fmla="*/ 1504831 w 2813686"/>
              <a:gd name="connsiteY24-230" fmla="*/ 1989191 h 3427954"/>
              <a:gd name="connsiteX25-231" fmla="*/ 1388073 w 2813686"/>
              <a:gd name="connsiteY25-232" fmla="*/ 1992958 h 3427954"/>
              <a:gd name="connsiteX26-233" fmla="*/ 1387760 w 2813686"/>
              <a:gd name="connsiteY26-234" fmla="*/ 2032740 h 3427954"/>
              <a:gd name="connsiteX27-235" fmla="*/ 1387446 w 2813686"/>
              <a:gd name="connsiteY27-236" fmla="*/ 1992958 h 3427954"/>
              <a:gd name="connsiteX28-237" fmla="*/ 1270688 w 2813686"/>
              <a:gd name="connsiteY28-238" fmla="*/ 1989191 h 3427954"/>
              <a:gd name="connsiteX29-239" fmla="*/ 1211367 w 2813686"/>
              <a:gd name="connsiteY29-240" fmla="*/ 1954824 h 3427954"/>
              <a:gd name="connsiteX30-241" fmla="*/ 1191456 w 2813686"/>
              <a:gd name="connsiteY30-242" fmla="*/ 1936839 h 3427954"/>
              <a:gd name="connsiteX31-243" fmla="*/ 1195545 w 2813686"/>
              <a:gd name="connsiteY31-244" fmla="*/ 1934765 h 3427954"/>
              <a:gd name="connsiteX32-245" fmla="*/ 1102478 w 2813686"/>
              <a:gd name="connsiteY32-246" fmla="*/ 1712378 h 3427954"/>
              <a:gd name="connsiteX33-247" fmla="*/ 1261418 w 2813686"/>
              <a:gd name="connsiteY33-248" fmla="*/ 1394279 h 3427954"/>
              <a:gd name="connsiteX34-249" fmla="*/ 1238732 w 2813686"/>
              <a:gd name="connsiteY34-250" fmla="*/ 1066132 h 3427954"/>
              <a:gd name="connsiteX35-251" fmla="*/ 1008159 w 2813686"/>
              <a:gd name="connsiteY35-252" fmla="*/ 1584861 h 3427954"/>
              <a:gd name="connsiteX36-253" fmla="*/ 497204 w 2813686"/>
              <a:gd name="connsiteY36-254" fmla="*/ 1017697 h 3427954"/>
              <a:gd name="connsiteX37-255" fmla="*/ 583566 w 2813686"/>
              <a:gd name="connsiteY37-256" fmla="*/ 824290 h 3427954"/>
              <a:gd name="connsiteX38-257" fmla="*/ 1060764 w 2813686"/>
              <a:gd name="connsiteY38-258" fmla="*/ 560223 h 3427954"/>
              <a:gd name="connsiteX39-259" fmla="*/ 776726 w 2813686"/>
              <a:gd name="connsiteY39-260" fmla="*/ 660542 h 3427954"/>
              <a:gd name="connsiteX40-261" fmla="*/ 513292 w 2813686"/>
              <a:gd name="connsiteY40-262" fmla="*/ 658924 h 3427954"/>
              <a:gd name="connsiteX41-263" fmla="*/ 567011 w 2813686"/>
              <a:gd name="connsiteY41-264" fmla="*/ 367270 h 3427954"/>
              <a:gd name="connsiteX42-265" fmla="*/ 760259 w 2813686"/>
              <a:gd name="connsiteY42-266" fmla="*/ 0 h 3427954"/>
              <a:gd name="connsiteX43-267" fmla="*/ 388427 w 2813686"/>
              <a:gd name="connsiteY43-268" fmla="*/ 534204 h 3427954"/>
              <a:gd name="connsiteX44-269" fmla="*/ 379165 w 2813686"/>
              <a:gd name="connsiteY44-270" fmla="*/ 33320 h 3427954"/>
              <a:gd name="connsiteX45-271" fmla="*/ 270127 w 2813686"/>
              <a:gd name="connsiteY45-272" fmla="*/ 414543 h 3427954"/>
              <a:gd name="connsiteX46-273" fmla="*/ 294634 w 2813686"/>
              <a:gd name="connsiteY46-274" fmla="*/ 769075 h 3427954"/>
              <a:gd name="connsiteX47-275" fmla="*/ 126322 w 2813686"/>
              <a:gd name="connsiteY47-276" fmla="*/ 577756 h 3427954"/>
              <a:gd name="connsiteX48-277" fmla="*/ 40045 w 2813686"/>
              <a:gd name="connsiteY48-278" fmla="*/ 234715 h 3427954"/>
              <a:gd name="connsiteX49-279" fmla="*/ 61054 w 2813686"/>
              <a:gd name="connsiteY49-280" fmla="*/ 736921 h 3427954"/>
              <a:gd name="connsiteX50-281" fmla="*/ 1044547 w 2813686"/>
              <a:gd name="connsiteY50-282" fmla="*/ 1958476 h 3427954"/>
              <a:gd name="connsiteX51-283" fmla="*/ 1051329 w 2813686"/>
              <a:gd name="connsiteY51-284" fmla="*/ 1975481 h 3427954"/>
              <a:gd name="connsiteX52-285" fmla="*/ 1018222 w 2813686"/>
              <a:gd name="connsiteY52-286" fmla="*/ 2000963 h 3427954"/>
              <a:gd name="connsiteX53-287" fmla="*/ 965610 w 2813686"/>
              <a:gd name="connsiteY53-288" fmla="*/ 2011791 h 3427954"/>
              <a:gd name="connsiteX54-289" fmla="*/ 811188 w 2813686"/>
              <a:gd name="connsiteY54-290" fmla="*/ 1951528 h 3427954"/>
              <a:gd name="connsiteX55-291" fmla="*/ 415717 w 2813686"/>
              <a:gd name="connsiteY55-292" fmla="*/ 1989191 h 3427954"/>
              <a:gd name="connsiteX56-293" fmla="*/ 717029 w 2813686"/>
              <a:gd name="connsiteY56-294" fmla="*/ 2264138 h 3427954"/>
              <a:gd name="connsiteX57-295" fmla="*/ 973143 w 2813686"/>
              <a:gd name="connsiteY57-296" fmla="*/ 2154913 h 3427954"/>
              <a:gd name="connsiteX58-297" fmla="*/ 811188 w 2813686"/>
              <a:gd name="connsiteY58-298" fmla="*/ 2301803 h 3427954"/>
              <a:gd name="connsiteX59-299" fmla="*/ 1056003 w 2813686"/>
              <a:gd name="connsiteY59-300" fmla="*/ 2915724 h 3427954"/>
              <a:gd name="connsiteX60-301" fmla="*/ 1116266 w 2813686"/>
              <a:gd name="connsiteY60-302" fmla="*/ 3243401 h 3427954"/>
              <a:gd name="connsiteX61-303" fmla="*/ 1338483 w 2813686"/>
              <a:gd name="connsiteY61-304" fmla="*/ 3420421 h 3427954"/>
              <a:gd name="connsiteX62-305" fmla="*/ 1376796 w 2813686"/>
              <a:gd name="connsiteY62-306" fmla="*/ 3425210 h 3427954"/>
              <a:gd name="connsiteX63-307" fmla="*/ 1376774 w 2813686"/>
              <a:gd name="connsiteY63-308" fmla="*/ 3427954 h 3427954"/>
              <a:gd name="connsiteX64-309" fmla="*/ 1387760 w 2813686"/>
              <a:gd name="connsiteY64-310" fmla="*/ 3426581 h 3427954"/>
              <a:gd name="connsiteX65-311" fmla="*/ 1398745 w 2813686"/>
              <a:gd name="connsiteY65-312" fmla="*/ 3427954 h 3427954"/>
              <a:gd name="connsiteX66-313" fmla="*/ 1398724 w 2813686"/>
              <a:gd name="connsiteY66-314" fmla="*/ 3425210 h 3427954"/>
              <a:gd name="connsiteX67-315" fmla="*/ 1422464 w 2813686"/>
              <a:gd name="connsiteY67-316" fmla="*/ 3422243 h 3427954"/>
              <a:gd name="connsiteX68-317" fmla="*/ 1456765 w 2813686"/>
              <a:gd name="connsiteY68-318" fmla="*/ 3404705 h 3427954"/>
              <a:gd name="connsiteX69-319" fmla="*/ 1659253 w 2813686"/>
              <a:gd name="connsiteY69-320" fmla="*/ 3243401 h 3427954"/>
              <a:gd name="connsiteX70-321" fmla="*/ 1719516 w 2813686"/>
              <a:gd name="connsiteY70-322" fmla="*/ 2915724 h 3427954"/>
              <a:gd name="connsiteX71-323" fmla="*/ 1964331 w 2813686"/>
              <a:gd name="connsiteY71-324" fmla="*/ 2301803 h 3427954"/>
              <a:gd name="connsiteX72-325" fmla="*/ 1802376 w 2813686"/>
              <a:gd name="connsiteY72-326" fmla="*/ 2154913 h 3427954"/>
              <a:gd name="connsiteX73-327" fmla="*/ 2058491 w 2813686"/>
              <a:gd name="connsiteY73-328" fmla="*/ 2264138 h 3427954"/>
              <a:gd name="connsiteX74-329" fmla="*/ 2359802 w 2813686"/>
              <a:gd name="connsiteY74-330" fmla="*/ 1989191 h 3427954"/>
              <a:gd name="connsiteX75-331" fmla="*/ 1964331 w 2813686"/>
              <a:gd name="connsiteY75-332" fmla="*/ 1951528 h 3427954"/>
              <a:gd name="connsiteX76-333" fmla="*/ 1809910 w 2813686"/>
              <a:gd name="connsiteY76-334" fmla="*/ 2011791 h 3427954"/>
              <a:gd name="connsiteX77-335" fmla="*/ 1757297 w 2813686"/>
              <a:gd name="connsiteY77-336" fmla="*/ 2000963 h 3427954"/>
              <a:gd name="connsiteX78-337" fmla="*/ 1753393 w 2813686"/>
              <a:gd name="connsiteY78-338" fmla="*/ 1997958 h 3427954"/>
              <a:gd name="connsiteX79-339" fmla="*/ 1769139 w 2813686"/>
              <a:gd name="connsiteY79-340" fmla="*/ 1958476 h 3427954"/>
              <a:gd name="connsiteX80-341" fmla="*/ 2752632 w 2813686"/>
              <a:gd name="connsiteY80-342" fmla="*/ 736921 h 3427954"/>
              <a:gd name="connsiteX81-343" fmla="*/ 2773641 w 2813686"/>
              <a:gd name="connsiteY81-344" fmla="*/ 234715 h 3427954"/>
              <a:gd name="connsiteX82-345" fmla="*/ 2687364 w 2813686"/>
              <a:gd name="connsiteY82-346" fmla="*/ 577756 h 3427954"/>
              <a:gd name="connsiteX83-347" fmla="*/ 2519053 w 2813686"/>
              <a:gd name="connsiteY83-348" fmla="*/ 769075 h 3427954"/>
              <a:gd name="connsiteX84-349" fmla="*/ 2543559 w 2813686"/>
              <a:gd name="connsiteY84-350" fmla="*/ 414543 h 3427954"/>
              <a:gd name="connsiteX85-351" fmla="*/ 2434521 w 2813686"/>
              <a:gd name="connsiteY85-352" fmla="*/ 33320 h 3427954"/>
              <a:gd name="connsiteX86-353" fmla="*/ 2425260 w 2813686"/>
              <a:gd name="connsiteY86-354" fmla="*/ 534204 h 3427954"/>
              <a:gd name="connsiteX87-355" fmla="*/ 2053428 w 2813686"/>
              <a:gd name="connsiteY87-356" fmla="*/ 0 h 3427954"/>
              <a:gd name="connsiteX0-357" fmla="*/ 1037170 w 2813686"/>
              <a:gd name="connsiteY0-358" fmla="*/ 2960921 h 3427954"/>
              <a:gd name="connsiteX1-359" fmla="*/ 1034145 w 2813686"/>
              <a:gd name="connsiteY1-360" fmla="*/ 2968694 h 3427954"/>
              <a:gd name="connsiteX2-361" fmla="*/ 1038546 w 2813686"/>
              <a:gd name="connsiteY2-362" fmla="*/ 2968326 h 3427954"/>
              <a:gd name="connsiteX3-363" fmla="*/ 1037170 w 2813686"/>
              <a:gd name="connsiteY3-364" fmla="*/ 2960921 h 3427954"/>
              <a:gd name="connsiteX4-365" fmla="*/ 1738349 w 2813686"/>
              <a:gd name="connsiteY4-366" fmla="*/ 2960921 h 3427954"/>
              <a:gd name="connsiteX5-367" fmla="*/ 1704451 w 2813686"/>
              <a:gd name="connsiteY5-368" fmla="*/ 3239634 h 3427954"/>
              <a:gd name="connsiteX6-369" fmla="*/ 1606281 w 2813686"/>
              <a:gd name="connsiteY6-370" fmla="*/ 3328259 h 3427954"/>
              <a:gd name="connsiteX7-371" fmla="*/ 1774212 w 2813686"/>
              <a:gd name="connsiteY7-372" fmla="*/ 3096639 h 3427954"/>
              <a:gd name="connsiteX8-373" fmla="*/ 1738349 w 2813686"/>
              <a:gd name="connsiteY8-374" fmla="*/ 2960921 h 3427954"/>
              <a:gd name="connsiteX9-375" fmla="*/ 2053428 w 2813686"/>
              <a:gd name="connsiteY9-376" fmla="*/ 0 h 3427954"/>
              <a:gd name="connsiteX10-377" fmla="*/ 2246676 w 2813686"/>
              <a:gd name="connsiteY10-378" fmla="*/ 367270 h 3427954"/>
              <a:gd name="connsiteX11-379" fmla="*/ 2300394 w 2813686"/>
              <a:gd name="connsiteY11-380" fmla="*/ 658924 h 3427954"/>
              <a:gd name="connsiteX12-381" fmla="*/ 2036961 w 2813686"/>
              <a:gd name="connsiteY12-382" fmla="*/ 660542 h 3427954"/>
              <a:gd name="connsiteX13-383" fmla="*/ 1752923 w 2813686"/>
              <a:gd name="connsiteY13-384" fmla="*/ 560223 h 3427954"/>
              <a:gd name="connsiteX14-385" fmla="*/ 2230120 w 2813686"/>
              <a:gd name="connsiteY14-386" fmla="*/ 824290 h 3427954"/>
              <a:gd name="connsiteX15-387" fmla="*/ 2316483 w 2813686"/>
              <a:gd name="connsiteY15-388" fmla="*/ 1017697 h 3427954"/>
              <a:gd name="connsiteX16-389" fmla="*/ 1805528 w 2813686"/>
              <a:gd name="connsiteY16-390" fmla="*/ 1584861 h 3427954"/>
              <a:gd name="connsiteX17-391" fmla="*/ 1574955 w 2813686"/>
              <a:gd name="connsiteY17-392" fmla="*/ 1066132 h 3427954"/>
              <a:gd name="connsiteX18-393" fmla="*/ 1552268 w 2813686"/>
              <a:gd name="connsiteY18-394" fmla="*/ 1394279 h 3427954"/>
              <a:gd name="connsiteX19-395" fmla="*/ 1711210 w 2813686"/>
              <a:gd name="connsiteY19-396" fmla="*/ 1712378 h 3427954"/>
              <a:gd name="connsiteX20-397" fmla="*/ 1643859 w 2813686"/>
              <a:gd name="connsiteY20-398" fmla="*/ 1885842 h 3427954"/>
              <a:gd name="connsiteX21-399" fmla="*/ 1626761 w 2813686"/>
              <a:gd name="connsiteY21-400" fmla="*/ 1918368 h 3427954"/>
              <a:gd name="connsiteX22-401" fmla="*/ 1592753 w 2813686"/>
              <a:gd name="connsiteY22-402" fmla="*/ 1928989 h 3427954"/>
              <a:gd name="connsiteX23-403" fmla="*/ 1504831 w 2813686"/>
              <a:gd name="connsiteY23-404" fmla="*/ 1989191 h 3427954"/>
              <a:gd name="connsiteX24-405" fmla="*/ 1388073 w 2813686"/>
              <a:gd name="connsiteY24-406" fmla="*/ 1992958 h 3427954"/>
              <a:gd name="connsiteX25-407" fmla="*/ 1387760 w 2813686"/>
              <a:gd name="connsiteY25-408" fmla="*/ 2032740 h 3427954"/>
              <a:gd name="connsiteX26-409" fmla="*/ 1387446 w 2813686"/>
              <a:gd name="connsiteY26-410" fmla="*/ 1992958 h 3427954"/>
              <a:gd name="connsiteX27-411" fmla="*/ 1270688 w 2813686"/>
              <a:gd name="connsiteY27-412" fmla="*/ 1989191 h 3427954"/>
              <a:gd name="connsiteX28-413" fmla="*/ 1211367 w 2813686"/>
              <a:gd name="connsiteY28-414" fmla="*/ 1954824 h 3427954"/>
              <a:gd name="connsiteX29-415" fmla="*/ 1191456 w 2813686"/>
              <a:gd name="connsiteY29-416" fmla="*/ 1936839 h 3427954"/>
              <a:gd name="connsiteX30-417" fmla="*/ 1195545 w 2813686"/>
              <a:gd name="connsiteY30-418" fmla="*/ 1934765 h 3427954"/>
              <a:gd name="connsiteX31-419" fmla="*/ 1102478 w 2813686"/>
              <a:gd name="connsiteY31-420" fmla="*/ 1712378 h 3427954"/>
              <a:gd name="connsiteX32-421" fmla="*/ 1261418 w 2813686"/>
              <a:gd name="connsiteY32-422" fmla="*/ 1394279 h 3427954"/>
              <a:gd name="connsiteX33-423" fmla="*/ 1238732 w 2813686"/>
              <a:gd name="connsiteY33-424" fmla="*/ 1066132 h 3427954"/>
              <a:gd name="connsiteX34-425" fmla="*/ 1008159 w 2813686"/>
              <a:gd name="connsiteY34-426" fmla="*/ 1584861 h 3427954"/>
              <a:gd name="connsiteX35-427" fmla="*/ 497204 w 2813686"/>
              <a:gd name="connsiteY35-428" fmla="*/ 1017697 h 3427954"/>
              <a:gd name="connsiteX36-429" fmla="*/ 583566 w 2813686"/>
              <a:gd name="connsiteY36-430" fmla="*/ 824290 h 3427954"/>
              <a:gd name="connsiteX37-431" fmla="*/ 1060764 w 2813686"/>
              <a:gd name="connsiteY37-432" fmla="*/ 560223 h 3427954"/>
              <a:gd name="connsiteX38-433" fmla="*/ 776726 w 2813686"/>
              <a:gd name="connsiteY38-434" fmla="*/ 660542 h 3427954"/>
              <a:gd name="connsiteX39-435" fmla="*/ 513292 w 2813686"/>
              <a:gd name="connsiteY39-436" fmla="*/ 658924 h 3427954"/>
              <a:gd name="connsiteX40-437" fmla="*/ 567011 w 2813686"/>
              <a:gd name="connsiteY40-438" fmla="*/ 367270 h 3427954"/>
              <a:gd name="connsiteX41-439" fmla="*/ 760259 w 2813686"/>
              <a:gd name="connsiteY41-440" fmla="*/ 0 h 3427954"/>
              <a:gd name="connsiteX42-441" fmla="*/ 388427 w 2813686"/>
              <a:gd name="connsiteY42-442" fmla="*/ 534204 h 3427954"/>
              <a:gd name="connsiteX43-443" fmla="*/ 379165 w 2813686"/>
              <a:gd name="connsiteY43-444" fmla="*/ 33320 h 3427954"/>
              <a:gd name="connsiteX44-445" fmla="*/ 270127 w 2813686"/>
              <a:gd name="connsiteY44-446" fmla="*/ 414543 h 3427954"/>
              <a:gd name="connsiteX45-447" fmla="*/ 294634 w 2813686"/>
              <a:gd name="connsiteY45-448" fmla="*/ 769075 h 3427954"/>
              <a:gd name="connsiteX46-449" fmla="*/ 126322 w 2813686"/>
              <a:gd name="connsiteY46-450" fmla="*/ 577756 h 3427954"/>
              <a:gd name="connsiteX47-451" fmla="*/ 40045 w 2813686"/>
              <a:gd name="connsiteY47-452" fmla="*/ 234715 h 3427954"/>
              <a:gd name="connsiteX48-453" fmla="*/ 61054 w 2813686"/>
              <a:gd name="connsiteY48-454" fmla="*/ 736921 h 3427954"/>
              <a:gd name="connsiteX49-455" fmla="*/ 1044547 w 2813686"/>
              <a:gd name="connsiteY49-456" fmla="*/ 1958476 h 3427954"/>
              <a:gd name="connsiteX50-457" fmla="*/ 1051329 w 2813686"/>
              <a:gd name="connsiteY50-458" fmla="*/ 1975481 h 3427954"/>
              <a:gd name="connsiteX51-459" fmla="*/ 1018222 w 2813686"/>
              <a:gd name="connsiteY51-460" fmla="*/ 2000963 h 3427954"/>
              <a:gd name="connsiteX52-461" fmla="*/ 965610 w 2813686"/>
              <a:gd name="connsiteY52-462" fmla="*/ 2011791 h 3427954"/>
              <a:gd name="connsiteX53-463" fmla="*/ 811188 w 2813686"/>
              <a:gd name="connsiteY53-464" fmla="*/ 1951528 h 3427954"/>
              <a:gd name="connsiteX54-465" fmla="*/ 415717 w 2813686"/>
              <a:gd name="connsiteY54-466" fmla="*/ 1989191 h 3427954"/>
              <a:gd name="connsiteX55-467" fmla="*/ 717029 w 2813686"/>
              <a:gd name="connsiteY55-468" fmla="*/ 2264138 h 3427954"/>
              <a:gd name="connsiteX56-469" fmla="*/ 973143 w 2813686"/>
              <a:gd name="connsiteY56-470" fmla="*/ 2154913 h 3427954"/>
              <a:gd name="connsiteX57-471" fmla="*/ 811188 w 2813686"/>
              <a:gd name="connsiteY57-472" fmla="*/ 2301803 h 3427954"/>
              <a:gd name="connsiteX58-473" fmla="*/ 1056003 w 2813686"/>
              <a:gd name="connsiteY58-474" fmla="*/ 2915724 h 3427954"/>
              <a:gd name="connsiteX59-475" fmla="*/ 1116266 w 2813686"/>
              <a:gd name="connsiteY59-476" fmla="*/ 3243401 h 3427954"/>
              <a:gd name="connsiteX60-477" fmla="*/ 1338483 w 2813686"/>
              <a:gd name="connsiteY60-478" fmla="*/ 3420421 h 3427954"/>
              <a:gd name="connsiteX61-479" fmla="*/ 1376796 w 2813686"/>
              <a:gd name="connsiteY61-480" fmla="*/ 3425210 h 3427954"/>
              <a:gd name="connsiteX62-481" fmla="*/ 1376774 w 2813686"/>
              <a:gd name="connsiteY62-482" fmla="*/ 3427954 h 3427954"/>
              <a:gd name="connsiteX63-483" fmla="*/ 1387760 w 2813686"/>
              <a:gd name="connsiteY63-484" fmla="*/ 3426581 h 3427954"/>
              <a:gd name="connsiteX64-485" fmla="*/ 1398745 w 2813686"/>
              <a:gd name="connsiteY64-486" fmla="*/ 3427954 h 3427954"/>
              <a:gd name="connsiteX65-487" fmla="*/ 1398724 w 2813686"/>
              <a:gd name="connsiteY65-488" fmla="*/ 3425210 h 3427954"/>
              <a:gd name="connsiteX66-489" fmla="*/ 1422464 w 2813686"/>
              <a:gd name="connsiteY66-490" fmla="*/ 3422243 h 3427954"/>
              <a:gd name="connsiteX67-491" fmla="*/ 1456765 w 2813686"/>
              <a:gd name="connsiteY67-492" fmla="*/ 3404705 h 3427954"/>
              <a:gd name="connsiteX68-493" fmla="*/ 1659253 w 2813686"/>
              <a:gd name="connsiteY68-494" fmla="*/ 3243401 h 3427954"/>
              <a:gd name="connsiteX69-495" fmla="*/ 1719516 w 2813686"/>
              <a:gd name="connsiteY69-496" fmla="*/ 2915724 h 3427954"/>
              <a:gd name="connsiteX70-497" fmla="*/ 1964331 w 2813686"/>
              <a:gd name="connsiteY70-498" fmla="*/ 2301803 h 3427954"/>
              <a:gd name="connsiteX71-499" fmla="*/ 1802376 w 2813686"/>
              <a:gd name="connsiteY71-500" fmla="*/ 2154913 h 3427954"/>
              <a:gd name="connsiteX72-501" fmla="*/ 2058491 w 2813686"/>
              <a:gd name="connsiteY72-502" fmla="*/ 2264138 h 3427954"/>
              <a:gd name="connsiteX73-503" fmla="*/ 2359802 w 2813686"/>
              <a:gd name="connsiteY73-504" fmla="*/ 1989191 h 3427954"/>
              <a:gd name="connsiteX74-505" fmla="*/ 1964331 w 2813686"/>
              <a:gd name="connsiteY74-506" fmla="*/ 1951528 h 3427954"/>
              <a:gd name="connsiteX75-507" fmla="*/ 1809910 w 2813686"/>
              <a:gd name="connsiteY75-508" fmla="*/ 2011791 h 3427954"/>
              <a:gd name="connsiteX76-509" fmla="*/ 1757297 w 2813686"/>
              <a:gd name="connsiteY76-510" fmla="*/ 2000963 h 3427954"/>
              <a:gd name="connsiteX77-511" fmla="*/ 1753393 w 2813686"/>
              <a:gd name="connsiteY77-512" fmla="*/ 1997958 h 3427954"/>
              <a:gd name="connsiteX78-513" fmla="*/ 1769139 w 2813686"/>
              <a:gd name="connsiteY78-514" fmla="*/ 1958476 h 3427954"/>
              <a:gd name="connsiteX79-515" fmla="*/ 2752632 w 2813686"/>
              <a:gd name="connsiteY79-516" fmla="*/ 736921 h 3427954"/>
              <a:gd name="connsiteX80-517" fmla="*/ 2773641 w 2813686"/>
              <a:gd name="connsiteY80-518" fmla="*/ 234715 h 3427954"/>
              <a:gd name="connsiteX81-519" fmla="*/ 2687364 w 2813686"/>
              <a:gd name="connsiteY81-520" fmla="*/ 577756 h 3427954"/>
              <a:gd name="connsiteX82-521" fmla="*/ 2519053 w 2813686"/>
              <a:gd name="connsiteY82-522" fmla="*/ 769075 h 3427954"/>
              <a:gd name="connsiteX83-523" fmla="*/ 2543559 w 2813686"/>
              <a:gd name="connsiteY83-524" fmla="*/ 414543 h 3427954"/>
              <a:gd name="connsiteX84-525" fmla="*/ 2434521 w 2813686"/>
              <a:gd name="connsiteY84-526" fmla="*/ 33320 h 3427954"/>
              <a:gd name="connsiteX85-527" fmla="*/ 2425260 w 2813686"/>
              <a:gd name="connsiteY85-528" fmla="*/ 534204 h 3427954"/>
              <a:gd name="connsiteX86-529" fmla="*/ 2053428 w 2813686"/>
              <a:gd name="connsiteY86-530" fmla="*/ 0 h 3427954"/>
              <a:gd name="connsiteX0-531" fmla="*/ 1037170 w 2813686"/>
              <a:gd name="connsiteY0-532" fmla="*/ 2960921 h 3427954"/>
              <a:gd name="connsiteX1-533" fmla="*/ 1034145 w 2813686"/>
              <a:gd name="connsiteY1-534" fmla="*/ 2968694 h 3427954"/>
              <a:gd name="connsiteX2-535" fmla="*/ 1038546 w 2813686"/>
              <a:gd name="connsiteY2-536" fmla="*/ 2968326 h 3427954"/>
              <a:gd name="connsiteX3-537" fmla="*/ 1037170 w 2813686"/>
              <a:gd name="connsiteY3-538" fmla="*/ 2960921 h 3427954"/>
              <a:gd name="connsiteX4-539" fmla="*/ 1738349 w 2813686"/>
              <a:gd name="connsiteY4-540" fmla="*/ 2960921 h 3427954"/>
              <a:gd name="connsiteX5-541" fmla="*/ 1704451 w 2813686"/>
              <a:gd name="connsiteY5-542" fmla="*/ 3239634 h 3427954"/>
              <a:gd name="connsiteX6-543" fmla="*/ 1606281 w 2813686"/>
              <a:gd name="connsiteY6-544" fmla="*/ 3328259 h 3427954"/>
              <a:gd name="connsiteX7-545" fmla="*/ 1738349 w 2813686"/>
              <a:gd name="connsiteY7-546" fmla="*/ 2960921 h 3427954"/>
              <a:gd name="connsiteX8-547" fmla="*/ 2053428 w 2813686"/>
              <a:gd name="connsiteY8-548" fmla="*/ 0 h 3427954"/>
              <a:gd name="connsiteX9-549" fmla="*/ 2246676 w 2813686"/>
              <a:gd name="connsiteY9-550" fmla="*/ 367270 h 3427954"/>
              <a:gd name="connsiteX10-551" fmla="*/ 2300394 w 2813686"/>
              <a:gd name="connsiteY10-552" fmla="*/ 658924 h 3427954"/>
              <a:gd name="connsiteX11-553" fmla="*/ 2036961 w 2813686"/>
              <a:gd name="connsiteY11-554" fmla="*/ 660542 h 3427954"/>
              <a:gd name="connsiteX12-555" fmla="*/ 1752923 w 2813686"/>
              <a:gd name="connsiteY12-556" fmla="*/ 560223 h 3427954"/>
              <a:gd name="connsiteX13-557" fmla="*/ 2230120 w 2813686"/>
              <a:gd name="connsiteY13-558" fmla="*/ 824290 h 3427954"/>
              <a:gd name="connsiteX14-559" fmla="*/ 2316483 w 2813686"/>
              <a:gd name="connsiteY14-560" fmla="*/ 1017697 h 3427954"/>
              <a:gd name="connsiteX15-561" fmla="*/ 1805528 w 2813686"/>
              <a:gd name="connsiteY15-562" fmla="*/ 1584861 h 3427954"/>
              <a:gd name="connsiteX16-563" fmla="*/ 1574955 w 2813686"/>
              <a:gd name="connsiteY16-564" fmla="*/ 1066132 h 3427954"/>
              <a:gd name="connsiteX17-565" fmla="*/ 1552268 w 2813686"/>
              <a:gd name="connsiteY17-566" fmla="*/ 1394279 h 3427954"/>
              <a:gd name="connsiteX18-567" fmla="*/ 1711210 w 2813686"/>
              <a:gd name="connsiteY18-568" fmla="*/ 1712378 h 3427954"/>
              <a:gd name="connsiteX19-569" fmla="*/ 1643859 w 2813686"/>
              <a:gd name="connsiteY19-570" fmla="*/ 1885842 h 3427954"/>
              <a:gd name="connsiteX20-571" fmla="*/ 1626761 w 2813686"/>
              <a:gd name="connsiteY20-572" fmla="*/ 1918368 h 3427954"/>
              <a:gd name="connsiteX21-573" fmla="*/ 1592753 w 2813686"/>
              <a:gd name="connsiteY21-574" fmla="*/ 1928989 h 3427954"/>
              <a:gd name="connsiteX22-575" fmla="*/ 1504831 w 2813686"/>
              <a:gd name="connsiteY22-576" fmla="*/ 1989191 h 3427954"/>
              <a:gd name="connsiteX23-577" fmla="*/ 1388073 w 2813686"/>
              <a:gd name="connsiteY23-578" fmla="*/ 1992958 h 3427954"/>
              <a:gd name="connsiteX24-579" fmla="*/ 1387760 w 2813686"/>
              <a:gd name="connsiteY24-580" fmla="*/ 2032740 h 3427954"/>
              <a:gd name="connsiteX25-581" fmla="*/ 1387446 w 2813686"/>
              <a:gd name="connsiteY25-582" fmla="*/ 1992958 h 3427954"/>
              <a:gd name="connsiteX26-583" fmla="*/ 1270688 w 2813686"/>
              <a:gd name="connsiteY26-584" fmla="*/ 1989191 h 3427954"/>
              <a:gd name="connsiteX27-585" fmla="*/ 1211367 w 2813686"/>
              <a:gd name="connsiteY27-586" fmla="*/ 1954824 h 3427954"/>
              <a:gd name="connsiteX28-587" fmla="*/ 1191456 w 2813686"/>
              <a:gd name="connsiteY28-588" fmla="*/ 1936839 h 3427954"/>
              <a:gd name="connsiteX29-589" fmla="*/ 1195545 w 2813686"/>
              <a:gd name="connsiteY29-590" fmla="*/ 1934765 h 3427954"/>
              <a:gd name="connsiteX30-591" fmla="*/ 1102478 w 2813686"/>
              <a:gd name="connsiteY30-592" fmla="*/ 1712378 h 3427954"/>
              <a:gd name="connsiteX31-593" fmla="*/ 1261418 w 2813686"/>
              <a:gd name="connsiteY31-594" fmla="*/ 1394279 h 3427954"/>
              <a:gd name="connsiteX32-595" fmla="*/ 1238732 w 2813686"/>
              <a:gd name="connsiteY32-596" fmla="*/ 1066132 h 3427954"/>
              <a:gd name="connsiteX33-597" fmla="*/ 1008159 w 2813686"/>
              <a:gd name="connsiteY33-598" fmla="*/ 1584861 h 3427954"/>
              <a:gd name="connsiteX34-599" fmla="*/ 497204 w 2813686"/>
              <a:gd name="connsiteY34-600" fmla="*/ 1017697 h 3427954"/>
              <a:gd name="connsiteX35-601" fmla="*/ 583566 w 2813686"/>
              <a:gd name="connsiteY35-602" fmla="*/ 824290 h 3427954"/>
              <a:gd name="connsiteX36-603" fmla="*/ 1060764 w 2813686"/>
              <a:gd name="connsiteY36-604" fmla="*/ 560223 h 3427954"/>
              <a:gd name="connsiteX37-605" fmla="*/ 776726 w 2813686"/>
              <a:gd name="connsiteY37-606" fmla="*/ 660542 h 3427954"/>
              <a:gd name="connsiteX38-607" fmla="*/ 513292 w 2813686"/>
              <a:gd name="connsiteY38-608" fmla="*/ 658924 h 3427954"/>
              <a:gd name="connsiteX39-609" fmla="*/ 567011 w 2813686"/>
              <a:gd name="connsiteY39-610" fmla="*/ 367270 h 3427954"/>
              <a:gd name="connsiteX40-611" fmla="*/ 760259 w 2813686"/>
              <a:gd name="connsiteY40-612" fmla="*/ 0 h 3427954"/>
              <a:gd name="connsiteX41-613" fmla="*/ 388427 w 2813686"/>
              <a:gd name="connsiteY41-614" fmla="*/ 534204 h 3427954"/>
              <a:gd name="connsiteX42-615" fmla="*/ 379165 w 2813686"/>
              <a:gd name="connsiteY42-616" fmla="*/ 33320 h 3427954"/>
              <a:gd name="connsiteX43-617" fmla="*/ 270127 w 2813686"/>
              <a:gd name="connsiteY43-618" fmla="*/ 414543 h 3427954"/>
              <a:gd name="connsiteX44-619" fmla="*/ 294634 w 2813686"/>
              <a:gd name="connsiteY44-620" fmla="*/ 769075 h 3427954"/>
              <a:gd name="connsiteX45-621" fmla="*/ 126322 w 2813686"/>
              <a:gd name="connsiteY45-622" fmla="*/ 577756 h 3427954"/>
              <a:gd name="connsiteX46-623" fmla="*/ 40045 w 2813686"/>
              <a:gd name="connsiteY46-624" fmla="*/ 234715 h 3427954"/>
              <a:gd name="connsiteX47-625" fmla="*/ 61054 w 2813686"/>
              <a:gd name="connsiteY47-626" fmla="*/ 736921 h 3427954"/>
              <a:gd name="connsiteX48-627" fmla="*/ 1044547 w 2813686"/>
              <a:gd name="connsiteY48-628" fmla="*/ 1958476 h 3427954"/>
              <a:gd name="connsiteX49-629" fmla="*/ 1051329 w 2813686"/>
              <a:gd name="connsiteY49-630" fmla="*/ 1975481 h 3427954"/>
              <a:gd name="connsiteX50-631" fmla="*/ 1018222 w 2813686"/>
              <a:gd name="connsiteY50-632" fmla="*/ 2000963 h 3427954"/>
              <a:gd name="connsiteX51-633" fmla="*/ 965610 w 2813686"/>
              <a:gd name="connsiteY51-634" fmla="*/ 2011791 h 3427954"/>
              <a:gd name="connsiteX52-635" fmla="*/ 811188 w 2813686"/>
              <a:gd name="connsiteY52-636" fmla="*/ 1951528 h 3427954"/>
              <a:gd name="connsiteX53-637" fmla="*/ 415717 w 2813686"/>
              <a:gd name="connsiteY53-638" fmla="*/ 1989191 h 3427954"/>
              <a:gd name="connsiteX54-639" fmla="*/ 717029 w 2813686"/>
              <a:gd name="connsiteY54-640" fmla="*/ 2264138 h 3427954"/>
              <a:gd name="connsiteX55-641" fmla="*/ 973143 w 2813686"/>
              <a:gd name="connsiteY55-642" fmla="*/ 2154913 h 3427954"/>
              <a:gd name="connsiteX56-643" fmla="*/ 811188 w 2813686"/>
              <a:gd name="connsiteY56-644" fmla="*/ 2301803 h 3427954"/>
              <a:gd name="connsiteX57-645" fmla="*/ 1056003 w 2813686"/>
              <a:gd name="connsiteY57-646" fmla="*/ 2915724 h 3427954"/>
              <a:gd name="connsiteX58-647" fmla="*/ 1116266 w 2813686"/>
              <a:gd name="connsiteY58-648" fmla="*/ 3243401 h 3427954"/>
              <a:gd name="connsiteX59-649" fmla="*/ 1338483 w 2813686"/>
              <a:gd name="connsiteY59-650" fmla="*/ 3420421 h 3427954"/>
              <a:gd name="connsiteX60-651" fmla="*/ 1376796 w 2813686"/>
              <a:gd name="connsiteY60-652" fmla="*/ 3425210 h 3427954"/>
              <a:gd name="connsiteX61-653" fmla="*/ 1376774 w 2813686"/>
              <a:gd name="connsiteY61-654" fmla="*/ 3427954 h 3427954"/>
              <a:gd name="connsiteX62-655" fmla="*/ 1387760 w 2813686"/>
              <a:gd name="connsiteY62-656" fmla="*/ 3426581 h 3427954"/>
              <a:gd name="connsiteX63-657" fmla="*/ 1398745 w 2813686"/>
              <a:gd name="connsiteY63-658" fmla="*/ 3427954 h 3427954"/>
              <a:gd name="connsiteX64-659" fmla="*/ 1398724 w 2813686"/>
              <a:gd name="connsiteY64-660" fmla="*/ 3425210 h 3427954"/>
              <a:gd name="connsiteX65-661" fmla="*/ 1422464 w 2813686"/>
              <a:gd name="connsiteY65-662" fmla="*/ 3422243 h 3427954"/>
              <a:gd name="connsiteX66-663" fmla="*/ 1456765 w 2813686"/>
              <a:gd name="connsiteY66-664" fmla="*/ 3404705 h 3427954"/>
              <a:gd name="connsiteX67-665" fmla="*/ 1659253 w 2813686"/>
              <a:gd name="connsiteY67-666" fmla="*/ 3243401 h 3427954"/>
              <a:gd name="connsiteX68-667" fmla="*/ 1719516 w 2813686"/>
              <a:gd name="connsiteY68-668" fmla="*/ 2915724 h 3427954"/>
              <a:gd name="connsiteX69-669" fmla="*/ 1964331 w 2813686"/>
              <a:gd name="connsiteY69-670" fmla="*/ 2301803 h 3427954"/>
              <a:gd name="connsiteX70-671" fmla="*/ 1802376 w 2813686"/>
              <a:gd name="connsiteY70-672" fmla="*/ 2154913 h 3427954"/>
              <a:gd name="connsiteX71-673" fmla="*/ 2058491 w 2813686"/>
              <a:gd name="connsiteY71-674" fmla="*/ 2264138 h 3427954"/>
              <a:gd name="connsiteX72-675" fmla="*/ 2359802 w 2813686"/>
              <a:gd name="connsiteY72-676" fmla="*/ 1989191 h 3427954"/>
              <a:gd name="connsiteX73-677" fmla="*/ 1964331 w 2813686"/>
              <a:gd name="connsiteY73-678" fmla="*/ 1951528 h 3427954"/>
              <a:gd name="connsiteX74-679" fmla="*/ 1809910 w 2813686"/>
              <a:gd name="connsiteY74-680" fmla="*/ 2011791 h 3427954"/>
              <a:gd name="connsiteX75-681" fmla="*/ 1757297 w 2813686"/>
              <a:gd name="connsiteY75-682" fmla="*/ 2000963 h 3427954"/>
              <a:gd name="connsiteX76-683" fmla="*/ 1753393 w 2813686"/>
              <a:gd name="connsiteY76-684" fmla="*/ 1997958 h 3427954"/>
              <a:gd name="connsiteX77-685" fmla="*/ 1769139 w 2813686"/>
              <a:gd name="connsiteY77-686" fmla="*/ 1958476 h 3427954"/>
              <a:gd name="connsiteX78-687" fmla="*/ 2752632 w 2813686"/>
              <a:gd name="connsiteY78-688" fmla="*/ 736921 h 3427954"/>
              <a:gd name="connsiteX79-689" fmla="*/ 2773641 w 2813686"/>
              <a:gd name="connsiteY79-690" fmla="*/ 234715 h 3427954"/>
              <a:gd name="connsiteX80-691" fmla="*/ 2687364 w 2813686"/>
              <a:gd name="connsiteY80-692" fmla="*/ 577756 h 3427954"/>
              <a:gd name="connsiteX81-693" fmla="*/ 2519053 w 2813686"/>
              <a:gd name="connsiteY81-694" fmla="*/ 769075 h 3427954"/>
              <a:gd name="connsiteX82-695" fmla="*/ 2543559 w 2813686"/>
              <a:gd name="connsiteY82-696" fmla="*/ 414543 h 3427954"/>
              <a:gd name="connsiteX83-697" fmla="*/ 2434521 w 2813686"/>
              <a:gd name="connsiteY83-698" fmla="*/ 33320 h 3427954"/>
              <a:gd name="connsiteX84-699" fmla="*/ 2425260 w 2813686"/>
              <a:gd name="connsiteY84-700" fmla="*/ 534204 h 3427954"/>
              <a:gd name="connsiteX85-701" fmla="*/ 2053428 w 2813686"/>
              <a:gd name="connsiteY85-702" fmla="*/ 0 h 3427954"/>
              <a:gd name="connsiteX0-703" fmla="*/ 1037170 w 2813686"/>
              <a:gd name="connsiteY0-704" fmla="*/ 2960921 h 3427954"/>
              <a:gd name="connsiteX1-705" fmla="*/ 1034145 w 2813686"/>
              <a:gd name="connsiteY1-706" fmla="*/ 2968694 h 3427954"/>
              <a:gd name="connsiteX2-707" fmla="*/ 1038546 w 2813686"/>
              <a:gd name="connsiteY2-708" fmla="*/ 2968326 h 3427954"/>
              <a:gd name="connsiteX3-709" fmla="*/ 1037170 w 2813686"/>
              <a:gd name="connsiteY3-710" fmla="*/ 2960921 h 3427954"/>
              <a:gd name="connsiteX4-711" fmla="*/ 1606281 w 2813686"/>
              <a:gd name="connsiteY4-712" fmla="*/ 3328259 h 3427954"/>
              <a:gd name="connsiteX5-713" fmla="*/ 1704451 w 2813686"/>
              <a:gd name="connsiteY5-714" fmla="*/ 3239634 h 3427954"/>
              <a:gd name="connsiteX6-715" fmla="*/ 1606281 w 2813686"/>
              <a:gd name="connsiteY6-716" fmla="*/ 3328259 h 3427954"/>
              <a:gd name="connsiteX7-717" fmla="*/ 2053428 w 2813686"/>
              <a:gd name="connsiteY7-718" fmla="*/ 0 h 3427954"/>
              <a:gd name="connsiteX8-719" fmla="*/ 2246676 w 2813686"/>
              <a:gd name="connsiteY8-720" fmla="*/ 367270 h 3427954"/>
              <a:gd name="connsiteX9-721" fmla="*/ 2300394 w 2813686"/>
              <a:gd name="connsiteY9-722" fmla="*/ 658924 h 3427954"/>
              <a:gd name="connsiteX10-723" fmla="*/ 2036961 w 2813686"/>
              <a:gd name="connsiteY10-724" fmla="*/ 660542 h 3427954"/>
              <a:gd name="connsiteX11-725" fmla="*/ 1752923 w 2813686"/>
              <a:gd name="connsiteY11-726" fmla="*/ 560223 h 3427954"/>
              <a:gd name="connsiteX12-727" fmla="*/ 2230120 w 2813686"/>
              <a:gd name="connsiteY12-728" fmla="*/ 824290 h 3427954"/>
              <a:gd name="connsiteX13-729" fmla="*/ 2316483 w 2813686"/>
              <a:gd name="connsiteY13-730" fmla="*/ 1017697 h 3427954"/>
              <a:gd name="connsiteX14-731" fmla="*/ 1805528 w 2813686"/>
              <a:gd name="connsiteY14-732" fmla="*/ 1584861 h 3427954"/>
              <a:gd name="connsiteX15-733" fmla="*/ 1574955 w 2813686"/>
              <a:gd name="connsiteY15-734" fmla="*/ 1066132 h 3427954"/>
              <a:gd name="connsiteX16-735" fmla="*/ 1552268 w 2813686"/>
              <a:gd name="connsiteY16-736" fmla="*/ 1394279 h 3427954"/>
              <a:gd name="connsiteX17-737" fmla="*/ 1711210 w 2813686"/>
              <a:gd name="connsiteY17-738" fmla="*/ 1712378 h 3427954"/>
              <a:gd name="connsiteX18-739" fmla="*/ 1643859 w 2813686"/>
              <a:gd name="connsiteY18-740" fmla="*/ 1885842 h 3427954"/>
              <a:gd name="connsiteX19-741" fmla="*/ 1626761 w 2813686"/>
              <a:gd name="connsiteY19-742" fmla="*/ 1918368 h 3427954"/>
              <a:gd name="connsiteX20-743" fmla="*/ 1592753 w 2813686"/>
              <a:gd name="connsiteY20-744" fmla="*/ 1928989 h 3427954"/>
              <a:gd name="connsiteX21-745" fmla="*/ 1504831 w 2813686"/>
              <a:gd name="connsiteY21-746" fmla="*/ 1989191 h 3427954"/>
              <a:gd name="connsiteX22-747" fmla="*/ 1388073 w 2813686"/>
              <a:gd name="connsiteY22-748" fmla="*/ 1992958 h 3427954"/>
              <a:gd name="connsiteX23-749" fmla="*/ 1387760 w 2813686"/>
              <a:gd name="connsiteY23-750" fmla="*/ 2032740 h 3427954"/>
              <a:gd name="connsiteX24-751" fmla="*/ 1387446 w 2813686"/>
              <a:gd name="connsiteY24-752" fmla="*/ 1992958 h 3427954"/>
              <a:gd name="connsiteX25-753" fmla="*/ 1270688 w 2813686"/>
              <a:gd name="connsiteY25-754" fmla="*/ 1989191 h 3427954"/>
              <a:gd name="connsiteX26-755" fmla="*/ 1211367 w 2813686"/>
              <a:gd name="connsiteY26-756" fmla="*/ 1954824 h 3427954"/>
              <a:gd name="connsiteX27-757" fmla="*/ 1191456 w 2813686"/>
              <a:gd name="connsiteY27-758" fmla="*/ 1936839 h 3427954"/>
              <a:gd name="connsiteX28-759" fmla="*/ 1195545 w 2813686"/>
              <a:gd name="connsiteY28-760" fmla="*/ 1934765 h 3427954"/>
              <a:gd name="connsiteX29-761" fmla="*/ 1102478 w 2813686"/>
              <a:gd name="connsiteY29-762" fmla="*/ 1712378 h 3427954"/>
              <a:gd name="connsiteX30-763" fmla="*/ 1261418 w 2813686"/>
              <a:gd name="connsiteY30-764" fmla="*/ 1394279 h 3427954"/>
              <a:gd name="connsiteX31-765" fmla="*/ 1238732 w 2813686"/>
              <a:gd name="connsiteY31-766" fmla="*/ 1066132 h 3427954"/>
              <a:gd name="connsiteX32-767" fmla="*/ 1008159 w 2813686"/>
              <a:gd name="connsiteY32-768" fmla="*/ 1584861 h 3427954"/>
              <a:gd name="connsiteX33-769" fmla="*/ 497204 w 2813686"/>
              <a:gd name="connsiteY33-770" fmla="*/ 1017697 h 3427954"/>
              <a:gd name="connsiteX34-771" fmla="*/ 583566 w 2813686"/>
              <a:gd name="connsiteY34-772" fmla="*/ 824290 h 3427954"/>
              <a:gd name="connsiteX35-773" fmla="*/ 1060764 w 2813686"/>
              <a:gd name="connsiteY35-774" fmla="*/ 560223 h 3427954"/>
              <a:gd name="connsiteX36-775" fmla="*/ 776726 w 2813686"/>
              <a:gd name="connsiteY36-776" fmla="*/ 660542 h 3427954"/>
              <a:gd name="connsiteX37-777" fmla="*/ 513292 w 2813686"/>
              <a:gd name="connsiteY37-778" fmla="*/ 658924 h 3427954"/>
              <a:gd name="connsiteX38-779" fmla="*/ 567011 w 2813686"/>
              <a:gd name="connsiteY38-780" fmla="*/ 367270 h 3427954"/>
              <a:gd name="connsiteX39-781" fmla="*/ 760259 w 2813686"/>
              <a:gd name="connsiteY39-782" fmla="*/ 0 h 3427954"/>
              <a:gd name="connsiteX40-783" fmla="*/ 388427 w 2813686"/>
              <a:gd name="connsiteY40-784" fmla="*/ 534204 h 3427954"/>
              <a:gd name="connsiteX41-785" fmla="*/ 379165 w 2813686"/>
              <a:gd name="connsiteY41-786" fmla="*/ 33320 h 3427954"/>
              <a:gd name="connsiteX42-787" fmla="*/ 270127 w 2813686"/>
              <a:gd name="connsiteY42-788" fmla="*/ 414543 h 3427954"/>
              <a:gd name="connsiteX43-789" fmla="*/ 294634 w 2813686"/>
              <a:gd name="connsiteY43-790" fmla="*/ 769075 h 3427954"/>
              <a:gd name="connsiteX44-791" fmla="*/ 126322 w 2813686"/>
              <a:gd name="connsiteY44-792" fmla="*/ 577756 h 3427954"/>
              <a:gd name="connsiteX45-793" fmla="*/ 40045 w 2813686"/>
              <a:gd name="connsiteY45-794" fmla="*/ 234715 h 3427954"/>
              <a:gd name="connsiteX46-795" fmla="*/ 61054 w 2813686"/>
              <a:gd name="connsiteY46-796" fmla="*/ 736921 h 3427954"/>
              <a:gd name="connsiteX47-797" fmla="*/ 1044547 w 2813686"/>
              <a:gd name="connsiteY47-798" fmla="*/ 1958476 h 3427954"/>
              <a:gd name="connsiteX48-799" fmla="*/ 1051329 w 2813686"/>
              <a:gd name="connsiteY48-800" fmla="*/ 1975481 h 3427954"/>
              <a:gd name="connsiteX49-801" fmla="*/ 1018222 w 2813686"/>
              <a:gd name="connsiteY49-802" fmla="*/ 2000963 h 3427954"/>
              <a:gd name="connsiteX50-803" fmla="*/ 965610 w 2813686"/>
              <a:gd name="connsiteY50-804" fmla="*/ 2011791 h 3427954"/>
              <a:gd name="connsiteX51-805" fmla="*/ 811188 w 2813686"/>
              <a:gd name="connsiteY51-806" fmla="*/ 1951528 h 3427954"/>
              <a:gd name="connsiteX52-807" fmla="*/ 415717 w 2813686"/>
              <a:gd name="connsiteY52-808" fmla="*/ 1989191 h 3427954"/>
              <a:gd name="connsiteX53-809" fmla="*/ 717029 w 2813686"/>
              <a:gd name="connsiteY53-810" fmla="*/ 2264138 h 3427954"/>
              <a:gd name="connsiteX54-811" fmla="*/ 973143 w 2813686"/>
              <a:gd name="connsiteY54-812" fmla="*/ 2154913 h 3427954"/>
              <a:gd name="connsiteX55-813" fmla="*/ 811188 w 2813686"/>
              <a:gd name="connsiteY55-814" fmla="*/ 2301803 h 3427954"/>
              <a:gd name="connsiteX56-815" fmla="*/ 1056003 w 2813686"/>
              <a:gd name="connsiteY56-816" fmla="*/ 2915724 h 3427954"/>
              <a:gd name="connsiteX57-817" fmla="*/ 1116266 w 2813686"/>
              <a:gd name="connsiteY57-818" fmla="*/ 3243401 h 3427954"/>
              <a:gd name="connsiteX58-819" fmla="*/ 1338483 w 2813686"/>
              <a:gd name="connsiteY58-820" fmla="*/ 3420421 h 3427954"/>
              <a:gd name="connsiteX59-821" fmla="*/ 1376796 w 2813686"/>
              <a:gd name="connsiteY59-822" fmla="*/ 3425210 h 3427954"/>
              <a:gd name="connsiteX60-823" fmla="*/ 1376774 w 2813686"/>
              <a:gd name="connsiteY60-824" fmla="*/ 3427954 h 3427954"/>
              <a:gd name="connsiteX61-825" fmla="*/ 1387760 w 2813686"/>
              <a:gd name="connsiteY61-826" fmla="*/ 3426581 h 3427954"/>
              <a:gd name="connsiteX62-827" fmla="*/ 1398745 w 2813686"/>
              <a:gd name="connsiteY62-828" fmla="*/ 3427954 h 3427954"/>
              <a:gd name="connsiteX63-829" fmla="*/ 1398724 w 2813686"/>
              <a:gd name="connsiteY63-830" fmla="*/ 3425210 h 3427954"/>
              <a:gd name="connsiteX64-831" fmla="*/ 1422464 w 2813686"/>
              <a:gd name="connsiteY64-832" fmla="*/ 3422243 h 3427954"/>
              <a:gd name="connsiteX65-833" fmla="*/ 1456765 w 2813686"/>
              <a:gd name="connsiteY65-834" fmla="*/ 3404705 h 3427954"/>
              <a:gd name="connsiteX66-835" fmla="*/ 1659253 w 2813686"/>
              <a:gd name="connsiteY66-836" fmla="*/ 3243401 h 3427954"/>
              <a:gd name="connsiteX67-837" fmla="*/ 1719516 w 2813686"/>
              <a:gd name="connsiteY67-838" fmla="*/ 2915724 h 3427954"/>
              <a:gd name="connsiteX68-839" fmla="*/ 1964331 w 2813686"/>
              <a:gd name="connsiteY68-840" fmla="*/ 2301803 h 3427954"/>
              <a:gd name="connsiteX69-841" fmla="*/ 1802376 w 2813686"/>
              <a:gd name="connsiteY69-842" fmla="*/ 2154913 h 3427954"/>
              <a:gd name="connsiteX70-843" fmla="*/ 2058491 w 2813686"/>
              <a:gd name="connsiteY70-844" fmla="*/ 2264138 h 3427954"/>
              <a:gd name="connsiteX71-845" fmla="*/ 2359802 w 2813686"/>
              <a:gd name="connsiteY71-846" fmla="*/ 1989191 h 3427954"/>
              <a:gd name="connsiteX72-847" fmla="*/ 1964331 w 2813686"/>
              <a:gd name="connsiteY72-848" fmla="*/ 1951528 h 3427954"/>
              <a:gd name="connsiteX73-849" fmla="*/ 1809910 w 2813686"/>
              <a:gd name="connsiteY73-850" fmla="*/ 2011791 h 3427954"/>
              <a:gd name="connsiteX74-851" fmla="*/ 1757297 w 2813686"/>
              <a:gd name="connsiteY74-852" fmla="*/ 2000963 h 3427954"/>
              <a:gd name="connsiteX75-853" fmla="*/ 1753393 w 2813686"/>
              <a:gd name="connsiteY75-854" fmla="*/ 1997958 h 3427954"/>
              <a:gd name="connsiteX76-855" fmla="*/ 1769139 w 2813686"/>
              <a:gd name="connsiteY76-856" fmla="*/ 1958476 h 3427954"/>
              <a:gd name="connsiteX77-857" fmla="*/ 2752632 w 2813686"/>
              <a:gd name="connsiteY77-858" fmla="*/ 736921 h 3427954"/>
              <a:gd name="connsiteX78-859" fmla="*/ 2773641 w 2813686"/>
              <a:gd name="connsiteY78-860" fmla="*/ 234715 h 3427954"/>
              <a:gd name="connsiteX79-861" fmla="*/ 2687364 w 2813686"/>
              <a:gd name="connsiteY79-862" fmla="*/ 577756 h 3427954"/>
              <a:gd name="connsiteX80-863" fmla="*/ 2519053 w 2813686"/>
              <a:gd name="connsiteY80-864" fmla="*/ 769075 h 3427954"/>
              <a:gd name="connsiteX81-865" fmla="*/ 2543559 w 2813686"/>
              <a:gd name="connsiteY81-866" fmla="*/ 414543 h 3427954"/>
              <a:gd name="connsiteX82-867" fmla="*/ 2434521 w 2813686"/>
              <a:gd name="connsiteY82-868" fmla="*/ 33320 h 3427954"/>
              <a:gd name="connsiteX83-869" fmla="*/ 2425260 w 2813686"/>
              <a:gd name="connsiteY83-870" fmla="*/ 534204 h 3427954"/>
              <a:gd name="connsiteX84-871" fmla="*/ 2053428 w 2813686"/>
              <a:gd name="connsiteY84-872" fmla="*/ 0 h 3427954"/>
              <a:gd name="connsiteX0-873" fmla="*/ 1037170 w 2813686"/>
              <a:gd name="connsiteY0-874" fmla="*/ 2960921 h 3427954"/>
              <a:gd name="connsiteX1-875" fmla="*/ 1034145 w 2813686"/>
              <a:gd name="connsiteY1-876" fmla="*/ 2968694 h 3427954"/>
              <a:gd name="connsiteX2-877" fmla="*/ 1038546 w 2813686"/>
              <a:gd name="connsiteY2-878" fmla="*/ 2968326 h 3427954"/>
              <a:gd name="connsiteX3-879" fmla="*/ 1037170 w 2813686"/>
              <a:gd name="connsiteY3-880" fmla="*/ 2960921 h 3427954"/>
              <a:gd name="connsiteX4-881" fmla="*/ 2053428 w 2813686"/>
              <a:gd name="connsiteY4-882" fmla="*/ 0 h 3427954"/>
              <a:gd name="connsiteX5-883" fmla="*/ 2246676 w 2813686"/>
              <a:gd name="connsiteY5-884" fmla="*/ 367270 h 3427954"/>
              <a:gd name="connsiteX6-885" fmla="*/ 2300394 w 2813686"/>
              <a:gd name="connsiteY6-886" fmla="*/ 658924 h 3427954"/>
              <a:gd name="connsiteX7-887" fmla="*/ 2036961 w 2813686"/>
              <a:gd name="connsiteY7-888" fmla="*/ 660542 h 3427954"/>
              <a:gd name="connsiteX8-889" fmla="*/ 1752923 w 2813686"/>
              <a:gd name="connsiteY8-890" fmla="*/ 560223 h 3427954"/>
              <a:gd name="connsiteX9-891" fmla="*/ 2230120 w 2813686"/>
              <a:gd name="connsiteY9-892" fmla="*/ 824290 h 3427954"/>
              <a:gd name="connsiteX10-893" fmla="*/ 2316483 w 2813686"/>
              <a:gd name="connsiteY10-894" fmla="*/ 1017697 h 3427954"/>
              <a:gd name="connsiteX11-895" fmla="*/ 1805528 w 2813686"/>
              <a:gd name="connsiteY11-896" fmla="*/ 1584861 h 3427954"/>
              <a:gd name="connsiteX12-897" fmla="*/ 1574955 w 2813686"/>
              <a:gd name="connsiteY12-898" fmla="*/ 1066132 h 3427954"/>
              <a:gd name="connsiteX13-899" fmla="*/ 1552268 w 2813686"/>
              <a:gd name="connsiteY13-900" fmla="*/ 1394279 h 3427954"/>
              <a:gd name="connsiteX14-901" fmla="*/ 1711210 w 2813686"/>
              <a:gd name="connsiteY14-902" fmla="*/ 1712378 h 3427954"/>
              <a:gd name="connsiteX15-903" fmla="*/ 1643859 w 2813686"/>
              <a:gd name="connsiteY15-904" fmla="*/ 1885842 h 3427954"/>
              <a:gd name="connsiteX16-905" fmla="*/ 1626761 w 2813686"/>
              <a:gd name="connsiteY16-906" fmla="*/ 1918368 h 3427954"/>
              <a:gd name="connsiteX17-907" fmla="*/ 1592753 w 2813686"/>
              <a:gd name="connsiteY17-908" fmla="*/ 1928989 h 3427954"/>
              <a:gd name="connsiteX18-909" fmla="*/ 1504831 w 2813686"/>
              <a:gd name="connsiteY18-910" fmla="*/ 1989191 h 3427954"/>
              <a:gd name="connsiteX19-911" fmla="*/ 1388073 w 2813686"/>
              <a:gd name="connsiteY19-912" fmla="*/ 1992958 h 3427954"/>
              <a:gd name="connsiteX20-913" fmla="*/ 1387760 w 2813686"/>
              <a:gd name="connsiteY20-914" fmla="*/ 2032740 h 3427954"/>
              <a:gd name="connsiteX21-915" fmla="*/ 1387446 w 2813686"/>
              <a:gd name="connsiteY21-916" fmla="*/ 1992958 h 3427954"/>
              <a:gd name="connsiteX22-917" fmla="*/ 1270688 w 2813686"/>
              <a:gd name="connsiteY22-918" fmla="*/ 1989191 h 3427954"/>
              <a:gd name="connsiteX23-919" fmla="*/ 1211367 w 2813686"/>
              <a:gd name="connsiteY23-920" fmla="*/ 1954824 h 3427954"/>
              <a:gd name="connsiteX24-921" fmla="*/ 1191456 w 2813686"/>
              <a:gd name="connsiteY24-922" fmla="*/ 1936839 h 3427954"/>
              <a:gd name="connsiteX25-923" fmla="*/ 1195545 w 2813686"/>
              <a:gd name="connsiteY25-924" fmla="*/ 1934765 h 3427954"/>
              <a:gd name="connsiteX26-925" fmla="*/ 1102478 w 2813686"/>
              <a:gd name="connsiteY26-926" fmla="*/ 1712378 h 3427954"/>
              <a:gd name="connsiteX27-927" fmla="*/ 1261418 w 2813686"/>
              <a:gd name="connsiteY27-928" fmla="*/ 1394279 h 3427954"/>
              <a:gd name="connsiteX28-929" fmla="*/ 1238732 w 2813686"/>
              <a:gd name="connsiteY28-930" fmla="*/ 1066132 h 3427954"/>
              <a:gd name="connsiteX29-931" fmla="*/ 1008159 w 2813686"/>
              <a:gd name="connsiteY29-932" fmla="*/ 1584861 h 3427954"/>
              <a:gd name="connsiteX30-933" fmla="*/ 497204 w 2813686"/>
              <a:gd name="connsiteY30-934" fmla="*/ 1017697 h 3427954"/>
              <a:gd name="connsiteX31-935" fmla="*/ 583566 w 2813686"/>
              <a:gd name="connsiteY31-936" fmla="*/ 824290 h 3427954"/>
              <a:gd name="connsiteX32-937" fmla="*/ 1060764 w 2813686"/>
              <a:gd name="connsiteY32-938" fmla="*/ 560223 h 3427954"/>
              <a:gd name="connsiteX33-939" fmla="*/ 776726 w 2813686"/>
              <a:gd name="connsiteY33-940" fmla="*/ 660542 h 3427954"/>
              <a:gd name="connsiteX34-941" fmla="*/ 513292 w 2813686"/>
              <a:gd name="connsiteY34-942" fmla="*/ 658924 h 3427954"/>
              <a:gd name="connsiteX35-943" fmla="*/ 567011 w 2813686"/>
              <a:gd name="connsiteY35-944" fmla="*/ 367270 h 3427954"/>
              <a:gd name="connsiteX36-945" fmla="*/ 760259 w 2813686"/>
              <a:gd name="connsiteY36-946" fmla="*/ 0 h 3427954"/>
              <a:gd name="connsiteX37-947" fmla="*/ 388427 w 2813686"/>
              <a:gd name="connsiteY37-948" fmla="*/ 534204 h 3427954"/>
              <a:gd name="connsiteX38-949" fmla="*/ 379165 w 2813686"/>
              <a:gd name="connsiteY38-950" fmla="*/ 33320 h 3427954"/>
              <a:gd name="connsiteX39-951" fmla="*/ 270127 w 2813686"/>
              <a:gd name="connsiteY39-952" fmla="*/ 414543 h 3427954"/>
              <a:gd name="connsiteX40-953" fmla="*/ 294634 w 2813686"/>
              <a:gd name="connsiteY40-954" fmla="*/ 769075 h 3427954"/>
              <a:gd name="connsiteX41-955" fmla="*/ 126322 w 2813686"/>
              <a:gd name="connsiteY41-956" fmla="*/ 577756 h 3427954"/>
              <a:gd name="connsiteX42-957" fmla="*/ 40045 w 2813686"/>
              <a:gd name="connsiteY42-958" fmla="*/ 234715 h 3427954"/>
              <a:gd name="connsiteX43-959" fmla="*/ 61054 w 2813686"/>
              <a:gd name="connsiteY43-960" fmla="*/ 736921 h 3427954"/>
              <a:gd name="connsiteX44-961" fmla="*/ 1044547 w 2813686"/>
              <a:gd name="connsiteY44-962" fmla="*/ 1958476 h 3427954"/>
              <a:gd name="connsiteX45-963" fmla="*/ 1051329 w 2813686"/>
              <a:gd name="connsiteY45-964" fmla="*/ 1975481 h 3427954"/>
              <a:gd name="connsiteX46-965" fmla="*/ 1018222 w 2813686"/>
              <a:gd name="connsiteY46-966" fmla="*/ 2000963 h 3427954"/>
              <a:gd name="connsiteX47-967" fmla="*/ 965610 w 2813686"/>
              <a:gd name="connsiteY47-968" fmla="*/ 2011791 h 3427954"/>
              <a:gd name="connsiteX48-969" fmla="*/ 811188 w 2813686"/>
              <a:gd name="connsiteY48-970" fmla="*/ 1951528 h 3427954"/>
              <a:gd name="connsiteX49-971" fmla="*/ 415717 w 2813686"/>
              <a:gd name="connsiteY49-972" fmla="*/ 1989191 h 3427954"/>
              <a:gd name="connsiteX50-973" fmla="*/ 717029 w 2813686"/>
              <a:gd name="connsiteY50-974" fmla="*/ 2264138 h 3427954"/>
              <a:gd name="connsiteX51-975" fmla="*/ 973143 w 2813686"/>
              <a:gd name="connsiteY51-976" fmla="*/ 2154913 h 3427954"/>
              <a:gd name="connsiteX52-977" fmla="*/ 811188 w 2813686"/>
              <a:gd name="connsiteY52-978" fmla="*/ 2301803 h 3427954"/>
              <a:gd name="connsiteX53-979" fmla="*/ 1056003 w 2813686"/>
              <a:gd name="connsiteY53-980" fmla="*/ 2915724 h 3427954"/>
              <a:gd name="connsiteX54-981" fmla="*/ 1116266 w 2813686"/>
              <a:gd name="connsiteY54-982" fmla="*/ 3243401 h 3427954"/>
              <a:gd name="connsiteX55-983" fmla="*/ 1338483 w 2813686"/>
              <a:gd name="connsiteY55-984" fmla="*/ 3420421 h 3427954"/>
              <a:gd name="connsiteX56-985" fmla="*/ 1376796 w 2813686"/>
              <a:gd name="connsiteY56-986" fmla="*/ 3425210 h 3427954"/>
              <a:gd name="connsiteX57-987" fmla="*/ 1376774 w 2813686"/>
              <a:gd name="connsiteY57-988" fmla="*/ 3427954 h 3427954"/>
              <a:gd name="connsiteX58-989" fmla="*/ 1387760 w 2813686"/>
              <a:gd name="connsiteY58-990" fmla="*/ 3426581 h 3427954"/>
              <a:gd name="connsiteX59-991" fmla="*/ 1398745 w 2813686"/>
              <a:gd name="connsiteY59-992" fmla="*/ 3427954 h 3427954"/>
              <a:gd name="connsiteX60-993" fmla="*/ 1398724 w 2813686"/>
              <a:gd name="connsiteY60-994" fmla="*/ 3425210 h 3427954"/>
              <a:gd name="connsiteX61-995" fmla="*/ 1422464 w 2813686"/>
              <a:gd name="connsiteY61-996" fmla="*/ 3422243 h 3427954"/>
              <a:gd name="connsiteX62-997" fmla="*/ 1456765 w 2813686"/>
              <a:gd name="connsiteY62-998" fmla="*/ 3404705 h 3427954"/>
              <a:gd name="connsiteX63-999" fmla="*/ 1659253 w 2813686"/>
              <a:gd name="connsiteY63-1000" fmla="*/ 3243401 h 3427954"/>
              <a:gd name="connsiteX64-1001" fmla="*/ 1719516 w 2813686"/>
              <a:gd name="connsiteY64-1002" fmla="*/ 2915724 h 3427954"/>
              <a:gd name="connsiteX65-1003" fmla="*/ 1964331 w 2813686"/>
              <a:gd name="connsiteY65-1004" fmla="*/ 2301803 h 3427954"/>
              <a:gd name="connsiteX66-1005" fmla="*/ 1802376 w 2813686"/>
              <a:gd name="connsiteY66-1006" fmla="*/ 2154913 h 3427954"/>
              <a:gd name="connsiteX67-1007" fmla="*/ 2058491 w 2813686"/>
              <a:gd name="connsiteY67-1008" fmla="*/ 2264138 h 3427954"/>
              <a:gd name="connsiteX68-1009" fmla="*/ 2359802 w 2813686"/>
              <a:gd name="connsiteY68-1010" fmla="*/ 1989191 h 3427954"/>
              <a:gd name="connsiteX69-1011" fmla="*/ 1964331 w 2813686"/>
              <a:gd name="connsiteY69-1012" fmla="*/ 1951528 h 3427954"/>
              <a:gd name="connsiteX70-1013" fmla="*/ 1809910 w 2813686"/>
              <a:gd name="connsiteY70-1014" fmla="*/ 2011791 h 3427954"/>
              <a:gd name="connsiteX71-1015" fmla="*/ 1757297 w 2813686"/>
              <a:gd name="connsiteY71-1016" fmla="*/ 2000963 h 3427954"/>
              <a:gd name="connsiteX72-1017" fmla="*/ 1753393 w 2813686"/>
              <a:gd name="connsiteY72-1018" fmla="*/ 1997958 h 3427954"/>
              <a:gd name="connsiteX73-1019" fmla="*/ 1769139 w 2813686"/>
              <a:gd name="connsiteY73-1020" fmla="*/ 1958476 h 3427954"/>
              <a:gd name="connsiteX74-1021" fmla="*/ 2752632 w 2813686"/>
              <a:gd name="connsiteY74-1022" fmla="*/ 736921 h 3427954"/>
              <a:gd name="connsiteX75-1023" fmla="*/ 2773641 w 2813686"/>
              <a:gd name="connsiteY75-1024" fmla="*/ 234715 h 3427954"/>
              <a:gd name="connsiteX76-1025" fmla="*/ 2687364 w 2813686"/>
              <a:gd name="connsiteY76-1026" fmla="*/ 577756 h 3427954"/>
              <a:gd name="connsiteX77-1027" fmla="*/ 2519053 w 2813686"/>
              <a:gd name="connsiteY77-1028" fmla="*/ 769075 h 3427954"/>
              <a:gd name="connsiteX78-1029" fmla="*/ 2543559 w 2813686"/>
              <a:gd name="connsiteY78-1030" fmla="*/ 414543 h 3427954"/>
              <a:gd name="connsiteX79-1031" fmla="*/ 2434521 w 2813686"/>
              <a:gd name="connsiteY79-1032" fmla="*/ 33320 h 3427954"/>
              <a:gd name="connsiteX80-1033" fmla="*/ 2425260 w 2813686"/>
              <a:gd name="connsiteY80-1034" fmla="*/ 534204 h 3427954"/>
              <a:gd name="connsiteX81-1035" fmla="*/ 2053428 w 2813686"/>
              <a:gd name="connsiteY81-1036" fmla="*/ 0 h 342795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sp>
        <p:nvSpPr>
          <p:cNvPr id="5" name="Pentagon 40"/>
          <p:cNvSpPr/>
          <p:nvPr/>
        </p:nvSpPr>
        <p:spPr>
          <a:xfrm>
            <a:off x="3138777" y="2489093"/>
            <a:ext cx="7383035" cy="709200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Pentagon 41"/>
          <p:cNvSpPr/>
          <p:nvPr/>
        </p:nvSpPr>
        <p:spPr>
          <a:xfrm>
            <a:off x="3138777" y="3197886"/>
            <a:ext cx="4806979" cy="709200"/>
          </a:xfrm>
          <a:prstGeom prst="homePlat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Pentagon 42"/>
          <p:cNvSpPr/>
          <p:nvPr/>
        </p:nvSpPr>
        <p:spPr>
          <a:xfrm>
            <a:off x="3138777" y="3906679"/>
            <a:ext cx="6409001" cy="709200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Pentagon 43"/>
          <p:cNvSpPr/>
          <p:nvPr/>
        </p:nvSpPr>
        <p:spPr>
          <a:xfrm>
            <a:off x="3138777" y="4615471"/>
            <a:ext cx="8376948" cy="709200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Diamond 8"/>
          <p:cNvSpPr/>
          <p:nvPr/>
        </p:nvSpPr>
        <p:spPr>
          <a:xfrm>
            <a:off x="9829808" y="2555693"/>
            <a:ext cx="576000" cy="576000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Diamond 9"/>
          <p:cNvSpPr/>
          <p:nvPr/>
        </p:nvSpPr>
        <p:spPr>
          <a:xfrm>
            <a:off x="8844749" y="3973279"/>
            <a:ext cx="576000" cy="576000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Diamond 10"/>
          <p:cNvSpPr/>
          <p:nvPr/>
        </p:nvSpPr>
        <p:spPr>
          <a:xfrm>
            <a:off x="7242205" y="3264486"/>
            <a:ext cx="576000" cy="576000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Diamond 11"/>
          <p:cNvSpPr/>
          <p:nvPr/>
        </p:nvSpPr>
        <p:spPr>
          <a:xfrm>
            <a:off x="10828557" y="4682071"/>
            <a:ext cx="576000" cy="576000"/>
          </a:xfrm>
          <a:prstGeom prst="diamond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pic>
        <p:nvPicPr>
          <p:cNvPr id="13" name="그림 5"/>
          <p:cNvPicPr>
            <a:picLocks noChangeAspect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783" y="1703770"/>
            <a:ext cx="2877320" cy="4715608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974013" y="2488161"/>
            <a:ext cx="2015686" cy="7101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5" name="Rectangle 14"/>
          <p:cNvSpPr/>
          <p:nvPr/>
        </p:nvSpPr>
        <p:spPr>
          <a:xfrm>
            <a:off x="974013" y="3198293"/>
            <a:ext cx="2015686" cy="7101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" name="Rectangle 15"/>
          <p:cNvSpPr/>
          <p:nvPr/>
        </p:nvSpPr>
        <p:spPr>
          <a:xfrm>
            <a:off x="974013" y="3908277"/>
            <a:ext cx="2015686" cy="710132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" name="Rectangle 16"/>
          <p:cNvSpPr/>
          <p:nvPr/>
        </p:nvSpPr>
        <p:spPr>
          <a:xfrm>
            <a:off x="974013" y="4614539"/>
            <a:ext cx="2015686" cy="71013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8" name="TextBox 17"/>
          <p:cNvSpPr txBox="1"/>
          <p:nvPr/>
        </p:nvSpPr>
        <p:spPr>
          <a:xfrm>
            <a:off x="1349618" y="2659055"/>
            <a:ext cx="12644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anose="020B0604020202020204" pitchFamily="34" charset="0"/>
              </a:rPr>
              <a:t>Option A</a:t>
            </a:r>
            <a:endParaRPr lang="ko-KR" altLang="en-US" sz="1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349618" y="4785433"/>
            <a:ext cx="12644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anose="020B0604020202020204" pitchFamily="34" charset="0"/>
              </a:rPr>
              <a:t>Option D</a:t>
            </a:r>
            <a:endParaRPr lang="ko-KR" altLang="en-US" sz="1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349618" y="3369187"/>
            <a:ext cx="12644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anose="020B0604020202020204" pitchFamily="34" charset="0"/>
              </a:rPr>
              <a:t>Option B</a:t>
            </a:r>
            <a:endParaRPr lang="ko-KR" altLang="en-US" sz="1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349618" y="4079171"/>
            <a:ext cx="12644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anose="020B0604020202020204" pitchFamily="34" charset="0"/>
              </a:rPr>
              <a:t>Option C</a:t>
            </a:r>
            <a:endParaRPr lang="ko-KR" altLang="en-US" sz="1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22" name="Group 19"/>
          <p:cNvGrpSpPr/>
          <p:nvPr/>
        </p:nvGrpSpPr>
        <p:grpSpPr>
          <a:xfrm>
            <a:off x="3296162" y="2497738"/>
            <a:ext cx="5767248" cy="691505"/>
            <a:chOff x="2551705" y="4319146"/>
            <a:chExt cx="3683695" cy="691505"/>
          </a:xfrm>
        </p:grpSpPr>
        <p:sp>
          <p:nvSpPr>
            <p:cNvPr id="23" name="TextBox 22"/>
            <p:cNvSpPr txBox="1"/>
            <p:nvPr/>
          </p:nvSpPr>
          <p:spPr>
            <a:xfrm>
              <a:off x="2551705" y="4548986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5" name="Group 19"/>
          <p:cNvGrpSpPr/>
          <p:nvPr/>
        </p:nvGrpSpPr>
        <p:grpSpPr>
          <a:xfrm>
            <a:off x="3296162" y="4605922"/>
            <a:ext cx="7225649" cy="691505"/>
            <a:chOff x="2551705" y="4319146"/>
            <a:chExt cx="3683695" cy="691505"/>
          </a:xfrm>
        </p:grpSpPr>
        <p:sp>
          <p:nvSpPr>
            <p:cNvPr id="26" name="TextBox 25"/>
            <p:cNvSpPr txBox="1"/>
            <p:nvPr/>
          </p:nvSpPr>
          <p:spPr>
            <a:xfrm>
              <a:off x="2551705" y="4548986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8" name="Group 19"/>
          <p:cNvGrpSpPr/>
          <p:nvPr/>
        </p:nvGrpSpPr>
        <p:grpSpPr>
          <a:xfrm>
            <a:off x="3296163" y="3903196"/>
            <a:ext cx="4640057" cy="691505"/>
            <a:chOff x="2551705" y="4319146"/>
            <a:chExt cx="3683695" cy="691505"/>
          </a:xfrm>
        </p:grpSpPr>
        <p:sp>
          <p:nvSpPr>
            <p:cNvPr id="29" name="TextBox 28"/>
            <p:cNvSpPr txBox="1"/>
            <p:nvPr/>
          </p:nvSpPr>
          <p:spPr>
            <a:xfrm>
              <a:off x="2551705" y="4548986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19"/>
          <p:cNvGrpSpPr/>
          <p:nvPr/>
        </p:nvGrpSpPr>
        <p:grpSpPr>
          <a:xfrm>
            <a:off x="3296163" y="3200469"/>
            <a:ext cx="3498476" cy="691505"/>
            <a:chOff x="2551705" y="4319146"/>
            <a:chExt cx="3683695" cy="691505"/>
          </a:xfrm>
        </p:grpSpPr>
        <p:sp>
          <p:nvSpPr>
            <p:cNvPr id="32" name="TextBox 31"/>
            <p:cNvSpPr txBox="1"/>
            <p:nvPr/>
          </p:nvSpPr>
          <p:spPr>
            <a:xfrm>
              <a:off x="2551705" y="4548986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4" name="Donut 39"/>
          <p:cNvSpPr/>
          <p:nvPr/>
        </p:nvSpPr>
        <p:spPr>
          <a:xfrm>
            <a:off x="9998801" y="2703270"/>
            <a:ext cx="280154" cy="28015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5" name="Rectangle 36"/>
          <p:cNvSpPr/>
          <p:nvPr/>
        </p:nvSpPr>
        <p:spPr>
          <a:xfrm>
            <a:off x="7398950" y="3426268"/>
            <a:ext cx="277985" cy="23237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6" name="Rectangle 16"/>
          <p:cNvSpPr/>
          <p:nvPr/>
        </p:nvSpPr>
        <p:spPr>
          <a:xfrm>
            <a:off x="8988536" y="4149134"/>
            <a:ext cx="303241" cy="199294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7" name="Oval 21"/>
          <p:cNvSpPr>
            <a:spLocks noChangeAspect="1"/>
          </p:cNvSpPr>
          <p:nvPr/>
        </p:nvSpPr>
        <p:spPr>
          <a:xfrm>
            <a:off x="10986401" y="4816448"/>
            <a:ext cx="286855" cy="289250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" name="Straight Connector 26"/>
          <p:cNvCxnSpPr/>
          <p:nvPr/>
        </p:nvCxnSpPr>
        <p:spPr>
          <a:xfrm>
            <a:off x="1644693" y="2187115"/>
            <a:ext cx="0" cy="128016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/>
          <p:cNvCxnSpPr/>
          <p:nvPr/>
        </p:nvCxnSpPr>
        <p:spPr>
          <a:xfrm>
            <a:off x="4611091" y="2187115"/>
            <a:ext cx="0" cy="128016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Straight Connector 150"/>
          <p:cNvCxnSpPr/>
          <p:nvPr/>
        </p:nvCxnSpPr>
        <p:spPr>
          <a:xfrm>
            <a:off x="7577489" y="2187115"/>
            <a:ext cx="0" cy="128016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Straight Connector 166"/>
          <p:cNvCxnSpPr/>
          <p:nvPr/>
        </p:nvCxnSpPr>
        <p:spPr>
          <a:xfrm>
            <a:off x="10543889" y="2187115"/>
            <a:ext cx="0" cy="128016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Timeline Style</a:t>
            </a:r>
            <a:endParaRPr lang="en-US" dirty="0"/>
          </a:p>
        </p:txBody>
      </p:sp>
      <p:cxnSp>
        <p:nvCxnSpPr>
          <p:cNvPr id="18" name="Straight Connector 17"/>
          <p:cNvCxnSpPr/>
          <p:nvPr/>
        </p:nvCxnSpPr>
        <p:spPr>
          <a:xfrm>
            <a:off x="0" y="2177791"/>
            <a:ext cx="12252960" cy="0"/>
          </a:xfrm>
          <a:prstGeom prst="line">
            <a:avLst/>
          </a:prstGeom>
          <a:ln w="5715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25"/>
          <p:cNvGrpSpPr/>
          <p:nvPr/>
        </p:nvGrpSpPr>
        <p:grpSpPr>
          <a:xfrm>
            <a:off x="1449266" y="2040501"/>
            <a:ext cx="390855" cy="459493"/>
            <a:chOff x="1330228" y="3019784"/>
            <a:chExt cx="806705" cy="948372"/>
          </a:xfrm>
        </p:grpSpPr>
        <p:sp>
          <p:nvSpPr>
            <p:cNvPr id="19" name="Rectangle: Rounded Corners 18"/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Trapezoid 19"/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rapezoid 22"/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rapezoid 23"/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Trapezoid 24"/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5" name="Freeform: Shape 44"/>
          <p:cNvSpPr/>
          <p:nvPr/>
        </p:nvSpPr>
        <p:spPr>
          <a:xfrm rot="2038572">
            <a:off x="2801448" y="3935775"/>
            <a:ext cx="1016097" cy="884168"/>
          </a:xfrm>
          <a:custGeom>
            <a:avLst/>
            <a:gdLst>
              <a:gd name="connsiteX0" fmla="*/ 408293 w 1504950"/>
              <a:gd name="connsiteY0" fmla="*/ 15716 h 1114425"/>
              <a:gd name="connsiteX1" fmla="*/ 414960 w 1504950"/>
              <a:gd name="connsiteY1" fmla="*/ 15716 h 1114425"/>
              <a:gd name="connsiteX2" fmla="*/ 420675 w 1504950"/>
              <a:gd name="connsiteY2" fmla="*/ 17621 h 1114425"/>
              <a:gd name="connsiteX3" fmla="*/ 426390 w 1504950"/>
              <a:gd name="connsiteY3" fmla="*/ 22384 h 1114425"/>
              <a:gd name="connsiteX4" fmla="*/ 440678 w 1504950"/>
              <a:gd name="connsiteY4" fmla="*/ 30004 h 1114425"/>
              <a:gd name="connsiteX5" fmla="*/ 441630 w 1504950"/>
              <a:gd name="connsiteY5" fmla="*/ 29051 h 1114425"/>
              <a:gd name="connsiteX6" fmla="*/ 442583 w 1504950"/>
              <a:gd name="connsiteY6" fmla="*/ 27146 h 1114425"/>
              <a:gd name="connsiteX7" fmla="*/ 444488 w 1504950"/>
              <a:gd name="connsiteY7" fmla="*/ 22384 h 1114425"/>
              <a:gd name="connsiteX8" fmla="*/ 455918 w 1504950"/>
              <a:gd name="connsiteY8" fmla="*/ 9049 h 1114425"/>
              <a:gd name="connsiteX9" fmla="*/ 462585 w 1504950"/>
              <a:gd name="connsiteY9" fmla="*/ 7144 h 1114425"/>
              <a:gd name="connsiteX10" fmla="*/ 464490 w 1504950"/>
              <a:gd name="connsiteY10" fmla="*/ 7144 h 1114425"/>
              <a:gd name="connsiteX11" fmla="*/ 471158 w 1504950"/>
              <a:gd name="connsiteY11" fmla="*/ 10954 h 1114425"/>
              <a:gd name="connsiteX12" fmla="*/ 473063 w 1504950"/>
              <a:gd name="connsiteY12" fmla="*/ 14764 h 1114425"/>
              <a:gd name="connsiteX13" fmla="*/ 473063 w 1504950"/>
              <a:gd name="connsiteY13" fmla="*/ 24289 h 1114425"/>
              <a:gd name="connsiteX14" fmla="*/ 470205 w 1504950"/>
              <a:gd name="connsiteY14" fmla="*/ 42386 h 1114425"/>
              <a:gd name="connsiteX15" fmla="*/ 470205 w 1504950"/>
              <a:gd name="connsiteY15" fmla="*/ 44291 h 1114425"/>
              <a:gd name="connsiteX16" fmla="*/ 469253 w 1504950"/>
              <a:gd name="connsiteY16" fmla="*/ 52864 h 1114425"/>
              <a:gd name="connsiteX17" fmla="*/ 458775 w 1504950"/>
              <a:gd name="connsiteY17" fmla="*/ 76676 h 1114425"/>
              <a:gd name="connsiteX18" fmla="*/ 451155 w 1504950"/>
              <a:gd name="connsiteY18" fmla="*/ 100489 h 1114425"/>
              <a:gd name="connsiteX19" fmla="*/ 450203 w 1504950"/>
              <a:gd name="connsiteY19" fmla="*/ 109061 h 1114425"/>
              <a:gd name="connsiteX20" fmla="*/ 450203 w 1504950"/>
              <a:gd name="connsiteY20" fmla="*/ 118586 h 1114425"/>
              <a:gd name="connsiteX21" fmla="*/ 453060 w 1504950"/>
              <a:gd name="connsiteY21" fmla="*/ 136684 h 1114425"/>
              <a:gd name="connsiteX22" fmla="*/ 453060 w 1504950"/>
              <a:gd name="connsiteY22" fmla="*/ 137636 h 1114425"/>
              <a:gd name="connsiteX23" fmla="*/ 454013 w 1504950"/>
              <a:gd name="connsiteY23" fmla="*/ 150019 h 1114425"/>
              <a:gd name="connsiteX24" fmla="*/ 453060 w 1504950"/>
              <a:gd name="connsiteY24" fmla="*/ 154781 h 1114425"/>
              <a:gd name="connsiteX25" fmla="*/ 452108 w 1504950"/>
              <a:gd name="connsiteY25" fmla="*/ 165259 h 1114425"/>
              <a:gd name="connsiteX26" fmla="*/ 451155 w 1504950"/>
              <a:gd name="connsiteY26" fmla="*/ 169069 h 1114425"/>
              <a:gd name="connsiteX27" fmla="*/ 456870 w 1504950"/>
              <a:gd name="connsiteY27" fmla="*/ 173831 h 1114425"/>
              <a:gd name="connsiteX28" fmla="*/ 462585 w 1504950"/>
              <a:gd name="connsiteY28" fmla="*/ 178594 h 1114425"/>
              <a:gd name="connsiteX29" fmla="*/ 470205 w 1504950"/>
              <a:gd name="connsiteY29" fmla="*/ 184309 h 1114425"/>
              <a:gd name="connsiteX30" fmla="*/ 479730 w 1504950"/>
              <a:gd name="connsiteY30" fmla="*/ 190024 h 1114425"/>
              <a:gd name="connsiteX31" fmla="*/ 484493 w 1504950"/>
              <a:gd name="connsiteY31" fmla="*/ 191929 h 1114425"/>
              <a:gd name="connsiteX32" fmla="*/ 491160 w 1504950"/>
              <a:gd name="connsiteY32" fmla="*/ 191929 h 1114425"/>
              <a:gd name="connsiteX33" fmla="*/ 500685 w 1504950"/>
              <a:gd name="connsiteY33" fmla="*/ 189071 h 1114425"/>
              <a:gd name="connsiteX34" fmla="*/ 509258 w 1504950"/>
              <a:gd name="connsiteY34" fmla="*/ 184309 h 1114425"/>
              <a:gd name="connsiteX35" fmla="*/ 512115 w 1504950"/>
              <a:gd name="connsiteY35" fmla="*/ 182404 h 1114425"/>
              <a:gd name="connsiteX36" fmla="*/ 515925 w 1504950"/>
              <a:gd name="connsiteY36" fmla="*/ 179546 h 1114425"/>
              <a:gd name="connsiteX37" fmla="*/ 519735 w 1504950"/>
              <a:gd name="connsiteY37" fmla="*/ 176689 h 1114425"/>
              <a:gd name="connsiteX38" fmla="*/ 524498 w 1504950"/>
              <a:gd name="connsiteY38" fmla="*/ 171926 h 1114425"/>
              <a:gd name="connsiteX39" fmla="*/ 529260 w 1504950"/>
              <a:gd name="connsiteY39" fmla="*/ 166211 h 1114425"/>
              <a:gd name="connsiteX40" fmla="*/ 532118 w 1504950"/>
              <a:gd name="connsiteY40" fmla="*/ 161449 h 1114425"/>
              <a:gd name="connsiteX41" fmla="*/ 538785 w 1504950"/>
              <a:gd name="connsiteY41" fmla="*/ 151924 h 1114425"/>
              <a:gd name="connsiteX42" fmla="*/ 548310 w 1504950"/>
              <a:gd name="connsiteY42" fmla="*/ 127159 h 1114425"/>
              <a:gd name="connsiteX43" fmla="*/ 549263 w 1504950"/>
              <a:gd name="connsiteY43" fmla="*/ 122396 h 1114425"/>
              <a:gd name="connsiteX44" fmla="*/ 550215 w 1504950"/>
              <a:gd name="connsiteY44" fmla="*/ 116681 h 1114425"/>
              <a:gd name="connsiteX45" fmla="*/ 552120 w 1504950"/>
              <a:gd name="connsiteY45" fmla="*/ 98584 h 1114425"/>
              <a:gd name="connsiteX46" fmla="*/ 554978 w 1504950"/>
              <a:gd name="connsiteY46" fmla="*/ 90964 h 1114425"/>
              <a:gd name="connsiteX47" fmla="*/ 556883 w 1504950"/>
              <a:gd name="connsiteY47" fmla="*/ 87154 h 1114425"/>
              <a:gd name="connsiteX48" fmla="*/ 560693 w 1504950"/>
              <a:gd name="connsiteY48" fmla="*/ 81439 h 1114425"/>
              <a:gd name="connsiteX49" fmla="*/ 565455 w 1504950"/>
              <a:gd name="connsiteY49" fmla="*/ 76676 h 1114425"/>
              <a:gd name="connsiteX50" fmla="*/ 571170 w 1504950"/>
              <a:gd name="connsiteY50" fmla="*/ 73819 h 1114425"/>
              <a:gd name="connsiteX51" fmla="*/ 573075 w 1504950"/>
              <a:gd name="connsiteY51" fmla="*/ 73819 h 1114425"/>
              <a:gd name="connsiteX52" fmla="*/ 574980 w 1504950"/>
              <a:gd name="connsiteY52" fmla="*/ 74771 h 1114425"/>
              <a:gd name="connsiteX53" fmla="*/ 576885 w 1504950"/>
              <a:gd name="connsiteY53" fmla="*/ 76676 h 1114425"/>
              <a:gd name="connsiteX54" fmla="*/ 578790 w 1504950"/>
              <a:gd name="connsiteY54" fmla="*/ 81439 h 1114425"/>
              <a:gd name="connsiteX55" fmla="*/ 579743 w 1504950"/>
              <a:gd name="connsiteY55" fmla="*/ 83344 h 1114425"/>
              <a:gd name="connsiteX56" fmla="*/ 579743 w 1504950"/>
              <a:gd name="connsiteY56" fmla="*/ 90011 h 1114425"/>
              <a:gd name="connsiteX57" fmla="*/ 577838 w 1504950"/>
              <a:gd name="connsiteY57" fmla="*/ 117634 h 1114425"/>
              <a:gd name="connsiteX58" fmla="*/ 575933 w 1504950"/>
              <a:gd name="connsiteY58" fmla="*/ 129064 h 1114425"/>
              <a:gd name="connsiteX59" fmla="*/ 577838 w 1504950"/>
              <a:gd name="connsiteY59" fmla="*/ 138589 h 1114425"/>
              <a:gd name="connsiteX60" fmla="*/ 580695 w 1504950"/>
              <a:gd name="connsiteY60" fmla="*/ 141446 h 1114425"/>
              <a:gd name="connsiteX61" fmla="*/ 584505 w 1504950"/>
              <a:gd name="connsiteY61" fmla="*/ 143351 h 1114425"/>
              <a:gd name="connsiteX62" fmla="*/ 589268 w 1504950"/>
              <a:gd name="connsiteY62" fmla="*/ 143351 h 1114425"/>
              <a:gd name="connsiteX63" fmla="*/ 595935 w 1504950"/>
              <a:gd name="connsiteY63" fmla="*/ 141446 h 1114425"/>
              <a:gd name="connsiteX64" fmla="*/ 604508 w 1504950"/>
              <a:gd name="connsiteY64" fmla="*/ 136684 h 1114425"/>
              <a:gd name="connsiteX65" fmla="*/ 621653 w 1504950"/>
              <a:gd name="connsiteY65" fmla="*/ 125254 h 1114425"/>
              <a:gd name="connsiteX66" fmla="*/ 635940 w 1504950"/>
              <a:gd name="connsiteY66" fmla="*/ 115729 h 1114425"/>
              <a:gd name="connsiteX67" fmla="*/ 639750 w 1504950"/>
              <a:gd name="connsiteY67" fmla="*/ 114776 h 1114425"/>
              <a:gd name="connsiteX68" fmla="*/ 643560 w 1504950"/>
              <a:gd name="connsiteY68" fmla="*/ 116681 h 1114425"/>
              <a:gd name="connsiteX69" fmla="*/ 645465 w 1504950"/>
              <a:gd name="connsiteY69" fmla="*/ 118586 h 1114425"/>
              <a:gd name="connsiteX70" fmla="*/ 646418 w 1504950"/>
              <a:gd name="connsiteY70" fmla="*/ 123349 h 1114425"/>
              <a:gd name="connsiteX71" fmla="*/ 645465 w 1504950"/>
              <a:gd name="connsiteY71" fmla="*/ 128111 h 1114425"/>
              <a:gd name="connsiteX72" fmla="*/ 645465 w 1504950"/>
              <a:gd name="connsiteY72" fmla="*/ 129064 h 1114425"/>
              <a:gd name="connsiteX73" fmla="*/ 644513 w 1504950"/>
              <a:gd name="connsiteY73" fmla="*/ 133826 h 1114425"/>
              <a:gd name="connsiteX74" fmla="*/ 644513 w 1504950"/>
              <a:gd name="connsiteY74" fmla="*/ 134779 h 1114425"/>
              <a:gd name="connsiteX75" fmla="*/ 644513 w 1504950"/>
              <a:gd name="connsiteY75" fmla="*/ 137636 h 1114425"/>
              <a:gd name="connsiteX76" fmla="*/ 642608 w 1504950"/>
              <a:gd name="connsiteY76" fmla="*/ 141446 h 1114425"/>
              <a:gd name="connsiteX77" fmla="*/ 640703 w 1504950"/>
              <a:gd name="connsiteY77" fmla="*/ 146209 h 1114425"/>
              <a:gd name="connsiteX78" fmla="*/ 637845 w 1504950"/>
              <a:gd name="connsiteY78" fmla="*/ 150971 h 1114425"/>
              <a:gd name="connsiteX79" fmla="*/ 632130 w 1504950"/>
              <a:gd name="connsiteY79" fmla="*/ 157639 h 1114425"/>
              <a:gd name="connsiteX80" fmla="*/ 621653 w 1504950"/>
              <a:gd name="connsiteY80" fmla="*/ 165259 h 1114425"/>
              <a:gd name="connsiteX81" fmla="*/ 610223 w 1504950"/>
              <a:gd name="connsiteY81" fmla="*/ 170021 h 1114425"/>
              <a:gd name="connsiteX82" fmla="*/ 607365 w 1504950"/>
              <a:gd name="connsiteY82" fmla="*/ 170974 h 1114425"/>
              <a:gd name="connsiteX83" fmla="*/ 598793 w 1504950"/>
              <a:gd name="connsiteY83" fmla="*/ 172879 h 1114425"/>
              <a:gd name="connsiteX84" fmla="*/ 588315 w 1504950"/>
              <a:gd name="connsiteY84" fmla="*/ 175736 h 1114425"/>
              <a:gd name="connsiteX85" fmla="*/ 578790 w 1504950"/>
              <a:gd name="connsiteY85" fmla="*/ 178594 h 1114425"/>
              <a:gd name="connsiteX86" fmla="*/ 571170 w 1504950"/>
              <a:gd name="connsiteY86" fmla="*/ 182404 h 1114425"/>
              <a:gd name="connsiteX87" fmla="*/ 564503 w 1504950"/>
              <a:gd name="connsiteY87" fmla="*/ 185261 h 1114425"/>
              <a:gd name="connsiteX88" fmla="*/ 556883 w 1504950"/>
              <a:gd name="connsiteY88" fmla="*/ 188119 h 1114425"/>
              <a:gd name="connsiteX89" fmla="*/ 534023 w 1504950"/>
              <a:gd name="connsiteY89" fmla="*/ 202406 h 1114425"/>
              <a:gd name="connsiteX90" fmla="*/ 515925 w 1504950"/>
              <a:gd name="connsiteY90" fmla="*/ 227171 h 1114425"/>
              <a:gd name="connsiteX91" fmla="*/ 514020 w 1504950"/>
              <a:gd name="connsiteY91" fmla="*/ 234791 h 1114425"/>
              <a:gd name="connsiteX92" fmla="*/ 513068 w 1504950"/>
              <a:gd name="connsiteY92" fmla="*/ 243364 h 1114425"/>
              <a:gd name="connsiteX93" fmla="*/ 514020 w 1504950"/>
              <a:gd name="connsiteY93" fmla="*/ 257651 h 1114425"/>
              <a:gd name="connsiteX94" fmla="*/ 514973 w 1504950"/>
              <a:gd name="connsiteY94" fmla="*/ 271939 h 1114425"/>
              <a:gd name="connsiteX95" fmla="*/ 514973 w 1504950"/>
              <a:gd name="connsiteY95" fmla="*/ 277654 h 1114425"/>
              <a:gd name="connsiteX96" fmla="*/ 514020 w 1504950"/>
              <a:gd name="connsiteY96" fmla="*/ 289084 h 1114425"/>
              <a:gd name="connsiteX97" fmla="*/ 513068 w 1504950"/>
              <a:gd name="connsiteY97" fmla="*/ 291941 h 1114425"/>
              <a:gd name="connsiteX98" fmla="*/ 495923 w 1504950"/>
              <a:gd name="connsiteY98" fmla="*/ 330994 h 1114425"/>
              <a:gd name="connsiteX99" fmla="*/ 486398 w 1504950"/>
              <a:gd name="connsiteY99" fmla="*/ 342424 h 1114425"/>
              <a:gd name="connsiteX100" fmla="*/ 474015 w 1504950"/>
              <a:gd name="connsiteY100" fmla="*/ 350044 h 1114425"/>
              <a:gd name="connsiteX101" fmla="*/ 443535 w 1504950"/>
              <a:gd name="connsiteY101" fmla="*/ 371951 h 1114425"/>
              <a:gd name="connsiteX102" fmla="*/ 422580 w 1504950"/>
              <a:gd name="connsiteY102" fmla="*/ 382429 h 1114425"/>
              <a:gd name="connsiteX103" fmla="*/ 351143 w 1504950"/>
              <a:gd name="connsiteY103" fmla="*/ 436721 h 1114425"/>
              <a:gd name="connsiteX104" fmla="*/ 348285 w 1504950"/>
              <a:gd name="connsiteY104" fmla="*/ 435769 h 1114425"/>
              <a:gd name="connsiteX105" fmla="*/ 349238 w 1504950"/>
              <a:gd name="connsiteY105" fmla="*/ 443389 h 1114425"/>
              <a:gd name="connsiteX106" fmla="*/ 418770 w 1504950"/>
              <a:gd name="connsiteY106" fmla="*/ 551974 h 1114425"/>
              <a:gd name="connsiteX107" fmla="*/ 524498 w 1504950"/>
              <a:gd name="connsiteY107" fmla="*/ 634841 h 1114425"/>
              <a:gd name="connsiteX108" fmla="*/ 614985 w 1504950"/>
              <a:gd name="connsiteY108" fmla="*/ 673894 h 1114425"/>
              <a:gd name="connsiteX109" fmla="*/ 733095 w 1504950"/>
              <a:gd name="connsiteY109" fmla="*/ 680561 h 1114425"/>
              <a:gd name="connsiteX110" fmla="*/ 770243 w 1504950"/>
              <a:gd name="connsiteY110" fmla="*/ 677704 h 1114425"/>
              <a:gd name="connsiteX111" fmla="*/ 838823 w 1504950"/>
              <a:gd name="connsiteY111" fmla="*/ 668179 h 1114425"/>
              <a:gd name="connsiteX112" fmla="*/ 941693 w 1504950"/>
              <a:gd name="connsiteY112" fmla="*/ 654844 h 1114425"/>
              <a:gd name="connsiteX113" fmla="*/ 990270 w 1504950"/>
              <a:gd name="connsiteY113" fmla="*/ 647224 h 1114425"/>
              <a:gd name="connsiteX114" fmla="*/ 1023608 w 1504950"/>
              <a:gd name="connsiteY114" fmla="*/ 582454 h 1114425"/>
              <a:gd name="connsiteX115" fmla="*/ 1043610 w 1504950"/>
              <a:gd name="connsiteY115" fmla="*/ 535781 h 1114425"/>
              <a:gd name="connsiteX116" fmla="*/ 1110285 w 1504950"/>
              <a:gd name="connsiteY116" fmla="*/ 495776 h 1114425"/>
              <a:gd name="connsiteX117" fmla="*/ 1099808 w 1504950"/>
              <a:gd name="connsiteY117" fmla="*/ 525304 h 1114425"/>
              <a:gd name="connsiteX118" fmla="*/ 1076948 w 1504950"/>
              <a:gd name="connsiteY118" fmla="*/ 584359 h 1114425"/>
              <a:gd name="connsiteX119" fmla="*/ 1075043 w 1504950"/>
              <a:gd name="connsiteY119" fmla="*/ 600551 h 1114425"/>
              <a:gd name="connsiteX120" fmla="*/ 1083615 w 1504950"/>
              <a:gd name="connsiteY120" fmla="*/ 672941 h 1114425"/>
              <a:gd name="connsiteX121" fmla="*/ 1100760 w 1504950"/>
              <a:gd name="connsiteY121" fmla="*/ 743426 h 1114425"/>
              <a:gd name="connsiteX122" fmla="*/ 1133145 w 1504950"/>
              <a:gd name="connsiteY122" fmla="*/ 820579 h 1114425"/>
              <a:gd name="connsiteX123" fmla="*/ 1223633 w 1504950"/>
              <a:gd name="connsiteY123" fmla="*/ 822484 h 1114425"/>
              <a:gd name="connsiteX124" fmla="*/ 1264590 w 1504950"/>
              <a:gd name="connsiteY124" fmla="*/ 838676 h 1114425"/>
              <a:gd name="connsiteX125" fmla="*/ 1314120 w 1504950"/>
              <a:gd name="connsiteY125" fmla="*/ 867251 h 1114425"/>
              <a:gd name="connsiteX126" fmla="*/ 1428420 w 1504950"/>
              <a:gd name="connsiteY126" fmla="*/ 889159 h 1114425"/>
              <a:gd name="connsiteX127" fmla="*/ 1455090 w 1504950"/>
              <a:gd name="connsiteY127" fmla="*/ 888206 h 1114425"/>
              <a:gd name="connsiteX128" fmla="*/ 1506525 w 1504950"/>
              <a:gd name="connsiteY128" fmla="*/ 912971 h 1114425"/>
              <a:gd name="connsiteX129" fmla="*/ 1485570 w 1504950"/>
              <a:gd name="connsiteY129" fmla="*/ 924401 h 1114425"/>
              <a:gd name="connsiteX130" fmla="*/ 1466520 w 1504950"/>
              <a:gd name="connsiteY130" fmla="*/ 932021 h 1114425"/>
              <a:gd name="connsiteX131" fmla="*/ 1476045 w 1504950"/>
              <a:gd name="connsiteY131" fmla="*/ 947261 h 1114425"/>
              <a:gd name="connsiteX132" fmla="*/ 1475093 w 1504950"/>
              <a:gd name="connsiteY132" fmla="*/ 969169 h 1114425"/>
              <a:gd name="connsiteX133" fmla="*/ 1456995 w 1504950"/>
              <a:gd name="connsiteY133" fmla="*/ 976789 h 1114425"/>
              <a:gd name="connsiteX134" fmla="*/ 1447470 w 1504950"/>
              <a:gd name="connsiteY134" fmla="*/ 979646 h 1114425"/>
              <a:gd name="connsiteX135" fmla="*/ 1429373 w 1504950"/>
              <a:gd name="connsiteY135" fmla="*/ 975836 h 1114425"/>
              <a:gd name="connsiteX136" fmla="*/ 1397940 w 1504950"/>
              <a:gd name="connsiteY136" fmla="*/ 968216 h 1114425"/>
              <a:gd name="connsiteX137" fmla="*/ 1305548 w 1504950"/>
              <a:gd name="connsiteY137" fmla="*/ 932021 h 1114425"/>
              <a:gd name="connsiteX138" fmla="*/ 1258875 w 1504950"/>
              <a:gd name="connsiteY138" fmla="*/ 912019 h 1114425"/>
              <a:gd name="connsiteX139" fmla="*/ 1179818 w 1504950"/>
              <a:gd name="connsiteY139" fmla="*/ 912971 h 1114425"/>
              <a:gd name="connsiteX140" fmla="*/ 1115048 w 1504950"/>
              <a:gd name="connsiteY140" fmla="*/ 931069 h 1114425"/>
              <a:gd name="connsiteX141" fmla="*/ 967410 w 1504950"/>
              <a:gd name="connsiteY141" fmla="*/ 912971 h 1114425"/>
              <a:gd name="connsiteX142" fmla="*/ 829298 w 1504950"/>
              <a:gd name="connsiteY142" fmla="*/ 897731 h 1114425"/>
              <a:gd name="connsiteX143" fmla="*/ 780720 w 1504950"/>
              <a:gd name="connsiteY143" fmla="*/ 916781 h 1114425"/>
              <a:gd name="connsiteX144" fmla="*/ 765480 w 1504950"/>
              <a:gd name="connsiteY144" fmla="*/ 924401 h 1114425"/>
              <a:gd name="connsiteX145" fmla="*/ 689280 w 1504950"/>
              <a:gd name="connsiteY145" fmla="*/ 932974 h 1114425"/>
              <a:gd name="connsiteX146" fmla="*/ 560693 w 1504950"/>
              <a:gd name="connsiteY146" fmla="*/ 921544 h 1114425"/>
              <a:gd name="connsiteX147" fmla="*/ 525450 w 1504950"/>
              <a:gd name="connsiteY147" fmla="*/ 918686 h 1114425"/>
              <a:gd name="connsiteX148" fmla="*/ 504495 w 1504950"/>
              <a:gd name="connsiteY148" fmla="*/ 915829 h 1114425"/>
              <a:gd name="connsiteX149" fmla="*/ 461633 w 1504950"/>
              <a:gd name="connsiteY149" fmla="*/ 925354 h 1114425"/>
              <a:gd name="connsiteX150" fmla="*/ 349238 w 1504950"/>
              <a:gd name="connsiteY150" fmla="*/ 930116 h 1114425"/>
              <a:gd name="connsiteX151" fmla="*/ 216840 w 1504950"/>
              <a:gd name="connsiteY151" fmla="*/ 991076 h 1114425"/>
              <a:gd name="connsiteX152" fmla="*/ 179693 w 1504950"/>
              <a:gd name="connsiteY152" fmla="*/ 1032034 h 1114425"/>
              <a:gd name="connsiteX153" fmla="*/ 162548 w 1504950"/>
              <a:gd name="connsiteY153" fmla="*/ 1058704 h 1114425"/>
              <a:gd name="connsiteX154" fmla="*/ 118733 w 1504950"/>
              <a:gd name="connsiteY154" fmla="*/ 1095851 h 1114425"/>
              <a:gd name="connsiteX155" fmla="*/ 87300 w 1504950"/>
              <a:gd name="connsiteY155" fmla="*/ 1108234 h 1114425"/>
              <a:gd name="connsiteX156" fmla="*/ 97778 w 1504950"/>
              <a:gd name="connsiteY156" fmla="*/ 1081564 h 1114425"/>
              <a:gd name="connsiteX157" fmla="*/ 116828 w 1504950"/>
              <a:gd name="connsiteY157" fmla="*/ 1049179 h 1114425"/>
              <a:gd name="connsiteX158" fmla="*/ 133973 w 1504950"/>
              <a:gd name="connsiteY158" fmla="*/ 1024414 h 1114425"/>
              <a:gd name="connsiteX159" fmla="*/ 166358 w 1504950"/>
              <a:gd name="connsiteY159" fmla="*/ 984409 h 1114425"/>
              <a:gd name="connsiteX160" fmla="*/ 187313 w 1504950"/>
              <a:gd name="connsiteY160" fmla="*/ 960596 h 1114425"/>
              <a:gd name="connsiteX161" fmla="*/ 137783 w 1504950"/>
              <a:gd name="connsiteY161" fmla="*/ 986314 h 1114425"/>
              <a:gd name="connsiteX162" fmla="*/ 32055 w 1504950"/>
              <a:gd name="connsiteY162" fmla="*/ 1031081 h 1114425"/>
              <a:gd name="connsiteX163" fmla="*/ 7290 w 1504950"/>
              <a:gd name="connsiteY163" fmla="*/ 1028224 h 1114425"/>
              <a:gd name="connsiteX164" fmla="*/ 111113 w 1504950"/>
              <a:gd name="connsiteY164" fmla="*/ 962501 h 1114425"/>
              <a:gd name="connsiteX165" fmla="*/ 222555 w 1504950"/>
              <a:gd name="connsiteY165" fmla="*/ 901541 h 1114425"/>
              <a:gd name="connsiteX166" fmla="*/ 333998 w 1504950"/>
              <a:gd name="connsiteY166" fmla="*/ 866299 h 1114425"/>
              <a:gd name="connsiteX167" fmla="*/ 374003 w 1504950"/>
              <a:gd name="connsiteY167" fmla="*/ 852964 h 1114425"/>
              <a:gd name="connsiteX168" fmla="*/ 359715 w 1504950"/>
              <a:gd name="connsiteY168" fmla="*/ 802481 h 1114425"/>
              <a:gd name="connsiteX169" fmla="*/ 332093 w 1504950"/>
              <a:gd name="connsiteY169" fmla="*/ 769144 h 1114425"/>
              <a:gd name="connsiteX170" fmla="*/ 307328 w 1504950"/>
              <a:gd name="connsiteY170" fmla="*/ 746284 h 1114425"/>
              <a:gd name="connsiteX171" fmla="*/ 276848 w 1504950"/>
              <a:gd name="connsiteY171" fmla="*/ 658654 h 1114425"/>
              <a:gd name="connsiteX172" fmla="*/ 267323 w 1504950"/>
              <a:gd name="connsiteY172" fmla="*/ 592931 h 1114425"/>
              <a:gd name="connsiteX173" fmla="*/ 244463 w 1504950"/>
              <a:gd name="connsiteY173" fmla="*/ 572929 h 1114425"/>
              <a:gd name="connsiteX174" fmla="*/ 154928 w 1504950"/>
              <a:gd name="connsiteY174" fmla="*/ 567214 h 1114425"/>
              <a:gd name="connsiteX175" fmla="*/ 133973 w 1504950"/>
              <a:gd name="connsiteY175" fmla="*/ 547211 h 1114425"/>
              <a:gd name="connsiteX176" fmla="*/ 167310 w 1504950"/>
              <a:gd name="connsiteY176" fmla="*/ 505301 h 1114425"/>
              <a:gd name="connsiteX177" fmla="*/ 242558 w 1504950"/>
              <a:gd name="connsiteY177" fmla="*/ 466249 h 1114425"/>
              <a:gd name="connsiteX178" fmla="*/ 230175 w 1504950"/>
              <a:gd name="connsiteY178" fmla="*/ 465296 h 1114425"/>
              <a:gd name="connsiteX179" fmla="*/ 179693 w 1504950"/>
              <a:gd name="connsiteY179" fmla="*/ 466249 h 1114425"/>
              <a:gd name="connsiteX180" fmla="*/ 151118 w 1504950"/>
              <a:gd name="connsiteY180" fmla="*/ 467201 h 1114425"/>
              <a:gd name="connsiteX181" fmla="*/ 127305 w 1504950"/>
              <a:gd name="connsiteY181" fmla="*/ 465296 h 1114425"/>
              <a:gd name="connsiteX182" fmla="*/ 112065 w 1504950"/>
              <a:gd name="connsiteY182" fmla="*/ 460534 h 1114425"/>
              <a:gd name="connsiteX183" fmla="*/ 107303 w 1504950"/>
              <a:gd name="connsiteY183" fmla="*/ 450056 h 1114425"/>
              <a:gd name="connsiteX184" fmla="*/ 114923 w 1504950"/>
              <a:gd name="connsiteY184" fmla="*/ 441484 h 1114425"/>
              <a:gd name="connsiteX185" fmla="*/ 130163 w 1504950"/>
              <a:gd name="connsiteY185" fmla="*/ 440531 h 1114425"/>
              <a:gd name="connsiteX186" fmla="*/ 123495 w 1504950"/>
              <a:gd name="connsiteY186" fmla="*/ 431959 h 1114425"/>
              <a:gd name="connsiteX187" fmla="*/ 117780 w 1504950"/>
              <a:gd name="connsiteY187" fmla="*/ 422434 h 1114425"/>
              <a:gd name="connsiteX188" fmla="*/ 113018 w 1504950"/>
              <a:gd name="connsiteY188" fmla="*/ 412909 h 1114425"/>
              <a:gd name="connsiteX189" fmla="*/ 100635 w 1504950"/>
              <a:gd name="connsiteY189" fmla="*/ 371951 h 1114425"/>
              <a:gd name="connsiteX190" fmla="*/ 91110 w 1504950"/>
              <a:gd name="connsiteY190" fmla="*/ 363379 h 1114425"/>
              <a:gd name="connsiteX191" fmla="*/ 85395 w 1504950"/>
              <a:gd name="connsiteY191" fmla="*/ 354806 h 1114425"/>
              <a:gd name="connsiteX192" fmla="*/ 89205 w 1504950"/>
              <a:gd name="connsiteY192" fmla="*/ 345281 h 1114425"/>
              <a:gd name="connsiteX193" fmla="*/ 99683 w 1504950"/>
              <a:gd name="connsiteY193" fmla="*/ 345281 h 1114425"/>
              <a:gd name="connsiteX194" fmla="*/ 113970 w 1504950"/>
              <a:gd name="connsiteY194" fmla="*/ 350996 h 1114425"/>
              <a:gd name="connsiteX195" fmla="*/ 129210 w 1504950"/>
              <a:gd name="connsiteY195" fmla="*/ 355759 h 1114425"/>
              <a:gd name="connsiteX196" fmla="*/ 140640 w 1504950"/>
              <a:gd name="connsiteY196" fmla="*/ 356711 h 1114425"/>
              <a:gd name="connsiteX197" fmla="*/ 134925 w 1504950"/>
              <a:gd name="connsiteY197" fmla="*/ 350996 h 1114425"/>
              <a:gd name="connsiteX198" fmla="*/ 128258 w 1504950"/>
              <a:gd name="connsiteY198" fmla="*/ 341471 h 1114425"/>
              <a:gd name="connsiteX199" fmla="*/ 121590 w 1504950"/>
              <a:gd name="connsiteY199" fmla="*/ 324326 h 1114425"/>
              <a:gd name="connsiteX200" fmla="*/ 117780 w 1504950"/>
              <a:gd name="connsiteY200" fmla="*/ 317659 h 1114425"/>
              <a:gd name="connsiteX201" fmla="*/ 120638 w 1504950"/>
              <a:gd name="connsiteY201" fmla="*/ 308134 h 1114425"/>
              <a:gd name="connsiteX202" fmla="*/ 129210 w 1504950"/>
              <a:gd name="connsiteY202" fmla="*/ 307181 h 1114425"/>
              <a:gd name="connsiteX203" fmla="*/ 139688 w 1504950"/>
              <a:gd name="connsiteY203" fmla="*/ 313849 h 1114425"/>
              <a:gd name="connsiteX204" fmla="*/ 152070 w 1504950"/>
              <a:gd name="connsiteY204" fmla="*/ 327184 h 1114425"/>
              <a:gd name="connsiteX205" fmla="*/ 166358 w 1504950"/>
              <a:gd name="connsiteY205" fmla="*/ 339566 h 1114425"/>
              <a:gd name="connsiteX206" fmla="*/ 191123 w 1504950"/>
              <a:gd name="connsiteY206" fmla="*/ 356711 h 1114425"/>
              <a:gd name="connsiteX207" fmla="*/ 213983 w 1504950"/>
              <a:gd name="connsiteY207" fmla="*/ 366236 h 1114425"/>
              <a:gd name="connsiteX208" fmla="*/ 216840 w 1504950"/>
              <a:gd name="connsiteY208" fmla="*/ 366236 h 1114425"/>
              <a:gd name="connsiteX209" fmla="*/ 226365 w 1504950"/>
              <a:gd name="connsiteY209" fmla="*/ 361474 h 1114425"/>
              <a:gd name="connsiteX210" fmla="*/ 228270 w 1504950"/>
              <a:gd name="connsiteY210" fmla="*/ 357664 h 1114425"/>
              <a:gd name="connsiteX211" fmla="*/ 227318 w 1504950"/>
              <a:gd name="connsiteY211" fmla="*/ 352901 h 1114425"/>
              <a:gd name="connsiteX212" fmla="*/ 224460 w 1504950"/>
              <a:gd name="connsiteY212" fmla="*/ 336709 h 1114425"/>
              <a:gd name="connsiteX213" fmla="*/ 229223 w 1504950"/>
              <a:gd name="connsiteY213" fmla="*/ 319564 h 1114425"/>
              <a:gd name="connsiteX214" fmla="*/ 241605 w 1504950"/>
              <a:gd name="connsiteY214" fmla="*/ 317659 h 1114425"/>
              <a:gd name="connsiteX215" fmla="*/ 245415 w 1504950"/>
              <a:gd name="connsiteY215" fmla="*/ 325279 h 1114425"/>
              <a:gd name="connsiteX216" fmla="*/ 254940 w 1504950"/>
              <a:gd name="connsiteY216" fmla="*/ 373856 h 1114425"/>
              <a:gd name="connsiteX217" fmla="*/ 316853 w 1504950"/>
              <a:gd name="connsiteY217" fmla="*/ 383381 h 1114425"/>
              <a:gd name="connsiteX218" fmla="*/ 324473 w 1504950"/>
              <a:gd name="connsiteY218" fmla="*/ 376714 h 1114425"/>
              <a:gd name="connsiteX219" fmla="*/ 335903 w 1504950"/>
              <a:gd name="connsiteY219" fmla="*/ 363379 h 1114425"/>
              <a:gd name="connsiteX220" fmla="*/ 359715 w 1504950"/>
              <a:gd name="connsiteY220" fmla="*/ 327184 h 1114425"/>
              <a:gd name="connsiteX221" fmla="*/ 369240 w 1504950"/>
              <a:gd name="connsiteY221" fmla="*/ 299561 h 1114425"/>
              <a:gd name="connsiteX222" fmla="*/ 370193 w 1504950"/>
              <a:gd name="connsiteY222" fmla="*/ 297656 h 1114425"/>
              <a:gd name="connsiteX223" fmla="*/ 370193 w 1504950"/>
              <a:gd name="connsiteY223" fmla="*/ 277654 h 1114425"/>
              <a:gd name="connsiteX224" fmla="*/ 362573 w 1504950"/>
              <a:gd name="connsiteY224" fmla="*/ 259556 h 1114425"/>
              <a:gd name="connsiteX225" fmla="*/ 352095 w 1504950"/>
              <a:gd name="connsiteY225" fmla="*/ 247174 h 1114425"/>
              <a:gd name="connsiteX226" fmla="*/ 333998 w 1504950"/>
              <a:gd name="connsiteY226" fmla="*/ 231934 h 1114425"/>
              <a:gd name="connsiteX227" fmla="*/ 311138 w 1504950"/>
              <a:gd name="connsiteY227" fmla="*/ 223361 h 1114425"/>
              <a:gd name="connsiteX228" fmla="*/ 291135 w 1504950"/>
              <a:gd name="connsiteY228" fmla="*/ 218599 h 1114425"/>
              <a:gd name="connsiteX229" fmla="*/ 281610 w 1504950"/>
              <a:gd name="connsiteY229" fmla="*/ 216694 h 1114425"/>
              <a:gd name="connsiteX230" fmla="*/ 266370 w 1504950"/>
              <a:gd name="connsiteY230" fmla="*/ 214789 h 1114425"/>
              <a:gd name="connsiteX231" fmla="*/ 242558 w 1504950"/>
              <a:gd name="connsiteY231" fmla="*/ 212884 h 1114425"/>
              <a:gd name="connsiteX232" fmla="*/ 232080 w 1504950"/>
              <a:gd name="connsiteY232" fmla="*/ 211931 h 1114425"/>
              <a:gd name="connsiteX233" fmla="*/ 216840 w 1504950"/>
              <a:gd name="connsiteY233" fmla="*/ 206216 h 1114425"/>
              <a:gd name="connsiteX234" fmla="*/ 213030 w 1504950"/>
              <a:gd name="connsiteY234" fmla="*/ 196691 h 1114425"/>
              <a:gd name="connsiteX235" fmla="*/ 221603 w 1504950"/>
              <a:gd name="connsiteY235" fmla="*/ 186214 h 1114425"/>
              <a:gd name="connsiteX236" fmla="*/ 235890 w 1504950"/>
              <a:gd name="connsiteY236" fmla="*/ 182404 h 1114425"/>
              <a:gd name="connsiteX237" fmla="*/ 253035 w 1504950"/>
              <a:gd name="connsiteY237" fmla="*/ 182404 h 1114425"/>
              <a:gd name="connsiteX238" fmla="*/ 288278 w 1504950"/>
              <a:gd name="connsiteY238" fmla="*/ 159544 h 1114425"/>
              <a:gd name="connsiteX239" fmla="*/ 284468 w 1504950"/>
              <a:gd name="connsiteY239" fmla="*/ 151924 h 1114425"/>
              <a:gd name="connsiteX240" fmla="*/ 273990 w 1504950"/>
              <a:gd name="connsiteY240" fmla="*/ 124301 h 1114425"/>
              <a:gd name="connsiteX241" fmla="*/ 277800 w 1504950"/>
              <a:gd name="connsiteY241" fmla="*/ 114776 h 1114425"/>
              <a:gd name="connsiteX242" fmla="*/ 286373 w 1504950"/>
              <a:gd name="connsiteY242" fmla="*/ 112871 h 1114425"/>
              <a:gd name="connsiteX243" fmla="*/ 293993 w 1504950"/>
              <a:gd name="connsiteY243" fmla="*/ 116681 h 1114425"/>
              <a:gd name="connsiteX244" fmla="*/ 300660 w 1504950"/>
              <a:gd name="connsiteY244" fmla="*/ 126206 h 1114425"/>
              <a:gd name="connsiteX245" fmla="*/ 308280 w 1504950"/>
              <a:gd name="connsiteY245" fmla="*/ 138589 h 1114425"/>
              <a:gd name="connsiteX246" fmla="*/ 316853 w 1504950"/>
              <a:gd name="connsiteY246" fmla="*/ 148114 h 1114425"/>
              <a:gd name="connsiteX247" fmla="*/ 323520 w 1504950"/>
              <a:gd name="connsiteY247" fmla="*/ 153829 h 1114425"/>
              <a:gd name="connsiteX248" fmla="*/ 327330 w 1504950"/>
              <a:gd name="connsiteY248" fmla="*/ 152876 h 1114425"/>
              <a:gd name="connsiteX249" fmla="*/ 333998 w 1504950"/>
              <a:gd name="connsiteY249" fmla="*/ 152876 h 1114425"/>
              <a:gd name="connsiteX250" fmla="*/ 353048 w 1504950"/>
              <a:gd name="connsiteY250" fmla="*/ 154781 h 1114425"/>
              <a:gd name="connsiteX251" fmla="*/ 371145 w 1504950"/>
              <a:gd name="connsiteY251" fmla="*/ 156686 h 1114425"/>
              <a:gd name="connsiteX252" fmla="*/ 394005 w 1504950"/>
              <a:gd name="connsiteY252" fmla="*/ 158591 h 1114425"/>
              <a:gd name="connsiteX253" fmla="*/ 414960 w 1504950"/>
              <a:gd name="connsiteY253" fmla="*/ 156686 h 1114425"/>
              <a:gd name="connsiteX254" fmla="*/ 417818 w 1504950"/>
              <a:gd name="connsiteY254" fmla="*/ 152876 h 1114425"/>
              <a:gd name="connsiteX255" fmla="*/ 419723 w 1504950"/>
              <a:gd name="connsiteY255" fmla="*/ 145256 h 1114425"/>
              <a:gd name="connsiteX256" fmla="*/ 420675 w 1504950"/>
              <a:gd name="connsiteY256" fmla="*/ 143351 h 1114425"/>
              <a:gd name="connsiteX257" fmla="*/ 420675 w 1504950"/>
              <a:gd name="connsiteY257" fmla="*/ 135731 h 1114425"/>
              <a:gd name="connsiteX258" fmla="*/ 419723 w 1504950"/>
              <a:gd name="connsiteY258" fmla="*/ 127159 h 1114425"/>
              <a:gd name="connsiteX259" fmla="*/ 417818 w 1504950"/>
              <a:gd name="connsiteY259" fmla="*/ 120491 h 1114425"/>
              <a:gd name="connsiteX260" fmla="*/ 414960 w 1504950"/>
              <a:gd name="connsiteY260" fmla="*/ 117634 h 1114425"/>
              <a:gd name="connsiteX261" fmla="*/ 410198 w 1504950"/>
              <a:gd name="connsiteY261" fmla="*/ 114776 h 1114425"/>
              <a:gd name="connsiteX262" fmla="*/ 404483 w 1504950"/>
              <a:gd name="connsiteY262" fmla="*/ 110014 h 1114425"/>
              <a:gd name="connsiteX263" fmla="*/ 397815 w 1504950"/>
              <a:gd name="connsiteY263" fmla="*/ 106204 h 1114425"/>
              <a:gd name="connsiteX264" fmla="*/ 386385 w 1504950"/>
              <a:gd name="connsiteY264" fmla="*/ 100489 h 1114425"/>
              <a:gd name="connsiteX265" fmla="*/ 378765 w 1504950"/>
              <a:gd name="connsiteY265" fmla="*/ 96679 h 1114425"/>
              <a:gd name="connsiteX266" fmla="*/ 367335 w 1504950"/>
              <a:gd name="connsiteY266" fmla="*/ 88106 h 1114425"/>
              <a:gd name="connsiteX267" fmla="*/ 362573 w 1504950"/>
              <a:gd name="connsiteY267" fmla="*/ 82391 h 1114425"/>
              <a:gd name="connsiteX268" fmla="*/ 360668 w 1504950"/>
              <a:gd name="connsiteY268" fmla="*/ 73819 h 1114425"/>
              <a:gd name="connsiteX269" fmla="*/ 374955 w 1504950"/>
              <a:gd name="connsiteY269" fmla="*/ 67151 h 1114425"/>
              <a:gd name="connsiteX270" fmla="*/ 411150 w 1504950"/>
              <a:gd name="connsiteY270" fmla="*/ 83344 h 1114425"/>
              <a:gd name="connsiteX271" fmla="*/ 414008 w 1504950"/>
              <a:gd name="connsiteY271" fmla="*/ 84296 h 1114425"/>
              <a:gd name="connsiteX272" fmla="*/ 415913 w 1504950"/>
              <a:gd name="connsiteY272" fmla="*/ 84296 h 1114425"/>
              <a:gd name="connsiteX273" fmla="*/ 427343 w 1504950"/>
              <a:gd name="connsiteY273" fmla="*/ 75724 h 1114425"/>
              <a:gd name="connsiteX274" fmla="*/ 429248 w 1504950"/>
              <a:gd name="connsiteY274" fmla="*/ 67151 h 1114425"/>
              <a:gd name="connsiteX275" fmla="*/ 429248 w 1504950"/>
              <a:gd name="connsiteY275" fmla="*/ 66199 h 1114425"/>
              <a:gd name="connsiteX276" fmla="*/ 428295 w 1504950"/>
              <a:gd name="connsiteY276" fmla="*/ 57626 h 1114425"/>
              <a:gd name="connsiteX277" fmla="*/ 424485 w 1504950"/>
              <a:gd name="connsiteY277" fmla="*/ 50959 h 1114425"/>
              <a:gd name="connsiteX278" fmla="*/ 415913 w 1504950"/>
              <a:gd name="connsiteY278" fmla="*/ 43339 h 1114425"/>
              <a:gd name="connsiteX279" fmla="*/ 401625 w 1504950"/>
              <a:gd name="connsiteY279" fmla="*/ 29051 h 1114425"/>
              <a:gd name="connsiteX280" fmla="*/ 400673 w 1504950"/>
              <a:gd name="connsiteY280" fmla="*/ 22384 h 1114425"/>
              <a:gd name="connsiteX281" fmla="*/ 404483 w 1504950"/>
              <a:gd name="connsiteY281" fmla="*/ 16669 h 1114425"/>
              <a:gd name="connsiteX282" fmla="*/ 408293 w 1504950"/>
              <a:gd name="connsiteY282" fmla="*/ 15716 h 1114425"/>
              <a:gd name="connsiteX283" fmla="*/ 408293 w 1504950"/>
              <a:gd name="connsiteY283" fmla="*/ 15716 h 1114425"/>
              <a:gd name="connsiteX284" fmla="*/ 324473 w 1504950"/>
              <a:gd name="connsiteY284" fmla="*/ 188119 h 1114425"/>
              <a:gd name="connsiteX285" fmla="*/ 320663 w 1504950"/>
              <a:gd name="connsiteY285" fmla="*/ 190976 h 1114425"/>
              <a:gd name="connsiteX286" fmla="*/ 321615 w 1504950"/>
              <a:gd name="connsiteY286" fmla="*/ 193834 h 1114425"/>
              <a:gd name="connsiteX287" fmla="*/ 337808 w 1504950"/>
              <a:gd name="connsiteY287" fmla="*/ 203359 h 1114425"/>
              <a:gd name="connsiteX288" fmla="*/ 354000 w 1504950"/>
              <a:gd name="connsiteY288" fmla="*/ 209074 h 1114425"/>
              <a:gd name="connsiteX289" fmla="*/ 358763 w 1504950"/>
              <a:gd name="connsiteY289" fmla="*/ 210026 h 1114425"/>
              <a:gd name="connsiteX290" fmla="*/ 375908 w 1504950"/>
              <a:gd name="connsiteY290" fmla="*/ 208121 h 1114425"/>
              <a:gd name="connsiteX291" fmla="*/ 380670 w 1504950"/>
              <a:gd name="connsiteY291" fmla="*/ 207169 h 1114425"/>
              <a:gd name="connsiteX292" fmla="*/ 380670 w 1504950"/>
              <a:gd name="connsiteY292" fmla="*/ 208121 h 1114425"/>
              <a:gd name="connsiteX293" fmla="*/ 389243 w 1504950"/>
              <a:gd name="connsiteY293" fmla="*/ 211931 h 1114425"/>
              <a:gd name="connsiteX294" fmla="*/ 391148 w 1504950"/>
              <a:gd name="connsiteY294" fmla="*/ 214789 h 1114425"/>
              <a:gd name="connsiteX295" fmla="*/ 390195 w 1504950"/>
              <a:gd name="connsiteY295" fmla="*/ 219551 h 1114425"/>
              <a:gd name="connsiteX296" fmla="*/ 390195 w 1504950"/>
              <a:gd name="connsiteY296" fmla="*/ 220504 h 1114425"/>
              <a:gd name="connsiteX297" fmla="*/ 388290 w 1504950"/>
              <a:gd name="connsiteY297" fmla="*/ 229076 h 1114425"/>
              <a:gd name="connsiteX298" fmla="*/ 388290 w 1504950"/>
              <a:gd name="connsiteY298" fmla="*/ 235744 h 1114425"/>
              <a:gd name="connsiteX299" fmla="*/ 389243 w 1504950"/>
              <a:gd name="connsiteY299" fmla="*/ 239554 h 1114425"/>
              <a:gd name="connsiteX300" fmla="*/ 394005 w 1504950"/>
              <a:gd name="connsiteY300" fmla="*/ 249079 h 1114425"/>
              <a:gd name="connsiteX301" fmla="*/ 402578 w 1504950"/>
              <a:gd name="connsiteY301" fmla="*/ 275749 h 1114425"/>
              <a:gd name="connsiteX302" fmla="*/ 403530 w 1504950"/>
              <a:gd name="connsiteY302" fmla="*/ 281464 h 1114425"/>
              <a:gd name="connsiteX303" fmla="*/ 418770 w 1504950"/>
              <a:gd name="connsiteY303" fmla="*/ 271939 h 1114425"/>
              <a:gd name="connsiteX304" fmla="*/ 427343 w 1504950"/>
              <a:gd name="connsiteY304" fmla="*/ 265271 h 1114425"/>
              <a:gd name="connsiteX305" fmla="*/ 434010 w 1504950"/>
              <a:gd name="connsiteY305" fmla="*/ 263366 h 1114425"/>
              <a:gd name="connsiteX306" fmla="*/ 441630 w 1504950"/>
              <a:gd name="connsiteY306" fmla="*/ 270986 h 1114425"/>
              <a:gd name="connsiteX307" fmla="*/ 441630 w 1504950"/>
              <a:gd name="connsiteY307" fmla="*/ 276701 h 1114425"/>
              <a:gd name="connsiteX308" fmla="*/ 440678 w 1504950"/>
              <a:gd name="connsiteY308" fmla="*/ 279559 h 1114425"/>
              <a:gd name="connsiteX309" fmla="*/ 435915 w 1504950"/>
              <a:gd name="connsiteY309" fmla="*/ 287179 h 1114425"/>
              <a:gd name="connsiteX310" fmla="*/ 421628 w 1504950"/>
              <a:gd name="connsiteY310" fmla="*/ 301466 h 1114425"/>
              <a:gd name="connsiteX311" fmla="*/ 408293 w 1504950"/>
              <a:gd name="connsiteY311" fmla="*/ 316706 h 1114425"/>
              <a:gd name="connsiteX312" fmla="*/ 386385 w 1504950"/>
              <a:gd name="connsiteY312" fmla="*/ 347186 h 1114425"/>
              <a:gd name="connsiteX313" fmla="*/ 373050 w 1504950"/>
              <a:gd name="connsiteY313" fmla="*/ 368141 h 1114425"/>
              <a:gd name="connsiteX314" fmla="*/ 367335 w 1504950"/>
              <a:gd name="connsiteY314" fmla="*/ 376714 h 1114425"/>
              <a:gd name="connsiteX315" fmla="*/ 368288 w 1504950"/>
              <a:gd name="connsiteY315" fmla="*/ 376714 h 1114425"/>
              <a:gd name="connsiteX316" fmla="*/ 430200 w 1504950"/>
              <a:gd name="connsiteY316" fmla="*/ 348139 h 1114425"/>
              <a:gd name="connsiteX317" fmla="*/ 450203 w 1504950"/>
              <a:gd name="connsiteY317" fmla="*/ 332899 h 1114425"/>
              <a:gd name="connsiteX318" fmla="*/ 470205 w 1504950"/>
              <a:gd name="connsiteY318" fmla="*/ 309086 h 1114425"/>
              <a:gd name="connsiteX319" fmla="*/ 479730 w 1504950"/>
              <a:gd name="connsiteY319" fmla="*/ 288131 h 1114425"/>
              <a:gd name="connsiteX320" fmla="*/ 481635 w 1504950"/>
              <a:gd name="connsiteY320" fmla="*/ 280511 h 1114425"/>
              <a:gd name="connsiteX321" fmla="*/ 480683 w 1504950"/>
              <a:gd name="connsiteY321" fmla="*/ 255746 h 1114425"/>
              <a:gd name="connsiteX322" fmla="*/ 457823 w 1504950"/>
              <a:gd name="connsiteY322" fmla="*/ 214789 h 1114425"/>
              <a:gd name="connsiteX323" fmla="*/ 430200 w 1504950"/>
              <a:gd name="connsiteY323" fmla="*/ 197644 h 1114425"/>
              <a:gd name="connsiteX324" fmla="*/ 397815 w 1504950"/>
              <a:gd name="connsiteY324" fmla="*/ 188119 h 1114425"/>
              <a:gd name="connsiteX325" fmla="*/ 388290 w 1504950"/>
              <a:gd name="connsiteY325" fmla="*/ 186214 h 1114425"/>
              <a:gd name="connsiteX326" fmla="*/ 358763 w 1504950"/>
              <a:gd name="connsiteY326" fmla="*/ 183356 h 1114425"/>
              <a:gd name="connsiteX327" fmla="*/ 354000 w 1504950"/>
              <a:gd name="connsiteY327" fmla="*/ 183356 h 1114425"/>
              <a:gd name="connsiteX328" fmla="*/ 349238 w 1504950"/>
              <a:gd name="connsiteY328" fmla="*/ 183356 h 1114425"/>
              <a:gd name="connsiteX329" fmla="*/ 345428 w 1504950"/>
              <a:gd name="connsiteY329" fmla="*/ 184309 h 1114425"/>
              <a:gd name="connsiteX330" fmla="*/ 333045 w 1504950"/>
              <a:gd name="connsiteY330" fmla="*/ 185261 h 1114425"/>
              <a:gd name="connsiteX331" fmla="*/ 324473 w 1504950"/>
              <a:gd name="connsiteY331" fmla="*/ 188119 h 1114425"/>
              <a:gd name="connsiteX332" fmla="*/ 324473 w 1504950"/>
              <a:gd name="connsiteY332" fmla="*/ 188119 h 1114425"/>
              <a:gd name="connsiteX333" fmla="*/ 324473 w 1504950"/>
              <a:gd name="connsiteY333" fmla="*/ 188119 h 1114425"/>
              <a:gd name="connsiteX334" fmla="*/ 137783 w 1504950"/>
              <a:gd name="connsiteY334" fmla="*/ 375761 h 1114425"/>
              <a:gd name="connsiteX335" fmla="*/ 142545 w 1504950"/>
              <a:gd name="connsiteY335" fmla="*/ 403384 h 1114425"/>
              <a:gd name="connsiteX336" fmla="*/ 164453 w 1504950"/>
              <a:gd name="connsiteY336" fmla="*/ 430054 h 1114425"/>
              <a:gd name="connsiteX337" fmla="*/ 173978 w 1504950"/>
              <a:gd name="connsiteY337" fmla="*/ 434816 h 1114425"/>
              <a:gd name="connsiteX338" fmla="*/ 180645 w 1504950"/>
              <a:gd name="connsiteY338" fmla="*/ 435769 h 1114425"/>
              <a:gd name="connsiteX339" fmla="*/ 184455 w 1504950"/>
              <a:gd name="connsiteY339" fmla="*/ 436721 h 1114425"/>
              <a:gd name="connsiteX340" fmla="*/ 186360 w 1504950"/>
              <a:gd name="connsiteY340" fmla="*/ 436721 h 1114425"/>
              <a:gd name="connsiteX341" fmla="*/ 190170 w 1504950"/>
              <a:gd name="connsiteY341" fmla="*/ 435769 h 1114425"/>
              <a:gd name="connsiteX342" fmla="*/ 185408 w 1504950"/>
              <a:gd name="connsiteY342" fmla="*/ 426244 h 1114425"/>
              <a:gd name="connsiteX343" fmla="*/ 176835 w 1504950"/>
              <a:gd name="connsiteY343" fmla="*/ 412909 h 1114425"/>
              <a:gd name="connsiteX344" fmla="*/ 175883 w 1504950"/>
              <a:gd name="connsiteY344" fmla="*/ 409099 h 1114425"/>
              <a:gd name="connsiteX345" fmla="*/ 180645 w 1504950"/>
              <a:gd name="connsiteY345" fmla="*/ 404336 h 1114425"/>
              <a:gd name="connsiteX346" fmla="*/ 191123 w 1504950"/>
              <a:gd name="connsiteY346" fmla="*/ 402431 h 1114425"/>
              <a:gd name="connsiteX347" fmla="*/ 193980 w 1504950"/>
              <a:gd name="connsiteY347" fmla="*/ 403384 h 1114425"/>
              <a:gd name="connsiteX348" fmla="*/ 206363 w 1504950"/>
              <a:gd name="connsiteY348" fmla="*/ 410051 h 1114425"/>
              <a:gd name="connsiteX349" fmla="*/ 218745 w 1504950"/>
              <a:gd name="connsiteY349" fmla="*/ 418624 h 1114425"/>
              <a:gd name="connsiteX350" fmla="*/ 228270 w 1504950"/>
              <a:gd name="connsiteY350" fmla="*/ 429101 h 1114425"/>
              <a:gd name="connsiteX351" fmla="*/ 232080 w 1504950"/>
              <a:gd name="connsiteY351" fmla="*/ 432911 h 1114425"/>
              <a:gd name="connsiteX352" fmla="*/ 276848 w 1504950"/>
              <a:gd name="connsiteY352" fmla="*/ 439579 h 1114425"/>
              <a:gd name="connsiteX353" fmla="*/ 287325 w 1504950"/>
              <a:gd name="connsiteY353" fmla="*/ 439579 h 1114425"/>
              <a:gd name="connsiteX354" fmla="*/ 293993 w 1504950"/>
              <a:gd name="connsiteY354" fmla="*/ 439579 h 1114425"/>
              <a:gd name="connsiteX355" fmla="*/ 291135 w 1504950"/>
              <a:gd name="connsiteY355" fmla="*/ 430054 h 1114425"/>
              <a:gd name="connsiteX356" fmla="*/ 284468 w 1504950"/>
              <a:gd name="connsiteY356" fmla="*/ 420529 h 1114425"/>
              <a:gd name="connsiteX357" fmla="*/ 270180 w 1504950"/>
              <a:gd name="connsiteY357" fmla="*/ 410051 h 1114425"/>
              <a:gd name="connsiteX358" fmla="*/ 250178 w 1504950"/>
              <a:gd name="connsiteY358" fmla="*/ 401479 h 1114425"/>
              <a:gd name="connsiteX359" fmla="*/ 210173 w 1504950"/>
              <a:gd name="connsiteY359" fmla="*/ 390049 h 1114425"/>
              <a:gd name="connsiteX360" fmla="*/ 202553 w 1504950"/>
              <a:gd name="connsiteY360" fmla="*/ 388144 h 1114425"/>
              <a:gd name="connsiteX361" fmla="*/ 196838 w 1504950"/>
              <a:gd name="connsiteY361" fmla="*/ 387191 h 1114425"/>
              <a:gd name="connsiteX362" fmla="*/ 184455 w 1504950"/>
              <a:gd name="connsiteY362" fmla="*/ 385286 h 1114425"/>
              <a:gd name="connsiteX363" fmla="*/ 154928 w 1504950"/>
              <a:gd name="connsiteY363" fmla="*/ 378619 h 1114425"/>
              <a:gd name="connsiteX364" fmla="*/ 137783 w 1504950"/>
              <a:gd name="connsiteY364" fmla="*/ 375761 h 1114425"/>
              <a:gd name="connsiteX365" fmla="*/ 137783 w 1504950"/>
              <a:gd name="connsiteY365" fmla="*/ 375761 h 1114425"/>
              <a:gd name="connsiteX366" fmla="*/ 137783 w 1504950"/>
              <a:gd name="connsiteY366" fmla="*/ 375761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</a:cxnLst>
            <a:rect l="l" t="t" r="r" b="b"/>
            <a:pathLst>
              <a:path w="1504950" h="1114425">
                <a:moveTo>
                  <a:pt x="408293" y="15716"/>
                </a:moveTo>
                <a:cubicBezTo>
                  <a:pt x="411150" y="14764"/>
                  <a:pt x="413055" y="14764"/>
                  <a:pt x="414960" y="15716"/>
                </a:cubicBezTo>
                <a:cubicBezTo>
                  <a:pt x="417818" y="16669"/>
                  <a:pt x="418770" y="16669"/>
                  <a:pt x="420675" y="17621"/>
                </a:cubicBezTo>
                <a:cubicBezTo>
                  <a:pt x="423533" y="18574"/>
                  <a:pt x="424485" y="20479"/>
                  <a:pt x="426390" y="22384"/>
                </a:cubicBezTo>
                <a:cubicBezTo>
                  <a:pt x="430200" y="26194"/>
                  <a:pt x="434963" y="29051"/>
                  <a:pt x="440678" y="30004"/>
                </a:cubicBezTo>
                <a:lnTo>
                  <a:pt x="441630" y="29051"/>
                </a:lnTo>
                <a:lnTo>
                  <a:pt x="442583" y="27146"/>
                </a:lnTo>
                <a:cubicBezTo>
                  <a:pt x="443535" y="25241"/>
                  <a:pt x="443535" y="24289"/>
                  <a:pt x="444488" y="22384"/>
                </a:cubicBezTo>
                <a:cubicBezTo>
                  <a:pt x="447345" y="16669"/>
                  <a:pt x="450203" y="12859"/>
                  <a:pt x="455918" y="9049"/>
                </a:cubicBezTo>
                <a:cubicBezTo>
                  <a:pt x="457823" y="8096"/>
                  <a:pt x="460680" y="7144"/>
                  <a:pt x="462585" y="7144"/>
                </a:cubicBezTo>
                <a:cubicBezTo>
                  <a:pt x="463538" y="7144"/>
                  <a:pt x="463538" y="7144"/>
                  <a:pt x="464490" y="7144"/>
                </a:cubicBezTo>
                <a:cubicBezTo>
                  <a:pt x="467348" y="7144"/>
                  <a:pt x="469253" y="9049"/>
                  <a:pt x="471158" y="10954"/>
                </a:cubicBezTo>
                <a:cubicBezTo>
                  <a:pt x="472110" y="11906"/>
                  <a:pt x="473063" y="13811"/>
                  <a:pt x="473063" y="14764"/>
                </a:cubicBezTo>
                <a:cubicBezTo>
                  <a:pt x="473063" y="18574"/>
                  <a:pt x="473063" y="21431"/>
                  <a:pt x="473063" y="24289"/>
                </a:cubicBezTo>
                <a:lnTo>
                  <a:pt x="470205" y="42386"/>
                </a:lnTo>
                <a:cubicBezTo>
                  <a:pt x="470205" y="43339"/>
                  <a:pt x="470205" y="43339"/>
                  <a:pt x="470205" y="44291"/>
                </a:cubicBezTo>
                <a:cubicBezTo>
                  <a:pt x="469253" y="47149"/>
                  <a:pt x="469253" y="50006"/>
                  <a:pt x="469253" y="52864"/>
                </a:cubicBezTo>
                <a:cubicBezTo>
                  <a:pt x="466395" y="61436"/>
                  <a:pt x="462585" y="69056"/>
                  <a:pt x="458775" y="76676"/>
                </a:cubicBezTo>
                <a:cubicBezTo>
                  <a:pt x="454965" y="84296"/>
                  <a:pt x="452108" y="91916"/>
                  <a:pt x="451155" y="100489"/>
                </a:cubicBezTo>
                <a:cubicBezTo>
                  <a:pt x="450203" y="103346"/>
                  <a:pt x="451155" y="106204"/>
                  <a:pt x="450203" y="109061"/>
                </a:cubicBezTo>
                <a:cubicBezTo>
                  <a:pt x="449250" y="111919"/>
                  <a:pt x="450203" y="115729"/>
                  <a:pt x="450203" y="118586"/>
                </a:cubicBezTo>
                <a:cubicBezTo>
                  <a:pt x="451155" y="126206"/>
                  <a:pt x="452108" y="130969"/>
                  <a:pt x="453060" y="136684"/>
                </a:cubicBezTo>
                <a:cubicBezTo>
                  <a:pt x="453060" y="133826"/>
                  <a:pt x="453060" y="135731"/>
                  <a:pt x="453060" y="137636"/>
                </a:cubicBezTo>
                <a:cubicBezTo>
                  <a:pt x="454013" y="141446"/>
                  <a:pt x="454013" y="145256"/>
                  <a:pt x="454013" y="150019"/>
                </a:cubicBezTo>
                <a:cubicBezTo>
                  <a:pt x="454013" y="151924"/>
                  <a:pt x="453060" y="153829"/>
                  <a:pt x="453060" y="154781"/>
                </a:cubicBezTo>
                <a:cubicBezTo>
                  <a:pt x="453060" y="157639"/>
                  <a:pt x="453060" y="161449"/>
                  <a:pt x="452108" y="165259"/>
                </a:cubicBezTo>
                <a:cubicBezTo>
                  <a:pt x="452108" y="166211"/>
                  <a:pt x="451155" y="167164"/>
                  <a:pt x="451155" y="169069"/>
                </a:cubicBezTo>
                <a:lnTo>
                  <a:pt x="456870" y="173831"/>
                </a:lnTo>
                <a:cubicBezTo>
                  <a:pt x="458775" y="175736"/>
                  <a:pt x="459728" y="177641"/>
                  <a:pt x="462585" y="178594"/>
                </a:cubicBezTo>
                <a:cubicBezTo>
                  <a:pt x="465443" y="180499"/>
                  <a:pt x="467348" y="182404"/>
                  <a:pt x="470205" y="184309"/>
                </a:cubicBezTo>
                <a:cubicBezTo>
                  <a:pt x="473063" y="186214"/>
                  <a:pt x="475920" y="188119"/>
                  <a:pt x="479730" y="190024"/>
                </a:cubicBezTo>
                <a:cubicBezTo>
                  <a:pt x="480683" y="190976"/>
                  <a:pt x="482588" y="191929"/>
                  <a:pt x="484493" y="191929"/>
                </a:cubicBezTo>
                <a:cubicBezTo>
                  <a:pt x="486398" y="191929"/>
                  <a:pt x="489255" y="191929"/>
                  <a:pt x="491160" y="191929"/>
                </a:cubicBezTo>
                <a:cubicBezTo>
                  <a:pt x="494970" y="191929"/>
                  <a:pt x="497828" y="190024"/>
                  <a:pt x="500685" y="189071"/>
                </a:cubicBezTo>
                <a:cubicBezTo>
                  <a:pt x="504495" y="187166"/>
                  <a:pt x="506400" y="186214"/>
                  <a:pt x="509258" y="184309"/>
                </a:cubicBezTo>
                <a:cubicBezTo>
                  <a:pt x="509258" y="184309"/>
                  <a:pt x="510210" y="183356"/>
                  <a:pt x="512115" y="182404"/>
                </a:cubicBezTo>
                <a:cubicBezTo>
                  <a:pt x="513068" y="181451"/>
                  <a:pt x="514973" y="180499"/>
                  <a:pt x="515925" y="179546"/>
                </a:cubicBezTo>
                <a:cubicBezTo>
                  <a:pt x="516878" y="178594"/>
                  <a:pt x="518783" y="177641"/>
                  <a:pt x="519735" y="176689"/>
                </a:cubicBezTo>
                <a:cubicBezTo>
                  <a:pt x="521640" y="174784"/>
                  <a:pt x="522593" y="172879"/>
                  <a:pt x="524498" y="171926"/>
                </a:cubicBezTo>
                <a:cubicBezTo>
                  <a:pt x="526403" y="169069"/>
                  <a:pt x="527355" y="168116"/>
                  <a:pt x="529260" y="166211"/>
                </a:cubicBezTo>
                <a:cubicBezTo>
                  <a:pt x="529260" y="165259"/>
                  <a:pt x="531165" y="164306"/>
                  <a:pt x="532118" y="161449"/>
                </a:cubicBezTo>
                <a:cubicBezTo>
                  <a:pt x="534023" y="158591"/>
                  <a:pt x="536880" y="155734"/>
                  <a:pt x="538785" y="151924"/>
                </a:cubicBezTo>
                <a:cubicBezTo>
                  <a:pt x="542595" y="144304"/>
                  <a:pt x="546405" y="135731"/>
                  <a:pt x="548310" y="127159"/>
                </a:cubicBezTo>
                <a:cubicBezTo>
                  <a:pt x="548310" y="126206"/>
                  <a:pt x="549263" y="124301"/>
                  <a:pt x="549263" y="122396"/>
                </a:cubicBezTo>
                <a:cubicBezTo>
                  <a:pt x="549263" y="120491"/>
                  <a:pt x="549263" y="118586"/>
                  <a:pt x="550215" y="116681"/>
                </a:cubicBezTo>
                <a:cubicBezTo>
                  <a:pt x="550215" y="110966"/>
                  <a:pt x="551168" y="105251"/>
                  <a:pt x="552120" y="98584"/>
                </a:cubicBezTo>
                <a:cubicBezTo>
                  <a:pt x="553073" y="95726"/>
                  <a:pt x="554025" y="92869"/>
                  <a:pt x="554978" y="90964"/>
                </a:cubicBezTo>
                <a:cubicBezTo>
                  <a:pt x="555930" y="89059"/>
                  <a:pt x="555930" y="88106"/>
                  <a:pt x="556883" y="87154"/>
                </a:cubicBezTo>
                <a:cubicBezTo>
                  <a:pt x="557835" y="85249"/>
                  <a:pt x="558788" y="83344"/>
                  <a:pt x="560693" y="81439"/>
                </a:cubicBezTo>
                <a:cubicBezTo>
                  <a:pt x="561645" y="79534"/>
                  <a:pt x="563550" y="77629"/>
                  <a:pt x="565455" y="76676"/>
                </a:cubicBezTo>
                <a:cubicBezTo>
                  <a:pt x="567360" y="74771"/>
                  <a:pt x="569265" y="74771"/>
                  <a:pt x="571170" y="73819"/>
                </a:cubicBezTo>
                <a:cubicBezTo>
                  <a:pt x="572123" y="73819"/>
                  <a:pt x="572123" y="73819"/>
                  <a:pt x="573075" y="73819"/>
                </a:cubicBezTo>
                <a:cubicBezTo>
                  <a:pt x="574028" y="73819"/>
                  <a:pt x="574980" y="74771"/>
                  <a:pt x="574980" y="74771"/>
                </a:cubicBezTo>
                <a:cubicBezTo>
                  <a:pt x="575933" y="74771"/>
                  <a:pt x="576885" y="75724"/>
                  <a:pt x="576885" y="76676"/>
                </a:cubicBezTo>
                <a:cubicBezTo>
                  <a:pt x="577838" y="79534"/>
                  <a:pt x="578790" y="80486"/>
                  <a:pt x="578790" y="81439"/>
                </a:cubicBezTo>
                <a:cubicBezTo>
                  <a:pt x="578790" y="81439"/>
                  <a:pt x="579743" y="82391"/>
                  <a:pt x="579743" y="83344"/>
                </a:cubicBezTo>
                <a:cubicBezTo>
                  <a:pt x="579743" y="85249"/>
                  <a:pt x="579743" y="88106"/>
                  <a:pt x="579743" y="90011"/>
                </a:cubicBezTo>
                <a:cubicBezTo>
                  <a:pt x="579743" y="99536"/>
                  <a:pt x="578790" y="108109"/>
                  <a:pt x="577838" y="117634"/>
                </a:cubicBezTo>
                <a:lnTo>
                  <a:pt x="575933" y="129064"/>
                </a:lnTo>
                <a:cubicBezTo>
                  <a:pt x="574980" y="131921"/>
                  <a:pt x="575933" y="135731"/>
                  <a:pt x="577838" y="138589"/>
                </a:cubicBezTo>
                <a:cubicBezTo>
                  <a:pt x="577838" y="139541"/>
                  <a:pt x="578790" y="140494"/>
                  <a:pt x="580695" y="141446"/>
                </a:cubicBezTo>
                <a:cubicBezTo>
                  <a:pt x="581648" y="142399"/>
                  <a:pt x="583553" y="143351"/>
                  <a:pt x="584505" y="143351"/>
                </a:cubicBezTo>
                <a:cubicBezTo>
                  <a:pt x="586410" y="143351"/>
                  <a:pt x="587363" y="143351"/>
                  <a:pt x="589268" y="143351"/>
                </a:cubicBezTo>
                <a:cubicBezTo>
                  <a:pt x="592125" y="142399"/>
                  <a:pt x="594030" y="142399"/>
                  <a:pt x="595935" y="141446"/>
                </a:cubicBezTo>
                <a:cubicBezTo>
                  <a:pt x="598793" y="140494"/>
                  <a:pt x="601650" y="138589"/>
                  <a:pt x="604508" y="136684"/>
                </a:cubicBezTo>
                <a:cubicBezTo>
                  <a:pt x="610223" y="132874"/>
                  <a:pt x="615938" y="130016"/>
                  <a:pt x="621653" y="125254"/>
                </a:cubicBezTo>
                <a:cubicBezTo>
                  <a:pt x="626415" y="121444"/>
                  <a:pt x="631178" y="118586"/>
                  <a:pt x="635940" y="115729"/>
                </a:cubicBezTo>
                <a:cubicBezTo>
                  <a:pt x="636893" y="114776"/>
                  <a:pt x="637845" y="114776"/>
                  <a:pt x="639750" y="114776"/>
                </a:cubicBezTo>
                <a:cubicBezTo>
                  <a:pt x="640703" y="115729"/>
                  <a:pt x="642608" y="115729"/>
                  <a:pt x="643560" y="116681"/>
                </a:cubicBezTo>
                <a:cubicBezTo>
                  <a:pt x="644513" y="116681"/>
                  <a:pt x="645465" y="117634"/>
                  <a:pt x="645465" y="118586"/>
                </a:cubicBezTo>
                <a:cubicBezTo>
                  <a:pt x="646418" y="119539"/>
                  <a:pt x="646418" y="121444"/>
                  <a:pt x="646418" y="123349"/>
                </a:cubicBezTo>
                <a:cubicBezTo>
                  <a:pt x="646418" y="125254"/>
                  <a:pt x="646418" y="126206"/>
                  <a:pt x="645465" y="128111"/>
                </a:cubicBezTo>
                <a:cubicBezTo>
                  <a:pt x="645465" y="128111"/>
                  <a:pt x="645465" y="129064"/>
                  <a:pt x="645465" y="129064"/>
                </a:cubicBezTo>
                <a:cubicBezTo>
                  <a:pt x="645465" y="130969"/>
                  <a:pt x="644513" y="131921"/>
                  <a:pt x="644513" y="133826"/>
                </a:cubicBezTo>
                <a:cubicBezTo>
                  <a:pt x="644513" y="133826"/>
                  <a:pt x="644513" y="133826"/>
                  <a:pt x="644513" y="134779"/>
                </a:cubicBezTo>
                <a:cubicBezTo>
                  <a:pt x="644513" y="135731"/>
                  <a:pt x="644513" y="136684"/>
                  <a:pt x="644513" y="137636"/>
                </a:cubicBezTo>
                <a:cubicBezTo>
                  <a:pt x="643560" y="138589"/>
                  <a:pt x="642608" y="140494"/>
                  <a:pt x="642608" y="141446"/>
                </a:cubicBezTo>
                <a:cubicBezTo>
                  <a:pt x="641655" y="143351"/>
                  <a:pt x="641655" y="145256"/>
                  <a:pt x="640703" y="146209"/>
                </a:cubicBezTo>
                <a:cubicBezTo>
                  <a:pt x="639750" y="148114"/>
                  <a:pt x="638798" y="149066"/>
                  <a:pt x="637845" y="150971"/>
                </a:cubicBezTo>
                <a:cubicBezTo>
                  <a:pt x="635940" y="152876"/>
                  <a:pt x="634035" y="155734"/>
                  <a:pt x="632130" y="157639"/>
                </a:cubicBezTo>
                <a:cubicBezTo>
                  <a:pt x="629273" y="160496"/>
                  <a:pt x="625463" y="163354"/>
                  <a:pt x="621653" y="165259"/>
                </a:cubicBezTo>
                <a:cubicBezTo>
                  <a:pt x="617843" y="167164"/>
                  <a:pt x="614033" y="169069"/>
                  <a:pt x="610223" y="170021"/>
                </a:cubicBezTo>
                <a:cubicBezTo>
                  <a:pt x="609270" y="170021"/>
                  <a:pt x="608318" y="170974"/>
                  <a:pt x="607365" y="170974"/>
                </a:cubicBezTo>
                <a:cubicBezTo>
                  <a:pt x="604508" y="171926"/>
                  <a:pt x="601650" y="171926"/>
                  <a:pt x="598793" y="172879"/>
                </a:cubicBezTo>
                <a:cubicBezTo>
                  <a:pt x="595935" y="173831"/>
                  <a:pt x="592125" y="174784"/>
                  <a:pt x="588315" y="175736"/>
                </a:cubicBezTo>
                <a:cubicBezTo>
                  <a:pt x="585458" y="176689"/>
                  <a:pt x="581648" y="177641"/>
                  <a:pt x="578790" y="178594"/>
                </a:cubicBezTo>
                <a:cubicBezTo>
                  <a:pt x="576885" y="179546"/>
                  <a:pt x="574028" y="181451"/>
                  <a:pt x="571170" y="182404"/>
                </a:cubicBezTo>
                <a:cubicBezTo>
                  <a:pt x="568313" y="183356"/>
                  <a:pt x="566408" y="184309"/>
                  <a:pt x="564503" y="185261"/>
                </a:cubicBezTo>
                <a:cubicBezTo>
                  <a:pt x="561645" y="186214"/>
                  <a:pt x="559740" y="187166"/>
                  <a:pt x="556883" y="188119"/>
                </a:cubicBezTo>
                <a:cubicBezTo>
                  <a:pt x="549263" y="192881"/>
                  <a:pt x="541643" y="196691"/>
                  <a:pt x="534023" y="202406"/>
                </a:cubicBezTo>
                <a:cubicBezTo>
                  <a:pt x="525450" y="209074"/>
                  <a:pt x="519735" y="217646"/>
                  <a:pt x="515925" y="227171"/>
                </a:cubicBezTo>
                <a:cubicBezTo>
                  <a:pt x="514973" y="230029"/>
                  <a:pt x="514973" y="231934"/>
                  <a:pt x="514020" y="234791"/>
                </a:cubicBezTo>
                <a:cubicBezTo>
                  <a:pt x="513068" y="237649"/>
                  <a:pt x="513068" y="240506"/>
                  <a:pt x="513068" y="243364"/>
                </a:cubicBezTo>
                <a:cubicBezTo>
                  <a:pt x="513068" y="248126"/>
                  <a:pt x="514020" y="252889"/>
                  <a:pt x="514020" y="257651"/>
                </a:cubicBezTo>
                <a:cubicBezTo>
                  <a:pt x="514020" y="262414"/>
                  <a:pt x="514973" y="267176"/>
                  <a:pt x="514973" y="271939"/>
                </a:cubicBezTo>
                <a:cubicBezTo>
                  <a:pt x="514973" y="273844"/>
                  <a:pt x="514973" y="275749"/>
                  <a:pt x="514973" y="277654"/>
                </a:cubicBezTo>
                <a:cubicBezTo>
                  <a:pt x="514973" y="281464"/>
                  <a:pt x="514020" y="285274"/>
                  <a:pt x="514020" y="289084"/>
                </a:cubicBezTo>
                <a:cubicBezTo>
                  <a:pt x="514020" y="290036"/>
                  <a:pt x="513068" y="290989"/>
                  <a:pt x="513068" y="291941"/>
                </a:cubicBezTo>
                <a:cubicBezTo>
                  <a:pt x="510210" y="306229"/>
                  <a:pt x="504495" y="319564"/>
                  <a:pt x="495923" y="330994"/>
                </a:cubicBezTo>
                <a:lnTo>
                  <a:pt x="486398" y="342424"/>
                </a:lnTo>
                <a:lnTo>
                  <a:pt x="474015" y="350044"/>
                </a:lnTo>
                <a:cubicBezTo>
                  <a:pt x="464490" y="358616"/>
                  <a:pt x="454965" y="366236"/>
                  <a:pt x="443535" y="371951"/>
                </a:cubicBezTo>
                <a:cubicBezTo>
                  <a:pt x="437820" y="374809"/>
                  <a:pt x="431153" y="378619"/>
                  <a:pt x="422580" y="382429"/>
                </a:cubicBezTo>
                <a:cubicBezTo>
                  <a:pt x="373050" y="409099"/>
                  <a:pt x="368288" y="425291"/>
                  <a:pt x="351143" y="436721"/>
                </a:cubicBezTo>
                <a:lnTo>
                  <a:pt x="348285" y="435769"/>
                </a:lnTo>
                <a:cubicBezTo>
                  <a:pt x="348285" y="440531"/>
                  <a:pt x="349238" y="442436"/>
                  <a:pt x="349238" y="443389"/>
                </a:cubicBezTo>
                <a:cubicBezTo>
                  <a:pt x="354000" y="445294"/>
                  <a:pt x="398768" y="514826"/>
                  <a:pt x="418770" y="551974"/>
                </a:cubicBezTo>
                <a:cubicBezTo>
                  <a:pt x="454965" y="616744"/>
                  <a:pt x="483540" y="639604"/>
                  <a:pt x="524498" y="634841"/>
                </a:cubicBezTo>
                <a:cubicBezTo>
                  <a:pt x="547358" y="631984"/>
                  <a:pt x="591173" y="650081"/>
                  <a:pt x="614985" y="673894"/>
                </a:cubicBezTo>
                <a:cubicBezTo>
                  <a:pt x="626415" y="683419"/>
                  <a:pt x="683565" y="687229"/>
                  <a:pt x="733095" y="680561"/>
                </a:cubicBezTo>
                <a:cubicBezTo>
                  <a:pt x="750240" y="678656"/>
                  <a:pt x="766433" y="676751"/>
                  <a:pt x="770243" y="677704"/>
                </a:cubicBezTo>
                <a:cubicBezTo>
                  <a:pt x="773100" y="678656"/>
                  <a:pt x="804533" y="673894"/>
                  <a:pt x="838823" y="668179"/>
                </a:cubicBezTo>
                <a:cubicBezTo>
                  <a:pt x="873113" y="662464"/>
                  <a:pt x="919785" y="656749"/>
                  <a:pt x="941693" y="654844"/>
                </a:cubicBezTo>
                <a:cubicBezTo>
                  <a:pt x="963600" y="652939"/>
                  <a:pt x="985508" y="649129"/>
                  <a:pt x="990270" y="647224"/>
                </a:cubicBezTo>
                <a:cubicBezTo>
                  <a:pt x="1003605" y="642461"/>
                  <a:pt x="1013130" y="622459"/>
                  <a:pt x="1023608" y="582454"/>
                </a:cubicBezTo>
                <a:cubicBezTo>
                  <a:pt x="1028370" y="562451"/>
                  <a:pt x="1036943" y="542449"/>
                  <a:pt x="1043610" y="535781"/>
                </a:cubicBezTo>
                <a:cubicBezTo>
                  <a:pt x="1061708" y="516731"/>
                  <a:pt x="1101713" y="492919"/>
                  <a:pt x="1110285" y="495776"/>
                </a:cubicBezTo>
                <a:cubicBezTo>
                  <a:pt x="1119810" y="499586"/>
                  <a:pt x="1117905" y="505301"/>
                  <a:pt x="1099808" y="525304"/>
                </a:cubicBezTo>
                <a:cubicBezTo>
                  <a:pt x="1082663" y="544354"/>
                  <a:pt x="1071233" y="571976"/>
                  <a:pt x="1076948" y="584359"/>
                </a:cubicBezTo>
                <a:cubicBezTo>
                  <a:pt x="1078853" y="588169"/>
                  <a:pt x="1077900" y="595789"/>
                  <a:pt x="1075043" y="600551"/>
                </a:cubicBezTo>
                <a:cubicBezTo>
                  <a:pt x="1061708" y="621506"/>
                  <a:pt x="1062660" y="636746"/>
                  <a:pt x="1083615" y="672941"/>
                </a:cubicBezTo>
                <a:cubicBezTo>
                  <a:pt x="1102665" y="707231"/>
                  <a:pt x="1102665" y="708184"/>
                  <a:pt x="1100760" y="743426"/>
                </a:cubicBezTo>
                <a:cubicBezTo>
                  <a:pt x="1097903" y="789146"/>
                  <a:pt x="1106475" y="808196"/>
                  <a:pt x="1133145" y="820579"/>
                </a:cubicBezTo>
                <a:cubicBezTo>
                  <a:pt x="1152195" y="829151"/>
                  <a:pt x="1196010" y="830104"/>
                  <a:pt x="1223633" y="822484"/>
                </a:cubicBezTo>
                <a:cubicBezTo>
                  <a:pt x="1235063" y="819626"/>
                  <a:pt x="1241730" y="821531"/>
                  <a:pt x="1264590" y="838676"/>
                </a:cubicBezTo>
                <a:cubicBezTo>
                  <a:pt x="1279830" y="850106"/>
                  <a:pt x="1301738" y="862489"/>
                  <a:pt x="1314120" y="867251"/>
                </a:cubicBezTo>
                <a:cubicBezTo>
                  <a:pt x="1346505" y="879634"/>
                  <a:pt x="1417943" y="893921"/>
                  <a:pt x="1428420" y="889159"/>
                </a:cubicBezTo>
                <a:cubicBezTo>
                  <a:pt x="1433183" y="887254"/>
                  <a:pt x="1445565" y="886301"/>
                  <a:pt x="1455090" y="888206"/>
                </a:cubicBezTo>
                <a:cubicBezTo>
                  <a:pt x="1475093" y="891064"/>
                  <a:pt x="1509383" y="907256"/>
                  <a:pt x="1506525" y="912971"/>
                </a:cubicBezTo>
                <a:cubicBezTo>
                  <a:pt x="1505573" y="914876"/>
                  <a:pt x="1496048" y="919639"/>
                  <a:pt x="1485570" y="924401"/>
                </a:cubicBezTo>
                <a:lnTo>
                  <a:pt x="1466520" y="932021"/>
                </a:lnTo>
                <a:lnTo>
                  <a:pt x="1476045" y="947261"/>
                </a:lnTo>
                <a:cubicBezTo>
                  <a:pt x="1485570" y="961549"/>
                  <a:pt x="1485570" y="962501"/>
                  <a:pt x="1475093" y="969169"/>
                </a:cubicBezTo>
                <a:cubicBezTo>
                  <a:pt x="1468425" y="972979"/>
                  <a:pt x="1460805" y="975836"/>
                  <a:pt x="1456995" y="976789"/>
                </a:cubicBezTo>
                <a:cubicBezTo>
                  <a:pt x="1453185" y="977741"/>
                  <a:pt x="1449375" y="978694"/>
                  <a:pt x="1447470" y="979646"/>
                </a:cubicBezTo>
                <a:cubicBezTo>
                  <a:pt x="1445565" y="980599"/>
                  <a:pt x="1436993" y="978694"/>
                  <a:pt x="1429373" y="975836"/>
                </a:cubicBezTo>
                <a:cubicBezTo>
                  <a:pt x="1420800" y="972979"/>
                  <a:pt x="1406513" y="969169"/>
                  <a:pt x="1397940" y="968216"/>
                </a:cubicBezTo>
                <a:cubicBezTo>
                  <a:pt x="1366508" y="962501"/>
                  <a:pt x="1316978" y="942499"/>
                  <a:pt x="1305548" y="932021"/>
                </a:cubicBezTo>
                <a:cubicBezTo>
                  <a:pt x="1298880" y="926306"/>
                  <a:pt x="1277925" y="917734"/>
                  <a:pt x="1258875" y="912019"/>
                </a:cubicBezTo>
                <a:cubicBezTo>
                  <a:pt x="1224585" y="901541"/>
                  <a:pt x="1222680" y="901541"/>
                  <a:pt x="1179818" y="912971"/>
                </a:cubicBezTo>
                <a:cubicBezTo>
                  <a:pt x="1156005" y="919639"/>
                  <a:pt x="1126478" y="927259"/>
                  <a:pt x="1115048" y="931069"/>
                </a:cubicBezTo>
                <a:cubicBezTo>
                  <a:pt x="1045515" y="952024"/>
                  <a:pt x="1013130" y="948214"/>
                  <a:pt x="967410" y="912971"/>
                </a:cubicBezTo>
                <a:cubicBezTo>
                  <a:pt x="925500" y="880586"/>
                  <a:pt x="895973" y="876776"/>
                  <a:pt x="829298" y="897731"/>
                </a:cubicBezTo>
                <a:cubicBezTo>
                  <a:pt x="804533" y="905351"/>
                  <a:pt x="782625" y="913924"/>
                  <a:pt x="780720" y="916781"/>
                </a:cubicBezTo>
                <a:cubicBezTo>
                  <a:pt x="778815" y="919639"/>
                  <a:pt x="772148" y="922496"/>
                  <a:pt x="765480" y="924401"/>
                </a:cubicBezTo>
                <a:cubicBezTo>
                  <a:pt x="751193" y="928211"/>
                  <a:pt x="703568" y="933926"/>
                  <a:pt x="689280" y="932974"/>
                </a:cubicBezTo>
                <a:cubicBezTo>
                  <a:pt x="666420" y="931069"/>
                  <a:pt x="586410" y="924401"/>
                  <a:pt x="560693" y="921544"/>
                </a:cubicBezTo>
                <a:cubicBezTo>
                  <a:pt x="545453" y="919639"/>
                  <a:pt x="530213" y="918686"/>
                  <a:pt x="525450" y="918686"/>
                </a:cubicBezTo>
                <a:cubicBezTo>
                  <a:pt x="520688" y="918686"/>
                  <a:pt x="512115" y="916781"/>
                  <a:pt x="504495" y="915829"/>
                </a:cubicBezTo>
                <a:cubicBezTo>
                  <a:pt x="496875" y="914876"/>
                  <a:pt x="479730" y="918686"/>
                  <a:pt x="461633" y="925354"/>
                </a:cubicBezTo>
                <a:cubicBezTo>
                  <a:pt x="431153" y="936784"/>
                  <a:pt x="407340" y="937736"/>
                  <a:pt x="349238" y="930116"/>
                </a:cubicBezTo>
                <a:cubicBezTo>
                  <a:pt x="290183" y="922496"/>
                  <a:pt x="262560" y="934879"/>
                  <a:pt x="216840" y="991076"/>
                </a:cubicBezTo>
                <a:cubicBezTo>
                  <a:pt x="199695" y="1012031"/>
                  <a:pt x="182550" y="1030129"/>
                  <a:pt x="179693" y="1032034"/>
                </a:cubicBezTo>
                <a:cubicBezTo>
                  <a:pt x="176835" y="1032986"/>
                  <a:pt x="169215" y="1045369"/>
                  <a:pt x="162548" y="1058704"/>
                </a:cubicBezTo>
                <a:cubicBezTo>
                  <a:pt x="150165" y="1082516"/>
                  <a:pt x="148260" y="1083469"/>
                  <a:pt x="118733" y="1095851"/>
                </a:cubicBezTo>
                <a:lnTo>
                  <a:pt x="87300" y="1108234"/>
                </a:lnTo>
                <a:lnTo>
                  <a:pt x="97778" y="1081564"/>
                </a:lnTo>
                <a:cubicBezTo>
                  <a:pt x="103493" y="1067276"/>
                  <a:pt x="112065" y="1052036"/>
                  <a:pt x="116828" y="1049179"/>
                </a:cubicBezTo>
                <a:cubicBezTo>
                  <a:pt x="120638" y="1045369"/>
                  <a:pt x="128258" y="1034891"/>
                  <a:pt x="133973" y="1024414"/>
                </a:cubicBezTo>
                <a:cubicBezTo>
                  <a:pt x="138735" y="1013936"/>
                  <a:pt x="153975" y="995839"/>
                  <a:pt x="166358" y="984409"/>
                </a:cubicBezTo>
                <a:cubicBezTo>
                  <a:pt x="178740" y="972979"/>
                  <a:pt x="188265" y="962501"/>
                  <a:pt x="187313" y="960596"/>
                </a:cubicBezTo>
                <a:cubicBezTo>
                  <a:pt x="185408" y="955834"/>
                  <a:pt x="179693" y="957739"/>
                  <a:pt x="137783" y="986314"/>
                </a:cubicBezTo>
                <a:cubicBezTo>
                  <a:pt x="89205" y="1018699"/>
                  <a:pt x="61583" y="1030129"/>
                  <a:pt x="32055" y="1031081"/>
                </a:cubicBezTo>
                <a:cubicBezTo>
                  <a:pt x="18720" y="1031081"/>
                  <a:pt x="8243" y="1030129"/>
                  <a:pt x="7290" y="1028224"/>
                </a:cubicBezTo>
                <a:cubicBezTo>
                  <a:pt x="3480" y="1020604"/>
                  <a:pt x="74918" y="975836"/>
                  <a:pt x="111113" y="962501"/>
                </a:cubicBezTo>
                <a:cubicBezTo>
                  <a:pt x="145403" y="950119"/>
                  <a:pt x="207315" y="915829"/>
                  <a:pt x="222555" y="901541"/>
                </a:cubicBezTo>
                <a:cubicBezTo>
                  <a:pt x="237795" y="887254"/>
                  <a:pt x="234938" y="888206"/>
                  <a:pt x="333998" y="866299"/>
                </a:cubicBezTo>
                <a:cubicBezTo>
                  <a:pt x="352095" y="862489"/>
                  <a:pt x="370193" y="855821"/>
                  <a:pt x="374003" y="852964"/>
                </a:cubicBezTo>
                <a:cubicBezTo>
                  <a:pt x="384480" y="843439"/>
                  <a:pt x="379718" y="827246"/>
                  <a:pt x="359715" y="802481"/>
                </a:cubicBezTo>
                <a:cubicBezTo>
                  <a:pt x="350190" y="791051"/>
                  <a:pt x="337808" y="775811"/>
                  <a:pt x="332093" y="769144"/>
                </a:cubicBezTo>
                <a:cubicBezTo>
                  <a:pt x="327330" y="762476"/>
                  <a:pt x="314948" y="751999"/>
                  <a:pt x="307328" y="746284"/>
                </a:cubicBezTo>
                <a:cubicBezTo>
                  <a:pt x="275895" y="724376"/>
                  <a:pt x="273038" y="713899"/>
                  <a:pt x="276848" y="658654"/>
                </a:cubicBezTo>
                <a:cubicBezTo>
                  <a:pt x="280658" y="610076"/>
                  <a:pt x="279705" y="607219"/>
                  <a:pt x="267323" y="592931"/>
                </a:cubicBezTo>
                <a:cubicBezTo>
                  <a:pt x="260655" y="584359"/>
                  <a:pt x="250178" y="575786"/>
                  <a:pt x="244463" y="572929"/>
                </a:cubicBezTo>
                <a:cubicBezTo>
                  <a:pt x="233033" y="568166"/>
                  <a:pt x="163500" y="563404"/>
                  <a:pt x="154928" y="567214"/>
                </a:cubicBezTo>
                <a:cubicBezTo>
                  <a:pt x="148260" y="570071"/>
                  <a:pt x="140640" y="561499"/>
                  <a:pt x="133973" y="547211"/>
                </a:cubicBezTo>
                <a:cubicBezTo>
                  <a:pt x="125400" y="527209"/>
                  <a:pt x="128258" y="522446"/>
                  <a:pt x="167310" y="505301"/>
                </a:cubicBezTo>
                <a:cubicBezTo>
                  <a:pt x="194933" y="493871"/>
                  <a:pt x="222555" y="478631"/>
                  <a:pt x="242558" y="466249"/>
                </a:cubicBezTo>
                <a:lnTo>
                  <a:pt x="230175" y="465296"/>
                </a:lnTo>
                <a:lnTo>
                  <a:pt x="179693" y="466249"/>
                </a:lnTo>
                <a:cubicBezTo>
                  <a:pt x="170168" y="466249"/>
                  <a:pt x="160643" y="466249"/>
                  <a:pt x="151118" y="467201"/>
                </a:cubicBezTo>
                <a:cubicBezTo>
                  <a:pt x="142545" y="468154"/>
                  <a:pt x="134925" y="467201"/>
                  <a:pt x="127305" y="465296"/>
                </a:cubicBezTo>
                <a:cubicBezTo>
                  <a:pt x="122543" y="463391"/>
                  <a:pt x="116828" y="462439"/>
                  <a:pt x="112065" y="460534"/>
                </a:cubicBezTo>
                <a:cubicBezTo>
                  <a:pt x="107303" y="458629"/>
                  <a:pt x="105398" y="454819"/>
                  <a:pt x="107303" y="450056"/>
                </a:cubicBezTo>
                <a:cubicBezTo>
                  <a:pt x="108255" y="446246"/>
                  <a:pt x="110160" y="443389"/>
                  <a:pt x="114923" y="441484"/>
                </a:cubicBezTo>
                <a:cubicBezTo>
                  <a:pt x="119685" y="439579"/>
                  <a:pt x="125400" y="439579"/>
                  <a:pt x="130163" y="440531"/>
                </a:cubicBezTo>
                <a:lnTo>
                  <a:pt x="123495" y="431959"/>
                </a:lnTo>
                <a:lnTo>
                  <a:pt x="117780" y="422434"/>
                </a:lnTo>
                <a:lnTo>
                  <a:pt x="113018" y="412909"/>
                </a:lnTo>
                <a:cubicBezTo>
                  <a:pt x="107303" y="399574"/>
                  <a:pt x="102540" y="386239"/>
                  <a:pt x="100635" y="371951"/>
                </a:cubicBezTo>
                <a:lnTo>
                  <a:pt x="91110" y="363379"/>
                </a:lnTo>
                <a:cubicBezTo>
                  <a:pt x="88253" y="361474"/>
                  <a:pt x="86348" y="358616"/>
                  <a:pt x="85395" y="354806"/>
                </a:cubicBezTo>
                <a:cubicBezTo>
                  <a:pt x="84443" y="350996"/>
                  <a:pt x="85395" y="347186"/>
                  <a:pt x="89205" y="345281"/>
                </a:cubicBezTo>
                <a:cubicBezTo>
                  <a:pt x="93015" y="343376"/>
                  <a:pt x="96825" y="343376"/>
                  <a:pt x="99683" y="345281"/>
                </a:cubicBezTo>
                <a:lnTo>
                  <a:pt x="113970" y="350996"/>
                </a:lnTo>
                <a:cubicBezTo>
                  <a:pt x="118733" y="353854"/>
                  <a:pt x="124448" y="354806"/>
                  <a:pt x="129210" y="355759"/>
                </a:cubicBezTo>
                <a:cubicBezTo>
                  <a:pt x="133020" y="356711"/>
                  <a:pt x="136830" y="356711"/>
                  <a:pt x="140640" y="356711"/>
                </a:cubicBezTo>
                <a:lnTo>
                  <a:pt x="134925" y="350996"/>
                </a:lnTo>
                <a:lnTo>
                  <a:pt x="128258" y="341471"/>
                </a:lnTo>
                <a:lnTo>
                  <a:pt x="121590" y="324326"/>
                </a:lnTo>
                <a:lnTo>
                  <a:pt x="117780" y="317659"/>
                </a:lnTo>
                <a:cubicBezTo>
                  <a:pt x="116828" y="313849"/>
                  <a:pt x="117780" y="310039"/>
                  <a:pt x="120638" y="308134"/>
                </a:cubicBezTo>
                <a:cubicBezTo>
                  <a:pt x="122543" y="306229"/>
                  <a:pt x="126353" y="306229"/>
                  <a:pt x="129210" y="307181"/>
                </a:cubicBezTo>
                <a:cubicBezTo>
                  <a:pt x="133020" y="309086"/>
                  <a:pt x="136830" y="310991"/>
                  <a:pt x="139688" y="313849"/>
                </a:cubicBezTo>
                <a:cubicBezTo>
                  <a:pt x="144450" y="317659"/>
                  <a:pt x="148260" y="322421"/>
                  <a:pt x="152070" y="327184"/>
                </a:cubicBezTo>
                <a:cubicBezTo>
                  <a:pt x="155880" y="331946"/>
                  <a:pt x="161595" y="335756"/>
                  <a:pt x="166358" y="339566"/>
                </a:cubicBezTo>
                <a:cubicBezTo>
                  <a:pt x="175883" y="346234"/>
                  <a:pt x="183503" y="350996"/>
                  <a:pt x="191123" y="356711"/>
                </a:cubicBezTo>
                <a:cubicBezTo>
                  <a:pt x="196838" y="360521"/>
                  <a:pt x="205410" y="364331"/>
                  <a:pt x="213983" y="366236"/>
                </a:cubicBezTo>
                <a:cubicBezTo>
                  <a:pt x="214935" y="366236"/>
                  <a:pt x="215888" y="366236"/>
                  <a:pt x="216840" y="366236"/>
                </a:cubicBezTo>
                <a:cubicBezTo>
                  <a:pt x="220650" y="367189"/>
                  <a:pt x="224460" y="365284"/>
                  <a:pt x="226365" y="361474"/>
                </a:cubicBezTo>
                <a:cubicBezTo>
                  <a:pt x="227318" y="360521"/>
                  <a:pt x="227318" y="358616"/>
                  <a:pt x="228270" y="357664"/>
                </a:cubicBezTo>
                <a:cubicBezTo>
                  <a:pt x="228270" y="355759"/>
                  <a:pt x="228270" y="354806"/>
                  <a:pt x="227318" y="352901"/>
                </a:cubicBezTo>
                <a:cubicBezTo>
                  <a:pt x="225413" y="348139"/>
                  <a:pt x="224460" y="342424"/>
                  <a:pt x="224460" y="336709"/>
                </a:cubicBezTo>
                <a:cubicBezTo>
                  <a:pt x="224460" y="330994"/>
                  <a:pt x="226365" y="325279"/>
                  <a:pt x="229223" y="319564"/>
                </a:cubicBezTo>
                <a:cubicBezTo>
                  <a:pt x="232080" y="314801"/>
                  <a:pt x="237795" y="313849"/>
                  <a:pt x="241605" y="317659"/>
                </a:cubicBezTo>
                <a:cubicBezTo>
                  <a:pt x="243510" y="319564"/>
                  <a:pt x="245415" y="322421"/>
                  <a:pt x="245415" y="325279"/>
                </a:cubicBezTo>
                <a:cubicBezTo>
                  <a:pt x="248273" y="341471"/>
                  <a:pt x="251130" y="357664"/>
                  <a:pt x="254940" y="373856"/>
                </a:cubicBezTo>
                <a:lnTo>
                  <a:pt x="316853" y="383381"/>
                </a:lnTo>
                <a:lnTo>
                  <a:pt x="324473" y="376714"/>
                </a:lnTo>
                <a:lnTo>
                  <a:pt x="335903" y="363379"/>
                </a:lnTo>
                <a:cubicBezTo>
                  <a:pt x="345428" y="351949"/>
                  <a:pt x="353048" y="340519"/>
                  <a:pt x="359715" y="327184"/>
                </a:cubicBezTo>
                <a:cubicBezTo>
                  <a:pt x="364478" y="318611"/>
                  <a:pt x="367335" y="309086"/>
                  <a:pt x="369240" y="299561"/>
                </a:cubicBezTo>
                <a:cubicBezTo>
                  <a:pt x="370193" y="298609"/>
                  <a:pt x="370193" y="297656"/>
                  <a:pt x="370193" y="297656"/>
                </a:cubicBezTo>
                <a:cubicBezTo>
                  <a:pt x="371145" y="290989"/>
                  <a:pt x="371145" y="284321"/>
                  <a:pt x="370193" y="277654"/>
                </a:cubicBezTo>
                <a:cubicBezTo>
                  <a:pt x="369240" y="270986"/>
                  <a:pt x="366383" y="264319"/>
                  <a:pt x="362573" y="259556"/>
                </a:cubicBezTo>
                <a:cubicBezTo>
                  <a:pt x="359715" y="254794"/>
                  <a:pt x="354953" y="250984"/>
                  <a:pt x="352095" y="247174"/>
                </a:cubicBezTo>
                <a:cubicBezTo>
                  <a:pt x="346380" y="241459"/>
                  <a:pt x="340665" y="235744"/>
                  <a:pt x="333998" y="231934"/>
                </a:cubicBezTo>
                <a:cubicBezTo>
                  <a:pt x="327330" y="227171"/>
                  <a:pt x="319710" y="225266"/>
                  <a:pt x="311138" y="223361"/>
                </a:cubicBezTo>
                <a:cubicBezTo>
                  <a:pt x="305423" y="221456"/>
                  <a:pt x="297803" y="219551"/>
                  <a:pt x="291135" y="218599"/>
                </a:cubicBezTo>
                <a:cubicBezTo>
                  <a:pt x="288278" y="216694"/>
                  <a:pt x="284468" y="216694"/>
                  <a:pt x="281610" y="216694"/>
                </a:cubicBezTo>
                <a:cubicBezTo>
                  <a:pt x="276848" y="215741"/>
                  <a:pt x="272085" y="214789"/>
                  <a:pt x="266370" y="214789"/>
                </a:cubicBezTo>
                <a:cubicBezTo>
                  <a:pt x="258750" y="214789"/>
                  <a:pt x="250178" y="213836"/>
                  <a:pt x="242558" y="212884"/>
                </a:cubicBezTo>
                <a:lnTo>
                  <a:pt x="232080" y="211931"/>
                </a:lnTo>
                <a:cubicBezTo>
                  <a:pt x="226365" y="210979"/>
                  <a:pt x="221603" y="209074"/>
                  <a:pt x="216840" y="206216"/>
                </a:cubicBezTo>
                <a:cubicBezTo>
                  <a:pt x="213983" y="203359"/>
                  <a:pt x="212078" y="200501"/>
                  <a:pt x="213030" y="196691"/>
                </a:cubicBezTo>
                <a:cubicBezTo>
                  <a:pt x="213983" y="191929"/>
                  <a:pt x="216840" y="188119"/>
                  <a:pt x="221603" y="186214"/>
                </a:cubicBezTo>
                <a:cubicBezTo>
                  <a:pt x="226365" y="184309"/>
                  <a:pt x="231128" y="183356"/>
                  <a:pt x="235890" y="182404"/>
                </a:cubicBezTo>
                <a:cubicBezTo>
                  <a:pt x="241605" y="182404"/>
                  <a:pt x="247320" y="182404"/>
                  <a:pt x="253035" y="182404"/>
                </a:cubicBezTo>
                <a:lnTo>
                  <a:pt x="288278" y="159544"/>
                </a:lnTo>
                <a:lnTo>
                  <a:pt x="284468" y="151924"/>
                </a:lnTo>
                <a:cubicBezTo>
                  <a:pt x="279705" y="143351"/>
                  <a:pt x="275895" y="133826"/>
                  <a:pt x="273990" y="124301"/>
                </a:cubicBezTo>
                <a:cubicBezTo>
                  <a:pt x="273038" y="120491"/>
                  <a:pt x="274943" y="116681"/>
                  <a:pt x="277800" y="114776"/>
                </a:cubicBezTo>
                <a:cubicBezTo>
                  <a:pt x="279705" y="112871"/>
                  <a:pt x="283515" y="112871"/>
                  <a:pt x="286373" y="112871"/>
                </a:cubicBezTo>
                <a:cubicBezTo>
                  <a:pt x="289230" y="113824"/>
                  <a:pt x="292088" y="114776"/>
                  <a:pt x="293993" y="116681"/>
                </a:cubicBezTo>
                <a:cubicBezTo>
                  <a:pt x="296850" y="119539"/>
                  <a:pt x="298755" y="123349"/>
                  <a:pt x="300660" y="126206"/>
                </a:cubicBezTo>
                <a:cubicBezTo>
                  <a:pt x="302565" y="130969"/>
                  <a:pt x="305423" y="134779"/>
                  <a:pt x="308280" y="138589"/>
                </a:cubicBezTo>
                <a:cubicBezTo>
                  <a:pt x="311138" y="142399"/>
                  <a:pt x="313995" y="145256"/>
                  <a:pt x="316853" y="148114"/>
                </a:cubicBezTo>
                <a:cubicBezTo>
                  <a:pt x="318758" y="150019"/>
                  <a:pt x="321615" y="151924"/>
                  <a:pt x="323520" y="153829"/>
                </a:cubicBezTo>
                <a:lnTo>
                  <a:pt x="327330" y="152876"/>
                </a:lnTo>
                <a:lnTo>
                  <a:pt x="333998" y="152876"/>
                </a:lnTo>
                <a:lnTo>
                  <a:pt x="353048" y="154781"/>
                </a:lnTo>
                <a:lnTo>
                  <a:pt x="371145" y="156686"/>
                </a:lnTo>
                <a:lnTo>
                  <a:pt x="394005" y="158591"/>
                </a:lnTo>
                <a:cubicBezTo>
                  <a:pt x="401625" y="159544"/>
                  <a:pt x="408293" y="158591"/>
                  <a:pt x="414960" y="156686"/>
                </a:cubicBezTo>
                <a:lnTo>
                  <a:pt x="417818" y="152876"/>
                </a:lnTo>
                <a:cubicBezTo>
                  <a:pt x="419723" y="150019"/>
                  <a:pt x="419723" y="148114"/>
                  <a:pt x="419723" y="145256"/>
                </a:cubicBezTo>
                <a:cubicBezTo>
                  <a:pt x="419723" y="144304"/>
                  <a:pt x="420675" y="144304"/>
                  <a:pt x="420675" y="143351"/>
                </a:cubicBezTo>
                <a:cubicBezTo>
                  <a:pt x="420675" y="140494"/>
                  <a:pt x="420675" y="137636"/>
                  <a:pt x="420675" y="135731"/>
                </a:cubicBezTo>
                <a:cubicBezTo>
                  <a:pt x="420675" y="132874"/>
                  <a:pt x="420675" y="130016"/>
                  <a:pt x="419723" y="127159"/>
                </a:cubicBezTo>
                <a:cubicBezTo>
                  <a:pt x="418770" y="125254"/>
                  <a:pt x="418770" y="122396"/>
                  <a:pt x="417818" y="120491"/>
                </a:cubicBezTo>
                <a:cubicBezTo>
                  <a:pt x="416865" y="119539"/>
                  <a:pt x="415913" y="118586"/>
                  <a:pt x="414960" y="117634"/>
                </a:cubicBezTo>
                <a:cubicBezTo>
                  <a:pt x="413055" y="116681"/>
                  <a:pt x="412103" y="115729"/>
                  <a:pt x="410198" y="114776"/>
                </a:cubicBezTo>
                <a:cubicBezTo>
                  <a:pt x="408293" y="112871"/>
                  <a:pt x="406388" y="110966"/>
                  <a:pt x="404483" y="110014"/>
                </a:cubicBezTo>
                <a:cubicBezTo>
                  <a:pt x="402578" y="109061"/>
                  <a:pt x="399720" y="108109"/>
                  <a:pt x="397815" y="106204"/>
                </a:cubicBezTo>
                <a:lnTo>
                  <a:pt x="386385" y="100489"/>
                </a:lnTo>
                <a:lnTo>
                  <a:pt x="378765" y="96679"/>
                </a:lnTo>
                <a:cubicBezTo>
                  <a:pt x="374003" y="94774"/>
                  <a:pt x="370193" y="90964"/>
                  <a:pt x="367335" y="88106"/>
                </a:cubicBezTo>
                <a:cubicBezTo>
                  <a:pt x="365430" y="86201"/>
                  <a:pt x="363525" y="84296"/>
                  <a:pt x="362573" y="82391"/>
                </a:cubicBezTo>
                <a:cubicBezTo>
                  <a:pt x="359715" y="79534"/>
                  <a:pt x="358763" y="76676"/>
                  <a:pt x="360668" y="73819"/>
                </a:cubicBezTo>
                <a:cubicBezTo>
                  <a:pt x="363525" y="68104"/>
                  <a:pt x="369240" y="66199"/>
                  <a:pt x="374955" y="67151"/>
                </a:cubicBezTo>
                <a:cubicBezTo>
                  <a:pt x="387338" y="70961"/>
                  <a:pt x="399720" y="75724"/>
                  <a:pt x="411150" y="83344"/>
                </a:cubicBezTo>
                <a:cubicBezTo>
                  <a:pt x="412103" y="83344"/>
                  <a:pt x="413055" y="84296"/>
                  <a:pt x="414008" y="84296"/>
                </a:cubicBezTo>
                <a:cubicBezTo>
                  <a:pt x="414960" y="84296"/>
                  <a:pt x="414960" y="84296"/>
                  <a:pt x="415913" y="84296"/>
                </a:cubicBezTo>
                <a:cubicBezTo>
                  <a:pt x="420675" y="83344"/>
                  <a:pt x="425438" y="80486"/>
                  <a:pt x="427343" y="75724"/>
                </a:cubicBezTo>
                <a:cubicBezTo>
                  <a:pt x="428295" y="72866"/>
                  <a:pt x="428295" y="70009"/>
                  <a:pt x="429248" y="67151"/>
                </a:cubicBezTo>
                <a:cubicBezTo>
                  <a:pt x="429248" y="67151"/>
                  <a:pt x="429248" y="67151"/>
                  <a:pt x="429248" y="66199"/>
                </a:cubicBezTo>
                <a:cubicBezTo>
                  <a:pt x="430200" y="63341"/>
                  <a:pt x="429248" y="60484"/>
                  <a:pt x="428295" y="57626"/>
                </a:cubicBezTo>
                <a:cubicBezTo>
                  <a:pt x="427343" y="55721"/>
                  <a:pt x="426390" y="52864"/>
                  <a:pt x="424485" y="50959"/>
                </a:cubicBezTo>
                <a:cubicBezTo>
                  <a:pt x="421628" y="48101"/>
                  <a:pt x="418770" y="46196"/>
                  <a:pt x="415913" y="43339"/>
                </a:cubicBezTo>
                <a:cubicBezTo>
                  <a:pt x="410198" y="39529"/>
                  <a:pt x="405435" y="34766"/>
                  <a:pt x="401625" y="29051"/>
                </a:cubicBezTo>
                <a:cubicBezTo>
                  <a:pt x="399720" y="27146"/>
                  <a:pt x="399720" y="24289"/>
                  <a:pt x="400673" y="22384"/>
                </a:cubicBezTo>
                <a:cubicBezTo>
                  <a:pt x="401625" y="20479"/>
                  <a:pt x="402578" y="18574"/>
                  <a:pt x="404483" y="16669"/>
                </a:cubicBezTo>
                <a:cubicBezTo>
                  <a:pt x="405435" y="16669"/>
                  <a:pt x="407340" y="16669"/>
                  <a:pt x="408293" y="15716"/>
                </a:cubicBezTo>
                <a:lnTo>
                  <a:pt x="408293" y="15716"/>
                </a:lnTo>
                <a:close/>
                <a:moveTo>
                  <a:pt x="324473" y="188119"/>
                </a:moveTo>
                <a:cubicBezTo>
                  <a:pt x="323520" y="188119"/>
                  <a:pt x="321615" y="189071"/>
                  <a:pt x="320663" y="190976"/>
                </a:cubicBezTo>
                <a:cubicBezTo>
                  <a:pt x="319710" y="191929"/>
                  <a:pt x="320663" y="193834"/>
                  <a:pt x="321615" y="193834"/>
                </a:cubicBezTo>
                <a:cubicBezTo>
                  <a:pt x="327330" y="197644"/>
                  <a:pt x="332093" y="200501"/>
                  <a:pt x="337808" y="203359"/>
                </a:cubicBezTo>
                <a:cubicBezTo>
                  <a:pt x="343523" y="206216"/>
                  <a:pt x="348285" y="207169"/>
                  <a:pt x="354000" y="209074"/>
                </a:cubicBezTo>
                <a:cubicBezTo>
                  <a:pt x="355905" y="209074"/>
                  <a:pt x="357810" y="210026"/>
                  <a:pt x="358763" y="210026"/>
                </a:cubicBezTo>
                <a:cubicBezTo>
                  <a:pt x="364478" y="209074"/>
                  <a:pt x="370193" y="208121"/>
                  <a:pt x="375908" y="208121"/>
                </a:cubicBezTo>
                <a:cubicBezTo>
                  <a:pt x="376860" y="208121"/>
                  <a:pt x="378765" y="207169"/>
                  <a:pt x="380670" y="207169"/>
                </a:cubicBezTo>
                <a:cubicBezTo>
                  <a:pt x="380670" y="207169"/>
                  <a:pt x="380670" y="208121"/>
                  <a:pt x="380670" y="208121"/>
                </a:cubicBezTo>
                <a:cubicBezTo>
                  <a:pt x="383528" y="209074"/>
                  <a:pt x="386385" y="210026"/>
                  <a:pt x="389243" y="211931"/>
                </a:cubicBezTo>
                <a:cubicBezTo>
                  <a:pt x="390195" y="212884"/>
                  <a:pt x="391148" y="213836"/>
                  <a:pt x="391148" y="214789"/>
                </a:cubicBezTo>
                <a:cubicBezTo>
                  <a:pt x="391148" y="215741"/>
                  <a:pt x="390195" y="218599"/>
                  <a:pt x="390195" y="219551"/>
                </a:cubicBezTo>
                <a:cubicBezTo>
                  <a:pt x="390195" y="219551"/>
                  <a:pt x="390195" y="220504"/>
                  <a:pt x="390195" y="220504"/>
                </a:cubicBezTo>
                <a:cubicBezTo>
                  <a:pt x="389243" y="223361"/>
                  <a:pt x="388290" y="225266"/>
                  <a:pt x="388290" y="229076"/>
                </a:cubicBezTo>
                <a:cubicBezTo>
                  <a:pt x="387338" y="230981"/>
                  <a:pt x="388290" y="233839"/>
                  <a:pt x="388290" y="235744"/>
                </a:cubicBezTo>
                <a:lnTo>
                  <a:pt x="389243" y="239554"/>
                </a:lnTo>
                <a:cubicBezTo>
                  <a:pt x="391148" y="242411"/>
                  <a:pt x="392100" y="246221"/>
                  <a:pt x="394005" y="249079"/>
                </a:cubicBezTo>
                <a:cubicBezTo>
                  <a:pt x="397815" y="257651"/>
                  <a:pt x="400673" y="266224"/>
                  <a:pt x="402578" y="275749"/>
                </a:cubicBezTo>
                <a:lnTo>
                  <a:pt x="403530" y="281464"/>
                </a:lnTo>
                <a:cubicBezTo>
                  <a:pt x="408293" y="278606"/>
                  <a:pt x="414008" y="275749"/>
                  <a:pt x="418770" y="271939"/>
                </a:cubicBezTo>
                <a:cubicBezTo>
                  <a:pt x="421628" y="270034"/>
                  <a:pt x="423533" y="267176"/>
                  <a:pt x="427343" y="265271"/>
                </a:cubicBezTo>
                <a:cubicBezTo>
                  <a:pt x="429248" y="264319"/>
                  <a:pt x="432105" y="263366"/>
                  <a:pt x="434010" y="263366"/>
                </a:cubicBezTo>
                <a:cubicBezTo>
                  <a:pt x="437820" y="264319"/>
                  <a:pt x="441630" y="267176"/>
                  <a:pt x="441630" y="270986"/>
                </a:cubicBezTo>
                <a:cubicBezTo>
                  <a:pt x="441630" y="272891"/>
                  <a:pt x="441630" y="274796"/>
                  <a:pt x="441630" y="276701"/>
                </a:cubicBezTo>
                <a:cubicBezTo>
                  <a:pt x="441630" y="277654"/>
                  <a:pt x="440678" y="278606"/>
                  <a:pt x="440678" y="279559"/>
                </a:cubicBezTo>
                <a:cubicBezTo>
                  <a:pt x="439725" y="282416"/>
                  <a:pt x="437820" y="285274"/>
                  <a:pt x="435915" y="287179"/>
                </a:cubicBezTo>
                <a:cubicBezTo>
                  <a:pt x="431153" y="291941"/>
                  <a:pt x="426390" y="296704"/>
                  <a:pt x="421628" y="301466"/>
                </a:cubicBezTo>
                <a:cubicBezTo>
                  <a:pt x="416865" y="306229"/>
                  <a:pt x="412103" y="310991"/>
                  <a:pt x="408293" y="316706"/>
                </a:cubicBezTo>
                <a:cubicBezTo>
                  <a:pt x="399720" y="326231"/>
                  <a:pt x="392100" y="336709"/>
                  <a:pt x="386385" y="347186"/>
                </a:cubicBezTo>
                <a:cubicBezTo>
                  <a:pt x="381623" y="353854"/>
                  <a:pt x="377813" y="361474"/>
                  <a:pt x="373050" y="368141"/>
                </a:cubicBezTo>
                <a:lnTo>
                  <a:pt x="367335" y="376714"/>
                </a:lnTo>
                <a:lnTo>
                  <a:pt x="368288" y="376714"/>
                </a:lnTo>
                <a:cubicBezTo>
                  <a:pt x="390195" y="369094"/>
                  <a:pt x="411150" y="359569"/>
                  <a:pt x="430200" y="348139"/>
                </a:cubicBezTo>
                <a:cubicBezTo>
                  <a:pt x="437820" y="343376"/>
                  <a:pt x="444488" y="338614"/>
                  <a:pt x="450203" y="332899"/>
                </a:cubicBezTo>
                <a:cubicBezTo>
                  <a:pt x="457823" y="326231"/>
                  <a:pt x="465443" y="317659"/>
                  <a:pt x="470205" y="309086"/>
                </a:cubicBezTo>
                <a:cubicBezTo>
                  <a:pt x="474015" y="302419"/>
                  <a:pt x="477825" y="294799"/>
                  <a:pt x="479730" y="288131"/>
                </a:cubicBezTo>
                <a:cubicBezTo>
                  <a:pt x="480683" y="285274"/>
                  <a:pt x="480683" y="283369"/>
                  <a:pt x="481635" y="280511"/>
                </a:cubicBezTo>
                <a:cubicBezTo>
                  <a:pt x="483540" y="272891"/>
                  <a:pt x="482588" y="264319"/>
                  <a:pt x="480683" y="255746"/>
                </a:cubicBezTo>
                <a:cubicBezTo>
                  <a:pt x="477825" y="239554"/>
                  <a:pt x="469253" y="225266"/>
                  <a:pt x="457823" y="214789"/>
                </a:cubicBezTo>
                <a:cubicBezTo>
                  <a:pt x="450203" y="207169"/>
                  <a:pt x="440678" y="201454"/>
                  <a:pt x="430200" y="197644"/>
                </a:cubicBezTo>
                <a:cubicBezTo>
                  <a:pt x="419723" y="193834"/>
                  <a:pt x="408293" y="190024"/>
                  <a:pt x="397815" y="188119"/>
                </a:cubicBezTo>
                <a:cubicBezTo>
                  <a:pt x="394958" y="187166"/>
                  <a:pt x="391148" y="187166"/>
                  <a:pt x="388290" y="186214"/>
                </a:cubicBezTo>
                <a:cubicBezTo>
                  <a:pt x="378765" y="184309"/>
                  <a:pt x="369240" y="183356"/>
                  <a:pt x="358763" y="183356"/>
                </a:cubicBezTo>
                <a:cubicBezTo>
                  <a:pt x="356858" y="183356"/>
                  <a:pt x="354953" y="183356"/>
                  <a:pt x="354000" y="183356"/>
                </a:cubicBezTo>
                <a:cubicBezTo>
                  <a:pt x="352095" y="183356"/>
                  <a:pt x="351143" y="183356"/>
                  <a:pt x="349238" y="183356"/>
                </a:cubicBezTo>
                <a:cubicBezTo>
                  <a:pt x="348285" y="183356"/>
                  <a:pt x="346380" y="184309"/>
                  <a:pt x="345428" y="184309"/>
                </a:cubicBezTo>
                <a:cubicBezTo>
                  <a:pt x="341618" y="185261"/>
                  <a:pt x="337808" y="185261"/>
                  <a:pt x="333045" y="185261"/>
                </a:cubicBezTo>
                <a:cubicBezTo>
                  <a:pt x="329235" y="187166"/>
                  <a:pt x="326378" y="187166"/>
                  <a:pt x="324473" y="188119"/>
                </a:cubicBezTo>
                <a:lnTo>
                  <a:pt x="324473" y="188119"/>
                </a:lnTo>
                <a:lnTo>
                  <a:pt x="324473" y="188119"/>
                </a:lnTo>
                <a:close/>
                <a:moveTo>
                  <a:pt x="137783" y="375761"/>
                </a:moveTo>
                <a:cubicBezTo>
                  <a:pt x="137783" y="385286"/>
                  <a:pt x="139688" y="394811"/>
                  <a:pt x="142545" y="403384"/>
                </a:cubicBezTo>
                <a:cubicBezTo>
                  <a:pt x="147308" y="413861"/>
                  <a:pt x="154928" y="423386"/>
                  <a:pt x="164453" y="430054"/>
                </a:cubicBezTo>
                <a:cubicBezTo>
                  <a:pt x="167310" y="431959"/>
                  <a:pt x="170168" y="433864"/>
                  <a:pt x="173978" y="434816"/>
                </a:cubicBezTo>
                <a:cubicBezTo>
                  <a:pt x="176835" y="435769"/>
                  <a:pt x="178740" y="435769"/>
                  <a:pt x="180645" y="435769"/>
                </a:cubicBezTo>
                <a:cubicBezTo>
                  <a:pt x="181598" y="435769"/>
                  <a:pt x="183503" y="436721"/>
                  <a:pt x="184455" y="436721"/>
                </a:cubicBezTo>
                <a:cubicBezTo>
                  <a:pt x="185408" y="436721"/>
                  <a:pt x="186360" y="436721"/>
                  <a:pt x="186360" y="436721"/>
                </a:cubicBezTo>
                <a:lnTo>
                  <a:pt x="190170" y="435769"/>
                </a:lnTo>
                <a:cubicBezTo>
                  <a:pt x="190170" y="431959"/>
                  <a:pt x="188265" y="429101"/>
                  <a:pt x="185408" y="426244"/>
                </a:cubicBezTo>
                <a:cubicBezTo>
                  <a:pt x="181598" y="422434"/>
                  <a:pt x="178740" y="417671"/>
                  <a:pt x="176835" y="412909"/>
                </a:cubicBezTo>
                <a:cubicBezTo>
                  <a:pt x="176835" y="411956"/>
                  <a:pt x="175883" y="410051"/>
                  <a:pt x="175883" y="409099"/>
                </a:cubicBezTo>
                <a:cubicBezTo>
                  <a:pt x="175883" y="407194"/>
                  <a:pt x="177788" y="405289"/>
                  <a:pt x="180645" y="404336"/>
                </a:cubicBezTo>
                <a:cubicBezTo>
                  <a:pt x="183503" y="403384"/>
                  <a:pt x="187313" y="402431"/>
                  <a:pt x="191123" y="402431"/>
                </a:cubicBezTo>
                <a:cubicBezTo>
                  <a:pt x="192075" y="402431"/>
                  <a:pt x="193028" y="403384"/>
                  <a:pt x="193980" y="403384"/>
                </a:cubicBezTo>
                <a:cubicBezTo>
                  <a:pt x="198743" y="404336"/>
                  <a:pt x="202553" y="407194"/>
                  <a:pt x="206363" y="410051"/>
                </a:cubicBezTo>
                <a:cubicBezTo>
                  <a:pt x="210173" y="412909"/>
                  <a:pt x="214935" y="415766"/>
                  <a:pt x="218745" y="418624"/>
                </a:cubicBezTo>
                <a:cubicBezTo>
                  <a:pt x="222555" y="422434"/>
                  <a:pt x="225413" y="425291"/>
                  <a:pt x="228270" y="429101"/>
                </a:cubicBezTo>
                <a:lnTo>
                  <a:pt x="232080" y="432911"/>
                </a:lnTo>
                <a:cubicBezTo>
                  <a:pt x="246368" y="436721"/>
                  <a:pt x="261608" y="439579"/>
                  <a:pt x="276848" y="439579"/>
                </a:cubicBezTo>
                <a:lnTo>
                  <a:pt x="287325" y="439579"/>
                </a:lnTo>
                <a:lnTo>
                  <a:pt x="293993" y="439579"/>
                </a:lnTo>
                <a:cubicBezTo>
                  <a:pt x="293993" y="436721"/>
                  <a:pt x="293040" y="432911"/>
                  <a:pt x="291135" y="430054"/>
                </a:cubicBezTo>
                <a:cubicBezTo>
                  <a:pt x="289230" y="426244"/>
                  <a:pt x="287325" y="422434"/>
                  <a:pt x="284468" y="420529"/>
                </a:cubicBezTo>
                <a:cubicBezTo>
                  <a:pt x="280658" y="416719"/>
                  <a:pt x="274943" y="412909"/>
                  <a:pt x="270180" y="410051"/>
                </a:cubicBezTo>
                <a:cubicBezTo>
                  <a:pt x="263513" y="406241"/>
                  <a:pt x="256845" y="403384"/>
                  <a:pt x="250178" y="401479"/>
                </a:cubicBezTo>
                <a:cubicBezTo>
                  <a:pt x="236843" y="396716"/>
                  <a:pt x="224460" y="392906"/>
                  <a:pt x="210173" y="390049"/>
                </a:cubicBezTo>
                <a:lnTo>
                  <a:pt x="202553" y="388144"/>
                </a:lnTo>
                <a:lnTo>
                  <a:pt x="196838" y="387191"/>
                </a:lnTo>
                <a:lnTo>
                  <a:pt x="184455" y="385286"/>
                </a:lnTo>
                <a:lnTo>
                  <a:pt x="154928" y="378619"/>
                </a:lnTo>
                <a:lnTo>
                  <a:pt x="137783" y="375761"/>
                </a:lnTo>
                <a:lnTo>
                  <a:pt x="137783" y="375761"/>
                </a:lnTo>
                <a:lnTo>
                  <a:pt x="137783" y="375761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/>
          <p:cNvSpPr/>
          <p:nvPr/>
        </p:nvSpPr>
        <p:spPr>
          <a:xfrm>
            <a:off x="1070183" y="3364508"/>
            <a:ext cx="949821" cy="707564"/>
          </a:xfrm>
          <a:custGeom>
            <a:avLst/>
            <a:gdLst>
              <a:gd name="connsiteX0" fmla="*/ 4796314 w 5181600"/>
              <a:gd name="connsiteY0" fmla="*/ 7144 h 838200"/>
              <a:gd name="connsiteX1" fmla="*/ 4763929 w 5181600"/>
              <a:gd name="connsiteY1" fmla="*/ 12859 h 838200"/>
              <a:gd name="connsiteX2" fmla="*/ 4720114 w 5181600"/>
              <a:gd name="connsiteY2" fmla="*/ 53816 h 838200"/>
              <a:gd name="connsiteX3" fmla="*/ 4702969 w 5181600"/>
              <a:gd name="connsiteY3" fmla="*/ 79534 h 838200"/>
              <a:gd name="connsiteX4" fmla="*/ 4691539 w 5181600"/>
              <a:gd name="connsiteY4" fmla="*/ 105251 h 838200"/>
              <a:gd name="connsiteX5" fmla="*/ 4607719 w 5181600"/>
              <a:gd name="connsiteY5" fmla="*/ 190976 h 838200"/>
              <a:gd name="connsiteX6" fmla="*/ 4581049 w 5181600"/>
              <a:gd name="connsiteY6" fmla="*/ 210979 h 838200"/>
              <a:gd name="connsiteX7" fmla="*/ 4555331 w 5181600"/>
              <a:gd name="connsiteY7" fmla="*/ 221456 h 838200"/>
              <a:gd name="connsiteX8" fmla="*/ 4547711 w 5181600"/>
              <a:gd name="connsiteY8" fmla="*/ 203359 h 838200"/>
              <a:gd name="connsiteX9" fmla="*/ 4304824 w 5181600"/>
              <a:gd name="connsiteY9" fmla="*/ 173831 h 838200"/>
              <a:gd name="connsiteX10" fmla="*/ 4224814 w 5181600"/>
              <a:gd name="connsiteY10" fmla="*/ 168116 h 838200"/>
              <a:gd name="connsiteX11" fmla="*/ 4224814 w 5181600"/>
              <a:gd name="connsiteY11" fmla="*/ 168116 h 838200"/>
              <a:gd name="connsiteX12" fmla="*/ 1992154 w 5181600"/>
              <a:gd name="connsiteY12" fmla="*/ 29051 h 838200"/>
              <a:gd name="connsiteX13" fmla="*/ 1176814 w 5181600"/>
              <a:gd name="connsiteY13" fmla="*/ 10954 h 838200"/>
              <a:gd name="connsiteX14" fmla="*/ 551974 w 5181600"/>
              <a:gd name="connsiteY14" fmla="*/ 12859 h 838200"/>
              <a:gd name="connsiteX15" fmla="*/ 10001 w 5181600"/>
              <a:gd name="connsiteY15" fmla="*/ 29051 h 838200"/>
              <a:gd name="connsiteX16" fmla="*/ 7144 w 5181600"/>
              <a:gd name="connsiteY16" fmla="*/ 30004 h 838200"/>
              <a:gd name="connsiteX17" fmla="*/ 551974 w 5181600"/>
              <a:gd name="connsiteY17" fmla="*/ 31909 h 838200"/>
              <a:gd name="connsiteX18" fmla="*/ 1990249 w 5181600"/>
              <a:gd name="connsiteY18" fmla="*/ 48101 h 838200"/>
              <a:gd name="connsiteX19" fmla="*/ 4221957 w 5181600"/>
              <a:gd name="connsiteY19" fmla="*/ 187166 h 838200"/>
              <a:gd name="connsiteX20" fmla="*/ 4341019 w 5181600"/>
              <a:gd name="connsiteY20" fmla="*/ 200501 h 838200"/>
              <a:gd name="connsiteX21" fmla="*/ 4501992 w 5181600"/>
              <a:gd name="connsiteY21" fmla="*/ 232886 h 838200"/>
              <a:gd name="connsiteX22" fmla="*/ 4532472 w 5181600"/>
              <a:gd name="connsiteY22" fmla="*/ 313849 h 838200"/>
              <a:gd name="connsiteX23" fmla="*/ 4446747 w 5181600"/>
              <a:gd name="connsiteY23" fmla="*/ 314801 h 838200"/>
              <a:gd name="connsiteX24" fmla="*/ 4407694 w 5181600"/>
              <a:gd name="connsiteY24" fmla="*/ 273844 h 838200"/>
              <a:gd name="connsiteX25" fmla="*/ 4343876 w 5181600"/>
              <a:gd name="connsiteY25" fmla="*/ 319564 h 838200"/>
              <a:gd name="connsiteX26" fmla="*/ 4378167 w 5181600"/>
              <a:gd name="connsiteY26" fmla="*/ 313849 h 838200"/>
              <a:gd name="connsiteX27" fmla="*/ 4396264 w 5181600"/>
              <a:gd name="connsiteY27" fmla="*/ 340519 h 838200"/>
              <a:gd name="connsiteX28" fmla="*/ 4280059 w 5181600"/>
              <a:gd name="connsiteY28" fmla="*/ 379571 h 838200"/>
              <a:gd name="connsiteX29" fmla="*/ 4215289 w 5181600"/>
              <a:gd name="connsiteY29" fmla="*/ 353854 h 838200"/>
              <a:gd name="connsiteX30" fmla="*/ 4090511 w 5181600"/>
              <a:gd name="connsiteY30" fmla="*/ 444341 h 838200"/>
              <a:gd name="connsiteX31" fmla="*/ 4085749 w 5181600"/>
              <a:gd name="connsiteY31" fmla="*/ 554831 h 838200"/>
              <a:gd name="connsiteX32" fmla="*/ 4132422 w 5181600"/>
              <a:gd name="connsiteY32" fmla="*/ 623411 h 838200"/>
              <a:gd name="connsiteX33" fmla="*/ 4177189 w 5181600"/>
              <a:gd name="connsiteY33" fmla="*/ 654844 h 838200"/>
              <a:gd name="connsiteX34" fmla="*/ 4584859 w 5181600"/>
              <a:gd name="connsiteY34" fmla="*/ 792004 h 838200"/>
              <a:gd name="connsiteX35" fmla="*/ 5042059 w 5181600"/>
              <a:gd name="connsiteY35" fmla="*/ 822484 h 838200"/>
              <a:gd name="connsiteX36" fmla="*/ 5097304 w 5181600"/>
              <a:gd name="connsiteY36" fmla="*/ 755809 h 838200"/>
              <a:gd name="connsiteX37" fmla="*/ 5025867 w 5181600"/>
              <a:gd name="connsiteY37" fmla="*/ 667226 h 838200"/>
              <a:gd name="connsiteX38" fmla="*/ 4964906 w 5181600"/>
              <a:gd name="connsiteY38" fmla="*/ 697706 h 838200"/>
              <a:gd name="connsiteX39" fmla="*/ 4973479 w 5181600"/>
              <a:gd name="connsiteY39" fmla="*/ 751046 h 838200"/>
              <a:gd name="connsiteX40" fmla="*/ 4980147 w 5181600"/>
              <a:gd name="connsiteY40" fmla="*/ 723424 h 838200"/>
              <a:gd name="connsiteX41" fmla="*/ 5059204 w 5181600"/>
              <a:gd name="connsiteY41" fmla="*/ 694849 h 838200"/>
              <a:gd name="connsiteX42" fmla="*/ 5052536 w 5181600"/>
              <a:gd name="connsiteY42" fmla="*/ 789146 h 838200"/>
              <a:gd name="connsiteX43" fmla="*/ 4911567 w 5181600"/>
              <a:gd name="connsiteY43" fmla="*/ 780574 h 838200"/>
              <a:gd name="connsiteX44" fmla="*/ 4877277 w 5181600"/>
              <a:gd name="connsiteY44" fmla="*/ 726281 h 838200"/>
              <a:gd name="connsiteX45" fmla="*/ 4878229 w 5181600"/>
              <a:gd name="connsiteY45" fmla="*/ 670084 h 838200"/>
              <a:gd name="connsiteX46" fmla="*/ 4998244 w 5181600"/>
              <a:gd name="connsiteY46" fmla="*/ 532924 h 838200"/>
              <a:gd name="connsiteX47" fmla="*/ 5097304 w 5181600"/>
              <a:gd name="connsiteY47" fmla="*/ 406241 h 838200"/>
              <a:gd name="connsiteX48" fmla="*/ 5135404 w 5181600"/>
              <a:gd name="connsiteY48" fmla="*/ 387191 h 838200"/>
              <a:gd name="connsiteX49" fmla="*/ 5103019 w 5181600"/>
              <a:gd name="connsiteY49" fmla="*/ 362426 h 838200"/>
              <a:gd name="connsiteX50" fmla="*/ 5105877 w 5181600"/>
              <a:gd name="connsiteY50" fmla="*/ 346234 h 838200"/>
              <a:gd name="connsiteX51" fmla="*/ 5147786 w 5181600"/>
              <a:gd name="connsiteY51" fmla="*/ 342424 h 838200"/>
              <a:gd name="connsiteX52" fmla="*/ 5172552 w 5181600"/>
              <a:gd name="connsiteY52" fmla="*/ 329089 h 838200"/>
              <a:gd name="connsiteX53" fmla="*/ 5161122 w 5181600"/>
              <a:gd name="connsiteY53" fmla="*/ 298609 h 838200"/>
              <a:gd name="connsiteX54" fmla="*/ 5115402 w 5181600"/>
              <a:gd name="connsiteY54" fmla="*/ 268129 h 838200"/>
              <a:gd name="connsiteX55" fmla="*/ 4924902 w 5181600"/>
              <a:gd name="connsiteY55" fmla="*/ 192881 h 838200"/>
              <a:gd name="connsiteX56" fmla="*/ 4844892 w 5181600"/>
              <a:gd name="connsiteY56" fmla="*/ 154781 h 838200"/>
              <a:gd name="connsiteX57" fmla="*/ 4909661 w 5181600"/>
              <a:gd name="connsiteY57" fmla="*/ 94774 h 838200"/>
              <a:gd name="connsiteX58" fmla="*/ 4936331 w 5181600"/>
              <a:gd name="connsiteY58" fmla="*/ 87154 h 838200"/>
              <a:gd name="connsiteX59" fmla="*/ 4906804 w 5181600"/>
              <a:gd name="connsiteY59" fmla="*/ 66199 h 838200"/>
              <a:gd name="connsiteX60" fmla="*/ 4852511 w 5181600"/>
              <a:gd name="connsiteY60" fmla="*/ 27146 h 838200"/>
              <a:gd name="connsiteX61" fmla="*/ 4796314 w 5181600"/>
              <a:gd name="connsiteY61" fmla="*/ 7144 h 838200"/>
              <a:gd name="connsiteX62" fmla="*/ 4796314 w 5181600"/>
              <a:gd name="connsiteY62" fmla="*/ 7144 h 838200"/>
              <a:gd name="connsiteX63" fmla="*/ 4214336 w 5181600"/>
              <a:gd name="connsiteY63" fmla="*/ 383381 h 838200"/>
              <a:gd name="connsiteX64" fmla="*/ 4221957 w 5181600"/>
              <a:gd name="connsiteY64" fmla="*/ 383381 h 838200"/>
              <a:gd name="connsiteX65" fmla="*/ 4281011 w 5181600"/>
              <a:gd name="connsiteY65" fmla="*/ 417671 h 838200"/>
              <a:gd name="connsiteX66" fmla="*/ 4298157 w 5181600"/>
              <a:gd name="connsiteY66" fmla="*/ 485299 h 838200"/>
              <a:gd name="connsiteX67" fmla="*/ 4295299 w 5181600"/>
              <a:gd name="connsiteY67" fmla="*/ 492919 h 838200"/>
              <a:gd name="connsiteX68" fmla="*/ 4295299 w 5181600"/>
              <a:gd name="connsiteY68" fmla="*/ 493871 h 838200"/>
              <a:gd name="connsiteX69" fmla="*/ 4210526 w 5181600"/>
              <a:gd name="connsiteY69" fmla="*/ 524351 h 838200"/>
              <a:gd name="connsiteX70" fmla="*/ 4185761 w 5181600"/>
              <a:gd name="connsiteY70" fmla="*/ 495776 h 838200"/>
              <a:gd name="connsiteX71" fmla="*/ 4187666 w 5181600"/>
              <a:gd name="connsiteY71" fmla="*/ 459581 h 838200"/>
              <a:gd name="connsiteX72" fmla="*/ 4205764 w 5181600"/>
              <a:gd name="connsiteY72" fmla="*/ 445294 h 838200"/>
              <a:gd name="connsiteX73" fmla="*/ 4223861 w 5181600"/>
              <a:gd name="connsiteY73" fmla="*/ 449104 h 838200"/>
              <a:gd name="connsiteX74" fmla="*/ 4236244 w 5181600"/>
              <a:gd name="connsiteY74" fmla="*/ 449104 h 838200"/>
              <a:gd name="connsiteX75" fmla="*/ 4236244 w 5181600"/>
              <a:gd name="connsiteY75" fmla="*/ 435769 h 838200"/>
              <a:gd name="connsiteX76" fmla="*/ 4219099 w 5181600"/>
              <a:gd name="connsiteY76" fmla="*/ 426244 h 838200"/>
              <a:gd name="connsiteX77" fmla="*/ 4201001 w 5181600"/>
              <a:gd name="connsiteY77" fmla="*/ 427196 h 838200"/>
              <a:gd name="connsiteX78" fmla="*/ 4173379 w 5181600"/>
              <a:gd name="connsiteY78" fmla="*/ 449104 h 838200"/>
              <a:gd name="connsiteX79" fmla="*/ 4169569 w 5181600"/>
              <a:gd name="connsiteY79" fmla="*/ 501491 h 838200"/>
              <a:gd name="connsiteX80" fmla="*/ 4202907 w 5181600"/>
              <a:gd name="connsiteY80" fmla="*/ 540544 h 838200"/>
              <a:gd name="connsiteX81" fmla="*/ 4300061 w 5181600"/>
              <a:gd name="connsiteY81" fmla="*/ 518636 h 838200"/>
              <a:gd name="connsiteX82" fmla="*/ 4309586 w 5181600"/>
              <a:gd name="connsiteY82" fmla="*/ 520541 h 838200"/>
              <a:gd name="connsiteX83" fmla="*/ 4305776 w 5181600"/>
              <a:gd name="connsiteY83" fmla="*/ 570071 h 838200"/>
              <a:gd name="connsiteX84" fmla="*/ 4258151 w 5181600"/>
              <a:gd name="connsiteY84" fmla="*/ 617696 h 838200"/>
              <a:gd name="connsiteX85" fmla="*/ 4136231 w 5181600"/>
              <a:gd name="connsiteY85" fmla="*/ 582454 h 838200"/>
              <a:gd name="connsiteX86" fmla="*/ 4149566 w 5181600"/>
              <a:gd name="connsiteY86" fmla="*/ 405289 h 838200"/>
              <a:gd name="connsiteX87" fmla="*/ 4214336 w 5181600"/>
              <a:gd name="connsiteY87" fmla="*/ 383381 h 838200"/>
              <a:gd name="connsiteX88" fmla="*/ 4214336 w 5181600"/>
              <a:gd name="connsiteY88" fmla="*/ 383381 h 838200"/>
              <a:gd name="connsiteX89" fmla="*/ 4214336 w 5181600"/>
              <a:gd name="connsiteY89" fmla="*/ 383381 h 838200"/>
              <a:gd name="connsiteX90" fmla="*/ 4336257 w 5181600"/>
              <a:gd name="connsiteY90" fmla="*/ 583406 h 838200"/>
              <a:gd name="connsiteX91" fmla="*/ 4350544 w 5181600"/>
              <a:gd name="connsiteY91" fmla="*/ 584359 h 838200"/>
              <a:gd name="connsiteX92" fmla="*/ 4425792 w 5181600"/>
              <a:gd name="connsiteY92" fmla="*/ 664369 h 838200"/>
              <a:gd name="connsiteX93" fmla="*/ 4367689 w 5181600"/>
              <a:gd name="connsiteY93" fmla="*/ 711994 h 838200"/>
              <a:gd name="connsiteX94" fmla="*/ 4349592 w 5181600"/>
              <a:gd name="connsiteY94" fmla="*/ 646271 h 838200"/>
              <a:gd name="connsiteX95" fmla="*/ 4372451 w 5181600"/>
              <a:gd name="connsiteY95" fmla="*/ 678656 h 838200"/>
              <a:gd name="connsiteX96" fmla="*/ 4381976 w 5181600"/>
              <a:gd name="connsiteY96" fmla="*/ 704374 h 838200"/>
              <a:gd name="connsiteX97" fmla="*/ 4369594 w 5181600"/>
              <a:gd name="connsiteY97" fmla="*/ 636746 h 838200"/>
              <a:gd name="connsiteX98" fmla="*/ 4303872 w 5181600"/>
              <a:gd name="connsiteY98" fmla="*/ 672941 h 838200"/>
              <a:gd name="connsiteX99" fmla="*/ 4286726 w 5181600"/>
              <a:gd name="connsiteY99" fmla="*/ 688181 h 838200"/>
              <a:gd name="connsiteX100" fmla="*/ 4285774 w 5181600"/>
              <a:gd name="connsiteY100" fmla="*/ 626269 h 838200"/>
              <a:gd name="connsiteX101" fmla="*/ 4336257 w 5181600"/>
              <a:gd name="connsiteY101" fmla="*/ 583406 h 838200"/>
              <a:gd name="connsiteX102" fmla="*/ 4444842 w 5181600"/>
              <a:gd name="connsiteY102" fmla="*/ 607219 h 838200"/>
              <a:gd name="connsiteX103" fmla="*/ 4511517 w 5181600"/>
              <a:gd name="connsiteY103" fmla="*/ 621506 h 838200"/>
              <a:gd name="connsiteX104" fmla="*/ 4548664 w 5181600"/>
              <a:gd name="connsiteY104" fmla="*/ 659606 h 838200"/>
              <a:gd name="connsiteX105" fmla="*/ 4558189 w 5181600"/>
              <a:gd name="connsiteY105" fmla="*/ 702469 h 838200"/>
              <a:gd name="connsiteX106" fmla="*/ 4628674 w 5181600"/>
              <a:gd name="connsiteY106" fmla="*/ 679609 h 838200"/>
              <a:gd name="connsiteX107" fmla="*/ 4683919 w 5181600"/>
              <a:gd name="connsiteY107" fmla="*/ 660559 h 838200"/>
              <a:gd name="connsiteX108" fmla="*/ 4689634 w 5181600"/>
              <a:gd name="connsiteY108" fmla="*/ 661511 h 838200"/>
              <a:gd name="connsiteX109" fmla="*/ 4699159 w 5181600"/>
              <a:gd name="connsiteY109" fmla="*/ 663416 h 838200"/>
              <a:gd name="connsiteX110" fmla="*/ 4803934 w 5181600"/>
              <a:gd name="connsiteY110" fmla="*/ 714851 h 838200"/>
              <a:gd name="connsiteX111" fmla="*/ 4850606 w 5181600"/>
              <a:gd name="connsiteY111" fmla="*/ 748189 h 838200"/>
              <a:gd name="connsiteX112" fmla="*/ 4879181 w 5181600"/>
              <a:gd name="connsiteY112" fmla="*/ 761524 h 838200"/>
              <a:gd name="connsiteX113" fmla="*/ 4867752 w 5181600"/>
              <a:gd name="connsiteY113" fmla="*/ 788194 h 838200"/>
              <a:gd name="connsiteX114" fmla="*/ 4844892 w 5181600"/>
              <a:gd name="connsiteY114" fmla="*/ 784384 h 838200"/>
              <a:gd name="connsiteX115" fmla="*/ 4660106 w 5181600"/>
              <a:gd name="connsiteY115" fmla="*/ 776764 h 838200"/>
              <a:gd name="connsiteX116" fmla="*/ 4606767 w 5181600"/>
              <a:gd name="connsiteY116" fmla="*/ 768191 h 838200"/>
              <a:gd name="connsiteX117" fmla="*/ 4510564 w 5181600"/>
              <a:gd name="connsiteY117" fmla="*/ 675799 h 838200"/>
              <a:gd name="connsiteX118" fmla="*/ 4497229 w 5181600"/>
              <a:gd name="connsiteY118" fmla="*/ 648176 h 838200"/>
              <a:gd name="connsiteX119" fmla="*/ 4494372 w 5181600"/>
              <a:gd name="connsiteY119" fmla="*/ 677704 h 838200"/>
              <a:gd name="connsiteX120" fmla="*/ 4491514 w 5181600"/>
              <a:gd name="connsiteY120" fmla="*/ 729139 h 838200"/>
              <a:gd name="connsiteX121" fmla="*/ 4450557 w 5181600"/>
              <a:gd name="connsiteY121" fmla="*/ 666274 h 838200"/>
              <a:gd name="connsiteX122" fmla="*/ 4444842 w 5181600"/>
              <a:gd name="connsiteY122" fmla="*/ 607219 h 838200"/>
              <a:gd name="connsiteX123" fmla="*/ 4444842 w 5181600"/>
              <a:gd name="connsiteY123" fmla="*/ 607219 h 838200"/>
              <a:gd name="connsiteX124" fmla="*/ 4661059 w 5181600"/>
              <a:gd name="connsiteY124" fmla="*/ 774859 h 838200"/>
              <a:gd name="connsiteX125" fmla="*/ 4671536 w 5181600"/>
              <a:gd name="connsiteY125" fmla="*/ 775811 h 838200"/>
              <a:gd name="connsiteX126" fmla="*/ 4694397 w 5181600"/>
              <a:gd name="connsiteY126" fmla="*/ 660559 h 838200"/>
              <a:gd name="connsiteX127" fmla="*/ 4683919 w 5181600"/>
              <a:gd name="connsiteY127" fmla="*/ 659606 h 838200"/>
              <a:gd name="connsiteX128" fmla="*/ 4681061 w 5181600"/>
              <a:gd name="connsiteY128" fmla="*/ 677704 h 838200"/>
              <a:gd name="connsiteX129" fmla="*/ 4670584 w 5181600"/>
              <a:gd name="connsiteY129" fmla="*/ 727234 h 838200"/>
              <a:gd name="connsiteX130" fmla="*/ 4661059 w 5181600"/>
              <a:gd name="connsiteY130" fmla="*/ 774859 h 838200"/>
              <a:gd name="connsiteX131" fmla="*/ 4661059 w 5181600"/>
              <a:gd name="connsiteY131" fmla="*/ 774859 h 838200"/>
              <a:gd name="connsiteX132" fmla="*/ 4585811 w 5181600"/>
              <a:gd name="connsiteY132" fmla="*/ 650081 h 838200"/>
              <a:gd name="connsiteX133" fmla="*/ 4608672 w 5181600"/>
              <a:gd name="connsiteY133" fmla="*/ 661511 h 838200"/>
              <a:gd name="connsiteX134" fmla="*/ 4607719 w 5181600"/>
              <a:gd name="connsiteY134" fmla="*/ 693896 h 838200"/>
              <a:gd name="connsiteX135" fmla="*/ 4573429 w 5181600"/>
              <a:gd name="connsiteY135" fmla="*/ 685324 h 838200"/>
              <a:gd name="connsiteX136" fmla="*/ 4585811 w 5181600"/>
              <a:gd name="connsiteY136" fmla="*/ 650081 h 838200"/>
              <a:gd name="connsiteX137" fmla="*/ 4822031 w 5181600"/>
              <a:gd name="connsiteY137" fmla="*/ 679609 h 838200"/>
              <a:gd name="connsiteX138" fmla="*/ 4844892 w 5181600"/>
              <a:gd name="connsiteY138" fmla="*/ 704374 h 838200"/>
              <a:gd name="connsiteX139" fmla="*/ 4822031 w 5181600"/>
              <a:gd name="connsiteY139" fmla="*/ 709136 h 838200"/>
              <a:gd name="connsiteX140" fmla="*/ 4822031 w 5181600"/>
              <a:gd name="connsiteY140" fmla="*/ 679609 h 838200"/>
              <a:gd name="connsiteX141" fmla="*/ 5031581 w 5181600"/>
              <a:gd name="connsiteY141" fmla="*/ 711994 h 838200"/>
              <a:gd name="connsiteX142" fmla="*/ 5014436 w 5181600"/>
              <a:gd name="connsiteY142" fmla="*/ 731996 h 838200"/>
              <a:gd name="connsiteX143" fmla="*/ 5018247 w 5181600"/>
              <a:gd name="connsiteY143" fmla="*/ 753904 h 838200"/>
              <a:gd name="connsiteX144" fmla="*/ 5035392 w 5181600"/>
              <a:gd name="connsiteY144" fmla="*/ 732949 h 838200"/>
              <a:gd name="connsiteX145" fmla="*/ 5031581 w 5181600"/>
              <a:gd name="connsiteY145" fmla="*/ 711994 h 838200"/>
              <a:gd name="connsiteX0-1" fmla="*/ 4786313 w 5173649"/>
              <a:gd name="connsiteY0-2" fmla="*/ 0 h 826276"/>
              <a:gd name="connsiteX1-3" fmla="*/ 4753928 w 5173649"/>
              <a:gd name="connsiteY1-4" fmla="*/ 5715 h 826276"/>
              <a:gd name="connsiteX2-5" fmla="*/ 4710113 w 5173649"/>
              <a:gd name="connsiteY2-6" fmla="*/ 46672 h 826276"/>
              <a:gd name="connsiteX3-7" fmla="*/ 4692968 w 5173649"/>
              <a:gd name="connsiteY3-8" fmla="*/ 72390 h 826276"/>
              <a:gd name="connsiteX4-9" fmla="*/ 4681538 w 5173649"/>
              <a:gd name="connsiteY4-10" fmla="*/ 98107 h 826276"/>
              <a:gd name="connsiteX5-11" fmla="*/ 4597718 w 5173649"/>
              <a:gd name="connsiteY5-12" fmla="*/ 183832 h 826276"/>
              <a:gd name="connsiteX6-13" fmla="*/ 4571048 w 5173649"/>
              <a:gd name="connsiteY6-14" fmla="*/ 203835 h 826276"/>
              <a:gd name="connsiteX7-15" fmla="*/ 4545330 w 5173649"/>
              <a:gd name="connsiteY7-16" fmla="*/ 214312 h 826276"/>
              <a:gd name="connsiteX8-17" fmla="*/ 4537710 w 5173649"/>
              <a:gd name="connsiteY8-18" fmla="*/ 196215 h 826276"/>
              <a:gd name="connsiteX9-19" fmla="*/ 4294823 w 5173649"/>
              <a:gd name="connsiteY9-20" fmla="*/ 166687 h 826276"/>
              <a:gd name="connsiteX10-21" fmla="*/ 4214813 w 5173649"/>
              <a:gd name="connsiteY10-22" fmla="*/ 160972 h 826276"/>
              <a:gd name="connsiteX11-23" fmla="*/ 4214813 w 5173649"/>
              <a:gd name="connsiteY11-24" fmla="*/ 160972 h 826276"/>
              <a:gd name="connsiteX12-25" fmla="*/ 1982153 w 5173649"/>
              <a:gd name="connsiteY12-26" fmla="*/ 21907 h 826276"/>
              <a:gd name="connsiteX13-27" fmla="*/ 1166813 w 5173649"/>
              <a:gd name="connsiteY13-28" fmla="*/ 3810 h 826276"/>
              <a:gd name="connsiteX14-29" fmla="*/ 541973 w 5173649"/>
              <a:gd name="connsiteY14-30" fmla="*/ 5715 h 826276"/>
              <a:gd name="connsiteX15-31" fmla="*/ 0 w 5173649"/>
              <a:gd name="connsiteY15-32" fmla="*/ 21907 h 826276"/>
              <a:gd name="connsiteX16-33" fmla="*/ 541973 w 5173649"/>
              <a:gd name="connsiteY16-34" fmla="*/ 24765 h 826276"/>
              <a:gd name="connsiteX17-35" fmla="*/ 1980248 w 5173649"/>
              <a:gd name="connsiteY17-36" fmla="*/ 40957 h 826276"/>
              <a:gd name="connsiteX18-37" fmla="*/ 4211956 w 5173649"/>
              <a:gd name="connsiteY18-38" fmla="*/ 180022 h 826276"/>
              <a:gd name="connsiteX19-39" fmla="*/ 4331018 w 5173649"/>
              <a:gd name="connsiteY19-40" fmla="*/ 193357 h 826276"/>
              <a:gd name="connsiteX20-41" fmla="*/ 4491991 w 5173649"/>
              <a:gd name="connsiteY20-42" fmla="*/ 225742 h 826276"/>
              <a:gd name="connsiteX21-43" fmla="*/ 4522471 w 5173649"/>
              <a:gd name="connsiteY21-44" fmla="*/ 306705 h 826276"/>
              <a:gd name="connsiteX22-45" fmla="*/ 4436746 w 5173649"/>
              <a:gd name="connsiteY22-46" fmla="*/ 307657 h 826276"/>
              <a:gd name="connsiteX23-47" fmla="*/ 4397693 w 5173649"/>
              <a:gd name="connsiteY23-48" fmla="*/ 266700 h 826276"/>
              <a:gd name="connsiteX24-49" fmla="*/ 4333875 w 5173649"/>
              <a:gd name="connsiteY24-50" fmla="*/ 312420 h 826276"/>
              <a:gd name="connsiteX25-51" fmla="*/ 4368166 w 5173649"/>
              <a:gd name="connsiteY25-52" fmla="*/ 306705 h 826276"/>
              <a:gd name="connsiteX26-53" fmla="*/ 4386263 w 5173649"/>
              <a:gd name="connsiteY26-54" fmla="*/ 333375 h 826276"/>
              <a:gd name="connsiteX27-55" fmla="*/ 4270058 w 5173649"/>
              <a:gd name="connsiteY27-56" fmla="*/ 372427 h 826276"/>
              <a:gd name="connsiteX28-57" fmla="*/ 4205288 w 5173649"/>
              <a:gd name="connsiteY28-58" fmla="*/ 346710 h 826276"/>
              <a:gd name="connsiteX29-59" fmla="*/ 4080510 w 5173649"/>
              <a:gd name="connsiteY29-60" fmla="*/ 437197 h 826276"/>
              <a:gd name="connsiteX30-61" fmla="*/ 4075748 w 5173649"/>
              <a:gd name="connsiteY30-62" fmla="*/ 547687 h 826276"/>
              <a:gd name="connsiteX31-63" fmla="*/ 4122421 w 5173649"/>
              <a:gd name="connsiteY31-64" fmla="*/ 616267 h 826276"/>
              <a:gd name="connsiteX32-65" fmla="*/ 4167188 w 5173649"/>
              <a:gd name="connsiteY32-66" fmla="*/ 647700 h 826276"/>
              <a:gd name="connsiteX33-67" fmla="*/ 4574858 w 5173649"/>
              <a:gd name="connsiteY33-68" fmla="*/ 784860 h 826276"/>
              <a:gd name="connsiteX34-69" fmla="*/ 5032058 w 5173649"/>
              <a:gd name="connsiteY34-70" fmla="*/ 815340 h 826276"/>
              <a:gd name="connsiteX35-71" fmla="*/ 5087303 w 5173649"/>
              <a:gd name="connsiteY35-72" fmla="*/ 748665 h 826276"/>
              <a:gd name="connsiteX36-73" fmla="*/ 5015866 w 5173649"/>
              <a:gd name="connsiteY36-74" fmla="*/ 660082 h 826276"/>
              <a:gd name="connsiteX37-75" fmla="*/ 4954905 w 5173649"/>
              <a:gd name="connsiteY37-76" fmla="*/ 690562 h 826276"/>
              <a:gd name="connsiteX38-77" fmla="*/ 4963478 w 5173649"/>
              <a:gd name="connsiteY38-78" fmla="*/ 743902 h 826276"/>
              <a:gd name="connsiteX39-79" fmla="*/ 4970146 w 5173649"/>
              <a:gd name="connsiteY39-80" fmla="*/ 716280 h 826276"/>
              <a:gd name="connsiteX40-81" fmla="*/ 5049203 w 5173649"/>
              <a:gd name="connsiteY40-82" fmla="*/ 687705 h 826276"/>
              <a:gd name="connsiteX41-83" fmla="*/ 5042535 w 5173649"/>
              <a:gd name="connsiteY41-84" fmla="*/ 782002 h 826276"/>
              <a:gd name="connsiteX42-85" fmla="*/ 4901566 w 5173649"/>
              <a:gd name="connsiteY42-86" fmla="*/ 773430 h 826276"/>
              <a:gd name="connsiteX43-87" fmla="*/ 4867276 w 5173649"/>
              <a:gd name="connsiteY43-88" fmla="*/ 719137 h 826276"/>
              <a:gd name="connsiteX44-89" fmla="*/ 4868228 w 5173649"/>
              <a:gd name="connsiteY44-90" fmla="*/ 662940 h 826276"/>
              <a:gd name="connsiteX45-91" fmla="*/ 4988243 w 5173649"/>
              <a:gd name="connsiteY45-92" fmla="*/ 525780 h 826276"/>
              <a:gd name="connsiteX46-93" fmla="*/ 5087303 w 5173649"/>
              <a:gd name="connsiteY46-94" fmla="*/ 399097 h 826276"/>
              <a:gd name="connsiteX47-95" fmla="*/ 5125403 w 5173649"/>
              <a:gd name="connsiteY47-96" fmla="*/ 380047 h 826276"/>
              <a:gd name="connsiteX48-97" fmla="*/ 5093018 w 5173649"/>
              <a:gd name="connsiteY48-98" fmla="*/ 355282 h 826276"/>
              <a:gd name="connsiteX49-99" fmla="*/ 5095876 w 5173649"/>
              <a:gd name="connsiteY49-100" fmla="*/ 339090 h 826276"/>
              <a:gd name="connsiteX50-101" fmla="*/ 5137785 w 5173649"/>
              <a:gd name="connsiteY50-102" fmla="*/ 335280 h 826276"/>
              <a:gd name="connsiteX51-103" fmla="*/ 5162551 w 5173649"/>
              <a:gd name="connsiteY51-104" fmla="*/ 321945 h 826276"/>
              <a:gd name="connsiteX52-105" fmla="*/ 5151121 w 5173649"/>
              <a:gd name="connsiteY52-106" fmla="*/ 291465 h 826276"/>
              <a:gd name="connsiteX53-107" fmla="*/ 5105401 w 5173649"/>
              <a:gd name="connsiteY53-108" fmla="*/ 260985 h 826276"/>
              <a:gd name="connsiteX54-109" fmla="*/ 4914901 w 5173649"/>
              <a:gd name="connsiteY54-110" fmla="*/ 185737 h 826276"/>
              <a:gd name="connsiteX55-111" fmla="*/ 4834891 w 5173649"/>
              <a:gd name="connsiteY55-112" fmla="*/ 147637 h 826276"/>
              <a:gd name="connsiteX56-113" fmla="*/ 4899660 w 5173649"/>
              <a:gd name="connsiteY56-114" fmla="*/ 87630 h 826276"/>
              <a:gd name="connsiteX57-115" fmla="*/ 4926330 w 5173649"/>
              <a:gd name="connsiteY57-116" fmla="*/ 80010 h 826276"/>
              <a:gd name="connsiteX58-117" fmla="*/ 4896803 w 5173649"/>
              <a:gd name="connsiteY58-118" fmla="*/ 59055 h 826276"/>
              <a:gd name="connsiteX59-119" fmla="*/ 4842510 w 5173649"/>
              <a:gd name="connsiteY59-120" fmla="*/ 20002 h 826276"/>
              <a:gd name="connsiteX60-121" fmla="*/ 4786313 w 5173649"/>
              <a:gd name="connsiteY60-122" fmla="*/ 0 h 826276"/>
              <a:gd name="connsiteX61-123" fmla="*/ 4786313 w 5173649"/>
              <a:gd name="connsiteY61-124" fmla="*/ 0 h 826276"/>
              <a:gd name="connsiteX62-125" fmla="*/ 4204335 w 5173649"/>
              <a:gd name="connsiteY62-126" fmla="*/ 376237 h 826276"/>
              <a:gd name="connsiteX63-127" fmla="*/ 4211956 w 5173649"/>
              <a:gd name="connsiteY63-128" fmla="*/ 376237 h 826276"/>
              <a:gd name="connsiteX64-129" fmla="*/ 4271010 w 5173649"/>
              <a:gd name="connsiteY64-130" fmla="*/ 410527 h 826276"/>
              <a:gd name="connsiteX65-131" fmla="*/ 4288156 w 5173649"/>
              <a:gd name="connsiteY65-132" fmla="*/ 478155 h 826276"/>
              <a:gd name="connsiteX66-133" fmla="*/ 4285298 w 5173649"/>
              <a:gd name="connsiteY66-134" fmla="*/ 485775 h 826276"/>
              <a:gd name="connsiteX67-135" fmla="*/ 4285298 w 5173649"/>
              <a:gd name="connsiteY67-136" fmla="*/ 486727 h 826276"/>
              <a:gd name="connsiteX68-137" fmla="*/ 4200525 w 5173649"/>
              <a:gd name="connsiteY68-138" fmla="*/ 517207 h 826276"/>
              <a:gd name="connsiteX69-139" fmla="*/ 4175760 w 5173649"/>
              <a:gd name="connsiteY69-140" fmla="*/ 488632 h 826276"/>
              <a:gd name="connsiteX70-141" fmla="*/ 4177665 w 5173649"/>
              <a:gd name="connsiteY70-142" fmla="*/ 452437 h 826276"/>
              <a:gd name="connsiteX71-143" fmla="*/ 4195763 w 5173649"/>
              <a:gd name="connsiteY71-144" fmla="*/ 438150 h 826276"/>
              <a:gd name="connsiteX72-145" fmla="*/ 4213860 w 5173649"/>
              <a:gd name="connsiteY72-146" fmla="*/ 441960 h 826276"/>
              <a:gd name="connsiteX73-147" fmla="*/ 4226243 w 5173649"/>
              <a:gd name="connsiteY73-148" fmla="*/ 441960 h 826276"/>
              <a:gd name="connsiteX74-149" fmla="*/ 4226243 w 5173649"/>
              <a:gd name="connsiteY74-150" fmla="*/ 428625 h 826276"/>
              <a:gd name="connsiteX75-151" fmla="*/ 4209098 w 5173649"/>
              <a:gd name="connsiteY75-152" fmla="*/ 419100 h 826276"/>
              <a:gd name="connsiteX76-153" fmla="*/ 4191000 w 5173649"/>
              <a:gd name="connsiteY76-154" fmla="*/ 420052 h 826276"/>
              <a:gd name="connsiteX77-155" fmla="*/ 4163378 w 5173649"/>
              <a:gd name="connsiteY77-156" fmla="*/ 441960 h 826276"/>
              <a:gd name="connsiteX78-157" fmla="*/ 4159568 w 5173649"/>
              <a:gd name="connsiteY78-158" fmla="*/ 494347 h 826276"/>
              <a:gd name="connsiteX79-159" fmla="*/ 4192906 w 5173649"/>
              <a:gd name="connsiteY79-160" fmla="*/ 533400 h 826276"/>
              <a:gd name="connsiteX80-161" fmla="*/ 4290060 w 5173649"/>
              <a:gd name="connsiteY80-162" fmla="*/ 511492 h 826276"/>
              <a:gd name="connsiteX81-163" fmla="*/ 4299585 w 5173649"/>
              <a:gd name="connsiteY81-164" fmla="*/ 513397 h 826276"/>
              <a:gd name="connsiteX82-165" fmla="*/ 4295775 w 5173649"/>
              <a:gd name="connsiteY82-166" fmla="*/ 562927 h 826276"/>
              <a:gd name="connsiteX83-167" fmla="*/ 4248150 w 5173649"/>
              <a:gd name="connsiteY83-168" fmla="*/ 610552 h 826276"/>
              <a:gd name="connsiteX84-169" fmla="*/ 4126230 w 5173649"/>
              <a:gd name="connsiteY84-170" fmla="*/ 575310 h 826276"/>
              <a:gd name="connsiteX85-171" fmla="*/ 4139565 w 5173649"/>
              <a:gd name="connsiteY85-172" fmla="*/ 398145 h 826276"/>
              <a:gd name="connsiteX86-173" fmla="*/ 4204335 w 5173649"/>
              <a:gd name="connsiteY86-174" fmla="*/ 376237 h 826276"/>
              <a:gd name="connsiteX87-175" fmla="*/ 4204335 w 5173649"/>
              <a:gd name="connsiteY87-176" fmla="*/ 376237 h 826276"/>
              <a:gd name="connsiteX88-177" fmla="*/ 4204335 w 5173649"/>
              <a:gd name="connsiteY88-178" fmla="*/ 376237 h 826276"/>
              <a:gd name="connsiteX89-179" fmla="*/ 4326256 w 5173649"/>
              <a:gd name="connsiteY89-180" fmla="*/ 576262 h 826276"/>
              <a:gd name="connsiteX90-181" fmla="*/ 4340543 w 5173649"/>
              <a:gd name="connsiteY90-182" fmla="*/ 577215 h 826276"/>
              <a:gd name="connsiteX91-183" fmla="*/ 4415791 w 5173649"/>
              <a:gd name="connsiteY91-184" fmla="*/ 657225 h 826276"/>
              <a:gd name="connsiteX92-185" fmla="*/ 4357688 w 5173649"/>
              <a:gd name="connsiteY92-186" fmla="*/ 704850 h 826276"/>
              <a:gd name="connsiteX93-187" fmla="*/ 4339591 w 5173649"/>
              <a:gd name="connsiteY93-188" fmla="*/ 639127 h 826276"/>
              <a:gd name="connsiteX94-189" fmla="*/ 4362450 w 5173649"/>
              <a:gd name="connsiteY94-190" fmla="*/ 671512 h 826276"/>
              <a:gd name="connsiteX95-191" fmla="*/ 4371975 w 5173649"/>
              <a:gd name="connsiteY95-192" fmla="*/ 697230 h 826276"/>
              <a:gd name="connsiteX96-193" fmla="*/ 4359593 w 5173649"/>
              <a:gd name="connsiteY96-194" fmla="*/ 629602 h 826276"/>
              <a:gd name="connsiteX97-195" fmla="*/ 4293871 w 5173649"/>
              <a:gd name="connsiteY97-196" fmla="*/ 665797 h 826276"/>
              <a:gd name="connsiteX98-197" fmla="*/ 4276725 w 5173649"/>
              <a:gd name="connsiteY98-198" fmla="*/ 681037 h 826276"/>
              <a:gd name="connsiteX99-199" fmla="*/ 4275773 w 5173649"/>
              <a:gd name="connsiteY99-200" fmla="*/ 619125 h 826276"/>
              <a:gd name="connsiteX100-201" fmla="*/ 4326256 w 5173649"/>
              <a:gd name="connsiteY100-202" fmla="*/ 576262 h 826276"/>
              <a:gd name="connsiteX101-203" fmla="*/ 4434841 w 5173649"/>
              <a:gd name="connsiteY101-204" fmla="*/ 600075 h 826276"/>
              <a:gd name="connsiteX102-205" fmla="*/ 4501516 w 5173649"/>
              <a:gd name="connsiteY102-206" fmla="*/ 614362 h 826276"/>
              <a:gd name="connsiteX103-207" fmla="*/ 4538663 w 5173649"/>
              <a:gd name="connsiteY103-208" fmla="*/ 652462 h 826276"/>
              <a:gd name="connsiteX104-209" fmla="*/ 4548188 w 5173649"/>
              <a:gd name="connsiteY104-210" fmla="*/ 695325 h 826276"/>
              <a:gd name="connsiteX105-211" fmla="*/ 4618673 w 5173649"/>
              <a:gd name="connsiteY105-212" fmla="*/ 672465 h 826276"/>
              <a:gd name="connsiteX106-213" fmla="*/ 4673918 w 5173649"/>
              <a:gd name="connsiteY106-214" fmla="*/ 653415 h 826276"/>
              <a:gd name="connsiteX107-215" fmla="*/ 4679633 w 5173649"/>
              <a:gd name="connsiteY107-216" fmla="*/ 654367 h 826276"/>
              <a:gd name="connsiteX108-217" fmla="*/ 4689158 w 5173649"/>
              <a:gd name="connsiteY108-218" fmla="*/ 656272 h 826276"/>
              <a:gd name="connsiteX109-219" fmla="*/ 4793933 w 5173649"/>
              <a:gd name="connsiteY109-220" fmla="*/ 707707 h 826276"/>
              <a:gd name="connsiteX110-221" fmla="*/ 4840605 w 5173649"/>
              <a:gd name="connsiteY110-222" fmla="*/ 741045 h 826276"/>
              <a:gd name="connsiteX111-223" fmla="*/ 4869180 w 5173649"/>
              <a:gd name="connsiteY111-224" fmla="*/ 754380 h 826276"/>
              <a:gd name="connsiteX112-225" fmla="*/ 4857751 w 5173649"/>
              <a:gd name="connsiteY112-226" fmla="*/ 781050 h 826276"/>
              <a:gd name="connsiteX113-227" fmla="*/ 4834891 w 5173649"/>
              <a:gd name="connsiteY113-228" fmla="*/ 777240 h 826276"/>
              <a:gd name="connsiteX114-229" fmla="*/ 4650105 w 5173649"/>
              <a:gd name="connsiteY114-230" fmla="*/ 769620 h 826276"/>
              <a:gd name="connsiteX115-231" fmla="*/ 4596766 w 5173649"/>
              <a:gd name="connsiteY115-232" fmla="*/ 761047 h 826276"/>
              <a:gd name="connsiteX116-233" fmla="*/ 4500563 w 5173649"/>
              <a:gd name="connsiteY116-234" fmla="*/ 668655 h 826276"/>
              <a:gd name="connsiteX117-235" fmla="*/ 4487228 w 5173649"/>
              <a:gd name="connsiteY117-236" fmla="*/ 641032 h 826276"/>
              <a:gd name="connsiteX118-237" fmla="*/ 4484371 w 5173649"/>
              <a:gd name="connsiteY118-238" fmla="*/ 670560 h 826276"/>
              <a:gd name="connsiteX119-239" fmla="*/ 4481513 w 5173649"/>
              <a:gd name="connsiteY119-240" fmla="*/ 721995 h 826276"/>
              <a:gd name="connsiteX120-241" fmla="*/ 4440556 w 5173649"/>
              <a:gd name="connsiteY120-242" fmla="*/ 659130 h 826276"/>
              <a:gd name="connsiteX121-243" fmla="*/ 4434841 w 5173649"/>
              <a:gd name="connsiteY121-244" fmla="*/ 600075 h 826276"/>
              <a:gd name="connsiteX122-245" fmla="*/ 4434841 w 5173649"/>
              <a:gd name="connsiteY122-246" fmla="*/ 600075 h 826276"/>
              <a:gd name="connsiteX123-247" fmla="*/ 4651058 w 5173649"/>
              <a:gd name="connsiteY123-248" fmla="*/ 767715 h 826276"/>
              <a:gd name="connsiteX124-249" fmla="*/ 4661535 w 5173649"/>
              <a:gd name="connsiteY124-250" fmla="*/ 768667 h 826276"/>
              <a:gd name="connsiteX125-251" fmla="*/ 4684396 w 5173649"/>
              <a:gd name="connsiteY125-252" fmla="*/ 653415 h 826276"/>
              <a:gd name="connsiteX126-253" fmla="*/ 4673918 w 5173649"/>
              <a:gd name="connsiteY126-254" fmla="*/ 652462 h 826276"/>
              <a:gd name="connsiteX127-255" fmla="*/ 4671060 w 5173649"/>
              <a:gd name="connsiteY127-256" fmla="*/ 670560 h 826276"/>
              <a:gd name="connsiteX128-257" fmla="*/ 4660583 w 5173649"/>
              <a:gd name="connsiteY128-258" fmla="*/ 720090 h 826276"/>
              <a:gd name="connsiteX129-259" fmla="*/ 4651058 w 5173649"/>
              <a:gd name="connsiteY129-260" fmla="*/ 767715 h 826276"/>
              <a:gd name="connsiteX130-261" fmla="*/ 4651058 w 5173649"/>
              <a:gd name="connsiteY130-262" fmla="*/ 767715 h 826276"/>
              <a:gd name="connsiteX131-263" fmla="*/ 4575810 w 5173649"/>
              <a:gd name="connsiteY131-264" fmla="*/ 642937 h 826276"/>
              <a:gd name="connsiteX132-265" fmla="*/ 4598671 w 5173649"/>
              <a:gd name="connsiteY132-266" fmla="*/ 654367 h 826276"/>
              <a:gd name="connsiteX133-267" fmla="*/ 4597718 w 5173649"/>
              <a:gd name="connsiteY133-268" fmla="*/ 686752 h 826276"/>
              <a:gd name="connsiteX134-269" fmla="*/ 4563428 w 5173649"/>
              <a:gd name="connsiteY134-270" fmla="*/ 678180 h 826276"/>
              <a:gd name="connsiteX135-271" fmla="*/ 4575810 w 5173649"/>
              <a:gd name="connsiteY135-272" fmla="*/ 642937 h 826276"/>
              <a:gd name="connsiteX136-273" fmla="*/ 4812030 w 5173649"/>
              <a:gd name="connsiteY136-274" fmla="*/ 672465 h 826276"/>
              <a:gd name="connsiteX137-275" fmla="*/ 4834891 w 5173649"/>
              <a:gd name="connsiteY137-276" fmla="*/ 697230 h 826276"/>
              <a:gd name="connsiteX138-277" fmla="*/ 4812030 w 5173649"/>
              <a:gd name="connsiteY138-278" fmla="*/ 701992 h 826276"/>
              <a:gd name="connsiteX139-279" fmla="*/ 4812030 w 5173649"/>
              <a:gd name="connsiteY139-280" fmla="*/ 672465 h 826276"/>
              <a:gd name="connsiteX140-281" fmla="*/ 5021580 w 5173649"/>
              <a:gd name="connsiteY140-282" fmla="*/ 704850 h 826276"/>
              <a:gd name="connsiteX141-283" fmla="*/ 5004435 w 5173649"/>
              <a:gd name="connsiteY141-284" fmla="*/ 724852 h 826276"/>
              <a:gd name="connsiteX142-285" fmla="*/ 5008246 w 5173649"/>
              <a:gd name="connsiteY142-286" fmla="*/ 746760 h 826276"/>
              <a:gd name="connsiteX143-287" fmla="*/ 5025391 w 5173649"/>
              <a:gd name="connsiteY143-288" fmla="*/ 725805 h 826276"/>
              <a:gd name="connsiteX144-289" fmla="*/ 5021580 w 5173649"/>
              <a:gd name="connsiteY144-290" fmla="*/ 704850 h 826276"/>
              <a:gd name="connsiteX0-291" fmla="*/ 4377962 w 4765298"/>
              <a:gd name="connsiteY0-292" fmla="*/ 0 h 826276"/>
              <a:gd name="connsiteX1-293" fmla="*/ 4345577 w 4765298"/>
              <a:gd name="connsiteY1-294" fmla="*/ 5715 h 826276"/>
              <a:gd name="connsiteX2-295" fmla="*/ 4301762 w 4765298"/>
              <a:gd name="connsiteY2-296" fmla="*/ 46672 h 826276"/>
              <a:gd name="connsiteX3-297" fmla="*/ 4284617 w 4765298"/>
              <a:gd name="connsiteY3-298" fmla="*/ 72390 h 826276"/>
              <a:gd name="connsiteX4-299" fmla="*/ 4273187 w 4765298"/>
              <a:gd name="connsiteY4-300" fmla="*/ 98107 h 826276"/>
              <a:gd name="connsiteX5-301" fmla="*/ 4189367 w 4765298"/>
              <a:gd name="connsiteY5-302" fmla="*/ 183832 h 826276"/>
              <a:gd name="connsiteX6-303" fmla="*/ 4162697 w 4765298"/>
              <a:gd name="connsiteY6-304" fmla="*/ 203835 h 826276"/>
              <a:gd name="connsiteX7-305" fmla="*/ 4136979 w 4765298"/>
              <a:gd name="connsiteY7-306" fmla="*/ 214312 h 826276"/>
              <a:gd name="connsiteX8-307" fmla="*/ 4129359 w 4765298"/>
              <a:gd name="connsiteY8-308" fmla="*/ 196215 h 826276"/>
              <a:gd name="connsiteX9-309" fmla="*/ 3886472 w 4765298"/>
              <a:gd name="connsiteY9-310" fmla="*/ 166687 h 826276"/>
              <a:gd name="connsiteX10-311" fmla="*/ 3806462 w 4765298"/>
              <a:gd name="connsiteY10-312" fmla="*/ 160972 h 826276"/>
              <a:gd name="connsiteX11-313" fmla="*/ 3806462 w 4765298"/>
              <a:gd name="connsiteY11-314" fmla="*/ 160972 h 826276"/>
              <a:gd name="connsiteX12-315" fmla="*/ 1573802 w 4765298"/>
              <a:gd name="connsiteY12-316" fmla="*/ 21907 h 826276"/>
              <a:gd name="connsiteX13-317" fmla="*/ 758462 w 4765298"/>
              <a:gd name="connsiteY13-318" fmla="*/ 3810 h 826276"/>
              <a:gd name="connsiteX14-319" fmla="*/ 133622 w 4765298"/>
              <a:gd name="connsiteY14-320" fmla="*/ 5715 h 826276"/>
              <a:gd name="connsiteX15-321" fmla="*/ 133622 w 4765298"/>
              <a:gd name="connsiteY15-322" fmla="*/ 24765 h 826276"/>
              <a:gd name="connsiteX16-323" fmla="*/ 1571897 w 4765298"/>
              <a:gd name="connsiteY16-324" fmla="*/ 40957 h 826276"/>
              <a:gd name="connsiteX17-325" fmla="*/ 3803605 w 4765298"/>
              <a:gd name="connsiteY17-326" fmla="*/ 180022 h 826276"/>
              <a:gd name="connsiteX18-327" fmla="*/ 3922667 w 4765298"/>
              <a:gd name="connsiteY18-328" fmla="*/ 193357 h 826276"/>
              <a:gd name="connsiteX19-329" fmla="*/ 4083640 w 4765298"/>
              <a:gd name="connsiteY19-330" fmla="*/ 225742 h 826276"/>
              <a:gd name="connsiteX20-331" fmla="*/ 4114120 w 4765298"/>
              <a:gd name="connsiteY20-332" fmla="*/ 306705 h 826276"/>
              <a:gd name="connsiteX21-333" fmla="*/ 4028395 w 4765298"/>
              <a:gd name="connsiteY21-334" fmla="*/ 307657 h 826276"/>
              <a:gd name="connsiteX22-335" fmla="*/ 3989342 w 4765298"/>
              <a:gd name="connsiteY22-336" fmla="*/ 266700 h 826276"/>
              <a:gd name="connsiteX23-337" fmla="*/ 3925524 w 4765298"/>
              <a:gd name="connsiteY23-338" fmla="*/ 312420 h 826276"/>
              <a:gd name="connsiteX24-339" fmla="*/ 3959815 w 4765298"/>
              <a:gd name="connsiteY24-340" fmla="*/ 306705 h 826276"/>
              <a:gd name="connsiteX25-341" fmla="*/ 3977912 w 4765298"/>
              <a:gd name="connsiteY25-342" fmla="*/ 333375 h 826276"/>
              <a:gd name="connsiteX26-343" fmla="*/ 3861707 w 4765298"/>
              <a:gd name="connsiteY26-344" fmla="*/ 372427 h 826276"/>
              <a:gd name="connsiteX27-345" fmla="*/ 3796937 w 4765298"/>
              <a:gd name="connsiteY27-346" fmla="*/ 346710 h 826276"/>
              <a:gd name="connsiteX28-347" fmla="*/ 3672159 w 4765298"/>
              <a:gd name="connsiteY28-348" fmla="*/ 437197 h 826276"/>
              <a:gd name="connsiteX29-349" fmla="*/ 3667397 w 4765298"/>
              <a:gd name="connsiteY29-350" fmla="*/ 547687 h 826276"/>
              <a:gd name="connsiteX30-351" fmla="*/ 3714070 w 4765298"/>
              <a:gd name="connsiteY30-352" fmla="*/ 616267 h 826276"/>
              <a:gd name="connsiteX31-353" fmla="*/ 3758837 w 4765298"/>
              <a:gd name="connsiteY31-354" fmla="*/ 647700 h 826276"/>
              <a:gd name="connsiteX32-355" fmla="*/ 4166507 w 4765298"/>
              <a:gd name="connsiteY32-356" fmla="*/ 784860 h 826276"/>
              <a:gd name="connsiteX33-357" fmla="*/ 4623707 w 4765298"/>
              <a:gd name="connsiteY33-358" fmla="*/ 815340 h 826276"/>
              <a:gd name="connsiteX34-359" fmla="*/ 4678952 w 4765298"/>
              <a:gd name="connsiteY34-360" fmla="*/ 748665 h 826276"/>
              <a:gd name="connsiteX35-361" fmla="*/ 4607515 w 4765298"/>
              <a:gd name="connsiteY35-362" fmla="*/ 660082 h 826276"/>
              <a:gd name="connsiteX36-363" fmla="*/ 4546554 w 4765298"/>
              <a:gd name="connsiteY36-364" fmla="*/ 690562 h 826276"/>
              <a:gd name="connsiteX37-365" fmla="*/ 4555127 w 4765298"/>
              <a:gd name="connsiteY37-366" fmla="*/ 743902 h 826276"/>
              <a:gd name="connsiteX38-367" fmla="*/ 4561795 w 4765298"/>
              <a:gd name="connsiteY38-368" fmla="*/ 716280 h 826276"/>
              <a:gd name="connsiteX39-369" fmla="*/ 4640852 w 4765298"/>
              <a:gd name="connsiteY39-370" fmla="*/ 687705 h 826276"/>
              <a:gd name="connsiteX40-371" fmla="*/ 4634184 w 4765298"/>
              <a:gd name="connsiteY40-372" fmla="*/ 782002 h 826276"/>
              <a:gd name="connsiteX41-373" fmla="*/ 4493215 w 4765298"/>
              <a:gd name="connsiteY41-374" fmla="*/ 773430 h 826276"/>
              <a:gd name="connsiteX42-375" fmla="*/ 4458925 w 4765298"/>
              <a:gd name="connsiteY42-376" fmla="*/ 719137 h 826276"/>
              <a:gd name="connsiteX43-377" fmla="*/ 4459877 w 4765298"/>
              <a:gd name="connsiteY43-378" fmla="*/ 662940 h 826276"/>
              <a:gd name="connsiteX44-379" fmla="*/ 4579892 w 4765298"/>
              <a:gd name="connsiteY44-380" fmla="*/ 525780 h 826276"/>
              <a:gd name="connsiteX45-381" fmla="*/ 4678952 w 4765298"/>
              <a:gd name="connsiteY45-382" fmla="*/ 399097 h 826276"/>
              <a:gd name="connsiteX46-383" fmla="*/ 4717052 w 4765298"/>
              <a:gd name="connsiteY46-384" fmla="*/ 380047 h 826276"/>
              <a:gd name="connsiteX47-385" fmla="*/ 4684667 w 4765298"/>
              <a:gd name="connsiteY47-386" fmla="*/ 355282 h 826276"/>
              <a:gd name="connsiteX48-387" fmla="*/ 4687525 w 4765298"/>
              <a:gd name="connsiteY48-388" fmla="*/ 339090 h 826276"/>
              <a:gd name="connsiteX49-389" fmla="*/ 4729434 w 4765298"/>
              <a:gd name="connsiteY49-390" fmla="*/ 335280 h 826276"/>
              <a:gd name="connsiteX50-391" fmla="*/ 4754200 w 4765298"/>
              <a:gd name="connsiteY50-392" fmla="*/ 321945 h 826276"/>
              <a:gd name="connsiteX51-393" fmla="*/ 4742770 w 4765298"/>
              <a:gd name="connsiteY51-394" fmla="*/ 291465 h 826276"/>
              <a:gd name="connsiteX52-395" fmla="*/ 4697050 w 4765298"/>
              <a:gd name="connsiteY52-396" fmla="*/ 260985 h 826276"/>
              <a:gd name="connsiteX53-397" fmla="*/ 4506550 w 4765298"/>
              <a:gd name="connsiteY53-398" fmla="*/ 185737 h 826276"/>
              <a:gd name="connsiteX54-399" fmla="*/ 4426540 w 4765298"/>
              <a:gd name="connsiteY54-400" fmla="*/ 147637 h 826276"/>
              <a:gd name="connsiteX55-401" fmla="*/ 4491309 w 4765298"/>
              <a:gd name="connsiteY55-402" fmla="*/ 87630 h 826276"/>
              <a:gd name="connsiteX56-403" fmla="*/ 4517979 w 4765298"/>
              <a:gd name="connsiteY56-404" fmla="*/ 80010 h 826276"/>
              <a:gd name="connsiteX57-405" fmla="*/ 4488452 w 4765298"/>
              <a:gd name="connsiteY57-406" fmla="*/ 59055 h 826276"/>
              <a:gd name="connsiteX58-407" fmla="*/ 4434159 w 4765298"/>
              <a:gd name="connsiteY58-408" fmla="*/ 20002 h 826276"/>
              <a:gd name="connsiteX59-409" fmla="*/ 4377962 w 4765298"/>
              <a:gd name="connsiteY59-410" fmla="*/ 0 h 826276"/>
              <a:gd name="connsiteX60-411" fmla="*/ 4377962 w 4765298"/>
              <a:gd name="connsiteY60-412" fmla="*/ 0 h 826276"/>
              <a:gd name="connsiteX61-413" fmla="*/ 3795984 w 4765298"/>
              <a:gd name="connsiteY61-414" fmla="*/ 376237 h 826276"/>
              <a:gd name="connsiteX62-415" fmla="*/ 3803605 w 4765298"/>
              <a:gd name="connsiteY62-416" fmla="*/ 376237 h 826276"/>
              <a:gd name="connsiteX63-417" fmla="*/ 3862659 w 4765298"/>
              <a:gd name="connsiteY63-418" fmla="*/ 410527 h 826276"/>
              <a:gd name="connsiteX64-419" fmla="*/ 3879805 w 4765298"/>
              <a:gd name="connsiteY64-420" fmla="*/ 478155 h 826276"/>
              <a:gd name="connsiteX65-421" fmla="*/ 3876947 w 4765298"/>
              <a:gd name="connsiteY65-422" fmla="*/ 485775 h 826276"/>
              <a:gd name="connsiteX66-423" fmla="*/ 3876947 w 4765298"/>
              <a:gd name="connsiteY66-424" fmla="*/ 486727 h 826276"/>
              <a:gd name="connsiteX67-425" fmla="*/ 3792174 w 4765298"/>
              <a:gd name="connsiteY67-426" fmla="*/ 517207 h 826276"/>
              <a:gd name="connsiteX68-427" fmla="*/ 3767409 w 4765298"/>
              <a:gd name="connsiteY68-428" fmla="*/ 488632 h 826276"/>
              <a:gd name="connsiteX69-429" fmla="*/ 3769314 w 4765298"/>
              <a:gd name="connsiteY69-430" fmla="*/ 452437 h 826276"/>
              <a:gd name="connsiteX70-431" fmla="*/ 3787412 w 4765298"/>
              <a:gd name="connsiteY70-432" fmla="*/ 438150 h 826276"/>
              <a:gd name="connsiteX71-433" fmla="*/ 3805509 w 4765298"/>
              <a:gd name="connsiteY71-434" fmla="*/ 441960 h 826276"/>
              <a:gd name="connsiteX72-435" fmla="*/ 3817892 w 4765298"/>
              <a:gd name="connsiteY72-436" fmla="*/ 441960 h 826276"/>
              <a:gd name="connsiteX73-437" fmla="*/ 3817892 w 4765298"/>
              <a:gd name="connsiteY73-438" fmla="*/ 428625 h 826276"/>
              <a:gd name="connsiteX74-439" fmla="*/ 3800747 w 4765298"/>
              <a:gd name="connsiteY74-440" fmla="*/ 419100 h 826276"/>
              <a:gd name="connsiteX75-441" fmla="*/ 3782649 w 4765298"/>
              <a:gd name="connsiteY75-442" fmla="*/ 420052 h 826276"/>
              <a:gd name="connsiteX76-443" fmla="*/ 3755027 w 4765298"/>
              <a:gd name="connsiteY76-444" fmla="*/ 441960 h 826276"/>
              <a:gd name="connsiteX77-445" fmla="*/ 3751217 w 4765298"/>
              <a:gd name="connsiteY77-446" fmla="*/ 494347 h 826276"/>
              <a:gd name="connsiteX78-447" fmla="*/ 3784555 w 4765298"/>
              <a:gd name="connsiteY78-448" fmla="*/ 533400 h 826276"/>
              <a:gd name="connsiteX79-449" fmla="*/ 3881709 w 4765298"/>
              <a:gd name="connsiteY79-450" fmla="*/ 511492 h 826276"/>
              <a:gd name="connsiteX80-451" fmla="*/ 3891234 w 4765298"/>
              <a:gd name="connsiteY80-452" fmla="*/ 513397 h 826276"/>
              <a:gd name="connsiteX81-453" fmla="*/ 3887424 w 4765298"/>
              <a:gd name="connsiteY81-454" fmla="*/ 562927 h 826276"/>
              <a:gd name="connsiteX82-455" fmla="*/ 3839799 w 4765298"/>
              <a:gd name="connsiteY82-456" fmla="*/ 610552 h 826276"/>
              <a:gd name="connsiteX83-457" fmla="*/ 3717879 w 4765298"/>
              <a:gd name="connsiteY83-458" fmla="*/ 575310 h 826276"/>
              <a:gd name="connsiteX84-459" fmla="*/ 3731214 w 4765298"/>
              <a:gd name="connsiteY84-460" fmla="*/ 398145 h 826276"/>
              <a:gd name="connsiteX85-461" fmla="*/ 3795984 w 4765298"/>
              <a:gd name="connsiteY85-462" fmla="*/ 376237 h 826276"/>
              <a:gd name="connsiteX86-463" fmla="*/ 3795984 w 4765298"/>
              <a:gd name="connsiteY86-464" fmla="*/ 376237 h 826276"/>
              <a:gd name="connsiteX87-465" fmla="*/ 3795984 w 4765298"/>
              <a:gd name="connsiteY87-466" fmla="*/ 376237 h 826276"/>
              <a:gd name="connsiteX88-467" fmla="*/ 3917905 w 4765298"/>
              <a:gd name="connsiteY88-468" fmla="*/ 576262 h 826276"/>
              <a:gd name="connsiteX89-469" fmla="*/ 3932192 w 4765298"/>
              <a:gd name="connsiteY89-470" fmla="*/ 577215 h 826276"/>
              <a:gd name="connsiteX90-471" fmla="*/ 4007440 w 4765298"/>
              <a:gd name="connsiteY90-472" fmla="*/ 657225 h 826276"/>
              <a:gd name="connsiteX91-473" fmla="*/ 3949337 w 4765298"/>
              <a:gd name="connsiteY91-474" fmla="*/ 704850 h 826276"/>
              <a:gd name="connsiteX92-475" fmla="*/ 3931240 w 4765298"/>
              <a:gd name="connsiteY92-476" fmla="*/ 639127 h 826276"/>
              <a:gd name="connsiteX93-477" fmla="*/ 3954099 w 4765298"/>
              <a:gd name="connsiteY93-478" fmla="*/ 671512 h 826276"/>
              <a:gd name="connsiteX94-479" fmla="*/ 3963624 w 4765298"/>
              <a:gd name="connsiteY94-480" fmla="*/ 697230 h 826276"/>
              <a:gd name="connsiteX95-481" fmla="*/ 3951242 w 4765298"/>
              <a:gd name="connsiteY95-482" fmla="*/ 629602 h 826276"/>
              <a:gd name="connsiteX96-483" fmla="*/ 3885520 w 4765298"/>
              <a:gd name="connsiteY96-484" fmla="*/ 665797 h 826276"/>
              <a:gd name="connsiteX97-485" fmla="*/ 3868374 w 4765298"/>
              <a:gd name="connsiteY97-486" fmla="*/ 681037 h 826276"/>
              <a:gd name="connsiteX98-487" fmla="*/ 3867422 w 4765298"/>
              <a:gd name="connsiteY98-488" fmla="*/ 619125 h 826276"/>
              <a:gd name="connsiteX99-489" fmla="*/ 3917905 w 4765298"/>
              <a:gd name="connsiteY99-490" fmla="*/ 576262 h 826276"/>
              <a:gd name="connsiteX100-491" fmla="*/ 4026490 w 4765298"/>
              <a:gd name="connsiteY100-492" fmla="*/ 600075 h 826276"/>
              <a:gd name="connsiteX101-493" fmla="*/ 4093165 w 4765298"/>
              <a:gd name="connsiteY101-494" fmla="*/ 614362 h 826276"/>
              <a:gd name="connsiteX102-495" fmla="*/ 4130312 w 4765298"/>
              <a:gd name="connsiteY102-496" fmla="*/ 652462 h 826276"/>
              <a:gd name="connsiteX103-497" fmla="*/ 4139837 w 4765298"/>
              <a:gd name="connsiteY103-498" fmla="*/ 695325 h 826276"/>
              <a:gd name="connsiteX104-499" fmla="*/ 4210322 w 4765298"/>
              <a:gd name="connsiteY104-500" fmla="*/ 672465 h 826276"/>
              <a:gd name="connsiteX105-501" fmla="*/ 4265567 w 4765298"/>
              <a:gd name="connsiteY105-502" fmla="*/ 653415 h 826276"/>
              <a:gd name="connsiteX106-503" fmla="*/ 4271282 w 4765298"/>
              <a:gd name="connsiteY106-504" fmla="*/ 654367 h 826276"/>
              <a:gd name="connsiteX107-505" fmla="*/ 4280807 w 4765298"/>
              <a:gd name="connsiteY107-506" fmla="*/ 656272 h 826276"/>
              <a:gd name="connsiteX108-507" fmla="*/ 4385582 w 4765298"/>
              <a:gd name="connsiteY108-508" fmla="*/ 707707 h 826276"/>
              <a:gd name="connsiteX109-509" fmla="*/ 4432254 w 4765298"/>
              <a:gd name="connsiteY109-510" fmla="*/ 741045 h 826276"/>
              <a:gd name="connsiteX110-511" fmla="*/ 4460829 w 4765298"/>
              <a:gd name="connsiteY110-512" fmla="*/ 754380 h 826276"/>
              <a:gd name="connsiteX111-513" fmla="*/ 4449400 w 4765298"/>
              <a:gd name="connsiteY111-514" fmla="*/ 781050 h 826276"/>
              <a:gd name="connsiteX112-515" fmla="*/ 4426540 w 4765298"/>
              <a:gd name="connsiteY112-516" fmla="*/ 777240 h 826276"/>
              <a:gd name="connsiteX113-517" fmla="*/ 4241754 w 4765298"/>
              <a:gd name="connsiteY113-518" fmla="*/ 769620 h 826276"/>
              <a:gd name="connsiteX114-519" fmla="*/ 4188415 w 4765298"/>
              <a:gd name="connsiteY114-520" fmla="*/ 761047 h 826276"/>
              <a:gd name="connsiteX115-521" fmla="*/ 4092212 w 4765298"/>
              <a:gd name="connsiteY115-522" fmla="*/ 668655 h 826276"/>
              <a:gd name="connsiteX116-523" fmla="*/ 4078877 w 4765298"/>
              <a:gd name="connsiteY116-524" fmla="*/ 641032 h 826276"/>
              <a:gd name="connsiteX117-525" fmla="*/ 4076020 w 4765298"/>
              <a:gd name="connsiteY117-526" fmla="*/ 670560 h 826276"/>
              <a:gd name="connsiteX118-527" fmla="*/ 4073162 w 4765298"/>
              <a:gd name="connsiteY118-528" fmla="*/ 721995 h 826276"/>
              <a:gd name="connsiteX119-529" fmla="*/ 4032205 w 4765298"/>
              <a:gd name="connsiteY119-530" fmla="*/ 659130 h 826276"/>
              <a:gd name="connsiteX120-531" fmla="*/ 4026490 w 4765298"/>
              <a:gd name="connsiteY120-532" fmla="*/ 600075 h 826276"/>
              <a:gd name="connsiteX121-533" fmla="*/ 4026490 w 4765298"/>
              <a:gd name="connsiteY121-534" fmla="*/ 600075 h 826276"/>
              <a:gd name="connsiteX122-535" fmla="*/ 4242707 w 4765298"/>
              <a:gd name="connsiteY122-536" fmla="*/ 767715 h 826276"/>
              <a:gd name="connsiteX123-537" fmla="*/ 4253184 w 4765298"/>
              <a:gd name="connsiteY123-538" fmla="*/ 768667 h 826276"/>
              <a:gd name="connsiteX124-539" fmla="*/ 4276045 w 4765298"/>
              <a:gd name="connsiteY124-540" fmla="*/ 653415 h 826276"/>
              <a:gd name="connsiteX125-541" fmla="*/ 4265567 w 4765298"/>
              <a:gd name="connsiteY125-542" fmla="*/ 652462 h 826276"/>
              <a:gd name="connsiteX126-543" fmla="*/ 4262709 w 4765298"/>
              <a:gd name="connsiteY126-544" fmla="*/ 670560 h 826276"/>
              <a:gd name="connsiteX127-545" fmla="*/ 4252232 w 4765298"/>
              <a:gd name="connsiteY127-546" fmla="*/ 720090 h 826276"/>
              <a:gd name="connsiteX128-547" fmla="*/ 4242707 w 4765298"/>
              <a:gd name="connsiteY128-548" fmla="*/ 767715 h 826276"/>
              <a:gd name="connsiteX129-549" fmla="*/ 4242707 w 4765298"/>
              <a:gd name="connsiteY129-550" fmla="*/ 767715 h 826276"/>
              <a:gd name="connsiteX130-551" fmla="*/ 4167459 w 4765298"/>
              <a:gd name="connsiteY130-552" fmla="*/ 642937 h 826276"/>
              <a:gd name="connsiteX131-553" fmla="*/ 4190320 w 4765298"/>
              <a:gd name="connsiteY131-554" fmla="*/ 654367 h 826276"/>
              <a:gd name="connsiteX132-555" fmla="*/ 4189367 w 4765298"/>
              <a:gd name="connsiteY132-556" fmla="*/ 686752 h 826276"/>
              <a:gd name="connsiteX133-557" fmla="*/ 4155077 w 4765298"/>
              <a:gd name="connsiteY133-558" fmla="*/ 678180 h 826276"/>
              <a:gd name="connsiteX134-559" fmla="*/ 4167459 w 4765298"/>
              <a:gd name="connsiteY134-560" fmla="*/ 642937 h 826276"/>
              <a:gd name="connsiteX135-561" fmla="*/ 4403679 w 4765298"/>
              <a:gd name="connsiteY135-562" fmla="*/ 672465 h 826276"/>
              <a:gd name="connsiteX136-563" fmla="*/ 4426540 w 4765298"/>
              <a:gd name="connsiteY136-564" fmla="*/ 697230 h 826276"/>
              <a:gd name="connsiteX137-565" fmla="*/ 4403679 w 4765298"/>
              <a:gd name="connsiteY137-566" fmla="*/ 701992 h 826276"/>
              <a:gd name="connsiteX138-567" fmla="*/ 4403679 w 4765298"/>
              <a:gd name="connsiteY138-568" fmla="*/ 672465 h 826276"/>
              <a:gd name="connsiteX139-569" fmla="*/ 4613229 w 4765298"/>
              <a:gd name="connsiteY139-570" fmla="*/ 704850 h 826276"/>
              <a:gd name="connsiteX140-571" fmla="*/ 4596084 w 4765298"/>
              <a:gd name="connsiteY140-572" fmla="*/ 724852 h 826276"/>
              <a:gd name="connsiteX141-573" fmla="*/ 4599895 w 4765298"/>
              <a:gd name="connsiteY141-574" fmla="*/ 746760 h 826276"/>
              <a:gd name="connsiteX142-575" fmla="*/ 4617040 w 4765298"/>
              <a:gd name="connsiteY142-576" fmla="*/ 725805 h 826276"/>
              <a:gd name="connsiteX143-577" fmla="*/ 4613229 w 4765298"/>
              <a:gd name="connsiteY143-578" fmla="*/ 704850 h 826276"/>
              <a:gd name="connsiteX0-579" fmla="*/ 4244340 w 4631676"/>
              <a:gd name="connsiteY0-580" fmla="*/ 0 h 826276"/>
              <a:gd name="connsiteX1-581" fmla="*/ 4211955 w 4631676"/>
              <a:gd name="connsiteY1-582" fmla="*/ 5715 h 826276"/>
              <a:gd name="connsiteX2-583" fmla="*/ 4168140 w 4631676"/>
              <a:gd name="connsiteY2-584" fmla="*/ 46672 h 826276"/>
              <a:gd name="connsiteX3-585" fmla="*/ 4150995 w 4631676"/>
              <a:gd name="connsiteY3-586" fmla="*/ 72390 h 826276"/>
              <a:gd name="connsiteX4-587" fmla="*/ 4139565 w 4631676"/>
              <a:gd name="connsiteY4-588" fmla="*/ 98107 h 826276"/>
              <a:gd name="connsiteX5-589" fmla="*/ 4055745 w 4631676"/>
              <a:gd name="connsiteY5-590" fmla="*/ 183832 h 826276"/>
              <a:gd name="connsiteX6-591" fmla="*/ 4029075 w 4631676"/>
              <a:gd name="connsiteY6-592" fmla="*/ 203835 h 826276"/>
              <a:gd name="connsiteX7-593" fmla="*/ 4003357 w 4631676"/>
              <a:gd name="connsiteY7-594" fmla="*/ 214312 h 826276"/>
              <a:gd name="connsiteX8-595" fmla="*/ 3995737 w 4631676"/>
              <a:gd name="connsiteY8-596" fmla="*/ 196215 h 826276"/>
              <a:gd name="connsiteX9-597" fmla="*/ 3752850 w 4631676"/>
              <a:gd name="connsiteY9-598" fmla="*/ 166687 h 826276"/>
              <a:gd name="connsiteX10-599" fmla="*/ 3672840 w 4631676"/>
              <a:gd name="connsiteY10-600" fmla="*/ 160972 h 826276"/>
              <a:gd name="connsiteX11-601" fmla="*/ 3672840 w 4631676"/>
              <a:gd name="connsiteY11-602" fmla="*/ 160972 h 826276"/>
              <a:gd name="connsiteX12-603" fmla="*/ 1440180 w 4631676"/>
              <a:gd name="connsiteY12-604" fmla="*/ 21907 h 826276"/>
              <a:gd name="connsiteX13-605" fmla="*/ 624840 w 4631676"/>
              <a:gd name="connsiteY13-606" fmla="*/ 3810 h 826276"/>
              <a:gd name="connsiteX14-607" fmla="*/ 0 w 4631676"/>
              <a:gd name="connsiteY14-608" fmla="*/ 5715 h 826276"/>
              <a:gd name="connsiteX15-609" fmla="*/ 1438275 w 4631676"/>
              <a:gd name="connsiteY15-610" fmla="*/ 40957 h 826276"/>
              <a:gd name="connsiteX16-611" fmla="*/ 3669983 w 4631676"/>
              <a:gd name="connsiteY16-612" fmla="*/ 180022 h 826276"/>
              <a:gd name="connsiteX17-613" fmla="*/ 3789045 w 4631676"/>
              <a:gd name="connsiteY17-614" fmla="*/ 193357 h 826276"/>
              <a:gd name="connsiteX18-615" fmla="*/ 3950018 w 4631676"/>
              <a:gd name="connsiteY18-616" fmla="*/ 225742 h 826276"/>
              <a:gd name="connsiteX19-617" fmla="*/ 3980498 w 4631676"/>
              <a:gd name="connsiteY19-618" fmla="*/ 306705 h 826276"/>
              <a:gd name="connsiteX20-619" fmla="*/ 3894773 w 4631676"/>
              <a:gd name="connsiteY20-620" fmla="*/ 307657 h 826276"/>
              <a:gd name="connsiteX21-621" fmla="*/ 3855720 w 4631676"/>
              <a:gd name="connsiteY21-622" fmla="*/ 266700 h 826276"/>
              <a:gd name="connsiteX22-623" fmla="*/ 3791902 w 4631676"/>
              <a:gd name="connsiteY22-624" fmla="*/ 312420 h 826276"/>
              <a:gd name="connsiteX23-625" fmla="*/ 3826193 w 4631676"/>
              <a:gd name="connsiteY23-626" fmla="*/ 306705 h 826276"/>
              <a:gd name="connsiteX24-627" fmla="*/ 3844290 w 4631676"/>
              <a:gd name="connsiteY24-628" fmla="*/ 333375 h 826276"/>
              <a:gd name="connsiteX25-629" fmla="*/ 3728085 w 4631676"/>
              <a:gd name="connsiteY25-630" fmla="*/ 372427 h 826276"/>
              <a:gd name="connsiteX26-631" fmla="*/ 3663315 w 4631676"/>
              <a:gd name="connsiteY26-632" fmla="*/ 346710 h 826276"/>
              <a:gd name="connsiteX27-633" fmla="*/ 3538537 w 4631676"/>
              <a:gd name="connsiteY27-634" fmla="*/ 437197 h 826276"/>
              <a:gd name="connsiteX28-635" fmla="*/ 3533775 w 4631676"/>
              <a:gd name="connsiteY28-636" fmla="*/ 547687 h 826276"/>
              <a:gd name="connsiteX29-637" fmla="*/ 3580448 w 4631676"/>
              <a:gd name="connsiteY29-638" fmla="*/ 616267 h 826276"/>
              <a:gd name="connsiteX30-639" fmla="*/ 3625215 w 4631676"/>
              <a:gd name="connsiteY30-640" fmla="*/ 647700 h 826276"/>
              <a:gd name="connsiteX31-641" fmla="*/ 4032885 w 4631676"/>
              <a:gd name="connsiteY31-642" fmla="*/ 784860 h 826276"/>
              <a:gd name="connsiteX32-643" fmla="*/ 4490085 w 4631676"/>
              <a:gd name="connsiteY32-644" fmla="*/ 815340 h 826276"/>
              <a:gd name="connsiteX33-645" fmla="*/ 4545330 w 4631676"/>
              <a:gd name="connsiteY33-646" fmla="*/ 748665 h 826276"/>
              <a:gd name="connsiteX34-647" fmla="*/ 4473893 w 4631676"/>
              <a:gd name="connsiteY34-648" fmla="*/ 660082 h 826276"/>
              <a:gd name="connsiteX35-649" fmla="*/ 4412932 w 4631676"/>
              <a:gd name="connsiteY35-650" fmla="*/ 690562 h 826276"/>
              <a:gd name="connsiteX36-651" fmla="*/ 4421505 w 4631676"/>
              <a:gd name="connsiteY36-652" fmla="*/ 743902 h 826276"/>
              <a:gd name="connsiteX37-653" fmla="*/ 4428173 w 4631676"/>
              <a:gd name="connsiteY37-654" fmla="*/ 716280 h 826276"/>
              <a:gd name="connsiteX38-655" fmla="*/ 4507230 w 4631676"/>
              <a:gd name="connsiteY38-656" fmla="*/ 687705 h 826276"/>
              <a:gd name="connsiteX39-657" fmla="*/ 4500562 w 4631676"/>
              <a:gd name="connsiteY39-658" fmla="*/ 782002 h 826276"/>
              <a:gd name="connsiteX40-659" fmla="*/ 4359593 w 4631676"/>
              <a:gd name="connsiteY40-660" fmla="*/ 773430 h 826276"/>
              <a:gd name="connsiteX41-661" fmla="*/ 4325303 w 4631676"/>
              <a:gd name="connsiteY41-662" fmla="*/ 719137 h 826276"/>
              <a:gd name="connsiteX42-663" fmla="*/ 4326255 w 4631676"/>
              <a:gd name="connsiteY42-664" fmla="*/ 662940 h 826276"/>
              <a:gd name="connsiteX43-665" fmla="*/ 4446270 w 4631676"/>
              <a:gd name="connsiteY43-666" fmla="*/ 525780 h 826276"/>
              <a:gd name="connsiteX44-667" fmla="*/ 4545330 w 4631676"/>
              <a:gd name="connsiteY44-668" fmla="*/ 399097 h 826276"/>
              <a:gd name="connsiteX45-669" fmla="*/ 4583430 w 4631676"/>
              <a:gd name="connsiteY45-670" fmla="*/ 380047 h 826276"/>
              <a:gd name="connsiteX46-671" fmla="*/ 4551045 w 4631676"/>
              <a:gd name="connsiteY46-672" fmla="*/ 355282 h 826276"/>
              <a:gd name="connsiteX47-673" fmla="*/ 4553903 w 4631676"/>
              <a:gd name="connsiteY47-674" fmla="*/ 339090 h 826276"/>
              <a:gd name="connsiteX48-675" fmla="*/ 4595812 w 4631676"/>
              <a:gd name="connsiteY48-676" fmla="*/ 335280 h 826276"/>
              <a:gd name="connsiteX49-677" fmla="*/ 4620578 w 4631676"/>
              <a:gd name="connsiteY49-678" fmla="*/ 321945 h 826276"/>
              <a:gd name="connsiteX50-679" fmla="*/ 4609148 w 4631676"/>
              <a:gd name="connsiteY50-680" fmla="*/ 291465 h 826276"/>
              <a:gd name="connsiteX51-681" fmla="*/ 4563428 w 4631676"/>
              <a:gd name="connsiteY51-682" fmla="*/ 260985 h 826276"/>
              <a:gd name="connsiteX52-683" fmla="*/ 4372928 w 4631676"/>
              <a:gd name="connsiteY52-684" fmla="*/ 185737 h 826276"/>
              <a:gd name="connsiteX53-685" fmla="*/ 4292918 w 4631676"/>
              <a:gd name="connsiteY53-686" fmla="*/ 147637 h 826276"/>
              <a:gd name="connsiteX54-687" fmla="*/ 4357687 w 4631676"/>
              <a:gd name="connsiteY54-688" fmla="*/ 87630 h 826276"/>
              <a:gd name="connsiteX55-689" fmla="*/ 4384357 w 4631676"/>
              <a:gd name="connsiteY55-690" fmla="*/ 80010 h 826276"/>
              <a:gd name="connsiteX56-691" fmla="*/ 4354830 w 4631676"/>
              <a:gd name="connsiteY56-692" fmla="*/ 59055 h 826276"/>
              <a:gd name="connsiteX57-693" fmla="*/ 4300537 w 4631676"/>
              <a:gd name="connsiteY57-694" fmla="*/ 20002 h 826276"/>
              <a:gd name="connsiteX58-695" fmla="*/ 4244340 w 4631676"/>
              <a:gd name="connsiteY58-696" fmla="*/ 0 h 826276"/>
              <a:gd name="connsiteX59-697" fmla="*/ 4244340 w 4631676"/>
              <a:gd name="connsiteY59-698" fmla="*/ 0 h 826276"/>
              <a:gd name="connsiteX60-699" fmla="*/ 3662362 w 4631676"/>
              <a:gd name="connsiteY60-700" fmla="*/ 376237 h 826276"/>
              <a:gd name="connsiteX61-701" fmla="*/ 3669983 w 4631676"/>
              <a:gd name="connsiteY61-702" fmla="*/ 376237 h 826276"/>
              <a:gd name="connsiteX62-703" fmla="*/ 3729037 w 4631676"/>
              <a:gd name="connsiteY62-704" fmla="*/ 410527 h 826276"/>
              <a:gd name="connsiteX63-705" fmla="*/ 3746183 w 4631676"/>
              <a:gd name="connsiteY63-706" fmla="*/ 478155 h 826276"/>
              <a:gd name="connsiteX64-707" fmla="*/ 3743325 w 4631676"/>
              <a:gd name="connsiteY64-708" fmla="*/ 485775 h 826276"/>
              <a:gd name="connsiteX65-709" fmla="*/ 3743325 w 4631676"/>
              <a:gd name="connsiteY65-710" fmla="*/ 486727 h 826276"/>
              <a:gd name="connsiteX66-711" fmla="*/ 3658552 w 4631676"/>
              <a:gd name="connsiteY66-712" fmla="*/ 517207 h 826276"/>
              <a:gd name="connsiteX67-713" fmla="*/ 3633787 w 4631676"/>
              <a:gd name="connsiteY67-714" fmla="*/ 488632 h 826276"/>
              <a:gd name="connsiteX68-715" fmla="*/ 3635692 w 4631676"/>
              <a:gd name="connsiteY68-716" fmla="*/ 452437 h 826276"/>
              <a:gd name="connsiteX69-717" fmla="*/ 3653790 w 4631676"/>
              <a:gd name="connsiteY69-718" fmla="*/ 438150 h 826276"/>
              <a:gd name="connsiteX70-719" fmla="*/ 3671887 w 4631676"/>
              <a:gd name="connsiteY70-720" fmla="*/ 441960 h 826276"/>
              <a:gd name="connsiteX71-721" fmla="*/ 3684270 w 4631676"/>
              <a:gd name="connsiteY71-722" fmla="*/ 441960 h 826276"/>
              <a:gd name="connsiteX72-723" fmla="*/ 3684270 w 4631676"/>
              <a:gd name="connsiteY72-724" fmla="*/ 428625 h 826276"/>
              <a:gd name="connsiteX73-725" fmla="*/ 3667125 w 4631676"/>
              <a:gd name="connsiteY73-726" fmla="*/ 419100 h 826276"/>
              <a:gd name="connsiteX74-727" fmla="*/ 3649027 w 4631676"/>
              <a:gd name="connsiteY74-728" fmla="*/ 420052 h 826276"/>
              <a:gd name="connsiteX75-729" fmla="*/ 3621405 w 4631676"/>
              <a:gd name="connsiteY75-730" fmla="*/ 441960 h 826276"/>
              <a:gd name="connsiteX76-731" fmla="*/ 3617595 w 4631676"/>
              <a:gd name="connsiteY76-732" fmla="*/ 494347 h 826276"/>
              <a:gd name="connsiteX77-733" fmla="*/ 3650933 w 4631676"/>
              <a:gd name="connsiteY77-734" fmla="*/ 533400 h 826276"/>
              <a:gd name="connsiteX78-735" fmla="*/ 3748087 w 4631676"/>
              <a:gd name="connsiteY78-736" fmla="*/ 511492 h 826276"/>
              <a:gd name="connsiteX79-737" fmla="*/ 3757612 w 4631676"/>
              <a:gd name="connsiteY79-738" fmla="*/ 513397 h 826276"/>
              <a:gd name="connsiteX80-739" fmla="*/ 3753802 w 4631676"/>
              <a:gd name="connsiteY80-740" fmla="*/ 562927 h 826276"/>
              <a:gd name="connsiteX81-741" fmla="*/ 3706177 w 4631676"/>
              <a:gd name="connsiteY81-742" fmla="*/ 610552 h 826276"/>
              <a:gd name="connsiteX82-743" fmla="*/ 3584257 w 4631676"/>
              <a:gd name="connsiteY82-744" fmla="*/ 575310 h 826276"/>
              <a:gd name="connsiteX83-745" fmla="*/ 3597592 w 4631676"/>
              <a:gd name="connsiteY83-746" fmla="*/ 398145 h 826276"/>
              <a:gd name="connsiteX84-747" fmla="*/ 3662362 w 4631676"/>
              <a:gd name="connsiteY84-748" fmla="*/ 376237 h 826276"/>
              <a:gd name="connsiteX85-749" fmla="*/ 3662362 w 4631676"/>
              <a:gd name="connsiteY85-750" fmla="*/ 376237 h 826276"/>
              <a:gd name="connsiteX86-751" fmla="*/ 3662362 w 4631676"/>
              <a:gd name="connsiteY86-752" fmla="*/ 376237 h 826276"/>
              <a:gd name="connsiteX87-753" fmla="*/ 3784283 w 4631676"/>
              <a:gd name="connsiteY87-754" fmla="*/ 576262 h 826276"/>
              <a:gd name="connsiteX88-755" fmla="*/ 3798570 w 4631676"/>
              <a:gd name="connsiteY88-756" fmla="*/ 577215 h 826276"/>
              <a:gd name="connsiteX89-757" fmla="*/ 3873818 w 4631676"/>
              <a:gd name="connsiteY89-758" fmla="*/ 657225 h 826276"/>
              <a:gd name="connsiteX90-759" fmla="*/ 3815715 w 4631676"/>
              <a:gd name="connsiteY90-760" fmla="*/ 704850 h 826276"/>
              <a:gd name="connsiteX91-761" fmla="*/ 3797618 w 4631676"/>
              <a:gd name="connsiteY91-762" fmla="*/ 639127 h 826276"/>
              <a:gd name="connsiteX92-763" fmla="*/ 3820477 w 4631676"/>
              <a:gd name="connsiteY92-764" fmla="*/ 671512 h 826276"/>
              <a:gd name="connsiteX93-765" fmla="*/ 3830002 w 4631676"/>
              <a:gd name="connsiteY93-766" fmla="*/ 697230 h 826276"/>
              <a:gd name="connsiteX94-767" fmla="*/ 3817620 w 4631676"/>
              <a:gd name="connsiteY94-768" fmla="*/ 629602 h 826276"/>
              <a:gd name="connsiteX95-769" fmla="*/ 3751898 w 4631676"/>
              <a:gd name="connsiteY95-770" fmla="*/ 665797 h 826276"/>
              <a:gd name="connsiteX96-771" fmla="*/ 3734752 w 4631676"/>
              <a:gd name="connsiteY96-772" fmla="*/ 681037 h 826276"/>
              <a:gd name="connsiteX97-773" fmla="*/ 3733800 w 4631676"/>
              <a:gd name="connsiteY97-774" fmla="*/ 619125 h 826276"/>
              <a:gd name="connsiteX98-775" fmla="*/ 3784283 w 4631676"/>
              <a:gd name="connsiteY98-776" fmla="*/ 576262 h 826276"/>
              <a:gd name="connsiteX99-777" fmla="*/ 3892868 w 4631676"/>
              <a:gd name="connsiteY99-778" fmla="*/ 600075 h 826276"/>
              <a:gd name="connsiteX100-779" fmla="*/ 3959543 w 4631676"/>
              <a:gd name="connsiteY100-780" fmla="*/ 614362 h 826276"/>
              <a:gd name="connsiteX101-781" fmla="*/ 3996690 w 4631676"/>
              <a:gd name="connsiteY101-782" fmla="*/ 652462 h 826276"/>
              <a:gd name="connsiteX102-783" fmla="*/ 4006215 w 4631676"/>
              <a:gd name="connsiteY102-784" fmla="*/ 695325 h 826276"/>
              <a:gd name="connsiteX103-785" fmla="*/ 4076700 w 4631676"/>
              <a:gd name="connsiteY103-786" fmla="*/ 672465 h 826276"/>
              <a:gd name="connsiteX104-787" fmla="*/ 4131945 w 4631676"/>
              <a:gd name="connsiteY104-788" fmla="*/ 653415 h 826276"/>
              <a:gd name="connsiteX105-789" fmla="*/ 4137660 w 4631676"/>
              <a:gd name="connsiteY105-790" fmla="*/ 654367 h 826276"/>
              <a:gd name="connsiteX106-791" fmla="*/ 4147185 w 4631676"/>
              <a:gd name="connsiteY106-792" fmla="*/ 656272 h 826276"/>
              <a:gd name="connsiteX107-793" fmla="*/ 4251960 w 4631676"/>
              <a:gd name="connsiteY107-794" fmla="*/ 707707 h 826276"/>
              <a:gd name="connsiteX108-795" fmla="*/ 4298632 w 4631676"/>
              <a:gd name="connsiteY108-796" fmla="*/ 741045 h 826276"/>
              <a:gd name="connsiteX109-797" fmla="*/ 4327207 w 4631676"/>
              <a:gd name="connsiteY109-798" fmla="*/ 754380 h 826276"/>
              <a:gd name="connsiteX110-799" fmla="*/ 4315778 w 4631676"/>
              <a:gd name="connsiteY110-800" fmla="*/ 781050 h 826276"/>
              <a:gd name="connsiteX111-801" fmla="*/ 4292918 w 4631676"/>
              <a:gd name="connsiteY111-802" fmla="*/ 777240 h 826276"/>
              <a:gd name="connsiteX112-803" fmla="*/ 4108132 w 4631676"/>
              <a:gd name="connsiteY112-804" fmla="*/ 769620 h 826276"/>
              <a:gd name="connsiteX113-805" fmla="*/ 4054793 w 4631676"/>
              <a:gd name="connsiteY113-806" fmla="*/ 761047 h 826276"/>
              <a:gd name="connsiteX114-807" fmla="*/ 3958590 w 4631676"/>
              <a:gd name="connsiteY114-808" fmla="*/ 668655 h 826276"/>
              <a:gd name="connsiteX115-809" fmla="*/ 3945255 w 4631676"/>
              <a:gd name="connsiteY115-810" fmla="*/ 641032 h 826276"/>
              <a:gd name="connsiteX116-811" fmla="*/ 3942398 w 4631676"/>
              <a:gd name="connsiteY116-812" fmla="*/ 670560 h 826276"/>
              <a:gd name="connsiteX117-813" fmla="*/ 3939540 w 4631676"/>
              <a:gd name="connsiteY117-814" fmla="*/ 721995 h 826276"/>
              <a:gd name="connsiteX118-815" fmla="*/ 3898583 w 4631676"/>
              <a:gd name="connsiteY118-816" fmla="*/ 659130 h 826276"/>
              <a:gd name="connsiteX119-817" fmla="*/ 3892868 w 4631676"/>
              <a:gd name="connsiteY119-818" fmla="*/ 600075 h 826276"/>
              <a:gd name="connsiteX120-819" fmla="*/ 3892868 w 4631676"/>
              <a:gd name="connsiteY120-820" fmla="*/ 600075 h 826276"/>
              <a:gd name="connsiteX121-821" fmla="*/ 4109085 w 4631676"/>
              <a:gd name="connsiteY121-822" fmla="*/ 767715 h 826276"/>
              <a:gd name="connsiteX122-823" fmla="*/ 4119562 w 4631676"/>
              <a:gd name="connsiteY122-824" fmla="*/ 768667 h 826276"/>
              <a:gd name="connsiteX123-825" fmla="*/ 4142423 w 4631676"/>
              <a:gd name="connsiteY123-826" fmla="*/ 653415 h 826276"/>
              <a:gd name="connsiteX124-827" fmla="*/ 4131945 w 4631676"/>
              <a:gd name="connsiteY124-828" fmla="*/ 652462 h 826276"/>
              <a:gd name="connsiteX125-829" fmla="*/ 4129087 w 4631676"/>
              <a:gd name="connsiteY125-830" fmla="*/ 670560 h 826276"/>
              <a:gd name="connsiteX126-831" fmla="*/ 4118610 w 4631676"/>
              <a:gd name="connsiteY126-832" fmla="*/ 720090 h 826276"/>
              <a:gd name="connsiteX127-833" fmla="*/ 4109085 w 4631676"/>
              <a:gd name="connsiteY127-834" fmla="*/ 767715 h 826276"/>
              <a:gd name="connsiteX128-835" fmla="*/ 4109085 w 4631676"/>
              <a:gd name="connsiteY128-836" fmla="*/ 767715 h 826276"/>
              <a:gd name="connsiteX129-837" fmla="*/ 4033837 w 4631676"/>
              <a:gd name="connsiteY129-838" fmla="*/ 642937 h 826276"/>
              <a:gd name="connsiteX130-839" fmla="*/ 4056698 w 4631676"/>
              <a:gd name="connsiteY130-840" fmla="*/ 654367 h 826276"/>
              <a:gd name="connsiteX131-841" fmla="*/ 4055745 w 4631676"/>
              <a:gd name="connsiteY131-842" fmla="*/ 686752 h 826276"/>
              <a:gd name="connsiteX132-843" fmla="*/ 4021455 w 4631676"/>
              <a:gd name="connsiteY132-844" fmla="*/ 678180 h 826276"/>
              <a:gd name="connsiteX133-845" fmla="*/ 4033837 w 4631676"/>
              <a:gd name="connsiteY133-846" fmla="*/ 642937 h 826276"/>
              <a:gd name="connsiteX134-847" fmla="*/ 4270057 w 4631676"/>
              <a:gd name="connsiteY134-848" fmla="*/ 672465 h 826276"/>
              <a:gd name="connsiteX135-849" fmla="*/ 4292918 w 4631676"/>
              <a:gd name="connsiteY135-850" fmla="*/ 697230 h 826276"/>
              <a:gd name="connsiteX136-851" fmla="*/ 4270057 w 4631676"/>
              <a:gd name="connsiteY136-852" fmla="*/ 701992 h 826276"/>
              <a:gd name="connsiteX137-853" fmla="*/ 4270057 w 4631676"/>
              <a:gd name="connsiteY137-854" fmla="*/ 672465 h 826276"/>
              <a:gd name="connsiteX138-855" fmla="*/ 4479607 w 4631676"/>
              <a:gd name="connsiteY138-856" fmla="*/ 704850 h 826276"/>
              <a:gd name="connsiteX139-857" fmla="*/ 4462462 w 4631676"/>
              <a:gd name="connsiteY139-858" fmla="*/ 724852 h 826276"/>
              <a:gd name="connsiteX140-859" fmla="*/ 4466273 w 4631676"/>
              <a:gd name="connsiteY140-860" fmla="*/ 746760 h 826276"/>
              <a:gd name="connsiteX141-861" fmla="*/ 4483418 w 4631676"/>
              <a:gd name="connsiteY141-862" fmla="*/ 725805 h 826276"/>
              <a:gd name="connsiteX142-863" fmla="*/ 4479607 w 4631676"/>
              <a:gd name="connsiteY142-864" fmla="*/ 704850 h 826276"/>
              <a:gd name="connsiteX0-865" fmla="*/ 4244340 w 4631676"/>
              <a:gd name="connsiteY0-866" fmla="*/ 0 h 826276"/>
              <a:gd name="connsiteX1-867" fmla="*/ 4211955 w 4631676"/>
              <a:gd name="connsiteY1-868" fmla="*/ 5715 h 826276"/>
              <a:gd name="connsiteX2-869" fmla="*/ 4168140 w 4631676"/>
              <a:gd name="connsiteY2-870" fmla="*/ 46672 h 826276"/>
              <a:gd name="connsiteX3-871" fmla="*/ 4150995 w 4631676"/>
              <a:gd name="connsiteY3-872" fmla="*/ 72390 h 826276"/>
              <a:gd name="connsiteX4-873" fmla="*/ 4139565 w 4631676"/>
              <a:gd name="connsiteY4-874" fmla="*/ 98107 h 826276"/>
              <a:gd name="connsiteX5-875" fmla="*/ 4055745 w 4631676"/>
              <a:gd name="connsiteY5-876" fmla="*/ 183832 h 826276"/>
              <a:gd name="connsiteX6-877" fmla="*/ 4029075 w 4631676"/>
              <a:gd name="connsiteY6-878" fmla="*/ 203835 h 826276"/>
              <a:gd name="connsiteX7-879" fmla="*/ 4003357 w 4631676"/>
              <a:gd name="connsiteY7-880" fmla="*/ 214312 h 826276"/>
              <a:gd name="connsiteX8-881" fmla="*/ 3995737 w 4631676"/>
              <a:gd name="connsiteY8-882" fmla="*/ 196215 h 826276"/>
              <a:gd name="connsiteX9-883" fmla="*/ 3752850 w 4631676"/>
              <a:gd name="connsiteY9-884" fmla="*/ 166687 h 826276"/>
              <a:gd name="connsiteX10-885" fmla="*/ 3672840 w 4631676"/>
              <a:gd name="connsiteY10-886" fmla="*/ 160972 h 826276"/>
              <a:gd name="connsiteX11-887" fmla="*/ 3672840 w 4631676"/>
              <a:gd name="connsiteY11-888" fmla="*/ 160972 h 826276"/>
              <a:gd name="connsiteX12-889" fmla="*/ 1440180 w 4631676"/>
              <a:gd name="connsiteY12-890" fmla="*/ 21907 h 826276"/>
              <a:gd name="connsiteX13-891" fmla="*/ 0 w 4631676"/>
              <a:gd name="connsiteY13-892" fmla="*/ 5715 h 826276"/>
              <a:gd name="connsiteX14-893" fmla="*/ 1438275 w 4631676"/>
              <a:gd name="connsiteY14-894" fmla="*/ 40957 h 826276"/>
              <a:gd name="connsiteX15-895" fmla="*/ 3669983 w 4631676"/>
              <a:gd name="connsiteY15-896" fmla="*/ 180022 h 826276"/>
              <a:gd name="connsiteX16-897" fmla="*/ 3789045 w 4631676"/>
              <a:gd name="connsiteY16-898" fmla="*/ 193357 h 826276"/>
              <a:gd name="connsiteX17-899" fmla="*/ 3950018 w 4631676"/>
              <a:gd name="connsiteY17-900" fmla="*/ 225742 h 826276"/>
              <a:gd name="connsiteX18-901" fmla="*/ 3980498 w 4631676"/>
              <a:gd name="connsiteY18-902" fmla="*/ 306705 h 826276"/>
              <a:gd name="connsiteX19-903" fmla="*/ 3894773 w 4631676"/>
              <a:gd name="connsiteY19-904" fmla="*/ 307657 h 826276"/>
              <a:gd name="connsiteX20-905" fmla="*/ 3855720 w 4631676"/>
              <a:gd name="connsiteY20-906" fmla="*/ 266700 h 826276"/>
              <a:gd name="connsiteX21-907" fmla="*/ 3791902 w 4631676"/>
              <a:gd name="connsiteY21-908" fmla="*/ 312420 h 826276"/>
              <a:gd name="connsiteX22-909" fmla="*/ 3826193 w 4631676"/>
              <a:gd name="connsiteY22-910" fmla="*/ 306705 h 826276"/>
              <a:gd name="connsiteX23-911" fmla="*/ 3844290 w 4631676"/>
              <a:gd name="connsiteY23-912" fmla="*/ 333375 h 826276"/>
              <a:gd name="connsiteX24-913" fmla="*/ 3728085 w 4631676"/>
              <a:gd name="connsiteY24-914" fmla="*/ 372427 h 826276"/>
              <a:gd name="connsiteX25-915" fmla="*/ 3663315 w 4631676"/>
              <a:gd name="connsiteY25-916" fmla="*/ 346710 h 826276"/>
              <a:gd name="connsiteX26-917" fmla="*/ 3538537 w 4631676"/>
              <a:gd name="connsiteY26-918" fmla="*/ 437197 h 826276"/>
              <a:gd name="connsiteX27-919" fmla="*/ 3533775 w 4631676"/>
              <a:gd name="connsiteY27-920" fmla="*/ 547687 h 826276"/>
              <a:gd name="connsiteX28-921" fmla="*/ 3580448 w 4631676"/>
              <a:gd name="connsiteY28-922" fmla="*/ 616267 h 826276"/>
              <a:gd name="connsiteX29-923" fmla="*/ 3625215 w 4631676"/>
              <a:gd name="connsiteY29-924" fmla="*/ 647700 h 826276"/>
              <a:gd name="connsiteX30-925" fmla="*/ 4032885 w 4631676"/>
              <a:gd name="connsiteY30-926" fmla="*/ 784860 h 826276"/>
              <a:gd name="connsiteX31-927" fmla="*/ 4490085 w 4631676"/>
              <a:gd name="connsiteY31-928" fmla="*/ 815340 h 826276"/>
              <a:gd name="connsiteX32-929" fmla="*/ 4545330 w 4631676"/>
              <a:gd name="connsiteY32-930" fmla="*/ 748665 h 826276"/>
              <a:gd name="connsiteX33-931" fmla="*/ 4473893 w 4631676"/>
              <a:gd name="connsiteY33-932" fmla="*/ 660082 h 826276"/>
              <a:gd name="connsiteX34-933" fmla="*/ 4412932 w 4631676"/>
              <a:gd name="connsiteY34-934" fmla="*/ 690562 h 826276"/>
              <a:gd name="connsiteX35-935" fmla="*/ 4421505 w 4631676"/>
              <a:gd name="connsiteY35-936" fmla="*/ 743902 h 826276"/>
              <a:gd name="connsiteX36-937" fmla="*/ 4428173 w 4631676"/>
              <a:gd name="connsiteY36-938" fmla="*/ 716280 h 826276"/>
              <a:gd name="connsiteX37-939" fmla="*/ 4507230 w 4631676"/>
              <a:gd name="connsiteY37-940" fmla="*/ 687705 h 826276"/>
              <a:gd name="connsiteX38-941" fmla="*/ 4500562 w 4631676"/>
              <a:gd name="connsiteY38-942" fmla="*/ 782002 h 826276"/>
              <a:gd name="connsiteX39-943" fmla="*/ 4359593 w 4631676"/>
              <a:gd name="connsiteY39-944" fmla="*/ 773430 h 826276"/>
              <a:gd name="connsiteX40-945" fmla="*/ 4325303 w 4631676"/>
              <a:gd name="connsiteY40-946" fmla="*/ 719137 h 826276"/>
              <a:gd name="connsiteX41-947" fmla="*/ 4326255 w 4631676"/>
              <a:gd name="connsiteY41-948" fmla="*/ 662940 h 826276"/>
              <a:gd name="connsiteX42-949" fmla="*/ 4446270 w 4631676"/>
              <a:gd name="connsiteY42-950" fmla="*/ 525780 h 826276"/>
              <a:gd name="connsiteX43-951" fmla="*/ 4545330 w 4631676"/>
              <a:gd name="connsiteY43-952" fmla="*/ 399097 h 826276"/>
              <a:gd name="connsiteX44-953" fmla="*/ 4583430 w 4631676"/>
              <a:gd name="connsiteY44-954" fmla="*/ 380047 h 826276"/>
              <a:gd name="connsiteX45-955" fmla="*/ 4551045 w 4631676"/>
              <a:gd name="connsiteY45-956" fmla="*/ 355282 h 826276"/>
              <a:gd name="connsiteX46-957" fmla="*/ 4553903 w 4631676"/>
              <a:gd name="connsiteY46-958" fmla="*/ 339090 h 826276"/>
              <a:gd name="connsiteX47-959" fmla="*/ 4595812 w 4631676"/>
              <a:gd name="connsiteY47-960" fmla="*/ 335280 h 826276"/>
              <a:gd name="connsiteX48-961" fmla="*/ 4620578 w 4631676"/>
              <a:gd name="connsiteY48-962" fmla="*/ 321945 h 826276"/>
              <a:gd name="connsiteX49-963" fmla="*/ 4609148 w 4631676"/>
              <a:gd name="connsiteY49-964" fmla="*/ 291465 h 826276"/>
              <a:gd name="connsiteX50-965" fmla="*/ 4563428 w 4631676"/>
              <a:gd name="connsiteY50-966" fmla="*/ 260985 h 826276"/>
              <a:gd name="connsiteX51-967" fmla="*/ 4372928 w 4631676"/>
              <a:gd name="connsiteY51-968" fmla="*/ 185737 h 826276"/>
              <a:gd name="connsiteX52-969" fmla="*/ 4292918 w 4631676"/>
              <a:gd name="connsiteY52-970" fmla="*/ 147637 h 826276"/>
              <a:gd name="connsiteX53-971" fmla="*/ 4357687 w 4631676"/>
              <a:gd name="connsiteY53-972" fmla="*/ 87630 h 826276"/>
              <a:gd name="connsiteX54-973" fmla="*/ 4384357 w 4631676"/>
              <a:gd name="connsiteY54-974" fmla="*/ 80010 h 826276"/>
              <a:gd name="connsiteX55-975" fmla="*/ 4354830 w 4631676"/>
              <a:gd name="connsiteY55-976" fmla="*/ 59055 h 826276"/>
              <a:gd name="connsiteX56-977" fmla="*/ 4300537 w 4631676"/>
              <a:gd name="connsiteY56-978" fmla="*/ 20002 h 826276"/>
              <a:gd name="connsiteX57-979" fmla="*/ 4244340 w 4631676"/>
              <a:gd name="connsiteY57-980" fmla="*/ 0 h 826276"/>
              <a:gd name="connsiteX58-981" fmla="*/ 4244340 w 4631676"/>
              <a:gd name="connsiteY58-982" fmla="*/ 0 h 826276"/>
              <a:gd name="connsiteX59-983" fmla="*/ 3662362 w 4631676"/>
              <a:gd name="connsiteY59-984" fmla="*/ 376237 h 826276"/>
              <a:gd name="connsiteX60-985" fmla="*/ 3669983 w 4631676"/>
              <a:gd name="connsiteY60-986" fmla="*/ 376237 h 826276"/>
              <a:gd name="connsiteX61-987" fmla="*/ 3729037 w 4631676"/>
              <a:gd name="connsiteY61-988" fmla="*/ 410527 h 826276"/>
              <a:gd name="connsiteX62-989" fmla="*/ 3746183 w 4631676"/>
              <a:gd name="connsiteY62-990" fmla="*/ 478155 h 826276"/>
              <a:gd name="connsiteX63-991" fmla="*/ 3743325 w 4631676"/>
              <a:gd name="connsiteY63-992" fmla="*/ 485775 h 826276"/>
              <a:gd name="connsiteX64-993" fmla="*/ 3743325 w 4631676"/>
              <a:gd name="connsiteY64-994" fmla="*/ 486727 h 826276"/>
              <a:gd name="connsiteX65-995" fmla="*/ 3658552 w 4631676"/>
              <a:gd name="connsiteY65-996" fmla="*/ 517207 h 826276"/>
              <a:gd name="connsiteX66-997" fmla="*/ 3633787 w 4631676"/>
              <a:gd name="connsiteY66-998" fmla="*/ 488632 h 826276"/>
              <a:gd name="connsiteX67-999" fmla="*/ 3635692 w 4631676"/>
              <a:gd name="connsiteY67-1000" fmla="*/ 452437 h 826276"/>
              <a:gd name="connsiteX68-1001" fmla="*/ 3653790 w 4631676"/>
              <a:gd name="connsiteY68-1002" fmla="*/ 438150 h 826276"/>
              <a:gd name="connsiteX69-1003" fmla="*/ 3671887 w 4631676"/>
              <a:gd name="connsiteY69-1004" fmla="*/ 441960 h 826276"/>
              <a:gd name="connsiteX70-1005" fmla="*/ 3684270 w 4631676"/>
              <a:gd name="connsiteY70-1006" fmla="*/ 441960 h 826276"/>
              <a:gd name="connsiteX71-1007" fmla="*/ 3684270 w 4631676"/>
              <a:gd name="connsiteY71-1008" fmla="*/ 428625 h 826276"/>
              <a:gd name="connsiteX72-1009" fmla="*/ 3667125 w 4631676"/>
              <a:gd name="connsiteY72-1010" fmla="*/ 419100 h 826276"/>
              <a:gd name="connsiteX73-1011" fmla="*/ 3649027 w 4631676"/>
              <a:gd name="connsiteY73-1012" fmla="*/ 420052 h 826276"/>
              <a:gd name="connsiteX74-1013" fmla="*/ 3621405 w 4631676"/>
              <a:gd name="connsiteY74-1014" fmla="*/ 441960 h 826276"/>
              <a:gd name="connsiteX75-1015" fmla="*/ 3617595 w 4631676"/>
              <a:gd name="connsiteY75-1016" fmla="*/ 494347 h 826276"/>
              <a:gd name="connsiteX76-1017" fmla="*/ 3650933 w 4631676"/>
              <a:gd name="connsiteY76-1018" fmla="*/ 533400 h 826276"/>
              <a:gd name="connsiteX77-1019" fmla="*/ 3748087 w 4631676"/>
              <a:gd name="connsiteY77-1020" fmla="*/ 511492 h 826276"/>
              <a:gd name="connsiteX78-1021" fmla="*/ 3757612 w 4631676"/>
              <a:gd name="connsiteY78-1022" fmla="*/ 513397 h 826276"/>
              <a:gd name="connsiteX79-1023" fmla="*/ 3753802 w 4631676"/>
              <a:gd name="connsiteY79-1024" fmla="*/ 562927 h 826276"/>
              <a:gd name="connsiteX80-1025" fmla="*/ 3706177 w 4631676"/>
              <a:gd name="connsiteY80-1026" fmla="*/ 610552 h 826276"/>
              <a:gd name="connsiteX81-1027" fmla="*/ 3584257 w 4631676"/>
              <a:gd name="connsiteY81-1028" fmla="*/ 575310 h 826276"/>
              <a:gd name="connsiteX82-1029" fmla="*/ 3597592 w 4631676"/>
              <a:gd name="connsiteY82-1030" fmla="*/ 398145 h 826276"/>
              <a:gd name="connsiteX83-1031" fmla="*/ 3662362 w 4631676"/>
              <a:gd name="connsiteY83-1032" fmla="*/ 376237 h 826276"/>
              <a:gd name="connsiteX84-1033" fmla="*/ 3662362 w 4631676"/>
              <a:gd name="connsiteY84-1034" fmla="*/ 376237 h 826276"/>
              <a:gd name="connsiteX85-1035" fmla="*/ 3662362 w 4631676"/>
              <a:gd name="connsiteY85-1036" fmla="*/ 376237 h 826276"/>
              <a:gd name="connsiteX86-1037" fmla="*/ 3784283 w 4631676"/>
              <a:gd name="connsiteY86-1038" fmla="*/ 576262 h 826276"/>
              <a:gd name="connsiteX87-1039" fmla="*/ 3798570 w 4631676"/>
              <a:gd name="connsiteY87-1040" fmla="*/ 577215 h 826276"/>
              <a:gd name="connsiteX88-1041" fmla="*/ 3873818 w 4631676"/>
              <a:gd name="connsiteY88-1042" fmla="*/ 657225 h 826276"/>
              <a:gd name="connsiteX89-1043" fmla="*/ 3815715 w 4631676"/>
              <a:gd name="connsiteY89-1044" fmla="*/ 704850 h 826276"/>
              <a:gd name="connsiteX90-1045" fmla="*/ 3797618 w 4631676"/>
              <a:gd name="connsiteY90-1046" fmla="*/ 639127 h 826276"/>
              <a:gd name="connsiteX91-1047" fmla="*/ 3820477 w 4631676"/>
              <a:gd name="connsiteY91-1048" fmla="*/ 671512 h 826276"/>
              <a:gd name="connsiteX92-1049" fmla="*/ 3830002 w 4631676"/>
              <a:gd name="connsiteY92-1050" fmla="*/ 697230 h 826276"/>
              <a:gd name="connsiteX93-1051" fmla="*/ 3817620 w 4631676"/>
              <a:gd name="connsiteY93-1052" fmla="*/ 629602 h 826276"/>
              <a:gd name="connsiteX94-1053" fmla="*/ 3751898 w 4631676"/>
              <a:gd name="connsiteY94-1054" fmla="*/ 665797 h 826276"/>
              <a:gd name="connsiteX95-1055" fmla="*/ 3734752 w 4631676"/>
              <a:gd name="connsiteY95-1056" fmla="*/ 681037 h 826276"/>
              <a:gd name="connsiteX96-1057" fmla="*/ 3733800 w 4631676"/>
              <a:gd name="connsiteY96-1058" fmla="*/ 619125 h 826276"/>
              <a:gd name="connsiteX97-1059" fmla="*/ 3784283 w 4631676"/>
              <a:gd name="connsiteY97-1060" fmla="*/ 576262 h 826276"/>
              <a:gd name="connsiteX98-1061" fmla="*/ 3892868 w 4631676"/>
              <a:gd name="connsiteY98-1062" fmla="*/ 600075 h 826276"/>
              <a:gd name="connsiteX99-1063" fmla="*/ 3959543 w 4631676"/>
              <a:gd name="connsiteY99-1064" fmla="*/ 614362 h 826276"/>
              <a:gd name="connsiteX100-1065" fmla="*/ 3996690 w 4631676"/>
              <a:gd name="connsiteY100-1066" fmla="*/ 652462 h 826276"/>
              <a:gd name="connsiteX101-1067" fmla="*/ 4006215 w 4631676"/>
              <a:gd name="connsiteY101-1068" fmla="*/ 695325 h 826276"/>
              <a:gd name="connsiteX102-1069" fmla="*/ 4076700 w 4631676"/>
              <a:gd name="connsiteY102-1070" fmla="*/ 672465 h 826276"/>
              <a:gd name="connsiteX103-1071" fmla="*/ 4131945 w 4631676"/>
              <a:gd name="connsiteY103-1072" fmla="*/ 653415 h 826276"/>
              <a:gd name="connsiteX104-1073" fmla="*/ 4137660 w 4631676"/>
              <a:gd name="connsiteY104-1074" fmla="*/ 654367 h 826276"/>
              <a:gd name="connsiteX105-1075" fmla="*/ 4147185 w 4631676"/>
              <a:gd name="connsiteY105-1076" fmla="*/ 656272 h 826276"/>
              <a:gd name="connsiteX106-1077" fmla="*/ 4251960 w 4631676"/>
              <a:gd name="connsiteY106-1078" fmla="*/ 707707 h 826276"/>
              <a:gd name="connsiteX107-1079" fmla="*/ 4298632 w 4631676"/>
              <a:gd name="connsiteY107-1080" fmla="*/ 741045 h 826276"/>
              <a:gd name="connsiteX108-1081" fmla="*/ 4327207 w 4631676"/>
              <a:gd name="connsiteY108-1082" fmla="*/ 754380 h 826276"/>
              <a:gd name="connsiteX109-1083" fmla="*/ 4315778 w 4631676"/>
              <a:gd name="connsiteY109-1084" fmla="*/ 781050 h 826276"/>
              <a:gd name="connsiteX110-1085" fmla="*/ 4292918 w 4631676"/>
              <a:gd name="connsiteY110-1086" fmla="*/ 777240 h 826276"/>
              <a:gd name="connsiteX111-1087" fmla="*/ 4108132 w 4631676"/>
              <a:gd name="connsiteY111-1088" fmla="*/ 769620 h 826276"/>
              <a:gd name="connsiteX112-1089" fmla="*/ 4054793 w 4631676"/>
              <a:gd name="connsiteY112-1090" fmla="*/ 761047 h 826276"/>
              <a:gd name="connsiteX113-1091" fmla="*/ 3958590 w 4631676"/>
              <a:gd name="connsiteY113-1092" fmla="*/ 668655 h 826276"/>
              <a:gd name="connsiteX114-1093" fmla="*/ 3945255 w 4631676"/>
              <a:gd name="connsiteY114-1094" fmla="*/ 641032 h 826276"/>
              <a:gd name="connsiteX115-1095" fmla="*/ 3942398 w 4631676"/>
              <a:gd name="connsiteY115-1096" fmla="*/ 670560 h 826276"/>
              <a:gd name="connsiteX116-1097" fmla="*/ 3939540 w 4631676"/>
              <a:gd name="connsiteY116-1098" fmla="*/ 721995 h 826276"/>
              <a:gd name="connsiteX117-1099" fmla="*/ 3898583 w 4631676"/>
              <a:gd name="connsiteY117-1100" fmla="*/ 659130 h 826276"/>
              <a:gd name="connsiteX118-1101" fmla="*/ 3892868 w 4631676"/>
              <a:gd name="connsiteY118-1102" fmla="*/ 600075 h 826276"/>
              <a:gd name="connsiteX119-1103" fmla="*/ 3892868 w 4631676"/>
              <a:gd name="connsiteY119-1104" fmla="*/ 600075 h 826276"/>
              <a:gd name="connsiteX120-1105" fmla="*/ 4109085 w 4631676"/>
              <a:gd name="connsiteY120-1106" fmla="*/ 767715 h 826276"/>
              <a:gd name="connsiteX121-1107" fmla="*/ 4119562 w 4631676"/>
              <a:gd name="connsiteY121-1108" fmla="*/ 768667 h 826276"/>
              <a:gd name="connsiteX122-1109" fmla="*/ 4142423 w 4631676"/>
              <a:gd name="connsiteY122-1110" fmla="*/ 653415 h 826276"/>
              <a:gd name="connsiteX123-1111" fmla="*/ 4131945 w 4631676"/>
              <a:gd name="connsiteY123-1112" fmla="*/ 652462 h 826276"/>
              <a:gd name="connsiteX124-1113" fmla="*/ 4129087 w 4631676"/>
              <a:gd name="connsiteY124-1114" fmla="*/ 670560 h 826276"/>
              <a:gd name="connsiteX125-1115" fmla="*/ 4118610 w 4631676"/>
              <a:gd name="connsiteY125-1116" fmla="*/ 720090 h 826276"/>
              <a:gd name="connsiteX126-1117" fmla="*/ 4109085 w 4631676"/>
              <a:gd name="connsiteY126-1118" fmla="*/ 767715 h 826276"/>
              <a:gd name="connsiteX127-1119" fmla="*/ 4109085 w 4631676"/>
              <a:gd name="connsiteY127-1120" fmla="*/ 767715 h 826276"/>
              <a:gd name="connsiteX128-1121" fmla="*/ 4033837 w 4631676"/>
              <a:gd name="connsiteY128-1122" fmla="*/ 642937 h 826276"/>
              <a:gd name="connsiteX129-1123" fmla="*/ 4056698 w 4631676"/>
              <a:gd name="connsiteY129-1124" fmla="*/ 654367 h 826276"/>
              <a:gd name="connsiteX130-1125" fmla="*/ 4055745 w 4631676"/>
              <a:gd name="connsiteY130-1126" fmla="*/ 686752 h 826276"/>
              <a:gd name="connsiteX131-1127" fmla="*/ 4021455 w 4631676"/>
              <a:gd name="connsiteY131-1128" fmla="*/ 678180 h 826276"/>
              <a:gd name="connsiteX132-1129" fmla="*/ 4033837 w 4631676"/>
              <a:gd name="connsiteY132-1130" fmla="*/ 642937 h 826276"/>
              <a:gd name="connsiteX133-1131" fmla="*/ 4270057 w 4631676"/>
              <a:gd name="connsiteY133-1132" fmla="*/ 672465 h 826276"/>
              <a:gd name="connsiteX134-1133" fmla="*/ 4292918 w 4631676"/>
              <a:gd name="connsiteY134-1134" fmla="*/ 697230 h 826276"/>
              <a:gd name="connsiteX135-1135" fmla="*/ 4270057 w 4631676"/>
              <a:gd name="connsiteY135-1136" fmla="*/ 701992 h 826276"/>
              <a:gd name="connsiteX136-1137" fmla="*/ 4270057 w 4631676"/>
              <a:gd name="connsiteY136-1138" fmla="*/ 672465 h 826276"/>
              <a:gd name="connsiteX137-1139" fmla="*/ 4479607 w 4631676"/>
              <a:gd name="connsiteY137-1140" fmla="*/ 704850 h 826276"/>
              <a:gd name="connsiteX138-1141" fmla="*/ 4462462 w 4631676"/>
              <a:gd name="connsiteY138-1142" fmla="*/ 724852 h 826276"/>
              <a:gd name="connsiteX139-1143" fmla="*/ 4466273 w 4631676"/>
              <a:gd name="connsiteY139-1144" fmla="*/ 746760 h 826276"/>
              <a:gd name="connsiteX140-1145" fmla="*/ 4483418 w 4631676"/>
              <a:gd name="connsiteY140-1146" fmla="*/ 725805 h 826276"/>
              <a:gd name="connsiteX141-1147" fmla="*/ 4479607 w 4631676"/>
              <a:gd name="connsiteY141-1148" fmla="*/ 704850 h 826276"/>
              <a:gd name="connsiteX0-1149" fmla="*/ 4314355 w 4701691"/>
              <a:gd name="connsiteY0-1150" fmla="*/ 7598 h 833874"/>
              <a:gd name="connsiteX1-1151" fmla="*/ 4281970 w 4701691"/>
              <a:gd name="connsiteY1-1152" fmla="*/ 13313 h 833874"/>
              <a:gd name="connsiteX2-1153" fmla="*/ 4238155 w 4701691"/>
              <a:gd name="connsiteY2-1154" fmla="*/ 54270 h 833874"/>
              <a:gd name="connsiteX3-1155" fmla="*/ 4221010 w 4701691"/>
              <a:gd name="connsiteY3-1156" fmla="*/ 79988 h 833874"/>
              <a:gd name="connsiteX4-1157" fmla="*/ 4209580 w 4701691"/>
              <a:gd name="connsiteY4-1158" fmla="*/ 105705 h 833874"/>
              <a:gd name="connsiteX5-1159" fmla="*/ 4125760 w 4701691"/>
              <a:gd name="connsiteY5-1160" fmla="*/ 191430 h 833874"/>
              <a:gd name="connsiteX6-1161" fmla="*/ 4099090 w 4701691"/>
              <a:gd name="connsiteY6-1162" fmla="*/ 211433 h 833874"/>
              <a:gd name="connsiteX7-1163" fmla="*/ 4073372 w 4701691"/>
              <a:gd name="connsiteY7-1164" fmla="*/ 221910 h 833874"/>
              <a:gd name="connsiteX8-1165" fmla="*/ 4065752 w 4701691"/>
              <a:gd name="connsiteY8-1166" fmla="*/ 203813 h 833874"/>
              <a:gd name="connsiteX9-1167" fmla="*/ 3822865 w 4701691"/>
              <a:gd name="connsiteY9-1168" fmla="*/ 174285 h 833874"/>
              <a:gd name="connsiteX10-1169" fmla="*/ 3742855 w 4701691"/>
              <a:gd name="connsiteY10-1170" fmla="*/ 168570 h 833874"/>
              <a:gd name="connsiteX11-1171" fmla="*/ 3742855 w 4701691"/>
              <a:gd name="connsiteY11-1172" fmla="*/ 168570 h 833874"/>
              <a:gd name="connsiteX12-1173" fmla="*/ 1510195 w 4701691"/>
              <a:gd name="connsiteY12-1174" fmla="*/ 29505 h 833874"/>
              <a:gd name="connsiteX13-1175" fmla="*/ 70015 w 4701691"/>
              <a:gd name="connsiteY13-1176" fmla="*/ 13313 h 833874"/>
              <a:gd name="connsiteX14-1177" fmla="*/ 3739998 w 4701691"/>
              <a:gd name="connsiteY14-1178" fmla="*/ 187620 h 833874"/>
              <a:gd name="connsiteX15-1179" fmla="*/ 3859060 w 4701691"/>
              <a:gd name="connsiteY15-1180" fmla="*/ 200955 h 833874"/>
              <a:gd name="connsiteX16-1181" fmla="*/ 4020033 w 4701691"/>
              <a:gd name="connsiteY16-1182" fmla="*/ 233340 h 833874"/>
              <a:gd name="connsiteX17-1183" fmla="*/ 4050513 w 4701691"/>
              <a:gd name="connsiteY17-1184" fmla="*/ 314303 h 833874"/>
              <a:gd name="connsiteX18-1185" fmla="*/ 3964788 w 4701691"/>
              <a:gd name="connsiteY18-1186" fmla="*/ 315255 h 833874"/>
              <a:gd name="connsiteX19-1187" fmla="*/ 3925735 w 4701691"/>
              <a:gd name="connsiteY19-1188" fmla="*/ 274298 h 833874"/>
              <a:gd name="connsiteX20-1189" fmla="*/ 3861917 w 4701691"/>
              <a:gd name="connsiteY20-1190" fmla="*/ 320018 h 833874"/>
              <a:gd name="connsiteX21-1191" fmla="*/ 3896208 w 4701691"/>
              <a:gd name="connsiteY21-1192" fmla="*/ 314303 h 833874"/>
              <a:gd name="connsiteX22-1193" fmla="*/ 3914305 w 4701691"/>
              <a:gd name="connsiteY22-1194" fmla="*/ 340973 h 833874"/>
              <a:gd name="connsiteX23-1195" fmla="*/ 3798100 w 4701691"/>
              <a:gd name="connsiteY23-1196" fmla="*/ 380025 h 833874"/>
              <a:gd name="connsiteX24-1197" fmla="*/ 3733330 w 4701691"/>
              <a:gd name="connsiteY24-1198" fmla="*/ 354308 h 833874"/>
              <a:gd name="connsiteX25-1199" fmla="*/ 3608552 w 4701691"/>
              <a:gd name="connsiteY25-1200" fmla="*/ 444795 h 833874"/>
              <a:gd name="connsiteX26-1201" fmla="*/ 3603790 w 4701691"/>
              <a:gd name="connsiteY26-1202" fmla="*/ 555285 h 833874"/>
              <a:gd name="connsiteX27-1203" fmla="*/ 3650463 w 4701691"/>
              <a:gd name="connsiteY27-1204" fmla="*/ 623865 h 833874"/>
              <a:gd name="connsiteX28-1205" fmla="*/ 3695230 w 4701691"/>
              <a:gd name="connsiteY28-1206" fmla="*/ 655298 h 833874"/>
              <a:gd name="connsiteX29-1207" fmla="*/ 4102900 w 4701691"/>
              <a:gd name="connsiteY29-1208" fmla="*/ 792458 h 833874"/>
              <a:gd name="connsiteX30-1209" fmla="*/ 4560100 w 4701691"/>
              <a:gd name="connsiteY30-1210" fmla="*/ 822938 h 833874"/>
              <a:gd name="connsiteX31-1211" fmla="*/ 4615345 w 4701691"/>
              <a:gd name="connsiteY31-1212" fmla="*/ 756263 h 833874"/>
              <a:gd name="connsiteX32-1213" fmla="*/ 4543908 w 4701691"/>
              <a:gd name="connsiteY32-1214" fmla="*/ 667680 h 833874"/>
              <a:gd name="connsiteX33-1215" fmla="*/ 4482947 w 4701691"/>
              <a:gd name="connsiteY33-1216" fmla="*/ 698160 h 833874"/>
              <a:gd name="connsiteX34-1217" fmla="*/ 4491520 w 4701691"/>
              <a:gd name="connsiteY34-1218" fmla="*/ 751500 h 833874"/>
              <a:gd name="connsiteX35-1219" fmla="*/ 4498188 w 4701691"/>
              <a:gd name="connsiteY35-1220" fmla="*/ 723878 h 833874"/>
              <a:gd name="connsiteX36-1221" fmla="*/ 4577245 w 4701691"/>
              <a:gd name="connsiteY36-1222" fmla="*/ 695303 h 833874"/>
              <a:gd name="connsiteX37-1223" fmla="*/ 4570577 w 4701691"/>
              <a:gd name="connsiteY37-1224" fmla="*/ 789600 h 833874"/>
              <a:gd name="connsiteX38-1225" fmla="*/ 4429608 w 4701691"/>
              <a:gd name="connsiteY38-1226" fmla="*/ 781028 h 833874"/>
              <a:gd name="connsiteX39-1227" fmla="*/ 4395318 w 4701691"/>
              <a:gd name="connsiteY39-1228" fmla="*/ 726735 h 833874"/>
              <a:gd name="connsiteX40-1229" fmla="*/ 4396270 w 4701691"/>
              <a:gd name="connsiteY40-1230" fmla="*/ 670538 h 833874"/>
              <a:gd name="connsiteX41-1231" fmla="*/ 4516285 w 4701691"/>
              <a:gd name="connsiteY41-1232" fmla="*/ 533378 h 833874"/>
              <a:gd name="connsiteX42-1233" fmla="*/ 4615345 w 4701691"/>
              <a:gd name="connsiteY42-1234" fmla="*/ 406695 h 833874"/>
              <a:gd name="connsiteX43-1235" fmla="*/ 4653445 w 4701691"/>
              <a:gd name="connsiteY43-1236" fmla="*/ 387645 h 833874"/>
              <a:gd name="connsiteX44-1237" fmla="*/ 4621060 w 4701691"/>
              <a:gd name="connsiteY44-1238" fmla="*/ 362880 h 833874"/>
              <a:gd name="connsiteX45-1239" fmla="*/ 4623918 w 4701691"/>
              <a:gd name="connsiteY45-1240" fmla="*/ 346688 h 833874"/>
              <a:gd name="connsiteX46-1241" fmla="*/ 4665827 w 4701691"/>
              <a:gd name="connsiteY46-1242" fmla="*/ 342878 h 833874"/>
              <a:gd name="connsiteX47-1243" fmla="*/ 4690593 w 4701691"/>
              <a:gd name="connsiteY47-1244" fmla="*/ 329543 h 833874"/>
              <a:gd name="connsiteX48-1245" fmla="*/ 4679163 w 4701691"/>
              <a:gd name="connsiteY48-1246" fmla="*/ 299063 h 833874"/>
              <a:gd name="connsiteX49-1247" fmla="*/ 4633443 w 4701691"/>
              <a:gd name="connsiteY49-1248" fmla="*/ 268583 h 833874"/>
              <a:gd name="connsiteX50-1249" fmla="*/ 4442943 w 4701691"/>
              <a:gd name="connsiteY50-1250" fmla="*/ 193335 h 833874"/>
              <a:gd name="connsiteX51-1251" fmla="*/ 4362933 w 4701691"/>
              <a:gd name="connsiteY51-1252" fmla="*/ 155235 h 833874"/>
              <a:gd name="connsiteX52-1253" fmla="*/ 4427702 w 4701691"/>
              <a:gd name="connsiteY52-1254" fmla="*/ 95228 h 833874"/>
              <a:gd name="connsiteX53-1255" fmla="*/ 4454372 w 4701691"/>
              <a:gd name="connsiteY53-1256" fmla="*/ 87608 h 833874"/>
              <a:gd name="connsiteX54-1257" fmla="*/ 4424845 w 4701691"/>
              <a:gd name="connsiteY54-1258" fmla="*/ 66653 h 833874"/>
              <a:gd name="connsiteX55-1259" fmla="*/ 4370552 w 4701691"/>
              <a:gd name="connsiteY55-1260" fmla="*/ 27600 h 833874"/>
              <a:gd name="connsiteX56-1261" fmla="*/ 4314355 w 4701691"/>
              <a:gd name="connsiteY56-1262" fmla="*/ 7598 h 833874"/>
              <a:gd name="connsiteX57-1263" fmla="*/ 4314355 w 4701691"/>
              <a:gd name="connsiteY57-1264" fmla="*/ 7598 h 833874"/>
              <a:gd name="connsiteX58-1265" fmla="*/ 3732377 w 4701691"/>
              <a:gd name="connsiteY58-1266" fmla="*/ 383835 h 833874"/>
              <a:gd name="connsiteX59-1267" fmla="*/ 3739998 w 4701691"/>
              <a:gd name="connsiteY59-1268" fmla="*/ 383835 h 833874"/>
              <a:gd name="connsiteX60-1269" fmla="*/ 3799052 w 4701691"/>
              <a:gd name="connsiteY60-1270" fmla="*/ 418125 h 833874"/>
              <a:gd name="connsiteX61-1271" fmla="*/ 3816198 w 4701691"/>
              <a:gd name="connsiteY61-1272" fmla="*/ 485753 h 833874"/>
              <a:gd name="connsiteX62-1273" fmla="*/ 3813340 w 4701691"/>
              <a:gd name="connsiteY62-1274" fmla="*/ 493373 h 833874"/>
              <a:gd name="connsiteX63-1275" fmla="*/ 3813340 w 4701691"/>
              <a:gd name="connsiteY63-1276" fmla="*/ 494325 h 833874"/>
              <a:gd name="connsiteX64-1277" fmla="*/ 3728567 w 4701691"/>
              <a:gd name="connsiteY64-1278" fmla="*/ 524805 h 833874"/>
              <a:gd name="connsiteX65-1279" fmla="*/ 3703802 w 4701691"/>
              <a:gd name="connsiteY65-1280" fmla="*/ 496230 h 833874"/>
              <a:gd name="connsiteX66-1281" fmla="*/ 3705707 w 4701691"/>
              <a:gd name="connsiteY66-1282" fmla="*/ 460035 h 833874"/>
              <a:gd name="connsiteX67-1283" fmla="*/ 3723805 w 4701691"/>
              <a:gd name="connsiteY67-1284" fmla="*/ 445748 h 833874"/>
              <a:gd name="connsiteX68-1285" fmla="*/ 3741902 w 4701691"/>
              <a:gd name="connsiteY68-1286" fmla="*/ 449558 h 833874"/>
              <a:gd name="connsiteX69-1287" fmla="*/ 3754285 w 4701691"/>
              <a:gd name="connsiteY69-1288" fmla="*/ 449558 h 833874"/>
              <a:gd name="connsiteX70-1289" fmla="*/ 3754285 w 4701691"/>
              <a:gd name="connsiteY70-1290" fmla="*/ 436223 h 833874"/>
              <a:gd name="connsiteX71-1291" fmla="*/ 3737140 w 4701691"/>
              <a:gd name="connsiteY71-1292" fmla="*/ 426698 h 833874"/>
              <a:gd name="connsiteX72-1293" fmla="*/ 3719042 w 4701691"/>
              <a:gd name="connsiteY72-1294" fmla="*/ 427650 h 833874"/>
              <a:gd name="connsiteX73-1295" fmla="*/ 3691420 w 4701691"/>
              <a:gd name="connsiteY73-1296" fmla="*/ 449558 h 833874"/>
              <a:gd name="connsiteX74-1297" fmla="*/ 3687610 w 4701691"/>
              <a:gd name="connsiteY74-1298" fmla="*/ 501945 h 833874"/>
              <a:gd name="connsiteX75-1299" fmla="*/ 3720948 w 4701691"/>
              <a:gd name="connsiteY75-1300" fmla="*/ 540998 h 833874"/>
              <a:gd name="connsiteX76-1301" fmla="*/ 3818102 w 4701691"/>
              <a:gd name="connsiteY76-1302" fmla="*/ 519090 h 833874"/>
              <a:gd name="connsiteX77-1303" fmla="*/ 3827627 w 4701691"/>
              <a:gd name="connsiteY77-1304" fmla="*/ 520995 h 833874"/>
              <a:gd name="connsiteX78-1305" fmla="*/ 3823817 w 4701691"/>
              <a:gd name="connsiteY78-1306" fmla="*/ 570525 h 833874"/>
              <a:gd name="connsiteX79-1307" fmla="*/ 3776192 w 4701691"/>
              <a:gd name="connsiteY79-1308" fmla="*/ 618150 h 833874"/>
              <a:gd name="connsiteX80-1309" fmla="*/ 3654272 w 4701691"/>
              <a:gd name="connsiteY80-1310" fmla="*/ 582908 h 833874"/>
              <a:gd name="connsiteX81-1311" fmla="*/ 3667607 w 4701691"/>
              <a:gd name="connsiteY81-1312" fmla="*/ 405743 h 833874"/>
              <a:gd name="connsiteX82-1313" fmla="*/ 3732377 w 4701691"/>
              <a:gd name="connsiteY82-1314" fmla="*/ 383835 h 833874"/>
              <a:gd name="connsiteX83-1315" fmla="*/ 3732377 w 4701691"/>
              <a:gd name="connsiteY83-1316" fmla="*/ 383835 h 833874"/>
              <a:gd name="connsiteX84-1317" fmla="*/ 3732377 w 4701691"/>
              <a:gd name="connsiteY84-1318" fmla="*/ 383835 h 833874"/>
              <a:gd name="connsiteX85-1319" fmla="*/ 3854298 w 4701691"/>
              <a:gd name="connsiteY85-1320" fmla="*/ 583860 h 833874"/>
              <a:gd name="connsiteX86-1321" fmla="*/ 3868585 w 4701691"/>
              <a:gd name="connsiteY86-1322" fmla="*/ 584813 h 833874"/>
              <a:gd name="connsiteX87-1323" fmla="*/ 3943833 w 4701691"/>
              <a:gd name="connsiteY87-1324" fmla="*/ 664823 h 833874"/>
              <a:gd name="connsiteX88-1325" fmla="*/ 3885730 w 4701691"/>
              <a:gd name="connsiteY88-1326" fmla="*/ 712448 h 833874"/>
              <a:gd name="connsiteX89-1327" fmla="*/ 3867633 w 4701691"/>
              <a:gd name="connsiteY89-1328" fmla="*/ 646725 h 833874"/>
              <a:gd name="connsiteX90-1329" fmla="*/ 3890492 w 4701691"/>
              <a:gd name="connsiteY90-1330" fmla="*/ 679110 h 833874"/>
              <a:gd name="connsiteX91-1331" fmla="*/ 3900017 w 4701691"/>
              <a:gd name="connsiteY91-1332" fmla="*/ 704828 h 833874"/>
              <a:gd name="connsiteX92-1333" fmla="*/ 3887635 w 4701691"/>
              <a:gd name="connsiteY92-1334" fmla="*/ 637200 h 833874"/>
              <a:gd name="connsiteX93-1335" fmla="*/ 3821913 w 4701691"/>
              <a:gd name="connsiteY93-1336" fmla="*/ 673395 h 833874"/>
              <a:gd name="connsiteX94-1337" fmla="*/ 3804767 w 4701691"/>
              <a:gd name="connsiteY94-1338" fmla="*/ 688635 h 833874"/>
              <a:gd name="connsiteX95-1339" fmla="*/ 3803815 w 4701691"/>
              <a:gd name="connsiteY95-1340" fmla="*/ 626723 h 833874"/>
              <a:gd name="connsiteX96-1341" fmla="*/ 3854298 w 4701691"/>
              <a:gd name="connsiteY96-1342" fmla="*/ 583860 h 833874"/>
              <a:gd name="connsiteX97-1343" fmla="*/ 3962883 w 4701691"/>
              <a:gd name="connsiteY97-1344" fmla="*/ 607673 h 833874"/>
              <a:gd name="connsiteX98-1345" fmla="*/ 4029558 w 4701691"/>
              <a:gd name="connsiteY98-1346" fmla="*/ 621960 h 833874"/>
              <a:gd name="connsiteX99-1347" fmla="*/ 4066705 w 4701691"/>
              <a:gd name="connsiteY99-1348" fmla="*/ 660060 h 833874"/>
              <a:gd name="connsiteX100-1349" fmla="*/ 4076230 w 4701691"/>
              <a:gd name="connsiteY100-1350" fmla="*/ 702923 h 833874"/>
              <a:gd name="connsiteX101-1351" fmla="*/ 4146715 w 4701691"/>
              <a:gd name="connsiteY101-1352" fmla="*/ 680063 h 833874"/>
              <a:gd name="connsiteX102-1353" fmla="*/ 4201960 w 4701691"/>
              <a:gd name="connsiteY102-1354" fmla="*/ 661013 h 833874"/>
              <a:gd name="connsiteX103-1355" fmla="*/ 4207675 w 4701691"/>
              <a:gd name="connsiteY103-1356" fmla="*/ 661965 h 833874"/>
              <a:gd name="connsiteX104-1357" fmla="*/ 4217200 w 4701691"/>
              <a:gd name="connsiteY104-1358" fmla="*/ 663870 h 833874"/>
              <a:gd name="connsiteX105-1359" fmla="*/ 4321975 w 4701691"/>
              <a:gd name="connsiteY105-1360" fmla="*/ 715305 h 833874"/>
              <a:gd name="connsiteX106-1361" fmla="*/ 4368647 w 4701691"/>
              <a:gd name="connsiteY106-1362" fmla="*/ 748643 h 833874"/>
              <a:gd name="connsiteX107-1363" fmla="*/ 4397222 w 4701691"/>
              <a:gd name="connsiteY107-1364" fmla="*/ 761978 h 833874"/>
              <a:gd name="connsiteX108-1365" fmla="*/ 4385793 w 4701691"/>
              <a:gd name="connsiteY108-1366" fmla="*/ 788648 h 833874"/>
              <a:gd name="connsiteX109-1367" fmla="*/ 4362933 w 4701691"/>
              <a:gd name="connsiteY109-1368" fmla="*/ 784838 h 833874"/>
              <a:gd name="connsiteX110-1369" fmla="*/ 4178147 w 4701691"/>
              <a:gd name="connsiteY110-1370" fmla="*/ 777218 h 833874"/>
              <a:gd name="connsiteX111-1371" fmla="*/ 4124808 w 4701691"/>
              <a:gd name="connsiteY111-1372" fmla="*/ 768645 h 833874"/>
              <a:gd name="connsiteX112-1373" fmla="*/ 4028605 w 4701691"/>
              <a:gd name="connsiteY112-1374" fmla="*/ 676253 h 833874"/>
              <a:gd name="connsiteX113-1375" fmla="*/ 4015270 w 4701691"/>
              <a:gd name="connsiteY113-1376" fmla="*/ 648630 h 833874"/>
              <a:gd name="connsiteX114-1377" fmla="*/ 4012413 w 4701691"/>
              <a:gd name="connsiteY114-1378" fmla="*/ 678158 h 833874"/>
              <a:gd name="connsiteX115-1379" fmla="*/ 4009555 w 4701691"/>
              <a:gd name="connsiteY115-1380" fmla="*/ 729593 h 833874"/>
              <a:gd name="connsiteX116-1381" fmla="*/ 3968598 w 4701691"/>
              <a:gd name="connsiteY116-1382" fmla="*/ 666728 h 833874"/>
              <a:gd name="connsiteX117-1383" fmla="*/ 3962883 w 4701691"/>
              <a:gd name="connsiteY117-1384" fmla="*/ 607673 h 833874"/>
              <a:gd name="connsiteX118-1385" fmla="*/ 3962883 w 4701691"/>
              <a:gd name="connsiteY118-1386" fmla="*/ 607673 h 833874"/>
              <a:gd name="connsiteX119-1387" fmla="*/ 4179100 w 4701691"/>
              <a:gd name="connsiteY119-1388" fmla="*/ 775313 h 833874"/>
              <a:gd name="connsiteX120-1389" fmla="*/ 4189577 w 4701691"/>
              <a:gd name="connsiteY120-1390" fmla="*/ 776265 h 833874"/>
              <a:gd name="connsiteX121-1391" fmla="*/ 4212438 w 4701691"/>
              <a:gd name="connsiteY121-1392" fmla="*/ 661013 h 833874"/>
              <a:gd name="connsiteX122-1393" fmla="*/ 4201960 w 4701691"/>
              <a:gd name="connsiteY122-1394" fmla="*/ 660060 h 833874"/>
              <a:gd name="connsiteX123-1395" fmla="*/ 4199102 w 4701691"/>
              <a:gd name="connsiteY123-1396" fmla="*/ 678158 h 833874"/>
              <a:gd name="connsiteX124-1397" fmla="*/ 4188625 w 4701691"/>
              <a:gd name="connsiteY124-1398" fmla="*/ 727688 h 833874"/>
              <a:gd name="connsiteX125-1399" fmla="*/ 4179100 w 4701691"/>
              <a:gd name="connsiteY125-1400" fmla="*/ 775313 h 833874"/>
              <a:gd name="connsiteX126-1401" fmla="*/ 4179100 w 4701691"/>
              <a:gd name="connsiteY126-1402" fmla="*/ 775313 h 833874"/>
              <a:gd name="connsiteX127-1403" fmla="*/ 4103852 w 4701691"/>
              <a:gd name="connsiteY127-1404" fmla="*/ 650535 h 833874"/>
              <a:gd name="connsiteX128-1405" fmla="*/ 4126713 w 4701691"/>
              <a:gd name="connsiteY128-1406" fmla="*/ 661965 h 833874"/>
              <a:gd name="connsiteX129-1407" fmla="*/ 4125760 w 4701691"/>
              <a:gd name="connsiteY129-1408" fmla="*/ 694350 h 833874"/>
              <a:gd name="connsiteX130-1409" fmla="*/ 4091470 w 4701691"/>
              <a:gd name="connsiteY130-1410" fmla="*/ 685778 h 833874"/>
              <a:gd name="connsiteX131-1411" fmla="*/ 4103852 w 4701691"/>
              <a:gd name="connsiteY131-1412" fmla="*/ 650535 h 833874"/>
              <a:gd name="connsiteX132-1413" fmla="*/ 4340072 w 4701691"/>
              <a:gd name="connsiteY132-1414" fmla="*/ 680063 h 833874"/>
              <a:gd name="connsiteX133-1415" fmla="*/ 4362933 w 4701691"/>
              <a:gd name="connsiteY133-1416" fmla="*/ 704828 h 833874"/>
              <a:gd name="connsiteX134-1417" fmla="*/ 4340072 w 4701691"/>
              <a:gd name="connsiteY134-1418" fmla="*/ 709590 h 833874"/>
              <a:gd name="connsiteX135-1419" fmla="*/ 4340072 w 4701691"/>
              <a:gd name="connsiteY135-1420" fmla="*/ 680063 h 833874"/>
              <a:gd name="connsiteX136-1421" fmla="*/ 4549622 w 4701691"/>
              <a:gd name="connsiteY136-1422" fmla="*/ 712448 h 833874"/>
              <a:gd name="connsiteX137-1423" fmla="*/ 4532477 w 4701691"/>
              <a:gd name="connsiteY137-1424" fmla="*/ 732450 h 833874"/>
              <a:gd name="connsiteX138-1425" fmla="*/ 4536288 w 4701691"/>
              <a:gd name="connsiteY138-1426" fmla="*/ 754358 h 833874"/>
              <a:gd name="connsiteX139-1427" fmla="*/ 4553433 w 4701691"/>
              <a:gd name="connsiteY139-1428" fmla="*/ 733403 h 833874"/>
              <a:gd name="connsiteX140-1429" fmla="*/ 4549622 w 4701691"/>
              <a:gd name="connsiteY140-1430" fmla="*/ 712448 h 833874"/>
              <a:gd name="connsiteX0-1431" fmla="*/ 2804161 w 3191497"/>
              <a:gd name="connsiteY0-1432" fmla="*/ 0 h 826276"/>
              <a:gd name="connsiteX1-1433" fmla="*/ 2771776 w 3191497"/>
              <a:gd name="connsiteY1-1434" fmla="*/ 5715 h 826276"/>
              <a:gd name="connsiteX2-1435" fmla="*/ 2727961 w 3191497"/>
              <a:gd name="connsiteY2-1436" fmla="*/ 46672 h 826276"/>
              <a:gd name="connsiteX3-1437" fmla="*/ 2710816 w 3191497"/>
              <a:gd name="connsiteY3-1438" fmla="*/ 72390 h 826276"/>
              <a:gd name="connsiteX4-1439" fmla="*/ 2699386 w 3191497"/>
              <a:gd name="connsiteY4-1440" fmla="*/ 98107 h 826276"/>
              <a:gd name="connsiteX5-1441" fmla="*/ 2615566 w 3191497"/>
              <a:gd name="connsiteY5-1442" fmla="*/ 183832 h 826276"/>
              <a:gd name="connsiteX6-1443" fmla="*/ 2588896 w 3191497"/>
              <a:gd name="connsiteY6-1444" fmla="*/ 203835 h 826276"/>
              <a:gd name="connsiteX7-1445" fmla="*/ 2563178 w 3191497"/>
              <a:gd name="connsiteY7-1446" fmla="*/ 214312 h 826276"/>
              <a:gd name="connsiteX8-1447" fmla="*/ 2555558 w 3191497"/>
              <a:gd name="connsiteY8-1448" fmla="*/ 196215 h 826276"/>
              <a:gd name="connsiteX9-1449" fmla="*/ 2312671 w 3191497"/>
              <a:gd name="connsiteY9-1450" fmla="*/ 166687 h 826276"/>
              <a:gd name="connsiteX10-1451" fmla="*/ 2232661 w 3191497"/>
              <a:gd name="connsiteY10-1452" fmla="*/ 160972 h 826276"/>
              <a:gd name="connsiteX11-1453" fmla="*/ 2232661 w 3191497"/>
              <a:gd name="connsiteY11-1454" fmla="*/ 160972 h 826276"/>
              <a:gd name="connsiteX12-1455" fmla="*/ 1 w 3191497"/>
              <a:gd name="connsiteY12-1456" fmla="*/ 21907 h 826276"/>
              <a:gd name="connsiteX13-1457" fmla="*/ 2229804 w 3191497"/>
              <a:gd name="connsiteY13-1458" fmla="*/ 180022 h 826276"/>
              <a:gd name="connsiteX14-1459" fmla="*/ 2348866 w 3191497"/>
              <a:gd name="connsiteY14-1460" fmla="*/ 193357 h 826276"/>
              <a:gd name="connsiteX15-1461" fmla="*/ 2509839 w 3191497"/>
              <a:gd name="connsiteY15-1462" fmla="*/ 225742 h 826276"/>
              <a:gd name="connsiteX16-1463" fmla="*/ 2540319 w 3191497"/>
              <a:gd name="connsiteY16-1464" fmla="*/ 306705 h 826276"/>
              <a:gd name="connsiteX17-1465" fmla="*/ 2454594 w 3191497"/>
              <a:gd name="connsiteY17-1466" fmla="*/ 307657 h 826276"/>
              <a:gd name="connsiteX18-1467" fmla="*/ 2415541 w 3191497"/>
              <a:gd name="connsiteY18-1468" fmla="*/ 266700 h 826276"/>
              <a:gd name="connsiteX19-1469" fmla="*/ 2351723 w 3191497"/>
              <a:gd name="connsiteY19-1470" fmla="*/ 312420 h 826276"/>
              <a:gd name="connsiteX20-1471" fmla="*/ 2386014 w 3191497"/>
              <a:gd name="connsiteY20-1472" fmla="*/ 306705 h 826276"/>
              <a:gd name="connsiteX21-1473" fmla="*/ 2404111 w 3191497"/>
              <a:gd name="connsiteY21-1474" fmla="*/ 333375 h 826276"/>
              <a:gd name="connsiteX22-1475" fmla="*/ 2287906 w 3191497"/>
              <a:gd name="connsiteY22-1476" fmla="*/ 372427 h 826276"/>
              <a:gd name="connsiteX23-1477" fmla="*/ 2223136 w 3191497"/>
              <a:gd name="connsiteY23-1478" fmla="*/ 346710 h 826276"/>
              <a:gd name="connsiteX24-1479" fmla="*/ 2098358 w 3191497"/>
              <a:gd name="connsiteY24-1480" fmla="*/ 437197 h 826276"/>
              <a:gd name="connsiteX25-1481" fmla="*/ 2093596 w 3191497"/>
              <a:gd name="connsiteY25-1482" fmla="*/ 547687 h 826276"/>
              <a:gd name="connsiteX26-1483" fmla="*/ 2140269 w 3191497"/>
              <a:gd name="connsiteY26-1484" fmla="*/ 616267 h 826276"/>
              <a:gd name="connsiteX27-1485" fmla="*/ 2185036 w 3191497"/>
              <a:gd name="connsiteY27-1486" fmla="*/ 647700 h 826276"/>
              <a:gd name="connsiteX28-1487" fmla="*/ 2592706 w 3191497"/>
              <a:gd name="connsiteY28-1488" fmla="*/ 784860 h 826276"/>
              <a:gd name="connsiteX29-1489" fmla="*/ 3049906 w 3191497"/>
              <a:gd name="connsiteY29-1490" fmla="*/ 815340 h 826276"/>
              <a:gd name="connsiteX30-1491" fmla="*/ 3105151 w 3191497"/>
              <a:gd name="connsiteY30-1492" fmla="*/ 748665 h 826276"/>
              <a:gd name="connsiteX31-1493" fmla="*/ 3033714 w 3191497"/>
              <a:gd name="connsiteY31-1494" fmla="*/ 660082 h 826276"/>
              <a:gd name="connsiteX32-1495" fmla="*/ 2972753 w 3191497"/>
              <a:gd name="connsiteY32-1496" fmla="*/ 690562 h 826276"/>
              <a:gd name="connsiteX33-1497" fmla="*/ 2981326 w 3191497"/>
              <a:gd name="connsiteY33-1498" fmla="*/ 743902 h 826276"/>
              <a:gd name="connsiteX34-1499" fmla="*/ 2987994 w 3191497"/>
              <a:gd name="connsiteY34-1500" fmla="*/ 716280 h 826276"/>
              <a:gd name="connsiteX35-1501" fmla="*/ 3067051 w 3191497"/>
              <a:gd name="connsiteY35-1502" fmla="*/ 687705 h 826276"/>
              <a:gd name="connsiteX36-1503" fmla="*/ 3060383 w 3191497"/>
              <a:gd name="connsiteY36-1504" fmla="*/ 782002 h 826276"/>
              <a:gd name="connsiteX37-1505" fmla="*/ 2919414 w 3191497"/>
              <a:gd name="connsiteY37-1506" fmla="*/ 773430 h 826276"/>
              <a:gd name="connsiteX38-1507" fmla="*/ 2885124 w 3191497"/>
              <a:gd name="connsiteY38-1508" fmla="*/ 719137 h 826276"/>
              <a:gd name="connsiteX39-1509" fmla="*/ 2886076 w 3191497"/>
              <a:gd name="connsiteY39-1510" fmla="*/ 662940 h 826276"/>
              <a:gd name="connsiteX40-1511" fmla="*/ 3006091 w 3191497"/>
              <a:gd name="connsiteY40-1512" fmla="*/ 525780 h 826276"/>
              <a:gd name="connsiteX41-1513" fmla="*/ 3105151 w 3191497"/>
              <a:gd name="connsiteY41-1514" fmla="*/ 399097 h 826276"/>
              <a:gd name="connsiteX42-1515" fmla="*/ 3143251 w 3191497"/>
              <a:gd name="connsiteY42-1516" fmla="*/ 380047 h 826276"/>
              <a:gd name="connsiteX43-1517" fmla="*/ 3110866 w 3191497"/>
              <a:gd name="connsiteY43-1518" fmla="*/ 355282 h 826276"/>
              <a:gd name="connsiteX44-1519" fmla="*/ 3113724 w 3191497"/>
              <a:gd name="connsiteY44-1520" fmla="*/ 339090 h 826276"/>
              <a:gd name="connsiteX45-1521" fmla="*/ 3155633 w 3191497"/>
              <a:gd name="connsiteY45-1522" fmla="*/ 335280 h 826276"/>
              <a:gd name="connsiteX46-1523" fmla="*/ 3180399 w 3191497"/>
              <a:gd name="connsiteY46-1524" fmla="*/ 321945 h 826276"/>
              <a:gd name="connsiteX47-1525" fmla="*/ 3168969 w 3191497"/>
              <a:gd name="connsiteY47-1526" fmla="*/ 291465 h 826276"/>
              <a:gd name="connsiteX48-1527" fmla="*/ 3123249 w 3191497"/>
              <a:gd name="connsiteY48-1528" fmla="*/ 260985 h 826276"/>
              <a:gd name="connsiteX49-1529" fmla="*/ 2932749 w 3191497"/>
              <a:gd name="connsiteY49-1530" fmla="*/ 185737 h 826276"/>
              <a:gd name="connsiteX50-1531" fmla="*/ 2852739 w 3191497"/>
              <a:gd name="connsiteY50-1532" fmla="*/ 147637 h 826276"/>
              <a:gd name="connsiteX51-1533" fmla="*/ 2917508 w 3191497"/>
              <a:gd name="connsiteY51-1534" fmla="*/ 87630 h 826276"/>
              <a:gd name="connsiteX52-1535" fmla="*/ 2944178 w 3191497"/>
              <a:gd name="connsiteY52-1536" fmla="*/ 80010 h 826276"/>
              <a:gd name="connsiteX53-1537" fmla="*/ 2914651 w 3191497"/>
              <a:gd name="connsiteY53-1538" fmla="*/ 59055 h 826276"/>
              <a:gd name="connsiteX54-1539" fmla="*/ 2860358 w 3191497"/>
              <a:gd name="connsiteY54-1540" fmla="*/ 20002 h 826276"/>
              <a:gd name="connsiteX55-1541" fmla="*/ 2804161 w 3191497"/>
              <a:gd name="connsiteY55-1542" fmla="*/ 0 h 826276"/>
              <a:gd name="connsiteX56-1543" fmla="*/ 2804161 w 3191497"/>
              <a:gd name="connsiteY56-1544" fmla="*/ 0 h 826276"/>
              <a:gd name="connsiteX57-1545" fmla="*/ 2222183 w 3191497"/>
              <a:gd name="connsiteY57-1546" fmla="*/ 376237 h 826276"/>
              <a:gd name="connsiteX58-1547" fmla="*/ 2229804 w 3191497"/>
              <a:gd name="connsiteY58-1548" fmla="*/ 376237 h 826276"/>
              <a:gd name="connsiteX59-1549" fmla="*/ 2288858 w 3191497"/>
              <a:gd name="connsiteY59-1550" fmla="*/ 410527 h 826276"/>
              <a:gd name="connsiteX60-1551" fmla="*/ 2306004 w 3191497"/>
              <a:gd name="connsiteY60-1552" fmla="*/ 478155 h 826276"/>
              <a:gd name="connsiteX61-1553" fmla="*/ 2303146 w 3191497"/>
              <a:gd name="connsiteY61-1554" fmla="*/ 485775 h 826276"/>
              <a:gd name="connsiteX62-1555" fmla="*/ 2303146 w 3191497"/>
              <a:gd name="connsiteY62-1556" fmla="*/ 486727 h 826276"/>
              <a:gd name="connsiteX63-1557" fmla="*/ 2218373 w 3191497"/>
              <a:gd name="connsiteY63-1558" fmla="*/ 517207 h 826276"/>
              <a:gd name="connsiteX64-1559" fmla="*/ 2193608 w 3191497"/>
              <a:gd name="connsiteY64-1560" fmla="*/ 488632 h 826276"/>
              <a:gd name="connsiteX65-1561" fmla="*/ 2195513 w 3191497"/>
              <a:gd name="connsiteY65-1562" fmla="*/ 452437 h 826276"/>
              <a:gd name="connsiteX66-1563" fmla="*/ 2213611 w 3191497"/>
              <a:gd name="connsiteY66-1564" fmla="*/ 438150 h 826276"/>
              <a:gd name="connsiteX67-1565" fmla="*/ 2231708 w 3191497"/>
              <a:gd name="connsiteY67-1566" fmla="*/ 441960 h 826276"/>
              <a:gd name="connsiteX68-1567" fmla="*/ 2244091 w 3191497"/>
              <a:gd name="connsiteY68-1568" fmla="*/ 441960 h 826276"/>
              <a:gd name="connsiteX69-1569" fmla="*/ 2244091 w 3191497"/>
              <a:gd name="connsiteY69-1570" fmla="*/ 428625 h 826276"/>
              <a:gd name="connsiteX70-1571" fmla="*/ 2226946 w 3191497"/>
              <a:gd name="connsiteY70-1572" fmla="*/ 419100 h 826276"/>
              <a:gd name="connsiteX71-1573" fmla="*/ 2208848 w 3191497"/>
              <a:gd name="connsiteY71-1574" fmla="*/ 420052 h 826276"/>
              <a:gd name="connsiteX72-1575" fmla="*/ 2181226 w 3191497"/>
              <a:gd name="connsiteY72-1576" fmla="*/ 441960 h 826276"/>
              <a:gd name="connsiteX73-1577" fmla="*/ 2177416 w 3191497"/>
              <a:gd name="connsiteY73-1578" fmla="*/ 494347 h 826276"/>
              <a:gd name="connsiteX74-1579" fmla="*/ 2210754 w 3191497"/>
              <a:gd name="connsiteY74-1580" fmla="*/ 533400 h 826276"/>
              <a:gd name="connsiteX75-1581" fmla="*/ 2307908 w 3191497"/>
              <a:gd name="connsiteY75-1582" fmla="*/ 511492 h 826276"/>
              <a:gd name="connsiteX76-1583" fmla="*/ 2317433 w 3191497"/>
              <a:gd name="connsiteY76-1584" fmla="*/ 513397 h 826276"/>
              <a:gd name="connsiteX77-1585" fmla="*/ 2313623 w 3191497"/>
              <a:gd name="connsiteY77-1586" fmla="*/ 562927 h 826276"/>
              <a:gd name="connsiteX78-1587" fmla="*/ 2265998 w 3191497"/>
              <a:gd name="connsiteY78-1588" fmla="*/ 610552 h 826276"/>
              <a:gd name="connsiteX79-1589" fmla="*/ 2144078 w 3191497"/>
              <a:gd name="connsiteY79-1590" fmla="*/ 575310 h 826276"/>
              <a:gd name="connsiteX80-1591" fmla="*/ 2157413 w 3191497"/>
              <a:gd name="connsiteY80-1592" fmla="*/ 398145 h 826276"/>
              <a:gd name="connsiteX81-1593" fmla="*/ 2222183 w 3191497"/>
              <a:gd name="connsiteY81-1594" fmla="*/ 376237 h 826276"/>
              <a:gd name="connsiteX82-1595" fmla="*/ 2222183 w 3191497"/>
              <a:gd name="connsiteY82-1596" fmla="*/ 376237 h 826276"/>
              <a:gd name="connsiteX83-1597" fmla="*/ 2222183 w 3191497"/>
              <a:gd name="connsiteY83-1598" fmla="*/ 376237 h 826276"/>
              <a:gd name="connsiteX84-1599" fmla="*/ 2344104 w 3191497"/>
              <a:gd name="connsiteY84-1600" fmla="*/ 576262 h 826276"/>
              <a:gd name="connsiteX85-1601" fmla="*/ 2358391 w 3191497"/>
              <a:gd name="connsiteY85-1602" fmla="*/ 577215 h 826276"/>
              <a:gd name="connsiteX86-1603" fmla="*/ 2433639 w 3191497"/>
              <a:gd name="connsiteY86-1604" fmla="*/ 657225 h 826276"/>
              <a:gd name="connsiteX87-1605" fmla="*/ 2375536 w 3191497"/>
              <a:gd name="connsiteY87-1606" fmla="*/ 704850 h 826276"/>
              <a:gd name="connsiteX88-1607" fmla="*/ 2357439 w 3191497"/>
              <a:gd name="connsiteY88-1608" fmla="*/ 639127 h 826276"/>
              <a:gd name="connsiteX89-1609" fmla="*/ 2380298 w 3191497"/>
              <a:gd name="connsiteY89-1610" fmla="*/ 671512 h 826276"/>
              <a:gd name="connsiteX90-1611" fmla="*/ 2389823 w 3191497"/>
              <a:gd name="connsiteY90-1612" fmla="*/ 697230 h 826276"/>
              <a:gd name="connsiteX91-1613" fmla="*/ 2377441 w 3191497"/>
              <a:gd name="connsiteY91-1614" fmla="*/ 629602 h 826276"/>
              <a:gd name="connsiteX92-1615" fmla="*/ 2311719 w 3191497"/>
              <a:gd name="connsiteY92-1616" fmla="*/ 665797 h 826276"/>
              <a:gd name="connsiteX93-1617" fmla="*/ 2294573 w 3191497"/>
              <a:gd name="connsiteY93-1618" fmla="*/ 681037 h 826276"/>
              <a:gd name="connsiteX94-1619" fmla="*/ 2293621 w 3191497"/>
              <a:gd name="connsiteY94-1620" fmla="*/ 619125 h 826276"/>
              <a:gd name="connsiteX95-1621" fmla="*/ 2344104 w 3191497"/>
              <a:gd name="connsiteY95-1622" fmla="*/ 576262 h 826276"/>
              <a:gd name="connsiteX96-1623" fmla="*/ 2452689 w 3191497"/>
              <a:gd name="connsiteY96-1624" fmla="*/ 600075 h 826276"/>
              <a:gd name="connsiteX97-1625" fmla="*/ 2519364 w 3191497"/>
              <a:gd name="connsiteY97-1626" fmla="*/ 614362 h 826276"/>
              <a:gd name="connsiteX98-1627" fmla="*/ 2556511 w 3191497"/>
              <a:gd name="connsiteY98-1628" fmla="*/ 652462 h 826276"/>
              <a:gd name="connsiteX99-1629" fmla="*/ 2566036 w 3191497"/>
              <a:gd name="connsiteY99-1630" fmla="*/ 695325 h 826276"/>
              <a:gd name="connsiteX100-1631" fmla="*/ 2636521 w 3191497"/>
              <a:gd name="connsiteY100-1632" fmla="*/ 672465 h 826276"/>
              <a:gd name="connsiteX101-1633" fmla="*/ 2691766 w 3191497"/>
              <a:gd name="connsiteY101-1634" fmla="*/ 653415 h 826276"/>
              <a:gd name="connsiteX102-1635" fmla="*/ 2697481 w 3191497"/>
              <a:gd name="connsiteY102-1636" fmla="*/ 654367 h 826276"/>
              <a:gd name="connsiteX103-1637" fmla="*/ 2707006 w 3191497"/>
              <a:gd name="connsiteY103-1638" fmla="*/ 656272 h 826276"/>
              <a:gd name="connsiteX104-1639" fmla="*/ 2811781 w 3191497"/>
              <a:gd name="connsiteY104-1640" fmla="*/ 707707 h 826276"/>
              <a:gd name="connsiteX105-1641" fmla="*/ 2858453 w 3191497"/>
              <a:gd name="connsiteY105-1642" fmla="*/ 741045 h 826276"/>
              <a:gd name="connsiteX106-1643" fmla="*/ 2887028 w 3191497"/>
              <a:gd name="connsiteY106-1644" fmla="*/ 754380 h 826276"/>
              <a:gd name="connsiteX107-1645" fmla="*/ 2875599 w 3191497"/>
              <a:gd name="connsiteY107-1646" fmla="*/ 781050 h 826276"/>
              <a:gd name="connsiteX108-1647" fmla="*/ 2852739 w 3191497"/>
              <a:gd name="connsiteY108-1648" fmla="*/ 777240 h 826276"/>
              <a:gd name="connsiteX109-1649" fmla="*/ 2667953 w 3191497"/>
              <a:gd name="connsiteY109-1650" fmla="*/ 769620 h 826276"/>
              <a:gd name="connsiteX110-1651" fmla="*/ 2614614 w 3191497"/>
              <a:gd name="connsiteY110-1652" fmla="*/ 761047 h 826276"/>
              <a:gd name="connsiteX111-1653" fmla="*/ 2518411 w 3191497"/>
              <a:gd name="connsiteY111-1654" fmla="*/ 668655 h 826276"/>
              <a:gd name="connsiteX112-1655" fmla="*/ 2505076 w 3191497"/>
              <a:gd name="connsiteY112-1656" fmla="*/ 641032 h 826276"/>
              <a:gd name="connsiteX113-1657" fmla="*/ 2502219 w 3191497"/>
              <a:gd name="connsiteY113-1658" fmla="*/ 670560 h 826276"/>
              <a:gd name="connsiteX114-1659" fmla="*/ 2499361 w 3191497"/>
              <a:gd name="connsiteY114-1660" fmla="*/ 721995 h 826276"/>
              <a:gd name="connsiteX115-1661" fmla="*/ 2458404 w 3191497"/>
              <a:gd name="connsiteY115-1662" fmla="*/ 659130 h 826276"/>
              <a:gd name="connsiteX116-1663" fmla="*/ 2452689 w 3191497"/>
              <a:gd name="connsiteY116-1664" fmla="*/ 600075 h 826276"/>
              <a:gd name="connsiteX117-1665" fmla="*/ 2452689 w 3191497"/>
              <a:gd name="connsiteY117-1666" fmla="*/ 600075 h 826276"/>
              <a:gd name="connsiteX118-1667" fmla="*/ 2668906 w 3191497"/>
              <a:gd name="connsiteY118-1668" fmla="*/ 767715 h 826276"/>
              <a:gd name="connsiteX119-1669" fmla="*/ 2679383 w 3191497"/>
              <a:gd name="connsiteY119-1670" fmla="*/ 768667 h 826276"/>
              <a:gd name="connsiteX120-1671" fmla="*/ 2702244 w 3191497"/>
              <a:gd name="connsiteY120-1672" fmla="*/ 653415 h 826276"/>
              <a:gd name="connsiteX121-1673" fmla="*/ 2691766 w 3191497"/>
              <a:gd name="connsiteY121-1674" fmla="*/ 652462 h 826276"/>
              <a:gd name="connsiteX122-1675" fmla="*/ 2688908 w 3191497"/>
              <a:gd name="connsiteY122-1676" fmla="*/ 670560 h 826276"/>
              <a:gd name="connsiteX123-1677" fmla="*/ 2678431 w 3191497"/>
              <a:gd name="connsiteY123-1678" fmla="*/ 720090 h 826276"/>
              <a:gd name="connsiteX124-1679" fmla="*/ 2668906 w 3191497"/>
              <a:gd name="connsiteY124-1680" fmla="*/ 767715 h 826276"/>
              <a:gd name="connsiteX125-1681" fmla="*/ 2668906 w 3191497"/>
              <a:gd name="connsiteY125-1682" fmla="*/ 767715 h 826276"/>
              <a:gd name="connsiteX126-1683" fmla="*/ 2593658 w 3191497"/>
              <a:gd name="connsiteY126-1684" fmla="*/ 642937 h 826276"/>
              <a:gd name="connsiteX127-1685" fmla="*/ 2616519 w 3191497"/>
              <a:gd name="connsiteY127-1686" fmla="*/ 654367 h 826276"/>
              <a:gd name="connsiteX128-1687" fmla="*/ 2615566 w 3191497"/>
              <a:gd name="connsiteY128-1688" fmla="*/ 686752 h 826276"/>
              <a:gd name="connsiteX129-1689" fmla="*/ 2581276 w 3191497"/>
              <a:gd name="connsiteY129-1690" fmla="*/ 678180 h 826276"/>
              <a:gd name="connsiteX130-1691" fmla="*/ 2593658 w 3191497"/>
              <a:gd name="connsiteY130-1692" fmla="*/ 642937 h 826276"/>
              <a:gd name="connsiteX131-1693" fmla="*/ 2829878 w 3191497"/>
              <a:gd name="connsiteY131-1694" fmla="*/ 672465 h 826276"/>
              <a:gd name="connsiteX132-1695" fmla="*/ 2852739 w 3191497"/>
              <a:gd name="connsiteY132-1696" fmla="*/ 697230 h 826276"/>
              <a:gd name="connsiteX133-1697" fmla="*/ 2829878 w 3191497"/>
              <a:gd name="connsiteY133-1698" fmla="*/ 701992 h 826276"/>
              <a:gd name="connsiteX134-1699" fmla="*/ 2829878 w 3191497"/>
              <a:gd name="connsiteY134-1700" fmla="*/ 672465 h 826276"/>
              <a:gd name="connsiteX135-1701" fmla="*/ 3039428 w 3191497"/>
              <a:gd name="connsiteY135-1702" fmla="*/ 704850 h 826276"/>
              <a:gd name="connsiteX136-1703" fmla="*/ 3022283 w 3191497"/>
              <a:gd name="connsiteY136-1704" fmla="*/ 724852 h 826276"/>
              <a:gd name="connsiteX137-1705" fmla="*/ 3026094 w 3191497"/>
              <a:gd name="connsiteY137-1706" fmla="*/ 746760 h 826276"/>
              <a:gd name="connsiteX138-1707" fmla="*/ 3043239 w 3191497"/>
              <a:gd name="connsiteY138-1708" fmla="*/ 725805 h 826276"/>
              <a:gd name="connsiteX139-1709" fmla="*/ 3039428 w 3191497"/>
              <a:gd name="connsiteY139-1710" fmla="*/ 704850 h 826276"/>
              <a:gd name="connsiteX0-1711" fmla="*/ 721842 w 1109178"/>
              <a:gd name="connsiteY0-1712" fmla="*/ 0 h 826276"/>
              <a:gd name="connsiteX1-1713" fmla="*/ 689457 w 1109178"/>
              <a:gd name="connsiteY1-1714" fmla="*/ 5715 h 826276"/>
              <a:gd name="connsiteX2-1715" fmla="*/ 645642 w 1109178"/>
              <a:gd name="connsiteY2-1716" fmla="*/ 46672 h 826276"/>
              <a:gd name="connsiteX3-1717" fmla="*/ 628497 w 1109178"/>
              <a:gd name="connsiteY3-1718" fmla="*/ 72390 h 826276"/>
              <a:gd name="connsiteX4-1719" fmla="*/ 617067 w 1109178"/>
              <a:gd name="connsiteY4-1720" fmla="*/ 98107 h 826276"/>
              <a:gd name="connsiteX5-1721" fmla="*/ 533247 w 1109178"/>
              <a:gd name="connsiteY5-1722" fmla="*/ 183832 h 826276"/>
              <a:gd name="connsiteX6-1723" fmla="*/ 506577 w 1109178"/>
              <a:gd name="connsiteY6-1724" fmla="*/ 203835 h 826276"/>
              <a:gd name="connsiteX7-1725" fmla="*/ 480859 w 1109178"/>
              <a:gd name="connsiteY7-1726" fmla="*/ 214312 h 826276"/>
              <a:gd name="connsiteX8-1727" fmla="*/ 473239 w 1109178"/>
              <a:gd name="connsiteY8-1728" fmla="*/ 196215 h 826276"/>
              <a:gd name="connsiteX9-1729" fmla="*/ 230352 w 1109178"/>
              <a:gd name="connsiteY9-1730" fmla="*/ 166687 h 826276"/>
              <a:gd name="connsiteX10-1731" fmla="*/ 150342 w 1109178"/>
              <a:gd name="connsiteY10-1732" fmla="*/ 160972 h 826276"/>
              <a:gd name="connsiteX11-1733" fmla="*/ 150342 w 1109178"/>
              <a:gd name="connsiteY11-1734" fmla="*/ 160972 h 826276"/>
              <a:gd name="connsiteX12-1735" fmla="*/ 147485 w 1109178"/>
              <a:gd name="connsiteY12-1736" fmla="*/ 180022 h 826276"/>
              <a:gd name="connsiteX13-1737" fmla="*/ 266547 w 1109178"/>
              <a:gd name="connsiteY13-1738" fmla="*/ 193357 h 826276"/>
              <a:gd name="connsiteX14-1739" fmla="*/ 427520 w 1109178"/>
              <a:gd name="connsiteY14-1740" fmla="*/ 225742 h 826276"/>
              <a:gd name="connsiteX15-1741" fmla="*/ 458000 w 1109178"/>
              <a:gd name="connsiteY15-1742" fmla="*/ 306705 h 826276"/>
              <a:gd name="connsiteX16-1743" fmla="*/ 372275 w 1109178"/>
              <a:gd name="connsiteY16-1744" fmla="*/ 307657 h 826276"/>
              <a:gd name="connsiteX17-1745" fmla="*/ 333222 w 1109178"/>
              <a:gd name="connsiteY17-1746" fmla="*/ 266700 h 826276"/>
              <a:gd name="connsiteX18-1747" fmla="*/ 269404 w 1109178"/>
              <a:gd name="connsiteY18-1748" fmla="*/ 312420 h 826276"/>
              <a:gd name="connsiteX19-1749" fmla="*/ 303695 w 1109178"/>
              <a:gd name="connsiteY19-1750" fmla="*/ 306705 h 826276"/>
              <a:gd name="connsiteX20-1751" fmla="*/ 321792 w 1109178"/>
              <a:gd name="connsiteY20-1752" fmla="*/ 333375 h 826276"/>
              <a:gd name="connsiteX21-1753" fmla="*/ 205587 w 1109178"/>
              <a:gd name="connsiteY21-1754" fmla="*/ 372427 h 826276"/>
              <a:gd name="connsiteX22-1755" fmla="*/ 140817 w 1109178"/>
              <a:gd name="connsiteY22-1756" fmla="*/ 346710 h 826276"/>
              <a:gd name="connsiteX23-1757" fmla="*/ 16039 w 1109178"/>
              <a:gd name="connsiteY23-1758" fmla="*/ 437197 h 826276"/>
              <a:gd name="connsiteX24-1759" fmla="*/ 11277 w 1109178"/>
              <a:gd name="connsiteY24-1760" fmla="*/ 547687 h 826276"/>
              <a:gd name="connsiteX25-1761" fmla="*/ 57950 w 1109178"/>
              <a:gd name="connsiteY25-1762" fmla="*/ 616267 h 826276"/>
              <a:gd name="connsiteX26-1763" fmla="*/ 102717 w 1109178"/>
              <a:gd name="connsiteY26-1764" fmla="*/ 647700 h 826276"/>
              <a:gd name="connsiteX27-1765" fmla="*/ 510387 w 1109178"/>
              <a:gd name="connsiteY27-1766" fmla="*/ 784860 h 826276"/>
              <a:gd name="connsiteX28-1767" fmla="*/ 967587 w 1109178"/>
              <a:gd name="connsiteY28-1768" fmla="*/ 815340 h 826276"/>
              <a:gd name="connsiteX29-1769" fmla="*/ 1022832 w 1109178"/>
              <a:gd name="connsiteY29-1770" fmla="*/ 748665 h 826276"/>
              <a:gd name="connsiteX30-1771" fmla="*/ 951395 w 1109178"/>
              <a:gd name="connsiteY30-1772" fmla="*/ 660082 h 826276"/>
              <a:gd name="connsiteX31-1773" fmla="*/ 890434 w 1109178"/>
              <a:gd name="connsiteY31-1774" fmla="*/ 690562 h 826276"/>
              <a:gd name="connsiteX32-1775" fmla="*/ 899007 w 1109178"/>
              <a:gd name="connsiteY32-1776" fmla="*/ 743902 h 826276"/>
              <a:gd name="connsiteX33-1777" fmla="*/ 905675 w 1109178"/>
              <a:gd name="connsiteY33-1778" fmla="*/ 716280 h 826276"/>
              <a:gd name="connsiteX34-1779" fmla="*/ 984732 w 1109178"/>
              <a:gd name="connsiteY34-1780" fmla="*/ 687705 h 826276"/>
              <a:gd name="connsiteX35-1781" fmla="*/ 978064 w 1109178"/>
              <a:gd name="connsiteY35-1782" fmla="*/ 782002 h 826276"/>
              <a:gd name="connsiteX36-1783" fmla="*/ 837095 w 1109178"/>
              <a:gd name="connsiteY36-1784" fmla="*/ 773430 h 826276"/>
              <a:gd name="connsiteX37-1785" fmla="*/ 802805 w 1109178"/>
              <a:gd name="connsiteY37-1786" fmla="*/ 719137 h 826276"/>
              <a:gd name="connsiteX38-1787" fmla="*/ 803757 w 1109178"/>
              <a:gd name="connsiteY38-1788" fmla="*/ 662940 h 826276"/>
              <a:gd name="connsiteX39-1789" fmla="*/ 923772 w 1109178"/>
              <a:gd name="connsiteY39-1790" fmla="*/ 525780 h 826276"/>
              <a:gd name="connsiteX40-1791" fmla="*/ 1022832 w 1109178"/>
              <a:gd name="connsiteY40-1792" fmla="*/ 399097 h 826276"/>
              <a:gd name="connsiteX41-1793" fmla="*/ 1060932 w 1109178"/>
              <a:gd name="connsiteY41-1794" fmla="*/ 380047 h 826276"/>
              <a:gd name="connsiteX42-1795" fmla="*/ 1028547 w 1109178"/>
              <a:gd name="connsiteY42-1796" fmla="*/ 355282 h 826276"/>
              <a:gd name="connsiteX43-1797" fmla="*/ 1031405 w 1109178"/>
              <a:gd name="connsiteY43-1798" fmla="*/ 339090 h 826276"/>
              <a:gd name="connsiteX44-1799" fmla="*/ 1073314 w 1109178"/>
              <a:gd name="connsiteY44-1800" fmla="*/ 335280 h 826276"/>
              <a:gd name="connsiteX45-1801" fmla="*/ 1098080 w 1109178"/>
              <a:gd name="connsiteY45-1802" fmla="*/ 321945 h 826276"/>
              <a:gd name="connsiteX46-1803" fmla="*/ 1086650 w 1109178"/>
              <a:gd name="connsiteY46-1804" fmla="*/ 291465 h 826276"/>
              <a:gd name="connsiteX47-1805" fmla="*/ 1040930 w 1109178"/>
              <a:gd name="connsiteY47-1806" fmla="*/ 260985 h 826276"/>
              <a:gd name="connsiteX48-1807" fmla="*/ 850430 w 1109178"/>
              <a:gd name="connsiteY48-1808" fmla="*/ 185737 h 826276"/>
              <a:gd name="connsiteX49-1809" fmla="*/ 770420 w 1109178"/>
              <a:gd name="connsiteY49-1810" fmla="*/ 147637 h 826276"/>
              <a:gd name="connsiteX50-1811" fmla="*/ 835189 w 1109178"/>
              <a:gd name="connsiteY50-1812" fmla="*/ 87630 h 826276"/>
              <a:gd name="connsiteX51-1813" fmla="*/ 861859 w 1109178"/>
              <a:gd name="connsiteY51-1814" fmla="*/ 80010 h 826276"/>
              <a:gd name="connsiteX52-1815" fmla="*/ 832332 w 1109178"/>
              <a:gd name="connsiteY52-1816" fmla="*/ 59055 h 826276"/>
              <a:gd name="connsiteX53-1817" fmla="*/ 778039 w 1109178"/>
              <a:gd name="connsiteY53-1818" fmla="*/ 20002 h 826276"/>
              <a:gd name="connsiteX54-1819" fmla="*/ 721842 w 1109178"/>
              <a:gd name="connsiteY54-1820" fmla="*/ 0 h 826276"/>
              <a:gd name="connsiteX55-1821" fmla="*/ 721842 w 1109178"/>
              <a:gd name="connsiteY55-1822" fmla="*/ 0 h 826276"/>
              <a:gd name="connsiteX56-1823" fmla="*/ 139864 w 1109178"/>
              <a:gd name="connsiteY56-1824" fmla="*/ 376237 h 826276"/>
              <a:gd name="connsiteX57-1825" fmla="*/ 147485 w 1109178"/>
              <a:gd name="connsiteY57-1826" fmla="*/ 376237 h 826276"/>
              <a:gd name="connsiteX58-1827" fmla="*/ 206539 w 1109178"/>
              <a:gd name="connsiteY58-1828" fmla="*/ 410527 h 826276"/>
              <a:gd name="connsiteX59-1829" fmla="*/ 223685 w 1109178"/>
              <a:gd name="connsiteY59-1830" fmla="*/ 478155 h 826276"/>
              <a:gd name="connsiteX60-1831" fmla="*/ 220827 w 1109178"/>
              <a:gd name="connsiteY60-1832" fmla="*/ 485775 h 826276"/>
              <a:gd name="connsiteX61-1833" fmla="*/ 220827 w 1109178"/>
              <a:gd name="connsiteY61-1834" fmla="*/ 486727 h 826276"/>
              <a:gd name="connsiteX62-1835" fmla="*/ 136054 w 1109178"/>
              <a:gd name="connsiteY62-1836" fmla="*/ 517207 h 826276"/>
              <a:gd name="connsiteX63-1837" fmla="*/ 111289 w 1109178"/>
              <a:gd name="connsiteY63-1838" fmla="*/ 488632 h 826276"/>
              <a:gd name="connsiteX64-1839" fmla="*/ 113194 w 1109178"/>
              <a:gd name="connsiteY64-1840" fmla="*/ 452437 h 826276"/>
              <a:gd name="connsiteX65-1841" fmla="*/ 131292 w 1109178"/>
              <a:gd name="connsiteY65-1842" fmla="*/ 438150 h 826276"/>
              <a:gd name="connsiteX66-1843" fmla="*/ 149389 w 1109178"/>
              <a:gd name="connsiteY66-1844" fmla="*/ 441960 h 826276"/>
              <a:gd name="connsiteX67-1845" fmla="*/ 161772 w 1109178"/>
              <a:gd name="connsiteY67-1846" fmla="*/ 441960 h 826276"/>
              <a:gd name="connsiteX68-1847" fmla="*/ 161772 w 1109178"/>
              <a:gd name="connsiteY68-1848" fmla="*/ 428625 h 826276"/>
              <a:gd name="connsiteX69-1849" fmla="*/ 144627 w 1109178"/>
              <a:gd name="connsiteY69-1850" fmla="*/ 419100 h 826276"/>
              <a:gd name="connsiteX70-1851" fmla="*/ 126529 w 1109178"/>
              <a:gd name="connsiteY70-1852" fmla="*/ 420052 h 826276"/>
              <a:gd name="connsiteX71-1853" fmla="*/ 98907 w 1109178"/>
              <a:gd name="connsiteY71-1854" fmla="*/ 441960 h 826276"/>
              <a:gd name="connsiteX72-1855" fmla="*/ 95097 w 1109178"/>
              <a:gd name="connsiteY72-1856" fmla="*/ 494347 h 826276"/>
              <a:gd name="connsiteX73-1857" fmla="*/ 128435 w 1109178"/>
              <a:gd name="connsiteY73-1858" fmla="*/ 533400 h 826276"/>
              <a:gd name="connsiteX74-1859" fmla="*/ 225589 w 1109178"/>
              <a:gd name="connsiteY74-1860" fmla="*/ 511492 h 826276"/>
              <a:gd name="connsiteX75-1861" fmla="*/ 235114 w 1109178"/>
              <a:gd name="connsiteY75-1862" fmla="*/ 513397 h 826276"/>
              <a:gd name="connsiteX76-1863" fmla="*/ 231304 w 1109178"/>
              <a:gd name="connsiteY76-1864" fmla="*/ 562927 h 826276"/>
              <a:gd name="connsiteX77-1865" fmla="*/ 183679 w 1109178"/>
              <a:gd name="connsiteY77-1866" fmla="*/ 610552 h 826276"/>
              <a:gd name="connsiteX78-1867" fmla="*/ 61759 w 1109178"/>
              <a:gd name="connsiteY78-1868" fmla="*/ 575310 h 826276"/>
              <a:gd name="connsiteX79-1869" fmla="*/ 75094 w 1109178"/>
              <a:gd name="connsiteY79-1870" fmla="*/ 398145 h 826276"/>
              <a:gd name="connsiteX80-1871" fmla="*/ 139864 w 1109178"/>
              <a:gd name="connsiteY80-1872" fmla="*/ 376237 h 826276"/>
              <a:gd name="connsiteX81-1873" fmla="*/ 139864 w 1109178"/>
              <a:gd name="connsiteY81-1874" fmla="*/ 376237 h 826276"/>
              <a:gd name="connsiteX82-1875" fmla="*/ 139864 w 1109178"/>
              <a:gd name="connsiteY82-1876" fmla="*/ 376237 h 826276"/>
              <a:gd name="connsiteX83-1877" fmla="*/ 261785 w 1109178"/>
              <a:gd name="connsiteY83-1878" fmla="*/ 576262 h 826276"/>
              <a:gd name="connsiteX84-1879" fmla="*/ 276072 w 1109178"/>
              <a:gd name="connsiteY84-1880" fmla="*/ 577215 h 826276"/>
              <a:gd name="connsiteX85-1881" fmla="*/ 351320 w 1109178"/>
              <a:gd name="connsiteY85-1882" fmla="*/ 657225 h 826276"/>
              <a:gd name="connsiteX86-1883" fmla="*/ 293217 w 1109178"/>
              <a:gd name="connsiteY86-1884" fmla="*/ 704850 h 826276"/>
              <a:gd name="connsiteX87-1885" fmla="*/ 275120 w 1109178"/>
              <a:gd name="connsiteY87-1886" fmla="*/ 639127 h 826276"/>
              <a:gd name="connsiteX88-1887" fmla="*/ 297979 w 1109178"/>
              <a:gd name="connsiteY88-1888" fmla="*/ 671512 h 826276"/>
              <a:gd name="connsiteX89-1889" fmla="*/ 307504 w 1109178"/>
              <a:gd name="connsiteY89-1890" fmla="*/ 697230 h 826276"/>
              <a:gd name="connsiteX90-1891" fmla="*/ 295122 w 1109178"/>
              <a:gd name="connsiteY90-1892" fmla="*/ 629602 h 826276"/>
              <a:gd name="connsiteX91-1893" fmla="*/ 229400 w 1109178"/>
              <a:gd name="connsiteY91-1894" fmla="*/ 665797 h 826276"/>
              <a:gd name="connsiteX92-1895" fmla="*/ 212254 w 1109178"/>
              <a:gd name="connsiteY92-1896" fmla="*/ 681037 h 826276"/>
              <a:gd name="connsiteX93-1897" fmla="*/ 211302 w 1109178"/>
              <a:gd name="connsiteY93-1898" fmla="*/ 619125 h 826276"/>
              <a:gd name="connsiteX94-1899" fmla="*/ 261785 w 1109178"/>
              <a:gd name="connsiteY94-1900" fmla="*/ 576262 h 826276"/>
              <a:gd name="connsiteX95-1901" fmla="*/ 370370 w 1109178"/>
              <a:gd name="connsiteY95-1902" fmla="*/ 600075 h 826276"/>
              <a:gd name="connsiteX96-1903" fmla="*/ 437045 w 1109178"/>
              <a:gd name="connsiteY96-1904" fmla="*/ 614362 h 826276"/>
              <a:gd name="connsiteX97-1905" fmla="*/ 474192 w 1109178"/>
              <a:gd name="connsiteY97-1906" fmla="*/ 652462 h 826276"/>
              <a:gd name="connsiteX98-1907" fmla="*/ 483717 w 1109178"/>
              <a:gd name="connsiteY98-1908" fmla="*/ 695325 h 826276"/>
              <a:gd name="connsiteX99-1909" fmla="*/ 554202 w 1109178"/>
              <a:gd name="connsiteY99-1910" fmla="*/ 672465 h 826276"/>
              <a:gd name="connsiteX100-1911" fmla="*/ 609447 w 1109178"/>
              <a:gd name="connsiteY100-1912" fmla="*/ 653415 h 826276"/>
              <a:gd name="connsiteX101-1913" fmla="*/ 615162 w 1109178"/>
              <a:gd name="connsiteY101-1914" fmla="*/ 654367 h 826276"/>
              <a:gd name="connsiteX102-1915" fmla="*/ 624687 w 1109178"/>
              <a:gd name="connsiteY102-1916" fmla="*/ 656272 h 826276"/>
              <a:gd name="connsiteX103-1917" fmla="*/ 729462 w 1109178"/>
              <a:gd name="connsiteY103-1918" fmla="*/ 707707 h 826276"/>
              <a:gd name="connsiteX104-1919" fmla="*/ 776134 w 1109178"/>
              <a:gd name="connsiteY104-1920" fmla="*/ 741045 h 826276"/>
              <a:gd name="connsiteX105-1921" fmla="*/ 804709 w 1109178"/>
              <a:gd name="connsiteY105-1922" fmla="*/ 754380 h 826276"/>
              <a:gd name="connsiteX106-1923" fmla="*/ 793280 w 1109178"/>
              <a:gd name="connsiteY106-1924" fmla="*/ 781050 h 826276"/>
              <a:gd name="connsiteX107-1925" fmla="*/ 770420 w 1109178"/>
              <a:gd name="connsiteY107-1926" fmla="*/ 777240 h 826276"/>
              <a:gd name="connsiteX108-1927" fmla="*/ 585634 w 1109178"/>
              <a:gd name="connsiteY108-1928" fmla="*/ 769620 h 826276"/>
              <a:gd name="connsiteX109-1929" fmla="*/ 532295 w 1109178"/>
              <a:gd name="connsiteY109-1930" fmla="*/ 761047 h 826276"/>
              <a:gd name="connsiteX110-1931" fmla="*/ 436092 w 1109178"/>
              <a:gd name="connsiteY110-1932" fmla="*/ 668655 h 826276"/>
              <a:gd name="connsiteX111-1933" fmla="*/ 422757 w 1109178"/>
              <a:gd name="connsiteY111-1934" fmla="*/ 641032 h 826276"/>
              <a:gd name="connsiteX112-1935" fmla="*/ 419900 w 1109178"/>
              <a:gd name="connsiteY112-1936" fmla="*/ 670560 h 826276"/>
              <a:gd name="connsiteX113-1937" fmla="*/ 417042 w 1109178"/>
              <a:gd name="connsiteY113-1938" fmla="*/ 721995 h 826276"/>
              <a:gd name="connsiteX114-1939" fmla="*/ 376085 w 1109178"/>
              <a:gd name="connsiteY114-1940" fmla="*/ 659130 h 826276"/>
              <a:gd name="connsiteX115-1941" fmla="*/ 370370 w 1109178"/>
              <a:gd name="connsiteY115-1942" fmla="*/ 600075 h 826276"/>
              <a:gd name="connsiteX116-1943" fmla="*/ 370370 w 1109178"/>
              <a:gd name="connsiteY116-1944" fmla="*/ 600075 h 826276"/>
              <a:gd name="connsiteX117-1945" fmla="*/ 586587 w 1109178"/>
              <a:gd name="connsiteY117-1946" fmla="*/ 767715 h 826276"/>
              <a:gd name="connsiteX118-1947" fmla="*/ 597064 w 1109178"/>
              <a:gd name="connsiteY118-1948" fmla="*/ 768667 h 826276"/>
              <a:gd name="connsiteX119-1949" fmla="*/ 619925 w 1109178"/>
              <a:gd name="connsiteY119-1950" fmla="*/ 653415 h 826276"/>
              <a:gd name="connsiteX120-1951" fmla="*/ 609447 w 1109178"/>
              <a:gd name="connsiteY120-1952" fmla="*/ 652462 h 826276"/>
              <a:gd name="connsiteX121-1953" fmla="*/ 606589 w 1109178"/>
              <a:gd name="connsiteY121-1954" fmla="*/ 670560 h 826276"/>
              <a:gd name="connsiteX122-1955" fmla="*/ 596112 w 1109178"/>
              <a:gd name="connsiteY122-1956" fmla="*/ 720090 h 826276"/>
              <a:gd name="connsiteX123-1957" fmla="*/ 586587 w 1109178"/>
              <a:gd name="connsiteY123-1958" fmla="*/ 767715 h 826276"/>
              <a:gd name="connsiteX124-1959" fmla="*/ 586587 w 1109178"/>
              <a:gd name="connsiteY124-1960" fmla="*/ 767715 h 826276"/>
              <a:gd name="connsiteX125-1961" fmla="*/ 511339 w 1109178"/>
              <a:gd name="connsiteY125-1962" fmla="*/ 642937 h 826276"/>
              <a:gd name="connsiteX126-1963" fmla="*/ 534200 w 1109178"/>
              <a:gd name="connsiteY126-1964" fmla="*/ 654367 h 826276"/>
              <a:gd name="connsiteX127-1965" fmla="*/ 533247 w 1109178"/>
              <a:gd name="connsiteY127-1966" fmla="*/ 686752 h 826276"/>
              <a:gd name="connsiteX128-1967" fmla="*/ 498957 w 1109178"/>
              <a:gd name="connsiteY128-1968" fmla="*/ 678180 h 826276"/>
              <a:gd name="connsiteX129-1969" fmla="*/ 511339 w 1109178"/>
              <a:gd name="connsiteY129-1970" fmla="*/ 642937 h 826276"/>
              <a:gd name="connsiteX130-1971" fmla="*/ 747559 w 1109178"/>
              <a:gd name="connsiteY130-1972" fmla="*/ 672465 h 826276"/>
              <a:gd name="connsiteX131-1973" fmla="*/ 770420 w 1109178"/>
              <a:gd name="connsiteY131-1974" fmla="*/ 697230 h 826276"/>
              <a:gd name="connsiteX132-1975" fmla="*/ 747559 w 1109178"/>
              <a:gd name="connsiteY132-1976" fmla="*/ 701992 h 826276"/>
              <a:gd name="connsiteX133-1977" fmla="*/ 747559 w 1109178"/>
              <a:gd name="connsiteY133-1978" fmla="*/ 672465 h 826276"/>
              <a:gd name="connsiteX134-1979" fmla="*/ 957109 w 1109178"/>
              <a:gd name="connsiteY134-1980" fmla="*/ 704850 h 826276"/>
              <a:gd name="connsiteX135-1981" fmla="*/ 939964 w 1109178"/>
              <a:gd name="connsiteY135-1982" fmla="*/ 724852 h 826276"/>
              <a:gd name="connsiteX136-1983" fmla="*/ 943775 w 1109178"/>
              <a:gd name="connsiteY136-1984" fmla="*/ 746760 h 826276"/>
              <a:gd name="connsiteX137-1985" fmla="*/ 960920 w 1109178"/>
              <a:gd name="connsiteY137-1986" fmla="*/ 725805 h 826276"/>
              <a:gd name="connsiteX138-1987" fmla="*/ 957109 w 1109178"/>
              <a:gd name="connsiteY138-1988" fmla="*/ 704850 h 826276"/>
              <a:gd name="connsiteX0-1989" fmla="*/ 721842 w 1109178"/>
              <a:gd name="connsiteY0-1990" fmla="*/ 0 h 826276"/>
              <a:gd name="connsiteX1-1991" fmla="*/ 689457 w 1109178"/>
              <a:gd name="connsiteY1-1992" fmla="*/ 5715 h 826276"/>
              <a:gd name="connsiteX2-1993" fmla="*/ 645642 w 1109178"/>
              <a:gd name="connsiteY2-1994" fmla="*/ 46672 h 826276"/>
              <a:gd name="connsiteX3-1995" fmla="*/ 628497 w 1109178"/>
              <a:gd name="connsiteY3-1996" fmla="*/ 72390 h 826276"/>
              <a:gd name="connsiteX4-1997" fmla="*/ 617067 w 1109178"/>
              <a:gd name="connsiteY4-1998" fmla="*/ 98107 h 826276"/>
              <a:gd name="connsiteX5-1999" fmla="*/ 533247 w 1109178"/>
              <a:gd name="connsiteY5-2000" fmla="*/ 183832 h 826276"/>
              <a:gd name="connsiteX6-2001" fmla="*/ 506577 w 1109178"/>
              <a:gd name="connsiteY6-2002" fmla="*/ 203835 h 826276"/>
              <a:gd name="connsiteX7-2003" fmla="*/ 480859 w 1109178"/>
              <a:gd name="connsiteY7-2004" fmla="*/ 214312 h 826276"/>
              <a:gd name="connsiteX8-2005" fmla="*/ 473239 w 1109178"/>
              <a:gd name="connsiteY8-2006" fmla="*/ 196215 h 826276"/>
              <a:gd name="connsiteX9-2007" fmla="*/ 230352 w 1109178"/>
              <a:gd name="connsiteY9-2008" fmla="*/ 166687 h 826276"/>
              <a:gd name="connsiteX10-2009" fmla="*/ 150342 w 1109178"/>
              <a:gd name="connsiteY10-2010" fmla="*/ 160972 h 826276"/>
              <a:gd name="connsiteX11-2011" fmla="*/ 150342 w 1109178"/>
              <a:gd name="connsiteY11-2012" fmla="*/ 160972 h 826276"/>
              <a:gd name="connsiteX12-2013" fmla="*/ 266547 w 1109178"/>
              <a:gd name="connsiteY12-2014" fmla="*/ 193357 h 826276"/>
              <a:gd name="connsiteX13-2015" fmla="*/ 427520 w 1109178"/>
              <a:gd name="connsiteY13-2016" fmla="*/ 225742 h 826276"/>
              <a:gd name="connsiteX14-2017" fmla="*/ 458000 w 1109178"/>
              <a:gd name="connsiteY14-2018" fmla="*/ 306705 h 826276"/>
              <a:gd name="connsiteX15-2019" fmla="*/ 372275 w 1109178"/>
              <a:gd name="connsiteY15-2020" fmla="*/ 307657 h 826276"/>
              <a:gd name="connsiteX16-2021" fmla="*/ 333222 w 1109178"/>
              <a:gd name="connsiteY16-2022" fmla="*/ 266700 h 826276"/>
              <a:gd name="connsiteX17-2023" fmla="*/ 269404 w 1109178"/>
              <a:gd name="connsiteY17-2024" fmla="*/ 312420 h 826276"/>
              <a:gd name="connsiteX18-2025" fmla="*/ 303695 w 1109178"/>
              <a:gd name="connsiteY18-2026" fmla="*/ 306705 h 826276"/>
              <a:gd name="connsiteX19-2027" fmla="*/ 321792 w 1109178"/>
              <a:gd name="connsiteY19-2028" fmla="*/ 333375 h 826276"/>
              <a:gd name="connsiteX20-2029" fmla="*/ 205587 w 1109178"/>
              <a:gd name="connsiteY20-2030" fmla="*/ 372427 h 826276"/>
              <a:gd name="connsiteX21-2031" fmla="*/ 140817 w 1109178"/>
              <a:gd name="connsiteY21-2032" fmla="*/ 346710 h 826276"/>
              <a:gd name="connsiteX22-2033" fmla="*/ 16039 w 1109178"/>
              <a:gd name="connsiteY22-2034" fmla="*/ 437197 h 826276"/>
              <a:gd name="connsiteX23-2035" fmla="*/ 11277 w 1109178"/>
              <a:gd name="connsiteY23-2036" fmla="*/ 547687 h 826276"/>
              <a:gd name="connsiteX24-2037" fmla="*/ 57950 w 1109178"/>
              <a:gd name="connsiteY24-2038" fmla="*/ 616267 h 826276"/>
              <a:gd name="connsiteX25-2039" fmla="*/ 102717 w 1109178"/>
              <a:gd name="connsiteY25-2040" fmla="*/ 647700 h 826276"/>
              <a:gd name="connsiteX26-2041" fmla="*/ 510387 w 1109178"/>
              <a:gd name="connsiteY26-2042" fmla="*/ 784860 h 826276"/>
              <a:gd name="connsiteX27-2043" fmla="*/ 967587 w 1109178"/>
              <a:gd name="connsiteY27-2044" fmla="*/ 815340 h 826276"/>
              <a:gd name="connsiteX28-2045" fmla="*/ 1022832 w 1109178"/>
              <a:gd name="connsiteY28-2046" fmla="*/ 748665 h 826276"/>
              <a:gd name="connsiteX29-2047" fmla="*/ 951395 w 1109178"/>
              <a:gd name="connsiteY29-2048" fmla="*/ 660082 h 826276"/>
              <a:gd name="connsiteX30-2049" fmla="*/ 890434 w 1109178"/>
              <a:gd name="connsiteY30-2050" fmla="*/ 690562 h 826276"/>
              <a:gd name="connsiteX31-2051" fmla="*/ 899007 w 1109178"/>
              <a:gd name="connsiteY31-2052" fmla="*/ 743902 h 826276"/>
              <a:gd name="connsiteX32-2053" fmla="*/ 905675 w 1109178"/>
              <a:gd name="connsiteY32-2054" fmla="*/ 716280 h 826276"/>
              <a:gd name="connsiteX33-2055" fmla="*/ 984732 w 1109178"/>
              <a:gd name="connsiteY33-2056" fmla="*/ 687705 h 826276"/>
              <a:gd name="connsiteX34-2057" fmla="*/ 978064 w 1109178"/>
              <a:gd name="connsiteY34-2058" fmla="*/ 782002 h 826276"/>
              <a:gd name="connsiteX35-2059" fmla="*/ 837095 w 1109178"/>
              <a:gd name="connsiteY35-2060" fmla="*/ 773430 h 826276"/>
              <a:gd name="connsiteX36-2061" fmla="*/ 802805 w 1109178"/>
              <a:gd name="connsiteY36-2062" fmla="*/ 719137 h 826276"/>
              <a:gd name="connsiteX37-2063" fmla="*/ 803757 w 1109178"/>
              <a:gd name="connsiteY37-2064" fmla="*/ 662940 h 826276"/>
              <a:gd name="connsiteX38-2065" fmla="*/ 923772 w 1109178"/>
              <a:gd name="connsiteY38-2066" fmla="*/ 525780 h 826276"/>
              <a:gd name="connsiteX39-2067" fmla="*/ 1022832 w 1109178"/>
              <a:gd name="connsiteY39-2068" fmla="*/ 399097 h 826276"/>
              <a:gd name="connsiteX40-2069" fmla="*/ 1060932 w 1109178"/>
              <a:gd name="connsiteY40-2070" fmla="*/ 380047 h 826276"/>
              <a:gd name="connsiteX41-2071" fmla="*/ 1028547 w 1109178"/>
              <a:gd name="connsiteY41-2072" fmla="*/ 355282 h 826276"/>
              <a:gd name="connsiteX42-2073" fmla="*/ 1031405 w 1109178"/>
              <a:gd name="connsiteY42-2074" fmla="*/ 339090 h 826276"/>
              <a:gd name="connsiteX43-2075" fmla="*/ 1073314 w 1109178"/>
              <a:gd name="connsiteY43-2076" fmla="*/ 335280 h 826276"/>
              <a:gd name="connsiteX44-2077" fmla="*/ 1098080 w 1109178"/>
              <a:gd name="connsiteY44-2078" fmla="*/ 321945 h 826276"/>
              <a:gd name="connsiteX45-2079" fmla="*/ 1086650 w 1109178"/>
              <a:gd name="connsiteY45-2080" fmla="*/ 291465 h 826276"/>
              <a:gd name="connsiteX46-2081" fmla="*/ 1040930 w 1109178"/>
              <a:gd name="connsiteY46-2082" fmla="*/ 260985 h 826276"/>
              <a:gd name="connsiteX47-2083" fmla="*/ 850430 w 1109178"/>
              <a:gd name="connsiteY47-2084" fmla="*/ 185737 h 826276"/>
              <a:gd name="connsiteX48-2085" fmla="*/ 770420 w 1109178"/>
              <a:gd name="connsiteY48-2086" fmla="*/ 147637 h 826276"/>
              <a:gd name="connsiteX49-2087" fmla="*/ 835189 w 1109178"/>
              <a:gd name="connsiteY49-2088" fmla="*/ 87630 h 826276"/>
              <a:gd name="connsiteX50-2089" fmla="*/ 861859 w 1109178"/>
              <a:gd name="connsiteY50-2090" fmla="*/ 80010 h 826276"/>
              <a:gd name="connsiteX51-2091" fmla="*/ 832332 w 1109178"/>
              <a:gd name="connsiteY51-2092" fmla="*/ 59055 h 826276"/>
              <a:gd name="connsiteX52-2093" fmla="*/ 778039 w 1109178"/>
              <a:gd name="connsiteY52-2094" fmla="*/ 20002 h 826276"/>
              <a:gd name="connsiteX53-2095" fmla="*/ 721842 w 1109178"/>
              <a:gd name="connsiteY53-2096" fmla="*/ 0 h 826276"/>
              <a:gd name="connsiteX54-2097" fmla="*/ 721842 w 1109178"/>
              <a:gd name="connsiteY54-2098" fmla="*/ 0 h 826276"/>
              <a:gd name="connsiteX55-2099" fmla="*/ 139864 w 1109178"/>
              <a:gd name="connsiteY55-2100" fmla="*/ 376237 h 826276"/>
              <a:gd name="connsiteX56-2101" fmla="*/ 147485 w 1109178"/>
              <a:gd name="connsiteY56-2102" fmla="*/ 376237 h 826276"/>
              <a:gd name="connsiteX57-2103" fmla="*/ 206539 w 1109178"/>
              <a:gd name="connsiteY57-2104" fmla="*/ 410527 h 826276"/>
              <a:gd name="connsiteX58-2105" fmla="*/ 223685 w 1109178"/>
              <a:gd name="connsiteY58-2106" fmla="*/ 478155 h 826276"/>
              <a:gd name="connsiteX59-2107" fmla="*/ 220827 w 1109178"/>
              <a:gd name="connsiteY59-2108" fmla="*/ 485775 h 826276"/>
              <a:gd name="connsiteX60-2109" fmla="*/ 220827 w 1109178"/>
              <a:gd name="connsiteY60-2110" fmla="*/ 486727 h 826276"/>
              <a:gd name="connsiteX61-2111" fmla="*/ 136054 w 1109178"/>
              <a:gd name="connsiteY61-2112" fmla="*/ 517207 h 826276"/>
              <a:gd name="connsiteX62-2113" fmla="*/ 111289 w 1109178"/>
              <a:gd name="connsiteY62-2114" fmla="*/ 488632 h 826276"/>
              <a:gd name="connsiteX63-2115" fmla="*/ 113194 w 1109178"/>
              <a:gd name="connsiteY63-2116" fmla="*/ 452437 h 826276"/>
              <a:gd name="connsiteX64-2117" fmla="*/ 131292 w 1109178"/>
              <a:gd name="connsiteY64-2118" fmla="*/ 438150 h 826276"/>
              <a:gd name="connsiteX65-2119" fmla="*/ 149389 w 1109178"/>
              <a:gd name="connsiteY65-2120" fmla="*/ 441960 h 826276"/>
              <a:gd name="connsiteX66-2121" fmla="*/ 161772 w 1109178"/>
              <a:gd name="connsiteY66-2122" fmla="*/ 441960 h 826276"/>
              <a:gd name="connsiteX67-2123" fmla="*/ 161772 w 1109178"/>
              <a:gd name="connsiteY67-2124" fmla="*/ 428625 h 826276"/>
              <a:gd name="connsiteX68-2125" fmla="*/ 144627 w 1109178"/>
              <a:gd name="connsiteY68-2126" fmla="*/ 419100 h 826276"/>
              <a:gd name="connsiteX69-2127" fmla="*/ 126529 w 1109178"/>
              <a:gd name="connsiteY69-2128" fmla="*/ 420052 h 826276"/>
              <a:gd name="connsiteX70-2129" fmla="*/ 98907 w 1109178"/>
              <a:gd name="connsiteY70-2130" fmla="*/ 441960 h 826276"/>
              <a:gd name="connsiteX71-2131" fmla="*/ 95097 w 1109178"/>
              <a:gd name="connsiteY71-2132" fmla="*/ 494347 h 826276"/>
              <a:gd name="connsiteX72-2133" fmla="*/ 128435 w 1109178"/>
              <a:gd name="connsiteY72-2134" fmla="*/ 533400 h 826276"/>
              <a:gd name="connsiteX73-2135" fmla="*/ 225589 w 1109178"/>
              <a:gd name="connsiteY73-2136" fmla="*/ 511492 h 826276"/>
              <a:gd name="connsiteX74-2137" fmla="*/ 235114 w 1109178"/>
              <a:gd name="connsiteY74-2138" fmla="*/ 513397 h 826276"/>
              <a:gd name="connsiteX75-2139" fmla="*/ 231304 w 1109178"/>
              <a:gd name="connsiteY75-2140" fmla="*/ 562927 h 826276"/>
              <a:gd name="connsiteX76-2141" fmla="*/ 183679 w 1109178"/>
              <a:gd name="connsiteY76-2142" fmla="*/ 610552 h 826276"/>
              <a:gd name="connsiteX77-2143" fmla="*/ 61759 w 1109178"/>
              <a:gd name="connsiteY77-2144" fmla="*/ 575310 h 826276"/>
              <a:gd name="connsiteX78-2145" fmla="*/ 75094 w 1109178"/>
              <a:gd name="connsiteY78-2146" fmla="*/ 398145 h 826276"/>
              <a:gd name="connsiteX79-2147" fmla="*/ 139864 w 1109178"/>
              <a:gd name="connsiteY79-2148" fmla="*/ 376237 h 826276"/>
              <a:gd name="connsiteX80-2149" fmla="*/ 139864 w 1109178"/>
              <a:gd name="connsiteY80-2150" fmla="*/ 376237 h 826276"/>
              <a:gd name="connsiteX81-2151" fmla="*/ 139864 w 1109178"/>
              <a:gd name="connsiteY81-2152" fmla="*/ 376237 h 826276"/>
              <a:gd name="connsiteX82-2153" fmla="*/ 261785 w 1109178"/>
              <a:gd name="connsiteY82-2154" fmla="*/ 576262 h 826276"/>
              <a:gd name="connsiteX83-2155" fmla="*/ 276072 w 1109178"/>
              <a:gd name="connsiteY83-2156" fmla="*/ 577215 h 826276"/>
              <a:gd name="connsiteX84-2157" fmla="*/ 351320 w 1109178"/>
              <a:gd name="connsiteY84-2158" fmla="*/ 657225 h 826276"/>
              <a:gd name="connsiteX85-2159" fmla="*/ 293217 w 1109178"/>
              <a:gd name="connsiteY85-2160" fmla="*/ 704850 h 826276"/>
              <a:gd name="connsiteX86-2161" fmla="*/ 275120 w 1109178"/>
              <a:gd name="connsiteY86-2162" fmla="*/ 639127 h 826276"/>
              <a:gd name="connsiteX87-2163" fmla="*/ 297979 w 1109178"/>
              <a:gd name="connsiteY87-2164" fmla="*/ 671512 h 826276"/>
              <a:gd name="connsiteX88-2165" fmla="*/ 307504 w 1109178"/>
              <a:gd name="connsiteY88-2166" fmla="*/ 697230 h 826276"/>
              <a:gd name="connsiteX89-2167" fmla="*/ 295122 w 1109178"/>
              <a:gd name="connsiteY89-2168" fmla="*/ 629602 h 826276"/>
              <a:gd name="connsiteX90-2169" fmla="*/ 229400 w 1109178"/>
              <a:gd name="connsiteY90-2170" fmla="*/ 665797 h 826276"/>
              <a:gd name="connsiteX91-2171" fmla="*/ 212254 w 1109178"/>
              <a:gd name="connsiteY91-2172" fmla="*/ 681037 h 826276"/>
              <a:gd name="connsiteX92-2173" fmla="*/ 211302 w 1109178"/>
              <a:gd name="connsiteY92-2174" fmla="*/ 619125 h 826276"/>
              <a:gd name="connsiteX93-2175" fmla="*/ 261785 w 1109178"/>
              <a:gd name="connsiteY93-2176" fmla="*/ 576262 h 826276"/>
              <a:gd name="connsiteX94-2177" fmla="*/ 370370 w 1109178"/>
              <a:gd name="connsiteY94-2178" fmla="*/ 600075 h 826276"/>
              <a:gd name="connsiteX95-2179" fmla="*/ 437045 w 1109178"/>
              <a:gd name="connsiteY95-2180" fmla="*/ 614362 h 826276"/>
              <a:gd name="connsiteX96-2181" fmla="*/ 474192 w 1109178"/>
              <a:gd name="connsiteY96-2182" fmla="*/ 652462 h 826276"/>
              <a:gd name="connsiteX97-2183" fmla="*/ 483717 w 1109178"/>
              <a:gd name="connsiteY97-2184" fmla="*/ 695325 h 826276"/>
              <a:gd name="connsiteX98-2185" fmla="*/ 554202 w 1109178"/>
              <a:gd name="connsiteY98-2186" fmla="*/ 672465 h 826276"/>
              <a:gd name="connsiteX99-2187" fmla="*/ 609447 w 1109178"/>
              <a:gd name="connsiteY99-2188" fmla="*/ 653415 h 826276"/>
              <a:gd name="connsiteX100-2189" fmla="*/ 615162 w 1109178"/>
              <a:gd name="connsiteY100-2190" fmla="*/ 654367 h 826276"/>
              <a:gd name="connsiteX101-2191" fmla="*/ 624687 w 1109178"/>
              <a:gd name="connsiteY101-2192" fmla="*/ 656272 h 826276"/>
              <a:gd name="connsiteX102-2193" fmla="*/ 729462 w 1109178"/>
              <a:gd name="connsiteY102-2194" fmla="*/ 707707 h 826276"/>
              <a:gd name="connsiteX103-2195" fmla="*/ 776134 w 1109178"/>
              <a:gd name="connsiteY103-2196" fmla="*/ 741045 h 826276"/>
              <a:gd name="connsiteX104-2197" fmla="*/ 804709 w 1109178"/>
              <a:gd name="connsiteY104-2198" fmla="*/ 754380 h 826276"/>
              <a:gd name="connsiteX105-2199" fmla="*/ 793280 w 1109178"/>
              <a:gd name="connsiteY105-2200" fmla="*/ 781050 h 826276"/>
              <a:gd name="connsiteX106-2201" fmla="*/ 770420 w 1109178"/>
              <a:gd name="connsiteY106-2202" fmla="*/ 777240 h 826276"/>
              <a:gd name="connsiteX107-2203" fmla="*/ 585634 w 1109178"/>
              <a:gd name="connsiteY107-2204" fmla="*/ 769620 h 826276"/>
              <a:gd name="connsiteX108-2205" fmla="*/ 532295 w 1109178"/>
              <a:gd name="connsiteY108-2206" fmla="*/ 761047 h 826276"/>
              <a:gd name="connsiteX109-2207" fmla="*/ 436092 w 1109178"/>
              <a:gd name="connsiteY109-2208" fmla="*/ 668655 h 826276"/>
              <a:gd name="connsiteX110-2209" fmla="*/ 422757 w 1109178"/>
              <a:gd name="connsiteY110-2210" fmla="*/ 641032 h 826276"/>
              <a:gd name="connsiteX111-2211" fmla="*/ 419900 w 1109178"/>
              <a:gd name="connsiteY111-2212" fmla="*/ 670560 h 826276"/>
              <a:gd name="connsiteX112-2213" fmla="*/ 417042 w 1109178"/>
              <a:gd name="connsiteY112-2214" fmla="*/ 721995 h 826276"/>
              <a:gd name="connsiteX113-2215" fmla="*/ 376085 w 1109178"/>
              <a:gd name="connsiteY113-2216" fmla="*/ 659130 h 826276"/>
              <a:gd name="connsiteX114-2217" fmla="*/ 370370 w 1109178"/>
              <a:gd name="connsiteY114-2218" fmla="*/ 600075 h 826276"/>
              <a:gd name="connsiteX115-2219" fmla="*/ 370370 w 1109178"/>
              <a:gd name="connsiteY115-2220" fmla="*/ 600075 h 826276"/>
              <a:gd name="connsiteX116-2221" fmla="*/ 586587 w 1109178"/>
              <a:gd name="connsiteY116-2222" fmla="*/ 767715 h 826276"/>
              <a:gd name="connsiteX117-2223" fmla="*/ 597064 w 1109178"/>
              <a:gd name="connsiteY117-2224" fmla="*/ 768667 h 826276"/>
              <a:gd name="connsiteX118-2225" fmla="*/ 619925 w 1109178"/>
              <a:gd name="connsiteY118-2226" fmla="*/ 653415 h 826276"/>
              <a:gd name="connsiteX119-2227" fmla="*/ 609447 w 1109178"/>
              <a:gd name="connsiteY119-2228" fmla="*/ 652462 h 826276"/>
              <a:gd name="connsiteX120-2229" fmla="*/ 606589 w 1109178"/>
              <a:gd name="connsiteY120-2230" fmla="*/ 670560 h 826276"/>
              <a:gd name="connsiteX121-2231" fmla="*/ 596112 w 1109178"/>
              <a:gd name="connsiteY121-2232" fmla="*/ 720090 h 826276"/>
              <a:gd name="connsiteX122-2233" fmla="*/ 586587 w 1109178"/>
              <a:gd name="connsiteY122-2234" fmla="*/ 767715 h 826276"/>
              <a:gd name="connsiteX123-2235" fmla="*/ 586587 w 1109178"/>
              <a:gd name="connsiteY123-2236" fmla="*/ 767715 h 826276"/>
              <a:gd name="connsiteX124-2237" fmla="*/ 511339 w 1109178"/>
              <a:gd name="connsiteY124-2238" fmla="*/ 642937 h 826276"/>
              <a:gd name="connsiteX125-2239" fmla="*/ 534200 w 1109178"/>
              <a:gd name="connsiteY125-2240" fmla="*/ 654367 h 826276"/>
              <a:gd name="connsiteX126-2241" fmla="*/ 533247 w 1109178"/>
              <a:gd name="connsiteY126-2242" fmla="*/ 686752 h 826276"/>
              <a:gd name="connsiteX127-2243" fmla="*/ 498957 w 1109178"/>
              <a:gd name="connsiteY127-2244" fmla="*/ 678180 h 826276"/>
              <a:gd name="connsiteX128-2245" fmla="*/ 511339 w 1109178"/>
              <a:gd name="connsiteY128-2246" fmla="*/ 642937 h 826276"/>
              <a:gd name="connsiteX129-2247" fmla="*/ 747559 w 1109178"/>
              <a:gd name="connsiteY129-2248" fmla="*/ 672465 h 826276"/>
              <a:gd name="connsiteX130-2249" fmla="*/ 770420 w 1109178"/>
              <a:gd name="connsiteY130-2250" fmla="*/ 697230 h 826276"/>
              <a:gd name="connsiteX131-2251" fmla="*/ 747559 w 1109178"/>
              <a:gd name="connsiteY131-2252" fmla="*/ 701992 h 826276"/>
              <a:gd name="connsiteX132-2253" fmla="*/ 747559 w 1109178"/>
              <a:gd name="connsiteY132-2254" fmla="*/ 672465 h 826276"/>
              <a:gd name="connsiteX133-2255" fmla="*/ 957109 w 1109178"/>
              <a:gd name="connsiteY133-2256" fmla="*/ 704850 h 826276"/>
              <a:gd name="connsiteX134-2257" fmla="*/ 939964 w 1109178"/>
              <a:gd name="connsiteY134-2258" fmla="*/ 724852 h 826276"/>
              <a:gd name="connsiteX135-2259" fmla="*/ 943775 w 1109178"/>
              <a:gd name="connsiteY135-2260" fmla="*/ 746760 h 826276"/>
              <a:gd name="connsiteX136-2261" fmla="*/ 960920 w 1109178"/>
              <a:gd name="connsiteY136-2262" fmla="*/ 725805 h 826276"/>
              <a:gd name="connsiteX137-2263" fmla="*/ 957109 w 1109178"/>
              <a:gd name="connsiteY137-2264" fmla="*/ 704850 h 826276"/>
              <a:gd name="connsiteX0-2265" fmla="*/ 721842 w 1109178"/>
              <a:gd name="connsiteY0-2266" fmla="*/ 0 h 826276"/>
              <a:gd name="connsiteX1-2267" fmla="*/ 689457 w 1109178"/>
              <a:gd name="connsiteY1-2268" fmla="*/ 5715 h 826276"/>
              <a:gd name="connsiteX2-2269" fmla="*/ 645642 w 1109178"/>
              <a:gd name="connsiteY2-2270" fmla="*/ 46672 h 826276"/>
              <a:gd name="connsiteX3-2271" fmla="*/ 628497 w 1109178"/>
              <a:gd name="connsiteY3-2272" fmla="*/ 72390 h 826276"/>
              <a:gd name="connsiteX4-2273" fmla="*/ 617067 w 1109178"/>
              <a:gd name="connsiteY4-2274" fmla="*/ 98107 h 826276"/>
              <a:gd name="connsiteX5-2275" fmla="*/ 533247 w 1109178"/>
              <a:gd name="connsiteY5-2276" fmla="*/ 183832 h 826276"/>
              <a:gd name="connsiteX6-2277" fmla="*/ 506577 w 1109178"/>
              <a:gd name="connsiteY6-2278" fmla="*/ 203835 h 826276"/>
              <a:gd name="connsiteX7-2279" fmla="*/ 480859 w 1109178"/>
              <a:gd name="connsiteY7-2280" fmla="*/ 214312 h 826276"/>
              <a:gd name="connsiteX8-2281" fmla="*/ 473239 w 1109178"/>
              <a:gd name="connsiteY8-2282" fmla="*/ 196215 h 826276"/>
              <a:gd name="connsiteX9-2283" fmla="*/ 230352 w 1109178"/>
              <a:gd name="connsiteY9-2284" fmla="*/ 166687 h 826276"/>
              <a:gd name="connsiteX10-2285" fmla="*/ 150342 w 1109178"/>
              <a:gd name="connsiteY10-2286" fmla="*/ 160972 h 826276"/>
              <a:gd name="connsiteX11-2287" fmla="*/ 266547 w 1109178"/>
              <a:gd name="connsiteY11-2288" fmla="*/ 193357 h 826276"/>
              <a:gd name="connsiteX12-2289" fmla="*/ 427520 w 1109178"/>
              <a:gd name="connsiteY12-2290" fmla="*/ 225742 h 826276"/>
              <a:gd name="connsiteX13-2291" fmla="*/ 458000 w 1109178"/>
              <a:gd name="connsiteY13-2292" fmla="*/ 306705 h 826276"/>
              <a:gd name="connsiteX14-2293" fmla="*/ 372275 w 1109178"/>
              <a:gd name="connsiteY14-2294" fmla="*/ 307657 h 826276"/>
              <a:gd name="connsiteX15-2295" fmla="*/ 333222 w 1109178"/>
              <a:gd name="connsiteY15-2296" fmla="*/ 266700 h 826276"/>
              <a:gd name="connsiteX16-2297" fmla="*/ 269404 w 1109178"/>
              <a:gd name="connsiteY16-2298" fmla="*/ 312420 h 826276"/>
              <a:gd name="connsiteX17-2299" fmla="*/ 303695 w 1109178"/>
              <a:gd name="connsiteY17-2300" fmla="*/ 306705 h 826276"/>
              <a:gd name="connsiteX18-2301" fmla="*/ 321792 w 1109178"/>
              <a:gd name="connsiteY18-2302" fmla="*/ 333375 h 826276"/>
              <a:gd name="connsiteX19-2303" fmla="*/ 205587 w 1109178"/>
              <a:gd name="connsiteY19-2304" fmla="*/ 372427 h 826276"/>
              <a:gd name="connsiteX20-2305" fmla="*/ 140817 w 1109178"/>
              <a:gd name="connsiteY20-2306" fmla="*/ 346710 h 826276"/>
              <a:gd name="connsiteX21-2307" fmla="*/ 16039 w 1109178"/>
              <a:gd name="connsiteY21-2308" fmla="*/ 437197 h 826276"/>
              <a:gd name="connsiteX22-2309" fmla="*/ 11277 w 1109178"/>
              <a:gd name="connsiteY22-2310" fmla="*/ 547687 h 826276"/>
              <a:gd name="connsiteX23-2311" fmla="*/ 57950 w 1109178"/>
              <a:gd name="connsiteY23-2312" fmla="*/ 616267 h 826276"/>
              <a:gd name="connsiteX24-2313" fmla="*/ 102717 w 1109178"/>
              <a:gd name="connsiteY24-2314" fmla="*/ 647700 h 826276"/>
              <a:gd name="connsiteX25-2315" fmla="*/ 510387 w 1109178"/>
              <a:gd name="connsiteY25-2316" fmla="*/ 784860 h 826276"/>
              <a:gd name="connsiteX26-2317" fmla="*/ 967587 w 1109178"/>
              <a:gd name="connsiteY26-2318" fmla="*/ 815340 h 826276"/>
              <a:gd name="connsiteX27-2319" fmla="*/ 1022832 w 1109178"/>
              <a:gd name="connsiteY27-2320" fmla="*/ 748665 h 826276"/>
              <a:gd name="connsiteX28-2321" fmla="*/ 951395 w 1109178"/>
              <a:gd name="connsiteY28-2322" fmla="*/ 660082 h 826276"/>
              <a:gd name="connsiteX29-2323" fmla="*/ 890434 w 1109178"/>
              <a:gd name="connsiteY29-2324" fmla="*/ 690562 h 826276"/>
              <a:gd name="connsiteX30-2325" fmla="*/ 899007 w 1109178"/>
              <a:gd name="connsiteY30-2326" fmla="*/ 743902 h 826276"/>
              <a:gd name="connsiteX31-2327" fmla="*/ 905675 w 1109178"/>
              <a:gd name="connsiteY31-2328" fmla="*/ 716280 h 826276"/>
              <a:gd name="connsiteX32-2329" fmla="*/ 984732 w 1109178"/>
              <a:gd name="connsiteY32-2330" fmla="*/ 687705 h 826276"/>
              <a:gd name="connsiteX33-2331" fmla="*/ 978064 w 1109178"/>
              <a:gd name="connsiteY33-2332" fmla="*/ 782002 h 826276"/>
              <a:gd name="connsiteX34-2333" fmla="*/ 837095 w 1109178"/>
              <a:gd name="connsiteY34-2334" fmla="*/ 773430 h 826276"/>
              <a:gd name="connsiteX35-2335" fmla="*/ 802805 w 1109178"/>
              <a:gd name="connsiteY35-2336" fmla="*/ 719137 h 826276"/>
              <a:gd name="connsiteX36-2337" fmla="*/ 803757 w 1109178"/>
              <a:gd name="connsiteY36-2338" fmla="*/ 662940 h 826276"/>
              <a:gd name="connsiteX37-2339" fmla="*/ 923772 w 1109178"/>
              <a:gd name="connsiteY37-2340" fmla="*/ 525780 h 826276"/>
              <a:gd name="connsiteX38-2341" fmla="*/ 1022832 w 1109178"/>
              <a:gd name="connsiteY38-2342" fmla="*/ 399097 h 826276"/>
              <a:gd name="connsiteX39-2343" fmla="*/ 1060932 w 1109178"/>
              <a:gd name="connsiteY39-2344" fmla="*/ 380047 h 826276"/>
              <a:gd name="connsiteX40-2345" fmla="*/ 1028547 w 1109178"/>
              <a:gd name="connsiteY40-2346" fmla="*/ 355282 h 826276"/>
              <a:gd name="connsiteX41-2347" fmla="*/ 1031405 w 1109178"/>
              <a:gd name="connsiteY41-2348" fmla="*/ 339090 h 826276"/>
              <a:gd name="connsiteX42-2349" fmla="*/ 1073314 w 1109178"/>
              <a:gd name="connsiteY42-2350" fmla="*/ 335280 h 826276"/>
              <a:gd name="connsiteX43-2351" fmla="*/ 1098080 w 1109178"/>
              <a:gd name="connsiteY43-2352" fmla="*/ 321945 h 826276"/>
              <a:gd name="connsiteX44-2353" fmla="*/ 1086650 w 1109178"/>
              <a:gd name="connsiteY44-2354" fmla="*/ 291465 h 826276"/>
              <a:gd name="connsiteX45-2355" fmla="*/ 1040930 w 1109178"/>
              <a:gd name="connsiteY45-2356" fmla="*/ 260985 h 826276"/>
              <a:gd name="connsiteX46-2357" fmla="*/ 850430 w 1109178"/>
              <a:gd name="connsiteY46-2358" fmla="*/ 185737 h 826276"/>
              <a:gd name="connsiteX47-2359" fmla="*/ 770420 w 1109178"/>
              <a:gd name="connsiteY47-2360" fmla="*/ 147637 h 826276"/>
              <a:gd name="connsiteX48-2361" fmla="*/ 835189 w 1109178"/>
              <a:gd name="connsiteY48-2362" fmla="*/ 87630 h 826276"/>
              <a:gd name="connsiteX49-2363" fmla="*/ 861859 w 1109178"/>
              <a:gd name="connsiteY49-2364" fmla="*/ 80010 h 826276"/>
              <a:gd name="connsiteX50-2365" fmla="*/ 832332 w 1109178"/>
              <a:gd name="connsiteY50-2366" fmla="*/ 59055 h 826276"/>
              <a:gd name="connsiteX51-2367" fmla="*/ 778039 w 1109178"/>
              <a:gd name="connsiteY51-2368" fmla="*/ 20002 h 826276"/>
              <a:gd name="connsiteX52-2369" fmla="*/ 721842 w 1109178"/>
              <a:gd name="connsiteY52-2370" fmla="*/ 0 h 826276"/>
              <a:gd name="connsiteX53-2371" fmla="*/ 721842 w 1109178"/>
              <a:gd name="connsiteY53-2372" fmla="*/ 0 h 826276"/>
              <a:gd name="connsiteX54-2373" fmla="*/ 139864 w 1109178"/>
              <a:gd name="connsiteY54-2374" fmla="*/ 376237 h 826276"/>
              <a:gd name="connsiteX55-2375" fmla="*/ 147485 w 1109178"/>
              <a:gd name="connsiteY55-2376" fmla="*/ 376237 h 826276"/>
              <a:gd name="connsiteX56-2377" fmla="*/ 206539 w 1109178"/>
              <a:gd name="connsiteY56-2378" fmla="*/ 410527 h 826276"/>
              <a:gd name="connsiteX57-2379" fmla="*/ 223685 w 1109178"/>
              <a:gd name="connsiteY57-2380" fmla="*/ 478155 h 826276"/>
              <a:gd name="connsiteX58-2381" fmla="*/ 220827 w 1109178"/>
              <a:gd name="connsiteY58-2382" fmla="*/ 485775 h 826276"/>
              <a:gd name="connsiteX59-2383" fmla="*/ 220827 w 1109178"/>
              <a:gd name="connsiteY59-2384" fmla="*/ 486727 h 826276"/>
              <a:gd name="connsiteX60-2385" fmla="*/ 136054 w 1109178"/>
              <a:gd name="connsiteY60-2386" fmla="*/ 517207 h 826276"/>
              <a:gd name="connsiteX61-2387" fmla="*/ 111289 w 1109178"/>
              <a:gd name="connsiteY61-2388" fmla="*/ 488632 h 826276"/>
              <a:gd name="connsiteX62-2389" fmla="*/ 113194 w 1109178"/>
              <a:gd name="connsiteY62-2390" fmla="*/ 452437 h 826276"/>
              <a:gd name="connsiteX63-2391" fmla="*/ 131292 w 1109178"/>
              <a:gd name="connsiteY63-2392" fmla="*/ 438150 h 826276"/>
              <a:gd name="connsiteX64-2393" fmla="*/ 149389 w 1109178"/>
              <a:gd name="connsiteY64-2394" fmla="*/ 441960 h 826276"/>
              <a:gd name="connsiteX65-2395" fmla="*/ 161772 w 1109178"/>
              <a:gd name="connsiteY65-2396" fmla="*/ 441960 h 826276"/>
              <a:gd name="connsiteX66-2397" fmla="*/ 161772 w 1109178"/>
              <a:gd name="connsiteY66-2398" fmla="*/ 428625 h 826276"/>
              <a:gd name="connsiteX67-2399" fmla="*/ 144627 w 1109178"/>
              <a:gd name="connsiteY67-2400" fmla="*/ 419100 h 826276"/>
              <a:gd name="connsiteX68-2401" fmla="*/ 126529 w 1109178"/>
              <a:gd name="connsiteY68-2402" fmla="*/ 420052 h 826276"/>
              <a:gd name="connsiteX69-2403" fmla="*/ 98907 w 1109178"/>
              <a:gd name="connsiteY69-2404" fmla="*/ 441960 h 826276"/>
              <a:gd name="connsiteX70-2405" fmla="*/ 95097 w 1109178"/>
              <a:gd name="connsiteY70-2406" fmla="*/ 494347 h 826276"/>
              <a:gd name="connsiteX71-2407" fmla="*/ 128435 w 1109178"/>
              <a:gd name="connsiteY71-2408" fmla="*/ 533400 h 826276"/>
              <a:gd name="connsiteX72-2409" fmla="*/ 225589 w 1109178"/>
              <a:gd name="connsiteY72-2410" fmla="*/ 511492 h 826276"/>
              <a:gd name="connsiteX73-2411" fmla="*/ 235114 w 1109178"/>
              <a:gd name="connsiteY73-2412" fmla="*/ 513397 h 826276"/>
              <a:gd name="connsiteX74-2413" fmla="*/ 231304 w 1109178"/>
              <a:gd name="connsiteY74-2414" fmla="*/ 562927 h 826276"/>
              <a:gd name="connsiteX75-2415" fmla="*/ 183679 w 1109178"/>
              <a:gd name="connsiteY75-2416" fmla="*/ 610552 h 826276"/>
              <a:gd name="connsiteX76-2417" fmla="*/ 61759 w 1109178"/>
              <a:gd name="connsiteY76-2418" fmla="*/ 575310 h 826276"/>
              <a:gd name="connsiteX77-2419" fmla="*/ 75094 w 1109178"/>
              <a:gd name="connsiteY77-2420" fmla="*/ 398145 h 826276"/>
              <a:gd name="connsiteX78-2421" fmla="*/ 139864 w 1109178"/>
              <a:gd name="connsiteY78-2422" fmla="*/ 376237 h 826276"/>
              <a:gd name="connsiteX79-2423" fmla="*/ 139864 w 1109178"/>
              <a:gd name="connsiteY79-2424" fmla="*/ 376237 h 826276"/>
              <a:gd name="connsiteX80-2425" fmla="*/ 139864 w 1109178"/>
              <a:gd name="connsiteY80-2426" fmla="*/ 376237 h 826276"/>
              <a:gd name="connsiteX81-2427" fmla="*/ 261785 w 1109178"/>
              <a:gd name="connsiteY81-2428" fmla="*/ 576262 h 826276"/>
              <a:gd name="connsiteX82-2429" fmla="*/ 276072 w 1109178"/>
              <a:gd name="connsiteY82-2430" fmla="*/ 577215 h 826276"/>
              <a:gd name="connsiteX83-2431" fmla="*/ 351320 w 1109178"/>
              <a:gd name="connsiteY83-2432" fmla="*/ 657225 h 826276"/>
              <a:gd name="connsiteX84-2433" fmla="*/ 293217 w 1109178"/>
              <a:gd name="connsiteY84-2434" fmla="*/ 704850 h 826276"/>
              <a:gd name="connsiteX85-2435" fmla="*/ 275120 w 1109178"/>
              <a:gd name="connsiteY85-2436" fmla="*/ 639127 h 826276"/>
              <a:gd name="connsiteX86-2437" fmla="*/ 297979 w 1109178"/>
              <a:gd name="connsiteY86-2438" fmla="*/ 671512 h 826276"/>
              <a:gd name="connsiteX87-2439" fmla="*/ 307504 w 1109178"/>
              <a:gd name="connsiteY87-2440" fmla="*/ 697230 h 826276"/>
              <a:gd name="connsiteX88-2441" fmla="*/ 295122 w 1109178"/>
              <a:gd name="connsiteY88-2442" fmla="*/ 629602 h 826276"/>
              <a:gd name="connsiteX89-2443" fmla="*/ 229400 w 1109178"/>
              <a:gd name="connsiteY89-2444" fmla="*/ 665797 h 826276"/>
              <a:gd name="connsiteX90-2445" fmla="*/ 212254 w 1109178"/>
              <a:gd name="connsiteY90-2446" fmla="*/ 681037 h 826276"/>
              <a:gd name="connsiteX91-2447" fmla="*/ 211302 w 1109178"/>
              <a:gd name="connsiteY91-2448" fmla="*/ 619125 h 826276"/>
              <a:gd name="connsiteX92-2449" fmla="*/ 261785 w 1109178"/>
              <a:gd name="connsiteY92-2450" fmla="*/ 576262 h 826276"/>
              <a:gd name="connsiteX93-2451" fmla="*/ 370370 w 1109178"/>
              <a:gd name="connsiteY93-2452" fmla="*/ 600075 h 826276"/>
              <a:gd name="connsiteX94-2453" fmla="*/ 437045 w 1109178"/>
              <a:gd name="connsiteY94-2454" fmla="*/ 614362 h 826276"/>
              <a:gd name="connsiteX95-2455" fmla="*/ 474192 w 1109178"/>
              <a:gd name="connsiteY95-2456" fmla="*/ 652462 h 826276"/>
              <a:gd name="connsiteX96-2457" fmla="*/ 483717 w 1109178"/>
              <a:gd name="connsiteY96-2458" fmla="*/ 695325 h 826276"/>
              <a:gd name="connsiteX97-2459" fmla="*/ 554202 w 1109178"/>
              <a:gd name="connsiteY97-2460" fmla="*/ 672465 h 826276"/>
              <a:gd name="connsiteX98-2461" fmla="*/ 609447 w 1109178"/>
              <a:gd name="connsiteY98-2462" fmla="*/ 653415 h 826276"/>
              <a:gd name="connsiteX99-2463" fmla="*/ 615162 w 1109178"/>
              <a:gd name="connsiteY99-2464" fmla="*/ 654367 h 826276"/>
              <a:gd name="connsiteX100-2465" fmla="*/ 624687 w 1109178"/>
              <a:gd name="connsiteY100-2466" fmla="*/ 656272 h 826276"/>
              <a:gd name="connsiteX101-2467" fmla="*/ 729462 w 1109178"/>
              <a:gd name="connsiteY101-2468" fmla="*/ 707707 h 826276"/>
              <a:gd name="connsiteX102-2469" fmla="*/ 776134 w 1109178"/>
              <a:gd name="connsiteY102-2470" fmla="*/ 741045 h 826276"/>
              <a:gd name="connsiteX103-2471" fmla="*/ 804709 w 1109178"/>
              <a:gd name="connsiteY103-2472" fmla="*/ 754380 h 826276"/>
              <a:gd name="connsiteX104-2473" fmla="*/ 793280 w 1109178"/>
              <a:gd name="connsiteY104-2474" fmla="*/ 781050 h 826276"/>
              <a:gd name="connsiteX105-2475" fmla="*/ 770420 w 1109178"/>
              <a:gd name="connsiteY105-2476" fmla="*/ 777240 h 826276"/>
              <a:gd name="connsiteX106-2477" fmla="*/ 585634 w 1109178"/>
              <a:gd name="connsiteY106-2478" fmla="*/ 769620 h 826276"/>
              <a:gd name="connsiteX107-2479" fmla="*/ 532295 w 1109178"/>
              <a:gd name="connsiteY107-2480" fmla="*/ 761047 h 826276"/>
              <a:gd name="connsiteX108-2481" fmla="*/ 436092 w 1109178"/>
              <a:gd name="connsiteY108-2482" fmla="*/ 668655 h 826276"/>
              <a:gd name="connsiteX109-2483" fmla="*/ 422757 w 1109178"/>
              <a:gd name="connsiteY109-2484" fmla="*/ 641032 h 826276"/>
              <a:gd name="connsiteX110-2485" fmla="*/ 419900 w 1109178"/>
              <a:gd name="connsiteY110-2486" fmla="*/ 670560 h 826276"/>
              <a:gd name="connsiteX111-2487" fmla="*/ 417042 w 1109178"/>
              <a:gd name="connsiteY111-2488" fmla="*/ 721995 h 826276"/>
              <a:gd name="connsiteX112-2489" fmla="*/ 376085 w 1109178"/>
              <a:gd name="connsiteY112-2490" fmla="*/ 659130 h 826276"/>
              <a:gd name="connsiteX113-2491" fmla="*/ 370370 w 1109178"/>
              <a:gd name="connsiteY113-2492" fmla="*/ 600075 h 826276"/>
              <a:gd name="connsiteX114-2493" fmla="*/ 370370 w 1109178"/>
              <a:gd name="connsiteY114-2494" fmla="*/ 600075 h 826276"/>
              <a:gd name="connsiteX115-2495" fmla="*/ 586587 w 1109178"/>
              <a:gd name="connsiteY115-2496" fmla="*/ 767715 h 826276"/>
              <a:gd name="connsiteX116-2497" fmla="*/ 597064 w 1109178"/>
              <a:gd name="connsiteY116-2498" fmla="*/ 768667 h 826276"/>
              <a:gd name="connsiteX117-2499" fmla="*/ 619925 w 1109178"/>
              <a:gd name="connsiteY117-2500" fmla="*/ 653415 h 826276"/>
              <a:gd name="connsiteX118-2501" fmla="*/ 609447 w 1109178"/>
              <a:gd name="connsiteY118-2502" fmla="*/ 652462 h 826276"/>
              <a:gd name="connsiteX119-2503" fmla="*/ 606589 w 1109178"/>
              <a:gd name="connsiteY119-2504" fmla="*/ 670560 h 826276"/>
              <a:gd name="connsiteX120-2505" fmla="*/ 596112 w 1109178"/>
              <a:gd name="connsiteY120-2506" fmla="*/ 720090 h 826276"/>
              <a:gd name="connsiteX121-2507" fmla="*/ 586587 w 1109178"/>
              <a:gd name="connsiteY121-2508" fmla="*/ 767715 h 826276"/>
              <a:gd name="connsiteX122-2509" fmla="*/ 586587 w 1109178"/>
              <a:gd name="connsiteY122-2510" fmla="*/ 767715 h 826276"/>
              <a:gd name="connsiteX123-2511" fmla="*/ 511339 w 1109178"/>
              <a:gd name="connsiteY123-2512" fmla="*/ 642937 h 826276"/>
              <a:gd name="connsiteX124-2513" fmla="*/ 534200 w 1109178"/>
              <a:gd name="connsiteY124-2514" fmla="*/ 654367 h 826276"/>
              <a:gd name="connsiteX125-2515" fmla="*/ 533247 w 1109178"/>
              <a:gd name="connsiteY125-2516" fmla="*/ 686752 h 826276"/>
              <a:gd name="connsiteX126-2517" fmla="*/ 498957 w 1109178"/>
              <a:gd name="connsiteY126-2518" fmla="*/ 678180 h 826276"/>
              <a:gd name="connsiteX127-2519" fmla="*/ 511339 w 1109178"/>
              <a:gd name="connsiteY127-2520" fmla="*/ 642937 h 826276"/>
              <a:gd name="connsiteX128-2521" fmla="*/ 747559 w 1109178"/>
              <a:gd name="connsiteY128-2522" fmla="*/ 672465 h 826276"/>
              <a:gd name="connsiteX129-2523" fmla="*/ 770420 w 1109178"/>
              <a:gd name="connsiteY129-2524" fmla="*/ 697230 h 826276"/>
              <a:gd name="connsiteX130-2525" fmla="*/ 747559 w 1109178"/>
              <a:gd name="connsiteY130-2526" fmla="*/ 701992 h 826276"/>
              <a:gd name="connsiteX131-2527" fmla="*/ 747559 w 1109178"/>
              <a:gd name="connsiteY131-2528" fmla="*/ 672465 h 826276"/>
              <a:gd name="connsiteX132-2529" fmla="*/ 957109 w 1109178"/>
              <a:gd name="connsiteY132-2530" fmla="*/ 704850 h 826276"/>
              <a:gd name="connsiteX133-2531" fmla="*/ 939964 w 1109178"/>
              <a:gd name="connsiteY133-2532" fmla="*/ 724852 h 826276"/>
              <a:gd name="connsiteX134-2533" fmla="*/ 943775 w 1109178"/>
              <a:gd name="connsiteY134-2534" fmla="*/ 746760 h 826276"/>
              <a:gd name="connsiteX135-2535" fmla="*/ 960920 w 1109178"/>
              <a:gd name="connsiteY135-2536" fmla="*/ 725805 h 826276"/>
              <a:gd name="connsiteX136-2537" fmla="*/ 957109 w 1109178"/>
              <a:gd name="connsiteY136-2538" fmla="*/ 704850 h 826276"/>
              <a:gd name="connsiteX0-2539" fmla="*/ 721842 w 1109178"/>
              <a:gd name="connsiteY0-2540" fmla="*/ 0 h 826276"/>
              <a:gd name="connsiteX1-2541" fmla="*/ 689457 w 1109178"/>
              <a:gd name="connsiteY1-2542" fmla="*/ 5715 h 826276"/>
              <a:gd name="connsiteX2-2543" fmla="*/ 645642 w 1109178"/>
              <a:gd name="connsiteY2-2544" fmla="*/ 46672 h 826276"/>
              <a:gd name="connsiteX3-2545" fmla="*/ 628497 w 1109178"/>
              <a:gd name="connsiteY3-2546" fmla="*/ 72390 h 826276"/>
              <a:gd name="connsiteX4-2547" fmla="*/ 617067 w 1109178"/>
              <a:gd name="connsiteY4-2548" fmla="*/ 98107 h 826276"/>
              <a:gd name="connsiteX5-2549" fmla="*/ 533247 w 1109178"/>
              <a:gd name="connsiteY5-2550" fmla="*/ 183832 h 826276"/>
              <a:gd name="connsiteX6-2551" fmla="*/ 506577 w 1109178"/>
              <a:gd name="connsiteY6-2552" fmla="*/ 203835 h 826276"/>
              <a:gd name="connsiteX7-2553" fmla="*/ 480859 w 1109178"/>
              <a:gd name="connsiteY7-2554" fmla="*/ 214312 h 826276"/>
              <a:gd name="connsiteX8-2555" fmla="*/ 473239 w 1109178"/>
              <a:gd name="connsiteY8-2556" fmla="*/ 196215 h 826276"/>
              <a:gd name="connsiteX9-2557" fmla="*/ 230352 w 1109178"/>
              <a:gd name="connsiteY9-2558" fmla="*/ 166687 h 826276"/>
              <a:gd name="connsiteX10-2559" fmla="*/ 266547 w 1109178"/>
              <a:gd name="connsiteY10-2560" fmla="*/ 193357 h 826276"/>
              <a:gd name="connsiteX11-2561" fmla="*/ 427520 w 1109178"/>
              <a:gd name="connsiteY11-2562" fmla="*/ 225742 h 826276"/>
              <a:gd name="connsiteX12-2563" fmla="*/ 458000 w 1109178"/>
              <a:gd name="connsiteY12-2564" fmla="*/ 306705 h 826276"/>
              <a:gd name="connsiteX13-2565" fmla="*/ 372275 w 1109178"/>
              <a:gd name="connsiteY13-2566" fmla="*/ 307657 h 826276"/>
              <a:gd name="connsiteX14-2567" fmla="*/ 333222 w 1109178"/>
              <a:gd name="connsiteY14-2568" fmla="*/ 266700 h 826276"/>
              <a:gd name="connsiteX15-2569" fmla="*/ 269404 w 1109178"/>
              <a:gd name="connsiteY15-2570" fmla="*/ 312420 h 826276"/>
              <a:gd name="connsiteX16-2571" fmla="*/ 303695 w 1109178"/>
              <a:gd name="connsiteY16-2572" fmla="*/ 306705 h 826276"/>
              <a:gd name="connsiteX17-2573" fmla="*/ 321792 w 1109178"/>
              <a:gd name="connsiteY17-2574" fmla="*/ 333375 h 826276"/>
              <a:gd name="connsiteX18-2575" fmla="*/ 205587 w 1109178"/>
              <a:gd name="connsiteY18-2576" fmla="*/ 372427 h 826276"/>
              <a:gd name="connsiteX19-2577" fmla="*/ 140817 w 1109178"/>
              <a:gd name="connsiteY19-2578" fmla="*/ 346710 h 826276"/>
              <a:gd name="connsiteX20-2579" fmla="*/ 16039 w 1109178"/>
              <a:gd name="connsiteY20-2580" fmla="*/ 437197 h 826276"/>
              <a:gd name="connsiteX21-2581" fmla="*/ 11277 w 1109178"/>
              <a:gd name="connsiteY21-2582" fmla="*/ 547687 h 826276"/>
              <a:gd name="connsiteX22-2583" fmla="*/ 57950 w 1109178"/>
              <a:gd name="connsiteY22-2584" fmla="*/ 616267 h 826276"/>
              <a:gd name="connsiteX23-2585" fmla="*/ 102717 w 1109178"/>
              <a:gd name="connsiteY23-2586" fmla="*/ 647700 h 826276"/>
              <a:gd name="connsiteX24-2587" fmla="*/ 510387 w 1109178"/>
              <a:gd name="connsiteY24-2588" fmla="*/ 784860 h 826276"/>
              <a:gd name="connsiteX25-2589" fmla="*/ 967587 w 1109178"/>
              <a:gd name="connsiteY25-2590" fmla="*/ 815340 h 826276"/>
              <a:gd name="connsiteX26-2591" fmla="*/ 1022832 w 1109178"/>
              <a:gd name="connsiteY26-2592" fmla="*/ 748665 h 826276"/>
              <a:gd name="connsiteX27-2593" fmla="*/ 951395 w 1109178"/>
              <a:gd name="connsiteY27-2594" fmla="*/ 660082 h 826276"/>
              <a:gd name="connsiteX28-2595" fmla="*/ 890434 w 1109178"/>
              <a:gd name="connsiteY28-2596" fmla="*/ 690562 h 826276"/>
              <a:gd name="connsiteX29-2597" fmla="*/ 899007 w 1109178"/>
              <a:gd name="connsiteY29-2598" fmla="*/ 743902 h 826276"/>
              <a:gd name="connsiteX30-2599" fmla="*/ 905675 w 1109178"/>
              <a:gd name="connsiteY30-2600" fmla="*/ 716280 h 826276"/>
              <a:gd name="connsiteX31-2601" fmla="*/ 984732 w 1109178"/>
              <a:gd name="connsiteY31-2602" fmla="*/ 687705 h 826276"/>
              <a:gd name="connsiteX32-2603" fmla="*/ 978064 w 1109178"/>
              <a:gd name="connsiteY32-2604" fmla="*/ 782002 h 826276"/>
              <a:gd name="connsiteX33-2605" fmla="*/ 837095 w 1109178"/>
              <a:gd name="connsiteY33-2606" fmla="*/ 773430 h 826276"/>
              <a:gd name="connsiteX34-2607" fmla="*/ 802805 w 1109178"/>
              <a:gd name="connsiteY34-2608" fmla="*/ 719137 h 826276"/>
              <a:gd name="connsiteX35-2609" fmla="*/ 803757 w 1109178"/>
              <a:gd name="connsiteY35-2610" fmla="*/ 662940 h 826276"/>
              <a:gd name="connsiteX36-2611" fmla="*/ 923772 w 1109178"/>
              <a:gd name="connsiteY36-2612" fmla="*/ 525780 h 826276"/>
              <a:gd name="connsiteX37-2613" fmla="*/ 1022832 w 1109178"/>
              <a:gd name="connsiteY37-2614" fmla="*/ 399097 h 826276"/>
              <a:gd name="connsiteX38-2615" fmla="*/ 1060932 w 1109178"/>
              <a:gd name="connsiteY38-2616" fmla="*/ 380047 h 826276"/>
              <a:gd name="connsiteX39-2617" fmla="*/ 1028547 w 1109178"/>
              <a:gd name="connsiteY39-2618" fmla="*/ 355282 h 826276"/>
              <a:gd name="connsiteX40-2619" fmla="*/ 1031405 w 1109178"/>
              <a:gd name="connsiteY40-2620" fmla="*/ 339090 h 826276"/>
              <a:gd name="connsiteX41-2621" fmla="*/ 1073314 w 1109178"/>
              <a:gd name="connsiteY41-2622" fmla="*/ 335280 h 826276"/>
              <a:gd name="connsiteX42-2623" fmla="*/ 1098080 w 1109178"/>
              <a:gd name="connsiteY42-2624" fmla="*/ 321945 h 826276"/>
              <a:gd name="connsiteX43-2625" fmla="*/ 1086650 w 1109178"/>
              <a:gd name="connsiteY43-2626" fmla="*/ 291465 h 826276"/>
              <a:gd name="connsiteX44-2627" fmla="*/ 1040930 w 1109178"/>
              <a:gd name="connsiteY44-2628" fmla="*/ 260985 h 826276"/>
              <a:gd name="connsiteX45-2629" fmla="*/ 850430 w 1109178"/>
              <a:gd name="connsiteY45-2630" fmla="*/ 185737 h 826276"/>
              <a:gd name="connsiteX46-2631" fmla="*/ 770420 w 1109178"/>
              <a:gd name="connsiteY46-2632" fmla="*/ 147637 h 826276"/>
              <a:gd name="connsiteX47-2633" fmla="*/ 835189 w 1109178"/>
              <a:gd name="connsiteY47-2634" fmla="*/ 87630 h 826276"/>
              <a:gd name="connsiteX48-2635" fmla="*/ 861859 w 1109178"/>
              <a:gd name="connsiteY48-2636" fmla="*/ 80010 h 826276"/>
              <a:gd name="connsiteX49-2637" fmla="*/ 832332 w 1109178"/>
              <a:gd name="connsiteY49-2638" fmla="*/ 59055 h 826276"/>
              <a:gd name="connsiteX50-2639" fmla="*/ 778039 w 1109178"/>
              <a:gd name="connsiteY50-2640" fmla="*/ 20002 h 826276"/>
              <a:gd name="connsiteX51-2641" fmla="*/ 721842 w 1109178"/>
              <a:gd name="connsiteY51-2642" fmla="*/ 0 h 826276"/>
              <a:gd name="connsiteX52-2643" fmla="*/ 721842 w 1109178"/>
              <a:gd name="connsiteY52-2644" fmla="*/ 0 h 826276"/>
              <a:gd name="connsiteX53-2645" fmla="*/ 139864 w 1109178"/>
              <a:gd name="connsiteY53-2646" fmla="*/ 376237 h 826276"/>
              <a:gd name="connsiteX54-2647" fmla="*/ 147485 w 1109178"/>
              <a:gd name="connsiteY54-2648" fmla="*/ 376237 h 826276"/>
              <a:gd name="connsiteX55-2649" fmla="*/ 206539 w 1109178"/>
              <a:gd name="connsiteY55-2650" fmla="*/ 410527 h 826276"/>
              <a:gd name="connsiteX56-2651" fmla="*/ 223685 w 1109178"/>
              <a:gd name="connsiteY56-2652" fmla="*/ 478155 h 826276"/>
              <a:gd name="connsiteX57-2653" fmla="*/ 220827 w 1109178"/>
              <a:gd name="connsiteY57-2654" fmla="*/ 485775 h 826276"/>
              <a:gd name="connsiteX58-2655" fmla="*/ 220827 w 1109178"/>
              <a:gd name="connsiteY58-2656" fmla="*/ 486727 h 826276"/>
              <a:gd name="connsiteX59-2657" fmla="*/ 136054 w 1109178"/>
              <a:gd name="connsiteY59-2658" fmla="*/ 517207 h 826276"/>
              <a:gd name="connsiteX60-2659" fmla="*/ 111289 w 1109178"/>
              <a:gd name="connsiteY60-2660" fmla="*/ 488632 h 826276"/>
              <a:gd name="connsiteX61-2661" fmla="*/ 113194 w 1109178"/>
              <a:gd name="connsiteY61-2662" fmla="*/ 452437 h 826276"/>
              <a:gd name="connsiteX62-2663" fmla="*/ 131292 w 1109178"/>
              <a:gd name="connsiteY62-2664" fmla="*/ 438150 h 826276"/>
              <a:gd name="connsiteX63-2665" fmla="*/ 149389 w 1109178"/>
              <a:gd name="connsiteY63-2666" fmla="*/ 441960 h 826276"/>
              <a:gd name="connsiteX64-2667" fmla="*/ 161772 w 1109178"/>
              <a:gd name="connsiteY64-2668" fmla="*/ 441960 h 826276"/>
              <a:gd name="connsiteX65-2669" fmla="*/ 161772 w 1109178"/>
              <a:gd name="connsiteY65-2670" fmla="*/ 428625 h 826276"/>
              <a:gd name="connsiteX66-2671" fmla="*/ 144627 w 1109178"/>
              <a:gd name="connsiteY66-2672" fmla="*/ 419100 h 826276"/>
              <a:gd name="connsiteX67-2673" fmla="*/ 126529 w 1109178"/>
              <a:gd name="connsiteY67-2674" fmla="*/ 420052 h 826276"/>
              <a:gd name="connsiteX68-2675" fmla="*/ 98907 w 1109178"/>
              <a:gd name="connsiteY68-2676" fmla="*/ 441960 h 826276"/>
              <a:gd name="connsiteX69-2677" fmla="*/ 95097 w 1109178"/>
              <a:gd name="connsiteY69-2678" fmla="*/ 494347 h 826276"/>
              <a:gd name="connsiteX70-2679" fmla="*/ 128435 w 1109178"/>
              <a:gd name="connsiteY70-2680" fmla="*/ 533400 h 826276"/>
              <a:gd name="connsiteX71-2681" fmla="*/ 225589 w 1109178"/>
              <a:gd name="connsiteY71-2682" fmla="*/ 511492 h 826276"/>
              <a:gd name="connsiteX72-2683" fmla="*/ 235114 w 1109178"/>
              <a:gd name="connsiteY72-2684" fmla="*/ 513397 h 826276"/>
              <a:gd name="connsiteX73-2685" fmla="*/ 231304 w 1109178"/>
              <a:gd name="connsiteY73-2686" fmla="*/ 562927 h 826276"/>
              <a:gd name="connsiteX74-2687" fmla="*/ 183679 w 1109178"/>
              <a:gd name="connsiteY74-2688" fmla="*/ 610552 h 826276"/>
              <a:gd name="connsiteX75-2689" fmla="*/ 61759 w 1109178"/>
              <a:gd name="connsiteY75-2690" fmla="*/ 575310 h 826276"/>
              <a:gd name="connsiteX76-2691" fmla="*/ 75094 w 1109178"/>
              <a:gd name="connsiteY76-2692" fmla="*/ 398145 h 826276"/>
              <a:gd name="connsiteX77-2693" fmla="*/ 139864 w 1109178"/>
              <a:gd name="connsiteY77-2694" fmla="*/ 376237 h 826276"/>
              <a:gd name="connsiteX78-2695" fmla="*/ 139864 w 1109178"/>
              <a:gd name="connsiteY78-2696" fmla="*/ 376237 h 826276"/>
              <a:gd name="connsiteX79-2697" fmla="*/ 139864 w 1109178"/>
              <a:gd name="connsiteY79-2698" fmla="*/ 376237 h 826276"/>
              <a:gd name="connsiteX80-2699" fmla="*/ 261785 w 1109178"/>
              <a:gd name="connsiteY80-2700" fmla="*/ 576262 h 826276"/>
              <a:gd name="connsiteX81-2701" fmla="*/ 276072 w 1109178"/>
              <a:gd name="connsiteY81-2702" fmla="*/ 577215 h 826276"/>
              <a:gd name="connsiteX82-2703" fmla="*/ 351320 w 1109178"/>
              <a:gd name="connsiteY82-2704" fmla="*/ 657225 h 826276"/>
              <a:gd name="connsiteX83-2705" fmla="*/ 293217 w 1109178"/>
              <a:gd name="connsiteY83-2706" fmla="*/ 704850 h 826276"/>
              <a:gd name="connsiteX84-2707" fmla="*/ 275120 w 1109178"/>
              <a:gd name="connsiteY84-2708" fmla="*/ 639127 h 826276"/>
              <a:gd name="connsiteX85-2709" fmla="*/ 297979 w 1109178"/>
              <a:gd name="connsiteY85-2710" fmla="*/ 671512 h 826276"/>
              <a:gd name="connsiteX86-2711" fmla="*/ 307504 w 1109178"/>
              <a:gd name="connsiteY86-2712" fmla="*/ 697230 h 826276"/>
              <a:gd name="connsiteX87-2713" fmla="*/ 295122 w 1109178"/>
              <a:gd name="connsiteY87-2714" fmla="*/ 629602 h 826276"/>
              <a:gd name="connsiteX88-2715" fmla="*/ 229400 w 1109178"/>
              <a:gd name="connsiteY88-2716" fmla="*/ 665797 h 826276"/>
              <a:gd name="connsiteX89-2717" fmla="*/ 212254 w 1109178"/>
              <a:gd name="connsiteY89-2718" fmla="*/ 681037 h 826276"/>
              <a:gd name="connsiteX90-2719" fmla="*/ 211302 w 1109178"/>
              <a:gd name="connsiteY90-2720" fmla="*/ 619125 h 826276"/>
              <a:gd name="connsiteX91-2721" fmla="*/ 261785 w 1109178"/>
              <a:gd name="connsiteY91-2722" fmla="*/ 576262 h 826276"/>
              <a:gd name="connsiteX92-2723" fmla="*/ 370370 w 1109178"/>
              <a:gd name="connsiteY92-2724" fmla="*/ 600075 h 826276"/>
              <a:gd name="connsiteX93-2725" fmla="*/ 437045 w 1109178"/>
              <a:gd name="connsiteY93-2726" fmla="*/ 614362 h 826276"/>
              <a:gd name="connsiteX94-2727" fmla="*/ 474192 w 1109178"/>
              <a:gd name="connsiteY94-2728" fmla="*/ 652462 h 826276"/>
              <a:gd name="connsiteX95-2729" fmla="*/ 483717 w 1109178"/>
              <a:gd name="connsiteY95-2730" fmla="*/ 695325 h 826276"/>
              <a:gd name="connsiteX96-2731" fmla="*/ 554202 w 1109178"/>
              <a:gd name="connsiteY96-2732" fmla="*/ 672465 h 826276"/>
              <a:gd name="connsiteX97-2733" fmla="*/ 609447 w 1109178"/>
              <a:gd name="connsiteY97-2734" fmla="*/ 653415 h 826276"/>
              <a:gd name="connsiteX98-2735" fmla="*/ 615162 w 1109178"/>
              <a:gd name="connsiteY98-2736" fmla="*/ 654367 h 826276"/>
              <a:gd name="connsiteX99-2737" fmla="*/ 624687 w 1109178"/>
              <a:gd name="connsiteY99-2738" fmla="*/ 656272 h 826276"/>
              <a:gd name="connsiteX100-2739" fmla="*/ 729462 w 1109178"/>
              <a:gd name="connsiteY100-2740" fmla="*/ 707707 h 826276"/>
              <a:gd name="connsiteX101-2741" fmla="*/ 776134 w 1109178"/>
              <a:gd name="connsiteY101-2742" fmla="*/ 741045 h 826276"/>
              <a:gd name="connsiteX102-2743" fmla="*/ 804709 w 1109178"/>
              <a:gd name="connsiteY102-2744" fmla="*/ 754380 h 826276"/>
              <a:gd name="connsiteX103-2745" fmla="*/ 793280 w 1109178"/>
              <a:gd name="connsiteY103-2746" fmla="*/ 781050 h 826276"/>
              <a:gd name="connsiteX104-2747" fmla="*/ 770420 w 1109178"/>
              <a:gd name="connsiteY104-2748" fmla="*/ 777240 h 826276"/>
              <a:gd name="connsiteX105-2749" fmla="*/ 585634 w 1109178"/>
              <a:gd name="connsiteY105-2750" fmla="*/ 769620 h 826276"/>
              <a:gd name="connsiteX106-2751" fmla="*/ 532295 w 1109178"/>
              <a:gd name="connsiteY106-2752" fmla="*/ 761047 h 826276"/>
              <a:gd name="connsiteX107-2753" fmla="*/ 436092 w 1109178"/>
              <a:gd name="connsiteY107-2754" fmla="*/ 668655 h 826276"/>
              <a:gd name="connsiteX108-2755" fmla="*/ 422757 w 1109178"/>
              <a:gd name="connsiteY108-2756" fmla="*/ 641032 h 826276"/>
              <a:gd name="connsiteX109-2757" fmla="*/ 419900 w 1109178"/>
              <a:gd name="connsiteY109-2758" fmla="*/ 670560 h 826276"/>
              <a:gd name="connsiteX110-2759" fmla="*/ 417042 w 1109178"/>
              <a:gd name="connsiteY110-2760" fmla="*/ 721995 h 826276"/>
              <a:gd name="connsiteX111-2761" fmla="*/ 376085 w 1109178"/>
              <a:gd name="connsiteY111-2762" fmla="*/ 659130 h 826276"/>
              <a:gd name="connsiteX112-2763" fmla="*/ 370370 w 1109178"/>
              <a:gd name="connsiteY112-2764" fmla="*/ 600075 h 826276"/>
              <a:gd name="connsiteX113-2765" fmla="*/ 370370 w 1109178"/>
              <a:gd name="connsiteY113-2766" fmla="*/ 600075 h 826276"/>
              <a:gd name="connsiteX114-2767" fmla="*/ 586587 w 1109178"/>
              <a:gd name="connsiteY114-2768" fmla="*/ 767715 h 826276"/>
              <a:gd name="connsiteX115-2769" fmla="*/ 597064 w 1109178"/>
              <a:gd name="connsiteY115-2770" fmla="*/ 768667 h 826276"/>
              <a:gd name="connsiteX116-2771" fmla="*/ 619925 w 1109178"/>
              <a:gd name="connsiteY116-2772" fmla="*/ 653415 h 826276"/>
              <a:gd name="connsiteX117-2773" fmla="*/ 609447 w 1109178"/>
              <a:gd name="connsiteY117-2774" fmla="*/ 652462 h 826276"/>
              <a:gd name="connsiteX118-2775" fmla="*/ 606589 w 1109178"/>
              <a:gd name="connsiteY118-2776" fmla="*/ 670560 h 826276"/>
              <a:gd name="connsiteX119-2777" fmla="*/ 596112 w 1109178"/>
              <a:gd name="connsiteY119-2778" fmla="*/ 720090 h 826276"/>
              <a:gd name="connsiteX120-2779" fmla="*/ 586587 w 1109178"/>
              <a:gd name="connsiteY120-2780" fmla="*/ 767715 h 826276"/>
              <a:gd name="connsiteX121-2781" fmla="*/ 586587 w 1109178"/>
              <a:gd name="connsiteY121-2782" fmla="*/ 767715 h 826276"/>
              <a:gd name="connsiteX122-2783" fmla="*/ 511339 w 1109178"/>
              <a:gd name="connsiteY122-2784" fmla="*/ 642937 h 826276"/>
              <a:gd name="connsiteX123-2785" fmla="*/ 534200 w 1109178"/>
              <a:gd name="connsiteY123-2786" fmla="*/ 654367 h 826276"/>
              <a:gd name="connsiteX124-2787" fmla="*/ 533247 w 1109178"/>
              <a:gd name="connsiteY124-2788" fmla="*/ 686752 h 826276"/>
              <a:gd name="connsiteX125-2789" fmla="*/ 498957 w 1109178"/>
              <a:gd name="connsiteY125-2790" fmla="*/ 678180 h 826276"/>
              <a:gd name="connsiteX126-2791" fmla="*/ 511339 w 1109178"/>
              <a:gd name="connsiteY126-2792" fmla="*/ 642937 h 826276"/>
              <a:gd name="connsiteX127-2793" fmla="*/ 747559 w 1109178"/>
              <a:gd name="connsiteY127-2794" fmla="*/ 672465 h 826276"/>
              <a:gd name="connsiteX128-2795" fmla="*/ 770420 w 1109178"/>
              <a:gd name="connsiteY128-2796" fmla="*/ 697230 h 826276"/>
              <a:gd name="connsiteX129-2797" fmla="*/ 747559 w 1109178"/>
              <a:gd name="connsiteY129-2798" fmla="*/ 701992 h 826276"/>
              <a:gd name="connsiteX130-2799" fmla="*/ 747559 w 1109178"/>
              <a:gd name="connsiteY130-2800" fmla="*/ 672465 h 826276"/>
              <a:gd name="connsiteX131-2801" fmla="*/ 957109 w 1109178"/>
              <a:gd name="connsiteY131-2802" fmla="*/ 704850 h 826276"/>
              <a:gd name="connsiteX132-2803" fmla="*/ 939964 w 1109178"/>
              <a:gd name="connsiteY132-2804" fmla="*/ 724852 h 826276"/>
              <a:gd name="connsiteX133-2805" fmla="*/ 943775 w 1109178"/>
              <a:gd name="connsiteY133-2806" fmla="*/ 746760 h 826276"/>
              <a:gd name="connsiteX134-2807" fmla="*/ 960920 w 1109178"/>
              <a:gd name="connsiteY134-2808" fmla="*/ 725805 h 826276"/>
              <a:gd name="connsiteX135-2809" fmla="*/ 957109 w 1109178"/>
              <a:gd name="connsiteY135-2810" fmla="*/ 704850 h 826276"/>
              <a:gd name="connsiteX0-2811" fmla="*/ 721842 w 1109178"/>
              <a:gd name="connsiteY0-2812" fmla="*/ 0 h 826276"/>
              <a:gd name="connsiteX1-2813" fmla="*/ 689457 w 1109178"/>
              <a:gd name="connsiteY1-2814" fmla="*/ 5715 h 826276"/>
              <a:gd name="connsiteX2-2815" fmla="*/ 645642 w 1109178"/>
              <a:gd name="connsiteY2-2816" fmla="*/ 46672 h 826276"/>
              <a:gd name="connsiteX3-2817" fmla="*/ 628497 w 1109178"/>
              <a:gd name="connsiteY3-2818" fmla="*/ 72390 h 826276"/>
              <a:gd name="connsiteX4-2819" fmla="*/ 617067 w 1109178"/>
              <a:gd name="connsiteY4-2820" fmla="*/ 98107 h 826276"/>
              <a:gd name="connsiteX5-2821" fmla="*/ 533247 w 1109178"/>
              <a:gd name="connsiteY5-2822" fmla="*/ 183832 h 826276"/>
              <a:gd name="connsiteX6-2823" fmla="*/ 506577 w 1109178"/>
              <a:gd name="connsiteY6-2824" fmla="*/ 203835 h 826276"/>
              <a:gd name="connsiteX7-2825" fmla="*/ 480859 w 1109178"/>
              <a:gd name="connsiteY7-2826" fmla="*/ 214312 h 826276"/>
              <a:gd name="connsiteX8-2827" fmla="*/ 473239 w 1109178"/>
              <a:gd name="connsiteY8-2828" fmla="*/ 196215 h 826276"/>
              <a:gd name="connsiteX9-2829" fmla="*/ 230352 w 1109178"/>
              <a:gd name="connsiteY9-2830" fmla="*/ 166687 h 826276"/>
              <a:gd name="connsiteX10-2831" fmla="*/ 427520 w 1109178"/>
              <a:gd name="connsiteY10-2832" fmla="*/ 225742 h 826276"/>
              <a:gd name="connsiteX11-2833" fmla="*/ 458000 w 1109178"/>
              <a:gd name="connsiteY11-2834" fmla="*/ 306705 h 826276"/>
              <a:gd name="connsiteX12-2835" fmla="*/ 372275 w 1109178"/>
              <a:gd name="connsiteY12-2836" fmla="*/ 307657 h 826276"/>
              <a:gd name="connsiteX13-2837" fmla="*/ 333222 w 1109178"/>
              <a:gd name="connsiteY13-2838" fmla="*/ 266700 h 826276"/>
              <a:gd name="connsiteX14-2839" fmla="*/ 269404 w 1109178"/>
              <a:gd name="connsiteY14-2840" fmla="*/ 312420 h 826276"/>
              <a:gd name="connsiteX15-2841" fmla="*/ 303695 w 1109178"/>
              <a:gd name="connsiteY15-2842" fmla="*/ 306705 h 826276"/>
              <a:gd name="connsiteX16-2843" fmla="*/ 321792 w 1109178"/>
              <a:gd name="connsiteY16-2844" fmla="*/ 333375 h 826276"/>
              <a:gd name="connsiteX17-2845" fmla="*/ 205587 w 1109178"/>
              <a:gd name="connsiteY17-2846" fmla="*/ 372427 h 826276"/>
              <a:gd name="connsiteX18-2847" fmla="*/ 140817 w 1109178"/>
              <a:gd name="connsiteY18-2848" fmla="*/ 346710 h 826276"/>
              <a:gd name="connsiteX19-2849" fmla="*/ 16039 w 1109178"/>
              <a:gd name="connsiteY19-2850" fmla="*/ 437197 h 826276"/>
              <a:gd name="connsiteX20-2851" fmla="*/ 11277 w 1109178"/>
              <a:gd name="connsiteY20-2852" fmla="*/ 547687 h 826276"/>
              <a:gd name="connsiteX21-2853" fmla="*/ 57950 w 1109178"/>
              <a:gd name="connsiteY21-2854" fmla="*/ 616267 h 826276"/>
              <a:gd name="connsiteX22-2855" fmla="*/ 102717 w 1109178"/>
              <a:gd name="connsiteY22-2856" fmla="*/ 647700 h 826276"/>
              <a:gd name="connsiteX23-2857" fmla="*/ 510387 w 1109178"/>
              <a:gd name="connsiteY23-2858" fmla="*/ 784860 h 826276"/>
              <a:gd name="connsiteX24-2859" fmla="*/ 967587 w 1109178"/>
              <a:gd name="connsiteY24-2860" fmla="*/ 815340 h 826276"/>
              <a:gd name="connsiteX25-2861" fmla="*/ 1022832 w 1109178"/>
              <a:gd name="connsiteY25-2862" fmla="*/ 748665 h 826276"/>
              <a:gd name="connsiteX26-2863" fmla="*/ 951395 w 1109178"/>
              <a:gd name="connsiteY26-2864" fmla="*/ 660082 h 826276"/>
              <a:gd name="connsiteX27-2865" fmla="*/ 890434 w 1109178"/>
              <a:gd name="connsiteY27-2866" fmla="*/ 690562 h 826276"/>
              <a:gd name="connsiteX28-2867" fmla="*/ 899007 w 1109178"/>
              <a:gd name="connsiteY28-2868" fmla="*/ 743902 h 826276"/>
              <a:gd name="connsiteX29-2869" fmla="*/ 905675 w 1109178"/>
              <a:gd name="connsiteY29-2870" fmla="*/ 716280 h 826276"/>
              <a:gd name="connsiteX30-2871" fmla="*/ 984732 w 1109178"/>
              <a:gd name="connsiteY30-2872" fmla="*/ 687705 h 826276"/>
              <a:gd name="connsiteX31-2873" fmla="*/ 978064 w 1109178"/>
              <a:gd name="connsiteY31-2874" fmla="*/ 782002 h 826276"/>
              <a:gd name="connsiteX32-2875" fmla="*/ 837095 w 1109178"/>
              <a:gd name="connsiteY32-2876" fmla="*/ 773430 h 826276"/>
              <a:gd name="connsiteX33-2877" fmla="*/ 802805 w 1109178"/>
              <a:gd name="connsiteY33-2878" fmla="*/ 719137 h 826276"/>
              <a:gd name="connsiteX34-2879" fmla="*/ 803757 w 1109178"/>
              <a:gd name="connsiteY34-2880" fmla="*/ 662940 h 826276"/>
              <a:gd name="connsiteX35-2881" fmla="*/ 923772 w 1109178"/>
              <a:gd name="connsiteY35-2882" fmla="*/ 525780 h 826276"/>
              <a:gd name="connsiteX36-2883" fmla="*/ 1022832 w 1109178"/>
              <a:gd name="connsiteY36-2884" fmla="*/ 399097 h 826276"/>
              <a:gd name="connsiteX37-2885" fmla="*/ 1060932 w 1109178"/>
              <a:gd name="connsiteY37-2886" fmla="*/ 380047 h 826276"/>
              <a:gd name="connsiteX38-2887" fmla="*/ 1028547 w 1109178"/>
              <a:gd name="connsiteY38-2888" fmla="*/ 355282 h 826276"/>
              <a:gd name="connsiteX39-2889" fmla="*/ 1031405 w 1109178"/>
              <a:gd name="connsiteY39-2890" fmla="*/ 339090 h 826276"/>
              <a:gd name="connsiteX40-2891" fmla="*/ 1073314 w 1109178"/>
              <a:gd name="connsiteY40-2892" fmla="*/ 335280 h 826276"/>
              <a:gd name="connsiteX41-2893" fmla="*/ 1098080 w 1109178"/>
              <a:gd name="connsiteY41-2894" fmla="*/ 321945 h 826276"/>
              <a:gd name="connsiteX42-2895" fmla="*/ 1086650 w 1109178"/>
              <a:gd name="connsiteY42-2896" fmla="*/ 291465 h 826276"/>
              <a:gd name="connsiteX43-2897" fmla="*/ 1040930 w 1109178"/>
              <a:gd name="connsiteY43-2898" fmla="*/ 260985 h 826276"/>
              <a:gd name="connsiteX44-2899" fmla="*/ 850430 w 1109178"/>
              <a:gd name="connsiteY44-2900" fmla="*/ 185737 h 826276"/>
              <a:gd name="connsiteX45-2901" fmla="*/ 770420 w 1109178"/>
              <a:gd name="connsiteY45-2902" fmla="*/ 147637 h 826276"/>
              <a:gd name="connsiteX46-2903" fmla="*/ 835189 w 1109178"/>
              <a:gd name="connsiteY46-2904" fmla="*/ 87630 h 826276"/>
              <a:gd name="connsiteX47-2905" fmla="*/ 861859 w 1109178"/>
              <a:gd name="connsiteY47-2906" fmla="*/ 80010 h 826276"/>
              <a:gd name="connsiteX48-2907" fmla="*/ 832332 w 1109178"/>
              <a:gd name="connsiteY48-2908" fmla="*/ 59055 h 826276"/>
              <a:gd name="connsiteX49-2909" fmla="*/ 778039 w 1109178"/>
              <a:gd name="connsiteY49-2910" fmla="*/ 20002 h 826276"/>
              <a:gd name="connsiteX50-2911" fmla="*/ 721842 w 1109178"/>
              <a:gd name="connsiteY50-2912" fmla="*/ 0 h 826276"/>
              <a:gd name="connsiteX51-2913" fmla="*/ 721842 w 1109178"/>
              <a:gd name="connsiteY51-2914" fmla="*/ 0 h 826276"/>
              <a:gd name="connsiteX52-2915" fmla="*/ 139864 w 1109178"/>
              <a:gd name="connsiteY52-2916" fmla="*/ 376237 h 826276"/>
              <a:gd name="connsiteX53-2917" fmla="*/ 147485 w 1109178"/>
              <a:gd name="connsiteY53-2918" fmla="*/ 376237 h 826276"/>
              <a:gd name="connsiteX54-2919" fmla="*/ 206539 w 1109178"/>
              <a:gd name="connsiteY54-2920" fmla="*/ 410527 h 826276"/>
              <a:gd name="connsiteX55-2921" fmla="*/ 223685 w 1109178"/>
              <a:gd name="connsiteY55-2922" fmla="*/ 478155 h 826276"/>
              <a:gd name="connsiteX56-2923" fmla="*/ 220827 w 1109178"/>
              <a:gd name="connsiteY56-2924" fmla="*/ 485775 h 826276"/>
              <a:gd name="connsiteX57-2925" fmla="*/ 220827 w 1109178"/>
              <a:gd name="connsiteY57-2926" fmla="*/ 486727 h 826276"/>
              <a:gd name="connsiteX58-2927" fmla="*/ 136054 w 1109178"/>
              <a:gd name="connsiteY58-2928" fmla="*/ 517207 h 826276"/>
              <a:gd name="connsiteX59-2929" fmla="*/ 111289 w 1109178"/>
              <a:gd name="connsiteY59-2930" fmla="*/ 488632 h 826276"/>
              <a:gd name="connsiteX60-2931" fmla="*/ 113194 w 1109178"/>
              <a:gd name="connsiteY60-2932" fmla="*/ 452437 h 826276"/>
              <a:gd name="connsiteX61-2933" fmla="*/ 131292 w 1109178"/>
              <a:gd name="connsiteY61-2934" fmla="*/ 438150 h 826276"/>
              <a:gd name="connsiteX62-2935" fmla="*/ 149389 w 1109178"/>
              <a:gd name="connsiteY62-2936" fmla="*/ 441960 h 826276"/>
              <a:gd name="connsiteX63-2937" fmla="*/ 161772 w 1109178"/>
              <a:gd name="connsiteY63-2938" fmla="*/ 441960 h 826276"/>
              <a:gd name="connsiteX64-2939" fmla="*/ 161772 w 1109178"/>
              <a:gd name="connsiteY64-2940" fmla="*/ 428625 h 826276"/>
              <a:gd name="connsiteX65-2941" fmla="*/ 144627 w 1109178"/>
              <a:gd name="connsiteY65-2942" fmla="*/ 419100 h 826276"/>
              <a:gd name="connsiteX66-2943" fmla="*/ 126529 w 1109178"/>
              <a:gd name="connsiteY66-2944" fmla="*/ 420052 h 826276"/>
              <a:gd name="connsiteX67-2945" fmla="*/ 98907 w 1109178"/>
              <a:gd name="connsiteY67-2946" fmla="*/ 441960 h 826276"/>
              <a:gd name="connsiteX68-2947" fmla="*/ 95097 w 1109178"/>
              <a:gd name="connsiteY68-2948" fmla="*/ 494347 h 826276"/>
              <a:gd name="connsiteX69-2949" fmla="*/ 128435 w 1109178"/>
              <a:gd name="connsiteY69-2950" fmla="*/ 533400 h 826276"/>
              <a:gd name="connsiteX70-2951" fmla="*/ 225589 w 1109178"/>
              <a:gd name="connsiteY70-2952" fmla="*/ 511492 h 826276"/>
              <a:gd name="connsiteX71-2953" fmla="*/ 235114 w 1109178"/>
              <a:gd name="connsiteY71-2954" fmla="*/ 513397 h 826276"/>
              <a:gd name="connsiteX72-2955" fmla="*/ 231304 w 1109178"/>
              <a:gd name="connsiteY72-2956" fmla="*/ 562927 h 826276"/>
              <a:gd name="connsiteX73-2957" fmla="*/ 183679 w 1109178"/>
              <a:gd name="connsiteY73-2958" fmla="*/ 610552 h 826276"/>
              <a:gd name="connsiteX74-2959" fmla="*/ 61759 w 1109178"/>
              <a:gd name="connsiteY74-2960" fmla="*/ 575310 h 826276"/>
              <a:gd name="connsiteX75-2961" fmla="*/ 75094 w 1109178"/>
              <a:gd name="connsiteY75-2962" fmla="*/ 398145 h 826276"/>
              <a:gd name="connsiteX76-2963" fmla="*/ 139864 w 1109178"/>
              <a:gd name="connsiteY76-2964" fmla="*/ 376237 h 826276"/>
              <a:gd name="connsiteX77-2965" fmla="*/ 139864 w 1109178"/>
              <a:gd name="connsiteY77-2966" fmla="*/ 376237 h 826276"/>
              <a:gd name="connsiteX78-2967" fmla="*/ 139864 w 1109178"/>
              <a:gd name="connsiteY78-2968" fmla="*/ 376237 h 826276"/>
              <a:gd name="connsiteX79-2969" fmla="*/ 261785 w 1109178"/>
              <a:gd name="connsiteY79-2970" fmla="*/ 576262 h 826276"/>
              <a:gd name="connsiteX80-2971" fmla="*/ 276072 w 1109178"/>
              <a:gd name="connsiteY80-2972" fmla="*/ 577215 h 826276"/>
              <a:gd name="connsiteX81-2973" fmla="*/ 351320 w 1109178"/>
              <a:gd name="connsiteY81-2974" fmla="*/ 657225 h 826276"/>
              <a:gd name="connsiteX82-2975" fmla="*/ 293217 w 1109178"/>
              <a:gd name="connsiteY82-2976" fmla="*/ 704850 h 826276"/>
              <a:gd name="connsiteX83-2977" fmla="*/ 275120 w 1109178"/>
              <a:gd name="connsiteY83-2978" fmla="*/ 639127 h 826276"/>
              <a:gd name="connsiteX84-2979" fmla="*/ 297979 w 1109178"/>
              <a:gd name="connsiteY84-2980" fmla="*/ 671512 h 826276"/>
              <a:gd name="connsiteX85-2981" fmla="*/ 307504 w 1109178"/>
              <a:gd name="connsiteY85-2982" fmla="*/ 697230 h 826276"/>
              <a:gd name="connsiteX86-2983" fmla="*/ 295122 w 1109178"/>
              <a:gd name="connsiteY86-2984" fmla="*/ 629602 h 826276"/>
              <a:gd name="connsiteX87-2985" fmla="*/ 229400 w 1109178"/>
              <a:gd name="connsiteY87-2986" fmla="*/ 665797 h 826276"/>
              <a:gd name="connsiteX88-2987" fmla="*/ 212254 w 1109178"/>
              <a:gd name="connsiteY88-2988" fmla="*/ 681037 h 826276"/>
              <a:gd name="connsiteX89-2989" fmla="*/ 211302 w 1109178"/>
              <a:gd name="connsiteY89-2990" fmla="*/ 619125 h 826276"/>
              <a:gd name="connsiteX90-2991" fmla="*/ 261785 w 1109178"/>
              <a:gd name="connsiteY90-2992" fmla="*/ 576262 h 826276"/>
              <a:gd name="connsiteX91-2993" fmla="*/ 370370 w 1109178"/>
              <a:gd name="connsiteY91-2994" fmla="*/ 600075 h 826276"/>
              <a:gd name="connsiteX92-2995" fmla="*/ 437045 w 1109178"/>
              <a:gd name="connsiteY92-2996" fmla="*/ 614362 h 826276"/>
              <a:gd name="connsiteX93-2997" fmla="*/ 474192 w 1109178"/>
              <a:gd name="connsiteY93-2998" fmla="*/ 652462 h 826276"/>
              <a:gd name="connsiteX94-2999" fmla="*/ 483717 w 1109178"/>
              <a:gd name="connsiteY94-3000" fmla="*/ 695325 h 826276"/>
              <a:gd name="connsiteX95-3001" fmla="*/ 554202 w 1109178"/>
              <a:gd name="connsiteY95-3002" fmla="*/ 672465 h 826276"/>
              <a:gd name="connsiteX96-3003" fmla="*/ 609447 w 1109178"/>
              <a:gd name="connsiteY96-3004" fmla="*/ 653415 h 826276"/>
              <a:gd name="connsiteX97-3005" fmla="*/ 615162 w 1109178"/>
              <a:gd name="connsiteY97-3006" fmla="*/ 654367 h 826276"/>
              <a:gd name="connsiteX98-3007" fmla="*/ 624687 w 1109178"/>
              <a:gd name="connsiteY98-3008" fmla="*/ 656272 h 826276"/>
              <a:gd name="connsiteX99-3009" fmla="*/ 729462 w 1109178"/>
              <a:gd name="connsiteY99-3010" fmla="*/ 707707 h 826276"/>
              <a:gd name="connsiteX100-3011" fmla="*/ 776134 w 1109178"/>
              <a:gd name="connsiteY100-3012" fmla="*/ 741045 h 826276"/>
              <a:gd name="connsiteX101-3013" fmla="*/ 804709 w 1109178"/>
              <a:gd name="connsiteY101-3014" fmla="*/ 754380 h 826276"/>
              <a:gd name="connsiteX102-3015" fmla="*/ 793280 w 1109178"/>
              <a:gd name="connsiteY102-3016" fmla="*/ 781050 h 826276"/>
              <a:gd name="connsiteX103-3017" fmla="*/ 770420 w 1109178"/>
              <a:gd name="connsiteY103-3018" fmla="*/ 777240 h 826276"/>
              <a:gd name="connsiteX104-3019" fmla="*/ 585634 w 1109178"/>
              <a:gd name="connsiteY104-3020" fmla="*/ 769620 h 826276"/>
              <a:gd name="connsiteX105-3021" fmla="*/ 532295 w 1109178"/>
              <a:gd name="connsiteY105-3022" fmla="*/ 761047 h 826276"/>
              <a:gd name="connsiteX106-3023" fmla="*/ 436092 w 1109178"/>
              <a:gd name="connsiteY106-3024" fmla="*/ 668655 h 826276"/>
              <a:gd name="connsiteX107-3025" fmla="*/ 422757 w 1109178"/>
              <a:gd name="connsiteY107-3026" fmla="*/ 641032 h 826276"/>
              <a:gd name="connsiteX108-3027" fmla="*/ 419900 w 1109178"/>
              <a:gd name="connsiteY108-3028" fmla="*/ 670560 h 826276"/>
              <a:gd name="connsiteX109-3029" fmla="*/ 417042 w 1109178"/>
              <a:gd name="connsiteY109-3030" fmla="*/ 721995 h 826276"/>
              <a:gd name="connsiteX110-3031" fmla="*/ 376085 w 1109178"/>
              <a:gd name="connsiteY110-3032" fmla="*/ 659130 h 826276"/>
              <a:gd name="connsiteX111-3033" fmla="*/ 370370 w 1109178"/>
              <a:gd name="connsiteY111-3034" fmla="*/ 600075 h 826276"/>
              <a:gd name="connsiteX112-3035" fmla="*/ 370370 w 1109178"/>
              <a:gd name="connsiteY112-3036" fmla="*/ 600075 h 826276"/>
              <a:gd name="connsiteX113-3037" fmla="*/ 586587 w 1109178"/>
              <a:gd name="connsiteY113-3038" fmla="*/ 767715 h 826276"/>
              <a:gd name="connsiteX114-3039" fmla="*/ 597064 w 1109178"/>
              <a:gd name="connsiteY114-3040" fmla="*/ 768667 h 826276"/>
              <a:gd name="connsiteX115-3041" fmla="*/ 619925 w 1109178"/>
              <a:gd name="connsiteY115-3042" fmla="*/ 653415 h 826276"/>
              <a:gd name="connsiteX116-3043" fmla="*/ 609447 w 1109178"/>
              <a:gd name="connsiteY116-3044" fmla="*/ 652462 h 826276"/>
              <a:gd name="connsiteX117-3045" fmla="*/ 606589 w 1109178"/>
              <a:gd name="connsiteY117-3046" fmla="*/ 670560 h 826276"/>
              <a:gd name="connsiteX118-3047" fmla="*/ 596112 w 1109178"/>
              <a:gd name="connsiteY118-3048" fmla="*/ 720090 h 826276"/>
              <a:gd name="connsiteX119-3049" fmla="*/ 586587 w 1109178"/>
              <a:gd name="connsiteY119-3050" fmla="*/ 767715 h 826276"/>
              <a:gd name="connsiteX120-3051" fmla="*/ 586587 w 1109178"/>
              <a:gd name="connsiteY120-3052" fmla="*/ 767715 h 826276"/>
              <a:gd name="connsiteX121-3053" fmla="*/ 511339 w 1109178"/>
              <a:gd name="connsiteY121-3054" fmla="*/ 642937 h 826276"/>
              <a:gd name="connsiteX122-3055" fmla="*/ 534200 w 1109178"/>
              <a:gd name="connsiteY122-3056" fmla="*/ 654367 h 826276"/>
              <a:gd name="connsiteX123-3057" fmla="*/ 533247 w 1109178"/>
              <a:gd name="connsiteY123-3058" fmla="*/ 686752 h 826276"/>
              <a:gd name="connsiteX124-3059" fmla="*/ 498957 w 1109178"/>
              <a:gd name="connsiteY124-3060" fmla="*/ 678180 h 826276"/>
              <a:gd name="connsiteX125-3061" fmla="*/ 511339 w 1109178"/>
              <a:gd name="connsiteY125-3062" fmla="*/ 642937 h 826276"/>
              <a:gd name="connsiteX126-3063" fmla="*/ 747559 w 1109178"/>
              <a:gd name="connsiteY126-3064" fmla="*/ 672465 h 826276"/>
              <a:gd name="connsiteX127-3065" fmla="*/ 770420 w 1109178"/>
              <a:gd name="connsiteY127-3066" fmla="*/ 697230 h 826276"/>
              <a:gd name="connsiteX128-3067" fmla="*/ 747559 w 1109178"/>
              <a:gd name="connsiteY128-3068" fmla="*/ 701992 h 826276"/>
              <a:gd name="connsiteX129-3069" fmla="*/ 747559 w 1109178"/>
              <a:gd name="connsiteY129-3070" fmla="*/ 672465 h 826276"/>
              <a:gd name="connsiteX130-3071" fmla="*/ 957109 w 1109178"/>
              <a:gd name="connsiteY130-3072" fmla="*/ 704850 h 826276"/>
              <a:gd name="connsiteX131-3073" fmla="*/ 939964 w 1109178"/>
              <a:gd name="connsiteY131-3074" fmla="*/ 724852 h 826276"/>
              <a:gd name="connsiteX132-3075" fmla="*/ 943775 w 1109178"/>
              <a:gd name="connsiteY132-3076" fmla="*/ 746760 h 826276"/>
              <a:gd name="connsiteX133-3077" fmla="*/ 960920 w 1109178"/>
              <a:gd name="connsiteY133-3078" fmla="*/ 725805 h 826276"/>
              <a:gd name="connsiteX134-3079" fmla="*/ 957109 w 1109178"/>
              <a:gd name="connsiteY134-3080" fmla="*/ 704850 h 826276"/>
              <a:gd name="connsiteX0-3081" fmla="*/ 721842 w 1109178"/>
              <a:gd name="connsiteY0-3082" fmla="*/ 0 h 826276"/>
              <a:gd name="connsiteX1-3083" fmla="*/ 689457 w 1109178"/>
              <a:gd name="connsiteY1-3084" fmla="*/ 5715 h 826276"/>
              <a:gd name="connsiteX2-3085" fmla="*/ 645642 w 1109178"/>
              <a:gd name="connsiteY2-3086" fmla="*/ 46672 h 826276"/>
              <a:gd name="connsiteX3-3087" fmla="*/ 628497 w 1109178"/>
              <a:gd name="connsiteY3-3088" fmla="*/ 72390 h 826276"/>
              <a:gd name="connsiteX4-3089" fmla="*/ 617067 w 1109178"/>
              <a:gd name="connsiteY4-3090" fmla="*/ 98107 h 826276"/>
              <a:gd name="connsiteX5-3091" fmla="*/ 533247 w 1109178"/>
              <a:gd name="connsiteY5-3092" fmla="*/ 183832 h 826276"/>
              <a:gd name="connsiteX6-3093" fmla="*/ 506577 w 1109178"/>
              <a:gd name="connsiteY6-3094" fmla="*/ 203835 h 826276"/>
              <a:gd name="connsiteX7-3095" fmla="*/ 480859 w 1109178"/>
              <a:gd name="connsiteY7-3096" fmla="*/ 214312 h 826276"/>
              <a:gd name="connsiteX8-3097" fmla="*/ 473239 w 1109178"/>
              <a:gd name="connsiteY8-3098" fmla="*/ 196215 h 826276"/>
              <a:gd name="connsiteX9-3099" fmla="*/ 427520 w 1109178"/>
              <a:gd name="connsiteY9-3100" fmla="*/ 225742 h 826276"/>
              <a:gd name="connsiteX10-3101" fmla="*/ 458000 w 1109178"/>
              <a:gd name="connsiteY10-3102" fmla="*/ 306705 h 826276"/>
              <a:gd name="connsiteX11-3103" fmla="*/ 372275 w 1109178"/>
              <a:gd name="connsiteY11-3104" fmla="*/ 307657 h 826276"/>
              <a:gd name="connsiteX12-3105" fmla="*/ 333222 w 1109178"/>
              <a:gd name="connsiteY12-3106" fmla="*/ 266700 h 826276"/>
              <a:gd name="connsiteX13-3107" fmla="*/ 269404 w 1109178"/>
              <a:gd name="connsiteY13-3108" fmla="*/ 312420 h 826276"/>
              <a:gd name="connsiteX14-3109" fmla="*/ 303695 w 1109178"/>
              <a:gd name="connsiteY14-3110" fmla="*/ 306705 h 826276"/>
              <a:gd name="connsiteX15-3111" fmla="*/ 321792 w 1109178"/>
              <a:gd name="connsiteY15-3112" fmla="*/ 333375 h 826276"/>
              <a:gd name="connsiteX16-3113" fmla="*/ 205587 w 1109178"/>
              <a:gd name="connsiteY16-3114" fmla="*/ 372427 h 826276"/>
              <a:gd name="connsiteX17-3115" fmla="*/ 140817 w 1109178"/>
              <a:gd name="connsiteY17-3116" fmla="*/ 346710 h 826276"/>
              <a:gd name="connsiteX18-3117" fmla="*/ 16039 w 1109178"/>
              <a:gd name="connsiteY18-3118" fmla="*/ 437197 h 826276"/>
              <a:gd name="connsiteX19-3119" fmla="*/ 11277 w 1109178"/>
              <a:gd name="connsiteY19-3120" fmla="*/ 547687 h 826276"/>
              <a:gd name="connsiteX20-3121" fmla="*/ 57950 w 1109178"/>
              <a:gd name="connsiteY20-3122" fmla="*/ 616267 h 826276"/>
              <a:gd name="connsiteX21-3123" fmla="*/ 102717 w 1109178"/>
              <a:gd name="connsiteY21-3124" fmla="*/ 647700 h 826276"/>
              <a:gd name="connsiteX22-3125" fmla="*/ 510387 w 1109178"/>
              <a:gd name="connsiteY22-3126" fmla="*/ 784860 h 826276"/>
              <a:gd name="connsiteX23-3127" fmla="*/ 967587 w 1109178"/>
              <a:gd name="connsiteY23-3128" fmla="*/ 815340 h 826276"/>
              <a:gd name="connsiteX24-3129" fmla="*/ 1022832 w 1109178"/>
              <a:gd name="connsiteY24-3130" fmla="*/ 748665 h 826276"/>
              <a:gd name="connsiteX25-3131" fmla="*/ 951395 w 1109178"/>
              <a:gd name="connsiteY25-3132" fmla="*/ 660082 h 826276"/>
              <a:gd name="connsiteX26-3133" fmla="*/ 890434 w 1109178"/>
              <a:gd name="connsiteY26-3134" fmla="*/ 690562 h 826276"/>
              <a:gd name="connsiteX27-3135" fmla="*/ 899007 w 1109178"/>
              <a:gd name="connsiteY27-3136" fmla="*/ 743902 h 826276"/>
              <a:gd name="connsiteX28-3137" fmla="*/ 905675 w 1109178"/>
              <a:gd name="connsiteY28-3138" fmla="*/ 716280 h 826276"/>
              <a:gd name="connsiteX29-3139" fmla="*/ 984732 w 1109178"/>
              <a:gd name="connsiteY29-3140" fmla="*/ 687705 h 826276"/>
              <a:gd name="connsiteX30-3141" fmla="*/ 978064 w 1109178"/>
              <a:gd name="connsiteY30-3142" fmla="*/ 782002 h 826276"/>
              <a:gd name="connsiteX31-3143" fmla="*/ 837095 w 1109178"/>
              <a:gd name="connsiteY31-3144" fmla="*/ 773430 h 826276"/>
              <a:gd name="connsiteX32-3145" fmla="*/ 802805 w 1109178"/>
              <a:gd name="connsiteY32-3146" fmla="*/ 719137 h 826276"/>
              <a:gd name="connsiteX33-3147" fmla="*/ 803757 w 1109178"/>
              <a:gd name="connsiteY33-3148" fmla="*/ 662940 h 826276"/>
              <a:gd name="connsiteX34-3149" fmla="*/ 923772 w 1109178"/>
              <a:gd name="connsiteY34-3150" fmla="*/ 525780 h 826276"/>
              <a:gd name="connsiteX35-3151" fmla="*/ 1022832 w 1109178"/>
              <a:gd name="connsiteY35-3152" fmla="*/ 399097 h 826276"/>
              <a:gd name="connsiteX36-3153" fmla="*/ 1060932 w 1109178"/>
              <a:gd name="connsiteY36-3154" fmla="*/ 380047 h 826276"/>
              <a:gd name="connsiteX37-3155" fmla="*/ 1028547 w 1109178"/>
              <a:gd name="connsiteY37-3156" fmla="*/ 355282 h 826276"/>
              <a:gd name="connsiteX38-3157" fmla="*/ 1031405 w 1109178"/>
              <a:gd name="connsiteY38-3158" fmla="*/ 339090 h 826276"/>
              <a:gd name="connsiteX39-3159" fmla="*/ 1073314 w 1109178"/>
              <a:gd name="connsiteY39-3160" fmla="*/ 335280 h 826276"/>
              <a:gd name="connsiteX40-3161" fmla="*/ 1098080 w 1109178"/>
              <a:gd name="connsiteY40-3162" fmla="*/ 321945 h 826276"/>
              <a:gd name="connsiteX41-3163" fmla="*/ 1086650 w 1109178"/>
              <a:gd name="connsiteY41-3164" fmla="*/ 291465 h 826276"/>
              <a:gd name="connsiteX42-3165" fmla="*/ 1040930 w 1109178"/>
              <a:gd name="connsiteY42-3166" fmla="*/ 260985 h 826276"/>
              <a:gd name="connsiteX43-3167" fmla="*/ 850430 w 1109178"/>
              <a:gd name="connsiteY43-3168" fmla="*/ 185737 h 826276"/>
              <a:gd name="connsiteX44-3169" fmla="*/ 770420 w 1109178"/>
              <a:gd name="connsiteY44-3170" fmla="*/ 147637 h 826276"/>
              <a:gd name="connsiteX45-3171" fmla="*/ 835189 w 1109178"/>
              <a:gd name="connsiteY45-3172" fmla="*/ 87630 h 826276"/>
              <a:gd name="connsiteX46-3173" fmla="*/ 861859 w 1109178"/>
              <a:gd name="connsiteY46-3174" fmla="*/ 80010 h 826276"/>
              <a:gd name="connsiteX47-3175" fmla="*/ 832332 w 1109178"/>
              <a:gd name="connsiteY47-3176" fmla="*/ 59055 h 826276"/>
              <a:gd name="connsiteX48-3177" fmla="*/ 778039 w 1109178"/>
              <a:gd name="connsiteY48-3178" fmla="*/ 20002 h 826276"/>
              <a:gd name="connsiteX49-3179" fmla="*/ 721842 w 1109178"/>
              <a:gd name="connsiteY49-3180" fmla="*/ 0 h 826276"/>
              <a:gd name="connsiteX50-3181" fmla="*/ 721842 w 1109178"/>
              <a:gd name="connsiteY50-3182" fmla="*/ 0 h 826276"/>
              <a:gd name="connsiteX51-3183" fmla="*/ 139864 w 1109178"/>
              <a:gd name="connsiteY51-3184" fmla="*/ 376237 h 826276"/>
              <a:gd name="connsiteX52-3185" fmla="*/ 147485 w 1109178"/>
              <a:gd name="connsiteY52-3186" fmla="*/ 376237 h 826276"/>
              <a:gd name="connsiteX53-3187" fmla="*/ 206539 w 1109178"/>
              <a:gd name="connsiteY53-3188" fmla="*/ 410527 h 826276"/>
              <a:gd name="connsiteX54-3189" fmla="*/ 223685 w 1109178"/>
              <a:gd name="connsiteY54-3190" fmla="*/ 478155 h 826276"/>
              <a:gd name="connsiteX55-3191" fmla="*/ 220827 w 1109178"/>
              <a:gd name="connsiteY55-3192" fmla="*/ 485775 h 826276"/>
              <a:gd name="connsiteX56-3193" fmla="*/ 220827 w 1109178"/>
              <a:gd name="connsiteY56-3194" fmla="*/ 486727 h 826276"/>
              <a:gd name="connsiteX57-3195" fmla="*/ 136054 w 1109178"/>
              <a:gd name="connsiteY57-3196" fmla="*/ 517207 h 826276"/>
              <a:gd name="connsiteX58-3197" fmla="*/ 111289 w 1109178"/>
              <a:gd name="connsiteY58-3198" fmla="*/ 488632 h 826276"/>
              <a:gd name="connsiteX59-3199" fmla="*/ 113194 w 1109178"/>
              <a:gd name="connsiteY59-3200" fmla="*/ 452437 h 826276"/>
              <a:gd name="connsiteX60-3201" fmla="*/ 131292 w 1109178"/>
              <a:gd name="connsiteY60-3202" fmla="*/ 438150 h 826276"/>
              <a:gd name="connsiteX61-3203" fmla="*/ 149389 w 1109178"/>
              <a:gd name="connsiteY61-3204" fmla="*/ 441960 h 826276"/>
              <a:gd name="connsiteX62-3205" fmla="*/ 161772 w 1109178"/>
              <a:gd name="connsiteY62-3206" fmla="*/ 441960 h 826276"/>
              <a:gd name="connsiteX63-3207" fmla="*/ 161772 w 1109178"/>
              <a:gd name="connsiteY63-3208" fmla="*/ 428625 h 826276"/>
              <a:gd name="connsiteX64-3209" fmla="*/ 144627 w 1109178"/>
              <a:gd name="connsiteY64-3210" fmla="*/ 419100 h 826276"/>
              <a:gd name="connsiteX65-3211" fmla="*/ 126529 w 1109178"/>
              <a:gd name="connsiteY65-3212" fmla="*/ 420052 h 826276"/>
              <a:gd name="connsiteX66-3213" fmla="*/ 98907 w 1109178"/>
              <a:gd name="connsiteY66-3214" fmla="*/ 441960 h 826276"/>
              <a:gd name="connsiteX67-3215" fmla="*/ 95097 w 1109178"/>
              <a:gd name="connsiteY67-3216" fmla="*/ 494347 h 826276"/>
              <a:gd name="connsiteX68-3217" fmla="*/ 128435 w 1109178"/>
              <a:gd name="connsiteY68-3218" fmla="*/ 533400 h 826276"/>
              <a:gd name="connsiteX69-3219" fmla="*/ 225589 w 1109178"/>
              <a:gd name="connsiteY69-3220" fmla="*/ 511492 h 826276"/>
              <a:gd name="connsiteX70-3221" fmla="*/ 235114 w 1109178"/>
              <a:gd name="connsiteY70-3222" fmla="*/ 513397 h 826276"/>
              <a:gd name="connsiteX71-3223" fmla="*/ 231304 w 1109178"/>
              <a:gd name="connsiteY71-3224" fmla="*/ 562927 h 826276"/>
              <a:gd name="connsiteX72-3225" fmla="*/ 183679 w 1109178"/>
              <a:gd name="connsiteY72-3226" fmla="*/ 610552 h 826276"/>
              <a:gd name="connsiteX73-3227" fmla="*/ 61759 w 1109178"/>
              <a:gd name="connsiteY73-3228" fmla="*/ 575310 h 826276"/>
              <a:gd name="connsiteX74-3229" fmla="*/ 75094 w 1109178"/>
              <a:gd name="connsiteY74-3230" fmla="*/ 398145 h 826276"/>
              <a:gd name="connsiteX75-3231" fmla="*/ 139864 w 1109178"/>
              <a:gd name="connsiteY75-3232" fmla="*/ 376237 h 826276"/>
              <a:gd name="connsiteX76-3233" fmla="*/ 139864 w 1109178"/>
              <a:gd name="connsiteY76-3234" fmla="*/ 376237 h 826276"/>
              <a:gd name="connsiteX77-3235" fmla="*/ 139864 w 1109178"/>
              <a:gd name="connsiteY77-3236" fmla="*/ 376237 h 826276"/>
              <a:gd name="connsiteX78-3237" fmla="*/ 261785 w 1109178"/>
              <a:gd name="connsiteY78-3238" fmla="*/ 576262 h 826276"/>
              <a:gd name="connsiteX79-3239" fmla="*/ 276072 w 1109178"/>
              <a:gd name="connsiteY79-3240" fmla="*/ 577215 h 826276"/>
              <a:gd name="connsiteX80-3241" fmla="*/ 351320 w 1109178"/>
              <a:gd name="connsiteY80-3242" fmla="*/ 657225 h 826276"/>
              <a:gd name="connsiteX81-3243" fmla="*/ 293217 w 1109178"/>
              <a:gd name="connsiteY81-3244" fmla="*/ 704850 h 826276"/>
              <a:gd name="connsiteX82-3245" fmla="*/ 275120 w 1109178"/>
              <a:gd name="connsiteY82-3246" fmla="*/ 639127 h 826276"/>
              <a:gd name="connsiteX83-3247" fmla="*/ 297979 w 1109178"/>
              <a:gd name="connsiteY83-3248" fmla="*/ 671512 h 826276"/>
              <a:gd name="connsiteX84-3249" fmla="*/ 307504 w 1109178"/>
              <a:gd name="connsiteY84-3250" fmla="*/ 697230 h 826276"/>
              <a:gd name="connsiteX85-3251" fmla="*/ 295122 w 1109178"/>
              <a:gd name="connsiteY85-3252" fmla="*/ 629602 h 826276"/>
              <a:gd name="connsiteX86-3253" fmla="*/ 229400 w 1109178"/>
              <a:gd name="connsiteY86-3254" fmla="*/ 665797 h 826276"/>
              <a:gd name="connsiteX87-3255" fmla="*/ 212254 w 1109178"/>
              <a:gd name="connsiteY87-3256" fmla="*/ 681037 h 826276"/>
              <a:gd name="connsiteX88-3257" fmla="*/ 211302 w 1109178"/>
              <a:gd name="connsiteY88-3258" fmla="*/ 619125 h 826276"/>
              <a:gd name="connsiteX89-3259" fmla="*/ 261785 w 1109178"/>
              <a:gd name="connsiteY89-3260" fmla="*/ 576262 h 826276"/>
              <a:gd name="connsiteX90-3261" fmla="*/ 370370 w 1109178"/>
              <a:gd name="connsiteY90-3262" fmla="*/ 600075 h 826276"/>
              <a:gd name="connsiteX91-3263" fmla="*/ 437045 w 1109178"/>
              <a:gd name="connsiteY91-3264" fmla="*/ 614362 h 826276"/>
              <a:gd name="connsiteX92-3265" fmla="*/ 474192 w 1109178"/>
              <a:gd name="connsiteY92-3266" fmla="*/ 652462 h 826276"/>
              <a:gd name="connsiteX93-3267" fmla="*/ 483717 w 1109178"/>
              <a:gd name="connsiteY93-3268" fmla="*/ 695325 h 826276"/>
              <a:gd name="connsiteX94-3269" fmla="*/ 554202 w 1109178"/>
              <a:gd name="connsiteY94-3270" fmla="*/ 672465 h 826276"/>
              <a:gd name="connsiteX95-3271" fmla="*/ 609447 w 1109178"/>
              <a:gd name="connsiteY95-3272" fmla="*/ 653415 h 826276"/>
              <a:gd name="connsiteX96-3273" fmla="*/ 615162 w 1109178"/>
              <a:gd name="connsiteY96-3274" fmla="*/ 654367 h 826276"/>
              <a:gd name="connsiteX97-3275" fmla="*/ 624687 w 1109178"/>
              <a:gd name="connsiteY97-3276" fmla="*/ 656272 h 826276"/>
              <a:gd name="connsiteX98-3277" fmla="*/ 729462 w 1109178"/>
              <a:gd name="connsiteY98-3278" fmla="*/ 707707 h 826276"/>
              <a:gd name="connsiteX99-3279" fmla="*/ 776134 w 1109178"/>
              <a:gd name="connsiteY99-3280" fmla="*/ 741045 h 826276"/>
              <a:gd name="connsiteX100-3281" fmla="*/ 804709 w 1109178"/>
              <a:gd name="connsiteY100-3282" fmla="*/ 754380 h 826276"/>
              <a:gd name="connsiteX101-3283" fmla="*/ 793280 w 1109178"/>
              <a:gd name="connsiteY101-3284" fmla="*/ 781050 h 826276"/>
              <a:gd name="connsiteX102-3285" fmla="*/ 770420 w 1109178"/>
              <a:gd name="connsiteY102-3286" fmla="*/ 777240 h 826276"/>
              <a:gd name="connsiteX103-3287" fmla="*/ 585634 w 1109178"/>
              <a:gd name="connsiteY103-3288" fmla="*/ 769620 h 826276"/>
              <a:gd name="connsiteX104-3289" fmla="*/ 532295 w 1109178"/>
              <a:gd name="connsiteY104-3290" fmla="*/ 761047 h 826276"/>
              <a:gd name="connsiteX105-3291" fmla="*/ 436092 w 1109178"/>
              <a:gd name="connsiteY105-3292" fmla="*/ 668655 h 826276"/>
              <a:gd name="connsiteX106-3293" fmla="*/ 422757 w 1109178"/>
              <a:gd name="connsiteY106-3294" fmla="*/ 641032 h 826276"/>
              <a:gd name="connsiteX107-3295" fmla="*/ 419900 w 1109178"/>
              <a:gd name="connsiteY107-3296" fmla="*/ 670560 h 826276"/>
              <a:gd name="connsiteX108-3297" fmla="*/ 417042 w 1109178"/>
              <a:gd name="connsiteY108-3298" fmla="*/ 721995 h 826276"/>
              <a:gd name="connsiteX109-3299" fmla="*/ 376085 w 1109178"/>
              <a:gd name="connsiteY109-3300" fmla="*/ 659130 h 826276"/>
              <a:gd name="connsiteX110-3301" fmla="*/ 370370 w 1109178"/>
              <a:gd name="connsiteY110-3302" fmla="*/ 600075 h 826276"/>
              <a:gd name="connsiteX111-3303" fmla="*/ 370370 w 1109178"/>
              <a:gd name="connsiteY111-3304" fmla="*/ 600075 h 826276"/>
              <a:gd name="connsiteX112-3305" fmla="*/ 586587 w 1109178"/>
              <a:gd name="connsiteY112-3306" fmla="*/ 767715 h 826276"/>
              <a:gd name="connsiteX113-3307" fmla="*/ 597064 w 1109178"/>
              <a:gd name="connsiteY113-3308" fmla="*/ 768667 h 826276"/>
              <a:gd name="connsiteX114-3309" fmla="*/ 619925 w 1109178"/>
              <a:gd name="connsiteY114-3310" fmla="*/ 653415 h 826276"/>
              <a:gd name="connsiteX115-3311" fmla="*/ 609447 w 1109178"/>
              <a:gd name="connsiteY115-3312" fmla="*/ 652462 h 826276"/>
              <a:gd name="connsiteX116-3313" fmla="*/ 606589 w 1109178"/>
              <a:gd name="connsiteY116-3314" fmla="*/ 670560 h 826276"/>
              <a:gd name="connsiteX117-3315" fmla="*/ 596112 w 1109178"/>
              <a:gd name="connsiteY117-3316" fmla="*/ 720090 h 826276"/>
              <a:gd name="connsiteX118-3317" fmla="*/ 586587 w 1109178"/>
              <a:gd name="connsiteY118-3318" fmla="*/ 767715 h 826276"/>
              <a:gd name="connsiteX119-3319" fmla="*/ 586587 w 1109178"/>
              <a:gd name="connsiteY119-3320" fmla="*/ 767715 h 826276"/>
              <a:gd name="connsiteX120-3321" fmla="*/ 511339 w 1109178"/>
              <a:gd name="connsiteY120-3322" fmla="*/ 642937 h 826276"/>
              <a:gd name="connsiteX121-3323" fmla="*/ 534200 w 1109178"/>
              <a:gd name="connsiteY121-3324" fmla="*/ 654367 h 826276"/>
              <a:gd name="connsiteX122-3325" fmla="*/ 533247 w 1109178"/>
              <a:gd name="connsiteY122-3326" fmla="*/ 686752 h 826276"/>
              <a:gd name="connsiteX123-3327" fmla="*/ 498957 w 1109178"/>
              <a:gd name="connsiteY123-3328" fmla="*/ 678180 h 826276"/>
              <a:gd name="connsiteX124-3329" fmla="*/ 511339 w 1109178"/>
              <a:gd name="connsiteY124-3330" fmla="*/ 642937 h 826276"/>
              <a:gd name="connsiteX125-3331" fmla="*/ 747559 w 1109178"/>
              <a:gd name="connsiteY125-3332" fmla="*/ 672465 h 826276"/>
              <a:gd name="connsiteX126-3333" fmla="*/ 770420 w 1109178"/>
              <a:gd name="connsiteY126-3334" fmla="*/ 697230 h 826276"/>
              <a:gd name="connsiteX127-3335" fmla="*/ 747559 w 1109178"/>
              <a:gd name="connsiteY127-3336" fmla="*/ 701992 h 826276"/>
              <a:gd name="connsiteX128-3337" fmla="*/ 747559 w 1109178"/>
              <a:gd name="connsiteY128-3338" fmla="*/ 672465 h 826276"/>
              <a:gd name="connsiteX129-3339" fmla="*/ 957109 w 1109178"/>
              <a:gd name="connsiteY129-3340" fmla="*/ 704850 h 826276"/>
              <a:gd name="connsiteX130-3341" fmla="*/ 939964 w 1109178"/>
              <a:gd name="connsiteY130-3342" fmla="*/ 724852 h 826276"/>
              <a:gd name="connsiteX131-3343" fmla="*/ 943775 w 1109178"/>
              <a:gd name="connsiteY131-3344" fmla="*/ 746760 h 826276"/>
              <a:gd name="connsiteX132-3345" fmla="*/ 960920 w 1109178"/>
              <a:gd name="connsiteY132-3346" fmla="*/ 725805 h 826276"/>
              <a:gd name="connsiteX133-3347" fmla="*/ 957109 w 1109178"/>
              <a:gd name="connsiteY133-3348" fmla="*/ 704850 h 82627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197" y="connsiteY98-198"/>
              </a:cxn>
              <a:cxn ang="0">
                <a:pos x="connsiteX99-199" y="connsiteY99-200"/>
              </a:cxn>
              <a:cxn ang="0">
                <a:pos x="connsiteX100-201" y="connsiteY100-202"/>
              </a:cxn>
              <a:cxn ang="0">
                <a:pos x="connsiteX101-203" y="connsiteY101-204"/>
              </a:cxn>
              <a:cxn ang="0">
                <a:pos x="connsiteX102-205" y="connsiteY102-206"/>
              </a:cxn>
              <a:cxn ang="0">
                <a:pos x="connsiteX103-207" y="connsiteY103-208"/>
              </a:cxn>
              <a:cxn ang="0">
                <a:pos x="connsiteX104-209" y="connsiteY104-210"/>
              </a:cxn>
              <a:cxn ang="0">
                <a:pos x="connsiteX105-211" y="connsiteY105-212"/>
              </a:cxn>
              <a:cxn ang="0">
                <a:pos x="connsiteX106-213" y="connsiteY106-214"/>
              </a:cxn>
              <a:cxn ang="0">
                <a:pos x="connsiteX107-215" y="connsiteY107-216"/>
              </a:cxn>
              <a:cxn ang="0">
                <a:pos x="connsiteX108-217" y="connsiteY108-218"/>
              </a:cxn>
              <a:cxn ang="0">
                <a:pos x="connsiteX109-219" y="connsiteY109-220"/>
              </a:cxn>
              <a:cxn ang="0">
                <a:pos x="connsiteX110-221" y="connsiteY110-222"/>
              </a:cxn>
              <a:cxn ang="0">
                <a:pos x="connsiteX111-223" y="connsiteY111-224"/>
              </a:cxn>
              <a:cxn ang="0">
                <a:pos x="connsiteX112-225" y="connsiteY112-226"/>
              </a:cxn>
              <a:cxn ang="0">
                <a:pos x="connsiteX113-227" y="connsiteY113-228"/>
              </a:cxn>
              <a:cxn ang="0">
                <a:pos x="connsiteX114-229" y="connsiteY114-230"/>
              </a:cxn>
              <a:cxn ang="0">
                <a:pos x="connsiteX115-231" y="connsiteY115-232"/>
              </a:cxn>
              <a:cxn ang="0">
                <a:pos x="connsiteX116-233" y="connsiteY116-234"/>
              </a:cxn>
              <a:cxn ang="0">
                <a:pos x="connsiteX117-235" y="connsiteY117-236"/>
              </a:cxn>
              <a:cxn ang="0">
                <a:pos x="connsiteX118-237" y="connsiteY118-238"/>
              </a:cxn>
              <a:cxn ang="0">
                <a:pos x="connsiteX119-239" y="connsiteY119-240"/>
              </a:cxn>
              <a:cxn ang="0">
                <a:pos x="connsiteX120-241" y="connsiteY120-242"/>
              </a:cxn>
              <a:cxn ang="0">
                <a:pos x="connsiteX121-243" y="connsiteY121-244"/>
              </a:cxn>
              <a:cxn ang="0">
                <a:pos x="connsiteX122-245" y="connsiteY122-246"/>
              </a:cxn>
              <a:cxn ang="0">
                <a:pos x="connsiteX123-247" y="connsiteY123-248"/>
              </a:cxn>
              <a:cxn ang="0">
                <a:pos x="connsiteX124-249" y="connsiteY124-250"/>
              </a:cxn>
              <a:cxn ang="0">
                <a:pos x="connsiteX125-251" y="connsiteY125-252"/>
              </a:cxn>
              <a:cxn ang="0">
                <a:pos x="connsiteX126-253" y="connsiteY126-254"/>
              </a:cxn>
              <a:cxn ang="0">
                <a:pos x="connsiteX127-255" y="connsiteY127-256"/>
              </a:cxn>
              <a:cxn ang="0">
                <a:pos x="connsiteX128-257" y="connsiteY128-258"/>
              </a:cxn>
              <a:cxn ang="0">
                <a:pos x="connsiteX129-259" y="connsiteY129-260"/>
              </a:cxn>
              <a:cxn ang="0">
                <a:pos x="connsiteX130-261" y="connsiteY130-262"/>
              </a:cxn>
              <a:cxn ang="0">
                <a:pos x="connsiteX131-263" y="connsiteY131-264"/>
              </a:cxn>
              <a:cxn ang="0">
                <a:pos x="connsiteX132-265" y="connsiteY132-266"/>
              </a:cxn>
              <a:cxn ang="0">
                <a:pos x="connsiteX133-267" y="connsiteY133-268"/>
              </a:cxn>
            </a:cxnLst>
            <a:rect l="l" t="t" r="r" b="b"/>
            <a:pathLst>
              <a:path w="1109178" h="826276">
                <a:moveTo>
                  <a:pt x="721842" y="0"/>
                </a:moveTo>
                <a:cubicBezTo>
                  <a:pt x="712317" y="0"/>
                  <a:pt x="701839" y="1905"/>
                  <a:pt x="689457" y="5715"/>
                </a:cubicBezTo>
                <a:cubicBezTo>
                  <a:pt x="666597" y="13335"/>
                  <a:pt x="647547" y="31432"/>
                  <a:pt x="645642" y="46672"/>
                </a:cubicBezTo>
                <a:cubicBezTo>
                  <a:pt x="644689" y="61912"/>
                  <a:pt x="636117" y="73342"/>
                  <a:pt x="628497" y="72390"/>
                </a:cubicBezTo>
                <a:cubicBezTo>
                  <a:pt x="620877" y="71437"/>
                  <a:pt x="615162" y="83820"/>
                  <a:pt x="617067" y="98107"/>
                </a:cubicBezTo>
                <a:cubicBezTo>
                  <a:pt x="620877" y="130492"/>
                  <a:pt x="566584" y="185737"/>
                  <a:pt x="533247" y="183832"/>
                </a:cubicBezTo>
                <a:cubicBezTo>
                  <a:pt x="519912" y="182880"/>
                  <a:pt x="507530" y="191452"/>
                  <a:pt x="506577" y="203835"/>
                </a:cubicBezTo>
                <a:cubicBezTo>
                  <a:pt x="505625" y="217170"/>
                  <a:pt x="496100" y="220980"/>
                  <a:pt x="480859" y="214312"/>
                </a:cubicBezTo>
                <a:cubicBezTo>
                  <a:pt x="467525" y="208597"/>
                  <a:pt x="482129" y="194310"/>
                  <a:pt x="473239" y="196215"/>
                </a:cubicBezTo>
                <a:cubicBezTo>
                  <a:pt x="464349" y="198120"/>
                  <a:pt x="430060" y="207327"/>
                  <a:pt x="427520" y="225742"/>
                </a:cubicBezTo>
                <a:cubicBezTo>
                  <a:pt x="424980" y="244157"/>
                  <a:pt x="503720" y="273367"/>
                  <a:pt x="458000" y="306705"/>
                </a:cubicBezTo>
                <a:cubicBezTo>
                  <a:pt x="405612" y="345757"/>
                  <a:pt x="390372" y="345757"/>
                  <a:pt x="372275" y="307657"/>
                </a:cubicBezTo>
                <a:cubicBezTo>
                  <a:pt x="364654" y="291465"/>
                  <a:pt x="347510" y="273367"/>
                  <a:pt x="333222" y="266700"/>
                </a:cubicBezTo>
                <a:cubicBezTo>
                  <a:pt x="301789" y="252412"/>
                  <a:pt x="255117" y="285750"/>
                  <a:pt x="269404" y="312420"/>
                </a:cubicBezTo>
                <a:cubicBezTo>
                  <a:pt x="277025" y="326707"/>
                  <a:pt x="285597" y="324802"/>
                  <a:pt x="303695" y="306705"/>
                </a:cubicBezTo>
                <a:cubicBezTo>
                  <a:pt x="335127" y="272415"/>
                  <a:pt x="349414" y="292417"/>
                  <a:pt x="321792" y="333375"/>
                </a:cubicBezTo>
                <a:cubicBezTo>
                  <a:pt x="283692" y="388620"/>
                  <a:pt x="252260" y="400050"/>
                  <a:pt x="205587" y="372427"/>
                </a:cubicBezTo>
                <a:cubicBezTo>
                  <a:pt x="183679" y="359092"/>
                  <a:pt x="154152" y="347662"/>
                  <a:pt x="140817" y="346710"/>
                </a:cubicBezTo>
                <a:cubicBezTo>
                  <a:pt x="95097" y="342900"/>
                  <a:pt x="40804" y="382905"/>
                  <a:pt x="16039" y="437197"/>
                </a:cubicBezTo>
                <a:cubicBezTo>
                  <a:pt x="-3963" y="482917"/>
                  <a:pt x="-4916" y="500062"/>
                  <a:pt x="11277" y="547687"/>
                </a:cubicBezTo>
                <a:cubicBezTo>
                  <a:pt x="21754" y="579120"/>
                  <a:pt x="42709" y="609600"/>
                  <a:pt x="57950" y="616267"/>
                </a:cubicBezTo>
                <a:cubicBezTo>
                  <a:pt x="73189" y="622935"/>
                  <a:pt x="93192" y="637222"/>
                  <a:pt x="102717" y="647700"/>
                </a:cubicBezTo>
                <a:cubicBezTo>
                  <a:pt x="133197" y="681037"/>
                  <a:pt x="366560" y="760095"/>
                  <a:pt x="510387" y="784860"/>
                </a:cubicBezTo>
                <a:cubicBezTo>
                  <a:pt x="744702" y="825817"/>
                  <a:pt x="910437" y="837247"/>
                  <a:pt x="967587" y="815340"/>
                </a:cubicBezTo>
                <a:cubicBezTo>
                  <a:pt x="1009497" y="800100"/>
                  <a:pt x="1019022" y="786765"/>
                  <a:pt x="1022832" y="748665"/>
                </a:cubicBezTo>
                <a:cubicBezTo>
                  <a:pt x="1027595" y="691515"/>
                  <a:pt x="1006639" y="663892"/>
                  <a:pt x="951395" y="660082"/>
                </a:cubicBezTo>
                <a:cubicBezTo>
                  <a:pt x="922820" y="658177"/>
                  <a:pt x="903770" y="667702"/>
                  <a:pt x="890434" y="690562"/>
                </a:cubicBezTo>
                <a:cubicBezTo>
                  <a:pt x="871384" y="722947"/>
                  <a:pt x="874242" y="741997"/>
                  <a:pt x="899007" y="743902"/>
                </a:cubicBezTo>
                <a:cubicBezTo>
                  <a:pt x="905675" y="744855"/>
                  <a:pt x="908532" y="731520"/>
                  <a:pt x="905675" y="716280"/>
                </a:cubicBezTo>
                <a:cubicBezTo>
                  <a:pt x="899959" y="686752"/>
                  <a:pt x="936155" y="673417"/>
                  <a:pt x="984732" y="687705"/>
                </a:cubicBezTo>
                <a:cubicBezTo>
                  <a:pt x="1019022" y="697230"/>
                  <a:pt x="1015212" y="749617"/>
                  <a:pt x="978064" y="782002"/>
                </a:cubicBezTo>
                <a:cubicBezTo>
                  <a:pt x="941870" y="814387"/>
                  <a:pt x="847572" y="807720"/>
                  <a:pt x="837095" y="773430"/>
                </a:cubicBezTo>
                <a:cubicBezTo>
                  <a:pt x="832332" y="759142"/>
                  <a:pt x="817092" y="735330"/>
                  <a:pt x="802805" y="719137"/>
                </a:cubicBezTo>
                <a:cubicBezTo>
                  <a:pt x="771372" y="683895"/>
                  <a:pt x="771372" y="661035"/>
                  <a:pt x="803757" y="662940"/>
                </a:cubicBezTo>
                <a:cubicBezTo>
                  <a:pt x="853287" y="666750"/>
                  <a:pt x="905675" y="606742"/>
                  <a:pt x="923772" y="525780"/>
                </a:cubicBezTo>
                <a:cubicBezTo>
                  <a:pt x="947584" y="420052"/>
                  <a:pt x="967587" y="395287"/>
                  <a:pt x="1022832" y="399097"/>
                </a:cubicBezTo>
                <a:cubicBezTo>
                  <a:pt x="1057122" y="401955"/>
                  <a:pt x="1066647" y="397192"/>
                  <a:pt x="1060932" y="380047"/>
                </a:cubicBezTo>
                <a:cubicBezTo>
                  <a:pt x="1057122" y="367665"/>
                  <a:pt x="1041882" y="356235"/>
                  <a:pt x="1028547" y="355282"/>
                </a:cubicBezTo>
                <a:cubicBezTo>
                  <a:pt x="1005687" y="353377"/>
                  <a:pt x="1006639" y="350520"/>
                  <a:pt x="1031405" y="339090"/>
                </a:cubicBezTo>
                <a:cubicBezTo>
                  <a:pt x="1047597" y="332422"/>
                  <a:pt x="1065695" y="330517"/>
                  <a:pt x="1073314" y="335280"/>
                </a:cubicBezTo>
                <a:cubicBezTo>
                  <a:pt x="1080934" y="340042"/>
                  <a:pt x="1091412" y="334327"/>
                  <a:pt x="1098080" y="321945"/>
                </a:cubicBezTo>
                <a:cubicBezTo>
                  <a:pt x="1115225" y="288607"/>
                  <a:pt x="1113320" y="283845"/>
                  <a:pt x="1086650" y="291465"/>
                </a:cubicBezTo>
                <a:cubicBezTo>
                  <a:pt x="1072362" y="295275"/>
                  <a:pt x="1053312" y="283845"/>
                  <a:pt x="1040930" y="260985"/>
                </a:cubicBezTo>
                <a:cubicBezTo>
                  <a:pt x="1014259" y="215265"/>
                  <a:pt x="946632" y="188595"/>
                  <a:pt x="850430" y="185737"/>
                </a:cubicBezTo>
                <a:cubicBezTo>
                  <a:pt x="784707" y="183832"/>
                  <a:pt x="776134" y="180022"/>
                  <a:pt x="770420" y="147637"/>
                </a:cubicBezTo>
                <a:cubicBezTo>
                  <a:pt x="761847" y="98107"/>
                  <a:pt x="776134" y="84772"/>
                  <a:pt x="835189" y="87630"/>
                </a:cubicBezTo>
                <a:cubicBezTo>
                  <a:pt x="862812" y="89535"/>
                  <a:pt x="874242" y="85725"/>
                  <a:pt x="861859" y="80010"/>
                </a:cubicBezTo>
                <a:cubicBezTo>
                  <a:pt x="849477" y="74295"/>
                  <a:pt x="836142" y="64770"/>
                  <a:pt x="832332" y="59055"/>
                </a:cubicBezTo>
                <a:cubicBezTo>
                  <a:pt x="828522" y="53340"/>
                  <a:pt x="804709" y="35242"/>
                  <a:pt x="778039" y="20002"/>
                </a:cubicBezTo>
                <a:cubicBezTo>
                  <a:pt x="754227" y="5715"/>
                  <a:pt x="738034" y="0"/>
                  <a:pt x="721842" y="0"/>
                </a:cubicBezTo>
                <a:lnTo>
                  <a:pt x="721842" y="0"/>
                </a:lnTo>
                <a:close/>
                <a:moveTo>
                  <a:pt x="139864" y="376237"/>
                </a:moveTo>
                <a:lnTo>
                  <a:pt x="147485" y="376237"/>
                </a:lnTo>
                <a:cubicBezTo>
                  <a:pt x="168439" y="378142"/>
                  <a:pt x="188442" y="389572"/>
                  <a:pt x="206539" y="410527"/>
                </a:cubicBezTo>
                <a:cubicBezTo>
                  <a:pt x="227495" y="433387"/>
                  <a:pt x="233210" y="453390"/>
                  <a:pt x="223685" y="478155"/>
                </a:cubicBezTo>
                <a:cubicBezTo>
                  <a:pt x="222732" y="481012"/>
                  <a:pt x="221779" y="483870"/>
                  <a:pt x="220827" y="485775"/>
                </a:cubicBezTo>
                <a:lnTo>
                  <a:pt x="220827" y="486727"/>
                </a:lnTo>
                <a:cubicBezTo>
                  <a:pt x="203682" y="517207"/>
                  <a:pt x="167487" y="533400"/>
                  <a:pt x="136054" y="517207"/>
                </a:cubicBezTo>
                <a:cubicBezTo>
                  <a:pt x="124625" y="511492"/>
                  <a:pt x="115100" y="501015"/>
                  <a:pt x="111289" y="488632"/>
                </a:cubicBezTo>
                <a:cubicBezTo>
                  <a:pt x="106527" y="476250"/>
                  <a:pt x="106527" y="463867"/>
                  <a:pt x="113194" y="452437"/>
                </a:cubicBezTo>
                <a:cubicBezTo>
                  <a:pt x="117004" y="446722"/>
                  <a:pt x="123672" y="441007"/>
                  <a:pt x="131292" y="438150"/>
                </a:cubicBezTo>
                <a:cubicBezTo>
                  <a:pt x="138912" y="435292"/>
                  <a:pt x="144627" y="437197"/>
                  <a:pt x="149389" y="441960"/>
                </a:cubicBezTo>
                <a:cubicBezTo>
                  <a:pt x="153200" y="445770"/>
                  <a:pt x="158914" y="445770"/>
                  <a:pt x="161772" y="441960"/>
                </a:cubicBezTo>
                <a:cubicBezTo>
                  <a:pt x="165582" y="438150"/>
                  <a:pt x="164629" y="432435"/>
                  <a:pt x="161772" y="428625"/>
                </a:cubicBezTo>
                <a:cubicBezTo>
                  <a:pt x="157010" y="423862"/>
                  <a:pt x="151295" y="421005"/>
                  <a:pt x="144627" y="419100"/>
                </a:cubicBezTo>
                <a:cubicBezTo>
                  <a:pt x="138912" y="418147"/>
                  <a:pt x="132245" y="418147"/>
                  <a:pt x="126529" y="420052"/>
                </a:cubicBezTo>
                <a:cubicBezTo>
                  <a:pt x="115100" y="423862"/>
                  <a:pt x="104622" y="431482"/>
                  <a:pt x="98907" y="441960"/>
                </a:cubicBezTo>
                <a:cubicBezTo>
                  <a:pt x="89382" y="459105"/>
                  <a:pt x="89382" y="478155"/>
                  <a:pt x="95097" y="494347"/>
                </a:cubicBezTo>
                <a:cubicBezTo>
                  <a:pt x="100812" y="510540"/>
                  <a:pt x="113194" y="525780"/>
                  <a:pt x="128435" y="533400"/>
                </a:cubicBezTo>
                <a:cubicBezTo>
                  <a:pt x="162725" y="551497"/>
                  <a:pt x="200825" y="539115"/>
                  <a:pt x="225589" y="511492"/>
                </a:cubicBezTo>
                <a:cubicBezTo>
                  <a:pt x="228447" y="512445"/>
                  <a:pt x="231304" y="513397"/>
                  <a:pt x="235114" y="513397"/>
                </a:cubicBezTo>
                <a:cubicBezTo>
                  <a:pt x="265595" y="515302"/>
                  <a:pt x="262737" y="554355"/>
                  <a:pt x="231304" y="562927"/>
                </a:cubicBezTo>
                <a:cubicBezTo>
                  <a:pt x="217970" y="566737"/>
                  <a:pt x="197014" y="588645"/>
                  <a:pt x="183679" y="610552"/>
                </a:cubicBezTo>
                <a:cubicBezTo>
                  <a:pt x="157962" y="656272"/>
                  <a:pt x="143675" y="652462"/>
                  <a:pt x="61759" y="575310"/>
                </a:cubicBezTo>
                <a:cubicBezTo>
                  <a:pt x="5562" y="521970"/>
                  <a:pt x="12229" y="437197"/>
                  <a:pt x="75094" y="398145"/>
                </a:cubicBezTo>
                <a:cubicBezTo>
                  <a:pt x="99859" y="384810"/>
                  <a:pt x="120814" y="377190"/>
                  <a:pt x="139864" y="376237"/>
                </a:cubicBezTo>
                <a:lnTo>
                  <a:pt x="139864" y="376237"/>
                </a:lnTo>
                <a:lnTo>
                  <a:pt x="139864" y="376237"/>
                </a:lnTo>
                <a:close/>
                <a:moveTo>
                  <a:pt x="261785" y="576262"/>
                </a:moveTo>
                <a:cubicBezTo>
                  <a:pt x="266547" y="576262"/>
                  <a:pt x="271310" y="576262"/>
                  <a:pt x="276072" y="577215"/>
                </a:cubicBezTo>
                <a:cubicBezTo>
                  <a:pt x="320839" y="581025"/>
                  <a:pt x="327507" y="588645"/>
                  <a:pt x="351320" y="657225"/>
                </a:cubicBezTo>
                <a:cubicBezTo>
                  <a:pt x="379895" y="740092"/>
                  <a:pt x="373227" y="744855"/>
                  <a:pt x="293217" y="704850"/>
                </a:cubicBezTo>
                <a:cubicBezTo>
                  <a:pt x="241782" y="679132"/>
                  <a:pt x="227495" y="626745"/>
                  <a:pt x="275120" y="639127"/>
                </a:cubicBezTo>
                <a:cubicBezTo>
                  <a:pt x="289407" y="642937"/>
                  <a:pt x="300837" y="658177"/>
                  <a:pt x="297979" y="671512"/>
                </a:cubicBezTo>
                <a:cubicBezTo>
                  <a:pt x="295122" y="684847"/>
                  <a:pt x="299885" y="696277"/>
                  <a:pt x="307504" y="697230"/>
                </a:cubicBezTo>
                <a:cubicBezTo>
                  <a:pt x="335127" y="699135"/>
                  <a:pt x="324650" y="641032"/>
                  <a:pt x="295122" y="629602"/>
                </a:cubicBezTo>
                <a:cubicBezTo>
                  <a:pt x="255117" y="614362"/>
                  <a:pt x="233210" y="626745"/>
                  <a:pt x="229400" y="665797"/>
                </a:cubicBezTo>
                <a:cubicBezTo>
                  <a:pt x="227495" y="686752"/>
                  <a:pt x="221779" y="692467"/>
                  <a:pt x="212254" y="681037"/>
                </a:cubicBezTo>
                <a:cubicBezTo>
                  <a:pt x="204635" y="672465"/>
                  <a:pt x="203682" y="644842"/>
                  <a:pt x="211302" y="619125"/>
                </a:cubicBezTo>
                <a:cubicBezTo>
                  <a:pt x="222732" y="584835"/>
                  <a:pt x="231304" y="575310"/>
                  <a:pt x="261785" y="576262"/>
                </a:cubicBezTo>
                <a:close/>
                <a:moveTo>
                  <a:pt x="370370" y="600075"/>
                </a:moveTo>
                <a:cubicBezTo>
                  <a:pt x="382752" y="600075"/>
                  <a:pt x="403707" y="604837"/>
                  <a:pt x="437045" y="614362"/>
                </a:cubicBezTo>
                <a:cubicBezTo>
                  <a:pt x="474192" y="623887"/>
                  <a:pt x="482764" y="633412"/>
                  <a:pt x="474192" y="652462"/>
                </a:cubicBezTo>
                <a:cubicBezTo>
                  <a:pt x="468477" y="665797"/>
                  <a:pt x="472287" y="684847"/>
                  <a:pt x="483717" y="695325"/>
                </a:cubicBezTo>
                <a:cubicBezTo>
                  <a:pt x="512292" y="721995"/>
                  <a:pt x="560870" y="705802"/>
                  <a:pt x="554202" y="672465"/>
                </a:cubicBezTo>
                <a:cubicBezTo>
                  <a:pt x="550392" y="650557"/>
                  <a:pt x="557059" y="646747"/>
                  <a:pt x="609447" y="653415"/>
                </a:cubicBezTo>
                <a:cubicBezTo>
                  <a:pt x="608495" y="674370"/>
                  <a:pt x="613257" y="654367"/>
                  <a:pt x="615162" y="654367"/>
                </a:cubicBezTo>
                <a:cubicBezTo>
                  <a:pt x="618020" y="654367"/>
                  <a:pt x="620877" y="655320"/>
                  <a:pt x="624687" y="656272"/>
                </a:cubicBezTo>
                <a:cubicBezTo>
                  <a:pt x="684695" y="664845"/>
                  <a:pt x="705650" y="674370"/>
                  <a:pt x="729462" y="707707"/>
                </a:cubicBezTo>
                <a:cubicBezTo>
                  <a:pt x="745655" y="730567"/>
                  <a:pt x="766609" y="745807"/>
                  <a:pt x="776134" y="741045"/>
                </a:cubicBezTo>
                <a:cubicBezTo>
                  <a:pt x="785659" y="736282"/>
                  <a:pt x="798042" y="742950"/>
                  <a:pt x="804709" y="754380"/>
                </a:cubicBezTo>
                <a:cubicBezTo>
                  <a:pt x="823759" y="787717"/>
                  <a:pt x="817092" y="802957"/>
                  <a:pt x="793280" y="781050"/>
                </a:cubicBezTo>
                <a:cubicBezTo>
                  <a:pt x="778039" y="766762"/>
                  <a:pt x="771372" y="765810"/>
                  <a:pt x="770420" y="777240"/>
                </a:cubicBezTo>
                <a:cubicBezTo>
                  <a:pt x="713270" y="800100"/>
                  <a:pt x="632307" y="779145"/>
                  <a:pt x="585634" y="769620"/>
                </a:cubicBezTo>
                <a:cubicBezTo>
                  <a:pt x="567537" y="766762"/>
                  <a:pt x="548487" y="765810"/>
                  <a:pt x="532295" y="761047"/>
                </a:cubicBezTo>
                <a:cubicBezTo>
                  <a:pt x="476097" y="745807"/>
                  <a:pt x="434187" y="704850"/>
                  <a:pt x="436092" y="668655"/>
                </a:cubicBezTo>
                <a:cubicBezTo>
                  <a:pt x="437045" y="659130"/>
                  <a:pt x="430377" y="646747"/>
                  <a:pt x="422757" y="641032"/>
                </a:cubicBezTo>
                <a:cubicBezTo>
                  <a:pt x="413232" y="634365"/>
                  <a:pt x="411327" y="643890"/>
                  <a:pt x="419900" y="670560"/>
                </a:cubicBezTo>
                <a:cubicBezTo>
                  <a:pt x="435139" y="719137"/>
                  <a:pt x="434187" y="723900"/>
                  <a:pt x="417042" y="721995"/>
                </a:cubicBezTo>
                <a:cubicBezTo>
                  <a:pt x="409422" y="721042"/>
                  <a:pt x="391325" y="693420"/>
                  <a:pt x="376085" y="659130"/>
                </a:cubicBezTo>
                <a:cubicBezTo>
                  <a:pt x="355129" y="617220"/>
                  <a:pt x="350367" y="601027"/>
                  <a:pt x="370370" y="600075"/>
                </a:cubicBezTo>
                <a:lnTo>
                  <a:pt x="370370" y="600075"/>
                </a:lnTo>
                <a:close/>
                <a:moveTo>
                  <a:pt x="586587" y="767715"/>
                </a:moveTo>
                <a:cubicBezTo>
                  <a:pt x="588492" y="767715"/>
                  <a:pt x="595159" y="768667"/>
                  <a:pt x="597064" y="768667"/>
                </a:cubicBezTo>
                <a:cubicBezTo>
                  <a:pt x="620877" y="741997"/>
                  <a:pt x="625639" y="679132"/>
                  <a:pt x="619925" y="653415"/>
                </a:cubicBezTo>
                <a:cubicBezTo>
                  <a:pt x="618020" y="653415"/>
                  <a:pt x="611352" y="652462"/>
                  <a:pt x="609447" y="652462"/>
                </a:cubicBezTo>
                <a:cubicBezTo>
                  <a:pt x="608495" y="660082"/>
                  <a:pt x="606589" y="670560"/>
                  <a:pt x="606589" y="670560"/>
                </a:cubicBezTo>
                <a:cubicBezTo>
                  <a:pt x="605637" y="681037"/>
                  <a:pt x="600875" y="694372"/>
                  <a:pt x="596112" y="720090"/>
                </a:cubicBezTo>
                <a:cubicBezTo>
                  <a:pt x="592302" y="742950"/>
                  <a:pt x="586587" y="757237"/>
                  <a:pt x="586587" y="767715"/>
                </a:cubicBezTo>
                <a:lnTo>
                  <a:pt x="586587" y="767715"/>
                </a:lnTo>
                <a:close/>
                <a:moveTo>
                  <a:pt x="511339" y="642937"/>
                </a:moveTo>
                <a:cubicBezTo>
                  <a:pt x="518959" y="642937"/>
                  <a:pt x="526580" y="646747"/>
                  <a:pt x="534200" y="654367"/>
                </a:cubicBezTo>
                <a:cubicBezTo>
                  <a:pt x="545630" y="666750"/>
                  <a:pt x="545630" y="676275"/>
                  <a:pt x="533247" y="686752"/>
                </a:cubicBezTo>
                <a:cubicBezTo>
                  <a:pt x="520864" y="696277"/>
                  <a:pt x="510387" y="693420"/>
                  <a:pt x="498957" y="678180"/>
                </a:cubicBezTo>
                <a:cubicBezTo>
                  <a:pt x="482764" y="658177"/>
                  <a:pt x="494195" y="641985"/>
                  <a:pt x="511339" y="642937"/>
                </a:cubicBezTo>
                <a:close/>
                <a:moveTo>
                  <a:pt x="747559" y="672465"/>
                </a:moveTo>
                <a:cubicBezTo>
                  <a:pt x="756132" y="673417"/>
                  <a:pt x="766609" y="684847"/>
                  <a:pt x="770420" y="697230"/>
                </a:cubicBezTo>
                <a:cubicBezTo>
                  <a:pt x="781850" y="732472"/>
                  <a:pt x="765657" y="735330"/>
                  <a:pt x="747559" y="701992"/>
                </a:cubicBezTo>
                <a:cubicBezTo>
                  <a:pt x="737082" y="682942"/>
                  <a:pt x="737082" y="671512"/>
                  <a:pt x="747559" y="672465"/>
                </a:cubicBezTo>
                <a:close/>
                <a:moveTo>
                  <a:pt x="957109" y="704850"/>
                </a:moveTo>
                <a:cubicBezTo>
                  <a:pt x="953300" y="704850"/>
                  <a:pt x="947584" y="711517"/>
                  <a:pt x="939964" y="724852"/>
                </a:cubicBezTo>
                <a:cubicBezTo>
                  <a:pt x="934250" y="736282"/>
                  <a:pt x="936155" y="746760"/>
                  <a:pt x="943775" y="746760"/>
                </a:cubicBezTo>
                <a:cubicBezTo>
                  <a:pt x="952347" y="747712"/>
                  <a:pt x="959967" y="738187"/>
                  <a:pt x="960920" y="725805"/>
                </a:cubicBezTo>
                <a:cubicBezTo>
                  <a:pt x="962825" y="712470"/>
                  <a:pt x="960920" y="704850"/>
                  <a:pt x="957109" y="70485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/>
          <p:cNvSpPr/>
          <p:nvPr/>
        </p:nvSpPr>
        <p:spPr>
          <a:xfrm>
            <a:off x="5789656" y="3874791"/>
            <a:ext cx="644238" cy="1153598"/>
          </a:xfrm>
          <a:custGeom>
            <a:avLst/>
            <a:gdLst>
              <a:gd name="connsiteX0" fmla="*/ 129923 w 644238"/>
              <a:gd name="connsiteY0" fmla="*/ 851937 h 1153598"/>
              <a:gd name="connsiteX1" fmla="*/ 129923 w 644238"/>
              <a:gd name="connsiteY1" fmla="*/ 851937 h 1153598"/>
              <a:gd name="connsiteX2" fmla="*/ 159361 w 644238"/>
              <a:gd name="connsiteY2" fmla="*/ 749051 h 1153598"/>
              <a:gd name="connsiteX3" fmla="*/ 159361 w 644238"/>
              <a:gd name="connsiteY3" fmla="*/ 749051 h 1153598"/>
              <a:gd name="connsiteX4" fmla="*/ 91860 w 644238"/>
              <a:gd name="connsiteY4" fmla="*/ 746375 h 1153598"/>
              <a:gd name="connsiteX5" fmla="*/ 144196 w 644238"/>
              <a:gd name="connsiteY5" fmla="*/ 755296 h 1153598"/>
              <a:gd name="connsiteX6" fmla="*/ 91860 w 644238"/>
              <a:gd name="connsiteY6" fmla="*/ 746375 h 1153598"/>
              <a:gd name="connsiteX7" fmla="*/ 45175 w 644238"/>
              <a:gd name="connsiteY7" fmla="*/ 724965 h 1153598"/>
              <a:gd name="connsiteX8" fmla="*/ 45175 w 644238"/>
              <a:gd name="connsiteY8" fmla="*/ 724965 h 1153598"/>
              <a:gd name="connsiteX9" fmla="*/ 550093 w 644238"/>
              <a:gd name="connsiteY9" fmla="*/ 624159 h 1153598"/>
              <a:gd name="connsiteX10" fmla="*/ 550093 w 644238"/>
              <a:gd name="connsiteY10" fmla="*/ 624159 h 1153598"/>
              <a:gd name="connsiteX11" fmla="*/ 549201 w 644238"/>
              <a:gd name="connsiteY11" fmla="*/ 562011 h 1153598"/>
              <a:gd name="connsiteX12" fmla="*/ 549201 w 644238"/>
              <a:gd name="connsiteY12" fmla="*/ 562011 h 1153598"/>
              <a:gd name="connsiteX13" fmla="*/ 484376 w 644238"/>
              <a:gd name="connsiteY13" fmla="*/ 548630 h 1153598"/>
              <a:gd name="connsiteX14" fmla="*/ 484376 w 644238"/>
              <a:gd name="connsiteY14" fmla="*/ 548630 h 1153598"/>
              <a:gd name="connsiteX15" fmla="*/ 234296 w 644238"/>
              <a:gd name="connsiteY15" fmla="*/ 442175 h 1153598"/>
              <a:gd name="connsiteX16" fmla="*/ 234296 w 644238"/>
              <a:gd name="connsiteY16" fmla="*/ 442175 h 1153598"/>
              <a:gd name="connsiteX17" fmla="*/ 478743 w 644238"/>
              <a:gd name="connsiteY17" fmla="*/ 414120 h 1153598"/>
              <a:gd name="connsiteX18" fmla="*/ 479944 w 644238"/>
              <a:gd name="connsiteY18" fmla="*/ 415111 h 1153598"/>
              <a:gd name="connsiteX19" fmla="*/ 475093 w 644238"/>
              <a:gd name="connsiteY19" fmla="*/ 415696 h 1153598"/>
              <a:gd name="connsiteX20" fmla="*/ 475420 w 644238"/>
              <a:gd name="connsiteY20" fmla="*/ 414768 h 1153598"/>
              <a:gd name="connsiteX21" fmla="*/ 270871 w 644238"/>
              <a:gd name="connsiteY21" fmla="*/ 280114 h 1153598"/>
              <a:gd name="connsiteX22" fmla="*/ 270871 w 644238"/>
              <a:gd name="connsiteY22" fmla="*/ 280114 h 1153598"/>
              <a:gd name="connsiteX23" fmla="*/ 210507 w 644238"/>
              <a:gd name="connsiteY23" fmla="*/ 280114 h 1153598"/>
              <a:gd name="connsiteX24" fmla="*/ 240541 w 644238"/>
              <a:gd name="connsiteY24" fmla="*/ 293198 h 1153598"/>
              <a:gd name="connsiteX25" fmla="*/ 210507 w 644238"/>
              <a:gd name="connsiteY25" fmla="*/ 280114 h 1153598"/>
              <a:gd name="connsiteX26" fmla="*/ 285442 w 644238"/>
              <a:gd name="connsiteY26" fmla="*/ 275058 h 1153598"/>
              <a:gd name="connsiteX27" fmla="*/ 285442 w 644238"/>
              <a:gd name="connsiteY27" fmla="*/ 275058 h 1153598"/>
              <a:gd name="connsiteX28" fmla="*/ 297931 w 644238"/>
              <a:gd name="connsiteY28" fmla="*/ 268517 h 1153598"/>
              <a:gd name="connsiteX29" fmla="*/ 297931 w 644238"/>
              <a:gd name="connsiteY29" fmla="*/ 268517 h 1153598"/>
              <a:gd name="connsiteX30" fmla="*/ 320233 w 644238"/>
              <a:gd name="connsiteY30" fmla="*/ 235212 h 1153598"/>
              <a:gd name="connsiteX31" fmla="*/ 318746 w 644238"/>
              <a:gd name="connsiteY31" fmla="*/ 241457 h 1153598"/>
              <a:gd name="connsiteX32" fmla="*/ 320233 w 644238"/>
              <a:gd name="connsiteY32" fmla="*/ 235212 h 1153598"/>
              <a:gd name="connsiteX33" fmla="*/ 388329 w 644238"/>
              <a:gd name="connsiteY33" fmla="*/ 195366 h 1153598"/>
              <a:gd name="connsiteX34" fmla="*/ 388329 w 644238"/>
              <a:gd name="connsiteY34" fmla="*/ 195366 h 1153598"/>
              <a:gd name="connsiteX35" fmla="*/ 344617 w 644238"/>
              <a:gd name="connsiteY35" fmla="*/ 186148 h 1153598"/>
              <a:gd name="connsiteX36" fmla="*/ 344617 w 644238"/>
              <a:gd name="connsiteY36" fmla="*/ 186148 h 1153598"/>
              <a:gd name="connsiteX37" fmla="*/ 312799 w 644238"/>
              <a:gd name="connsiteY37" fmla="*/ 180201 h 1153598"/>
              <a:gd name="connsiteX38" fmla="*/ 319044 w 644238"/>
              <a:gd name="connsiteY38" fmla="*/ 184958 h 1153598"/>
              <a:gd name="connsiteX39" fmla="*/ 312799 w 644238"/>
              <a:gd name="connsiteY39" fmla="*/ 180201 h 1153598"/>
              <a:gd name="connsiteX40" fmla="*/ 346401 w 644238"/>
              <a:gd name="connsiteY40" fmla="*/ 144517 h 1153598"/>
              <a:gd name="connsiteX41" fmla="*/ 330641 w 644238"/>
              <a:gd name="connsiteY41" fmla="*/ 157304 h 1153598"/>
              <a:gd name="connsiteX42" fmla="*/ 346401 w 644238"/>
              <a:gd name="connsiteY42" fmla="*/ 144517 h 1153598"/>
              <a:gd name="connsiteX43" fmla="*/ 267303 w 644238"/>
              <a:gd name="connsiteY43" fmla="*/ 123999 h 1153598"/>
              <a:gd name="connsiteX44" fmla="*/ 271466 w 644238"/>
              <a:gd name="connsiteY44" fmla="*/ 133813 h 1153598"/>
              <a:gd name="connsiteX45" fmla="*/ 267303 w 644238"/>
              <a:gd name="connsiteY45" fmla="*/ 123999 h 1153598"/>
              <a:gd name="connsiteX46" fmla="*/ 274440 w 644238"/>
              <a:gd name="connsiteY46" fmla="*/ 87424 h 1153598"/>
              <a:gd name="connsiteX47" fmla="*/ 281279 w 644238"/>
              <a:gd name="connsiteY47" fmla="*/ 99913 h 1153598"/>
              <a:gd name="connsiteX48" fmla="*/ 274440 w 644238"/>
              <a:gd name="connsiteY48" fmla="*/ 87424 h 1153598"/>
              <a:gd name="connsiteX49" fmla="*/ 294066 w 644238"/>
              <a:gd name="connsiteY49" fmla="*/ 0 h 1153598"/>
              <a:gd name="connsiteX50" fmla="*/ 308934 w 644238"/>
              <a:gd name="connsiteY50" fmla="*/ 32710 h 1153598"/>
              <a:gd name="connsiteX51" fmla="*/ 307447 w 644238"/>
              <a:gd name="connsiteY51" fmla="*/ 57688 h 1153598"/>
              <a:gd name="connsiteX52" fmla="*/ 330046 w 644238"/>
              <a:gd name="connsiteY52" fmla="*/ 55607 h 1153598"/>
              <a:gd name="connsiteX53" fmla="*/ 345212 w 644238"/>
              <a:gd name="connsiteY53" fmla="*/ 63933 h 1153598"/>
              <a:gd name="connsiteX54" fmla="*/ 326478 w 644238"/>
              <a:gd name="connsiteY54" fmla="*/ 76422 h 1153598"/>
              <a:gd name="connsiteX55" fmla="*/ 328262 w 644238"/>
              <a:gd name="connsiteY55" fmla="*/ 98426 h 1153598"/>
              <a:gd name="connsiteX56" fmla="*/ 321125 w 644238"/>
              <a:gd name="connsiteY56" fmla="*/ 138570 h 1153598"/>
              <a:gd name="connsiteX57" fmla="*/ 388626 w 644238"/>
              <a:gd name="connsiteY57" fmla="*/ 90993 h 1153598"/>
              <a:gd name="connsiteX58" fmla="*/ 381192 w 644238"/>
              <a:gd name="connsiteY58" fmla="*/ 127568 h 1153598"/>
              <a:gd name="connsiteX59" fmla="*/ 366324 w 644238"/>
              <a:gd name="connsiteY59" fmla="*/ 158196 h 1153598"/>
              <a:gd name="connsiteX60" fmla="*/ 364540 w 644238"/>
              <a:gd name="connsiteY60" fmla="*/ 181985 h 1153598"/>
              <a:gd name="connsiteX61" fmla="*/ 431446 w 644238"/>
              <a:gd name="connsiteY61" fmla="*/ 206071 h 1153598"/>
              <a:gd name="connsiteX62" fmla="*/ 386247 w 644238"/>
              <a:gd name="connsiteY62" fmla="*/ 224805 h 1153598"/>
              <a:gd name="connsiteX63" fmla="*/ 337480 w 644238"/>
              <a:gd name="connsiteY63" fmla="*/ 208153 h 1153598"/>
              <a:gd name="connsiteX64" fmla="*/ 316070 w 644238"/>
              <a:gd name="connsiteY64" fmla="*/ 202503 h 1153598"/>
              <a:gd name="connsiteX65" fmla="*/ 350861 w 644238"/>
              <a:gd name="connsiteY65" fmla="*/ 233726 h 1153598"/>
              <a:gd name="connsiteX66" fmla="*/ 423417 w 644238"/>
              <a:gd name="connsiteY66" fmla="*/ 247107 h 1153598"/>
              <a:gd name="connsiteX67" fmla="*/ 459993 w 644238"/>
              <a:gd name="connsiteY67" fmla="*/ 257514 h 1153598"/>
              <a:gd name="connsiteX68" fmla="*/ 419849 w 644238"/>
              <a:gd name="connsiteY68" fmla="*/ 268814 h 1153598"/>
              <a:gd name="connsiteX69" fmla="*/ 404981 w 644238"/>
              <a:gd name="connsiteY69" fmla="*/ 273869 h 1153598"/>
              <a:gd name="connsiteX70" fmla="*/ 358295 w 644238"/>
              <a:gd name="connsiteY70" fmla="*/ 279816 h 1153598"/>
              <a:gd name="connsiteX71" fmla="*/ 441556 w 644238"/>
              <a:gd name="connsiteY71" fmla="*/ 290819 h 1153598"/>
              <a:gd name="connsiteX72" fmla="*/ 476050 w 644238"/>
              <a:gd name="connsiteY72" fmla="*/ 300334 h 1153598"/>
              <a:gd name="connsiteX73" fmla="*/ 468616 w 644238"/>
              <a:gd name="connsiteY73" fmla="*/ 322636 h 1153598"/>
              <a:gd name="connsiteX74" fmla="*/ 436799 w 644238"/>
              <a:gd name="connsiteY74" fmla="*/ 339586 h 1153598"/>
              <a:gd name="connsiteX75" fmla="*/ 406765 w 644238"/>
              <a:gd name="connsiteY75" fmla="*/ 344046 h 1153598"/>
              <a:gd name="connsiteX76" fmla="*/ 349672 w 644238"/>
              <a:gd name="connsiteY76" fmla="*/ 339586 h 1153598"/>
              <a:gd name="connsiteX77" fmla="*/ 447504 w 644238"/>
              <a:gd name="connsiteY77" fmla="*/ 357130 h 1153598"/>
              <a:gd name="connsiteX78" fmla="*/ 495379 w 644238"/>
              <a:gd name="connsiteY78" fmla="*/ 375269 h 1153598"/>
              <a:gd name="connsiteX79" fmla="*/ 487350 w 644238"/>
              <a:gd name="connsiteY79" fmla="*/ 412439 h 1153598"/>
              <a:gd name="connsiteX80" fmla="*/ 478743 w 644238"/>
              <a:gd name="connsiteY80" fmla="*/ 414120 h 1153598"/>
              <a:gd name="connsiteX81" fmla="*/ 476347 w 644238"/>
              <a:gd name="connsiteY81" fmla="*/ 412142 h 1153598"/>
              <a:gd name="connsiteX82" fmla="*/ 475420 w 644238"/>
              <a:gd name="connsiteY82" fmla="*/ 414768 h 1153598"/>
              <a:gd name="connsiteX83" fmla="*/ 443749 w 644238"/>
              <a:gd name="connsiteY83" fmla="*/ 420951 h 1153598"/>
              <a:gd name="connsiteX84" fmla="*/ 398142 w 644238"/>
              <a:gd name="connsiteY84" fmla="*/ 422549 h 1153598"/>
              <a:gd name="connsiteX85" fmla="*/ 472482 w 644238"/>
              <a:gd name="connsiteY85" fmla="*/ 431173 h 1153598"/>
              <a:gd name="connsiteX86" fmla="*/ 478429 w 644238"/>
              <a:gd name="connsiteY86" fmla="*/ 446041 h 1153598"/>
              <a:gd name="connsiteX87" fmla="*/ 527791 w 644238"/>
              <a:gd name="connsiteY87" fmla="*/ 453475 h 1153598"/>
              <a:gd name="connsiteX88" fmla="*/ 472184 w 644238"/>
              <a:gd name="connsiteY88" fmla="*/ 483805 h 1153598"/>
              <a:gd name="connsiteX89" fmla="*/ 446611 w 644238"/>
              <a:gd name="connsiteY89" fmla="*/ 501350 h 1153598"/>
              <a:gd name="connsiteX90" fmla="*/ 512328 w 644238"/>
              <a:gd name="connsiteY90" fmla="*/ 513542 h 1153598"/>
              <a:gd name="connsiteX91" fmla="*/ 509652 w 644238"/>
              <a:gd name="connsiteY91" fmla="*/ 526328 h 1153598"/>
              <a:gd name="connsiteX92" fmla="*/ 494784 w 644238"/>
              <a:gd name="connsiteY92" fmla="*/ 537628 h 1153598"/>
              <a:gd name="connsiteX93" fmla="*/ 567043 w 644238"/>
              <a:gd name="connsiteY93" fmla="*/ 540304 h 1153598"/>
              <a:gd name="connsiteX94" fmla="*/ 497460 w 644238"/>
              <a:gd name="connsiteY94" fmla="*/ 581340 h 1153598"/>
              <a:gd name="connsiteX95" fmla="*/ 583397 w 644238"/>
              <a:gd name="connsiteY95" fmla="*/ 601858 h 1153598"/>
              <a:gd name="connsiteX96" fmla="*/ 571206 w 644238"/>
              <a:gd name="connsiteY96" fmla="*/ 622375 h 1153598"/>
              <a:gd name="connsiteX97" fmla="*/ 562285 w 644238"/>
              <a:gd name="connsiteY97" fmla="*/ 630701 h 1153598"/>
              <a:gd name="connsiteX98" fmla="*/ 528386 w 644238"/>
              <a:gd name="connsiteY98" fmla="*/ 641406 h 1153598"/>
              <a:gd name="connsiteX99" fmla="*/ 626515 w 644238"/>
              <a:gd name="connsiteY99" fmla="*/ 661032 h 1153598"/>
              <a:gd name="connsiteX100" fmla="*/ 620567 w 644238"/>
              <a:gd name="connsiteY100" fmla="*/ 671737 h 1153598"/>
              <a:gd name="connsiteX101" fmla="*/ 567043 w 644238"/>
              <a:gd name="connsiteY101" fmla="*/ 713070 h 1153598"/>
              <a:gd name="connsiteX102" fmla="*/ 483187 w 644238"/>
              <a:gd name="connsiteY102" fmla="*/ 710394 h 1153598"/>
              <a:gd name="connsiteX103" fmla="*/ 481403 w 644238"/>
              <a:gd name="connsiteY103" fmla="*/ 724667 h 1153598"/>
              <a:gd name="connsiteX104" fmla="*/ 619973 w 644238"/>
              <a:gd name="connsiteY104" fmla="*/ 743104 h 1153598"/>
              <a:gd name="connsiteX105" fmla="*/ 622352 w 644238"/>
              <a:gd name="connsiteY105" fmla="*/ 752322 h 1153598"/>
              <a:gd name="connsiteX106" fmla="*/ 603023 w 644238"/>
              <a:gd name="connsiteY106" fmla="*/ 762432 h 1153598"/>
              <a:gd name="connsiteX107" fmla="*/ 567340 w 644238"/>
              <a:gd name="connsiteY107" fmla="*/ 799007 h 1153598"/>
              <a:gd name="connsiteX108" fmla="*/ 494784 w 644238"/>
              <a:gd name="connsiteY108" fmla="*/ 789195 h 1153598"/>
              <a:gd name="connsiteX109" fmla="*/ 465345 w 644238"/>
              <a:gd name="connsiteY109" fmla="*/ 790384 h 1153598"/>
              <a:gd name="connsiteX110" fmla="*/ 557527 w 644238"/>
              <a:gd name="connsiteY110" fmla="*/ 825473 h 1153598"/>
              <a:gd name="connsiteX111" fmla="*/ 604510 w 644238"/>
              <a:gd name="connsiteY111" fmla="*/ 823688 h 1153598"/>
              <a:gd name="connsiteX112" fmla="*/ 624731 w 644238"/>
              <a:gd name="connsiteY112" fmla="*/ 831420 h 1153598"/>
              <a:gd name="connsiteX113" fmla="*/ 633651 w 644238"/>
              <a:gd name="connsiteY113" fmla="*/ 844206 h 1153598"/>
              <a:gd name="connsiteX114" fmla="*/ 632164 w 644238"/>
              <a:gd name="connsiteY114" fmla="*/ 858777 h 1153598"/>
              <a:gd name="connsiteX115" fmla="*/ 593805 w 644238"/>
              <a:gd name="connsiteY115" fmla="*/ 868887 h 1153598"/>
              <a:gd name="connsiteX116" fmla="*/ 585776 w 644238"/>
              <a:gd name="connsiteY116" fmla="*/ 877808 h 1153598"/>
              <a:gd name="connsiteX117" fmla="*/ 573287 w 644238"/>
              <a:gd name="connsiteY117" fmla="*/ 888513 h 1153598"/>
              <a:gd name="connsiteX118" fmla="*/ 605997 w 644238"/>
              <a:gd name="connsiteY118" fmla="*/ 907246 h 1153598"/>
              <a:gd name="connsiteX119" fmla="*/ 611052 w 644238"/>
              <a:gd name="connsiteY119" fmla="*/ 917951 h 1153598"/>
              <a:gd name="connsiteX120" fmla="*/ 587263 w 644238"/>
              <a:gd name="connsiteY120" fmla="*/ 917059 h 1153598"/>
              <a:gd name="connsiteX121" fmla="*/ 589047 w 644238"/>
              <a:gd name="connsiteY121" fmla="*/ 937280 h 1153598"/>
              <a:gd name="connsiteX122" fmla="*/ 543551 w 644238"/>
              <a:gd name="connsiteY122" fmla="*/ 933117 h 1153598"/>
              <a:gd name="connsiteX123" fmla="*/ 522141 w 644238"/>
              <a:gd name="connsiteY123" fmla="*/ 943822 h 1153598"/>
              <a:gd name="connsiteX124" fmla="*/ 485268 w 644238"/>
              <a:gd name="connsiteY124" fmla="*/ 935198 h 1153598"/>
              <a:gd name="connsiteX125" fmla="*/ 456127 w 644238"/>
              <a:gd name="connsiteY125" fmla="*/ 942632 h 1153598"/>
              <a:gd name="connsiteX126" fmla="*/ 369892 w 644238"/>
              <a:gd name="connsiteY126" fmla="*/ 933414 h 1153598"/>
              <a:gd name="connsiteX127" fmla="*/ 363724 w 644238"/>
              <a:gd name="connsiteY127" fmla="*/ 930470 h 1153598"/>
              <a:gd name="connsiteX128" fmla="*/ 363724 w 644238"/>
              <a:gd name="connsiteY128" fmla="*/ 1153598 h 1153598"/>
              <a:gd name="connsiteX129" fmla="*/ 245528 w 644238"/>
              <a:gd name="connsiteY129" fmla="*/ 1153598 h 1153598"/>
              <a:gd name="connsiteX130" fmla="*/ 245528 w 644238"/>
              <a:gd name="connsiteY130" fmla="*/ 926170 h 1153598"/>
              <a:gd name="connsiteX131" fmla="*/ 224111 w 644238"/>
              <a:gd name="connsiteY131" fmla="*/ 939473 h 1153598"/>
              <a:gd name="connsiteX132" fmla="*/ 186124 w 644238"/>
              <a:gd name="connsiteY132" fmla="*/ 952445 h 1153598"/>
              <a:gd name="connsiteX133" fmla="*/ 157577 w 644238"/>
              <a:gd name="connsiteY133" fmla="*/ 943524 h 1153598"/>
              <a:gd name="connsiteX134" fmla="*/ 110594 w 644238"/>
              <a:gd name="connsiteY134" fmla="*/ 928359 h 1153598"/>
              <a:gd name="connsiteX135" fmla="*/ 91860 w 644238"/>
              <a:gd name="connsiteY135" fmla="*/ 920628 h 1153598"/>
              <a:gd name="connsiteX136" fmla="*/ 104944 w 644238"/>
              <a:gd name="connsiteY136" fmla="*/ 907544 h 1153598"/>
              <a:gd name="connsiteX137" fmla="*/ 46364 w 644238"/>
              <a:gd name="connsiteY137" fmla="*/ 903976 h 1153598"/>
              <a:gd name="connsiteX138" fmla="*/ 25549 w 644238"/>
              <a:gd name="connsiteY138" fmla="*/ 901597 h 1153598"/>
              <a:gd name="connsiteX139" fmla="*/ 12168 w 644238"/>
              <a:gd name="connsiteY139" fmla="*/ 892378 h 1153598"/>
              <a:gd name="connsiteX140" fmla="*/ 11870 w 644238"/>
              <a:gd name="connsiteY140" fmla="*/ 873942 h 1153598"/>
              <a:gd name="connsiteX141" fmla="*/ 77290 w 644238"/>
              <a:gd name="connsiteY141" fmla="*/ 859074 h 1153598"/>
              <a:gd name="connsiteX142" fmla="*/ 109702 w 644238"/>
              <a:gd name="connsiteY142" fmla="*/ 851046 h 1153598"/>
              <a:gd name="connsiteX143" fmla="*/ 79668 w 644238"/>
              <a:gd name="connsiteY143" fmla="*/ 858182 h 1153598"/>
              <a:gd name="connsiteX144" fmla="*/ 64800 w 644238"/>
              <a:gd name="connsiteY144" fmla="*/ 849261 h 1153598"/>
              <a:gd name="connsiteX145" fmla="*/ 32388 w 644238"/>
              <a:gd name="connsiteY145" fmla="*/ 838556 h 1153598"/>
              <a:gd name="connsiteX146" fmla="*/ 16033 w 644238"/>
              <a:gd name="connsiteY146" fmla="*/ 828149 h 1153598"/>
              <a:gd name="connsiteX147" fmla="*/ 21683 w 644238"/>
              <a:gd name="connsiteY147" fmla="*/ 806144 h 1153598"/>
              <a:gd name="connsiteX148" fmla="*/ 91860 w 644238"/>
              <a:gd name="connsiteY148" fmla="*/ 796628 h 1153598"/>
              <a:gd name="connsiteX149" fmla="*/ 60637 w 644238"/>
              <a:gd name="connsiteY149" fmla="*/ 784437 h 1153598"/>
              <a:gd name="connsiteX150" fmla="*/ 51717 w 644238"/>
              <a:gd name="connsiteY150" fmla="*/ 771650 h 1153598"/>
              <a:gd name="connsiteX151" fmla="*/ 61232 w 644238"/>
              <a:gd name="connsiteY151" fmla="*/ 760945 h 1153598"/>
              <a:gd name="connsiteX152" fmla="*/ 24062 w 644238"/>
              <a:gd name="connsiteY152" fmla="*/ 732399 h 1153598"/>
              <a:gd name="connsiteX153" fmla="*/ 11870 w 644238"/>
              <a:gd name="connsiteY153" fmla="*/ 712773 h 1153598"/>
              <a:gd name="connsiteX154" fmla="*/ 30901 w 644238"/>
              <a:gd name="connsiteY154" fmla="*/ 700284 h 1153598"/>
              <a:gd name="connsiteX155" fmla="*/ 82047 w 644238"/>
              <a:gd name="connsiteY155" fmla="*/ 693445 h 1153598"/>
              <a:gd name="connsiteX156" fmla="*/ 147764 w 644238"/>
              <a:gd name="connsiteY156" fmla="*/ 676495 h 1153598"/>
              <a:gd name="connsiteX157" fmla="*/ 129030 w 644238"/>
              <a:gd name="connsiteY157" fmla="*/ 669358 h 1153598"/>
              <a:gd name="connsiteX158" fmla="*/ 79668 w 644238"/>
              <a:gd name="connsiteY158" fmla="*/ 650922 h 1153598"/>
              <a:gd name="connsiteX159" fmla="*/ 71640 w 644238"/>
              <a:gd name="connsiteY159" fmla="*/ 637541 h 1153598"/>
              <a:gd name="connsiteX160" fmla="*/ 83832 w 644238"/>
              <a:gd name="connsiteY160" fmla="*/ 629809 h 1153598"/>
              <a:gd name="connsiteX161" fmla="*/ 185826 w 644238"/>
              <a:gd name="connsiteY161" fmla="*/ 623565 h 1153598"/>
              <a:gd name="connsiteX162" fmla="*/ 170661 w 644238"/>
              <a:gd name="connsiteY162" fmla="*/ 607507 h 1153598"/>
              <a:gd name="connsiteX163" fmla="*/ 145385 w 644238"/>
              <a:gd name="connsiteY163" fmla="*/ 596208 h 1153598"/>
              <a:gd name="connsiteX164" fmla="*/ 102565 w 644238"/>
              <a:gd name="connsiteY164" fmla="*/ 595316 h 1153598"/>
              <a:gd name="connsiteX165" fmla="*/ 64800 w 644238"/>
              <a:gd name="connsiteY165" fmla="*/ 579258 h 1153598"/>
              <a:gd name="connsiteX166" fmla="*/ 65693 w 644238"/>
              <a:gd name="connsiteY166" fmla="*/ 558146 h 1153598"/>
              <a:gd name="connsiteX167" fmla="*/ 186421 w 644238"/>
              <a:gd name="connsiteY167" fmla="*/ 547143 h 1153598"/>
              <a:gd name="connsiteX168" fmla="*/ 227159 w 644238"/>
              <a:gd name="connsiteY168" fmla="*/ 516813 h 1153598"/>
              <a:gd name="connsiteX169" fmla="*/ 193558 w 644238"/>
              <a:gd name="connsiteY169" fmla="*/ 518002 h 1153598"/>
              <a:gd name="connsiteX170" fmla="*/ 169769 w 644238"/>
              <a:gd name="connsiteY170" fmla="*/ 524841 h 1153598"/>
              <a:gd name="connsiteX171" fmla="*/ 87103 w 644238"/>
              <a:gd name="connsiteY171" fmla="*/ 493619 h 1153598"/>
              <a:gd name="connsiteX172" fmla="*/ 190584 w 644238"/>
              <a:gd name="connsiteY172" fmla="*/ 462098 h 1153598"/>
              <a:gd name="connsiteX173" fmla="*/ 196829 w 644238"/>
              <a:gd name="connsiteY173" fmla="*/ 438904 h 1153598"/>
              <a:gd name="connsiteX174" fmla="*/ 112081 w 644238"/>
              <a:gd name="connsiteY174" fmla="*/ 424036 h 1153598"/>
              <a:gd name="connsiteX175" fmla="*/ 163524 w 644238"/>
              <a:gd name="connsiteY175" fmla="*/ 406789 h 1153598"/>
              <a:gd name="connsiteX176" fmla="*/ 125462 w 644238"/>
              <a:gd name="connsiteY176" fmla="*/ 373782 h 1153598"/>
              <a:gd name="connsiteX177" fmla="*/ 225673 w 644238"/>
              <a:gd name="connsiteY177" fmla="*/ 358617 h 1153598"/>
              <a:gd name="connsiteX178" fmla="*/ 168579 w 644238"/>
              <a:gd name="connsiteY178" fmla="*/ 330962 h 1153598"/>
              <a:gd name="connsiteX179" fmla="*/ 125760 w 644238"/>
              <a:gd name="connsiteY179" fmla="*/ 301524 h 1153598"/>
              <a:gd name="connsiteX180" fmla="*/ 154603 w 644238"/>
              <a:gd name="connsiteY180" fmla="*/ 297063 h 1153598"/>
              <a:gd name="connsiteX181" fmla="*/ 175419 w 644238"/>
              <a:gd name="connsiteY181" fmla="*/ 282790 h 1153598"/>
              <a:gd name="connsiteX182" fmla="*/ 163524 w 644238"/>
              <a:gd name="connsiteY182" fmla="*/ 261975 h 1153598"/>
              <a:gd name="connsiteX183" fmla="*/ 162632 w 644238"/>
              <a:gd name="connsiteY183" fmla="*/ 243836 h 1153598"/>
              <a:gd name="connsiteX184" fmla="*/ 208426 w 644238"/>
              <a:gd name="connsiteY184" fmla="*/ 234617 h 1153598"/>
              <a:gd name="connsiteX185" fmla="*/ 293471 w 644238"/>
              <a:gd name="connsiteY185" fmla="*/ 212910 h 1153598"/>
              <a:gd name="connsiteX186" fmla="*/ 220915 w 644238"/>
              <a:gd name="connsiteY186" fmla="*/ 225102 h 1153598"/>
              <a:gd name="connsiteX187" fmla="*/ 194152 w 644238"/>
              <a:gd name="connsiteY187" fmla="*/ 212613 h 1153598"/>
              <a:gd name="connsiteX188" fmla="*/ 184339 w 644238"/>
              <a:gd name="connsiteY188" fmla="*/ 200421 h 1153598"/>
              <a:gd name="connsiteX189" fmla="*/ 163524 w 644238"/>
              <a:gd name="connsiteY189" fmla="*/ 185553 h 1153598"/>
              <a:gd name="connsiteX190" fmla="*/ 226267 w 644238"/>
              <a:gd name="connsiteY190" fmla="*/ 190906 h 1153598"/>
              <a:gd name="connsiteX191" fmla="*/ 293471 w 644238"/>
              <a:gd name="connsiteY191" fmla="*/ 178119 h 1153598"/>
              <a:gd name="connsiteX192" fmla="*/ 256301 w 644238"/>
              <a:gd name="connsiteY192" fmla="*/ 176930 h 1153598"/>
              <a:gd name="connsiteX193" fmla="*/ 220915 w 644238"/>
              <a:gd name="connsiteY193" fmla="*/ 166225 h 1153598"/>
              <a:gd name="connsiteX194" fmla="*/ 217347 w 644238"/>
              <a:gd name="connsiteY194" fmla="*/ 138570 h 1153598"/>
              <a:gd name="connsiteX195" fmla="*/ 211399 w 644238"/>
              <a:gd name="connsiteY195" fmla="*/ 116863 h 1153598"/>
              <a:gd name="connsiteX196" fmla="*/ 250651 w 644238"/>
              <a:gd name="connsiteY196" fmla="*/ 100211 h 1153598"/>
              <a:gd name="connsiteX197" fmla="*/ 253030 w 644238"/>
              <a:gd name="connsiteY197" fmla="*/ 91885 h 1153598"/>
              <a:gd name="connsiteX198" fmla="*/ 258085 w 644238"/>
              <a:gd name="connsiteY198" fmla="*/ 58283 h 1153598"/>
              <a:gd name="connsiteX199" fmla="*/ 281576 w 644238"/>
              <a:gd name="connsiteY199" fmla="*/ 72259 h 1153598"/>
              <a:gd name="connsiteX200" fmla="*/ 273548 w 644238"/>
              <a:gd name="connsiteY200" fmla="*/ 30628 h 1153598"/>
              <a:gd name="connsiteX201" fmla="*/ 294066 w 644238"/>
              <a:gd name="connsiteY201" fmla="*/ 0 h 1153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644238" h="1153598">
                <a:moveTo>
                  <a:pt x="129923" y="851937"/>
                </a:moveTo>
                <a:cubicBezTo>
                  <a:pt x="116839" y="856398"/>
                  <a:pt x="138546" y="857290"/>
                  <a:pt x="129923" y="851937"/>
                </a:cubicBezTo>
                <a:close/>
                <a:moveTo>
                  <a:pt x="159361" y="749051"/>
                </a:moveTo>
                <a:cubicBezTo>
                  <a:pt x="140033" y="751727"/>
                  <a:pt x="168877" y="753511"/>
                  <a:pt x="159361" y="749051"/>
                </a:cubicBezTo>
                <a:close/>
                <a:moveTo>
                  <a:pt x="91860" y="746375"/>
                </a:moveTo>
                <a:cubicBezTo>
                  <a:pt x="60935" y="773434"/>
                  <a:pt x="152819" y="758566"/>
                  <a:pt x="144196" y="755296"/>
                </a:cubicBezTo>
                <a:cubicBezTo>
                  <a:pt x="126057" y="748456"/>
                  <a:pt x="104944" y="761243"/>
                  <a:pt x="91860" y="746375"/>
                </a:cubicBezTo>
                <a:close/>
                <a:moveTo>
                  <a:pt x="45175" y="724965"/>
                </a:moveTo>
                <a:cubicBezTo>
                  <a:pt x="26441" y="727046"/>
                  <a:pt x="51419" y="732101"/>
                  <a:pt x="45175" y="724965"/>
                </a:cubicBezTo>
                <a:close/>
                <a:moveTo>
                  <a:pt x="550093" y="624159"/>
                </a:moveTo>
                <a:cubicBezTo>
                  <a:pt x="555148" y="634270"/>
                  <a:pt x="570016" y="622970"/>
                  <a:pt x="550093" y="624159"/>
                </a:cubicBezTo>
                <a:close/>
                <a:moveTo>
                  <a:pt x="549201" y="562011"/>
                </a:moveTo>
                <a:cubicBezTo>
                  <a:pt x="539983" y="565877"/>
                  <a:pt x="565556" y="561714"/>
                  <a:pt x="549201" y="562011"/>
                </a:cubicBezTo>
                <a:close/>
                <a:moveTo>
                  <a:pt x="484376" y="548630"/>
                </a:moveTo>
                <a:cubicBezTo>
                  <a:pt x="453748" y="551604"/>
                  <a:pt x="514410" y="551901"/>
                  <a:pt x="484376" y="548630"/>
                </a:cubicBezTo>
                <a:close/>
                <a:moveTo>
                  <a:pt x="234296" y="442175"/>
                </a:moveTo>
                <a:cubicBezTo>
                  <a:pt x="200694" y="447825"/>
                  <a:pt x="211697" y="459125"/>
                  <a:pt x="234296" y="442175"/>
                </a:cubicBezTo>
                <a:close/>
                <a:moveTo>
                  <a:pt x="478743" y="414120"/>
                </a:moveTo>
                <a:lnTo>
                  <a:pt x="479944" y="415111"/>
                </a:lnTo>
                <a:cubicBezTo>
                  <a:pt x="479925" y="416625"/>
                  <a:pt x="476152" y="417081"/>
                  <a:pt x="475093" y="415696"/>
                </a:cubicBezTo>
                <a:lnTo>
                  <a:pt x="475420" y="414768"/>
                </a:lnTo>
                <a:close/>
                <a:moveTo>
                  <a:pt x="270871" y="280114"/>
                </a:moveTo>
                <a:cubicBezTo>
                  <a:pt x="260166" y="285169"/>
                  <a:pt x="280684" y="284277"/>
                  <a:pt x="270871" y="280114"/>
                </a:cubicBezTo>
                <a:close/>
                <a:moveTo>
                  <a:pt x="210507" y="280114"/>
                </a:moveTo>
                <a:cubicBezTo>
                  <a:pt x="202181" y="299442"/>
                  <a:pt x="230430" y="295279"/>
                  <a:pt x="240541" y="293198"/>
                </a:cubicBezTo>
                <a:cubicBezTo>
                  <a:pt x="285145" y="277735"/>
                  <a:pt x="222104" y="293792"/>
                  <a:pt x="210507" y="280114"/>
                </a:cubicBezTo>
                <a:close/>
                <a:moveTo>
                  <a:pt x="285442" y="275058"/>
                </a:moveTo>
                <a:cubicBezTo>
                  <a:pt x="274737" y="280114"/>
                  <a:pt x="295255" y="279222"/>
                  <a:pt x="285442" y="275058"/>
                </a:cubicBezTo>
                <a:close/>
                <a:moveTo>
                  <a:pt x="297931" y="268517"/>
                </a:moveTo>
                <a:cubicBezTo>
                  <a:pt x="284847" y="272977"/>
                  <a:pt x="306555" y="274167"/>
                  <a:pt x="297931" y="268517"/>
                </a:cubicBezTo>
                <a:close/>
                <a:moveTo>
                  <a:pt x="320233" y="235212"/>
                </a:moveTo>
                <a:lnTo>
                  <a:pt x="318746" y="241457"/>
                </a:lnTo>
                <a:cubicBezTo>
                  <a:pt x="313097" y="271193"/>
                  <a:pt x="331533" y="251864"/>
                  <a:pt x="320233" y="235212"/>
                </a:cubicBezTo>
                <a:close/>
                <a:moveTo>
                  <a:pt x="388329" y="195366"/>
                </a:moveTo>
                <a:cubicBezTo>
                  <a:pt x="375245" y="198340"/>
                  <a:pt x="397844" y="201611"/>
                  <a:pt x="388329" y="195366"/>
                </a:cubicBezTo>
                <a:close/>
                <a:moveTo>
                  <a:pt x="344617" y="186148"/>
                </a:moveTo>
                <a:cubicBezTo>
                  <a:pt x="341346" y="204584"/>
                  <a:pt x="366027" y="181093"/>
                  <a:pt x="344617" y="186148"/>
                </a:cubicBezTo>
                <a:close/>
                <a:moveTo>
                  <a:pt x="312799" y="180201"/>
                </a:moveTo>
                <a:lnTo>
                  <a:pt x="319044" y="184958"/>
                </a:lnTo>
                <a:cubicBezTo>
                  <a:pt x="349969" y="192690"/>
                  <a:pt x="331236" y="182282"/>
                  <a:pt x="312799" y="180201"/>
                </a:cubicBezTo>
                <a:close/>
                <a:moveTo>
                  <a:pt x="346401" y="144517"/>
                </a:moveTo>
                <a:cubicBezTo>
                  <a:pt x="340156" y="147491"/>
                  <a:pt x="337183" y="154628"/>
                  <a:pt x="330641" y="157304"/>
                </a:cubicBezTo>
                <a:cubicBezTo>
                  <a:pt x="283955" y="167117"/>
                  <a:pt x="354430" y="166225"/>
                  <a:pt x="346401" y="144517"/>
                </a:cubicBezTo>
                <a:close/>
                <a:moveTo>
                  <a:pt x="267303" y="123999"/>
                </a:moveTo>
                <a:cubicBezTo>
                  <a:pt x="260761" y="124594"/>
                  <a:pt x="271763" y="134110"/>
                  <a:pt x="271466" y="133813"/>
                </a:cubicBezTo>
                <a:cubicBezTo>
                  <a:pt x="293471" y="155222"/>
                  <a:pt x="288713" y="124594"/>
                  <a:pt x="267303" y="123999"/>
                </a:cubicBezTo>
                <a:close/>
                <a:moveTo>
                  <a:pt x="274440" y="87424"/>
                </a:moveTo>
                <a:cubicBezTo>
                  <a:pt x="272358" y="93074"/>
                  <a:pt x="280089" y="95750"/>
                  <a:pt x="281279" y="99913"/>
                </a:cubicBezTo>
                <a:cubicBezTo>
                  <a:pt x="290200" y="132028"/>
                  <a:pt x="294660" y="89506"/>
                  <a:pt x="274440" y="87424"/>
                </a:cubicBezTo>
                <a:close/>
                <a:moveTo>
                  <a:pt x="294066" y="0"/>
                </a:moveTo>
                <a:cubicBezTo>
                  <a:pt x="315476" y="5353"/>
                  <a:pt x="293471" y="34791"/>
                  <a:pt x="308934" y="32710"/>
                </a:cubicBezTo>
                <a:cubicBezTo>
                  <a:pt x="346401" y="8326"/>
                  <a:pt x="312799" y="40739"/>
                  <a:pt x="307447" y="57688"/>
                </a:cubicBezTo>
                <a:cubicBezTo>
                  <a:pt x="300310" y="98426"/>
                  <a:pt x="319341" y="40441"/>
                  <a:pt x="330046" y="55607"/>
                </a:cubicBezTo>
                <a:cubicBezTo>
                  <a:pt x="345509" y="52336"/>
                  <a:pt x="369595" y="40144"/>
                  <a:pt x="345212" y="63933"/>
                </a:cubicBezTo>
                <a:cubicBezTo>
                  <a:pt x="379111" y="73448"/>
                  <a:pt x="338372" y="74935"/>
                  <a:pt x="326478" y="76422"/>
                </a:cubicBezTo>
                <a:cubicBezTo>
                  <a:pt x="349375" y="77314"/>
                  <a:pt x="357701" y="99913"/>
                  <a:pt x="328262" y="98426"/>
                </a:cubicBezTo>
                <a:cubicBezTo>
                  <a:pt x="300905" y="73151"/>
                  <a:pt x="297634" y="143031"/>
                  <a:pt x="321125" y="138570"/>
                </a:cubicBezTo>
                <a:cubicBezTo>
                  <a:pt x="341346" y="113295"/>
                  <a:pt x="356809" y="92182"/>
                  <a:pt x="388626" y="90993"/>
                </a:cubicBezTo>
                <a:cubicBezTo>
                  <a:pt x="371379" y="106753"/>
                  <a:pt x="410631" y="116863"/>
                  <a:pt x="381192" y="127568"/>
                </a:cubicBezTo>
                <a:cubicBezTo>
                  <a:pt x="421336" y="142139"/>
                  <a:pt x="362756" y="147491"/>
                  <a:pt x="366324" y="158196"/>
                </a:cubicBezTo>
                <a:cubicBezTo>
                  <a:pt x="395465" y="162062"/>
                  <a:pt x="381787" y="167414"/>
                  <a:pt x="364540" y="181985"/>
                </a:cubicBezTo>
                <a:cubicBezTo>
                  <a:pt x="368108" y="178417"/>
                  <a:pt x="414794" y="192690"/>
                  <a:pt x="431446" y="206071"/>
                </a:cubicBezTo>
                <a:cubicBezTo>
                  <a:pt x="423120" y="231347"/>
                  <a:pt x="394573" y="206963"/>
                  <a:pt x="386247" y="224805"/>
                </a:cubicBezTo>
                <a:cubicBezTo>
                  <a:pt x="368406" y="197448"/>
                  <a:pt x="348780" y="240862"/>
                  <a:pt x="337480" y="208153"/>
                </a:cubicBezTo>
                <a:cubicBezTo>
                  <a:pt x="338670" y="232833"/>
                  <a:pt x="319044" y="215884"/>
                  <a:pt x="316070" y="202503"/>
                </a:cubicBezTo>
                <a:cubicBezTo>
                  <a:pt x="296444" y="209342"/>
                  <a:pt x="341940" y="228968"/>
                  <a:pt x="350861" y="233726"/>
                </a:cubicBezTo>
                <a:cubicBezTo>
                  <a:pt x="359485" y="262867"/>
                  <a:pt x="406765" y="211423"/>
                  <a:pt x="423417" y="247107"/>
                </a:cubicBezTo>
                <a:cubicBezTo>
                  <a:pt x="437096" y="236104"/>
                  <a:pt x="505192" y="252162"/>
                  <a:pt x="459993" y="257514"/>
                </a:cubicBezTo>
                <a:cubicBezTo>
                  <a:pt x="462966" y="269706"/>
                  <a:pt x="438583" y="282493"/>
                  <a:pt x="419849" y="268814"/>
                </a:cubicBezTo>
                <a:cubicBezTo>
                  <a:pt x="448098" y="283385"/>
                  <a:pt x="418660" y="287548"/>
                  <a:pt x="404981" y="273869"/>
                </a:cubicBezTo>
                <a:cubicBezTo>
                  <a:pt x="405278" y="299740"/>
                  <a:pt x="372271" y="278627"/>
                  <a:pt x="358295" y="279816"/>
                </a:cubicBezTo>
                <a:cubicBezTo>
                  <a:pt x="373461" y="307173"/>
                  <a:pt x="416875" y="313715"/>
                  <a:pt x="441556" y="290819"/>
                </a:cubicBezTo>
                <a:cubicBezTo>
                  <a:pt x="443341" y="312526"/>
                  <a:pt x="465642" y="290224"/>
                  <a:pt x="476050" y="300334"/>
                </a:cubicBezTo>
                <a:cubicBezTo>
                  <a:pt x="512031" y="300631"/>
                  <a:pt x="475158" y="308066"/>
                  <a:pt x="468616" y="322636"/>
                </a:cubicBezTo>
                <a:cubicBezTo>
                  <a:pt x="442448" y="305092"/>
                  <a:pt x="459695" y="338694"/>
                  <a:pt x="436799" y="339586"/>
                </a:cubicBezTo>
                <a:cubicBezTo>
                  <a:pt x="427283" y="361888"/>
                  <a:pt x="403791" y="334531"/>
                  <a:pt x="406765" y="344046"/>
                </a:cubicBezTo>
                <a:cubicBezTo>
                  <a:pt x="383868" y="338694"/>
                  <a:pt x="377029" y="348209"/>
                  <a:pt x="349672" y="339586"/>
                </a:cubicBezTo>
                <a:cubicBezTo>
                  <a:pt x="356511" y="353562"/>
                  <a:pt x="418660" y="380027"/>
                  <a:pt x="447504" y="357130"/>
                </a:cubicBezTo>
                <a:cubicBezTo>
                  <a:pt x="436799" y="392516"/>
                  <a:pt x="484971" y="353562"/>
                  <a:pt x="495379" y="375269"/>
                </a:cubicBezTo>
                <a:cubicBezTo>
                  <a:pt x="542956" y="380324"/>
                  <a:pt x="478726" y="389840"/>
                  <a:pt x="487350" y="412439"/>
                </a:cubicBezTo>
                <a:lnTo>
                  <a:pt x="478743" y="414120"/>
                </a:lnTo>
                <a:lnTo>
                  <a:pt x="476347" y="412142"/>
                </a:lnTo>
                <a:lnTo>
                  <a:pt x="475420" y="414768"/>
                </a:lnTo>
                <a:lnTo>
                  <a:pt x="443749" y="420951"/>
                </a:lnTo>
                <a:cubicBezTo>
                  <a:pt x="429513" y="422326"/>
                  <a:pt x="414942" y="422549"/>
                  <a:pt x="398142" y="422549"/>
                </a:cubicBezTo>
                <a:cubicBezTo>
                  <a:pt x="384166" y="432362"/>
                  <a:pt x="457019" y="459719"/>
                  <a:pt x="472482" y="431173"/>
                </a:cubicBezTo>
                <a:cubicBezTo>
                  <a:pt x="478132" y="441283"/>
                  <a:pt x="498352" y="432957"/>
                  <a:pt x="478429" y="446041"/>
                </a:cubicBezTo>
                <a:cubicBezTo>
                  <a:pt x="494189" y="449014"/>
                  <a:pt x="512923" y="436823"/>
                  <a:pt x="527791" y="453475"/>
                </a:cubicBezTo>
                <a:cubicBezTo>
                  <a:pt x="534630" y="468046"/>
                  <a:pt x="492405" y="490942"/>
                  <a:pt x="472184" y="483805"/>
                </a:cubicBezTo>
                <a:cubicBezTo>
                  <a:pt x="501029" y="499566"/>
                  <a:pt x="462966" y="507000"/>
                  <a:pt x="446611" y="501350"/>
                </a:cubicBezTo>
                <a:cubicBezTo>
                  <a:pt x="432041" y="518002"/>
                  <a:pt x="494784" y="516813"/>
                  <a:pt x="512328" y="513542"/>
                </a:cubicBezTo>
                <a:cubicBezTo>
                  <a:pt x="535820" y="498376"/>
                  <a:pt x="526899" y="529896"/>
                  <a:pt x="509652" y="526328"/>
                </a:cubicBezTo>
                <a:cubicBezTo>
                  <a:pt x="525412" y="539412"/>
                  <a:pt x="504597" y="544170"/>
                  <a:pt x="494784" y="537628"/>
                </a:cubicBezTo>
                <a:cubicBezTo>
                  <a:pt x="509355" y="564093"/>
                  <a:pt x="544443" y="543278"/>
                  <a:pt x="567043" y="540304"/>
                </a:cubicBezTo>
                <a:cubicBezTo>
                  <a:pt x="565853" y="582232"/>
                  <a:pt x="530170" y="587584"/>
                  <a:pt x="497460" y="581340"/>
                </a:cubicBezTo>
                <a:cubicBezTo>
                  <a:pt x="498947" y="610481"/>
                  <a:pt x="560798" y="588476"/>
                  <a:pt x="583397" y="601858"/>
                </a:cubicBezTo>
                <a:cubicBezTo>
                  <a:pt x="628001" y="585503"/>
                  <a:pt x="592616" y="620591"/>
                  <a:pt x="571206" y="622375"/>
                </a:cubicBezTo>
                <a:cubicBezTo>
                  <a:pt x="595589" y="627133"/>
                  <a:pt x="573882" y="632486"/>
                  <a:pt x="562285" y="630701"/>
                </a:cubicBezTo>
                <a:cubicBezTo>
                  <a:pt x="582803" y="652111"/>
                  <a:pt x="535225" y="625646"/>
                  <a:pt x="528386" y="641406"/>
                </a:cubicBezTo>
                <a:cubicBezTo>
                  <a:pt x="555445" y="656572"/>
                  <a:pt x="594102" y="660140"/>
                  <a:pt x="626515" y="661032"/>
                </a:cubicBezTo>
                <a:cubicBezTo>
                  <a:pt x="660414" y="656869"/>
                  <a:pt x="638409" y="661924"/>
                  <a:pt x="620567" y="671737"/>
                </a:cubicBezTo>
                <a:cubicBezTo>
                  <a:pt x="654467" y="703555"/>
                  <a:pt x="574774" y="688687"/>
                  <a:pt x="567043" y="713070"/>
                </a:cubicBezTo>
                <a:cubicBezTo>
                  <a:pt x="532251" y="712773"/>
                  <a:pt x="520357" y="719315"/>
                  <a:pt x="483187" y="710394"/>
                </a:cubicBezTo>
                <a:cubicBezTo>
                  <a:pt x="454046" y="702365"/>
                  <a:pt x="450774" y="718423"/>
                  <a:pt x="481403" y="724667"/>
                </a:cubicBezTo>
                <a:cubicBezTo>
                  <a:pt x="530170" y="741617"/>
                  <a:pt x="572395" y="738643"/>
                  <a:pt x="619973" y="743104"/>
                </a:cubicBezTo>
                <a:cubicBezTo>
                  <a:pt x="646438" y="739238"/>
                  <a:pt x="605105" y="754403"/>
                  <a:pt x="622352" y="752322"/>
                </a:cubicBezTo>
                <a:cubicBezTo>
                  <a:pt x="673795" y="762432"/>
                  <a:pt x="595886" y="758566"/>
                  <a:pt x="603023" y="762432"/>
                </a:cubicBezTo>
                <a:cubicBezTo>
                  <a:pt x="664279" y="786221"/>
                  <a:pt x="529575" y="755593"/>
                  <a:pt x="567340" y="799007"/>
                </a:cubicBezTo>
                <a:cubicBezTo>
                  <a:pt x="539388" y="769569"/>
                  <a:pt x="523033" y="813875"/>
                  <a:pt x="494784" y="789195"/>
                </a:cubicBezTo>
                <a:cubicBezTo>
                  <a:pt x="503705" y="812091"/>
                  <a:pt x="474861" y="788600"/>
                  <a:pt x="465345" y="790384"/>
                </a:cubicBezTo>
                <a:cubicBezTo>
                  <a:pt x="466535" y="800197"/>
                  <a:pt x="529575" y="827554"/>
                  <a:pt x="557527" y="825473"/>
                </a:cubicBezTo>
                <a:cubicBezTo>
                  <a:pt x="573584" y="834691"/>
                  <a:pt x="625028" y="798413"/>
                  <a:pt x="604510" y="823688"/>
                </a:cubicBezTo>
                <a:cubicBezTo>
                  <a:pt x="616702" y="823391"/>
                  <a:pt x="663387" y="815957"/>
                  <a:pt x="624731" y="831420"/>
                </a:cubicBezTo>
                <a:cubicBezTo>
                  <a:pt x="586074" y="832609"/>
                  <a:pt x="613431" y="842719"/>
                  <a:pt x="633651" y="844206"/>
                </a:cubicBezTo>
                <a:cubicBezTo>
                  <a:pt x="622946" y="848072"/>
                  <a:pt x="605402" y="847774"/>
                  <a:pt x="632164" y="858777"/>
                </a:cubicBezTo>
                <a:cubicBezTo>
                  <a:pt x="609862" y="851640"/>
                  <a:pt x="610457" y="867103"/>
                  <a:pt x="593805" y="868887"/>
                </a:cubicBezTo>
                <a:cubicBezTo>
                  <a:pt x="620567" y="868887"/>
                  <a:pt x="600049" y="884350"/>
                  <a:pt x="585776" y="877808"/>
                </a:cubicBezTo>
                <a:cubicBezTo>
                  <a:pt x="606889" y="888513"/>
                  <a:pt x="578342" y="883458"/>
                  <a:pt x="573287" y="888513"/>
                </a:cubicBezTo>
                <a:cubicBezTo>
                  <a:pt x="549498" y="894757"/>
                  <a:pt x="585776" y="905462"/>
                  <a:pt x="605997" y="907246"/>
                </a:cubicBezTo>
                <a:cubicBezTo>
                  <a:pt x="633651" y="903083"/>
                  <a:pt x="647032" y="918844"/>
                  <a:pt x="611052" y="917951"/>
                </a:cubicBezTo>
                <a:cubicBezTo>
                  <a:pt x="632164" y="934306"/>
                  <a:pt x="592616" y="916465"/>
                  <a:pt x="587263" y="917059"/>
                </a:cubicBezTo>
                <a:cubicBezTo>
                  <a:pt x="605105" y="929549"/>
                  <a:pt x="587560" y="921817"/>
                  <a:pt x="589047" y="937280"/>
                </a:cubicBezTo>
                <a:cubicBezTo>
                  <a:pt x="581911" y="932522"/>
                  <a:pt x="556635" y="940551"/>
                  <a:pt x="543551" y="933117"/>
                </a:cubicBezTo>
                <a:cubicBezTo>
                  <a:pt x="525412" y="905165"/>
                  <a:pt x="539685" y="956311"/>
                  <a:pt x="522141" y="943822"/>
                </a:cubicBezTo>
                <a:cubicBezTo>
                  <a:pt x="515302" y="947390"/>
                  <a:pt x="495379" y="946498"/>
                  <a:pt x="485268" y="935198"/>
                </a:cubicBezTo>
                <a:cubicBezTo>
                  <a:pt x="475158" y="937577"/>
                  <a:pt x="452856" y="922412"/>
                  <a:pt x="456127" y="942632"/>
                </a:cubicBezTo>
                <a:cubicBezTo>
                  <a:pt x="432636" y="947093"/>
                  <a:pt x="390708" y="955419"/>
                  <a:pt x="369892" y="933414"/>
                </a:cubicBezTo>
                <a:lnTo>
                  <a:pt x="363724" y="930470"/>
                </a:lnTo>
                <a:lnTo>
                  <a:pt x="363724" y="1153598"/>
                </a:lnTo>
                <a:lnTo>
                  <a:pt x="245528" y="1153598"/>
                </a:lnTo>
                <a:lnTo>
                  <a:pt x="245528" y="926170"/>
                </a:lnTo>
                <a:lnTo>
                  <a:pt x="224111" y="939473"/>
                </a:lnTo>
                <a:cubicBezTo>
                  <a:pt x="212663" y="944194"/>
                  <a:pt x="200100" y="947836"/>
                  <a:pt x="186124" y="952445"/>
                </a:cubicBezTo>
                <a:cubicBezTo>
                  <a:pt x="189097" y="919736"/>
                  <a:pt x="154306" y="967016"/>
                  <a:pt x="157577" y="943524"/>
                </a:cubicBezTo>
                <a:cubicBezTo>
                  <a:pt x="155496" y="939956"/>
                  <a:pt x="92158" y="961069"/>
                  <a:pt x="110594" y="928359"/>
                </a:cubicBezTo>
                <a:cubicBezTo>
                  <a:pt x="96023" y="938469"/>
                  <a:pt x="63314" y="936685"/>
                  <a:pt x="91860" y="920628"/>
                </a:cubicBezTo>
                <a:cubicBezTo>
                  <a:pt x="50230" y="928359"/>
                  <a:pt x="83534" y="906355"/>
                  <a:pt x="104944" y="907544"/>
                </a:cubicBezTo>
                <a:cubicBezTo>
                  <a:pt x="85318" y="904570"/>
                  <a:pt x="63314" y="910815"/>
                  <a:pt x="46364" y="903976"/>
                </a:cubicBezTo>
                <a:cubicBezTo>
                  <a:pt x="27036" y="916465"/>
                  <a:pt x="39227" y="895352"/>
                  <a:pt x="25549" y="901597"/>
                </a:cubicBezTo>
                <a:cubicBezTo>
                  <a:pt x="25252" y="891487"/>
                  <a:pt x="35362" y="882268"/>
                  <a:pt x="12168" y="892378"/>
                </a:cubicBezTo>
                <a:cubicBezTo>
                  <a:pt x="-28274" y="897731"/>
                  <a:pt x="48148" y="872158"/>
                  <a:pt x="11870" y="873942"/>
                </a:cubicBezTo>
                <a:cubicBezTo>
                  <a:pt x="27036" y="863535"/>
                  <a:pt x="49041" y="855209"/>
                  <a:pt x="77290" y="859074"/>
                </a:cubicBezTo>
                <a:cubicBezTo>
                  <a:pt x="91266" y="873050"/>
                  <a:pt x="144791" y="839151"/>
                  <a:pt x="109702" y="851046"/>
                </a:cubicBezTo>
                <a:cubicBezTo>
                  <a:pt x="118623" y="825473"/>
                  <a:pt x="97213" y="851046"/>
                  <a:pt x="79668" y="858182"/>
                </a:cubicBezTo>
                <a:cubicBezTo>
                  <a:pt x="90671" y="840935"/>
                  <a:pt x="74911" y="840638"/>
                  <a:pt x="64800" y="849261"/>
                </a:cubicBezTo>
                <a:cubicBezTo>
                  <a:pt x="59151" y="844206"/>
                  <a:pt x="49932" y="832609"/>
                  <a:pt x="32388" y="838556"/>
                </a:cubicBezTo>
                <a:cubicBezTo>
                  <a:pt x="54988" y="820417"/>
                  <a:pt x="29117" y="824878"/>
                  <a:pt x="16033" y="828149"/>
                </a:cubicBezTo>
                <a:cubicBezTo>
                  <a:pt x="-22624" y="819525"/>
                  <a:pt x="53798" y="818336"/>
                  <a:pt x="21683" y="806144"/>
                </a:cubicBezTo>
                <a:cubicBezTo>
                  <a:pt x="31199" y="801089"/>
                  <a:pt x="114162" y="807333"/>
                  <a:pt x="91860" y="796628"/>
                </a:cubicBezTo>
                <a:cubicBezTo>
                  <a:pt x="86508" y="787113"/>
                  <a:pt x="70153" y="799007"/>
                  <a:pt x="60637" y="784437"/>
                </a:cubicBezTo>
                <a:cubicBezTo>
                  <a:pt x="28522" y="792763"/>
                  <a:pt x="78182" y="764514"/>
                  <a:pt x="51717" y="771650"/>
                </a:cubicBezTo>
                <a:cubicBezTo>
                  <a:pt x="18115" y="770164"/>
                  <a:pt x="43688" y="759756"/>
                  <a:pt x="61232" y="760945"/>
                </a:cubicBezTo>
                <a:cubicBezTo>
                  <a:pt x="98105" y="743104"/>
                  <a:pt x="33875" y="749943"/>
                  <a:pt x="24062" y="732399"/>
                </a:cubicBezTo>
                <a:cubicBezTo>
                  <a:pt x="36849" y="715449"/>
                  <a:pt x="32983" y="712773"/>
                  <a:pt x="11870" y="712773"/>
                </a:cubicBezTo>
                <a:cubicBezTo>
                  <a:pt x="-22624" y="695526"/>
                  <a:pt x="62124" y="714557"/>
                  <a:pt x="30901" y="700284"/>
                </a:cubicBezTo>
                <a:cubicBezTo>
                  <a:pt x="42499" y="694039"/>
                  <a:pt x="64503" y="694634"/>
                  <a:pt x="82047" y="693445"/>
                </a:cubicBezTo>
                <a:cubicBezTo>
                  <a:pt x="98997" y="705636"/>
                  <a:pt x="177500" y="682145"/>
                  <a:pt x="147764" y="676495"/>
                </a:cubicBezTo>
                <a:cubicBezTo>
                  <a:pt x="119812" y="683037"/>
                  <a:pt x="156685" y="655977"/>
                  <a:pt x="129030" y="669358"/>
                </a:cubicBezTo>
                <a:cubicBezTo>
                  <a:pt x="116839" y="654490"/>
                  <a:pt x="85318" y="668466"/>
                  <a:pt x="79668" y="650922"/>
                </a:cubicBezTo>
                <a:cubicBezTo>
                  <a:pt x="43093" y="643488"/>
                  <a:pt x="101673" y="641109"/>
                  <a:pt x="71640" y="637541"/>
                </a:cubicBezTo>
                <a:cubicBezTo>
                  <a:pt x="34470" y="628025"/>
                  <a:pt x="63016" y="622673"/>
                  <a:pt x="83832" y="629809"/>
                </a:cubicBezTo>
                <a:cubicBezTo>
                  <a:pt x="115946" y="628917"/>
                  <a:pt x="150440" y="632486"/>
                  <a:pt x="185826" y="623565"/>
                </a:cubicBezTo>
                <a:cubicBezTo>
                  <a:pt x="219131" y="616428"/>
                  <a:pt x="189989" y="604534"/>
                  <a:pt x="170661" y="607507"/>
                </a:cubicBezTo>
                <a:cubicBezTo>
                  <a:pt x="167092" y="589369"/>
                  <a:pt x="144196" y="616726"/>
                  <a:pt x="145385" y="596208"/>
                </a:cubicBezTo>
                <a:cubicBezTo>
                  <a:pt x="130517" y="600073"/>
                  <a:pt x="121596" y="592045"/>
                  <a:pt x="102565" y="595316"/>
                </a:cubicBezTo>
                <a:cubicBezTo>
                  <a:pt x="110594" y="578366"/>
                  <a:pt x="52609" y="594126"/>
                  <a:pt x="64800" y="579258"/>
                </a:cubicBezTo>
                <a:cubicBezTo>
                  <a:pt x="92752" y="566174"/>
                  <a:pt x="42499" y="568553"/>
                  <a:pt x="65693" y="558146"/>
                </a:cubicBezTo>
                <a:cubicBezTo>
                  <a:pt x="105242" y="549522"/>
                  <a:pt x="147467" y="558146"/>
                  <a:pt x="186421" y="547143"/>
                </a:cubicBezTo>
                <a:cubicBezTo>
                  <a:pt x="139141" y="529302"/>
                  <a:pt x="213184" y="531681"/>
                  <a:pt x="227159" y="516813"/>
                </a:cubicBezTo>
                <a:cubicBezTo>
                  <a:pt x="214075" y="501350"/>
                  <a:pt x="205155" y="524246"/>
                  <a:pt x="193558" y="518002"/>
                </a:cubicBezTo>
                <a:cubicBezTo>
                  <a:pt x="179582" y="514136"/>
                  <a:pt x="185826" y="518894"/>
                  <a:pt x="169769" y="524841"/>
                </a:cubicBezTo>
                <a:cubicBezTo>
                  <a:pt x="138843" y="520083"/>
                  <a:pt x="111783" y="517407"/>
                  <a:pt x="87103" y="493619"/>
                </a:cubicBezTo>
                <a:cubicBezTo>
                  <a:pt x="104052" y="477858"/>
                  <a:pt x="160848" y="475777"/>
                  <a:pt x="190584" y="462098"/>
                </a:cubicBezTo>
                <a:cubicBezTo>
                  <a:pt x="178690" y="443959"/>
                  <a:pt x="206939" y="446338"/>
                  <a:pt x="196829" y="438904"/>
                </a:cubicBezTo>
                <a:cubicBezTo>
                  <a:pt x="166795" y="463288"/>
                  <a:pt x="140925" y="441283"/>
                  <a:pt x="112081" y="424036"/>
                </a:cubicBezTo>
                <a:cubicBezTo>
                  <a:pt x="105242" y="405302"/>
                  <a:pt x="210507" y="427605"/>
                  <a:pt x="163524" y="406789"/>
                </a:cubicBezTo>
                <a:cubicBezTo>
                  <a:pt x="159361" y="405005"/>
                  <a:pt x="112081" y="384190"/>
                  <a:pt x="125462" y="373782"/>
                </a:cubicBezTo>
                <a:cubicBezTo>
                  <a:pt x="157874" y="360698"/>
                  <a:pt x="196531" y="383001"/>
                  <a:pt x="225673" y="358617"/>
                </a:cubicBezTo>
                <a:cubicBezTo>
                  <a:pt x="214373" y="369024"/>
                  <a:pt x="191179" y="330368"/>
                  <a:pt x="168579" y="330962"/>
                </a:cubicBezTo>
                <a:cubicBezTo>
                  <a:pt x="156982" y="327989"/>
                  <a:pt x="106134" y="306281"/>
                  <a:pt x="125760" y="301524"/>
                </a:cubicBezTo>
                <a:cubicBezTo>
                  <a:pt x="147467" y="312229"/>
                  <a:pt x="138843" y="288440"/>
                  <a:pt x="154603" y="297063"/>
                </a:cubicBezTo>
                <a:cubicBezTo>
                  <a:pt x="185826" y="316986"/>
                  <a:pt x="156388" y="282493"/>
                  <a:pt x="175419" y="282790"/>
                </a:cubicBezTo>
                <a:cubicBezTo>
                  <a:pt x="219131" y="289629"/>
                  <a:pt x="184637" y="267922"/>
                  <a:pt x="163524" y="261975"/>
                </a:cubicBezTo>
                <a:cubicBezTo>
                  <a:pt x="165308" y="259001"/>
                  <a:pt x="143898" y="244133"/>
                  <a:pt x="162632" y="243836"/>
                </a:cubicBezTo>
                <a:cubicBezTo>
                  <a:pt x="176013" y="228670"/>
                  <a:pt x="227159" y="254243"/>
                  <a:pt x="208426" y="234617"/>
                </a:cubicBezTo>
                <a:cubicBezTo>
                  <a:pt x="236378" y="242944"/>
                  <a:pt x="273845" y="242646"/>
                  <a:pt x="293471" y="212910"/>
                </a:cubicBezTo>
                <a:cubicBezTo>
                  <a:pt x="290497" y="203692"/>
                  <a:pt x="235783" y="242944"/>
                  <a:pt x="220915" y="225102"/>
                </a:cubicBezTo>
                <a:cubicBezTo>
                  <a:pt x="258382" y="191798"/>
                  <a:pt x="200100" y="241159"/>
                  <a:pt x="194152" y="212613"/>
                </a:cubicBezTo>
                <a:cubicBezTo>
                  <a:pt x="229241" y="189716"/>
                  <a:pt x="149846" y="228076"/>
                  <a:pt x="184339" y="200421"/>
                </a:cubicBezTo>
                <a:cubicBezTo>
                  <a:pt x="173634" y="202503"/>
                  <a:pt x="121596" y="188824"/>
                  <a:pt x="163524" y="185553"/>
                </a:cubicBezTo>
                <a:cubicBezTo>
                  <a:pt x="177500" y="161764"/>
                  <a:pt x="206939" y="191798"/>
                  <a:pt x="226267" y="190906"/>
                </a:cubicBezTo>
                <a:cubicBezTo>
                  <a:pt x="210210" y="164738"/>
                  <a:pt x="302986" y="220344"/>
                  <a:pt x="293471" y="178119"/>
                </a:cubicBezTo>
                <a:cubicBezTo>
                  <a:pt x="274737" y="190311"/>
                  <a:pt x="275629" y="175145"/>
                  <a:pt x="256301" y="176930"/>
                </a:cubicBezTo>
                <a:cubicBezTo>
                  <a:pt x="266411" y="159386"/>
                  <a:pt x="235485" y="171280"/>
                  <a:pt x="220915" y="166225"/>
                </a:cubicBezTo>
                <a:cubicBezTo>
                  <a:pt x="189989" y="155520"/>
                  <a:pt x="258085" y="152844"/>
                  <a:pt x="217347" y="138570"/>
                </a:cubicBezTo>
                <a:cubicBezTo>
                  <a:pt x="192071" y="126081"/>
                  <a:pt x="240541" y="129352"/>
                  <a:pt x="211399" y="116863"/>
                </a:cubicBezTo>
                <a:cubicBezTo>
                  <a:pt x="211994" y="106455"/>
                  <a:pt x="280684" y="141246"/>
                  <a:pt x="250651" y="100211"/>
                </a:cubicBezTo>
                <a:cubicBezTo>
                  <a:pt x="269385" y="109131"/>
                  <a:pt x="277413" y="91885"/>
                  <a:pt x="253030" y="91885"/>
                </a:cubicBezTo>
                <a:cubicBezTo>
                  <a:pt x="265816" y="86830"/>
                  <a:pt x="226565" y="46091"/>
                  <a:pt x="258085" y="58283"/>
                </a:cubicBezTo>
                <a:cubicBezTo>
                  <a:pt x="267303" y="52336"/>
                  <a:pt x="278305" y="51444"/>
                  <a:pt x="281576" y="72259"/>
                </a:cubicBezTo>
                <a:cubicBezTo>
                  <a:pt x="307744" y="96048"/>
                  <a:pt x="269682" y="30628"/>
                  <a:pt x="273548" y="30628"/>
                </a:cubicBezTo>
                <a:cubicBezTo>
                  <a:pt x="301499" y="60364"/>
                  <a:pt x="290794" y="17247"/>
                  <a:pt x="294066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55" name="Group 54"/>
          <p:cNvGrpSpPr/>
          <p:nvPr/>
        </p:nvGrpSpPr>
        <p:grpSpPr>
          <a:xfrm>
            <a:off x="7259271" y="3281803"/>
            <a:ext cx="572673" cy="872974"/>
            <a:chOff x="1998435" y="5374487"/>
            <a:chExt cx="640080" cy="975727"/>
          </a:xfrm>
        </p:grpSpPr>
        <p:sp>
          <p:nvSpPr>
            <p:cNvPr id="49" name="Rectangle 48"/>
            <p:cNvSpPr/>
            <p:nvPr/>
          </p:nvSpPr>
          <p:spPr>
            <a:xfrm>
              <a:off x="1998435" y="5710134"/>
              <a:ext cx="640080" cy="6400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Rectangle 49"/>
            <p:cNvSpPr/>
            <p:nvPr/>
          </p:nvSpPr>
          <p:spPr>
            <a:xfrm>
              <a:off x="2286471" y="5710134"/>
              <a:ext cx="64008" cy="640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Rectangle 50"/>
            <p:cNvSpPr/>
            <p:nvPr/>
          </p:nvSpPr>
          <p:spPr>
            <a:xfrm rot="16200000">
              <a:off x="2286471" y="5710134"/>
              <a:ext cx="64008" cy="640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2038387" y="5374487"/>
              <a:ext cx="577314" cy="388692"/>
              <a:chOff x="2122888" y="5481006"/>
              <a:chExt cx="380665" cy="256293"/>
            </a:xfrm>
          </p:grpSpPr>
          <p:sp>
            <p:nvSpPr>
              <p:cNvPr id="52" name="Circle: Hollow 51"/>
              <p:cNvSpPr/>
              <p:nvPr/>
            </p:nvSpPr>
            <p:spPr>
              <a:xfrm rot="18900000">
                <a:off x="2122888" y="5481006"/>
                <a:ext cx="193856" cy="256293"/>
              </a:xfrm>
              <a:custGeom>
                <a:avLst/>
                <a:gdLst>
                  <a:gd name="connsiteX0" fmla="*/ 0 w 229444"/>
                  <a:gd name="connsiteY0" fmla="*/ 154754 h 309507"/>
                  <a:gd name="connsiteX1" fmla="*/ 114722 w 229444"/>
                  <a:gd name="connsiteY1" fmla="*/ 0 h 309507"/>
                  <a:gd name="connsiteX2" fmla="*/ 229444 w 229444"/>
                  <a:gd name="connsiteY2" fmla="*/ 154754 h 309507"/>
                  <a:gd name="connsiteX3" fmla="*/ 114722 w 229444"/>
                  <a:gd name="connsiteY3" fmla="*/ 309508 h 309507"/>
                  <a:gd name="connsiteX4" fmla="*/ 0 w 229444"/>
                  <a:gd name="connsiteY4" fmla="*/ 154754 h 309507"/>
                  <a:gd name="connsiteX5" fmla="*/ 57361 w 229444"/>
                  <a:gd name="connsiteY5" fmla="*/ 154754 h 309507"/>
                  <a:gd name="connsiteX6" fmla="*/ 114722 w 229444"/>
                  <a:gd name="connsiteY6" fmla="*/ 252147 h 309507"/>
                  <a:gd name="connsiteX7" fmla="*/ 172083 w 229444"/>
                  <a:gd name="connsiteY7" fmla="*/ 154754 h 309507"/>
                  <a:gd name="connsiteX8" fmla="*/ 114722 w 229444"/>
                  <a:gd name="connsiteY8" fmla="*/ 57361 h 309507"/>
                  <a:gd name="connsiteX9" fmla="*/ 57361 w 229444"/>
                  <a:gd name="connsiteY9" fmla="*/ 154754 h 309507"/>
                  <a:gd name="connsiteX0-1" fmla="*/ 0 w 229444"/>
                  <a:gd name="connsiteY0-2" fmla="*/ 154754 h 309508"/>
                  <a:gd name="connsiteX1-3" fmla="*/ 114722 w 229444"/>
                  <a:gd name="connsiteY1-4" fmla="*/ 0 h 309508"/>
                  <a:gd name="connsiteX2-5" fmla="*/ 229444 w 229444"/>
                  <a:gd name="connsiteY2-6" fmla="*/ 154754 h 309508"/>
                  <a:gd name="connsiteX3-7" fmla="*/ 114722 w 229444"/>
                  <a:gd name="connsiteY3-8" fmla="*/ 309508 h 309508"/>
                  <a:gd name="connsiteX4-9" fmla="*/ 0 w 229444"/>
                  <a:gd name="connsiteY4-10" fmla="*/ 154754 h 309508"/>
                  <a:gd name="connsiteX5-11" fmla="*/ 57361 w 229444"/>
                  <a:gd name="connsiteY5-12" fmla="*/ 154754 h 309508"/>
                  <a:gd name="connsiteX6-13" fmla="*/ 114722 w 229444"/>
                  <a:gd name="connsiteY6-14" fmla="*/ 252147 h 309508"/>
                  <a:gd name="connsiteX7-15" fmla="*/ 172083 w 229444"/>
                  <a:gd name="connsiteY7-16" fmla="*/ 154754 h 309508"/>
                  <a:gd name="connsiteX8-17" fmla="*/ 36084 w 229444"/>
                  <a:gd name="connsiteY8-18" fmla="*/ 60274 h 309508"/>
                  <a:gd name="connsiteX9-19" fmla="*/ 57361 w 229444"/>
                  <a:gd name="connsiteY9-20" fmla="*/ 154754 h 309508"/>
                  <a:gd name="connsiteX0-21" fmla="*/ 7923 w 237367"/>
                  <a:gd name="connsiteY0-22" fmla="*/ 154754 h 309508"/>
                  <a:gd name="connsiteX1-23" fmla="*/ 122645 w 237367"/>
                  <a:gd name="connsiteY1-24" fmla="*/ 0 h 309508"/>
                  <a:gd name="connsiteX2-25" fmla="*/ 237367 w 237367"/>
                  <a:gd name="connsiteY2-26" fmla="*/ 154754 h 309508"/>
                  <a:gd name="connsiteX3-27" fmla="*/ 122645 w 237367"/>
                  <a:gd name="connsiteY3-28" fmla="*/ 309508 h 309508"/>
                  <a:gd name="connsiteX4-29" fmla="*/ 7923 w 237367"/>
                  <a:gd name="connsiteY4-30" fmla="*/ 154754 h 309508"/>
                  <a:gd name="connsiteX5-31" fmla="*/ 65284 w 237367"/>
                  <a:gd name="connsiteY5-32" fmla="*/ 154754 h 309508"/>
                  <a:gd name="connsiteX6-33" fmla="*/ 122645 w 237367"/>
                  <a:gd name="connsiteY6-34" fmla="*/ 252147 h 309508"/>
                  <a:gd name="connsiteX7-35" fmla="*/ 180006 w 237367"/>
                  <a:gd name="connsiteY7-36" fmla="*/ 154754 h 309508"/>
                  <a:gd name="connsiteX8-37" fmla="*/ 44007 w 237367"/>
                  <a:gd name="connsiteY8-38" fmla="*/ 60274 h 309508"/>
                  <a:gd name="connsiteX9-39" fmla="*/ 65284 w 237367"/>
                  <a:gd name="connsiteY9-40" fmla="*/ 154754 h 309508"/>
                  <a:gd name="connsiteX0-41" fmla="*/ 0 w 229444"/>
                  <a:gd name="connsiteY0-42" fmla="*/ 154754 h 309508"/>
                  <a:gd name="connsiteX1-43" fmla="*/ 114722 w 229444"/>
                  <a:gd name="connsiteY1-44" fmla="*/ 0 h 309508"/>
                  <a:gd name="connsiteX2-45" fmla="*/ 229444 w 229444"/>
                  <a:gd name="connsiteY2-46" fmla="*/ 154754 h 309508"/>
                  <a:gd name="connsiteX3-47" fmla="*/ 114722 w 229444"/>
                  <a:gd name="connsiteY3-48" fmla="*/ 309508 h 309508"/>
                  <a:gd name="connsiteX4-49" fmla="*/ 0 w 229444"/>
                  <a:gd name="connsiteY4-50" fmla="*/ 154754 h 309508"/>
                  <a:gd name="connsiteX5-51" fmla="*/ 57361 w 229444"/>
                  <a:gd name="connsiteY5-52" fmla="*/ 154754 h 309508"/>
                  <a:gd name="connsiteX6-53" fmla="*/ 114722 w 229444"/>
                  <a:gd name="connsiteY6-54" fmla="*/ 252147 h 309508"/>
                  <a:gd name="connsiteX7-55" fmla="*/ 172083 w 229444"/>
                  <a:gd name="connsiteY7-56" fmla="*/ 154754 h 309508"/>
                  <a:gd name="connsiteX8-57" fmla="*/ 103072 w 229444"/>
                  <a:gd name="connsiteY8-58" fmla="*/ 57362 h 309508"/>
                  <a:gd name="connsiteX9-59" fmla="*/ 57361 w 229444"/>
                  <a:gd name="connsiteY9-60" fmla="*/ 154754 h 309508"/>
                  <a:gd name="connsiteX0-61" fmla="*/ 0 w 229444"/>
                  <a:gd name="connsiteY0-62" fmla="*/ 154754 h 309508"/>
                  <a:gd name="connsiteX1-63" fmla="*/ 114722 w 229444"/>
                  <a:gd name="connsiteY1-64" fmla="*/ 0 h 309508"/>
                  <a:gd name="connsiteX2-65" fmla="*/ 229444 w 229444"/>
                  <a:gd name="connsiteY2-66" fmla="*/ 154754 h 309508"/>
                  <a:gd name="connsiteX3-67" fmla="*/ 114722 w 229444"/>
                  <a:gd name="connsiteY3-68" fmla="*/ 309508 h 309508"/>
                  <a:gd name="connsiteX4-69" fmla="*/ 0 w 229444"/>
                  <a:gd name="connsiteY4-70" fmla="*/ 154754 h 309508"/>
                  <a:gd name="connsiteX5-71" fmla="*/ 45710 w 229444"/>
                  <a:gd name="connsiteY5-72" fmla="*/ 154754 h 309508"/>
                  <a:gd name="connsiteX6-73" fmla="*/ 114722 w 229444"/>
                  <a:gd name="connsiteY6-74" fmla="*/ 252147 h 309508"/>
                  <a:gd name="connsiteX7-75" fmla="*/ 172083 w 229444"/>
                  <a:gd name="connsiteY7-76" fmla="*/ 154754 h 309508"/>
                  <a:gd name="connsiteX8-77" fmla="*/ 103072 w 229444"/>
                  <a:gd name="connsiteY8-78" fmla="*/ 57362 h 309508"/>
                  <a:gd name="connsiteX9-79" fmla="*/ 45710 w 229444"/>
                  <a:gd name="connsiteY9-80" fmla="*/ 154754 h 309508"/>
                  <a:gd name="connsiteX0-81" fmla="*/ 0 w 229444"/>
                  <a:gd name="connsiteY0-82" fmla="*/ 154754 h 309508"/>
                  <a:gd name="connsiteX1-83" fmla="*/ 114722 w 229444"/>
                  <a:gd name="connsiteY1-84" fmla="*/ 0 h 309508"/>
                  <a:gd name="connsiteX2-85" fmla="*/ 229444 w 229444"/>
                  <a:gd name="connsiteY2-86" fmla="*/ 154754 h 309508"/>
                  <a:gd name="connsiteX3-87" fmla="*/ 114722 w 229444"/>
                  <a:gd name="connsiteY3-88" fmla="*/ 309508 h 309508"/>
                  <a:gd name="connsiteX4-89" fmla="*/ 0 w 229444"/>
                  <a:gd name="connsiteY4-90" fmla="*/ 154754 h 309508"/>
                  <a:gd name="connsiteX5-91" fmla="*/ 45710 w 229444"/>
                  <a:gd name="connsiteY5-92" fmla="*/ 154754 h 309508"/>
                  <a:gd name="connsiteX6-93" fmla="*/ 114722 w 229444"/>
                  <a:gd name="connsiteY6-94" fmla="*/ 252147 h 309508"/>
                  <a:gd name="connsiteX7-95" fmla="*/ 172083 w 229444"/>
                  <a:gd name="connsiteY7-96" fmla="*/ 154754 h 309508"/>
                  <a:gd name="connsiteX8-97" fmla="*/ 103072 w 229444"/>
                  <a:gd name="connsiteY8-98" fmla="*/ 57362 h 309508"/>
                  <a:gd name="connsiteX9-99" fmla="*/ 45710 w 229444"/>
                  <a:gd name="connsiteY9-100" fmla="*/ 154754 h 309508"/>
                  <a:gd name="connsiteX0-101" fmla="*/ 0 w 229444"/>
                  <a:gd name="connsiteY0-102" fmla="*/ 154839 h 309593"/>
                  <a:gd name="connsiteX1-103" fmla="*/ 114722 w 229444"/>
                  <a:gd name="connsiteY1-104" fmla="*/ 85 h 309593"/>
                  <a:gd name="connsiteX2-105" fmla="*/ 229444 w 229444"/>
                  <a:gd name="connsiteY2-106" fmla="*/ 154839 h 309593"/>
                  <a:gd name="connsiteX3-107" fmla="*/ 114722 w 229444"/>
                  <a:gd name="connsiteY3-108" fmla="*/ 309593 h 309593"/>
                  <a:gd name="connsiteX4-109" fmla="*/ 0 w 229444"/>
                  <a:gd name="connsiteY4-110" fmla="*/ 154839 h 309593"/>
                  <a:gd name="connsiteX5-111" fmla="*/ 45710 w 229444"/>
                  <a:gd name="connsiteY5-112" fmla="*/ 154839 h 309593"/>
                  <a:gd name="connsiteX6-113" fmla="*/ 114722 w 229444"/>
                  <a:gd name="connsiteY6-114" fmla="*/ 252232 h 309593"/>
                  <a:gd name="connsiteX7-115" fmla="*/ 172083 w 229444"/>
                  <a:gd name="connsiteY7-116" fmla="*/ 154839 h 309593"/>
                  <a:gd name="connsiteX8-117" fmla="*/ 103072 w 229444"/>
                  <a:gd name="connsiteY8-118" fmla="*/ 57447 h 309593"/>
                  <a:gd name="connsiteX9-119" fmla="*/ 45710 w 229444"/>
                  <a:gd name="connsiteY9-120" fmla="*/ 154839 h 309593"/>
                  <a:gd name="connsiteX0-121" fmla="*/ 5075 w 234519"/>
                  <a:gd name="connsiteY0-122" fmla="*/ 154846 h 309600"/>
                  <a:gd name="connsiteX1-123" fmla="*/ 119797 w 234519"/>
                  <a:gd name="connsiteY1-124" fmla="*/ 92 h 309600"/>
                  <a:gd name="connsiteX2-125" fmla="*/ 234519 w 234519"/>
                  <a:gd name="connsiteY2-126" fmla="*/ 154846 h 309600"/>
                  <a:gd name="connsiteX3-127" fmla="*/ 119797 w 234519"/>
                  <a:gd name="connsiteY3-128" fmla="*/ 309600 h 309600"/>
                  <a:gd name="connsiteX4-129" fmla="*/ 5075 w 234519"/>
                  <a:gd name="connsiteY4-130" fmla="*/ 154846 h 309600"/>
                  <a:gd name="connsiteX5-131" fmla="*/ 50785 w 234519"/>
                  <a:gd name="connsiteY5-132" fmla="*/ 154846 h 309600"/>
                  <a:gd name="connsiteX6-133" fmla="*/ 119797 w 234519"/>
                  <a:gd name="connsiteY6-134" fmla="*/ 252239 h 309600"/>
                  <a:gd name="connsiteX7-135" fmla="*/ 177158 w 234519"/>
                  <a:gd name="connsiteY7-136" fmla="*/ 154846 h 309600"/>
                  <a:gd name="connsiteX8-137" fmla="*/ 108147 w 234519"/>
                  <a:gd name="connsiteY8-138" fmla="*/ 57454 h 309600"/>
                  <a:gd name="connsiteX9-139" fmla="*/ 50785 w 234519"/>
                  <a:gd name="connsiteY9-140" fmla="*/ 154846 h 309600"/>
                  <a:gd name="connsiteX0-141" fmla="*/ 5075 w 236533"/>
                  <a:gd name="connsiteY0-142" fmla="*/ 154846 h 309600"/>
                  <a:gd name="connsiteX1-143" fmla="*/ 119797 w 236533"/>
                  <a:gd name="connsiteY1-144" fmla="*/ 92 h 309600"/>
                  <a:gd name="connsiteX2-145" fmla="*/ 234519 w 236533"/>
                  <a:gd name="connsiteY2-146" fmla="*/ 154846 h 309600"/>
                  <a:gd name="connsiteX3-147" fmla="*/ 119797 w 236533"/>
                  <a:gd name="connsiteY3-148" fmla="*/ 309600 h 309600"/>
                  <a:gd name="connsiteX4-149" fmla="*/ 5075 w 236533"/>
                  <a:gd name="connsiteY4-150" fmla="*/ 154846 h 309600"/>
                  <a:gd name="connsiteX5-151" fmla="*/ 50785 w 236533"/>
                  <a:gd name="connsiteY5-152" fmla="*/ 154846 h 309600"/>
                  <a:gd name="connsiteX6-153" fmla="*/ 119797 w 236533"/>
                  <a:gd name="connsiteY6-154" fmla="*/ 252239 h 309600"/>
                  <a:gd name="connsiteX7-155" fmla="*/ 177158 w 236533"/>
                  <a:gd name="connsiteY7-156" fmla="*/ 154846 h 309600"/>
                  <a:gd name="connsiteX8-157" fmla="*/ 108147 w 236533"/>
                  <a:gd name="connsiteY8-158" fmla="*/ 57454 h 309600"/>
                  <a:gd name="connsiteX9-159" fmla="*/ 50785 w 236533"/>
                  <a:gd name="connsiteY9-160" fmla="*/ 154846 h 309600"/>
                  <a:gd name="connsiteX0-161" fmla="*/ 5075 w 236533"/>
                  <a:gd name="connsiteY0-162" fmla="*/ 154846 h 309600"/>
                  <a:gd name="connsiteX1-163" fmla="*/ 119797 w 236533"/>
                  <a:gd name="connsiteY1-164" fmla="*/ 92 h 309600"/>
                  <a:gd name="connsiteX2-165" fmla="*/ 234519 w 236533"/>
                  <a:gd name="connsiteY2-166" fmla="*/ 154846 h 309600"/>
                  <a:gd name="connsiteX3-167" fmla="*/ 119797 w 236533"/>
                  <a:gd name="connsiteY3-168" fmla="*/ 309600 h 309600"/>
                  <a:gd name="connsiteX4-169" fmla="*/ 5075 w 236533"/>
                  <a:gd name="connsiteY4-170" fmla="*/ 154846 h 309600"/>
                  <a:gd name="connsiteX5-171" fmla="*/ 50785 w 236533"/>
                  <a:gd name="connsiteY5-172" fmla="*/ 154846 h 309600"/>
                  <a:gd name="connsiteX6-173" fmla="*/ 116884 w 236533"/>
                  <a:gd name="connsiteY6-174" fmla="*/ 278451 h 309600"/>
                  <a:gd name="connsiteX7-175" fmla="*/ 177158 w 236533"/>
                  <a:gd name="connsiteY7-176" fmla="*/ 154846 h 309600"/>
                  <a:gd name="connsiteX8-177" fmla="*/ 108147 w 236533"/>
                  <a:gd name="connsiteY8-178" fmla="*/ 57454 h 309600"/>
                  <a:gd name="connsiteX9-179" fmla="*/ 50785 w 236533"/>
                  <a:gd name="connsiteY9-180" fmla="*/ 154846 h 309600"/>
                  <a:gd name="connsiteX0-181" fmla="*/ 3549 w 234177"/>
                  <a:gd name="connsiteY0-182" fmla="*/ 154846 h 309600"/>
                  <a:gd name="connsiteX1-183" fmla="*/ 118271 w 234177"/>
                  <a:gd name="connsiteY1-184" fmla="*/ 92 h 309600"/>
                  <a:gd name="connsiteX2-185" fmla="*/ 232993 w 234177"/>
                  <a:gd name="connsiteY2-186" fmla="*/ 154846 h 309600"/>
                  <a:gd name="connsiteX3-187" fmla="*/ 118271 w 234177"/>
                  <a:gd name="connsiteY3-188" fmla="*/ 309600 h 309600"/>
                  <a:gd name="connsiteX4-189" fmla="*/ 3549 w 234177"/>
                  <a:gd name="connsiteY4-190" fmla="*/ 154846 h 309600"/>
                  <a:gd name="connsiteX5-191" fmla="*/ 49259 w 234177"/>
                  <a:gd name="connsiteY5-192" fmla="*/ 154846 h 309600"/>
                  <a:gd name="connsiteX6-193" fmla="*/ 115358 w 234177"/>
                  <a:gd name="connsiteY6-194" fmla="*/ 278451 h 309600"/>
                  <a:gd name="connsiteX7-195" fmla="*/ 175632 w 234177"/>
                  <a:gd name="connsiteY7-196" fmla="*/ 154846 h 309600"/>
                  <a:gd name="connsiteX8-197" fmla="*/ 106621 w 234177"/>
                  <a:gd name="connsiteY8-198" fmla="*/ 57454 h 309600"/>
                  <a:gd name="connsiteX9-199" fmla="*/ 49259 w 234177"/>
                  <a:gd name="connsiteY9-200" fmla="*/ 154846 h 309600"/>
                  <a:gd name="connsiteX0-201" fmla="*/ 3549 w 234177"/>
                  <a:gd name="connsiteY0-202" fmla="*/ 154846 h 309600"/>
                  <a:gd name="connsiteX1-203" fmla="*/ 118271 w 234177"/>
                  <a:gd name="connsiteY1-204" fmla="*/ 92 h 309600"/>
                  <a:gd name="connsiteX2-205" fmla="*/ 232993 w 234177"/>
                  <a:gd name="connsiteY2-206" fmla="*/ 154846 h 309600"/>
                  <a:gd name="connsiteX3-207" fmla="*/ 118271 w 234177"/>
                  <a:gd name="connsiteY3-208" fmla="*/ 309600 h 309600"/>
                  <a:gd name="connsiteX4-209" fmla="*/ 3549 w 234177"/>
                  <a:gd name="connsiteY4-210" fmla="*/ 154846 h 309600"/>
                  <a:gd name="connsiteX5-211" fmla="*/ 49259 w 234177"/>
                  <a:gd name="connsiteY5-212" fmla="*/ 154846 h 309600"/>
                  <a:gd name="connsiteX6-213" fmla="*/ 115358 w 234177"/>
                  <a:gd name="connsiteY6-214" fmla="*/ 278451 h 309600"/>
                  <a:gd name="connsiteX7-215" fmla="*/ 175632 w 234177"/>
                  <a:gd name="connsiteY7-216" fmla="*/ 154846 h 309600"/>
                  <a:gd name="connsiteX8-217" fmla="*/ 106621 w 234177"/>
                  <a:gd name="connsiteY8-218" fmla="*/ 57454 h 309600"/>
                  <a:gd name="connsiteX9-219" fmla="*/ 49259 w 234177"/>
                  <a:gd name="connsiteY9-220" fmla="*/ 154846 h 3096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234177" h="309600">
                    <a:moveTo>
                      <a:pt x="3549" y="154846"/>
                    </a:moveTo>
                    <a:cubicBezTo>
                      <a:pt x="-13926" y="63553"/>
                      <a:pt x="34526" y="-2820"/>
                      <a:pt x="118271" y="92"/>
                    </a:cubicBezTo>
                    <a:cubicBezTo>
                      <a:pt x="202016" y="3004"/>
                      <a:pt x="241730" y="72290"/>
                      <a:pt x="232993" y="154846"/>
                    </a:cubicBezTo>
                    <a:cubicBezTo>
                      <a:pt x="224256" y="237402"/>
                      <a:pt x="181630" y="309600"/>
                      <a:pt x="118271" y="309600"/>
                    </a:cubicBezTo>
                    <a:cubicBezTo>
                      <a:pt x="54912" y="309600"/>
                      <a:pt x="21024" y="246139"/>
                      <a:pt x="3549" y="154846"/>
                    </a:cubicBezTo>
                    <a:close/>
                    <a:moveTo>
                      <a:pt x="49259" y="154846"/>
                    </a:moveTo>
                    <a:cubicBezTo>
                      <a:pt x="50715" y="191679"/>
                      <a:pt x="94296" y="278451"/>
                      <a:pt x="115358" y="278451"/>
                    </a:cubicBezTo>
                    <a:cubicBezTo>
                      <a:pt x="136420" y="278451"/>
                      <a:pt x="175632" y="208635"/>
                      <a:pt x="175632" y="154846"/>
                    </a:cubicBezTo>
                    <a:cubicBezTo>
                      <a:pt x="175632" y="101057"/>
                      <a:pt x="183348" y="53559"/>
                      <a:pt x="106621" y="57454"/>
                    </a:cubicBezTo>
                    <a:cubicBezTo>
                      <a:pt x="29894" y="61349"/>
                      <a:pt x="47803" y="118013"/>
                      <a:pt x="49259" y="1548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3" name="Circle: Hollow 52"/>
              <p:cNvSpPr/>
              <p:nvPr/>
            </p:nvSpPr>
            <p:spPr>
              <a:xfrm rot="3913211">
                <a:off x="2334367" y="5544602"/>
                <a:ext cx="130229" cy="208143"/>
              </a:xfrm>
              <a:custGeom>
                <a:avLst/>
                <a:gdLst>
                  <a:gd name="connsiteX0" fmla="*/ 0 w 162970"/>
                  <a:gd name="connsiteY0" fmla="*/ 130183 h 260365"/>
                  <a:gd name="connsiteX1" fmla="*/ 81485 w 162970"/>
                  <a:gd name="connsiteY1" fmla="*/ 0 h 260365"/>
                  <a:gd name="connsiteX2" fmla="*/ 162970 w 162970"/>
                  <a:gd name="connsiteY2" fmla="*/ 130183 h 260365"/>
                  <a:gd name="connsiteX3" fmla="*/ 81485 w 162970"/>
                  <a:gd name="connsiteY3" fmla="*/ 260366 h 260365"/>
                  <a:gd name="connsiteX4" fmla="*/ 0 w 162970"/>
                  <a:gd name="connsiteY4" fmla="*/ 130183 h 260365"/>
                  <a:gd name="connsiteX5" fmla="*/ 40743 w 162970"/>
                  <a:gd name="connsiteY5" fmla="*/ 130183 h 260365"/>
                  <a:gd name="connsiteX6" fmla="*/ 81486 w 162970"/>
                  <a:gd name="connsiteY6" fmla="*/ 219623 h 260365"/>
                  <a:gd name="connsiteX7" fmla="*/ 122229 w 162970"/>
                  <a:gd name="connsiteY7" fmla="*/ 130183 h 260365"/>
                  <a:gd name="connsiteX8" fmla="*/ 81486 w 162970"/>
                  <a:gd name="connsiteY8" fmla="*/ 40743 h 260365"/>
                  <a:gd name="connsiteX9" fmla="*/ 40743 w 162970"/>
                  <a:gd name="connsiteY9" fmla="*/ 130183 h 260365"/>
                  <a:gd name="connsiteX0-1" fmla="*/ 0 w 162970"/>
                  <a:gd name="connsiteY0-2" fmla="*/ 130183 h 260366"/>
                  <a:gd name="connsiteX1-3" fmla="*/ 81485 w 162970"/>
                  <a:gd name="connsiteY1-4" fmla="*/ 0 h 260366"/>
                  <a:gd name="connsiteX2-5" fmla="*/ 162970 w 162970"/>
                  <a:gd name="connsiteY2-6" fmla="*/ 130183 h 260366"/>
                  <a:gd name="connsiteX3-7" fmla="*/ 81485 w 162970"/>
                  <a:gd name="connsiteY3-8" fmla="*/ 260366 h 260366"/>
                  <a:gd name="connsiteX4-9" fmla="*/ 0 w 162970"/>
                  <a:gd name="connsiteY4-10" fmla="*/ 130183 h 260366"/>
                  <a:gd name="connsiteX5-11" fmla="*/ 40743 w 162970"/>
                  <a:gd name="connsiteY5-12" fmla="*/ 130183 h 260366"/>
                  <a:gd name="connsiteX6-13" fmla="*/ 81486 w 162970"/>
                  <a:gd name="connsiteY6-14" fmla="*/ 219623 h 260366"/>
                  <a:gd name="connsiteX7-15" fmla="*/ 122229 w 162970"/>
                  <a:gd name="connsiteY7-16" fmla="*/ 130183 h 260366"/>
                  <a:gd name="connsiteX8-17" fmla="*/ 81486 w 162970"/>
                  <a:gd name="connsiteY8-18" fmla="*/ 40743 h 260366"/>
                  <a:gd name="connsiteX9-19" fmla="*/ 40743 w 162970"/>
                  <a:gd name="connsiteY9-20" fmla="*/ 130183 h 260366"/>
                  <a:gd name="connsiteX0-21" fmla="*/ 90 w 163150"/>
                  <a:gd name="connsiteY0-22" fmla="*/ 130577 h 260760"/>
                  <a:gd name="connsiteX1-23" fmla="*/ 81575 w 163150"/>
                  <a:gd name="connsiteY1-24" fmla="*/ 394 h 260760"/>
                  <a:gd name="connsiteX2-25" fmla="*/ 163060 w 163150"/>
                  <a:gd name="connsiteY2-26" fmla="*/ 130577 h 260760"/>
                  <a:gd name="connsiteX3-27" fmla="*/ 81575 w 163150"/>
                  <a:gd name="connsiteY3-28" fmla="*/ 260760 h 260760"/>
                  <a:gd name="connsiteX4-29" fmla="*/ 90 w 163150"/>
                  <a:gd name="connsiteY4-30" fmla="*/ 130577 h 260760"/>
                  <a:gd name="connsiteX5-31" fmla="*/ 40833 w 163150"/>
                  <a:gd name="connsiteY5-32" fmla="*/ 130577 h 260760"/>
                  <a:gd name="connsiteX6-33" fmla="*/ 81576 w 163150"/>
                  <a:gd name="connsiteY6-34" fmla="*/ 220017 h 260760"/>
                  <a:gd name="connsiteX7-35" fmla="*/ 122319 w 163150"/>
                  <a:gd name="connsiteY7-36" fmla="*/ 130577 h 260760"/>
                  <a:gd name="connsiteX8-37" fmla="*/ 81576 w 163150"/>
                  <a:gd name="connsiteY8-38" fmla="*/ 41137 h 260760"/>
                  <a:gd name="connsiteX9-39" fmla="*/ 40833 w 163150"/>
                  <a:gd name="connsiteY9-40" fmla="*/ 130577 h 26076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63150" h="260760">
                    <a:moveTo>
                      <a:pt x="90" y="130577"/>
                    </a:moveTo>
                    <a:cubicBezTo>
                      <a:pt x="90" y="58679"/>
                      <a:pt x="-6003" y="-5651"/>
                      <a:pt x="81575" y="394"/>
                    </a:cubicBezTo>
                    <a:cubicBezTo>
                      <a:pt x="169153" y="6439"/>
                      <a:pt x="163060" y="58679"/>
                      <a:pt x="163060" y="130577"/>
                    </a:cubicBezTo>
                    <a:cubicBezTo>
                      <a:pt x="163060" y="202475"/>
                      <a:pt x="126578" y="260760"/>
                      <a:pt x="81575" y="260760"/>
                    </a:cubicBezTo>
                    <a:cubicBezTo>
                      <a:pt x="36572" y="260760"/>
                      <a:pt x="90" y="202475"/>
                      <a:pt x="90" y="130577"/>
                    </a:cubicBezTo>
                    <a:close/>
                    <a:moveTo>
                      <a:pt x="40833" y="130577"/>
                    </a:moveTo>
                    <a:cubicBezTo>
                      <a:pt x="40833" y="179973"/>
                      <a:pt x="59074" y="220017"/>
                      <a:pt x="81576" y="220017"/>
                    </a:cubicBezTo>
                    <a:cubicBezTo>
                      <a:pt x="104078" y="220017"/>
                      <a:pt x="122319" y="179973"/>
                      <a:pt x="122319" y="130577"/>
                    </a:cubicBezTo>
                    <a:cubicBezTo>
                      <a:pt x="122319" y="81181"/>
                      <a:pt x="131982" y="49481"/>
                      <a:pt x="81576" y="41137"/>
                    </a:cubicBezTo>
                    <a:cubicBezTo>
                      <a:pt x="31170" y="32793"/>
                      <a:pt x="40833" y="81181"/>
                      <a:pt x="40833" y="1305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62" name="Group 61"/>
          <p:cNvGrpSpPr/>
          <p:nvPr/>
        </p:nvGrpSpPr>
        <p:grpSpPr>
          <a:xfrm>
            <a:off x="10326574" y="3282706"/>
            <a:ext cx="488051" cy="871168"/>
            <a:chOff x="10847174" y="3359298"/>
            <a:chExt cx="696204" cy="1333674"/>
          </a:xfrm>
        </p:grpSpPr>
        <p:sp>
          <p:nvSpPr>
            <p:cNvPr id="58" name="Freeform: Shape 57"/>
            <p:cNvSpPr/>
            <p:nvPr/>
          </p:nvSpPr>
          <p:spPr>
            <a:xfrm>
              <a:off x="10847174" y="3612865"/>
              <a:ext cx="696204" cy="1080107"/>
            </a:xfrm>
            <a:custGeom>
              <a:avLst/>
              <a:gdLst>
                <a:gd name="connsiteX0" fmla="*/ 348102 w 696204"/>
                <a:gd name="connsiteY0" fmla="*/ 0 h 1080107"/>
                <a:gd name="connsiteX1" fmla="*/ 570831 w 696204"/>
                <a:gd name="connsiteY1" fmla="*/ 222729 h 1080107"/>
                <a:gd name="connsiteX2" fmla="*/ 505595 w 696204"/>
                <a:gd name="connsiteY2" fmla="*/ 380222 h 1080107"/>
                <a:gd name="connsiteX3" fmla="*/ 467140 w 696204"/>
                <a:gd name="connsiteY3" fmla="*/ 406150 h 1080107"/>
                <a:gd name="connsiteX4" fmla="*/ 483599 w 696204"/>
                <a:gd name="connsiteY4" fmla="*/ 411259 h 1080107"/>
                <a:gd name="connsiteX5" fmla="*/ 696204 w 696204"/>
                <a:gd name="connsiteY5" fmla="*/ 732005 h 1080107"/>
                <a:gd name="connsiteX6" fmla="*/ 348102 w 696204"/>
                <a:gd name="connsiteY6" fmla="*/ 1080107 h 1080107"/>
                <a:gd name="connsiteX7" fmla="*/ 0 w 696204"/>
                <a:gd name="connsiteY7" fmla="*/ 732005 h 1080107"/>
                <a:gd name="connsiteX8" fmla="*/ 212605 w 696204"/>
                <a:gd name="connsiteY8" fmla="*/ 411259 h 1080107"/>
                <a:gd name="connsiteX9" fmla="*/ 229064 w 696204"/>
                <a:gd name="connsiteY9" fmla="*/ 406150 h 1080107"/>
                <a:gd name="connsiteX10" fmla="*/ 190609 w 696204"/>
                <a:gd name="connsiteY10" fmla="*/ 380222 h 1080107"/>
                <a:gd name="connsiteX11" fmla="*/ 125373 w 696204"/>
                <a:gd name="connsiteY11" fmla="*/ 222729 h 1080107"/>
                <a:gd name="connsiteX12" fmla="*/ 348102 w 696204"/>
                <a:gd name="connsiteY12" fmla="*/ 0 h 10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204" h="1080107">
                  <a:moveTo>
                    <a:pt x="348102" y="0"/>
                  </a:moveTo>
                  <a:cubicBezTo>
                    <a:pt x="471112" y="0"/>
                    <a:pt x="570831" y="99719"/>
                    <a:pt x="570831" y="222729"/>
                  </a:cubicBezTo>
                  <a:cubicBezTo>
                    <a:pt x="570831" y="284234"/>
                    <a:pt x="545901" y="339916"/>
                    <a:pt x="505595" y="380222"/>
                  </a:cubicBezTo>
                  <a:lnTo>
                    <a:pt x="467140" y="406150"/>
                  </a:lnTo>
                  <a:lnTo>
                    <a:pt x="483599" y="411259"/>
                  </a:lnTo>
                  <a:cubicBezTo>
                    <a:pt x="608538" y="464104"/>
                    <a:pt x="696204" y="587817"/>
                    <a:pt x="696204" y="732005"/>
                  </a:cubicBezTo>
                  <a:cubicBezTo>
                    <a:pt x="696204" y="924256"/>
                    <a:pt x="540353" y="1080107"/>
                    <a:pt x="348102" y="1080107"/>
                  </a:cubicBezTo>
                  <a:cubicBezTo>
                    <a:pt x="155851" y="1080107"/>
                    <a:pt x="0" y="924256"/>
                    <a:pt x="0" y="732005"/>
                  </a:cubicBezTo>
                  <a:cubicBezTo>
                    <a:pt x="0" y="587817"/>
                    <a:pt x="87666" y="464104"/>
                    <a:pt x="212605" y="411259"/>
                  </a:cubicBezTo>
                  <a:lnTo>
                    <a:pt x="229064" y="406150"/>
                  </a:lnTo>
                  <a:lnTo>
                    <a:pt x="190609" y="380222"/>
                  </a:lnTo>
                  <a:cubicBezTo>
                    <a:pt x="150303" y="339916"/>
                    <a:pt x="125373" y="284234"/>
                    <a:pt x="125373" y="222729"/>
                  </a:cubicBezTo>
                  <a:cubicBezTo>
                    <a:pt x="125373" y="99719"/>
                    <a:pt x="225092" y="0"/>
                    <a:pt x="34810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aphic 103"/>
            <p:cNvGrpSpPr/>
            <p:nvPr/>
          </p:nvGrpSpPr>
          <p:grpSpPr>
            <a:xfrm>
              <a:off x="10917569" y="3359298"/>
              <a:ext cx="555414" cy="879406"/>
              <a:chOff x="5524500" y="2524125"/>
              <a:chExt cx="1143000" cy="1809750"/>
            </a:xfrm>
          </p:grpSpPr>
          <p:sp>
            <p:nvSpPr>
              <p:cNvPr id="37" name="Freeform: Shape 36"/>
              <p:cNvSpPr/>
              <p:nvPr/>
            </p:nvSpPr>
            <p:spPr>
              <a:xfrm>
                <a:off x="6029295" y="2723788"/>
                <a:ext cx="638175" cy="1466850"/>
              </a:xfrm>
              <a:custGeom>
                <a:avLst/>
                <a:gdLst>
                  <a:gd name="connsiteX0" fmla="*/ 380078 w 638175"/>
                  <a:gd name="connsiteY0" fmla="*/ 1410062 h 1466850"/>
                  <a:gd name="connsiteX1" fmla="*/ 631538 w 638175"/>
                  <a:gd name="connsiteY1" fmla="*/ 952862 h 1466850"/>
                  <a:gd name="connsiteX2" fmla="*/ 555338 w 638175"/>
                  <a:gd name="connsiteY2" fmla="*/ 222295 h 1466850"/>
                  <a:gd name="connsiteX3" fmla="*/ 24795 w 638175"/>
                  <a:gd name="connsiteY3" fmla="*/ 13697 h 1466850"/>
                  <a:gd name="connsiteX4" fmla="*/ 216248 w 638175"/>
                  <a:gd name="connsiteY4" fmla="*/ 384220 h 1466850"/>
                  <a:gd name="connsiteX5" fmla="*/ 386745 w 638175"/>
                  <a:gd name="connsiteY5" fmla="*/ 824275 h 1466850"/>
                  <a:gd name="connsiteX6" fmla="*/ 300068 w 638175"/>
                  <a:gd name="connsiteY6" fmla="*/ 1421492 h 1466850"/>
                  <a:gd name="connsiteX7" fmla="*/ 380078 w 638175"/>
                  <a:gd name="connsiteY7" fmla="*/ 1410062 h 146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8175" h="1466850">
                    <a:moveTo>
                      <a:pt x="380078" y="1410062"/>
                    </a:moveTo>
                    <a:cubicBezTo>
                      <a:pt x="386745" y="1400537"/>
                      <a:pt x="614393" y="1113835"/>
                      <a:pt x="631538" y="952862"/>
                    </a:cubicBezTo>
                    <a:cubicBezTo>
                      <a:pt x="648683" y="791890"/>
                      <a:pt x="611535" y="372790"/>
                      <a:pt x="555338" y="222295"/>
                    </a:cubicBezTo>
                    <a:cubicBezTo>
                      <a:pt x="498188" y="71800"/>
                      <a:pt x="100995" y="-18688"/>
                      <a:pt x="24795" y="13697"/>
                    </a:cubicBezTo>
                    <a:cubicBezTo>
                      <a:pt x="-51405" y="46082"/>
                      <a:pt x="139095" y="308972"/>
                      <a:pt x="216248" y="384220"/>
                    </a:cubicBezTo>
                    <a:cubicBezTo>
                      <a:pt x="294353" y="460420"/>
                      <a:pt x="340073" y="667112"/>
                      <a:pt x="386745" y="824275"/>
                    </a:cubicBezTo>
                    <a:cubicBezTo>
                      <a:pt x="433418" y="981437"/>
                      <a:pt x="371505" y="1254805"/>
                      <a:pt x="300068" y="1421492"/>
                    </a:cubicBezTo>
                    <a:cubicBezTo>
                      <a:pt x="323880" y="1443400"/>
                      <a:pt x="301020" y="1513885"/>
                      <a:pt x="380078" y="1410062"/>
                    </a:cubicBezTo>
                    <a:close/>
                  </a:path>
                </a:pathLst>
              </a:custGeom>
              <a:solidFill>
                <a:srgbClr val="DC3832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/>
              <p:cNvSpPr/>
              <p:nvPr/>
            </p:nvSpPr>
            <p:spPr>
              <a:xfrm>
                <a:off x="5574506" y="2517067"/>
                <a:ext cx="1019175" cy="657225"/>
              </a:xfrm>
              <a:custGeom>
                <a:avLst/>
                <a:gdLst>
                  <a:gd name="connsiteX0" fmla="*/ 951071 w 1019175"/>
                  <a:gd name="connsiteY0" fmla="*/ 536648 h 657225"/>
                  <a:gd name="connsiteX1" fmla="*/ 1012984 w 1019175"/>
                  <a:gd name="connsiteY1" fmla="*/ 470926 h 657225"/>
                  <a:gd name="connsiteX2" fmla="*/ 788194 w 1019175"/>
                  <a:gd name="connsiteY2" fmla="*/ 153743 h 657225"/>
                  <a:gd name="connsiteX3" fmla="*/ 504349 w 1019175"/>
                  <a:gd name="connsiteY3" fmla="*/ 9916 h 657225"/>
                  <a:gd name="connsiteX4" fmla="*/ 250031 w 1019175"/>
                  <a:gd name="connsiteY4" fmla="*/ 83258 h 657225"/>
                  <a:gd name="connsiteX5" fmla="*/ 7144 w 1019175"/>
                  <a:gd name="connsiteY5" fmla="*/ 489976 h 657225"/>
                  <a:gd name="connsiteX6" fmla="*/ 363379 w 1019175"/>
                  <a:gd name="connsiteY6" fmla="*/ 657616 h 657225"/>
                  <a:gd name="connsiteX7" fmla="*/ 715804 w 1019175"/>
                  <a:gd name="connsiteY7" fmla="*/ 580463 h 657225"/>
                  <a:gd name="connsiteX8" fmla="*/ 951071 w 1019175"/>
                  <a:gd name="connsiteY8" fmla="*/ 536648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175" h="657225">
                    <a:moveTo>
                      <a:pt x="951071" y="536648"/>
                    </a:moveTo>
                    <a:cubicBezTo>
                      <a:pt x="970121" y="514741"/>
                      <a:pt x="992981" y="493786"/>
                      <a:pt x="1012984" y="470926"/>
                    </a:cubicBezTo>
                    <a:cubicBezTo>
                      <a:pt x="993934" y="340433"/>
                      <a:pt x="885349" y="226133"/>
                      <a:pt x="788194" y="153743"/>
                    </a:cubicBezTo>
                    <a:cubicBezTo>
                      <a:pt x="691991" y="82306"/>
                      <a:pt x="621506" y="-10087"/>
                      <a:pt x="504349" y="9916"/>
                    </a:cubicBezTo>
                    <a:cubicBezTo>
                      <a:pt x="387191" y="29918"/>
                      <a:pt x="378619" y="-3419"/>
                      <a:pt x="250031" y="83258"/>
                    </a:cubicBezTo>
                    <a:cubicBezTo>
                      <a:pt x="122396" y="170888"/>
                      <a:pt x="19526" y="287093"/>
                      <a:pt x="7144" y="489976"/>
                    </a:cubicBezTo>
                    <a:cubicBezTo>
                      <a:pt x="124301" y="545221"/>
                      <a:pt x="244316" y="601418"/>
                      <a:pt x="363379" y="657616"/>
                    </a:cubicBezTo>
                    <a:cubicBezTo>
                      <a:pt x="470059" y="630946"/>
                      <a:pt x="617696" y="598561"/>
                      <a:pt x="715804" y="580463"/>
                    </a:cubicBezTo>
                    <a:cubicBezTo>
                      <a:pt x="813911" y="562366"/>
                      <a:pt x="862489" y="554746"/>
                      <a:pt x="951071" y="536648"/>
                    </a:cubicBezTo>
                    <a:close/>
                  </a:path>
                </a:pathLst>
              </a:custGeom>
              <a:solidFill>
                <a:srgbClr val="DC38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: Shape 34"/>
              <p:cNvSpPr/>
              <p:nvPr/>
            </p:nvSpPr>
            <p:spPr>
              <a:xfrm>
                <a:off x="6190774" y="4041934"/>
                <a:ext cx="285750" cy="285750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/>
              <p:cNvSpPr/>
              <p:nvPr/>
            </p:nvSpPr>
            <p:spPr>
              <a:xfrm>
                <a:off x="5517466" y="2992279"/>
                <a:ext cx="1066800" cy="447675"/>
              </a:xfrm>
              <a:custGeom>
                <a:avLst/>
                <a:gdLst>
                  <a:gd name="connsiteX0" fmla="*/ 17512 w 1066800"/>
                  <a:gd name="connsiteY0" fmla="*/ 78581 h 447675"/>
                  <a:gd name="connsiteX1" fmla="*/ 44182 w 1066800"/>
                  <a:gd name="connsiteY1" fmla="*/ 149066 h 447675"/>
                  <a:gd name="connsiteX2" fmla="*/ 47039 w 1066800"/>
                  <a:gd name="connsiteY2" fmla="*/ 89059 h 447675"/>
                  <a:gd name="connsiteX3" fmla="*/ 65137 w 1066800"/>
                  <a:gd name="connsiteY3" fmla="*/ 7144 h 447675"/>
                  <a:gd name="connsiteX4" fmla="*/ 315644 w 1066800"/>
                  <a:gd name="connsiteY4" fmla="*/ 40481 h 447675"/>
                  <a:gd name="connsiteX5" fmla="*/ 239444 w 1066800"/>
                  <a:gd name="connsiteY5" fmla="*/ 89059 h 447675"/>
                  <a:gd name="connsiteX6" fmla="*/ 490904 w 1066800"/>
                  <a:gd name="connsiteY6" fmla="*/ 113824 h 447675"/>
                  <a:gd name="connsiteX7" fmla="*/ 436612 w 1066800"/>
                  <a:gd name="connsiteY7" fmla="*/ 56674 h 447675"/>
                  <a:gd name="connsiteX8" fmla="*/ 652829 w 1066800"/>
                  <a:gd name="connsiteY8" fmla="*/ 130016 h 447675"/>
                  <a:gd name="connsiteX9" fmla="*/ 654734 w 1066800"/>
                  <a:gd name="connsiteY9" fmla="*/ 68104 h 447675"/>
                  <a:gd name="connsiteX10" fmla="*/ 768082 w 1066800"/>
                  <a:gd name="connsiteY10" fmla="*/ 130016 h 447675"/>
                  <a:gd name="connsiteX11" fmla="*/ 709979 w 1066800"/>
                  <a:gd name="connsiteY11" fmla="*/ 89059 h 447675"/>
                  <a:gd name="connsiteX12" fmla="*/ 915719 w 1066800"/>
                  <a:gd name="connsiteY12" fmla="*/ 92869 h 447675"/>
                  <a:gd name="connsiteX13" fmla="*/ 1018589 w 1066800"/>
                  <a:gd name="connsiteY13" fmla="*/ 14764 h 447675"/>
                  <a:gd name="connsiteX14" fmla="*/ 1040497 w 1066800"/>
                  <a:gd name="connsiteY14" fmla="*/ 158591 h 447675"/>
                  <a:gd name="connsiteX15" fmla="*/ 1064309 w 1066800"/>
                  <a:gd name="connsiteY15" fmla="*/ 139541 h 447675"/>
                  <a:gd name="connsiteX16" fmla="*/ 1002397 w 1066800"/>
                  <a:gd name="connsiteY16" fmla="*/ 331946 h 447675"/>
                  <a:gd name="connsiteX17" fmla="*/ 1024304 w 1066800"/>
                  <a:gd name="connsiteY17" fmla="*/ 301466 h 447675"/>
                  <a:gd name="connsiteX18" fmla="*/ 1006207 w 1066800"/>
                  <a:gd name="connsiteY18" fmla="*/ 357664 h 447675"/>
                  <a:gd name="connsiteX19" fmla="*/ 959534 w 1066800"/>
                  <a:gd name="connsiteY19" fmla="*/ 379571 h 447675"/>
                  <a:gd name="connsiteX20" fmla="*/ 950962 w 1066800"/>
                  <a:gd name="connsiteY20" fmla="*/ 382429 h 447675"/>
                  <a:gd name="connsiteX21" fmla="*/ 936674 w 1066800"/>
                  <a:gd name="connsiteY21" fmla="*/ 395764 h 447675"/>
                  <a:gd name="connsiteX22" fmla="*/ 941437 w 1066800"/>
                  <a:gd name="connsiteY22" fmla="*/ 386239 h 447675"/>
                  <a:gd name="connsiteX23" fmla="*/ 690929 w 1066800"/>
                  <a:gd name="connsiteY23" fmla="*/ 402431 h 447675"/>
                  <a:gd name="connsiteX24" fmla="*/ 731887 w 1066800"/>
                  <a:gd name="connsiteY24" fmla="*/ 426244 h 447675"/>
                  <a:gd name="connsiteX25" fmla="*/ 634732 w 1066800"/>
                  <a:gd name="connsiteY25" fmla="*/ 405289 h 447675"/>
                  <a:gd name="connsiteX26" fmla="*/ 662354 w 1066800"/>
                  <a:gd name="connsiteY26" fmla="*/ 438626 h 447675"/>
                  <a:gd name="connsiteX27" fmla="*/ 238492 w 1066800"/>
                  <a:gd name="connsiteY27" fmla="*/ 354806 h 447675"/>
                  <a:gd name="connsiteX28" fmla="*/ 278497 w 1066800"/>
                  <a:gd name="connsiteY28" fmla="*/ 410051 h 447675"/>
                  <a:gd name="connsiteX29" fmla="*/ 44182 w 1066800"/>
                  <a:gd name="connsiteY29" fmla="*/ 300514 h 447675"/>
                  <a:gd name="connsiteX30" fmla="*/ 17512 w 1066800"/>
                  <a:gd name="connsiteY30" fmla="*/ 78581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66800" h="447675">
                    <a:moveTo>
                      <a:pt x="17512" y="78581"/>
                    </a:moveTo>
                    <a:cubicBezTo>
                      <a:pt x="21322" y="113824"/>
                      <a:pt x="44182" y="149066"/>
                      <a:pt x="44182" y="149066"/>
                    </a:cubicBezTo>
                    <a:cubicBezTo>
                      <a:pt x="42277" y="127159"/>
                      <a:pt x="43229" y="106204"/>
                      <a:pt x="47039" y="89059"/>
                    </a:cubicBezTo>
                    <a:cubicBezTo>
                      <a:pt x="57517" y="37624"/>
                      <a:pt x="65137" y="7144"/>
                      <a:pt x="65137" y="7144"/>
                    </a:cubicBezTo>
                    <a:cubicBezTo>
                      <a:pt x="129907" y="70961"/>
                      <a:pt x="315644" y="40481"/>
                      <a:pt x="315644" y="40481"/>
                    </a:cubicBezTo>
                    <a:cubicBezTo>
                      <a:pt x="297547" y="62389"/>
                      <a:pt x="239444" y="89059"/>
                      <a:pt x="239444" y="89059"/>
                    </a:cubicBezTo>
                    <a:cubicBezTo>
                      <a:pt x="318502" y="120491"/>
                      <a:pt x="490904" y="113824"/>
                      <a:pt x="490904" y="113824"/>
                    </a:cubicBezTo>
                    <a:cubicBezTo>
                      <a:pt x="474712" y="104299"/>
                      <a:pt x="436612" y="56674"/>
                      <a:pt x="436612" y="56674"/>
                    </a:cubicBezTo>
                    <a:cubicBezTo>
                      <a:pt x="487094" y="90964"/>
                      <a:pt x="652829" y="130016"/>
                      <a:pt x="652829" y="130016"/>
                    </a:cubicBezTo>
                    <a:cubicBezTo>
                      <a:pt x="613777" y="105251"/>
                      <a:pt x="654734" y="68104"/>
                      <a:pt x="654734" y="68104"/>
                    </a:cubicBezTo>
                    <a:cubicBezTo>
                      <a:pt x="710932" y="114776"/>
                      <a:pt x="768082" y="130016"/>
                      <a:pt x="768082" y="130016"/>
                    </a:cubicBezTo>
                    <a:cubicBezTo>
                      <a:pt x="719504" y="122396"/>
                      <a:pt x="709979" y="89059"/>
                      <a:pt x="709979" y="89059"/>
                    </a:cubicBezTo>
                    <a:cubicBezTo>
                      <a:pt x="709979" y="89059"/>
                      <a:pt x="819517" y="111919"/>
                      <a:pt x="915719" y="92869"/>
                    </a:cubicBezTo>
                    <a:cubicBezTo>
                      <a:pt x="1012874" y="73819"/>
                      <a:pt x="1018589" y="14764"/>
                      <a:pt x="1018589" y="14764"/>
                    </a:cubicBezTo>
                    <a:cubicBezTo>
                      <a:pt x="1068119" y="61436"/>
                      <a:pt x="1040497" y="158591"/>
                      <a:pt x="1040497" y="158591"/>
                    </a:cubicBezTo>
                    <a:cubicBezTo>
                      <a:pt x="1055737" y="178594"/>
                      <a:pt x="1064309" y="139541"/>
                      <a:pt x="1064309" y="139541"/>
                    </a:cubicBezTo>
                    <a:cubicBezTo>
                      <a:pt x="1060499" y="202406"/>
                      <a:pt x="1002397" y="331946"/>
                      <a:pt x="1002397" y="331946"/>
                    </a:cubicBezTo>
                    <a:cubicBezTo>
                      <a:pt x="1018589" y="324326"/>
                      <a:pt x="1024304" y="301466"/>
                      <a:pt x="1024304" y="301466"/>
                    </a:cubicBezTo>
                    <a:cubicBezTo>
                      <a:pt x="1029067" y="343376"/>
                      <a:pt x="1006207" y="357664"/>
                      <a:pt x="1006207" y="357664"/>
                    </a:cubicBezTo>
                    <a:cubicBezTo>
                      <a:pt x="990967" y="366236"/>
                      <a:pt x="975727" y="372904"/>
                      <a:pt x="959534" y="379571"/>
                    </a:cubicBezTo>
                    <a:cubicBezTo>
                      <a:pt x="956677" y="380524"/>
                      <a:pt x="953819" y="381476"/>
                      <a:pt x="950962" y="382429"/>
                    </a:cubicBezTo>
                    <a:cubicBezTo>
                      <a:pt x="947152" y="387191"/>
                      <a:pt x="943342" y="392906"/>
                      <a:pt x="936674" y="395764"/>
                    </a:cubicBezTo>
                    <a:cubicBezTo>
                      <a:pt x="936674" y="395764"/>
                      <a:pt x="938579" y="391954"/>
                      <a:pt x="941437" y="386239"/>
                    </a:cubicBezTo>
                    <a:cubicBezTo>
                      <a:pt x="823327" y="423386"/>
                      <a:pt x="690929" y="402431"/>
                      <a:pt x="690929" y="402431"/>
                    </a:cubicBezTo>
                    <a:cubicBezTo>
                      <a:pt x="701407" y="422434"/>
                      <a:pt x="731887" y="426244"/>
                      <a:pt x="731887" y="426244"/>
                    </a:cubicBezTo>
                    <a:cubicBezTo>
                      <a:pt x="667117" y="436721"/>
                      <a:pt x="634732" y="405289"/>
                      <a:pt x="634732" y="405289"/>
                    </a:cubicBezTo>
                    <a:cubicBezTo>
                      <a:pt x="653782" y="425291"/>
                      <a:pt x="662354" y="438626"/>
                      <a:pt x="662354" y="438626"/>
                    </a:cubicBezTo>
                    <a:cubicBezTo>
                      <a:pt x="461377" y="471011"/>
                      <a:pt x="238492" y="354806"/>
                      <a:pt x="238492" y="354806"/>
                    </a:cubicBezTo>
                    <a:cubicBezTo>
                      <a:pt x="252779" y="374809"/>
                      <a:pt x="278497" y="410051"/>
                      <a:pt x="278497" y="410051"/>
                    </a:cubicBezTo>
                    <a:cubicBezTo>
                      <a:pt x="278497" y="410051"/>
                      <a:pt x="104189" y="382429"/>
                      <a:pt x="44182" y="300514"/>
                    </a:cubicBezTo>
                    <a:cubicBezTo>
                      <a:pt x="-18683" y="213836"/>
                      <a:pt x="17512" y="78581"/>
                      <a:pt x="17512" y="785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accent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9" name="Oval 58"/>
            <p:cNvSpPr/>
            <p:nvPr/>
          </p:nvSpPr>
          <p:spPr>
            <a:xfrm>
              <a:off x="11163272" y="4235695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Oval 59"/>
            <p:cNvSpPr/>
            <p:nvPr/>
          </p:nvSpPr>
          <p:spPr>
            <a:xfrm>
              <a:off x="11163272" y="4342809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Oval 60"/>
            <p:cNvSpPr/>
            <p:nvPr/>
          </p:nvSpPr>
          <p:spPr>
            <a:xfrm>
              <a:off x="11163272" y="4449923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02" name="Freeform: Shape 101"/>
          <p:cNvSpPr/>
          <p:nvPr/>
        </p:nvSpPr>
        <p:spPr>
          <a:xfrm rot="20136441">
            <a:off x="4563999" y="3200288"/>
            <a:ext cx="454326" cy="1036005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5" name="Group 84"/>
          <p:cNvGrpSpPr/>
          <p:nvPr/>
        </p:nvGrpSpPr>
        <p:grpSpPr>
          <a:xfrm>
            <a:off x="8740137" y="3969281"/>
            <a:ext cx="640080" cy="778929"/>
            <a:chOff x="2667896" y="5503354"/>
            <a:chExt cx="834169" cy="1015121"/>
          </a:xfrm>
        </p:grpSpPr>
        <p:grpSp>
          <p:nvGrpSpPr>
            <p:cNvPr id="83" name="Group 82"/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81" name="Oval 80"/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2" name="Rectangle: Top Corners Rounded 81"/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4" name="Graphic 12"/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" name="Group 2"/>
          <p:cNvGrpSpPr/>
          <p:nvPr/>
        </p:nvGrpSpPr>
        <p:grpSpPr>
          <a:xfrm>
            <a:off x="869560" y="4272018"/>
            <a:ext cx="1550267" cy="1086471"/>
            <a:chOff x="470970" y="3346956"/>
            <a:chExt cx="1550267" cy="1086471"/>
          </a:xfrm>
        </p:grpSpPr>
        <p:sp>
          <p:nvSpPr>
            <p:cNvPr id="105" name="TextBox 104"/>
            <p:cNvSpPr txBox="1"/>
            <p:nvPr/>
          </p:nvSpPr>
          <p:spPr>
            <a:xfrm>
              <a:off x="470970" y="3346956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470970" y="3602430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07" name="Group 5"/>
          <p:cNvGrpSpPr/>
          <p:nvPr/>
        </p:nvGrpSpPr>
        <p:grpSpPr>
          <a:xfrm>
            <a:off x="3835958" y="4273177"/>
            <a:ext cx="1550267" cy="1086471"/>
            <a:chOff x="2676933" y="3348115"/>
            <a:chExt cx="1550267" cy="1086471"/>
          </a:xfrm>
        </p:grpSpPr>
        <p:sp>
          <p:nvSpPr>
            <p:cNvPr id="108" name="TextBox 107"/>
            <p:cNvSpPr txBox="1"/>
            <p:nvPr/>
          </p:nvSpPr>
          <p:spPr>
            <a:xfrm>
              <a:off x="2676933" y="3348115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2676933" y="3603589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10" name="Group 15"/>
          <p:cNvGrpSpPr/>
          <p:nvPr/>
        </p:nvGrpSpPr>
        <p:grpSpPr>
          <a:xfrm>
            <a:off x="6802356" y="4274336"/>
            <a:ext cx="1550267" cy="1086471"/>
            <a:chOff x="4898136" y="3349274"/>
            <a:chExt cx="1550267" cy="1086471"/>
          </a:xfrm>
        </p:grpSpPr>
        <p:sp>
          <p:nvSpPr>
            <p:cNvPr id="111" name="TextBox 110"/>
            <p:cNvSpPr txBox="1"/>
            <p:nvPr/>
          </p:nvSpPr>
          <p:spPr>
            <a:xfrm>
              <a:off x="4898136" y="3349274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4898136" y="3604748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13" name="Group 17"/>
          <p:cNvGrpSpPr/>
          <p:nvPr/>
        </p:nvGrpSpPr>
        <p:grpSpPr>
          <a:xfrm>
            <a:off x="9768756" y="4275494"/>
            <a:ext cx="1550267" cy="1086471"/>
            <a:chOff x="7119339" y="3350432"/>
            <a:chExt cx="1550267" cy="1086471"/>
          </a:xfrm>
        </p:grpSpPr>
        <p:sp>
          <p:nvSpPr>
            <p:cNvPr id="114" name="TextBox 113"/>
            <p:cNvSpPr txBox="1"/>
            <p:nvPr/>
          </p:nvSpPr>
          <p:spPr>
            <a:xfrm>
              <a:off x="7119339" y="3350432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7119339" y="3605906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16" name="Group 4"/>
          <p:cNvGrpSpPr/>
          <p:nvPr/>
        </p:nvGrpSpPr>
        <p:grpSpPr>
          <a:xfrm>
            <a:off x="2352759" y="5372123"/>
            <a:ext cx="1550267" cy="1086471"/>
            <a:chOff x="1570525" y="4862808"/>
            <a:chExt cx="1550267" cy="1086471"/>
          </a:xfrm>
        </p:grpSpPr>
        <p:sp>
          <p:nvSpPr>
            <p:cNvPr id="117" name="TextBox 116"/>
            <p:cNvSpPr txBox="1"/>
            <p:nvPr/>
          </p:nvSpPr>
          <p:spPr>
            <a:xfrm>
              <a:off x="1570525" y="4862808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1570525" y="5118282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19" name="Group 14"/>
          <p:cNvGrpSpPr/>
          <p:nvPr/>
        </p:nvGrpSpPr>
        <p:grpSpPr>
          <a:xfrm>
            <a:off x="5319157" y="5372123"/>
            <a:ext cx="1550267" cy="1086471"/>
            <a:chOff x="3790962" y="4859332"/>
            <a:chExt cx="1550267" cy="1086471"/>
          </a:xfrm>
        </p:grpSpPr>
        <p:sp>
          <p:nvSpPr>
            <p:cNvPr id="120" name="TextBox 119"/>
            <p:cNvSpPr txBox="1"/>
            <p:nvPr/>
          </p:nvSpPr>
          <p:spPr>
            <a:xfrm>
              <a:off x="3790962" y="4859332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3790962" y="5114806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22" name="Group 16"/>
          <p:cNvGrpSpPr/>
          <p:nvPr/>
        </p:nvGrpSpPr>
        <p:grpSpPr>
          <a:xfrm>
            <a:off x="8285555" y="5372123"/>
            <a:ext cx="1550267" cy="1086471"/>
            <a:chOff x="6011399" y="4855856"/>
            <a:chExt cx="1550267" cy="1086471"/>
          </a:xfrm>
        </p:grpSpPr>
        <p:sp>
          <p:nvSpPr>
            <p:cNvPr id="123" name="TextBox 122"/>
            <p:cNvSpPr txBox="1"/>
            <p:nvPr/>
          </p:nvSpPr>
          <p:spPr>
            <a:xfrm>
              <a:off x="6011399" y="4855856"/>
              <a:ext cx="1550267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6011399" y="5111330"/>
              <a:ext cx="155026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2932465" y="2040501"/>
            <a:ext cx="390855" cy="459493"/>
            <a:chOff x="1330228" y="3019784"/>
            <a:chExt cx="806705" cy="948372"/>
          </a:xfrm>
        </p:grpSpPr>
        <p:sp>
          <p:nvSpPr>
            <p:cNvPr id="128" name="Rectangle: Rounded Corners 127"/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Trapezoid 128"/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Trapezoid 129"/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rapezoid 130"/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Trapezoid 131"/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27" name="Straight Connector 126"/>
          <p:cNvCxnSpPr/>
          <p:nvPr/>
        </p:nvCxnSpPr>
        <p:spPr>
          <a:xfrm>
            <a:off x="3127892" y="2187115"/>
            <a:ext cx="0" cy="182880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4" name="Group 133"/>
          <p:cNvGrpSpPr/>
          <p:nvPr/>
        </p:nvGrpSpPr>
        <p:grpSpPr>
          <a:xfrm>
            <a:off x="4415664" y="2040501"/>
            <a:ext cx="390855" cy="459493"/>
            <a:chOff x="1330228" y="3019784"/>
            <a:chExt cx="806705" cy="948372"/>
          </a:xfrm>
        </p:grpSpPr>
        <p:sp>
          <p:nvSpPr>
            <p:cNvPr id="136" name="Rectangle: Rounded Corners 135"/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Trapezoid 136"/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Trapezoid 137"/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Trapezoid 138"/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Trapezoid 139"/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2" name="Group 141"/>
          <p:cNvGrpSpPr/>
          <p:nvPr/>
        </p:nvGrpSpPr>
        <p:grpSpPr>
          <a:xfrm>
            <a:off x="5898863" y="2040501"/>
            <a:ext cx="390855" cy="459493"/>
            <a:chOff x="1330228" y="3019784"/>
            <a:chExt cx="806705" cy="948372"/>
          </a:xfrm>
        </p:grpSpPr>
        <p:sp>
          <p:nvSpPr>
            <p:cNvPr id="144" name="Rectangle: Rounded Corners 143"/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Trapezoid 144"/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Trapezoid 145"/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Trapezoid 146"/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Trapezoid 147"/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43" name="Straight Connector 142"/>
          <p:cNvCxnSpPr/>
          <p:nvPr/>
        </p:nvCxnSpPr>
        <p:spPr>
          <a:xfrm>
            <a:off x="6094290" y="2187115"/>
            <a:ext cx="0" cy="182880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0" name="Group 149"/>
          <p:cNvGrpSpPr/>
          <p:nvPr/>
        </p:nvGrpSpPr>
        <p:grpSpPr>
          <a:xfrm>
            <a:off x="7382062" y="2040501"/>
            <a:ext cx="390855" cy="459493"/>
            <a:chOff x="1330228" y="3019784"/>
            <a:chExt cx="806705" cy="948372"/>
          </a:xfrm>
        </p:grpSpPr>
        <p:sp>
          <p:nvSpPr>
            <p:cNvPr id="152" name="Rectangle: Rounded Corners 151"/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Trapezoid 152"/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Trapezoid 153"/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rapezoid 154"/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Trapezoid 155"/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8865261" y="2040501"/>
            <a:ext cx="390855" cy="459493"/>
            <a:chOff x="1330228" y="3019784"/>
            <a:chExt cx="806705" cy="948372"/>
          </a:xfrm>
        </p:grpSpPr>
        <p:sp>
          <p:nvSpPr>
            <p:cNvPr id="160" name="Rectangle: Rounded Corners 159"/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Trapezoid 160"/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Trapezoid 161"/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Trapezoid 162"/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Trapezoid 163"/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cxnSp>
        <p:nvCxnSpPr>
          <p:cNvPr id="159" name="Straight Connector 158"/>
          <p:cNvCxnSpPr/>
          <p:nvPr/>
        </p:nvCxnSpPr>
        <p:spPr>
          <a:xfrm>
            <a:off x="9060688" y="2187115"/>
            <a:ext cx="0" cy="1828800"/>
          </a:xfrm>
          <a:prstGeom prst="line">
            <a:avLst/>
          </a:prstGeom>
          <a:ln w="38100">
            <a:solidFill>
              <a:schemeClr val="accent1"/>
            </a:solidFill>
            <a:prstDash val="sysDot"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6" name="Group 165"/>
          <p:cNvGrpSpPr/>
          <p:nvPr/>
        </p:nvGrpSpPr>
        <p:grpSpPr>
          <a:xfrm>
            <a:off x="10348462" y="2040501"/>
            <a:ext cx="390855" cy="459493"/>
            <a:chOff x="1330228" y="3019784"/>
            <a:chExt cx="806705" cy="948372"/>
          </a:xfrm>
        </p:grpSpPr>
        <p:sp>
          <p:nvSpPr>
            <p:cNvPr id="168" name="Rectangle: Rounded Corners 167"/>
            <p:cNvSpPr>
              <a:spLocks noChangeAspect="1"/>
            </p:cNvSpPr>
            <p:nvPr/>
          </p:nvSpPr>
          <p:spPr>
            <a:xfrm>
              <a:off x="1642139" y="3190668"/>
              <a:ext cx="182879" cy="182880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Trapezoid 168"/>
            <p:cNvSpPr/>
            <p:nvPr/>
          </p:nvSpPr>
          <p:spPr>
            <a:xfrm rot="16200000">
              <a:off x="1733929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Trapezoid 169"/>
            <p:cNvSpPr/>
            <p:nvPr/>
          </p:nvSpPr>
          <p:spPr>
            <a:xfrm rot="900000">
              <a:off x="1473887" y="3401972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1" name="Trapezoid 170"/>
            <p:cNvSpPr/>
            <p:nvPr/>
          </p:nvSpPr>
          <p:spPr>
            <a:xfrm rot="20700000" flipH="1">
              <a:off x="1785283" y="3401970"/>
              <a:ext cx="209448" cy="566184"/>
            </a:xfrm>
            <a:prstGeom prst="trapezoid">
              <a:avLst>
                <a:gd name="adj" fmla="val 25079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2" name="Trapezoid 171"/>
            <p:cNvSpPr/>
            <p:nvPr/>
          </p:nvSpPr>
          <p:spPr>
            <a:xfrm rot="5400000" flipH="1">
              <a:off x="1208584" y="3141428"/>
              <a:ext cx="524647" cy="281360"/>
            </a:xfrm>
            <a:prstGeom prst="trapezoid">
              <a:avLst>
                <a:gd name="adj" fmla="val 59450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75" name="TextBox 174"/>
          <p:cNvSpPr txBox="1"/>
          <p:nvPr/>
        </p:nvSpPr>
        <p:spPr>
          <a:xfrm>
            <a:off x="10077550" y="1552404"/>
            <a:ext cx="932678" cy="3987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201</a:t>
            </a:r>
            <a:r>
              <a:rPr 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X</a:t>
            </a:r>
            <a:endParaRPr 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76" name="TextBox 175"/>
          <p:cNvSpPr txBox="1"/>
          <p:nvPr/>
        </p:nvSpPr>
        <p:spPr>
          <a:xfrm>
            <a:off x="8594348" y="1552404"/>
            <a:ext cx="932678" cy="3987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201</a:t>
            </a: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X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7111150" y="1552404"/>
            <a:ext cx="932678" cy="3987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201</a:t>
            </a: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X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5627950" y="1552404"/>
            <a:ext cx="932678" cy="3987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201</a:t>
            </a: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X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4144752" y="1552404"/>
            <a:ext cx="932678" cy="3987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201</a:t>
            </a: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X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2661552" y="1552404"/>
            <a:ext cx="932678" cy="3987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201</a:t>
            </a: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X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1178354" y="1552404"/>
            <a:ext cx="932678" cy="3987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201</a:t>
            </a: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X</a:t>
            </a:r>
            <a:endParaRPr lang="en-US" sz="2000" b="1" dirty="0">
              <a:solidFill>
                <a:schemeClr val="tx1">
                  <a:lumMod val="65000"/>
                  <a:lumOff val="35000"/>
                </a:schemeClr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4496728" y="2955730"/>
            <a:ext cx="30396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Calibri" panose="020F0502020204030204" pitchFamily="34" charset="0"/>
              </a:rPr>
              <a:t>PowerPoint Presentation Templates</a:t>
            </a:r>
            <a:endParaRPr lang="ko-KR" altLang="en-US" sz="1200" b="1" dirty="0">
              <a:solidFill>
                <a:schemeClr val="accent1"/>
              </a:solidFill>
              <a:cs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496726" y="3379143"/>
            <a:ext cx="303960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Get a modern PowerPoint  Presentation that is beautifully designed. Easy to change colors, photos and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text can be replaced with your own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496728" y="1960393"/>
            <a:ext cx="303960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722782" y="1880749"/>
            <a:ext cx="7739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accent1"/>
                </a:solidFill>
                <a:cs typeface="Calibri" panose="020F0502020204030204" pitchFamily="34" charset="0"/>
              </a:rPr>
              <a:t>01</a:t>
            </a:r>
            <a:endParaRPr lang="ko-KR" altLang="en-US" sz="3600" b="1" dirty="0">
              <a:solidFill>
                <a:schemeClr val="accent1"/>
              </a:solidFill>
              <a:cs typeface="Calibri" panose="020F050202020403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8817780" y="2951990"/>
            <a:ext cx="30396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3"/>
                </a:solidFill>
                <a:cs typeface="Calibri" panose="020F0502020204030204" pitchFamily="34" charset="0"/>
              </a:rPr>
              <a:t>PowerPoint Presentation Templates</a:t>
            </a:r>
            <a:endParaRPr lang="ko-KR" altLang="en-US" sz="1200" b="1" dirty="0">
              <a:solidFill>
                <a:schemeClr val="accent3"/>
              </a:solidFill>
              <a:cs typeface="Calibri" panose="020F050202020403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817778" y="3375403"/>
            <a:ext cx="303960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Get a modern PowerPoint  Presentation that is beautifully designed. Easy to change colors, photos and Text.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This text can be replaced with your own text.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817780" y="1956653"/>
            <a:ext cx="303960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</a:t>
            </a:r>
            <a:endParaRPr lang="en-US" altLang="ko-KR" sz="16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8043834" y="1880749"/>
            <a:ext cx="77394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accent3"/>
                </a:solidFill>
                <a:cs typeface="Calibri" panose="020F0502020204030204" pitchFamily="34" charset="0"/>
              </a:rPr>
              <a:t>02</a:t>
            </a:r>
            <a:endParaRPr lang="ko-KR" altLang="en-US" sz="3600" b="1" dirty="0">
              <a:solidFill>
                <a:schemeClr val="accent3"/>
              </a:solidFill>
              <a:cs typeface="Calibri" panose="020F0502020204030204" pitchFamily="34" charset="0"/>
            </a:endParaRPr>
          </a:p>
        </p:txBody>
      </p:sp>
      <p:grpSp>
        <p:nvGrpSpPr>
          <p:cNvPr id="120" name="Group 119"/>
          <p:cNvGrpSpPr/>
          <p:nvPr/>
        </p:nvGrpSpPr>
        <p:grpSpPr>
          <a:xfrm>
            <a:off x="3587507" y="309831"/>
            <a:ext cx="8439075" cy="6450682"/>
            <a:chOff x="3587507" y="309831"/>
            <a:chExt cx="8439075" cy="6450682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9" name="Freeform: Shape 48"/>
            <p:cNvSpPr/>
            <p:nvPr/>
          </p:nvSpPr>
          <p:spPr>
            <a:xfrm>
              <a:off x="3946555" y="733738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0" name="Freeform: Shape 49"/>
            <p:cNvSpPr/>
            <p:nvPr/>
          </p:nvSpPr>
          <p:spPr>
            <a:xfrm>
              <a:off x="4075110" y="683212"/>
              <a:ext cx="97040" cy="69314"/>
            </a:xfrm>
            <a:custGeom>
              <a:avLst/>
              <a:gdLst>
                <a:gd name="connsiteX0" fmla="*/ 7397 w 66675"/>
                <a:gd name="connsiteY0" fmla="*/ 13242 h 47625"/>
                <a:gd name="connsiteX1" fmla="*/ 18827 w 66675"/>
                <a:gd name="connsiteY1" fmla="*/ 47532 h 47625"/>
                <a:gd name="connsiteX2" fmla="*/ 38830 w 66675"/>
                <a:gd name="connsiteY2" fmla="*/ 48485 h 47625"/>
                <a:gd name="connsiteX3" fmla="*/ 61690 w 66675"/>
                <a:gd name="connsiteY3" fmla="*/ 44675 h 47625"/>
                <a:gd name="connsiteX4" fmla="*/ 64547 w 66675"/>
                <a:gd name="connsiteY4" fmla="*/ 36102 h 47625"/>
                <a:gd name="connsiteX5" fmla="*/ 64547 w 66675"/>
                <a:gd name="connsiteY5" fmla="*/ 17052 h 47625"/>
                <a:gd name="connsiteX6" fmla="*/ 47402 w 66675"/>
                <a:gd name="connsiteY6" fmla="*/ 13242 h 47625"/>
                <a:gd name="connsiteX7" fmla="*/ 14065 w 66675"/>
                <a:gd name="connsiteY7" fmla="*/ 9432 h 47625"/>
                <a:gd name="connsiteX8" fmla="*/ 12160 w 66675"/>
                <a:gd name="connsiteY8" fmla="*/ 16100 h 47625"/>
                <a:gd name="connsiteX9" fmla="*/ 33115 w 66675"/>
                <a:gd name="connsiteY9" fmla="*/ 18957 h 47625"/>
                <a:gd name="connsiteX10" fmla="*/ 54070 w 66675"/>
                <a:gd name="connsiteY10" fmla="*/ 18957 h 47625"/>
                <a:gd name="connsiteX11" fmla="*/ 61690 w 66675"/>
                <a:gd name="connsiteY11" fmla="*/ 35150 h 47625"/>
                <a:gd name="connsiteX12" fmla="*/ 44545 w 66675"/>
                <a:gd name="connsiteY12" fmla="*/ 41817 h 47625"/>
                <a:gd name="connsiteX13" fmla="*/ 15970 w 66675"/>
                <a:gd name="connsiteY13" fmla="*/ 28482 h 47625"/>
                <a:gd name="connsiteX14" fmla="*/ 10255 w 66675"/>
                <a:gd name="connsiteY14" fmla="*/ 7527 h 47625"/>
                <a:gd name="connsiteX15" fmla="*/ 7397 w 66675"/>
                <a:gd name="connsiteY15" fmla="*/ 13242 h 47625"/>
                <a:gd name="connsiteX16" fmla="*/ 7397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97" y="13242"/>
                  </a:moveTo>
                  <a:cubicBezTo>
                    <a:pt x="15970" y="22767"/>
                    <a:pt x="8350" y="39912"/>
                    <a:pt x="18827" y="47532"/>
                  </a:cubicBezTo>
                  <a:cubicBezTo>
                    <a:pt x="24542" y="51342"/>
                    <a:pt x="32162" y="49437"/>
                    <a:pt x="38830" y="48485"/>
                  </a:cubicBezTo>
                  <a:cubicBezTo>
                    <a:pt x="44545" y="47532"/>
                    <a:pt x="57880" y="48485"/>
                    <a:pt x="61690" y="44675"/>
                  </a:cubicBezTo>
                  <a:cubicBezTo>
                    <a:pt x="64547" y="42770"/>
                    <a:pt x="64547" y="38960"/>
                    <a:pt x="64547" y="36102"/>
                  </a:cubicBezTo>
                  <a:cubicBezTo>
                    <a:pt x="64547" y="31340"/>
                    <a:pt x="66452" y="21815"/>
                    <a:pt x="64547" y="17052"/>
                  </a:cubicBezTo>
                  <a:cubicBezTo>
                    <a:pt x="61690" y="10385"/>
                    <a:pt x="53117" y="13242"/>
                    <a:pt x="47402" y="13242"/>
                  </a:cubicBezTo>
                  <a:cubicBezTo>
                    <a:pt x="35972" y="13242"/>
                    <a:pt x="25495" y="12290"/>
                    <a:pt x="14065" y="9432"/>
                  </a:cubicBezTo>
                  <a:cubicBezTo>
                    <a:pt x="12160" y="9432"/>
                    <a:pt x="10255" y="15147"/>
                    <a:pt x="12160" y="16100"/>
                  </a:cubicBezTo>
                  <a:cubicBezTo>
                    <a:pt x="18827" y="17052"/>
                    <a:pt x="25495" y="18957"/>
                    <a:pt x="33115" y="18957"/>
                  </a:cubicBezTo>
                  <a:cubicBezTo>
                    <a:pt x="39782" y="19910"/>
                    <a:pt x="47402" y="18005"/>
                    <a:pt x="54070" y="18957"/>
                  </a:cubicBezTo>
                  <a:cubicBezTo>
                    <a:pt x="61690" y="20862"/>
                    <a:pt x="63595" y="27530"/>
                    <a:pt x="61690" y="35150"/>
                  </a:cubicBezTo>
                  <a:cubicBezTo>
                    <a:pt x="60737" y="41817"/>
                    <a:pt x="50260" y="40865"/>
                    <a:pt x="44545" y="41817"/>
                  </a:cubicBezTo>
                  <a:cubicBezTo>
                    <a:pt x="30257" y="43722"/>
                    <a:pt x="17875" y="45627"/>
                    <a:pt x="15970" y="28482"/>
                  </a:cubicBezTo>
                  <a:cubicBezTo>
                    <a:pt x="15017" y="20862"/>
                    <a:pt x="15017" y="13242"/>
                    <a:pt x="10255" y="7527"/>
                  </a:cubicBezTo>
                  <a:cubicBezTo>
                    <a:pt x="8350" y="5622"/>
                    <a:pt x="6445" y="11337"/>
                    <a:pt x="7397" y="13242"/>
                  </a:cubicBezTo>
                  <a:lnTo>
                    <a:pt x="7397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1" name="Freeform: Shape 50"/>
            <p:cNvSpPr/>
            <p:nvPr/>
          </p:nvSpPr>
          <p:spPr>
            <a:xfrm>
              <a:off x="4091111" y="624337"/>
              <a:ext cx="55451" cy="83177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2" name="Freeform: Shape 51"/>
            <p:cNvSpPr/>
            <p:nvPr/>
          </p:nvSpPr>
          <p:spPr>
            <a:xfrm>
              <a:off x="5159554" y="700256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5268172" y="661027"/>
              <a:ext cx="83177" cy="69314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5281352" y="614755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1214844" y="1245277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342836" y="1195153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11359399" y="1137262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7171052" y="679463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20504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7280294" y="640233"/>
              <a:ext cx="83177" cy="69314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1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6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1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1" y="13245"/>
                    <a:pt x="12095" y="14197"/>
                  </a:cubicBezTo>
                  <a:cubicBezTo>
                    <a:pt x="17810" y="15150"/>
                    <a:pt x="23525" y="16102"/>
                    <a:pt x="29241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6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7294237" y="593961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6146589" y="690764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2831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6274579" y="640613"/>
              <a:ext cx="97040" cy="69314"/>
            </a:xfrm>
            <a:custGeom>
              <a:avLst/>
              <a:gdLst>
                <a:gd name="connsiteX0" fmla="*/ 7785 w 66675"/>
                <a:gd name="connsiteY0" fmla="*/ 12983 h 47625"/>
                <a:gd name="connsiteX1" fmla="*/ 19215 w 66675"/>
                <a:gd name="connsiteY1" fmla="*/ 47273 h 47625"/>
                <a:gd name="connsiteX2" fmla="*/ 39217 w 66675"/>
                <a:gd name="connsiteY2" fmla="*/ 48226 h 47625"/>
                <a:gd name="connsiteX3" fmla="*/ 62077 w 66675"/>
                <a:gd name="connsiteY3" fmla="*/ 44416 h 47625"/>
                <a:gd name="connsiteX4" fmla="*/ 64935 w 66675"/>
                <a:gd name="connsiteY4" fmla="*/ 35843 h 47625"/>
                <a:gd name="connsiteX5" fmla="*/ 64935 w 66675"/>
                <a:gd name="connsiteY5" fmla="*/ 16793 h 47625"/>
                <a:gd name="connsiteX6" fmla="*/ 47790 w 66675"/>
                <a:gd name="connsiteY6" fmla="*/ 12983 h 47625"/>
                <a:gd name="connsiteX7" fmla="*/ 14452 w 66675"/>
                <a:gd name="connsiteY7" fmla="*/ 9173 h 47625"/>
                <a:gd name="connsiteX8" fmla="*/ 12547 w 66675"/>
                <a:gd name="connsiteY8" fmla="*/ 15841 h 47625"/>
                <a:gd name="connsiteX9" fmla="*/ 33502 w 66675"/>
                <a:gd name="connsiteY9" fmla="*/ 18698 h 47625"/>
                <a:gd name="connsiteX10" fmla="*/ 54457 w 66675"/>
                <a:gd name="connsiteY10" fmla="*/ 18698 h 47625"/>
                <a:gd name="connsiteX11" fmla="*/ 62077 w 66675"/>
                <a:gd name="connsiteY11" fmla="*/ 34891 h 47625"/>
                <a:gd name="connsiteX12" fmla="*/ 43980 w 66675"/>
                <a:gd name="connsiteY12" fmla="*/ 41558 h 47625"/>
                <a:gd name="connsiteX13" fmla="*/ 15405 w 66675"/>
                <a:gd name="connsiteY13" fmla="*/ 28223 h 47625"/>
                <a:gd name="connsiteX14" fmla="*/ 9690 w 66675"/>
                <a:gd name="connsiteY14" fmla="*/ 7268 h 47625"/>
                <a:gd name="connsiteX15" fmla="*/ 7785 w 66675"/>
                <a:gd name="connsiteY15" fmla="*/ 12983 h 47625"/>
                <a:gd name="connsiteX16" fmla="*/ 7785 w 66675"/>
                <a:gd name="connsiteY16" fmla="*/ 129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83"/>
                  </a:moveTo>
                  <a:cubicBezTo>
                    <a:pt x="16357" y="22508"/>
                    <a:pt x="8737" y="39653"/>
                    <a:pt x="19215" y="47273"/>
                  </a:cubicBezTo>
                  <a:cubicBezTo>
                    <a:pt x="24930" y="51083"/>
                    <a:pt x="32549" y="49178"/>
                    <a:pt x="39217" y="48226"/>
                  </a:cubicBezTo>
                  <a:cubicBezTo>
                    <a:pt x="44932" y="47273"/>
                    <a:pt x="58267" y="48226"/>
                    <a:pt x="62077" y="44416"/>
                  </a:cubicBezTo>
                  <a:cubicBezTo>
                    <a:pt x="64935" y="42511"/>
                    <a:pt x="64935" y="38701"/>
                    <a:pt x="64935" y="35843"/>
                  </a:cubicBezTo>
                  <a:cubicBezTo>
                    <a:pt x="64935" y="31081"/>
                    <a:pt x="66840" y="21556"/>
                    <a:pt x="64935" y="16793"/>
                  </a:cubicBezTo>
                  <a:cubicBezTo>
                    <a:pt x="62077" y="10126"/>
                    <a:pt x="53505" y="12983"/>
                    <a:pt x="47790" y="12983"/>
                  </a:cubicBezTo>
                  <a:cubicBezTo>
                    <a:pt x="36360" y="12983"/>
                    <a:pt x="25882" y="12031"/>
                    <a:pt x="14452" y="9173"/>
                  </a:cubicBezTo>
                  <a:cubicBezTo>
                    <a:pt x="12547" y="9173"/>
                    <a:pt x="10642" y="14888"/>
                    <a:pt x="12547" y="15841"/>
                  </a:cubicBezTo>
                  <a:cubicBezTo>
                    <a:pt x="19215" y="16793"/>
                    <a:pt x="25882" y="18698"/>
                    <a:pt x="33502" y="18698"/>
                  </a:cubicBezTo>
                  <a:cubicBezTo>
                    <a:pt x="40170" y="19651"/>
                    <a:pt x="47790" y="17746"/>
                    <a:pt x="54457" y="18698"/>
                  </a:cubicBezTo>
                  <a:cubicBezTo>
                    <a:pt x="62077" y="20603"/>
                    <a:pt x="63982" y="27271"/>
                    <a:pt x="62077" y="34891"/>
                  </a:cubicBezTo>
                  <a:cubicBezTo>
                    <a:pt x="60172" y="41558"/>
                    <a:pt x="49695" y="40606"/>
                    <a:pt x="43980" y="41558"/>
                  </a:cubicBezTo>
                  <a:cubicBezTo>
                    <a:pt x="29692" y="43463"/>
                    <a:pt x="17310" y="45368"/>
                    <a:pt x="15405" y="28223"/>
                  </a:cubicBezTo>
                  <a:cubicBezTo>
                    <a:pt x="14452" y="20603"/>
                    <a:pt x="14452" y="12983"/>
                    <a:pt x="9690" y="7268"/>
                  </a:cubicBezTo>
                  <a:cubicBezTo>
                    <a:pt x="8737" y="6316"/>
                    <a:pt x="5880" y="11078"/>
                    <a:pt x="7785" y="12983"/>
                  </a:cubicBezTo>
                  <a:lnTo>
                    <a:pt x="7785" y="129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6289758" y="582749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2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2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2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7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5454" y="50836"/>
                    <a:pt x="17359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4" name="Freeform: Shape 63"/>
            <p:cNvSpPr/>
            <p:nvPr/>
          </p:nvSpPr>
          <p:spPr>
            <a:xfrm>
              <a:off x="5313431" y="1304887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8121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5" name="Freeform: Shape 64"/>
            <p:cNvSpPr/>
            <p:nvPr/>
          </p:nvSpPr>
          <p:spPr>
            <a:xfrm>
              <a:off x="5440687" y="1254361"/>
              <a:ext cx="97040" cy="69314"/>
            </a:xfrm>
            <a:custGeom>
              <a:avLst/>
              <a:gdLst>
                <a:gd name="connsiteX0" fmla="*/ 7338 w 66675"/>
                <a:gd name="connsiteY0" fmla="*/ 13242 h 47625"/>
                <a:gd name="connsiteX1" fmla="*/ 18768 w 66675"/>
                <a:gd name="connsiteY1" fmla="*/ 47532 h 47625"/>
                <a:gd name="connsiteX2" fmla="*/ 38771 w 66675"/>
                <a:gd name="connsiteY2" fmla="*/ 48485 h 47625"/>
                <a:gd name="connsiteX3" fmla="*/ 61631 w 66675"/>
                <a:gd name="connsiteY3" fmla="*/ 44675 h 47625"/>
                <a:gd name="connsiteX4" fmla="*/ 64488 w 66675"/>
                <a:gd name="connsiteY4" fmla="*/ 36102 h 47625"/>
                <a:gd name="connsiteX5" fmla="*/ 64488 w 66675"/>
                <a:gd name="connsiteY5" fmla="*/ 17052 h 47625"/>
                <a:gd name="connsiteX6" fmla="*/ 47343 w 66675"/>
                <a:gd name="connsiteY6" fmla="*/ 13242 h 47625"/>
                <a:gd name="connsiteX7" fmla="*/ 14006 w 66675"/>
                <a:gd name="connsiteY7" fmla="*/ 9432 h 47625"/>
                <a:gd name="connsiteX8" fmla="*/ 12101 w 66675"/>
                <a:gd name="connsiteY8" fmla="*/ 16100 h 47625"/>
                <a:gd name="connsiteX9" fmla="*/ 33056 w 66675"/>
                <a:gd name="connsiteY9" fmla="*/ 18957 h 47625"/>
                <a:gd name="connsiteX10" fmla="*/ 54011 w 66675"/>
                <a:gd name="connsiteY10" fmla="*/ 18957 h 47625"/>
                <a:gd name="connsiteX11" fmla="*/ 61631 w 66675"/>
                <a:gd name="connsiteY11" fmla="*/ 35150 h 47625"/>
                <a:gd name="connsiteX12" fmla="*/ 43533 w 66675"/>
                <a:gd name="connsiteY12" fmla="*/ 41817 h 47625"/>
                <a:gd name="connsiteX13" fmla="*/ 14958 w 66675"/>
                <a:gd name="connsiteY13" fmla="*/ 28482 h 47625"/>
                <a:gd name="connsiteX14" fmla="*/ 9243 w 66675"/>
                <a:gd name="connsiteY14" fmla="*/ 7527 h 47625"/>
                <a:gd name="connsiteX15" fmla="*/ 7338 w 66675"/>
                <a:gd name="connsiteY15" fmla="*/ 13242 h 47625"/>
                <a:gd name="connsiteX16" fmla="*/ 7338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38" y="13242"/>
                  </a:moveTo>
                  <a:cubicBezTo>
                    <a:pt x="15911" y="22767"/>
                    <a:pt x="8291" y="39912"/>
                    <a:pt x="18768" y="47532"/>
                  </a:cubicBezTo>
                  <a:cubicBezTo>
                    <a:pt x="24483" y="51342"/>
                    <a:pt x="32103" y="49437"/>
                    <a:pt x="38771" y="48485"/>
                  </a:cubicBezTo>
                  <a:cubicBezTo>
                    <a:pt x="44486" y="47532"/>
                    <a:pt x="57821" y="48485"/>
                    <a:pt x="61631" y="44675"/>
                  </a:cubicBezTo>
                  <a:cubicBezTo>
                    <a:pt x="64488" y="42770"/>
                    <a:pt x="64488" y="38960"/>
                    <a:pt x="64488" y="36102"/>
                  </a:cubicBezTo>
                  <a:cubicBezTo>
                    <a:pt x="64488" y="31340"/>
                    <a:pt x="66393" y="21815"/>
                    <a:pt x="64488" y="17052"/>
                  </a:cubicBezTo>
                  <a:cubicBezTo>
                    <a:pt x="61631" y="10385"/>
                    <a:pt x="53058" y="13242"/>
                    <a:pt x="47343" y="13242"/>
                  </a:cubicBezTo>
                  <a:cubicBezTo>
                    <a:pt x="35913" y="13242"/>
                    <a:pt x="25436" y="12290"/>
                    <a:pt x="14006" y="9432"/>
                  </a:cubicBezTo>
                  <a:cubicBezTo>
                    <a:pt x="12101" y="9432"/>
                    <a:pt x="10196" y="15147"/>
                    <a:pt x="12101" y="16100"/>
                  </a:cubicBezTo>
                  <a:cubicBezTo>
                    <a:pt x="18768" y="17052"/>
                    <a:pt x="25436" y="18957"/>
                    <a:pt x="33056" y="18957"/>
                  </a:cubicBezTo>
                  <a:cubicBezTo>
                    <a:pt x="39723" y="19910"/>
                    <a:pt x="47343" y="18005"/>
                    <a:pt x="54011" y="18957"/>
                  </a:cubicBezTo>
                  <a:cubicBezTo>
                    <a:pt x="61631" y="20862"/>
                    <a:pt x="63536" y="27530"/>
                    <a:pt x="61631" y="35150"/>
                  </a:cubicBezTo>
                  <a:cubicBezTo>
                    <a:pt x="59726" y="41817"/>
                    <a:pt x="49248" y="40865"/>
                    <a:pt x="43533" y="41817"/>
                  </a:cubicBezTo>
                  <a:cubicBezTo>
                    <a:pt x="29246" y="43722"/>
                    <a:pt x="16863" y="45627"/>
                    <a:pt x="14958" y="28482"/>
                  </a:cubicBezTo>
                  <a:cubicBezTo>
                    <a:pt x="14006" y="20862"/>
                    <a:pt x="14006" y="13242"/>
                    <a:pt x="9243" y="7527"/>
                  </a:cubicBezTo>
                  <a:cubicBezTo>
                    <a:pt x="9243" y="5622"/>
                    <a:pt x="6386" y="11337"/>
                    <a:pt x="7338" y="13242"/>
                  </a:cubicBezTo>
                  <a:lnTo>
                    <a:pt x="7338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6" name="Freeform: Shape 65"/>
            <p:cNvSpPr/>
            <p:nvPr/>
          </p:nvSpPr>
          <p:spPr>
            <a:xfrm>
              <a:off x="5456600" y="1195486"/>
              <a:ext cx="55451" cy="83177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7" name="Freeform: Shape 66"/>
            <p:cNvSpPr/>
            <p:nvPr/>
          </p:nvSpPr>
          <p:spPr>
            <a:xfrm>
              <a:off x="6726055" y="1243679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5739" y="36773"/>
                    <a:pt x="220504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3361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8" name="Freeform: Shape 67"/>
            <p:cNvSpPr/>
            <p:nvPr/>
          </p:nvSpPr>
          <p:spPr>
            <a:xfrm>
              <a:off x="6835296" y="1205837"/>
              <a:ext cx="83177" cy="69314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0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5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0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0" y="13245"/>
                    <a:pt x="12095" y="14197"/>
                  </a:cubicBezTo>
                  <a:cubicBezTo>
                    <a:pt x="17810" y="15150"/>
                    <a:pt x="23525" y="16102"/>
                    <a:pt x="29240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5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69" name="Freeform: Shape 68"/>
            <p:cNvSpPr/>
            <p:nvPr/>
          </p:nvSpPr>
          <p:spPr>
            <a:xfrm>
              <a:off x="6849239" y="1159565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0" name="Freeform: Shape 69"/>
            <p:cNvSpPr/>
            <p:nvPr/>
          </p:nvSpPr>
          <p:spPr>
            <a:xfrm>
              <a:off x="4404029" y="1274178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1" name="Freeform: Shape 70"/>
            <p:cNvSpPr/>
            <p:nvPr/>
          </p:nvSpPr>
          <p:spPr>
            <a:xfrm>
              <a:off x="4512648" y="1234948"/>
              <a:ext cx="83177" cy="69314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2" name="Freeform: Shape 71"/>
            <p:cNvSpPr/>
            <p:nvPr/>
          </p:nvSpPr>
          <p:spPr>
            <a:xfrm>
              <a:off x="4525827" y="1188676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3" name="Freeform: Shape 72"/>
            <p:cNvSpPr/>
            <p:nvPr/>
          </p:nvSpPr>
          <p:spPr>
            <a:xfrm>
              <a:off x="8174722" y="582423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19551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4" name="Freeform: Shape 73"/>
            <p:cNvSpPr/>
            <p:nvPr/>
          </p:nvSpPr>
          <p:spPr>
            <a:xfrm>
              <a:off x="8283878" y="544579"/>
              <a:ext cx="83177" cy="69314"/>
            </a:xfrm>
            <a:custGeom>
              <a:avLst/>
              <a:gdLst>
                <a:gd name="connsiteX0" fmla="*/ 7392 w 57150"/>
                <a:gd name="connsiteY0" fmla="*/ 12292 h 47625"/>
                <a:gd name="connsiteX1" fmla="*/ 16917 w 57150"/>
                <a:gd name="connsiteY1" fmla="*/ 39915 h 47625"/>
                <a:gd name="connsiteX2" fmla="*/ 33109 w 57150"/>
                <a:gd name="connsiteY2" fmla="*/ 40867 h 47625"/>
                <a:gd name="connsiteX3" fmla="*/ 52159 w 57150"/>
                <a:gd name="connsiteY3" fmla="*/ 37057 h 47625"/>
                <a:gd name="connsiteX4" fmla="*/ 55017 w 57150"/>
                <a:gd name="connsiteY4" fmla="*/ 29437 h 47625"/>
                <a:gd name="connsiteX5" fmla="*/ 55017 w 57150"/>
                <a:gd name="connsiteY5" fmla="*/ 13245 h 47625"/>
                <a:gd name="connsiteX6" fmla="*/ 40729 w 57150"/>
                <a:gd name="connsiteY6" fmla="*/ 10387 h 47625"/>
                <a:gd name="connsiteX7" fmla="*/ 14059 w 57150"/>
                <a:gd name="connsiteY7" fmla="*/ 7530 h 47625"/>
                <a:gd name="connsiteX8" fmla="*/ 12154 w 57150"/>
                <a:gd name="connsiteY8" fmla="*/ 14197 h 47625"/>
                <a:gd name="connsiteX9" fmla="*/ 29299 w 57150"/>
                <a:gd name="connsiteY9" fmla="*/ 17055 h 47625"/>
                <a:gd name="connsiteX10" fmla="*/ 46444 w 57150"/>
                <a:gd name="connsiteY10" fmla="*/ 17055 h 47625"/>
                <a:gd name="connsiteX11" fmla="*/ 53111 w 57150"/>
                <a:gd name="connsiteY11" fmla="*/ 22770 h 47625"/>
                <a:gd name="connsiteX12" fmla="*/ 53111 w 57150"/>
                <a:gd name="connsiteY12" fmla="*/ 30390 h 47625"/>
                <a:gd name="connsiteX13" fmla="*/ 38824 w 57150"/>
                <a:gd name="connsiteY13" fmla="*/ 35152 h 47625"/>
                <a:gd name="connsiteX14" fmla="*/ 15964 w 57150"/>
                <a:gd name="connsiteY14" fmla="*/ 24675 h 47625"/>
                <a:gd name="connsiteX15" fmla="*/ 11202 w 57150"/>
                <a:gd name="connsiteY15" fmla="*/ 7530 h 47625"/>
                <a:gd name="connsiteX16" fmla="*/ 7392 w 57150"/>
                <a:gd name="connsiteY16" fmla="*/ 12292 h 47625"/>
                <a:gd name="connsiteX17" fmla="*/ 7392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92" y="12292"/>
                  </a:moveTo>
                  <a:cubicBezTo>
                    <a:pt x="14059" y="19912"/>
                    <a:pt x="8344" y="34200"/>
                    <a:pt x="16917" y="39915"/>
                  </a:cubicBezTo>
                  <a:cubicBezTo>
                    <a:pt x="21679" y="43725"/>
                    <a:pt x="28346" y="41820"/>
                    <a:pt x="33109" y="40867"/>
                  </a:cubicBezTo>
                  <a:cubicBezTo>
                    <a:pt x="37871" y="39915"/>
                    <a:pt x="48349" y="40867"/>
                    <a:pt x="52159" y="37057"/>
                  </a:cubicBezTo>
                  <a:cubicBezTo>
                    <a:pt x="54064" y="35152"/>
                    <a:pt x="55017" y="32295"/>
                    <a:pt x="55017" y="29437"/>
                  </a:cubicBezTo>
                  <a:cubicBezTo>
                    <a:pt x="55017" y="25627"/>
                    <a:pt x="56921" y="17055"/>
                    <a:pt x="55017" y="13245"/>
                  </a:cubicBezTo>
                  <a:cubicBezTo>
                    <a:pt x="52159" y="8482"/>
                    <a:pt x="45492" y="10387"/>
                    <a:pt x="40729" y="10387"/>
                  </a:cubicBezTo>
                  <a:cubicBezTo>
                    <a:pt x="31204" y="10387"/>
                    <a:pt x="22631" y="9435"/>
                    <a:pt x="14059" y="7530"/>
                  </a:cubicBezTo>
                  <a:cubicBezTo>
                    <a:pt x="12154" y="7530"/>
                    <a:pt x="10249" y="13245"/>
                    <a:pt x="12154" y="14197"/>
                  </a:cubicBezTo>
                  <a:cubicBezTo>
                    <a:pt x="17869" y="15150"/>
                    <a:pt x="23584" y="16102"/>
                    <a:pt x="29299" y="17055"/>
                  </a:cubicBezTo>
                  <a:cubicBezTo>
                    <a:pt x="34061" y="17055"/>
                    <a:pt x="41681" y="16102"/>
                    <a:pt x="46444" y="17055"/>
                  </a:cubicBezTo>
                  <a:cubicBezTo>
                    <a:pt x="50254" y="18007"/>
                    <a:pt x="52159" y="18960"/>
                    <a:pt x="53111" y="22770"/>
                  </a:cubicBezTo>
                  <a:cubicBezTo>
                    <a:pt x="53111" y="23722"/>
                    <a:pt x="53111" y="29437"/>
                    <a:pt x="53111" y="30390"/>
                  </a:cubicBezTo>
                  <a:cubicBezTo>
                    <a:pt x="51206" y="34200"/>
                    <a:pt x="43586" y="34200"/>
                    <a:pt x="38824" y="35152"/>
                  </a:cubicBezTo>
                  <a:cubicBezTo>
                    <a:pt x="27394" y="37057"/>
                    <a:pt x="17869" y="38010"/>
                    <a:pt x="15964" y="24675"/>
                  </a:cubicBezTo>
                  <a:cubicBezTo>
                    <a:pt x="15011" y="18007"/>
                    <a:pt x="15964" y="12292"/>
                    <a:pt x="11202" y="7530"/>
                  </a:cubicBezTo>
                  <a:cubicBezTo>
                    <a:pt x="8344" y="5625"/>
                    <a:pt x="6439" y="11340"/>
                    <a:pt x="7392" y="12292"/>
                  </a:cubicBezTo>
                  <a:lnTo>
                    <a:pt x="7392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5" name="Freeform: Shape 74"/>
            <p:cNvSpPr/>
            <p:nvPr/>
          </p:nvSpPr>
          <p:spPr>
            <a:xfrm>
              <a:off x="8296520" y="498307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1" y="12653"/>
                    <a:pt x="13945" y="10748"/>
                  </a:cubicBezTo>
                  <a:cubicBezTo>
                    <a:pt x="16803" y="9795"/>
                    <a:pt x="21566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6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5851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6" name="Freeform: Shape 75"/>
            <p:cNvSpPr/>
            <p:nvPr/>
          </p:nvSpPr>
          <p:spPr>
            <a:xfrm>
              <a:off x="7808127" y="687454"/>
              <a:ext cx="4144990" cy="901084"/>
            </a:xfrm>
            <a:custGeom>
              <a:avLst/>
              <a:gdLst>
                <a:gd name="connsiteX0" fmla="*/ 2840302 w 2847975"/>
                <a:gd name="connsiteY0" fmla="*/ 273217 h 619125"/>
                <a:gd name="connsiteX1" fmla="*/ 2817443 w 2847975"/>
                <a:gd name="connsiteY1" fmla="*/ 267502 h 619125"/>
                <a:gd name="connsiteX2" fmla="*/ 2745052 w 2847975"/>
                <a:gd name="connsiteY2" fmla="*/ 263692 h 619125"/>
                <a:gd name="connsiteX3" fmla="*/ 2673615 w 2847975"/>
                <a:gd name="connsiteY3" fmla="*/ 271312 h 619125"/>
                <a:gd name="connsiteX4" fmla="*/ 2637420 w 2847975"/>
                <a:gd name="connsiteY4" fmla="*/ 279885 h 619125"/>
                <a:gd name="connsiteX5" fmla="*/ 2595510 w 2847975"/>
                <a:gd name="connsiteY5" fmla="*/ 295125 h 619125"/>
                <a:gd name="connsiteX6" fmla="*/ 2514547 w 2847975"/>
                <a:gd name="connsiteY6" fmla="*/ 318937 h 619125"/>
                <a:gd name="connsiteX7" fmla="*/ 2473590 w 2847975"/>
                <a:gd name="connsiteY7" fmla="*/ 326557 h 619125"/>
                <a:gd name="connsiteX8" fmla="*/ 2427870 w 2847975"/>
                <a:gd name="connsiteY8" fmla="*/ 324652 h 619125"/>
                <a:gd name="connsiteX9" fmla="*/ 2380245 w 2847975"/>
                <a:gd name="connsiteY9" fmla="*/ 317985 h 619125"/>
                <a:gd name="connsiteX10" fmla="*/ 2360243 w 2847975"/>
                <a:gd name="connsiteY10" fmla="*/ 315127 h 619125"/>
                <a:gd name="connsiteX11" fmla="*/ 2328810 w 2847975"/>
                <a:gd name="connsiteY11" fmla="*/ 311317 h 619125"/>
                <a:gd name="connsiteX12" fmla="*/ 2308807 w 2847975"/>
                <a:gd name="connsiteY12" fmla="*/ 313222 h 619125"/>
                <a:gd name="connsiteX13" fmla="*/ 2266897 w 2847975"/>
                <a:gd name="connsiteY13" fmla="*/ 324652 h 619125"/>
                <a:gd name="connsiteX14" fmla="*/ 2209747 w 2847975"/>
                <a:gd name="connsiteY14" fmla="*/ 357990 h 619125"/>
                <a:gd name="connsiteX15" fmla="*/ 2187840 w 2847975"/>
                <a:gd name="connsiteY15" fmla="*/ 376087 h 619125"/>
                <a:gd name="connsiteX16" fmla="*/ 2179268 w 2847975"/>
                <a:gd name="connsiteY16" fmla="*/ 386565 h 619125"/>
                <a:gd name="connsiteX17" fmla="*/ 2148787 w 2847975"/>
                <a:gd name="connsiteY17" fmla="*/ 415140 h 619125"/>
                <a:gd name="connsiteX18" fmla="*/ 2144977 w 2847975"/>
                <a:gd name="connsiteY18" fmla="*/ 419902 h 619125"/>
                <a:gd name="connsiteX19" fmla="*/ 2118307 w 2847975"/>
                <a:gd name="connsiteY19" fmla="*/ 445620 h 619125"/>
                <a:gd name="connsiteX20" fmla="*/ 2098305 w 2847975"/>
                <a:gd name="connsiteY20" fmla="*/ 464670 h 619125"/>
                <a:gd name="connsiteX21" fmla="*/ 2097352 w 2847975"/>
                <a:gd name="connsiteY21" fmla="*/ 457050 h 619125"/>
                <a:gd name="connsiteX22" fmla="*/ 2093542 w 2847975"/>
                <a:gd name="connsiteY22" fmla="*/ 428475 h 619125"/>
                <a:gd name="connsiteX23" fmla="*/ 2090684 w 2847975"/>
                <a:gd name="connsiteY23" fmla="*/ 405615 h 619125"/>
                <a:gd name="connsiteX24" fmla="*/ 2093542 w 2847975"/>
                <a:gd name="connsiteY24" fmla="*/ 390375 h 619125"/>
                <a:gd name="connsiteX25" fmla="*/ 2126880 w 2847975"/>
                <a:gd name="connsiteY25" fmla="*/ 340845 h 619125"/>
                <a:gd name="connsiteX26" fmla="*/ 2135452 w 2847975"/>
                <a:gd name="connsiteY26" fmla="*/ 326557 h 619125"/>
                <a:gd name="connsiteX27" fmla="*/ 2144025 w 2847975"/>
                <a:gd name="connsiteY27" fmla="*/ 291315 h 619125"/>
                <a:gd name="connsiteX28" fmla="*/ 2140215 w 2847975"/>
                <a:gd name="connsiteY28" fmla="*/ 273217 h 619125"/>
                <a:gd name="connsiteX29" fmla="*/ 2119260 w 2847975"/>
                <a:gd name="connsiteY29" fmla="*/ 268455 h 619125"/>
                <a:gd name="connsiteX30" fmla="*/ 2086875 w 2847975"/>
                <a:gd name="connsiteY30" fmla="*/ 296077 h 619125"/>
                <a:gd name="connsiteX31" fmla="*/ 2077350 w 2847975"/>
                <a:gd name="connsiteY31" fmla="*/ 318937 h 619125"/>
                <a:gd name="connsiteX32" fmla="*/ 2071634 w 2847975"/>
                <a:gd name="connsiteY32" fmla="*/ 343702 h 619125"/>
                <a:gd name="connsiteX33" fmla="*/ 2069730 w 2847975"/>
                <a:gd name="connsiteY33" fmla="*/ 362752 h 619125"/>
                <a:gd name="connsiteX34" fmla="*/ 2068777 w 2847975"/>
                <a:gd name="connsiteY34" fmla="*/ 402757 h 619125"/>
                <a:gd name="connsiteX35" fmla="*/ 2065920 w 2847975"/>
                <a:gd name="connsiteY35" fmla="*/ 416092 h 619125"/>
                <a:gd name="connsiteX36" fmla="*/ 2029725 w 2847975"/>
                <a:gd name="connsiteY36" fmla="*/ 466575 h 619125"/>
                <a:gd name="connsiteX37" fmla="*/ 1989720 w 2847975"/>
                <a:gd name="connsiteY37" fmla="*/ 511342 h 619125"/>
                <a:gd name="connsiteX38" fmla="*/ 1965907 w 2847975"/>
                <a:gd name="connsiteY38" fmla="*/ 508485 h 619125"/>
                <a:gd name="connsiteX39" fmla="*/ 1956382 w 2847975"/>
                <a:gd name="connsiteY39" fmla="*/ 485625 h 619125"/>
                <a:gd name="connsiteX40" fmla="*/ 1954477 w 2847975"/>
                <a:gd name="connsiteY40" fmla="*/ 429427 h 619125"/>
                <a:gd name="connsiteX41" fmla="*/ 1952572 w 2847975"/>
                <a:gd name="connsiteY41" fmla="*/ 410377 h 619125"/>
                <a:gd name="connsiteX42" fmla="*/ 1952572 w 2847975"/>
                <a:gd name="connsiteY42" fmla="*/ 409425 h 619125"/>
                <a:gd name="connsiteX43" fmla="*/ 1946857 w 2847975"/>
                <a:gd name="connsiteY43" fmla="*/ 402757 h 619125"/>
                <a:gd name="connsiteX44" fmla="*/ 1938285 w 2847975"/>
                <a:gd name="connsiteY44" fmla="*/ 408472 h 619125"/>
                <a:gd name="connsiteX45" fmla="*/ 1934475 w 2847975"/>
                <a:gd name="connsiteY45" fmla="*/ 427522 h 619125"/>
                <a:gd name="connsiteX46" fmla="*/ 1927807 w 2847975"/>
                <a:gd name="connsiteY46" fmla="*/ 456097 h 619125"/>
                <a:gd name="connsiteX47" fmla="*/ 1889707 w 2847975"/>
                <a:gd name="connsiteY47" fmla="*/ 517057 h 619125"/>
                <a:gd name="connsiteX48" fmla="*/ 1877325 w 2847975"/>
                <a:gd name="connsiteY48" fmla="*/ 521820 h 619125"/>
                <a:gd name="connsiteX49" fmla="*/ 1850655 w 2847975"/>
                <a:gd name="connsiteY49" fmla="*/ 504675 h 619125"/>
                <a:gd name="connsiteX50" fmla="*/ 1843035 w 2847975"/>
                <a:gd name="connsiteY50" fmla="*/ 477052 h 619125"/>
                <a:gd name="connsiteX51" fmla="*/ 1842082 w 2847975"/>
                <a:gd name="connsiteY51" fmla="*/ 436095 h 619125"/>
                <a:gd name="connsiteX52" fmla="*/ 1843035 w 2847975"/>
                <a:gd name="connsiteY52" fmla="*/ 424665 h 619125"/>
                <a:gd name="connsiteX53" fmla="*/ 1850655 w 2847975"/>
                <a:gd name="connsiteY53" fmla="*/ 394185 h 619125"/>
                <a:gd name="connsiteX54" fmla="*/ 1865895 w 2847975"/>
                <a:gd name="connsiteY54" fmla="*/ 350370 h 619125"/>
                <a:gd name="connsiteX55" fmla="*/ 1869705 w 2847975"/>
                <a:gd name="connsiteY55" fmla="*/ 343702 h 619125"/>
                <a:gd name="connsiteX56" fmla="*/ 1882087 w 2847975"/>
                <a:gd name="connsiteY56" fmla="*/ 325605 h 619125"/>
                <a:gd name="connsiteX57" fmla="*/ 1889707 w 2847975"/>
                <a:gd name="connsiteY57" fmla="*/ 320842 h 619125"/>
                <a:gd name="connsiteX58" fmla="*/ 1915425 w 2847975"/>
                <a:gd name="connsiteY58" fmla="*/ 329415 h 619125"/>
                <a:gd name="connsiteX59" fmla="*/ 1943047 w 2847975"/>
                <a:gd name="connsiteY59" fmla="*/ 384660 h 619125"/>
                <a:gd name="connsiteX60" fmla="*/ 1946857 w 2847975"/>
                <a:gd name="connsiteY60" fmla="*/ 379897 h 619125"/>
                <a:gd name="connsiteX61" fmla="*/ 1939237 w 2847975"/>
                <a:gd name="connsiteY61" fmla="*/ 350370 h 619125"/>
                <a:gd name="connsiteX62" fmla="*/ 1910662 w 2847975"/>
                <a:gd name="connsiteY62" fmla="*/ 318937 h 619125"/>
                <a:gd name="connsiteX63" fmla="*/ 1870657 w 2847975"/>
                <a:gd name="connsiteY63" fmla="*/ 321795 h 619125"/>
                <a:gd name="connsiteX64" fmla="*/ 1850655 w 2847975"/>
                <a:gd name="connsiteY64" fmla="*/ 344655 h 619125"/>
                <a:gd name="connsiteX65" fmla="*/ 1831605 w 2847975"/>
                <a:gd name="connsiteY65" fmla="*/ 392280 h 619125"/>
                <a:gd name="connsiteX66" fmla="*/ 1820175 w 2847975"/>
                <a:gd name="connsiteY66" fmla="*/ 461812 h 619125"/>
                <a:gd name="connsiteX67" fmla="*/ 1820175 w 2847975"/>
                <a:gd name="connsiteY67" fmla="*/ 463717 h 619125"/>
                <a:gd name="connsiteX68" fmla="*/ 1804935 w 2847975"/>
                <a:gd name="connsiteY68" fmla="*/ 493245 h 619125"/>
                <a:gd name="connsiteX69" fmla="*/ 1773502 w 2847975"/>
                <a:gd name="connsiteY69" fmla="*/ 547537 h 619125"/>
                <a:gd name="connsiteX70" fmla="*/ 1752547 w 2847975"/>
                <a:gd name="connsiteY70" fmla="*/ 572302 h 619125"/>
                <a:gd name="connsiteX71" fmla="*/ 1736355 w 2847975"/>
                <a:gd name="connsiteY71" fmla="*/ 568492 h 619125"/>
                <a:gd name="connsiteX72" fmla="*/ 1729687 w 2847975"/>
                <a:gd name="connsiteY72" fmla="*/ 541822 h 619125"/>
                <a:gd name="connsiteX73" fmla="*/ 1730640 w 2847975"/>
                <a:gd name="connsiteY73" fmla="*/ 516105 h 619125"/>
                <a:gd name="connsiteX74" fmla="*/ 1734450 w 2847975"/>
                <a:gd name="connsiteY74" fmla="*/ 485625 h 619125"/>
                <a:gd name="connsiteX75" fmla="*/ 1743975 w 2847975"/>
                <a:gd name="connsiteY75" fmla="*/ 445620 h 619125"/>
                <a:gd name="connsiteX76" fmla="*/ 1753500 w 2847975"/>
                <a:gd name="connsiteY76" fmla="*/ 417045 h 619125"/>
                <a:gd name="connsiteX77" fmla="*/ 1767787 w 2847975"/>
                <a:gd name="connsiteY77" fmla="*/ 380850 h 619125"/>
                <a:gd name="connsiteX78" fmla="*/ 1781122 w 2847975"/>
                <a:gd name="connsiteY78" fmla="*/ 340845 h 619125"/>
                <a:gd name="connsiteX79" fmla="*/ 1792552 w 2847975"/>
                <a:gd name="connsiteY79" fmla="*/ 293220 h 619125"/>
                <a:gd name="connsiteX80" fmla="*/ 1788742 w 2847975"/>
                <a:gd name="connsiteY80" fmla="*/ 258930 h 619125"/>
                <a:gd name="connsiteX81" fmla="*/ 1756357 w 2847975"/>
                <a:gd name="connsiteY81" fmla="*/ 248452 h 619125"/>
                <a:gd name="connsiteX82" fmla="*/ 1739212 w 2847975"/>
                <a:gd name="connsiteY82" fmla="*/ 261787 h 619125"/>
                <a:gd name="connsiteX83" fmla="*/ 1717305 w 2847975"/>
                <a:gd name="connsiteY83" fmla="*/ 291315 h 619125"/>
                <a:gd name="connsiteX84" fmla="*/ 1692540 w 2847975"/>
                <a:gd name="connsiteY84" fmla="*/ 334177 h 619125"/>
                <a:gd name="connsiteX85" fmla="*/ 1670632 w 2847975"/>
                <a:gd name="connsiteY85" fmla="*/ 387517 h 619125"/>
                <a:gd name="connsiteX86" fmla="*/ 1667775 w 2847975"/>
                <a:gd name="connsiteY86" fmla="*/ 396090 h 619125"/>
                <a:gd name="connsiteX87" fmla="*/ 1656345 w 2847975"/>
                <a:gd name="connsiteY87" fmla="*/ 357037 h 619125"/>
                <a:gd name="connsiteX88" fmla="*/ 1636342 w 2847975"/>
                <a:gd name="connsiteY88" fmla="*/ 338940 h 619125"/>
                <a:gd name="connsiteX89" fmla="*/ 1607767 w 2847975"/>
                <a:gd name="connsiteY89" fmla="*/ 343702 h 619125"/>
                <a:gd name="connsiteX90" fmla="*/ 1583002 w 2847975"/>
                <a:gd name="connsiteY90" fmla="*/ 376087 h 619125"/>
                <a:gd name="connsiteX91" fmla="*/ 1578240 w 2847975"/>
                <a:gd name="connsiteY91" fmla="*/ 393232 h 619125"/>
                <a:gd name="connsiteX92" fmla="*/ 1576335 w 2847975"/>
                <a:gd name="connsiteY92" fmla="*/ 386565 h 619125"/>
                <a:gd name="connsiteX93" fmla="*/ 1572525 w 2847975"/>
                <a:gd name="connsiteY93" fmla="*/ 354180 h 619125"/>
                <a:gd name="connsiteX94" fmla="*/ 1554427 w 2847975"/>
                <a:gd name="connsiteY94" fmla="*/ 338940 h 619125"/>
                <a:gd name="connsiteX95" fmla="*/ 1554427 w 2847975"/>
                <a:gd name="connsiteY95" fmla="*/ 368467 h 619125"/>
                <a:gd name="connsiteX96" fmla="*/ 1559190 w 2847975"/>
                <a:gd name="connsiteY96" fmla="*/ 414187 h 619125"/>
                <a:gd name="connsiteX97" fmla="*/ 1561095 w 2847975"/>
                <a:gd name="connsiteY97" fmla="*/ 437047 h 619125"/>
                <a:gd name="connsiteX98" fmla="*/ 1561095 w 2847975"/>
                <a:gd name="connsiteY98" fmla="*/ 449430 h 619125"/>
                <a:gd name="connsiteX99" fmla="*/ 1542997 w 2847975"/>
                <a:gd name="connsiteY99" fmla="*/ 486577 h 619125"/>
                <a:gd name="connsiteX100" fmla="*/ 1522042 w 2847975"/>
                <a:gd name="connsiteY100" fmla="*/ 512295 h 619125"/>
                <a:gd name="connsiteX101" fmla="*/ 1487752 w 2847975"/>
                <a:gd name="connsiteY101" fmla="*/ 522772 h 619125"/>
                <a:gd name="connsiteX102" fmla="*/ 1475370 w 2847975"/>
                <a:gd name="connsiteY102" fmla="*/ 511342 h 619125"/>
                <a:gd name="connsiteX103" fmla="*/ 1471560 w 2847975"/>
                <a:gd name="connsiteY103" fmla="*/ 478957 h 619125"/>
                <a:gd name="connsiteX104" fmla="*/ 1472512 w 2847975"/>
                <a:gd name="connsiteY104" fmla="*/ 444667 h 619125"/>
                <a:gd name="connsiteX105" fmla="*/ 1476322 w 2847975"/>
                <a:gd name="connsiteY105" fmla="*/ 397995 h 619125"/>
                <a:gd name="connsiteX106" fmla="*/ 1481085 w 2847975"/>
                <a:gd name="connsiteY106" fmla="*/ 355132 h 619125"/>
                <a:gd name="connsiteX107" fmla="*/ 1484895 w 2847975"/>
                <a:gd name="connsiteY107" fmla="*/ 338940 h 619125"/>
                <a:gd name="connsiteX108" fmla="*/ 1510612 w 2847975"/>
                <a:gd name="connsiteY108" fmla="*/ 299887 h 619125"/>
                <a:gd name="connsiteX109" fmla="*/ 1517280 w 2847975"/>
                <a:gd name="connsiteY109" fmla="*/ 295125 h 619125"/>
                <a:gd name="connsiteX110" fmla="*/ 1538235 w 2847975"/>
                <a:gd name="connsiteY110" fmla="*/ 292267 h 619125"/>
                <a:gd name="connsiteX111" fmla="*/ 1596337 w 2847975"/>
                <a:gd name="connsiteY111" fmla="*/ 285600 h 619125"/>
                <a:gd name="connsiteX112" fmla="*/ 1594432 w 2847975"/>
                <a:gd name="connsiteY112" fmla="*/ 277980 h 619125"/>
                <a:gd name="connsiteX113" fmla="*/ 1518232 w 2847975"/>
                <a:gd name="connsiteY113" fmla="*/ 285600 h 619125"/>
                <a:gd name="connsiteX114" fmla="*/ 1534425 w 2847975"/>
                <a:gd name="connsiteY114" fmla="*/ 254167 h 619125"/>
                <a:gd name="connsiteX115" fmla="*/ 1542045 w 2847975"/>
                <a:gd name="connsiteY115" fmla="*/ 240832 h 619125"/>
                <a:gd name="connsiteX116" fmla="*/ 1557285 w 2847975"/>
                <a:gd name="connsiteY116" fmla="*/ 196065 h 619125"/>
                <a:gd name="connsiteX117" fmla="*/ 1568715 w 2847975"/>
                <a:gd name="connsiteY117" fmla="*/ 154155 h 619125"/>
                <a:gd name="connsiteX118" fmla="*/ 1553475 w 2847975"/>
                <a:gd name="connsiteY118" fmla="*/ 109387 h 619125"/>
                <a:gd name="connsiteX119" fmla="*/ 1522995 w 2847975"/>
                <a:gd name="connsiteY119" fmla="*/ 112245 h 619125"/>
                <a:gd name="connsiteX120" fmla="*/ 1502040 w 2847975"/>
                <a:gd name="connsiteY120" fmla="*/ 156060 h 619125"/>
                <a:gd name="connsiteX121" fmla="*/ 1488705 w 2847975"/>
                <a:gd name="connsiteY121" fmla="*/ 199875 h 619125"/>
                <a:gd name="connsiteX122" fmla="*/ 1474417 w 2847975"/>
                <a:gd name="connsiteY122" fmla="*/ 247500 h 619125"/>
                <a:gd name="connsiteX123" fmla="*/ 1466797 w 2847975"/>
                <a:gd name="connsiteY123" fmla="*/ 285600 h 619125"/>
                <a:gd name="connsiteX124" fmla="*/ 1461082 w 2847975"/>
                <a:gd name="connsiteY124" fmla="*/ 290362 h 619125"/>
                <a:gd name="connsiteX125" fmla="*/ 1421077 w 2847975"/>
                <a:gd name="connsiteY125" fmla="*/ 295125 h 619125"/>
                <a:gd name="connsiteX126" fmla="*/ 1421077 w 2847975"/>
                <a:gd name="connsiteY126" fmla="*/ 301792 h 619125"/>
                <a:gd name="connsiteX127" fmla="*/ 1463940 w 2847975"/>
                <a:gd name="connsiteY127" fmla="*/ 297030 h 619125"/>
                <a:gd name="connsiteX128" fmla="*/ 1463940 w 2847975"/>
                <a:gd name="connsiteY128" fmla="*/ 302745 h 619125"/>
                <a:gd name="connsiteX129" fmla="*/ 1458225 w 2847975"/>
                <a:gd name="connsiteY129" fmla="*/ 346560 h 619125"/>
                <a:gd name="connsiteX130" fmla="*/ 1449652 w 2847975"/>
                <a:gd name="connsiteY130" fmla="*/ 371325 h 619125"/>
                <a:gd name="connsiteX131" fmla="*/ 1441080 w 2847975"/>
                <a:gd name="connsiteY131" fmla="*/ 380850 h 619125"/>
                <a:gd name="connsiteX132" fmla="*/ 1402027 w 2847975"/>
                <a:gd name="connsiteY132" fmla="*/ 436095 h 619125"/>
                <a:gd name="connsiteX133" fmla="*/ 1397265 w 2847975"/>
                <a:gd name="connsiteY133" fmla="*/ 425617 h 619125"/>
                <a:gd name="connsiteX134" fmla="*/ 1387740 w 2847975"/>
                <a:gd name="connsiteY134" fmla="*/ 403710 h 619125"/>
                <a:gd name="connsiteX135" fmla="*/ 1375357 w 2847975"/>
                <a:gd name="connsiteY135" fmla="*/ 380850 h 619125"/>
                <a:gd name="connsiteX136" fmla="*/ 1374405 w 2847975"/>
                <a:gd name="connsiteY136" fmla="*/ 361800 h 619125"/>
                <a:gd name="connsiteX137" fmla="*/ 1398217 w 2847975"/>
                <a:gd name="connsiteY137" fmla="*/ 322747 h 619125"/>
                <a:gd name="connsiteX138" fmla="*/ 1411552 w 2847975"/>
                <a:gd name="connsiteY138" fmla="*/ 290362 h 619125"/>
                <a:gd name="connsiteX139" fmla="*/ 1399170 w 2847975"/>
                <a:gd name="connsiteY139" fmla="*/ 270360 h 619125"/>
                <a:gd name="connsiteX140" fmla="*/ 1379167 w 2847975"/>
                <a:gd name="connsiteY140" fmla="*/ 276075 h 619125"/>
                <a:gd name="connsiteX141" fmla="*/ 1346782 w 2847975"/>
                <a:gd name="connsiteY141" fmla="*/ 323700 h 619125"/>
                <a:gd name="connsiteX142" fmla="*/ 1345830 w 2847975"/>
                <a:gd name="connsiteY142" fmla="*/ 371325 h 619125"/>
                <a:gd name="connsiteX143" fmla="*/ 1345830 w 2847975"/>
                <a:gd name="connsiteY143" fmla="*/ 386565 h 619125"/>
                <a:gd name="connsiteX144" fmla="*/ 1334400 w 2847975"/>
                <a:gd name="connsiteY144" fmla="*/ 400852 h 619125"/>
                <a:gd name="connsiteX145" fmla="*/ 1311540 w 2847975"/>
                <a:gd name="connsiteY145" fmla="*/ 425617 h 619125"/>
                <a:gd name="connsiteX146" fmla="*/ 1281060 w 2847975"/>
                <a:gd name="connsiteY146" fmla="*/ 458955 h 619125"/>
                <a:gd name="connsiteX147" fmla="*/ 1274392 w 2847975"/>
                <a:gd name="connsiteY147" fmla="*/ 465622 h 619125"/>
                <a:gd name="connsiteX148" fmla="*/ 1247722 w 2847975"/>
                <a:gd name="connsiteY148" fmla="*/ 485625 h 619125"/>
                <a:gd name="connsiteX149" fmla="*/ 1237245 w 2847975"/>
                <a:gd name="connsiteY149" fmla="*/ 489435 h 619125"/>
                <a:gd name="connsiteX150" fmla="*/ 1233435 w 2847975"/>
                <a:gd name="connsiteY150" fmla="*/ 486577 h 619125"/>
                <a:gd name="connsiteX151" fmla="*/ 1230577 w 2847975"/>
                <a:gd name="connsiteY151" fmla="*/ 463717 h 619125"/>
                <a:gd name="connsiteX152" fmla="*/ 1238197 w 2847975"/>
                <a:gd name="connsiteY152" fmla="*/ 426570 h 619125"/>
                <a:gd name="connsiteX153" fmla="*/ 1250580 w 2847975"/>
                <a:gd name="connsiteY153" fmla="*/ 388470 h 619125"/>
                <a:gd name="connsiteX154" fmla="*/ 1260105 w 2847975"/>
                <a:gd name="connsiteY154" fmla="*/ 357037 h 619125"/>
                <a:gd name="connsiteX155" fmla="*/ 1269630 w 2847975"/>
                <a:gd name="connsiteY155" fmla="*/ 327510 h 619125"/>
                <a:gd name="connsiteX156" fmla="*/ 1274392 w 2847975"/>
                <a:gd name="connsiteY156" fmla="*/ 308460 h 619125"/>
                <a:gd name="connsiteX157" fmla="*/ 1255342 w 2847975"/>
                <a:gd name="connsiteY157" fmla="*/ 299887 h 619125"/>
                <a:gd name="connsiteX158" fmla="*/ 1248675 w 2847975"/>
                <a:gd name="connsiteY158" fmla="*/ 315127 h 619125"/>
                <a:gd name="connsiteX159" fmla="*/ 1231530 w 2847975"/>
                <a:gd name="connsiteY159" fmla="*/ 361800 h 619125"/>
                <a:gd name="connsiteX160" fmla="*/ 1220100 w 2847975"/>
                <a:gd name="connsiteY160" fmla="*/ 396090 h 619125"/>
                <a:gd name="connsiteX161" fmla="*/ 1206765 w 2847975"/>
                <a:gd name="connsiteY161" fmla="*/ 457050 h 619125"/>
                <a:gd name="connsiteX162" fmla="*/ 1205812 w 2847975"/>
                <a:gd name="connsiteY162" fmla="*/ 462765 h 619125"/>
                <a:gd name="connsiteX163" fmla="*/ 1194382 w 2847975"/>
                <a:gd name="connsiteY163" fmla="*/ 484672 h 619125"/>
                <a:gd name="connsiteX164" fmla="*/ 1153425 w 2847975"/>
                <a:gd name="connsiteY164" fmla="*/ 529440 h 619125"/>
                <a:gd name="connsiteX165" fmla="*/ 1133422 w 2847975"/>
                <a:gd name="connsiteY165" fmla="*/ 531345 h 619125"/>
                <a:gd name="connsiteX166" fmla="*/ 1129612 w 2847975"/>
                <a:gd name="connsiteY166" fmla="*/ 526582 h 619125"/>
                <a:gd name="connsiteX167" fmla="*/ 1122945 w 2847975"/>
                <a:gd name="connsiteY167" fmla="*/ 507532 h 619125"/>
                <a:gd name="connsiteX168" fmla="*/ 1120087 w 2847975"/>
                <a:gd name="connsiteY168" fmla="*/ 490387 h 619125"/>
                <a:gd name="connsiteX169" fmla="*/ 1123897 w 2847975"/>
                <a:gd name="connsiteY169" fmla="*/ 460860 h 619125"/>
                <a:gd name="connsiteX170" fmla="*/ 1136280 w 2847975"/>
                <a:gd name="connsiteY170" fmla="*/ 414187 h 619125"/>
                <a:gd name="connsiteX171" fmla="*/ 1157235 w 2847975"/>
                <a:gd name="connsiteY171" fmla="*/ 362752 h 619125"/>
                <a:gd name="connsiteX172" fmla="*/ 1168665 w 2847975"/>
                <a:gd name="connsiteY172" fmla="*/ 317985 h 619125"/>
                <a:gd name="connsiteX173" fmla="*/ 1160092 w 2847975"/>
                <a:gd name="connsiteY173" fmla="*/ 311317 h 619125"/>
                <a:gd name="connsiteX174" fmla="*/ 1135327 w 2847975"/>
                <a:gd name="connsiteY174" fmla="*/ 312270 h 619125"/>
                <a:gd name="connsiteX175" fmla="*/ 1110562 w 2847975"/>
                <a:gd name="connsiteY175" fmla="*/ 302745 h 619125"/>
                <a:gd name="connsiteX176" fmla="*/ 1104847 w 2847975"/>
                <a:gd name="connsiteY176" fmla="*/ 297030 h 619125"/>
                <a:gd name="connsiteX177" fmla="*/ 1106752 w 2847975"/>
                <a:gd name="connsiteY177" fmla="*/ 285600 h 619125"/>
                <a:gd name="connsiteX178" fmla="*/ 1104847 w 2847975"/>
                <a:gd name="connsiteY178" fmla="*/ 221782 h 619125"/>
                <a:gd name="connsiteX179" fmla="*/ 1078177 w 2847975"/>
                <a:gd name="connsiteY179" fmla="*/ 215115 h 619125"/>
                <a:gd name="connsiteX180" fmla="*/ 1067700 w 2847975"/>
                <a:gd name="connsiteY180" fmla="*/ 235117 h 619125"/>
                <a:gd name="connsiteX181" fmla="*/ 1064842 w 2847975"/>
                <a:gd name="connsiteY181" fmla="*/ 267502 h 619125"/>
                <a:gd name="connsiteX182" fmla="*/ 1073415 w 2847975"/>
                <a:gd name="connsiteY182" fmla="*/ 294172 h 619125"/>
                <a:gd name="connsiteX183" fmla="*/ 1098180 w 2847975"/>
                <a:gd name="connsiteY183" fmla="*/ 308460 h 619125"/>
                <a:gd name="connsiteX184" fmla="*/ 1091512 w 2847975"/>
                <a:gd name="connsiteY184" fmla="*/ 331320 h 619125"/>
                <a:gd name="connsiteX185" fmla="*/ 1073415 w 2847975"/>
                <a:gd name="connsiteY185" fmla="*/ 380850 h 619125"/>
                <a:gd name="connsiteX186" fmla="*/ 1024837 w 2847975"/>
                <a:gd name="connsiteY186" fmla="*/ 461812 h 619125"/>
                <a:gd name="connsiteX187" fmla="*/ 1011502 w 2847975"/>
                <a:gd name="connsiteY187" fmla="*/ 475147 h 619125"/>
                <a:gd name="connsiteX188" fmla="*/ 988642 w 2847975"/>
                <a:gd name="connsiteY188" fmla="*/ 474195 h 619125"/>
                <a:gd name="connsiteX189" fmla="*/ 973402 w 2847975"/>
                <a:gd name="connsiteY189" fmla="*/ 437047 h 619125"/>
                <a:gd name="connsiteX190" fmla="*/ 974355 w 2847975"/>
                <a:gd name="connsiteY190" fmla="*/ 392280 h 619125"/>
                <a:gd name="connsiteX191" fmla="*/ 981975 w 2847975"/>
                <a:gd name="connsiteY191" fmla="*/ 337987 h 619125"/>
                <a:gd name="connsiteX192" fmla="*/ 993405 w 2847975"/>
                <a:gd name="connsiteY192" fmla="*/ 276075 h 619125"/>
                <a:gd name="connsiteX193" fmla="*/ 989595 w 2847975"/>
                <a:gd name="connsiteY193" fmla="*/ 249405 h 619125"/>
                <a:gd name="connsiteX194" fmla="*/ 957210 w 2847975"/>
                <a:gd name="connsiteY194" fmla="*/ 240832 h 619125"/>
                <a:gd name="connsiteX195" fmla="*/ 934350 w 2847975"/>
                <a:gd name="connsiteY195" fmla="*/ 260835 h 619125"/>
                <a:gd name="connsiteX196" fmla="*/ 904822 w 2847975"/>
                <a:gd name="connsiteY196" fmla="*/ 309412 h 619125"/>
                <a:gd name="connsiteX197" fmla="*/ 865770 w 2847975"/>
                <a:gd name="connsiteY197" fmla="*/ 398947 h 619125"/>
                <a:gd name="connsiteX198" fmla="*/ 848625 w 2847975"/>
                <a:gd name="connsiteY198" fmla="*/ 441810 h 619125"/>
                <a:gd name="connsiteX199" fmla="*/ 836242 w 2847975"/>
                <a:gd name="connsiteY199" fmla="*/ 479910 h 619125"/>
                <a:gd name="connsiteX200" fmla="*/ 836242 w 2847975"/>
                <a:gd name="connsiteY200" fmla="*/ 443715 h 619125"/>
                <a:gd name="connsiteX201" fmla="*/ 840052 w 2847975"/>
                <a:gd name="connsiteY201" fmla="*/ 355132 h 619125"/>
                <a:gd name="connsiteX202" fmla="*/ 842910 w 2847975"/>
                <a:gd name="connsiteY202" fmla="*/ 343702 h 619125"/>
                <a:gd name="connsiteX203" fmla="*/ 875295 w 2847975"/>
                <a:gd name="connsiteY203" fmla="*/ 300840 h 619125"/>
                <a:gd name="connsiteX204" fmla="*/ 904822 w 2847975"/>
                <a:gd name="connsiteY204" fmla="*/ 248452 h 619125"/>
                <a:gd name="connsiteX205" fmla="*/ 917205 w 2847975"/>
                <a:gd name="connsiteY205" fmla="*/ 222735 h 619125"/>
                <a:gd name="connsiteX206" fmla="*/ 924825 w 2847975"/>
                <a:gd name="connsiteY206" fmla="*/ 202732 h 619125"/>
                <a:gd name="connsiteX207" fmla="*/ 932445 w 2847975"/>
                <a:gd name="connsiteY207" fmla="*/ 177015 h 619125"/>
                <a:gd name="connsiteX208" fmla="*/ 934350 w 2847975"/>
                <a:gd name="connsiteY208" fmla="*/ 139867 h 619125"/>
                <a:gd name="connsiteX209" fmla="*/ 927682 w 2847975"/>
                <a:gd name="connsiteY209" fmla="*/ 85575 h 619125"/>
                <a:gd name="connsiteX210" fmla="*/ 901965 w 2847975"/>
                <a:gd name="connsiteY210" fmla="*/ 78907 h 619125"/>
                <a:gd name="connsiteX211" fmla="*/ 881010 w 2847975"/>
                <a:gd name="connsiteY211" fmla="*/ 109387 h 619125"/>
                <a:gd name="connsiteX212" fmla="*/ 865770 w 2847975"/>
                <a:gd name="connsiteY212" fmla="*/ 148440 h 619125"/>
                <a:gd name="connsiteX213" fmla="*/ 845767 w 2847975"/>
                <a:gd name="connsiteY213" fmla="*/ 208447 h 619125"/>
                <a:gd name="connsiteX214" fmla="*/ 830527 w 2847975"/>
                <a:gd name="connsiteY214" fmla="*/ 270360 h 619125"/>
                <a:gd name="connsiteX215" fmla="*/ 823860 w 2847975"/>
                <a:gd name="connsiteY215" fmla="*/ 301792 h 619125"/>
                <a:gd name="connsiteX216" fmla="*/ 819097 w 2847975"/>
                <a:gd name="connsiteY216" fmla="*/ 332272 h 619125"/>
                <a:gd name="connsiteX217" fmla="*/ 814335 w 2847975"/>
                <a:gd name="connsiteY217" fmla="*/ 359895 h 619125"/>
                <a:gd name="connsiteX218" fmla="*/ 811477 w 2847975"/>
                <a:gd name="connsiteY218" fmla="*/ 396090 h 619125"/>
                <a:gd name="connsiteX219" fmla="*/ 809572 w 2847975"/>
                <a:gd name="connsiteY219" fmla="*/ 410377 h 619125"/>
                <a:gd name="connsiteX220" fmla="*/ 796237 w 2847975"/>
                <a:gd name="connsiteY220" fmla="*/ 434190 h 619125"/>
                <a:gd name="connsiteX221" fmla="*/ 747660 w 2847975"/>
                <a:gd name="connsiteY221" fmla="*/ 484672 h 619125"/>
                <a:gd name="connsiteX222" fmla="*/ 733372 w 2847975"/>
                <a:gd name="connsiteY222" fmla="*/ 492292 h 619125"/>
                <a:gd name="connsiteX223" fmla="*/ 690510 w 2847975"/>
                <a:gd name="connsiteY223" fmla="*/ 493245 h 619125"/>
                <a:gd name="connsiteX224" fmla="*/ 635265 w 2847975"/>
                <a:gd name="connsiteY224" fmla="*/ 458955 h 619125"/>
                <a:gd name="connsiteX225" fmla="*/ 616215 w 2847975"/>
                <a:gd name="connsiteY225" fmla="*/ 401805 h 619125"/>
                <a:gd name="connsiteX226" fmla="*/ 616215 w 2847975"/>
                <a:gd name="connsiteY226" fmla="*/ 333225 h 619125"/>
                <a:gd name="connsiteX227" fmla="*/ 617167 w 2847975"/>
                <a:gd name="connsiteY227" fmla="*/ 327510 h 619125"/>
                <a:gd name="connsiteX228" fmla="*/ 621930 w 2847975"/>
                <a:gd name="connsiteY228" fmla="*/ 300840 h 619125"/>
                <a:gd name="connsiteX229" fmla="*/ 633360 w 2847975"/>
                <a:gd name="connsiteY229" fmla="*/ 257025 h 619125"/>
                <a:gd name="connsiteX230" fmla="*/ 647647 w 2847975"/>
                <a:gd name="connsiteY230" fmla="*/ 221782 h 619125"/>
                <a:gd name="connsiteX231" fmla="*/ 662887 w 2847975"/>
                <a:gd name="connsiteY231" fmla="*/ 200827 h 619125"/>
                <a:gd name="connsiteX232" fmla="*/ 693367 w 2847975"/>
                <a:gd name="connsiteY232" fmla="*/ 182730 h 619125"/>
                <a:gd name="connsiteX233" fmla="*/ 733372 w 2847975"/>
                <a:gd name="connsiteY233" fmla="*/ 152250 h 619125"/>
                <a:gd name="connsiteX234" fmla="*/ 780997 w 2847975"/>
                <a:gd name="connsiteY234" fmla="*/ 101767 h 619125"/>
                <a:gd name="connsiteX235" fmla="*/ 807667 w 2847975"/>
                <a:gd name="connsiteY235" fmla="*/ 70335 h 619125"/>
                <a:gd name="connsiteX236" fmla="*/ 828622 w 2847975"/>
                <a:gd name="connsiteY236" fmla="*/ 29377 h 619125"/>
                <a:gd name="connsiteX237" fmla="*/ 810525 w 2847975"/>
                <a:gd name="connsiteY237" fmla="*/ 7470 h 619125"/>
                <a:gd name="connsiteX238" fmla="*/ 769567 w 2847975"/>
                <a:gd name="connsiteY238" fmla="*/ 21757 h 619125"/>
                <a:gd name="connsiteX239" fmla="*/ 725752 w 2847975"/>
                <a:gd name="connsiteY239" fmla="*/ 63667 h 619125"/>
                <a:gd name="connsiteX240" fmla="*/ 678127 w 2847975"/>
                <a:gd name="connsiteY240" fmla="*/ 119865 h 619125"/>
                <a:gd name="connsiteX241" fmla="*/ 640027 w 2847975"/>
                <a:gd name="connsiteY241" fmla="*/ 181777 h 619125"/>
                <a:gd name="connsiteX242" fmla="*/ 634312 w 2847975"/>
                <a:gd name="connsiteY242" fmla="*/ 195112 h 619125"/>
                <a:gd name="connsiteX243" fmla="*/ 619072 w 2847975"/>
                <a:gd name="connsiteY243" fmla="*/ 212257 h 619125"/>
                <a:gd name="connsiteX244" fmla="*/ 611452 w 2847975"/>
                <a:gd name="connsiteY244" fmla="*/ 216067 h 619125"/>
                <a:gd name="connsiteX245" fmla="*/ 571447 w 2847975"/>
                <a:gd name="connsiteY245" fmla="*/ 237975 h 619125"/>
                <a:gd name="connsiteX246" fmla="*/ 551445 w 2847975"/>
                <a:gd name="connsiteY246" fmla="*/ 246547 h 619125"/>
                <a:gd name="connsiteX247" fmla="*/ 504772 w 2847975"/>
                <a:gd name="connsiteY247" fmla="*/ 270360 h 619125"/>
                <a:gd name="connsiteX248" fmla="*/ 458100 w 2847975"/>
                <a:gd name="connsiteY248" fmla="*/ 284647 h 619125"/>
                <a:gd name="connsiteX249" fmla="*/ 414285 w 2847975"/>
                <a:gd name="connsiteY249" fmla="*/ 291315 h 619125"/>
                <a:gd name="connsiteX250" fmla="*/ 399045 w 2847975"/>
                <a:gd name="connsiteY250" fmla="*/ 290362 h 619125"/>
                <a:gd name="connsiteX251" fmla="*/ 355230 w 2847975"/>
                <a:gd name="connsiteY251" fmla="*/ 287505 h 619125"/>
                <a:gd name="connsiteX252" fmla="*/ 302842 w 2847975"/>
                <a:gd name="connsiteY252" fmla="*/ 286552 h 619125"/>
                <a:gd name="connsiteX253" fmla="*/ 267600 w 2847975"/>
                <a:gd name="connsiteY253" fmla="*/ 292267 h 619125"/>
                <a:gd name="connsiteX254" fmla="*/ 202830 w 2847975"/>
                <a:gd name="connsiteY254" fmla="*/ 309412 h 619125"/>
                <a:gd name="connsiteX255" fmla="*/ 143775 w 2847975"/>
                <a:gd name="connsiteY255" fmla="*/ 321795 h 619125"/>
                <a:gd name="connsiteX256" fmla="*/ 100912 w 2847975"/>
                <a:gd name="connsiteY256" fmla="*/ 323700 h 619125"/>
                <a:gd name="connsiteX257" fmla="*/ 46620 w 2847975"/>
                <a:gd name="connsiteY257" fmla="*/ 318937 h 619125"/>
                <a:gd name="connsiteX258" fmla="*/ 18997 w 2847975"/>
                <a:gd name="connsiteY258" fmla="*/ 323700 h 619125"/>
                <a:gd name="connsiteX259" fmla="*/ 7567 w 2847975"/>
                <a:gd name="connsiteY259" fmla="*/ 332272 h 619125"/>
                <a:gd name="connsiteX260" fmla="*/ 7567 w 2847975"/>
                <a:gd name="connsiteY260" fmla="*/ 337035 h 619125"/>
                <a:gd name="connsiteX261" fmla="*/ 11377 w 2847975"/>
                <a:gd name="connsiteY261" fmla="*/ 335130 h 619125"/>
                <a:gd name="connsiteX262" fmla="*/ 20902 w 2847975"/>
                <a:gd name="connsiteY262" fmla="*/ 328462 h 619125"/>
                <a:gd name="connsiteX263" fmla="*/ 59955 w 2847975"/>
                <a:gd name="connsiteY263" fmla="*/ 324652 h 619125"/>
                <a:gd name="connsiteX264" fmla="*/ 89482 w 2847975"/>
                <a:gd name="connsiteY264" fmla="*/ 329415 h 619125"/>
                <a:gd name="connsiteX265" fmla="*/ 137107 w 2847975"/>
                <a:gd name="connsiteY265" fmla="*/ 331320 h 619125"/>
                <a:gd name="connsiteX266" fmla="*/ 200925 w 2847975"/>
                <a:gd name="connsiteY266" fmla="*/ 317032 h 619125"/>
                <a:gd name="connsiteX267" fmla="*/ 278077 w 2847975"/>
                <a:gd name="connsiteY267" fmla="*/ 296077 h 619125"/>
                <a:gd name="connsiteX268" fmla="*/ 312367 w 2847975"/>
                <a:gd name="connsiteY268" fmla="*/ 292267 h 619125"/>
                <a:gd name="connsiteX269" fmla="*/ 347610 w 2847975"/>
                <a:gd name="connsiteY269" fmla="*/ 294172 h 619125"/>
                <a:gd name="connsiteX270" fmla="*/ 364755 w 2847975"/>
                <a:gd name="connsiteY270" fmla="*/ 296077 h 619125"/>
                <a:gd name="connsiteX271" fmla="*/ 394282 w 2847975"/>
                <a:gd name="connsiteY271" fmla="*/ 297982 h 619125"/>
                <a:gd name="connsiteX272" fmla="*/ 424762 w 2847975"/>
                <a:gd name="connsiteY272" fmla="*/ 299887 h 619125"/>
                <a:gd name="connsiteX273" fmla="*/ 432382 w 2847975"/>
                <a:gd name="connsiteY273" fmla="*/ 298935 h 619125"/>
                <a:gd name="connsiteX274" fmla="*/ 451432 w 2847975"/>
                <a:gd name="connsiteY274" fmla="*/ 294172 h 619125"/>
                <a:gd name="connsiteX275" fmla="*/ 480960 w 2847975"/>
                <a:gd name="connsiteY275" fmla="*/ 288457 h 619125"/>
                <a:gd name="connsiteX276" fmla="*/ 510487 w 2847975"/>
                <a:gd name="connsiteY276" fmla="*/ 279885 h 619125"/>
                <a:gd name="connsiteX277" fmla="*/ 527632 w 2847975"/>
                <a:gd name="connsiteY277" fmla="*/ 271312 h 619125"/>
                <a:gd name="connsiteX278" fmla="*/ 570495 w 2847975"/>
                <a:gd name="connsiteY278" fmla="*/ 248452 h 619125"/>
                <a:gd name="connsiteX279" fmla="*/ 604785 w 2847975"/>
                <a:gd name="connsiteY279" fmla="*/ 231307 h 619125"/>
                <a:gd name="connsiteX280" fmla="*/ 620977 w 2847975"/>
                <a:gd name="connsiteY280" fmla="*/ 222735 h 619125"/>
                <a:gd name="connsiteX281" fmla="*/ 619072 w 2847975"/>
                <a:gd name="connsiteY281" fmla="*/ 228450 h 619125"/>
                <a:gd name="connsiteX282" fmla="*/ 608595 w 2847975"/>
                <a:gd name="connsiteY282" fmla="*/ 256072 h 619125"/>
                <a:gd name="connsiteX283" fmla="*/ 594307 w 2847975"/>
                <a:gd name="connsiteY283" fmla="*/ 307507 h 619125"/>
                <a:gd name="connsiteX284" fmla="*/ 587640 w 2847975"/>
                <a:gd name="connsiteY284" fmla="*/ 358942 h 619125"/>
                <a:gd name="connsiteX285" fmla="*/ 587640 w 2847975"/>
                <a:gd name="connsiteY285" fmla="*/ 365610 h 619125"/>
                <a:gd name="connsiteX286" fmla="*/ 589545 w 2847975"/>
                <a:gd name="connsiteY286" fmla="*/ 397042 h 619125"/>
                <a:gd name="connsiteX287" fmla="*/ 595260 w 2847975"/>
                <a:gd name="connsiteY287" fmla="*/ 417997 h 619125"/>
                <a:gd name="connsiteX288" fmla="*/ 615262 w 2847975"/>
                <a:gd name="connsiteY288" fmla="*/ 461812 h 619125"/>
                <a:gd name="connsiteX289" fmla="*/ 651457 w 2847975"/>
                <a:gd name="connsiteY289" fmla="*/ 490387 h 619125"/>
                <a:gd name="connsiteX290" fmla="*/ 681937 w 2847975"/>
                <a:gd name="connsiteY290" fmla="*/ 498960 h 619125"/>
                <a:gd name="connsiteX291" fmla="*/ 729562 w 2847975"/>
                <a:gd name="connsiteY291" fmla="*/ 498960 h 619125"/>
                <a:gd name="connsiteX292" fmla="*/ 767662 w 2847975"/>
                <a:gd name="connsiteY292" fmla="*/ 480862 h 619125"/>
                <a:gd name="connsiteX293" fmla="*/ 771472 w 2847975"/>
                <a:gd name="connsiteY293" fmla="*/ 478005 h 619125"/>
                <a:gd name="connsiteX294" fmla="*/ 787665 w 2847975"/>
                <a:gd name="connsiteY294" fmla="*/ 460860 h 619125"/>
                <a:gd name="connsiteX295" fmla="*/ 800047 w 2847975"/>
                <a:gd name="connsiteY295" fmla="*/ 443715 h 619125"/>
                <a:gd name="connsiteX296" fmla="*/ 808620 w 2847975"/>
                <a:gd name="connsiteY296" fmla="*/ 428475 h 619125"/>
                <a:gd name="connsiteX297" fmla="*/ 810525 w 2847975"/>
                <a:gd name="connsiteY297" fmla="*/ 464670 h 619125"/>
                <a:gd name="connsiteX298" fmla="*/ 814335 w 2847975"/>
                <a:gd name="connsiteY298" fmla="*/ 527535 h 619125"/>
                <a:gd name="connsiteX299" fmla="*/ 818145 w 2847975"/>
                <a:gd name="connsiteY299" fmla="*/ 532297 h 619125"/>
                <a:gd name="connsiteX300" fmla="*/ 830527 w 2847975"/>
                <a:gd name="connsiteY300" fmla="*/ 532297 h 619125"/>
                <a:gd name="connsiteX301" fmla="*/ 835290 w 2847975"/>
                <a:gd name="connsiteY301" fmla="*/ 527535 h 619125"/>
                <a:gd name="connsiteX302" fmla="*/ 835290 w 2847975"/>
                <a:gd name="connsiteY302" fmla="*/ 515152 h 619125"/>
                <a:gd name="connsiteX303" fmla="*/ 841957 w 2847975"/>
                <a:gd name="connsiteY303" fmla="*/ 476100 h 619125"/>
                <a:gd name="connsiteX304" fmla="*/ 852435 w 2847975"/>
                <a:gd name="connsiteY304" fmla="*/ 444667 h 619125"/>
                <a:gd name="connsiteX305" fmla="*/ 875295 w 2847975"/>
                <a:gd name="connsiteY305" fmla="*/ 382755 h 619125"/>
                <a:gd name="connsiteX306" fmla="*/ 901012 w 2847975"/>
                <a:gd name="connsiteY306" fmla="*/ 329415 h 619125"/>
                <a:gd name="connsiteX307" fmla="*/ 913395 w 2847975"/>
                <a:gd name="connsiteY307" fmla="*/ 304650 h 619125"/>
                <a:gd name="connsiteX308" fmla="*/ 935302 w 2847975"/>
                <a:gd name="connsiteY308" fmla="*/ 271312 h 619125"/>
                <a:gd name="connsiteX309" fmla="*/ 960067 w 2847975"/>
                <a:gd name="connsiteY309" fmla="*/ 246547 h 619125"/>
                <a:gd name="connsiteX310" fmla="*/ 968640 w 2847975"/>
                <a:gd name="connsiteY310" fmla="*/ 241785 h 619125"/>
                <a:gd name="connsiteX311" fmla="*/ 967687 w 2847975"/>
                <a:gd name="connsiteY311" fmla="*/ 272265 h 619125"/>
                <a:gd name="connsiteX312" fmla="*/ 960067 w 2847975"/>
                <a:gd name="connsiteY312" fmla="*/ 308460 h 619125"/>
                <a:gd name="connsiteX313" fmla="*/ 951495 w 2847975"/>
                <a:gd name="connsiteY313" fmla="*/ 362752 h 619125"/>
                <a:gd name="connsiteX314" fmla="*/ 945780 w 2847975"/>
                <a:gd name="connsiteY314" fmla="*/ 421807 h 619125"/>
                <a:gd name="connsiteX315" fmla="*/ 958162 w 2847975"/>
                <a:gd name="connsiteY315" fmla="*/ 463717 h 619125"/>
                <a:gd name="connsiteX316" fmla="*/ 973402 w 2847975"/>
                <a:gd name="connsiteY316" fmla="*/ 478957 h 619125"/>
                <a:gd name="connsiteX317" fmla="*/ 1008645 w 2847975"/>
                <a:gd name="connsiteY317" fmla="*/ 482767 h 619125"/>
                <a:gd name="connsiteX318" fmla="*/ 1029600 w 2847975"/>
                <a:gd name="connsiteY318" fmla="*/ 462765 h 619125"/>
                <a:gd name="connsiteX319" fmla="*/ 1040077 w 2847975"/>
                <a:gd name="connsiteY319" fmla="*/ 446572 h 619125"/>
                <a:gd name="connsiteX320" fmla="*/ 1053412 w 2847975"/>
                <a:gd name="connsiteY320" fmla="*/ 422760 h 619125"/>
                <a:gd name="connsiteX321" fmla="*/ 1071510 w 2847975"/>
                <a:gd name="connsiteY321" fmla="*/ 390375 h 619125"/>
                <a:gd name="connsiteX322" fmla="*/ 1087702 w 2847975"/>
                <a:gd name="connsiteY322" fmla="*/ 349417 h 619125"/>
                <a:gd name="connsiteX323" fmla="*/ 1097227 w 2847975"/>
                <a:gd name="connsiteY323" fmla="*/ 315127 h 619125"/>
                <a:gd name="connsiteX324" fmla="*/ 1099132 w 2847975"/>
                <a:gd name="connsiteY324" fmla="*/ 312270 h 619125"/>
                <a:gd name="connsiteX325" fmla="*/ 1124850 w 2847975"/>
                <a:gd name="connsiteY325" fmla="*/ 321795 h 619125"/>
                <a:gd name="connsiteX326" fmla="*/ 1151520 w 2847975"/>
                <a:gd name="connsiteY326" fmla="*/ 321795 h 619125"/>
                <a:gd name="connsiteX327" fmla="*/ 1150567 w 2847975"/>
                <a:gd name="connsiteY327" fmla="*/ 325605 h 619125"/>
                <a:gd name="connsiteX328" fmla="*/ 1119135 w 2847975"/>
                <a:gd name="connsiteY328" fmla="*/ 382755 h 619125"/>
                <a:gd name="connsiteX329" fmla="*/ 1095322 w 2847975"/>
                <a:gd name="connsiteY329" fmla="*/ 460860 h 619125"/>
                <a:gd name="connsiteX330" fmla="*/ 1096275 w 2847975"/>
                <a:gd name="connsiteY330" fmla="*/ 498960 h 619125"/>
                <a:gd name="connsiteX331" fmla="*/ 1103895 w 2847975"/>
                <a:gd name="connsiteY331" fmla="*/ 518962 h 619125"/>
                <a:gd name="connsiteX332" fmla="*/ 1134375 w 2847975"/>
                <a:gd name="connsiteY332" fmla="*/ 541822 h 619125"/>
                <a:gd name="connsiteX333" fmla="*/ 1164855 w 2847975"/>
                <a:gd name="connsiteY333" fmla="*/ 528487 h 619125"/>
                <a:gd name="connsiteX334" fmla="*/ 1188667 w 2847975"/>
                <a:gd name="connsiteY334" fmla="*/ 504675 h 619125"/>
                <a:gd name="connsiteX335" fmla="*/ 1202955 w 2847975"/>
                <a:gd name="connsiteY335" fmla="*/ 480862 h 619125"/>
                <a:gd name="connsiteX336" fmla="*/ 1212480 w 2847975"/>
                <a:gd name="connsiteY336" fmla="*/ 495150 h 619125"/>
                <a:gd name="connsiteX337" fmla="*/ 1229625 w 2847975"/>
                <a:gd name="connsiteY337" fmla="*/ 500865 h 619125"/>
                <a:gd name="connsiteX338" fmla="*/ 1248675 w 2847975"/>
                <a:gd name="connsiteY338" fmla="*/ 496102 h 619125"/>
                <a:gd name="connsiteX339" fmla="*/ 1266772 w 2847975"/>
                <a:gd name="connsiteY339" fmla="*/ 480862 h 619125"/>
                <a:gd name="connsiteX340" fmla="*/ 1298205 w 2847975"/>
                <a:gd name="connsiteY340" fmla="*/ 447525 h 619125"/>
                <a:gd name="connsiteX341" fmla="*/ 1319160 w 2847975"/>
                <a:gd name="connsiteY341" fmla="*/ 424665 h 619125"/>
                <a:gd name="connsiteX342" fmla="*/ 1345830 w 2847975"/>
                <a:gd name="connsiteY342" fmla="*/ 396090 h 619125"/>
                <a:gd name="connsiteX343" fmla="*/ 1352497 w 2847975"/>
                <a:gd name="connsiteY343" fmla="*/ 396090 h 619125"/>
                <a:gd name="connsiteX344" fmla="*/ 1364880 w 2847975"/>
                <a:gd name="connsiteY344" fmla="*/ 419902 h 619125"/>
                <a:gd name="connsiteX345" fmla="*/ 1376310 w 2847975"/>
                <a:gd name="connsiteY345" fmla="*/ 451335 h 619125"/>
                <a:gd name="connsiteX346" fmla="*/ 1373452 w 2847975"/>
                <a:gd name="connsiteY346" fmla="*/ 460860 h 619125"/>
                <a:gd name="connsiteX347" fmla="*/ 1361070 w 2847975"/>
                <a:gd name="connsiteY347" fmla="*/ 472290 h 619125"/>
                <a:gd name="connsiteX348" fmla="*/ 1327732 w 2847975"/>
                <a:gd name="connsiteY348" fmla="*/ 502770 h 619125"/>
                <a:gd name="connsiteX349" fmla="*/ 1292490 w 2847975"/>
                <a:gd name="connsiteY349" fmla="*/ 543727 h 619125"/>
                <a:gd name="connsiteX350" fmla="*/ 1288680 w 2847975"/>
                <a:gd name="connsiteY350" fmla="*/ 561825 h 619125"/>
                <a:gd name="connsiteX351" fmla="*/ 1304872 w 2847975"/>
                <a:gd name="connsiteY351" fmla="*/ 578970 h 619125"/>
                <a:gd name="connsiteX352" fmla="*/ 1341067 w 2847975"/>
                <a:gd name="connsiteY352" fmla="*/ 575160 h 619125"/>
                <a:gd name="connsiteX353" fmla="*/ 1371547 w 2847975"/>
                <a:gd name="connsiteY353" fmla="*/ 555157 h 619125"/>
                <a:gd name="connsiteX354" fmla="*/ 1388692 w 2847975"/>
                <a:gd name="connsiteY354" fmla="*/ 538012 h 619125"/>
                <a:gd name="connsiteX355" fmla="*/ 1399170 w 2847975"/>
                <a:gd name="connsiteY355" fmla="*/ 507532 h 619125"/>
                <a:gd name="connsiteX356" fmla="*/ 1400122 w 2847975"/>
                <a:gd name="connsiteY356" fmla="*/ 484672 h 619125"/>
                <a:gd name="connsiteX357" fmla="*/ 1399170 w 2847975"/>
                <a:gd name="connsiteY357" fmla="*/ 458955 h 619125"/>
                <a:gd name="connsiteX358" fmla="*/ 1400122 w 2847975"/>
                <a:gd name="connsiteY358" fmla="*/ 444667 h 619125"/>
                <a:gd name="connsiteX359" fmla="*/ 1433460 w 2847975"/>
                <a:gd name="connsiteY359" fmla="*/ 401805 h 619125"/>
                <a:gd name="connsiteX360" fmla="*/ 1446795 w 2847975"/>
                <a:gd name="connsiteY360" fmla="*/ 382755 h 619125"/>
                <a:gd name="connsiteX361" fmla="*/ 1447747 w 2847975"/>
                <a:gd name="connsiteY361" fmla="*/ 388470 h 619125"/>
                <a:gd name="connsiteX362" fmla="*/ 1444890 w 2847975"/>
                <a:gd name="connsiteY362" fmla="*/ 424665 h 619125"/>
                <a:gd name="connsiteX363" fmla="*/ 1443937 w 2847975"/>
                <a:gd name="connsiteY363" fmla="*/ 449430 h 619125"/>
                <a:gd name="connsiteX364" fmla="*/ 1444890 w 2847975"/>
                <a:gd name="connsiteY364" fmla="*/ 488482 h 619125"/>
                <a:gd name="connsiteX365" fmla="*/ 1445842 w 2847975"/>
                <a:gd name="connsiteY365" fmla="*/ 499912 h 619125"/>
                <a:gd name="connsiteX366" fmla="*/ 1470607 w 2847975"/>
                <a:gd name="connsiteY366" fmla="*/ 530392 h 619125"/>
                <a:gd name="connsiteX367" fmla="*/ 1522042 w 2847975"/>
                <a:gd name="connsiteY367" fmla="*/ 522772 h 619125"/>
                <a:gd name="connsiteX368" fmla="*/ 1532520 w 2847975"/>
                <a:gd name="connsiteY368" fmla="*/ 510390 h 619125"/>
                <a:gd name="connsiteX369" fmla="*/ 1549665 w 2847975"/>
                <a:gd name="connsiteY369" fmla="*/ 484672 h 619125"/>
                <a:gd name="connsiteX370" fmla="*/ 1558237 w 2847975"/>
                <a:gd name="connsiteY370" fmla="*/ 468480 h 619125"/>
                <a:gd name="connsiteX371" fmla="*/ 1560142 w 2847975"/>
                <a:gd name="connsiteY371" fmla="*/ 474195 h 619125"/>
                <a:gd name="connsiteX372" fmla="*/ 1562047 w 2847975"/>
                <a:gd name="connsiteY372" fmla="*/ 520867 h 619125"/>
                <a:gd name="connsiteX373" fmla="*/ 1582050 w 2847975"/>
                <a:gd name="connsiteY373" fmla="*/ 532297 h 619125"/>
                <a:gd name="connsiteX374" fmla="*/ 1584907 w 2847975"/>
                <a:gd name="connsiteY374" fmla="*/ 528487 h 619125"/>
                <a:gd name="connsiteX375" fmla="*/ 1583955 w 2847975"/>
                <a:gd name="connsiteY375" fmla="*/ 505627 h 619125"/>
                <a:gd name="connsiteX376" fmla="*/ 1579192 w 2847975"/>
                <a:gd name="connsiteY376" fmla="*/ 452287 h 619125"/>
                <a:gd name="connsiteX377" fmla="*/ 1586812 w 2847975"/>
                <a:gd name="connsiteY377" fmla="*/ 377992 h 619125"/>
                <a:gd name="connsiteX378" fmla="*/ 1593480 w 2847975"/>
                <a:gd name="connsiteY378" fmla="*/ 364657 h 619125"/>
                <a:gd name="connsiteX379" fmla="*/ 1609672 w 2847975"/>
                <a:gd name="connsiteY379" fmla="*/ 350370 h 619125"/>
                <a:gd name="connsiteX380" fmla="*/ 1631580 w 2847975"/>
                <a:gd name="connsiteY380" fmla="*/ 357037 h 619125"/>
                <a:gd name="connsiteX381" fmla="*/ 1637295 w 2847975"/>
                <a:gd name="connsiteY381" fmla="*/ 391327 h 619125"/>
                <a:gd name="connsiteX382" fmla="*/ 1637295 w 2847975"/>
                <a:gd name="connsiteY382" fmla="*/ 414187 h 619125"/>
                <a:gd name="connsiteX383" fmla="*/ 1639200 w 2847975"/>
                <a:gd name="connsiteY383" fmla="*/ 465622 h 619125"/>
                <a:gd name="connsiteX384" fmla="*/ 1639200 w 2847975"/>
                <a:gd name="connsiteY384" fmla="*/ 500865 h 619125"/>
                <a:gd name="connsiteX385" fmla="*/ 1651582 w 2847975"/>
                <a:gd name="connsiteY385" fmla="*/ 517057 h 619125"/>
                <a:gd name="connsiteX386" fmla="*/ 1661107 w 2847975"/>
                <a:gd name="connsiteY386" fmla="*/ 511342 h 619125"/>
                <a:gd name="connsiteX387" fmla="*/ 1662060 w 2847975"/>
                <a:gd name="connsiteY387" fmla="*/ 491340 h 619125"/>
                <a:gd name="connsiteX388" fmla="*/ 1661107 w 2847975"/>
                <a:gd name="connsiteY388" fmla="*/ 448477 h 619125"/>
                <a:gd name="connsiteX389" fmla="*/ 1662060 w 2847975"/>
                <a:gd name="connsiteY389" fmla="*/ 426570 h 619125"/>
                <a:gd name="connsiteX390" fmla="*/ 1669680 w 2847975"/>
                <a:gd name="connsiteY390" fmla="*/ 397042 h 619125"/>
                <a:gd name="connsiteX391" fmla="*/ 1680157 w 2847975"/>
                <a:gd name="connsiteY391" fmla="*/ 372277 h 619125"/>
                <a:gd name="connsiteX392" fmla="*/ 1705875 w 2847975"/>
                <a:gd name="connsiteY392" fmla="*/ 318937 h 619125"/>
                <a:gd name="connsiteX393" fmla="*/ 1737307 w 2847975"/>
                <a:gd name="connsiteY393" fmla="*/ 275122 h 619125"/>
                <a:gd name="connsiteX394" fmla="*/ 1763025 w 2847975"/>
                <a:gd name="connsiteY394" fmla="*/ 256072 h 619125"/>
                <a:gd name="connsiteX395" fmla="*/ 1767787 w 2847975"/>
                <a:gd name="connsiteY395" fmla="*/ 283695 h 619125"/>
                <a:gd name="connsiteX396" fmla="*/ 1750642 w 2847975"/>
                <a:gd name="connsiteY396" fmla="*/ 348465 h 619125"/>
                <a:gd name="connsiteX397" fmla="*/ 1730640 w 2847975"/>
                <a:gd name="connsiteY397" fmla="*/ 403710 h 619125"/>
                <a:gd name="connsiteX398" fmla="*/ 1714447 w 2847975"/>
                <a:gd name="connsiteY398" fmla="*/ 451335 h 619125"/>
                <a:gd name="connsiteX399" fmla="*/ 1704922 w 2847975"/>
                <a:gd name="connsiteY399" fmla="*/ 500865 h 619125"/>
                <a:gd name="connsiteX400" fmla="*/ 1703970 w 2847975"/>
                <a:gd name="connsiteY400" fmla="*/ 520867 h 619125"/>
                <a:gd name="connsiteX401" fmla="*/ 1707780 w 2847975"/>
                <a:gd name="connsiteY401" fmla="*/ 563730 h 619125"/>
                <a:gd name="connsiteX402" fmla="*/ 1741117 w 2847975"/>
                <a:gd name="connsiteY402" fmla="*/ 583732 h 619125"/>
                <a:gd name="connsiteX403" fmla="*/ 1755405 w 2847975"/>
                <a:gd name="connsiteY403" fmla="*/ 577065 h 619125"/>
                <a:gd name="connsiteX404" fmla="*/ 1770645 w 2847975"/>
                <a:gd name="connsiteY404" fmla="*/ 557062 h 619125"/>
                <a:gd name="connsiteX405" fmla="*/ 1796362 w 2847975"/>
                <a:gd name="connsiteY405" fmla="*/ 514200 h 619125"/>
                <a:gd name="connsiteX406" fmla="*/ 1813507 w 2847975"/>
                <a:gd name="connsiteY406" fmla="*/ 484672 h 619125"/>
                <a:gd name="connsiteX407" fmla="*/ 1814460 w 2847975"/>
                <a:gd name="connsiteY407" fmla="*/ 491340 h 619125"/>
                <a:gd name="connsiteX408" fmla="*/ 1832557 w 2847975"/>
                <a:gd name="connsiteY408" fmla="*/ 523725 h 619125"/>
                <a:gd name="connsiteX409" fmla="*/ 1857322 w 2847975"/>
                <a:gd name="connsiteY409" fmla="*/ 535155 h 619125"/>
                <a:gd name="connsiteX410" fmla="*/ 1894470 w 2847975"/>
                <a:gd name="connsiteY410" fmla="*/ 522772 h 619125"/>
                <a:gd name="connsiteX411" fmla="*/ 1924950 w 2847975"/>
                <a:gd name="connsiteY411" fmla="*/ 470385 h 619125"/>
                <a:gd name="connsiteX412" fmla="*/ 1925902 w 2847975"/>
                <a:gd name="connsiteY412" fmla="*/ 473242 h 619125"/>
                <a:gd name="connsiteX413" fmla="*/ 1931617 w 2847975"/>
                <a:gd name="connsiteY413" fmla="*/ 498007 h 619125"/>
                <a:gd name="connsiteX414" fmla="*/ 1952572 w 2847975"/>
                <a:gd name="connsiteY414" fmla="*/ 523725 h 619125"/>
                <a:gd name="connsiteX415" fmla="*/ 1973527 w 2847975"/>
                <a:gd name="connsiteY415" fmla="*/ 530392 h 619125"/>
                <a:gd name="connsiteX416" fmla="*/ 1997340 w 2847975"/>
                <a:gd name="connsiteY416" fmla="*/ 520867 h 619125"/>
                <a:gd name="connsiteX417" fmla="*/ 2010675 w 2847975"/>
                <a:gd name="connsiteY417" fmla="*/ 505627 h 619125"/>
                <a:gd name="connsiteX418" fmla="*/ 2030677 w 2847975"/>
                <a:gd name="connsiteY418" fmla="*/ 480862 h 619125"/>
                <a:gd name="connsiteX419" fmla="*/ 2057347 w 2847975"/>
                <a:gd name="connsiteY419" fmla="*/ 435142 h 619125"/>
                <a:gd name="connsiteX420" fmla="*/ 2064967 w 2847975"/>
                <a:gd name="connsiteY420" fmla="*/ 426570 h 619125"/>
                <a:gd name="connsiteX421" fmla="*/ 2067825 w 2847975"/>
                <a:gd name="connsiteY421" fmla="*/ 440857 h 619125"/>
                <a:gd name="connsiteX422" fmla="*/ 2076397 w 2847975"/>
                <a:gd name="connsiteY422" fmla="*/ 484672 h 619125"/>
                <a:gd name="connsiteX423" fmla="*/ 2074492 w 2847975"/>
                <a:gd name="connsiteY423" fmla="*/ 488482 h 619125"/>
                <a:gd name="connsiteX424" fmla="*/ 2039250 w 2847975"/>
                <a:gd name="connsiteY424" fmla="*/ 531345 h 619125"/>
                <a:gd name="connsiteX425" fmla="*/ 2023057 w 2847975"/>
                <a:gd name="connsiteY425" fmla="*/ 555157 h 619125"/>
                <a:gd name="connsiteX426" fmla="*/ 2007817 w 2847975"/>
                <a:gd name="connsiteY426" fmla="*/ 582780 h 619125"/>
                <a:gd name="connsiteX427" fmla="*/ 2033535 w 2847975"/>
                <a:gd name="connsiteY427" fmla="*/ 615165 h 619125"/>
                <a:gd name="connsiteX428" fmla="*/ 2059252 w 2847975"/>
                <a:gd name="connsiteY428" fmla="*/ 607545 h 619125"/>
                <a:gd name="connsiteX429" fmla="*/ 2085922 w 2847975"/>
                <a:gd name="connsiteY429" fmla="*/ 581827 h 619125"/>
                <a:gd name="connsiteX430" fmla="*/ 2092590 w 2847975"/>
                <a:gd name="connsiteY430" fmla="*/ 563730 h 619125"/>
                <a:gd name="connsiteX431" fmla="*/ 2098305 w 2847975"/>
                <a:gd name="connsiteY431" fmla="*/ 522772 h 619125"/>
                <a:gd name="connsiteX432" fmla="*/ 2094495 w 2847975"/>
                <a:gd name="connsiteY432" fmla="*/ 492292 h 619125"/>
                <a:gd name="connsiteX433" fmla="*/ 2099257 w 2847975"/>
                <a:gd name="connsiteY433" fmla="*/ 476100 h 619125"/>
                <a:gd name="connsiteX434" fmla="*/ 2130690 w 2847975"/>
                <a:gd name="connsiteY434" fmla="*/ 444667 h 619125"/>
                <a:gd name="connsiteX435" fmla="*/ 2159265 w 2847975"/>
                <a:gd name="connsiteY435" fmla="*/ 415140 h 619125"/>
                <a:gd name="connsiteX436" fmla="*/ 2183077 w 2847975"/>
                <a:gd name="connsiteY436" fmla="*/ 393232 h 619125"/>
                <a:gd name="connsiteX437" fmla="*/ 2197365 w 2847975"/>
                <a:gd name="connsiteY437" fmla="*/ 377992 h 619125"/>
                <a:gd name="connsiteX438" fmla="*/ 2227845 w 2847975"/>
                <a:gd name="connsiteY438" fmla="*/ 357990 h 619125"/>
                <a:gd name="connsiteX439" fmla="*/ 2264993 w 2847975"/>
                <a:gd name="connsiteY439" fmla="*/ 337035 h 619125"/>
                <a:gd name="connsiteX440" fmla="*/ 2316427 w 2847975"/>
                <a:gd name="connsiteY440" fmla="*/ 324652 h 619125"/>
                <a:gd name="connsiteX441" fmla="*/ 2358337 w 2847975"/>
                <a:gd name="connsiteY441" fmla="*/ 329415 h 619125"/>
                <a:gd name="connsiteX442" fmla="*/ 2400247 w 2847975"/>
                <a:gd name="connsiteY442" fmla="*/ 335130 h 619125"/>
                <a:gd name="connsiteX443" fmla="*/ 2462160 w 2847975"/>
                <a:gd name="connsiteY443" fmla="*/ 341797 h 619125"/>
                <a:gd name="connsiteX444" fmla="*/ 2502165 w 2847975"/>
                <a:gd name="connsiteY444" fmla="*/ 337035 h 619125"/>
                <a:gd name="connsiteX445" fmla="*/ 2558362 w 2847975"/>
                <a:gd name="connsiteY445" fmla="*/ 320842 h 619125"/>
                <a:gd name="connsiteX446" fmla="*/ 2588843 w 2847975"/>
                <a:gd name="connsiteY446" fmla="*/ 310365 h 619125"/>
                <a:gd name="connsiteX447" fmla="*/ 2642182 w 2847975"/>
                <a:gd name="connsiteY447" fmla="*/ 292267 h 619125"/>
                <a:gd name="connsiteX448" fmla="*/ 2681235 w 2847975"/>
                <a:gd name="connsiteY448" fmla="*/ 283695 h 619125"/>
                <a:gd name="connsiteX449" fmla="*/ 2724097 w 2847975"/>
                <a:gd name="connsiteY449" fmla="*/ 278932 h 619125"/>
                <a:gd name="connsiteX450" fmla="*/ 2767912 w 2847975"/>
                <a:gd name="connsiteY450" fmla="*/ 279885 h 619125"/>
                <a:gd name="connsiteX451" fmla="*/ 2786962 w 2847975"/>
                <a:gd name="connsiteY451" fmla="*/ 281790 h 619125"/>
                <a:gd name="connsiteX452" fmla="*/ 2810775 w 2847975"/>
                <a:gd name="connsiteY452" fmla="*/ 283695 h 619125"/>
                <a:gd name="connsiteX453" fmla="*/ 2835540 w 2847975"/>
                <a:gd name="connsiteY453" fmla="*/ 286552 h 619125"/>
                <a:gd name="connsiteX454" fmla="*/ 2835540 w 2847975"/>
                <a:gd name="connsiteY454" fmla="*/ 280837 h 619125"/>
                <a:gd name="connsiteX455" fmla="*/ 2840302 w 2847975"/>
                <a:gd name="connsiteY455" fmla="*/ 273217 h 619125"/>
                <a:gd name="connsiteX456" fmla="*/ 2094495 w 2847975"/>
                <a:gd name="connsiteY456" fmla="*/ 351322 h 619125"/>
                <a:gd name="connsiteX457" fmla="*/ 2099257 w 2847975"/>
                <a:gd name="connsiteY457" fmla="*/ 318937 h 619125"/>
                <a:gd name="connsiteX458" fmla="*/ 2105925 w 2847975"/>
                <a:gd name="connsiteY458" fmla="*/ 298935 h 619125"/>
                <a:gd name="connsiteX459" fmla="*/ 2107830 w 2847975"/>
                <a:gd name="connsiteY459" fmla="*/ 294172 h 619125"/>
                <a:gd name="connsiteX460" fmla="*/ 2127832 w 2847975"/>
                <a:gd name="connsiteY460" fmla="*/ 274170 h 619125"/>
                <a:gd name="connsiteX461" fmla="*/ 2134500 w 2847975"/>
                <a:gd name="connsiteY461" fmla="*/ 277027 h 619125"/>
                <a:gd name="connsiteX462" fmla="*/ 2138310 w 2847975"/>
                <a:gd name="connsiteY462" fmla="*/ 288457 h 619125"/>
                <a:gd name="connsiteX463" fmla="*/ 2131643 w 2847975"/>
                <a:gd name="connsiteY463" fmla="*/ 317985 h 619125"/>
                <a:gd name="connsiteX464" fmla="*/ 2091637 w 2847975"/>
                <a:gd name="connsiteY464" fmla="*/ 378945 h 619125"/>
                <a:gd name="connsiteX465" fmla="*/ 2094495 w 2847975"/>
                <a:gd name="connsiteY465" fmla="*/ 351322 h 619125"/>
                <a:gd name="connsiteX466" fmla="*/ 1502992 w 2847975"/>
                <a:gd name="connsiteY466" fmla="*/ 216067 h 619125"/>
                <a:gd name="connsiteX467" fmla="*/ 1515375 w 2847975"/>
                <a:gd name="connsiteY467" fmla="*/ 167490 h 619125"/>
                <a:gd name="connsiteX468" fmla="*/ 1522995 w 2847975"/>
                <a:gd name="connsiteY468" fmla="*/ 129390 h 619125"/>
                <a:gd name="connsiteX469" fmla="*/ 1529662 w 2847975"/>
                <a:gd name="connsiteY469" fmla="*/ 113197 h 619125"/>
                <a:gd name="connsiteX470" fmla="*/ 1540140 w 2847975"/>
                <a:gd name="connsiteY470" fmla="*/ 110340 h 619125"/>
                <a:gd name="connsiteX471" fmla="*/ 1556332 w 2847975"/>
                <a:gd name="connsiteY471" fmla="*/ 136057 h 619125"/>
                <a:gd name="connsiteX472" fmla="*/ 1548712 w 2847975"/>
                <a:gd name="connsiteY472" fmla="*/ 184635 h 619125"/>
                <a:gd name="connsiteX473" fmla="*/ 1535377 w 2847975"/>
                <a:gd name="connsiteY473" fmla="*/ 223687 h 619125"/>
                <a:gd name="connsiteX474" fmla="*/ 1514422 w 2847975"/>
                <a:gd name="connsiteY474" fmla="*/ 265597 h 619125"/>
                <a:gd name="connsiteX475" fmla="*/ 1504897 w 2847975"/>
                <a:gd name="connsiteY475" fmla="*/ 283695 h 619125"/>
                <a:gd name="connsiteX476" fmla="*/ 1499182 w 2847975"/>
                <a:gd name="connsiteY476" fmla="*/ 287505 h 619125"/>
                <a:gd name="connsiteX477" fmla="*/ 1484895 w 2847975"/>
                <a:gd name="connsiteY477" fmla="*/ 289410 h 619125"/>
                <a:gd name="connsiteX478" fmla="*/ 1502992 w 2847975"/>
                <a:gd name="connsiteY478" fmla="*/ 216067 h 619125"/>
                <a:gd name="connsiteX479" fmla="*/ 1484895 w 2847975"/>
                <a:gd name="connsiteY479" fmla="*/ 299887 h 619125"/>
                <a:gd name="connsiteX480" fmla="*/ 1498230 w 2847975"/>
                <a:gd name="connsiteY480" fmla="*/ 296077 h 619125"/>
                <a:gd name="connsiteX481" fmla="*/ 1482990 w 2847975"/>
                <a:gd name="connsiteY481" fmla="*/ 318937 h 619125"/>
                <a:gd name="connsiteX482" fmla="*/ 1482037 w 2847975"/>
                <a:gd name="connsiteY482" fmla="*/ 318937 h 619125"/>
                <a:gd name="connsiteX483" fmla="*/ 1484895 w 2847975"/>
                <a:gd name="connsiteY483" fmla="*/ 299887 h 619125"/>
                <a:gd name="connsiteX484" fmla="*/ 859102 w 2847975"/>
                <a:gd name="connsiteY484" fmla="*/ 256072 h 619125"/>
                <a:gd name="connsiteX485" fmla="*/ 874342 w 2847975"/>
                <a:gd name="connsiteY485" fmla="*/ 197970 h 619125"/>
                <a:gd name="connsiteX486" fmla="*/ 890535 w 2847975"/>
                <a:gd name="connsiteY486" fmla="*/ 148440 h 619125"/>
                <a:gd name="connsiteX487" fmla="*/ 902917 w 2847975"/>
                <a:gd name="connsiteY487" fmla="*/ 106530 h 619125"/>
                <a:gd name="connsiteX488" fmla="*/ 917205 w 2847975"/>
                <a:gd name="connsiteY488" fmla="*/ 78907 h 619125"/>
                <a:gd name="connsiteX489" fmla="*/ 919110 w 2847975"/>
                <a:gd name="connsiteY489" fmla="*/ 77002 h 619125"/>
                <a:gd name="connsiteX490" fmla="*/ 928635 w 2847975"/>
                <a:gd name="connsiteY490" fmla="*/ 144630 h 619125"/>
                <a:gd name="connsiteX491" fmla="*/ 924825 w 2847975"/>
                <a:gd name="connsiteY491" fmla="*/ 174157 h 619125"/>
                <a:gd name="connsiteX492" fmla="*/ 917205 w 2847975"/>
                <a:gd name="connsiteY492" fmla="*/ 201780 h 619125"/>
                <a:gd name="connsiteX493" fmla="*/ 893392 w 2847975"/>
                <a:gd name="connsiteY493" fmla="*/ 252262 h 619125"/>
                <a:gd name="connsiteX494" fmla="*/ 854340 w 2847975"/>
                <a:gd name="connsiteY494" fmla="*/ 317032 h 619125"/>
                <a:gd name="connsiteX495" fmla="*/ 845767 w 2847975"/>
                <a:gd name="connsiteY495" fmla="*/ 329415 h 619125"/>
                <a:gd name="connsiteX496" fmla="*/ 843862 w 2847975"/>
                <a:gd name="connsiteY496" fmla="*/ 328462 h 619125"/>
                <a:gd name="connsiteX497" fmla="*/ 859102 w 2847975"/>
                <a:gd name="connsiteY497" fmla="*/ 256072 h 619125"/>
                <a:gd name="connsiteX498" fmla="*/ 674317 w 2847975"/>
                <a:gd name="connsiteY498" fmla="*/ 165585 h 619125"/>
                <a:gd name="connsiteX499" fmla="*/ 700987 w 2847975"/>
                <a:gd name="connsiteY499" fmla="*/ 124627 h 619125"/>
                <a:gd name="connsiteX500" fmla="*/ 740992 w 2847975"/>
                <a:gd name="connsiteY500" fmla="*/ 75097 h 619125"/>
                <a:gd name="connsiteX501" fmla="*/ 766710 w 2847975"/>
                <a:gd name="connsiteY501" fmla="*/ 50332 h 619125"/>
                <a:gd name="connsiteX502" fmla="*/ 782902 w 2847975"/>
                <a:gd name="connsiteY502" fmla="*/ 31282 h 619125"/>
                <a:gd name="connsiteX503" fmla="*/ 798142 w 2847975"/>
                <a:gd name="connsiteY503" fmla="*/ 15090 h 619125"/>
                <a:gd name="connsiteX504" fmla="*/ 817192 w 2847975"/>
                <a:gd name="connsiteY504" fmla="*/ 10327 h 619125"/>
                <a:gd name="connsiteX505" fmla="*/ 822907 w 2847975"/>
                <a:gd name="connsiteY505" fmla="*/ 19852 h 619125"/>
                <a:gd name="connsiteX506" fmla="*/ 815287 w 2847975"/>
                <a:gd name="connsiteY506" fmla="*/ 46522 h 619125"/>
                <a:gd name="connsiteX507" fmla="*/ 775282 w 2847975"/>
                <a:gd name="connsiteY507" fmla="*/ 95100 h 619125"/>
                <a:gd name="connsiteX508" fmla="*/ 751470 w 2847975"/>
                <a:gd name="connsiteY508" fmla="*/ 121770 h 619125"/>
                <a:gd name="connsiteX509" fmla="*/ 713370 w 2847975"/>
                <a:gd name="connsiteY509" fmla="*/ 158917 h 619125"/>
                <a:gd name="connsiteX510" fmla="*/ 674317 w 2847975"/>
                <a:gd name="connsiteY510" fmla="*/ 185587 h 619125"/>
                <a:gd name="connsiteX511" fmla="*/ 662887 w 2847975"/>
                <a:gd name="connsiteY511" fmla="*/ 191302 h 619125"/>
                <a:gd name="connsiteX512" fmla="*/ 661935 w 2847975"/>
                <a:gd name="connsiteY512" fmla="*/ 190350 h 619125"/>
                <a:gd name="connsiteX513" fmla="*/ 674317 w 2847975"/>
                <a:gd name="connsiteY513" fmla="*/ 165585 h 619125"/>
                <a:gd name="connsiteX514" fmla="*/ 1101037 w 2847975"/>
                <a:gd name="connsiteY514" fmla="*/ 294172 h 619125"/>
                <a:gd name="connsiteX515" fmla="*/ 1098180 w 2847975"/>
                <a:gd name="connsiteY515" fmla="*/ 294172 h 619125"/>
                <a:gd name="connsiteX516" fmla="*/ 1091512 w 2847975"/>
                <a:gd name="connsiteY516" fmla="*/ 274170 h 619125"/>
                <a:gd name="connsiteX517" fmla="*/ 1091512 w 2847975"/>
                <a:gd name="connsiteY517" fmla="*/ 249405 h 619125"/>
                <a:gd name="connsiteX518" fmla="*/ 1090560 w 2847975"/>
                <a:gd name="connsiteY518" fmla="*/ 239880 h 619125"/>
                <a:gd name="connsiteX519" fmla="*/ 1090560 w 2847975"/>
                <a:gd name="connsiteY519" fmla="*/ 219877 h 619125"/>
                <a:gd name="connsiteX520" fmla="*/ 1093417 w 2847975"/>
                <a:gd name="connsiteY520" fmla="*/ 215115 h 619125"/>
                <a:gd name="connsiteX521" fmla="*/ 1098180 w 2847975"/>
                <a:gd name="connsiteY521" fmla="*/ 217972 h 619125"/>
                <a:gd name="connsiteX522" fmla="*/ 1106752 w 2847975"/>
                <a:gd name="connsiteY522" fmla="*/ 260835 h 619125"/>
                <a:gd name="connsiteX523" fmla="*/ 1101037 w 2847975"/>
                <a:gd name="connsiteY523" fmla="*/ 294172 h 619125"/>
                <a:gd name="connsiteX524" fmla="*/ 1367737 w 2847975"/>
                <a:gd name="connsiteY524" fmla="*/ 346560 h 619125"/>
                <a:gd name="connsiteX525" fmla="*/ 1371547 w 2847975"/>
                <a:gd name="connsiteY525" fmla="*/ 323700 h 619125"/>
                <a:gd name="connsiteX526" fmla="*/ 1377262 w 2847975"/>
                <a:gd name="connsiteY526" fmla="*/ 302745 h 619125"/>
                <a:gd name="connsiteX527" fmla="*/ 1392502 w 2847975"/>
                <a:gd name="connsiteY527" fmla="*/ 276075 h 619125"/>
                <a:gd name="connsiteX528" fmla="*/ 1399170 w 2847975"/>
                <a:gd name="connsiteY528" fmla="*/ 273217 h 619125"/>
                <a:gd name="connsiteX529" fmla="*/ 1400122 w 2847975"/>
                <a:gd name="connsiteY529" fmla="*/ 293220 h 619125"/>
                <a:gd name="connsiteX530" fmla="*/ 1386787 w 2847975"/>
                <a:gd name="connsiteY530" fmla="*/ 319890 h 619125"/>
                <a:gd name="connsiteX531" fmla="*/ 1369642 w 2847975"/>
                <a:gd name="connsiteY531" fmla="*/ 346560 h 619125"/>
                <a:gd name="connsiteX532" fmla="*/ 1367737 w 2847975"/>
                <a:gd name="connsiteY532" fmla="*/ 346560 h 619125"/>
                <a:gd name="connsiteX533" fmla="*/ 1382025 w 2847975"/>
                <a:gd name="connsiteY533" fmla="*/ 494197 h 619125"/>
                <a:gd name="connsiteX534" fmla="*/ 1346782 w 2847975"/>
                <a:gd name="connsiteY534" fmla="*/ 556110 h 619125"/>
                <a:gd name="connsiteX535" fmla="*/ 1324875 w 2847975"/>
                <a:gd name="connsiteY535" fmla="*/ 564682 h 619125"/>
                <a:gd name="connsiteX536" fmla="*/ 1302967 w 2847975"/>
                <a:gd name="connsiteY536" fmla="*/ 551347 h 619125"/>
                <a:gd name="connsiteX537" fmla="*/ 1304872 w 2847975"/>
                <a:gd name="connsiteY537" fmla="*/ 543727 h 619125"/>
                <a:gd name="connsiteX538" fmla="*/ 1322017 w 2847975"/>
                <a:gd name="connsiteY538" fmla="*/ 518962 h 619125"/>
                <a:gd name="connsiteX539" fmla="*/ 1336305 w 2847975"/>
                <a:gd name="connsiteY539" fmla="*/ 505627 h 619125"/>
                <a:gd name="connsiteX540" fmla="*/ 1369642 w 2847975"/>
                <a:gd name="connsiteY540" fmla="*/ 476100 h 619125"/>
                <a:gd name="connsiteX541" fmla="*/ 1382025 w 2847975"/>
                <a:gd name="connsiteY541" fmla="*/ 465622 h 619125"/>
                <a:gd name="connsiteX542" fmla="*/ 1382025 w 2847975"/>
                <a:gd name="connsiteY542" fmla="*/ 494197 h 619125"/>
                <a:gd name="connsiteX543" fmla="*/ 2076397 w 2847975"/>
                <a:gd name="connsiteY543" fmla="*/ 570397 h 619125"/>
                <a:gd name="connsiteX544" fmla="*/ 2054490 w 2847975"/>
                <a:gd name="connsiteY544" fmla="*/ 596115 h 619125"/>
                <a:gd name="connsiteX545" fmla="*/ 2040202 w 2847975"/>
                <a:gd name="connsiteY545" fmla="*/ 601830 h 619125"/>
                <a:gd name="connsiteX546" fmla="*/ 2034487 w 2847975"/>
                <a:gd name="connsiteY546" fmla="*/ 600877 h 619125"/>
                <a:gd name="connsiteX547" fmla="*/ 2028772 w 2847975"/>
                <a:gd name="connsiteY547" fmla="*/ 563730 h 619125"/>
                <a:gd name="connsiteX548" fmla="*/ 2048775 w 2847975"/>
                <a:gd name="connsiteY548" fmla="*/ 533250 h 619125"/>
                <a:gd name="connsiteX549" fmla="*/ 2076397 w 2847975"/>
                <a:gd name="connsiteY549" fmla="*/ 498960 h 619125"/>
                <a:gd name="connsiteX550" fmla="*/ 2083065 w 2847975"/>
                <a:gd name="connsiteY550" fmla="*/ 492292 h 619125"/>
                <a:gd name="connsiteX551" fmla="*/ 2084970 w 2847975"/>
                <a:gd name="connsiteY551" fmla="*/ 493245 h 619125"/>
                <a:gd name="connsiteX552" fmla="*/ 2076397 w 2847975"/>
                <a:gd name="connsiteY552" fmla="*/ 57039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</a:cxnLst>
              <a:rect l="l" t="t" r="r" b="b"/>
              <a:pathLst>
                <a:path w="2847975" h="619125">
                  <a:moveTo>
                    <a:pt x="2840302" y="273217"/>
                  </a:moveTo>
                  <a:cubicBezTo>
                    <a:pt x="2832682" y="271312"/>
                    <a:pt x="2825062" y="267502"/>
                    <a:pt x="2817443" y="267502"/>
                  </a:cubicBezTo>
                  <a:cubicBezTo>
                    <a:pt x="2793630" y="265597"/>
                    <a:pt x="2768865" y="264645"/>
                    <a:pt x="2745052" y="263692"/>
                  </a:cubicBezTo>
                  <a:cubicBezTo>
                    <a:pt x="2721240" y="262740"/>
                    <a:pt x="2697427" y="265597"/>
                    <a:pt x="2673615" y="271312"/>
                  </a:cubicBezTo>
                  <a:cubicBezTo>
                    <a:pt x="2662185" y="274170"/>
                    <a:pt x="2649802" y="277027"/>
                    <a:pt x="2637420" y="279885"/>
                  </a:cubicBezTo>
                  <a:cubicBezTo>
                    <a:pt x="2623132" y="284647"/>
                    <a:pt x="2609797" y="290362"/>
                    <a:pt x="2595510" y="295125"/>
                  </a:cubicBezTo>
                  <a:cubicBezTo>
                    <a:pt x="2568840" y="303697"/>
                    <a:pt x="2542170" y="311317"/>
                    <a:pt x="2514547" y="318937"/>
                  </a:cubicBezTo>
                  <a:cubicBezTo>
                    <a:pt x="2501212" y="322747"/>
                    <a:pt x="2486925" y="325605"/>
                    <a:pt x="2473590" y="326557"/>
                  </a:cubicBezTo>
                  <a:cubicBezTo>
                    <a:pt x="2458350" y="327510"/>
                    <a:pt x="2443110" y="325605"/>
                    <a:pt x="2427870" y="324652"/>
                  </a:cubicBezTo>
                  <a:cubicBezTo>
                    <a:pt x="2411677" y="323700"/>
                    <a:pt x="2396437" y="317032"/>
                    <a:pt x="2380245" y="317985"/>
                  </a:cubicBezTo>
                  <a:cubicBezTo>
                    <a:pt x="2373577" y="317985"/>
                    <a:pt x="2366910" y="316080"/>
                    <a:pt x="2360243" y="315127"/>
                  </a:cubicBezTo>
                  <a:cubicBezTo>
                    <a:pt x="2349765" y="314175"/>
                    <a:pt x="2339287" y="312270"/>
                    <a:pt x="2328810" y="311317"/>
                  </a:cubicBezTo>
                  <a:cubicBezTo>
                    <a:pt x="2322143" y="311317"/>
                    <a:pt x="2315475" y="313222"/>
                    <a:pt x="2308807" y="313222"/>
                  </a:cubicBezTo>
                  <a:cubicBezTo>
                    <a:pt x="2293568" y="313222"/>
                    <a:pt x="2280232" y="318937"/>
                    <a:pt x="2266897" y="324652"/>
                  </a:cubicBezTo>
                  <a:cubicBezTo>
                    <a:pt x="2246895" y="333225"/>
                    <a:pt x="2227845" y="345607"/>
                    <a:pt x="2209747" y="357990"/>
                  </a:cubicBezTo>
                  <a:cubicBezTo>
                    <a:pt x="2202127" y="363705"/>
                    <a:pt x="2194507" y="369420"/>
                    <a:pt x="2187840" y="376087"/>
                  </a:cubicBezTo>
                  <a:cubicBezTo>
                    <a:pt x="2184982" y="378945"/>
                    <a:pt x="2183077" y="383707"/>
                    <a:pt x="2179268" y="386565"/>
                  </a:cubicBezTo>
                  <a:cubicBezTo>
                    <a:pt x="2169743" y="396090"/>
                    <a:pt x="2159265" y="405615"/>
                    <a:pt x="2148787" y="415140"/>
                  </a:cubicBezTo>
                  <a:cubicBezTo>
                    <a:pt x="2146882" y="416092"/>
                    <a:pt x="2145930" y="417997"/>
                    <a:pt x="2144977" y="419902"/>
                  </a:cubicBezTo>
                  <a:cubicBezTo>
                    <a:pt x="2136405" y="428475"/>
                    <a:pt x="2127832" y="437047"/>
                    <a:pt x="2118307" y="445620"/>
                  </a:cubicBezTo>
                  <a:cubicBezTo>
                    <a:pt x="2111640" y="451335"/>
                    <a:pt x="2105925" y="458002"/>
                    <a:pt x="2098305" y="464670"/>
                  </a:cubicBezTo>
                  <a:cubicBezTo>
                    <a:pt x="2097352" y="460860"/>
                    <a:pt x="2097352" y="458955"/>
                    <a:pt x="2097352" y="457050"/>
                  </a:cubicBezTo>
                  <a:cubicBezTo>
                    <a:pt x="2096400" y="447525"/>
                    <a:pt x="2094495" y="438000"/>
                    <a:pt x="2093542" y="428475"/>
                  </a:cubicBezTo>
                  <a:cubicBezTo>
                    <a:pt x="2092590" y="420855"/>
                    <a:pt x="2092590" y="413235"/>
                    <a:pt x="2090684" y="405615"/>
                  </a:cubicBezTo>
                  <a:cubicBezTo>
                    <a:pt x="2089732" y="399900"/>
                    <a:pt x="2090684" y="395137"/>
                    <a:pt x="2093542" y="390375"/>
                  </a:cubicBezTo>
                  <a:cubicBezTo>
                    <a:pt x="2104972" y="374182"/>
                    <a:pt x="2116402" y="357037"/>
                    <a:pt x="2126880" y="340845"/>
                  </a:cubicBezTo>
                  <a:cubicBezTo>
                    <a:pt x="2129737" y="336082"/>
                    <a:pt x="2133547" y="331320"/>
                    <a:pt x="2135452" y="326557"/>
                  </a:cubicBezTo>
                  <a:cubicBezTo>
                    <a:pt x="2139262" y="315127"/>
                    <a:pt x="2141168" y="303697"/>
                    <a:pt x="2144025" y="291315"/>
                  </a:cubicBezTo>
                  <a:cubicBezTo>
                    <a:pt x="2145930" y="283695"/>
                    <a:pt x="2144977" y="277980"/>
                    <a:pt x="2140215" y="273217"/>
                  </a:cubicBezTo>
                  <a:cubicBezTo>
                    <a:pt x="2134500" y="267502"/>
                    <a:pt x="2127832" y="265597"/>
                    <a:pt x="2119260" y="268455"/>
                  </a:cubicBezTo>
                  <a:cubicBezTo>
                    <a:pt x="2104020" y="272265"/>
                    <a:pt x="2093542" y="282742"/>
                    <a:pt x="2086875" y="296077"/>
                  </a:cubicBezTo>
                  <a:cubicBezTo>
                    <a:pt x="2083065" y="303697"/>
                    <a:pt x="2080207" y="311317"/>
                    <a:pt x="2077350" y="318937"/>
                  </a:cubicBezTo>
                  <a:cubicBezTo>
                    <a:pt x="2074492" y="327510"/>
                    <a:pt x="2073540" y="336082"/>
                    <a:pt x="2071634" y="343702"/>
                  </a:cubicBezTo>
                  <a:cubicBezTo>
                    <a:pt x="2070682" y="350370"/>
                    <a:pt x="2070682" y="357037"/>
                    <a:pt x="2069730" y="362752"/>
                  </a:cubicBezTo>
                  <a:cubicBezTo>
                    <a:pt x="2067825" y="376087"/>
                    <a:pt x="2066872" y="389422"/>
                    <a:pt x="2068777" y="402757"/>
                  </a:cubicBezTo>
                  <a:cubicBezTo>
                    <a:pt x="2069730" y="407520"/>
                    <a:pt x="2068777" y="412282"/>
                    <a:pt x="2065920" y="416092"/>
                  </a:cubicBezTo>
                  <a:cubicBezTo>
                    <a:pt x="2053537" y="432285"/>
                    <a:pt x="2042107" y="449430"/>
                    <a:pt x="2029725" y="466575"/>
                  </a:cubicBezTo>
                  <a:cubicBezTo>
                    <a:pt x="2017342" y="482767"/>
                    <a:pt x="2004960" y="498960"/>
                    <a:pt x="1989720" y="511342"/>
                  </a:cubicBezTo>
                  <a:cubicBezTo>
                    <a:pt x="1983052" y="517057"/>
                    <a:pt x="1969717" y="516105"/>
                    <a:pt x="1965907" y="508485"/>
                  </a:cubicBezTo>
                  <a:cubicBezTo>
                    <a:pt x="1962097" y="500865"/>
                    <a:pt x="1958287" y="493245"/>
                    <a:pt x="1956382" y="485625"/>
                  </a:cubicBezTo>
                  <a:cubicBezTo>
                    <a:pt x="1950667" y="467527"/>
                    <a:pt x="1951620" y="448477"/>
                    <a:pt x="1954477" y="429427"/>
                  </a:cubicBezTo>
                  <a:cubicBezTo>
                    <a:pt x="1955430" y="422760"/>
                    <a:pt x="1956382" y="416092"/>
                    <a:pt x="1952572" y="410377"/>
                  </a:cubicBezTo>
                  <a:cubicBezTo>
                    <a:pt x="1952572" y="410377"/>
                    <a:pt x="1952572" y="409425"/>
                    <a:pt x="1952572" y="409425"/>
                  </a:cubicBezTo>
                  <a:cubicBezTo>
                    <a:pt x="1950667" y="407520"/>
                    <a:pt x="1947810" y="402757"/>
                    <a:pt x="1946857" y="402757"/>
                  </a:cubicBezTo>
                  <a:cubicBezTo>
                    <a:pt x="1944000" y="403710"/>
                    <a:pt x="1939237" y="405615"/>
                    <a:pt x="1938285" y="408472"/>
                  </a:cubicBezTo>
                  <a:cubicBezTo>
                    <a:pt x="1936380" y="414187"/>
                    <a:pt x="1934475" y="420855"/>
                    <a:pt x="1934475" y="427522"/>
                  </a:cubicBezTo>
                  <a:cubicBezTo>
                    <a:pt x="1934475" y="438000"/>
                    <a:pt x="1931617" y="446572"/>
                    <a:pt x="1927807" y="456097"/>
                  </a:cubicBezTo>
                  <a:cubicBezTo>
                    <a:pt x="1917330" y="478005"/>
                    <a:pt x="1907805" y="499912"/>
                    <a:pt x="1889707" y="517057"/>
                  </a:cubicBezTo>
                  <a:cubicBezTo>
                    <a:pt x="1885897" y="520867"/>
                    <a:pt x="1882087" y="521820"/>
                    <a:pt x="1877325" y="521820"/>
                  </a:cubicBezTo>
                  <a:cubicBezTo>
                    <a:pt x="1864942" y="521820"/>
                    <a:pt x="1855417" y="515152"/>
                    <a:pt x="1850655" y="504675"/>
                  </a:cubicBezTo>
                  <a:cubicBezTo>
                    <a:pt x="1846845" y="496102"/>
                    <a:pt x="1844940" y="486577"/>
                    <a:pt x="1843035" y="477052"/>
                  </a:cubicBezTo>
                  <a:cubicBezTo>
                    <a:pt x="1840177" y="463717"/>
                    <a:pt x="1841130" y="449430"/>
                    <a:pt x="1842082" y="436095"/>
                  </a:cubicBezTo>
                  <a:cubicBezTo>
                    <a:pt x="1842082" y="432285"/>
                    <a:pt x="1842082" y="428475"/>
                    <a:pt x="1843035" y="424665"/>
                  </a:cubicBezTo>
                  <a:cubicBezTo>
                    <a:pt x="1844940" y="414187"/>
                    <a:pt x="1847797" y="403710"/>
                    <a:pt x="1850655" y="394185"/>
                  </a:cubicBezTo>
                  <a:cubicBezTo>
                    <a:pt x="1854465" y="379897"/>
                    <a:pt x="1857322" y="364657"/>
                    <a:pt x="1865895" y="350370"/>
                  </a:cubicBezTo>
                  <a:cubicBezTo>
                    <a:pt x="1866847" y="348465"/>
                    <a:pt x="1867800" y="345607"/>
                    <a:pt x="1869705" y="343702"/>
                  </a:cubicBezTo>
                  <a:cubicBezTo>
                    <a:pt x="1873515" y="337035"/>
                    <a:pt x="1877325" y="331320"/>
                    <a:pt x="1882087" y="325605"/>
                  </a:cubicBezTo>
                  <a:cubicBezTo>
                    <a:pt x="1883992" y="323700"/>
                    <a:pt x="1886850" y="321795"/>
                    <a:pt x="1889707" y="320842"/>
                  </a:cubicBezTo>
                  <a:cubicBezTo>
                    <a:pt x="1900185" y="317985"/>
                    <a:pt x="1908757" y="323700"/>
                    <a:pt x="1915425" y="329415"/>
                  </a:cubicBezTo>
                  <a:cubicBezTo>
                    <a:pt x="1931617" y="343702"/>
                    <a:pt x="1938285" y="363705"/>
                    <a:pt x="1943047" y="384660"/>
                  </a:cubicBezTo>
                  <a:cubicBezTo>
                    <a:pt x="1947810" y="386565"/>
                    <a:pt x="1946857" y="381802"/>
                    <a:pt x="1946857" y="379897"/>
                  </a:cubicBezTo>
                  <a:cubicBezTo>
                    <a:pt x="1944952" y="370372"/>
                    <a:pt x="1943047" y="359895"/>
                    <a:pt x="1939237" y="350370"/>
                  </a:cubicBezTo>
                  <a:cubicBezTo>
                    <a:pt x="1933522" y="336082"/>
                    <a:pt x="1924950" y="325605"/>
                    <a:pt x="1910662" y="318937"/>
                  </a:cubicBezTo>
                  <a:cubicBezTo>
                    <a:pt x="1896375" y="312270"/>
                    <a:pt x="1883992" y="313222"/>
                    <a:pt x="1870657" y="321795"/>
                  </a:cubicBezTo>
                  <a:cubicBezTo>
                    <a:pt x="1862085" y="327510"/>
                    <a:pt x="1856370" y="336082"/>
                    <a:pt x="1850655" y="344655"/>
                  </a:cubicBezTo>
                  <a:cubicBezTo>
                    <a:pt x="1840177" y="358942"/>
                    <a:pt x="1836367" y="376087"/>
                    <a:pt x="1831605" y="392280"/>
                  </a:cubicBezTo>
                  <a:cubicBezTo>
                    <a:pt x="1823985" y="415140"/>
                    <a:pt x="1819222" y="438000"/>
                    <a:pt x="1820175" y="461812"/>
                  </a:cubicBezTo>
                  <a:cubicBezTo>
                    <a:pt x="1820175" y="462765"/>
                    <a:pt x="1820175" y="463717"/>
                    <a:pt x="1820175" y="463717"/>
                  </a:cubicBezTo>
                  <a:cubicBezTo>
                    <a:pt x="1815412" y="474195"/>
                    <a:pt x="1810650" y="483720"/>
                    <a:pt x="1804935" y="493245"/>
                  </a:cubicBezTo>
                  <a:cubicBezTo>
                    <a:pt x="1794457" y="511342"/>
                    <a:pt x="1784932" y="530392"/>
                    <a:pt x="1773502" y="547537"/>
                  </a:cubicBezTo>
                  <a:cubicBezTo>
                    <a:pt x="1767787" y="557062"/>
                    <a:pt x="1760167" y="564682"/>
                    <a:pt x="1752547" y="572302"/>
                  </a:cubicBezTo>
                  <a:cubicBezTo>
                    <a:pt x="1748737" y="576112"/>
                    <a:pt x="1740165" y="575160"/>
                    <a:pt x="1736355" y="568492"/>
                  </a:cubicBezTo>
                  <a:cubicBezTo>
                    <a:pt x="1732545" y="559920"/>
                    <a:pt x="1729687" y="551347"/>
                    <a:pt x="1729687" y="541822"/>
                  </a:cubicBezTo>
                  <a:cubicBezTo>
                    <a:pt x="1729687" y="533250"/>
                    <a:pt x="1729687" y="524677"/>
                    <a:pt x="1730640" y="516105"/>
                  </a:cubicBezTo>
                  <a:cubicBezTo>
                    <a:pt x="1731592" y="505627"/>
                    <a:pt x="1732545" y="496102"/>
                    <a:pt x="1734450" y="485625"/>
                  </a:cubicBezTo>
                  <a:cubicBezTo>
                    <a:pt x="1737307" y="472290"/>
                    <a:pt x="1740165" y="458955"/>
                    <a:pt x="1743975" y="445620"/>
                  </a:cubicBezTo>
                  <a:cubicBezTo>
                    <a:pt x="1746832" y="436095"/>
                    <a:pt x="1749690" y="426570"/>
                    <a:pt x="1753500" y="417045"/>
                  </a:cubicBezTo>
                  <a:cubicBezTo>
                    <a:pt x="1758262" y="404662"/>
                    <a:pt x="1763977" y="393232"/>
                    <a:pt x="1767787" y="380850"/>
                  </a:cubicBezTo>
                  <a:cubicBezTo>
                    <a:pt x="1772550" y="367515"/>
                    <a:pt x="1776360" y="354180"/>
                    <a:pt x="1781122" y="340845"/>
                  </a:cubicBezTo>
                  <a:cubicBezTo>
                    <a:pt x="1785885" y="325605"/>
                    <a:pt x="1791600" y="310365"/>
                    <a:pt x="1792552" y="293220"/>
                  </a:cubicBezTo>
                  <a:cubicBezTo>
                    <a:pt x="1793505" y="281790"/>
                    <a:pt x="1794457" y="270360"/>
                    <a:pt x="1788742" y="258930"/>
                  </a:cubicBezTo>
                  <a:cubicBezTo>
                    <a:pt x="1782075" y="243690"/>
                    <a:pt x="1767787" y="242737"/>
                    <a:pt x="1756357" y="248452"/>
                  </a:cubicBezTo>
                  <a:cubicBezTo>
                    <a:pt x="1749690" y="251310"/>
                    <a:pt x="1743975" y="256072"/>
                    <a:pt x="1739212" y="261787"/>
                  </a:cubicBezTo>
                  <a:cubicBezTo>
                    <a:pt x="1731592" y="271312"/>
                    <a:pt x="1724925" y="281790"/>
                    <a:pt x="1717305" y="291315"/>
                  </a:cubicBezTo>
                  <a:cubicBezTo>
                    <a:pt x="1706827" y="304650"/>
                    <a:pt x="1699207" y="318937"/>
                    <a:pt x="1692540" y="334177"/>
                  </a:cubicBezTo>
                  <a:cubicBezTo>
                    <a:pt x="1683967" y="351322"/>
                    <a:pt x="1677300" y="369420"/>
                    <a:pt x="1670632" y="387517"/>
                  </a:cubicBezTo>
                  <a:cubicBezTo>
                    <a:pt x="1669680" y="390375"/>
                    <a:pt x="1668727" y="393232"/>
                    <a:pt x="1667775" y="396090"/>
                  </a:cubicBezTo>
                  <a:cubicBezTo>
                    <a:pt x="1665870" y="381802"/>
                    <a:pt x="1663965" y="368467"/>
                    <a:pt x="1656345" y="357037"/>
                  </a:cubicBezTo>
                  <a:cubicBezTo>
                    <a:pt x="1651582" y="349417"/>
                    <a:pt x="1644915" y="341797"/>
                    <a:pt x="1636342" y="338940"/>
                  </a:cubicBezTo>
                  <a:cubicBezTo>
                    <a:pt x="1626817" y="336082"/>
                    <a:pt x="1617292" y="336082"/>
                    <a:pt x="1607767" y="343702"/>
                  </a:cubicBezTo>
                  <a:cubicBezTo>
                    <a:pt x="1596337" y="352275"/>
                    <a:pt x="1585860" y="361800"/>
                    <a:pt x="1583002" y="376087"/>
                  </a:cubicBezTo>
                  <a:cubicBezTo>
                    <a:pt x="1582050" y="381802"/>
                    <a:pt x="1580145" y="386565"/>
                    <a:pt x="1578240" y="393232"/>
                  </a:cubicBezTo>
                  <a:cubicBezTo>
                    <a:pt x="1577287" y="390375"/>
                    <a:pt x="1576335" y="388470"/>
                    <a:pt x="1576335" y="386565"/>
                  </a:cubicBezTo>
                  <a:cubicBezTo>
                    <a:pt x="1575382" y="376087"/>
                    <a:pt x="1573477" y="364657"/>
                    <a:pt x="1572525" y="354180"/>
                  </a:cubicBezTo>
                  <a:cubicBezTo>
                    <a:pt x="1571572" y="343702"/>
                    <a:pt x="1564905" y="336082"/>
                    <a:pt x="1554427" y="338940"/>
                  </a:cubicBezTo>
                  <a:cubicBezTo>
                    <a:pt x="1554427" y="348465"/>
                    <a:pt x="1553475" y="358942"/>
                    <a:pt x="1554427" y="368467"/>
                  </a:cubicBezTo>
                  <a:cubicBezTo>
                    <a:pt x="1555380" y="383707"/>
                    <a:pt x="1557285" y="398947"/>
                    <a:pt x="1559190" y="414187"/>
                  </a:cubicBezTo>
                  <a:cubicBezTo>
                    <a:pt x="1560142" y="421807"/>
                    <a:pt x="1561095" y="429427"/>
                    <a:pt x="1561095" y="437047"/>
                  </a:cubicBezTo>
                  <a:cubicBezTo>
                    <a:pt x="1561095" y="440857"/>
                    <a:pt x="1562047" y="445620"/>
                    <a:pt x="1561095" y="449430"/>
                  </a:cubicBezTo>
                  <a:cubicBezTo>
                    <a:pt x="1555380" y="461812"/>
                    <a:pt x="1549665" y="475147"/>
                    <a:pt x="1542997" y="486577"/>
                  </a:cubicBezTo>
                  <a:cubicBezTo>
                    <a:pt x="1537282" y="496102"/>
                    <a:pt x="1529662" y="504675"/>
                    <a:pt x="1522042" y="512295"/>
                  </a:cubicBezTo>
                  <a:cubicBezTo>
                    <a:pt x="1512517" y="522772"/>
                    <a:pt x="1502040" y="529440"/>
                    <a:pt x="1487752" y="522772"/>
                  </a:cubicBezTo>
                  <a:cubicBezTo>
                    <a:pt x="1482990" y="520867"/>
                    <a:pt x="1476322" y="516105"/>
                    <a:pt x="1475370" y="511342"/>
                  </a:cubicBezTo>
                  <a:cubicBezTo>
                    <a:pt x="1472512" y="500865"/>
                    <a:pt x="1471560" y="489435"/>
                    <a:pt x="1471560" y="478957"/>
                  </a:cubicBezTo>
                  <a:cubicBezTo>
                    <a:pt x="1471560" y="467527"/>
                    <a:pt x="1471560" y="456097"/>
                    <a:pt x="1472512" y="444667"/>
                  </a:cubicBezTo>
                  <a:cubicBezTo>
                    <a:pt x="1473465" y="429427"/>
                    <a:pt x="1474417" y="413235"/>
                    <a:pt x="1476322" y="397995"/>
                  </a:cubicBezTo>
                  <a:cubicBezTo>
                    <a:pt x="1477275" y="383707"/>
                    <a:pt x="1479180" y="369420"/>
                    <a:pt x="1481085" y="355132"/>
                  </a:cubicBezTo>
                  <a:cubicBezTo>
                    <a:pt x="1482037" y="349417"/>
                    <a:pt x="1482037" y="343702"/>
                    <a:pt x="1484895" y="338940"/>
                  </a:cubicBezTo>
                  <a:cubicBezTo>
                    <a:pt x="1492515" y="325605"/>
                    <a:pt x="1501087" y="313222"/>
                    <a:pt x="1510612" y="299887"/>
                  </a:cubicBezTo>
                  <a:cubicBezTo>
                    <a:pt x="1512517" y="297982"/>
                    <a:pt x="1515375" y="296077"/>
                    <a:pt x="1517280" y="295125"/>
                  </a:cubicBezTo>
                  <a:cubicBezTo>
                    <a:pt x="1523947" y="294172"/>
                    <a:pt x="1531567" y="293220"/>
                    <a:pt x="1538235" y="292267"/>
                  </a:cubicBezTo>
                  <a:cubicBezTo>
                    <a:pt x="1557285" y="290362"/>
                    <a:pt x="1576335" y="287505"/>
                    <a:pt x="1596337" y="285600"/>
                  </a:cubicBezTo>
                  <a:cubicBezTo>
                    <a:pt x="1595385" y="282742"/>
                    <a:pt x="1594432" y="280837"/>
                    <a:pt x="1594432" y="277980"/>
                  </a:cubicBezTo>
                  <a:cubicBezTo>
                    <a:pt x="1568715" y="278932"/>
                    <a:pt x="1544902" y="285600"/>
                    <a:pt x="1518232" y="285600"/>
                  </a:cubicBezTo>
                  <a:cubicBezTo>
                    <a:pt x="1522995" y="274170"/>
                    <a:pt x="1528710" y="263692"/>
                    <a:pt x="1534425" y="254167"/>
                  </a:cubicBezTo>
                  <a:cubicBezTo>
                    <a:pt x="1537282" y="249405"/>
                    <a:pt x="1540140" y="245595"/>
                    <a:pt x="1542045" y="240832"/>
                  </a:cubicBezTo>
                  <a:cubicBezTo>
                    <a:pt x="1547760" y="225592"/>
                    <a:pt x="1551570" y="210352"/>
                    <a:pt x="1557285" y="196065"/>
                  </a:cubicBezTo>
                  <a:cubicBezTo>
                    <a:pt x="1562047" y="182730"/>
                    <a:pt x="1567762" y="169395"/>
                    <a:pt x="1568715" y="154155"/>
                  </a:cubicBezTo>
                  <a:cubicBezTo>
                    <a:pt x="1569667" y="137010"/>
                    <a:pt x="1570620" y="120817"/>
                    <a:pt x="1553475" y="109387"/>
                  </a:cubicBezTo>
                  <a:cubicBezTo>
                    <a:pt x="1542997" y="102720"/>
                    <a:pt x="1530615" y="102720"/>
                    <a:pt x="1522995" y="112245"/>
                  </a:cubicBezTo>
                  <a:cubicBezTo>
                    <a:pt x="1513470" y="125580"/>
                    <a:pt x="1506802" y="140820"/>
                    <a:pt x="1502040" y="156060"/>
                  </a:cubicBezTo>
                  <a:cubicBezTo>
                    <a:pt x="1497277" y="170347"/>
                    <a:pt x="1493467" y="185587"/>
                    <a:pt x="1488705" y="199875"/>
                  </a:cubicBezTo>
                  <a:cubicBezTo>
                    <a:pt x="1483942" y="216067"/>
                    <a:pt x="1479180" y="231307"/>
                    <a:pt x="1474417" y="247500"/>
                  </a:cubicBezTo>
                  <a:cubicBezTo>
                    <a:pt x="1471560" y="259882"/>
                    <a:pt x="1468702" y="273217"/>
                    <a:pt x="1466797" y="285600"/>
                  </a:cubicBezTo>
                  <a:cubicBezTo>
                    <a:pt x="1465845" y="289410"/>
                    <a:pt x="1464892" y="290362"/>
                    <a:pt x="1461082" y="290362"/>
                  </a:cubicBezTo>
                  <a:cubicBezTo>
                    <a:pt x="1447747" y="291315"/>
                    <a:pt x="1434412" y="293220"/>
                    <a:pt x="1421077" y="295125"/>
                  </a:cubicBezTo>
                  <a:lnTo>
                    <a:pt x="1421077" y="301792"/>
                  </a:lnTo>
                  <a:cubicBezTo>
                    <a:pt x="1435365" y="299887"/>
                    <a:pt x="1449652" y="298935"/>
                    <a:pt x="1463940" y="297030"/>
                  </a:cubicBezTo>
                  <a:cubicBezTo>
                    <a:pt x="1463940" y="299887"/>
                    <a:pt x="1463940" y="301792"/>
                    <a:pt x="1463940" y="302745"/>
                  </a:cubicBezTo>
                  <a:cubicBezTo>
                    <a:pt x="1462035" y="317032"/>
                    <a:pt x="1460130" y="332272"/>
                    <a:pt x="1458225" y="346560"/>
                  </a:cubicBezTo>
                  <a:cubicBezTo>
                    <a:pt x="1457272" y="355132"/>
                    <a:pt x="1456320" y="363705"/>
                    <a:pt x="1449652" y="371325"/>
                  </a:cubicBezTo>
                  <a:cubicBezTo>
                    <a:pt x="1446795" y="374182"/>
                    <a:pt x="1443937" y="377040"/>
                    <a:pt x="1441080" y="380850"/>
                  </a:cubicBezTo>
                  <a:cubicBezTo>
                    <a:pt x="1427745" y="398947"/>
                    <a:pt x="1415362" y="417045"/>
                    <a:pt x="1402027" y="436095"/>
                  </a:cubicBezTo>
                  <a:cubicBezTo>
                    <a:pt x="1400122" y="432285"/>
                    <a:pt x="1398217" y="428475"/>
                    <a:pt x="1397265" y="425617"/>
                  </a:cubicBezTo>
                  <a:cubicBezTo>
                    <a:pt x="1394407" y="417997"/>
                    <a:pt x="1391550" y="410377"/>
                    <a:pt x="1387740" y="403710"/>
                  </a:cubicBezTo>
                  <a:cubicBezTo>
                    <a:pt x="1383930" y="396090"/>
                    <a:pt x="1379167" y="388470"/>
                    <a:pt x="1375357" y="380850"/>
                  </a:cubicBezTo>
                  <a:cubicBezTo>
                    <a:pt x="1371547" y="374182"/>
                    <a:pt x="1370595" y="368467"/>
                    <a:pt x="1374405" y="361800"/>
                  </a:cubicBezTo>
                  <a:cubicBezTo>
                    <a:pt x="1382977" y="348465"/>
                    <a:pt x="1390597" y="335130"/>
                    <a:pt x="1398217" y="322747"/>
                  </a:cubicBezTo>
                  <a:cubicBezTo>
                    <a:pt x="1404885" y="312270"/>
                    <a:pt x="1409647" y="301792"/>
                    <a:pt x="1411552" y="290362"/>
                  </a:cubicBezTo>
                  <a:cubicBezTo>
                    <a:pt x="1412505" y="278932"/>
                    <a:pt x="1409647" y="270360"/>
                    <a:pt x="1399170" y="270360"/>
                  </a:cubicBezTo>
                  <a:cubicBezTo>
                    <a:pt x="1392502" y="270360"/>
                    <a:pt x="1384882" y="272265"/>
                    <a:pt x="1379167" y="276075"/>
                  </a:cubicBezTo>
                  <a:cubicBezTo>
                    <a:pt x="1362022" y="287505"/>
                    <a:pt x="1351545" y="303697"/>
                    <a:pt x="1346782" y="323700"/>
                  </a:cubicBezTo>
                  <a:cubicBezTo>
                    <a:pt x="1342972" y="338940"/>
                    <a:pt x="1340115" y="355132"/>
                    <a:pt x="1345830" y="371325"/>
                  </a:cubicBezTo>
                  <a:cubicBezTo>
                    <a:pt x="1347735" y="376087"/>
                    <a:pt x="1349640" y="381802"/>
                    <a:pt x="1345830" y="386565"/>
                  </a:cubicBezTo>
                  <a:cubicBezTo>
                    <a:pt x="1342020" y="391327"/>
                    <a:pt x="1338210" y="396090"/>
                    <a:pt x="1334400" y="400852"/>
                  </a:cubicBezTo>
                  <a:cubicBezTo>
                    <a:pt x="1326780" y="409425"/>
                    <a:pt x="1319160" y="417045"/>
                    <a:pt x="1311540" y="425617"/>
                  </a:cubicBezTo>
                  <a:cubicBezTo>
                    <a:pt x="1302015" y="437047"/>
                    <a:pt x="1292490" y="449430"/>
                    <a:pt x="1281060" y="458955"/>
                  </a:cubicBezTo>
                  <a:cubicBezTo>
                    <a:pt x="1278202" y="460860"/>
                    <a:pt x="1276297" y="463717"/>
                    <a:pt x="1274392" y="465622"/>
                  </a:cubicBezTo>
                  <a:cubicBezTo>
                    <a:pt x="1265820" y="472290"/>
                    <a:pt x="1257247" y="479910"/>
                    <a:pt x="1247722" y="485625"/>
                  </a:cubicBezTo>
                  <a:cubicBezTo>
                    <a:pt x="1244865" y="487530"/>
                    <a:pt x="1241055" y="488482"/>
                    <a:pt x="1237245" y="489435"/>
                  </a:cubicBezTo>
                  <a:cubicBezTo>
                    <a:pt x="1236292" y="489435"/>
                    <a:pt x="1233435" y="488482"/>
                    <a:pt x="1233435" y="486577"/>
                  </a:cubicBezTo>
                  <a:cubicBezTo>
                    <a:pt x="1232482" y="478957"/>
                    <a:pt x="1229625" y="471337"/>
                    <a:pt x="1230577" y="463717"/>
                  </a:cubicBezTo>
                  <a:cubicBezTo>
                    <a:pt x="1231530" y="451335"/>
                    <a:pt x="1234387" y="438952"/>
                    <a:pt x="1238197" y="426570"/>
                  </a:cubicBezTo>
                  <a:cubicBezTo>
                    <a:pt x="1242007" y="413235"/>
                    <a:pt x="1245817" y="400852"/>
                    <a:pt x="1250580" y="388470"/>
                  </a:cubicBezTo>
                  <a:cubicBezTo>
                    <a:pt x="1254390" y="377992"/>
                    <a:pt x="1257247" y="367515"/>
                    <a:pt x="1260105" y="357037"/>
                  </a:cubicBezTo>
                  <a:cubicBezTo>
                    <a:pt x="1262962" y="347512"/>
                    <a:pt x="1266772" y="337987"/>
                    <a:pt x="1269630" y="327510"/>
                  </a:cubicBezTo>
                  <a:cubicBezTo>
                    <a:pt x="1271535" y="321795"/>
                    <a:pt x="1272487" y="315127"/>
                    <a:pt x="1274392" y="308460"/>
                  </a:cubicBezTo>
                  <a:cubicBezTo>
                    <a:pt x="1268677" y="305602"/>
                    <a:pt x="1262010" y="302745"/>
                    <a:pt x="1255342" y="299887"/>
                  </a:cubicBezTo>
                  <a:cubicBezTo>
                    <a:pt x="1252485" y="305602"/>
                    <a:pt x="1250580" y="310365"/>
                    <a:pt x="1248675" y="315127"/>
                  </a:cubicBezTo>
                  <a:cubicBezTo>
                    <a:pt x="1242960" y="330367"/>
                    <a:pt x="1237245" y="346560"/>
                    <a:pt x="1231530" y="361800"/>
                  </a:cubicBezTo>
                  <a:cubicBezTo>
                    <a:pt x="1227720" y="373230"/>
                    <a:pt x="1223910" y="384660"/>
                    <a:pt x="1220100" y="396090"/>
                  </a:cubicBezTo>
                  <a:cubicBezTo>
                    <a:pt x="1213432" y="416092"/>
                    <a:pt x="1207717" y="436095"/>
                    <a:pt x="1206765" y="457050"/>
                  </a:cubicBezTo>
                  <a:cubicBezTo>
                    <a:pt x="1206765" y="458955"/>
                    <a:pt x="1205812" y="460860"/>
                    <a:pt x="1205812" y="462765"/>
                  </a:cubicBezTo>
                  <a:cubicBezTo>
                    <a:pt x="1202002" y="470385"/>
                    <a:pt x="1198192" y="477052"/>
                    <a:pt x="1194382" y="484672"/>
                  </a:cubicBezTo>
                  <a:cubicBezTo>
                    <a:pt x="1184857" y="503722"/>
                    <a:pt x="1171522" y="518010"/>
                    <a:pt x="1153425" y="529440"/>
                  </a:cubicBezTo>
                  <a:cubicBezTo>
                    <a:pt x="1146757" y="534202"/>
                    <a:pt x="1140090" y="533250"/>
                    <a:pt x="1133422" y="531345"/>
                  </a:cubicBezTo>
                  <a:cubicBezTo>
                    <a:pt x="1131517" y="531345"/>
                    <a:pt x="1130565" y="528487"/>
                    <a:pt x="1129612" y="526582"/>
                  </a:cubicBezTo>
                  <a:cubicBezTo>
                    <a:pt x="1125802" y="520867"/>
                    <a:pt x="1122945" y="514200"/>
                    <a:pt x="1122945" y="507532"/>
                  </a:cubicBezTo>
                  <a:cubicBezTo>
                    <a:pt x="1122945" y="501817"/>
                    <a:pt x="1120087" y="496102"/>
                    <a:pt x="1120087" y="490387"/>
                  </a:cubicBezTo>
                  <a:cubicBezTo>
                    <a:pt x="1120087" y="480862"/>
                    <a:pt x="1121040" y="470385"/>
                    <a:pt x="1123897" y="460860"/>
                  </a:cubicBezTo>
                  <a:cubicBezTo>
                    <a:pt x="1127707" y="444667"/>
                    <a:pt x="1131517" y="429427"/>
                    <a:pt x="1136280" y="414187"/>
                  </a:cubicBezTo>
                  <a:cubicBezTo>
                    <a:pt x="1141995" y="397042"/>
                    <a:pt x="1149615" y="379897"/>
                    <a:pt x="1157235" y="362752"/>
                  </a:cubicBezTo>
                  <a:cubicBezTo>
                    <a:pt x="1163902" y="348465"/>
                    <a:pt x="1169617" y="334177"/>
                    <a:pt x="1168665" y="317985"/>
                  </a:cubicBezTo>
                  <a:cubicBezTo>
                    <a:pt x="1168665" y="311317"/>
                    <a:pt x="1166760" y="310365"/>
                    <a:pt x="1160092" y="311317"/>
                  </a:cubicBezTo>
                  <a:cubicBezTo>
                    <a:pt x="1152472" y="312270"/>
                    <a:pt x="1143900" y="314175"/>
                    <a:pt x="1135327" y="312270"/>
                  </a:cubicBezTo>
                  <a:cubicBezTo>
                    <a:pt x="1126755" y="310365"/>
                    <a:pt x="1118182" y="306555"/>
                    <a:pt x="1110562" y="302745"/>
                  </a:cubicBezTo>
                  <a:cubicBezTo>
                    <a:pt x="1108657" y="301792"/>
                    <a:pt x="1104847" y="298935"/>
                    <a:pt x="1104847" y="297030"/>
                  </a:cubicBezTo>
                  <a:cubicBezTo>
                    <a:pt x="1104847" y="293220"/>
                    <a:pt x="1105800" y="289410"/>
                    <a:pt x="1106752" y="285600"/>
                  </a:cubicBezTo>
                  <a:cubicBezTo>
                    <a:pt x="1112467" y="263692"/>
                    <a:pt x="1114372" y="242737"/>
                    <a:pt x="1104847" y="221782"/>
                  </a:cubicBezTo>
                  <a:cubicBezTo>
                    <a:pt x="1100085" y="209400"/>
                    <a:pt x="1086750" y="205590"/>
                    <a:pt x="1078177" y="215115"/>
                  </a:cubicBezTo>
                  <a:cubicBezTo>
                    <a:pt x="1072462" y="220830"/>
                    <a:pt x="1069605" y="227497"/>
                    <a:pt x="1067700" y="235117"/>
                  </a:cubicBezTo>
                  <a:cubicBezTo>
                    <a:pt x="1064842" y="245595"/>
                    <a:pt x="1063890" y="256072"/>
                    <a:pt x="1064842" y="267502"/>
                  </a:cubicBezTo>
                  <a:cubicBezTo>
                    <a:pt x="1065795" y="277027"/>
                    <a:pt x="1067700" y="286552"/>
                    <a:pt x="1073415" y="294172"/>
                  </a:cubicBezTo>
                  <a:cubicBezTo>
                    <a:pt x="1079130" y="302745"/>
                    <a:pt x="1088655" y="304650"/>
                    <a:pt x="1098180" y="308460"/>
                  </a:cubicBezTo>
                  <a:cubicBezTo>
                    <a:pt x="1096275" y="316080"/>
                    <a:pt x="1093417" y="323700"/>
                    <a:pt x="1091512" y="331320"/>
                  </a:cubicBezTo>
                  <a:cubicBezTo>
                    <a:pt x="1088655" y="348465"/>
                    <a:pt x="1081987" y="365610"/>
                    <a:pt x="1073415" y="380850"/>
                  </a:cubicBezTo>
                  <a:cubicBezTo>
                    <a:pt x="1058175" y="408472"/>
                    <a:pt x="1041982" y="435142"/>
                    <a:pt x="1024837" y="461812"/>
                  </a:cubicBezTo>
                  <a:cubicBezTo>
                    <a:pt x="1021980" y="466575"/>
                    <a:pt x="1016265" y="471337"/>
                    <a:pt x="1011502" y="475147"/>
                  </a:cubicBezTo>
                  <a:cubicBezTo>
                    <a:pt x="1001977" y="480862"/>
                    <a:pt x="995310" y="480862"/>
                    <a:pt x="988642" y="474195"/>
                  </a:cubicBezTo>
                  <a:cubicBezTo>
                    <a:pt x="978165" y="463717"/>
                    <a:pt x="974355" y="450382"/>
                    <a:pt x="973402" y="437047"/>
                  </a:cubicBezTo>
                  <a:cubicBezTo>
                    <a:pt x="971497" y="421807"/>
                    <a:pt x="972450" y="406567"/>
                    <a:pt x="974355" y="392280"/>
                  </a:cubicBezTo>
                  <a:cubicBezTo>
                    <a:pt x="976260" y="374182"/>
                    <a:pt x="979117" y="356085"/>
                    <a:pt x="981975" y="337987"/>
                  </a:cubicBezTo>
                  <a:cubicBezTo>
                    <a:pt x="985785" y="317032"/>
                    <a:pt x="990547" y="297030"/>
                    <a:pt x="993405" y="276075"/>
                  </a:cubicBezTo>
                  <a:cubicBezTo>
                    <a:pt x="995310" y="267502"/>
                    <a:pt x="996262" y="257977"/>
                    <a:pt x="989595" y="249405"/>
                  </a:cubicBezTo>
                  <a:cubicBezTo>
                    <a:pt x="980070" y="237022"/>
                    <a:pt x="971497" y="232260"/>
                    <a:pt x="957210" y="240832"/>
                  </a:cubicBezTo>
                  <a:cubicBezTo>
                    <a:pt x="948637" y="246547"/>
                    <a:pt x="940065" y="253215"/>
                    <a:pt x="934350" y="260835"/>
                  </a:cubicBezTo>
                  <a:cubicBezTo>
                    <a:pt x="922920" y="276075"/>
                    <a:pt x="913395" y="292267"/>
                    <a:pt x="904822" y="309412"/>
                  </a:cubicBezTo>
                  <a:cubicBezTo>
                    <a:pt x="890535" y="338940"/>
                    <a:pt x="878152" y="368467"/>
                    <a:pt x="865770" y="398947"/>
                  </a:cubicBezTo>
                  <a:cubicBezTo>
                    <a:pt x="860055" y="413235"/>
                    <a:pt x="854340" y="427522"/>
                    <a:pt x="848625" y="441810"/>
                  </a:cubicBezTo>
                  <a:cubicBezTo>
                    <a:pt x="843862" y="454192"/>
                    <a:pt x="840052" y="466575"/>
                    <a:pt x="836242" y="479910"/>
                  </a:cubicBezTo>
                  <a:cubicBezTo>
                    <a:pt x="836242" y="467527"/>
                    <a:pt x="836242" y="456097"/>
                    <a:pt x="836242" y="443715"/>
                  </a:cubicBezTo>
                  <a:cubicBezTo>
                    <a:pt x="835290" y="414187"/>
                    <a:pt x="837195" y="384660"/>
                    <a:pt x="840052" y="355132"/>
                  </a:cubicBezTo>
                  <a:cubicBezTo>
                    <a:pt x="840052" y="351322"/>
                    <a:pt x="841005" y="346560"/>
                    <a:pt x="842910" y="343702"/>
                  </a:cubicBezTo>
                  <a:cubicBezTo>
                    <a:pt x="856245" y="331320"/>
                    <a:pt x="865770" y="316080"/>
                    <a:pt x="875295" y="300840"/>
                  </a:cubicBezTo>
                  <a:cubicBezTo>
                    <a:pt x="885772" y="283695"/>
                    <a:pt x="895297" y="266550"/>
                    <a:pt x="904822" y="248452"/>
                  </a:cubicBezTo>
                  <a:cubicBezTo>
                    <a:pt x="909585" y="239880"/>
                    <a:pt x="913395" y="231307"/>
                    <a:pt x="917205" y="222735"/>
                  </a:cubicBezTo>
                  <a:cubicBezTo>
                    <a:pt x="920062" y="216067"/>
                    <a:pt x="921015" y="208447"/>
                    <a:pt x="924825" y="202732"/>
                  </a:cubicBezTo>
                  <a:cubicBezTo>
                    <a:pt x="929587" y="194160"/>
                    <a:pt x="931492" y="185587"/>
                    <a:pt x="932445" y="177015"/>
                  </a:cubicBezTo>
                  <a:cubicBezTo>
                    <a:pt x="933397" y="164632"/>
                    <a:pt x="934350" y="152250"/>
                    <a:pt x="934350" y="139867"/>
                  </a:cubicBezTo>
                  <a:cubicBezTo>
                    <a:pt x="935302" y="121770"/>
                    <a:pt x="934350" y="103672"/>
                    <a:pt x="927682" y="85575"/>
                  </a:cubicBezTo>
                  <a:cubicBezTo>
                    <a:pt x="922920" y="71287"/>
                    <a:pt x="910537" y="72240"/>
                    <a:pt x="901965" y="78907"/>
                  </a:cubicBezTo>
                  <a:cubicBezTo>
                    <a:pt x="891487" y="86527"/>
                    <a:pt x="885772" y="97957"/>
                    <a:pt x="881010" y="109387"/>
                  </a:cubicBezTo>
                  <a:cubicBezTo>
                    <a:pt x="876247" y="122722"/>
                    <a:pt x="869580" y="135105"/>
                    <a:pt x="865770" y="148440"/>
                  </a:cubicBezTo>
                  <a:cubicBezTo>
                    <a:pt x="860055" y="168442"/>
                    <a:pt x="851482" y="188445"/>
                    <a:pt x="845767" y="208447"/>
                  </a:cubicBezTo>
                  <a:cubicBezTo>
                    <a:pt x="840052" y="228450"/>
                    <a:pt x="835290" y="249405"/>
                    <a:pt x="830527" y="270360"/>
                  </a:cubicBezTo>
                  <a:cubicBezTo>
                    <a:pt x="827670" y="280837"/>
                    <a:pt x="825765" y="291315"/>
                    <a:pt x="823860" y="301792"/>
                  </a:cubicBezTo>
                  <a:cubicBezTo>
                    <a:pt x="821955" y="311317"/>
                    <a:pt x="821002" y="321795"/>
                    <a:pt x="819097" y="332272"/>
                  </a:cubicBezTo>
                  <a:cubicBezTo>
                    <a:pt x="817192" y="341797"/>
                    <a:pt x="815287" y="350370"/>
                    <a:pt x="814335" y="359895"/>
                  </a:cubicBezTo>
                  <a:cubicBezTo>
                    <a:pt x="813382" y="372277"/>
                    <a:pt x="812430" y="383707"/>
                    <a:pt x="811477" y="396090"/>
                  </a:cubicBezTo>
                  <a:cubicBezTo>
                    <a:pt x="811477" y="400852"/>
                    <a:pt x="811477" y="405615"/>
                    <a:pt x="809572" y="410377"/>
                  </a:cubicBezTo>
                  <a:cubicBezTo>
                    <a:pt x="805762" y="418950"/>
                    <a:pt x="801000" y="426570"/>
                    <a:pt x="796237" y="434190"/>
                  </a:cubicBezTo>
                  <a:cubicBezTo>
                    <a:pt x="782902" y="454192"/>
                    <a:pt x="770520" y="474195"/>
                    <a:pt x="747660" y="484672"/>
                  </a:cubicBezTo>
                  <a:cubicBezTo>
                    <a:pt x="742897" y="486577"/>
                    <a:pt x="738135" y="490387"/>
                    <a:pt x="733372" y="492292"/>
                  </a:cubicBezTo>
                  <a:cubicBezTo>
                    <a:pt x="719085" y="498007"/>
                    <a:pt x="704797" y="496102"/>
                    <a:pt x="690510" y="493245"/>
                  </a:cubicBezTo>
                  <a:cubicBezTo>
                    <a:pt x="667650" y="489435"/>
                    <a:pt x="648600" y="478957"/>
                    <a:pt x="635265" y="458955"/>
                  </a:cubicBezTo>
                  <a:cubicBezTo>
                    <a:pt x="623835" y="441810"/>
                    <a:pt x="617167" y="422760"/>
                    <a:pt x="616215" y="401805"/>
                  </a:cubicBezTo>
                  <a:cubicBezTo>
                    <a:pt x="615262" y="378945"/>
                    <a:pt x="616215" y="356085"/>
                    <a:pt x="616215" y="333225"/>
                  </a:cubicBezTo>
                  <a:cubicBezTo>
                    <a:pt x="616215" y="331320"/>
                    <a:pt x="616215" y="329415"/>
                    <a:pt x="617167" y="327510"/>
                  </a:cubicBezTo>
                  <a:cubicBezTo>
                    <a:pt x="619072" y="318937"/>
                    <a:pt x="620025" y="309412"/>
                    <a:pt x="621930" y="300840"/>
                  </a:cubicBezTo>
                  <a:cubicBezTo>
                    <a:pt x="625740" y="286552"/>
                    <a:pt x="628597" y="271312"/>
                    <a:pt x="633360" y="257025"/>
                  </a:cubicBezTo>
                  <a:cubicBezTo>
                    <a:pt x="637170" y="244642"/>
                    <a:pt x="642885" y="233212"/>
                    <a:pt x="647647" y="221782"/>
                  </a:cubicBezTo>
                  <a:cubicBezTo>
                    <a:pt x="650505" y="213210"/>
                    <a:pt x="655267" y="206542"/>
                    <a:pt x="662887" y="200827"/>
                  </a:cubicBezTo>
                  <a:cubicBezTo>
                    <a:pt x="672412" y="194160"/>
                    <a:pt x="683842" y="189397"/>
                    <a:pt x="693367" y="182730"/>
                  </a:cubicBezTo>
                  <a:cubicBezTo>
                    <a:pt x="707655" y="173205"/>
                    <a:pt x="721942" y="163680"/>
                    <a:pt x="733372" y="152250"/>
                  </a:cubicBezTo>
                  <a:cubicBezTo>
                    <a:pt x="750517" y="136057"/>
                    <a:pt x="765757" y="118912"/>
                    <a:pt x="780997" y="101767"/>
                  </a:cubicBezTo>
                  <a:cubicBezTo>
                    <a:pt x="790522" y="91290"/>
                    <a:pt x="799095" y="80812"/>
                    <a:pt x="807667" y="70335"/>
                  </a:cubicBezTo>
                  <a:cubicBezTo>
                    <a:pt x="818145" y="57952"/>
                    <a:pt x="827670" y="46522"/>
                    <a:pt x="828622" y="29377"/>
                  </a:cubicBezTo>
                  <a:cubicBezTo>
                    <a:pt x="829575" y="16042"/>
                    <a:pt x="822907" y="8422"/>
                    <a:pt x="810525" y="7470"/>
                  </a:cubicBezTo>
                  <a:cubicBezTo>
                    <a:pt x="794332" y="5565"/>
                    <a:pt x="780997" y="12232"/>
                    <a:pt x="769567" y="21757"/>
                  </a:cubicBezTo>
                  <a:cubicBezTo>
                    <a:pt x="753375" y="34140"/>
                    <a:pt x="739087" y="48427"/>
                    <a:pt x="725752" y="63667"/>
                  </a:cubicBezTo>
                  <a:cubicBezTo>
                    <a:pt x="709560" y="82717"/>
                    <a:pt x="692415" y="100815"/>
                    <a:pt x="678127" y="119865"/>
                  </a:cubicBezTo>
                  <a:cubicBezTo>
                    <a:pt x="663840" y="138915"/>
                    <a:pt x="650505" y="159870"/>
                    <a:pt x="640027" y="181777"/>
                  </a:cubicBezTo>
                  <a:cubicBezTo>
                    <a:pt x="638122" y="186540"/>
                    <a:pt x="635265" y="190350"/>
                    <a:pt x="634312" y="195112"/>
                  </a:cubicBezTo>
                  <a:cubicBezTo>
                    <a:pt x="632407" y="203685"/>
                    <a:pt x="628597" y="210352"/>
                    <a:pt x="619072" y="212257"/>
                  </a:cubicBezTo>
                  <a:cubicBezTo>
                    <a:pt x="616215" y="213210"/>
                    <a:pt x="613357" y="215115"/>
                    <a:pt x="611452" y="216067"/>
                  </a:cubicBezTo>
                  <a:cubicBezTo>
                    <a:pt x="598117" y="223687"/>
                    <a:pt x="584782" y="231307"/>
                    <a:pt x="571447" y="237975"/>
                  </a:cubicBezTo>
                  <a:cubicBezTo>
                    <a:pt x="564780" y="241785"/>
                    <a:pt x="557160" y="243690"/>
                    <a:pt x="551445" y="246547"/>
                  </a:cubicBezTo>
                  <a:cubicBezTo>
                    <a:pt x="536205" y="254167"/>
                    <a:pt x="520965" y="263692"/>
                    <a:pt x="504772" y="270360"/>
                  </a:cubicBezTo>
                  <a:cubicBezTo>
                    <a:pt x="489532" y="277027"/>
                    <a:pt x="473340" y="280837"/>
                    <a:pt x="458100" y="284647"/>
                  </a:cubicBezTo>
                  <a:cubicBezTo>
                    <a:pt x="443812" y="288457"/>
                    <a:pt x="429525" y="292267"/>
                    <a:pt x="414285" y="291315"/>
                  </a:cubicBezTo>
                  <a:cubicBezTo>
                    <a:pt x="409522" y="291315"/>
                    <a:pt x="403807" y="290362"/>
                    <a:pt x="399045" y="290362"/>
                  </a:cubicBezTo>
                  <a:cubicBezTo>
                    <a:pt x="384757" y="289410"/>
                    <a:pt x="370470" y="287505"/>
                    <a:pt x="355230" y="287505"/>
                  </a:cubicBezTo>
                  <a:cubicBezTo>
                    <a:pt x="338085" y="286552"/>
                    <a:pt x="319987" y="285600"/>
                    <a:pt x="302842" y="286552"/>
                  </a:cubicBezTo>
                  <a:cubicBezTo>
                    <a:pt x="291412" y="286552"/>
                    <a:pt x="279030" y="289410"/>
                    <a:pt x="267600" y="292267"/>
                  </a:cubicBezTo>
                  <a:cubicBezTo>
                    <a:pt x="245692" y="297982"/>
                    <a:pt x="224737" y="303697"/>
                    <a:pt x="202830" y="309412"/>
                  </a:cubicBezTo>
                  <a:cubicBezTo>
                    <a:pt x="182827" y="314175"/>
                    <a:pt x="163777" y="317985"/>
                    <a:pt x="143775" y="321795"/>
                  </a:cubicBezTo>
                  <a:cubicBezTo>
                    <a:pt x="129487" y="324652"/>
                    <a:pt x="115200" y="324652"/>
                    <a:pt x="100912" y="323700"/>
                  </a:cubicBezTo>
                  <a:cubicBezTo>
                    <a:pt x="82815" y="322747"/>
                    <a:pt x="64717" y="317985"/>
                    <a:pt x="46620" y="318937"/>
                  </a:cubicBezTo>
                  <a:cubicBezTo>
                    <a:pt x="37095" y="318937"/>
                    <a:pt x="27570" y="319890"/>
                    <a:pt x="18997" y="323700"/>
                  </a:cubicBezTo>
                  <a:cubicBezTo>
                    <a:pt x="15187" y="325605"/>
                    <a:pt x="11377" y="329415"/>
                    <a:pt x="7567" y="332272"/>
                  </a:cubicBezTo>
                  <a:cubicBezTo>
                    <a:pt x="6615" y="333225"/>
                    <a:pt x="7567" y="335130"/>
                    <a:pt x="7567" y="337035"/>
                  </a:cubicBezTo>
                  <a:cubicBezTo>
                    <a:pt x="8520" y="336082"/>
                    <a:pt x="10425" y="336082"/>
                    <a:pt x="11377" y="335130"/>
                  </a:cubicBezTo>
                  <a:cubicBezTo>
                    <a:pt x="15187" y="333225"/>
                    <a:pt x="18045" y="329415"/>
                    <a:pt x="20902" y="328462"/>
                  </a:cubicBezTo>
                  <a:cubicBezTo>
                    <a:pt x="34237" y="326557"/>
                    <a:pt x="46620" y="324652"/>
                    <a:pt x="59955" y="324652"/>
                  </a:cubicBezTo>
                  <a:cubicBezTo>
                    <a:pt x="69480" y="324652"/>
                    <a:pt x="79957" y="327510"/>
                    <a:pt x="89482" y="329415"/>
                  </a:cubicBezTo>
                  <a:cubicBezTo>
                    <a:pt x="105675" y="332272"/>
                    <a:pt x="121867" y="334177"/>
                    <a:pt x="137107" y="331320"/>
                  </a:cubicBezTo>
                  <a:cubicBezTo>
                    <a:pt x="159015" y="327510"/>
                    <a:pt x="179970" y="322747"/>
                    <a:pt x="200925" y="317032"/>
                  </a:cubicBezTo>
                  <a:cubicBezTo>
                    <a:pt x="226642" y="310365"/>
                    <a:pt x="252360" y="303697"/>
                    <a:pt x="278077" y="296077"/>
                  </a:cubicBezTo>
                  <a:cubicBezTo>
                    <a:pt x="289507" y="293220"/>
                    <a:pt x="300937" y="291315"/>
                    <a:pt x="312367" y="292267"/>
                  </a:cubicBezTo>
                  <a:cubicBezTo>
                    <a:pt x="323797" y="293220"/>
                    <a:pt x="335227" y="294172"/>
                    <a:pt x="347610" y="294172"/>
                  </a:cubicBezTo>
                  <a:cubicBezTo>
                    <a:pt x="353325" y="294172"/>
                    <a:pt x="359040" y="296077"/>
                    <a:pt x="364755" y="296077"/>
                  </a:cubicBezTo>
                  <a:cubicBezTo>
                    <a:pt x="374280" y="297030"/>
                    <a:pt x="383805" y="297030"/>
                    <a:pt x="394282" y="297982"/>
                  </a:cubicBezTo>
                  <a:cubicBezTo>
                    <a:pt x="404760" y="298935"/>
                    <a:pt x="414285" y="299887"/>
                    <a:pt x="424762" y="299887"/>
                  </a:cubicBezTo>
                  <a:cubicBezTo>
                    <a:pt x="427620" y="299887"/>
                    <a:pt x="429525" y="299887"/>
                    <a:pt x="432382" y="298935"/>
                  </a:cubicBezTo>
                  <a:cubicBezTo>
                    <a:pt x="439050" y="297030"/>
                    <a:pt x="444765" y="295125"/>
                    <a:pt x="451432" y="294172"/>
                  </a:cubicBezTo>
                  <a:cubicBezTo>
                    <a:pt x="460957" y="292267"/>
                    <a:pt x="471435" y="290362"/>
                    <a:pt x="480960" y="288457"/>
                  </a:cubicBezTo>
                  <a:cubicBezTo>
                    <a:pt x="491437" y="285600"/>
                    <a:pt x="500962" y="282742"/>
                    <a:pt x="510487" y="279885"/>
                  </a:cubicBezTo>
                  <a:cubicBezTo>
                    <a:pt x="516202" y="277980"/>
                    <a:pt x="522870" y="275122"/>
                    <a:pt x="527632" y="271312"/>
                  </a:cubicBezTo>
                  <a:cubicBezTo>
                    <a:pt x="541920" y="263692"/>
                    <a:pt x="555255" y="254167"/>
                    <a:pt x="570495" y="248452"/>
                  </a:cubicBezTo>
                  <a:cubicBezTo>
                    <a:pt x="582877" y="243690"/>
                    <a:pt x="593355" y="237022"/>
                    <a:pt x="604785" y="231307"/>
                  </a:cubicBezTo>
                  <a:cubicBezTo>
                    <a:pt x="609547" y="228450"/>
                    <a:pt x="614310" y="225592"/>
                    <a:pt x="620977" y="222735"/>
                  </a:cubicBezTo>
                  <a:cubicBezTo>
                    <a:pt x="620025" y="225592"/>
                    <a:pt x="620025" y="227497"/>
                    <a:pt x="619072" y="228450"/>
                  </a:cubicBezTo>
                  <a:cubicBezTo>
                    <a:pt x="615262" y="237975"/>
                    <a:pt x="611452" y="246547"/>
                    <a:pt x="608595" y="256072"/>
                  </a:cubicBezTo>
                  <a:cubicBezTo>
                    <a:pt x="603832" y="273217"/>
                    <a:pt x="600022" y="290362"/>
                    <a:pt x="594307" y="307507"/>
                  </a:cubicBezTo>
                  <a:cubicBezTo>
                    <a:pt x="589545" y="324652"/>
                    <a:pt x="587640" y="341797"/>
                    <a:pt x="587640" y="358942"/>
                  </a:cubicBezTo>
                  <a:cubicBezTo>
                    <a:pt x="587640" y="360847"/>
                    <a:pt x="587640" y="363705"/>
                    <a:pt x="587640" y="365610"/>
                  </a:cubicBezTo>
                  <a:cubicBezTo>
                    <a:pt x="588592" y="376087"/>
                    <a:pt x="587640" y="386565"/>
                    <a:pt x="589545" y="397042"/>
                  </a:cubicBezTo>
                  <a:cubicBezTo>
                    <a:pt x="590497" y="404662"/>
                    <a:pt x="594307" y="411330"/>
                    <a:pt x="595260" y="417997"/>
                  </a:cubicBezTo>
                  <a:cubicBezTo>
                    <a:pt x="599070" y="434190"/>
                    <a:pt x="605737" y="448477"/>
                    <a:pt x="615262" y="461812"/>
                  </a:cubicBezTo>
                  <a:cubicBezTo>
                    <a:pt x="624787" y="474195"/>
                    <a:pt x="636217" y="484672"/>
                    <a:pt x="651457" y="490387"/>
                  </a:cubicBezTo>
                  <a:cubicBezTo>
                    <a:pt x="660982" y="493245"/>
                    <a:pt x="671460" y="496102"/>
                    <a:pt x="681937" y="498960"/>
                  </a:cubicBezTo>
                  <a:cubicBezTo>
                    <a:pt x="698130" y="502770"/>
                    <a:pt x="713370" y="502770"/>
                    <a:pt x="729562" y="498960"/>
                  </a:cubicBezTo>
                  <a:cubicBezTo>
                    <a:pt x="742897" y="495150"/>
                    <a:pt x="755280" y="488482"/>
                    <a:pt x="767662" y="480862"/>
                  </a:cubicBezTo>
                  <a:cubicBezTo>
                    <a:pt x="768615" y="479910"/>
                    <a:pt x="770520" y="478957"/>
                    <a:pt x="771472" y="478005"/>
                  </a:cubicBezTo>
                  <a:cubicBezTo>
                    <a:pt x="777187" y="472290"/>
                    <a:pt x="781950" y="466575"/>
                    <a:pt x="787665" y="460860"/>
                  </a:cubicBezTo>
                  <a:cubicBezTo>
                    <a:pt x="793380" y="456097"/>
                    <a:pt x="796237" y="450382"/>
                    <a:pt x="800047" y="443715"/>
                  </a:cubicBezTo>
                  <a:cubicBezTo>
                    <a:pt x="802905" y="438952"/>
                    <a:pt x="805762" y="434190"/>
                    <a:pt x="808620" y="428475"/>
                  </a:cubicBezTo>
                  <a:cubicBezTo>
                    <a:pt x="809572" y="440857"/>
                    <a:pt x="809572" y="453240"/>
                    <a:pt x="810525" y="464670"/>
                  </a:cubicBezTo>
                  <a:cubicBezTo>
                    <a:pt x="811477" y="485625"/>
                    <a:pt x="812430" y="506580"/>
                    <a:pt x="814335" y="527535"/>
                  </a:cubicBezTo>
                  <a:cubicBezTo>
                    <a:pt x="814335" y="529440"/>
                    <a:pt x="817192" y="532297"/>
                    <a:pt x="818145" y="532297"/>
                  </a:cubicBezTo>
                  <a:cubicBezTo>
                    <a:pt x="821955" y="533250"/>
                    <a:pt x="826717" y="533250"/>
                    <a:pt x="830527" y="532297"/>
                  </a:cubicBezTo>
                  <a:cubicBezTo>
                    <a:pt x="832432" y="532297"/>
                    <a:pt x="834337" y="529440"/>
                    <a:pt x="835290" y="527535"/>
                  </a:cubicBezTo>
                  <a:cubicBezTo>
                    <a:pt x="836242" y="523725"/>
                    <a:pt x="834337" y="518962"/>
                    <a:pt x="835290" y="515152"/>
                  </a:cubicBezTo>
                  <a:cubicBezTo>
                    <a:pt x="837195" y="501817"/>
                    <a:pt x="839100" y="489435"/>
                    <a:pt x="841957" y="476100"/>
                  </a:cubicBezTo>
                  <a:cubicBezTo>
                    <a:pt x="844815" y="465622"/>
                    <a:pt x="848625" y="455145"/>
                    <a:pt x="852435" y="444667"/>
                  </a:cubicBezTo>
                  <a:cubicBezTo>
                    <a:pt x="860055" y="423712"/>
                    <a:pt x="866722" y="402757"/>
                    <a:pt x="875295" y="382755"/>
                  </a:cubicBezTo>
                  <a:cubicBezTo>
                    <a:pt x="882915" y="364657"/>
                    <a:pt x="892440" y="347512"/>
                    <a:pt x="901012" y="329415"/>
                  </a:cubicBezTo>
                  <a:cubicBezTo>
                    <a:pt x="904822" y="320842"/>
                    <a:pt x="908632" y="312270"/>
                    <a:pt x="913395" y="304650"/>
                  </a:cubicBezTo>
                  <a:cubicBezTo>
                    <a:pt x="920062" y="293220"/>
                    <a:pt x="926730" y="281790"/>
                    <a:pt x="935302" y="271312"/>
                  </a:cubicBezTo>
                  <a:cubicBezTo>
                    <a:pt x="942922" y="261787"/>
                    <a:pt x="951495" y="254167"/>
                    <a:pt x="960067" y="246547"/>
                  </a:cubicBezTo>
                  <a:cubicBezTo>
                    <a:pt x="962925" y="244642"/>
                    <a:pt x="965782" y="243690"/>
                    <a:pt x="968640" y="241785"/>
                  </a:cubicBezTo>
                  <a:cubicBezTo>
                    <a:pt x="973402" y="253215"/>
                    <a:pt x="968640" y="262740"/>
                    <a:pt x="967687" y="272265"/>
                  </a:cubicBezTo>
                  <a:cubicBezTo>
                    <a:pt x="965782" y="284647"/>
                    <a:pt x="962925" y="296077"/>
                    <a:pt x="960067" y="308460"/>
                  </a:cubicBezTo>
                  <a:cubicBezTo>
                    <a:pt x="957210" y="326557"/>
                    <a:pt x="955305" y="344655"/>
                    <a:pt x="951495" y="362752"/>
                  </a:cubicBezTo>
                  <a:cubicBezTo>
                    <a:pt x="947685" y="382755"/>
                    <a:pt x="944827" y="401805"/>
                    <a:pt x="945780" y="421807"/>
                  </a:cubicBezTo>
                  <a:cubicBezTo>
                    <a:pt x="946732" y="437047"/>
                    <a:pt x="948637" y="451335"/>
                    <a:pt x="958162" y="463717"/>
                  </a:cubicBezTo>
                  <a:cubicBezTo>
                    <a:pt x="962925" y="469432"/>
                    <a:pt x="968640" y="473242"/>
                    <a:pt x="973402" y="478957"/>
                  </a:cubicBezTo>
                  <a:cubicBezTo>
                    <a:pt x="981022" y="486577"/>
                    <a:pt x="1000072" y="487530"/>
                    <a:pt x="1008645" y="482767"/>
                  </a:cubicBezTo>
                  <a:cubicBezTo>
                    <a:pt x="1017217" y="477052"/>
                    <a:pt x="1024837" y="471337"/>
                    <a:pt x="1029600" y="462765"/>
                  </a:cubicBezTo>
                  <a:cubicBezTo>
                    <a:pt x="1033410" y="457050"/>
                    <a:pt x="1037220" y="452287"/>
                    <a:pt x="1040077" y="446572"/>
                  </a:cubicBezTo>
                  <a:cubicBezTo>
                    <a:pt x="1044840" y="438952"/>
                    <a:pt x="1048650" y="431332"/>
                    <a:pt x="1053412" y="422760"/>
                  </a:cubicBezTo>
                  <a:cubicBezTo>
                    <a:pt x="1059127" y="412282"/>
                    <a:pt x="1066747" y="400852"/>
                    <a:pt x="1071510" y="390375"/>
                  </a:cubicBezTo>
                  <a:cubicBezTo>
                    <a:pt x="1077225" y="377040"/>
                    <a:pt x="1082940" y="362752"/>
                    <a:pt x="1087702" y="349417"/>
                  </a:cubicBezTo>
                  <a:cubicBezTo>
                    <a:pt x="1091512" y="337987"/>
                    <a:pt x="1094370" y="326557"/>
                    <a:pt x="1097227" y="315127"/>
                  </a:cubicBezTo>
                  <a:cubicBezTo>
                    <a:pt x="1097227" y="314175"/>
                    <a:pt x="1098180" y="312270"/>
                    <a:pt x="1099132" y="312270"/>
                  </a:cubicBezTo>
                  <a:cubicBezTo>
                    <a:pt x="1107705" y="316080"/>
                    <a:pt x="1116277" y="319890"/>
                    <a:pt x="1124850" y="321795"/>
                  </a:cubicBezTo>
                  <a:cubicBezTo>
                    <a:pt x="1133422" y="323700"/>
                    <a:pt x="1141995" y="321795"/>
                    <a:pt x="1151520" y="321795"/>
                  </a:cubicBezTo>
                  <a:cubicBezTo>
                    <a:pt x="1151520" y="322747"/>
                    <a:pt x="1150567" y="324652"/>
                    <a:pt x="1150567" y="325605"/>
                  </a:cubicBezTo>
                  <a:cubicBezTo>
                    <a:pt x="1138185" y="343702"/>
                    <a:pt x="1127707" y="362752"/>
                    <a:pt x="1119135" y="382755"/>
                  </a:cubicBezTo>
                  <a:cubicBezTo>
                    <a:pt x="1107705" y="407520"/>
                    <a:pt x="1099132" y="433237"/>
                    <a:pt x="1095322" y="460860"/>
                  </a:cubicBezTo>
                  <a:cubicBezTo>
                    <a:pt x="1093417" y="474195"/>
                    <a:pt x="1092465" y="486577"/>
                    <a:pt x="1096275" y="498960"/>
                  </a:cubicBezTo>
                  <a:cubicBezTo>
                    <a:pt x="1098180" y="505627"/>
                    <a:pt x="1101990" y="512295"/>
                    <a:pt x="1103895" y="518962"/>
                  </a:cubicBezTo>
                  <a:cubicBezTo>
                    <a:pt x="1109610" y="534202"/>
                    <a:pt x="1119135" y="540870"/>
                    <a:pt x="1134375" y="541822"/>
                  </a:cubicBezTo>
                  <a:cubicBezTo>
                    <a:pt x="1146757" y="541822"/>
                    <a:pt x="1156282" y="536107"/>
                    <a:pt x="1164855" y="528487"/>
                  </a:cubicBezTo>
                  <a:cubicBezTo>
                    <a:pt x="1173427" y="520867"/>
                    <a:pt x="1182000" y="513247"/>
                    <a:pt x="1188667" y="504675"/>
                  </a:cubicBezTo>
                  <a:cubicBezTo>
                    <a:pt x="1194382" y="497055"/>
                    <a:pt x="1199145" y="488482"/>
                    <a:pt x="1202955" y="480862"/>
                  </a:cubicBezTo>
                  <a:cubicBezTo>
                    <a:pt x="1205812" y="484672"/>
                    <a:pt x="1207717" y="490387"/>
                    <a:pt x="1212480" y="495150"/>
                  </a:cubicBezTo>
                  <a:cubicBezTo>
                    <a:pt x="1217242" y="499912"/>
                    <a:pt x="1223910" y="499912"/>
                    <a:pt x="1229625" y="500865"/>
                  </a:cubicBezTo>
                  <a:cubicBezTo>
                    <a:pt x="1237245" y="502770"/>
                    <a:pt x="1242960" y="499912"/>
                    <a:pt x="1248675" y="496102"/>
                  </a:cubicBezTo>
                  <a:cubicBezTo>
                    <a:pt x="1255342" y="491340"/>
                    <a:pt x="1261057" y="486577"/>
                    <a:pt x="1266772" y="480862"/>
                  </a:cubicBezTo>
                  <a:cubicBezTo>
                    <a:pt x="1277250" y="470385"/>
                    <a:pt x="1287727" y="458955"/>
                    <a:pt x="1298205" y="447525"/>
                  </a:cubicBezTo>
                  <a:cubicBezTo>
                    <a:pt x="1304872" y="439905"/>
                    <a:pt x="1312492" y="432285"/>
                    <a:pt x="1319160" y="424665"/>
                  </a:cubicBezTo>
                  <a:cubicBezTo>
                    <a:pt x="1327732" y="415140"/>
                    <a:pt x="1339162" y="407520"/>
                    <a:pt x="1345830" y="396090"/>
                  </a:cubicBezTo>
                  <a:cubicBezTo>
                    <a:pt x="1347735" y="393232"/>
                    <a:pt x="1349640" y="392280"/>
                    <a:pt x="1352497" y="396090"/>
                  </a:cubicBezTo>
                  <a:cubicBezTo>
                    <a:pt x="1356307" y="403710"/>
                    <a:pt x="1361070" y="411330"/>
                    <a:pt x="1364880" y="419902"/>
                  </a:cubicBezTo>
                  <a:cubicBezTo>
                    <a:pt x="1369642" y="430380"/>
                    <a:pt x="1372500" y="440857"/>
                    <a:pt x="1376310" y="451335"/>
                  </a:cubicBezTo>
                  <a:cubicBezTo>
                    <a:pt x="1377262" y="455145"/>
                    <a:pt x="1377262" y="458002"/>
                    <a:pt x="1373452" y="460860"/>
                  </a:cubicBezTo>
                  <a:cubicBezTo>
                    <a:pt x="1369642" y="464670"/>
                    <a:pt x="1365832" y="468480"/>
                    <a:pt x="1361070" y="472290"/>
                  </a:cubicBezTo>
                  <a:cubicBezTo>
                    <a:pt x="1349640" y="482767"/>
                    <a:pt x="1339162" y="493245"/>
                    <a:pt x="1327732" y="502770"/>
                  </a:cubicBezTo>
                  <a:cubicBezTo>
                    <a:pt x="1314397" y="515152"/>
                    <a:pt x="1299157" y="526582"/>
                    <a:pt x="1292490" y="543727"/>
                  </a:cubicBezTo>
                  <a:cubicBezTo>
                    <a:pt x="1289632" y="549442"/>
                    <a:pt x="1288680" y="556110"/>
                    <a:pt x="1288680" y="561825"/>
                  </a:cubicBezTo>
                  <a:cubicBezTo>
                    <a:pt x="1288680" y="571350"/>
                    <a:pt x="1295347" y="577065"/>
                    <a:pt x="1304872" y="578970"/>
                  </a:cubicBezTo>
                  <a:cubicBezTo>
                    <a:pt x="1317255" y="580875"/>
                    <a:pt x="1329637" y="581827"/>
                    <a:pt x="1341067" y="575160"/>
                  </a:cubicBezTo>
                  <a:cubicBezTo>
                    <a:pt x="1351545" y="569445"/>
                    <a:pt x="1362022" y="561825"/>
                    <a:pt x="1371547" y="555157"/>
                  </a:cubicBezTo>
                  <a:cubicBezTo>
                    <a:pt x="1378215" y="550395"/>
                    <a:pt x="1383930" y="544680"/>
                    <a:pt x="1388692" y="538012"/>
                  </a:cubicBezTo>
                  <a:cubicBezTo>
                    <a:pt x="1394407" y="529440"/>
                    <a:pt x="1398217" y="518962"/>
                    <a:pt x="1399170" y="507532"/>
                  </a:cubicBezTo>
                  <a:cubicBezTo>
                    <a:pt x="1400122" y="499912"/>
                    <a:pt x="1400122" y="492292"/>
                    <a:pt x="1400122" y="484672"/>
                  </a:cubicBezTo>
                  <a:cubicBezTo>
                    <a:pt x="1400122" y="476100"/>
                    <a:pt x="1399170" y="467527"/>
                    <a:pt x="1399170" y="458955"/>
                  </a:cubicBezTo>
                  <a:cubicBezTo>
                    <a:pt x="1399170" y="454192"/>
                    <a:pt x="1395360" y="449430"/>
                    <a:pt x="1400122" y="444667"/>
                  </a:cubicBezTo>
                  <a:cubicBezTo>
                    <a:pt x="1411552" y="430380"/>
                    <a:pt x="1422030" y="416092"/>
                    <a:pt x="1433460" y="401805"/>
                  </a:cubicBezTo>
                  <a:cubicBezTo>
                    <a:pt x="1438222" y="396090"/>
                    <a:pt x="1442032" y="390375"/>
                    <a:pt x="1446795" y="382755"/>
                  </a:cubicBezTo>
                  <a:cubicBezTo>
                    <a:pt x="1446795" y="385612"/>
                    <a:pt x="1447747" y="386565"/>
                    <a:pt x="1447747" y="388470"/>
                  </a:cubicBezTo>
                  <a:cubicBezTo>
                    <a:pt x="1446795" y="400852"/>
                    <a:pt x="1445842" y="413235"/>
                    <a:pt x="1444890" y="424665"/>
                  </a:cubicBezTo>
                  <a:cubicBezTo>
                    <a:pt x="1443937" y="433237"/>
                    <a:pt x="1444890" y="440857"/>
                    <a:pt x="1443937" y="449430"/>
                  </a:cubicBezTo>
                  <a:cubicBezTo>
                    <a:pt x="1442032" y="462765"/>
                    <a:pt x="1442032" y="475147"/>
                    <a:pt x="1444890" y="488482"/>
                  </a:cubicBezTo>
                  <a:cubicBezTo>
                    <a:pt x="1445842" y="492292"/>
                    <a:pt x="1444890" y="496102"/>
                    <a:pt x="1445842" y="499912"/>
                  </a:cubicBezTo>
                  <a:cubicBezTo>
                    <a:pt x="1448700" y="514200"/>
                    <a:pt x="1458225" y="523725"/>
                    <a:pt x="1470607" y="530392"/>
                  </a:cubicBezTo>
                  <a:cubicBezTo>
                    <a:pt x="1484895" y="538965"/>
                    <a:pt x="1510612" y="536107"/>
                    <a:pt x="1522042" y="522772"/>
                  </a:cubicBezTo>
                  <a:cubicBezTo>
                    <a:pt x="1525852" y="518962"/>
                    <a:pt x="1529662" y="514200"/>
                    <a:pt x="1532520" y="510390"/>
                  </a:cubicBezTo>
                  <a:cubicBezTo>
                    <a:pt x="1538235" y="501817"/>
                    <a:pt x="1544902" y="493245"/>
                    <a:pt x="1549665" y="484672"/>
                  </a:cubicBezTo>
                  <a:cubicBezTo>
                    <a:pt x="1552522" y="479910"/>
                    <a:pt x="1555380" y="474195"/>
                    <a:pt x="1558237" y="468480"/>
                  </a:cubicBezTo>
                  <a:cubicBezTo>
                    <a:pt x="1559190" y="471337"/>
                    <a:pt x="1560142" y="472290"/>
                    <a:pt x="1560142" y="474195"/>
                  </a:cubicBezTo>
                  <a:cubicBezTo>
                    <a:pt x="1561095" y="489435"/>
                    <a:pt x="1562047" y="505627"/>
                    <a:pt x="1562047" y="520867"/>
                  </a:cubicBezTo>
                  <a:cubicBezTo>
                    <a:pt x="1562047" y="530392"/>
                    <a:pt x="1574430" y="538012"/>
                    <a:pt x="1582050" y="532297"/>
                  </a:cubicBezTo>
                  <a:cubicBezTo>
                    <a:pt x="1583002" y="531345"/>
                    <a:pt x="1584907" y="529440"/>
                    <a:pt x="1584907" y="528487"/>
                  </a:cubicBezTo>
                  <a:cubicBezTo>
                    <a:pt x="1584907" y="520867"/>
                    <a:pt x="1584907" y="513247"/>
                    <a:pt x="1583955" y="505627"/>
                  </a:cubicBezTo>
                  <a:cubicBezTo>
                    <a:pt x="1583002" y="487530"/>
                    <a:pt x="1580145" y="469432"/>
                    <a:pt x="1579192" y="452287"/>
                  </a:cubicBezTo>
                  <a:cubicBezTo>
                    <a:pt x="1578240" y="427522"/>
                    <a:pt x="1578240" y="401805"/>
                    <a:pt x="1586812" y="377992"/>
                  </a:cubicBezTo>
                  <a:cubicBezTo>
                    <a:pt x="1588717" y="373230"/>
                    <a:pt x="1589670" y="367515"/>
                    <a:pt x="1593480" y="364657"/>
                  </a:cubicBezTo>
                  <a:cubicBezTo>
                    <a:pt x="1599195" y="359895"/>
                    <a:pt x="1603005" y="354180"/>
                    <a:pt x="1609672" y="350370"/>
                  </a:cubicBezTo>
                  <a:cubicBezTo>
                    <a:pt x="1620150" y="344655"/>
                    <a:pt x="1628722" y="346560"/>
                    <a:pt x="1631580" y="357037"/>
                  </a:cubicBezTo>
                  <a:cubicBezTo>
                    <a:pt x="1634437" y="368467"/>
                    <a:pt x="1636342" y="379897"/>
                    <a:pt x="1637295" y="391327"/>
                  </a:cubicBezTo>
                  <a:cubicBezTo>
                    <a:pt x="1638247" y="398947"/>
                    <a:pt x="1637295" y="406567"/>
                    <a:pt x="1637295" y="414187"/>
                  </a:cubicBezTo>
                  <a:cubicBezTo>
                    <a:pt x="1638247" y="431332"/>
                    <a:pt x="1639200" y="448477"/>
                    <a:pt x="1639200" y="465622"/>
                  </a:cubicBezTo>
                  <a:cubicBezTo>
                    <a:pt x="1639200" y="477052"/>
                    <a:pt x="1639200" y="489435"/>
                    <a:pt x="1639200" y="500865"/>
                  </a:cubicBezTo>
                  <a:cubicBezTo>
                    <a:pt x="1639200" y="510390"/>
                    <a:pt x="1642057" y="514200"/>
                    <a:pt x="1651582" y="517057"/>
                  </a:cubicBezTo>
                  <a:cubicBezTo>
                    <a:pt x="1656345" y="518010"/>
                    <a:pt x="1661107" y="516105"/>
                    <a:pt x="1661107" y="511342"/>
                  </a:cubicBezTo>
                  <a:cubicBezTo>
                    <a:pt x="1662060" y="504675"/>
                    <a:pt x="1662060" y="498007"/>
                    <a:pt x="1662060" y="491340"/>
                  </a:cubicBezTo>
                  <a:cubicBezTo>
                    <a:pt x="1662060" y="477052"/>
                    <a:pt x="1661107" y="462765"/>
                    <a:pt x="1661107" y="448477"/>
                  </a:cubicBezTo>
                  <a:cubicBezTo>
                    <a:pt x="1661107" y="440857"/>
                    <a:pt x="1661107" y="433237"/>
                    <a:pt x="1662060" y="426570"/>
                  </a:cubicBezTo>
                  <a:cubicBezTo>
                    <a:pt x="1663965" y="416092"/>
                    <a:pt x="1665870" y="406567"/>
                    <a:pt x="1669680" y="397042"/>
                  </a:cubicBezTo>
                  <a:cubicBezTo>
                    <a:pt x="1672537" y="388470"/>
                    <a:pt x="1677300" y="380850"/>
                    <a:pt x="1680157" y="372277"/>
                  </a:cubicBezTo>
                  <a:cubicBezTo>
                    <a:pt x="1686825" y="353227"/>
                    <a:pt x="1694445" y="335130"/>
                    <a:pt x="1705875" y="318937"/>
                  </a:cubicBezTo>
                  <a:cubicBezTo>
                    <a:pt x="1716352" y="303697"/>
                    <a:pt x="1725877" y="289410"/>
                    <a:pt x="1737307" y="275122"/>
                  </a:cubicBezTo>
                  <a:cubicBezTo>
                    <a:pt x="1743975" y="266550"/>
                    <a:pt x="1752547" y="258930"/>
                    <a:pt x="1763025" y="256072"/>
                  </a:cubicBezTo>
                  <a:cubicBezTo>
                    <a:pt x="1770645" y="264645"/>
                    <a:pt x="1769692" y="274170"/>
                    <a:pt x="1767787" y="283695"/>
                  </a:cubicBezTo>
                  <a:cubicBezTo>
                    <a:pt x="1763025" y="305602"/>
                    <a:pt x="1757310" y="327510"/>
                    <a:pt x="1750642" y="348465"/>
                  </a:cubicBezTo>
                  <a:cubicBezTo>
                    <a:pt x="1744927" y="367515"/>
                    <a:pt x="1737307" y="385612"/>
                    <a:pt x="1730640" y="403710"/>
                  </a:cubicBezTo>
                  <a:cubicBezTo>
                    <a:pt x="1724925" y="419902"/>
                    <a:pt x="1719210" y="435142"/>
                    <a:pt x="1714447" y="451335"/>
                  </a:cubicBezTo>
                  <a:cubicBezTo>
                    <a:pt x="1710637" y="467527"/>
                    <a:pt x="1707780" y="484672"/>
                    <a:pt x="1704922" y="500865"/>
                  </a:cubicBezTo>
                  <a:cubicBezTo>
                    <a:pt x="1703970" y="507532"/>
                    <a:pt x="1703970" y="514200"/>
                    <a:pt x="1703970" y="520867"/>
                  </a:cubicBezTo>
                  <a:cubicBezTo>
                    <a:pt x="1702065" y="535155"/>
                    <a:pt x="1702065" y="550395"/>
                    <a:pt x="1707780" y="563730"/>
                  </a:cubicBezTo>
                  <a:cubicBezTo>
                    <a:pt x="1713495" y="576112"/>
                    <a:pt x="1723972" y="587542"/>
                    <a:pt x="1741117" y="583732"/>
                  </a:cubicBezTo>
                  <a:cubicBezTo>
                    <a:pt x="1745880" y="582780"/>
                    <a:pt x="1752547" y="580875"/>
                    <a:pt x="1755405" y="577065"/>
                  </a:cubicBezTo>
                  <a:cubicBezTo>
                    <a:pt x="1761120" y="571350"/>
                    <a:pt x="1765882" y="563730"/>
                    <a:pt x="1770645" y="557062"/>
                  </a:cubicBezTo>
                  <a:cubicBezTo>
                    <a:pt x="1779217" y="542775"/>
                    <a:pt x="1787790" y="528487"/>
                    <a:pt x="1796362" y="514200"/>
                  </a:cubicBezTo>
                  <a:cubicBezTo>
                    <a:pt x="1802077" y="504675"/>
                    <a:pt x="1807792" y="495150"/>
                    <a:pt x="1813507" y="484672"/>
                  </a:cubicBezTo>
                  <a:cubicBezTo>
                    <a:pt x="1814460" y="486577"/>
                    <a:pt x="1814460" y="488482"/>
                    <a:pt x="1814460" y="491340"/>
                  </a:cubicBezTo>
                  <a:cubicBezTo>
                    <a:pt x="1817317" y="503722"/>
                    <a:pt x="1823032" y="515152"/>
                    <a:pt x="1832557" y="523725"/>
                  </a:cubicBezTo>
                  <a:cubicBezTo>
                    <a:pt x="1839225" y="530392"/>
                    <a:pt x="1847797" y="533250"/>
                    <a:pt x="1857322" y="535155"/>
                  </a:cubicBezTo>
                  <a:cubicBezTo>
                    <a:pt x="1872562" y="538012"/>
                    <a:pt x="1885897" y="536107"/>
                    <a:pt x="1894470" y="522772"/>
                  </a:cubicBezTo>
                  <a:cubicBezTo>
                    <a:pt x="1905900" y="505627"/>
                    <a:pt x="1915425" y="487530"/>
                    <a:pt x="1924950" y="470385"/>
                  </a:cubicBezTo>
                  <a:cubicBezTo>
                    <a:pt x="1924950" y="470385"/>
                    <a:pt x="1924950" y="472290"/>
                    <a:pt x="1925902" y="473242"/>
                  </a:cubicBezTo>
                  <a:cubicBezTo>
                    <a:pt x="1927807" y="481815"/>
                    <a:pt x="1928760" y="490387"/>
                    <a:pt x="1931617" y="498007"/>
                  </a:cubicBezTo>
                  <a:cubicBezTo>
                    <a:pt x="1935427" y="509437"/>
                    <a:pt x="1942095" y="518010"/>
                    <a:pt x="1952572" y="523725"/>
                  </a:cubicBezTo>
                  <a:cubicBezTo>
                    <a:pt x="1959240" y="526582"/>
                    <a:pt x="1965907" y="529440"/>
                    <a:pt x="1973527" y="530392"/>
                  </a:cubicBezTo>
                  <a:cubicBezTo>
                    <a:pt x="1983052" y="532297"/>
                    <a:pt x="1991625" y="528487"/>
                    <a:pt x="1997340" y="520867"/>
                  </a:cubicBezTo>
                  <a:cubicBezTo>
                    <a:pt x="2002102" y="515152"/>
                    <a:pt x="2005912" y="510390"/>
                    <a:pt x="2010675" y="505627"/>
                  </a:cubicBezTo>
                  <a:cubicBezTo>
                    <a:pt x="2017342" y="497055"/>
                    <a:pt x="2024962" y="489435"/>
                    <a:pt x="2030677" y="480862"/>
                  </a:cubicBezTo>
                  <a:cubicBezTo>
                    <a:pt x="2040202" y="466575"/>
                    <a:pt x="2048775" y="450382"/>
                    <a:pt x="2057347" y="435142"/>
                  </a:cubicBezTo>
                  <a:cubicBezTo>
                    <a:pt x="2059252" y="432285"/>
                    <a:pt x="2062109" y="429427"/>
                    <a:pt x="2064967" y="426570"/>
                  </a:cubicBezTo>
                  <a:cubicBezTo>
                    <a:pt x="2065920" y="432285"/>
                    <a:pt x="2066872" y="436095"/>
                    <a:pt x="2067825" y="440857"/>
                  </a:cubicBezTo>
                  <a:cubicBezTo>
                    <a:pt x="2070682" y="455145"/>
                    <a:pt x="2073540" y="469432"/>
                    <a:pt x="2076397" y="484672"/>
                  </a:cubicBezTo>
                  <a:cubicBezTo>
                    <a:pt x="2076397" y="485625"/>
                    <a:pt x="2075445" y="487530"/>
                    <a:pt x="2074492" y="488482"/>
                  </a:cubicBezTo>
                  <a:cubicBezTo>
                    <a:pt x="2063062" y="502770"/>
                    <a:pt x="2050680" y="517057"/>
                    <a:pt x="2039250" y="531345"/>
                  </a:cubicBezTo>
                  <a:cubicBezTo>
                    <a:pt x="2033535" y="538965"/>
                    <a:pt x="2027820" y="547537"/>
                    <a:pt x="2023057" y="555157"/>
                  </a:cubicBezTo>
                  <a:cubicBezTo>
                    <a:pt x="2017342" y="563730"/>
                    <a:pt x="2011627" y="573255"/>
                    <a:pt x="2007817" y="582780"/>
                  </a:cubicBezTo>
                  <a:cubicBezTo>
                    <a:pt x="2003055" y="596115"/>
                    <a:pt x="2017342" y="616117"/>
                    <a:pt x="2033535" y="615165"/>
                  </a:cubicBezTo>
                  <a:cubicBezTo>
                    <a:pt x="2043059" y="615165"/>
                    <a:pt x="2050680" y="611355"/>
                    <a:pt x="2059252" y="607545"/>
                  </a:cubicBezTo>
                  <a:cubicBezTo>
                    <a:pt x="2071634" y="601830"/>
                    <a:pt x="2079255" y="593257"/>
                    <a:pt x="2085922" y="581827"/>
                  </a:cubicBezTo>
                  <a:cubicBezTo>
                    <a:pt x="2088780" y="576112"/>
                    <a:pt x="2090684" y="570397"/>
                    <a:pt x="2092590" y="563730"/>
                  </a:cubicBezTo>
                  <a:cubicBezTo>
                    <a:pt x="2095447" y="550395"/>
                    <a:pt x="2097352" y="536107"/>
                    <a:pt x="2098305" y="522772"/>
                  </a:cubicBezTo>
                  <a:cubicBezTo>
                    <a:pt x="2099257" y="513247"/>
                    <a:pt x="2096400" y="502770"/>
                    <a:pt x="2094495" y="492292"/>
                  </a:cubicBezTo>
                  <a:cubicBezTo>
                    <a:pt x="2093542" y="486577"/>
                    <a:pt x="2093542" y="480862"/>
                    <a:pt x="2099257" y="476100"/>
                  </a:cubicBezTo>
                  <a:cubicBezTo>
                    <a:pt x="2109735" y="465622"/>
                    <a:pt x="2120212" y="455145"/>
                    <a:pt x="2130690" y="444667"/>
                  </a:cubicBezTo>
                  <a:cubicBezTo>
                    <a:pt x="2140215" y="435142"/>
                    <a:pt x="2149740" y="424665"/>
                    <a:pt x="2159265" y="415140"/>
                  </a:cubicBezTo>
                  <a:cubicBezTo>
                    <a:pt x="2166885" y="407520"/>
                    <a:pt x="2175457" y="400852"/>
                    <a:pt x="2183077" y="393232"/>
                  </a:cubicBezTo>
                  <a:cubicBezTo>
                    <a:pt x="2187840" y="388470"/>
                    <a:pt x="2192602" y="381802"/>
                    <a:pt x="2197365" y="377992"/>
                  </a:cubicBezTo>
                  <a:cubicBezTo>
                    <a:pt x="2206890" y="370372"/>
                    <a:pt x="2217368" y="363705"/>
                    <a:pt x="2227845" y="357990"/>
                  </a:cubicBezTo>
                  <a:cubicBezTo>
                    <a:pt x="2240227" y="350370"/>
                    <a:pt x="2252610" y="342750"/>
                    <a:pt x="2264993" y="337035"/>
                  </a:cubicBezTo>
                  <a:cubicBezTo>
                    <a:pt x="2281185" y="329415"/>
                    <a:pt x="2298330" y="324652"/>
                    <a:pt x="2316427" y="324652"/>
                  </a:cubicBezTo>
                  <a:cubicBezTo>
                    <a:pt x="2330715" y="324652"/>
                    <a:pt x="2344050" y="326557"/>
                    <a:pt x="2358337" y="329415"/>
                  </a:cubicBezTo>
                  <a:cubicBezTo>
                    <a:pt x="2372625" y="332272"/>
                    <a:pt x="2386912" y="333225"/>
                    <a:pt x="2400247" y="335130"/>
                  </a:cubicBezTo>
                  <a:cubicBezTo>
                    <a:pt x="2421202" y="338940"/>
                    <a:pt x="2441205" y="342750"/>
                    <a:pt x="2462160" y="341797"/>
                  </a:cubicBezTo>
                  <a:cubicBezTo>
                    <a:pt x="2475495" y="340845"/>
                    <a:pt x="2489782" y="339892"/>
                    <a:pt x="2502165" y="337035"/>
                  </a:cubicBezTo>
                  <a:cubicBezTo>
                    <a:pt x="2521215" y="332272"/>
                    <a:pt x="2539312" y="326557"/>
                    <a:pt x="2558362" y="320842"/>
                  </a:cubicBezTo>
                  <a:cubicBezTo>
                    <a:pt x="2568840" y="317985"/>
                    <a:pt x="2578365" y="314175"/>
                    <a:pt x="2588843" y="310365"/>
                  </a:cubicBezTo>
                  <a:cubicBezTo>
                    <a:pt x="2606940" y="304650"/>
                    <a:pt x="2624085" y="297982"/>
                    <a:pt x="2642182" y="292267"/>
                  </a:cubicBezTo>
                  <a:cubicBezTo>
                    <a:pt x="2654565" y="288457"/>
                    <a:pt x="2667900" y="287505"/>
                    <a:pt x="2681235" y="283695"/>
                  </a:cubicBezTo>
                  <a:cubicBezTo>
                    <a:pt x="2695522" y="279885"/>
                    <a:pt x="2709810" y="278932"/>
                    <a:pt x="2724097" y="278932"/>
                  </a:cubicBezTo>
                  <a:cubicBezTo>
                    <a:pt x="2738385" y="277980"/>
                    <a:pt x="2753625" y="278932"/>
                    <a:pt x="2767912" y="279885"/>
                  </a:cubicBezTo>
                  <a:cubicBezTo>
                    <a:pt x="2774580" y="279885"/>
                    <a:pt x="2780295" y="280837"/>
                    <a:pt x="2786962" y="281790"/>
                  </a:cubicBezTo>
                  <a:cubicBezTo>
                    <a:pt x="2794582" y="282742"/>
                    <a:pt x="2803155" y="282742"/>
                    <a:pt x="2810775" y="283695"/>
                  </a:cubicBezTo>
                  <a:cubicBezTo>
                    <a:pt x="2819347" y="284647"/>
                    <a:pt x="2826968" y="285600"/>
                    <a:pt x="2835540" y="286552"/>
                  </a:cubicBezTo>
                  <a:lnTo>
                    <a:pt x="2835540" y="280837"/>
                  </a:lnTo>
                  <a:cubicBezTo>
                    <a:pt x="2842207" y="274170"/>
                    <a:pt x="2841255" y="274170"/>
                    <a:pt x="2840302" y="273217"/>
                  </a:cubicBezTo>
                  <a:moveTo>
                    <a:pt x="2094495" y="351322"/>
                  </a:moveTo>
                  <a:cubicBezTo>
                    <a:pt x="2095447" y="340845"/>
                    <a:pt x="2097352" y="329415"/>
                    <a:pt x="2099257" y="318937"/>
                  </a:cubicBezTo>
                  <a:cubicBezTo>
                    <a:pt x="2101162" y="312270"/>
                    <a:pt x="2104020" y="305602"/>
                    <a:pt x="2105925" y="298935"/>
                  </a:cubicBezTo>
                  <a:cubicBezTo>
                    <a:pt x="2106877" y="297030"/>
                    <a:pt x="2107830" y="295125"/>
                    <a:pt x="2107830" y="294172"/>
                  </a:cubicBezTo>
                  <a:cubicBezTo>
                    <a:pt x="2109735" y="282742"/>
                    <a:pt x="2119260" y="278932"/>
                    <a:pt x="2127832" y="274170"/>
                  </a:cubicBezTo>
                  <a:cubicBezTo>
                    <a:pt x="2128785" y="273217"/>
                    <a:pt x="2133547" y="275122"/>
                    <a:pt x="2134500" y="277027"/>
                  </a:cubicBezTo>
                  <a:cubicBezTo>
                    <a:pt x="2136405" y="280837"/>
                    <a:pt x="2139262" y="285600"/>
                    <a:pt x="2138310" y="288457"/>
                  </a:cubicBezTo>
                  <a:cubicBezTo>
                    <a:pt x="2136405" y="297982"/>
                    <a:pt x="2134500" y="308460"/>
                    <a:pt x="2131643" y="317985"/>
                  </a:cubicBezTo>
                  <a:cubicBezTo>
                    <a:pt x="2122118" y="340845"/>
                    <a:pt x="2105925" y="358942"/>
                    <a:pt x="2091637" y="378945"/>
                  </a:cubicBezTo>
                  <a:cubicBezTo>
                    <a:pt x="2092590" y="369420"/>
                    <a:pt x="2093542" y="359895"/>
                    <a:pt x="2094495" y="351322"/>
                  </a:cubicBezTo>
                  <a:moveTo>
                    <a:pt x="1502992" y="216067"/>
                  </a:moveTo>
                  <a:cubicBezTo>
                    <a:pt x="1506802" y="199875"/>
                    <a:pt x="1511565" y="183682"/>
                    <a:pt x="1515375" y="167490"/>
                  </a:cubicBezTo>
                  <a:cubicBezTo>
                    <a:pt x="1518232" y="155107"/>
                    <a:pt x="1520137" y="141772"/>
                    <a:pt x="1522995" y="129390"/>
                  </a:cubicBezTo>
                  <a:cubicBezTo>
                    <a:pt x="1523947" y="123675"/>
                    <a:pt x="1526805" y="118912"/>
                    <a:pt x="1529662" y="113197"/>
                  </a:cubicBezTo>
                  <a:cubicBezTo>
                    <a:pt x="1531567" y="108435"/>
                    <a:pt x="1535377" y="108435"/>
                    <a:pt x="1540140" y="110340"/>
                  </a:cubicBezTo>
                  <a:cubicBezTo>
                    <a:pt x="1552522" y="115102"/>
                    <a:pt x="1554427" y="124627"/>
                    <a:pt x="1556332" y="136057"/>
                  </a:cubicBezTo>
                  <a:cubicBezTo>
                    <a:pt x="1558237" y="153202"/>
                    <a:pt x="1554427" y="168442"/>
                    <a:pt x="1548712" y="184635"/>
                  </a:cubicBezTo>
                  <a:cubicBezTo>
                    <a:pt x="1543950" y="197970"/>
                    <a:pt x="1540140" y="210352"/>
                    <a:pt x="1535377" y="223687"/>
                  </a:cubicBezTo>
                  <a:cubicBezTo>
                    <a:pt x="1530615" y="238927"/>
                    <a:pt x="1522042" y="251310"/>
                    <a:pt x="1514422" y="265597"/>
                  </a:cubicBezTo>
                  <a:cubicBezTo>
                    <a:pt x="1511565" y="271312"/>
                    <a:pt x="1508707" y="277980"/>
                    <a:pt x="1504897" y="283695"/>
                  </a:cubicBezTo>
                  <a:cubicBezTo>
                    <a:pt x="1503945" y="285600"/>
                    <a:pt x="1501087" y="286552"/>
                    <a:pt x="1499182" y="287505"/>
                  </a:cubicBezTo>
                  <a:cubicBezTo>
                    <a:pt x="1495372" y="288457"/>
                    <a:pt x="1490610" y="288457"/>
                    <a:pt x="1484895" y="289410"/>
                  </a:cubicBezTo>
                  <a:cubicBezTo>
                    <a:pt x="1492515" y="263692"/>
                    <a:pt x="1497277" y="239880"/>
                    <a:pt x="1502992" y="216067"/>
                  </a:cubicBezTo>
                  <a:moveTo>
                    <a:pt x="1484895" y="299887"/>
                  </a:moveTo>
                  <a:cubicBezTo>
                    <a:pt x="1486800" y="295125"/>
                    <a:pt x="1492515" y="296077"/>
                    <a:pt x="1498230" y="296077"/>
                  </a:cubicBezTo>
                  <a:cubicBezTo>
                    <a:pt x="1492515" y="304650"/>
                    <a:pt x="1487752" y="311317"/>
                    <a:pt x="1482990" y="318937"/>
                  </a:cubicBezTo>
                  <a:cubicBezTo>
                    <a:pt x="1482990" y="318937"/>
                    <a:pt x="1482037" y="318937"/>
                    <a:pt x="1482037" y="318937"/>
                  </a:cubicBezTo>
                  <a:cubicBezTo>
                    <a:pt x="1482990" y="312270"/>
                    <a:pt x="1482990" y="305602"/>
                    <a:pt x="1484895" y="299887"/>
                  </a:cubicBezTo>
                  <a:moveTo>
                    <a:pt x="859102" y="256072"/>
                  </a:moveTo>
                  <a:cubicBezTo>
                    <a:pt x="863865" y="236070"/>
                    <a:pt x="868627" y="217020"/>
                    <a:pt x="874342" y="197970"/>
                  </a:cubicBezTo>
                  <a:cubicBezTo>
                    <a:pt x="879105" y="180825"/>
                    <a:pt x="885772" y="164632"/>
                    <a:pt x="890535" y="148440"/>
                  </a:cubicBezTo>
                  <a:cubicBezTo>
                    <a:pt x="894345" y="134152"/>
                    <a:pt x="898155" y="119865"/>
                    <a:pt x="902917" y="106530"/>
                  </a:cubicBezTo>
                  <a:cubicBezTo>
                    <a:pt x="906727" y="97005"/>
                    <a:pt x="912442" y="88432"/>
                    <a:pt x="917205" y="78907"/>
                  </a:cubicBezTo>
                  <a:cubicBezTo>
                    <a:pt x="917205" y="77955"/>
                    <a:pt x="918157" y="77955"/>
                    <a:pt x="919110" y="77002"/>
                  </a:cubicBezTo>
                  <a:cubicBezTo>
                    <a:pt x="929587" y="98910"/>
                    <a:pt x="933397" y="121770"/>
                    <a:pt x="928635" y="144630"/>
                  </a:cubicBezTo>
                  <a:cubicBezTo>
                    <a:pt x="926730" y="154155"/>
                    <a:pt x="926730" y="164632"/>
                    <a:pt x="924825" y="174157"/>
                  </a:cubicBezTo>
                  <a:cubicBezTo>
                    <a:pt x="922920" y="183682"/>
                    <a:pt x="921015" y="193207"/>
                    <a:pt x="917205" y="201780"/>
                  </a:cubicBezTo>
                  <a:cubicBezTo>
                    <a:pt x="910537" y="218925"/>
                    <a:pt x="901965" y="235117"/>
                    <a:pt x="893392" y="252262"/>
                  </a:cubicBezTo>
                  <a:cubicBezTo>
                    <a:pt x="881962" y="275122"/>
                    <a:pt x="869580" y="297030"/>
                    <a:pt x="854340" y="317032"/>
                  </a:cubicBezTo>
                  <a:cubicBezTo>
                    <a:pt x="851482" y="320842"/>
                    <a:pt x="848625" y="324652"/>
                    <a:pt x="845767" y="329415"/>
                  </a:cubicBezTo>
                  <a:cubicBezTo>
                    <a:pt x="844815" y="329415"/>
                    <a:pt x="844815" y="329415"/>
                    <a:pt x="843862" y="328462"/>
                  </a:cubicBezTo>
                  <a:cubicBezTo>
                    <a:pt x="848625" y="303697"/>
                    <a:pt x="853387" y="279885"/>
                    <a:pt x="859102" y="256072"/>
                  </a:cubicBezTo>
                  <a:moveTo>
                    <a:pt x="674317" y="165585"/>
                  </a:moveTo>
                  <a:cubicBezTo>
                    <a:pt x="682890" y="151297"/>
                    <a:pt x="691462" y="137962"/>
                    <a:pt x="700987" y="124627"/>
                  </a:cubicBezTo>
                  <a:cubicBezTo>
                    <a:pt x="713370" y="107482"/>
                    <a:pt x="725752" y="90337"/>
                    <a:pt x="740992" y="75097"/>
                  </a:cubicBezTo>
                  <a:cubicBezTo>
                    <a:pt x="749565" y="66525"/>
                    <a:pt x="758137" y="58905"/>
                    <a:pt x="766710" y="50332"/>
                  </a:cubicBezTo>
                  <a:cubicBezTo>
                    <a:pt x="772425" y="44617"/>
                    <a:pt x="777187" y="37950"/>
                    <a:pt x="782902" y="31282"/>
                  </a:cubicBezTo>
                  <a:cubicBezTo>
                    <a:pt x="787665" y="25567"/>
                    <a:pt x="792427" y="18900"/>
                    <a:pt x="798142" y="15090"/>
                  </a:cubicBezTo>
                  <a:cubicBezTo>
                    <a:pt x="803857" y="11280"/>
                    <a:pt x="810525" y="10327"/>
                    <a:pt x="817192" y="10327"/>
                  </a:cubicBezTo>
                  <a:cubicBezTo>
                    <a:pt x="822907" y="10327"/>
                    <a:pt x="822907" y="16042"/>
                    <a:pt x="822907" y="19852"/>
                  </a:cubicBezTo>
                  <a:cubicBezTo>
                    <a:pt x="823860" y="29377"/>
                    <a:pt x="820050" y="37950"/>
                    <a:pt x="815287" y="46522"/>
                  </a:cubicBezTo>
                  <a:cubicBezTo>
                    <a:pt x="804810" y="64620"/>
                    <a:pt x="789570" y="79860"/>
                    <a:pt x="775282" y="95100"/>
                  </a:cubicBezTo>
                  <a:cubicBezTo>
                    <a:pt x="766710" y="103672"/>
                    <a:pt x="759090" y="113197"/>
                    <a:pt x="751470" y="121770"/>
                  </a:cubicBezTo>
                  <a:cubicBezTo>
                    <a:pt x="739087" y="135105"/>
                    <a:pt x="728610" y="148440"/>
                    <a:pt x="713370" y="158917"/>
                  </a:cubicBezTo>
                  <a:cubicBezTo>
                    <a:pt x="700035" y="167490"/>
                    <a:pt x="687652" y="177015"/>
                    <a:pt x="674317" y="185587"/>
                  </a:cubicBezTo>
                  <a:cubicBezTo>
                    <a:pt x="670507" y="188445"/>
                    <a:pt x="666697" y="189397"/>
                    <a:pt x="662887" y="191302"/>
                  </a:cubicBezTo>
                  <a:lnTo>
                    <a:pt x="661935" y="190350"/>
                  </a:lnTo>
                  <a:cubicBezTo>
                    <a:pt x="665745" y="181777"/>
                    <a:pt x="669555" y="173205"/>
                    <a:pt x="674317" y="165585"/>
                  </a:cubicBezTo>
                  <a:moveTo>
                    <a:pt x="1101037" y="294172"/>
                  </a:moveTo>
                  <a:cubicBezTo>
                    <a:pt x="1100085" y="294172"/>
                    <a:pt x="1099132" y="294172"/>
                    <a:pt x="1098180" y="294172"/>
                  </a:cubicBezTo>
                  <a:cubicBezTo>
                    <a:pt x="1096275" y="287505"/>
                    <a:pt x="1092465" y="280837"/>
                    <a:pt x="1091512" y="274170"/>
                  </a:cubicBezTo>
                  <a:cubicBezTo>
                    <a:pt x="1090560" y="266550"/>
                    <a:pt x="1091512" y="257977"/>
                    <a:pt x="1091512" y="249405"/>
                  </a:cubicBezTo>
                  <a:cubicBezTo>
                    <a:pt x="1091512" y="246547"/>
                    <a:pt x="1090560" y="242737"/>
                    <a:pt x="1090560" y="239880"/>
                  </a:cubicBezTo>
                  <a:cubicBezTo>
                    <a:pt x="1090560" y="233212"/>
                    <a:pt x="1090560" y="226545"/>
                    <a:pt x="1090560" y="219877"/>
                  </a:cubicBezTo>
                  <a:cubicBezTo>
                    <a:pt x="1090560" y="217972"/>
                    <a:pt x="1092465" y="217020"/>
                    <a:pt x="1093417" y="215115"/>
                  </a:cubicBezTo>
                  <a:cubicBezTo>
                    <a:pt x="1095322" y="216067"/>
                    <a:pt x="1097227" y="217020"/>
                    <a:pt x="1098180" y="217972"/>
                  </a:cubicBezTo>
                  <a:cubicBezTo>
                    <a:pt x="1104847" y="231307"/>
                    <a:pt x="1109610" y="245595"/>
                    <a:pt x="1106752" y="260835"/>
                  </a:cubicBezTo>
                  <a:cubicBezTo>
                    <a:pt x="1104847" y="272265"/>
                    <a:pt x="1102942" y="282742"/>
                    <a:pt x="1101037" y="294172"/>
                  </a:cubicBezTo>
                  <a:moveTo>
                    <a:pt x="1367737" y="346560"/>
                  </a:moveTo>
                  <a:cubicBezTo>
                    <a:pt x="1368690" y="338940"/>
                    <a:pt x="1369642" y="331320"/>
                    <a:pt x="1371547" y="323700"/>
                  </a:cubicBezTo>
                  <a:cubicBezTo>
                    <a:pt x="1372500" y="317032"/>
                    <a:pt x="1374405" y="309412"/>
                    <a:pt x="1377262" y="302745"/>
                  </a:cubicBezTo>
                  <a:cubicBezTo>
                    <a:pt x="1381072" y="293220"/>
                    <a:pt x="1386787" y="284647"/>
                    <a:pt x="1392502" y="276075"/>
                  </a:cubicBezTo>
                  <a:cubicBezTo>
                    <a:pt x="1393455" y="274170"/>
                    <a:pt x="1396312" y="274170"/>
                    <a:pt x="1399170" y="273217"/>
                  </a:cubicBezTo>
                  <a:cubicBezTo>
                    <a:pt x="1402980" y="279885"/>
                    <a:pt x="1403932" y="286552"/>
                    <a:pt x="1400122" y="293220"/>
                  </a:cubicBezTo>
                  <a:cubicBezTo>
                    <a:pt x="1396312" y="301792"/>
                    <a:pt x="1391550" y="311317"/>
                    <a:pt x="1386787" y="319890"/>
                  </a:cubicBezTo>
                  <a:cubicBezTo>
                    <a:pt x="1382025" y="329415"/>
                    <a:pt x="1375357" y="337035"/>
                    <a:pt x="1369642" y="346560"/>
                  </a:cubicBezTo>
                  <a:cubicBezTo>
                    <a:pt x="1369642" y="346560"/>
                    <a:pt x="1368690" y="346560"/>
                    <a:pt x="1367737" y="346560"/>
                  </a:cubicBezTo>
                  <a:moveTo>
                    <a:pt x="1382025" y="494197"/>
                  </a:moveTo>
                  <a:cubicBezTo>
                    <a:pt x="1382025" y="520867"/>
                    <a:pt x="1368690" y="540870"/>
                    <a:pt x="1346782" y="556110"/>
                  </a:cubicBezTo>
                  <a:cubicBezTo>
                    <a:pt x="1340115" y="560872"/>
                    <a:pt x="1332495" y="562777"/>
                    <a:pt x="1324875" y="564682"/>
                  </a:cubicBezTo>
                  <a:cubicBezTo>
                    <a:pt x="1314397" y="567540"/>
                    <a:pt x="1302967" y="560872"/>
                    <a:pt x="1302967" y="551347"/>
                  </a:cubicBezTo>
                  <a:cubicBezTo>
                    <a:pt x="1302967" y="548490"/>
                    <a:pt x="1303920" y="545632"/>
                    <a:pt x="1304872" y="543727"/>
                  </a:cubicBezTo>
                  <a:cubicBezTo>
                    <a:pt x="1310587" y="535155"/>
                    <a:pt x="1315350" y="526582"/>
                    <a:pt x="1322017" y="518962"/>
                  </a:cubicBezTo>
                  <a:cubicBezTo>
                    <a:pt x="1325827" y="514200"/>
                    <a:pt x="1331542" y="510390"/>
                    <a:pt x="1336305" y="505627"/>
                  </a:cubicBezTo>
                  <a:cubicBezTo>
                    <a:pt x="1347735" y="496102"/>
                    <a:pt x="1358212" y="485625"/>
                    <a:pt x="1369642" y="476100"/>
                  </a:cubicBezTo>
                  <a:cubicBezTo>
                    <a:pt x="1373452" y="472290"/>
                    <a:pt x="1377262" y="469432"/>
                    <a:pt x="1382025" y="465622"/>
                  </a:cubicBezTo>
                  <a:cubicBezTo>
                    <a:pt x="1382025" y="475147"/>
                    <a:pt x="1382977" y="484672"/>
                    <a:pt x="1382025" y="494197"/>
                  </a:cubicBezTo>
                  <a:moveTo>
                    <a:pt x="2076397" y="570397"/>
                  </a:moveTo>
                  <a:cubicBezTo>
                    <a:pt x="2072587" y="581827"/>
                    <a:pt x="2064015" y="589447"/>
                    <a:pt x="2054490" y="596115"/>
                  </a:cubicBezTo>
                  <a:cubicBezTo>
                    <a:pt x="2049727" y="598972"/>
                    <a:pt x="2044965" y="600877"/>
                    <a:pt x="2040202" y="601830"/>
                  </a:cubicBezTo>
                  <a:cubicBezTo>
                    <a:pt x="2038297" y="602782"/>
                    <a:pt x="2036392" y="601830"/>
                    <a:pt x="2034487" y="600877"/>
                  </a:cubicBezTo>
                  <a:cubicBezTo>
                    <a:pt x="2024962" y="592305"/>
                    <a:pt x="2017342" y="577065"/>
                    <a:pt x="2028772" y="563730"/>
                  </a:cubicBezTo>
                  <a:cubicBezTo>
                    <a:pt x="2036392" y="554205"/>
                    <a:pt x="2042107" y="542775"/>
                    <a:pt x="2048775" y="533250"/>
                  </a:cubicBezTo>
                  <a:cubicBezTo>
                    <a:pt x="2057347" y="521820"/>
                    <a:pt x="2067825" y="510390"/>
                    <a:pt x="2076397" y="498960"/>
                  </a:cubicBezTo>
                  <a:cubicBezTo>
                    <a:pt x="2078302" y="496102"/>
                    <a:pt x="2081159" y="494197"/>
                    <a:pt x="2083065" y="492292"/>
                  </a:cubicBezTo>
                  <a:cubicBezTo>
                    <a:pt x="2084017" y="492292"/>
                    <a:pt x="2084017" y="493245"/>
                    <a:pt x="2084970" y="493245"/>
                  </a:cubicBezTo>
                  <a:cubicBezTo>
                    <a:pt x="2084970" y="519915"/>
                    <a:pt x="2084970" y="545632"/>
                    <a:pt x="2076397" y="570397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7" name="Freeform: Shape 76"/>
            <p:cNvSpPr/>
            <p:nvPr/>
          </p:nvSpPr>
          <p:spPr>
            <a:xfrm>
              <a:off x="7807357" y="309831"/>
              <a:ext cx="4131127" cy="762456"/>
            </a:xfrm>
            <a:custGeom>
              <a:avLst/>
              <a:gdLst>
                <a:gd name="connsiteX0" fmla="*/ 2824639 w 2838450"/>
                <a:gd name="connsiteY0" fmla="*/ 200255 h 523875"/>
                <a:gd name="connsiteX1" fmla="*/ 2797017 w 2838450"/>
                <a:gd name="connsiteY1" fmla="*/ 201208 h 523875"/>
                <a:gd name="connsiteX2" fmla="*/ 2751297 w 2838450"/>
                <a:gd name="connsiteY2" fmla="*/ 192635 h 523875"/>
                <a:gd name="connsiteX3" fmla="*/ 2741772 w 2838450"/>
                <a:gd name="connsiteY3" fmla="*/ 190730 h 523875"/>
                <a:gd name="connsiteX4" fmla="*/ 2700814 w 2838450"/>
                <a:gd name="connsiteY4" fmla="*/ 185015 h 523875"/>
                <a:gd name="connsiteX5" fmla="*/ 2652236 w 2838450"/>
                <a:gd name="connsiteY5" fmla="*/ 179300 h 523875"/>
                <a:gd name="connsiteX6" fmla="*/ 2648426 w 2838450"/>
                <a:gd name="connsiteY6" fmla="*/ 179300 h 523875"/>
                <a:gd name="connsiteX7" fmla="*/ 2593181 w 2838450"/>
                <a:gd name="connsiteY7" fmla="*/ 181205 h 523875"/>
                <a:gd name="connsiteX8" fmla="*/ 2568417 w 2838450"/>
                <a:gd name="connsiteY8" fmla="*/ 185015 h 523875"/>
                <a:gd name="connsiteX9" fmla="*/ 2519839 w 2838450"/>
                <a:gd name="connsiteY9" fmla="*/ 191683 h 523875"/>
                <a:gd name="connsiteX10" fmla="*/ 2476976 w 2838450"/>
                <a:gd name="connsiteY10" fmla="*/ 201208 h 523875"/>
                <a:gd name="connsiteX11" fmla="*/ 2445544 w 2838450"/>
                <a:gd name="connsiteY11" fmla="*/ 208828 h 523875"/>
                <a:gd name="connsiteX12" fmla="*/ 2394109 w 2838450"/>
                <a:gd name="connsiteY12" fmla="*/ 219305 h 523875"/>
                <a:gd name="connsiteX13" fmla="*/ 2325529 w 2838450"/>
                <a:gd name="connsiteY13" fmla="*/ 227878 h 523875"/>
                <a:gd name="connsiteX14" fmla="*/ 2315051 w 2838450"/>
                <a:gd name="connsiteY14" fmla="*/ 227878 h 523875"/>
                <a:gd name="connsiteX15" fmla="*/ 2263617 w 2838450"/>
                <a:gd name="connsiteY15" fmla="*/ 228830 h 523875"/>
                <a:gd name="connsiteX16" fmla="*/ 2215039 w 2838450"/>
                <a:gd name="connsiteY16" fmla="*/ 223115 h 523875"/>
                <a:gd name="connsiteX17" fmla="*/ 2178844 w 2838450"/>
                <a:gd name="connsiteY17" fmla="*/ 218353 h 523875"/>
                <a:gd name="connsiteX18" fmla="*/ 2135981 w 2838450"/>
                <a:gd name="connsiteY18" fmla="*/ 210733 h 523875"/>
                <a:gd name="connsiteX19" fmla="*/ 2080736 w 2838450"/>
                <a:gd name="connsiteY19" fmla="*/ 198350 h 523875"/>
                <a:gd name="connsiteX20" fmla="*/ 2034064 w 2838450"/>
                <a:gd name="connsiteY20" fmla="*/ 187873 h 523875"/>
                <a:gd name="connsiteX21" fmla="*/ 1992154 w 2838450"/>
                <a:gd name="connsiteY21" fmla="*/ 184063 h 523875"/>
                <a:gd name="connsiteX22" fmla="*/ 1958817 w 2838450"/>
                <a:gd name="connsiteY22" fmla="*/ 190730 h 523875"/>
                <a:gd name="connsiteX23" fmla="*/ 1910239 w 2838450"/>
                <a:gd name="connsiteY23" fmla="*/ 224068 h 523875"/>
                <a:gd name="connsiteX24" fmla="*/ 1863567 w 2838450"/>
                <a:gd name="connsiteY24" fmla="*/ 271693 h 523875"/>
                <a:gd name="connsiteX25" fmla="*/ 1806417 w 2838450"/>
                <a:gd name="connsiteY25" fmla="*/ 315508 h 523875"/>
                <a:gd name="connsiteX26" fmla="*/ 1780699 w 2838450"/>
                <a:gd name="connsiteY26" fmla="*/ 331700 h 523875"/>
                <a:gd name="connsiteX27" fmla="*/ 1782604 w 2838450"/>
                <a:gd name="connsiteY27" fmla="*/ 313603 h 523875"/>
                <a:gd name="connsiteX28" fmla="*/ 1784509 w 2838450"/>
                <a:gd name="connsiteY28" fmla="*/ 279313 h 523875"/>
                <a:gd name="connsiteX29" fmla="*/ 1790224 w 2838450"/>
                <a:gd name="connsiteY29" fmla="*/ 223115 h 523875"/>
                <a:gd name="connsiteX30" fmla="*/ 1791176 w 2838450"/>
                <a:gd name="connsiteY30" fmla="*/ 212638 h 523875"/>
                <a:gd name="connsiteX31" fmla="*/ 1793081 w 2838450"/>
                <a:gd name="connsiteY31" fmla="*/ 189778 h 523875"/>
                <a:gd name="connsiteX32" fmla="*/ 1792129 w 2838450"/>
                <a:gd name="connsiteY32" fmla="*/ 169775 h 523875"/>
                <a:gd name="connsiteX33" fmla="*/ 1782604 w 2838450"/>
                <a:gd name="connsiteY33" fmla="*/ 164060 h 523875"/>
                <a:gd name="connsiteX34" fmla="*/ 1778794 w 2838450"/>
                <a:gd name="connsiteY34" fmla="*/ 166918 h 523875"/>
                <a:gd name="connsiteX35" fmla="*/ 1769269 w 2838450"/>
                <a:gd name="connsiteY35" fmla="*/ 214543 h 523875"/>
                <a:gd name="connsiteX36" fmla="*/ 1764506 w 2838450"/>
                <a:gd name="connsiteY36" fmla="*/ 243118 h 523875"/>
                <a:gd name="connsiteX37" fmla="*/ 1751171 w 2838450"/>
                <a:gd name="connsiteY37" fmla="*/ 270740 h 523875"/>
                <a:gd name="connsiteX38" fmla="*/ 1708309 w 2838450"/>
                <a:gd name="connsiteY38" fmla="*/ 319318 h 523875"/>
                <a:gd name="connsiteX39" fmla="*/ 1686401 w 2838450"/>
                <a:gd name="connsiteY39" fmla="*/ 325033 h 523875"/>
                <a:gd name="connsiteX40" fmla="*/ 1668304 w 2838450"/>
                <a:gd name="connsiteY40" fmla="*/ 301220 h 523875"/>
                <a:gd name="connsiteX41" fmla="*/ 1665446 w 2838450"/>
                <a:gd name="connsiteY41" fmla="*/ 261215 h 523875"/>
                <a:gd name="connsiteX42" fmla="*/ 1669256 w 2838450"/>
                <a:gd name="connsiteY42" fmla="*/ 226925 h 523875"/>
                <a:gd name="connsiteX43" fmla="*/ 1683544 w 2838450"/>
                <a:gd name="connsiteY43" fmla="*/ 170728 h 523875"/>
                <a:gd name="connsiteX44" fmla="*/ 1686401 w 2838450"/>
                <a:gd name="connsiteY44" fmla="*/ 135485 h 523875"/>
                <a:gd name="connsiteX45" fmla="*/ 1678781 w 2838450"/>
                <a:gd name="connsiteY45" fmla="*/ 129770 h 523875"/>
                <a:gd name="connsiteX46" fmla="*/ 1672114 w 2838450"/>
                <a:gd name="connsiteY46" fmla="*/ 134533 h 523875"/>
                <a:gd name="connsiteX47" fmla="*/ 1659731 w 2838450"/>
                <a:gd name="connsiteY47" fmla="*/ 169775 h 523875"/>
                <a:gd name="connsiteX48" fmla="*/ 1647349 w 2838450"/>
                <a:gd name="connsiteY48" fmla="*/ 223115 h 523875"/>
                <a:gd name="connsiteX49" fmla="*/ 1642586 w 2838450"/>
                <a:gd name="connsiteY49" fmla="*/ 262168 h 523875"/>
                <a:gd name="connsiteX50" fmla="*/ 1636871 w 2838450"/>
                <a:gd name="connsiteY50" fmla="*/ 282170 h 523875"/>
                <a:gd name="connsiteX51" fmla="*/ 1619726 w 2838450"/>
                <a:gd name="connsiteY51" fmla="*/ 301220 h 523875"/>
                <a:gd name="connsiteX52" fmla="*/ 1604486 w 2838450"/>
                <a:gd name="connsiteY52" fmla="*/ 312650 h 523875"/>
                <a:gd name="connsiteX53" fmla="*/ 1588294 w 2838450"/>
                <a:gd name="connsiteY53" fmla="*/ 306935 h 523875"/>
                <a:gd name="connsiteX54" fmla="*/ 1587342 w 2838450"/>
                <a:gd name="connsiteY54" fmla="*/ 273598 h 523875"/>
                <a:gd name="connsiteX55" fmla="*/ 1608296 w 2838450"/>
                <a:gd name="connsiteY55" fmla="*/ 208828 h 523875"/>
                <a:gd name="connsiteX56" fmla="*/ 1608296 w 2838450"/>
                <a:gd name="connsiteY56" fmla="*/ 180253 h 523875"/>
                <a:gd name="connsiteX57" fmla="*/ 1600676 w 2838450"/>
                <a:gd name="connsiteY57" fmla="*/ 176443 h 523875"/>
                <a:gd name="connsiteX58" fmla="*/ 1588294 w 2838450"/>
                <a:gd name="connsiteY58" fmla="*/ 178348 h 523875"/>
                <a:gd name="connsiteX59" fmla="*/ 1553051 w 2838450"/>
                <a:gd name="connsiteY59" fmla="*/ 178348 h 523875"/>
                <a:gd name="connsiteX60" fmla="*/ 1553051 w 2838450"/>
                <a:gd name="connsiteY60" fmla="*/ 174538 h 523875"/>
                <a:gd name="connsiteX61" fmla="*/ 1559719 w 2838450"/>
                <a:gd name="connsiteY61" fmla="*/ 150725 h 523875"/>
                <a:gd name="connsiteX62" fmla="*/ 1559719 w 2838450"/>
                <a:gd name="connsiteY62" fmla="*/ 117388 h 523875"/>
                <a:gd name="connsiteX63" fmla="*/ 1548289 w 2838450"/>
                <a:gd name="connsiteY63" fmla="*/ 83098 h 523875"/>
                <a:gd name="connsiteX64" fmla="*/ 1528286 w 2838450"/>
                <a:gd name="connsiteY64" fmla="*/ 71668 h 523875"/>
                <a:gd name="connsiteX65" fmla="*/ 1511142 w 2838450"/>
                <a:gd name="connsiteY65" fmla="*/ 92623 h 523875"/>
                <a:gd name="connsiteX66" fmla="*/ 1507331 w 2838450"/>
                <a:gd name="connsiteY66" fmla="*/ 111673 h 523875"/>
                <a:gd name="connsiteX67" fmla="*/ 1504474 w 2838450"/>
                <a:gd name="connsiteY67" fmla="*/ 149773 h 523875"/>
                <a:gd name="connsiteX68" fmla="*/ 1539717 w 2838450"/>
                <a:gd name="connsiteY68" fmla="*/ 186920 h 523875"/>
                <a:gd name="connsiteX69" fmla="*/ 1525429 w 2838450"/>
                <a:gd name="connsiteY69" fmla="*/ 222163 h 523875"/>
                <a:gd name="connsiteX70" fmla="*/ 1485424 w 2838450"/>
                <a:gd name="connsiteY70" fmla="*/ 299315 h 523875"/>
                <a:gd name="connsiteX71" fmla="*/ 1461611 w 2838450"/>
                <a:gd name="connsiteY71" fmla="*/ 332653 h 523875"/>
                <a:gd name="connsiteX72" fmla="*/ 1431131 w 2838450"/>
                <a:gd name="connsiteY72" fmla="*/ 339320 h 523875"/>
                <a:gd name="connsiteX73" fmla="*/ 1426369 w 2838450"/>
                <a:gd name="connsiteY73" fmla="*/ 334558 h 523875"/>
                <a:gd name="connsiteX74" fmla="*/ 1423511 w 2838450"/>
                <a:gd name="connsiteY74" fmla="*/ 306935 h 523875"/>
                <a:gd name="connsiteX75" fmla="*/ 1433989 w 2838450"/>
                <a:gd name="connsiteY75" fmla="*/ 254548 h 523875"/>
                <a:gd name="connsiteX76" fmla="*/ 1442561 w 2838450"/>
                <a:gd name="connsiteY76" fmla="*/ 227878 h 523875"/>
                <a:gd name="connsiteX77" fmla="*/ 1453039 w 2838450"/>
                <a:gd name="connsiteY77" fmla="*/ 176443 h 523875"/>
                <a:gd name="connsiteX78" fmla="*/ 1447324 w 2838450"/>
                <a:gd name="connsiteY78" fmla="*/ 163108 h 523875"/>
                <a:gd name="connsiteX79" fmla="*/ 1432084 w 2838450"/>
                <a:gd name="connsiteY79" fmla="*/ 160250 h 523875"/>
                <a:gd name="connsiteX80" fmla="*/ 1408271 w 2838450"/>
                <a:gd name="connsiteY80" fmla="*/ 157393 h 523875"/>
                <a:gd name="connsiteX81" fmla="*/ 1402556 w 2838450"/>
                <a:gd name="connsiteY81" fmla="*/ 148820 h 523875"/>
                <a:gd name="connsiteX82" fmla="*/ 1406367 w 2838450"/>
                <a:gd name="connsiteY82" fmla="*/ 123103 h 523875"/>
                <a:gd name="connsiteX83" fmla="*/ 1403509 w 2838450"/>
                <a:gd name="connsiteY83" fmla="*/ 90718 h 523875"/>
                <a:gd name="connsiteX84" fmla="*/ 1385411 w 2838450"/>
                <a:gd name="connsiteY84" fmla="*/ 61190 h 523875"/>
                <a:gd name="connsiteX85" fmla="*/ 1366361 w 2838450"/>
                <a:gd name="connsiteY85" fmla="*/ 56428 h 523875"/>
                <a:gd name="connsiteX86" fmla="*/ 1347311 w 2838450"/>
                <a:gd name="connsiteY86" fmla="*/ 73573 h 523875"/>
                <a:gd name="connsiteX87" fmla="*/ 1345406 w 2838450"/>
                <a:gd name="connsiteY87" fmla="*/ 111673 h 523875"/>
                <a:gd name="connsiteX88" fmla="*/ 1357789 w 2838450"/>
                <a:gd name="connsiteY88" fmla="*/ 145963 h 523875"/>
                <a:gd name="connsiteX89" fmla="*/ 1369219 w 2838450"/>
                <a:gd name="connsiteY89" fmla="*/ 156440 h 523875"/>
                <a:gd name="connsiteX90" fmla="*/ 1393984 w 2838450"/>
                <a:gd name="connsiteY90" fmla="*/ 168823 h 523875"/>
                <a:gd name="connsiteX91" fmla="*/ 1393031 w 2838450"/>
                <a:gd name="connsiteY91" fmla="*/ 174538 h 523875"/>
                <a:gd name="connsiteX92" fmla="*/ 1365409 w 2838450"/>
                <a:gd name="connsiteY92" fmla="*/ 244070 h 523875"/>
                <a:gd name="connsiteX93" fmla="*/ 1342549 w 2838450"/>
                <a:gd name="connsiteY93" fmla="*/ 286933 h 523875"/>
                <a:gd name="connsiteX94" fmla="*/ 1313021 w 2838450"/>
                <a:gd name="connsiteY94" fmla="*/ 316460 h 523875"/>
                <a:gd name="connsiteX95" fmla="*/ 1279684 w 2838450"/>
                <a:gd name="connsiteY95" fmla="*/ 322175 h 523875"/>
                <a:gd name="connsiteX96" fmla="*/ 1262539 w 2838450"/>
                <a:gd name="connsiteY96" fmla="*/ 311698 h 523875"/>
                <a:gd name="connsiteX97" fmla="*/ 1253014 w 2838450"/>
                <a:gd name="connsiteY97" fmla="*/ 294553 h 523875"/>
                <a:gd name="connsiteX98" fmla="*/ 1247299 w 2838450"/>
                <a:gd name="connsiteY98" fmla="*/ 253595 h 523875"/>
                <a:gd name="connsiteX99" fmla="*/ 1262539 w 2838450"/>
                <a:gd name="connsiteY99" fmla="*/ 249785 h 523875"/>
                <a:gd name="connsiteX100" fmla="*/ 1285399 w 2838450"/>
                <a:gd name="connsiteY100" fmla="*/ 240260 h 523875"/>
                <a:gd name="connsiteX101" fmla="*/ 1317784 w 2838450"/>
                <a:gd name="connsiteY101" fmla="*/ 206923 h 523875"/>
                <a:gd name="connsiteX102" fmla="*/ 1325404 w 2838450"/>
                <a:gd name="connsiteY102" fmla="*/ 170728 h 523875"/>
                <a:gd name="connsiteX103" fmla="*/ 1313974 w 2838450"/>
                <a:gd name="connsiteY103" fmla="*/ 143105 h 523875"/>
                <a:gd name="connsiteX104" fmla="*/ 1285399 w 2838450"/>
                <a:gd name="connsiteY104" fmla="*/ 129770 h 523875"/>
                <a:gd name="connsiteX105" fmla="*/ 1252061 w 2838450"/>
                <a:gd name="connsiteY105" fmla="*/ 145963 h 523875"/>
                <a:gd name="connsiteX106" fmla="*/ 1228249 w 2838450"/>
                <a:gd name="connsiteY106" fmla="*/ 189778 h 523875"/>
                <a:gd name="connsiteX107" fmla="*/ 1221581 w 2838450"/>
                <a:gd name="connsiteY107" fmla="*/ 245023 h 523875"/>
                <a:gd name="connsiteX108" fmla="*/ 1221581 w 2838450"/>
                <a:gd name="connsiteY108" fmla="*/ 278360 h 523875"/>
                <a:gd name="connsiteX109" fmla="*/ 1223486 w 2838450"/>
                <a:gd name="connsiteY109" fmla="*/ 289790 h 523875"/>
                <a:gd name="connsiteX110" fmla="*/ 1227296 w 2838450"/>
                <a:gd name="connsiteY110" fmla="*/ 304078 h 523875"/>
                <a:gd name="connsiteX111" fmla="*/ 1230154 w 2838450"/>
                <a:gd name="connsiteY111" fmla="*/ 322175 h 523875"/>
                <a:gd name="connsiteX112" fmla="*/ 1216819 w 2838450"/>
                <a:gd name="connsiteY112" fmla="*/ 334558 h 523875"/>
                <a:gd name="connsiteX113" fmla="*/ 1196817 w 2838450"/>
                <a:gd name="connsiteY113" fmla="*/ 328843 h 523875"/>
                <a:gd name="connsiteX114" fmla="*/ 1179671 w 2838450"/>
                <a:gd name="connsiteY114" fmla="*/ 289790 h 523875"/>
                <a:gd name="connsiteX115" fmla="*/ 1176814 w 2838450"/>
                <a:gd name="connsiteY115" fmla="*/ 265025 h 523875"/>
                <a:gd name="connsiteX116" fmla="*/ 1174909 w 2838450"/>
                <a:gd name="connsiteY116" fmla="*/ 213590 h 523875"/>
                <a:gd name="connsiteX117" fmla="*/ 1175861 w 2838450"/>
                <a:gd name="connsiteY117" fmla="*/ 205018 h 523875"/>
                <a:gd name="connsiteX118" fmla="*/ 1178719 w 2838450"/>
                <a:gd name="connsiteY118" fmla="*/ 179300 h 523875"/>
                <a:gd name="connsiteX119" fmla="*/ 1185386 w 2838450"/>
                <a:gd name="connsiteY119" fmla="*/ 140248 h 523875"/>
                <a:gd name="connsiteX120" fmla="*/ 1193959 w 2838450"/>
                <a:gd name="connsiteY120" fmla="*/ 80240 h 523875"/>
                <a:gd name="connsiteX121" fmla="*/ 1194911 w 2838450"/>
                <a:gd name="connsiteY121" fmla="*/ 38330 h 523875"/>
                <a:gd name="connsiteX122" fmla="*/ 1191101 w 2838450"/>
                <a:gd name="connsiteY122" fmla="*/ 24995 h 523875"/>
                <a:gd name="connsiteX123" fmla="*/ 1170146 w 2838450"/>
                <a:gd name="connsiteY123" fmla="*/ 8803 h 523875"/>
                <a:gd name="connsiteX124" fmla="*/ 1127284 w 2838450"/>
                <a:gd name="connsiteY124" fmla="*/ 23090 h 523875"/>
                <a:gd name="connsiteX125" fmla="*/ 1099661 w 2838450"/>
                <a:gd name="connsiteY125" fmla="*/ 73573 h 523875"/>
                <a:gd name="connsiteX126" fmla="*/ 1086326 w 2838450"/>
                <a:gd name="connsiteY126" fmla="*/ 120245 h 523875"/>
                <a:gd name="connsiteX127" fmla="*/ 1072039 w 2838450"/>
                <a:gd name="connsiteY127" fmla="*/ 185968 h 523875"/>
                <a:gd name="connsiteX128" fmla="*/ 1071086 w 2838450"/>
                <a:gd name="connsiteY128" fmla="*/ 183110 h 523875"/>
                <a:gd name="connsiteX129" fmla="*/ 1066324 w 2838450"/>
                <a:gd name="connsiteY129" fmla="*/ 157393 h 523875"/>
                <a:gd name="connsiteX130" fmla="*/ 1049179 w 2838450"/>
                <a:gd name="connsiteY130" fmla="*/ 110720 h 523875"/>
                <a:gd name="connsiteX131" fmla="*/ 1013936 w 2838450"/>
                <a:gd name="connsiteY131" fmla="*/ 100243 h 523875"/>
                <a:gd name="connsiteX132" fmla="*/ 992029 w 2838450"/>
                <a:gd name="connsiteY132" fmla="*/ 121198 h 523875"/>
                <a:gd name="connsiteX133" fmla="*/ 976789 w 2838450"/>
                <a:gd name="connsiteY133" fmla="*/ 181205 h 523875"/>
                <a:gd name="connsiteX134" fmla="*/ 971074 w 2838450"/>
                <a:gd name="connsiteY134" fmla="*/ 161203 h 523875"/>
                <a:gd name="connsiteX135" fmla="*/ 965359 w 2838450"/>
                <a:gd name="connsiteY135" fmla="*/ 143105 h 523875"/>
                <a:gd name="connsiteX136" fmla="*/ 959644 w 2838450"/>
                <a:gd name="connsiteY136" fmla="*/ 125008 h 523875"/>
                <a:gd name="connsiteX137" fmla="*/ 946309 w 2838450"/>
                <a:gd name="connsiteY137" fmla="*/ 100243 h 523875"/>
                <a:gd name="connsiteX138" fmla="*/ 927259 w 2838450"/>
                <a:gd name="connsiteY138" fmla="*/ 75478 h 523875"/>
                <a:gd name="connsiteX139" fmla="*/ 908209 w 2838450"/>
                <a:gd name="connsiteY139" fmla="*/ 59285 h 523875"/>
                <a:gd name="connsiteX140" fmla="*/ 857726 w 2838450"/>
                <a:gd name="connsiteY140" fmla="*/ 34520 h 523875"/>
                <a:gd name="connsiteX141" fmla="*/ 816769 w 2838450"/>
                <a:gd name="connsiteY141" fmla="*/ 24995 h 523875"/>
                <a:gd name="connsiteX142" fmla="*/ 797719 w 2838450"/>
                <a:gd name="connsiteY142" fmla="*/ 21185 h 523875"/>
                <a:gd name="connsiteX143" fmla="*/ 761524 w 2838450"/>
                <a:gd name="connsiteY143" fmla="*/ 15470 h 523875"/>
                <a:gd name="connsiteX144" fmla="*/ 733901 w 2838450"/>
                <a:gd name="connsiteY144" fmla="*/ 12613 h 523875"/>
                <a:gd name="connsiteX145" fmla="*/ 705326 w 2838450"/>
                <a:gd name="connsiteY145" fmla="*/ 15470 h 523875"/>
                <a:gd name="connsiteX146" fmla="*/ 665321 w 2838450"/>
                <a:gd name="connsiteY146" fmla="*/ 20233 h 523875"/>
                <a:gd name="connsiteX147" fmla="*/ 603409 w 2838450"/>
                <a:gd name="connsiteY147" fmla="*/ 35473 h 523875"/>
                <a:gd name="connsiteX148" fmla="*/ 585311 w 2838450"/>
                <a:gd name="connsiteY148" fmla="*/ 41188 h 523875"/>
                <a:gd name="connsiteX149" fmla="*/ 552926 w 2838450"/>
                <a:gd name="connsiteY149" fmla="*/ 54523 h 523875"/>
                <a:gd name="connsiteX150" fmla="*/ 532924 w 2838450"/>
                <a:gd name="connsiteY150" fmla="*/ 63095 h 523875"/>
                <a:gd name="connsiteX151" fmla="*/ 491014 w 2838450"/>
                <a:gd name="connsiteY151" fmla="*/ 88813 h 523875"/>
                <a:gd name="connsiteX152" fmla="*/ 461486 w 2838450"/>
                <a:gd name="connsiteY152" fmla="*/ 105005 h 523875"/>
                <a:gd name="connsiteX153" fmla="*/ 427196 w 2838450"/>
                <a:gd name="connsiteY153" fmla="*/ 121198 h 523875"/>
                <a:gd name="connsiteX154" fmla="*/ 372904 w 2838450"/>
                <a:gd name="connsiteY154" fmla="*/ 139295 h 523875"/>
                <a:gd name="connsiteX155" fmla="*/ 336709 w 2838450"/>
                <a:gd name="connsiteY155" fmla="*/ 147868 h 523875"/>
                <a:gd name="connsiteX156" fmla="*/ 285274 w 2838450"/>
                <a:gd name="connsiteY156" fmla="*/ 149773 h 523875"/>
                <a:gd name="connsiteX157" fmla="*/ 246221 w 2838450"/>
                <a:gd name="connsiteY157" fmla="*/ 145010 h 523875"/>
                <a:gd name="connsiteX158" fmla="*/ 204311 w 2838450"/>
                <a:gd name="connsiteY158" fmla="*/ 140248 h 523875"/>
                <a:gd name="connsiteX159" fmla="*/ 170974 w 2838450"/>
                <a:gd name="connsiteY159" fmla="*/ 141200 h 523875"/>
                <a:gd name="connsiteX160" fmla="*/ 132874 w 2838450"/>
                <a:gd name="connsiteY160" fmla="*/ 144058 h 523875"/>
                <a:gd name="connsiteX161" fmla="*/ 80486 w 2838450"/>
                <a:gd name="connsiteY161" fmla="*/ 155488 h 523875"/>
                <a:gd name="connsiteX162" fmla="*/ 10001 w 2838450"/>
                <a:gd name="connsiteY162" fmla="*/ 187873 h 523875"/>
                <a:gd name="connsiteX163" fmla="*/ 7144 w 2838450"/>
                <a:gd name="connsiteY163" fmla="*/ 192635 h 523875"/>
                <a:gd name="connsiteX164" fmla="*/ 12859 w 2838450"/>
                <a:gd name="connsiteY164" fmla="*/ 194540 h 523875"/>
                <a:gd name="connsiteX165" fmla="*/ 27146 w 2838450"/>
                <a:gd name="connsiteY165" fmla="*/ 188825 h 523875"/>
                <a:gd name="connsiteX166" fmla="*/ 49054 w 2838450"/>
                <a:gd name="connsiteY166" fmla="*/ 178348 h 523875"/>
                <a:gd name="connsiteX167" fmla="*/ 103346 w 2838450"/>
                <a:gd name="connsiteY167" fmla="*/ 159298 h 523875"/>
                <a:gd name="connsiteX168" fmla="*/ 179546 w 2838450"/>
                <a:gd name="connsiteY168" fmla="*/ 148820 h 523875"/>
                <a:gd name="connsiteX169" fmla="*/ 226219 w 2838450"/>
                <a:gd name="connsiteY169" fmla="*/ 149773 h 523875"/>
                <a:gd name="connsiteX170" fmla="*/ 237649 w 2838450"/>
                <a:gd name="connsiteY170" fmla="*/ 151678 h 523875"/>
                <a:gd name="connsiteX171" fmla="*/ 304324 w 2838450"/>
                <a:gd name="connsiteY171" fmla="*/ 161203 h 523875"/>
                <a:gd name="connsiteX172" fmla="*/ 377666 w 2838450"/>
                <a:gd name="connsiteY172" fmla="*/ 148820 h 523875"/>
                <a:gd name="connsiteX173" fmla="*/ 428149 w 2838450"/>
                <a:gd name="connsiteY173" fmla="*/ 131675 h 523875"/>
                <a:gd name="connsiteX174" fmla="*/ 467201 w 2838450"/>
                <a:gd name="connsiteY174" fmla="*/ 113578 h 523875"/>
                <a:gd name="connsiteX175" fmla="*/ 490061 w 2838450"/>
                <a:gd name="connsiteY175" fmla="*/ 100243 h 523875"/>
                <a:gd name="connsiteX176" fmla="*/ 521494 w 2838450"/>
                <a:gd name="connsiteY176" fmla="*/ 81193 h 523875"/>
                <a:gd name="connsiteX177" fmla="*/ 534829 w 2838450"/>
                <a:gd name="connsiteY177" fmla="*/ 73573 h 523875"/>
                <a:gd name="connsiteX178" fmla="*/ 559594 w 2838450"/>
                <a:gd name="connsiteY178" fmla="*/ 61190 h 523875"/>
                <a:gd name="connsiteX179" fmla="*/ 570071 w 2838450"/>
                <a:gd name="connsiteY179" fmla="*/ 58333 h 523875"/>
                <a:gd name="connsiteX180" fmla="*/ 607219 w 2838450"/>
                <a:gd name="connsiteY180" fmla="*/ 44045 h 523875"/>
                <a:gd name="connsiteX181" fmla="*/ 645319 w 2838450"/>
                <a:gd name="connsiteY181" fmla="*/ 34520 h 523875"/>
                <a:gd name="connsiteX182" fmla="*/ 660559 w 2838450"/>
                <a:gd name="connsiteY182" fmla="*/ 29758 h 523875"/>
                <a:gd name="connsiteX183" fmla="*/ 699611 w 2838450"/>
                <a:gd name="connsiteY183" fmla="*/ 25948 h 523875"/>
                <a:gd name="connsiteX184" fmla="*/ 715804 w 2838450"/>
                <a:gd name="connsiteY184" fmla="*/ 24043 h 523875"/>
                <a:gd name="connsiteX185" fmla="*/ 760571 w 2838450"/>
                <a:gd name="connsiteY185" fmla="*/ 24043 h 523875"/>
                <a:gd name="connsiteX186" fmla="*/ 775811 w 2838450"/>
                <a:gd name="connsiteY186" fmla="*/ 27853 h 523875"/>
                <a:gd name="connsiteX187" fmla="*/ 788194 w 2838450"/>
                <a:gd name="connsiteY187" fmla="*/ 29758 h 523875"/>
                <a:gd name="connsiteX188" fmla="*/ 799624 w 2838450"/>
                <a:gd name="connsiteY188" fmla="*/ 33568 h 523875"/>
                <a:gd name="connsiteX189" fmla="*/ 840581 w 2838450"/>
                <a:gd name="connsiteY189" fmla="*/ 44045 h 523875"/>
                <a:gd name="connsiteX190" fmla="*/ 862489 w 2838450"/>
                <a:gd name="connsiteY190" fmla="*/ 55475 h 523875"/>
                <a:gd name="connsiteX191" fmla="*/ 906304 w 2838450"/>
                <a:gd name="connsiteY191" fmla="*/ 85955 h 523875"/>
                <a:gd name="connsiteX192" fmla="*/ 931069 w 2838450"/>
                <a:gd name="connsiteY192" fmla="*/ 130723 h 523875"/>
                <a:gd name="connsiteX193" fmla="*/ 942499 w 2838450"/>
                <a:gd name="connsiteY193" fmla="*/ 168823 h 523875"/>
                <a:gd name="connsiteX194" fmla="*/ 958692 w 2838450"/>
                <a:gd name="connsiteY194" fmla="*/ 259310 h 523875"/>
                <a:gd name="connsiteX195" fmla="*/ 960596 w 2838450"/>
                <a:gd name="connsiteY195" fmla="*/ 304078 h 523875"/>
                <a:gd name="connsiteX196" fmla="*/ 968217 w 2838450"/>
                <a:gd name="connsiteY196" fmla="*/ 314555 h 523875"/>
                <a:gd name="connsiteX197" fmla="*/ 979646 w 2838450"/>
                <a:gd name="connsiteY197" fmla="*/ 316460 h 523875"/>
                <a:gd name="connsiteX198" fmla="*/ 980599 w 2838450"/>
                <a:gd name="connsiteY198" fmla="*/ 311698 h 523875"/>
                <a:gd name="connsiteX199" fmla="*/ 984409 w 2838450"/>
                <a:gd name="connsiteY199" fmla="*/ 294553 h 523875"/>
                <a:gd name="connsiteX200" fmla="*/ 981551 w 2838450"/>
                <a:gd name="connsiteY200" fmla="*/ 254548 h 523875"/>
                <a:gd name="connsiteX201" fmla="*/ 978694 w 2838450"/>
                <a:gd name="connsiteY201" fmla="*/ 228830 h 523875"/>
                <a:gd name="connsiteX202" fmla="*/ 972979 w 2838450"/>
                <a:gd name="connsiteY202" fmla="*/ 177395 h 523875"/>
                <a:gd name="connsiteX203" fmla="*/ 975836 w 2838450"/>
                <a:gd name="connsiteY203" fmla="*/ 152630 h 523875"/>
                <a:gd name="connsiteX204" fmla="*/ 983456 w 2838450"/>
                <a:gd name="connsiteY204" fmla="*/ 129770 h 523875"/>
                <a:gd name="connsiteX205" fmla="*/ 1000601 w 2838450"/>
                <a:gd name="connsiteY205" fmla="*/ 105005 h 523875"/>
                <a:gd name="connsiteX206" fmla="*/ 1017746 w 2838450"/>
                <a:gd name="connsiteY206" fmla="*/ 105005 h 523875"/>
                <a:gd name="connsiteX207" fmla="*/ 1026319 w 2838450"/>
                <a:gd name="connsiteY207" fmla="*/ 117388 h 523875"/>
                <a:gd name="connsiteX208" fmla="*/ 1032986 w 2838450"/>
                <a:gd name="connsiteY208" fmla="*/ 146915 h 523875"/>
                <a:gd name="connsiteX209" fmla="*/ 1043464 w 2838450"/>
                <a:gd name="connsiteY209" fmla="*/ 209780 h 523875"/>
                <a:gd name="connsiteX210" fmla="*/ 1053942 w 2838450"/>
                <a:gd name="connsiteY210" fmla="*/ 272645 h 523875"/>
                <a:gd name="connsiteX211" fmla="*/ 1056799 w 2838450"/>
                <a:gd name="connsiteY211" fmla="*/ 281218 h 523875"/>
                <a:gd name="connsiteX212" fmla="*/ 1072039 w 2838450"/>
                <a:gd name="connsiteY212" fmla="*/ 283123 h 523875"/>
                <a:gd name="connsiteX213" fmla="*/ 1076801 w 2838450"/>
                <a:gd name="connsiteY213" fmla="*/ 272645 h 523875"/>
                <a:gd name="connsiteX214" fmla="*/ 1074896 w 2838450"/>
                <a:gd name="connsiteY214" fmla="*/ 252643 h 523875"/>
                <a:gd name="connsiteX215" fmla="*/ 1069181 w 2838450"/>
                <a:gd name="connsiteY215" fmla="*/ 218353 h 523875"/>
                <a:gd name="connsiteX216" fmla="*/ 1067276 w 2838450"/>
                <a:gd name="connsiteY216" fmla="*/ 199303 h 523875"/>
                <a:gd name="connsiteX217" fmla="*/ 1069181 w 2838450"/>
                <a:gd name="connsiteY217" fmla="*/ 182158 h 523875"/>
                <a:gd name="connsiteX218" fmla="*/ 1072039 w 2838450"/>
                <a:gd name="connsiteY218" fmla="*/ 159298 h 523875"/>
                <a:gd name="connsiteX219" fmla="*/ 1083469 w 2838450"/>
                <a:gd name="connsiteY219" fmla="*/ 112625 h 523875"/>
                <a:gd name="connsiteX220" fmla="*/ 1096804 w 2838450"/>
                <a:gd name="connsiteY220" fmla="*/ 70715 h 523875"/>
                <a:gd name="connsiteX221" fmla="*/ 1111092 w 2838450"/>
                <a:gd name="connsiteY221" fmla="*/ 44045 h 523875"/>
                <a:gd name="connsiteX222" fmla="*/ 1133951 w 2838450"/>
                <a:gd name="connsiteY222" fmla="*/ 12613 h 523875"/>
                <a:gd name="connsiteX223" fmla="*/ 1161574 w 2838450"/>
                <a:gd name="connsiteY223" fmla="*/ 20233 h 523875"/>
                <a:gd name="connsiteX224" fmla="*/ 1163479 w 2838450"/>
                <a:gd name="connsiteY224" fmla="*/ 65953 h 523875"/>
                <a:gd name="connsiteX225" fmla="*/ 1154906 w 2838450"/>
                <a:gd name="connsiteY225" fmla="*/ 115483 h 523875"/>
                <a:gd name="connsiteX226" fmla="*/ 1149192 w 2838450"/>
                <a:gd name="connsiteY226" fmla="*/ 162155 h 523875"/>
                <a:gd name="connsiteX227" fmla="*/ 1143476 w 2838450"/>
                <a:gd name="connsiteY227" fmla="*/ 208828 h 523875"/>
                <a:gd name="connsiteX228" fmla="*/ 1149192 w 2838450"/>
                <a:gd name="connsiteY228" fmla="*/ 288838 h 523875"/>
                <a:gd name="connsiteX229" fmla="*/ 1182529 w 2838450"/>
                <a:gd name="connsiteY229" fmla="*/ 335510 h 523875"/>
                <a:gd name="connsiteX230" fmla="*/ 1218724 w 2838450"/>
                <a:gd name="connsiteY230" fmla="*/ 331700 h 523875"/>
                <a:gd name="connsiteX231" fmla="*/ 1233011 w 2838450"/>
                <a:gd name="connsiteY231" fmla="*/ 320270 h 523875"/>
                <a:gd name="connsiteX232" fmla="*/ 1249204 w 2838450"/>
                <a:gd name="connsiteY232" fmla="*/ 326938 h 523875"/>
                <a:gd name="connsiteX233" fmla="*/ 1287304 w 2838450"/>
                <a:gd name="connsiteY233" fmla="*/ 328843 h 523875"/>
                <a:gd name="connsiteX234" fmla="*/ 1334929 w 2838450"/>
                <a:gd name="connsiteY234" fmla="*/ 300268 h 523875"/>
                <a:gd name="connsiteX235" fmla="*/ 1359694 w 2838450"/>
                <a:gd name="connsiteY235" fmla="*/ 257405 h 523875"/>
                <a:gd name="connsiteX236" fmla="*/ 1377792 w 2838450"/>
                <a:gd name="connsiteY236" fmla="*/ 214543 h 523875"/>
                <a:gd name="connsiteX237" fmla="*/ 1394936 w 2838450"/>
                <a:gd name="connsiteY237" fmla="*/ 165965 h 523875"/>
                <a:gd name="connsiteX238" fmla="*/ 1428274 w 2838450"/>
                <a:gd name="connsiteY238" fmla="*/ 168823 h 523875"/>
                <a:gd name="connsiteX239" fmla="*/ 1426369 w 2838450"/>
                <a:gd name="connsiteY239" fmla="*/ 177395 h 523875"/>
                <a:gd name="connsiteX240" fmla="*/ 1401604 w 2838450"/>
                <a:gd name="connsiteY240" fmla="*/ 259310 h 523875"/>
                <a:gd name="connsiteX241" fmla="*/ 1394936 w 2838450"/>
                <a:gd name="connsiteY241" fmla="*/ 313603 h 523875"/>
                <a:gd name="connsiteX242" fmla="*/ 1413034 w 2838450"/>
                <a:gd name="connsiteY242" fmla="*/ 344083 h 523875"/>
                <a:gd name="connsiteX243" fmla="*/ 1441609 w 2838450"/>
                <a:gd name="connsiteY243" fmla="*/ 347893 h 523875"/>
                <a:gd name="connsiteX244" fmla="*/ 1460659 w 2838450"/>
                <a:gd name="connsiteY244" fmla="*/ 342178 h 523875"/>
                <a:gd name="connsiteX245" fmla="*/ 1483519 w 2838450"/>
                <a:gd name="connsiteY245" fmla="*/ 316460 h 523875"/>
                <a:gd name="connsiteX246" fmla="*/ 1506379 w 2838450"/>
                <a:gd name="connsiteY246" fmla="*/ 273598 h 523875"/>
                <a:gd name="connsiteX247" fmla="*/ 1531144 w 2838450"/>
                <a:gd name="connsiteY247" fmla="*/ 223115 h 523875"/>
                <a:gd name="connsiteX248" fmla="*/ 1541621 w 2838450"/>
                <a:gd name="connsiteY248" fmla="*/ 195493 h 523875"/>
                <a:gd name="connsiteX249" fmla="*/ 1552099 w 2838450"/>
                <a:gd name="connsiteY249" fmla="*/ 186920 h 523875"/>
                <a:gd name="connsiteX250" fmla="*/ 1572101 w 2838450"/>
                <a:gd name="connsiteY250" fmla="*/ 185015 h 523875"/>
                <a:gd name="connsiteX251" fmla="*/ 1591151 w 2838450"/>
                <a:gd name="connsiteY251" fmla="*/ 184063 h 523875"/>
                <a:gd name="connsiteX252" fmla="*/ 1584484 w 2838450"/>
                <a:gd name="connsiteY252" fmla="*/ 201208 h 523875"/>
                <a:gd name="connsiteX253" fmla="*/ 1562576 w 2838450"/>
                <a:gd name="connsiteY253" fmla="*/ 258358 h 523875"/>
                <a:gd name="connsiteX254" fmla="*/ 1559719 w 2838450"/>
                <a:gd name="connsiteY254" fmla="*/ 299315 h 523875"/>
                <a:gd name="connsiteX255" fmla="*/ 1586389 w 2838450"/>
                <a:gd name="connsiteY255" fmla="*/ 320270 h 523875"/>
                <a:gd name="connsiteX256" fmla="*/ 1594961 w 2838450"/>
                <a:gd name="connsiteY256" fmla="*/ 319318 h 523875"/>
                <a:gd name="connsiteX257" fmla="*/ 1612106 w 2838450"/>
                <a:gd name="connsiteY257" fmla="*/ 312650 h 523875"/>
                <a:gd name="connsiteX258" fmla="*/ 1640681 w 2838450"/>
                <a:gd name="connsiteY258" fmla="*/ 285980 h 523875"/>
                <a:gd name="connsiteX259" fmla="*/ 1664494 w 2838450"/>
                <a:gd name="connsiteY259" fmla="*/ 325033 h 523875"/>
                <a:gd name="connsiteX260" fmla="*/ 1714024 w 2838450"/>
                <a:gd name="connsiteY260" fmla="*/ 324080 h 523875"/>
                <a:gd name="connsiteX261" fmla="*/ 1729264 w 2838450"/>
                <a:gd name="connsiteY261" fmla="*/ 309793 h 523875"/>
                <a:gd name="connsiteX262" fmla="*/ 1745456 w 2838450"/>
                <a:gd name="connsiteY262" fmla="*/ 293600 h 523875"/>
                <a:gd name="connsiteX263" fmla="*/ 1755934 w 2838450"/>
                <a:gd name="connsiteY263" fmla="*/ 280265 h 523875"/>
                <a:gd name="connsiteX264" fmla="*/ 1753076 w 2838450"/>
                <a:gd name="connsiteY264" fmla="*/ 325033 h 523875"/>
                <a:gd name="connsiteX265" fmla="*/ 1751171 w 2838450"/>
                <a:gd name="connsiteY265" fmla="*/ 342178 h 523875"/>
                <a:gd name="connsiteX266" fmla="*/ 1748314 w 2838450"/>
                <a:gd name="connsiteY266" fmla="*/ 345988 h 523875"/>
                <a:gd name="connsiteX267" fmla="*/ 1720692 w 2838450"/>
                <a:gd name="connsiteY267" fmla="*/ 359323 h 523875"/>
                <a:gd name="connsiteX268" fmla="*/ 1692117 w 2838450"/>
                <a:gd name="connsiteY268" fmla="*/ 375515 h 523875"/>
                <a:gd name="connsiteX269" fmla="*/ 1661636 w 2838450"/>
                <a:gd name="connsiteY269" fmla="*/ 400280 h 523875"/>
                <a:gd name="connsiteX270" fmla="*/ 1649254 w 2838450"/>
                <a:gd name="connsiteY270" fmla="*/ 410758 h 523875"/>
                <a:gd name="connsiteX271" fmla="*/ 1631156 w 2838450"/>
                <a:gd name="connsiteY271" fmla="*/ 450763 h 523875"/>
                <a:gd name="connsiteX272" fmla="*/ 1631156 w 2838450"/>
                <a:gd name="connsiteY272" fmla="*/ 486005 h 523875"/>
                <a:gd name="connsiteX273" fmla="*/ 1645444 w 2838450"/>
                <a:gd name="connsiteY273" fmla="*/ 506960 h 523875"/>
                <a:gd name="connsiteX274" fmla="*/ 1673067 w 2838450"/>
                <a:gd name="connsiteY274" fmla="*/ 522200 h 523875"/>
                <a:gd name="connsiteX275" fmla="*/ 1704499 w 2838450"/>
                <a:gd name="connsiteY275" fmla="*/ 517438 h 523875"/>
                <a:gd name="connsiteX276" fmla="*/ 1727359 w 2838450"/>
                <a:gd name="connsiteY276" fmla="*/ 503150 h 523875"/>
                <a:gd name="connsiteX277" fmla="*/ 1746409 w 2838450"/>
                <a:gd name="connsiteY277" fmla="*/ 474575 h 523875"/>
                <a:gd name="connsiteX278" fmla="*/ 1759744 w 2838450"/>
                <a:gd name="connsiteY278" fmla="*/ 439333 h 523875"/>
                <a:gd name="connsiteX279" fmla="*/ 1767364 w 2838450"/>
                <a:gd name="connsiteY279" fmla="*/ 394565 h 523875"/>
                <a:gd name="connsiteX280" fmla="*/ 1773079 w 2838450"/>
                <a:gd name="connsiteY280" fmla="*/ 345035 h 523875"/>
                <a:gd name="connsiteX281" fmla="*/ 1774984 w 2838450"/>
                <a:gd name="connsiteY281" fmla="*/ 340273 h 523875"/>
                <a:gd name="connsiteX282" fmla="*/ 1787367 w 2838450"/>
                <a:gd name="connsiteY282" fmla="*/ 329795 h 523875"/>
                <a:gd name="connsiteX283" fmla="*/ 1827371 w 2838450"/>
                <a:gd name="connsiteY283" fmla="*/ 304078 h 523875"/>
                <a:gd name="connsiteX284" fmla="*/ 1866424 w 2838450"/>
                <a:gd name="connsiteY284" fmla="*/ 272645 h 523875"/>
                <a:gd name="connsiteX285" fmla="*/ 1899761 w 2838450"/>
                <a:gd name="connsiteY285" fmla="*/ 238355 h 523875"/>
                <a:gd name="connsiteX286" fmla="*/ 1945481 w 2838450"/>
                <a:gd name="connsiteY286" fmla="*/ 199303 h 523875"/>
                <a:gd name="connsiteX287" fmla="*/ 1967389 w 2838450"/>
                <a:gd name="connsiteY287" fmla="*/ 190730 h 523875"/>
                <a:gd name="connsiteX288" fmla="*/ 1999774 w 2838450"/>
                <a:gd name="connsiteY288" fmla="*/ 189778 h 523875"/>
                <a:gd name="connsiteX289" fmla="*/ 2018824 w 2838450"/>
                <a:gd name="connsiteY289" fmla="*/ 190730 h 523875"/>
                <a:gd name="connsiteX290" fmla="*/ 2064544 w 2838450"/>
                <a:gd name="connsiteY290" fmla="*/ 197398 h 523875"/>
                <a:gd name="connsiteX291" fmla="*/ 2108359 w 2838450"/>
                <a:gd name="connsiteY291" fmla="*/ 209780 h 523875"/>
                <a:gd name="connsiteX292" fmla="*/ 2150269 w 2838450"/>
                <a:gd name="connsiteY292" fmla="*/ 219305 h 523875"/>
                <a:gd name="connsiteX293" fmla="*/ 2198847 w 2838450"/>
                <a:gd name="connsiteY293" fmla="*/ 227878 h 523875"/>
                <a:gd name="connsiteX294" fmla="*/ 2227422 w 2838450"/>
                <a:gd name="connsiteY294" fmla="*/ 232640 h 523875"/>
                <a:gd name="connsiteX295" fmla="*/ 2256949 w 2838450"/>
                <a:gd name="connsiteY295" fmla="*/ 233593 h 523875"/>
                <a:gd name="connsiteX296" fmla="*/ 2259806 w 2838450"/>
                <a:gd name="connsiteY296" fmla="*/ 234545 h 523875"/>
                <a:gd name="connsiteX297" fmla="*/ 2287429 w 2838450"/>
                <a:gd name="connsiteY297" fmla="*/ 235498 h 523875"/>
                <a:gd name="connsiteX298" fmla="*/ 2320767 w 2838450"/>
                <a:gd name="connsiteY298" fmla="*/ 232640 h 523875"/>
                <a:gd name="connsiteX299" fmla="*/ 2346484 w 2838450"/>
                <a:gd name="connsiteY299" fmla="*/ 232640 h 523875"/>
                <a:gd name="connsiteX300" fmla="*/ 2395061 w 2838450"/>
                <a:gd name="connsiteY300" fmla="*/ 223115 h 523875"/>
                <a:gd name="connsiteX301" fmla="*/ 2426494 w 2838450"/>
                <a:gd name="connsiteY301" fmla="*/ 216448 h 523875"/>
                <a:gd name="connsiteX302" fmla="*/ 2450306 w 2838450"/>
                <a:gd name="connsiteY302" fmla="*/ 211685 h 523875"/>
                <a:gd name="connsiteX303" fmla="*/ 2477929 w 2838450"/>
                <a:gd name="connsiteY303" fmla="*/ 204065 h 523875"/>
                <a:gd name="connsiteX304" fmla="*/ 2512219 w 2838450"/>
                <a:gd name="connsiteY304" fmla="*/ 197398 h 523875"/>
                <a:gd name="connsiteX305" fmla="*/ 2565559 w 2838450"/>
                <a:gd name="connsiteY305" fmla="*/ 191683 h 523875"/>
                <a:gd name="connsiteX306" fmla="*/ 2592229 w 2838450"/>
                <a:gd name="connsiteY306" fmla="*/ 188825 h 523875"/>
                <a:gd name="connsiteX307" fmla="*/ 2618899 w 2838450"/>
                <a:gd name="connsiteY307" fmla="*/ 185968 h 523875"/>
                <a:gd name="connsiteX308" fmla="*/ 2655094 w 2838450"/>
                <a:gd name="connsiteY308" fmla="*/ 187873 h 523875"/>
                <a:gd name="connsiteX309" fmla="*/ 2679859 w 2838450"/>
                <a:gd name="connsiteY309" fmla="*/ 188825 h 523875"/>
                <a:gd name="connsiteX310" fmla="*/ 2717959 w 2838450"/>
                <a:gd name="connsiteY310" fmla="*/ 194540 h 523875"/>
                <a:gd name="connsiteX311" fmla="*/ 2747486 w 2838450"/>
                <a:gd name="connsiteY311" fmla="*/ 199303 h 523875"/>
                <a:gd name="connsiteX312" fmla="*/ 2800826 w 2838450"/>
                <a:gd name="connsiteY312" fmla="*/ 205970 h 523875"/>
                <a:gd name="connsiteX313" fmla="*/ 2818924 w 2838450"/>
                <a:gd name="connsiteY313" fmla="*/ 203113 h 523875"/>
                <a:gd name="connsiteX314" fmla="*/ 2838926 w 2838450"/>
                <a:gd name="connsiteY314" fmla="*/ 194540 h 523875"/>
                <a:gd name="connsiteX315" fmla="*/ 2838926 w 2838450"/>
                <a:gd name="connsiteY315" fmla="*/ 188825 h 523875"/>
                <a:gd name="connsiteX316" fmla="*/ 2824639 w 2838450"/>
                <a:gd name="connsiteY316" fmla="*/ 200255 h 523875"/>
                <a:gd name="connsiteX317" fmla="*/ 1244442 w 2838450"/>
                <a:gd name="connsiteY317" fmla="*/ 189778 h 523875"/>
                <a:gd name="connsiteX318" fmla="*/ 1260634 w 2838450"/>
                <a:gd name="connsiteY318" fmla="*/ 145963 h 523875"/>
                <a:gd name="connsiteX319" fmla="*/ 1272064 w 2838450"/>
                <a:gd name="connsiteY319" fmla="*/ 136438 h 523875"/>
                <a:gd name="connsiteX320" fmla="*/ 1298734 w 2838450"/>
                <a:gd name="connsiteY320" fmla="*/ 144058 h 523875"/>
                <a:gd name="connsiteX321" fmla="*/ 1296829 w 2838450"/>
                <a:gd name="connsiteY321" fmla="*/ 214543 h 523875"/>
                <a:gd name="connsiteX322" fmla="*/ 1245394 w 2838450"/>
                <a:gd name="connsiteY322" fmla="*/ 245975 h 523875"/>
                <a:gd name="connsiteX323" fmla="*/ 1245394 w 2838450"/>
                <a:gd name="connsiteY323" fmla="*/ 209780 h 523875"/>
                <a:gd name="connsiteX324" fmla="*/ 1244442 w 2838450"/>
                <a:gd name="connsiteY324" fmla="*/ 189778 h 523875"/>
                <a:gd name="connsiteX325" fmla="*/ 1393984 w 2838450"/>
                <a:gd name="connsiteY325" fmla="*/ 154535 h 523875"/>
                <a:gd name="connsiteX326" fmla="*/ 1374934 w 2838450"/>
                <a:gd name="connsiteY326" fmla="*/ 139295 h 523875"/>
                <a:gd name="connsiteX327" fmla="*/ 1356836 w 2838450"/>
                <a:gd name="connsiteY327" fmla="*/ 93575 h 523875"/>
                <a:gd name="connsiteX328" fmla="*/ 1356836 w 2838450"/>
                <a:gd name="connsiteY328" fmla="*/ 70715 h 523875"/>
                <a:gd name="connsiteX329" fmla="*/ 1373981 w 2838450"/>
                <a:gd name="connsiteY329" fmla="*/ 64048 h 523875"/>
                <a:gd name="connsiteX330" fmla="*/ 1393031 w 2838450"/>
                <a:gd name="connsiteY330" fmla="*/ 92623 h 523875"/>
                <a:gd name="connsiteX331" fmla="*/ 1396842 w 2838450"/>
                <a:gd name="connsiteY331" fmla="*/ 130723 h 523875"/>
                <a:gd name="connsiteX332" fmla="*/ 1393984 w 2838450"/>
                <a:gd name="connsiteY332" fmla="*/ 154535 h 523875"/>
                <a:gd name="connsiteX333" fmla="*/ 1550194 w 2838450"/>
                <a:gd name="connsiteY333" fmla="*/ 145963 h 523875"/>
                <a:gd name="connsiteX334" fmla="*/ 1543526 w 2838450"/>
                <a:gd name="connsiteY334" fmla="*/ 175490 h 523875"/>
                <a:gd name="connsiteX335" fmla="*/ 1529239 w 2838450"/>
                <a:gd name="connsiteY335" fmla="*/ 151678 h 523875"/>
                <a:gd name="connsiteX336" fmla="*/ 1529239 w 2838450"/>
                <a:gd name="connsiteY336" fmla="*/ 132628 h 523875"/>
                <a:gd name="connsiteX337" fmla="*/ 1530192 w 2838450"/>
                <a:gd name="connsiteY337" fmla="*/ 105958 h 523875"/>
                <a:gd name="connsiteX338" fmla="*/ 1532096 w 2838450"/>
                <a:gd name="connsiteY338" fmla="*/ 79288 h 523875"/>
                <a:gd name="connsiteX339" fmla="*/ 1534001 w 2838450"/>
                <a:gd name="connsiteY339" fmla="*/ 78335 h 523875"/>
                <a:gd name="connsiteX340" fmla="*/ 1540669 w 2838450"/>
                <a:gd name="connsiteY340" fmla="*/ 86908 h 523875"/>
                <a:gd name="connsiteX341" fmla="*/ 1550194 w 2838450"/>
                <a:gd name="connsiteY341" fmla="*/ 145963 h 523875"/>
                <a:gd name="connsiteX342" fmla="*/ 1750219 w 2838450"/>
                <a:gd name="connsiteY342" fmla="*/ 387898 h 523875"/>
                <a:gd name="connsiteX343" fmla="*/ 1745456 w 2838450"/>
                <a:gd name="connsiteY343" fmla="*/ 424093 h 523875"/>
                <a:gd name="connsiteX344" fmla="*/ 1723549 w 2838450"/>
                <a:gd name="connsiteY344" fmla="*/ 494578 h 523875"/>
                <a:gd name="connsiteX345" fmla="*/ 1686401 w 2838450"/>
                <a:gd name="connsiteY345" fmla="*/ 518390 h 523875"/>
                <a:gd name="connsiteX346" fmla="*/ 1665446 w 2838450"/>
                <a:gd name="connsiteY346" fmla="*/ 510770 h 523875"/>
                <a:gd name="connsiteX347" fmla="*/ 1646396 w 2838450"/>
                <a:gd name="connsiteY347" fmla="*/ 486958 h 523875"/>
                <a:gd name="connsiteX348" fmla="*/ 1645444 w 2838450"/>
                <a:gd name="connsiteY348" fmla="*/ 460288 h 523875"/>
                <a:gd name="connsiteX349" fmla="*/ 1650206 w 2838450"/>
                <a:gd name="connsiteY349" fmla="*/ 439333 h 523875"/>
                <a:gd name="connsiteX350" fmla="*/ 1671161 w 2838450"/>
                <a:gd name="connsiteY350" fmla="*/ 410758 h 523875"/>
                <a:gd name="connsiteX351" fmla="*/ 1693069 w 2838450"/>
                <a:gd name="connsiteY351" fmla="*/ 390755 h 523875"/>
                <a:gd name="connsiteX352" fmla="*/ 1719739 w 2838450"/>
                <a:gd name="connsiteY352" fmla="*/ 374563 h 523875"/>
                <a:gd name="connsiteX353" fmla="*/ 1737836 w 2838450"/>
                <a:gd name="connsiteY353" fmla="*/ 364085 h 523875"/>
                <a:gd name="connsiteX354" fmla="*/ 1751171 w 2838450"/>
                <a:gd name="connsiteY354" fmla="*/ 356465 h 523875"/>
                <a:gd name="connsiteX355" fmla="*/ 1753076 w 2838450"/>
                <a:gd name="connsiteY355" fmla="*/ 357418 h 523875"/>
                <a:gd name="connsiteX356" fmla="*/ 1750219 w 2838450"/>
                <a:gd name="connsiteY356" fmla="*/ 38789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2838450" h="523875">
                  <a:moveTo>
                    <a:pt x="2824639" y="200255"/>
                  </a:moveTo>
                  <a:cubicBezTo>
                    <a:pt x="2815114" y="200255"/>
                    <a:pt x="2806542" y="202160"/>
                    <a:pt x="2797017" y="201208"/>
                  </a:cubicBezTo>
                  <a:cubicBezTo>
                    <a:pt x="2781776" y="200255"/>
                    <a:pt x="2766536" y="197398"/>
                    <a:pt x="2751297" y="192635"/>
                  </a:cubicBezTo>
                  <a:cubicBezTo>
                    <a:pt x="2748439" y="191683"/>
                    <a:pt x="2744629" y="191683"/>
                    <a:pt x="2741772" y="190730"/>
                  </a:cubicBezTo>
                  <a:cubicBezTo>
                    <a:pt x="2728436" y="188825"/>
                    <a:pt x="2714149" y="187873"/>
                    <a:pt x="2700814" y="185015"/>
                  </a:cubicBezTo>
                  <a:cubicBezTo>
                    <a:pt x="2684622" y="182158"/>
                    <a:pt x="2668429" y="178348"/>
                    <a:pt x="2652236" y="179300"/>
                  </a:cubicBezTo>
                  <a:cubicBezTo>
                    <a:pt x="2651284" y="179300"/>
                    <a:pt x="2650331" y="179300"/>
                    <a:pt x="2648426" y="179300"/>
                  </a:cubicBezTo>
                  <a:cubicBezTo>
                    <a:pt x="2630329" y="176443"/>
                    <a:pt x="2612231" y="179300"/>
                    <a:pt x="2593181" y="181205"/>
                  </a:cubicBezTo>
                  <a:cubicBezTo>
                    <a:pt x="2584609" y="182158"/>
                    <a:pt x="2576989" y="184063"/>
                    <a:pt x="2568417" y="185015"/>
                  </a:cubicBezTo>
                  <a:cubicBezTo>
                    <a:pt x="2552224" y="186920"/>
                    <a:pt x="2536031" y="188825"/>
                    <a:pt x="2519839" y="191683"/>
                  </a:cubicBezTo>
                  <a:cubicBezTo>
                    <a:pt x="2505551" y="194540"/>
                    <a:pt x="2491264" y="197398"/>
                    <a:pt x="2476976" y="201208"/>
                  </a:cubicBezTo>
                  <a:cubicBezTo>
                    <a:pt x="2466499" y="204065"/>
                    <a:pt x="2456022" y="206923"/>
                    <a:pt x="2445544" y="208828"/>
                  </a:cubicBezTo>
                  <a:cubicBezTo>
                    <a:pt x="2428399" y="212638"/>
                    <a:pt x="2411254" y="215495"/>
                    <a:pt x="2394109" y="219305"/>
                  </a:cubicBezTo>
                  <a:cubicBezTo>
                    <a:pt x="2371249" y="224068"/>
                    <a:pt x="2348389" y="227878"/>
                    <a:pt x="2325529" y="227878"/>
                  </a:cubicBezTo>
                  <a:cubicBezTo>
                    <a:pt x="2321719" y="227878"/>
                    <a:pt x="2317909" y="226925"/>
                    <a:pt x="2315051" y="227878"/>
                  </a:cubicBezTo>
                  <a:cubicBezTo>
                    <a:pt x="2297906" y="230735"/>
                    <a:pt x="2280761" y="230735"/>
                    <a:pt x="2263617" y="228830"/>
                  </a:cubicBezTo>
                  <a:cubicBezTo>
                    <a:pt x="2247424" y="226925"/>
                    <a:pt x="2231231" y="225020"/>
                    <a:pt x="2215039" y="223115"/>
                  </a:cubicBezTo>
                  <a:cubicBezTo>
                    <a:pt x="2202656" y="221210"/>
                    <a:pt x="2190274" y="220258"/>
                    <a:pt x="2178844" y="218353"/>
                  </a:cubicBezTo>
                  <a:cubicBezTo>
                    <a:pt x="2164556" y="216448"/>
                    <a:pt x="2150269" y="213590"/>
                    <a:pt x="2135981" y="210733"/>
                  </a:cubicBezTo>
                  <a:cubicBezTo>
                    <a:pt x="2117884" y="206923"/>
                    <a:pt x="2098834" y="203113"/>
                    <a:pt x="2080736" y="198350"/>
                  </a:cubicBezTo>
                  <a:cubicBezTo>
                    <a:pt x="2065497" y="194540"/>
                    <a:pt x="2049304" y="189778"/>
                    <a:pt x="2034064" y="187873"/>
                  </a:cubicBezTo>
                  <a:cubicBezTo>
                    <a:pt x="2019776" y="185968"/>
                    <a:pt x="2006442" y="184063"/>
                    <a:pt x="1992154" y="184063"/>
                  </a:cubicBezTo>
                  <a:cubicBezTo>
                    <a:pt x="1979771" y="184063"/>
                    <a:pt x="1969294" y="186920"/>
                    <a:pt x="1958817" y="190730"/>
                  </a:cubicBezTo>
                  <a:cubicBezTo>
                    <a:pt x="1939767" y="197398"/>
                    <a:pt x="1923574" y="209780"/>
                    <a:pt x="1910239" y="224068"/>
                  </a:cubicBezTo>
                  <a:cubicBezTo>
                    <a:pt x="1894046" y="240260"/>
                    <a:pt x="1878806" y="255500"/>
                    <a:pt x="1863567" y="271693"/>
                  </a:cubicBezTo>
                  <a:cubicBezTo>
                    <a:pt x="1846421" y="288838"/>
                    <a:pt x="1826419" y="302173"/>
                    <a:pt x="1806417" y="315508"/>
                  </a:cubicBezTo>
                  <a:cubicBezTo>
                    <a:pt x="1798796" y="321223"/>
                    <a:pt x="1790224" y="325985"/>
                    <a:pt x="1780699" y="331700"/>
                  </a:cubicBezTo>
                  <a:cubicBezTo>
                    <a:pt x="1781651" y="325033"/>
                    <a:pt x="1781651" y="319318"/>
                    <a:pt x="1782604" y="313603"/>
                  </a:cubicBezTo>
                  <a:cubicBezTo>
                    <a:pt x="1783556" y="302173"/>
                    <a:pt x="1783556" y="290743"/>
                    <a:pt x="1784509" y="279313"/>
                  </a:cubicBezTo>
                  <a:cubicBezTo>
                    <a:pt x="1786414" y="260263"/>
                    <a:pt x="1788319" y="242165"/>
                    <a:pt x="1790224" y="223115"/>
                  </a:cubicBezTo>
                  <a:cubicBezTo>
                    <a:pt x="1790224" y="219305"/>
                    <a:pt x="1791176" y="216448"/>
                    <a:pt x="1791176" y="212638"/>
                  </a:cubicBezTo>
                  <a:cubicBezTo>
                    <a:pt x="1792129" y="205018"/>
                    <a:pt x="1792129" y="197398"/>
                    <a:pt x="1793081" y="189778"/>
                  </a:cubicBezTo>
                  <a:cubicBezTo>
                    <a:pt x="1793081" y="183110"/>
                    <a:pt x="1794034" y="176443"/>
                    <a:pt x="1792129" y="169775"/>
                  </a:cubicBezTo>
                  <a:cubicBezTo>
                    <a:pt x="1791176" y="166918"/>
                    <a:pt x="1786414" y="165013"/>
                    <a:pt x="1782604" y="164060"/>
                  </a:cubicBezTo>
                  <a:cubicBezTo>
                    <a:pt x="1781651" y="164060"/>
                    <a:pt x="1779746" y="165965"/>
                    <a:pt x="1778794" y="166918"/>
                  </a:cubicBezTo>
                  <a:cubicBezTo>
                    <a:pt x="1775936" y="183110"/>
                    <a:pt x="1772126" y="198350"/>
                    <a:pt x="1769269" y="214543"/>
                  </a:cubicBezTo>
                  <a:cubicBezTo>
                    <a:pt x="1767364" y="224068"/>
                    <a:pt x="1767364" y="233593"/>
                    <a:pt x="1764506" y="243118"/>
                  </a:cubicBezTo>
                  <a:cubicBezTo>
                    <a:pt x="1761649" y="252643"/>
                    <a:pt x="1755934" y="261215"/>
                    <a:pt x="1751171" y="270740"/>
                  </a:cubicBezTo>
                  <a:cubicBezTo>
                    <a:pt x="1740694" y="289790"/>
                    <a:pt x="1726406" y="306935"/>
                    <a:pt x="1708309" y="319318"/>
                  </a:cubicBezTo>
                  <a:cubicBezTo>
                    <a:pt x="1702594" y="323128"/>
                    <a:pt x="1694021" y="325033"/>
                    <a:pt x="1686401" y="325033"/>
                  </a:cubicBezTo>
                  <a:cubicBezTo>
                    <a:pt x="1679734" y="325033"/>
                    <a:pt x="1669256" y="308840"/>
                    <a:pt x="1668304" y="301220"/>
                  </a:cubicBezTo>
                  <a:cubicBezTo>
                    <a:pt x="1666399" y="287885"/>
                    <a:pt x="1663542" y="274550"/>
                    <a:pt x="1665446" y="261215"/>
                  </a:cubicBezTo>
                  <a:cubicBezTo>
                    <a:pt x="1667351" y="249785"/>
                    <a:pt x="1667351" y="238355"/>
                    <a:pt x="1669256" y="226925"/>
                  </a:cubicBezTo>
                  <a:cubicBezTo>
                    <a:pt x="1673067" y="207875"/>
                    <a:pt x="1678781" y="189778"/>
                    <a:pt x="1683544" y="170728"/>
                  </a:cubicBezTo>
                  <a:cubicBezTo>
                    <a:pt x="1686401" y="159298"/>
                    <a:pt x="1688306" y="147868"/>
                    <a:pt x="1686401" y="135485"/>
                  </a:cubicBezTo>
                  <a:cubicBezTo>
                    <a:pt x="1685449" y="130723"/>
                    <a:pt x="1681639" y="128818"/>
                    <a:pt x="1678781" y="129770"/>
                  </a:cubicBezTo>
                  <a:cubicBezTo>
                    <a:pt x="1676876" y="129770"/>
                    <a:pt x="1673067" y="132628"/>
                    <a:pt x="1672114" y="134533"/>
                  </a:cubicBezTo>
                  <a:cubicBezTo>
                    <a:pt x="1667351" y="145963"/>
                    <a:pt x="1662589" y="157393"/>
                    <a:pt x="1659731" y="169775"/>
                  </a:cubicBezTo>
                  <a:cubicBezTo>
                    <a:pt x="1654969" y="187873"/>
                    <a:pt x="1650206" y="205018"/>
                    <a:pt x="1647349" y="223115"/>
                  </a:cubicBezTo>
                  <a:cubicBezTo>
                    <a:pt x="1644492" y="236450"/>
                    <a:pt x="1643539" y="248833"/>
                    <a:pt x="1642586" y="262168"/>
                  </a:cubicBezTo>
                  <a:cubicBezTo>
                    <a:pt x="1641634" y="268835"/>
                    <a:pt x="1644492" y="276455"/>
                    <a:pt x="1636871" y="282170"/>
                  </a:cubicBezTo>
                  <a:cubicBezTo>
                    <a:pt x="1630204" y="287885"/>
                    <a:pt x="1626394" y="295505"/>
                    <a:pt x="1619726" y="301220"/>
                  </a:cubicBezTo>
                  <a:cubicBezTo>
                    <a:pt x="1614964" y="305983"/>
                    <a:pt x="1610201" y="309793"/>
                    <a:pt x="1604486" y="312650"/>
                  </a:cubicBezTo>
                  <a:cubicBezTo>
                    <a:pt x="1594961" y="317413"/>
                    <a:pt x="1591151" y="315508"/>
                    <a:pt x="1588294" y="306935"/>
                  </a:cubicBezTo>
                  <a:cubicBezTo>
                    <a:pt x="1585436" y="296458"/>
                    <a:pt x="1584484" y="285028"/>
                    <a:pt x="1587342" y="273598"/>
                  </a:cubicBezTo>
                  <a:cubicBezTo>
                    <a:pt x="1593056" y="251690"/>
                    <a:pt x="1600676" y="229783"/>
                    <a:pt x="1608296" y="208828"/>
                  </a:cubicBezTo>
                  <a:cubicBezTo>
                    <a:pt x="1611154" y="199303"/>
                    <a:pt x="1614964" y="189778"/>
                    <a:pt x="1608296" y="180253"/>
                  </a:cubicBezTo>
                  <a:cubicBezTo>
                    <a:pt x="1606392" y="177395"/>
                    <a:pt x="1604486" y="176443"/>
                    <a:pt x="1600676" y="176443"/>
                  </a:cubicBezTo>
                  <a:cubicBezTo>
                    <a:pt x="1596867" y="177395"/>
                    <a:pt x="1592104" y="178348"/>
                    <a:pt x="1588294" y="178348"/>
                  </a:cubicBezTo>
                  <a:cubicBezTo>
                    <a:pt x="1576864" y="178348"/>
                    <a:pt x="1565434" y="178348"/>
                    <a:pt x="1553051" y="178348"/>
                  </a:cubicBezTo>
                  <a:cubicBezTo>
                    <a:pt x="1553051" y="177395"/>
                    <a:pt x="1553051" y="175490"/>
                    <a:pt x="1553051" y="174538"/>
                  </a:cubicBezTo>
                  <a:cubicBezTo>
                    <a:pt x="1554956" y="166918"/>
                    <a:pt x="1557814" y="159298"/>
                    <a:pt x="1559719" y="150725"/>
                  </a:cubicBezTo>
                  <a:cubicBezTo>
                    <a:pt x="1562576" y="139295"/>
                    <a:pt x="1560671" y="127865"/>
                    <a:pt x="1559719" y="117388"/>
                  </a:cubicBezTo>
                  <a:cubicBezTo>
                    <a:pt x="1557814" y="105005"/>
                    <a:pt x="1554004" y="94528"/>
                    <a:pt x="1548289" y="83098"/>
                  </a:cubicBezTo>
                  <a:cubicBezTo>
                    <a:pt x="1545431" y="76430"/>
                    <a:pt x="1534001" y="69763"/>
                    <a:pt x="1528286" y="71668"/>
                  </a:cubicBezTo>
                  <a:cubicBezTo>
                    <a:pt x="1518761" y="75478"/>
                    <a:pt x="1513999" y="84050"/>
                    <a:pt x="1511142" y="92623"/>
                  </a:cubicBezTo>
                  <a:cubicBezTo>
                    <a:pt x="1509236" y="98338"/>
                    <a:pt x="1509236" y="105958"/>
                    <a:pt x="1507331" y="111673"/>
                  </a:cubicBezTo>
                  <a:cubicBezTo>
                    <a:pt x="1503521" y="124055"/>
                    <a:pt x="1501617" y="137390"/>
                    <a:pt x="1504474" y="149773"/>
                  </a:cubicBezTo>
                  <a:cubicBezTo>
                    <a:pt x="1508284" y="170728"/>
                    <a:pt x="1517809" y="183110"/>
                    <a:pt x="1539717" y="186920"/>
                  </a:cubicBezTo>
                  <a:cubicBezTo>
                    <a:pt x="1534954" y="199303"/>
                    <a:pt x="1531144" y="210733"/>
                    <a:pt x="1525429" y="222163"/>
                  </a:cubicBezTo>
                  <a:cubicBezTo>
                    <a:pt x="1513999" y="248833"/>
                    <a:pt x="1501617" y="275503"/>
                    <a:pt x="1485424" y="299315"/>
                  </a:cubicBezTo>
                  <a:cubicBezTo>
                    <a:pt x="1477804" y="310745"/>
                    <a:pt x="1472089" y="324080"/>
                    <a:pt x="1461611" y="332653"/>
                  </a:cubicBezTo>
                  <a:cubicBezTo>
                    <a:pt x="1452086" y="340273"/>
                    <a:pt x="1442561" y="345035"/>
                    <a:pt x="1431131" y="339320"/>
                  </a:cubicBezTo>
                  <a:cubicBezTo>
                    <a:pt x="1429226" y="338368"/>
                    <a:pt x="1426369" y="336463"/>
                    <a:pt x="1426369" y="334558"/>
                  </a:cubicBezTo>
                  <a:cubicBezTo>
                    <a:pt x="1423511" y="325985"/>
                    <a:pt x="1422559" y="316460"/>
                    <a:pt x="1423511" y="306935"/>
                  </a:cubicBezTo>
                  <a:cubicBezTo>
                    <a:pt x="1425417" y="288838"/>
                    <a:pt x="1429226" y="271693"/>
                    <a:pt x="1433989" y="254548"/>
                  </a:cubicBezTo>
                  <a:cubicBezTo>
                    <a:pt x="1436846" y="245023"/>
                    <a:pt x="1440656" y="236450"/>
                    <a:pt x="1442561" y="227878"/>
                  </a:cubicBezTo>
                  <a:cubicBezTo>
                    <a:pt x="1446371" y="210733"/>
                    <a:pt x="1450181" y="193588"/>
                    <a:pt x="1453039" y="176443"/>
                  </a:cubicBezTo>
                  <a:cubicBezTo>
                    <a:pt x="1453992" y="171680"/>
                    <a:pt x="1453039" y="165965"/>
                    <a:pt x="1447324" y="163108"/>
                  </a:cubicBezTo>
                  <a:cubicBezTo>
                    <a:pt x="1442561" y="160250"/>
                    <a:pt x="1437799" y="160250"/>
                    <a:pt x="1432084" y="160250"/>
                  </a:cubicBezTo>
                  <a:cubicBezTo>
                    <a:pt x="1424464" y="160250"/>
                    <a:pt x="1415892" y="158345"/>
                    <a:pt x="1408271" y="157393"/>
                  </a:cubicBezTo>
                  <a:cubicBezTo>
                    <a:pt x="1402556" y="156440"/>
                    <a:pt x="1401604" y="154535"/>
                    <a:pt x="1402556" y="148820"/>
                  </a:cubicBezTo>
                  <a:cubicBezTo>
                    <a:pt x="1404461" y="140248"/>
                    <a:pt x="1406367" y="131675"/>
                    <a:pt x="1406367" y="123103"/>
                  </a:cubicBezTo>
                  <a:cubicBezTo>
                    <a:pt x="1406367" y="112625"/>
                    <a:pt x="1404461" y="101195"/>
                    <a:pt x="1403509" y="90718"/>
                  </a:cubicBezTo>
                  <a:cubicBezTo>
                    <a:pt x="1402556" y="78335"/>
                    <a:pt x="1393984" y="69763"/>
                    <a:pt x="1385411" y="61190"/>
                  </a:cubicBezTo>
                  <a:cubicBezTo>
                    <a:pt x="1379696" y="55475"/>
                    <a:pt x="1373029" y="56428"/>
                    <a:pt x="1366361" y="56428"/>
                  </a:cubicBezTo>
                  <a:cubicBezTo>
                    <a:pt x="1356836" y="56428"/>
                    <a:pt x="1348264" y="64048"/>
                    <a:pt x="1347311" y="73573"/>
                  </a:cubicBezTo>
                  <a:cubicBezTo>
                    <a:pt x="1346359" y="85955"/>
                    <a:pt x="1345406" y="99290"/>
                    <a:pt x="1345406" y="111673"/>
                  </a:cubicBezTo>
                  <a:cubicBezTo>
                    <a:pt x="1345406" y="125008"/>
                    <a:pt x="1351121" y="135485"/>
                    <a:pt x="1357789" y="145963"/>
                  </a:cubicBezTo>
                  <a:cubicBezTo>
                    <a:pt x="1360646" y="149773"/>
                    <a:pt x="1364456" y="154535"/>
                    <a:pt x="1369219" y="156440"/>
                  </a:cubicBezTo>
                  <a:cubicBezTo>
                    <a:pt x="1376839" y="161203"/>
                    <a:pt x="1385411" y="165013"/>
                    <a:pt x="1393984" y="168823"/>
                  </a:cubicBezTo>
                  <a:cubicBezTo>
                    <a:pt x="1393984" y="169775"/>
                    <a:pt x="1393984" y="172633"/>
                    <a:pt x="1393031" y="174538"/>
                  </a:cubicBezTo>
                  <a:cubicBezTo>
                    <a:pt x="1383506" y="197398"/>
                    <a:pt x="1375886" y="221210"/>
                    <a:pt x="1365409" y="244070"/>
                  </a:cubicBezTo>
                  <a:cubicBezTo>
                    <a:pt x="1358742" y="259310"/>
                    <a:pt x="1350169" y="272645"/>
                    <a:pt x="1342549" y="286933"/>
                  </a:cubicBezTo>
                  <a:cubicBezTo>
                    <a:pt x="1335881" y="299315"/>
                    <a:pt x="1324451" y="308840"/>
                    <a:pt x="1313021" y="316460"/>
                  </a:cubicBezTo>
                  <a:cubicBezTo>
                    <a:pt x="1302544" y="323128"/>
                    <a:pt x="1291114" y="324080"/>
                    <a:pt x="1279684" y="322175"/>
                  </a:cubicBezTo>
                  <a:cubicBezTo>
                    <a:pt x="1273969" y="321223"/>
                    <a:pt x="1267301" y="316460"/>
                    <a:pt x="1262539" y="311698"/>
                  </a:cubicBezTo>
                  <a:cubicBezTo>
                    <a:pt x="1257776" y="306935"/>
                    <a:pt x="1255871" y="300268"/>
                    <a:pt x="1253014" y="294553"/>
                  </a:cubicBezTo>
                  <a:cubicBezTo>
                    <a:pt x="1247299" y="281218"/>
                    <a:pt x="1245394" y="266930"/>
                    <a:pt x="1247299" y="253595"/>
                  </a:cubicBezTo>
                  <a:cubicBezTo>
                    <a:pt x="1253014" y="251690"/>
                    <a:pt x="1257776" y="250738"/>
                    <a:pt x="1262539" y="249785"/>
                  </a:cubicBezTo>
                  <a:cubicBezTo>
                    <a:pt x="1270159" y="246928"/>
                    <a:pt x="1278731" y="245023"/>
                    <a:pt x="1285399" y="240260"/>
                  </a:cubicBezTo>
                  <a:cubicBezTo>
                    <a:pt x="1297781" y="230735"/>
                    <a:pt x="1310164" y="221210"/>
                    <a:pt x="1317784" y="206923"/>
                  </a:cubicBezTo>
                  <a:cubicBezTo>
                    <a:pt x="1323499" y="195493"/>
                    <a:pt x="1326356" y="183110"/>
                    <a:pt x="1325404" y="170728"/>
                  </a:cubicBezTo>
                  <a:cubicBezTo>
                    <a:pt x="1324451" y="160250"/>
                    <a:pt x="1322546" y="150725"/>
                    <a:pt x="1313974" y="143105"/>
                  </a:cubicBezTo>
                  <a:cubicBezTo>
                    <a:pt x="1305401" y="135485"/>
                    <a:pt x="1297781" y="129770"/>
                    <a:pt x="1285399" y="129770"/>
                  </a:cubicBezTo>
                  <a:cubicBezTo>
                    <a:pt x="1271111" y="128818"/>
                    <a:pt x="1260634" y="136438"/>
                    <a:pt x="1252061" y="145963"/>
                  </a:cubicBezTo>
                  <a:cubicBezTo>
                    <a:pt x="1239679" y="157393"/>
                    <a:pt x="1231106" y="172633"/>
                    <a:pt x="1228249" y="189778"/>
                  </a:cubicBezTo>
                  <a:cubicBezTo>
                    <a:pt x="1224439" y="207875"/>
                    <a:pt x="1222534" y="225973"/>
                    <a:pt x="1221581" y="245023"/>
                  </a:cubicBezTo>
                  <a:cubicBezTo>
                    <a:pt x="1220629" y="256453"/>
                    <a:pt x="1221581" y="266930"/>
                    <a:pt x="1221581" y="278360"/>
                  </a:cubicBezTo>
                  <a:cubicBezTo>
                    <a:pt x="1221581" y="282170"/>
                    <a:pt x="1222534" y="285980"/>
                    <a:pt x="1223486" y="289790"/>
                  </a:cubicBezTo>
                  <a:cubicBezTo>
                    <a:pt x="1224439" y="294553"/>
                    <a:pt x="1226344" y="299315"/>
                    <a:pt x="1227296" y="304078"/>
                  </a:cubicBezTo>
                  <a:cubicBezTo>
                    <a:pt x="1228249" y="309793"/>
                    <a:pt x="1235869" y="315508"/>
                    <a:pt x="1230154" y="322175"/>
                  </a:cubicBezTo>
                  <a:cubicBezTo>
                    <a:pt x="1226344" y="326938"/>
                    <a:pt x="1222534" y="332653"/>
                    <a:pt x="1216819" y="334558"/>
                  </a:cubicBezTo>
                  <a:cubicBezTo>
                    <a:pt x="1210151" y="337415"/>
                    <a:pt x="1202531" y="333605"/>
                    <a:pt x="1196817" y="328843"/>
                  </a:cubicBezTo>
                  <a:cubicBezTo>
                    <a:pt x="1185386" y="318365"/>
                    <a:pt x="1182529" y="304078"/>
                    <a:pt x="1179671" y="289790"/>
                  </a:cubicBezTo>
                  <a:cubicBezTo>
                    <a:pt x="1177767" y="281218"/>
                    <a:pt x="1177767" y="273598"/>
                    <a:pt x="1176814" y="265025"/>
                  </a:cubicBezTo>
                  <a:cubicBezTo>
                    <a:pt x="1175861" y="247880"/>
                    <a:pt x="1174909" y="230735"/>
                    <a:pt x="1174909" y="213590"/>
                  </a:cubicBezTo>
                  <a:cubicBezTo>
                    <a:pt x="1174909" y="210733"/>
                    <a:pt x="1175861" y="207875"/>
                    <a:pt x="1175861" y="205018"/>
                  </a:cubicBezTo>
                  <a:cubicBezTo>
                    <a:pt x="1176814" y="196445"/>
                    <a:pt x="1176814" y="187873"/>
                    <a:pt x="1178719" y="179300"/>
                  </a:cubicBezTo>
                  <a:cubicBezTo>
                    <a:pt x="1180624" y="165965"/>
                    <a:pt x="1183481" y="153583"/>
                    <a:pt x="1185386" y="140248"/>
                  </a:cubicBezTo>
                  <a:cubicBezTo>
                    <a:pt x="1188244" y="120245"/>
                    <a:pt x="1190149" y="100243"/>
                    <a:pt x="1193959" y="80240"/>
                  </a:cubicBezTo>
                  <a:cubicBezTo>
                    <a:pt x="1196817" y="65953"/>
                    <a:pt x="1196817" y="52618"/>
                    <a:pt x="1194911" y="38330"/>
                  </a:cubicBezTo>
                  <a:cubicBezTo>
                    <a:pt x="1193959" y="33568"/>
                    <a:pt x="1193006" y="28805"/>
                    <a:pt x="1191101" y="24995"/>
                  </a:cubicBezTo>
                  <a:cubicBezTo>
                    <a:pt x="1187292" y="16423"/>
                    <a:pt x="1179671" y="10708"/>
                    <a:pt x="1170146" y="8803"/>
                  </a:cubicBezTo>
                  <a:cubicBezTo>
                    <a:pt x="1153001" y="4040"/>
                    <a:pt x="1137761" y="9755"/>
                    <a:pt x="1127284" y="23090"/>
                  </a:cubicBezTo>
                  <a:cubicBezTo>
                    <a:pt x="1115854" y="38330"/>
                    <a:pt x="1107281" y="55475"/>
                    <a:pt x="1099661" y="73573"/>
                  </a:cubicBezTo>
                  <a:cubicBezTo>
                    <a:pt x="1093946" y="88813"/>
                    <a:pt x="1090136" y="105005"/>
                    <a:pt x="1086326" y="120245"/>
                  </a:cubicBezTo>
                  <a:cubicBezTo>
                    <a:pt x="1080611" y="142153"/>
                    <a:pt x="1076801" y="165013"/>
                    <a:pt x="1072039" y="185968"/>
                  </a:cubicBezTo>
                  <a:cubicBezTo>
                    <a:pt x="1072039" y="185968"/>
                    <a:pt x="1071086" y="185015"/>
                    <a:pt x="1071086" y="183110"/>
                  </a:cubicBezTo>
                  <a:cubicBezTo>
                    <a:pt x="1069181" y="174538"/>
                    <a:pt x="1067276" y="165965"/>
                    <a:pt x="1066324" y="157393"/>
                  </a:cubicBezTo>
                  <a:cubicBezTo>
                    <a:pt x="1064419" y="140248"/>
                    <a:pt x="1059656" y="125008"/>
                    <a:pt x="1049179" y="110720"/>
                  </a:cubicBezTo>
                  <a:cubicBezTo>
                    <a:pt x="1041559" y="100243"/>
                    <a:pt x="1025367" y="95480"/>
                    <a:pt x="1013936" y="100243"/>
                  </a:cubicBezTo>
                  <a:cubicBezTo>
                    <a:pt x="1003459" y="104053"/>
                    <a:pt x="996792" y="110720"/>
                    <a:pt x="992029" y="121198"/>
                  </a:cubicBezTo>
                  <a:cubicBezTo>
                    <a:pt x="984409" y="140248"/>
                    <a:pt x="978694" y="159298"/>
                    <a:pt x="976789" y="181205"/>
                  </a:cubicBezTo>
                  <a:cubicBezTo>
                    <a:pt x="974884" y="173585"/>
                    <a:pt x="972979" y="167870"/>
                    <a:pt x="971074" y="161203"/>
                  </a:cubicBezTo>
                  <a:cubicBezTo>
                    <a:pt x="969169" y="155488"/>
                    <a:pt x="967264" y="149773"/>
                    <a:pt x="965359" y="143105"/>
                  </a:cubicBezTo>
                  <a:cubicBezTo>
                    <a:pt x="963454" y="136438"/>
                    <a:pt x="962501" y="130723"/>
                    <a:pt x="959644" y="125008"/>
                  </a:cubicBezTo>
                  <a:cubicBezTo>
                    <a:pt x="955834" y="116435"/>
                    <a:pt x="951071" y="107863"/>
                    <a:pt x="946309" y="100243"/>
                  </a:cubicBezTo>
                  <a:cubicBezTo>
                    <a:pt x="940594" y="91670"/>
                    <a:pt x="933926" y="83098"/>
                    <a:pt x="927259" y="75478"/>
                  </a:cubicBezTo>
                  <a:cubicBezTo>
                    <a:pt x="921544" y="69763"/>
                    <a:pt x="914876" y="65000"/>
                    <a:pt x="908209" y="59285"/>
                  </a:cubicBezTo>
                  <a:cubicBezTo>
                    <a:pt x="892969" y="47855"/>
                    <a:pt x="875824" y="39283"/>
                    <a:pt x="857726" y="34520"/>
                  </a:cubicBezTo>
                  <a:cubicBezTo>
                    <a:pt x="844392" y="31663"/>
                    <a:pt x="830104" y="28805"/>
                    <a:pt x="816769" y="24995"/>
                  </a:cubicBezTo>
                  <a:cubicBezTo>
                    <a:pt x="810101" y="24043"/>
                    <a:pt x="804386" y="22138"/>
                    <a:pt x="797719" y="21185"/>
                  </a:cubicBezTo>
                  <a:cubicBezTo>
                    <a:pt x="785336" y="19280"/>
                    <a:pt x="773906" y="17375"/>
                    <a:pt x="761524" y="15470"/>
                  </a:cubicBezTo>
                  <a:cubicBezTo>
                    <a:pt x="748189" y="12613"/>
                    <a:pt x="741521" y="12613"/>
                    <a:pt x="733901" y="12613"/>
                  </a:cubicBezTo>
                  <a:cubicBezTo>
                    <a:pt x="724376" y="13565"/>
                    <a:pt x="714851" y="14518"/>
                    <a:pt x="705326" y="15470"/>
                  </a:cubicBezTo>
                  <a:cubicBezTo>
                    <a:pt x="691992" y="17375"/>
                    <a:pt x="678656" y="17375"/>
                    <a:pt x="665321" y="20233"/>
                  </a:cubicBezTo>
                  <a:cubicBezTo>
                    <a:pt x="644367" y="24043"/>
                    <a:pt x="623411" y="29758"/>
                    <a:pt x="603409" y="35473"/>
                  </a:cubicBezTo>
                  <a:cubicBezTo>
                    <a:pt x="597694" y="37378"/>
                    <a:pt x="591026" y="39283"/>
                    <a:pt x="585311" y="41188"/>
                  </a:cubicBezTo>
                  <a:cubicBezTo>
                    <a:pt x="574834" y="44998"/>
                    <a:pt x="563404" y="49760"/>
                    <a:pt x="552926" y="54523"/>
                  </a:cubicBezTo>
                  <a:cubicBezTo>
                    <a:pt x="546259" y="57380"/>
                    <a:pt x="539592" y="59285"/>
                    <a:pt x="532924" y="63095"/>
                  </a:cubicBezTo>
                  <a:cubicBezTo>
                    <a:pt x="518636" y="71668"/>
                    <a:pt x="505301" y="80240"/>
                    <a:pt x="491014" y="88813"/>
                  </a:cubicBezTo>
                  <a:cubicBezTo>
                    <a:pt x="481489" y="94528"/>
                    <a:pt x="471964" y="101195"/>
                    <a:pt x="461486" y="105005"/>
                  </a:cubicBezTo>
                  <a:cubicBezTo>
                    <a:pt x="450056" y="109768"/>
                    <a:pt x="439579" y="116435"/>
                    <a:pt x="427196" y="121198"/>
                  </a:cubicBezTo>
                  <a:cubicBezTo>
                    <a:pt x="409099" y="127865"/>
                    <a:pt x="391001" y="133580"/>
                    <a:pt x="372904" y="139295"/>
                  </a:cubicBezTo>
                  <a:cubicBezTo>
                    <a:pt x="360521" y="143105"/>
                    <a:pt x="349091" y="145963"/>
                    <a:pt x="336709" y="147868"/>
                  </a:cubicBezTo>
                  <a:cubicBezTo>
                    <a:pt x="319564" y="149773"/>
                    <a:pt x="302419" y="150725"/>
                    <a:pt x="285274" y="149773"/>
                  </a:cubicBezTo>
                  <a:cubicBezTo>
                    <a:pt x="271939" y="149773"/>
                    <a:pt x="258604" y="148820"/>
                    <a:pt x="246221" y="145010"/>
                  </a:cubicBezTo>
                  <a:cubicBezTo>
                    <a:pt x="231934" y="140248"/>
                    <a:pt x="218599" y="141200"/>
                    <a:pt x="204311" y="140248"/>
                  </a:cubicBezTo>
                  <a:cubicBezTo>
                    <a:pt x="192881" y="139295"/>
                    <a:pt x="181451" y="140248"/>
                    <a:pt x="170974" y="141200"/>
                  </a:cubicBezTo>
                  <a:cubicBezTo>
                    <a:pt x="158591" y="142153"/>
                    <a:pt x="145256" y="142153"/>
                    <a:pt x="132874" y="144058"/>
                  </a:cubicBezTo>
                  <a:cubicBezTo>
                    <a:pt x="115729" y="146915"/>
                    <a:pt x="97631" y="150725"/>
                    <a:pt x="80486" y="155488"/>
                  </a:cubicBezTo>
                  <a:cubicBezTo>
                    <a:pt x="55721" y="162155"/>
                    <a:pt x="32861" y="174538"/>
                    <a:pt x="10001" y="187873"/>
                  </a:cubicBezTo>
                  <a:cubicBezTo>
                    <a:pt x="9049" y="188825"/>
                    <a:pt x="8096" y="190730"/>
                    <a:pt x="7144" y="192635"/>
                  </a:cubicBezTo>
                  <a:cubicBezTo>
                    <a:pt x="9049" y="193588"/>
                    <a:pt x="10954" y="194540"/>
                    <a:pt x="12859" y="194540"/>
                  </a:cubicBezTo>
                  <a:cubicBezTo>
                    <a:pt x="17621" y="192635"/>
                    <a:pt x="22384" y="190730"/>
                    <a:pt x="27146" y="188825"/>
                  </a:cubicBezTo>
                  <a:cubicBezTo>
                    <a:pt x="34766" y="185015"/>
                    <a:pt x="41434" y="181205"/>
                    <a:pt x="49054" y="178348"/>
                  </a:cubicBezTo>
                  <a:cubicBezTo>
                    <a:pt x="67151" y="171680"/>
                    <a:pt x="84296" y="164060"/>
                    <a:pt x="103346" y="159298"/>
                  </a:cubicBezTo>
                  <a:cubicBezTo>
                    <a:pt x="129064" y="153583"/>
                    <a:pt x="153829" y="149773"/>
                    <a:pt x="179546" y="148820"/>
                  </a:cubicBezTo>
                  <a:cubicBezTo>
                    <a:pt x="194786" y="147868"/>
                    <a:pt x="210979" y="149773"/>
                    <a:pt x="226219" y="149773"/>
                  </a:cubicBezTo>
                  <a:cubicBezTo>
                    <a:pt x="230029" y="149773"/>
                    <a:pt x="233839" y="150725"/>
                    <a:pt x="237649" y="151678"/>
                  </a:cubicBezTo>
                  <a:cubicBezTo>
                    <a:pt x="259556" y="157393"/>
                    <a:pt x="281464" y="162155"/>
                    <a:pt x="304324" y="161203"/>
                  </a:cubicBezTo>
                  <a:cubicBezTo>
                    <a:pt x="329089" y="161203"/>
                    <a:pt x="353854" y="156440"/>
                    <a:pt x="377666" y="148820"/>
                  </a:cubicBezTo>
                  <a:cubicBezTo>
                    <a:pt x="394811" y="143105"/>
                    <a:pt x="411004" y="136438"/>
                    <a:pt x="428149" y="131675"/>
                  </a:cubicBezTo>
                  <a:cubicBezTo>
                    <a:pt x="442436" y="127865"/>
                    <a:pt x="454819" y="120245"/>
                    <a:pt x="467201" y="113578"/>
                  </a:cubicBezTo>
                  <a:cubicBezTo>
                    <a:pt x="474821" y="109768"/>
                    <a:pt x="482441" y="105958"/>
                    <a:pt x="490061" y="100243"/>
                  </a:cubicBezTo>
                  <a:cubicBezTo>
                    <a:pt x="499586" y="92623"/>
                    <a:pt x="511016" y="86908"/>
                    <a:pt x="521494" y="81193"/>
                  </a:cubicBezTo>
                  <a:cubicBezTo>
                    <a:pt x="526256" y="78335"/>
                    <a:pt x="531019" y="76430"/>
                    <a:pt x="534829" y="73573"/>
                  </a:cubicBezTo>
                  <a:cubicBezTo>
                    <a:pt x="542449" y="67858"/>
                    <a:pt x="550069" y="63095"/>
                    <a:pt x="559594" y="61190"/>
                  </a:cubicBezTo>
                  <a:cubicBezTo>
                    <a:pt x="563404" y="60238"/>
                    <a:pt x="567214" y="59285"/>
                    <a:pt x="570071" y="58333"/>
                  </a:cubicBezTo>
                  <a:cubicBezTo>
                    <a:pt x="582454" y="53570"/>
                    <a:pt x="594836" y="48808"/>
                    <a:pt x="607219" y="44045"/>
                  </a:cubicBezTo>
                  <a:cubicBezTo>
                    <a:pt x="619601" y="40235"/>
                    <a:pt x="632936" y="37378"/>
                    <a:pt x="645319" y="34520"/>
                  </a:cubicBezTo>
                  <a:cubicBezTo>
                    <a:pt x="650081" y="33568"/>
                    <a:pt x="655796" y="30710"/>
                    <a:pt x="660559" y="29758"/>
                  </a:cubicBezTo>
                  <a:cubicBezTo>
                    <a:pt x="673894" y="27853"/>
                    <a:pt x="687229" y="26900"/>
                    <a:pt x="699611" y="25948"/>
                  </a:cubicBezTo>
                  <a:cubicBezTo>
                    <a:pt x="705326" y="25948"/>
                    <a:pt x="711042" y="24995"/>
                    <a:pt x="715804" y="24043"/>
                  </a:cubicBezTo>
                  <a:cubicBezTo>
                    <a:pt x="731044" y="21185"/>
                    <a:pt x="746284" y="19280"/>
                    <a:pt x="760571" y="24043"/>
                  </a:cubicBezTo>
                  <a:cubicBezTo>
                    <a:pt x="765334" y="25948"/>
                    <a:pt x="771049" y="26900"/>
                    <a:pt x="775811" y="27853"/>
                  </a:cubicBezTo>
                  <a:cubicBezTo>
                    <a:pt x="779621" y="28805"/>
                    <a:pt x="784384" y="28805"/>
                    <a:pt x="788194" y="29758"/>
                  </a:cubicBezTo>
                  <a:cubicBezTo>
                    <a:pt x="792004" y="30710"/>
                    <a:pt x="795814" y="32615"/>
                    <a:pt x="799624" y="33568"/>
                  </a:cubicBezTo>
                  <a:cubicBezTo>
                    <a:pt x="812959" y="37378"/>
                    <a:pt x="827246" y="40235"/>
                    <a:pt x="840581" y="44045"/>
                  </a:cubicBezTo>
                  <a:cubicBezTo>
                    <a:pt x="848201" y="46903"/>
                    <a:pt x="854869" y="51665"/>
                    <a:pt x="862489" y="55475"/>
                  </a:cubicBezTo>
                  <a:cubicBezTo>
                    <a:pt x="879634" y="62143"/>
                    <a:pt x="893921" y="72620"/>
                    <a:pt x="906304" y="85955"/>
                  </a:cubicBezTo>
                  <a:cubicBezTo>
                    <a:pt x="917734" y="98338"/>
                    <a:pt x="925354" y="114530"/>
                    <a:pt x="931069" y="130723"/>
                  </a:cubicBezTo>
                  <a:cubicBezTo>
                    <a:pt x="935831" y="143105"/>
                    <a:pt x="938689" y="155488"/>
                    <a:pt x="942499" y="168823"/>
                  </a:cubicBezTo>
                  <a:cubicBezTo>
                    <a:pt x="952024" y="198350"/>
                    <a:pt x="956786" y="228830"/>
                    <a:pt x="958692" y="259310"/>
                  </a:cubicBezTo>
                  <a:cubicBezTo>
                    <a:pt x="959644" y="274550"/>
                    <a:pt x="960596" y="288838"/>
                    <a:pt x="960596" y="304078"/>
                  </a:cubicBezTo>
                  <a:cubicBezTo>
                    <a:pt x="960596" y="308840"/>
                    <a:pt x="962501" y="312650"/>
                    <a:pt x="968217" y="314555"/>
                  </a:cubicBezTo>
                  <a:cubicBezTo>
                    <a:pt x="972026" y="315508"/>
                    <a:pt x="975836" y="315508"/>
                    <a:pt x="979646" y="316460"/>
                  </a:cubicBezTo>
                  <a:cubicBezTo>
                    <a:pt x="979646" y="314555"/>
                    <a:pt x="979646" y="312650"/>
                    <a:pt x="980599" y="311698"/>
                  </a:cubicBezTo>
                  <a:cubicBezTo>
                    <a:pt x="986314" y="306935"/>
                    <a:pt x="984409" y="300268"/>
                    <a:pt x="984409" y="294553"/>
                  </a:cubicBezTo>
                  <a:cubicBezTo>
                    <a:pt x="984409" y="281218"/>
                    <a:pt x="982504" y="267883"/>
                    <a:pt x="981551" y="254548"/>
                  </a:cubicBezTo>
                  <a:cubicBezTo>
                    <a:pt x="980599" y="245975"/>
                    <a:pt x="980599" y="237403"/>
                    <a:pt x="978694" y="228830"/>
                  </a:cubicBezTo>
                  <a:cubicBezTo>
                    <a:pt x="973931" y="211685"/>
                    <a:pt x="972026" y="194540"/>
                    <a:pt x="972979" y="177395"/>
                  </a:cubicBezTo>
                  <a:cubicBezTo>
                    <a:pt x="972979" y="168823"/>
                    <a:pt x="973931" y="160250"/>
                    <a:pt x="975836" y="152630"/>
                  </a:cubicBezTo>
                  <a:cubicBezTo>
                    <a:pt x="977742" y="145010"/>
                    <a:pt x="980599" y="137390"/>
                    <a:pt x="983456" y="129770"/>
                  </a:cubicBezTo>
                  <a:cubicBezTo>
                    <a:pt x="986314" y="120245"/>
                    <a:pt x="991076" y="110720"/>
                    <a:pt x="1000601" y="105005"/>
                  </a:cubicBezTo>
                  <a:cubicBezTo>
                    <a:pt x="1006317" y="101195"/>
                    <a:pt x="1012031" y="100243"/>
                    <a:pt x="1017746" y="105005"/>
                  </a:cubicBezTo>
                  <a:cubicBezTo>
                    <a:pt x="1021556" y="107863"/>
                    <a:pt x="1025367" y="112625"/>
                    <a:pt x="1026319" y="117388"/>
                  </a:cubicBezTo>
                  <a:cubicBezTo>
                    <a:pt x="1029176" y="126913"/>
                    <a:pt x="1032034" y="136438"/>
                    <a:pt x="1032986" y="146915"/>
                  </a:cubicBezTo>
                  <a:cubicBezTo>
                    <a:pt x="1036796" y="167870"/>
                    <a:pt x="1039654" y="188825"/>
                    <a:pt x="1043464" y="209780"/>
                  </a:cubicBezTo>
                  <a:cubicBezTo>
                    <a:pt x="1047274" y="230735"/>
                    <a:pt x="1050131" y="251690"/>
                    <a:pt x="1053942" y="272645"/>
                  </a:cubicBezTo>
                  <a:cubicBezTo>
                    <a:pt x="1054894" y="275503"/>
                    <a:pt x="1054894" y="278360"/>
                    <a:pt x="1056799" y="281218"/>
                  </a:cubicBezTo>
                  <a:cubicBezTo>
                    <a:pt x="1058704" y="284075"/>
                    <a:pt x="1067276" y="285028"/>
                    <a:pt x="1072039" y="283123"/>
                  </a:cubicBezTo>
                  <a:cubicBezTo>
                    <a:pt x="1077754" y="281218"/>
                    <a:pt x="1076801" y="276455"/>
                    <a:pt x="1076801" y="272645"/>
                  </a:cubicBezTo>
                  <a:cubicBezTo>
                    <a:pt x="1075849" y="265978"/>
                    <a:pt x="1075849" y="259310"/>
                    <a:pt x="1074896" y="252643"/>
                  </a:cubicBezTo>
                  <a:cubicBezTo>
                    <a:pt x="1072992" y="241213"/>
                    <a:pt x="1071086" y="229783"/>
                    <a:pt x="1069181" y="218353"/>
                  </a:cubicBezTo>
                  <a:cubicBezTo>
                    <a:pt x="1068229" y="211685"/>
                    <a:pt x="1067276" y="205970"/>
                    <a:pt x="1067276" y="199303"/>
                  </a:cubicBezTo>
                  <a:cubicBezTo>
                    <a:pt x="1067276" y="193588"/>
                    <a:pt x="1068229" y="187873"/>
                    <a:pt x="1069181" y="182158"/>
                  </a:cubicBezTo>
                  <a:cubicBezTo>
                    <a:pt x="1070134" y="174538"/>
                    <a:pt x="1070134" y="166918"/>
                    <a:pt x="1072039" y="159298"/>
                  </a:cubicBezTo>
                  <a:cubicBezTo>
                    <a:pt x="1075849" y="144058"/>
                    <a:pt x="1078706" y="127865"/>
                    <a:pt x="1083469" y="112625"/>
                  </a:cubicBezTo>
                  <a:cubicBezTo>
                    <a:pt x="1087279" y="98338"/>
                    <a:pt x="1092042" y="85003"/>
                    <a:pt x="1096804" y="70715"/>
                  </a:cubicBezTo>
                  <a:cubicBezTo>
                    <a:pt x="1100614" y="61190"/>
                    <a:pt x="1106329" y="53570"/>
                    <a:pt x="1111092" y="44045"/>
                  </a:cubicBezTo>
                  <a:cubicBezTo>
                    <a:pt x="1116806" y="32615"/>
                    <a:pt x="1123474" y="21185"/>
                    <a:pt x="1133951" y="12613"/>
                  </a:cubicBezTo>
                  <a:cubicBezTo>
                    <a:pt x="1144429" y="4993"/>
                    <a:pt x="1156811" y="7850"/>
                    <a:pt x="1161574" y="20233"/>
                  </a:cubicBezTo>
                  <a:cubicBezTo>
                    <a:pt x="1167289" y="35473"/>
                    <a:pt x="1165384" y="50713"/>
                    <a:pt x="1163479" y="65953"/>
                  </a:cubicBezTo>
                  <a:cubicBezTo>
                    <a:pt x="1161574" y="83098"/>
                    <a:pt x="1157764" y="99290"/>
                    <a:pt x="1154906" y="115483"/>
                  </a:cubicBezTo>
                  <a:cubicBezTo>
                    <a:pt x="1153001" y="130723"/>
                    <a:pt x="1151096" y="146915"/>
                    <a:pt x="1149192" y="162155"/>
                  </a:cubicBezTo>
                  <a:cubicBezTo>
                    <a:pt x="1147286" y="177395"/>
                    <a:pt x="1144429" y="193588"/>
                    <a:pt x="1143476" y="208828"/>
                  </a:cubicBezTo>
                  <a:cubicBezTo>
                    <a:pt x="1142524" y="235498"/>
                    <a:pt x="1142524" y="262168"/>
                    <a:pt x="1149192" y="288838"/>
                  </a:cubicBezTo>
                  <a:cubicBezTo>
                    <a:pt x="1153954" y="308840"/>
                    <a:pt x="1161574" y="327890"/>
                    <a:pt x="1182529" y="335510"/>
                  </a:cubicBezTo>
                  <a:cubicBezTo>
                    <a:pt x="1194911" y="340273"/>
                    <a:pt x="1207294" y="339320"/>
                    <a:pt x="1218724" y="331700"/>
                  </a:cubicBezTo>
                  <a:cubicBezTo>
                    <a:pt x="1223486" y="327890"/>
                    <a:pt x="1229201" y="324080"/>
                    <a:pt x="1233011" y="320270"/>
                  </a:cubicBezTo>
                  <a:cubicBezTo>
                    <a:pt x="1236821" y="322175"/>
                    <a:pt x="1242536" y="325985"/>
                    <a:pt x="1249204" y="326938"/>
                  </a:cubicBezTo>
                  <a:cubicBezTo>
                    <a:pt x="1261586" y="329795"/>
                    <a:pt x="1274921" y="329795"/>
                    <a:pt x="1287304" y="328843"/>
                  </a:cubicBezTo>
                  <a:cubicBezTo>
                    <a:pt x="1307306" y="325985"/>
                    <a:pt x="1322546" y="314555"/>
                    <a:pt x="1334929" y="300268"/>
                  </a:cubicBezTo>
                  <a:cubicBezTo>
                    <a:pt x="1345406" y="287885"/>
                    <a:pt x="1353979" y="273598"/>
                    <a:pt x="1359694" y="257405"/>
                  </a:cubicBezTo>
                  <a:cubicBezTo>
                    <a:pt x="1365409" y="243118"/>
                    <a:pt x="1372076" y="228830"/>
                    <a:pt x="1377792" y="214543"/>
                  </a:cubicBezTo>
                  <a:cubicBezTo>
                    <a:pt x="1383506" y="198350"/>
                    <a:pt x="1389221" y="182158"/>
                    <a:pt x="1394936" y="165965"/>
                  </a:cubicBezTo>
                  <a:cubicBezTo>
                    <a:pt x="1405414" y="166918"/>
                    <a:pt x="1416844" y="167870"/>
                    <a:pt x="1428274" y="168823"/>
                  </a:cubicBezTo>
                  <a:cubicBezTo>
                    <a:pt x="1427321" y="171680"/>
                    <a:pt x="1427321" y="174538"/>
                    <a:pt x="1426369" y="177395"/>
                  </a:cubicBezTo>
                  <a:cubicBezTo>
                    <a:pt x="1417796" y="205018"/>
                    <a:pt x="1409224" y="231688"/>
                    <a:pt x="1401604" y="259310"/>
                  </a:cubicBezTo>
                  <a:cubicBezTo>
                    <a:pt x="1396842" y="277408"/>
                    <a:pt x="1393031" y="295505"/>
                    <a:pt x="1394936" y="313603"/>
                  </a:cubicBezTo>
                  <a:cubicBezTo>
                    <a:pt x="1395889" y="325985"/>
                    <a:pt x="1401604" y="336463"/>
                    <a:pt x="1413034" y="344083"/>
                  </a:cubicBezTo>
                  <a:cubicBezTo>
                    <a:pt x="1422559" y="349798"/>
                    <a:pt x="1432084" y="347893"/>
                    <a:pt x="1441609" y="347893"/>
                  </a:cubicBezTo>
                  <a:cubicBezTo>
                    <a:pt x="1448276" y="347893"/>
                    <a:pt x="1454944" y="345988"/>
                    <a:pt x="1460659" y="342178"/>
                  </a:cubicBezTo>
                  <a:cubicBezTo>
                    <a:pt x="1471136" y="335510"/>
                    <a:pt x="1477804" y="326938"/>
                    <a:pt x="1483519" y="316460"/>
                  </a:cubicBezTo>
                  <a:cubicBezTo>
                    <a:pt x="1490186" y="302173"/>
                    <a:pt x="1499711" y="288838"/>
                    <a:pt x="1506379" y="273598"/>
                  </a:cubicBezTo>
                  <a:cubicBezTo>
                    <a:pt x="1513999" y="256453"/>
                    <a:pt x="1524476" y="240260"/>
                    <a:pt x="1531144" y="223115"/>
                  </a:cubicBezTo>
                  <a:cubicBezTo>
                    <a:pt x="1534954" y="213590"/>
                    <a:pt x="1539717" y="205018"/>
                    <a:pt x="1541621" y="195493"/>
                  </a:cubicBezTo>
                  <a:cubicBezTo>
                    <a:pt x="1542574" y="189778"/>
                    <a:pt x="1545431" y="186920"/>
                    <a:pt x="1552099" y="186920"/>
                  </a:cubicBezTo>
                  <a:cubicBezTo>
                    <a:pt x="1558767" y="187873"/>
                    <a:pt x="1565434" y="185968"/>
                    <a:pt x="1572101" y="185015"/>
                  </a:cubicBezTo>
                  <a:cubicBezTo>
                    <a:pt x="1577817" y="184063"/>
                    <a:pt x="1584484" y="184063"/>
                    <a:pt x="1591151" y="184063"/>
                  </a:cubicBezTo>
                  <a:cubicBezTo>
                    <a:pt x="1588294" y="190730"/>
                    <a:pt x="1586389" y="196445"/>
                    <a:pt x="1584484" y="201208"/>
                  </a:cubicBezTo>
                  <a:cubicBezTo>
                    <a:pt x="1574959" y="219305"/>
                    <a:pt x="1567339" y="238355"/>
                    <a:pt x="1562576" y="258358"/>
                  </a:cubicBezTo>
                  <a:cubicBezTo>
                    <a:pt x="1559719" y="271693"/>
                    <a:pt x="1556861" y="285028"/>
                    <a:pt x="1559719" y="299315"/>
                  </a:cubicBezTo>
                  <a:cubicBezTo>
                    <a:pt x="1562576" y="312650"/>
                    <a:pt x="1573054" y="320270"/>
                    <a:pt x="1586389" y="320270"/>
                  </a:cubicBezTo>
                  <a:cubicBezTo>
                    <a:pt x="1589246" y="320270"/>
                    <a:pt x="1592104" y="319318"/>
                    <a:pt x="1594961" y="319318"/>
                  </a:cubicBezTo>
                  <a:cubicBezTo>
                    <a:pt x="1600676" y="318365"/>
                    <a:pt x="1607344" y="317413"/>
                    <a:pt x="1612106" y="312650"/>
                  </a:cubicBezTo>
                  <a:cubicBezTo>
                    <a:pt x="1621631" y="304078"/>
                    <a:pt x="1631156" y="294553"/>
                    <a:pt x="1640681" y="285980"/>
                  </a:cubicBezTo>
                  <a:cubicBezTo>
                    <a:pt x="1644492" y="301220"/>
                    <a:pt x="1648301" y="315508"/>
                    <a:pt x="1664494" y="325033"/>
                  </a:cubicBezTo>
                  <a:cubicBezTo>
                    <a:pt x="1678781" y="333605"/>
                    <a:pt x="1700689" y="333605"/>
                    <a:pt x="1714024" y="324080"/>
                  </a:cubicBezTo>
                  <a:cubicBezTo>
                    <a:pt x="1719739" y="320270"/>
                    <a:pt x="1724501" y="314555"/>
                    <a:pt x="1729264" y="309793"/>
                  </a:cubicBezTo>
                  <a:cubicBezTo>
                    <a:pt x="1734979" y="304078"/>
                    <a:pt x="1740694" y="299315"/>
                    <a:pt x="1745456" y="293600"/>
                  </a:cubicBezTo>
                  <a:cubicBezTo>
                    <a:pt x="1749267" y="289790"/>
                    <a:pt x="1752124" y="285980"/>
                    <a:pt x="1755934" y="280265"/>
                  </a:cubicBezTo>
                  <a:cubicBezTo>
                    <a:pt x="1754981" y="296458"/>
                    <a:pt x="1754029" y="310745"/>
                    <a:pt x="1753076" y="325033"/>
                  </a:cubicBezTo>
                  <a:cubicBezTo>
                    <a:pt x="1753076" y="330748"/>
                    <a:pt x="1752124" y="336463"/>
                    <a:pt x="1751171" y="342178"/>
                  </a:cubicBezTo>
                  <a:cubicBezTo>
                    <a:pt x="1751171" y="343130"/>
                    <a:pt x="1749267" y="345035"/>
                    <a:pt x="1748314" y="345988"/>
                  </a:cubicBezTo>
                  <a:cubicBezTo>
                    <a:pt x="1737836" y="348845"/>
                    <a:pt x="1729264" y="353608"/>
                    <a:pt x="1720692" y="359323"/>
                  </a:cubicBezTo>
                  <a:cubicBezTo>
                    <a:pt x="1711167" y="365038"/>
                    <a:pt x="1701642" y="368848"/>
                    <a:pt x="1692117" y="375515"/>
                  </a:cubicBezTo>
                  <a:cubicBezTo>
                    <a:pt x="1681639" y="383135"/>
                    <a:pt x="1672114" y="391708"/>
                    <a:pt x="1661636" y="400280"/>
                  </a:cubicBezTo>
                  <a:cubicBezTo>
                    <a:pt x="1657826" y="404090"/>
                    <a:pt x="1653064" y="406948"/>
                    <a:pt x="1649254" y="410758"/>
                  </a:cubicBezTo>
                  <a:cubicBezTo>
                    <a:pt x="1639729" y="423140"/>
                    <a:pt x="1632109" y="435523"/>
                    <a:pt x="1631156" y="450763"/>
                  </a:cubicBezTo>
                  <a:cubicBezTo>
                    <a:pt x="1630204" y="462193"/>
                    <a:pt x="1630204" y="474575"/>
                    <a:pt x="1631156" y="486005"/>
                  </a:cubicBezTo>
                  <a:cubicBezTo>
                    <a:pt x="1632109" y="494578"/>
                    <a:pt x="1638776" y="501245"/>
                    <a:pt x="1645444" y="506960"/>
                  </a:cubicBezTo>
                  <a:cubicBezTo>
                    <a:pt x="1653064" y="514580"/>
                    <a:pt x="1662589" y="519343"/>
                    <a:pt x="1673067" y="522200"/>
                  </a:cubicBezTo>
                  <a:cubicBezTo>
                    <a:pt x="1684496" y="525058"/>
                    <a:pt x="1694974" y="519343"/>
                    <a:pt x="1704499" y="517438"/>
                  </a:cubicBezTo>
                  <a:cubicBezTo>
                    <a:pt x="1713071" y="515533"/>
                    <a:pt x="1720692" y="510770"/>
                    <a:pt x="1727359" y="503150"/>
                  </a:cubicBezTo>
                  <a:cubicBezTo>
                    <a:pt x="1734979" y="494578"/>
                    <a:pt x="1742599" y="485053"/>
                    <a:pt x="1746409" y="474575"/>
                  </a:cubicBezTo>
                  <a:cubicBezTo>
                    <a:pt x="1751171" y="463145"/>
                    <a:pt x="1756886" y="451715"/>
                    <a:pt x="1759744" y="439333"/>
                  </a:cubicBezTo>
                  <a:cubicBezTo>
                    <a:pt x="1763554" y="425045"/>
                    <a:pt x="1765459" y="409805"/>
                    <a:pt x="1767364" y="394565"/>
                  </a:cubicBezTo>
                  <a:cubicBezTo>
                    <a:pt x="1769269" y="378373"/>
                    <a:pt x="1771174" y="361228"/>
                    <a:pt x="1773079" y="345035"/>
                  </a:cubicBezTo>
                  <a:cubicBezTo>
                    <a:pt x="1773079" y="343130"/>
                    <a:pt x="1774031" y="341225"/>
                    <a:pt x="1774984" y="340273"/>
                  </a:cubicBezTo>
                  <a:cubicBezTo>
                    <a:pt x="1778794" y="336463"/>
                    <a:pt x="1783556" y="332653"/>
                    <a:pt x="1787367" y="329795"/>
                  </a:cubicBezTo>
                  <a:cubicBezTo>
                    <a:pt x="1800701" y="321223"/>
                    <a:pt x="1814036" y="312650"/>
                    <a:pt x="1827371" y="304078"/>
                  </a:cubicBezTo>
                  <a:cubicBezTo>
                    <a:pt x="1841659" y="295505"/>
                    <a:pt x="1854994" y="285028"/>
                    <a:pt x="1866424" y="272645"/>
                  </a:cubicBezTo>
                  <a:cubicBezTo>
                    <a:pt x="1876901" y="261215"/>
                    <a:pt x="1888331" y="249785"/>
                    <a:pt x="1899761" y="238355"/>
                  </a:cubicBezTo>
                  <a:cubicBezTo>
                    <a:pt x="1914049" y="224068"/>
                    <a:pt x="1927384" y="208828"/>
                    <a:pt x="1945481" y="199303"/>
                  </a:cubicBezTo>
                  <a:cubicBezTo>
                    <a:pt x="1952149" y="195493"/>
                    <a:pt x="1959769" y="191683"/>
                    <a:pt x="1967389" y="190730"/>
                  </a:cubicBezTo>
                  <a:cubicBezTo>
                    <a:pt x="1977867" y="188825"/>
                    <a:pt x="1988344" y="189778"/>
                    <a:pt x="1999774" y="189778"/>
                  </a:cubicBezTo>
                  <a:cubicBezTo>
                    <a:pt x="2006442" y="189778"/>
                    <a:pt x="2013109" y="191683"/>
                    <a:pt x="2018824" y="190730"/>
                  </a:cubicBezTo>
                  <a:cubicBezTo>
                    <a:pt x="2035017" y="189778"/>
                    <a:pt x="2050256" y="193588"/>
                    <a:pt x="2064544" y="197398"/>
                  </a:cubicBezTo>
                  <a:cubicBezTo>
                    <a:pt x="2078831" y="201208"/>
                    <a:pt x="2093119" y="205970"/>
                    <a:pt x="2108359" y="209780"/>
                  </a:cubicBezTo>
                  <a:cubicBezTo>
                    <a:pt x="2122647" y="213590"/>
                    <a:pt x="2135981" y="216448"/>
                    <a:pt x="2150269" y="219305"/>
                  </a:cubicBezTo>
                  <a:cubicBezTo>
                    <a:pt x="2166461" y="222163"/>
                    <a:pt x="2182654" y="225020"/>
                    <a:pt x="2198847" y="227878"/>
                  </a:cubicBezTo>
                  <a:cubicBezTo>
                    <a:pt x="2208372" y="229783"/>
                    <a:pt x="2217897" y="231688"/>
                    <a:pt x="2227422" y="232640"/>
                  </a:cubicBezTo>
                  <a:cubicBezTo>
                    <a:pt x="2236947" y="233593"/>
                    <a:pt x="2247424" y="233593"/>
                    <a:pt x="2256949" y="233593"/>
                  </a:cubicBezTo>
                  <a:cubicBezTo>
                    <a:pt x="2257901" y="233593"/>
                    <a:pt x="2258854" y="234545"/>
                    <a:pt x="2259806" y="234545"/>
                  </a:cubicBezTo>
                  <a:cubicBezTo>
                    <a:pt x="2269331" y="235498"/>
                    <a:pt x="2277904" y="236450"/>
                    <a:pt x="2287429" y="235498"/>
                  </a:cubicBezTo>
                  <a:cubicBezTo>
                    <a:pt x="2298859" y="235498"/>
                    <a:pt x="2310289" y="232640"/>
                    <a:pt x="2320767" y="232640"/>
                  </a:cubicBezTo>
                  <a:cubicBezTo>
                    <a:pt x="2329339" y="231688"/>
                    <a:pt x="2337911" y="232640"/>
                    <a:pt x="2346484" y="232640"/>
                  </a:cubicBezTo>
                  <a:cubicBezTo>
                    <a:pt x="2363629" y="232640"/>
                    <a:pt x="2378869" y="226925"/>
                    <a:pt x="2395061" y="223115"/>
                  </a:cubicBezTo>
                  <a:cubicBezTo>
                    <a:pt x="2405539" y="220258"/>
                    <a:pt x="2416017" y="218353"/>
                    <a:pt x="2426494" y="216448"/>
                  </a:cubicBezTo>
                  <a:cubicBezTo>
                    <a:pt x="2434114" y="214543"/>
                    <a:pt x="2442686" y="213590"/>
                    <a:pt x="2450306" y="211685"/>
                  </a:cubicBezTo>
                  <a:cubicBezTo>
                    <a:pt x="2459831" y="209780"/>
                    <a:pt x="2468404" y="205970"/>
                    <a:pt x="2477929" y="204065"/>
                  </a:cubicBezTo>
                  <a:cubicBezTo>
                    <a:pt x="2489359" y="201208"/>
                    <a:pt x="2500789" y="199303"/>
                    <a:pt x="2512219" y="197398"/>
                  </a:cubicBezTo>
                  <a:cubicBezTo>
                    <a:pt x="2530317" y="194540"/>
                    <a:pt x="2547461" y="192635"/>
                    <a:pt x="2565559" y="191683"/>
                  </a:cubicBezTo>
                  <a:cubicBezTo>
                    <a:pt x="2575084" y="190730"/>
                    <a:pt x="2583656" y="189778"/>
                    <a:pt x="2592229" y="188825"/>
                  </a:cubicBezTo>
                  <a:cubicBezTo>
                    <a:pt x="2600801" y="186920"/>
                    <a:pt x="2610326" y="185968"/>
                    <a:pt x="2618899" y="185968"/>
                  </a:cubicBezTo>
                  <a:cubicBezTo>
                    <a:pt x="2631281" y="185968"/>
                    <a:pt x="2642711" y="186920"/>
                    <a:pt x="2655094" y="187873"/>
                  </a:cubicBezTo>
                  <a:cubicBezTo>
                    <a:pt x="2663667" y="188825"/>
                    <a:pt x="2672239" y="187873"/>
                    <a:pt x="2679859" y="188825"/>
                  </a:cubicBezTo>
                  <a:cubicBezTo>
                    <a:pt x="2692242" y="190730"/>
                    <a:pt x="2705576" y="192635"/>
                    <a:pt x="2717959" y="194540"/>
                  </a:cubicBezTo>
                  <a:cubicBezTo>
                    <a:pt x="2727484" y="195493"/>
                    <a:pt x="2737961" y="196445"/>
                    <a:pt x="2747486" y="199303"/>
                  </a:cubicBezTo>
                  <a:cubicBezTo>
                    <a:pt x="2764631" y="203113"/>
                    <a:pt x="2782729" y="207875"/>
                    <a:pt x="2800826" y="205970"/>
                  </a:cubicBezTo>
                  <a:cubicBezTo>
                    <a:pt x="2806542" y="205970"/>
                    <a:pt x="2813209" y="205018"/>
                    <a:pt x="2818924" y="203113"/>
                  </a:cubicBezTo>
                  <a:cubicBezTo>
                    <a:pt x="2825592" y="201208"/>
                    <a:pt x="2832259" y="197398"/>
                    <a:pt x="2838926" y="194540"/>
                  </a:cubicBezTo>
                  <a:lnTo>
                    <a:pt x="2838926" y="188825"/>
                  </a:lnTo>
                  <a:cubicBezTo>
                    <a:pt x="2837974" y="196445"/>
                    <a:pt x="2832259" y="199303"/>
                    <a:pt x="2824639" y="200255"/>
                  </a:cubicBezTo>
                  <a:moveTo>
                    <a:pt x="1244442" y="189778"/>
                  </a:moveTo>
                  <a:cubicBezTo>
                    <a:pt x="1246346" y="174538"/>
                    <a:pt x="1249204" y="158345"/>
                    <a:pt x="1260634" y="145963"/>
                  </a:cubicBezTo>
                  <a:cubicBezTo>
                    <a:pt x="1264444" y="142153"/>
                    <a:pt x="1268254" y="139295"/>
                    <a:pt x="1272064" y="136438"/>
                  </a:cubicBezTo>
                  <a:cubicBezTo>
                    <a:pt x="1277779" y="131675"/>
                    <a:pt x="1293019" y="138343"/>
                    <a:pt x="1298734" y="144058"/>
                  </a:cubicBezTo>
                  <a:cubicBezTo>
                    <a:pt x="1315879" y="162155"/>
                    <a:pt x="1311117" y="199303"/>
                    <a:pt x="1296829" y="214543"/>
                  </a:cubicBezTo>
                  <a:cubicBezTo>
                    <a:pt x="1282542" y="230735"/>
                    <a:pt x="1266349" y="244070"/>
                    <a:pt x="1245394" y="245975"/>
                  </a:cubicBezTo>
                  <a:cubicBezTo>
                    <a:pt x="1245394" y="233593"/>
                    <a:pt x="1245394" y="222163"/>
                    <a:pt x="1245394" y="209780"/>
                  </a:cubicBezTo>
                  <a:cubicBezTo>
                    <a:pt x="1244442" y="203113"/>
                    <a:pt x="1243489" y="196445"/>
                    <a:pt x="1244442" y="189778"/>
                  </a:cubicBezTo>
                  <a:moveTo>
                    <a:pt x="1393984" y="154535"/>
                  </a:moveTo>
                  <a:cubicBezTo>
                    <a:pt x="1386364" y="150725"/>
                    <a:pt x="1378744" y="146915"/>
                    <a:pt x="1374934" y="139295"/>
                  </a:cubicBezTo>
                  <a:cubicBezTo>
                    <a:pt x="1368267" y="124055"/>
                    <a:pt x="1360646" y="109768"/>
                    <a:pt x="1356836" y="93575"/>
                  </a:cubicBezTo>
                  <a:cubicBezTo>
                    <a:pt x="1354931" y="85955"/>
                    <a:pt x="1353979" y="78335"/>
                    <a:pt x="1356836" y="70715"/>
                  </a:cubicBezTo>
                  <a:cubicBezTo>
                    <a:pt x="1360646" y="61190"/>
                    <a:pt x="1365409" y="59285"/>
                    <a:pt x="1373981" y="64048"/>
                  </a:cubicBezTo>
                  <a:cubicBezTo>
                    <a:pt x="1384459" y="70715"/>
                    <a:pt x="1391126" y="80240"/>
                    <a:pt x="1393031" y="92623"/>
                  </a:cubicBezTo>
                  <a:cubicBezTo>
                    <a:pt x="1394936" y="105005"/>
                    <a:pt x="1395889" y="118340"/>
                    <a:pt x="1396842" y="130723"/>
                  </a:cubicBezTo>
                  <a:cubicBezTo>
                    <a:pt x="1396842" y="139295"/>
                    <a:pt x="1394936" y="146915"/>
                    <a:pt x="1393984" y="154535"/>
                  </a:cubicBezTo>
                  <a:moveTo>
                    <a:pt x="1550194" y="145963"/>
                  </a:moveTo>
                  <a:cubicBezTo>
                    <a:pt x="1549242" y="155488"/>
                    <a:pt x="1545431" y="165013"/>
                    <a:pt x="1543526" y="175490"/>
                  </a:cubicBezTo>
                  <a:cubicBezTo>
                    <a:pt x="1533049" y="169775"/>
                    <a:pt x="1531144" y="160250"/>
                    <a:pt x="1529239" y="151678"/>
                  </a:cubicBezTo>
                  <a:cubicBezTo>
                    <a:pt x="1528286" y="145010"/>
                    <a:pt x="1529239" y="138343"/>
                    <a:pt x="1529239" y="132628"/>
                  </a:cubicBezTo>
                  <a:cubicBezTo>
                    <a:pt x="1529239" y="124055"/>
                    <a:pt x="1529239" y="115483"/>
                    <a:pt x="1530192" y="105958"/>
                  </a:cubicBezTo>
                  <a:cubicBezTo>
                    <a:pt x="1530192" y="97385"/>
                    <a:pt x="1531144" y="87860"/>
                    <a:pt x="1532096" y="79288"/>
                  </a:cubicBezTo>
                  <a:cubicBezTo>
                    <a:pt x="1533049" y="79288"/>
                    <a:pt x="1534001" y="78335"/>
                    <a:pt x="1534001" y="78335"/>
                  </a:cubicBezTo>
                  <a:cubicBezTo>
                    <a:pt x="1535906" y="81193"/>
                    <a:pt x="1539717" y="83098"/>
                    <a:pt x="1540669" y="86908"/>
                  </a:cubicBezTo>
                  <a:cubicBezTo>
                    <a:pt x="1549242" y="105005"/>
                    <a:pt x="1552099" y="125960"/>
                    <a:pt x="1550194" y="145963"/>
                  </a:cubicBezTo>
                  <a:moveTo>
                    <a:pt x="1750219" y="387898"/>
                  </a:moveTo>
                  <a:cubicBezTo>
                    <a:pt x="1749267" y="400280"/>
                    <a:pt x="1747361" y="411710"/>
                    <a:pt x="1745456" y="424093"/>
                  </a:cubicBezTo>
                  <a:cubicBezTo>
                    <a:pt x="1741646" y="448858"/>
                    <a:pt x="1737836" y="473623"/>
                    <a:pt x="1723549" y="494578"/>
                  </a:cubicBezTo>
                  <a:cubicBezTo>
                    <a:pt x="1714024" y="507913"/>
                    <a:pt x="1702594" y="517438"/>
                    <a:pt x="1686401" y="518390"/>
                  </a:cubicBezTo>
                  <a:cubicBezTo>
                    <a:pt x="1677829" y="519343"/>
                    <a:pt x="1671161" y="514580"/>
                    <a:pt x="1665446" y="510770"/>
                  </a:cubicBezTo>
                  <a:cubicBezTo>
                    <a:pt x="1656874" y="504103"/>
                    <a:pt x="1648301" y="497435"/>
                    <a:pt x="1646396" y="486958"/>
                  </a:cubicBezTo>
                  <a:cubicBezTo>
                    <a:pt x="1645444" y="478385"/>
                    <a:pt x="1645444" y="469813"/>
                    <a:pt x="1645444" y="460288"/>
                  </a:cubicBezTo>
                  <a:cubicBezTo>
                    <a:pt x="1646396" y="453620"/>
                    <a:pt x="1647349" y="446000"/>
                    <a:pt x="1650206" y="439333"/>
                  </a:cubicBezTo>
                  <a:cubicBezTo>
                    <a:pt x="1654969" y="427903"/>
                    <a:pt x="1660684" y="417425"/>
                    <a:pt x="1671161" y="410758"/>
                  </a:cubicBezTo>
                  <a:cubicBezTo>
                    <a:pt x="1678781" y="405043"/>
                    <a:pt x="1686401" y="398375"/>
                    <a:pt x="1693069" y="390755"/>
                  </a:cubicBezTo>
                  <a:cubicBezTo>
                    <a:pt x="1700689" y="383135"/>
                    <a:pt x="1710214" y="379325"/>
                    <a:pt x="1719739" y="374563"/>
                  </a:cubicBezTo>
                  <a:cubicBezTo>
                    <a:pt x="1726406" y="371705"/>
                    <a:pt x="1732121" y="367895"/>
                    <a:pt x="1737836" y="364085"/>
                  </a:cubicBezTo>
                  <a:cubicBezTo>
                    <a:pt x="1741646" y="361228"/>
                    <a:pt x="1746409" y="359323"/>
                    <a:pt x="1751171" y="356465"/>
                  </a:cubicBezTo>
                  <a:cubicBezTo>
                    <a:pt x="1752124" y="356465"/>
                    <a:pt x="1752124" y="357418"/>
                    <a:pt x="1753076" y="357418"/>
                  </a:cubicBezTo>
                  <a:cubicBezTo>
                    <a:pt x="1752124" y="368848"/>
                    <a:pt x="1751171" y="378373"/>
                    <a:pt x="1750219" y="387898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8" name="Freeform: Shape 77"/>
            <p:cNvSpPr/>
            <p:nvPr/>
          </p:nvSpPr>
          <p:spPr>
            <a:xfrm>
              <a:off x="9655967" y="1003822"/>
              <a:ext cx="55451" cy="69314"/>
            </a:xfrm>
            <a:custGeom>
              <a:avLst/>
              <a:gdLst>
                <a:gd name="connsiteX0" fmla="*/ 24765 w 38100"/>
                <a:gd name="connsiteY0" fmla="*/ 7266 h 47625"/>
                <a:gd name="connsiteX1" fmla="*/ 11430 w 38100"/>
                <a:gd name="connsiteY1" fmla="*/ 15839 h 47625"/>
                <a:gd name="connsiteX2" fmla="*/ 11430 w 38100"/>
                <a:gd name="connsiteY2" fmla="*/ 36794 h 47625"/>
                <a:gd name="connsiteX3" fmla="*/ 19050 w 38100"/>
                <a:gd name="connsiteY3" fmla="*/ 42509 h 47625"/>
                <a:gd name="connsiteX4" fmla="*/ 22860 w 38100"/>
                <a:gd name="connsiteY4" fmla="*/ 42509 h 47625"/>
                <a:gd name="connsiteX5" fmla="*/ 35243 w 38100"/>
                <a:gd name="connsiteY5" fmla="*/ 25364 h 47625"/>
                <a:gd name="connsiteX6" fmla="*/ 24765 w 38100"/>
                <a:gd name="connsiteY6" fmla="*/ 7266 h 47625"/>
                <a:gd name="connsiteX7" fmla="*/ 18097 w 38100"/>
                <a:gd name="connsiteY7" fmla="*/ 31079 h 47625"/>
                <a:gd name="connsiteX8" fmla="*/ 29527 w 38100"/>
                <a:gd name="connsiteY8" fmla="*/ 18696 h 47625"/>
                <a:gd name="connsiteX9" fmla="*/ 18097 w 38100"/>
                <a:gd name="connsiteY9" fmla="*/ 3107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24765" y="7266"/>
                  </a:moveTo>
                  <a:cubicBezTo>
                    <a:pt x="18097" y="6314"/>
                    <a:pt x="14287" y="11076"/>
                    <a:pt x="11430" y="15839"/>
                  </a:cubicBezTo>
                  <a:cubicBezTo>
                    <a:pt x="5715" y="22506"/>
                    <a:pt x="5715" y="30126"/>
                    <a:pt x="11430" y="36794"/>
                  </a:cubicBezTo>
                  <a:cubicBezTo>
                    <a:pt x="13335" y="39651"/>
                    <a:pt x="16193" y="40604"/>
                    <a:pt x="19050" y="42509"/>
                  </a:cubicBezTo>
                  <a:cubicBezTo>
                    <a:pt x="20002" y="43461"/>
                    <a:pt x="22860" y="42509"/>
                    <a:pt x="22860" y="42509"/>
                  </a:cubicBezTo>
                  <a:cubicBezTo>
                    <a:pt x="26670" y="36794"/>
                    <a:pt x="32385" y="32031"/>
                    <a:pt x="35243" y="25364"/>
                  </a:cubicBezTo>
                  <a:cubicBezTo>
                    <a:pt x="39052" y="17744"/>
                    <a:pt x="32385" y="7266"/>
                    <a:pt x="24765" y="7266"/>
                  </a:cubicBezTo>
                  <a:moveTo>
                    <a:pt x="18097" y="31079"/>
                  </a:moveTo>
                  <a:cubicBezTo>
                    <a:pt x="20955" y="25364"/>
                    <a:pt x="22860" y="19649"/>
                    <a:pt x="29527" y="18696"/>
                  </a:cubicBezTo>
                  <a:cubicBezTo>
                    <a:pt x="27622" y="27269"/>
                    <a:pt x="23812" y="31079"/>
                    <a:pt x="18097" y="3107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79" name="Freeform: Shape 78"/>
            <p:cNvSpPr/>
            <p:nvPr/>
          </p:nvSpPr>
          <p:spPr>
            <a:xfrm>
              <a:off x="3672071" y="567321"/>
              <a:ext cx="4172716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80" name="Freeform: Shape 79"/>
            <p:cNvSpPr/>
            <p:nvPr/>
          </p:nvSpPr>
          <p:spPr>
            <a:xfrm>
              <a:off x="3672071" y="1149561"/>
              <a:ext cx="4172716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7146 h 76200"/>
                <a:gd name="connsiteX2" fmla="*/ 2719864 w 2867025"/>
                <a:gd name="connsiteY2" fmla="*/ 34766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476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23336"/>
                    <a:pt x="2817019" y="24289"/>
                    <a:pt x="2803684" y="27146"/>
                  </a:cubicBezTo>
                  <a:cubicBezTo>
                    <a:pt x="2770346" y="34766"/>
                    <a:pt x="2749391" y="32861"/>
                    <a:pt x="2719864" y="34766"/>
                  </a:cubicBezTo>
                  <a:cubicBezTo>
                    <a:pt x="2684621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32259" y="41434"/>
                    <a:pt x="2860834" y="1476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1" name="Freeform: Shape 80"/>
            <p:cNvSpPr/>
            <p:nvPr/>
          </p:nvSpPr>
          <p:spPr>
            <a:xfrm rot="5400000" flipH="1">
              <a:off x="825736" y="3419421"/>
              <a:ext cx="5669280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82" name="Freeform: Shape 81"/>
            <p:cNvSpPr/>
            <p:nvPr/>
          </p:nvSpPr>
          <p:spPr>
            <a:xfrm rot="16200000">
              <a:off x="9124466" y="3419421"/>
              <a:ext cx="5669280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84" name="Freeform: Shape 83"/>
            <p:cNvSpPr/>
            <p:nvPr/>
          </p:nvSpPr>
          <p:spPr>
            <a:xfrm>
              <a:off x="3861991" y="6386216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5" name="Freeform: Shape 84"/>
            <p:cNvSpPr/>
            <p:nvPr/>
          </p:nvSpPr>
          <p:spPr>
            <a:xfrm>
              <a:off x="3990546" y="6335690"/>
              <a:ext cx="97040" cy="69314"/>
            </a:xfrm>
            <a:custGeom>
              <a:avLst/>
              <a:gdLst>
                <a:gd name="connsiteX0" fmla="*/ 7397 w 66675"/>
                <a:gd name="connsiteY0" fmla="*/ 13242 h 47625"/>
                <a:gd name="connsiteX1" fmla="*/ 18827 w 66675"/>
                <a:gd name="connsiteY1" fmla="*/ 47532 h 47625"/>
                <a:gd name="connsiteX2" fmla="*/ 38830 w 66675"/>
                <a:gd name="connsiteY2" fmla="*/ 48485 h 47625"/>
                <a:gd name="connsiteX3" fmla="*/ 61690 w 66675"/>
                <a:gd name="connsiteY3" fmla="*/ 44675 h 47625"/>
                <a:gd name="connsiteX4" fmla="*/ 64547 w 66675"/>
                <a:gd name="connsiteY4" fmla="*/ 36102 h 47625"/>
                <a:gd name="connsiteX5" fmla="*/ 64547 w 66675"/>
                <a:gd name="connsiteY5" fmla="*/ 17052 h 47625"/>
                <a:gd name="connsiteX6" fmla="*/ 47402 w 66675"/>
                <a:gd name="connsiteY6" fmla="*/ 13242 h 47625"/>
                <a:gd name="connsiteX7" fmla="*/ 14065 w 66675"/>
                <a:gd name="connsiteY7" fmla="*/ 9432 h 47625"/>
                <a:gd name="connsiteX8" fmla="*/ 12160 w 66675"/>
                <a:gd name="connsiteY8" fmla="*/ 16100 h 47625"/>
                <a:gd name="connsiteX9" fmla="*/ 33115 w 66675"/>
                <a:gd name="connsiteY9" fmla="*/ 18957 h 47625"/>
                <a:gd name="connsiteX10" fmla="*/ 54070 w 66675"/>
                <a:gd name="connsiteY10" fmla="*/ 18957 h 47625"/>
                <a:gd name="connsiteX11" fmla="*/ 61690 w 66675"/>
                <a:gd name="connsiteY11" fmla="*/ 35150 h 47625"/>
                <a:gd name="connsiteX12" fmla="*/ 44545 w 66675"/>
                <a:gd name="connsiteY12" fmla="*/ 41817 h 47625"/>
                <a:gd name="connsiteX13" fmla="*/ 15970 w 66675"/>
                <a:gd name="connsiteY13" fmla="*/ 28482 h 47625"/>
                <a:gd name="connsiteX14" fmla="*/ 10255 w 66675"/>
                <a:gd name="connsiteY14" fmla="*/ 7527 h 47625"/>
                <a:gd name="connsiteX15" fmla="*/ 7397 w 66675"/>
                <a:gd name="connsiteY15" fmla="*/ 13242 h 47625"/>
                <a:gd name="connsiteX16" fmla="*/ 7397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97" y="13242"/>
                  </a:moveTo>
                  <a:cubicBezTo>
                    <a:pt x="15970" y="22767"/>
                    <a:pt x="8350" y="39912"/>
                    <a:pt x="18827" y="47532"/>
                  </a:cubicBezTo>
                  <a:cubicBezTo>
                    <a:pt x="24542" y="51342"/>
                    <a:pt x="32162" y="49437"/>
                    <a:pt x="38830" y="48485"/>
                  </a:cubicBezTo>
                  <a:cubicBezTo>
                    <a:pt x="44545" y="47532"/>
                    <a:pt x="57880" y="48485"/>
                    <a:pt x="61690" y="44675"/>
                  </a:cubicBezTo>
                  <a:cubicBezTo>
                    <a:pt x="64547" y="42770"/>
                    <a:pt x="64547" y="38960"/>
                    <a:pt x="64547" y="36102"/>
                  </a:cubicBezTo>
                  <a:cubicBezTo>
                    <a:pt x="64547" y="31340"/>
                    <a:pt x="66452" y="21815"/>
                    <a:pt x="64547" y="17052"/>
                  </a:cubicBezTo>
                  <a:cubicBezTo>
                    <a:pt x="61690" y="10385"/>
                    <a:pt x="53117" y="13242"/>
                    <a:pt x="47402" y="13242"/>
                  </a:cubicBezTo>
                  <a:cubicBezTo>
                    <a:pt x="35972" y="13242"/>
                    <a:pt x="25495" y="12290"/>
                    <a:pt x="14065" y="9432"/>
                  </a:cubicBezTo>
                  <a:cubicBezTo>
                    <a:pt x="12160" y="9432"/>
                    <a:pt x="10255" y="15147"/>
                    <a:pt x="12160" y="16100"/>
                  </a:cubicBezTo>
                  <a:cubicBezTo>
                    <a:pt x="18827" y="17052"/>
                    <a:pt x="25495" y="18957"/>
                    <a:pt x="33115" y="18957"/>
                  </a:cubicBezTo>
                  <a:cubicBezTo>
                    <a:pt x="39782" y="19910"/>
                    <a:pt x="47402" y="18005"/>
                    <a:pt x="54070" y="18957"/>
                  </a:cubicBezTo>
                  <a:cubicBezTo>
                    <a:pt x="61690" y="20862"/>
                    <a:pt x="63595" y="27530"/>
                    <a:pt x="61690" y="35150"/>
                  </a:cubicBezTo>
                  <a:cubicBezTo>
                    <a:pt x="60737" y="41817"/>
                    <a:pt x="50260" y="40865"/>
                    <a:pt x="44545" y="41817"/>
                  </a:cubicBezTo>
                  <a:cubicBezTo>
                    <a:pt x="30257" y="43722"/>
                    <a:pt x="17875" y="45627"/>
                    <a:pt x="15970" y="28482"/>
                  </a:cubicBezTo>
                  <a:cubicBezTo>
                    <a:pt x="15017" y="20862"/>
                    <a:pt x="15017" y="13242"/>
                    <a:pt x="10255" y="7527"/>
                  </a:cubicBezTo>
                  <a:cubicBezTo>
                    <a:pt x="8350" y="5622"/>
                    <a:pt x="6445" y="11337"/>
                    <a:pt x="7397" y="13242"/>
                  </a:cubicBezTo>
                  <a:lnTo>
                    <a:pt x="7397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6" name="Freeform: Shape 85"/>
            <p:cNvSpPr/>
            <p:nvPr/>
          </p:nvSpPr>
          <p:spPr>
            <a:xfrm>
              <a:off x="4006547" y="6276815"/>
              <a:ext cx="55451" cy="83177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7" name="Freeform: Shape 86"/>
            <p:cNvSpPr/>
            <p:nvPr/>
          </p:nvSpPr>
          <p:spPr>
            <a:xfrm>
              <a:off x="5074990" y="6352734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8" name="Freeform: Shape 87"/>
            <p:cNvSpPr/>
            <p:nvPr/>
          </p:nvSpPr>
          <p:spPr>
            <a:xfrm>
              <a:off x="5183608" y="6313505"/>
              <a:ext cx="83177" cy="69314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89" name="Freeform: Shape 88"/>
            <p:cNvSpPr/>
            <p:nvPr/>
          </p:nvSpPr>
          <p:spPr>
            <a:xfrm>
              <a:off x="5196788" y="6267233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0" name="Freeform: Shape 89"/>
            <p:cNvSpPr/>
            <p:nvPr/>
          </p:nvSpPr>
          <p:spPr>
            <a:xfrm>
              <a:off x="7086488" y="6331941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20504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1" name="Freeform: Shape 90"/>
            <p:cNvSpPr/>
            <p:nvPr/>
          </p:nvSpPr>
          <p:spPr>
            <a:xfrm>
              <a:off x="7195730" y="6292711"/>
              <a:ext cx="83177" cy="69314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1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6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1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1" y="13245"/>
                    <a:pt x="12095" y="14197"/>
                  </a:cubicBezTo>
                  <a:cubicBezTo>
                    <a:pt x="17810" y="15150"/>
                    <a:pt x="23525" y="16102"/>
                    <a:pt x="29241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6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2" name="Freeform: Shape 91"/>
            <p:cNvSpPr/>
            <p:nvPr/>
          </p:nvSpPr>
          <p:spPr>
            <a:xfrm>
              <a:off x="7209673" y="6246439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3" name="Freeform: Shape 92"/>
            <p:cNvSpPr/>
            <p:nvPr/>
          </p:nvSpPr>
          <p:spPr>
            <a:xfrm>
              <a:off x="6062025" y="6343242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2831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4" name="Freeform: Shape 93"/>
            <p:cNvSpPr/>
            <p:nvPr/>
          </p:nvSpPr>
          <p:spPr>
            <a:xfrm>
              <a:off x="6190015" y="6293091"/>
              <a:ext cx="97040" cy="69314"/>
            </a:xfrm>
            <a:custGeom>
              <a:avLst/>
              <a:gdLst>
                <a:gd name="connsiteX0" fmla="*/ 7785 w 66675"/>
                <a:gd name="connsiteY0" fmla="*/ 12983 h 47625"/>
                <a:gd name="connsiteX1" fmla="*/ 19215 w 66675"/>
                <a:gd name="connsiteY1" fmla="*/ 47273 h 47625"/>
                <a:gd name="connsiteX2" fmla="*/ 39217 w 66675"/>
                <a:gd name="connsiteY2" fmla="*/ 48226 h 47625"/>
                <a:gd name="connsiteX3" fmla="*/ 62077 w 66675"/>
                <a:gd name="connsiteY3" fmla="*/ 44416 h 47625"/>
                <a:gd name="connsiteX4" fmla="*/ 64935 w 66675"/>
                <a:gd name="connsiteY4" fmla="*/ 35843 h 47625"/>
                <a:gd name="connsiteX5" fmla="*/ 64935 w 66675"/>
                <a:gd name="connsiteY5" fmla="*/ 16793 h 47625"/>
                <a:gd name="connsiteX6" fmla="*/ 47790 w 66675"/>
                <a:gd name="connsiteY6" fmla="*/ 12983 h 47625"/>
                <a:gd name="connsiteX7" fmla="*/ 14452 w 66675"/>
                <a:gd name="connsiteY7" fmla="*/ 9173 h 47625"/>
                <a:gd name="connsiteX8" fmla="*/ 12547 w 66675"/>
                <a:gd name="connsiteY8" fmla="*/ 15841 h 47625"/>
                <a:gd name="connsiteX9" fmla="*/ 33502 w 66675"/>
                <a:gd name="connsiteY9" fmla="*/ 18698 h 47625"/>
                <a:gd name="connsiteX10" fmla="*/ 54457 w 66675"/>
                <a:gd name="connsiteY10" fmla="*/ 18698 h 47625"/>
                <a:gd name="connsiteX11" fmla="*/ 62077 w 66675"/>
                <a:gd name="connsiteY11" fmla="*/ 34891 h 47625"/>
                <a:gd name="connsiteX12" fmla="*/ 43980 w 66675"/>
                <a:gd name="connsiteY12" fmla="*/ 41558 h 47625"/>
                <a:gd name="connsiteX13" fmla="*/ 15405 w 66675"/>
                <a:gd name="connsiteY13" fmla="*/ 28223 h 47625"/>
                <a:gd name="connsiteX14" fmla="*/ 9690 w 66675"/>
                <a:gd name="connsiteY14" fmla="*/ 7268 h 47625"/>
                <a:gd name="connsiteX15" fmla="*/ 7785 w 66675"/>
                <a:gd name="connsiteY15" fmla="*/ 12983 h 47625"/>
                <a:gd name="connsiteX16" fmla="*/ 7785 w 66675"/>
                <a:gd name="connsiteY16" fmla="*/ 129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83"/>
                  </a:moveTo>
                  <a:cubicBezTo>
                    <a:pt x="16357" y="22508"/>
                    <a:pt x="8737" y="39653"/>
                    <a:pt x="19215" y="47273"/>
                  </a:cubicBezTo>
                  <a:cubicBezTo>
                    <a:pt x="24930" y="51083"/>
                    <a:pt x="32549" y="49178"/>
                    <a:pt x="39217" y="48226"/>
                  </a:cubicBezTo>
                  <a:cubicBezTo>
                    <a:pt x="44932" y="47273"/>
                    <a:pt x="58267" y="48226"/>
                    <a:pt x="62077" y="44416"/>
                  </a:cubicBezTo>
                  <a:cubicBezTo>
                    <a:pt x="64935" y="42511"/>
                    <a:pt x="64935" y="38701"/>
                    <a:pt x="64935" y="35843"/>
                  </a:cubicBezTo>
                  <a:cubicBezTo>
                    <a:pt x="64935" y="31081"/>
                    <a:pt x="66840" y="21556"/>
                    <a:pt x="64935" y="16793"/>
                  </a:cubicBezTo>
                  <a:cubicBezTo>
                    <a:pt x="62077" y="10126"/>
                    <a:pt x="53505" y="12983"/>
                    <a:pt x="47790" y="12983"/>
                  </a:cubicBezTo>
                  <a:cubicBezTo>
                    <a:pt x="36360" y="12983"/>
                    <a:pt x="25882" y="12031"/>
                    <a:pt x="14452" y="9173"/>
                  </a:cubicBezTo>
                  <a:cubicBezTo>
                    <a:pt x="12547" y="9173"/>
                    <a:pt x="10642" y="14888"/>
                    <a:pt x="12547" y="15841"/>
                  </a:cubicBezTo>
                  <a:cubicBezTo>
                    <a:pt x="19215" y="16793"/>
                    <a:pt x="25882" y="18698"/>
                    <a:pt x="33502" y="18698"/>
                  </a:cubicBezTo>
                  <a:cubicBezTo>
                    <a:pt x="40170" y="19651"/>
                    <a:pt x="47790" y="17746"/>
                    <a:pt x="54457" y="18698"/>
                  </a:cubicBezTo>
                  <a:cubicBezTo>
                    <a:pt x="62077" y="20603"/>
                    <a:pt x="63982" y="27271"/>
                    <a:pt x="62077" y="34891"/>
                  </a:cubicBezTo>
                  <a:cubicBezTo>
                    <a:pt x="60172" y="41558"/>
                    <a:pt x="49695" y="40606"/>
                    <a:pt x="43980" y="41558"/>
                  </a:cubicBezTo>
                  <a:cubicBezTo>
                    <a:pt x="29692" y="43463"/>
                    <a:pt x="17310" y="45368"/>
                    <a:pt x="15405" y="28223"/>
                  </a:cubicBezTo>
                  <a:cubicBezTo>
                    <a:pt x="14452" y="20603"/>
                    <a:pt x="14452" y="12983"/>
                    <a:pt x="9690" y="7268"/>
                  </a:cubicBezTo>
                  <a:cubicBezTo>
                    <a:pt x="8737" y="6316"/>
                    <a:pt x="5880" y="11078"/>
                    <a:pt x="7785" y="12983"/>
                  </a:cubicBezTo>
                  <a:lnTo>
                    <a:pt x="7785" y="1298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5" name="Freeform: Shape 94"/>
            <p:cNvSpPr/>
            <p:nvPr/>
          </p:nvSpPr>
          <p:spPr>
            <a:xfrm>
              <a:off x="6205194" y="6235227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2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2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2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7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5454" y="50836"/>
                    <a:pt x="17359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6" name="Freeform: Shape 95"/>
            <p:cNvSpPr/>
            <p:nvPr/>
          </p:nvSpPr>
          <p:spPr>
            <a:xfrm>
              <a:off x="9027362" y="6364298"/>
              <a:ext cx="360434" cy="374297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8121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7" name="Freeform: Shape 96"/>
            <p:cNvSpPr/>
            <p:nvPr/>
          </p:nvSpPr>
          <p:spPr>
            <a:xfrm>
              <a:off x="9154618" y="6323297"/>
              <a:ext cx="97040" cy="69314"/>
            </a:xfrm>
            <a:custGeom>
              <a:avLst/>
              <a:gdLst>
                <a:gd name="connsiteX0" fmla="*/ 7338 w 66675"/>
                <a:gd name="connsiteY0" fmla="*/ 13242 h 47625"/>
                <a:gd name="connsiteX1" fmla="*/ 18768 w 66675"/>
                <a:gd name="connsiteY1" fmla="*/ 47532 h 47625"/>
                <a:gd name="connsiteX2" fmla="*/ 38771 w 66675"/>
                <a:gd name="connsiteY2" fmla="*/ 48485 h 47625"/>
                <a:gd name="connsiteX3" fmla="*/ 61631 w 66675"/>
                <a:gd name="connsiteY3" fmla="*/ 44675 h 47625"/>
                <a:gd name="connsiteX4" fmla="*/ 64488 w 66675"/>
                <a:gd name="connsiteY4" fmla="*/ 36102 h 47625"/>
                <a:gd name="connsiteX5" fmla="*/ 64488 w 66675"/>
                <a:gd name="connsiteY5" fmla="*/ 17052 h 47625"/>
                <a:gd name="connsiteX6" fmla="*/ 47343 w 66675"/>
                <a:gd name="connsiteY6" fmla="*/ 13242 h 47625"/>
                <a:gd name="connsiteX7" fmla="*/ 14006 w 66675"/>
                <a:gd name="connsiteY7" fmla="*/ 9432 h 47625"/>
                <a:gd name="connsiteX8" fmla="*/ 12101 w 66675"/>
                <a:gd name="connsiteY8" fmla="*/ 16100 h 47625"/>
                <a:gd name="connsiteX9" fmla="*/ 33056 w 66675"/>
                <a:gd name="connsiteY9" fmla="*/ 18957 h 47625"/>
                <a:gd name="connsiteX10" fmla="*/ 54011 w 66675"/>
                <a:gd name="connsiteY10" fmla="*/ 18957 h 47625"/>
                <a:gd name="connsiteX11" fmla="*/ 61631 w 66675"/>
                <a:gd name="connsiteY11" fmla="*/ 35150 h 47625"/>
                <a:gd name="connsiteX12" fmla="*/ 43533 w 66675"/>
                <a:gd name="connsiteY12" fmla="*/ 41817 h 47625"/>
                <a:gd name="connsiteX13" fmla="*/ 14958 w 66675"/>
                <a:gd name="connsiteY13" fmla="*/ 28482 h 47625"/>
                <a:gd name="connsiteX14" fmla="*/ 9243 w 66675"/>
                <a:gd name="connsiteY14" fmla="*/ 7527 h 47625"/>
                <a:gd name="connsiteX15" fmla="*/ 7338 w 66675"/>
                <a:gd name="connsiteY15" fmla="*/ 13242 h 47625"/>
                <a:gd name="connsiteX16" fmla="*/ 7338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38" y="13242"/>
                  </a:moveTo>
                  <a:cubicBezTo>
                    <a:pt x="15911" y="22767"/>
                    <a:pt x="8291" y="39912"/>
                    <a:pt x="18768" y="47532"/>
                  </a:cubicBezTo>
                  <a:cubicBezTo>
                    <a:pt x="24483" y="51342"/>
                    <a:pt x="32103" y="49437"/>
                    <a:pt x="38771" y="48485"/>
                  </a:cubicBezTo>
                  <a:cubicBezTo>
                    <a:pt x="44486" y="47532"/>
                    <a:pt x="57821" y="48485"/>
                    <a:pt x="61631" y="44675"/>
                  </a:cubicBezTo>
                  <a:cubicBezTo>
                    <a:pt x="64488" y="42770"/>
                    <a:pt x="64488" y="38960"/>
                    <a:pt x="64488" y="36102"/>
                  </a:cubicBezTo>
                  <a:cubicBezTo>
                    <a:pt x="64488" y="31340"/>
                    <a:pt x="66393" y="21815"/>
                    <a:pt x="64488" y="17052"/>
                  </a:cubicBezTo>
                  <a:cubicBezTo>
                    <a:pt x="61631" y="10385"/>
                    <a:pt x="53058" y="13242"/>
                    <a:pt x="47343" y="13242"/>
                  </a:cubicBezTo>
                  <a:cubicBezTo>
                    <a:pt x="35913" y="13242"/>
                    <a:pt x="25436" y="12290"/>
                    <a:pt x="14006" y="9432"/>
                  </a:cubicBezTo>
                  <a:cubicBezTo>
                    <a:pt x="12101" y="9432"/>
                    <a:pt x="10196" y="15147"/>
                    <a:pt x="12101" y="16100"/>
                  </a:cubicBezTo>
                  <a:cubicBezTo>
                    <a:pt x="18768" y="17052"/>
                    <a:pt x="25436" y="18957"/>
                    <a:pt x="33056" y="18957"/>
                  </a:cubicBezTo>
                  <a:cubicBezTo>
                    <a:pt x="39723" y="19910"/>
                    <a:pt x="47343" y="18005"/>
                    <a:pt x="54011" y="18957"/>
                  </a:cubicBezTo>
                  <a:cubicBezTo>
                    <a:pt x="61631" y="20862"/>
                    <a:pt x="63536" y="27530"/>
                    <a:pt x="61631" y="35150"/>
                  </a:cubicBezTo>
                  <a:cubicBezTo>
                    <a:pt x="59726" y="41817"/>
                    <a:pt x="49248" y="40865"/>
                    <a:pt x="43533" y="41817"/>
                  </a:cubicBezTo>
                  <a:cubicBezTo>
                    <a:pt x="29246" y="43722"/>
                    <a:pt x="16863" y="45627"/>
                    <a:pt x="14958" y="28482"/>
                  </a:cubicBezTo>
                  <a:cubicBezTo>
                    <a:pt x="14006" y="20862"/>
                    <a:pt x="14006" y="13242"/>
                    <a:pt x="9243" y="7527"/>
                  </a:cubicBezTo>
                  <a:cubicBezTo>
                    <a:pt x="9243" y="5622"/>
                    <a:pt x="6386" y="11337"/>
                    <a:pt x="7338" y="13242"/>
                  </a:cubicBezTo>
                  <a:lnTo>
                    <a:pt x="7338" y="132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8" name="Freeform: Shape 97"/>
            <p:cNvSpPr/>
            <p:nvPr/>
          </p:nvSpPr>
          <p:spPr>
            <a:xfrm>
              <a:off x="9170531" y="6264422"/>
              <a:ext cx="55451" cy="83177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99" name="Freeform: Shape 98"/>
            <p:cNvSpPr/>
            <p:nvPr/>
          </p:nvSpPr>
          <p:spPr>
            <a:xfrm>
              <a:off x="10782886" y="6312615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5739" y="36773"/>
                    <a:pt x="220504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3361" y="124403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0" name="Freeform: Shape 99"/>
            <p:cNvSpPr/>
            <p:nvPr/>
          </p:nvSpPr>
          <p:spPr>
            <a:xfrm>
              <a:off x="10892127" y="6274773"/>
              <a:ext cx="83177" cy="69314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0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5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0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0" y="13245"/>
                    <a:pt x="12095" y="14197"/>
                  </a:cubicBezTo>
                  <a:cubicBezTo>
                    <a:pt x="17810" y="15150"/>
                    <a:pt x="23525" y="16102"/>
                    <a:pt x="29240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5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1" name="Freeform: Shape 100"/>
            <p:cNvSpPr/>
            <p:nvPr/>
          </p:nvSpPr>
          <p:spPr>
            <a:xfrm>
              <a:off x="10906070" y="6228501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2" name="Freeform: Shape 101"/>
            <p:cNvSpPr/>
            <p:nvPr/>
          </p:nvSpPr>
          <p:spPr>
            <a:xfrm>
              <a:off x="8117960" y="6343114"/>
              <a:ext cx="332708" cy="346571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3" name="Freeform: Shape 102"/>
            <p:cNvSpPr/>
            <p:nvPr/>
          </p:nvSpPr>
          <p:spPr>
            <a:xfrm>
              <a:off x="8226579" y="6303884"/>
              <a:ext cx="83177" cy="69314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4" name="Freeform: Shape 103"/>
            <p:cNvSpPr/>
            <p:nvPr/>
          </p:nvSpPr>
          <p:spPr>
            <a:xfrm>
              <a:off x="8239758" y="6257612"/>
              <a:ext cx="55451" cy="69314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5" name="Freeform: Shape 104"/>
            <p:cNvSpPr/>
            <p:nvPr/>
          </p:nvSpPr>
          <p:spPr>
            <a:xfrm flipH="1">
              <a:off x="3587507" y="6219799"/>
              <a:ext cx="4172716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>
                <a:solidFill>
                  <a:schemeClr val="accent1"/>
                </a:solidFill>
              </a:endParaRPr>
            </a:p>
          </p:txBody>
        </p:sp>
        <p:sp>
          <p:nvSpPr>
            <p:cNvPr id="106" name="Freeform: Shape 105"/>
            <p:cNvSpPr/>
            <p:nvPr/>
          </p:nvSpPr>
          <p:spPr>
            <a:xfrm>
              <a:off x="7728902" y="6218497"/>
              <a:ext cx="4297680" cy="110903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7146 h 76200"/>
                <a:gd name="connsiteX2" fmla="*/ 2719864 w 2867025"/>
                <a:gd name="connsiteY2" fmla="*/ 34766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476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23336"/>
                    <a:pt x="2817019" y="24289"/>
                    <a:pt x="2803684" y="27146"/>
                  </a:cubicBezTo>
                  <a:cubicBezTo>
                    <a:pt x="2770346" y="34766"/>
                    <a:pt x="2749391" y="32861"/>
                    <a:pt x="2719864" y="34766"/>
                  </a:cubicBezTo>
                  <a:cubicBezTo>
                    <a:pt x="2684621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32259" y="41434"/>
                    <a:pt x="2860834" y="14764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7" name="Freeform: Shape 106"/>
            <p:cNvSpPr/>
            <p:nvPr/>
          </p:nvSpPr>
          <p:spPr>
            <a:xfrm>
              <a:off x="11491548" y="672530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8" name="Freeform: Shape 107"/>
            <p:cNvSpPr/>
            <p:nvPr/>
          </p:nvSpPr>
          <p:spPr>
            <a:xfrm>
              <a:off x="11619540" y="622406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09" name="Freeform: Shape 108"/>
            <p:cNvSpPr/>
            <p:nvPr/>
          </p:nvSpPr>
          <p:spPr>
            <a:xfrm>
              <a:off x="11636103" y="564515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0" name="Freeform: Shape 109"/>
            <p:cNvSpPr/>
            <p:nvPr/>
          </p:nvSpPr>
          <p:spPr>
            <a:xfrm>
              <a:off x="7844787" y="1245277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1" name="Freeform: Shape 110"/>
            <p:cNvSpPr/>
            <p:nvPr/>
          </p:nvSpPr>
          <p:spPr>
            <a:xfrm>
              <a:off x="7972779" y="1195153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2" name="Freeform: Shape 111"/>
            <p:cNvSpPr/>
            <p:nvPr/>
          </p:nvSpPr>
          <p:spPr>
            <a:xfrm>
              <a:off x="7989342" y="1137262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3" name="Freeform: Shape 112"/>
            <p:cNvSpPr/>
            <p:nvPr/>
          </p:nvSpPr>
          <p:spPr>
            <a:xfrm>
              <a:off x="11590505" y="6361031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4" name="Freeform: Shape 113"/>
            <p:cNvSpPr/>
            <p:nvPr/>
          </p:nvSpPr>
          <p:spPr>
            <a:xfrm>
              <a:off x="11718497" y="6310907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5" name="Freeform: Shape 114"/>
            <p:cNvSpPr/>
            <p:nvPr/>
          </p:nvSpPr>
          <p:spPr>
            <a:xfrm>
              <a:off x="11735060" y="6253016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6" name="Freeform: Shape 115"/>
            <p:cNvSpPr/>
            <p:nvPr/>
          </p:nvSpPr>
          <p:spPr>
            <a:xfrm>
              <a:off x="9879216" y="6361031"/>
              <a:ext cx="360434" cy="374297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7" name="Freeform: Shape 116"/>
            <p:cNvSpPr/>
            <p:nvPr/>
          </p:nvSpPr>
          <p:spPr>
            <a:xfrm>
              <a:off x="10007208" y="6310907"/>
              <a:ext cx="97040" cy="69314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  <p:sp>
          <p:nvSpPr>
            <p:cNvPr id="118" name="Freeform: Shape 117"/>
            <p:cNvSpPr/>
            <p:nvPr/>
          </p:nvSpPr>
          <p:spPr>
            <a:xfrm>
              <a:off x="10023771" y="6253016"/>
              <a:ext cx="55451" cy="83177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accent1"/>
                </a:solidFill>
              </a:endParaRPr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" name="Group 111"/>
          <p:cNvGrpSpPr/>
          <p:nvPr/>
        </p:nvGrpSpPr>
        <p:grpSpPr>
          <a:xfrm>
            <a:off x="0" y="1001870"/>
            <a:ext cx="12192000" cy="5120634"/>
            <a:chOff x="0" y="1001870"/>
            <a:chExt cx="12192000" cy="5120634"/>
          </a:xfrm>
        </p:grpSpPr>
        <p:sp>
          <p:nvSpPr>
            <p:cNvPr id="2" name="Rectangle 1"/>
            <p:cNvSpPr/>
            <p:nvPr/>
          </p:nvSpPr>
          <p:spPr>
            <a:xfrm>
              <a:off x="0" y="1001870"/>
              <a:ext cx="12192000" cy="5120634"/>
            </a:xfrm>
            <a:prstGeom prst="rect">
              <a:avLst/>
            </a:prstGeom>
            <a:solidFill>
              <a:schemeClr val="accent2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Graphic 12"/>
            <p:cNvSpPr/>
            <p:nvPr/>
          </p:nvSpPr>
          <p:spPr>
            <a:xfrm rot="1218983">
              <a:off x="5745166" y="2092026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Graphic 12"/>
            <p:cNvSpPr/>
            <p:nvPr/>
          </p:nvSpPr>
          <p:spPr>
            <a:xfrm rot="1218983">
              <a:off x="4915187" y="1907277"/>
              <a:ext cx="492062" cy="49206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Graphic 12"/>
            <p:cNvSpPr/>
            <p:nvPr/>
          </p:nvSpPr>
          <p:spPr>
            <a:xfrm rot="1218983">
              <a:off x="9229817" y="1888489"/>
              <a:ext cx="587069" cy="58706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Graphic 12"/>
            <p:cNvSpPr/>
            <p:nvPr/>
          </p:nvSpPr>
          <p:spPr>
            <a:xfrm rot="1218983">
              <a:off x="7595304" y="1918172"/>
              <a:ext cx="366357" cy="36635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Graphic 12"/>
            <p:cNvSpPr/>
            <p:nvPr/>
          </p:nvSpPr>
          <p:spPr>
            <a:xfrm rot="1218983">
              <a:off x="6938868" y="2003070"/>
              <a:ext cx="526292" cy="52629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Graphic 12"/>
            <p:cNvSpPr/>
            <p:nvPr/>
          </p:nvSpPr>
          <p:spPr>
            <a:xfrm rot="1218983">
              <a:off x="2768832" y="2108552"/>
              <a:ext cx="587069" cy="58706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Graphic 12"/>
            <p:cNvSpPr/>
            <p:nvPr/>
          </p:nvSpPr>
          <p:spPr>
            <a:xfrm rot="1218983">
              <a:off x="1320507" y="1957212"/>
              <a:ext cx="366357" cy="36635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Graphic 12"/>
            <p:cNvSpPr/>
            <p:nvPr/>
          </p:nvSpPr>
          <p:spPr>
            <a:xfrm rot="1218983">
              <a:off x="477883" y="2223133"/>
              <a:ext cx="526292" cy="52629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Graphic 12"/>
            <p:cNvSpPr/>
            <p:nvPr/>
          </p:nvSpPr>
          <p:spPr>
            <a:xfrm rot="1218983">
              <a:off x="11099968" y="2484444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Graphic 12"/>
            <p:cNvSpPr/>
            <p:nvPr/>
          </p:nvSpPr>
          <p:spPr>
            <a:xfrm rot="1218983">
              <a:off x="186439" y="3428230"/>
              <a:ext cx="788506" cy="788506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  <a:alpha val="6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Graphic 12"/>
            <p:cNvSpPr/>
            <p:nvPr/>
          </p:nvSpPr>
          <p:spPr>
            <a:xfrm rot="1218983">
              <a:off x="5016483" y="3959269"/>
              <a:ext cx="706875" cy="706875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Graphic 12"/>
            <p:cNvSpPr/>
            <p:nvPr/>
          </p:nvSpPr>
          <p:spPr>
            <a:xfrm rot="1218983">
              <a:off x="10920414" y="3978051"/>
              <a:ext cx="706875" cy="706875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>
                <a:alpha val="28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Graphic 12"/>
            <p:cNvSpPr/>
            <p:nvPr/>
          </p:nvSpPr>
          <p:spPr>
            <a:xfrm rot="1218983">
              <a:off x="10800075" y="2204618"/>
              <a:ext cx="366357" cy="36635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20000"/>
                <a:lumOff val="80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Oval 3"/>
          <p:cNvSpPr/>
          <p:nvPr/>
        </p:nvSpPr>
        <p:spPr>
          <a:xfrm>
            <a:off x="5543509" y="459712"/>
            <a:ext cx="1113692" cy="11136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2"/>
              </a:solidFill>
            </a:endParaRPr>
          </a:p>
        </p:txBody>
      </p:sp>
      <p:sp>
        <p:nvSpPr>
          <p:cNvPr id="4" name="Rectangle 2"/>
          <p:cNvSpPr/>
          <p:nvPr/>
        </p:nvSpPr>
        <p:spPr>
          <a:xfrm>
            <a:off x="4355" y="1001870"/>
            <a:ext cx="12192000" cy="86409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2"/>
              </a:solidFill>
            </a:endParaRPr>
          </a:p>
        </p:txBody>
      </p:sp>
      <p:sp>
        <p:nvSpPr>
          <p:cNvPr id="8" name="Title 1"/>
          <p:cNvSpPr txBox="1"/>
          <p:nvPr/>
        </p:nvSpPr>
        <p:spPr>
          <a:xfrm>
            <a:off x="0" y="1215629"/>
            <a:ext cx="12192000" cy="504056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altLang="ko-KR" dirty="0">
                <a:solidFill>
                  <a:schemeClr val="bg1"/>
                </a:solidFill>
              </a:rPr>
              <a:t>Columns Style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" name="Graphic 12"/>
          <p:cNvSpPr/>
          <p:nvPr/>
        </p:nvSpPr>
        <p:spPr>
          <a:xfrm rot="1218983">
            <a:off x="5803156" y="651705"/>
            <a:ext cx="585688" cy="585688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1" name="Group 110"/>
          <p:cNvGrpSpPr/>
          <p:nvPr/>
        </p:nvGrpSpPr>
        <p:grpSpPr>
          <a:xfrm>
            <a:off x="182228" y="5323959"/>
            <a:ext cx="12009772" cy="798545"/>
            <a:chOff x="182228" y="5323959"/>
            <a:chExt cx="12009772" cy="798545"/>
          </a:xfrm>
        </p:grpSpPr>
        <p:sp>
          <p:nvSpPr>
            <p:cNvPr id="47" name="Graphic 47"/>
            <p:cNvSpPr/>
            <p:nvPr/>
          </p:nvSpPr>
          <p:spPr>
            <a:xfrm>
              <a:off x="182228" y="5323959"/>
              <a:ext cx="532363" cy="79854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Graphic 47"/>
            <p:cNvSpPr/>
            <p:nvPr/>
          </p:nvSpPr>
          <p:spPr>
            <a:xfrm>
              <a:off x="1843261" y="5607943"/>
              <a:ext cx="343040" cy="51456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Graphic 47"/>
            <p:cNvSpPr/>
            <p:nvPr/>
          </p:nvSpPr>
          <p:spPr>
            <a:xfrm>
              <a:off x="4351709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47"/>
            <p:cNvSpPr/>
            <p:nvPr/>
          </p:nvSpPr>
          <p:spPr>
            <a:xfrm>
              <a:off x="7626623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47"/>
            <p:cNvSpPr/>
            <p:nvPr/>
          </p:nvSpPr>
          <p:spPr>
            <a:xfrm>
              <a:off x="7207273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Graphic 47"/>
            <p:cNvSpPr/>
            <p:nvPr/>
          </p:nvSpPr>
          <p:spPr>
            <a:xfrm>
              <a:off x="5927814" y="5323959"/>
              <a:ext cx="532363" cy="79854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Graphic 47"/>
            <p:cNvSpPr/>
            <p:nvPr/>
          </p:nvSpPr>
          <p:spPr>
            <a:xfrm>
              <a:off x="8674601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Graphic 47"/>
            <p:cNvSpPr/>
            <p:nvPr/>
          </p:nvSpPr>
          <p:spPr>
            <a:xfrm>
              <a:off x="9005938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Graphic 47"/>
            <p:cNvSpPr/>
            <p:nvPr/>
          </p:nvSpPr>
          <p:spPr>
            <a:xfrm>
              <a:off x="9356249" y="5357581"/>
              <a:ext cx="509948" cy="76492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Graphic 47"/>
            <p:cNvSpPr/>
            <p:nvPr/>
          </p:nvSpPr>
          <p:spPr>
            <a:xfrm>
              <a:off x="6369929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Graphic 47"/>
            <p:cNvSpPr/>
            <p:nvPr/>
          </p:nvSpPr>
          <p:spPr>
            <a:xfrm>
              <a:off x="6656236" y="5357581"/>
              <a:ext cx="509948" cy="76492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Graphic 47"/>
            <p:cNvSpPr/>
            <p:nvPr/>
          </p:nvSpPr>
          <p:spPr>
            <a:xfrm>
              <a:off x="8028766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Graphic 47"/>
            <p:cNvSpPr/>
            <p:nvPr/>
          </p:nvSpPr>
          <p:spPr>
            <a:xfrm>
              <a:off x="9237301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Graphic 47"/>
            <p:cNvSpPr/>
            <p:nvPr/>
          </p:nvSpPr>
          <p:spPr>
            <a:xfrm>
              <a:off x="8952520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Graphic 47"/>
            <p:cNvSpPr/>
            <p:nvPr/>
          </p:nvSpPr>
          <p:spPr>
            <a:xfrm>
              <a:off x="6317634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Graphic 47"/>
            <p:cNvSpPr/>
            <p:nvPr/>
          </p:nvSpPr>
          <p:spPr>
            <a:xfrm>
              <a:off x="5898284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Graphic 47"/>
            <p:cNvSpPr/>
            <p:nvPr/>
          </p:nvSpPr>
          <p:spPr>
            <a:xfrm>
              <a:off x="4618825" y="5323959"/>
              <a:ext cx="532363" cy="79854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Graphic 47"/>
            <p:cNvSpPr/>
            <p:nvPr/>
          </p:nvSpPr>
          <p:spPr>
            <a:xfrm>
              <a:off x="5060940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Graphic 47"/>
            <p:cNvSpPr/>
            <p:nvPr/>
          </p:nvSpPr>
          <p:spPr>
            <a:xfrm>
              <a:off x="5347247" y="5357581"/>
              <a:ext cx="509948" cy="76492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Graphic 47"/>
            <p:cNvSpPr/>
            <p:nvPr/>
          </p:nvSpPr>
          <p:spPr>
            <a:xfrm>
              <a:off x="11353846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Graphic 47"/>
            <p:cNvSpPr/>
            <p:nvPr/>
          </p:nvSpPr>
          <p:spPr>
            <a:xfrm>
              <a:off x="10934496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Graphic 47"/>
            <p:cNvSpPr/>
            <p:nvPr/>
          </p:nvSpPr>
          <p:spPr>
            <a:xfrm>
              <a:off x="9655037" y="5323959"/>
              <a:ext cx="532363" cy="79854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Graphic 47"/>
            <p:cNvSpPr/>
            <p:nvPr/>
          </p:nvSpPr>
          <p:spPr>
            <a:xfrm>
              <a:off x="10097152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Graphic 47"/>
            <p:cNvSpPr/>
            <p:nvPr/>
          </p:nvSpPr>
          <p:spPr>
            <a:xfrm>
              <a:off x="10383459" y="5357581"/>
              <a:ext cx="509948" cy="76492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Graphic 47"/>
            <p:cNvSpPr/>
            <p:nvPr/>
          </p:nvSpPr>
          <p:spPr>
            <a:xfrm>
              <a:off x="2217107" y="5641005"/>
              <a:ext cx="320999" cy="48149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Graphic 47"/>
            <p:cNvSpPr/>
            <p:nvPr/>
          </p:nvSpPr>
          <p:spPr>
            <a:xfrm>
              <a:off x="1751565" y="5881755"/>
              <a:ext cx="160499" cy="24074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Graphic 47"/>
            <p:cNvSpPr/>
            <p:nvPr/>
          </p:nvSpPr>
          <p:spPr>
            <a:xfrm>
              <a:off x="544889" y="5502425"/>
              <a:ext cx="413386" cy="62007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Graphic 47"/>
            <p:cNvSpPr/>
            <p:nvPr/>
          </p:nvSpPr>
          <p:spPr>
            <a:xfrm>
              <a:off x="948135" y="5704995"/>
              <a:ext cx="278339" cy="41750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Graphic 47"/>
            <p:cNvSpPr/>
            <p:nvPr/>
          </p:nvSpPr>
          <p:spPr>
            <a:xfrm>
              <a:off x="1268302" y="5528533"/>
              <a:ext cx="395980" cy="59397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Graphic 47"/>
            <p:cNvSpPr/>
            <p:nvPr/>
          </p:nvSpPr>
          <p:spPr>
            <a:xfrm>
              <a:off x="11238982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Graphic 47"/>
            <p:cNvSpPr/>
            <p:nvPr/>
          </p:nvSpPr>
          <p:spPr>
            <a:xfrm>
              <a:off x="11753944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Graphic 47"/>
            <p:cNvSpPr/>
            <p:nvPr/>
          </p:nvSpPr>
          <p:spPr>
            <a:xfrm>
              <a:off x="11985307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Graphic 47"/>
            <p:cNvSpPr/>
            <p:nvPr/>
          </p:nvSpPr>
          <p:spPr>
            <a:xfrm>
              <a:off x="11700526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Graphic 47"/>
            <p:cNvSpPr/>
            <p:nvPr/>
          </p:nvSpPr>
          <p:spPr>
            <a:xfrm>
              <a:off x="3533784" y="5502424"/>
              <a:ext cx="413386" cy="62008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Graphic 47"/>
            <p:cNvSpPr/>
            <p:nvPr/>
          </p:nvSpPr>
          <p:spPr>
            <a:xfrm>
              <a:off x="3418920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Graphic 47"/>
            <p:cNvSpPr/>
            <p:nvPr/>
          </p:nvSpPr>
          <p:spPr>
            <a:xfrm>
              <a:off x="3933882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Graphic 47"/>
            <p:cNvSpPr/>
            <p:nvPr/>
          </p:nvSpPr>
          <p:spPr>
            <a:xfrm>
              <a:off x="4165245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Graphic 47"/>
            <p:cNvSpPr/>
            <p:nvPr/>
          </p:nvSpPr>
          <p:spPr>
            <a:xfrm>
              <a:off x="2476946" y="5584831"/>
              <a:ext cx="358448" cy="53767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4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Graphic 47"/>
            <p:cNvSpPr/>
            <p:nvPr/>
          </p:nvSpPr>
          <p:spPr>
            <a:xfrm>
              <a:off x="2708309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Graphic 47"/>
            <p:cNvSpPr/>
            <p:nvPr/>
          </p:nvSpPr>
          <p:spPr>
            <a:xfrm>
              <a:off x="2423528" y="5812464"/>
              <a:ext cx="206693" cy="31004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Graphic 47"/>
            <p:cNvSpPr/>
            <p:nvPr/>
          </p:nvSpPr>
          <p:spPr>
            <a:xfrm>
              <a:off x="2841096" y="5679962"/>
              <a:ext cx="295028" cy="442542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Graphic 47"/>
            <p:cNvSpPr/>
            <p:nvPr/>
          </p:nvSpPr>
          <p:spPr>
            <a:xfrm>
              <a:off x="3192521" y="5789738"/>
              <a:ext cx="221844" cy="33276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bg1">
                <a:alpha val="7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9" name="Graphic 12"/>
          <p:cNvSpPr/>
          <p:nvPr/>
        </p:nvSpPr>
        <p:spPr>
          <a:xfrm rot="1218983">
            <a:off x="3938892" y="1880465"/>
            <a:ext cx="706875" cy="706875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8000"/>
            </a:schemeClr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918148" y="2428874"/>
            <a:ext cx="4511102" cy="3210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6739706" y="2408124"/>
            <a:ext cx="4536674" cy="32316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0" y="4492988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5" dirty="0">
                <a:solidFill>
                  <a:schemeClr val="bg1"/>
                </a:solidFill>
                <a:cs typeface="Arial" panose="020B0604020202020204" pitchFamily="34" charset="0"/>
              </a:rPr>
              <a:t>Thank You</a:t>
            </a:r>
            <a:endParaRPr lang="ko-KR" altLang="en-US" sz="5865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5355006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5" dirty="0">
                <a:solidFill>
                  <a:schemeClr val="bg1"/>
                </a:solidFill>
                <a:cs typeface="Arial" panose="020B0604020202020204" pitchFamily="34" charset="0"/>
              </a:rPr>
              <a:t>Insert the Sub Title of Your Presentation</a:t>
            </a:r>
            <a:endParaRPr lang="ko-KR" altLang="en-US" sz="1865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491270" y="3350730"/>
            <a:ext cx="5209311" cy="975126"/>
            <a:chOff x="3482103" y="4194105"/>
            <a:chExt cx="5209311" cy="975126"/>
          </a:xfrm>
        </p:grpSpPr>
        <p:grpSp>
          <p:nvGrpSpPr>
            <p:cNvPr id="7" name="Group 6"/>
            <p:cNvGrpSpPr/>
            <p:nvPr/>
          </p:nvGrpSpPr>
          <p:grpSpPr>
            <a:xfrm>
              <a:off x="3482103" y="4194105"/>
              <a:ext cx="5209311" cy="975126"/>
              <a:chOff x="3686398" y="3891080"/>
              <a:chExt cx="4760612" cy="1055911"/>
            </a:xfrm>
          </p:grpSpPr>
          <p:sp>
            <p:nvSpPr>
              <p:cNvPr id="9" name="Freeform: Shape 8"/>
              <p:cNvSpPr/>
              <p:nvPr/>
            </p:nvSpPr>
            <p:spPr>
              <a:xfrm>
                <a:off x="7255458" y="4273456"/>
                <a:ext cx="1191552" cy="672919"/>
              </a:xfrm>
              <a:custGeom>
                <a:avLst/>
                <a:gdLst>
                  <a:gd name="connsiteX0" fmla="*/ 2252186 w 2257425"/>
                  <a:gd name="connsiteY0" fmla="*/ 1188244 h 1190625"/>
                  <a:gd name="connsiteX1" fmla="*/ 7144 w 2257425"/>
                  <a:gd name="connsiteY1" fmla="*/ 1188244 h 1190625"/>
                  <a:gd name="connsiteX2" fmla="*/ 7144 w 2257425"/>
                  <a:gd name="connsiteY2" fmla="*/ 7144 h 1190625"/>
                  <a:gd name="connsiteX3" fmla="*/ 2252186 w 2257425"/>
                  <a:gd name="connsiteY3" fmla="*/ 7144 h 1190625"/>
                  <a:gd name="connsiteX4" fmla="*/ 1729264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2252186" y="1188244"/>
                    </a:moveTo>
                    <a:lnTo>
                      <a:pt x="7144" y="1188244"/>
                    </a:lnTo>
                    <a:lnTo>
                      <a:pt x="7144" y="7144"/>
                    </a:lnTo>
                    <a:lnTo>
                      <a:pt x="2252186" y="7144"/>
                    </a:lnTo>
                    <a:lnTo>
                      <a:pt x="1729264" y="597694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/>
              <p:cNvSpPr/>
              <p:nvPr/>
            </p:nvSpPr>
            <p:spPr>
              <a:xfrm>
                <a:off x="7255458" y="4552282"/>
                <a:ext cx="659904" cy="394709"/>
              </a:xfrm>
              <a:custGeom>
                <a:avLst/>
                <a:gdLst>
                  <a:gd name="connsiteX0" fmla="*/ 7144 w 1019175"/>
                  <a:gd name="connsiteY0" fmla="*/ 7144 h 609600"/>
                  <a:gd name="connsiteX1" fmla="*/ 1012984 w 1019175"/>
                  <a:gd name="connsiteY1" fmla="*/ 15716 h 609600"/>
                  <a:gd name="connsiteX2" fmla="*/ 7144 w 101917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19175" h="609600">
                    <a:moveTo>
                      <a:pt x="7144" y="7144"/>
                    </a:moveTo>
                    <a:lnTo>
                      <a:pt x="1012984" y="15716"/>
                    </a:lnTo>
                    <a:lnTo>
                      <a:pt x="7144" y="60626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/>
              <p:cNvSpPr/>
              <p:nvPr/>
            </p:nvSpPr>
            <p:spPr>
              <a:xfrm>
                <a:off x="3686398" y="4267905"/>
                <a:ext cx="1191553" cy="672919"/>
              </a:xfrm>
              <a:custGeom>
                <a:avLst/>
                <a:gdLst>
                  <a:gd name="connsiteX0" fmla="*/ 7144 w 2257425"/>
                  <a:gd name="connsiteY0" fmla="*/ 1188244 h 1190625"/>
                  <a:gd name="connsiteX1" fmla="*/ 2252186 w 2257425"/>
                  <a:gd name="connsiteY1" fmla="*/ 1188244 h 1190625"/>
                  <a:gd name="connsiteX2" fmla="*/ 2252186 w 2257425"/>
                  <a:gd name="connsiteY2" fmla="*/ 7144 h 1190625"/>
                  <a:gd name="connsiteX3" fmla="*/ 7144 w 2257425"/>
                  <a:gd name="connsiteY3" fmla="*/ 7144 h 1190625"/>
                  <a:gd name="connsiteX4" fmla="*/ 531019 w 2257425"/>
                  <a:gd name="connsiteY4" fmla="*/ 59769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57425" h="1190625">
                    <a:moveTo>
                      <a:pt x="7144" y="1188244"/>
                    </a:moveTo>
                    <a:lnTo>
                      <a:pt x="2252186" y="1188244"/>
                    </a:lnTo>
                    <a:lnTo>
                      <a:pt x="2252186" y="7144"/>
                    </a:lnTo>
                    <a:lnTo>
                      <a:pt x="7144" y="7144"/>
                    </a:lnTo>
                    <a:lnTo>
                      <a:pt x="531019" y="597694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/>
              <p:cNvSpPr/>
              <p:nvPr/>
            </p:nvSpPr>
            <p:spPr>
              <a:xfrm>
                <a:off x="4276637" y="4546731"/>
                <a:ext cx="598231" cy="394709"/>
              </a:xfrm>
              <a:custGeom>
                <a:avLst/>
                <a:gdLst>
                  <a:gd name="connsiteX0" fmla="*/ 923449 w 923925"/>
                  <a:gd name="connsiteY0" fmla="*/ 7144 h 609600"/>
                  <a:gd name="connsiteX1" fmla="*/ 7144 w 923925"/>
                  <a:gd name="connsiteY1" fmla="*/ 15716 h 609600"/>
                  <a:gd name="connsiteX2" fmla="*/ 923449 w 923925"/>
                  <a:gd name="connsiteY2" fmla="*/ 606266 h 609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923925" h="609600">
                    <a:moveTo>
                      <a:pt x="923449" y="7144"/>
                    </a:moveTo>
                    <a:lnTo>
                      <a:pt x="7144" y="15716"/>
                    </a:lnTo>
                    <a:lnTo>
                      <a:pt x="923449" y="606266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/>
              <p:cNvSpPr/>
              <p:nvPr/>
            </p:nvSpPr>
            <p:spPr>
              <a:xfrm>
                <a:off x="4276637" y="3891080"/>
                <a:ext cx="3638725" cy="672919"/>
              </a:xfrm>
              <a:custGeom>
                <a:avLst/>
                <a:gdLst>
                  <a:gd name="connsiteX0" fmla="*/ 7144 w 5619750"/>
                  <a:gd name="connsiteY0" fmla="*/ 7144 h 1190625"/>
                  <a:gd name="connsiteX1" fmla="*/ 5613559 w 5619750"/>
                  <a:gd name="connsiteY1" fmla="*/ 7144 h 1190625"/>
                  <a:gd name="connsiteX2" fmla="*/ 5613559 w 5619750"/>
                  <a:gd name="connsiteY2" fmla="*/ 1188244 h 1190625"/>
                  <a:gd name="connsiteX3" fmla="*/ 7143 w 5619750"/>
                  <a:gd name="connsiteY3" fmla="*/ 1188244 h 1190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19750" h="1190625">
                    <a:moveTo>
                      <a:pt x="7144" y="7144"/>
                    </a:moveTo>
                    <a:lnTo>
                      <a:pt x="5613559" y="7144"/>
                    </a:lnTo>
                    <a:lnTo>
                      <a:pt x="5613559" y="1188244"/>
                    </a:lnTo>
                    <a:lnTo>
                      <a:pt x="7143" y="118824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8" name="Freeform: Shape 7"/>
            <p:cNvSpPr/>
            <p:nvPr/>
          </p:nvSpPr>
          <p:spPr>
            <a:xfrm>
              <a:off x="4514402" y="4319652"/>
              <a:ext cx="3153407" cy="421481"/>
            </a:xfrm>
            <a:custGeom>
              <a:avLst/>
              <a:gdLst/>
              <a:ahLst/>
              <a:cxnLst/>
              <a:rect l="l" t="t" r="r" b="b"/>
              <a:pathLst>
                <a:path w="3153407" h="421481">
                  <a:moveTo>
                    <a:pt x="2911932" y="196287"/>
                  </a:moveTo>
                  <a:cubicBezTo>
                    <a:pt x="2876171" y="207449"/>
                    <a:pt x="2849502" y="218000"/>
                    <a:pt x="2831924" y="227939"/>
                  </a:cubicBezTo>
                  <a:cubicBezTo>
                    <a:pt x="2814347" y="237878"/>
                    <a:pt x="2802814" y="247205"/>
                    <a:pt x="2797327" y="255921"/>
                  </a:cubicBezTo>
                  <a:cubicBezTo>
                    <a:pt x="2791839" y="264637"/>
                    <a:pt x="2789349" y="272741"/>
                    <a:pt x="2789857" y="280233"/>
                  </a:cubicBezTo>
                  <a:cubicBezTo>
                    <a:pt x="2790009" y="281704"/>
                    <a:pt x="2790734" y="283691"/>
                    <a:pt x="2792030" y="286194"/>
                  </a:cubicBezTo>
                  <a:cubicBezTo>
                    <a:pt x="2793327" y="288696"/>
                    <a:pt x="2795652" y="289768"/>
                    <a:pt x="2799007" y="289408"/>
                  </a:cubicBezTo>
                  <a:cubicBezTo>
                    <a:pt x="2801617" y="289391"/>
                    <a:pt x="2806107" y="287947"/>
                    <a:pt x="2812476" y="285075"/>
                  </a:cubicBezTo>
                  <a:cubicBezTo>
                    <a:pt x="2818844" y="282204"/>
                    <a:pt x="2829733" y="274338"/>
                    <a:pt x="2845141" y="261477"/>
                  </a:cubicBezTo>
                  <a:cubicBezTo>
                    <a:pt x="2860549" y="248615"/>
                    <a:pt x="2883117" y="227191"/>
                    <a:pt x="2912845" y="197205"/>
                  </a:cubicBezTo>
                  <a:close/>
                  <a:moveTo>
                    <a:pt x="3059281" y="191967"/>
                  </a:moveTo>
                  <a:lnTo>
                    <a:pt x="2994340" y="252849"/>
                  </a:lnTo>
                  <a:lnTo>
                    <a:pt x="2994637" y="254224"/>
                  </a:lnTo>
                  <a:lnTo>
                    <a:pt x="3014361" y="263061"/>
                  </a:lnTo>
                  <a:cubicBezTo>
                    <a:pt x="3019962" y="268529"/>
                    <a:pt x="3024877" y="274396"/>
                    <a:pt x="3029106" y="280664"/>
                  </a:cubicBezTo>
                  <a:cubicBezTo>
                    <a:pt x="3042527" y="272786"/>
                    <a:pt x="3051804" y="265452"/>
                    <a:pt x="3056938" y="258661"/>
                  </a:cubicBezTo>
                  <a:cubicBezTo>
                    <a:pt x="3062072" y="251870"/>
                    <a:pt x="3064834" y="242135"/>
                    <a:pt x="3065225" y="229457"/>
                  </a:cubicBezTo>
                  <a:cubicBezTo>
                    <a:pt x="3063929" y="219932"/>
                    <a:pt x="3061948" y="207435"/>
                    <a:pt x="3059281" y="191967"/>
                  </a:cubicBezTo>
                  <a:close/>
                  <a:moveTo>
                    <a:pt x="2221081" y="191967"/>
                  </a:moveTo>
                  <a:lnTo>
                    <a:pt x="2155244" y="253689"/>
                  </a:lnTo>
                  <a:cubicBezTo>
                    <a:pt x="2163588" y="254470"/>
                    <a:pt x="2170561" y="257594"/>
                    <a:pt x="2176161" y="263061"/>
                  </a:cubicBezTo>
                  <a:cubicBezTo>
                    <a:pt x="2181762" y="268529"/>
                    <a:pt x="2186677" y="274396"/>
                    <a:pt x="2190906" y="280664"/>
                  </a:cubicBezTo>
                  <a:cubicBezTo>
                    <a:pt x="2204327" y="272786"/>
                    <a:pt x="2213604" y="265452"/>
                    <a:pt x="2218738" y="258661"/>
                  </a:cubicBezTo>
                  <a:cubicBezTo>
                    <a:pt x="2223872" y="251870"/>
                    <a:pt x="2226634" y="242135"/>
                    <a:pt x="2227025" y="229457"/>
                  </a:cubicBezTo>
                  <a:cubicBezTo>
                    <a:pt x="2225729" y="219932"/>
                    <a:pt x="2223748" y="207435"/>
                    <a:pt x="2221081" y="191967"/>
                  </a:cubicBezTo>
                  <a:close/>
                  <a:moveTo>
                    <a:pt x="611199" y="175965"/>
                  </a:moveTo>
                  <a:cubicBezTo>
                    <a:pt x="599388" y="179099"/>
                    <a:pt x="587777" y="185752"/>
                    <a:pt x="576367" y="195924"/>
                  </a:cubicBezTo>
                  <a:cubicBezTo>
                    <a:pt x="564956" y="206095"/>
                    <a:pt x="555976" y="218816"/>
                    <a:pt x="549427" y="234086"/>
                  </a:cubicBezTo>
                  <a:cubicBezTo>
                    <a:pt x="562943" y="229258"/>
                    <a:pt x="574755" y="223218"/>
                    <a:pt x="584863" y="215966"/>
                  </a:cubicBezTo>
                  <a:cubicBezTo>
                    <a:pt x="594972" y="208714"/>
                    <a:pt x="602819" y="201789"/>
                    <a:pt x="608403" y="195191"/>
                  </a:cubicBezTo>
                  <a:cubicBezTo>
                    <a:pt x="613987" y="188594"/>
                    <a:pt x="616749" y="183862"/>
                    <a:pt x="616690" y="180996"/>
                  </a:cubicBezTo>
                  <a:cubicBezTo>
                    <a:pt x="616662" y="179329"/>
                    <a:pt x="616147" y="177976"/>
                    <a:pt x="615146" y="176938"/>
                  </a:cubicBezTo>
                  <a:cubicBezTo>
                    <a:pt x="614145" y="175899"/>
                    <a:pt x="612829" y="175575"/>
                    <a:pt x="611199" y="175965"/>
                  </a:cubicBezTo>
                  <a:close/>
                  <a:moveTo>
                    <a:pt x="2152536" y="101041"/>
                  </a:moveTo>
                  <a:cubicBezTo>
                    <a:pt x="2156761" y="101117"/>
                    <a:pt x="2160300" y="102451"/>
                    <a:pt x="2163155" y="105042"/>
                  </a:cubicBezTo>
                  <a:cubicBezTo>
                    <a:pt x="2166009" y="107632"/>
                    <a:pt x="2167494" y="111023"/>
                    <a:pt x="2167608" y="115214"/>
                  </a:cubicBezTo>
                  <a:cubicBezTo>
                    <a:pt x="2167313" y="124911"/>
                    <a:pt x="2163678" y="133979"/>
                    <a:pt x="2156703" y="142418"/>
                  </a:cubicBezTo>
                  <a:cubicBezTo>
                    <a:pt x="2149729" y="150857"/>
                    <a:pt x="2141184" y="155353"/>
                    <a:pt x="2131070" y="155905"/>
                  </a:cubicBezTo>
                  <a:cubicBezTo>
                    <a:pt x="2125513" y="155772"/>
                    <a:pt x="2121098" y="153867"/>
                    <a:pt x="2117825" y="150190"/>
                  </a:cubicBezTo>
                  <a:cubicBezTo>
                    <a:pt x="2114552" y="146514"/>
                    <a:pt x="2112877" y="141865"/>
                    <a:pt x="2112801" y="136246"/>
                  </a:cubicBezTo>
                  <a:cubicBezTo>
                    <a:pt x="2113343" y="126578"/>
                    <a:pt x="2117739" y="118367"/>
                    <a:pt x="2125989" y="111614"/>
                  </a:cubicBezTo>
                  <a:cubicBezTo>
                    <a:pt x="2134239" y="104861"/>
                    <a:pt x="2143087" y="101336"/>
                    <a:pt x="2152536" y="101041"/>
                  </a:cubicBezTo>
                  <a:close/>
                  <a:moveTo>
                    <a:pt x="1849549" y="24232"/>
                  </a:moveTo>
                  <a:cubicBezTo>
                    <a:pt x="1853569" y="24174"/>
                    <a:pt x="1857760" y="25088"/>
                    <a:pt x="1862122" y="26973"/>
                  </a:cubicBezTo>
                  <a:cubicBezTo>
                    <a:pt x="1866484" y="28859"/>
                    <a:pt x="1868847" y="32058"/>
                    <a:pt x="1869209" y="36572"/>
                  </a:cubicBezTo>
                  <a:cubicBezTo>
                    <a:pt x="1868528" y="44973"/>
                    <a:pt x="1860804" y="58970"/>
                    <a:pt x="1846039" y="78562"/>
                  </a:cubicBezTo>
                  <a:cubicBezTo>
                    <a:pt x="1831273" y="98155"/>
                    <a:pt x="1813549" y="119566"/>
                    <a:pt x="1792868" y="142795"/>
                  </a:cubicBezTo>
                  <a:cubicBezTo>
                    <a:pt x="1772187" y="166023"/>
                    <a:pt x="1752632" y="187291"/>
                    <a:pt x="1734205" y="206598"/>
                  </a:cubicBezTo>
                  <a:cubicBezTo>
                    <a:pt x="1715778" y="225905"/>
                    <a:pt x="1702562" y="239473"/>
                    <a:pt x="1694558" y="247303"/>
                  </a:cubicBezTo>
                  <a:lnTo>
                    <a:pt x="1694558" y="265130"/>
                  </a:lnTo>
                  <a:cubicBezTo>
                    <a:pt x="1700474" y="260339"/>
                    <a:pt x="1709260" y="253094"/>
                    <a:pt x="1720914" y="243396"/>
                  </a:cubicBezTo>
                  <a:cubicBezTo>
                    <a:pt x="1732569" y="233698"/>
                    <a:pt x="1745237" y="223553"/>
                    <a:pt x="1758918" y="212962"/>
                  </a:cubicBezTo>
                  <a:cubicBezTo>
                    <a:pt x="1772599" y="202371"/>
                    <a:pt x="1785437" y="193340"/>
                    <a:pt x="1797432" y="185871"/>
                  </a:cubicBezTo>
                  <a:cubicBezTo>
                    <a:pt x="1809426" y="178401"/>
                    <a:pt x="1818722" y="174499"/>
                    <a:pt x="1825317" y="174164"/>
                  </a:cubicBezTo>
                  <a:cubicBezTo>
                    <a:pt x="1831032" y="174421"/>
                    <a:pt x="1836062" y="176764"/>
                    <a:pt x="1840405" y="181192"/>
                  </a:cubicBezTo>
                  <a:cubicBezTo>
                    <a:pt x="1844748" y="185621"/>
                    <a:pt x="1847034" y="190592"/>
                    <a:pt x="1847263" y="196106"/>
                  </a:cubicBezTo>
                  <a:cubicBezTo>
                    <a:pt x="1846615" y="200972"/>
                    <a:pt x="1843339" y="207124"/>
                    <a:pt x="1837433" y="214562"/>
                  </a:cubicBezTo>
                  <a:cubicBezTo>
                    <a:pt x="1831528" y="221999"/>
                    <a:pt x="1826879" y="227580"/>
                    <a:pt x="1823489" y="231304"/>
                  </a:cubicBezTo>
                  <a:cubicBezTo>
                    <a:pt x="1809964" y="247693"/>
                    <a:pt x="1801925" y="258112"/>
                    <a:pt x="1799372" y="262559"/>
                  </a:cubicBezTo>
                  <a:cubicBezTo>
                    <a:pt x="1796819" y="267006"/>
                    <a:pt x="1795866" y="269997"/>
                    <a:pt x="1796514" y="271530"/>
                  </a:cubicBezTo>
                  <a:cubicBezTo>
                    <a:pt x="1796590" y="274530"/>
                    <a:pt x="1797581" y="276872"/>
                    <a:pt x="1799486" y="278558"/>
                  </a:cubicBezTo>
                  <a:cubicBezTo>
                    <a:pt x="1801391" y="280244"/>
                    <a:pt x="1803753" y="281101"/>
                    <a:pt x="1806572" y="281129"/>
                  </a:cubicBezTo>
                  <a:cubicBezTo>
                    <a:pt x="1811838" y="280878"/>
                    <a:pt x="1818425" y="278638"/>
                    <a:pt x="1826333" y="274408"/>
                  </a:cubicBezTo>
                  <a:lnTo>
                    <a:pt x="1841606" y="265189"/>
                  </a:lnTo>
                  <a:lnTo>
                    <a:pt x="1841148" y="260147"/>
                  </a:lnTo>
                  <a:cubicBezTo>
                    <a:pt x="1847063" y="255327"/>
                    <a:pt x="1852492" y="250107"/>
                    <a:pt x="1857436" y="244488"/>
                  </a:cubicBezTo>
                  <a:cubicBezTo>
                    <a:pt x="1862379" y="238868"/>
                    <a:pt x="1867008" y="232962"/>
                    <a:pt x="1871323" y="226771"/>
                  </a:cubicBezTo>
                  <a:cubicBezTo>
                    <a:pt x="1866608" y="226381"/>
                    <a:pt x="1863351" y="225104"/>
                    <a:pt x="1861550" y="222942"/>
                  </a:cubicBezTo>
                  <a:cubicBezTo>
                    <a:pt x="1859750" y="220780"/>
                    <a:pt x="1858893" y="217332"/>
                    <a:pt x="1858979" y="212598"/>
                  </a:cubicBezTo>
                  <a:cubicBezTo>
                    <a:pt x="1859487" y="201422"/>
                    <a:pt x="1863652" y="190856"/>
                    <a:pt x="1871475" y="180899"/>
                  </a:cubicBezTo>
                  <a:cubicBezTo>
                    <a:pt x="1879297" y="170942"/>
                    <a:pt x="1887728" y="162814"/>
                    <a:pt x="1896769" y="156515"/>
                  </a:cubicBezTo>
                  <a:cubicBezTo>
                    <a:pt x="1905809" y="150216"/>
                    <a:pt x="1912410" y="146964"/>
                    <a:pt x="1916571" y="146761"/>
                  </a:cubicBezTo>
                  <a:cubicBezTo>
                    <a:pt x="1918911" y="146828"/>
                    <a:pt x="1920852" y="147609"/>
                    <a:pt x="1922393" y="149104"/>
                  </a:cubicBezTo>
                  <a:cubicBezTo>
                    <a:pt x="1923934" y="150600"/>
                    <a:pt x="1924733" y="152410"/>
                    <a:pt x="1924790" y="154534"/>
                  </a:cubicBezTo>
                  <a:cubicBezTo>
                    <a:pt x="1924771" y="156810"/>
                    <a:pt x="1924467" y="159001"/>
                    <a:pt x="1923877" y="161106"/>
                  </a:cubicBezTo>
                  <a:cubicBezTo>
                    <a:pt x="1923287" y="163211"/>
                    <a:pt x="1922526" y="165287"/>
                    <a:pt x="1921594" y="167335"/>
                  </a:cubicBezTo>
                  <a:cubicBezTo>
                    <a:pt x="1943122" y="164144"/>
                    <a:pt x="1960028" y="161725"/>
                    <a:pt x="1972312" y="160077"/>
                  </a:cubicBezTo>
                  <a:cubicBezTo>
                    <a:pt x="1984595" y="158429"/>
                    <a:pt x="1991909" y="158867"/>
                    <a:pt x="1994253" y="161392"/>
                  </a:cubicBezTo>
                  <a:cubicBezTo>
                    <a:pt x="1997653" y="165687"/>
                    <a:pt x="2000225" y="169783"/>
                    <a:pt x="2001968" y="173679"/>
                  </a:cubicBezTo>
                  <a:cubicBezTo>
                    <a:pt x="2003711" y="177575"/>
                    <a:pt x="2004797" y="181556"/>
                    <a:pt x="2005226" y="185623"/>
                  </a:cubicBezTo>
                  <a:cubicBezTo>
                    <a:pt x="2005083" y="192519"/>
                    <a:pt x="2003197" y="198158"/>
                    <a:pt x="1999568" y="202540"/>
                  </a:cubicBezTo>
                  <a:cubicBezTo>
                    <a:pt x="1995939" y="206921"/>
                    <a:pt x="1991424" y="211188"/>
                    <a:pt x="1986023" y="215341"/>
                  </a:cubicBezTo>
                  <a:cubicBezTo>
                    <a:pt x="1978737" y="221371"/>
                    <a:pt x="1971136" y="229200"/>
                    <a:pt x="1963220" y="238830"/>
                  </a:cubicBezTo>
                  <a:cubicBezTo>
                    <a:pt x="1955305" y="248460"/>
                    <a:pt x="1951019" y="258004"/>
                    <a:pt x="1950362" y="267462"/>
                  </a:cubicBezTo>
                  <a:cubicBezTo>
                    <a:pt x="1950523" y="271196"/>
                    <a:pt x="1952028" y="274244"/>
                    <a:pt x="1954876" y="276606"/>
                  </a:cubicBezTo>
                  <a:cubicBezTo>
                    <a:pt x="1957724" y="278968"/>
                    <a:pt x="1960944" y="280187"/>
                    <a:pt x="1964535" y="280264"/>
                  </a:cubicBezTo>
                  <a:cubicBezTo>
                    <a:pt x="1971229" y="279967"/>
                    <a:pt x="1978516" y="277258"/>
                    <a:pt x="1986396" y="272136"/>
                  </a:cubicBezTo>
                  <a:cubicBezTo>
                    <a:pt x="1994275" y="267013"/>
                    <a:pt x="2001901" y="261256"/>
                    <a:pt x="2009273" y="254864"/>
                  </a:cubicBezTo>
                  <a:cubicBezTo>
                    <a:pt x="2016644" y="248471"/>
                    <a:pt x="2022915" y="243222"/>
                    <a:pt x="2028085" y="239116"/>
                  </a:cubicBezTo>
                  <a:lnTo>
                    <a:pt x="2029819" y="248260"/>
                  </a:lnTo>
                  <a:lnTo>
                    <a:pt x="2037644" y="221877"/>
                  </a:lnTo>
                  <a:cubicBezTo>
                    <a:pt x="2047659" y="205226"/>
                    <a:pt x="2059198" y="191674"/>
                    <a:pt x="2072260" y="181221"/>
                  </a:cubicBezTo>
                  <a:cubicBezTo>
                    <a:pt x="2085321" y="170767"/>
                    <a:pt x="2096690" y="165377"/>
                    <a:pt x="2106366" y="165049"/>
                  </a:cubicBezTo>
                  <a:cubicBezTo>
                    <a:pt x="2110603" y="164954"/>
                    <a:pt x="2114926" y="165830"/>
                    <a:pt x="2119335" y="167678"/>
                  </a:cubicBezTo>
                  <a:cubicBezTo>
                    <a:pt x="2123743" y="169526"/>
                    <a:pt x="2126123" y="172917"/>
                    <a:pt x="2126475" y="177851"/>
                  </a:cubicBezTo>
                  <a:cubicBezTo>
                    <a:pt x="2126035" y="185750"/>
                    <a:pt x="2121888" y="194793"/>
                    <a:pt x="2114034" y="204978"/>
                  </a:cubicBezTo>
                  <a:cubicBezTo>
                    <a:pt x="2106180" y="215163"/>
                    <a:pt x="2097260" y="224815"/>
                    <a:pt x="2087273" y="233934"/>
                  </a:cubicBezTo>
                  <a:cubicBezTo>
                    <a:pt x="2077287" y="243053"/>
                    <a:pt x="2068874" y="249961"/>
                    <a:pt x="2062036" y="254660"/>
                  </a:cubicBezTo>
                  <a:cubicBezTo>
                    <a:pt x="2060131" y="264062"/>
                    <a:pt x="2061084" y="271205"/>
                    <a:pt x="2064892" y="276092"/>
                  </a:cubicBezTo>
                  <a:cubicBezTo>
                    <a:pt x="2068701" y="280978"/>
                    <a:pt x="2075822" y="283435"/>
                    <a:pt x="2086258" y="283464"/>
                  </a:cubicBezTo>
                  <a:cubicBezTo>
                    <a:pt x="2092366" y="283097"/>
                    <a:pt x="2098366" y="281766"/>
                    <a:pt x="2104260" y="279471"/>
                  </a:cubicBezTo>
                  <a:lnTo>
                    <a:pt x="2110966" y="275693"/>
                  </a:lnTo>
                  <a:lnTo>
                    <a:pt x="2110439" y="274263"/>
                  </a:lnTo>
                  <a:cubicBezTo>
                    <a:pt x="2110667" y="271224"/>
                    <a:pt x="2112039" y="268272"/>
                    <a:pt x="2114553" y="265405"/>
                  </a:cubicBezTo>
                  <a:cubicBezTo>
                    <a:pt x="2117068" y="262538"/>
                    <a:pt x="2119354" y="260156"/>
                    <a:pt x="2121411" y="258261"/>
                  </a:cubicBezTo>
                  <a:lnTo>
                    <a:pt x="2220624" y="167278"/>
                  </a:lnTo>
                  <a:cubicBezTo>
                    <a:pt x="2221081" y="159439"/>
                    <a:pt x="2223480" y="152600"/>
                    <a:pt x="2227820" y="146761"/>
                  </a:cubicBezTo>
                  <a:cubicBezTo>
                    <a:pt x="2232161" y="140922"/>
                    <a:pt x="2238440" y="137855"/>
                    <a:pt x="2246660" y="137560"/>
                  </a:cubicBezTo>
                  <a:cubicBezTo>
                    <a:pt x="2253310" y="137465"/>
                    <a:pt x="2257819" y="138684"/>
                    <a:pt x="2260188" y="141218"/>
                  </a:cubicBezTo>
                  <a:cubicBezTo>
                    <a:pt x="2262557" y="143751"/>
                    <a:pt x="2263984" y="148171"/>
                    <a:pt x="2264469" y="154476"/>
                  </a:cubicBezTo>
                  <a:cubicBezTo>
                    <a:pt x="2265629" y="163030"/>
                    <a:pt x="2267304" y="171526"/>
                    <a:pt x="2269492" y="179965"/>
                  </a:cubicBezTo>
                  <a:cubicBezTo>
                    <a:pt x="2271680" y="188405"/>
                    <a:pt x="2272898" y="197587"/>
                    <a:pt x="2273145" y="207512"/>
                  </a:cubicBezTo>
                  <a:cubicBezTo>
                    <a:pt x="2272498" y="226266"/>
                    <a:pt x="2266257" y="242592"/>
                    <a:pt x="2254421" y="256489"/>
                  </a:cubicBezTo>
                  <a:cubicBezTo>
                    <a:pt x="2242585" y="270386"/>
                    <a:pt x="2229033" y="281797"/>
                    <a:pt x="2213766" y="290722"/>
                  </a:cubicBezTo>
                  <a:cubicBezTo>
                    <a:pt x="2228053" y="292913"/>
                    <a:pt x="2240482" y="291389"/>
                    <a:pt x="2251055" y="286150"/>
                  </a:cubicBezTo>
                  <a:cubicBezTo>
                    <a:pt x="2261627" y="280911"/>
                    <a:pt x="2272343" y="273901"/>
                    <a:pt x="2283203" y="265119"/>
                  </a:cubicBezTo>
                  <a:lnTo>
                    <a:pt x="2288497" y="261060"/>
                  </a:lnTo>
                  <a:lnTo>
                    <a:pt x="2288366" y="260604"/>
                  </a:lnTo>
                  <a:cubicBezTo>
                    <a:pt x="2302198" y="250155"/>
                    <a:pt x="2315088" y="238935"/>
                    <a:pt x="2327034" y="226943"/>
                  </a:cubicBezTo>
                  <a:cubicBezTo>
                    <a:pt x="2338980" y="214951"/>
                    <a:pt x="2349248" y="201787"/>
                    <a:pt x="2357839" y="187452"/>
                  </a:cubicBezTo>
                  <a:cubicBezTo>
                    <a:pt x="2348974" y="187407"/>
                    <a:pt x="2342886" y="187294"/>
                    <a:pt x="2339573" y="187113"/>
                  </a:cubicBezTo>
                  <a:cubicBezTo>
                    <a:pt x="2336261" y="186933"/>
                    <a:pt x="2333152" y="186955"/>
                    <a:pt x="2330246" y="187181"/>
                  </a:cubicBezTo>
                  <a:cubicBezTo>
                    <a:pt x="2327340" y="187407"/>
                    <a:pt x="2322064" y="188107"/>
                    <a:pt x="2314418" y="189281"/>
                  </a:cubicBezTo>
                  <a:lnTo>
                    <a:pt x="2319446" y="181051"/>
                  </a:lnTo>
                  <a:cubicBezTo>
                    <a:pt x="2327264" y="167809"/>
                    <a:pt x="2333973" y="157717"/>
                    <a:pt x="2339573" y="150774"/>
                  </a:cubicBezTo>
                  <a:cubicBezTo>
                    <a:pt x="2345174" y="143832"/>
                    <a:pt x="2352120" y="139023"/>
                    <a:pt x="2360412" y="136347"/>
                  </a:cubicBezTo>
                  <a:cubicBezTo>
                    <a:pt x="2368704" y="133672"/>
                    <a:pt x="2380796" y="132114"/>
                    <a:pt x="2396689" y="131674"/>
                  </a:cubicBezTo>
                  <a:cubicBezTo>
                    <a:pt x="2403126" y="121796"/>
                    <a:pt x="2409906" y="112747"/>
                    <a:pt x="2417028" y="104527"/>
                  </a:cubicBezTo>
                  <a:cubicBezTo>
                    <a:pt x="2424151" y="96307"/>
                    <a:pt x="2434130" y="91945"/>
                    <a:pt x="2446966" y="91440"/>
                  </a:cubicBezTo>
                  <a:cubicBezTo>
                    <a:pt x="2450175" y="91345"/>
                    <a:pt x="2453355" y="91878"/>
                    <a:pt x="2456507" y="93040"/>
                  </a:cubicBezTo>
                  <a:cubicBezTo>
                    <a:pt x="2459659" y="94202"/>
                    <a:pt x="2461354" y="96564"/>
                    <a:pt x="2461592" y="100127"/>
                  </a:cubicBezTo>
                  <a:cubicBezTo>
                    <a:pt x="2461135" y="104565"/>
                    <a:pt x="2458735" y="109747"/>
                    <a:pt x="2454393" y="115672"/>
                  </a:cubicBezTo>
                  <a:cubicBezTo>
                    <a:pt x="2450051" y="121596"/>
                    <a:pt x="2446509" y="126321"/>
                    <a:pt x="2443766" y="129845"/>
                  </a:cubicBezTo>
                  <a:lnTo>
                    <a:pt x="2472103" y="132131"/>
                  </a:lnTo>
                  <a:cubicBezTo>
                    <a:pt x="2465338" y="146569"/>
                    <a:pt x="2459361" y="158180"/>
                    <a:pt x="2454171" y="166963"/>
                  </a:cubicBezTo>
                  <a:cubicBezTo>
                    <a:pt x="2448980" y="175745"/>
                    <a:pt x="2442190" y="181937"/>
                    <a:pt x="2433800" y="185539"/>
                  </a:cubicBezTo>
                  <a:cubicBezTo>
                    <a:pt x="2425409" y="189140"/>
                    <a:pt x="2413031" y="190387"/>
                    <a:pt x="2396665" y="189281"/>
                  </a:cubicBezTo>
                  <a:cubicBezTo>
                    <a:pt x="2388131" y="199911"/>
                    <a:pt x="2379253" y="213169"/>
                    <a:pt x="2370033" y="229057"/>
                  </a:cubicBezTo>
                  <a:cubicBezTo>
                    <a:pt x="2360813" y="244945"/>
                    <a:pt x="2355822" y="260033"/>
                    <a:pt x="2355060" y="274320"/>
                  </a:cubicBezTo>
                  <a:cubicBezTo>
                    <a:pt x="2354974" y="279387"/>
                    <a:pt x="2355946" y="283312"/>
                    <a:pt x="2357974" y="286093"/>
                  </a:cubicBezTo>
                  <a:cubicBezTo>
                    <a:pt x="2360003" y="288874"/>
                    <a:pt x="2363604" y="290284"/>
                    <a:pt x="2368776" y="290322"/>
                  </a:cubicBezTo>
                  <a:cubicBezTo>
                    <a:pt x="2375481" y="290455"/>
                    <a:pt x="2384473" y="286760"/>
                    <a:pt x="2395751" y="279235"/>
                  </a:cubicBezTo>
                  <a:cubicBezTo>
                    <a:pt x="2407028" y="271710"/>
                    <a:pt x="2424249" y="259556"/>
                    <a:pt x="2447414" y="242773"/>
                  </a:cubicBezTo>
                  <a:lnTo>
                    <a:pt x="2448102" y="248829"/>
                  </a:lnTo>
                  <a:lnTo>
                    <a:pt x="2455720" y="222905"/>
                  </a:lnTo>
                  <a:cubicBezTo>
                    <a:pt x="2464400" y="206829"/>
                    <a:pt x="2474579" y="193444"/>
                    <a:pt x="2486257" y="182752"/>
                  </a:cubicBezTo>
                  <a:cubicBezTo>
                    <a:pt x="2497935" y="172059"/>
                    <a:pt x="2508558" y="167071"/>
                    <a:pt x="2518128" y="167787"/>
                  </a:cubicBezTo>
                  <a:cubicBezTo>
                    <a:pt x="2521986" y="168025"/>
                    <a:pt x="2526272" y="168692"/>
                    <a:pt x="2530986" y="169787"/>
                  </a:cubicBezTo>
                  <a:cubicBezTo>
                    <a:pt x="2535701" y="170882"/>
                    <a:pt x="2538273" y="173719"/>
                    <a:pt x="2538702" y="178299"/>
                  </a:cubicBezTo>
                  <a:cubicBezTo>
                    <a:pt x="2538283" y="183118"/>
                    <a:pt x="2535920" y="188336"/>
                    <a:pt x="2531615" y="193954"/>
                  </a:cubicBezTo>
                  <a:cubicBezTo>
                    <a:pt x="2527310" y="199572"/>
                    <a:pt x="2523576" y="204104"/>
                    <a:pt x="2520414" y="207551"/>
                  </a:cubicBezTo>
                  <a:cubicBezTo>
                    <a:pt x="2516194" y="212283"/>
                    <a:pt x="2511832" y="216873"/>
                    <a:pt x="2507327" y="221320"/>
                  </a:cubicBezTo>
                  <a:cubicBezTo>
                    <a:pt x="2502821" y="225766"/>
                    <a:pt x="2498802" y="230470"/>
                    <a:pt x="2495268" y="235431"/>
                  </a:cubicBezTo>
                  <a:cubicBezTo>
                    <a:pt x="2492515" y="238821"/>
                    <a:pt x="2489676" y="242439"/>
                    <a:pt x="2486753" y="246286"/>
                  </a:cubicBezTo>
                  <a:cubicBezTo>
                    <a:pt x="2483828" y="250133"/>
                    <a:pt x="2482247" y="254437"/>
                    <a:pt x="2482009" y="259198"/>
                  </a:cubicBezTo>
                  <a:cubicBezTo>
                    <a:pt x="2482028" y="259769"/>
                    <a:pt x="2482333" y="260569"/>
                    <a:pt x="2482923" y="261598"/>
                  </a:cubicBezTo>
                  <a:cubicBezTo>
                    <a:pt x="2483514" y="262626"/>
                    <a:pt x="2484276" y="263197"/>
                    <a:pt x="2485209" y="263311"/>
                  </a:cubicBezTo>
                  <a:cubicBezTo>
                    <a:pt x="2486505" y="263092"/>
                    <a:pt x="2488143" y="262045"/>
                    <a:pt x="2490124" y="260169"/>
                  </a:cubicBezTo>
                  <a:cubicBezTo>
                    <a:pt x="2492105" y="258293"/>
                    <a:pt x="2493515" y="256903"/>
                    <a:pt x="2494354" y="255999"/>
                  </a:cubicBezTo>
                  <a:cubicBezTo>
                    <a:pt x="2500242" y="249808"/>
                    <a:pt x="2508953" y="241079"/>
                    <a:pt x="2520485" y="229811"/>
                  </a:cubicBezTo>
                  <a:cubicBezTo>
                    <a:pt x="2532018" y="218543"/>
                    <a:pt x="2544643" y="206914"/>
                    <a:pt x="2558362" y="194925"/>
                  </a:cubicBezTo>
                  <a:cubicBezTo>
                    <a:pt x="2572080" y="182935"/>
                    <a:pt x="2585162" y="172764"/>
                    <a:pt x="2597609" y="164409"/>
                  </a:cubicBezTo>
                  <a:cubicBezTo>
                    <a:pt x="2610056" y="156055"/>
                    <a:pt x="2620138" y="151696"/>
                    <a:pt x="2627856" y="151333"/>
                  </a:cubicBezTo>
                  <a:cubicBezTo>
                    <a:pt x="2634037" y="151467"/>
                    <a:pt x="2638705" y="153485"/>
                    <a:pt x="2641858" y="157389"/>
                  </a:cubicBezTo>
                  <a:cubicBezTo>
                    <a:pt x="2645010" y="161293"/>
                    <a:pt x="2646591" y="166283"/>
                    <a:pt x="2646601" y="172358"/>
                  </a:cubicBezTo>
                  <a:cubicBezTo>
                    <a:pt x="2646262" y="179284"/>
                    <a:pt x="2643333" y="187421"/>
                    <a:pt x="2637813" y="196768"/>
                  </a:cubicBezTo>
                  <a:cubicBezTo>
                    <a:pt x="2632292" y="206115"/>
                    <a:pt x="2626213" y="215335"/>
                    <a:pt x="2619575" y="224428"/>
                  </a:cubicBezTo>
                  <a:cubicBezTo>
                    <a:pt x="2612938" y="233521"/>
                    <a:pt x="2607773" y="241150"/>
                    <a:pt x="2604081" y="247315"/>
                  </a:cubicBezTo>
                  <a:lnTo>
                    <a:pt x="2604996" y="248229"/>
                  </a:lnTo>
                  <a:lnTo>
                    <a:pt x="2706494" y="168244"/>
                  </a:lnTo>
                  <a:cubicBezTo>
                    <a:pt x="2709047" y="166111"/>
                    <a:pt x="2712514" y="163521"/>
                    <a:pt x="2716895" y="160474"/>
                  </a:cubicBezTo>
                  <a:cubicBezTo>
                    <a:pt x="2721277" y="157427"/>
                    <a:pt x="2724973" y="155752"/>
                    <a:pt x="2727983" y="155447"/>
                  </a:cubicBezTo>
                  <a:cubicBezTo>
                    <a:pt x="2729897" y="155866"/>
                    <a:pt x="2731783" y="157770"/>
                    <a:pt x="2733640" y="161160"/>
                  </a:cubicBezTo>
                  <a:cubicBezTo>
                    <a:pt x="2735498" y="164550"/>
                    <a:pt x="2736812" y="166911"/>
                    <a:pt x="2737584" y="168244"/>
                  </a:cubicBezTo>
                  <a:cubicBezTo>
                    <a:pt x="2739327" y="170806"/>
                    <a:pt x="2741098" y="173681"/>
                    <a:pt x="2742899" y="176871"/>
                  </a:cubicBezTo>
                  <a:cubicBezTo>
                    <a:pt x="2744699" y="180061"/>
                    <a:pt x="2745670" y="183279"/>
                    <a:pt x="2745813" y="186527"/>
                  </a:cubicBezTo>
                  <a:cubicBezTo>
                    <a:pt x="2745537" y="190554"/>
                    <a:pt x="2743803" y="194725"/>
                    <a:pt x="2740613" y="199038"/>
                  </a:cubicBezTo>
                  <a:cubicBezTo>
                    <a:pt x="2737422" y="203352"/>
                    <a:pt x="2734431" y="206951"/>
                    <a:pt x="2731640" y="209836"/>
                  </a:cubicBezTo>
                  <a:cubicBezTo>
                    <a:pt x="2714447" y="228756"/>
                    <a:pt x="2703570" y="241878"/>
                    <a:pt x="2699008" y="249200"/>
                  </a:cubicBezTo>
                  <a:cubicBezTo>
                    <a:pt x="2694445" y="256522"/>
                    <a:pt x="2692368" y="262445"/>
                    <a:pt x="2692778" y="266968"/>
                  </a:cubicBezTo>
                  <a:cubicBezTo>
                    <a:pt x="2692692" y="269929"/>
                    <a:pt x="2693778" y="272691"/>
                    <a:pt x="2696036" y="275252"/>
                  </a:cubicBezTo>
                  <a:cubicBezTo>
                    <a:pt x="2698293" y="277813"/>
                    <a:pt x="2700865" y="278861"/>
                    <a:pt x="2703751" y="278394"/>
                  </a:cubicBezTo>
                  <a:cubicBezTo>
                    <a:pt x="2706607" y="277884"/>
                    <a:pt x="2709988" y="276874"/>
                    <a:pt x="2713894" y="275364"/>
                  </a:cubicBezTo>
                  <a:cubicBezTo>
                    <a:pt x="2717800" y="273855"/>
                    <a:pt x="2724297" y="270339"/>
                    <a:pt x="2733384" y="264818"/>
                  </a:cubicBezTo>
                  <a:cubicBezTo>
                    <a:pt x="2737928" y="262057"/>
                    <a:pt x="2743636" y="258419"/>
                    <a:pt x="2750508" y="253902"/>
                  </a:cubicBezTo>
                  <a:lnTo>
                    <a:pt x="2761424" y="246573"/>
                  </a:lnTo>
                  <a:lnTo>
                    <a:pt x="2774882" y="226171"/>
                  </a:lnTo>
                  <a:cubicBezTo>
                    <a:pt x="2787083" y="212474"/>
                    <a:pt x="2802454" y="200063"/>
                    <a:pt x="2820996" y="188938"/>
                  </a:cubicBezTo>
                  <a:cubicBezTo>
                    <a:pt x="2839537" y="177813"/>
                    <a:pt x="2858334" y="168888"/>
                    <a:pt x="2877385" y="162163"/>
                  </a:cubicBezTo>
                  <a:cubicBezTo>
                    <a:pt x="2896437" y="155438"/>
                    <a:pt x="2912829" y="151828"/>
                    <a:pt x="2926560" y="151333"/>
                  </a:cubicBezTo>
                  <a:cubicBezTo>
                    <a:pt x="2936999" y="151705"/>
                    <a:pt x="2944581" y="154619"/>
                    <a:pt x="2949305" y="160077"/>
                  </a:cubicBezTo>
                  <a:cubicBezTo>
                    <a:pt x="2954030" y="165535"/>
                    <a:pt x="2956354" y="169936"/>
                    <a:pt x="2956278" y="173279"/>
                  </a:cubicBezTo>
                  <a:cubicBezTo>
                    <a:pt x="2955868" y="176070"/>
                    <a:pt x="2953716" y="178489"/>
                    <a:pt x="2949820" y="180537"/>
                  </a:cubicBezTo>
                  <a:cubicBezTo>
                    <a:pt x="2945924" y="182585"/>
                    <a:pt x="2942743" y="183975"/>
                    <a:pt x="2940276" y="184709"/>
                  </a:cubicBezTo>
                  <a:cubicBezTo>
                    <a:pt x="2944629" y="186461"/>
                    <a:pt x="2947924" y="188786"/>
                    <a:pt x="2950163" y="191681"/>
                  </a:cubicBezTo>
                  <a:cubicBezTo>
                    <a:pt x="2952401" y="194577"/>
                    <a:pt x="2953525" y="198501"/>
                    <a:pt x="2953535" y="203454"/>
                  </a:cubicBezTo>
                  <a:cubicBezTo>
                    <a:pt x="2953043" y="208503"/>
                    <a:pt x="2949606" y="214966"/>
                    <a:pt x="2943222" y="222843"/>
                  </a:cubicBezTo>
                  <a:cubicBezTo>
                    <a:pt x="2936838" y="230720"/>
                    <a:pt x="2930455" y="238977"/>
                    <a:pt x="2924071" y="247616"/>
                  </a:cubicBezTo>
                  <a:cubicBezTo>
                    <a:pt x="2917687" y="256255"/>
                    <a:pt x="2914249" y="264242"/>
                    <a:pt x="2913758" y="271577"/>
                  </a:cubicBezTo>
                  <a:cubicBezTo>
                    <a:pt x="2913892" y="275434"/>
                    <a:pt x="2915339" y="278235"/>
                    <a:pt x="2918101" y="279978"/>
                  </a:cubicBezTo>
                  <a:cubicBezTo>
                    <a:pt x="2920864" y="281721"/>
                    <a:pt x="2924140" y="282578"/>
                    <a:pt x="2927931" y="282550"/>
                  </a:cubicBezTo>
                  <a:lnTo>
                    <a:pt x="2948784" y="273950"/>
                  </a:lnTo>
                  <a:lnTo>
                    <a:pt x="2952753" y="265405"/>
                  </a:lnTo>
                  <a:cubicBezTo>
                    <a:pt x="2955268" y="262538"/>
                    <a:pt x="2957554" y="260156"/>
                    <a:pt x="2959611" y="258261"/>
                  </a:cubicBezTo>
                  <a:lnTo>
                    <a:pt x="3058824" y="167278"/>
                  </a:lnTo>
                  <a:cubicBezTo>
                    <a:pt x="3059281" y="159439"/>
                    <a:pt x="3061680" y="152600"/>
                    <a:pt x="3066020" y="146761"/>
                  </a:cubicBezTo>
                  <a:cubicBezTo>
                    <a:pt x="3070361" y="140922"/>
                    <a:pt x="3076640" y="137855"/>
                    <a:pt x="3084860" y="137560"/>
                  </a:cubicBezTo>
                  <a:cubicBezTo>
                    <a:pt x="3091510" y="137465"/>
                    <a:pt x="3096019" y="138684"/>
                    <a:pt x="3098388" y="141218"/>
                  </a:cubicBezTo>
                  <a:cubicBezTo>
                    <a:pt x="3100757" y="143751"/>
                    <a:pt x="3102184" y="148171"/>
                    <a:pt x="3102669" y="154476"/>
                  </a:cubicBezTo>
                  <a:cubicBezTo>
                    <a:pt x="3103829" y="163030"/>
                    <a:pt x="3105504" y="171526"/>
                    <a:pt x="3107692" y="179965"/>
                  </a:cubicBezTo>
                  <a:cubicBezTo>
                    <a:pt x="3109880" y="188405"/>
                    <a:pt x="3111097" y="197587"/>
                    <a:pt x="3111345" y="207512"/>
                  </a:cubicBezTo>
                  <a:cubicBezTo>
                    <a:pt x="3110698" y="226266"/>
                    <a:pt x="3104457" y="242592"/>
                    <a:pt x="3092621" y="256489"/>
                  </a:cubicBezTo>
                  <a:cubicBezTo>
                    <a:pt x="3080785" y="270386"/>
                    <a:pt x="3067233" y="281797"/>
                    <a:pt x="3051966" y="290722"/>
                  </a:cubicBezTo>
                  <a:cubicBezTo>
                    <a:pt x="3066253" y="292913"/>
                    <a:pt x="3078682" y="291389"/>
                    <a:pt x="3089255" y="286150"/>
                  </a:cubicBezTo>
                  <a:cubicBezTo>
                    <a:pt x="3099827" y="280911"/>
                    <a:pt x="3110543" y="273901"/>
                    <a:pt x="3121403" y="265119"/>
                  </a:cubicBezTo>
                  <a:lnTo>
                    <a:pt x="3148835" y="244088"/>
                  </a:lnTo>
                  <a:lnTo>
                    <a:pt x="3153407" y="261461"/>
                  </a:lnTo>
                  <a:cubicBezTo>
                    <a:pt x="3143894" y="271110"/>
                    <a:pt x="3132598" y="281225"/>
                    <a:pt x="3119519" y="291806"/>
                  </a:cubicBezTo>
                  <a:cubicBezTo>
                    <a:pt x="3106439" y="302386"/>
                    <a:pt x="3092878" y="311316"/>
                    <a:pt x="3078836" y="318594"/>
                  </a:cubicBezTo>
                  <a:cubicBezTo>
                    <a:pt x="3064793" y="325873"/>
                    <a:pt x="3051569" y="329384"/>
                    <a:pt x="3039164" y="329127"/>
                  </a:cubicBezTo>
                  <a:cubicBezTo>
                    <a:pt x="3023248" y="328441"/>
                    <a:pt x="3008332" y="323755"/>
                    <a:pt x="2994416" y="315068"/>
                  </a:cubicBezTo>
                  <a:lnTo>
                    <a:pt x="2972508" y="285231"/>
                  </a:lnTo>
                  <a:lnTo>
                    <a:pt x="2965965" y="291322"/>
                  </a:lnTo>
                  <a:cubicBezTo>
                    <a:pt x="2952650" y="302345"/>
                    <a:pt x="2939185" y="312123"/>
                    <a:pt x="2925569" y="320657"/>
                  </a:cubicBezTo>
                  <a:cubicBezTo>
                    <a:pt x="2911953" y="329191"/>
                    <a:pt x="2901167" y="333691"/>
                    <a:pt x="2893212" y="334156"/>
                  </a:cubicBezTo>
                  <a:cubicBezTo>
                    <a:pt x="2885707" y="333975"/>
                    <a:pt x="2880171" y="331597"/>
                    <a:pt x="2876603" y="327020"/>
                  </a:cubicBezTo>
                  <a:cubicBezTo>
                    <a:pt x="2873037" y="322444"/>
                    <a:pt x="2871267" y="316754"/>
                    <a:pt x="2871296" y="309951"/>
                  </a:cubicBezTo>
                  <a:cubicBezTo>
                    <a:pt x="2871629" y="302189"/>
                    <a:pt x="2873702" y="293391"/>
                    <a:pt x="2877517" y="283557"/>
                  </a:cubicBezTo>
                  <a:cubicBezTo>
                    <a:pt x="2881331" y="273722"/>
                    <a:pt x="2884889" y="265581"/>
                    <a:pt x="2888189" y="259132"/>
                  </a:cubicBezTo>
                  <a:lnTo>
                    <a:pt x="2887276" y="258215"/>
                  </a:lnTo>
                  <a:lnTo>
                    <a:pt x="2845217" y="292146"/>
                  </a:lnTo>
                  <a:cubicBezTo>
                    <a:pt x="2842076" y="294679"/>
                    <a:pt x="2837377" y="298336"/>
                    <a:pt x="2831118" y="303117"/>
                  </a:cubicBezTo>
                  <a:cubicBezTo>
                    <a:pt x="2824860" y="307898"/>
                    <a:pt x="2818500" y="312299"/>
                    <a:pt x="2812038" y="316319"/>
                  </a:cubicBezTo>
                  <a:cubicBezTo>
                    <a:pt x="2805576" y="320340"/>
                    <a:pt x="2800470" y="322475"/>
                    <a:pt x="2796720" y="322726"/>
                  </a:cubicBezTo>
                  <a:cubicBezTo>
                    <a:pt x="2792212" y="322504"/>
                    <a:pt x="2786912" y="319601"/>
                    <a:pt x="2780818" y="314019"/>
                  </a:cubicBezTo>
                  <a:cubicBezTo>
                    <a:pt x="2774724" y="308437"/>
                    <a:pt x="2769291" y="301508"/>
                    <a:pt x="2764518" y="293234"/>
                  </a:cubicBezTo>
                  <a:lnTo>
                    <a:pt x="2758385" y="274128"/>
                  </a:lnTo>
                  <a:lnTo>
                    <a:pt x="2744221" y="285081"/>
                  </a:lnTo>
                  <a:cubicBezTo>
                    <a:pt x="2729814" y="296137"/>
                    <a:pt x="2715178" y="306255"/>
                    <a:pt x="2700313" y="315432"/>
                  </a:cubicBezTo>
                  <a:cubicBezTo>
                    <a:pt x="2685449" y="324610"/>
                    <a:pt x="2673488" y="329480"/>
                    <a:pt x="2664432" y="330041"/>
                  </a:cubicBezTo>
                  <a:cubicBezTo>
                    <a:pt x="2657460" y="329765"/>
                    <a:pt x="2651859" y="327004"/>
                    <a:pt x="2647630" y="321757"/>
                  </a:cubicBezTo>
                  <a:cubicBezTo>
                    <a:pt x="2643401" y="316511"/>
                    <a:pt x="2641229" y="310436"/>
                    <a:pt x="2641115" y="303532"/>
                  </a:cubicBezTo>
                  <a:cubicBezTo>
                    <a:pt x="2641810" y="291616"/>
                    <a:pt x="2646020" y="278770"/>
                    <a:pt x="2653745" y="264994"/>
                  </a:cubicBezTo>
                  <a:cubicBezTo>
                    <a:pt x="2661469" y="251219"/>
                    <a:pt x="2668537" y="239453"/>
                    <a:pt x="2674947" y="229698"/>
                  </a:cubicBezTo>
                  <a:lnTo>
                    <a:pt x="2674033" y="228781"/>
                  </a:lnTo>
                  <a:lnTo>
                    <a:pt x="2601338" y="295304"/>
                  </a:lnTo>
                  <a:cubicBezTo>
                    <a:pt x="2595937" y="300903"/>
                    <a:pt x="2589479" y="306958"/>
                    <a:pt x="2581964" y="313471"/>
                  </a:cubicBezTo>
                  <a:cubicBezTo>
                    <a:pt x="2574449" y="319984"/>
                    <a:pt x="2566734" y="323526"/>
                    <a:pt x="2558818" y="324098"/>
                  </a:cubicBezTo>
                  <a:cubicBezTo>
                    <a:pt x="2553208" y="323983"/>
                    <a:pt x="2548541" y="322155"/>
                    <a:pt x="2544817" y="318613"/>
                  </a:cubicBezTo>
                  <a:cubicBezTo>
                    <a:pt x="2541093" y="315071"/>
                    <a:pt x="2539054" y="310501"/>
                    <a:pt x="2538702" y="304902"/>
                  </a:cubicBezTo>
                  <a:cubicBezTo>
                    <a:pt x="2538321" y="298613"/>
                    <a:pt x="2541254" y="289366"/>
                    <a:pt x="2547503" y="277161"/>
                  </a:cubicBezTo>
                  <a:cubicBezTo>
                    <a:pt x="2553751" y="264955"/>
                    <a:pt x="2564229" y="247760"/>
                    <a:pt x="2578935" y="225573"/>
                  </a:cubicBezTo>
                  <a:cubicBezTo>
                    <a:pt x="2579450" y="225010"/>
                    <a:pt x="2580021" y="224074"/>
                    <a:pt x="2580650" y="222767"/>
                  </a:cubicBezTo>
                  <a:cubicBezTo>
                    <a:pt x="2581278" y="221459"/>
                    <a:pt x="2581621" y="220408"/>
                    <a:pt x="2581678" y="219616"/>
                  </a:cubicBezTo>
                  <a:cubicBezTo>
                    <a:pt x="2581660" y="218680"/>
                    <a:pt x="2581355" y="217916"/>
                    <a:pt x="2580764" y="217325"/>
                  </a:cubicBezTo>
                  <a:cubicBezTo>
                    <a:pt x="2580174" y="216733"/>
                    <a:pt x="2579411" y="216427"/>
                    <a:pt x="2578478" y="216408"/>
                  </a:cubicBezTo>
                  <a:cubicBezTo>
                    <a:pt x="2575935" y="216799"/>
                    <a:pt x="2572792" y="218766"/>
                    <a:pt x="2569048" y="222308"/>
                  </a:cubicBezTo>
                  <a:cubicBezTo>
                    <a:pt x="2565305" y="225850"/>
                    <a:pt x="2562505" y="228619"/>
                    <a:pt x="2560647" y="230614"/>
                  </a:cubicBezTo>
                  <a:cubicBezTo>
                    <a:pt x="2548636" y="243284"/>
                    <a:pt x="2536540" y="256325"/>
                    <a:pt x="2524357" y="269739"/>
                  </a:cubicBezTo>
                  <a:cubicBezTo>
                    <a:pt x="2512175" y="283153"/>
                    <a:pt x="2500649" y="296538"/>
                    <a:pt x="2489781" y="309895"/>
                  </a:cubicBezTo>
                  <a:cubicBezTo>
                    <a:pt x="2487276" y="313036"/>
                    <a:pt x="2484401" y="315919"/>
                    <a:pt x="2481156" y="318544"/>
                  </a:cubicBezTo>
                  <a:cubicBezTo>
                    <a:pt x="2477911" y="321170"/>
                    <a:pt x="2474238" y="322564"/>
                    <a:pt x="2470139" y="322726"/>
                  </a:cubicBezTo>
                  <a:cubicBezTo>
                    <a:pt x="2462890" y="322389"/>
                    <a:pt x="2457197" y="319092"/>
                    <a:pt x="2453060" y="312836"/>
                  </a:cubicBezTo>
                  <a:cubicBezTo>
                    <a:pt x="2448923" y="306580"/>
                    <a:pt x="2446004" y="299390"/>
                    <a:pt x="2444301" y="291266"/>
                  </a:cubicBezTo>
                  <a:cubicBezTo>
                    <a:pt x="2442599" y="283142"/>
                    <a:pt x="2441776" y="276109"/>
                    <a:pt x="2441833" y="270167"/>
                  </a:cubicBezTo>
                  <a:lnTo>
                    <a:pt x="2441841" y="270139"/>
                  </a:lnTo>
                  <a:lnTo>
                    <a:pt x="2434498" y="276911"/>
                  </a:lnTo>
                  <a:cubicBezTo>
                    <a:pt x="2428961" y="281918"/>
                    <a:pt x="2422954" y="287258"/>
                    <a:pt x="2416478" y="292932"/>
                  </a:cubicBezTo>
                  <a:cubicBezTo>
                    <a:pt x="2403524" y="304279"/>
                    <a:pt x="2389912" y="314255"/>
                    <a:pt x="2375641" y="322859"/>
                  </a:cubicBezTo>
                  <a:cubicBezTo>
                    <a:pt x="2361369" y="331464"/>
                    <a:pt x="2347659" y="335991"/>
                    <a:pt x="2334510" y="336442"/>
                  </a:cubicBezTo>
                  <a:cubicBezTo>
                    <a:pt x="2325519" y="336309"/>
                    <a:pt x="2318497" y="333493"/>
                    <a:pt x="2313446" y="327994"/>
                  </a:cubicBezTo>
                  <a:cubicBezTo>
                    <a:pt x="2308394" y="322496"/>
                    <a:pt x="2305825" y="315113"/>
                    <a:pt x="2305739" y="305848"/>
                  </a:cubicBezTo>
                  <a:cubicBezTo>
                    <a:pt x="2305863" y="298179"/>
                    <a:pt x="2307100" y="290336"/>
                    <a:pt x="2309450" y="282318"/>
                  </a:cubicBezTo>
                  <a:cubicBezTo>
                    <a:pt x="2311800" y="274300"/>
                    <a:pt x="2314521" y="266910"/>
                    <a:pt x="2317613" y="260147"/>
                  </a:cubicBezTo>
                  <a:lnTo>
                    <a:pt x="2316699" y="259232"/>
                  </a:lnTo>
                  <a:lnTo>
                    <a:pt x="2314984" y="260612"/>
                  </a:lnTo>
                  <a:lnTo>
                    <a:pt x="2315207" y="261461"/>
                  </a:lnTo>
                  <a:cubicBezTo>
                    <a:pt x="2305694" y="271110"/>
                    <a:pt x="2294398" y="281225"/>
                    <a:pt x="2281319" y="291806"/>
                  </a:cubicBezTo>
                  <a:cubicBezTo>
                    <a:pt x="2268239" y="302386"/>
                    <a:pt x="2254678" y="311316"/>
                    <a:pt x="2240636" y="318594"/>
                  </a:cubicBezTo>
                  <a:cubicBezTo>
                    <a:pt x="2226593" y="325873"/>
                    <a:pt x="2213369" y="329384"/>
                    <a:pt x="2200964" y="329127"/>
                  </a:cubicBezTo>
                  <a:cubicBezTo>
                    <a:pt x="2185048" y="328441"/>
                    <a:pt x="2170132" y="323755"/>
                    <a:pt x="2156216" y="315068"/>
                  </a:cubicBezTo>
                  <a:cubicBezTo>
                    <a:pt x="2149258" y="310725"/>
                    <a:pt x="2143450" y="305381"/>
                    <a:pt x="2138792" y="299037"/>
                  </a:cubicBezTo>
                  <a:lnTo>
                    <a:pt x="2133638" y="288246"/>
                  </a:lnTo>
                  <a:lnTo>
                    <a:pt x="2130453" y="291693"/>
                  </a:lnTo>
                  <a:cubicBezTo>
                    <a:pt x="2120007" y="301858"/>
                    <a:pt x="2108773" y="310626"/>
                    <a:pt x="2096752" y="317998"/>
                  </a:cubicBezTo>
                  <a:cubicBezTo>
                    <a:pt x="2084731" y="325370"/>
                    <a:pt x="2072855" y="329232"/>
                    <a:pt x="2061122" y="329584"/>
                  </a:cubicBezTo>
                  <a:cubicBezTo>
                    <a:pt x="2052148" y="329345"/>
                    <a:pt x="2044757" y="326373"/>
                    <a:pt x="2038948" y="320671"/>
                  </a:cubicBezTo>
                  <a:cubicBezTo>
                    <a:pt x="2033139" y="314968"/>
                    <a:pt x="2028828" y="307971"/>
                    <a:pt x="2026016" y="299680"/>
                  </a:cubicBezTo>
                  <a:cubicBezTo>
                    <a:pt x="2023203" y="291389"/>
                    <a:pt x="2021804" y="283240"/>
                    <a:pt x="2021818" y="275234"/>
                  </a:cubicBezTo>
                  <a:lnTo>
                    <a:pt x="2025794" y="261830"/>
                  </a:lnTo>
                  <a:lnTo>
                    <a:pt x="2019951" y="268035"/>
                  </a:lnTo>
                  <a:cubicBezTo>
                    <a:pt x="2015481" y="272532"/>
                    <a:pt x="2010319" y="277514"/>
                    <a:pt x="2004464" y="282980"/>
                  </a:cubicBezTo>
                  <a:cubicBezTo>
                    <a:pt x="1992756" y="293913"/>
                    <a:pt x="1980565" y="303754"/>
                    <a:pt x="1967893" y="312503"/>
                  </a:cubicBezTo>
                  <a:cubicBezTo>
                    <a:pt x="1955221" y="321252"/>
                    <a:pt x="1944354" y="325879"/>
                    <a:pt x="1935293" y="326384"/>
                  </a:cubicBezTo>
                  <a:cubicBezTo>
                    <a:pt x="1925608" y="326003"/>
                    <a:pt x="1918036" y="322308"/>
                    <a:pt x="1912575" y="315300"/>
                  </a:cubicBezTo>
                  <a:cubicBezTo>
                    <a:pt x="1907115" y="308292"/>
                    <a:pt x="1904337" y="300255"/>
                    <a:pt x="1904242" y="291191"/>
                  </a:cubicBezTo>
                  <a:cubicBezTo>
                    <a:pt x="1904850" y="275746"/>
                    <a:pt x="1909569" y="261730"/>
                    <a:pt x="1918397" y="249142"/>
                  </a:cubicBezTo>
                  <a:cubicBezTo>
                    <a:pt x="1927225" y="236554"/>
                    <a:pt x="1936510" y="224823"/>
                    <a:pt x="1946252" y="213949"/>
                  </a:cubicBezTo>
                  <a:lnTo>
                    <a:pt x="1945339" y="213034"/>
                  </a:lnTo>
                  <a:lnTo>
                    <a:pt x="1897841" y="223571"/>
                  </a:lnTo>
                  <a:cubicBezTo>
                    <a:pt x="1889783" y="235706"/>
                    <a:pt x="1881096" y="245840"/>
                    <a:pt x="1871780" y="253975"/>
                  </a:cubicBezTo>
                  <a:lnTo>
                    <a:pt x="1869326" y="256215"/>
                  </a:lnTo>
                  <a:lnTo>
                    <a:pt x="1870580" y="266502"/>
                  </a:lnTo>
                  <a:cubicBezTo>
                    <a:pt x="1863172" y="272289"/>
                    <a:pt x="1853148" y="279913"/>
                    <a:pt x="1840508" y="289374"/>
                  </a:cubicBezTo>
                  <a:cubicBezTo>
                    <a:pt x="1827869" y="298836"/>
                    <a:pt x="1815003" y="307408"/>
                    <a:pt x="1801909" y="315091"/>
                  </a:cubicBezTo>
                  <a:cubicBezTo>
                    <a:pt x="1788816" y="322775"/>
                    <a:pt x="1777884" y="326844"/>
                    <a:pt x="1769114" y="327298"/>
                  </a:cubicBezTo>
                  <a:cubicBezTo>
                    <a:pt x="1762245" y="327060"/>
                    <a:pt x="1757032" y="324565"/>
                    <a:pt x="1753473" y="319813"/>
                  </a:cubicBezTo>
                  <a:cubicBezTo>
                    <a:pt x="1749915" y="315061"/>
                    <a:pt x="1748127" y="309480"/>
                    <a:pt x="1748108" y="303071"/>
                  </a:cubicBezTo>
                  <a:cubicBezTo>
                    <a:pt x="1748395" y="293353"/>
                    <a:pt x="1751321" y="283330"/>
                    <a:pt x="1756886" y="273003"/>
                  </a:cubicBezTo>
                  <a:cubicBezTo>
                    <a:pt x="1762450" y="262675"/>
                    <a:pt x="1768928" y="252754"/>
                    <a:pt x="1776319" y="243239"/>
                  </a:cubicBezTo>
                  <a:cubicBezTo>
                    <a:pt x="1783711" y="233725"/>
                    <a:pt x="1790290" y="225327"/>
                    <a:pt x="1796057" y="218047"/>
                  </a:cubicBezTo>
                  <a:lnTo>
                    <a:pt x="1795144" y="217133"/>
                  </a:lnTo>
                  <a:cubicBezTo>
                    <a:pt x="1769381" y="235229"/>
                    <a:pt x="1748890" y="251961"/>
                    <a:pt x="1733670" y="267331"/>
                  </a:cubicBezTo>
                  <a:cubicBezTo>
                    <a:pt x="1718450" y="282701"/>
                    <a:pt x="1706760" y="295100"/>
                    <a:pt x="1698602" y="304527"/>
                  </a:cubicBezTo>
                  <a:cubicBezTo>
                    <a:pt x="1690443" y="313954"/>
                    <a:pt x="1684075" y="318802"/>
                    <a:pt x="1679496" y="319070"/>
                  </a:cubicBezTo>
                  <a:cubicBezTo>
                    <a:pt x="1674242" y="318695"/>
                    <a:pt x="1670298" y="315484"/>
                    <a:pt x="1667663" y="309437"/>
                  </a:cubicBezTo>
                  <a:cubicBezTo>
                    <a:pt x="1665029" y="303390"/>
                    <a:pt x="1663282" y="296759"/>
                    <a:pt x="1662423" y="289544"/>
                  </a:cubicBezTo>
                  <a:cubicBezTo>
                    <a:pt x="1661564" y="282329"/>
                    <a:pt x="1661169" y="276781"/>
                    <a:pt x="1661240" y="272901"/>
                  </a:cubicBezTo>
                  <a:cubicBezTo>
                    <a:pt x="1661401" y="257416"/>
                    <a:pt x="1664045" y="243474"/>
                    <a:pt x="1669170" y="231075"/>
                  </a:cubicBezTo>
                  <a:cubicBezTo>
                    <a:pt x="1674295" y="218676"/>
                    <a:pt x="1680932" y="206105"/>
                    <a:pt x="1689081" y="193363"/>
                  </a:cubicBezTo>
                  <a:cubicBezTo>
                    <a:pt x="1707772" y="163213"/>
                    <a:pt x="1728487" y="135391"/>
                    <a:pt x="1751226" y="109897"/>
                  </a:cubicBezTo>
                  <a:cubicBezTo>
                    <a:pt x="1773965" y="84404"/>
                    <a:pt x="1794568" y="63862"/>
                    <a:pt x="1813036" y="48272"/>
                  </a:cubicBezTo>
                  <a:cubicBezTo>
                    <a:pt x="1831503" y="32682"/>
                    <a:pt x="1843674" y="24669"/>
                    <a:pt x="1849549" y="24232"/>
                  </a:cubicBezTo>
                  <a:close/>
                  <a:moveTo>
                    <a:pt x="1630453" y="4572"/>
                  </a:moveTo>
                  <a:cubicBezTo>
                    <a:pt x="1644297" y="4581"/>
                    <a:pt x="1655315" y="8214"/>
                    <a:pt x="1663505" y="15472"/>
                  </a:cubicBezTo>
                  <a:cubicBezTo>
                    <a:pt x="1671696" y="22729"/>
                    <a:pt x="1676205" y="33557"/>
                    <a:pt x="1677032" y="47955"/>
                  </a:cubicBezTo>
                  <a:cubicBezTo>
                    <a:pt x="1677360" y="63820"/>
                    <a:pt x="1671535" y="81863"/>
                    <a:pt x="1659557" y="102084"/>
                  </a:cubicBezTo>
                  <a:cubicBezTo>
                    <a:pt x="1647580" y="122304"/>
                    <a:pt x="1632284" y="142146"/>
                    <a:pt x="1613670" y="161607"/>
                  </a:cubicBezTo>
                  <a:cubicBezTo>
                    <a:pt x="1595056" y="181069"/>
                    <a:pt x="1575960" y="197593"/>
                    <a:pt x="1556379" y="211180"/>
                  </a:cubicBezTo>
                  <a:cubicBezTo>
                    <a:pt x="1536799" y="224767"/>
                    <a:pt x="1519570" y="232860"/>
                    <a:pt x="1504692" y="235458"/>
                  </a:cubicBezTo>
                  <a:cubicBezTo>
                    <a:pt x="1497823" y="236258"/>
                    <a:pt x="1491897" y="234658"/>
                    <a:pt x="1486914" y="230657"/>
                  </a:cubicBezTo>
                  <a:cubicBezTo>
                    <a:pt x="1481931" y="226657"/>
                    <a:pt x="1479321" y="220942"/>
                    <a:pt x="1479082" y="213512"/>
                  </a:cubicBezTo>
                  <a:cubicBezTo>
                    <a:pt x="1479397" y="206540"/>
                    <a:pt x="1481855" y="199911"/>
                    <a:pt x="1486457" y="193624"/>
                  </a:cubicBezTo>
                  <a:cubicBezTo>
                    <a:pt x="1491058" y="187338"/>
                    <a:pt x="1495917" y="182080"/>
                    <a:pt x="1501033" y="177851"/>
                  </a:cubicBezTo>
                  <a:lnTo>
                    <a:pt x="1534874" y="148133"/>
                  </a:lnTo>
                  <a:cubicBezTo>
                    <a:pt x="1536932" y="145989"/>
                    <a:pt x="1540591" y="142617"/>
                    <a:pt x="1545850" y="138014"/>
                  </a:cubicBezTo>
                  <a:cubicBezTo>
                    <a:pt x="1551109" y="133412"/>
                    <a:pt x="1555225" y="130839"/>
                    <a:pt x="1558197" y="130296"/>
                  </a:cubicBezTo>
                  <a:cubicBezTo>
                    <a:pt x="1560532" y="130277"/>
                    <a:pt x="1562151" y="131115"/>
                    <a:pt x="1563056" y="132812"/>
                  </a:cubicBezTo>
                  <a:cubicBezTo>
                    <a:pt x="1563961" y="134508"/>
                    <a:pt x="1563866" y="137177"/>
                    <a:pt x="1562770" y="140817"/>
                  </a:cubicBezTo>
                  <a:lnTo>
                    <a:pt x="1563685" y="141732"/>
                  </a:lnTo>
                  <a:cubicBezTo>
                    <a:pt x="1586141" y="121919"/>
                    <a:pt x="1603881" y="103220"/>
                    <a:pt x="1616905" y="85637"/>
                  </a:cubicBezTo>
                  <a:cubicBezTo>
                    <a:pt x="1629929" y="68054"/>
                    <a:pt x="1636579" y="55188"/>
                    <a:pt x="1636856" y="47040"/>
                  </a:cubicBezTo>
                  <a:cubicBezTo>
                    <a:pt x="1636799" y="43142"/>
                    <a:pt x="1635655" y="40417"/>
                    <a:pt x="1633425" y="38864"/>
                  </a:cubicBezTo>
                  <a:cubicBezTo>
                    <a:pt x="1631196" y="37311"/>
                    <a:pt x="1628223" y="36987"/>
                    <a:pt x="1624508" y="37890"/>
                  </a:cubicBezTo>
                  <a:cubicBezTo>
                    <a:pt x="1621803" y="37922"/>
                    <a:pt x="1614102" y="40096"/>
                    <a:pt x="1601405" y="44413"/>
                  </a:cubicBezTo>
                  <a:cubicBezTo>
                    <a:pt x="1588707" y="48730"/>
                    <a:pt x="1570776" y="59578"/>
                    <a:pt x="1547611" y="76957"/>
                  </a:cubicBezTo>
                  <a:cubicBezTo>
                    <a:pt x="1524447" y="94336"/>
                    <a:pt x="1495811" y="122633"/>
                    <a:pt x="1461705" y="161849"/>
                  </a:cubicBezTo>
                  <a:cubicBezTo>
                    <a:pt x="1445394" y="181204"/>
                    <a:pt x="1432170" y="202044"/>
                    <a:pt x="1422033" y="224371"/>
                  </a:cubicBezTo>
                  <a:cubicBezTo>
                    <a:pt x="1411896" y="246698"/>
                    <a:pt x="1406675" y="266852"/>
                    <a:pt x="1406370" y="284836"/>
                  </a:cubicBezTo>
                  <a:cubicBezTo>
                    <a:pt x="1406332" y="301190"/>
                    <a:pt x="1410295" y="313858"/>
                    <a:pt x="1418260" y="322840"/>
                  </a:cubicBezTo>
                  <a:cubicBezTo>
                    <a:pt x="1426225" y="331822"/>
                    <a:pt x="1438420" y="336375"/>
                    <a:pt x="1454845" y="336499"/>
                  </a:cubicBezTo>
                  <a:cubicBezTo>
                    <a:pt x="1474670" y="335811"/>
                    <a:pt x="1497417" y="328857"/>
                    <a:pt x="1523085" y="315637"/>
                  </a:cubicBezTo>
                  <a:cubicBezTo>
                    <a:pt x="1548752" y="302418"/>
                    <a:pt x="1573631" y="287065"/>
                    <a:pt x="1597720" y="269579"/>
                  </a:cubicBezTo>
                  <a:cubicBezTo>
                    <a:pt x="1621809" y="252092"/>
                    <a:pt x="1641398" y="236604"/>
                    <a:pt x="1656487" y="223114"/>
                  </a:cubicBezTo>
                  <a:cubicBezTo>
                    <a:pt x="1657201" y="234210"/>
                    <a:pt x="1655660" y="242764"/>
                    <a:pt x="1651864" y="248774"/>
                  </a:cubicBezTo>
                  <a:cubicBezTo>
                    <a:pt x="1648068" y="254784"/>
                    <a:pt x="1641846" y="261623"/>
                    <a:pt x="1633196" y="269291"/>
                  </a:cubicBezTo>
                  <a:cubicBezTo>
                    <a:pt x="1588199" y="311607"/>
                    <a:pt x="1547746" y="341237"/>
                    <a:pt x="1511837" y="358179"/>
                  </a:cubicBezTo>
                  <a:cubicBezTo>
                    <a:pt x="1475929" y="375121"/>
                    <a:pt x="1447023" y="383268"/>
                    <a:pt x="1425120" y="382619"/>
                  </a:cubicBezTo>
                  <a:cubicBezTo>
                    <a:pt x="1399290" y="382401"/>
                    <a:pt x="1378404" y="374960"/>
                    <a:pt x="1362461" y="360295"/>
                  </a:cubicBezTo>
                  <a:cubicBezTo>
                    <a:pt x="1346517" y="345631"/>
                    <a:pt x="1338313" y="325049"/>
                    <a:pt x="1337847" y="298552"/>
                  </a:cubicBezTo>
                  <a:cubicBezTo>
                    <a:pt x="1338250" y="275946"/>
                    <a:pt x="1343687" y="253390"/>
                    <a:pt x="1354158" y="230885"/>
                  </a:cubicBezTo>
                  <a:cubicBezTo>
                    <a:pt x="1364630" y="208381"/>
                    <a:pt x="1377717" y="187145"/>
                    <a:pt x="1393421" y="167178"/>
                  </a:cubicBezTo>
                  <a:cubicBezTo>
                    <a:pt x="1409124" y="147212"/>
                    <a:pt x="1425026" y="129733"/>
                    <a:pt x="1441126" y="114742"/>
                  </a:cubicBezTo>
                  <a:cubicBezTo>
                    <a:pt x="1454692" y="101717"/>
                    <a:pt x="1472782" y="86707"/>
                    <a:pt x="1495393" y="69711"/>
                  </a:cubicBezTo>
                  <a:cubicBezTo>
                    <a:pt x="1518005" y="52716"/>
                    <a:pt x="1541480" y="37779"/>
                    <a:pt x="1565819" y="24901"/>
                  </a:cubicBezTo>
                  <a:cubicBezTo>
                    <a:pt x="1590158" y="12022"/>
                    <a:pt x="1611703" y="5246"/>
                    <a:pt x="1630453" y="4572"/>
                  </a:cubicBezTo>
                  <a:close/>
                  <a:moveTo>
                    <a:pt x="186069" y="0"/>
                  </a:moveTo>
                  <a:cubicBezTo>
                    <a:pt x="191301" y="323"/>
                    <a:pt x="194992" y="1846"/>
                    <a:pt x="197142" y="4569"/>
                  </a:cubicBezTo>
                  <a:cubicBezTo>
                    <a:pt x="199292" y="7293"/>
                    <a:pt x="201385" y="10645"/>
                    <a:pt x="203421" y="14626"/>
                  </a:cubicBezTo>
                  <a:lnTo>
                    <a:pt x="214380" y="33825"/>
                  </a:lnTo>
                  <a:cubicBezTo>
                    <a:pt x="216007" y="36720"/>
                    <a:pt x="217320" y="39501"/>
                    <a:pt x="218319" y="42168"/>
                  </a:cubicBezTo>
                  <a:cubicBezTo>
                    <a:pt x="219317" y="44835"/>
                    <a:pt x="219831" y="47846"/>
                    <a:pt x="219860" y="51200"/>
                  </a:cubicBezTo>
                  <a:cubicBezTo>
                    <a:pt x="219603" y="56618"/>
                    <a:pt x="217529" y="64473"/>
                    <a:pt x="213636" y="74767"/>
                  </a:cubicBezTo>
                  <a:cubicBezTo>
                    <a:pt x="209743" y="85060"/>
                    <a:pt x="205571" y="95456"/>
                    <a:pt x="201121" y="105952"/>
                  </a:cubicBezTo>
                  <a:cubicBezTo>
                    <a:pt x="196670" y="116449"/>
                    <a:pt x="193479" y="124711"/>
                    <a:pt x="191549" y="130738"/>
                  </a:cubicBezTo>
                  <a:lnTo>
                    <a:pt x="192462" y="131652"/>
                  </a:lnTo>
                  <a:lnTo>
                    <a:pt x="265153" y="61257"/>
                  </a:lnTo>
                  <a:cubicBezTo>
                    <a:pt x="271055" y="55602"/>
                    <a:pt x="278616" y="48881"/>
                    <a:pt x="287835" y="41093"/>
                  </a:cubicBezTo>
                  <a:cubicBezTo>
                    <a:pt x="297053" y="33305"/>
                    <a:pt x="306372" y="26380"/>
                    <a:pt x="315791" y="20319"/>
                  </a:cubicBezTo>
                  <a:cubicBezTo>
                    <a:pt x="325210" y="14258"/>
                    <a:pt x="333171" y="10990"/>
                    <a:pt x="339674" y="10516"/>
                  </a:cubicBezTo>
                  <a:cubicBezTo>
                    <a:pt x="345460" y="10144"/>
                    <a:pt x="352274" y="12373"/>
                    <a:pt x="360116" y="17201"/>
                  </a:cubicBezTo>
                  <a:cubicBezTo>
                    <a:pt x="367958" y="22030"/>
                    <a:pt x="372260" y="30315"/>
                    <a:pt x="373022" y="42058"/>
                  </a:cubicBezTo>
                  <a:cubicBezTo>
                    <a:pt x="372528" y="53782"/>
                    <a:pt x="368033" y="67919"/>
                    <a:pt x="359537" y="84469"/>
                  </a:cubicBezTo>
                  <a:cubicBezTo>
                    <a:pt x="351040" y="101019"/>
                    <a:pt x="341502" y="117292"/>
                    <a:pt x="330923" y="133286"/>
                  </a:cubicBezTo>
                  <a:cubicBezTo>
                    <a:pt x="320344" y="149281"/>
                    <a:pt x="311685" y="162307"/>
                    <a:pt x="304944" y="172364"/>
                  </a:cubicBezTo>
                  <a:lnTo>
                    <a:pt x="305859" y="173279"/>
                  </a:lnTo>
                  <a:cubicBezTo>
                    <a:pt x="333736" y="148971"/>
                    <a:pt x="361386" y="124549"/>
                    <a:pt x="388809" y="100012"/>
                  </a:cubicBezTo>
                  <a:cubicBezTo>
                    <a:pt x="416232" y="75476"/>
                    <a:pt x="444802" y="51283"/>
                    <a:pt x="474520" y="27432"/>
                  </a:cubicBezTo>
                  <a:cubicBezTo>
                    <a:pt x="477578" y="24622"/>
                    <a:pt x="481178" y="21555"/>
                    <a:pt x="485322" y="18231"/>
                  </a:cubicBezTo>
                  <a:cubicBezTo>
                    <a:pt x="489465" y="14907"/>
                    <a:pt x="493637" y="13097"/>
                    <a:pt x="497837" y="12802"/>
                  </a:cubicBezTo>
                  <a:cubicBezTo>
                    <a:pt x="502113" y="13109"/>
                    <a:pt x="506668" y="15796"/>
                    <a:pt x="511502" y="20862"/>
                  </a:cubicBezTo>
                  <a:cubicBezTo>
                    <a:pt x="516337" y="25928"/>
                    <a:pt x="520485" y="31527"/>
                    <a:pt x="523949" y="37660"/>
                  </a:cubicBezTo>
                  <a:cubicBezTo>
                    <a:pt x="527411" y="43792"/>
                    <a:pt x="529223" y="48613"/>
                    <a:pt x="529384" y="52121"/>
                  </a:cubicBezTo>
                  <a:cubicBezTo>
                    <a:pt x="528908" y="57026"/>
                    <a:pt x="526317" y="62646"/>
                    <a:pt x="521612" y="68980"/>
                  </a:cubicBezTo>
                  <a:cubicBezTo>
                    <a:pt x="516906" y="75314"/>
                    <a:pt x="512944" y="80362"/>
                    <a:pt x="509724" y="84125"/>
                  </a:cubicBezTo>
                  <a:lnTo>
                    <a:pt x="438859" y="170536"/>
                  </a:lnTo>
                  <a:cubicBezTo>
                    <a:pt x="431589" y="179234"/>
                    <a:pt x="423929" y="189422"/>
                    <a:pt x="415880" y="201100"/>
                  </a:cubicBezTo>
                  <a:cubicBezTo>
                    <a:pt x="407831" y="212779"/>
                    <a:pt x="400950" y="224965"/>
                    <a:pt x="395238" y="237659"/>
                  </a:cubicBezTo>
                  <a:cubicBezTo>
                    <a:pt x="389526" y="250354"/>
                    <a:pt x="386540" y="262574"/>
                    <a:pt x="386280" y="274320"/>
                  </a:cubicBezTo>
                  <a:cubicBezTo>
                    <a:pt x="386261" y="279254"/>
                    <a:pt x="387557" y="284131"/>
                    <a:pt x="390167" y="288950"/>
                  </a:cubicBezTo>
                  <a:cubicBezTo>
                    <a:pt x="392777" y="293770"/>
                    <a:pt x="396815" y="296361"/>
                    <a:pt x="402282" y="296723"/>
                  </a:cubicBezTo>
                  <a:cubicBezTo>
                    <a:pt x="408617" y="297113"/>
                    <a:pt x="420866" y="291189"/>
                    <a:pt x="439030" y="278949"/>
                  </a:cubicBezTo>
                  <a:cubicBezTo>
                    <a:pt x="457194" y="266710"/>
                    <a:pt x="481673" y="245812"/>
                    <a:pt x="512468" y="216256"/>
                  </a:cubicBezTo>
                  <a:lnTo>
                    <a:pt x="513139" y="222633"/>
                  </a:lnTo>
                  <a:lnTo>
                    <a:pt x="518196" y="212192"/>
                  </a:lnTo>
                  <a:cubicBezTo>
                    <a:pt x="530405" y="193870"/>
                    <a:pt x="546019" y="178901"/>
                    <a:pt x="565039" y="167284"/>
                  </a:cubicBezTo>
                  <a:cubicBezTo>
                    <a:pt x="584058" y="155668"/>
                    <a:pt x="603710" y="149741"/>
                    <a:pt x="623995" y="149504"/>
                  </a:cubicBezTo>
                  <a:cubicBezTo>
                    <a:pt x="631756" y="149276"/>
                    <a:pt x="639061" y="150647"/>
                    <a:pt x="645909" y="153619"/>
                  </a:cubicBezTo>
                  <a:cubicBezTo>
                    <a:pt x="652758" y="156591"/>
                    <a:pt x="656410" y="162535"/>
                    <a:pt x="656867" y="171450"/>
                  </a:cubicBezTo>
                  <a:cubicBezTo>
                    <a:pt x="657133" y="179019"/>
                    <a:pt x="654115" y="187554"/>
                    <a:pt x="647814" y="197053"/>
                  </a:cubicBezTo>
                  <a:cubicBezTo>
                    <a:pt x="641514" y="206553"/>
                    <a:pt x="630334" y="216408"/>
                    <a:pt x="614277" y="226619"/>
                  </a:cubicBezTo>
                  <a:cubicBezTo>
                    <a:pt x="598219" y="236830"/>
                    <a:pt x="575687" y="246786"/>
                    <a:pt x="546682" y="256489"/>
                  </a:cubicBezTo>
                  <a:lnTo>
                    <a:pt x="545768" y="266548"/>
                  </a:lnTo>
                  <a:cubicBezTo>
                    <a:pt x="545435" y="275120"/>
                    <a:pt x="548162" y="281178"/>
                    <a:pt x="553947" y="284721"/>
                  </a:cubicBezTo>
                  <a:cubicBezTo>
                    <a:pt x="559733" y="288265"/>
                    <a:pt x="566462" y="289979"/>
                    <a:pt x="574136" y="289865"/>
                  </a:cubicBezTo>
                  <a:cubicBezTo>
                    <a:pt x="585089" y="289571"/>
                    <a:pt x="596325" y="286450"/>
                    <a:pt x="607843" y="280501"/>
                  </a:cubicBezTo>
                  <a:cubicBezTo>
                    <a:pt x="619361" y="274551"/>
                    <a:pt x="630420" y="267535"/>
                    <a:pt x="641019" y="259453"/>
                  </a:cubicBezTo>
                  <a:lnTo>
                    <a:pt x="644866" y="256428"/>
                  </a:lnTo>
                  <a:lnTo>
                    <a:pt x="657286" y="244488"/>
                  </a:lnTo>
                  <a:cubicBezTo>
                    <a:pt x="662229" y="238868"/>
                    <a:pt x="666858" y="232962"/>
                    <a:pt x="671173" y="226771"/>
                  </a:cubicBezTo>
                  <a:cubicBezTo>
                    <a:pt x="666458" y="226381"/>
                    <a:pt x="663201" y="225104"/>
                    <a:pt x="661401" y="222942"/>
                  </a:cubicBezTo>
                  <a:cubicBezTo>
                    <a:pt x="659600" y="220780"/>
                    <a:pt x="658743" y="217332"/>
                    <a:pt x="658829" y="212598"/>
                  </a:cubicBezTo>
                  <a:cubicBezTo>
                    <a:pt x="659337" y="201422"/>
                    <a:pt x="663502" y="190856"/>
                    <a:pt x="671325" y="180899"/>
                  </a:cubicBezTo>
                  <a:cubicBezTo>
                    <a:pt x="679147" y="170942"/>
                    <a:pt x="687579" y="162814"/>
                    <a:pt x="696619" y="156515"/>
                  </a:cubicBezTo>
                  <a:cubicBezTo>
                    <a:pt x="705659" y="150216"/>
                    <a:pt x="712260" y="146964"/>
                    <a:pt x="716421" y="146761"/>
                  </a:cubicBezTo>
                  <a:cubicBezTo>
                    <a:pt x="718761" y="146828"/>
                    <a:pt x="720702" y="147609"/>
                    <a:pt x="722243" y="149104"/>
                  </a:cubicBezTo>
                  <a:cubicBezTo>
                    <a:pt x="723784" y="150600"/>
                    <a:pt x="724583" y="152410"/>
                    <a:pt x="724640" y="154534"/>
                  </a:cubicBezTo>
                  <a:cubicBezTo>
                    <a:pt x="724621" y="156810"/>
                    <a:pt x="724317" y="159001"/>
                    <a:pt x="723727" y="161106"/>
                  </a:cubicBezTo>
                  <a:cubicBezTo>
                    <a:pt x="723137" y="163211"/>
                    <a:pt x="722376" y="165287"/>
                    <a:pt x="721444" y="167335"/>
                  </a:cubicBezTo>
                  <a:cubicBezTo>
                    <a:pt x="742972" y="164144"/>
                    <a:pt x="759878" y="161725"/>
                    <a:pt x="772162" y="160077"/>
                  </a:cubicBezTo>
                  <a:cubicBezTo>
                    <a:pt x="784445" y="158429"/>
                    <a:pt x="791759" y="158867"/>
                    <a:pt x="794103" y="161392"/>
                  </a:cubicBezTo>
                  <a:cubicBezTo>
                    <a:pt x="797503" y="165687"/>
                    <a:pt x="800075" y="169783"/>
                    <a:pt x="801818" y="173679"/>
                  </a:cubicBezTo>
                  <a:cubicBezTo>
                    <a:pt x="803561" y="177575"/>
                    <a:pt x="804647" y="181556"/>
                    <a:pt x="805076" y="185623"/>
                  </a:cubicBezTo>
                  <a:cubicBezTo>
                    <a:pt x="804933" y="192519"/>
                    <a:pt x="803047" y="198158"/>
                    <a:pt x="799418" y="202540"/>
                  </a:cubicBezTo>
                  <a:cubicBezTo>
                    <a:pt x="795789" y="206921"/>
                    <a:pt x="791274" y="211188"/>
                    <a:pt x="785873" y="215341"/>
                  </a:cubicBezTo>
                  <a:cubicBezTo>
                    <a:pt x="778587" y="221371"/>
                    <a:pt x="770986" y="229200"/>
                    <a:pt x="763070" y="238830"/>
                  </a:cubicBezTo>
                  <a:cubicBezTo>
                    <a:pt x="755155" y="248460"/>
                    <a:pt x="750869" y="258004"/>
                    <a:pt x="750212" y="267462"/>
                  </a:cubicBezTo>
                  <a:cubicBezTo>
                    <a:pt x="750374" y="271196"/>
                    <a:pt x="751879" y="274244"/>
                    <a:pt x="754727" y="276606"/>
                  </a:cubicBezTo>
                  <a:cubicBezTo>
                    <a:pt x="757574" y="278968"/>
                    <a:pt x="760794" y="280187"/>
                    <a:pt x="764385" y="280264"/>
                  </a:cubicBezTo>
                  <a:cubicBezTo>
                    <a:pt x="771079" y="279967"/>
                    <a:pt x="778366" y="277258"/>
                    <a:pt x="786246" y="272136"/>
                  </a:cubicBezTo>
                  <a:lnTo>
                    <a:pt x="805841" y="257341"/>
                  </a:lnTo>
                  <a:lnTo>
                    <a:pt x="819211" y="244488"/>
                  </a:lnTo>
                  <a:cubicBezTo>
                    <a:pt x="824154" y="238868"/>
                    <a:pt x="828783" y="232962"/>
                    <a:pt x="833098" y="226771"/>
                  </a:cubicBezTo>
                  <a:cubicBezTo>
                    <a:pt x="828383" y="226381"/>
                    <a:pt x="825126" y="225104"/>
                    <a:pt x="823326" y="222942"/>
                  </a:cubicBezTo>
                  <a:cubicBezTo>
                    <a:pt x="821525" y="220780"/>
                    <a:pt x="820668" y="217332"/>
                    <a:pt x="820754" y="212598"/>
                  </a:cubicBezTo>
                  <a:cubicBezTo>
                    <a:pt x="821262" y="201422"/>
                    <a:pt x="825427" y="190856"/>
                    <a:pt x="833250" y="180899"/>
                  </a:cubicBezTo>
                  <a:cubicBezTo>
                    <a:pt x="841072" y="170942"/>
                    <a:pt x="849504" y="162814"/>
                    <a:pt x="858544" y="156515"/>
                  </a:cubicBezTo>
                  <a:cubicBezTo>
                    <a:pt x="867584" y="150216"/>
                    <a:pt x="874185" y="146964"/>
                    <a:pt x="878346" y="146761"/>
                  </a:cubicBezTo>
                  <a:cubicBezTo>
                    <a:pt x="880686" y="146828"/>
                    <a:pt x="882627" y="147609"/>
                    <a:pt x="884168" y="149104"/>
                  </a:cubicBezTo>
                  <a:cubicBezTo>
                    <a:pt x="885709" y="150600"/>
                    <a:pt x="886508" y="152410"/>
                    <a:pt x="886565" y="154534"/>
                  </a:cubicBezTo>
                  <a:cubicBezTo>
                    <a:pt x="886546" y="156810"/>
                    <a:pt x="886242" y="159001"/>
                    <a:pt x="885652" y="161106"/>
                  </a:cubicBezTo>
                  <a:cubicBezTo>
                    <a:pt x="885062" y="163211"/>
                    <a:pt x="884301" y="165287"/>
                    <a:pt x="883369" y="167335"/>
                  </a:cubicBezTo>
                  <a:cubicBezTo>
                    <a:pt x="904897" y="164144"/>
                    <a:pt x="921803" y="161725"/>
                    <a:pt x="934087" y="160077"/>
                  </a:cubicBezTo>
                  <a:cubicBezTo>
                    <a:pt x="946370" y="158429"/>
                    <a:pt x="953684" y="158867"/>
                    <a:pt x="956028" y="161392"/>
                  </a:cubicBezTo>
                  <a:cubicBezTo>
                    <a:pt x="959428" y="165687"/>
                    <a:pt x="962000" y="169783"/>
                    <a:pt x="963743" y="173679"/>
                  </a:cubicBezTo>
                  <a:cubicBezTo>
                    <a:pt x="965486" y="177575"/>
                    <a:pt x="966572" y="181556"/>
                    <a:pt x="967001" y="185623"/>
                  </a:cubicBezTo>
                  <a:cubicBezTo>
                    <a:pt x="966858" y="192519"/>
                    <a:pt x="964972" y="198158"/>
                    <a:pt x="961343" y="202540"/>
                  </a:cubicBezTo>
                  <a:cubicBezTo>
                    <a:pt x="957714" y="206921"/>
                    <a:pt x="953199" y="211188"/>
                    <a:pt x="947798" y="215341"/>
                  </a:cubicBezTo>
                  <a:cubicBezTo>
                    <a:pt x="940512" y="221371"/>
                    <a:pt x="932911" y="229200"/>
                    <a:pt x="924995" y="238830"/>
                  </a:cubicBezTo>
                  <a:cubicBezTo>
                    <a:pt x="917080" y="248460"/>
                    <a:pt x="912794" y="258004"/>
                    <a:pt x="912137" y="267462"/>
                  </a:cubicBezTo>
                  <a:cubicBezTo>
                    <a:pt x="912299" y="271196"/>
                    <a:pt x="913804" y="274244"/>
                    <a:pt x="916651" y="276606"/>
                  </a:cubicBezTo>
                  <a:cubicBezTo>
                    <a:pt x="919499" y="278968"/>
                    <a:pt x="922719" y="280187"/>
                    <a:pt x="926310" y="280264"/>
                  </a:cubicBezTo>
                  <a:cubicBezTo>
                    <a:pt x="933004" y="279967"/>
                    <a:pt x="940291" y="277258"/>
                    <a:pt x="948171" y="272136"/>
                  </a:cubicBezTo>
                  <a:cubicBezTo>
                    <a:pt x="956050" y="267013"/>
                    <a:pt x="963676" y="261256"/>
                    <a:pt x="971048" y="254864"/>
                  </a:cubicBezTo>
                  <a:cubicBezTo>
                    <a:pt x="978419" y="248471"/>
                    <a:pt x="984690" y="243222"/>
                    <a:pt x="989861" y="239116"/>
                  </a:cubicBezTo>
                  <a:lnTo>
                    <a:pt x="989866" y="239143"/>
                  </a:lnTo>
                  <a:lnTo>
                    <a:pt x="997686" y="220720"/>
                  </a:lnTo>
                  <a:cubicBezTo>
                    <a:pt x="1005331" y="207396"/>
                    <a:pt x="1014569" y="195297"/>
                    <a:pt x="1025398" y="184423"/>
                  </a:cubicBezTo>
                  <a:cubicBezTo>
                    <a:pt x="1036228" y="173549"/>
                    <a:pt x="1046380" y="164850"/>
                    <a:pt x="1055854" y="158327"/>
                  </a:cubicBezTo>
                  <a:cubicBezTo>
                    <a:pt x="1065328" y="151803"/>
                    <a:pt x="1071855" y="148405"/>
                    <a:pt x="1075433" y="148133"/>
                  </a:cubicBezTo>
                  <a:cubicBezTo>
                    <a:pt x="1079253" y="148609"/>
                    <a:pt x="1083387" y="151314"/>
                    <a:pt x="1087835" y="156248"/>
                  </a:cubicBezTo>
                  <a:cubicBezTo>
                    <a:pt x="1092283" y="161182"/>
                    <a:pt x="1094702" y="165487"/>
                    <a:pt x="1095093" y="169164"/>
                  </a:cubicBezTo>
                  <a:cubicBezTo>
                    <a:pt x="1094548" y="175362"/>
                    <a:pt x="1089897" y="183693"/>
                    <a:pt x="1081140" y="194158"/>
                  </a:cubicBezTo>
                  <a:cubicBezTo>
                    <a:pt x="1072382" y="204622"/>
                    <a:pt x="1062787" y="214782"/>
                    <a:pt x="1052353" y="224638"/>
                  </a:cubicBezTo>
                  <a:cubicBezTo>
                    <a:pt x="1041919" y="234493"/>
                    <a:pt x="1033916" y="241605"/>
                    <a:pt x="1028342" y="245974"/>
                  </a:cubicBezTo>
                  <a:cubicBezTo>
                    <a:pt x="1025608" y="249879"/>
                    <a:pt x="1023531" y="254070"/>
                    <a:pt x="1022112" y="258547"/>
                  </a:cubicBezTo>
                  <a:cubicBezTo>
                    <a:pt x="1020693" y="263023"/>
                    <a:pt x="1019874" y="267672"/>
                    <a:pt x="1019655" y="272491"/>
                  </a:cubicBezTo>
                  <a:cubicBezTo>
                    <a:pt x="1031780" y="270729"/>
                    <a:pt x="1043305" y="265909"/>
                    <a:pt x="1054231" y="258032"/>
                  </a:cubicBezTo>
                  <a:cubicBezTo>
                    <a:pt x="1065156" y="250155"/>
                    <a:pt x="1075424" y="241564"/>
                    <a:pt x="1085034" y="232258"/>
                  </a:cubicBezTo>
                  <a:cubicBezTo>
                    <a:pt x="1108637" y="210160"/>
                    <a:pt x="1127611" y="192176"/>
                    <a:pt x="1141956" y="178308"/>
                  </a:cubicBezTo>
                  <a:cubicBezTo>
                    <a:pt x="1156300" y="164440"/>
                    <a:pt x="1165673" y="156972"/>
                    <a:pt x="1170074" y="155905"/>
                  </a:cubicBezTo>
                  <a:cubicBezTo>
                    <a:pt x="1173988" y="155858"/>
                    <a:pt x="1177017" y="158696"/>
                    <a:pt x="1179160" y="164421"/>
                  </a:cubicBezTo>
                  <a:cubicBezTo>
                    <a:pt x="1181304" y="170145"/>
                    <a:pt x="1182389" y="174927"/>
                    <a:pt x="1182418" y="178765"/>
                  </a:cubicBezTo>
                  <a:cubicBezTo>
                    <a:pt x="1182037" y="185042"/>
                    <a:pt x="1179713" y="192034"/>
                    <a:pt x="1175446" y="199739"/>
                  </a:cubicBezTo>
                  <a:cubicBezTo>
                    <a:pt x="1171179" y="207445"/>
                    <a:pt x="1167254" y="213865"/>
                    <a:pt x="1163673" y="218999"/>
                  </a:cubicBezTo>
                  <a:lnTo>
                    <a:pt x="1096007" y="319526"/>
                  </a:lnTo>
                  <a:lnTo>
                    <a:pt x="1096922" y="320440"/>
                  </a:lnTo>
                  <a:lnTo>
                    <a:pt x="1198420" y="230429"/>
                  </a:lnTo>
                  <a:lnTo>
                    <a:pt x="1202078" y="247345"/>
                  </a:lnTo>
                  <a:lnTo>
                    <a:pt x="1064460" y="398621"/>
                  </a:lnTo>
                  <a:cubicBezTo>
                    <a:pt x="1061889" y="401774"/>
                    <a:pt x="1058117" y="406213"/>
                    <a:pt x="1053145" y="411937"/>
                  </a:cubicBezTo>
                  <a:cubicBezTo>
                    <a:pt x="1048173" y="417662"/>
                    <a:pt x="1043715" y="420843"/>
                    <a:pt x="1039772" y="421481"/>
                  </a:cubicBezTo>
                  <a:cubicBezTo>
                    <a:pt x="1036580" y="421253"/>
                    <a:pt x="1033972" y="419221"/>
                    <a:pt x="1031948" y="415385"/>
                  </a:cubicBezTo>
                  <a:cubicBezTo>
                    <a:pt x="1029925" y="411550"/>
                    <a:pt x="1028435" y="407283"/>
                    <a:pt x="1027478" y="402584"/>
                  </a:cubicBezTo>
                  <a:cubicBezTo>
                    <a:pt x="1026521" y="397885"/>
                    <a:pt x="1026047" y="394125"/>
                    <a:pt x="1026056" y="391306"/>
                  </a:cubicBezTo>
                  <a:cubicBezTo>
                    <a:pt x="1026341" y="387334"/>
                    <a:pt x="1027941" y="382591"/>
                    <a:pt x="1030856" y="377076"/>
                  </a:cubicBezTo>
                  <a:cubicBezTo>
                    <a:pt x="1033771" y="371561"/>
                    <a:pt x="1036285" y="367160"/>
                    <a:pt x="1038400" y="363874"/>
                  </a:cubicBezTo>
                  <a:lnTo>
                    <a:pt x="1099665" y="260604"/>
                  </a:lnTo>
                  <a:lnTo>
                    <a:pt x="1098750" y="259690"/>
                  </a:lnTo>
                  <a:cubicBezTo>
                    <a:pt x="1079510" y="275831"/>
                    <a:pt x="1062784" y="289115"/>
                    <a:pt x="1048573" y="299542"/>
                  </a:cubicBezTo>
                  <a:cubicBezTo>
                    <a:pt x="1034361" y="309970"/>
                    <a:pt x="1025637" y="315259"/>
                    <a:pt x="1022398" y="315411"/>
                  </a:cubicBezTo>
                  <a:cubicBezTo>
                    <a:pt x="1015388" y="314878"/>
                    <a:pt x="1007951" y="310008"/>
                    <a:pt x="1000087" y="300798"/>
                  </a:cubicBezTo>
                  <a:cubicBezTo>
                    <a:pt x="996154" y="296193"/>
                    <a:pt x="993043" y="290618"/>
                    <a:pt x="990751" y="284071"/>
                  </a:cubicBezTo>
                  <a:lnTo>
                    <a:pt x="986599" y="262860"/>
                  </a:lnTo>
                  <a:lnTo>
                    <a:pt x="981726" y="268035"/>
                  </a:lnTo>
                  <a:cubicBezTo>
                    <a:pt x="977256" y="272532"/>
                    <a:pt x="972094" y="277514"/>
                    <a:pt x="966239" y="282980"/>
                  </a:cubicBezTo>
                  <a:cubicBezTo>
                    <a:pt x="954530" y="293913"/>
                    <a:pt x="942340" y="303754"/>
                    <a:pt x="929668" y="312503"/>
                  </a:cubicBezTo>
                  <a:cubicBezTo>
                    <a:pt x="916996" y="321252"/>
                    <a:pt x="906129" y="325879"/>
                    <a:pt x="897068" y="326384"/>
                  </a:cubicBezTo>
                  <a:cubicBezTo>
                    <a:pt x="887383" y="326003"/>
                    <a:pt x="879811" y="322308"/>
                    <a:pt x="874350" y="315300"/>
                  </a:cubicBezTo>
                  <a:cubicBezTo>
                    <a:pt x="868890" y="308292"/>
                    <a:pt x="866112" y="300255"/>
                    <a:pt x="866016" y="291191"/>
                  </a:cubicBezTo>
                  <a:cubicBezTo>
                    <a:pt x="866625" y="275746"/>
                    <a:pt x="871344" y="261730"/>
                    <a:pt x="880172" y="249142"/>
                  </a:cubicBezTo>
                  <a:cubicBezTo>
                    <a:pt x="889001" y="236554"/>
                    <a:pt x="898285" y="224823"/>
                    <a:pt x="908027" y="213949"/>
                  </a:cubicBezTo>
                  <a:lnTo>
                    <a:pt x="907114" y="213034"/>
                  </a:lnTo>
                  <a:lnTo>
                    <a:pt x="859616" y="223571"/>
                  </a:lnTo>
                  <a:cubicBezTo>
                    <a:pt x="851558" y="235706"/>
                    <a:pt x="842871" y="245840"/>
                    <a:pt x="833555" y="253975"/>
                  </a:cubicBezTo>
                  <a:lnTo>
                    <a:pt x="829895" y="257315"/>
                  </a:lnTo>
                  <a:lnTo>
                    <a:pt x="819801" y="268035"/>
                  </a:lnTo>
                  <a:cubicBezTo>
                    <a:pt x="815331" y="272532"/>
                    <a:pt x="810169" y="277514"/>
                    <a:pt x="804314" y="282980"/>
                  </a:cubicBezTo>
                  <a:cubicBezTo>
                    <a:pt x="792606" y="293913"/>
                    <a:pt x="780415" y="303754"/>
                    <a:pt x="767743" y="312503"/>
                  </a:cubicBezTo>
                  <a:cubicBezTo>
                    <a:pt x="755071" y="321252"/>
                    <a:pt x="744205" y="325879"/>
                    <a:pt x="735143" y="326384"/>
                  </a:cubicBezTo>
                  <a:cubicBezTo>
                    <a:pt x="725458" y="326003"/>
                    <a:pt x="717886" y="322308"/>
                    <a:pt x="712425" y="315300"/>
                  </a:cubicBezTo>
                  <a:cubicBezTo>
                    <a:pt x="706965" y="308292"/>
                    <a:pt x="704187" y="300255"/>
                    <a:pt x="704092" y="291191"/>
                  </a:cubicBezTo>
                  <a:cubicBezTo>
                    <a:pt x="704700" y="275746"/>
                    <a:pt x="709419" y="261730"/>
                    <a:pt x="718247" y="249142"/>
                  </a:cubicBezTo>
                  <a:cubicBezTo>
                    <a:pt x="727075" y="236554"/>
                    <a:pt x="736361" y="224823"/>
                    <a:pt x="746102" y="213949"/>
                  </a:cubicBezTo>
                  <a:lnTo>
                    <a:pt x="745189" y="213034"/>
                  </a:lnTo>
                  <a:lnTo>
                    <a:pt x="697691" y="223571"/>
                  </a:lnTo>
                  <a:cubicBezTo>
                    <a:pt x="693662" y="229638"/>
                    <a:pt x="689475" y="235206"/>
                    <a:pt x="685132" y="240273"/>
                  </a:cubicBezTo>
                  <a:lnTo>
                    <a:pt x="672866" y="252720"/>
                  </a:lnTo>
                  <a:lnTo>
                    <a:pt x="673326" y="254660"/>
                  </a:lnTo>
                  <a:cubicBezTo>
                    <a:pt x="663866" y="265810"/>
                    <a:pt x="652424" y="277134"/>
                    <a:pt x="639001" y="288631"/>
                  </a:cubicBezTo>
                  <a:cubicBezTo>
                    <a:pt x="625578" y="300128"/>
                    <a:pt x="611187" y="309821"/>
                    <a:pt x="595827" y="317712"/>
                  </a:cubicBezTo>
                  <a:cubicBezTo>
                    <a:pt x="580468" y="325602"/>
                    <a:pt x="565154" y="329712"/>
                    <a:pt x="549885" y="330041"/>
                  </a:cubicBezTo>
                  <a:cubicBezTo>
                    <a:pt x="533281" y="329433"/>
                    <a:pt x="520931" y="323230"/>
                    <a:pt x="512834" y="311433"/>
                  </a:cubicBezTo>
                  <a:cubicBezTo>
                    <a:pt x="504737" y="299636"/>
                    <a:pt x="500494" y="285893"/>
                    <a:pt x="500104" y="270205"/>
                  </a:cubicBezTo>
                  <a:lnTo>
                    <a:pt x="502891" y="251401"/>
                  </a:lnTo>
                  <a:lnTo>
                    <a:pt x="491980" y="264003"/>
                  </a:lnTo>
                  <a:cubicBezTo>
                    <a:pt x="480226" y="276043"/>
                    <a:pt x="466444" y="288064"/>
                    <a:pt x="450634" y="300066"/>
                  </a:cubicBezTo>
                  <a:cubicBezTo>
                    <a:pt x="434823" y="312068"/>
                    <a:pt x="419271" y="322118"/>
                    <a:pt x="403976" y="330214"/>
                  </a:cubicBezTo>
                  <a:cubicBezTo>
                    <a:pt x="388682" y="338311"/>
                    <a:pt x="375932" y="342521"/>
                    <a:pt x="365725" y="342843"/>
                  </a:cubicBezTo>
                  <a:cubicBezTo>
                    <a:pt x="350862" y="342197"/>
                    <a:pt x="340394" y="336296"/>
                    <a:pt x="334323" y="325141"/>
                  </a:cubicBezTo>
                  <a:cubicBezTo>
                    <a:pt x="328252" y="313985"/>
                    <a:pt x="325321" y="301447"/>
                    <a:pt x="325530" y="287529"/>
                  </a:cubicBezTo>
                  <a:cubicBezTo>
                    <a:pt x="326049" y="268992"/>
                    <a:pt x="331457" y="249686"/>
                    <a:pt x="341755" y="229609"/>
                  </a:cubicBezTo>
                  <a:cubicBezTo>
                    <a:pt x="352053" y="209533"/>
                    <a:pt x="364128" y="190192"/>
                    <a:pt x="377982" y="171588"/>
                  </a:cubicBezTo>
                  <a:cubicBezTo>
                    <a:pt x="391836" y="152985"/>
                    <a:pt x="404356" y="136624"/>
                    <a:pt x="415541" y="122507"/>
                  </a:cubicBezTo>
                  <a:lnTo>
                    <a:pt x="414627" y="121593"/>
                  </a:lnTo>
                  <a:cubicBezTo>
                    <a:pt x="389347" y="142821"/>
                    <a:pt x="368067" y="161162"/>
                    <a:pt x="350786" y="176617"/>
                  </a:cubicBezTo>
                  <a:cubicBezTo>
                    <a:pt x="333506" y="192072"/>
                    <a:pt x="316551" y="208923"/>
                    <a:pt x="299922" y="227171"/>
                  </a:cubicBezTo>
                  <a:cubicBezTo>
                    <a:pt x="283293" y="245420"/>
                    <a:pt x="263314" y="269348"/>
                    <a:pt x="239987" y="298957"/>
                  </a:cubicBezTo>
                  <a:cubicBezTo>
                    <a:pt x="237542" y="302120"/>
                    <a:pt x="233895" y="306409"/>
                    <a:pt x="229047" y="311824"/>
                  </a:cubicBezTo>
                  <a:cubicBezTo>
                    <a:pt x="224199" y="317239"/>
                    <a:pt x="219098" y="322172"/>
                    <a:pt x="213744" y="326622"/>
                  </a:cubicBezTo>
                  <a:cubicBezTo>
                    <a:pt x="208390" y="331072"/>
                    <a:pt x="203731" y="333431"/>
                    <a:pt x="199768" y="333699"/>
                  </a:cubicBezTo>
                  <a:cubicBezTo>
                    <a:pt x="193863" y="333374"/>
                    <a:pt x="189133" y="330366"/>
                    <a:pt x="185578" y="324675"/>
                  </a:cubicBezTo>
                  <a:cubicBezTo>
                    <a:pt x="182024" y="318983"/>
                    <a:pt x="179459" y="312555"/>
                    <a:pt x="177883" y="305390"/>
                  </a:cubicBezTo>
                  <a:cubicBezTo>
                    <a:pt x="176308" y="298226"/>
                    <a:pt x="175535" y="292272"/>
                    <a:pt x="175566" y="287529"/>
                  </a:cubicBezTo>
                  <a:cubicBezTo>
                    <a:pt x="175871" y="281024"/>
                    <a:pt x="178001" y="274605"/>
                    <a:pt x="181959" y="268272"/>
                  </a:cubicBezTo>
                  <a:cubicBezTo>
                    <a:pt x="185916" y="261939"/>
                    <a:pt x="189874" y="256320"/>
                    <a:pt x="193831" y="251416"/>
                  </a:cubicBezTo>
                  <a:lnTo>
                    <a:pt x="224892" y="210732"/>
                  </a:lnTo>
                  <a:cubicBezTo>
                    <a:pt x="245823" y="183371"/>
                    <a:pt x="261607" y="161524"/>
                    <a:pt x="272244" y="145192"/>
                  </a:cubicBezTo>
                  <a:cubicBezTo>
                    <a:pt x="282881" y="128859"/>
                    <a:pt x="291803" y="113526"/>
                    <a:pt x="299008" y="99194"/>
                  </a:cubicBezTo>
                  <a:cubicBezTo>
                    <a:pt x="302762" y="91975"/>
                    <a:pt x="304516" y="86870"/>
                    <a:pt x="304269" y="83880"/>
                  </a:cubicBezTo>
                  <a:cubicBezTo>
                    <a:pt x="304021" y="80890"/>
                    <a:pt x="302573" y="79442"/>
                    <a:pt x="299923" y="79537"/>
                  </a:cubicBezTo>
                  <a:cubicBezTo>
                    <a:pt x="297131" y="79709"/>
                    <a:pt x="294481" y="80852"/>
                    <a:pt x="291974" y="82966"/>
                  </a:cubicBezTo>
                  <a:cubicBezTo>
                    <a:pt x="289468" y="85080"/>
                    <a:pt x="287390" y="87137"/>
                    <a:pt x="285741" y="89137"/>
                  </a:cubicBezTo>
                  <a:lnTo>
                    <a:pt x="176023" y="207989"/>
                  </a:lnTo>
                  <a:lnTo>
                    <a:pt x="107446" y="300328"/>
                  </a:lnTo>
                  <a:cubicBezTo>
                    <a:pt x="103550" y="306090"/>
                    <a:pt x="98768" y="312051"/>
                    <a:pt x="93101" y="318213"/>
                  </a:cubicBezTo>
                  <a:cubicBezTo>
                    <a:pt x="87434" y="324375"/>
                    <a:pt x="80938" y="327708"/>
                    <a:pt x="73613" y="328212"/>
                  </a:cubicBezTo>
                  <a:cubicBezTo>
                    <a:pt x="67249" y="327854"/>
                    <a:pt x="61892" y="324558"/>
                    <a:pt x="57543" y="318325"/>
                  </a:cubicBezTo>
                  <a:cubicBezTo>
                    <a:pt x="53194" y="312092"/>
                    <a:pt x="49633" y="305071"/>
                    <a:pt x="46858" y="297264"/>
                  </a:cubicBezTo>
                  <a:cubicBezTo>
                    <a:pt x="44084" y="289456"/>
                    <a:pt x="41877" y="283011"/>
                    <a:pt x="40237" y="277929"/>
                  </a:cubicBezTo>
                  <a:lnTo>
                    <a:pt x="135792" y="157248"/>
                  </a:lnTo>
                  <a:cubicBezTo>
                    <a:pt x="151440" y="129020"/>
                    <a:pt x="161892" y="108071"/>
                    <a:pt x="167146" y="94402"/>
                  </a:cubicBezTo>
                  <a:cubicBezTo>
                    <a:pt x="172402" y="80734"/>
                    <a:pt x="174558" y="71840"/>
                    <a:pt x="173617" y="67720"/>
                  </a:cubicBezTo>
                  <a:cubicBezTo>
                    <a:pt x="172676" y="63600"/>
                    <a:pt x="170736" y="61749"/>
                    <a:pt x="167796" y="62167"/>
                  </a:cubicBezTo>
                  <a:cubicBezTo>
                    <a:pt x="165834" y="62281"/>
                    <a:pt x="163472" y="62967"/>
                    <a:pt x="160709" y="64224"/>
                  </a:cubicBezTo>
                  <a:cubicBezTo>
                    <a:pt x="157947" y="65481"/>
                    <a:pt x="155585" y="66624"/>
                    <a:pt x="153623" y="67652"/>
                  </a:cubicBezTo>
                  <a:cubicBezTo>
                    <a:pt x="118960" y="83942"/>
                    <a:pt x="92845" y="96675"/>
                    <a:pt x="75277" y="105851"/>
                  </a:cubicBezTo>
                  <a:cubicBezTo>
                    <a:pt x="57710" y="115026"/>
                    <a:pt x="45439" y="121645"/>
                    <a:pt x="38465" y="125707"/>
                  </a:cubicBezTo>
                  <a:cubicBezTo>
                    <a:pt x="31492" y="129769"/>
                    <a:pt x="26565" y="132273"/>
                    <a:pt x="23685" y="133221"/>
                  </a:cubicBezTo>
                  <a:cubicBezTo>
                    <a:pt x="20805" y="134168"/>
                    <a:pt x="16721" y="134559"/>
                    <a:pt x="11434" y="134392"/>
                  </a:cubicBezTo>
                  <a:cubicBezTo>
                    <a:pt x="7633" y="134373"/>
                    <a:pt x="4604" y="132926"/>
                    <a:pt x="2347" y="130050"/>
                  </a:cubicBezTo>
                  <a:cubicBezTo>
                    <a:pt x="89" y="127173"/>
                    <a:pt x="-539" y="122983"/>
                    <a:pt x="461" y="117479"/>
                  </a:cubicBezTo>
                  <a:cubicBezTo>
                    <a:pt x="2728" y="104689"/>
                    <a:pt x="4823" y="93127"/>
                    <a:pt x="6747" y="82794"/>
                  </a:cubicBezTo>
                  <a:cubicBezTo>
                    <a:pt x="8671" y="72462"/>
                    <a:pt x="10538" y="66043"/>
                    <a:pt x="12348" y="63538"/>
                  </a:cubicBezTo>
                  <a:cubicBezTo>
                    <a:pt x="13409" y="61933"/>
                    <a:pt x="14640" y="60369"/>
                    <a:pt x="16040" y="58848"/>
                  </a:cubicBezTo>
                  <a:cubicBezTo>
                    <a:pt x="17439" y="57327"/>
                    <a:pt x="20871" y="54511"/>
                    <a:pt x="26335" y="50400"/>
                  </a:cubicBezTo>
                  <a:cubicBezTo>
                    <a:pt x="31799" y="46289"/>
                    <a:pt x="41157" y="39545"/>
                    <a:pt x="54410" y="30168"/>
                  </a:cubicBezTo>
                  <a:cubicBezTo>
                    <a:pt x="55687" y="29101"/>
                    <a:pt x="57477" y="27806"/>
                    <a:pt x="59782" y="26283"/>
                  </a:cubicBezTo>
                  <a:cubicBezTo>
                    <a:pt x="62088" y="24759"/>
                    <a:pt x="64107" y="23921"/>
                    <a:pt x="65840" y="23768"/>
                  </a:cubicBezTo>
                  <a:cubicBezTo>
                    <a:pt x="67069" y="23787"/>
                    <a:pt x="68269" y="24206"/>
                    <a:pt x="69441" y="25025"/>
                  </a:cubicBezTo>
                  <a:cubicBezTo>
                    <a:pt x="70612" y="25844"/>
                    <a:pt x="71241" y="26949"/>
                    <a:pt x="71327" y="28340"/>
                  </a:cubicBezTo>
                  <a:cubicBezTo>
                    <a:pt x="71432" y="29673"/>
                    <a:pt x="69622" y="32492"/>
                    <a:pt x="65898" y="36796"/>
                  </a:cubicBezTo>
                  <a:cubicBezTo>
                    <a:pt x="62173" y="41101"/>
                    <a:pt x="55906" y="47120"/>
                    <a:pt x="47095" y="54853"/>
                  </a:cubicBezTo>
                  <a:lnTo>
                    <a:pt x="48010" y="55767"/>
                  </a:lnTo>
                  <a:lnTo>
                    <a:pt x="99673" y="31997"/>
                  </a:lnTo>
                  <a:cubicBezTo>
                    <a:pt x="102163" y="30865"/>
                    <a:pt x="109224" y="27694"/>
                    <a:pt x="120856" y="22482"/>
                  </a:cubicBezTo>
                  <a:cubicBezTo>
                    <a:pt x="132489" y="17271"/>
                    <a:pt x="144730" y="12237"/>
                    <a:pt x="157581" y="7381"/>
                  </a:cubicBezTo>
                  <a:cubicBezTo>
                    <a:pt x="170431" y="2525"/>
                    <a:pt x="179927" y="65"/>
                    <a:pt x="186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1"/>
                </a:solidFill>
              </a:endParaRPr>
            </a:p>
          </p:txBody>
        </p:sp>
      </p:grpSp>
      <p:grpSp>
        <p:nvGrpSpPr>
          <p:cNvPr id="14" name="Graphic 41"/>
          <p:cNvGrpSpPr/>
          <p:nvPr/>
        </p:nvGrpSpPr>
        <p:grpSpPr>
          <a:xfrm rot="21353393">
            <a:off x="3942576" y="915046"/>
            <a:ext cx="4306701" cy="1150929"/>
            <a:chOff x="837065" y="3215210"/>
            <a:chExt cx="5524500" cy="1476375"/>
          </a:xfrm>
          <a:solidFill>
            <a:schemeClr val="bg1"/>
          </a:solidFill>
        </p:grpSpPr>
        <p:sp>
          <p:nvSpPr>
            <p:cNvPr id="15" name="Freeform: Shape 14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" name="Graphic 47"/>
          <p:cNvSpPr/>
          <p:nvPr/>
        </p:nvSpPr>
        <p:spPr>
          <a:xfrm>
            <a:off x="4561360" y="2417224"/>
            <a:ext cx="663473" cy="995209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Graphic 47"/>
          <p:cNvSpPr/>
          <p:nvPr/>
        </p:nvSpPr>
        <p:spPr>
          <a:xfrm>
            <a:off x="5016526" y="2681929"/>
            <a:ext cx="499186" cy="748778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Graphic 47"/>
          <p:cNvSpPr/>
          <p:nvPr/>
        </p:nvSpPr>
        <p:spPr>
          <a:xfrm>
            <a:off x="6787057" y="2660905"/>
            <a:ext cx="499186" cy="748778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Graphic 47"/>
          <p:cNvSpPr/>
          <p:nvPr/>
        </p:nvSpPr>
        <p:spPr>
          <a:xfrm>
            <a:off x="6496178" y="2839098"/>
            <a:ext cx="414292" cy="62143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/>
          <p:cNvSpPr/>
          <p:nvPr/>
        </p:nvSpPr>
        <p:spPr>
          <a:xfrm>
            <a:off x="7135735" y="2514103"/>
            <a:ext cx="705171" cy="105775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Graphic 47"/>
          <p:cNvSpPr/>
          <p:nvPr/>
        </p:nvSpPr>
        <p:spPr>
          <a:xfrm>
            <a:off x="7656582" y="2882447"/>
            <a:ext cx="414292" cy="62143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자유형: 도형 16"/>
          <p:cNvSpPr/>
          <p:nvPr/>
        </p:nvSpPr>
        <p:spPr>
          <a:xfrm flipH="1">
            <a:off x="5747680" y="2270791"/>
            <a:ext cx="716442" cy="1112368"/>
          </a:xfrm>
          <a:custGeom>
            <a:avLst/>
            <a:gdLst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359991 w 2721527"/>
              <a:gd name="connsiteY17" fmla="*/ 4203328 h 4230073"/>
              <a:gd name="connsiteX18" fmla="*/ 1998354 w 2721527"/>
              <a:gd name="connsiteY18" fmla="*/ 3723692 h 4230073"/>
              <a:gd name="connsiteX19" fmla="*/ 1998354 w 2721527"/>
              <a:gd name="connsiteY19" fmla="*/ 3712763 h 4230073"/>
              <a:gd name="connsiteX20" fmla="*/ 1681411 w 2721527"/>
              <a:gd name="connsiteY20" fmla="*/ 2863938 h 4230073"/>
              <a:gd name="connsiteX21" fmla="*/ 1986170 w 2721527"/>
              <a:gd name="connsiteY21" fmla="*/ 0 h 4230073"/>
              <a:gd name="connsiteX22" fmla="*/ 2173089 w 2721527"/>
              <a:gd name="connsiteY22" fmla="*/ 355240 h 4230073"/>
              <a:gd name="connsiteX23" fmla="*/ 2225047 w 2721527"/>
              <a:gd name="connsiteY23" fmla="*/ 637341 h 4230073"/>
              <a:gd name="connsiteX24" fmla="*/ 1970243 w 2721527"/>
              <a:gd name="connsiteY24" fmla="*/ 638906 h 4230073"/>
              <a:gd name="connsiteX25" fmla="*/ 1695508 w 2721527"/>
              <a:gd name="connsiteY25" fmla="*/ 541873 h 4230073"/>
              <a:gd name="connsiteX26" fmla="*/ 2157075 w 2721527"/>
              <a:gd name="connsiteY26" fmla="*/ 797291 h 4230073"/>
              <a:gd name="connsiteX27" fmla="*/ 2240609 w 2721527"/>
              <a:gd name="connsiteY27" fmla="*/ 984363 h 4230073"/>
              <a:gd name="connsiteX28" fmla="*/ 1746390 w 2721527"/>
              <a:gd name="connsiteY28" fmla="*/ 1532950 h 4230073"/>
              <a:gd name="connsiteX29" fmla="*/ 1523369 w 2721527"/>
              <a:gd name="connsiteY29" fmla="*/ 1031212 h 4230073"/>
              <a:gd name="connsiteX30" fmla="*/ 1501425 w 2721527"/>
              <a:gd name="connsiteY30" fmla="*/ 1348610 h 4230073"/>
              <a:gd name="connsiteX31" fmla="*/ 1655161 w 2721527"/>
              <a:gd name="connsiteY31" fmla="*/ 1656290 h 4230073"/>
              <a:gd name="connsiteX32" fmla="*/ 1590016 w 2721527"/>
              <a:gd name="connsiteY32" fmla="*/ 1824073 h 4230073"/>
              <a:gd name="connsiteX33" fmla="*/ 1573478 w 2721527"/>
              <a:gd name="connsiteY33" fmla="*/ 1855533 h 4230073"/>
              <a:gd name="connsiteX34" fmla="*/ 1540584 w 2721527"/>
              <a:gd name="connsiteY34" fmla="*/ 1865806 h 4230073"/>
              <a:gd name="connsiteX35" fmla="*/ 1455542 w 2721527"/>
              <a:gd name="connsiteY35" fmla="*/ 1924037 h 4230073"/>
              <a:gd name="connsiteX36" fmla="*/ 1342608 w 2721527"/>
              <a:gd name="connsiteY36" fmla="*/ 1927680 h 4230073"/>
              <a:gd name="connsiteX37" fmla="*/ 1342305 w 2721527"/>
              <a:gd name="connsiteY37" fmla="*/ 1966159 h 4230073"/>
              <a:gd name="connsiteX38" fmla="*/ 1342002 w 2721527"/>
              <a:gd name="connsiteY38" fmla="*/ 1927680 h 4230073"/>
              <a:gd name="connsiteX39" fmla="*/ 1229068 w 2721527"/>
              <a:gd name="connsiteY39" fmla="*/ 1924037 h 4230073"/>
              <a:gd name="connsiteX40" fmla="*/ 1171690 w 2721527"/>
              <a:gd name="connsiteY40" fmla="*/ 1890795 h 4230073"/>
              <a:gd name="connsiteX41" fmla="*/ 1152431 w 2721527"/>
              <a:gd name="connsiteY41" fmla="*/ 1873399 h 4230073"/>
              <a:gd name="connsiteX42" fmla="*/ 1156386 w 2721527"/>
              <a:gd name="connsiteY42" fmla="*/ 1871393 h 4230073"/>
              <a:gd name="connsiteX43" fmla="*/ 1066367 w 2721527"/>
              <a:gd name="connsiteY43" fmla="*/ 1656290 h 4230073"/>
              <a:gd name="connsiteX44" fmla="*/ 1220102 w 2721527"/>
              <a:gd name="connsiteY44" fmla="*/ 1348610 h 4230073"/>
              <a:gd name="connsiteX45" fmla="*/ 1198159 w 2721527"/>
              <a:gd name="connsiteY45" fmla="*/ 1031212 h 4230073"/>
              <a:gd name="connsiteX46" fmla="*/ 975138 w 2721527"/>
              <a:gd name="connsiteY46" fmla="*/ 1532950 h 4230073"/>
              <a:gd name="connsiteX47" fmla="*/ 480919 w 2721527"/>
              <a:gd name="connsiteY47" fmla="*/ 984363 h 4230073"/>
              <a:gd name="connsiteX48" fmla="*/ 564452 w 2721527"/>
              <a:gd name="connsiteY48" fmla="*/ 797291 h 4230073"/>
              <a:gd name="connsiteX49" fmla="*/ 1026020 w 2721527"/>
              <a:gd name="connsiteY49" fmla="*/ 541873 h 4230073"/>
              <a:gd name="connsiteX50" fmla="*/ 751285 w 2721527"/>
              <a:gd name="connsiteY50" fmla="*/ 638906 h 4230073"/>
              <a:gd name="connsiteX51" fmla="*/ 496480 w 2721527"/>
              <a:gd name="connsiteY51" fmla="*/ 637341 h 4230073"/>
              <a:gd name="connsiteX52" fmla="*/ 548439 w 2721527"/>
              <a:gd name="connsiteY52" fmla="*/ 355240 h 4230073"/>
              <a:gd name="connsiteX53" fmla="*/ 735357 w 2721527"/>
              <a:gd name="connsiteY53" fmla="*/ 0 h 4230073"/>
              <a:gd name="connsiteX54" fmla="*/ 375704 w 2721527"/>
              <a:gd name="connsiteY54" fmla="*/ 516706 h 4230073"/>
              <a:gd name="connsiteX55" fmla="*/ 366746 w 2721527"/>
              <a:gd name="connsiteY55" fmla="*/ 32229 h 4230073"/>
              <a:gd name="connsiteX56" fmla="*/ 261279 w 2721527"/>
              <a:gd name="connsiteY56" fmla="*/ 400965 h 4230073"/>
              <a:gd name="connsiteX57" fmla="*/ 284983 w 2721527"/>
              <a:gd name="connsiteY57" fmla="*/ 743885 h 4230073"/>
              <a:gd name="connsiteX58" fmla="*/ 122184 w 2721527"/>
              <a:gd name="connsiteY58" fmla="*/ 558832 h 4230073"/>
              <a:gd name="connsiteX59" fmla="*/ 38733 w 2721527"/>
              <a:gd name="connsiteY59" fmla="*/ 227027 h 4230073"/>
              <a:gd name="connsiteX60" fmla="*/ 59054 w 2721527"/>
              <a:gd name="connsiteY60" fmla="*/ 712784 h 4230073"/>
              <a:gd name="connsiteX61" fmla="*/ 1010334 w 2721527"/>
              <a:gd name="connsiteY61" fmla="*/ 1894328 h 4230073"/>
              <a:gd name="connsiteX62" fmla="*/ 1016894 w 2721527"/>
              <a:gd name="connsiteY62" fmla="*/ 1910776 h 4230073"/>
              <a:gd name="connsiteX63" fmla="*/ 984871 w 2721527"/>
              <a:gd name="connsiteY63" fmla="*/ 1935423 h 4230073"/>
              <a:gd name="connsiteX64" fmla="*/ 933982 w 2721527"/>
              <a:gd name="connsiteY64" fmla="*/ 1945896 h 4230073"/>
              <a:gd name="connsiteX65" fmla="*/ 784618 w 2721527"/>
              <a:gd name="connsiteY65" fmla="*/ 1887607 h 4230073"/>
              <a:gd name="connsiteX66" fmla="*/ 402101 w 2721527"/>
              <a:gd name="connsiteY66" fmla="*/ 1924037 h 4230073"/>
              <a:gd name="connsiteX67" fmla="*/ 693543 w 2721527"/>
              <a:gd name="connsiteY67" fmla="*/ 2189978 h 4230073"/>
              <a:gd name="connsiteX68" fmla="*/ 941269 w 2721527"/>
              <a:gd name="connsiteY68" fmla="*/ 2084331 h 4230073"/>
              <a:gd name="connsiteX69" fmla="*/ 784618 w 2721527"/>
              <a:gd name="connsiteY69" fmla="*/ 2226409 h 4230073"/>
              <a:gd name="connsiteX70" fmla="*/ 1021415 w 2721527"/>
              <a:gd name="connsiteY70" fmla="*/ 2820222 h 4230073"/>
              <a:gd name="connsiteX71" fmla="*/ 1079704 w 2721527"/>
              <a:gd name="connsiteY71" fmla="*/ 3137166 h 4230073"/>
              <a:gd name="connsiteX72" fmla="*/ 1294642 w 2721527"/>
              <a:gd name="connsiteY72" fmla="*/ 3308388 h 4230073"/>
              <a:gd name="connsiteX73" fmla="*/ 1331700 w 2721527"/>
              <a:gd name="connsiteY73" fmla="*/ 3313020 h 4230073"/>
              <a:gd name="connsiteX74" fmla="*/ 1331679 w 2721527"/>
              <a:gd name="connsiteY74" fmla="*/ 3315674 h 4230073"/>
              <a:gd name="connsiteX75" fmla="*/ 1342305 w 2721527"/>
              <a:gd name="connsiteY75" fmla="*/ 3314346 h 4230073"/>
              <a:gd name="connsiteX76" fmla="*/ 1352931 w 2721527"/>
              <a:gd name="connsiteY76" fmla="*/ 3315674 h 4230073"/>
              <a:gd name="connsiteX77" fmla="*/ 1352910 w 2721527"/>
              <a:gd name="connsiteY77" fmla="*/ 3313020 h 4230073"/>
              <a:gd name="connsiteX78" fmla="*/ 1389968 w 2721527"/>
              <a:gd name="connsiteY78" fmla="*/ 3308388 h 4230073"/>
              <a:gd name="connsiteX79" fmla="*/ 1604906 w 2721527"/>
              <a:gd name="connsiteY79" fmla="*/ 3137166 h 4230073"/>
              <a:gd name="connsiteX80" fmla="*/ 1663195 w 2721527"/>
              <a:gd name="connsiteY80" fmla="*/ 2820222 h 4230073"/>
              <a:gd name="connsiteX81" fmla="*/ 1899992 w 2721527"/>
              <a:gd name="connsiteY81" fmla="*/ 2226409 h 4230073"/>
              <a:gd name="connsiteX82" fmla="*/ 1743341 w 2721527"/>
              <a:gd name="connsiteY82" fmla="*/ 2084331 h 4230073"/>
              <a:gd name="connsiteX83" fmla="*/ 1991067 w 2721527"/>
              <a:gd name="connsiteY83" fmla="*/ 2189978 h 4230073"/>
              <a:gd name="connsiteX84" fmla="*/ 2282509 w 2721527"/>
              <a:gd name="connsiteY84" fmla="*/ 1924037 h 4230073"/>
              <a:gd name="connsiteX85" fmla="*/ 1899992 w 2721527"/>
              <a:gd name="connsiteY85" fmla="*/ 1887607 h 4230073"/>
              <a:gd name="connsiteX86" fmla="*/ 1750628 w 2721527"/>
              <a:gd name="connsiteY86" fmla="*/ 1945896 h 4230073"/>
              <a:gd name="connsiteX87" fmla="*/ 1699739 w 2721527"/>
              <a:gd name="connsiteY87" fmla="*/ 1935423 h 4230073"/>
              <a:gd name="connsiteX88" fmla="*/ 1695963 w 2721527"/>
              <a:gd name="connsiteY88" fmla="*/ 1932516 h 4230073"/>
              <a:gd name="connsiteX89" fmla="*/ 1711193 w 2721527"/>
              <a:gd name="connsiteY89" fmla="*/ 1894328 h 4230073"/>
              <a:gd name="connsiteX90" fmla="*/ 2662473 w 2721527"/>
              <a:gd name="connsiteY90" fmla="*/ 712784 h 4230073"/>
              <a:gd name="connsiteX91" fmla="*/ 2682794 w 2721527"/>
              <a:gd name="connsiteY91" fmla="*/ 227027 h 4230073"/>
              <a:gd name="connsiteX92" fmla="*/ 2599343 w 2721527"/>
              <a:gd name="connsiteY92" fmla="*/ 558832 h 4230073"/>
              <a:gd name="connsiteX93" fmla="*/ 2436544 w 2721527"/>
              <a:gd name="connsiteY93" fmla="*/ 743885 h 4230073"/>
              <a:gd name="connsiteX94" fmla="*/ 2460248 w 2721527"/>
              <a:gd name="connsiteY94" fmla="*/ 400965 h 4230073"/>
              <a:gd name="connsiteX95" fmla="*/ 2354781 w 2721527"/>
              <a:gd name="connsiteY95" fmla="*/ 32229 h 4230073"/>
              <a:gd name="connsiteX96" fmla="*/ 2345823 w 2721527"/>
              <a:gd name="connsiteY96" fmla="*/ 516706 h 4230073"/>
              <a:gd name="connsiteX97" fmla="*/ 1986170 w 2721527"/>
              <a:gd name="connsiteY97" fmla="*/ 0 h 4230073"/>
              <a:gd name="connsiteX0-1" fmla="*/ 1681411 w 2721527"/>
              <a:gd name="connsiteY0-2" fmla="*/ 2863938 h 4230073"/>
              <a:gd name="connsiteX1-3" fmla="*/ 1648624 w 2721527"/>
              <a:gd name="connsiteY1-4" fmla="*/ 3133522 h 4230073"/>
              <a:gd name="connsiteX2-5" fmla="*/ 1386326 w 2721527"/>
              <a:gd name="connsiteY2-6" fmla="*/ 3370319 h 4230073"/>
              <a:gd name="connsiteX3-7" fmla="*/ 1352942 w 2721527"/>
              <a:gd name="connsiteY3-8" fmla="*/ 3368093 h 4230073"/>
              <a:gd name="connsiteX4-9" fmla="*/ 1352930 w 2721527"/>
              <a:gd name="connsiteY4-10" fmla="*/ 3366675 h 4230073"/>
              <a:gd name="connsiteX5-11" fmla="*/ 1342305 w 2721527"/>
              <a:gd name="connsiteY5-12" fmla="*/ 3367384 h 4230073"/>
              <a:gd name="connsiteX6-13" fmla="*/ 1331680 w 2721527"/>
              <a:gd name="connsiteY6-14" fmla="*/ 3366675 h 4230073"/>
              <a:gd name="connsiteX7-15" fmla="*/ 1331668 w 2721527"/>
              <a:gd name="connsiteY7-16" fmla="*/ 3368093 h 4230073"/>
              <a:gd name="connsiteX8-17" fmla="*/ 1298284 w 2721527"/>
              <a:gd name="connsiteY8-18" fmla="*/ 3370319 h 4230073"/>
              <a:gd name="connsiteX9-19" fmla="*/ 1035986 w 2721527"/>
              <a:gd name="connsiteY9-20" fmla="*/ 3133522 h 4230073"/>
              <a:gd name="connsiteX10-21" fmla="*/ 1003199 w 2721527"/>
              <a:gd name="connsiteY10-22" fmla="*/ 2863938 h 4230073"/>
              <a:gd name="connsiteX11-23" fmla="*/ 686256 w 2721527"/>
              <a:gd name="connsiteY11-24" fmla="*/ 3712763 h 4230073"/>
              <a:gd name="connsiteX12-25" fmla="*/ 686256 w 2721527"/>
              <a:gd name="connsiteY12-26" fmla="*/ 3723692 h 4230073"/>
              <a:gd name="connsiteX13-27" fmla="*/ 1324619 w 2721527"/>
              <a:gd name="connsiteY13-28" fmla="*/ 4203328 h 4230073"/>
              <a:gd name="connsiteX14-29" fmla="*/ 1324394 w 2721527"/>
              <a:gd name="connsiteY14-30" fmla="*/ 4230073 h 4230073"/>
              <a:gd name="connsiteX15-31" fmla="*/ 1342305 w 2721527"/>
              <a:gd name="connsiteY15-32" fmla="*/ 4216616 h 4230073"/>
              <a:gd name="connsiteX16-33" fmla="*/ 1360216 w 2721527"/>
              <a:gd name="connsiteY16-34" fmla="*/ 4230073 h 4230073"/>
              <a:gd name="connsiteX17-35" fmla="*/ 1998354 w 2721527"/>
              <a:gd name="connsiteY17-36" fmla="*/ 3723692 h 4230073"/>
              <a:gd name="connsiteX18-37" fmla="*/ 1998354 w 2721527"/>
              <a:gd name="connsiteY18-38" fmla="*/ 3712763 h 4230073"/>
              <a:gd name="connsiteX19-39" fmla="*/ 1681411 w 2721527"/>
              <a:gd name="connsiteY19-40" fmla="*/ 2863938 h 4230073"/>
              <a:gd name="connsiteX20-41" fmla="*/ 1986170 w 2721527"/>
              <a:gd name="connsiteY20-42" fmla="*/ 0 h 4230073"/>
              <a:gd name="connsiteX21-43" fmla="*/ 2173089 w 2721527"/>
              <a:gd name="connsiteY21-44" fmla="*/ 355240 h 4230073"/>
              <a:gd name="connsiteX22-45" fmla="*/ 2225047 w 2721527"/>
              <a:gd name="connsiteY22-46" fmla="*/ 637341 h 4230073"/>
              <a:gd name="connsiteX23-47" fmla="*/ 1970243 w 2721527"/>
              <a:gd name="connsiteY23-48" fmla="*/ 638906 h 4230073"/>
              <a:gd name="connsiteX24-49" fmla="*/ 1695508 w 2721527"/>
              <a:gd name="connsiteY24-50" fmla="*/ 541873 h 4230073"/>
              <a:gd name="connsiteX25-51" fmla="*/ 2157075 w 2721527"/>
              <a:gd name="connsiteY25-52" fmla="*/ 797291 h 4230073"/>
              <a:gd name="connsiteX26-53" fmla="*/ 2240609 w 2721527"/>
              <a:gd name="connsiteY26-54" fmla="*/ 984363 h 4230073"/>
              <a:gd name="connsiteX27-55" fmla="*/ 1746390 w 2721527"/>
              <a:gd name="connsiteY27-56" fmla="*/ 1532950 h 4230073"/>
              <a:gd name="connsiteX28-57" fmla="*/ 1523369 w 2721527"/>
              <a:gd name="connsiteY28-58" fmla="*/ 1031212 h 4230073"/>
              <a:gd name="connsiteX29-59" fmla="*/ 1501425 w 2721527"/>
              <a:gd name="connsiteY29-60" fmla="*/ 1348610 h 4230073"/>
              <a:gd name="connsiteX30-61" fmla="*/ 1655161 w 2721527"/>
              <a:gd name="connsiteY30-62" fmla="*/ 1656290 h 4230073"/>
              <a:gd name="connsiteX31-63" fmla="*/ 1590016 w 2721527"/>
              <a:gd name="connsiteY31-64" fmla="*/ 1824073 h 4230073"/>
              <a:gd name="connsiteX32-65" fmla="*/ 1573478 w 2721527"/>
              <a:gd name="connsiteY32-66" fmla="*/ 1855533 h 4230073"/>
              <a:gd name="connsiteX33-67" fmla="*/ 1540584 w 2721527"/>
              <a:gd name="connsiteY33-68" fmla="*/ 1865806 h 4230073"/>
              <a:gd name="connsiteX34-69" fmla="*/ 1455542 w 2721527"/>
              <a:gd name="connsiteY34-70" fmla="*/ 1924037 h 4230073"/>
              <a:gd name="connsiteX35-71" fmla="*/ 1342608 w 2721527"/>
              <a:gd name="connsiteY35-72" fmla="*/ 1927680 h 4230073"/>
              <a:gd name="connsiteX36-73" fmla="*/ 1342305 w 2721527"/>
              <a:gd name="connsiteY36-74" fmla="*/ 1966159 h 4230073"/>
              <a:gd name="connsiteX37-75" fmla="*/ 1342002 w 2721527"/>
              <a:gd name="connsiteY37-76" fmla="*/ 1927680 h 4230073"/>
              <a:gd name="connsiteX38-77" fmla="*/ 1229068 w 2721527"/>
              <a:gd name="connsiteY38-78" fmla="*/ 1924037 h 4230073"/>
              <a:gd name="connsiteX39-79" fmla="*/ 1171690 w 2721527"/>
              <a:gd name="connsiteY39-80" fmla="*/ 1890795 h 4230073"/>
              <a:gd name="connsiteX40-81" fmla="*/ 1152431 w 2721527"/>
              <a:gd name="connsiteY40-82" fmla="*/ 1873399 h 4230073"/>
              <a:gd name="connsiteX41-83" fmla="*/ 1156386 w 2721527"/>
              <a:gd name="connsiteY41-84" fmla="*/ 1871393 h 4230073"/>
              <a:gd name="connsiteX42-85" fmla="*/ 1066367 w 2721527"/>
              <a:gd name="connsiteY42-86" fmla="*/ 1656290 h 4230073"/>
              <a:gd name="connsiteX43-87" fmla="*/ 1220102 w 2721527"/>
              <a:gd name="connsiteY43-88" fmla="*/ 1348610 h 4230073"/>
              <a:gd name="connsiteX44-89" fmla="*/ 1198159 w 2721527"/>
              <a:gd name="connsiteY44-90" fmla="*/ 1031212 h 4230073"/>
              <a:gd name="connsiteX45-91" fmla="*/ 975138 w 2721527"/>
              <a:gd name="connsiteY45-92" fmla="*/ 1532950 h 4230073"/>
              <a:gd name="connsiteX46-93" fmla="*/ 480919 w 2721527"/>
              <a:gd name="connsiteY46-94" fmla="*/ 984363 h 4230073"/>
              <a:gd name="connsiteX47-95" fmla="*/ 564452 w 2721527"/>
              <a:gd name="connsiteY47-96" fmla="*/ 797291 h 4230073"/>
              <a:gd name="connsiteX48-97" fmla="*/ 1026020 w 2721527"/>
              <a:gd name="connsiteY48-98" fmla="*/ 541873 h 4230073"/>
              <a:gd name="connsiteX49-99" fmla="*/ 751285 w 2721527"/>
              <a:gd name="connsiteY49-100" fmla="*/ 638906 h 4230073"/>
              <a:gd name="connsiteX50-101" fmla="*/ 496480 w 2721527"/>
              <a:gd name="connsiteY50-102" fmla="*/ 637341 h 4230073"/>
              <a:gd name="connsiteX51-103" fmla="*/ 548439 w 2721527"/>
              <a:gd name="connsiteY51-104" fmla="*/ 355240 h 4230073"/>
              <a:gd name="connsiteX52-105" fmla="*/ 735357 w 2721527"/>
              <a:gd name="connsiteY52-106" fmla="*/ 0 h 4230073"/>
              <a:gd name="connsiteX53-107" fmla="*/ 375704 w 2721527"/>
              <a:gd name="connsiteY53-108" fmla="*/ 516706 h 4230073"/>
              <a:gd name="connsiteX54-109" fmla="*/ 366746 w 2721527"/>
              <a:gd name="connsiteY54-110" fmla="*/ 32229 h 4230073"/>
              <a:gd name="connsiteX55-111" fmla="*/ 261279 w 2721527"/>
              <a:gd name="connsiteY55-112" fmla="*/ 400965 h 4230073"/>
              <a:gd name="connsiteX56-113" fmla="*/ 284983 w 2721527"/>
              <a:gd name="connsiteY56-114" fmla="*/ 743885 h 4230073"/>
              <a:gd name="connsiteX57-115" fmla="*/ 122184 w 2721527"/>
              <a:gd name="connsiteY57-116" fmla="*/ 558832 h 4230073"/>
              <a:gd name="connsiteX58-117" fmla="*/ 38733 w 2721527"/>
              <a:gd name="connsiteY58-118" fmla="*/ 227027 h 4230073"/>
              <a:gd name="connsiteX59-119" fmla="*/ 59054 w 2721527"/>
              <a:gd name="connsiteY59-120" fmla="*/ 712784 h 4230073"/>
              <a:gd name="connsiteX60-121" fmla="*/ 1010334 w 2721527"/>
              <a:gd name="connsiteY60-122" fmla="*/ 1894328 h 4230073"/>
              <a:gd name="connsiteX61-123" fmla="*/ 1016894 w 2721527"/>
              <a:gd name="connsiteY61-124" fmla="*/ 1910776 h 4230073"/>
              <a:gd name="connsiteX62-125" fmla="*/ 984871 w 2721527"/>
              <a:gd name="connsiteY62-126" fmla="*/ 1935423 h 4230073"/>
              <a:gd name="connsiteX63-127" fmla="*/ 933982 w 2721527"/>
              <a:gd name="connsiteY63-128" fmla="*/ 1945896 h 4230073"/>
              <a:gd name="connsiteX64-129" fmla="*/ 784618 w 2721527"/>
              <a:gd name="connsiteY64-130" fmla="*/ 1887607 h 4230073"/>
              <a:gd name="connsiteX65-131" fmla="*/ 402101 w 2721527"/>
              <a:gd name="connsiteY65-132" fmla="*/ 1924037 h 4230073"/>
              <a:gd name="connsiteX66-133" fmla="*/ 693543 w 2721527"/>
              <a:gd name="connsiteY66-134" fmla="*/ 2189978 h 4230073"/>
              <a:gd name="connsiteX67-135" fmla="*/ 941269 w 2721527"/>
              <a:gd name="connsiteY67-136" fmla="*/ 2084331 h 4230073"/>
              <a:gd name="connsiteX68-137" fmla="*/ 784618 w 2721527"/>
              <a:gd name="connsiteY68-138" fmla="*/ 2226409 h 4230073"/>
              <a:gd name="connsiteX69-139" fmla="*/ 1021415 w 2721527"/>
              <a:gd name="connsiteY69-140" fmla="*/ 2820222 h 4230073"/>
              <a:gd name="connsiteX70-141" fmla="*/ 1079704 w 2721527"/>
              <a:gd name="connsiteY70-142" fmla="*/ 3137166 h 4230073"/>
              <a:gd name="connsiteX71-143" fmla="*/ 1294642 w 2721527"/>
              <a:gd name="connsiteY71-144" fmla="*/ 3308388 h 4230073"/>
              <a:gd name="connsiteX72-145" fmla="*/ 1331700 w 2721527"/>
              <a:gd name="connsiteY72-146" fmla="*/ 3313020 h 4230073"/>
              <a:gd name="connsiteX73-147" fmla="*/ 1331679 w 2721527"/>
              <a:gd name="connsiteY73-148" fmla="*/ 3315674 h 4230073"/>
              <a:gd name="connsiteX74-149" fmla="*/ 1342305 w 2721527"/>
              <a:gd name="connsiteY74-150" fmla="*/ 3314346 h 4230073"/>
              <a:gd name="connsiteX75-151" fmla="*/ 1352931 w 2721527"/>
              <a:gd name="connsiteY75-152" fmla="*/ 3315674 h 4230073"/>
              <a:gd name="connsiteX76-153" fmla="*/ 1352910 w 2721527"/>
              <a:gd name="connsiteY76-154" fmla="*/ 3313020 h 4230073"/>
              <a:gd name="connsiteX77-155" fmla="*/ 1389968 w 2721527"/>
              <a:gd name="connsiteY77-156" fmla="*/ 3308388 h 4230073"/>
              <a:gd name="connsiteX78-157" fmla="*/ 1604906 w 2721527"/>
              <a:gd name="connsiteY78-158" fmla="*/ 3137166 h 4230073"/>
              <a:gd name="connsiteX79-159" fmla="*/ 1663195 w 2721527"/>
              <a:gd name="connsiteY79-160" fmla="*/ 2820222 h 4230073"/>
              <a:gd name="connsiteX80-161" fmla="*/ 1899992 w 2721527"/>
              <a:gd name="connsiteY80-162" fmla="*/ 2226409 h 4230073"/>
              <a:gd name="connsiteX81-163" fmla="*/ 1743341 w 2721527"/>
              <a:gd name="connsiteY81-164" fmla="*/ 2084331 h 4230073"/>
              <a:gd name="connsiteX82-165" fmla="*/ 1991067 w 2721527"/>
              <a:gd name="connsiteY82-166" fmla="*/ 2189978 h 4230073"/>
              <a:gd name="connsiteX83-167" fmla="*/ 2282509 w 2721527"/>
              <a:gd name="connsiteY83-168" fmla="*/ 1924037 h 4230073"/>
              <a:gd name="connsiteX84-169" fmla="*/ 1899992 w 2721527"/>
              <a:gd name="connsiteY84-170" fmla="*/ 1887607 h 4230073"/>
              <a:gd name="connsiteX85-171" fmla="*/ 1750628 w 2721527"/>
              <a:gd name="connsiteY85-172" fmla="*/ 1945896 h 4230073"/>
              <a:gd name="connsiteX86-173" fmla="*/ 1699739 w 2721527"/>
              <a:gd name="connsiteY86-174" fmla="*/ 1935423 h 4230073"/>
              <a:gd name="connsiteX87-175" fmla="*/ 1695963 w 2721527"/>
              <a:gd name="connsiteY87-176" fmla="*/ 1932516 h 4230073"/>
              <a:gd name="connsiteX88-177" fmla="*/ 1711193 w 2721527"/>
              <a:gd name="connsiteY88-178" fmla="*/ 1894328 h 4230073"/>
              <a:gd name="connsiteX89-179" fmla="*/ 2662473 w 2721527"/>
              <a:gd name="connsiteY89-180" fmla="*/ 712784 h 4230073"/>
              <a:gd name="connsiteX90-181" fmla="*/ 2682794 w 2721527"/>
              <a:gd name="connsiteY90-182" fmla="*/ 227027 h 4230073"/>
              <a:gd name="connsiteX91-183" fmla="*/ 2599343 w 2721527"/>
              <a:gd name="connsiteY91-184" fmla="*/ 558832 h 4230073"/>
              <a:gd name="connsiteX92-185" fmla="*/ 2436544 w 2721527"/>
              <a:gd name="connsiteY92-186" fmla="*/ 743885 h 4230073"/>
              <a:gd name="connsiteX93-187" fmla="*/ 2460248 w 2721527"/>
              <a:gd name="connsiteY93-188" fmla="*/ 400965 h 4230073"/>
              <a:gd name="connsiteX94-189" fmla="*/ 2354781 w 2721527"/>
              <a:gd name="connsiteY94-190" fmla="*/ 32229 h 4230073"/>
              <a:gd name="connsiteX95-191" fmla="*/ 2345823 w 2721527"/>
              <a:gd name="connsiteY95-192" fmla="*/ 516706 h 4230073"/>
              <a:gd name="connsiteX96-193" fmla="*/ 1986170 w 2721527"/>
              <a:gd name="connsiteY96-194" fmla="*/ 0 h 4230073"/>
              <a:gd name="connsiteX0-195" fmla="*/ 1681411 w 2721527"/>
              <a:gd name="connsiteY0-196" fmla="*/ 2863938 h 4230073"/>
              <a:gd name="connsiteX1-197" fmla="*/ 1648624 w 2721527"/>
              <a:gd name="connsiteY1-198" fmla="*/ 3133522 h 4230073"/>
              <a:gd name="connsiteX2-199" fmla="*/ 1386326 w 2721527"/>
              <a:gd name="connsiteY2-200" fmla="*/ 3370319 h 4230073"/>
              <a:gd name="connsiteX3-201" fmla="*/ 1352942 w 2721527"/>
              <a:gd name="connsiteY3-202" fmla="*/ 3368093 h 4230073"/>
              <a:gd name="connsiteX4-203" fmla="*/ 1352930 w 2721527"/>
              <a:gd name="connsiteY4-204" fmla="*/ 3366675 h 4230073"/>
              <a:gd name="connsiteX5-205" fmla="*/ 1342305 w 2721527"/>
              <a:gd name="connsiteY5-206" fmla="*/ 3367384 h 4230073"/>
              <a:gd name="connsiteX6-207" fmla="*/ 1331680 w 2721527"/>
              <a:gd name="connsiteY6-208" fmla="*/ 3366675 h 4230073"/>
              <a:gd name="connsiteX7-209" fmla="*/ 1331668 w 2721527"/>
              <a:gd name="connsiteY7-210" fmla="*/ 3368093 h 4230073"/>
              <a:gd name="connsiteX8-211" fmla="*/ 1298284 w 2721527"/>
              <a:gd name="connsiteY8-212" fmla="*/ 3370319 h 4230073"/>
              <a:gd name="connsiteX9-213" fmla="*/ 1035986 w 2721527"/>
              <a:gd name="connsiteY9-214" fmla="*/ 3133522 h 4230073"/>
              <a:gd name="connsiteX10-215" fmla="*/ 1003199 w 2721527"/>
              <a:gd name="connsiteY10-216" fmla="*/ 2863938 h 4230073"/>
              <a:gd name="connsiteX11-217" fmla="*/ 686256 w 2721527"/>
              <a:gd name="connsiteY11-218" fmla="*/ 3712763 h 4230073"/>
              <a:gd name="connsiteX12-219" fmla="*/ 686256 w 2721527"/>
              <a:gd name="connsiteY12-220" fmla="*/ 3723692 h 4230073"/>
              <a:gd name="connsiteX13-221" fmla="*/ 1324619 w 2721527"/>
              <a:gd name="connsiteY13-222" fmla="*/ 4203328 h 4230073"/>
              <a:gd name="connsiteX14-223" fmla="*/ 1324394 w 2721527"/>
              <a:gd name="connsiteY14-224" fmla="*/ 4230073 h 4230073"/>
              <a:gd name="connsiteX15-225" fmla="*/ 1342305 w 2721527"/>
              <a:gd name="connsiteY15-226" fmla="*/ 4216616 h 4230073"/>
              <a:gd name="connsiteX16-227" fmla="*/ 1360216 w 2721527"/>
              <a:gd name="connsiteY16-228" fmla="*/ 4230073 h 4230073"/>
              <a:gd name="connsiteX17-229" fmla="*/ 1998354 w 2721527"/>
              <a:gd name="connsiteY17-230" fmla="*/ 3723692 h 4230073"/>
              <a:gd name="connsiteX18-231" fmla="*/ 1998354 w 2721527"/>
              <a:gd name="connsiteY18-232" fmla="*/ 3712763 h 4230073"/>
              <a:gd name="connsiteX19-233" fmla="*/ 1681411 w 2721527"/>
              <a:gd name="connsiteY19-234" fmla="*/ 2863938 h 4230073"/>
              <a:gd name="connsiteX20-235" fmla="*/ 1986170 w 2721527"/>
              <a:gd name="connsiteY20-236" fmla="*/ 0 h 4230073"/>
              <a:gd name="connsiteX21-237" fmla="*/ 2173089 w 2721527"/>
              <a:gd name="connsiteY21-238" fmla="*/ 355240 h 4230073"/>
              <a:gd name="connsiteX22-239" fmla="*/ 2225047 w 2721527"/>
              <a:gd name="connsiteY22-240" fmla="*/ 637341 h 4230073"/>
              <a:gd name="connsiteX23-241" fmla="*/ 1970243 w 2721527"/>
              <a:gd name="connsiteY23-242" fmla="*/ 638906 h 4230073"/>
              <a:gd name="connsiteX24-243" fmla="*/ 1695508 w 2721527"/>
              <a:gd name="connsiteY24-244" fmla="*/ 541873 h 4230073"/>
              <a:gd name="connsiteX25-245" fmla="*/ 2157075 w 2721527"/>
              <a:gd name="connsiteY25-246" fmla="*/ 797291 h 4230073"/>
              <a:gd name="connsiteX26-247" fmla="*/ 2240609 w 2721527"/>
              <a:gd name="connsiteY26-248" fmla="*/ 984363 h 4230073"/>
              <a:gd name="connsiteX27-249" fmla="*/ 1746390 w 2721527"/>
              <a:gd name="connsiteY27-250" fmla="*/ 1532950 h 4230073"/>
              <a:gd name="connsiteX28-251" fmla="*/ 1523369 w 2721527"/>
              <a:gd name="connsiteY28-252" fmla="*/ 1031212 h 4230073"/>
              <a:gd name="connsiteX29-253" fmla="*/ 1501425 w 2721527"/>
              <a:gd name="connsiteY29-254" fmla="*/ 1348610 h 4230073"/>
              <a:gd name="connsiteX30-255" fmla="*/ 1655161 w 2721527"/>
              <a:gd name="connsiteY30-256" fmla="*/ 1656290 h 4230073"/>
              <a:gd name="connsiteX31-257" fmla="*/ 1590016 w 2721527"/>
              <a:gd name="connsiteY31-258" fmla="*/ 1824073 h 4230073"/>
              <a:gd name="connsiteX32-259" fmla="*/ 1573478 w 2721527"/>
              <a:gd name="connsiteY32-260" fmla="*/ 1855533 h 4230073"/>
              <a:gd name="connsiteX33-261" fmla="*/ 1540584 w 2721527"/>
              <a:gd name="connsiteY33-262" fmla="*/ 1865806 h 4230073"/>
              <a:gd name="connsiteX34-263" fmla="*/ 1455542 w 2721527"/>
              <a:gd name="connsiteY34-264" fmla="*/ 1924037 h 4230073"/>
              <a:gd name="connsiteX35-265" fmla="*/ 1342608 w 2721527"/>
              <a:gd name="connsiteY35-266" fmla="*/ 1927680 h 4230073"/>
              <a:gd name="connsiteX36-267" fmla="*/ 1342305 w 2721527"/>
              <a:gd name="connsiteY36-268" fmla="*/ 1966159 h 4230073"/>
              <a:gd name="connsiteX37-269" fmla="*/ 1342002 w 2721527"/>
              <a:gd name="connsiteY37-270" fmla="*/ 1927680 h 4230073"/>
              <a:gd name="connsiteX38-271" fmla="*/ 1229068 w 2721527"/>
              <a:gd name="connsiteY38-272" fmla="*/ 1924037 h 4230073"/>
              <a:gd name="connsiteX39-273" fmla="*/ 1171690 w 2721527"/>
              <a:gd name="connsiteY39-274" fmla="*/ 1890795 h 4230073"/>
              <a:gd name="connsiteX40-275" fmla="*/ 1152431 w 2721527"/>
              <a:gd name="connsiteY40-276" fmla="*/ 1873399 h 4230073"/>
              <a:gd name="connsiteX41-277" fmla="*/ 1156386 w 2721527"/>
              <a:gd name="connsiteY41-278" fmla="*/ 1871393 h 4230073"/>
              <a:gd name="connsiteX42-279" fmla="*/ 1066367 w 2721527"/>
              <a:gd name="connsiteY42-280" fmla="*/ 1656290 h 4230073"/>
              <a:gd name="connsiteX43-281" fmla="*/ 1220102 w 2721527"/>
              <a:gd name="connsiteY43-282" fmla="*/ 1348610 h 4230073"/>
              <a:gd name="connsiteX44-283" fmla="*/ 1198159 w 2721527"/>
              <a:gd name="connsiteY44-284" fmla="*/ 1031212 h 4230073"/>
              <a:gd name="connsiteX45-285" fmla="*/ 975138 w 2721527"/>
              <a:gd name="connsiteY45-286" fmla="*/ 1532950 h 4230073"/>
              <a:gd name="connsiteX46-287" fmla="*/ 480919 w 2721527"/>
              <a:gd name="connsiteY46-288" fmla="*/ 984363 h 4230073"/>
              <a:gd name="connsiteX47-289" fmla="*/ 564452 w 2721527"/>
              <a:gd name="connsiteY47-290" fmla="*/ 797291 h 4230073"/>
              <a:gd name="connsiteX48-291" fmla="*/ 1026020 w 2721527"/>
              <a:gd name="connsiteY48-292" fmla="*/ 541873 h 4230073"/>
              <a:gd name="connsiteX49-293" fmla="*/ 751285 w 2721527"/>
              <a:gd name="connsiteY49-294" fmla="*/ 638906 h 4230073"/>
              <a:gd name="connsiteX50-295" fmla="*/ 496480 w 2721527"/>
              <a:gd name="connsiteY50-296" fmla="*/ 637341 h 4230073"/>
              <a:gd name="connsiteX51-297" fmla="*/ 548439 w 2721527"/>
              <a:gd name="connsiteY51-298" fmla="*/ 355240 h 4230073"/>
              <a:gd name="connsiteX52-299" fmla="*/ 735357 w 2721527"/>
              <a:gd name="connsiteY52-300" fmla="*/ 0 h 4230073"/>
              <a:gd name="connsiteX53-301" fmla="*/ 375704 w 2721527"/>
              <a:gd name="connsiteY53-302" fmla="*/ 516706 h 4230073"/>
              <a:gd name="connsiteX54-303" fmla="*/ 366746 w 2721527"/>
              <a:gd name="connsiteY54-304" fmla="*/ 32229 h 4230073"/>
              <a:gd name="connsiteX55-305" fmla="*/ 261279 w 2721527"/>
              <a:gd name="connsiteY55-306" fmla="*/ 400965 h 4230073"/>
              <a:gd name="connsiteX56-307" fmla="*/ 284983 w 2721527"/>
              <a:gd name="connsiteY56-308" fmla="*/ 743885 h 4230073"/>
              <a:gd name="connsiteX57-309" fmla="*/ 122184 w 2721527"/>
              <a:gd name="connsiteY57-310" fmla="*/ 558832 h 4230073"/>
              <a:gd name="connsiteX58-311" fmla="*/ 38733 w 2721527"/>
              <a:gd name="connsiteY58-312" fmla="*/ 227027 h 4230073"/>
              <a:gd name="connsiteX59-313" fmla="*/ 59054 w 2721527"/>
              <a:gd name="connsiteY59-314" fmla="*/ 712784 h 4230073"/>
              <a:gd name="connsiteX60-315" fmla="*/ 1010334 w 2721527"/>
              <a:gd name="connsiteY60-316" fmla="*/ 1894328 h 4230073"/>
              <a:gd name="connsiteX61-317" fmla="*/ 1016894 w 2721527"/>
              <a:gd name="connsiteY61-318" fmla="*/ 1910776 h 4230073"/>
              <a:gd name="connsiteX62-319" fmla="*/ 984871 w 2721527"/>
              <a:gd name="connsiteY62-320" fmla="*/ 1935423 h 4230073"/>
              <a:gd name="connsiteX63-321" fmla="*/ 933982 w 2721527"/>
              <a:gd name="connsiteY63-322" fmla="*/ 1945896 h 4230073"/>
              <a:gd name="connsiteX64-323" fmla="*/ 784618 w 2721527"/>
              <a:gd name="connsiteY64-324" fmla="*/ 1887607 h 4230073"/>
              <a:gd name="connsiteX65-325" fmla="*/ 402101 w 2721527"/>
              <a:gd name="connsiteY65-326" fmla="*/ 1924037 h 4230073"/>
              <a:gd name="connsiteX66-327" fmla="*/ 693543 w 2721527"/>
              <a:gd name="connsiteY66-328" fmla="*/ 2189978 h 4230073"/>
              <a:gd name="connsiteX67-329" fmla="*/ 941269 w 2721527"/>
              <a:gd name="connsiteY67-330" fmla="*/ 2084331 h 4230073"/>
              <a:gd name="connsiteX68-331" fmla="*/ 784618 w 2721527"/>
              <a:gd name="connsiteY68-332" fmla="*/ 2226409 h 4230073"/>
              <a:gd name="connsiteX69-333" fmla="*/ 1021415 w 2721527"/>
              <a:gd name="connsiteY69-334" fmla="*/ 2820222 h 4230073"/>
              <a:gd name="connsiteX70-335" fmla="*/ 1079704 w 2721527"/>
              <a:gd name="connsiteY70-336" fmla="*/ 3137166 h 4230073"/>
              <a:gd name="connsiteX71-337" fmla="*/ 1294642 w 2721527"/>
              <a:gd name="connsiteY71-338" fmla="*/ 3308388 h 4230073"/>
              <a:gd name="connsiteX72-339" fmla="*/ 1331700 w 2721527"/>
              <a:gd name="connsiteY72-340" fmla="*/ 3313020 h 4230073"/>
              <a:gd name="connsiteX73-341" fmla="*/ 1331679 w 2721527"/>
              <a:gd name="connsiteY73-342" fmla="*/ 3315674 h 4230073"/>
              <a:gd name="connsiteX74-343" fmla="*/ 1342305 w 2721527"/>
              <a:gd name="connsiteY74-344" fmla="*/ 3314346 h 4230073"/>
              <a:gd name="connsiteX75-345" fmla="*/ 1352931 w 2721527"/>
              <a:gd name="connsiteY75-346" fmla="*/ 3315674 h 4230073"/>
              <a:gd name="connsiteX76-347" fmla="*/ 1352910 w 2721527"/>
              <a:gd name="connsiteY76-348" fmla="*/ 3313020 h 4230073"/>
              <a:gd name="connsiteX77-349" fmla="*/ 1389968 w 2721527"/>
              <a:gd name="connsiteY77-350" fmla="*/ 3308388 h 4230073"/>
              <a:gd name="connsiteX78-351" fmla="*/ 1604906 w 2721527"/>
              <a:gd name="connsiteY78-352" fmla="*/ 3137166 h 4230073"/>
              <a:gd name="connsiteX79-353" fmla="*/ 1663195 w 2721527"/>
              <a:gd name="connsiteY79-354" fmla="*/ 2820222 h 4230073"/>
              <a:gd name="connsiteX80-355" fmla="*/ 1899992 w 2721527"/>
              <a:gd name="connsiteY80-356" fmla="*/ 2226409 h 4230073"/>
              <a:gd name="connsiteX81-357" fmla="*/ 1743341 w 2721527"/>
              <a:gd name="connsiteY81-358" fmla="*/ 2084331 h 4230073"/>
              <a:gd name="connsiteX82-359" fmla="*/ 1991067 w 2721527"/>
              <a:gd name="connsiteY82-360" fmla="*/ 2189978 h 4230073"/>
              <a:gd name="connsiteX83-361" fmla="*/ 2282509 w 2721527"/>
              <a:gd name="connsiteY83-362" fmla="*/ 1924037 h 4230073"/>
              <a:gd name="connsiteX84-363" fmla="*/ 1899992 w 2721527"/>
              <a:gd name="connsiteY84-364" fmla="*/ 1887607 h 4230073"/>
              <a:gd name="connsiteX85-365" fmla="*/ 1750628 w 2721527"/>
              <a:gd name="connsiteY85-366" fmla="*/ 1945896 h 4230073"/>
              <a:gd name="connsiteX86-367" fmla="*/ 1699739 w 2721527"/>
              <a:gd name="connsiteY86-368" fmla="*/ 1935423 h 4230073"/>
              <a:gd name="connsiteX87-369" fmla="*/ 1695963 w 2721527"/>
              <a:gd name="connsiteY87-370" fmla="*/ 1932516 h 4230073"/>
              <a:gd name="connsiteX88-371" fmla="*/ 1711193 w 2721527"/>
              <a:gd name="connsiteY88-372" fmla="*/ 1894328 h 4230073"/>
              <a:gd name="connsiteX89-373" fmla="*/ 2662473 w 2721527"/>
              <a:gd name="connsiteY89-374" fmla="*/ 712784 h 4230073"/>
              <a:gd name="connsiteX90-375" fmla="*/ 2682794 w 2721527"/>
              <a:gd name="connsiteY90-376" fmla="*/ 227027 h 4230073"/>
              <a:gd name="connsiteX91-377" fmla="*/ 2599343 w 2721527"/>
              <a:gd name="connsiteY91-378" fmla="*/ 558832 h 4230073"/>
              <a:gd name="connsiteX92-379" fmla="*/ 2436544 w 2721527"/>
              <a:gd name="connsiteY92-380" fmla="*/ 743885 h 4230073"/>
              <a:gd name="connsiteX93-381" fmla="*/ 2460248 w 2721527"/>
              <a:gd name="connsiteY93-382" fmla="*/ 400965 h 4230073"/>
              <a:gd name="connsiteX94-383" fmla="*/ 2354781 w 2721527"/>
              <a:gd name="connsiteY94-384" fmla="*/ 32229 h 4230073"/>
              <a:gd name="connsiteX95-385" fmla="*/ 2345823 w 2721527"/>
              <a:gd name="connsiteY95-386" fmla="*/ 516706 h 4230073"/>
              <a:gd name="connsiteX96-387" fmla="*/ 1986170 w 2721527"/>
              <a:gd name="connsiteY96-388" fmla="*/ 0 h 4230073"/>
              <a:gd name="connsiteX0-389" fmla="*/ 1681411 w 2721527"/>
              <a:gd name="connsiteY0-390" fmla="*/ 2863938 h 4230073"/>
              <a:gd name="connsiteX1-391" fmla="*/ 1648624 w 2721527"/>
              <a:gd name="connsiteY1-392" fmla="*/ 3133522 h 4230073"/>
              <a:gd name="connsiteX2-393" fmla="*/ 1386326 w 2721527"/>
              <a:gd name="connsiteY2-394" fmla="*/ 3370319 h 4230073"/>
              <a:gd name="connsiteX3-395" fmla="*/ 1352942 w 2721527"/>
              <a:gd name="connsiteY3-396" fmla="*/ 3368093 h 4230073"/>
              <a:gd name="connsiteX4-397" fmla="*/ 1352930 w 2721527"/>
              <a:gd name="connsiteY4-398" fmla="*/ 3366675 h 4230073"/>
              <a:gd name="connsiteX5-399" fmla="*/ 1342305 w 2721527"/>
              <a:gd name="connsiteY5-400" fmla="*/ 3367384 h 4230073"/>
              <a:gd name="connsiteX6-401" fmla="*/ 1331680 w 2721527"/>
              <a:gd name="connsiteY6-402" fmla="*/ 3366675 h 4230073"/>
              <a:gd name="connsiteX7-403" fmla="*/ 1331668 w 2721527"/>
              <a:gd name="connsiteY7-404" fmla="*/ 3368093 h 4230073"/>
              <a:gd name="connsiteX8-405" fmla="*/ 1298284 w 2721527"/>
              <a:gd name="connsiteY8-406" fmla="*/ 3370319 h 4230073"/>
              <a:gd name="connsiteX9-407" fmla="*/ 1035986 w 2721527"/>
              <a:gd name="connsiteY9-408" fmla="*/ 3133522 h 4230073"/>
              <a:gd name="connsiteX10-409" fmla="*/ 1003199 w 2721527"/>
              <a:gd name="connsiteY10-410" fmla="*/ 2863938 h 4230073"/>
              <a:gd name="connsiteX11-411" fmla="*/ 686256 w 2721527"/>
              <a:gd name="connsiteY11-412" fmla="*/ 3712763 h 4230073"/>
              <a:gd name="connsiteX12-413" fmla="*/ 686256 w 2721527"/>
              <a:gd name="connsiteY12-414" fmla="*/ 3723692 h 4230073"/>
              <a:gd name="connsiteX13-415" fmla="*/ 1324619 w 2721527"/>
              <a:gd name="connsiteY13-416" fmla="*/ 4203328 h 4230073"/>
              <a:gd name="connsiteX14-417" fmla="*/ 1324394 w 2721527"/>
              <a:gd name="connsiteY14-418" fmla="*/ 4230073 h 4230073"/>
              <a:gd name="connsiteX15-419" fmla="*/ 1342305 w 2721527"/>
              <a:gd name="connsiteY15-420" fmla="*/ 4216616 h 4230073"/>
              <a:gd name="connsiteX16-421" fmla="*/ 1360216 w 2721527"/>
              <a:gd name="connsiteY16-422" fmla="*/ 4230073 h 4230073"/>
              <a:gd name="connsiteX17-423" fmla="*/ 1998354 w 2721527"/>
              <a:gd name="connsiteY17-424" fmla="*/ 3723692 h 4230073"/>
              <a:gd name="connsiteX18-425" fmla="*/ 2073759 w 2721527"/>
              <a:gd name="connsiteY18-426" fmla="*/ 4150112 h 4230073"/>
              <a:gd name="connsiteX19-427" fmla="*/ 1681411 w 2721527"/>
              <a:gd name="connsiteY19-428" fmla="*/ 2863938 h 4230073"/>
              <a:gd name="connsiteX20-429" fmla="*/ 1986170 w 2721527"/>
              <a:gd name="connsiteY20-430" fmla="*/ 0 h 4230073"/>
              <a:gd name="connsiteX21-431" fmla="*/ 2173089 w 2721527"/>
              <a:gd name="connsiteY21-432" fmla="*/ 355240 h 4230073"/>
              <a:gd name="connsiteX22-433" fmla="*/ 2225047 w 2721527"/>
              <a:gd name="connsiteY22-434" fmla="*/ 637341 h 4230073"/>
              <a:gd name="connsiteX23-435" fmla="*/ 1970243 w 2721527"/>
              <a:gd name="connsiteY23-436" fmla="*/ 638906 h 4230073"/>
              <a:gd name="connsiteX24-437" fmla="*/ 1695508 w 2721527"/>
              <a:gd name="connsiteY24-438" fmla="*/ 541873 h 4230073"/>
              <a:gd name="connsiteX25-439" fmla="*/ 2157075 w 2721527"/>
              <a:gd name="connsiteY25-440" fmla="*/ 797291 h 4230073"/>
              <a:gd name="connsiteX26-441" fmla="*/ 2240609 w 2721527"/>
              <a:gd name="connsiteY26-442" fmla="*/ 984363 h 4230073"/>
              <a:gd name="connsiteX27-443" fmla="*/ 1746390 w 2721527"/>
              <a:gd name="connsiteY27-444" fmla="*/ 1532950 h 4230073"/>
              <a:gd name="connsiteX28-445" fmla="*/ 1523369 w 2721527"/>
              <a:gd name="connsiteY28-446" fmla="*/ 1031212 h 4230073"/>
              <a:gd name="connsiteX29-447" fmla="*/ 1501425 w 2721527"/>
              <a:gd name="connsiteY29-448" fmla="*/ 1348610 h 4230073"/>
              <a:gd name="connsiteX30-449" fmla="*/ 1655161 w 2721527"/>
              <a:gd name="connsiteY30-450" fmla="*/ 1656290 h 4230073"/>
              <a:gd name="connsiteX31-451" fmla="*/ 1590016 w 2721527"/>
              <a:gd name="connsiteY31-452" fmla="*/ 1824073 h 4230073"/>
              <a:gd name="connsiteX32-453" fmla="*/ 1573478 w 2721527"/>
              <a:gd name="connsiteY32-454" fmla="*/ 1855533 h 4230073"/>
              <a:gd name="connsiteX33-455" fmla="*/ 1540584 w 2721527"/>
              <a:gd name="connsiteY33-456" fmla="*/ 1865806 h 4230073"/>
              <a:gd name="connsiteX34-457" fmla="*/ 1455542 w 2721527"/>
              <a:gd name="connsiteY34-458" fmla="*/ 1924037 h 4230073"/>
              <a:gd name="connsiteX35-459" fmla="*/ 1342608 w 2721527"/>
              <a:gd name="connsiteY35-460" fmla="*/ 1927680 h 4230073"/>
              <a:gd name="connsiteX36-461" fmla="*/ 1342305 w 2721527"/>
              <a:gd name="connsiteY36-462" fmla="*/ 1966159 h 4230073"/>
              <a:gd name="connsiteX37-463" fmla="*/ 1342002 w 2721527"/>
              <a:gd name="connsiteY37-464" fmla="*/ 1927680 h 4230073"/>
              <a:gd name="connsiteX38-465" fmla="*/ 1229068 w 2721527"/>
              <a:gd name="connsiteY38-466" fmla="*/ 1924037 h 4230073"/>
              <a:gd name="connsiteX39-467" fmla="*/ 1171690 w 2721527"/>
              <a:gd name="connsiteY39-468" fmla="*/ 1890795 h 4230073"/>
              <a:gd name="connsiteX40-469" fmla="*/ 1152431 w 2721527"/>
              <a:gd name="connsiteY40-470" fmla="*/ 1873399 h 4230073"/>
              <a:gd name="connsiteX41-471" fmla="*/ 1156386 w 2721527"/>
              <a:gd name="connsiteY41-472" fmla="*/ 1871393 h 4230073"/>
              <a:gd name="connsiteX42-473" fmla="*/ 1066367 w 2721527"/>
              <a:gd name="connsiteY42-474" fmla="*/ 1656290 h 4230073"/>
              <a:gd name="connsiteX43-475" fmla="*/ 1220102 w 2721527"/>
              <a:gd name="connsiteY43-476" fmla="*/ 1348610 h 4230073"/>
              <a:gd name="connsiteX44-477" fmla="*/ 1198159 w 2721527"/>
              <a:gd name="connsiteY44-478" fmla="*/ 1031212 h 4230073"/>
              <a:gd name="connsiteX45-479" fmla="*/ 975138 w 2721527"/>
              <a:gd name="connsiteY45-480" fmla="*/ 1532950 h 4230073"/>
              <a:gd name="connsiteX46-481" fmla="*/ 480919 w 2721527"/>
              <a:gd name="connsiteY46-482" fmla="*/ 984363 h 4230073"/>
              <a:gd name="connsiteX47-483" fmla="*/ 564452 w 2721527"/>
              <a:gd name="connsiteY47-484" fmla="*/ 797291 h 4230073"/>
              <a:gd name="connsiteX48-485" fmla="*/ 1026020 w 2721527"/>
              <a:gd name="connsiteY48-486" fmla="*/ 541873 h 4230073"/>
              <a:gd name="connsiteX49-487" fmla="*/ 751285 w 2721527"/>
              <a:gd name="connsiteY49-488" fmla="*/ 638906 h 4230073"/>
              <a:gd name="connsiteX50-489" fmla="*/ 496480 w 2721527"/>
              <a:gd name="connsiteY50-490" fmla="*/ 637341 h 4230073"/>
              <a:gd name="connsiteX51-491" fmla="*/ 548439 w 2721527"/>
              <a:gd name="connsiteY51-492" fmla="*/ 355240 h 4230073"/>
              <a:gd name="connsiteX52-493" fmla="*/ 735357 w 2721527"/>
              <a:gd name="connsiteY52-494" fmla="*/ 0 h 4230073"/>
              <a:gd name="connsiteX53-495" fmla="*/ 375704 w 2721527"/>
              <a:gd name="connsiteY53-496" fmla="*/ 516706 h 4230073"/>
              <a:gd name="connsiteX54-497" fmla="*/ 366746 w 2721527"/>
              <a:gd name="connsiteY54-498" fmla="*/ 32229 h 4230073"/>
              <a:gd name="connsiteX55-499" fmla="*/ 261279 w 2721527"/>
              <a:gd name="connsiteY55-500" fmla="*/ 400965 h 4230073"/>
              <a:gd name="connsiteX56-501" fmla="*/ 284983 w 2721527"/>
              <a:gd name="connsiteY56-502" fmla="*/ 743885 h 4230073"/>
              <a:gd name="connsiteX57-503" fmla="*/ 122184 w 2721527"/>
              <a:gd name="connsiteY57-504" fmla="*/ 558832 h 4230073"/>
              <a:gd name="connsiteX58-505" fmla="*/ 38733 w 2721527"/>
              <a:gd name="connsiteY58-506" fmla="*/ 227027 h 4230073"/>
              <a:gd name="connsiteX59-507" fmla="*/ 59054 w 2721527"/>
              <a:gd name="connsiteY59-508" fmla="*/ 712784 h 4230073"/>
              <a:gd name="connsiteX60-509" fmla="*/ 1010334 w 2721527"/>
              <a:gd name="connsiteY60-510" fmla="*/ 1894328 h 4230073"/>
              <a:gd name="connsiteX61-511" fmla="*/ 1016894 w 2721527"/>
              <a:gd name="connsiteY61-512" fmla="*/ 1910776 h 4230073"/>
              <a:gd name="connsiteX62-513" fmla="*/ 984871 w 2721527"/>
              <a:gd name="connsiteY62-514" fmla="*/ 1935423 h 4230073"/>
              <a:gd name="connsiteX63-515" fmla="*/ 933982 w 2721527"/>
              <a:gd name="connsiteY63-516" fmla="*/ 1945896 h 4230073"/>
              <a:gd name="connsiteX64-517" fmla="*/ 784618 w 2721527"/>
              <a:gd name="connsiteY64-518" fmla="*/ 1887607 h 4230073"/>
              <a:gd name="connsiteX65-519" fmla="*/ 402101 w 2721527"/>
              <a:gd name="connsiteY65-520" fmla="*/ 1924037 h 4230073"/>
              <a:gd name="connsiteX66-521" fmla="*/ 693543 w 2721527"/>
              <a:gd name="connsiteY66-522" fmla="*/ 2189978 h 4230073"/>
              <a:gd name="connsiteX67-523" fmla="*/ 941269 w 2721527"/>
              <a:gd name="connsiteY67-524" fmla="*/ 2084331 h 4230073"/>
              <a:gd name="connsiteX68-525" fmla="*/ 784618 w 2721527"/>
              <a:gd name="connsiteY68-526" fmla="*/ 2226409 h 4230073"/>
              <a:gd name="connsiteX69-527" fmla="*/ 1021415 w 2721527"/>
              <a:gd name="connsiteY69-528" fmla="*/ 2820222 h 4230073"/>
              <a:gd name="connsiteX70-529" fmla="*/ 1079704 w 2721527"/>
              <a:gd name="connsiteY70-530" fmla="*/ 3137166 h 4230073"/>
              <a:gd name="connsiteX71-531" fmla="*/ 1294642 w 2721527"/>
              <a:gd name="connsiteY71-532" fmla="*/ 3308388 h 4230073"/>
              <a:gd name="connsiteX72-533" fmla="*/ 1331700 w 2721527"/>
              <a:gd name="connsiteY72-534" fmla="*/ 3313020 h 4230073"/>
              <a:gd name="connsiteX73-535" fmla="*/ 1331679 w 2721527"/>
              <a:gd name="connsiteY73-536" fmla="*/ 3315674 h 4230073"/>
              <a:gd name="connsiteX74-537" fmla="*/ 1342305 w 2721527"/>
              <a:gd name="connsiteY74-538" fmla="*/ 3314346 h 4230073"/>
              <a:gd name="connsiteX75-539" fmla="*/ 1352931 w 2721527"/>
              <a:gd name="connsiteY75-540" fmla="*/ 3315674 h 4230073"/>
              <a:gd name="connsiteX76-541" fmla="*/ 1352910 w 2721527"/>
              <a:gd name="connsiteY76-542" fmla="*/ 3313020 h 4230073"/>
              <a:gd name="connsiteX77-543" fmla="*/ 1389968 w 2721527"/>
              <a:gd name="connsiteY77-544" fmla="*/ 3308388 h 4230073"/>
              <a:gd name="connsiteX78-545" fmla="*/ 1604906 w 2721527"/>
              <a:gd name="connsiteY78-546" fmla="*/ 3137166 h 4230073"/>
              <a:gd name="connsiteX79-547" fmla="*/ 1663195 w 2721527"/>
              <a:gd name="connsiteY79-548" fmla="*/ 2820222 h 4230073"/>
              <a:gd name="connsiteX80-549" fmla="*/ 1899992 w 2721527"/>
              <a:gd name="connsiteY80-550" fmla="*/ 2226409 h 4230073"/>
              <a:gd name="connsiteX81-551" fmla="*/ 1743341 w 2721527"/>
              <a:gd name="connsiteY81-552" fmla="*/ 2084331 h 4230073"/>
              <a:gd name="connsiteX82-553" fmla="*/ 1991067 w 2721527"/>
              <a:gd name="connsiteY82-554" fmla="*/ 2189978 h 4230073"/>
              <a:gd name="connsiteX83-555" fmla="*/ 2282509 w 2721527"/>
              <a:gd name="connsiteY83-556" fmla="*/ 1924037 h 4230073"/>
              <a:gd name="connsiteX84-557" fmla="*/ 1899992 w 2721527"/>
              <a:gd name="connsiteY84-558" fmla="*/ 1887607 h 4230073"/>
              <a:gd name="connsiteX85-559" fmla="*/ 1750628 w 2721527"/>
              <a:gd name="connsiteY85-560" fmla="*/ 1945896 h 4230073"/>
              <a:gd name="connsiteX86-561" fmla="*/ 1699739 w 2721527"/>
              <a:gd name="connsiteY86-562" fmla="*/ 1935423 h 4230073"/>
              <a:gd name="connsiteX87-563" fmla="*/ 1695963 w 2721527"/>
              <a:gd name="connsiteY87-564" fmla="*/ 1932516 h 4230073"/>
              <a:gd name="connsiteX88-565" fmla="*/ 1711193 w 2721527"/>
              <a:gd name="connsiteY88-566" fmla="*/ 1894328 h 4230073"/>
              <a:gd name="connsiteX89-567" fmla="*/ 2662473 w 2721527"/>
              <a:gd name="connsiteY89-568" fmla="*/ 712784 h 4230073"/>
              <a:gd name="connsiteX90-569" fmla="*/ 2682794 w 2721527"/>
              <a:gd name="connsiteY90-570" fmla="*/ 227027 h 4230073"/>
              <a:gd name="connsiteX91-571" fmla="*/ 2599343 w 2721527"/>
              <a:gd name="connsiteY91-572" fmla="*/ 558832 h 4230073"/>
              <a:gd name="connsiteX92-573" fmla="*/ 2436544 w 2721527"/>
              <a:gd name="connsiteY92-574" fmla="*/ 743885 h 4230073"/>
              <a:gd name="connsiteX93-575" fmla="*/ 2460248 w 2721527"/>
              <a:gd name="connsiteY93-576" fmla="*/ 400965 h 4230073"/>
              <a:gd name="connsiteX94-577" fmla="*/ 2354781 w 2721527"/>
              <a:gd name="connsiteY94-578" fmla="*/ 32229 h 4230073"/>
              <a:gd name="connsiteX95-579" fmla="*/ 2345823 w 2721527"/>
              <a:gd name="connsiteY95-580" fmla="*/ 516706 h 4230073"/>
              <a:gd name="connsiteX96-581" fmla="*/ 1986170 w 2721527"/>
              <a:gd name="connsiteY96-582" fmla="*/ 0 h 4230073"/>
              <a:gd name="connsiteX0-583" fmla="*/ 1681411 w 2721527"/>
              <a:gd name="connsiteY0-584" fmla="*/ 2863938 h 4230073"/>
              <a:gd name="connsiteX1-585" fmla="*/ 1648624 w 2721527"/>
              <a:gd name="connsiteY1-586" fmla="*/ 3133522 h 4230073"/>
              <a:gd name="connsiteX2-587" fmla="*/ 1386326 w 2721527"/>
              <a:gd name="connsiteY2-588" fmla="*/ 3370319 h 4230073"/>
              <a:gd name="connsiteX3-589" fmla="*/ 1352942 w 2721527"/>
              <a:gd name="connsiteY3-590" fmla="*/ 3368093 h 4230073"/>
              <a:gd name="connsiteX4-591" fmla="*/ 1352930 w 2721527"/>
              <a:gd name="connsiteY4-592" fmla="*/ 3366675 h 4230073"/>
              <a:gd name="connsiteX5-593" fmla="*/ 1342305 w 2721527"/>
              <a:gd name="connsiteY5-594" fmla="*/ 3367384 h 4230073"/>
              <a:gd name="connsiteX6-595" fmla="*/ 1331680 w 2721527"/>
              <a:gd name="connsiteY6-596" fmla="*/ 3366675 h 4230073"/>
              <a:gd name="connsiteX7-597" fmla="*/ 1331668 w 2721527"/>
              <a:gd name="connsiteY7-598" fmla="*/ 3368093 h 4230073"/>
              <a:gd name="connsiteX8-599" fmla="*/ 1298284 w 2721527"/>
              <a:gd name="connsiteY8-600" fmla="*/ 3370319 h 4230073"/>
              <a:gd name="connsiteX9-601" fmla="*/ 1035986 w 2721527"/>
              <a:gd name="connsiteY9-602" fmla="*/ 3133522 h 4230073"/>
              <a:gd name="connsiteX10-603" fmla="*/ 1003199 w 2721527"/>
              <a:gd name="connsiteY10-604" fmla="*/ 2863938 h 4230073"/>
              <a:gd name="connsiteX11-605" fmla="*/ 686256 w 2721527"/>
              <a:gd name="connsiteY11-606" fmla="*/ 3712763 h 4230073"/>
              <a:gd name="connsiteX12-607" fmla="*/ 686256 w 2721527"/>
              <a:gd name="connsiteY12-608" fmla="*/ 3723692 h 4230073"/>
              <a:gd name="connsiteX13-609" fmla="*/ 1324619 w 2721527"/>
              <a:gd name="connsiteY13-610" fmla="*/ 4203328 h 4230073"/>
              <a:gd name="connsiteX14-611" fmla="*/ 1324394 w 2721527"/>
              <a:gd name="connsiteY14-612" fmla="*/ 4230073 h 4230073"/>
              <a:gd name="connsiteX15-613" fmla="*/ 1342305 w 2721527"/>
              <a:gd name="connsiteY15-614" fmla="*/ 4216616 h 4230073"/>
              <a:gd name="connsiteX16-615" fmla="*/ 1360216 w 2721527"/>
              <a:gd name="connsiteY16-616" fmla="*/ 4230073 h 4230073"/>
              <a:gd name="connsiteX17-617" fmla="*/ 2073759 w 2721527"/>
              <a:gd name="connsiteY17-618" fmla="*/ 4150112 h 4230073"/>
              <a:gd name="connsiteX18-619" fmla="*/ 1681411 w 2721527"/>
              <a:gd name="connsiteY18-620" fmla="*/ 2863938 h 4230073"/>
              <a:gd name="connsiteX19-621" fmla="*/ 1986170 w 2721527"/>
              <a:gd name="connsiteY19-622" fmla="*/ 0 h 4230073"/>
              <a:gd name="connsiteX20-623" fmla="*/ 2173089 w 2721527"/>
              <a:gd name="connsiteY20-624" fmla="*/ 355240 h 4230073"/>
              <a:gd name="connsiteX21-625" fmla="*/ 2225047 w 2721527"/>
              <a:gd name="connsiteY21-626" fmla="*/ 637341 h 4230073"/>
              <a:gd name="connsiteX22-627" fmla="*/ 1970243 w 2721527"/>
              <a:gd name="connsiteY22-628" fmla="*/ 638906 h 4230073"/>
              <a:gd name="connsiteX23-629" fmla="*/ 1695508 w 2721527"/>
              <a:gd name="connsiteY23-630" fmla="*/ 541873 h 4230073"/>
              <a:gd name="connsiteX24-631" fmla="*/ 2157075 w 2721527"/>
              <a:gd name="connsiteY24-632" fmla="*/ 797291 h 4230073"/>
              <a:gd name="connsiteX25-633" fmla="*/ 2240609 w 2721527"/>
              <a:gd name="connsiteY25-634" fmla="*/ 984363 h 4230073"/>
              <a:gd name="connsiteX26-635" fmla="*/ 1746390 w 2721527"/>
              <a:gd name="connsiteY26-636" fmla="*/ 1532950 h 4230073"/>
              <a:gd name="connsiteX27-637" fmla="*/ 1523369 w 2721527"/>
              <a:gd name="connsiteY27-638" fmla="*/ 1031212 h 4230073"/>
              <a:gd name="connsiteX28-639" fmla="*/ 1501425 w 2721527"/>
              <a:gd name="connsiteY28-640" fmla="*/ 1348610 h 4230073"/>
              <a:gd name="connsiteX29-641" fmla="*/ 1655161 w 2721527"/>
              <a:gd name="connsiteY29-642" fmla="*/ 1656290 h 4230073"/>
              <a:gd name="connsiteX30-643" fmla="*/ 1590016 w 2721527"/>
              <a:gd name="connsiteY30-644" fmla="*/ 1824073 h 4230073"/>
              <a:gd name="connsiteX31-645" fmla="*/ 1573478 w 2721527"/>
              <a:gd name="connsiteY31-646" fmla="*/ 1855533 h 4230073"/>
              <a:gd name="connsiteX32-647" fmla="*/ 1540584 w 2721527"/>
              <a:gd name="connsiteY32-648" fmla="*/ 1865806 h 4230073"/>
              <a:gd name="connsiteX33-649" fmla="*/ 1455542 w 2721527"/>
              <a:gd name="connsiteY33-650" fmla="*/ 1924037 h 4230073"/>
              <a:gd name="connsiteX34-651" fmla="*/ 1342608 w 2721527"/>
              <a:gd name="connsiteY34-652" fmla="*/ 1927680 h 4230073"/>
              <a:gd name="connsiteX35-653" fmla="*/ 1342305 w 2721527"/>
              <a:gd name="connsiteY35-654" fmla="*/ 1966159 h 4230073"/>
              <a:gd name="connsiteX36-655" fmla="*/ 1342002 w 2721527"/>
              <a:gd name="connsiteY36-656" fmla="*/ 1927680 h 4230073"/>
              <a:gd name="connsiteX37-657" fmla="*/ 1229068 w 2721527"/>
              <a:gd name="connsiteY37-658" fmla="*/ 1924037 h 4230073"/>
              <a:gd name="connsiteX38-659" fmla="*/ 1171690 w 2721527"/>
              <a:gd name="connsiteY38-660" fmla="*/ 1890795 h 4230073"/>
              <a:gd name="connsiteX39-661" fmla="*/ 1152431 w 2721527"/>
              <a:gd name="connsiteY39-662" fmla="*/ 1873399 h 4230073"/>
              <a:gd name="connsiteX40-663" fmla="*/ 1156386 w 2721527"/>
              <a:gd name="connsiteY40-664" fmla="*/ 1871393 h 4230073"/>
              <a:gd name="connsiteX41-665" fmla="*/ 1066367 w 2721527"/>
              <a:gd name="connsiteY41-666" fmla="*/ 1656290 h 4230073"/>
              <a:gd name="connsiteX42-667" fmla="*/ 1220102 w 2721527"/>
              <a:gd name="connsiteY42-668" fmla="*/ 1348610 h 4230073"/>
              <a:gd name="connsiteX43-669" fmla="*/ 1198159 w 2721527"/>
              <a:gd name="connsiteY43-670" fmla="*/ 1031212 h 4230073"/>
              <a:gd name="connsiteX44-671" fmla="*/ 975138 w 2721527"/>
              <a:gd name="connsiteY44-672" fmla="*/ 1532950 h 4230073"/>
              <a:gd name="connsiteX45-673" fmla="*/ 480919 w 2721527"/>
              <a:gd name="connsiteY45-674" fmla="*/ 984363 h 4230073"/>
              <a:gd name="connsiteX46-675" fmla="*/ 564452 w 2721527"/>
              <a:gd name="connsiteY46-676" fmla="*/ 797291 h 4230073"/>
              <a:gd name="connsiteX47-677" fmla="*/ 1026020 w 2721527"/>
              <a:gd name="connsiteY47-678" fmla="*/ 541873 h 4230073"/>
              <a:gd name="connsiteX48-679" fmla="*/ 751285 w 2721527"/>
              <a:gd name="connsiteY48-680" fmla="*/ 638906 h 4230073"/>
              <a:gd name="connsiteX49-681" fmla="*/ 496480 w 2721527"/>
              <a:gd name="connsiteY49-682" fmla="*/ 637341 h 4230073"/>
              <a:gd name="connsiteX50-683" fmla="*/ 548439 w 2721527"/>
              <a:gd name="connsiteY50-684" fmla="*/ 355240 h 4230073"/>
              <a:gd name="connsiteX51-685" fmla="*/ 735357 w 2721527"/>
              <a:gd name="connsiteY51-686" fmla="*/ 0 h 4230073"/>
              <a:gd name="connsiteX52-687" fmla="*/ 375704 w 2721527"/>
              <a:gd name="connsiteY52-688" fmla="*/ 516706 h 4230073"/>
              <a:gd name="connsiteX53-689" fmla="*/ 366746 w 2721527"/>
              <a:gd name="connsiteY53-690" fmla="*/ 32229 h 4230073"/>
              <a:gd name="connsiteX54-691" fmla="*/ 261279 w 2721527"/>
              <a:gd name="connsiteY54-692" fmla="*/ 400965 h 4230073"/>
              <a:gd name="connsiteX55-693" fmla="*/ 284983 w 2721527"/>
              <a:gd name="connsiteY55-694" fmla="*/ 743885 h 4230073"/>
              <a:gd name="connsiteX56-695" fmla="*/ 122184 w 2721527"/>
              <a:gd name="connsiteY56-696" fmla="*/ 558832 h 4230073"/>
              <a:gd name="connsiteX57-697" fmla="*/ 38733 w 2721527"/>
              <a:gd name="connsiteY57-698" fmla="*/ 227027 h 4230073"/>
              <a:gd name="connsiteX58-699" fmla="*/ 59054 w 2721527"/>
              <a:gd name="connsiteY58-700" fmla="*/ 712784 h 4230073"/>
              <a:gd name="connsiteX59-701" fmla="*/ 1010334 w 2721527"/>
              <a:gd name="connsiteY59-702" fmla="*/ 1894328 h 4230073"/>
              <a:gd name="connsiteX60-703" fmla="*/ 1016894 w 2721527"/>
              <a:gd name="connsiteY60-704" fmla="*/ 1910776 h 4230073"/>
              <a:gd name="connsiteX61-705" fmla="*/ 984871 w 2721527"/>
              <a:gd name="connsiteY61-706" fmla="*/ 1935423 h 4230073"/>
              <a:gd name="connsiteX62-707" fmla="*/ 933982 w 2721527"/>
              <a:gd name="connsiteY62-708" fmla="*/ 1945896 h 4230073"/>
              <a:gd name="connsiteX63-709" fmla="*/ 784618 w 2721527"/>
              <a:gd name="connsiteY63-710" fmla="*/ 1887607 h 4230073"/>
              <a:gd name="connsiteX64-711" fmla="*/ 402101 w 2721527"/>
              <a:gd name="connsiteY64-712" fmla="*/ 1924037 h 4230073"/>
              <a:gd name="connsiteX65-713" fmla="*/ 693543 w 2721527"/>
              <a:gd name="connsiteY65-714" fmla="*/ 2189978 h 4230073"/>
              <a:gd name="connsiteX66-715" fmla="*/ 941269 w 2721527"/>
              <a:gd name="connsiteY66-716" fmla="*/ 2084331 h 4230073"/>
              <a:gd name="connsiteX67-717" fmla="*/ 784618 w 2721527"/>
              <a:gd name="connsiteY67-718" fmla="*/ 2226409 h 4230073"/>
              <a:gd name="connsiteX68-719" fmla="*/ 1021415 w 2721527"/>
              <a:gd name="connsiteY68-720" fmla="*/ 2820222 h 4230073"/>
              <a:gd name="connsiteX69-721" fmla="*/ 1079704 w 2721527"/>
              <a:gd name="connsiteY69-722" fmla="*/ 3137166 h 4230073"/>
              <a:gd name="connsiteX70-723" fmla="*/ 1294642 w 2721527"/>
              <a:gd name="connsiteY70-724" fmla="*/ 3308388 h 4230073"/>
              <a:gd name="connsiteX71-725" fmla="*/ 1331700 w 2721527"/>
              <a:gd name="connsiteY71-726" fmla="*/ 3313020 h 4230073"/>
              <a:gd name="connsiteX72-727" fmla="*/ 1331679 w 2721527"/>
              <a:gd name="connsiteY72-728" fmla="*/ 3315674 h 4230073"/>
              <a:gd name="connsiteX73-729" fmla="*/ 1342305 w 2721527"/>
              <a:gd name="connsiteY73-730" fmla="*/ 3314346 h 4230073"/>
              <a:gd name="connsiteX74-731" fmla="*/ 1352931 w 2721527"/>
              <a:gd name="connsiteY74-732" fmla="*/ 3315674 h 4230073"/>
              <a:gd name="connsiteX75-733" fmla="*/ 1352910 w 2721527"/>
              <a:gd name="connsiteY75-734" fmla="*/ 3313020 h 4230073"/>
              <a:gd name="connsiteX76-735" fmla="*/ 1389968 w 2721527"/>
              <a:gd name="connsiteY76-736" fmla="*/ 3308388 h 4230073"/>
              <a:gd name="connsiteX77-737" fmla="*/ 1604906 w 2721527"/>
              <a:gd name="connsiteY77-738" fmla="*/ 3137166 h 4230073"/>
              <a:gd name="connsiteX78-739" fmla="*/ 1663195 w 2721527"/>
              <a:gd name="connsiteY78-740" fmla="*/ 2820222 h 4230073"/>
              <a:gd name="connsiteX79-741" fmla="*/ 1899992 w 2721527"/>
              <a:gd name="connsiteY79-742" fmla="*/ 2226409 h 4230073"/>
              <a:gd name="connsiteX80-743" fmla="*/ 1743341 w 2721527"/>
              <a:gd name="connsiteY80-744" fmla="*/ 2084331 h 4230073"/>
              <a:gd name="connsiteX81-745" fmla="*/ 1991067 w 2721527"/>
              <a:gd name="connsiteY81-746" fmla="*/ 2189978 h 4230073"/>
              <a:gd name="connsiteX82-747" fmla="*/ 2282509 w 2721527"/>
              <a:gd name="connsiteY82-748" fmla="*/ 1924037 h 4230073"/>
              <a:gd name="connsiteX83-749" fmla="*/ 1899992 w 2721527"/>
              <a:gd name="connsiteY83-750" fmla="*/ 1887607 h 4230073"/>
              <a:gd name="connsiteX84-751" fmla="*/ 1750628 w 2721527"/>
              <a:gd name="connsiteY84-752" fmla="*/ 1945896 h 4230073"/>
              <a:gd name="connsiteX85-753" fmla="*/ 1699739 w 2721527"/>
              <a:gd name="connsiteY85-754" fmla="*/ 1935423 h 4230073"/>
              <a:gd name="connsiteX86-755" fmla="*/ 1695963 w 2721527"/>
              <a:gd name="connsiteY86-756" fmla="*/ 1932516 h 4230073"/>
              <a:gd name="connsiteX87-757" fmla="*/ 1711193 w 2721527"/>
              <a:gd name="connsiteY87-758" fmla="*/ 1894328 h 4230073"/>
              <a:gd name="connsiteX88-759" fmla="*/ 2662473 w 2721527"/>
              <a:gd name="connsiteY88-760" fmla="*/ 712784 h 4230073"/>
              <a:gd name="connsiteX89-761" fmla="*/ 2682794 w 2721527"/>
              <a:gd name="connsiteY89-762" fmla="*/ 227027 h 4230073"/>
              <a:gd name="connsiteX90-763" fmla="*/ 2599343 w 2721527"/>
              <a:gd name="connsiteY90-764" fmla="*/ 558832 h 4230073"/>
              <a:gd name="connsiteX91-765" fmla="*/ 2436544 w 2721527"/>
              <a:gd name="connsiteY91-766" fmla="*/ 743885 h 4230073"/>
              <a:gd name="connsiteX92-767" fmla="*/ 2460248 w 2721527"/>
              <a:gd name="connsiteY92-768" fmla="*/ 400965 h 4230073"/>
              <a:gd name="connsiteX93-769" fmla="*/ 2354781 w 2721527"/>
              <a:gd name="connsiteY93-770" fmla="*/ 32229 h 4230073"/>
              <a:gd name="connsiteX94-771" fmla="*/ 2345823 w 2721527"/>
              <a:gd name="connsiteY94-772" fmla="*/ 516706 h 4230073"/>
              <a:gd name="connsiteX95-773" fmla="*/ 1986170 w 2721527"/>
              <a:gd name="connsiteY95-774" fmla="*/ 0 h 4230073"/>
              <a:gd name="connsiteX0-775" fmla="*/ 1681411 w 2721527"/>
              <a:gd name="connsiteY0-776" fmla="*/ 2863938 h 4236446"/>
              <a:gd name="connsiteX1-777" fmla="*/ 1648624 w 2721527"/>
              <a:gd name="connsiteY1-778" fmla="*/ 3133522 h 4236446"/>
              <a:gd name="connsiteX2-779" fmla="*/ 1386326 w 2721527"/>
              <a:gd name="connsiteY2-780" fmla="*/ 3370319 h 4236446"/>
              <a:gd name="connsiteX3-781" fmla="*/ 1352942 w 2721527"/>
              <a:gd name="connsiteY3-782" fmla="*/ 3368093 h 4236446"/>
              <a:gd name="connsiteX4-783" fmla="*/ 1352930 w 2721527"/>
              <a:gd name="connsiteY4-784" fmla="*/ 3366675 h 4236446"/>
              <a:gd name="connsiteX5-785" fmla="*/ 1342305 w 2721527"/>
              <a:gd name="connsiteY5-786" fmla="*/ 3367384 h 4236446"/>
              <a:gd name="connsiteX6-787" fmla="*/ 1331680 w 2721527"/>
              <a:gd name="connsiteY6-788" fmla="*/ 3366675 h 4236446"/>
              <a:gd name="connsiteX7-789" fmla="*/ 1331668 w 2721527"/>
              <a:gd name="connsiteY7-790" fmla="*/ 3368093 h 4236446"/>
              <a:gd name="connsiteX8-791" fmla="*/ 1298284 w 2721527"/>
              <a:gd name="connsiteY8-792" fmla="*/ 3370319 h 4236446"/>
              <a:gd name="connsiteX9-793" fmla="*/ 1035986 w 2721527"/>
              <a:gd name="connsiteY9-794" fmla="*/ 3133522 h 4236446"/>
              <a:gd name="connsiteX10-795" fmla="*/ 1003199 w 2721527"/>
              <a:gd name="connsiteY10-796" fmla="*/ 2863938 h 4236446"/>
              <a:gd name="connsiteX11-797" fmla="*/ 686256 w 2721527"/>
              <a:gd name="connsiteY11-798" fmla="*/ 3712763 h 4236446"/>
              <a:gd name="connsiteX12-799" fmla="*/ 580690 w 2721527"/>
              <a:gd name="connsiteY12-800" fmla="*/ 4236446 h 4236446"/>
              <a:gd name="connsiteX13-801" fmla="*/ 1324619 w 2721527"/>
              <a:gd name="connsiteY13-802" fmla="*/ 4203328 h 4236446"/>
              <a:gd name="connsiteX14-803" fmla="*/ 1324394 w 2721527"/>
              <a:gd name="connsiteY14-804" fmla="*/ 4230073 h 4236446"/>
              <a:gd name="connsiteX15-805" fmla="*/ 1342305 w 2721527"/>
              <a:gd name="connsiteY15-806" fmla="*/ 4216616 h 4236446"/>
              <a:gd name="connsiteX16-807" fmla="*/ 1360216 w 2721527"/>
              <a:gd name="connsiteY16-808" fmla="*/ 4230073 h 4236446"/>
              <a:gd name="connsiteX17-809" fmla="*/ 2073759 w 2721527"/>
              <a:gd name="connsiteY17-810" fmla="*/ 4150112 h 4236446"/>
              <a:gd name="connsiteX18-811" fmla="*/ 1681411 w 2721527"/>
              <a:gd name="connsiteY18-812" fmla="*/ 2863938 h 4236446"/>
              <a:gd name="connsiteX19-813" fmla="*/ 1986170 w 2721527"/>
              <a:gd name="connsiteY19-814" fmla="*/ 0 h 4236446"/>
              <a:gd name="connsiteX20-815" fmla="*/ 2173089 w 2721527"/>
              <a:gd name="connsiteY20-816" fmla="*/ 355240 h 4236446"/>
              <a:gd name="connsiteX21-817" fmla="*/ 2225047 w 2721527"/>
              <a:gd name="connsiteY21-818" fmla="*/ 637341 h 4236446"/>
              <a:gd name="connsiteX22-819" fmla="*/ 1970243 w 2721527"/>
              <a:gd name="connsiteY22-820" fmla="*/ 638906 h 4236446"/>
              <a:gd name="connsiteX23-821" fmla="*/ 1695508 w 2721527"/>
              <a:gd name="connsiteY23-822" fmla="*/ 541873 h 4236446"/>
              <a:gd name="connsiteX24-823" fmla="*/ 2157075 w 2721527"/>
              <a:gd name="connsiteY24-824" fmla="*/ 797291 h 4236446"/>
              <a:gd name="connsiteX25-825" fmla="*/ 2240609 w 2721527"/>
              <a:gd name="connsiteY25-826" fmla="*/ 984363 h 4236446"/>
              <a:gd name="connsiteX26-827" fmla="*/ 1746390 w 2721527"/>
              <a:gd name="connsiteY26-828" fmla="*/ 1532950 h 4236446"/>
              <a:gd name="connsiteX27-829" fmla="*/ 1523369 w 2721527"/>
              <a:gd name="connsiteY27-830" fmla="*/ 1031212 h 4236446"/>
              <a:gd name="connsiteX28-831" fmla="*/ 1501425 w 2721527"/>
              <a:gd name="connsiteY28-832" fmla="*/ 1348610 h 4236446"/>
              <a:gd name="connsiteX29-833" fmla="*/ 1655161 w 2721527"/>
              <a:gd name="connsiteY29-834" fmla="*/ 1656290 h 4236446"/>
              <a:gd name="connsiteX30-835" fmla="*/ 1590016 w 2721527"/>
              <a:gd name="connsiteY30-836" fmla="*/ 1824073 h 4236446"/>
              <a:gd name="connsiteX31-837" fmla="*/ 1573478 w 2721527"/>
              <a:gd name="connsiteY31-838" fmla="*/ 1855533 h 4236446"/>
              <a:gd name="connsiteX32-839" fmla="*/ 1540584 w 2721527"/>
              <a:gd name="connsiteY32-840" fmla="*/ 1865806 h 4236446"/>
              <a:gd name="connsiteX33-841" fmla="*/ 1455542 w 2721527"/>
              <a:gd name="connsiteY33-842" fmla="*/ 1924037 h 4236446"/>
              <a:gd name="connsiteX34-843" fmla="*/ 1342608 w 2721527"/>
              <a:gd name="connsiteY34-844" fmla="*/ 1927680 h 4236446"/>
              <a:gd name="connsiteX35-845" fmla="*/ 1342305 w 2721527"/>
              <a:gd name="connsiteY35-846" fmla="*/ 1966159 h 4236446"/>
              <a:gd name="connsiteX36-847" fmla="*/ 1342002 w 2721527"/>
              <a:gd name="connsiteY36-848" fmla="*/ 1927680 h 4236446"/>
              <a:gd name="connsiteX37-849" fmla="*/ 1229068 w 2721527"/>
              <a:gd name="connsiteY37-850" fmla="*/ 1924037 h 4236446"/>
              <a:gd name="connsiteX38-851" fmla="*/ 1171690 w 2721527"/>
              <a:gd name="connsiteY38-852" fmla="*/ 1890795 h 4236446"/>
              <a:gd name="connsiteX39-853" fmla="*/ 1152431 w 2721527"/>
              <a:gd name="connsiteY39-854" fmla="*/ 1873399 h 4236446"/>
              <a:gd name="connsiteX40-855" fmla="*/ 1156386 w 2721527"/>
              <a:gd name="connsiteY40-856" fmla="*/ 1871393 h 4236446"/>
              <a:gd name="connsiteX41-857" fmla="*/ 1066367 w 2721527"/>
              <a:gd name="connsiteY41-858" fmla="*/ 1656290 h 4236446"/>
              <a:gd name="connsiteX42-859" fmla="*/ 1220102 w 2721527"/>
              <a:gd name="connsiteY42-860" fmla="*/ 1348610 h 4236446"/>
              <a:gd name="connsiteX43-861" fmla="*/ 1198159 w 2721527"/>
              <a:gd name="connsiteY43-862" fmla="*/ 1031212 h 4236446"/>
              <a:gd name="connsiteX44-863" fmla="*/ 975138 w 2721527"/>
              <a:gd name="connsiteY44-864" fmla="*/ 1532950 h 4236446"/>
              <a:gd name="connsiteX45-865" fmla="*/ 480919 w 2721527"/>
              <a:gd name="connsiteY45-866" fmla="*/ 984363 h 4236446"/>
              <a:gd name="connsiteX46-867" fmla="*/ 564452 w 2721527"/>
              <a:gd name="connsiteY46-868" fmla="*/ 797291 h 4236446"/>
              <a:gd name="connsiteX47-869" fmla="*/ 1026020 w 2721527"/>
              <a:gd name="connsiteY47-870" fmla="*/ 541873 h 4236446"/>
              <a:gd name="connsiteX48-871" fmla="*/ 751285 w 2721527"/>
              <a:gd name="connsiteY48-872" fmla="*/ 638906 h 4236446"/>
              <a:gd name="connsiteX49-873" fmla="*/ 496480 w 2721527"/>
              <a:gd name="connsiteY49-874" fmla="*/ 637341 h 4236446"/>
              <a:gd name="connsiteX50-875" fmla="*/ 548439 w 2721527"/>
              <a:gd name="connsiteY50-876" fmla="*/ 355240 h 4236446"/>
              <a:gd name="connsiteX51-877" fmla="*/ 735357 w 2721527"/>
              <a:gd name="connsiteY51-878" fmla="*/ 0 h 4236446"/>
              <a:gd name="connsiteX52-879" fmla="*/ 375704 w 2721527"/>
              <a:gd name="connsiteY52-880" fmla="*/ 516706 h 4236446"/>
              <a:gd name="connsiteX53-881" fmla="*/ 366746 w 2721527"/>
              <a:gd name="connsiteY53-882" fmla="*/ 32229 h 4236446"/>
              <a:gd name="connsiteX54-883" fmla="*/ 261279 w 2721527"/>
              <a:gd name="connsiteY54-884" fmla="*/ 400965 h 4236446"/>
              <a:gd name="connsiteX55-885" fmla="*/ 284983 w 2721527"/>
              <a:gd name="connsiteY55-886" fmla="*/ 743885 h 4236446"/>
              <a:gd name="connsiteX56-887" fmla="*/ 122184 w 2721527"/>
              <a:gd name="connsiteY56-888" fmla="*/ 558832 h 4236446"/>
              <a:gd name="connsiteX57-889" fmla="*/ 38733 w 2721527"/>
              <a:gd name="connsiteY57-890" fmla="*/ 227027 h 4236446"/>
              <a:gd name="connsiteX58-891" fmla="*/ 59054 w 2721527"/>
              <a:gd name="connsiteY58-892" fmla="*/ 712784 h 4236446"/>
              <a:gd name="connsiteX59-893" fmla="*/ 1010334 w 2721527"/>
              <a:gd name="connsiteY59-894" fmla="*/ 1894328 h 4236446"/>
              <a:gd name="connsiteX60-895" fmla="*/ 1016894 w 2721527"/>
              <a:gd name="connsiteY60-896" fmla="*/ 1910776 h 4236446"/>
              <a:gd name="connsiteX61-897" fmla="*/ 984871 w 2721527"/>
              <a:gd name="connsiteY61-898" fmla="*/ 1935423 h 4236446"/>
              <a:gd name="connsiteX62-899" fmla="*/ 933982 w 2721527"/>
              <a:gd name="connsiteY62-900" fmla="*/ 1945896 h 4236446"/>
              <a:gd name="connsiteX63-901" fmla="*/ 784618 w 2721527"/>
              <a:gd name="connsiteY63-902" fmla="*/ 1887607 h 4236446"/>
              <a:gd name="connsiteX64-903" fmla="*/ 402101 w 2721527"/>
              <a:gd name="connsiteY64-904" fmla="*/ 1924037 h 4236446"/>
              <a:gd name="connsiteX65-905" fmla="*/ 693543 w 2721527"/>
              <a:gd name="connsiteY65-906" fmla="*/ 2189978 h 4236446"/>
              <a:gd name="connsiteX66-907" fmla="*/ 941269 w 2721527"/>
              <a:gd name="connsiteY66-908" fmla="*/ 2084331 h 4236446"/>
              <a:gd name="connsiteX67-909" fmla="*/ 784618 w 2721527"/>
              <a:gd name="connsiteY67-910" fmla="*/ 2226409 h 4236446"/>
              <a:gd name="connsiteX68-911" fmla="*/ 1021415 w 2721527"/>
              <a:gd name="connsiteY68-912" fmla="*/ 2820222 h 4236446"/>
              <a:gd name="connsiteX69-913" fmla="*/ 1079704 w 2721527"/>
              <a:gd name="connsiteY69-914" fmla="*/ 3137166 h 4236446"/>
              <a:gd name="connsiteX70-915" fmla="*/ 1294642 w 2721527"/>
              <a:gd name="connsiteY70-916" fmla="*/ 3308388 h 4236446"/>
              <a:gd name="connsiteX71-917" fmla="*/ 1331700 w 2721527"/>
              <a:gd name="connsiteY71-918" fmla="*/ 3313020 h 4236446"/>
              <a:gd name="connsiteX72-919" fmla="*/ 1331679 w 2721527"/>
              <a:gd name="connsiteY72-920" fmla="*/ 3315674 h 4236446"/>
              <a:gd name="connsiteX73-921" fmla="*/ 1342305 w 2721527"/>
              <a:gd name="connsiteY73-922" fmla="*/ 3314346 h 4236446"/>
              <a:gd name="connsiteX74-923" fmla="*/ 1352931 w 2721527"/>
              <a:gd name="connsiteY74-924" fmla="*/ 3315674 h 4236446"/>
              <a:gd name="connsiteX75-925" fmla="*/ 1352910 w 2721527"/>
              <a:gd name="connsiteY75-926" fmla="*/ 3313020 h 4236446"/>
              <a:gd name="connsiteX76-927" fmla="*/ 1389968 w 2721527"/>
              <a:gd name="connsiteY76-928" fmla="*/ 3308388 h 4236446"/>
              <a:gd name="connsiteX77-929" fmla="*/ 1604906 w 2721527"/>
              <a:gd name="connsiteY77-930" fmla="*/ 3137166 h 4236446"/>
              <a:gd name="connsiteX78-931" fmla="*/ 1663195 w 2721527"/>
              <a:gd name="connsiteY78-932" fmla="*/ 2820222 h 4236446"/>
              <a:gd name="connsiteX79-933" fmla="*/ 1899992 w 2721527"/>
              <a:gd name="connsiteY79-934" fmla="*/ 2226409 h 4236446"/>
              <a:gd name="connsiteX80-935" fmla="*/ 1743341 w 2721527"/>
              <a:gd name="connsiteY80-936" fmla="*/ 2084331 h 4236446"/>
              <a:gd name="connsiteX81-937" fmla="*/ 1991067 w 2721527"/>
              <a:gd name="connsiteY81-938" fmla="*/ 2189978 h 4236446"/>
              <a:gd name="connsiteX82-939" fmla="*/ 2282509 w 2721527"/>
              <a:gd name="connsiteY82-940" fmla="*/ 1924037 h 4236446"/>
              <a:gd name="connsiteX83-941" fmla="*/ 1899992 w 2721527"/>
              <a:gd name="connsiteY83-942" fmla="*/ 1887607 h 4236446"/>
              <a:gd name="connsiteX84-943" fmla="*/ 1750628 w 2721527"/>
              <a:gd name="connsiteY84-944" fmla="*/ 1945896 h 4236446"/>
              <a:gd name="connsiteX85-945" fmla="*/ 1699739 w 2721527"/>
              <a:gd name="connsiteY85-946" fmla="*/ 1935423 h 4236446"/>
              <a:gd name="connsiteX86-947" fmla="*/ 1695963 w 2721527"/>
              <a:gd name="connsiteY86-948" fmla="*/ 1932516 h 4236446"/>
              <a:gd name="connsiteX87-949" fmla="*/ 1711193 w 2721527"/>
              <a:gd name="connsiteY87-950" fmla="*/ 1894328 h 4236446"/>
              <a:gd name="connsiteX88-951" fmla="*/ 2662473 w 2721527"/>
              <a:gd name="connsiteY88-952" fmla="*/ 712784 h 4236446"/>
              <a:gd name="connsiteX89-953" fmla="*/ 2682794 w 2721527"/>
              <a:gd name="connsiteY89-954" fmla="*/ 227027 h 4236446"/>
              <a:gd name="connsiteX90-955" fmla="*/ 2599343 w 2721527"/>
              <a:gd name="connsiteY90-956" fmla="*/ 558832 h 4236446"/>
              <a:gd name="connsiteX91-957" fmla="*/ 2436544 w 2721527"/>
              <a:gd name="connsiteY91-958" fmla="*/ 743885 h 4236446"/>
              <a:gd name="connsiteX92-959" fmla="*/ 2460248 w 2721527"/>
              <a:gd name="connsiteY92-960" fmla="*/ 400965 h 4236446"/>
              <a:gd name="connsiteX93-961" fmla="*/ 2354781 w 2721527"/>
              <a:gd name="connsiteY93-962" fmla="*/ 32229 h 4236446"/>
              <a:gd name="connsiteX94-963" fmla="*/ 2345823 w 2721527"/>
              <a:gd name="connsiteY94-964" fmla="*/ 516706 h 4236446"/>
              <a:gd name="connsiteX95-965" fmla="*/ 1986170 w 2721527"/>
              <a:gd name="connsiteY95-966" fmla="*/ 0 h 4236446"/>
              <a:gd name="connsiteX0-967" fmla="*/ 1681411 w 2721527"/>
              <a:gd name="connsiteY0-968" fmla="*/ 2863938 h 4236446"/>
              <a:gd name="connsiteX1-969" fmla="*/ 1648624 w 2721527"/>
              <a:gd name="connsiteY1-970" fmla="*/ 3133522 h 4236446"/>
              <a:gd name="connsiteX2-971" fmla="*/ 1386326 w 2721527"/>
              <a:gd name="connsiteY2-972" fmla="*/ 3370319 h 4236446"/>
              <a:gd name="connsiteX3-973" fmla="*/ 1352942 w 2721527"/>
              <a:gd name="connsiteY3-974" fmla="*/ 3368093 h 4236446"/>
              <a:gd name="connsiteX4-975" fmla="*/ 1352930 w 2721527"/>
              <a:gd name="connsiteY4-976" fmla="*/ 3366675 h 4236446"/>
              <a:gd name="connsiteX5-977" fmla="*/ 1342305 w 2721527"/>
              <a:gd name="connsiteY5-978" fmla="*/ 3367384 h 4236446"/>
              <a:gd name="connsiteX6-979" fmla="*/ 1331680 w 2721527"/>
              <a:gd name="connsiteY6-980" fmla="*/ 3366675 h 4236446"/>
              <a:gd name="connsiteX7-981" fmla="*/ 1331668 w 2721527"/>
              <a:gd name="connsiteY7-982" fmla="*/ 3368093 h 4236446"/>
              <a:gd name="connsiteX8-983" fmla="*/ 1298284 w 2721527"/>
              <a:gd name="connsiteY8-984" fmla="*/ 3370319 h 4236446"/>
              <a:gd name="connsiteX9-985" fmla="*/ 1035986 w 2721527"/>
              <a:gd name="connsiteY9-986" fmla="*/ 3133522 h 4236446"/>
              <a:gd name="connsiteX10-987" fmla="*/ 1003199 w 2721527"/>
              <a:gd name="connsiteY10-988" fmla="*/ 2863938 h 4236446"/>
              <a:gd name="connsiteX11-989" fmla="*/ 580690 w 2721527"/>
              <a:gd name="connsiteY11-990" fmla="*/ 4236446 h 4236446"/>
              <a:gd name="connsiteX12-991" fmla="*/ 1324619 w 2721527"/>
              <a:gd name="connsiteY12-992" fmla="*/ 4203328 h 4236446"/>
              <a:gd name="connsiteX13-993" fmla="*/ 1324394 w 2721527"/>
              <a:gd name="connsiteY13-994" fmla="*/ 4230073 h 4236446"/>
              <a:gd name="connsiteX14-995" fmla="*/ 1342305 w 2721527"/>
              <a:gd name="connsiteY14-996" fmla="*/ 4216616 h 4236446"/>
              <a:gd name="connsiteX15-997" fmla="*/ 1360216 w 2721527"/>
              <a:gd name="connsiteY15-998" fmla="*/ 4230073 h 4236446"/>
              <a:gd name="connsiteX16-999" fmla="*/ 2073759 w 2721527"/>
              <a:gd name="connsiteY16-1000" fmla="*/ 4150112 h 4236446"/>
              <a:gd name="connsiteX17-1001" fmla="*/ 1681411 w 2721527"/>
              <a:gd name="connsiteY17-1002" fmla="*/ 2863938 h 4236446"/>
              <a:gd name="connsiteX18-1003" fmla="*/ 1986170 w 2721527"/>
              <a:gd name="connsiteY18-1004" fmla="*/ 0 h 4236446"/>
              <a:gd name="connsiteX19-1005" fmla="*/ 2173089 w 2721527"/>
              <a:gd name="connsiteY19-1006" fmla="*/ 355240 h 4236446"/>
              <a:gd name="connsiteX20-1007" fmla="*/ 2225047 w 2721527"/>
              <a:gd name="connsiteY20-1008" fmla="*/ 637341 h 4236446"/>
              <a:gd name="connsiteX21-1009" fmla="*/ 1970243 w 2721527"/>
              <a:gd name="connsiteY21-1010" fmla="*/ 638906 h 4236446"/>
              <a:gd name="connsiteX22-1011" fmla="*/ 1695508 w 2721527"/>
              <a:gd name="connsiteY22-1012" fmla="*/ 541873 h 4236446"/>
              <a:gd name="connsiteX23-1013" fmla="*/ 2157075 w 2721527"/>
              <a:gd name="connsiteY23-1014" fmla="*/ 797291 h 4236446"/>
              <a:gd name="connsiteX24-1015" fmla="*/ 2240609 w 2721527"/>
              <a:gd name="connsiteY24-1016" fmla="*/ 984363 h 4236446"/>
              <a:gd name="connsiteX25-1017" fmla="*/ 1746390 w 2721527"/>
              <a:gd name="connsiteY25-1018" fmla="*/ 1532950 h 4236446"/>
              <a:gd name="connsiteX26-1019" fmla="*/ 1523369 w 2721527"/>
              <a:gd name="connsiteY26-1020" fmla="*/ 1031212 h 4236446"/>
              <a:gd name="connsiteX27-1021" fmla="*/ 1501425 w 2721527"/>
              <a:gd name="connsiteY27-1022" fmla="*/ 1348610 h 4236446"/>
              <a:gd name="connsiteX28-1023" fmla="*/ 1655161 w 2721527"/>
              <a:gd name="connsiteY28-1024" fmla="*/ 1656290 h 4236446"/>
              <a:gd name="connsiteX29-1025" fmla="*/ 1590016 w 2721527"/>
              <a:gd name="connsiteY29-1026" fmla="*/ 1824073 h 4236446"/>
              <a:gd name="connsiteX30-1027" fmla="*/ 1573478 w 2721527"/>
              <a:gd name="connsiteY30-1028" fmla="*/ 1855533 h 4236446"/>
              <a:gd name="connsiteX31-1029" fmla="*/ 1540584 w 2721527"/>
              <a:gd name="connsiteY31-1030" fmla="*/ 1865806 h 4236446"/>
              <a:gd name="connsiteX32-1031" fmla="*/ 1455542 w 2721527"/>
              <a:gd name="connsiteY32-1032" fmla="*/ 1924037 h 4236446"/>
              <a:gd name="connsiteX33-1033" fmla="*/ 1342608 w 2721527"/>
              <a:gd name="connsiteY33-1034" fmla="*/ 1927680 h 4236446"/>
              <a:gd name="connsiteX34-1035" fmla="*/ 1342305 w 2721527"/>
              <a:gd name="connsiteY34-1036" fmla="*/ 1966159 h 4236446"/>
              <a:gd name="connsiteX35-1037" fmla="*/ 1342002 w 2721527"/>
              <a:gd name="connsiteY35-1038" fmla="*/ 1927680 h 4236446"/>
              <a:gd name="connsiteX36-1039" fmla="*/ 1229068 w 2721527"/>
              <a:gd name="connsiteY36-1040" fmla="*/ 1924037 h 4236446"/>
              <a:gd name="connsiteX37-1041" fmla="*/ 1171690 w 2721527"/>
              <a:gd name="connsiteY37-1042" fmla="*/ 1890795 h 4236446"/>
              <a:gd name="connsiteX38-1043" fmla="*/ 1152431 w 2721527"/>
              <a:gd name="connsiteY38-1044" fmla="*/ 1873399 h 4236446"/>
              <a:gd name="connsiteX39-1045" fmla="*/ 1156386 w 2721527"/>
              <a:gd name="connsiteY39-1046" fmla="*/ 1871393 h 4236446"/>
              <a:gd name="connsiteX40-1047" fmla="*/ 1066367 w 2721527"/>
              <a:gd name="connsiteY40-1048" fmla="*/ 1656290 h 4236446"/>
              <a:gd name="connsiteX41-1049" fmla="*/ 1220102 w 2721527"/>
              <a:gd name="connsiteY41-1050" fmla="*/ 1348610 h 4236446"/>
              <a:gd name="connsiteX42-1051" fmla="*/ 1198159 w 2721527"/>
              <a:gd name="connsiteY42-1052" fmla="*/ 1031212 h 4236446"/>
              <a:gd name="connsiteX43-1053" fmla="*/ 975138 w 2721527"/>
              <a:gd name="connsiteY43-1054" fmla="*/ 1532950 h 4236446"/>
              <a:gd name="connsiteX44-1055" fmla="*/ 480919 w 2721527"/>
              <a:gd name="connsiteY44-1056" fmla="*/ 984363 h 4236446"/>
              <a:gd name="connsiteX45-1057" fmla="*/ 564452 w 2721527"/>
              <a:gd name="connsiteY45-1058" fmla="*/ 797291 h 4236446"/>
              <a:gd name="connsiteX46-1059" fmla="*/ 1026020 w 2721527"/>
              <a:gd name="connsiteY46-1060" fmla="*/ 541873 h 4236446"/>
              <a:gd name="connsiteX47-1061" fmla="*/ 751285 w 2721527"/>
              <a:gd name="connsiteY47-1062" fmla="*/ 638906 h 4236446"/>
              <a:gd name="connsiteX48-1063" fmla="*/ 496480 w 2721527"/>
              <a:gd name="connsiteY48-1064" fmla="*/ 637341 h 4236446"/>
              <a:gd name="connsiteX49-1065" fmla="*/ 548439 w 2721527"/>
              <a:gd name="connsiteY49-1066" fmla="*/ 355240 h 4236446"/>
              <a:gd name="connsiteX50-1067" fmla="*/ 735357 w 2721527"/>
              <a:gd name="connsiteY50-1068" fmla="*/ 0 h 4236446"/>
              <a:gd name="connsiteX51-1069" fmla="*/ 375704 w 2721527"/>
              <a:gd name="connsiteY51-1070" fmla="*/ 516706 h 4236446"/>
              <a:gd name="connsiteX52-1071" fmla="*/ 366746 w 2721527"/>
              <a:gd name="connsiteY52-1072" fmla="*/ 32229 h 4236446"/>
              <a:gd name="connsiteX53-1073" fmla="*/ 261279 w 2721527"/>
              <a:gd name="connsiteY53-1074" fmla="*/ 400965 h 4236446"/>
              <a:gd name="connsiteX54-1075" fmla="*/ 284983 w 2721527"/>
              <a:gd name="connsiteY54-1076" fmla="*/ 743885 h 4236446"/>
              <a:gd name="connsiteX55-1077" fmla="*/ 122184 w 2721527"/>
              <a:gd name="connsiteY55-1078" fmla="*/ 558832 h 4236446"/>
              <a:gd name="connsiteX56-1079" fmla="*/ 38733 w 2721527"/>
              <a:gd name="connsiteY56-1080" fmla="*/ 227027 h 4236446"/>
              <a:gd name="connsiteX57-1081" fmla="*/ 59054 w 2721527"/>
              <a:gd name="connsiteY57-1082" fmla="*/ 712784 h 4236446"/>
              <a:gd name="connsiteX58-1083" fmla="*/ 1010334 w 2721527"/>
              <a:gd name="connsiteY58-1084" fmla="*/ 1894328 h 4236446"/>
              <a:gd name="connsiteX59-1085" fmla="*/ 1016894 w 2721527"/>
              <a:gd name="connsiteY59-1086" fmla="*/ 1910776 h 4236446"/>
              <a:gd name="connsiteX60-1087" fmla="*/ 984871 w 2721527"/>
              <a:gd name="connsiteY60-1088" fmla="*/ 1935423 h 4236446"/>
              <a:gd name="connsiteX61-1089" fmla="*/ 933982 w 2721527"/>
              <a:gd name="connsiteY61-1090" fmla="*/ 1945896 h 4236446"/>
              <a:gd name="connsiteX62-1091" fmla="*/ 784618 w 2721527"/>
              <a:gd name="connsiteY62-1092" fmla="*/ 1887607 h 4236446"/>
              <a:gd name="connsiteX63-1093" fmla="*/ 402101 w 2721527"/>
              <a:gd name="connsiteY63-1094" fmla="*/ 1924037 h 4236446"/>
              <a:gd name="connsiteX64-1095" fmla="*/ 693543 w 2721527"/>
              <a:gd name="connsiteY64-1096" fmla="*/ 2189978 h 4236446"/>
              <a:gd name="connsiteX65-1097" fmla="*/ 941269 w 2721527"/>
              <a:gd name="connsiteY65-1098" fmla="*/ 2084331 h 4236446"/>
              <a:gd name="connsiteX66-1099" fmla="*/ 784618 w 2721527"/>
              <a:gd name="connsiteY66-1100" fmla="*/ 2226409 h 4236446"/>
              <a:gd name="connsiteX67-1101" fmla="*/ 1021415 w 2721527"/>
              <a:gd name="connsiteY67-1102" fmla="*/ 2820222 h 4236446"/>
              <a:gd name="connsiteX68-1103" fmla="*/ 1079704 w 2721527"/>
              <a:gd name="connsiteY68-1104" fmla="*/ 3137166 h 4236446"/>
              <a:gd name="connsiteX69-1105" fmla="*/ 1294642 w 2721527"/>
              <a:gd name="connsiteY69-1106" fmla="*/ 3308388 h 4236446"/>
              <a:gd name="connsiteX70-1107" fmla="*/ 1331700 w 2721527"/>
              <a:gd name="connsiteY70-1108" fmla="*/ 3313020 h 4236446"/>
              <a:gd name="connsiteX71-1109" fmla="*/ 1331679 w 2721527"/>
              <a:gd name="connsiteY71-1110" fmla="*/ 3315674 h 4236446"/>
              <a:gd name="connsiteX72-1111" fmla="*/ 1342305 w 2721527"/>
              <a:gd name="connsiteY72-1112" fmla="*/ 3314346 h 4236446"/>
              <a:gd name="connsiteX73-1113" fmla="*/ 1352931 w 2721527"/>
              <a:gd name="connsiteY73-1114" fmla="*/ 3315674 h 4236446"/>
              <a:gd name="connsiteX74-1115" fmla="*/ 1352910 w 2721527"/>
              <a:gd name="connsiteY74-1116" fmla="*/ 3313020 h 4236446"/>
              <a:gd name="connsiteX75-1117" fmla="*/ 1389968 w 2721527"/>
              <a:gd name="connsiteY75-1118" fmla="*/ 3308388 h 4236446"/>
              <a:gd name="connsiteX76-1119" fmla="*/ 1604906 w 2721527"/>
              <a:gd name="connsiteY76-1120" fmla="*/ 3137166 h 4236446"/>
              <a:gd name="connsiteX77-1121" fmla="*/ 1663195 w 2721527"/>
              <a:gd name="connsiteY77-1122" fmla="*/ 2820222 h 4236446"/>
              <a:gd name="connsiteX78-1123" fmla="*/ 1899992 w 2721527"/>
              <a:gd name="connsiteY78-1124" fmla="*/ 2226409 h 4236446"/>
              <a:gd name="connsiteX79-1125" fmla="*/ 1743341 w 2721527"/>
              <a:gd name="connsiteY79-1126" fmla="*/ 2084331 h 4236446"/>
              <a:gd name="connsiteX80-1127" fmla="*/ 1991067 w 2721527"/>
              <a:gd name="connsiteY80-1128" fmla="*/ 2189978 h 4236446"/>
              <a:gd name="connsiteX81-1129" fmla="*/ 2282509 w 2721527"/>
              <a:gd name="connsiteY81-1130" fmla="*/ 1924037 h 4236446"/>
              <a:gd name="connsiteX82-1131" fmla="*/ 1899992 w 2721527"/>
              <a:gd name="connsiteY82-1132" fmla="*/ 1887607 h 4236446"/>
              <a:gd name="connsiteX83-1133" fmla="*/ 1750628 w 2721527"/>
              <a:gd name="connsiteY83-1134" fmla="*/ 1945896 h 4236446"/>
              <a:gd name="connsiteX84-1135" fmla="*/ 1699739 w 2721527"/>
              <a:gd name="connsiteY84-1136" fmla="*/ 1935423 h 4236446"/>
              <a:gd name="connsiteX85-1137" fmla="*/ 1695963 w 2721527"/>
              <a:gd name="connsiteY85-1138" fmla="*/ 1932516 h 4236446"/>
              <a:gd name="connsiteX86-1139" fmla="*/ 1711193 w 2721527"/>
              <a:gd name="connsiteY86-1140" fmla="*/ 1894328 h 4236446"/>
              <a:gd name="connsiteX87-1141" fmla="*/ 2662473 w 2721527"/>
              <a:gd name="connsiteY87-1142" fmla="*/ 712784 h 4236446"/>
              <a:gd name="connsiteX88-1143" fmla="*/ 2682794 w 2721527"/>
              <a:gd name="connsiteY88-1144" fmla="*/ 227027 h 4236446"/>
              <a:gd name="connsiteX89-1145" fmla="*/ 2599343 w 2721527"/>
              <a:gd name="connsiteY89-1146" fmla="*/ 558832 h 4236446"/>
              <a:gd name="connsiteX90-1147" fmla="*/ 2436544 w 2721527"/>
              <a:gd name="connsiteY90-1148" fmla="*/ 743885 h 4236446"/>
              <a:gd name="connsiteX91-1149" fmla="*/ 2460248 w 2721527"/>
              <a:gd name="connsiteY91-1150" fmla="*/ 400965 h 4236446"/>
              <a:gd name="connsiteX92-1151" fmla="*/ 2354781 w 2721527"/>
              <a:gd name="connsiteY92-1152" fmla="*/ 32229 h 4236446"/>
              <a:gd name="connsiteX93-1153" fmla="*/ 2345823 w 2721527"/>
              <a:gd name="connsiteY93-1154" fmla="*/ 516706 h 4236446"/>
              <a:gd name="connsiteX94-1155" fmla="*/ 1986170 w 2721527"/>
              <a:gd name="connsiteY94-1156" fmla="*/ 0 h 4236446"/>
              <a:gd name="connsiteX0-1157" fmla="*/ 1681411 w 2721527"/>
              <a:gd name="connsiteY0-1158" fmla="*/ 2863938 h 4236446"/>
              <a:gd name="connsiteX1-1159" fmla="*/ 1648624 w 2721527"/>
              <a:gd name="connsiteY1-1160" fmla="*/ 3133522 h 4236446"/>
              <a:gd name="connsiteX2-1161" fmla="*/ 1386326 w 2721527"/>
              <a:gd name="connsiteY2-1162" fmla="*/ 3370319 h 4236446"/>
              <a:gd name="connsiteX3-1163" fmla="*/ 1352942 w 2721527"/>
              <a:gd name="connsiteY3-1164" fmla="*/ 3368093 h 4236446"/>
              <a:gd name="connsiteX4-1165" fmla="*/ 1352930 w 2721527"/>
              <a:gd name="connsiteY4-1166" fmla="*/ 3366675 h 4236446"/>
              <a:gd name="connsiteX5-1167" fmla="*/ 1342305 w 2721527"/>
              <a:gd name="connsiteY5-1168" fmla="*/ 3367384 h 4236446"/>
              <a:gd name="connsiteX6-1169" fmla="*/ 1331680 w 2721527"/>
              <a:gd name="connsiteY6-1170" fmla="*/ 3366675 h 4236446"/>
              <a:gd name="connsiteX7-1171" fmla="*/ 1331668 w 2721527"/>
              <a:gd name="connsiteY7-1172" fmla="*/ 3368093 h 4236446"/>
              <a:gd name="connsiteX8-1173" fmla="*/ 1298284 w 2721527"/>
              <a:gd name="connsiteY8-1174" fmla="*/ 3370319 h 4236446"/>
              <a:gd name="connsiteX9-1175" fmla="*/ 1035986 w 2721527"/>
              <a:gd name="connsiteY9-1176" fmla="*/ 3133522 h 4236446"/>
              <a:gd name="connsiteX10-1177" fmla="*/ 1003199 w 2721527"/>
              <a:gd name="connsiteY10-1178" fmla="*/ 2863938 h 4236446"/>
              <a:gd name="connsiteX11-1179" fmla="*/ 580690 w 2721527"/>
              <a:gd name="connsiteY11-1180" fmla="*/ 4236446 h 4236446"/>
              <a:gd name="connsiteX12-1181" fmla="*/ 1324619 w 2721527"/>
              <a:gd name="connsiteY12-1182" fmla="*/ 4203328 h 4236446"/>
              <a:gd name="connsiteX13-1183" fmla="*/ 1324394 w 2721527"/>
              <a:gd name="connsiteY13-1184" fmla="*/ 4230073 h 4236446"/>
              <a:gd name="connsiteX14-1185" fmla="*/ 1342305 w 2721527"/>
              <a:gd name="connsiteY14-1186" fmla="*/ 4216616 h 4236446"/>
              <a:gd name="connsiteX15-1187" fmla="*/ 1360216 w 2721527"/>
              <a:gd name="connsiteY15-1188" fmla="*/ 4230073 h 4236446"/>
              <a:gd name="connsiteX16-1189" fmla="*/ 2073759 w 2721527"/>
              <a:gd name="connsiteY16-1190" fmla="*/ 4150112 h 4236446"/>
              <a:gd name="connsiteX17-1191" fmla="*/ 1681411 w 2721527"/>
              <a:gd name="connsiteY17-1192" fmla="*/ 2863938 h 4236446"/>
              <a:gd name="connsiteX18-1193" fmla="*/ 1986170 w 2721527"/>
              <a:gd name="connsiteY18-1194" fmla="*/ 0 h 4236446"/>
              <a:gd name="connsiteX19-1195" fmla="*/ 2173089 w 2721527"/>
              <a:gd name="connsiteY19-1196" fmla="*/ 355240 h 4236446"/>
              <a:gd name="connsiteX20-1197" fmla="*/ 2225047 w 2721527"/>
              <a:gd name="connsiteY20-1198" fmla="*/ 637341 h 4236446"/>
              <a:gd name="connsiteX21-1199" fmla="*/ 1970243 w 2721527"/>
              <a:gd name="connsiteY21-1200" fmla="*/ 638906 h 4236446"/>
              <a:gd name="connsiteX22-1201" fmla="*/ 1695508 w 2721527"/>
              <a:gd name="connsiteY22-1202" fmla="*/ 541873 h 4236446"/>
              <a:gd name="connsiteX23-1203" fmla="*/ 2157075 w 2721527"/>
              <a:gd name="connsiteY23-1204" fmla="*/ 797291 h 4236446"/>
              <a:gd name="connsiteX24-1205" fmla="*/ 2240609 w 2721527"/>
              <a:gd name="connsiteY24-1206" fmla="*/ 984363 h 4236446"/>
              <a:gd name="connsiteX25-1207" fmla="*/ 1746390 w 2721527"/>
              <a:gd name="connsiteY25-1208" fmla="*/ 1532950 h 4236446"/>
              <a:gd name="connsiteX26-1209" fmla="*/ 1523369 w 2721527"/>
              <a:gd name="connsiteY26-1210" fmla="*/ 1031212 h 4236446"/>
              <a:gd name="connsiteX27-1211" fmla="*/ 1501425 w 2721527"/>
              <a:gd name="connsiteY27-1212" fmla="*/ 1348610 h 4236446"/>
              <a:gd name="connsiteX28-1213" fmla="*/ 1655161 w 2721527"/>
              <a:gd name="connsiteY28-1214" fmla="*/ 1656290 h 4236446"/>
              <a:gd name="connsiteX29-1215" fmla="*/ 1590016 w 2721527"/>
              <a:gd name="connsiteY29-1216" fmla="*/ 1824073 h 4236446"/>
              <a:gd name="connsiteX30-1217" fmla="*/ 1573478 w 2721527"/>
              <a:gd name="connsiteY30-1218" fmla="*/ 1855533 h 4236446"/>
              <a:gd name="connsiteX31-1219" fmla="*/ 1540584 w 2721527"/>
              <a:gd name="connsiteY31-1220" fmla="*/ 1865806 h 4236446"/>
              <a:gd name="connsiteX32-1221" fmla="*/ 1455542 w 2721527"/>
              <a:gd name="connsiteY32-1222" fmla="*/ 1924037 h 4236446"/>
              <a:gd name="connsiteX33-1223" fmla="*/ 1342608 w 2721527"/>
              <a:gd name="connsiteY33-1224" fmla="*/ 1927680 h 4236446"/>
              <a:gd name="connsiteX34-1225" fmla="*/ 1342305 w 2721527"/>
              <a:gd name="connsiteY34-1226" fmla="*/ 1966159 h 4236446"/>
              <a:gd name="connsiteX35-1227" fmla="*/ 1342002 w 2721527"/>
              <a:gd name="connsiteY35-1228" fmla="*/ 1927680 h 4236446"/>
              <a:gd name="connsiteX36-1229" fmla="*/ 1229068 w 2721527"/>
              <a:gd name="connsiteY36-1230" fmla="*/ 1924037 h 4236446"/>
              <a:gd name="connsiteX37-1231" fmla="*/ 1171690 w 2721527"/>
              <a:gd name="connsiteY37-1232" fmla="*/ 1890795 h 4236446"/>
              <a:gd name="connsiteX38-1233" fmla="*/ 1152431 w 2721527"/>
              <a:gd name="connsiteY38-1234" fmla="*/ 1873399 h 4236446"/>
              <a:gd name="connsiteX39-1235" fmla="*/ 1156386 w 2721527"/>
              <a:gd name="connsiteY39-1236" fmla="*/ 1871393 h 4236446"/>
              <a:gd name="connsiteX40-1237" fmla="*/ 1066367 w 2721527"/>
              <a:gd name="connsiteY40-1238" fmla="*/ 1656290 h 4236446"/>
              <a:gd name="connsiteX41-1239" fmla="*/ 1220102 w 2721527"/>
              <a:gd name="connsiteY41-1240" fmla="*/ 1348610 h 4236446"/>
              <a:gd name="connsiteX42-1241" fmla="*/ 1198159 w 2721527"/>
              <a:gd name="connsiteY42-1242" fmla="*/ 1031212 h 4236446"/>
              <a:gd name="connsiteX43-1243" fmla="*/ 975138 w 2721527"/>
              <a:gd name="connsiteY43-1244" fmla="*/ 1532950 h 4236446"/>
              <a:gd name="connsiteX44-1245" fmla="*/ 480919 w 2721527"/>
              <a:gd name="connsiteY44-1246" fmla="*/ 984363 h 4236446"/>
              <a:gd name="connsiteX45-1247" fmla="*/ 564452 w 2721527"/>
              <a:gd name="connsiteY45-1248" fmla="*/ 797291 h 4236446"/>
              <a:gd name="connsiteX46-1249" fmla="*/ 1026020 w 2721527"/>
              <a:gd name="connsiteY46-1250" fmla="*/ 541873 h 4236446"/>
              <a:gd name="connsiteX47-1251" fmla="*/ 751285 w 2721527"/>
              <a:gd name="connsiteY47-1252" fmla="*/ 638906 h 4236446"/>
              <a:gd name="connsiteX48-1253" fmla="*/ 496480 w 2721527"/>
              <a:gd name="connsiteY48-1254" fmla="*/ 637341 h 4236446"/>
              <a:gd name="connsiteX49-1255" fmla="*/ 548439 w 2721527"/>
              <a:gd name="connsiteY49-1256" fmla="*/ 355240 h 4236446"/>
              <a:gd name="connsiteX50-1257" fmla="*/ 735357 w 2721527"/>
              <a:gd name="connsiteY50-1258" fmla="*/ 0 h 4236446"/>
              <a:gd name="connsiteX51-1259" fmla="*/ 375704 w 2721527"/>
              <a:gd name="connsiteY51-1260" fmla="*/ 516706 h 4236446"/>
              <a:gd name="connsiteX52-1261" fmla="*/ 366746 w 2721527"/>
              <a:gd name="connsiteY52-1262" fmla="*/ 32229 h 4236446"/>
              <a:gd name="connsiteX53-1263" fmla="*/ 261279 w 2721527"/>
              <a:gd name="connsiteY53-1264" fmla="*/ 400965 h 4236446"/>
              <a:gd name="connsiteX54-1265" fmla="*/ 284983 w 2721527"/>
              <a:gd name="connsiteY54-1266" fmla="*/ 743885 h 4236446"/>
              <a:gd name="connsiteX55-1267" fmla="*/ 122184 w 2721527"/>
              <a:gd name="connsiteY55-1268" fmla="*/ 558832 h 4236446"/>
              <a:gd name="connsiteX56-1269" fmla="*/ 38733 w 2721527"/>
              <a:gd name="connsiteY56-1270" fmla="*/ 227027 h 4236446"/>
              <a:gd name="connsiteX57-1271" fmla="*/ 59054 w 2721527"/>
              <a:gd name="connsiteY57-1272" fmla="*/ 712784 h 4236446"/>
              <a:gd name="connsiteX58-1273" fmla="*/ 1010334 w 2721527"/>
              <a:gd name="connsiteY58-1274" fmla="*/ 1894328 h 4236446"/>
              <a:gd name="connsiteX59-1275" fmla="*/ 1016894 w 2721527"/>
              <a:gd name="connsiteY59-1276" fmla="*/ 1910776 h 4236446"/>
              <a:gd name="connsiteX60-1277" fmla="*/ 984871 w 2721527"/>
              <a:gd name="connsiteY60-1278" fmla="*/ 1935423 h 4236446"/>
              <a:gd name="connsiteX61-1279" fmla="*/ 933982 w 2721527"/>
              <a:gd name="connsiteY61-1280" fmla="*/ 1945896 h 4236446"/>
              <a:gd name="connsiteX62-1281" fmla="*/ 784618 w 2721527"/>
              <a:gd name="connsiteY62-1282" fmla="*/ 1887607 h 4236446"/>
              <a:gd name="connsiteX63-1283" fmla="*/ 402101 w 2721527"/>
              <a:gd name="connsiteY63-1284" fmla="*/ 1924037 h 4236446"/>
              <a:gd name="connsiteX64-1285" fmla="*/ 693543 w 2721527"/>
              <a:gd name="connsiteY64-1286" fmla="*/ 2189978 h 4236446"/>
              <a:gd name="connsiteX65-1287" fmla="*/ 941269 w 2721527"/>
              <a:gd name="connsiteY65-1288" fmla="*/ 2084331 h 4236446"/>
              <a:gd name="connsiteX66-1289" fmla="*/ 784618 w 2721527"/>
              <a:gd name="connsiteY66-1290" fmla="*/ 2226409 h 4236446"/>
              <a:gd name="connsiteX67-1291" fmla="*/ 1021415 w 2721527"/>
              <a:gd name="connsiteY67-1292" fmla="*/ 2820222 h 4236446"/>
              <a:gd name="connsiteX68-1293" fmla="*/ 1079704 w 2721527"/>
              <a:gd name="connsiteY68-1294" fmla="*/ 3137166 h 4236446"/>
              <a:gd name="connsiteX69-1295" fmla="*/ 1294642 w 2721527"/>
              <a:gd name="connsiteY69-1296" fmla="*/ 3308388 h 4236446"/>
              <a:gd name="connsiteX70-1297" fmla="*/ 1331700 w 2721527"/>
              <a:gd name="connsiteY70-1298" fmla="*/ 3313020 h 4236446"/>
              <a:gd name="connsiteX71-1299" fmla="*/ 1331679 w 2721527"/>
              <a:gd name="connsiteY71-1300" fmla="*/ 3315674 h 4236446"/>
              <a:gd name="connsiteX72-1301" fmla="*/ 1342305 w 2721527"/>
              <a:gd name="connsiteY72-1302" fmla="*/ 3314346 h 4236446"/>
              <a:gd name="connsiteX73-1303" fmla="*/ 1352931 w 2721527"/>
              <a:gd name="connsiteY73-1304" fmla="*/ 3315674 h 4236446"/>
              <a:gd name="connsiteX74-1305" fmla="*/ 1352910 w 2721527"/>
              <a:gd name="connsiteY74-1306" fmla="*/ 3313020 h 4236446"/>
              <a:gd name="connsiteX75-1307" fmla="*/ 1389968 w 2721527"/>
              <a:gd name="connsiteY75-1308" fmla="*/ 3308388 h 4236446"/>
              <a:gd name="connsiteX76-1309" fmla="*/ 1604906 w 2721527"/>
              <a:gd name="connsiteY76-1310" fmla="*/ 3137166 h 4236446"/>
              <a:gd name="connsiteX77-1311" fmla="*/ 1663195 w 2721527"/>
              <a:gd name="connsiteY77-1312" fmla="*/ 2820222 h 4236446"/>
              <a:gd name="connsiteX78-1313" fmla="*/ 1899992 w 2721527"/>
              <a:gd name="connsiteY78-1314" fmla="*/ 2226409 h 4236446"/>
              <a:gd name="connsiteX79-1315" fmla="*/ 1743341 w 2721527"/>
              <a:gd name="connsiteY79-1316" fmla="*/ 2084331 h 4236446"/>
              <a:gd name="connsiteX80-1317" fmla="*/ 1991067 w 2721527"/>
              <a:gd name="connsiteY80-1318" fmla="*/ 2189978 h 4236446"/>
              <a:gd name="connsiteX81-1319" fmla="*/ 2282509 w 2721527"/>
              <a:gd name="connsiteY81-1320" fmla="*/ 1924037 h 4236446"/>
              <a:gd name="connsiteX82-1321" fmla="*/ 1899992 w 2721527"/>
              <a:gd name="connsiteY82-1322" fmla="*/ 1887607 h 4236446"/>
              <a:gd name="connsiteX83-1323" fmla="*/ 1750628 w 2721527"/>
              <a:gd name="connsiteY83-1324" fmla="*/ 1945896 h 4236446"/>
              <a:gd name="connsiteX84-1325" fmla="*/ 1699739 w 2721527"/>
              <a:gd name="connsiteY84-1326" fmla="*/ 1935423 h 4236446"/>
              <a:gd name="connsiteX85-1327" fmla="*/ 1695963 w 2721527"/>
              <a:gd name="connsiteY85-1328" fmla="*/ 1932516 h 4236446"/>
              <a:gd name="connsiteX86-1329" fmla="*/ 1711193 w 2721527"/>
              <a:gd name="connsiteY86-1330" fmla="*/ 1894328 h 4236446"/>
              <a:gd name="connsiteX87-1331" fmla="*/ 2662473 w 2721527"/>
              <a:gd name="connsiteY87-1332" fmla="*/ 712784 h 4236446"/>
              <a:gd name="connsiteX88-1333" fmla="*/ 2682794 w 2721527"/>
              <a:gd name="connsiteY88-1334" fmla="*/ 227027 h 4236446"/>
              <a:gd name="connsiteX89-1335" fmla="*/ 2599343 w 2721527"/>
              <a:gd name="connsiteY89-1336" fmla="*/ 558832 h 4236446"/>
              <a:gd name="connsiteX90-1337" fmla="*/ 2436544 w 2721527"/>
              <a:gd name="connsiteY90-1338" fmla="*/ 743885 h 4236446"/>
              <a:gd name="connsiteX91-1339" fmla="*/ 2460248 w 2721527"/>
              <a:gd name="connsiteY91-1340" fmla="*/ 400965 h 4236446"/>
              <a:gd name="connsiteX92-1341" fmla="*/ 2354781 w 2721527"/>
              <a:gd name="connsiteY92-1342" fmla="*/ 32229 h 4236446"/>
              <a:gd name="connsiteX93-1343" fmla="*/ 2345823 w 2721527"/>
              <a:gd name="connsiteY93-1344" fmla="*/ 516706 h 4236446"/>
              <a:gd name="connsiteX94-1345" fmla="*/ 1986170 w 2721527"/>
              <a:gd name="connsiteY94-1346" fmla="*/ 0 h 4236446"/>
              <a:gd name="connsiteX0-1347" fmla="*/ 1681411 w 2721527"/>
              <a:gd name="connsiteY0-1348" fmla="*/ 2863938 h 4236446"/>
              <a:gd name="connsiteX1-1349" fmla="*/ 1648624 w 2721527"/>
              <a:gd name="connsiteY1-1350" fmla="*/ 3133522 h 4236446"/>
              <a:gd name="connsiteX2-1351" fmla="*/ 1386326 w 2721527"/>
              <a:gd name="connsiteY2-1352" fmla="*/ 3370319 h 4236446"/>
              <a:gd name="connsiteX3-1353" fmla="*/ 1352942 w 2721527"/>
              <a:gd name="connsiteY3-1354" fmla="*/ 3368093 h 4236446"/>
              <a:gd name="connsiteX4-1355" fmla="*/ 1352930 w 2721527"/>
              <a:gd name="connsiteY4-1356" fmla="*/ 3366675 h 4236446"/>
              <a:gd name="connsiteX5-1357" fmla="*/ 1342305 w 2721527"/>
              <a:gd name="connsiteY5-1358" fmla="*/ 3367384 h 4236446"/>
              <a:gd name="connsiteX6-1359" fmla="*/ 1331680 w 2721527"/>
              <a:gd name="connsiteY6-1360" fmla="*/ 3366675 h 4236446"/>
              <a:gd name="connsiteX7-1361" fmla="*/ 1331668 w 2721527"/>
              <a:gd name="connsiteY7-1362" fmla="*/ 3368093 h 4236446"/>
              <a:gd name="connsiteX8-1363" fmla="*/ 1298284 w 2721527"/>
              <a:gd name="connsiteY8-1364" fmla="*/ 3370319 h 4236446"/>
              <a:gd name="connsiteX9-1365" fmla="*/ 1035986 w 2721527"/>
              <a:gd name="connsiteY9-1366" fmla="*/ 3133522 h 4236446"/>
              <a:gd name="connsiteX10-1367" fmla="*/ 1003199 w 2721527"/>
              <a:gd name="connsiteY10-1368" fmla="*/ 2863938 h 4236446"/>
              <a:gd name="connsiteX11-1369" fmla="*/ 580690 w 2721527"/>
              <a:gd name="connsiteY11-1370" fmla="*/ 4236446 h 4236446"/>
              <a:gd name="connsiteX12-1371" fmla="*/ 1324619 w 2721527"/>
              <a:gd name="connsiteY12-1372" fmla="*/ 4203328 h 4236446"/>
              <a:gd name="connsiteX13-1373" fmla="*/ 1324394 w 2721527"/>
              <a:gd name="connsiteY13-1374" fmla="*/ 4230073 h 4236446"/>
              <a:gd name="connsiteX14-1375" fmla="*/ 1342305 w 2721527"/>
              <a:gd name="connsiteY14-1376" fmla="*/ 4216616 h 4236446"/>
              <a:gd name="connsiteX15-1377" fmla="*/ 1360216 w 2721527"/>
              <a:gd name="connsiteY15-1378" fmla="*/ 4230073 h 4236446"/>
              <a:gd name="connsiteX16-1379" fmla="*/ 2073759 w 2721527"/>
              <a:gd name="connsiteY16-1380" fmla="*/ 4150112 h 4236446"/>
              <a:gd name="connsiteX17-1381" fmla="*/ 1681411 w 2721527"/>
              <a:gd name="connsiteY17-1382" fmla="*/ 2863938 h 4236446"/>
              <a:gd name="connsiteX18-1383" fmla="*/ 1986170 w 2721527"/>
              <a:gd name="connsiteY18-1384" fmla="*/ 0 h 4236446"/>
              <a:gd name="connsiteX19-1385" fmla="*/ 2173089 w 2721527"/>
              <a:gd name="connsiteY19-1386" fmla="*/ 355240 h 4236446"/>
              <a:gd name="connsiteX20-1387" fmla="*/ 2225047 w 2721527"/>
              <a:gd name="connsiteY20-1388" fmla="*/ 637341 h 4236446"/>
              <a:gd name="connsiteX21-1389" fmla="*/ 1970243 w 2721527"/>
              <a:gd name="connsiteY21-1390" fmla="*/ 638906 h 4236446"/>
              <a:gd name="connsiteX22-1391" fmla="*/ 1695508 w 2721527"/>
              <a:gd name="connsiteY22-1392" fmla="*/ 541873 h 4236446"/>
              <a:gd name="connsiteX23-1393" fmla="*/ 2157075 w 2721527"/>
              <a:gd name="connsiteY23-1394" fmla="*/ 797291 h 4236446"/>
              <a:gd name="connsiteX24-1395" fmla="*/ 2240609 w 2721527"/>
              <a:gd name="connsiteY24-1396" fmla="*/ 984363 h 4236446"/>
              <a:gd name="connsiteX25-1397" fmla="*/ 1746390 w 2721527"/>
              <a:gd name="connsiteY25-1398" fmla="*/ 1532950 h 4236446"/>
              <a:gd name="connsiteX26-1399" fmla="*/ 1523369 w 2721527"/>
              <a:gd name="connsiteY26-1400" fmla="*/ 1031212 h 4236446"/>
              <a:gd name="connsiteX27-1401" fmla="*/ 1501425 w 2721527"/>
              <a:gd name="connsiteY27-1402" fmla="*/ 1348610 h 4236446"/>
              <a:gd name="connsiteX28-1403" fmla="*/ 1655161 w 2721527"/>
              <a:gd name="connsiteY28-1404" fmla="*/ 1656290 h 4236446"/>
              <a:gd name="connsiteX29-1405" fmla="*/ 1590016 w 2721527"/>
              <a:gd name="connsiteY29-1406" fmla="*/ 1824073 h 4236446"/>
              <a:gd name="connsiteX30-1407" fmla="*/ 1573478 w 2721527"/>
              <a:gd name="connsiteY30-1408" fmla="*/ 1855533 h 4236446"/>
              <a:gd name="connsiteX31-1409" fmla="*/ 1540584 w 2721527"/>
              <a:gd name="connsiteY31-1410" fmla="*/ 1865806 h 4236446"/>
              <a:gd name="connsiteX32-1411" fmla="*/ 1455542 w 2721527"/>
              <a:gd name="connsiteY32-1412" fmla="*/ 1924037 h 4236446"/>
              <a:gd name="connsiteX33-1413" fmla="*/ 1342608 w 2721527"/>
              <a:gd name="connsiteY33-1414" fmla="*/ 1927680 h 4236446"/>
              <a:gd name="connsiteX34-1415" fmla="*/ 1342305 w 2721527"/>
              <a:gd name="connsiteY34-1416" fmla="*/ 1966159 h 4236446"/>
              <a:gd name="connsiteX35-1417" fmla="*/ 1342002 w 2721527"/>
              <a:gd name="connsiteY35-1418" fmla="*/ 1927680 h 4236446"/>
              <a:gd name="connsiteX36-1419" fmla="*/ 1229068 w 2721527"/>
              <a:gd name="connsiteY36-1420" fmla="*/ 1924037 h 4236446"/>
              <a:gd name="connsiteX37-1421" fmla="*/ 1171690 w 2721527"/>
              <a:gd name="connsiteY37-1422" fmla="*/ 1890795 h 4236446"/>
              <a:gd name="connsiteX38-1423" fmla="*/ 1152431 w 2721527"/>
              <a:gd name="connsiteY38-1424" fmla="*/ 1873399 h 4236446"/>
              <a:gd name="connsiteX39-1425" fmla="*/ 1156386 w 2721527"/>
              <a:gd name="connsiteY39-1426" fmla="*/ 1871393 h 4236446"/>
              <a:gd name="connsiteX40-1427" fmla="*/ 1066367 w 2721527"/>
              <a:gd name="connsiteY40-1428" fmla="*/ 1656290 h 4236446"/>
              <a:gd name="connsiteX41-1429" fmla="*/ 1220102 w 2721527"/>
              <a:gd name="connsiteY41-1430" fmla="*/ 1348610 h 4236446"/>
              <a:gd name="connsiteX42-1431" fmla="*/ 1198159 w 2721527"/>
              <a:gd name="connsiteY42-1432" fmla="*/ 1031212 h 4236446"/>
              <a:gd name="connsiteX43-1433" fmla="*/ 975138 w 2721527"/>
              <a:gd name="connsiteY43-1434" fmla="*/ 1532950 h 4236446"/>
              <a:gd name="connsiteX44-1435" fmla="*/ 480919 w 2721527"/>
              <a:gd name="connsiteY44-1436" fmla="*/ 984363 h 4236446"/>
              <a:gd name="connsiteX45-1437" fmla="*/ 564452 w 2721527"/>
              <a:gd name="connsiteY45-1438" fmla="*/ 797291 h 4236446"/>
              <a:gd name="connsiteX46-1439" fmla="*/ 1026020 w 2721527"/>
              <a:gd name="connsiteY46-1440" fmla="*/ 541873 h 4236446"/>
              <a:gd name="connsiteX47-1441" fmla="*/ 751285 w 2721527"/>
              <a:gd name="connsiteY47-1442" fmla="*/ 638906 h 4236446"/>
              <a:gd name="connsiteX48-1443" fmla="*/ 496480 w 2721527"/>
              <a:gd name="connsiteY48-1444" fmla="*/ 637341 h 4236446"/>
              <a:gd name="connsiteX49-1445" fmla="*/ 548439 w 2721527"/>
              <a:gd name="connsiteY49-1446" fmla="*/ 355240 h 4236446"/>
              <a:gd name="connsiteX50-1447" fmla="*/ 735357 w 2721527"/>
              <a:gd name="connsiteY50-1448" fmla="*/ 0 h 4236446"/>
              <a:gd name="connsiteX51-1449" fmla="*/ 375704 w 2721527"/>
              <a:gd name="connsiteY51-1450" fmla="*/ 516706 h 4236446"/>
              <a:gd name="connsiteX52-1451" fmla="*/ 366746 w 2721527"/>
              <a:gd name="connsiteY52-1452" fmla="*/ 32229 h 4236446"/>
              <a:gd name="connsiteX53-1453" fmla="*/ 261279 w 2721527"/>
              <a:gd name="connsiteY53-1454" fmla="*/ 400965 h 4236446"/>
              <a:gd name="connsiteX54-1455" fmla="*/ 284983 w 2721527"/>
              <a:gd name="connsiteY54-1456" fmla="*/ 743885 h 4236446"/>
              <a:gd name="connsiteX55-1457" fmla="*/ 122184 w 2721527"/>
              <a:gd name="connsiteY55-1458" fmla="*/ 558832 h 4236446"/>
              <a:gd name="connsiteX56-1459" fmla="*/ 38733 w 2721527"/>
              <a:gd name="connsiteY56-1460" fmla="*/ 227027 h 4236446"/>
              <a:gd name="connsiteX57-1461" fmla="*/ 59054 w 2721527"/>
              <a:gd name="connsiteY57-1462" fmla="*/ 712784 h 4236446"/>
              <a:gd name="connsiteX58-1463" fmla="*/ 1010334 w 2721527"/>
              <a:gd name="connsiteY58-1464" fmla="*/ 1894328 h 4236446"/>
              <a:gd name="connsiteX59-1465" fmla="*/ 1016894 w 2721527"/>
              <a:gd name="connsiteY59-1466" fmla="*/ 1910776 h 4236446"/>
              <a:gd name="connsiteX60-1467" fmla="*/ 984871 w 2721527"/>
              <a:gd name="connsiteY60-1468" fmla="*/ 1935423 h 4236446"/>
              <a:gd name="connsiteX61-1469" fmla="*/ 933982 w 2721527"/>
              <a:gd name="connsiteY61-1470" fmla="*/ 1945896 h 4236446"/>
              <a:gd name="connsiteX62-1471" fmla="*/ 784618 w 2721527"/>
              <a:gd name="connsiteY62-1472" fmla="*/ 1887607 h 4236446"/>
              <a:gd name="connsiteX63-1473" fmla="*/ 402101 w 2721527"/>
              <a:gd name="connsiteY63-1474" fmla="*/ 1924037 h 4236446"/>
              <a:gd name="connsiteX64-1475" fmla="*/ 693543 w 2721527"/>
              <a:gd name="connsiteY64-1476" fmla="*/ 2189978 h 4236446"/>
              <a:gd name="connsiteX65-1477" fmla="*/ 941269 w 2721527"/>
              <a:gd name="connsiteY65-1478" fmla="*/ 2084331 h 4236446"/>
              <a:gd name="connsiteX66-1479" fmla="*/ 784618 w 2721527"/>
              <a:gd name="connsiteY66-1480" fmla="*/ 2226409 h 4236446"/>
              <a:gd name="connsiteX67-1481" fmla="*/ 1021415 w 2721527"/>
              <a:gd name="connsiteY67-1482" fmla="*/ 2820222 h 4236446"/>
              <a:gd name="connsiteX68-1483" fmla="*/ 1079704 w 2721527"/>
              <a:gd name="connsiteY68-1484" fmla="*/ 3137166 h 4236446"/>
              <a:gd name="connsiteX69-1485" fmla="*/ 1294642 w 2721527"/>
              <a:gd name="connsiteY69-1486" fmla="*/ 3308388 h 4236446"/>
              <a:gd name="connsiteX70-1487" fmla="*/ 1331700 w 2721527"/>
              <a:gd name="connsiteY70-1488" fmla="*/ 3313020 h 4236446"/>
              <a:gd name="connsiteX71-1489" fmla="*/ 1331679 w 2721527"/>
              <a:gd name="connsiteY71-1490" fmla="*/ 3315674 h 4236446"/>
              <a:gd name="connsiteX72-1491" fmla="*/ 1342305 w 2721527"/>
              <a:gd name="connsiteY72-1492" fmla="*/ 3314346 h 4236446"/>
              <a:gd name="connsiteX73-1493" fmla="*/ 1352931 w 2721527"/>
              <a:gd name="connsiteY73-1494" fmla="*/ 3315674 h 4236446"/>
              <a:gd name="connsiteX74-1495" fmla="*/ 1352910 w 2721527"/>
              <a:gd name="connsiteY74-1496" fmla="*/ 3313020 h 4236446"/>
              <a:gd name="connsiteX75-1497" fmla="*/ 1389968 w 2721527"/>
              <a:gd name="connsiteY75-1498" fmla="*/ 3308388 h 4236446"/>
              <a:gd name="connsiteX76-1499" fmla="*/ 1604906 w 2721527"/>
              <a:gd name="connsiteY76-1500" fmla="*/ 3137166 h 4236446"/>
              <a:gd name="connsiteX77-1501" fmla="*/ 1663195 w 2721527"/>
              <a:gd name="connsiteY77-1502" fmla="*/ 2820222 h 4236446"/>
              <a:gd name="connsiteX78-1503" fmla="*/ 1899992 w 2721527"/>
              <a:gd name="connsiteY78-1504" fmla="*/ 2226409 h 4236446"/>
              <a:gd name="connsiteX79-1505" fmla="*/ 1743341 w 2721527"/>
              <a:gd name="connsiteY79-1506" fmla="*/ 2084331 h 4236446"/>
              <a:gd name="connsiteX80-1507" fmla="*/ 1991067 w 2721527"/>
              <a:gd name="connsiteY80-1508" fmla="*/ 2189978 h 4236446"/>
              <a:gd name="connsiteX81-1509" fmla="*/ 2282509 w 2721527"/>
              <a:gd name="connsiteY81-1510" fmla="*/ 1924037 h 4236446"/>
              <a:gd name="connsiteX82-1511" fmla="*/ 1899992 w 2721527"/>
              <a:gd name="connsiteY82-1512" fmla="*/ 1887607 h 4236446"/>
              <a:gd name="connsiteX83-1513" fmla="*/ 1750628 w 2721527"/>
              <a:gd name="connsiteY83-1514" fmla="*/ 1945896 h 4236446"/>
              <a:gd name="connsiteX84-1515" fmla="*/ 1699739 w 2721527"/>
              <a:gd name="connsiteY84-1516" fmla="*/ 1935423 h 4236446"/>
              <a:gd name="connsiteX85-1517" fmla="*/ 1695963 w 2721527"/>
              <a:gd name="connsiteY85-1518" fmla="*/ 1932516 h 4236446"/>
              <a:gd name="connsiteX86-1519" fmla="*/ 1711193 w 2721527"/>
              <a:gd name="connsiteY86-1520" fmla="*/ 1894328 h 4236446"/>
              <a:gd name="connsiteX87-1521" fmla="*/ 2662473 w 2721527"/>
              <a:gd name="connsiteY87-1522" fmla="*/ 712784 h 4236446"/>
              <a:gd name="connsiteX88-1523" fmla="*/ 2682794 w 2721527"/>
              <a:gd name="connsiteY88-1524" fmla="*/ 227027 h 4236446"/>
              <a:gd name="connsiteX89-1525" fmla="*/ 2599343 w 2721527"/>
              <a:gd name="connsiteY89-1526" fmla="*/ 558832 h 4236446"/>
              <a:gd name="connsiteX90-1527" fmla="*/ 2436544 w 2721527"/>
              <a:gd name="connsiteY90-1528" fmla="*/ 743885 h 4236446"/>
              <a:gd name="connsiteX91-1529" fmla="*/ 2460248 w 2721527"/>
              <a:gd name="connsiteY91-1530" fmla="*/ 400965 h 4236446"/>
              <a:gd name="connsiteX92-1531" fmla="*/ 2354781 w 2721527"/>
              <a:gd name="connsiteY92-1532" fmla="*/ 32229 h 4236446"/>
              <a:gd name="connsiteX93-1533" fmla="*/ 2345823 w 2721527"/>
              <a:gd name="connsiteY93-1534" fmla="*/ 516706 h 4236446"/>
              <a:gd name="connsiteX94-1535" fmla="*/ 1986170 w 2721527"/>
              <a:gd name="connsiteY94-1536" fmla="*/ 0 h 4236446"/>
              <a:gd name="connsiteX0-1537" fmla="*/ 1681411 w 2721527"/>
              <a:gd name="connsiteY0-1538" fmla="*/ 2863938 h 4236446"/>
              <a:gd name="connsiteX1-1539" fmla="*/ 1648624 w 2721527"/>
              <a:gd name="connsiteY1-1540" fmla="*/ 3133522 h 4236446"/>
              <a:gd name="connsiteX2-1541" fmla="*/ 1386326 w 2721527"/>
              <a:gd name="connsiteY2-1542" fmla="*/ 3370319 h 4236446"/>
              <a:gd name="connsiteX3-1543" fmla="*/ 1352942 w 2721527"/>
              <a:gd name="connsiteY3-1544" fmla="*/ 3368093 h 4236446"/>
              <a:gd name="connsiteX4-1545" fmla="*/ 1352930 w 2721527"/>
              <a:gd name="connsiteY4-1546" fmla="*/ 3366675 h 4236446"/>
              <a:gd name="connsiteX5-1547" fmla="*/ 1342305 w 2721527"/>
              <a:gd name="connsiteY5-1548" fmla="*/ 3367384 h 4236446"/>
              <a:gd name="connsiteX6-1549" fmla="*/ 1331680 w 2721527"/>
              <a:gd name="connsiteY6-1550" fmla="*/ 3366675 h 4236446"/>
              <a:gd name="connsiteX7-1551" fmla="*/ 1331668 w 2721527"/>
              <a:gd name="connsiteY7-1552" fmla="*/ 3368093 h 4236446"/>
              <a:gd name="connsiteX8-1553" fmla="*/ 1298284 w 2721527"/>
              <a:gd name="connsiteY8-1554" fmla="*/ 3370319 h 4236446"/>
              <a:gd name="connsiteX9-1555" fmla="*/ 1035986 w 2721527"/>
              <a:gd name="connsiteY9-1556" fmla="*/ 3133522 h 4236446"/>
              <a:gd name="connsiteX10-1557" fmla="*/ 1003199 w 2721527"/>
              <a:gd name="connsiteY10-1558" fmla="*/ 2863938 h 4236446"/>
              <a:gd name="connsiteX11-1559" fmla="*/ 580690 w 2721527"/>
              <a:gd name="connsiteY11-1560" fmla="*/ 4236446 h 4236446"/>
              <a:gd name="connsiteX12-1561" fmla="*/ 1324619 w 2721527"/>
              <a:gd name="connsiteY12-1562" fmla="*/ 4203328 h 4236446"/>
              <a:gd name="connsiteX13-1563" fmla="*/ 1324394 w 2721527"/>
              <a:gd name="connsiteY13-1564" fmla="*/ 4230073 h 4236446"/>
              <a:gd name="connsiteX14-1565" fmla="*/ 1342305 w 2721527"/>
              <a:gd name="connsiteY14-1566" fmla="*/ 4216616 h 4236446"/>
              <a:gd name="connsiteX15-1567" fmla="*/ 1360216 w 2721527"/>
              <a:gd name="connsiteY15-1568" fmla="*/ 4230073 h 4236446"/>
              <a:gd name="connsiteX16-1569" fmla="*/ 2088841 w 2721527"/>
              <a:gd name="connsiteY16-1570" fmla="*/ 4210436 h 4236446"/>
              <a:gd name="connsiteX17-1571" fmla="*/ 1681411 w 2721527"/>
              <a:gd name="connsiteY17-1572" fmla="*/ 2863938 h 4236446"/>
              <a:gd name="connsiteX18-1573" fmla="*/ 1986170 w 2721527"/>
              <a:gd name="connsiteY18-1574" fmla="*/ 0 h 4236446"/>
              <a:gd name="connsiteX19-1575" fmla="*/ 2173089 w 2721527"/>
              <a:gd name="connsiteY19-1576" fmla="*/ 355240 h 4236446"/>
              <a:gd name="connsiteX20-1577" fmla="*/ 2225047 w 2721527"/>
              <a:gd name="connsiteY20-1578" fmla="*/ 637341 h 4236446"/>
              <a:gd name="connsiteX21-1579" fmla="*/ 1970243 w 2721527"/>
              <a:gd name="connsiteY21-1580" fmla="*/ 638906 h 4236446"/>
              <a:gd name="connsiteX22-1581" fmla="*/ 1695508 w 2721527"/>
              <a:gd name="connsiteY22-1582" fmla="*/ 541873 h 4236446"/>
              <a:gd name="connsiteX23-1583" fmla="*/ 2157075 w 2721527"/>
              <a:gd name="connsiteY23-1584" fmla="*/ 797291 h 4236446"/>
              <a:gd name="connsiteX24-1585" fmla="*/ 2240609 w 2721527"/>
              <a:gd name="connsiteY24-1586" fmla="*/ 984363 h 4236446"/>
              <a:gd name="connsiteX25-1587" fmla="*/ 1746390 w 2721527"/>
              <a:gd name="connsiteY25-1588" fmla="*/ 1532950 h 4236446"/>
              <a:gd name="connsiteX26-1589" fmla="*/ 1523369 w 2721527"/>
              <a:gd name="connsiteY26-1590" fmla="*/ 1031212 h 4236446"/>
              <a:gd name="connsiteX27-1591" fmla="*/ 1501425 w 2721527"/>
              <a:gd name="connsiteY27-1592" fmla="*/ 1348610 h 4236446"/>
              <a:gd name="connsiteX28-1593" fmla="*/ 1655161 w 2721527"/>
              <a:gd name="connsiteY28-1594" fmla="*/ 1656290 h 4236446"/>
              <a:gd name="connsiteX29-1595" fmla="*/ 1590016 w 2721527"/>
              <a:gd name="connsiteY29-1596" fmla="*/ 1824073 h 4236446"/>
              <a:gd name="connsiteX30-1597" fmla="*/ 1573478 w 2721527"/>
              <a:gd name="connsiteY30-1598" fmla="*/ 1855533 h 4236446"/>
              <a:gd name="connsiteX31-1599" fmla="*/ 1540584 w 2721527"/>
              <a:gd name="connsiteY31-1600" fmla="*/ 1865806 h 4236446"/>
              <a:gd name="connsiteX32-1601" fmla="*/ 1455542 w 2721527"/>
              <a:gd name="connsiteY32-1602" fmla="*/ 1924037 h 4236446"/>
              <a:gd name="connsiteX33-1603" fmla="*/ 1342608 w 2721527"/>
              <a:gd name="connsiteY33-1604" fmla="*/ 1927680 h 4236446"/>
              <a:gd name="connsiteX34-1605" fmla="*/ 1342305 w 2721527"/>
              <a:gd name="connsiteY34-1606" fmla="*/ 1966159 h 4236446"/>
              <a:gd name="connsiteX35-1607" fmla="*/ 1342002 w 2721527"/>
              <a:gd name="connsiteY35-1608" fmla="*/ 1927680 h 4236446"/>
              <a:gd name="connsiteX36-1609" fmla="*/ 1229068 w 2721527"/>
              <a:gd name="connsiteY36-1610" fmla="*/ 1924037 h 4236446"/>
              <a:gd name="connsiteX37-1611" fmla="*/ 1171690 w 2721527"/>
              <a:gd name="connsiteY37-1612" fmla="*/ 1890795 h 4236446"/>
              <a:gd name="connsiteX38-1613" fmla="*/ 1152431 w 2721527"/>
              <a:gd name="connsiteY38-1614" fmla="*/ 1873399 h 4236446"/>
              <a:gd name="connsiteX39-1615" fmla="*/ 1156386 w 2721527"/>
              <a:gd name="connsiteY39-1616" fmla="*/ 1871393 h 4236446"/>
              <a:gd name="connsiteX40-1617" fmla="*/ 1066367 w 2721527"/>
              <a:gd name="connsiteY40-1618" fmla="*/ 1656290 h 4236446"/>
              <a:gd name="connsiteX41-1619" fmla="*/ 1220102 w 2721527"/>
              <a:gd name="connsiteY41-1620" fmla="*/ 1348610 h 4236446"/>
              <a:gd name="connsiteX42-1621" fmla="*/ 1198159 w 2721527"/>
              <a:gd name="connsiteY42-1622" fmla="*/ 1031212 h 4236446"/>
              <a:gd name="connsiteX43-1623" fmla="*/ 975138 w 2721527"/>
              <a:gd name="connsiteY43-1624" fmla="*/ 1532950 h 4236446"/>
              <a:gd name="connsiteX44-1625" fmla="*/ 480919 w 2721527"/>
              <a:gd name="connsiteY44-1626" fmla="*/ 984363 h 4236446"/>
              <a:gd name="connsiteX45-1627" fmla="*/ 564452 w 2721527"/>
              <a:gd name="connsiteY45-1628" fmla="*/ 797291 h 4236446"/>
              <a:gd name="connsiteX46-1629" fmla="*/ 1026020 w 2721527"/>
              <a:gd name="connsiteY46-1630" fmla="*/ 541873 h 4236446"/>
              <a:gd name="connsiteX47-1631" fmla="*/ 751285 w 2721527"/>
              <a:gd name="connsiteY47-1632" fmla="*/ 638906 h 4236446"/>
              <a:gd name="connsiteX48-1633" fmla="*/ 496480 w 2721527"/>
              <a:gd name="connsiteY48-1634" fmla="*/ 637341 h 4236446"/>
              <a:gd name="connsiteX49-1635" fmla="*/ 548439 w 2721527"/>
              <a:gd name="connsiteY49-1636" fmla="*/ 355240 h 4236446"/>
              <a:gd name="connsiteX50-1637" fmla="*/ 735357 w 2721527"/>
              <a:gd name="connsiteY50-1638" fmla="*/ 0 h 4236446"/>
              <a:gd name="connsiteX51-1639" fmla="*/ 375704 w 2721527"/>
              <a:gd name="connsiteY51-1640" fmla="*/ 516706 h 4236446"/>
              <a:gd name="connsiteX52-1641" fmla="*/ 366746 w 2721527"/>
              <a:gd name="connsiteY52-1642" fmla="*/ 32229 h 4236446"/>
              <a:gd name="connsiteX53-1643" fmla="*/ 261279 w 2721527"/>
              <a:gd name="connsiteY53-1644" fmla="*/ 400965 h 4236446"/>
              <a:gd name="connsiteX54-1645" fmla="*/ 284983 w 2721527"/>
              <a:gd name="connsiteY54-1646" fmla="*/ 743885 h 4236446"/>
              <a:gd name="connsiteX55-1647" fmla="*/ 122184 w 2721527"/>
              <a:gd name="connsiteY55-1648" fmla="*/ 558832 h 4236446"/>
              <a:gd name="connsiteX56-1649" fmla="*/ 38733 w 2721527"/>
              <a:gd name="connsiteY56-1650" fmla="*/ 227027 h 4236446"/>
              <a:gd name="connsiteX57-1651" fmla="*/ 59054 w 2721527"/>
              <a:gd name="connsiteY57-1652" fmla="*/ 712784 h 4236446"/>
              <a:gd name="connsiteX58-1653" fmla="*/ 1010334 w 2721527"/>
              <a:gd name="connsiteY58-1654" fmla="*/ 1894328 h 4236446"/>
              <a:gd name="connsiteX59-1655" fmla="*/ 1016894 w 2721527"/>
              <a:gd name="connsiteY59-1656" fmla="*/ 1910776 h 4236446"/>
              <a:gd name="connsiteX60-1657" fmla="*/ 984871 w 2721527"/>
              <a:gd name="connsiteY60-1658" fmla="*/ 1935423 h 4236446"/>
              <a:gd name="connsiteX61-1659" fmla="*/ 933982 w 2721527"/>
              <a:gd name="connsiteY61-1660" fmla="*/ 1945896 h 4236446"/>
              <a:gd name="connsiteX62-1661" fmla="*/ 784618 w 2721527"/>
              <a:gd name="connsiteY62-1662" fmla="*/ 1887607 h 4236446"/>
              <a:gd name="connsiteX63-1663" fmla="*/ 402101 w 2721527"/>
              <a:gd name="connsiteY63-1664" fmla="*/ 1924037 h 4236446"/>
              <a:gd name="connsiteX64-1665" fmla="*/ 693543 w 2721527"/>
              <a:gd name="connsiteY64-1666" fmla="*/ 2189978 h 4236446"/>
              <a:gd name="connsiteX65-1667" fmla="*/ 941269 w 2721527"/>
              <a:gd name="connsiteY65-1668" fmla="*/ 2084331 h 4236446"/>
              <a:gd name="connsiteX66-1669" fmla="*/ 784618 w 2721527"/>
              <a:gd name="connsiteY66-1670" fmla="*/ 2226409 h 4236446"/>
              <a:gd name="connsiteX67-1671" fmla="*/ 1021415 w 2721527"/>
              <a:gd name="connsiteY67-1672" fmla="*/ 2820222 h 4236446"/>
              <a:gd name="connsiteX68-1673" fmla="*/ 1079704 w 2721527"/>
              <a:gd name="connsiteY68-1674" fmla="*/ 3137166 h 4236446"/>
              <a:gd name="connsiteX69-1675" fmla="*/ 1294642 w 2721527"/>
              <a:gd name="connsiteY69-1676" fmla="*/ 3308388 h 4236446"/>
              <a:gd name="connsiteX70-1677" fmla="*/ 1331700 w 2721527"/>
              <a:gd name="connsiteY70-1678" fmla="*/ 3313020 h 4236446"/>
              <a:gd name="connsiteX71-1679" fmla="*/ 1331679 w 2721527"/>
              <a:gd name="connsiteY71-1680" fmla="*/ 3315674 h 4236446"/>
              <a:gd name="connsiteX72-1681" fmla="*/ 1342305 w 2721527"/>
              <a:gd name="connsiteY72-1682" fmla="*/ 3314346 h 4236446"/>
              <a:gd name="connsiteX73-1683" fmla="*/ 1352931 w 2721527"/>
              <a:gd name="connsiteY73-1684" fmla="*/ 3315674 h 4236446"/>
              <a:gd name="connsiteX74-1685" fmla="*/ 1352910 w 2721527"/>
              <a:gd name="connsiteY74-1686" fmla="*/ 3313020 h 4236446"/>
              <a:gd name="connsiteX75-1687" fmla="*/ 1389968 w 2721527"/>
              <a:gd name="connsiteY75-1688" fmla="*/ 3308388 h 4236446"/>
              <a:gd name="connsiteX76-1689" fmla="*/ 1604906 w 2721527"/>
              <a:gd name="connsiteY76-1690" fmla="*/ 3137166 h 4236446"/>
              <a:gd name="connsiteX77-1691" fmla="*/ 1663195 w 2721527"/>
              <a:gd name="connsiteY77-1692" fmla="*/ 2820222 h 4236446"/>
              <a:gd name="connsiteX78-1693" fmla="*/ 1899992 w 2721527"/>
              <a:gd name="connsiteY78-1694" fmla="*/ 2226409 h 4236446"/>
              <a:gd name="connsiteX79-1695" fmla="*/ 1743341 w 2721527"/>
              <a:gd name="connsiteY79-1696" fmla="*/ 2084331 h 4236446"/>
              <a:gd name="connsiteX80-1697" fmla="*/ 1991067 w 2721527"/>
              <a:gd name="connsiteY80-1698" fmla="*/ 2189978 h 4236446"/>
              <a:gd name="connsiteX81-1699" fmla="*/ 2282509 w 2721527"/>
              <a:gd name="connsiteY81-1700" fmla="*/ 1924037 h 4236446"/>
              <a:gd name="connsiteX82-1701" fmla="*/ 1899992 w 2721527"/>
              <a:gd name="connsiteY82-1702" fmla="*/ 1887607 h 4236446"/>
              <a:gd name="connsiteX83-1703" fmla="*/ 1750628 w 2721527"/>
              <a:gd name="connsiteY83-1704" fmla="*/ 1945896 h 4236446"/>
              <a:gd name="connsiteX84-1705" fmla="*/ 1699739 w 2721527"/>
              <a:gd name="connsiteY84-1706" fmla="*/ 1935423 h 4236446"/>
              <a:gd name="connsiteX85-1707" fmla="*/ 1695963 w 2721527"/>
              <a:gd name="connsiteY85-1708" fmla="*/ 1932516 h 4236446"/>
              <a:gd name="connsiteX86-1709" fmla="*/ 1711193 w 2721527"/>
              <a:gd name="connsiteY86-1710" fmla="*/ 1894328 h 4236446"/>
              <a:gd name="connsiteX87-1711" fmla="*/ 2662473 w 2721527"/>
              <a:gd name="connsiteY87-1712" fmla="*/ 712784 h 4236446"/>
              <a:gd name="connsiteX88-1713" fmla="*/ 2682794 w 2721527"/>
              <a:gd name="connsiteY88-1714" fmla="*/ 227027 h 4236446"/>
              <a:gd name="connsiteX89-1715" fmla="*/ 2599343 w 2721527"/>
              <a:gd name="connsiteY89-1716" fmla="*/ 558832 h 4236446"/>
              <a:gd name="connsiteX90-1717" fmla="*/ 2436544 w 2721527"/>
              <a:gd name="connsiteY90-1718" fmla="*/ 743885 h 4236446"/>
              <a:gd name="connsiteX91-1719" fmla="*/ 2460248 w 2721527"/>
              <a:gd name="connsiteY91-1720" fmla="*/ 400965 h 4236446"/>
              <a:gd name="connsiteX92-1721" fmla="*/ 2354781 w 2721527"/>
              <a:gd name="connsiteY92-1722" fmla="*/ 32229 h 4236446"/>
              <a:gd name="connsiteX93-1723" fmla="*/ 2345823 w 2721527"/>
              <a:gd name="connsiteY93-1724" fmla="*/ 516706 h 4236446"/>
              <a:gd name="connsiteX94-1725" fmla="*/ 1986170 w 2721527"/>
              <a:gd name="connsiteY94-1726" fmla="*/ 0 h 4236446"/>
              <a:gd name="connsiteX0-1727" fmla="*/ 1681411 w 2721527"/>
              <a:gd name="connsiteY0-1728" fmla="*/ 2863938 h 4236446"/>
              <a:gd name="connsiteX1-1729" fmla="*/ 1648624 w 2721527"/>
              <a:gd name="connsiteY1-1730" fmla="*/ 3133522 h 4236446"/>
              <a:gd name="connsiteX2-1731" fmla="*/ 1386326 w 2721527"/>
              <a:gd name="connsiteY2-1732" fmla="*/ 3370319 h 4236446"/>
              <a:gd name="connsiteX3-1733" fmla="*/ 1352942 w 2721527"/>
              <a:gd name="connsiteY3-1734" fmla="*/ 3368093 h 4236446"/>
              <a:gd name="connsiteX4-1735" fmla="*/ 1352930 w 2721527"/>
              <a:gd name="connsiteY4-1736" fmla="*/ 3366675 h 4236446"/>
              <a:gd name="connsiteX5-1737" fmla="*/ 1342305 w 2721527"/>
              <a:gd name="connsiteY5-1738" fmla="*/ 3367384 h 4236446"/>
              <a:gd name="connsiteX6-1739" fmla="*/ 1331680 w 2721527"/>
              <a:gd name="connsiteY6-1740" fmla="*/ 3366675 h 4236446"/>
              <a:gd name="connsiteX7-1741" fmla="*/ 1331668 w 2721527"/>
              <a:gd name="connsiteY7-1742" fmla="*/ 3368093 h 4236446"/>
              <a:gd name="connsiteX8-1743" fmla="*/ 1298284 w 2721527"/>
              <a:gd name="connsiteY8-1744" fmla="*/ 3370319 h 4236446"/>
              <a:gd name="connsiteX9-1745" fmla="*/ 1035986 w 2721527"/>
              <a:gd name="connsiteY9-1746" fmla="*/ 3133522 h 4236446"/>
              <a:gd name="connsiteX10-1747" fmla="*/ 1003199 w 2721527"/>
              <a:gd name="connsiteY10-1748" fmla="*/ 2863938 h 4236446"/>
              <a:gd name="connsiteX11-1749" fmla="*/ 580690 w 2721527"/>
              <a:gd name="connsiteY11-1750" fmla="*/ 4236446 h 4236446"/>
              <a:gd name="connsiteX12-1751" fmla="*/ 1324619 w 2721527"/>
              <a:gd name="connsiteY12-1752" fmla="*/ 4203328 h 4236446"/>
              <a:gd name="connsiteX13-1753" fmla="*/ 1324394 w 2721527"/>
              <a:gd name="connsiteY13-1754" fmla="*/ 4230073 h 4236446"/>
              <a:gd name="connsiteX14-1755" fmla="*/ 1342305 w 2721527"/>
              <a:gd name="connsiteY14-1756" fmla="*/ 4216616 h 4236446"/>
              <a:gd name="connsiteX15-1757" fmla="*/ 1360216 w 2721527"/>
              <a:gd name="connsiteY15-1758" fmla="*/ 4230073 h 4236446"/>
              <a:gd name="connsiteX16-1759" fmla="*/ 2043598 w 2721527"/>
              <a:gd name="connsiteY16-1760" fmla="*/ 4225518 h 4236446"/>
              <a:gd name="connsiteX17-1761" fmla="*/ 1681411 w 2721527"/>
              <a:gd name="connsiteY17-1762" fmla="*/ 2863938 h 4236446"/>
              <a:gd name="connsiteX18-1763" fmla="*/ 1986170 w 2721527"/>
              <a:gd name="connsiteY18-1764" fmla="*/ 0 h 4236446"/>
              <a:gd name="connsiteX19-1765" fmla="*/ 2173089 w 2721527"/>
              <a:gd name="connsiteY19-1766" fmla="*/ 355240 h 4236446"/>
              <a:gd name="connsiteX20-1767" fmla="*/ 2225047 w 2721527"/>
              <a:gd name="connsiteY20-1768" fmla="*/ 637341 h 4236446"/>
              <a:gd name="connsiteX21-1769" fmla="*/ 1970243 w 2721527"/>
              <a:gd name="connsiteY21-1770" fmla="*/ 638906 h 4236446"/>
              <a:gd name="connsiteX22-1771" fmla="*/ 1695508 w 2721527"/>
              <a:gd name="connsiteY22-1772" fmla="*/ 541873 h 4236446"/>
              <a:gd name="connsiteX23-1773" fmla="*/ 2157075 w 2721527"/>
              <a:gd name="connsiteY23-1774" fmla="*/ 797291 h 4236446"/>
              <a:gd name="connsiteX24-1775" fmla="*/ 2240609 w 2721527"/>
              <a:gd name="connsiteY24-1776" fmla="*/ 984363 h 4236446"/>
              <a:gd name="connsiteX25-1777" fmla="*/ 1746390 w 2721527"/>
              <a:gd name="connsiteY25-1778" fmla="*/ 1532950 h 4236446"/>
              <a:gd name="connsiteX26-1779" fmla="*/ 1523369 w 2721527"/>
              <a:gd name="connsiteY26-1780" fmla="*/ 1031212 h 4236446"/>
              <a:gd name="connsiteX27-1781" fmla="*/ 1501425 w 2721527"/>
              <a:gd name="connsiteY27-1782" fmla="*/ 1348610 h 4236446"/>
              <a:gd name="connsiteX28-1783" fmla="*/ 1655161 w 2721527"/>
              <a:gd name="connsiteY28-1784" fmla="*/ 1656290 h 4236446"/>
              <a:gd name="connsiteX29-1785" fmla="*/ 1590016 w 2721527"/>
              <a:gd name="connsiteY29-1786" fmla="*/ 1824073 h 4236446"/>
              <a:gd name="connsiteX30-1787" fmla="*/ 1573478 w 2721527"/>
              <a:gd name="connsiteY30-1788" fmla="*/ 1855533 h 4236446"/>
              <a:gd name="connsiteX31-1789" fmla="*/ 1540584 w 2721527"/>
              <a:gd name="connsiteY31-1790" fmla="*/ 1865806 h 4236446"/>
              <a:gd name="connsiteX32-1791" fmla="*/ 1455542 w 2721527"/>
              <a:gd name="connsiteY32-1792" fmla="*/ 1924037 h 4236446"/>
              <a:gd name="connsiteX33-1793" fmla="*/ 1342608 w 2721527"/>
              <a:gd name="connsiteY33-1794" fmla="*/ 1927680 h 4236446"/>
              <a:gd name="connsiteX34-1795" fmla="*/ 1342305 w 2721527"/>
              <a:gd name="connsiteY34-1796" fmla="*/ 1966159 h 4236446"/>
              <a:gd name="connsiteX35-1797" fmla="*/ 1342002 w 2721527"/>
              <a:gd name="connsiteY35-1798" fmla="*/ 1927680 h 4236446"/>
              <a:gd name="connsiteX36-1799" fmla="*/ 1229068 w 2721527"/>
              <a:gd name="connsiteY36-1800" fmla="*/ 1924037 h 4236446"/>
              <a:gd name="connsiteX37-1801" fmla="*/ 1171690 w 2721527"/>
              <a:gd name="connsiteY37-1802" fmla="*/ 1890795 h 4236446"/>
              <a:gd name="connsiteX38-1803" fmla="*/ 1152431 w 2721527"/>
              <a:gd name="connsiteY38-1804" fmla="*/ 1873399 h 4236446"/>
              <a:gd name="connsiteX39-1805" fmla="*/ 1156386 w 2721527"/>
              <a:gd name="connsiteY39-1806" fmla="*/ 1871393 h 4236446"/>
              <a:gd name="connsiteX40-1807" fmla="*/ 1066367 w 2721527"/>
              <a:gd name="connsiteY40-1808" fmla="*/ 1656290 h 4236446"/>
              <a:gd name="connsiteX41-1809" fmla="*/ 1220102 w 2721527"/>
              <a:gd name="connsiteY41-1810" fmla="*/ 1348610 h 4236446"/>
              <a:gd name="connsiteX42-1811" fmla="*/ 1198159 w 2721527"/>
              <a:gd name="connsiteY42-1812" fmla="*/ 1031212 h 4236446"/>
              <a:gd name="connsiteX43-1813" fmla="*/ 975138 w 2721527"/>
              <a:gd name="connsiteY43-1814" fmla="*/ 1532950 h 4236446"/>
              <a:gd name="connsiteX44-1815" fmla="*/ 480919 w 2721527"/>
              <a:gd name="connsiteY44-1816" fmla="*/ 984363 h 4236446"/>
              <a:gd name="connsiteX45-1817" fmla="*/ 564452 w 2721527"/>
              <a:gd name="connsiteY45-1818" fmla="*/ 797291 h 4236446"/>
              <a:gd name="connsiteX46-1819" fmla="*/ 1026020 w 2721527"/>
              <a:gd name="connsiteY46-1820" fmla="*/ 541873 h 4236446"/>
              <a:gd name="connsiteX47-1821" fmla="*/ 751285 w 2721527"/>
              <a:gd name="connsiteY47-1822" fmla="*/ 638906 h 4236446"/>
              <a:gd name="connsiteX48-1823" fmla="*/ 496480 w 2721527"/>
              <a:gd name="connsiteY48-1824" fmla="*/ 637341 h 4236446"/>
              <a:gd name="connsiteX49-1825" fmla="*/ 548439 w 2721527"/>
              <a:gd name="connsiteY49-1826" fmla="*/ 355240 h 4236446"/>
              <a:gd name="connsiteX50-1827" fmla="*/ 735357 w 2721527"/>
              <a:gd name="connsiteY50-1828" fmla="*/ 0 h 4236446"/>
              <a:gd name="connsiteX51-1829" fmla="*/ 375704 w 2721527"/>
              <a:gd name="connsiteY51-1830" fmla="*/ 516706 h 4236446"/>
              <a:gd name="connsiteX52-1831" fmla="*/ 366746 w 2721527"/>
              <a:gd name="connsiteY52-1832" fmla="*/ 32229 h 4236446"/>
              <a:gd name="connsiteX53-1833" fmla="*/ 261279 w 2721527"/>
              <a:gd name="connsiteY53-1834" fmla="*/ 400965 h 4236446"/>
              <a:gd name="connsiteX54-1835" fmla="*/ 284983 w 2721527"/>
              <a:gd name="connsiteY54-1836" fmla="*/ 743885 h 4236446"/>
              <a:gd name="connsiteX55-1837" fmla="*/ 122184 w 2721527"/>
              <a:gd name="connsiteY55-1838" fmla="*/ 558832 h 4236446"/>
              <a:gd name="connsiteX56-1839" fmla="*/ 38733 w 2721527"/>
              <a:gd name="connsiteY56-1840" fmla="*/ 227027 h 4236446"/>
              <a:gd name="connsiteX57-1841" fmla="*/ 59054 w 2721527"/>
              <a:gd name="connsiteY57-1842" fmla="*/ 712784 h 4236446"/>
              <a:gd name="connsiteX58-1843" fmla="*/ 1010334 w 2721527"/>
              <a:gd name="connsiteY58-1844" fmla="*/ 1894328 h 4236446"/>
              <a:gd name="connsiteX59-1845" fmla="*/ 1016894 w 2721527"/>
              <a:gd name="connsiteY59-1846" fmla="*/ 1910776 h 4236446"/>
              <a:gd name="connsiteX60-1847" fmla="*/ 984871 w 2721527"/>
              <a:gd name="connsiteY60-1848" fmla="*/ 1935423 h 4236446"/>
              <a:gd name="connsiteX61-1849" fmla="*/ 933982 w 2721527"/>
              <a:gd name="connsiteY61-1850" fmla="*/ 1945896 h 4236446"/>
              <a:gd name="connsiteX62-1851" fmla="*/ 784618 w 2721527"/>
              <a:gd name="connsiteY62-1852" fmla="*/ 1887607 h 4236446"/>
              <a:gd name="connsiteX63-1853" fmla="*/ 402101 w 2721527"/>
              <a:gd name="connsiteY63-1854" fmla="*/ 1924037 h 4236446"/>
              <a:gd name="connsiteX64-1855" fmla="*/ 693543 w 2721527"/>
              <a:gd name="connsiteY64-1856" fmla="*/ 2189978 h 4236446"/>
              <a:gd name="connsiteX65-1857" fmla="*/ 941269 w 2721527"/>
              <a:gd name="connsiteY65-1858" fmla="*/ 2084331 h 4236446"/>
              <a:gd name="connsiteX66-1859" fmla="*/ 784618 w 2721527"/>
              <a:gd name="connsiteY66-1860" fmla="*/ 2226409 h 4236446"/>
              <a:gd name="connsiteX67-1861" fmla="*/ 1021415 w 2721527"/>
              <a:gd name="connsiteY67-1862" fmla="*/ 2820222 h 4236446"/>
              <a:gd name="connsiteX68-1863" fmla="*/ 1079704 w 2721527"/>
              <a:gd name="connsiteY68-1864" fmla="*/ 3137166 h 4236446"/>
              <a:gd name="connsiteX69-1865" fmla="*/ 1294642 w 2721527"/>
              <a:gd name="connsiteY69-1866" fmla="*/ 3308388 h 4236446"/>
              <a:gd name="connsiteX70-1867" fmla="*/ 1331700 w 2721527"/>
              <a:gd name="connsiteY70-1868" fmla="*/ 3313020 h 4236446"/>
              <a:gd name="connsiteX71-1869" fmla="*/ 1331679 w 2721527"/>
              <a:gd name="connsiteY71-1870" fmla="*/ 3315674 h 4236446"/>
              <a:gd name="connsiteX72-1871" fmla="*/ 1342305 w 2721527"/>
              <a:gd name="connsiteY72-1872" fmla="*/ 3314346 h 4236446"/>
              <a:gd name="connsiteX73-1873" fmla="*/ 1352931 w 2721527"/>
              <a:gd name="connsiteY73-1874" fmla="*/ 3315674 h 4236446"/>
              <a:gd name="connsiteX74-1875" fmla="*/ 1352910 w 2721527"/>
              <a:gd name="connsiteY74-1876" fmla="*/ 3313020 h 4236446"/>
              <a:gd name="connsiteX75-1877" fmla="*/ 1389968 w 2721527"/>
              <a:gd name="connsiteY75-1878" fmla="*/ 3308388 h 4236446"/>
              <a:gd name="connsiteX76-1879" fmla="*/ 1604906 w 2721527"/>
              <a:gd name="connsiteY76-1880" fmla="*/ 3137166 h 4236446"/>
              <a:gd name="connsiteX77-1881" fmla="*/ 1663195 w 2721527"/>
              <a:gd name="connsiteY77-1882" fmla="*/ 2820222 h 4236446"/>
              <a:gd name="connsiteX78-1883" fmla="*/ 1899992 w 2721527"/>
              <a:gd name="connsiteY78-1884" fmla="*/ 2226409 h 4236446"/>
              <a:gd name="connsiteX79-1885" fmla="*/ 1743341 w 2721527"/>
              <a:gd name="connsiteY79-1886" fmla="*/ 2084331 h 4236446"/>
              <a:gd name="connsiteX80-1887" fmla="*/ 1991067 w 2721527"/>
              <a:gd name="connsiteY80-1888" fmla="*/ 2189978 h 4236446"/>
              <a:gd name="connsiteX81-1889" fmla="*/ 2282509 w 2721527"/>
              <a:gd name="connsiteY81-1890" fmla="*/ 1924037 h 4236446"/>
              <a:gd name="connsiteX82-1891" fmla="*/ 1899992 w 2721527"/>
              <a:gd name="connsiteY82-1892" fmla="*/ 1887607 h 4236446"/>
              <a:gd name="connsiteX83-1893" fmla="*/ 1750628 w 2721527"/>
              <a:gd name="connsiteY83-1894" fmla="*/ 1945896 h 4236446"/>
              <a:gd name="connsiteX84-1895" fmla="*/ 1699739 w 2721527"/>
              <a:gd name="connsiteY84-1896" fmla="*/ 1935423 h 4236446"/>
              <a:gd name="connsiteX85-1897" fmla="*/ 1695963 w 2721527"/>
              <a:gd name="connsiteY85-1898" fmla="*/ 1932516 h 4236446"/>
              <a:gd name="connsiteX86-1899" fmla="*/ 1711193 w 2721527"/>
              <a:gd name="connsiteY86-1900" fmla="*/ 1894328 h 4236446"/>
              <a:gd name="connsiteX87-1901" fmla="*/ 2662473 w 2721527"/>
              <a:gd name="connsiteY87-1902" fmla="*/ 712784 h 4236446"/>
              <a:gd name="connsiteX88-1903" fmla="*/ 2682794 w 2721527"/>
              <a:gd name="connsiteY88-1904" fmla="*/ 227027 h 4236446"/>
              <a:gd name="connsiteX89-1905" fmla="*/ 2599343 w 2721527"/>
              <a:gd name="connsiteY89-1906" fmla="*/ 558832 h 4236446"/>
              <a:gd name="connsiteX90-1907" fmla="*/ 2436544 w 2721527"/>
              <a:gd name="connsiteY90-1908" fmla="*/ 743885 h 4236446"/>
              <a:gd name="connsiteX91-1909" fmla="*/ 2460248 w 2721527"/>
              <a:gd name="connsiteY91-1910" fmla="*/ 400965 h 4236446"/>
              <a:gd name="connsiteX92-1911" fmla="*/ 2354781 w 2721527"/>
              <a:gd name="connsiteY92-1912" fmla="*/ 32229 h 4236446"/>
              <a:gd name="connsiteX93-1913" fmla="*/ 2345823 w 2721527"/>
              <a:gd name="connsiteY93-1914" fmla="*/ 516706 h 4236446"/>
              <a:gd name="connsiteX94-1915" fmla="*/ 1986170 w 2721527"/>
              <a:gd name="connsiteY94-1916" fmla="*/ 0 h 4236446"/>
              <a:gd name="connsiteX0-1917" fmla="*/ 1681411 w 2721527"/>
              <a:gd name="connsiteY0-1918" fmla="*/ 2863938 h 4230073"/>
              <a:gd name="connsiteX1-1919" fmla="*/ 1648624 w 2721527"/>
              <a:gd name="connsiteY1-1920" fmla="*/ 3133522 h 4230073"/>
              <a:gd name="connsiteX2-1921" fmla="*/ 1386326 w 2721527"/>
              <a:gd name="connsiteY2-1922" fmla="*/ 3370319 h 4230073"/>
              <a:gd name="connsiteX3-1923" fmla="*/ 1352942 w 2721527"/>
              <a:gd name="connsiteY3-1924" fmla="*/ 3368093 h 4230073"/>
              <a:gd name="connsiteX4-1925" fmla="*/ 1352930 w 2721527"/>
              <a:gd name="connsiteY4-1926" fmla="*/ 3366675 h 4230073"/>
              <a:gd name="connsiteX5-1927" fmla="*/ 1342305 w 2721527"/>
              <a:gd name="connsiteY5-1928" fmla="*/ 3367384 h 4230073"/>
              <a:gd name="connsiteX6-1929" fmla="*/ 1331680 w 2721527"/>
              <a:gd name="connsiteY6-1930" fmla="*/ 3366675 h 4230073"/>
              <a:gd name="connsiteX7-1931" fmla="*/ 1331668 w 2721527"/>
              <a:gd name="connsiteY7-1932" fmla="*/ 3368093 h 4230073"/>
              <a:gd name="connsiteX8-1933" fmla="*/ 1298284 w 2721527"/>
              <a:gd name="connsiteY8-1934" fmla="*/ 3370319 h 4230073"/>
              <a:gd name="connsiteX9-1935" fmla="*/ 1035986 w 2721527"/>
              <a:gd name="connsiteY9-1936" fmla="*/ 3133522 h 4230073"/>
              <a:gd name="connsiteX10-1937" fmla="*/ 1003199 w 2721527"/>
              <a:gd name="connsiteY10-1938" fmla="*/ 2863938 h 4230073"/>
              <a:gd name="connsiteX11-1939" fmla="*/ 595771 w 2721527"/>
              <a:gd name="connsiteY11-1940" fmla="*/ 4221364 h 4230073"/>
              <a:gd name="connsiteX12-1941" fmla="*/ 1324619 w 2721527"/>
              <a:gd name="connsiteY12-1942" fmla="*/ 4203328 h 4230073"/>
              <a:gd name="connsiteX13-1943" fmla="*/ 1324394 w 2721527"/>
              <a:gd name="connsiteY13-1944" fmla="*/ 4230073 h 4230073"/>
              <a:gd name="connsiteX14-1945" fmla="*/ 1342305 w 2721527"/>
              <a:gd name="connsiteY14-1946" fmla="*/ 4216616 h 4230073"/>
              <a:gd name="connsiteX15-1947" fmla="*/ 1360216 w 2721527"/>
              <a:gd name="connsiteY15-1948" fmla="*/ 4230073 h 4230073"/>
              <a:gd name="connsiteX16-1949" fmla="*/ 2043598 w 2721527"/>
              <a:gd name="connsiteY16-1950" fmla="*/ 4225518 h 4230073"/>
              <a:gd name="connsiteX17-1951" fmla="*/ 1681411 w 2721527"/>
              <a:gd name="connsiteY17-1952" fmla="*/ 2863938 h 4230073"/>
              <a:gd name="connsiteX18-1953" fmla="*/ 1986170 w 2721527"/>
              <a:gd name="connsiteY18-1954" fmla="*/ 0 h 4230073"/>
              <a:gd name="connsiteX19-1955" fmla="*/ 2173089 w 2721527"/>
              <a:gd name="connsiteY19-1956" fmla="*/ 355240 h 4230073"/>
              <a:gd name="connsiteX20-1957" fmla="*/ 2225047 w 2721527"/>
              <a:gd name="connsiteY20-1958" fmla="*/ 637341 h 4230073"/>
              <a:gd name="connsiteX21-1959" fmla="*/ 1970243 w 2721527"/>
              <a:gd name="connsiteY21-1960" fmla="*/ 638906 h 4230073"/>
              <a:gd name="connsiteX22-1961" fmla="*/ 1695508 w 2721527"/>
              <a:gd name="connsiteY22-1962" fmla="*/ 541873 h 4230073"/>
              <a:gd name="connsiteX23-1963" fmla="*/ 2157075 w 2721527"/>
              <a:gd name="connsiteY23-1964" fmla="*/ 797291 h 4230073"/>
              <a:gd name="connsiteX24-1965" fmla="*/ 2240609 w 2721527"/>
              <a:gd name="connsiteY24-1966" fmla="*/ 984363 h 4230073"/>
              <a:gd name="connsiteX25-1967" fmla="*/ 1746390 w 2721527"/>
              <a:gd name="connsiteY25-1968" fmla="*/ 1532950 h 4230073"/>
              <a:gd name="connsiteX26-1969" fmla="*/ 1523369 w 2721527"/>
              <a:gd name="connsiteY26-1970" fmla="*/ 1031212 h 4230073"/>
              <a:gd name="connsiteX27-1971" fmla="*/ 1501425 w 2721527"/>
              <a:gd name="connsiteY27-1972" fmla="*/ 1348610 h 4230073"/>
              <a:gd name="connsiteX28-1973" fmla="*/ 1655161 w 2721527"/>
              <a:gd name="connsiteY28-1974" fmla="*/ 1656290 h 4230073"/>
              <a:gd name="connsiteX29-1975" fmla="*/ 1590016 w 2721527"/>
              <a:gd name="connsiteY29-1976" fmla="*/ 1824073 h 4230073"/>
              <a:gd name="connsiteX30-1977" fmla="*/ 1573478 w 2721527"/>
              <a:gd name="connsiteY30-1978" fmla="*/ 1855533 h 4230073"/>
              <a:gd name="connsiteX31-1979" fmla="*/ 1540584 w 2721527"/>
              <a:gd name="connsiteY31-1980" fmla="*/ 1865806 h 4230073"/>
              <a:gd name="connsiteX32-1981" fmla="*/ 1455542 w 2721527"/>
              <a:gd name="connsiteY32-1982" fmla="*/ 1924037 h 4230073"/>
              <a:gd name="connsiteX33-1983" fmla="*/ 1342608 w 2721527"/>
              <a:gd name="connsiteY33-1984" fmla="*/ 1927680 h 4230073"/>
              <a:gd name="connsiteX34-1985" fmla="*/ 1342305 w 2721527"/>
              <a:gd name="connsiteY34-1986" fmla="*/ 1966159 h 4230073"/>
              <a:gd name="connsiteX35-1987" fmla="*/ 1342002 w 2721527"/>
              <a:gd name="connsiteY35-1988" fmla="*/ 1927680 h 4230073"/>
              <a:gd name="connsiteX36-1989" fmla="*/ 1229068 w 2721527"/>
              <a:gd name="connsiteY36-1990" fmla="*/ 1924037 h 4230073"/>
              <a:gd name="connsiteX37-1991" fmla="*/ 1171690 w 2721527"/>
              <a:gd name="connsiteY37-1992" fmla="*/ 1890795 h 4230073"/>
              <a:gd name="connsiteX38-1993" fmla="*/ 1152431 w 2721527"/>
              <a:gd name="connsiteY38-1994" fmla="*/ 1873399 h 4230073"/>
              <a:gd name="connsiteX39-1995" fmla="*/ 1156386 w 2721527"/>
              <a:gd name="connsiteY39-1996" fmla="*/ 1871393 h 4230073"/>
              <a:gd name="connsiteX40-1997" fmla="*/ 1066367 w 2721527"/>
              <a:gd name="connsiteY40-1998" fmla="*/ 1656290 h 4230073"/>
              <a:gd name="connsiteX41-1999" fmla="*/ 1220102 w 2721527"/>
              <a:gd name="connsiteY41-2000" fmla="*/ 1348610 h 4230073"/>
              <a:gd name="connsiteX42-2001" fmla="*/ 1198159 w 2721527"/>
              <a:gd name="connsiteY42-2002" fmla="*/ 1031212 h 4230073"/>
              <a:gd name="connsiteX43-2003" fmla="*/ 975138 w 2721527"/>
              <a:gd name="connsiteY43-2004" fmla="*/ 1532950 h 4230073"/>
              <a:gd name="connsiteX44-2005" fmla="*/ 480919 w 2721527"/>
              <a:gd name="connsiteY44-2006" fmla="*/ 984363 h 4230073"/>
              <a:gd name="connsiteX45-2007" fmla="*/ 564452 w 2721527"/>
              <a:gd name="connsiteY45-2008" fmla="*/ 797291 h 4230073"/>
              <a:gd name="connsiteX46-2009" fmla="*/ 1026020 w 2721527"/>
              <a:gd name="connsiteY46-2010" fmla="*/ 541873 h 4230073"/>
              <a:gd name="connsiteX47-2011" fmla="*/ 751285 w 2721527"/>
              <a:gd name="connsiteY47-2012" fmla="*/ 638906 h 4230073"/>
              <a:gd name="connsiteX48-2013" fmla="*/ 496480 w 2721527"/>
              <a:gd name="connsiteY48-2014" fmla="*/ 637341 h 4230073"/>
              <a:gd name="connsiteX49-2015" fmla="*/ 548439 w 2721527"/>
              <a:gd name="connsiteY49-2016" fmla="*/ 355240 h 4230073"/>
              <a:gd name="connsiteX50-2017" fmla="*/ 735357 w 2721527"/>
              <a:gd name="connsiteY50-2018" fmla="*/ 0 h 4230073"/>
              <a:gd name="connsiteX51-2019" fmla="*/ 375704 w 2721527"/>
              <a:gd name="connsiteY51-2020" fmla="*/ 516706 h 4230073"/>
              <a:gd name="connsiteX52-2021" fmla="*/ 366746 w 2721527"/>
              <a:gd name="connsiteY52-2022" fmla="*/ 32229 h 4230073"/>
              <a:gd name="connsiteX53-2023" fmla="*/ 261279 w 2721527"/>
              <a:gd name="connsiteY53-2024" fmla="*/ 400965 h 4230073"/>
              <a:gd name="connsiteX54-2025" fmla="*/ 284983 w 2721527"/>
              <a:gd name="connsiteY54-2026" fmla="*/ 743885 h 4230073"/>
              <a:gd name="connsiteX55-2027" fmla="*/ 122184 w 2721527"/>
              <a:gd name="connsiteY55-2028" fmla="*/ 558832 h 4230073"/>
              <a:gd name="connsiteX56-2029" fmla="*/ 38733 w 2721527"/>
              <a:gd name="connsiteY56-2030" fmla="*/ 227027 h 4230073"/>
              <a:gd name="connsiteX57-2031" fmla="*/ 59054 w 2721527"/>
              <a:gd name="connsiteY57-2032" fmla="*/ 712784 h 4230073"/>
              <a:gd name="connsiteX58-2033" fmla="*/ 1010334 w 2721527"/>
              <a:gd name="connsiteY58-2034" fmla="*/ 1894328 h 4230073"/>
              <a:gd name="connsiteX59-2035" fmla="*/ 1016894 w 2721527"/>
              <a:gd name="connsiteY59-2036" fmla="*/ 1910776 h 4230073"/>
              <a:gd name="connsiteX60-2037" fmla="*/ 984871 w 2721527"/>
              <a:gd name="connsiteY60-2038" fmla="*/ 1935423 h 4230073"/>
              <a:gd name="connsiteX61-2039" fmla="*/ 933982 w 2721527"/>
              <a:gd name="connsiteY61-2040" fmla="*/ 1945896 h 4230073"/>
              <a:gd name="connsiteX62-2041" fmla="*/ 784618 w 2721527"/>
              <a:gd name="connsiteY62-2042" fmla="*/ 1887607 h 4230073"/>
              <a:gd name="connsiteX63-2043" fmla="*/ 402101 w 2721527"/>
              <a:gd name="connsiteY63-2044" fmla="*/ 1924037 h 4230073"/>
              <a:gd name="connsiteX64-2045" fmla="*/ 693543 w 2721527"/>
              <a:gd name="connsiteY64-2046" fmla="*/ 2189978 h 4230073"/>
              <a:gd name="connsiteX65-2047" fmla="*/ 941269 w 2721527"/>
              <a:gd name="connsiteY65-2048" fmla="*/ 2084331 h 4230073"/>
              <a:gd name="connsiteX66-2049" fmla="*/ 784618 w 2721527"/>
              <a:gd name="connsiteY66-2050" fmla="*/ 2226409 h 4230073"/>
              <a:gd name="connsiteX67-2051" fmla="*/ 1021415 w 2721527"/>
              <a:gd name="connsiteY67-2052" fmla="*/ 2820222 h 4230073"/>
              <a:gd name="connsiteX68-2053" fmla="*/ 1079704 w 2721527"/>
              <a:gd name="connsiteY68-2054" fmla="*/ 3137166 h 4230073"/>
              <a:gd name="connsiteX69-2055" fmla="*/ 1294642 w 2721527"/>
              <a:gd name="connsiteY69-2056" fmla="*/ 3308388 h 4230073"/>
              <a:gd name="connsiteX70-2057" fmla="*/ 1331700 w 2721527"/>
              <a:gd name="connsiteY70-2058" fmla="*/ 3313020 h 4230073"/>
              <a:gd name="connsiteX71-2059" fmla="*/ 1331679 w 2721527"/>
              <a:gd name="connsiteY71-2060" fmla="*/ 3315674 h 4230073"/>
              <a:gd name="connsiteX72-2061" fmla="*/ 1342305 w 2721527"/>
              <a:gd name="connsiteY72-2062" fmla="*/ 3314346 h 4230073"/>
              <a:gd name="connsiteX73-2063" fmla="*/ 1352931 w 2721527"/>
              <a:gd name="connsiteY73-2064" fmla="*/ 3315674 h 4230073"/>
              <a:gd name="connsiteX74-2065" fmla="*/ 1352910 w 2721527"/>
              <a:gd name="connsiteY74-2066" fmla="*/ 3313020 h 4230073"/>
              <a:gd name="connsiteX75-2067" fmla="*/ 1389968 w 2721527"/>
              <a:gd name="connsiteY75-2068" fmla="*/ 3308388 h 4230073"/>
              <a:gd name="connsiteX76-2069" fmla="*/ 1604906 w 2721527"/>
              <a:gd name="connsiteY76-2070" fmla="*/ 3137166 h 4230073"/>
              <a:gd name="connsiteX77-2071" fmla="*/ 1663195 w 2721527"/>
              <a:gd name="connsiteY77-2072" fmla="*/ 2820222 h 4230073"/>
              <a:gd name="connsiteX78-2073" fmla="*/ 1899992 w 2721527"/>
              <a:gd name="connsiteY78-2074" fmla="*/ 2226409 h 4230073"/>
              <a:gd name="connsiteX79-2075" fmla="*/ 1743341 w 2721527"/>
              <a:gd name="connsiteY79-2076" fmla="*/ 2084331 h 4230073"/>
              <a:gd name="connsiteX80-2077" fmla="*/ 1991067 w 2721527"/>
              <a:gd name="connsiteY80-2078" fmla="*/ 2189978 h 4230073"/>
              <a:gd name="connsiteX81-2079" fmla="*/ 2282509 w 2721527"/>
              <a:gd name="connsiteY81-2080" fmla="*/ 1924037 h 4230073"/>
              <a:gd name="connsiteX82-2081" fmla="*/ 1899992 w 2721527"/>
              <a:gd name="connsiteY82-2082" fmla="*/ 1887607 h 4230073"/>
              <a:gd name="connsiteX83-2083" fmla="*/ 1750628 w 2721527"/>
              <a:gd name="connsiteY83-2084" fmla="*/ 1945896 h 4230073"/>
              <a:gd name="connsiteX84-2085" fmla="*/ 1699739 w 2721527"/>
              <a:gd name="connsiteY84-2086" fmla="*/ 1935423 h 4230073"/>
              <a:gd name="connsiteX85-2087" fmla="*/ 1695963 w 2721527"/>
              <a:gd name="connsiteY85-2088" fmla="*/ 1932516 h 4230073"/>
              <a:gd name="connsiteX86-2089" fmla="*/ 1711193 w 2721527"/>
              <a:gd name="connsiteY86-2090" fmla="*/ 1894328 h 4230073"/>
              <a:gd name="connsiteX87-2091" fmla="*/ 2662473 w 2721527"/>
              <a:gd name="connsiteY87-2092" fmla="*/ 712784 h 4230073"/>
              <a:gd name="connsiteX88-2093" fmla="*/ 2682794 w 2721527"/>
              <a:gd name="connsiteY88-2094" fmla="*/ 227027 h 4230073"/>
              <a:gd name="connsiteX89-2095" fmla="*/ 2599343 w 2721527"/>
              <a:gd name="connsiteY89-2096" fmla="*/ 558832 h 4230073"/>
              <a:gd name="connsiteX90-2097" fmla="*/ 2436544 w 2721527"/>
              <a:gd name="connsiteY90-2098" fmla="*/ 743885 h 4230073"/>
              <a:gd name="connsiteX91-2099" fmla="*/ 2460248 w 2721527"/>
              <a:gd name="connsiteY91-2100" fmla="*/ 400965 h 4230073"/>
              <a:gd name="connsiteX92-2101" fmla="*/ 2354781 w 2721527"/>
              <a:gd name="connsiteY92-2102" fmla="*/ 32229 h 4230073"/>
              <a:gd name="connsiteX93-2103" fmla="*/ 2345823 w 2721527"/>
              <a:gd name="connsiteY93-2104" fmla="*/ 516706 h 4230073"/>
              <a:gd name="connsiteX94-2105" fmla="*/ 1986170 w 2721527"/>
              <a:gd name="connsiteY94-2106" fmla="*/ 0 h 4230073"/>
              <a:gd name="connsiteX0-2107" fmla="*/ 1681411 w 2721527"/>
              <a:gd name="connsiteY0-2108" fmla="*/ 2863938 h 4230073"/>
              <a:gd name="connsiteX1-2109" fmla="*/ 1648624 w 2721527"/>
              <a:gd name="connsiteY1-2110" fmla="*/ 3133522 h 4230073"/>
              <a:gd name="connsiteX2-2111" fmla="*/ 1386326 w 2721527"/>
              <a:gd name="connsiteY2-2112" fmla="*/ 3370319 h 4230073"/>
              <a:gd name="connsiteX3-2113" fmla="*/ 1352942 w 2721527"/>
              <a:gd name="connsiteY3-2114" fmla="*/ 3368093 h 4230073"/>
              <a:gd name="connsiteX4-2115" fmla="*/ 1352930 w 2721527"/>
              <a:gd name="connsiteY4-2116" fmla="*/ 3366675 h 4230073"/>
              <a:gd name="connsiteX5-2117" fmla="*/ 1342305 w 2721527"/>
              <a:gd name="connsiteY5-2118" fmla="*/ 3367384 h 4230073"/>
              <a:gd name="connsiteX6-2119" fmla="*/ 1331680 w 2721527"/>
              <a:gd name="connsiteY6-2120" fmla="*/ 3366675 h 4230073"/>
              <a:gd name="connsiteX7-2121" fmla="*/ 1331668 w 2721527"/>
              <a:gd name="connsiteY7-2122" fmla="*/ 3368093 h 4230073"/>
              <a:gd name="connsiteX8-2123" fmla="*/ 1298284 w 2721527"/>
              <a:gd name="connsiteY8-2124" fmla="*/ 3370319 h 4230073"/>
              <a:gd name="connsiteX9-2125" fmla="*/ 1035986 w 2721527"/>
              <a:gd name="connsiteY9-2126" fmla="*/ 3133522 h 4230073"/>
              <a:gd name="connsiteX10-2127" fmla="*/ 1003199 w 2721527"/>
              <a:gd name="connsiteY10-2128" fmla="*/ 2863938 h 4230073"/>
              <a:gd name="connsiteX11-2129" fmla="*/ 595771 w 2721527"/>
              <a:gd name="connsiteY11-2130" fmla="*/ 4221364 h 4230073"/>
              <a:gd name="connsiteX12-2131" fmla="*/ 1324619 w 2721527"/>
              <a:gd name="connsiteY12-2132" fmla="*/ 4203328 h 4230073"/>
              <a:gd name="connsiteX13-2133" fmla="*/ 1324394 w 2721527"/>
              <a:gd name="connsiteY13-2134" fmla="*/ 4230073 h 4230073"/>
              <a:gd name="connsiteX14-2135" fmla="*/ 1342305 w 2721527"/>
              <a:gd name="connsiteY14-2136" fmla="*/ 4216616 h 4230073"/>
              <a:gd name="connsiteX15-2137" fmla="*/ 1360216 w 2721527"/>
              <a:gd name="connsiteY15-2138" fmla="*/ 4230073 h 4230073"/>
              <a:gd name="connsiteX16-2139" fmla="*/ 2043598 w 2721527"/>
              <a:gd name="connsiteY16-2140" fmla="*/ 4225518 h 4230073"/>
              <a:gd name="connsiteX17-2141" fmla="*/ 1681411 w 2721527"/>
              <a:gd name="connsiteY17-2142" fmla="*/ 2863938 h 4230073"/>
              <a:gd name="connsiteX18-2143" fmla="*/ 1986170 w 2721527"/>
              <a:gd name="connsiteY18-2144" fmla="*/ 0 h 4230073"/>
              <a:gd name="connsiteX19-2145" fmla="*/ 2173089 w 2721527"/>
              <a:gd name="connsiteY19-2146" fmla="*/ 355240 h 4230073"/>
              <a:gd name="connsiteX20-2147" fmla="*/ 2225047 w 2721527"/>
              <a:gd name="connsiteY20-2148" fmla="*/ 637341 h 4230073"/>
              <a:gd name="connsiteX21-2149" fmla="*/ 1970243 w 2721527"/>
              <a:gd name="connsiteY21-2150" fmla="*/ 638906 h 4230073"/>
              <a:gd name="connsiteX22-2151" fmla="*/ 1695508 w 2721527"/>
              <a:gd name="connsiteY22-2152" fmla="*/ 541873 h 4230073"/>
              <a:gd name="connsiteX23-2153" fmla="*/ 2157075 w 2721527"/>
              <a:gd name="connsiteY23-2154" fmla="*/ 797291 h 4230073"/>
              <a:gd name="connsiteX24-2155" fmla="*/ 2240609 w 2721527"/>
              <a:gd name="connsiteY24-2156" fmla="*/ 984363 h 4230073"/>
              <a:gd name="connsiteX25-2157" fmla="*/ 1746390 w 2721527"/>
              <a:gd name="connsiteY25-2158" fmla="*/ 1532950 h 4230073"/>
              <a:gd name="connsiteX26-2159" fmla="*/ 1523369 w 2721527"/>
              <a:gd name="connsiteY26-2160" fmla="*/ 1031212 h 4230073"/>
              <a:gd name="connsiteX27-2161" fmla="*/ 1501425 w 2721527"/>
              <a:gd name="connsiteY27-2162" fmla="*/ 1348610 h 4230073"/>
              <a:gd name="connsiteX28-2163" fmla="*/ 1655161 w 2721527"/>
              <a:gd name="connsiteY28-2164" fmla="*/ 1656290 h 4230073"/>
              <a:gd name="connsiteX29-2165" fmla="*/ 1590016 w 2721527"/>
              <a:gd name="connsiteY29-2166" fmla="*/ 1824073 h 4230073"/>
              <a:gd name="connsiteX30-2167" fmla="*/ 1573478 w 2721527"/>
              <a:gd name="connsiteY30-2168" fmla="*/ 1855533 h 4230073"/>
              <a:gd name="connsiteX31-2169" fmla="*/ 1540584 w 2721527"/>
              <a:gd name="connsiteY31-2170" fmla="*/ 1865806 h 4230073"/>
              <a:gd name="connsiteX32-2171" fmla="*/ 1455542 w 2721527"/>
              <a:gd name="connsiteY32-2172" fmla="*/ 1924037 h 4230073"/>
              <a:gd name="connsiteX33-2173" fmla="*/ 1342608 w 2721527"/>
              <a:gd name="connsiteY33-2174" fmla="*/ 1927680 h 4230073"/>
              <a:gd name="connsiteX34-2175" fmla="*/ 1342305 w 2721527"/>
              <a:gd name="connsiteY34-2176" fmla="*/ 1966159 h 4230073"/>
              <a:gd name="connsiteX35-2177" fmla="*/ 1342002 w 2721527"/>
              <a:gd name="connsiteY35-2178" fmla="*/ 1927680 h 4230073"/>
              <a:gd name="connsiteX36-2179" fmla="*/ 1229068 w 2721527"/>
              <a:gd name="connsiteY36-2180" fmla="*/ 1924037 h 4230073"/>
              <a:gd name="connsiteX37-2181" fmla="*/ 1171690 w 2721527"/>
              <a:gd name="connsiteY37-2182" fmla="*/ 1890795 h 4230073"/>
              <a:gd name="connsiteX38-2183" fmla="*/ 1152431 w 2721527"/>
              <a:gd name="connsiteY38-2184" fmla="*/ 1873399 h 4230073"/>
              <a:gd name="connsiteX39-2185" fmla="*/ 1156386 w 2721527"/>
              <a:gd name="connsiteY39-2186" fmla="*/ 1871393 h 4230073"/>
              <a:gd name="connsiteX40-2187" fmla="*/ 1066367 w 2721527"/>
              <a:gd name="connsiteY40-2188" fmla="*/ 1656290 h 4230073"/>
              <a:gd name="connsiteX41-2189" fmla="*/ 1220102 w 2721527"/>
              <a:gd name="connsiteY41-2190" fmla="*/ 1348610 h 4230073"/>
              <a:gd name="connsiteX42-2191" fmla="*/ 1198159 w 2721527"/>
              <a:gd name="connsiteY42-2192" fmla="*/ 1031212 h 4230073"/>
              <a:gd name="connsiteX43-2193" fmla="*/ 975138 w 2721527"/>
              <a:gd name="connsiteY43-2194" fmla="*/ 1532950 h 4230073"/>
              <a:gd name="connsiteX44-2195" fmla="*/ 480919 w 2721527"/>
              <a:gd name="connsiteY44-2196" fmla="*/ 984363 h 4230073"/>
              <a:gd name="connsiteX45-2197" fmla="*/ 564452 w 2721527"/>
              <a:gd name="connsiteY45-2198" fmla="*/ 797291 h 4230073"/>
              <a:gd name="connsiteX46-2199" fmla="*/ 1026020 w 2721527"/>
              <a:gd name="connsiteY46-2200" fmla="*/ 541873 h 4230073"/>
              <a:gd name="connsiteX47-2201" fmla="*/ 751285 w 2721527"/>
              <a:gd name="connsiteY47-2202" fmla="*/ 638906 h 4230073"/>
              <a:gd name="connsiteX48-2203" fmla="*/ 496480 w 2721527"/>
              <a:gd name="connsiteY48-2204" fmla="*/ 637341 h 4230073"/>
              <a:gd name="connsiteX49-2205" fmla="*/ 548439 w 2721527"/>
              <a:gd name="connsiteY49-2206" fmla="*/ 355240 h 4230073"/>
              <a:gd name="connsiteX50-2207" fmla="*/ 735357 w 2721527"/>
              <a:gd name="connsiteY50-2208" fmla="*/ 0 h 4230073"/>
              <a:gd name="connsiteX51-2209" fmla="*/ 375704 w 2721527"/>
              <a:gd name="connsiteY51-2210" fmla="*/ 516706 h 4230073"/>
              <a:gd name="connsiteX52-2211" fmla="*/ 366746 w 2721527"/>
              <a:gd name="connsiteY52-2212" fmla="*/ 32229 h 4230073"/>
              <a:gd name="connsiteX53-2213" fmla="*/ 261279 w 2721527"/>
              <a:gd name="connsiteY53-2214" fmla="*/ 400965 h 4230073"/>
              <a:gd name="connsiteX54-2215" fmla="*/ 284983 w 2721527"/>
              <a:gd name="connsiteY54-2216" fmla="*/ 743885 h 4230073"/>
              <a:gd name="connsiteX55-2217" fmla="*/ 122184 w 2721527"/>
              <a:gd name="connsiteY55-2218" fmla="*/ 558832 h 4230073"/>
              <a:gd name="connsiteX56-2219" fmla="*/ 38733 w 2721527"/>
              <a:gd name="connsiteY56-2220" fmla="*/ 227027 h 4230073"/>
              <a:gd name="connsiteX57-2221" fmla="*/ 59054 w 2721527"/>
              <a:gd name="connsiteY57-2222" fmla="*/ 712784 h 4230073"/>
              <a:gd name="connsiteX58-2223" fmla="*/ 1010334 w 2721527"/>
              <a:gd name="connsiteY58-2224" fmla="*/ 1894328 h 4230073"/>
              <a:gd name="connsiteX59-2225" fmla="*/ 1016894 w 2721527"/>
              <a:gd name="connsiteY59-2226" fmla="*/ 1910776 h 4230073"/>
              <a:gd name="connsiteX60-2227" fmla="*/ 984871 w 2721527"/>
              <a:gd name="connsiteY60-2228" fmla="*/ 1935423 h 4230073"/>
              <a:gd name="connsiteX61-2229" fmla="*/ 933982 w 2721527"/>
              <a:gd name="connsiteY61-2230" fmla="*/ 1945896 h 4230073"/>
              <a:gd name="connsiteX62-2231" fmla="*/ 784618 w 2721527"/>
              <a:gd name="connsiteY62-2232" fmla="*/ 1887607 h 4230073"/>
              <a:gd name="connsiteX63-2233" fmla="*/ 402101 w 2721527"/>
              <a:gd name="connsiteY63-2234" fmla="*/ 1924037 h 4230073"/>
              <a:gd name="connsiteX64-2235" fmla="*/ 693543 w 2721527"/>
              <a:gd name="connsiteY64-2236" fmla="*/ 2189978 h 4230073"/>
              <a:gd name="connsiteX65-2237" fmla="*/ 941269 w 2721527"/>
              <a:gd name="connsiteY65-2238" fmla="*/ 2084331 h 4230073"/>
              <a:gd name="connsiteX66-2239" fmla="*/ 784618 w 2721527"/>
              <a:gd name="connsiteY66-2240" fmla="*/ 2226409 h 4230073"/>
              <a:gd name="connsiteX67-2241" fmla="*/ 1021415 w 2721527"/>
              <a:gd name="connsiteY67-2242" fmla="*/ 2820222 h 4230073"/>
              <a:gd name="connsiteX68-2243" fmla="*/ 1079704 w 2721527"/>
              <a:gd name="connsiteY68-2244" fmla="*/ 3137166 h 4230073"/>
              <a:gd name="connsiteX69-2245" fmla="*/ 1294642 w 2721527"/>
              <a:gd name="connsiteY69-2246" fmla="*/ 3308388 h 4230073"/>
              <a:gd name="connsiteX70-2247" fmla="*/ 1331700 w 2721527"/>
              <a:gd name="connsiteY70-2248" fmla="*/ 3313020 h 4230073"/>
              <a:gd name="connsiteX71-2249" fmla="*/ 1331679 w 2721527"/>
              <a:gd name="connsiteY71-2250" fmla="*/ 3315674 h 4230073"/>
              <a:gd name="connsiteX72-2251" fmla="*/ 1342305 w 2721527"/>
              <a:gd name="connsiteY72-2252" fmla="*/ 3314346 h 4230073"/>
              <a:gd name="connsiteX73-2253" fmla="*/ 1352931 w 2721527"/>
              <a:gd name="connsiteY73-2254" fmla="*/ 3315674 h 4230073"/>
              <a:gd name="connsiteX74-2255" fmla="*/ 1352910 w 2721527"/>
              <a:gd name="connsiteY74-2256" fmla="*/ 3313020 h 4230073"/>
              <a:gd name="connsiteX75-2257" fmla="*/ 1389968 w 2721527"/>
              <a:gd name="connsiteY75-2258" fmla="*/ 3308388 h 4230073"/>
              <a:gd name="connsiteX76-2259" fmla="*/ 1604906 w 2721527"/>
              <a:gd name="connsiteY76-2260" fmla="*/ 3137166 h 4230073"/>
              <a:gd name="connsiteX77-2261" fmla="*/ 1663195 w 2721527"/>
              <a:gd name="connsiteY77-2262" fmla="*/ 2820222 h 4230073"/>
              <a:gd name="connsiteX78-2263" fmla="*/ 1899992 w 2721527"/>
              <a:gd name="connsiteY78-2264" fmla="*/ 2226409 h 4230073"/>
              <a:gd name="connsiteX79-2265" fmla="*/ 1743341 w 2721527"/>
              <a:gd name="connsiteY79-2266" fmla="*/ 2084331 h 4230073"/>
              <a:gd name="connsiteX80-2267" fmla="*/ 1991067 w 2721527"/>
              <a:gd name="connsiteY80-2268" fmla="*/ 2189978 h 4230073"/>
              <a:gd name="connsiteX81-2269" fmla="*/ 2282509 w 2721527"/>
              <a:gd name="connsiteY81-2270" fmla="*/ 1924037 h 4230073"/>
              <a:gd name="connsiteX82-2271" fmla="*/ 1899992 w 2721527"/>
              <a:gd name="connsiteY82-2272" fmla="*/ 1887607 h 4230073"/>
              <a:gd name="connsiteX83-2273" fmla="*/ 1750628 w 2721527"/>
              <a:gd name="connsiteY83-2274" fmla="*/ 1945896 h 4230073"/>
              <a:gd name="connsiteX84-2275" fmla="*/ 1699739 w 2721527"/>
              <a:gd name="connsiteY84-2276" fmla="*/ 1935423 h 4230073"/>
              <a:gd name="connsiteX85-2277" fmla="*/ 1695963 w 2721527"/>
              <a:gd name="connsiteY85-2278" fmla="*/ 1932516 h 4230073"/>
              <a:gd name="connsiteX86-2279" fmla="*/ 1711193 w 2721527"/>
              <a:gd name="connsiteY86-2280" fmla="*/ 1894328 h 4230073"/>
              <a:gd name="connsiteX87-2281" fmla="*/ 2662473 w 2721527"/>
              <a:gd name="connsiteY87-2282" fmla="*/ 712784 h 4230073"/>
              <a:gd name="connsiteX88-2283" fmla="*/ 2682794 w 2721527"/>
              <a:gd name="connsiteY88-2284" fmla="*/ 227027 h 4230073"/>
              <a:gd name="connsiteX89-2285" fmla="*/ 2599343 w 2721527"/>
              <a:gd name="connsiteY89-2286" fmla="*/ 558832 h 4230073"/>
              <a:gd name="connsiteX90-2287" fmla="*/ 2436544 w 2721527"/>
              <a:gd name="connsiteY90-2288" fmla="*/ 743885 h 4230073"/>
              <a:gd name="connsiteX91-2289" fmla="*/ 2460248 w 2721527"/>
              <a:gd name="connsiteY91-2290" fmla="*/ 400965 h 4230073"/>
              <a:gd name="connsiteX92-2291" fmla="*/ 2354781 w 2721527"/>
              <a:gd name="connsiteY92-2292" fmla="*/ 32229 h 4230073"/>
              <a:gd name="connsiteX93-2293" fmla="*/ 2345823 w 2721527"/>
              <a:gd name="connsiteY93-2294" fmla="*/ 516706 h 4230073"/>
              <a:gd name="connsiteX94-2295" fmla="*/ 1986170 w 2721527"/>
              <a:gd name="connsiteY94-2296" fmla="*/ 0 h 4230073"/>
              <a:gd name="connsiteX0-2297" fmla="*/ 1681411 w 2721527"/>
              <a:gd name="connsiteY0-2298" fmla="*/ 2863938 h 4230073"/>
              <a:gd name="connsiteX1-2299" fmla="*/ 1648624 w 2721527"/>
              <a:gd name="connsiteY1-2300" fmla="*/ 3133522 h 4230073"/>
              <a:gd name="connsiteX2-2301" fmla="*/ 1386326 w 2721527"/>
              <a:gd name="connsiteY2-2302" fmla="*/ 3370319 h 4230073"/>
              <a:gd name="connsiteX3-2303" fmla="*/ 1352942 w 2721527"/>
              <a:gd name="connsiteY3-2304" fmla="*/ 3368093 h 4230073"/>
              <a:gd name="connsiteX4-2305" fmla="*/ 1352930 w 2721527"/>
              <a:gd name="connsiteY4-2306" fmla="*/ 3366675 h 4230073"/>
              <a:gd name="connsiteX5-2307" fmla="*/ 1342305 w 2721527"/>
              <a:gd name="connsiteY5-2308" fmla="*/ 3367384 h 4230073"/>
              <a:gd name="connsiteX6-2309" fmla="*/ 1331680 w 2721527"/>
              <a:gd name="connsiteY6-2310" fmla="*/ 3366675 h 4230073"/>
              <a:gd name="connsiteX7-2311" fmla="*/ 1331668 w 2721527"/>
              <a:gd name="connsiteY7-2312" fmla="*/ 3368093 h 4230073"/>
              <a:gd name="connsiteX8-2313" fmla="*/ 1298284 w 2721527"/>
              <a:gd name="connsiteY8-2314" fmla="*/ 3370319 h 4230073"/>
              <a:gd name="connsiteX9-2315" fmla="*/ 1035986 w 2721527"/>
              <a:gd name="connsiteY9-2316" fmla="*/ 3133522 h 4230073"/>
              <a:gd name="connsiteX10-2317" fmla="*/ 1003199 w 2721527"/>
              <a:gd name="connsiteY10-2318" fmla="*/ 2863938 h 4230073"/>
              <a:gd name="connsiteX11-2319" fmla="*/ 595771 w 2721527"/>
              <a:gd name="connsiteY11-2320" fmla="*/ 4221364 h 4230073"/>
              <a:gd name="connsiteX12-2321" fmla="*/ 1324619 w 2721527"/>
              <a:gd name="connsiteY12-2322" fmla="*/ 4203328 h 4230073"/>
              <a:gd name="connsiteX13-2323" fmla="*/ 1324394 w 2721527"/>
              <a:gd name="connsiteY13-2324" fmla="*/ 4230073 h 4230073"/>
              <a:gd name="connsiteX14-2325" fmla="*/ 1342305 w 2721527"/>
              <a:gd name="connsiteY14-2326" fmla="*/ 4216616 h 4230073"/>
              <a:gd name="connsiteX15-2327" fmla="*/ 2043598 w 2721527"/>
              <a:gd name="connsiteY15-2328" fmla="*/ 4225518 h 4230073"/>
              <a:gd name="connsiteX16-2329" fmla="*/ 1681411 w 2721527"/>
              <a:gd name="connsiteY16-2330" fmla="*/ 2863938 h 4230073"/>
              <a:gd name="connsiteX17-2331" fmla="*/ 1986170 w 2721527"/>
              <a:gd name="connsiteY17-2332" fmla="*/ 0 h 4230073"/>
              <a:gd name="connsiteX18-2333" fmla="*/ 2173089 w 2721527"/>
              <a:gd name="connsiteY18-2334" fmla="*/ 355240 h 4230073"/>
              <a:gd name="connsiteX19-2335" fmla="*/ 2225047 w 2721527"/>
              <a:gd name="connsiteY19-2336" fmla="*/ 637341 h 4230073"/>
              <a:gd name="connsiteX20-2337" fmla="*/ 1970243 w 2721527"/>
              <a:gd name="connsiteY20-2338" fmla="*/ 638906 h 4230073"/>
              <a:gd name="connsiteX21-2339" fmla="*/ 1695508 w 2721527"/>
              <a:gd name="connsiteY21-2340" fmla="*/ 541873 h 4230073"/>
              <a:gd name="connsiteX22-2341" fmla="*/ 2157075 w 2721527"/>
              <a:gd name="connsiteY22-2342" fmla="*/ 797291 h 4230073"/>
              <a:gd name="connsiteX23-2343" fmla="*/ 2240609 w 2721527"/>
              <a:gd name="connsiteY23-2344" fmla="*/ 984363 h 4230073"/>
              <a:gd name="connsiteX24-2345" fmla="*/ 1746390 w 2721527"/>
              <a:gd name="connsiteY24-2346" fmla="*/ 1532950 h 4230073"/>
              <a:gd name="connsiteX25-2347" fmla="*/ 1523369 w 2721527"/>
              <a:gd name="connsiteY25-2348" fmla="*/ 1031212 h 4230073"/>
              <a:gd name="connsiteX26-2349" fmla="*/ 1501425 w 2721527"/>
              <a:gd name="connsiteY26-2350" fmla="*/ 1348610 h 4230073"/>
              <a:gd name="connsiteX27-2351" fmla="*/ 1655161 w 2721527"/>
              <a:gd name="connsiteY27-2352" fmla="*/ 1656290 h 4230073"/>
              <a:gd name="connsiteX28-2353" fmla="*/ 1590016 w 2721527"/>
              <a:gd name="connsiteY28-2354" fmla="*/ 1824073 h 4230073"/>
              <a:gd name="connsiteX29-2355" fmla="*/ 1573478 w 2721527"/>
              <a:gd name="connsiteY29-2356" fmla="*/ 1855533 h 4230073"/>
              <a:gd name="connsiteX30-2357" fmla="*/ 1540584 w 2721527"/>
              <a:gd name="connsiteY30-2358" fmla="*/ 1865806 h 4230073"/>
              <a:gd name="connsiteX31-2359" fmla="*/ 1455542 w 2721527"/>
              <a:gd name="connsiteY31-2360" fmla="*/ 1924037 h 4230073"/>
              <a:gd name="connsiteX32-2361" fmla="*/ 1342608 w 2721527"/>
              <a:gd name="connsiteY32-2362" fmla="*/ 1927680 h 4230073"/>
              <a:gd name="connsiteX33-2363" fmla="*/ 1342305 w 2721527"/>
              <a:gd name="connsiteY33-2364" fmla="*/ 1966159 h 4230073"/>
              <a:gd name="connsiteX34-2365" fmla="*/ 1342002 w 2721527"/>
              <a:gd name="connsiteY34-2366" fmla="*/ 1927680 h 4230073"/>
              <a:gd name="connsiteX35-2367" fmla="*/ 1229068 w 2721527"/>
              <a:gd name="connsiteY35-2368" fmla="*/ 1924037 h 4230073"/>
              <a:gd name="connsiteX36-2369" fmla="*/ 1171690 w 2721527"/>
              <a:gd name="connsiteY36-2370" fmla="*/ 1890795 h 4230073"/>
              <a:gd name="connsiteX37-2371" fmla="*/ 1152431 w 2721527"/>
              <a:gd name="connsiteY37-2372" fmla="*/ 1873399 h 4230073"/>
              <a:gd name="connsiteX38-2373" fmla="*/ 1156386 w 2721527"/>
              <a:gd name="connsiteY38-2374" fmla="*/ 1871393 h 4230073"/>
              <a:gd name="connsiteX39-2375" fmla="*/ 1066367 w 2721527"/>
              <a:gd name="connsiteY39-2376" fmla="*/ 1656290 h 4230073"/>
              <a:gd name="connsiteX40-2377" fmla="*/ 1220102 w 2721527"/>
              <a:gd name="connsiteY40-2378" fmla="*/ 1348610 h 4230073"/>
              <a:gd name="connsiteX41-2379" fmla="*/ 1198159 w 2721527"/>
              <a:gd name="connsiteY41-2380" fmla="*/ 1031212 h 4230073"/>
              <a:gd name="connsiteX42-2381" fmla="*/ 975138 w 2721527"/>
              <a:gd name="connsiteY42-2382" fmla="*/ 1532950 h 4230073"/>
              <a:gd name="connsiteX43-2383" fmla="*/ 480919 w 2721527"/>
              <a:gd name="connsiteY43-2384" fmla="*/ 984363 h 4230073"/>
              <a:gd name="connsiteX44-2385" fmla="*/ 564452 w 2721527"/>
              <a:gd name="connsiteY44-2386" fmla="*/ 797291 h 4230073"/>
              <a:gd name="connsiteX45-2387" fmla="*/ 1026020 w 2721527"/>
              <a:gd name="connsiteY45-2388" fmla="*/ 541873 h 4230073"/>
              <a:gd name="connsiteX46-2389" fmla="*/ 751285 w 2721527"/>
              <a:gd name="connsiteY46-2390" fmla="*/ 638906 h 4230073"/>
              <a:gd name="connsiteX47-2391" fmla="*/ 496480 w 2721527"/>
              <a:gd name="connsiteY47-2392" fmla="*/ 637341 h 4230073"/>
              <a:gd name="connsiteX48-2393" fmla="*/ 548439 w 2721527"/>
              <a:gd name="connsiteY48-2394" fmla="*/ 355240 h 4230073"/>
              <a:gd name="connsiteX49-2395" fmla="*/ 735357 w 2721527"/>
              <a:gd name="connsiteY49-2396" fmla="*/ 0 h 4230073"/>
              <a:gd name="connsiteX50-2397" fmla="*/ 375704 w 2721527"/>
              <a:gd name="connsiteY50-2398" fmla="*/ 516706 h 4230073"/>
              <a:gd name="connsiteX51-2399" fmla="*/ 366746 w 2721527"/>
              <a:gd name="connsiteY51-2400" fmla="*/ 32229 h 4230073"/>
              <a:gd name="connsiteX52-2401" fmla="*/ 261279 w 2721527"/>
              <a:gd name="connsiteY52-2402" fmla="*/ 400965 h 4230073"/>
              <a:gd name="connsiteX53-2403" fmla="*/ 284983 w 2721527"/>
              <a:gd name="connsiteY53-2404" fmla="*/ 743885 h 4230073"/>
              <a:gd name="connsiteX54-2405" fmla="*/ 122184 w 2721527"/>
              <a:gd name="connsiteY54-2406" fmla="*/ 558832 h 4230073"/>
              <a:gd name="connsiteX55-2407" fmla="*/ 38733 w 2721527"/>
              <a:gd name="connsiteY55-2408" fmla="*/ 227027 h 4230073"/>
              <a:gd name="connsiteX56-2409" fmla="*/ 59054 w 2721527"/>
              <a:gd name="connsiteY56-2410" fmla="*/ 712784 h 4230073"/>
              <a:gd name="connsiteX57-2411" fmla="*/ 1010334 w 2721527"/>
              <a:gd name="connsiteY57-2412" fmla="*/ 1894328 h 4230073"/>
              <a:gd name="connsiteX58-2413" fmla="*/ 1016894 w 2721527"/>
              <a:gd name="connsiteY58-2414" fmla="*/ 1910776 h 4230073"/>
              <a:gd name="connsiteX59-2415" fmla="*/ 984871 w 2721527"/>
              <a:gd name="connsiteY59-2416" fmla="*/ 1935423 h 4230073"/>
              <a:gd name="connsiteX60-2417" fmla="*/ 933982 w 2721527"/>
              <a:gd name="connsiteY60-2418" fmla="*/ 1945896 h 4230073"/>
              <a:gd name="connsiteX61-2419" fmla="*/ 784618 w 2721527"/>
              <a:gd name="connsiteY61-2420" fmla="*/ 1887607 h 4230073"/>
              <a:gd name="connsiteX62-2421" fmla="*/ 402101 w 2721527"/>
              <a:gd name="connsiteY62-2422" fmla="*/ 1924037 h 4230073"/>
              <a:gd name="connsiteX63-2423" fmla="*/ 693543 w 2721527"/>
              <a:gd name="connsiteY63-2424" fmla="*/ 2189978 h 4230073"/>
              <a:gd name="connsiteX64-2425" fmla="*/ 941269 w 2721527"/>
              <a:gd name="connsiteY64-2426" fmla="*/ 2084331 h 4230073"/>
              <a:gd name="connsiteX65-2427" fmla="*/ 784618 w 2721527"/>
              <a:gd name="connsiteY65-2428" fmla="*/ 2226409 h 4230073"/>
              <a:gd name="connsiteX66-2429" fmla="*/ 1021415 w 2721527"/>
              <a:gd name="connsiteY66-2430" fmla="*/ 2820222 h 4230073"/>
              <a:gd name="connsiteX67-2431" fmla="*/ 1079704 w 2721527"/>
              <a:gd name="connsiteY67-2432" fmla="*/ 3137166 h 4230073"/>
              <a:gd name="connsiteX68-2433" fmla="*/ 1294642 w 2721527"/>
              <a:gd name="connsiteY68-2434" fmla="*/ 3308388 h 4230073"/>
              <a:gd name="connsiteX69-2435" fmla="*/ 1331700 w 2721527"/>
              <a:gd name="connsiteY69-2436" fmla="*/ 3313020 h 4230073"/>
              <a:gd name="connsiteX70-2437" fmla="*/ 1331679 w 2721527"/>
              <a:gd name="connsiteY70-2438" fmla="*/ 3315674 h 4230073"/>
              <a:gd name="connsiteX71-2439" fmla="*/ 1342305 w 2721527"/>
              <a:gd name="connsiteY71-2440" fmla="*/ 3314346 h 4230073"/>
              <a:gd name="connsiteX72-2441" fmla="*/ 1352931 w 2721527"/>
              <a:gd name="connsiteY72-2442" fmla="*/ 3315674 h 4230073"/>
              <a:gd name="connsiteX73-2443" fmla="*/ 1352910 w 2721527"/>
              <a:gd name="connsiteY73-2444" fmla="*/ 3313020 h 4230073"/>
              <a:gd name="connsiteX74-2445" fmla="*/ 1389968 w 2721527"/>
              <a:gd name="connsiteY74-2446" fmla="*/ 3308388 h 4230073"/>
              <a:gd name="connsiteX75-2447" fmla="*/ 1604906 w 2721527"/>
              <a:gd name="connsiteY75-2448" fmla="*/ 3137166 h 4230073"/>
              <a:gd name="connsiteX76-2449" fmla="*/ 1663195 w 2721527"/>
              <a:gd name="connsiteY76-2450" fmla="*/ 2820222 h 4230073"/>
              <a:gd name="connsiteX77-2451" fmla="*/ 1899992 w 2721527"/>
              <a:gd name="connsiteY77-2452" fmla="*/ 2226409 h 4230073"/>
              <a:gd name="connsiteX78-2453" fmla="*/ 1743341 w 2721527"/>
              <a:gd name="connsiteY78-2454" fmla="*/ 2084331 h 4230073"/>
              <a:gd name="connsiteX79-2455" fmla="*/ 1991067 w 2721527"/>
              <a:gd name="connsiteY79-2456" fmla="*/ 2189978 h 4230073"/>
              <a:gd name="connsiteX80-2457" fmla="*/ 2282509 w 2721527"/>
              <a:gd name="connsiteY80-2458" fmla="*/ 1924037 h 4230073"/>
              <a:gd name="connsiteX81-2459" fmla="*/ 1899992 w 2721527"/>
              <a:gd name="connsiteY81-2460" fmla="*/ 1887607 h 4230073"/>
              <a:gd name="connsiteX82-2461" fmla="*/ 1750628 w 2721527"/>
              <a:gd name="connsiteY82-2462" fmla="*/ 1945896 h 4230073"/>
              <a:gd name="connsiteX83-2463" fmla="*/ 1699739 w 2721527"/>
              <a:gd name="connsiteY83-2464" fmla="*/ 1935423 h 4230073"/>
              <a:gd name="connsiteX84-2465" fmla="*/ 1695963 w 2721527"/>
              <a:gd name="connsiteY84-2466" fmla="*/ 1932516 h 4230073"/>
              <a:gd name="connsiteX85-2467" fmla="*/ 1711193 w 2721527"/>
              <a:gd name="connsiteY85-2468" fmla="*/ 1894328 h 4230073"/>
              <a:gd name="connsiteX86-2469" fmla="*/ 2662473 w 2721527"/>
              <a:gd name="connsiteY86-2470" fmla="*/ 712784 h 4230073"/>
              <a:gd name="connsiteX87-2471" fmla="*/ 2682794 w 2721527"/>
              <a:gd name="connsiteY87-2472" fmla="*/ 227027 h 4230073"/>
              <a:gd name="connsiteX88-2473" fmla="*/ 2599343 w 2721527"/>
              <a:gd name="connsiteY88-2474" fmla="*/ 558832 h 4230073"/>
              <a:gd name="connsiteX89-2475" fmla="*/ 2436544 w 2721527"/>
              <a:gd name="connsiteY89-2476" fmla="*/ 743885 h 4230073"/>
              <a:gd name="connsiteX90-2477" fmla="*/ 2460248 w 2721527"/>
              <a:gd name="connsiteY90-2478" fmla="*/ 400965 h 4230073"/>
              <a:gd name="connsiteX91-2479" fmla="*/ 2354781 w 2721527"/>
              <a:gd name="connsiteY91-2480" fmla="*/ 32229 h 4230073"/>
              <a:gd name="connsiteX92-2481" fmla="*/ 2345823 w 2721527"/>
              <a:gd name="connsiteY92-2482" fmla="*/ 516706 h 4230073"/>
              <a:gd name="connsiteX93-2483" fmla="*/ 1986170 w 2721527"/>
              <a:gd name="connsiteY93-2484" fmla="*/ 0 h 4230073"/>
              <a:gd name="connsiteX0-2485" fmla="*/ 1681411 w 2721527"/>
              <a:gd name="connsiteY0-2486" fmla="*/ 2863938 h 4230073"/>
              <a:gd name="connsiteX1-2487" fmla="*/ 1648624 w 2721527"/>
              <a:gd name="connsiteY1-2488" fmla="*/ 3133522 h 4230073"/>
              <a:gd name="connsiteX2-2489" fmla="*/ 1386326 w 2721527"/>
              <a:gd name="connsiteY2-2490" fmla="*/ 3370319 h 4230073"/>
              <a:gd name="connsiteX3-2491" fmla="*/ 1352942 w 2721527"/>
              <a:gd name="connsiteY3-2492" fmla="*/ 3368093 h 4230073"/>
              <a:gd name="connsiteX4-2493" fmla="*/ 1352930 w 2721527"/>
              <a:gd name="connsiteY4-2494" fmla="*/ 3366675 h 4230073"/>
              <a:gd name="connsiteX5-2495" fmla="*/ 1342305 w 2721527"/>
              <a:gd name="connsiteY5-2496" fmla="*/ 3367384 h 4230073"/>
              <a:gd name="connsiteX6-2497" fmla="*/ 1331680 w 2721527"/>
              <a:gd name="connsiteY6-2498" fmla="*/ 3366675 h 4230073"/>
              <a:gd name="connsiteX7-2499" fmla="*/ 1331668 w 2721527"/>
              <a:gd name="connsiteY7-2500" fmla="*/ 3368093 h 4230073"/>
              <a:gd name="connsiteX8-2501" fmla="*/ 1298284 w 2721527"/>
              <a:gd name="connsiteY8-2502" fmla="*/ 3370319 h 4230073"/>
              <a:gd name="connsiteX9-2503" fmla="*/ 1035986 w 2721527"/>
              <a:gd name="connsiteY9-2504" fmla="*/ 3133522 h 4230073"/>
              <a:gd name="connsiteX10-2505" fmla="*/ 1003199 w 2721527"/>
              <a:gd name="connsiteY10-2506" fmla="*/ 2863938 h 4230073"/>
              <a:gd name="connsiteX11-2507" fmla="*/ 595771 w 2721527"/>
              <a:gd name="connsiteY11-2508" fmla="*/ 4221364 h 4230073"/>
              <a:gd name="connsiteX12-2509" fmla="*/ 1324619 w 2721527"/>
              <a:gd name="connsiteY12-2510" fmla="*/ 4203328 h 4230073"/>
              <a:gd name="connsiteX13-2511" fmla="*/ 1324394 w 2721527"/>
              <a:gd name="connsiteY13-2512" fmla="*/ 4230073 h 4230073"/>
              <a:gd name="connsiteX14-2513" fmla="*/ 2043598 w 2721527"/>
              <a:gd name="connsiteY14-2514" fmla="*/ 4225518 h 4230073"/>
              <a:gd name="connsiteX15-2515" fmla="*/ 1681411 w 2721527"/>
              <a:gd name="connsiteY15-2516" fmla="*/ 2863938 h 4230073"/>
              <a:gd name="connsiteX16-2517" fmla="*/ 1986170 w 2721527"/>
              <a:gd name="connsiteY16-2518" fmla="*/ 0 h 4230073"/>
              <a:gd name="connsiteX17-2519" fmla="*/ 2173089 w 2721527"/>
              <a:gd name="connsiteY17-2520" fmla="*/ 355240 h 4230073"/>
              <a:gd name="connsiteX18-2521" fmla="*/ 2225047 w 2721527"/>
              <a:gd name="connsiteY18-2522" fmla="*/ 637341 h 4230073"/>
              <a:gd name="connsiteX19-2523" fmla="*/ 1970243 w 2721527"/>
              <a:gd name="connsiteY19-2524" fmla="*/ 638906 h 4230073"/>
              <a:gd name="connsiteX20-2525" fmla="*/ 1695508 w 2721527"/>
              <a:gd name="connsiteY20-2526" fmla="*/ 541873 h 4230073"/>
              <a:gd name="connsiteX21-2527" fmla="*/ 2157075 w 2721527"/>
              <a:gd name="connsiteY21-2528" fmla="*/ 797291 h 4230073"/>
              <a:gd name="connsiteX22-2529" fmla="*/ 2240609 w 2721527"/>
              <a:gd name="connsiteY22-2530" fmla="*/ 984363 h 4230073"/>
              <a:gd name="connsiteX23-2531" fmla="*/ 1746390 w 2721527"/>
              <a:gd name="connsiteY23-2532" fmla="*/ 1532950 h 4230073"/>
              <a:gd name="connsiteX24-2533" fmla="*/ 1523369 w 2721527"/>
              <a:gd name="connsiteY24-2534" fmla="*/ 1031212 h 4230073"/>
              <a:gd name="connsiteX25-2535" fmla="*/ 1501425 w 2721527"/>
              <a:gd name="connsiteY25-2536" fmla="*/ 1348610 h 4230073"/>
              <a:gd name="connsiteX26-2537" fmla="*/ 1655161 w 2721527"/>
              <a:gd name="connsiteY26-2538" fmla="*/ 1656290 h 4230073"/>
              <a:gd name="connsiteX27-2539" fmla="*/ 1590016 w 2721527"/>
              <a:gd name="connsiteY27-2540" fmla="*/ 1824073 h 4230073"/>
              <a:gd name="connsiteX28-2541" fmla="*/ 1573478 w 2721527"/>
              <a:gd name="connsiteY28-2542" fmla="*/ 1855533 h 4230073"/>
              <a:gd name="connsiteX29-2543" fmla="*/ 1540584 w 2721527"/>
              <a:gd name="connsiteY29-2544" fmla="*/ 1865806 h 4230073"/>
              <a:gd name="connsiteX30-2545" fmla="*/ 1455542 w 2721527"/>
              <a:gd name="connsiteY30-2546" fmla="*/ 1924037 h 4230073"/>
              <a:gd name="connsiteX31-2547" fmla="*/ 1342608 w 2721527"/>
              <a:gd name="connsiteY31-2548" fmla="*/ 1927680 h 4230073"/>
              <a:gd name="connsiteX32-2549" fmla="*/ 1342305 w 2721527"/>
              <a:gd name="connsiteY32-2550" fmla="*/ 1966159 h 4230073"/>
              <a:gd name="connsiteX33-2551" fmla="*/ 1342002 w 2721527"/>
              <a:gd name="connsiteY33-2552" fmla="*/ 1927680 h 4230073"/>
              <a:gd name="connsiteX34-2553" fmla="*/ 1229068 w 2721527"/>
              <a:gd name="connsiteY34-2554" fmla="*/ 1924037 h 4230073"/>
              <a:gd name="connsiteX35-2555" fmla="*/ 1171690 w 2721527"/>
              <a:gd name="connsiteY35-2556" fmla="*/ 1890795 h 4230073"/>
              <a:gd name="connsiteX36-2557" fmla="*/ 1152431 w 2721527"/>
              <a:gd name="connsiteY36-2558" fmla="*/ 1873399 h 4230073"/>
              <a:gd name="connsiteX37-2559" fmla="*/ 1156386 w 2721527"/>
              <a:gd name="connsiteY37-2560" fmla="*/ 1871393 h 4230073"/>
              <a:gd name="connsiteX38-2561" fmla="*/ 1066367 w 2721527"/>
              <a:gd name="connsiteY38-2562" fmla="*/ 1656290 h 4230073"/>
              <a:gd name="connsiteX39-2563" fmla="*/ 1220102 w 2721527"/>
              <a:gd name="connsiteY39-2564" fmla="*/ 1348610 h 4230073"/>
              <a:gd name="connsiteX40-2565" fmla="*/ 1198159 w 2721527"/>
              <a:gd name="connsiteY40-2566" fmla="*/ 1031212 h 4230073"/>
              <a:gd name="connsiteX41-2567" fmla="*/ 975138 w 2721527"/>
              <a:gd name="connsiteY41-2568" fmla="*/ 1532950 h 4230073"/>
              <a:gd name="connsiteX42-2569" fmla="*/ 480919 w 2721527"/>
              <a:gd name="connsiteY42-2570" fmla="*/ 984363 h 4230073"/>
              <a:gd name="connsiteX43-2571" fmla="*/ 564452 w 2721527"/>
              <a:gd name="connsiteY43-2572" fmla="*/ 797291 h 4230073"/>
              <a:gd name="connsiteX44-2573" fmla="*/ 1026020 w 2721527"/>
              <a:gd name="connsiteY44-2574" fmla="*/ 541873 h 4230073"/>
              <a:gd name="connsiteX45-2575" fmla="*/ 751285 w 2721527"/>
              <a:gd name="connsiteY45-2576" fmla="*/ 638906 h 4230073"/>
              <a:gd name="connsiteX46-2577" fmla="*/ 496480 w 2721527"/>
              <a:gd name="connsiteY46-2578" fmla="*/ 637341 h 4230073"/>
              <a:gd name="connsiteX47-2579" fmla="*/ 548439 w 2721527"/>
              <a:gd name="connsiteY47-2580" fmla="*/ 355240 h 4230073"/>
              <a:gd name="connsiteX48-2581" fmla="*/ 735357 w 2721527"/>
              <a:gd name="connsiteY48-2582" fmla="*/ 0 h 4230073"/>
              <a:gd name="connsiteX49-2583" fmla="*/ 375704 w 2721527"/>
              <a:gd name="connsiteY49-2584" fmla="*/ 516706 h 4230073"/>
              <a:gd name="connsiteX50-2585" fmla="*/ 366746 w 2721527"/>
              <a:gd name="connsiteY50-2586" fmla="*/ 32229 h 4230073"/>
              <a:gd name="connsiteX51-2587" fmla="*/ 261279 w 2721527"/>
              <a:gd name="connsiteY51-2588" fmla="*/ 400965 h 4230073"/>
              <a:gd name="connsiteX52-2589" fmla="*/ 284983 w 2721527"/>
              <a:gd name="connsiteY52-2590" fmla="*/ 743885 h 4230073"/>
              <a:gd name="connsiteX53-2591" fmla="*/ 122184 w 2721527"/>
              <a:gd name="connsiteY53-2592" fmla="*/ 558832 h 4230073"/>
              <a:gd name="connsiteX54-2593" fmla="*/ 38733 w 2721527"/>
              <a:gd name="connsiteY54-2594" fmla="*/ 227027 h 4230073"/>
              <a:gd name="connsiteX55-2595" fmla="*/ 59054 w 2721527"/>
              <a:gd name="connsiteY55-2596" fmla="*/ 712784 h 4230073"/>
              <a:gd name="connsiteX56-2597" fmla="*/ 1010334 w 2721527"/>
              <a:gd name="connsiteY56-2598" fmla="*/ 1894328 h 4230073"/>
              <a:gd name="connsiteX57-2599" fmla="*/ 1016894 w 2721527"/>
              <a:gd name="connsiteY57-2600" fmla="*/ 1910776 h 4230073"/>
              <a:gd name="connsiteX58-2601" fmla="*/ 984871 w 2721527"/>
              <a:gd name="connsiteY58-2602" fmla="*/ 1935423 h 4230073"/>
              <a:gd name="connsiteX59-2603" fmla="*/ 933982 w 2721527"/>
              <a:gd name="connsiteY59-2604" fmla="*/ 1945896 h 4230073"/>
              <a:gd name="connsiteX60-2605" fmla="*/ 784618 w 2721527"/>
              <a:gd name="connsiteY60-2606" fmla="*/ 1887607 h 4230073"/>
              <a:gd name="connsiteX61-2607" fmla="*/ 402101 w 2721527"/>
              <a:gd name="connsiteY61-2608" fmla="*/ 1924037 h 4230073"/>
              <a:gd name="connsiteX62-2609" fmla="*/ 693543 w 2721527"/>
              <a:gd name="connsiteY62-2610" fmla="*/ 2189978 h 4230073"/>
              <a:gd name="connsiteX63-2611" fmla="*/ 941269 w 2721527"/>
              <a:gd name="connsiteY63-2612" fmla="*/ 2084331 h 4230073"/>
              <a:gd name="connsiteX64-2613" fmla="*/ 784618 w 2721527"/>
              <a:gd name="connsiteY64-2614" fmla="*/ 2226409 h 4230073"/>
              <a:gd name="connsiteX65-2615" fmla="*/ 1021415 w 2721527"/>
              <a:gd name="connsiteY65-2616" fmla="*/ 2820222 h 4230073"/>
              <a:gd name="connsiteX66-2617" fmla="*/ 1079704 w 2721527"/>
              <a:gd name="connsiteY66-2618" fmla="*/ 3137166 h 4230073"/>
              <a:gd name="connsiteX67-2619" fmla="*/ 1294642 w 2721527"/>
              <a:gd name="connsiteY67-2620" fmla="*/ 3308388 h 4230073"/>
              <a:gd name="connsiteX68-2621" fmla="*/ 1331700 w 2721527"/>
              <a:gd name="connsiteY68-2622" fmla="*/ 3313020 h 4230073"/>
              <a:gd name="connsiteX69-2623" fmla="*/ 1331679 w 2721527"/>
              <a:gd name="connsiteY69-2624" fmla="*/ 3315674 h 4230073"/>
              <a:gd name="connsiteX70-2625" fmla="*/ 1342305 w 2721527"/>
              <a:gd name="connsiteY70-2626" fmla="*/ 3314346 h 4230073"/>
              <a:gd name="connsiteX71-2627" fmla="*/ 1352931 w 2721527"/>
              <a:gd name="connsiteY71-2628" fmla="*/ 3315674 h 4230073"/>
              <a:gd name="connsiteX72-2629" fmla="*/ 1352910 w 2721527"/>
              <a:gd name="connsiteY72-2630" fmla="*/ 3313020 h 4230073"/>
              <a:gd name="connsiteX73-2631" fmla="*/ 1389968 w 2721527"/>
              <a:gd name="connsiteY73-2632" fmla="*/ 3308388 h 4230073"/>
              <a:gd name="connsiteX74-2633" fmla="*/ 1604906 w 2721527"/>
              <a:gd name="connsiteY74-2634" fmla="*/ 3137166 h 4230073"/>
              <a:gd name="connsiteX75-2635" fmla="*/ 1663195 w 2721527"/>
              <a:gd name="connsiteY75-2636" fmla="*/ 2820222 h 4230073"/>
              <a:gd name="connsiteX76-2637" fmla="*/ 1899992 w 2721527"/>
              <a:gd name="connsiteY76-2638" fmla="*/ 2226409 h 4230073"/>
              <a:gd name="connsiteX77-2639" fmla="*/ 1743341 w 2721527"/>
              <a:gd name="connsiteY77-2640" fmla="*/ 2084331 h 4230073"/>
              <a:gd name="connsiteX78-2641" fmla="*/ 1991067 w 2721527"/>
              <a:gd name="connsiteY78-2642" fmla="*/ 2189978 h 4230073"/>
              <a:gd name="connsiteX79-2643" fmla="*/ 2282509 w 2721527"/>
              <a:gd name="connsiteY79-2644" fmla="*/ 1924037 h 4230073"/>
              <a:gd name="connsiteX80-2645" fmla="*/ 1899992 w 2721527"/>
              <a:gd name="connsiteY80-2646" fmla="*/ 1887607 h 4230073"/>
              <a:gd name="connsiteX81-2647" fmla="*/ 1750628 w 2721527"/>
              <a:gd name="connsiteY81-2648" fmla="*/ 1945896 h 4230073"/>
              <a:gd name="connsiteX82-2649" fmla="*/ 1699739 w 2721527"/>
              <a:gd name="connsiteY82-2650" fmla="*/ 1935423 h 4230073"/>
              <a:gd name="connsiteX83-2651" fmla="*/ 1695963 w 2721527"/>
              <a:gd name="connsiteY83-2652" fmla="*/ 1932516 h 4230073"/>
              <a:gd name="connsiteX84-2653" fmla="*/ 1711193 w 2721527"/>
              <a:gd name="connsiteY84-2654" fmla="*/ 1894328 h 4230073"/>
              <a:gd name="connsiteX85-2655" fmla="*/ 2662473 w 2721527"/>
              <a:gd name="connsiteY85-2656" fmla="*/ 712784 h 4230073"/>
              <a:gd name="connsiteX86-2657" fmla="*/ 2682794 w 2721527"/>
              <a:gd name="connsiteY86-2658" fmla="*/ 227027 h 4230073"/>
              <a:gd name="connsiteX87-2659" fmla="*/ 2599343 w 2721527"/>
              <a:gd name="connsiteY87-2660" fmla="*/ 558832 h 4230073"/>
              <a:gd name="connsiteX88-2661" fmla="*/ 2436544 w 2721527"/>
              <a:gd name="connsiteY88-2662" fmla="*/ 743885 h 4230073"/>
              <a:gd name="connsiteX89-2663" fmla="*/ 2460248 w 2721527"/>
              <a:gd name="connsiteY89-2664" fmla="*/ 400965 h 4230073"/>
              <a:gd name="connsiteX90-2665" fmla="*/ 2354781 w 2721527"/>
              <a:gd name="connsiteY90-2666" fmla="*/ 32229 h 4230073"/>
              <a:gd name="connsiteX91-2667" fmla="*/ 2345823 w 2721527"/>
              <a:gd name="connsiteY91-2668" fmla="*/ 516706 h 4230073"/>
              <a:gd name="connsiteX92-2669" fmla="*/ 1986170 w 2721527"/>
              <a:gd name="connsiteY92-2670" fmla="*/ 0 h 4230073"/>
              <a:gd name="connsiteX0-2671" fmla="*/ 1681411 w 2721527"/>
              <a:gd name="connsiteY0-2672" fmla="*/ 2863938 h 4225518"/>
              <a:gd name="connsiteX1-2673" fmla="*/ 1648624 w 2721527"/>
              <a:gd name="connsiteY1-2674" fmla="*/ 3133522 h 4225518"/>
              <a:gd name="connsiteX2-2675" fmla="*/ 1386326 w 2721527"/>
              <a:gd name="connsiteY2-2676" fmla="*/ 3370319 h 4225518"/>
              <a:gd name="connsiteX3-2677" fmla="*/ 1352942 w 2721527"/>
              <a:gd name="connsiteY3-2678" fmla="*/ 3368093 h 4225518"/>
              <a:gd name="connsiteX4-2679" fmla="*/ 1352930 w 2721527"/>
              <a:gd name="connsiteY4-2680" fmla="*/ 3366675 h 4225518"/>
              <a:gd name="connsiteX5-2681" fmla="*/ 1342305 w 2721527"/>
              <a:gd name="connsiteY5-2682" fmla="*/ 3367384 h 4225518"/>
              <a:gd name="connsiteX6-2683" fmla="*/ 1331680 w 2721527"/>
              <a:gd name="connsiteY6-2684" fmla="*/ 3366675 h 4225518"/>
              <a:gd name="connsiteX7-2685" fmla="*/ 1331668 w 2721527"/>
              <a:gd name="connsiteY7-2686" fmla="*/ 3368093 h 4225518"/>
              <a:gd name="connsiteX8-2687" fmla="*/ 1298284 w 2721527"/>
              <a:gd name="connsiteY8-2688" fmla="*/ 3370319 h 4225518"/>
              <a:gd name="connsiteX9-2689" fmla="*/ 1035986 w 2721527"/>
              <a:gd name="connsiteY9-2690" fmla="*/ 3133522 h 4225518"/>
              <a:gd name="connsiteX10-2691" fmla="*/ 1003199 w 2721527"/>
              <a:gd name="connsiteY10-2692" fmla="*/ 2863938 h 4225518"/>
              <a:gd name="connsiteX11-2693" fmla="*/ 595771 w 2721527"/>
              <a:gd name="connsiteY11-2694" fmla="*/ 4221364 h 4225518"/>
              <a:gd name="connsiteX12-2695" fmla="*/ 1324619 w 2721527"/>
              <a:gd name="connsiteY12-2696" fmla="*/ 4203328 h 4225518"/>
              <a:gd name="connsiteX13-2697" fmla="*/ 2043598 w 2721527"/>
              <a:gd name="connsiteY13-2698" fmla="*/ 4225518 h 4225518"/>
              <a:gd name="connsiteX14-2699" fmla="*/ 1681411 w 2721527"/>
              <a:gd name="connsiteY14-2700" fmla="*/ 2863938 h 4225518"/>
              <a:gd name="connsiteX15-2701" fmla="*/ 1986170 w 2721527"/>
              <a:gd name="connsiteY15-2702" fmla="*/ 0 h 4225518"/>
              <a:gd name="connsiteX16-2703" fmla="*/ 2173089 w 2721527"/>
              <a:gd name="connsiteY16-2704" fmla="*/ 355240 h 4225518"/>
              <a:gd name="connsiteX17-2705" fmla="*/ 2225047 w 2721527"/>
              <a:gd name="connsiteY17-2706" fmla="*/ 637341 h 4225518"/>
              <a:gd name="connsiteX18-2707" fmla="*/ 1970243 w 2721527"/>
              <a:gd name="connsiteY18-2708" fmla="*/ 638906 h 4225518"/>
              <a:gd name="connsiteX19-2709" fmla="*/ 1695508 w 2721527"/>
              <a:gd name="connsiteY19-2710" fmla="*/ 541873 h 4225518"/>
              <a:gd name="connsiteX20-2711" fmla="*/ 2157075 w 2721527"/>
              <a:gd name="connsiteY20-2712" fmla="*/ 797291 h 4225518"/>
              <a:gd name="connsiteX21-2713" fmla="*/ 2240609 w 2721527"/>
              <a:gd name="connsiteY21-2714" fmla="*/ 984363 h 4225518"/>
              <a:gd name="connsiteX22-2715" fmla="*/ 1746390 w 2721527"/>
              <a:gd name="connsiteY22-2716" fmla="*/ 1532950 h 4225518"/>
              <a:gd name="connsiteX23-2717" fmla="*/ 1523369 w 2721527"/>
              <a:gd name="connsiteY23-2718" fmla="*/ 1031212 h 4225518"/>
              <a:gd name="connsiteX24-2719" fmla="*/ 1501425 w 2721527"/>
              <a:gd name="connsiteY24-2720" fmla="*/ 1348610 h 4225518"/>
              <a:gd name="connsiteX25-2721" fmla="*/ 1655161 w 2721527"/>
              <a:gd name="connsiteY25-2722" fmla="*/ 1656290 h 4225518"/>
              <a:gd name="connsiteX26-2723" fmla="*/ 1590016 w 2721527"/>
              <a:gd name="connsiteY26-2724" fmla="*/ 1824073 h 4225518"/>
              <a:gd name="connsiteX27-2725" fmla="*/ 1573478 w 2721527"/>
              <a:gd name="connsiteY27-2726" fmla="*/ 1855533 h 4225518"/>
              <a:gd name="connsiteX28-2727" fmla="*/ 1540584 w 2721527"/>
              <a:gd name="connsiteY28-2728" fmla="*/ 1865806 h 4225518"/>
              <a:gd name="connsiteX29-2729" fmla="*/ 1455542 w 2721527"/>
              <a:gd name="connsiteY29-2730" fmla="*/ 1924037 h 4225518"/>
              <a:gd name="connsiteX30-2731" fmla="*/ 1342608 w 2721527"/>
              <a:gd name="connsiteY30-2732" fmla="*/ 1927680 h 4225518"/>
              <a:gd name="connsiteX31-2733" fmla="*/ 1342305 w 2721527"/>
              <a:gd name="connsiteY31-2734" fmla="*/ 1966159 h 4225518"/>
              <a:gd name="connsiteX32-2735" fmla="*/ 1342002 w 2721527"/>
              <a:gd name="connsiteY32-2736" fmla="*/ 1927680 h 4225518"/>
              <a:gd name="connsiteX33-2737" fmla="*/ 1229068 w 2721527"/>
              <a:gd name="connsiteY33-2738" fmla="*/ 1924037 h 4225518"/>
              <a:gd name="connsiteX34-2739" fmla="*/ 1171690 w 2721527"/>
              <a:gd name="connsiteY34-2740" fmla="*/ 1890795 h 4225518"/>
              <a:gd name="connsiteX35-2741" fmla="*/ 1152431 w 2721527"/>
              <a:gd name="connsiteY35-2742" fmla="*/ 1873399 h 4225518"/>
              <a:gd name="connsiteX36-2743" fmla="*/ 1156386 w 2721527"/>
              <a:gd name="connsiteY36-2744" fmla="*/ 1871393 h 4225518"/>
              <a:gd name="connsiteX37-2745" fmla="*/ 1066367 w 2721527"/>
              <a:gd name="connsiteY37-2746" fmla="*/ 1656290 h 4225518"/>
              <a:gd name="connsiteX38-2747" fmla="*/ 1220102 w 2721527"/>
              <a:gd name="connsiteY38-2748" fmla="*/ 1348610 h 4225518"/>
              <a:gd name="connsiteX39-2749" fmla="*/ 1198159 w 2721527"/>
              <a:gd name="connsiteY39-2750" fmla="*/ 1031212 h 4225518"/>
              <a:gd name="connsiteX40-2751" fmla="*/ 975138 w 2721527"/>
              <a:gd name="connsiteY40-2752" fmla="*/ 1532950 h 4225518"/>
              <a:gd name="connsiteX41-2753" fmla="*/ 480919 w 2721527"/>
              <a:gd name="connsiteY41-2754" fmla="*/ 984363 h 4225518"/>
              <a:gd name="connsiteX42-2755" fmla="*/ 564452 w 2721527"/>
              <a:gd name="connsiteY42-2756" fmla="*/ 797291 h 4225518"/>
              <a:gd name="connsiteX43-2757" fmla="*/ 1026020 w 2721527"/>
              <a:gd name="connsiteY43-2758" fmla="*/ 541873 h 4225518"/>
              <a:gd name="connsiteX44-2759" fmla="*/ 751285 w 2721527"/>
              <a:gd name="connsiteY44-2760" fmla="*/ 638906 h 4225518"/>
              <a:gd name="connsiteX45-2761" fmla="*/ 496480 w 2721527"/>
              <a:gd name="connsiteY45-2762" fmla="*/ 637341 h 4225518"/>
              <a:gd name="connsiteX46-2763" fmla="*/ 548439 w 2721527"/>
              <a:gd name="connsiteY46-2764" fmla="*/ 355240 h 4225518"/>
              <a:gd name="connsiteX47-2765" fmla="*/ 735357 w 2721527"/>
              <a:gd name="connsiteY47-2766" fmla="*/ 0 h 4225518"/>
              <a:gd name="connsiteX48-2767" fmla="*/ 375704 w 2721527"/>
              <a:gd name="connsiteY48-2768" fmla="*/ 516706 h 4225518"/>
              <a:gd name="connsiteX49-2769" fmla="*/ 366746 w 2721527"/>
              <a:gd name="connsiteY49-2770" fmla="*/ 32229 h 4225518"/>
              <a:gd name="connsiteX50-2771" fmla="*/ 261279 w 2721527"/>
              <a:gd name="connsiteY50-2772" fmla="*/ 400965 h 4225518"/>
              <a:gd name="connsiteX51-2773" fmla="*/ 284983 w 2721527"/>
              <a:gd name="connsiteY51-2774" fmla="*/ 743885 h 4225518"/>
              <a:gd name="connsiteX52-2775" fmla="*/ 122184 w 2721527"/>
              <a:gd name="connsiteY52-2776" fmla="*/ 558832 h 4225518"/>
              <a:gd name="connsiteX53-2777" fmla="*/ 38733 w 2721527"/>
              <a:gd name="connsiteY53-2778" fmla="*/ 227027 h 4225518"/>
              <a:gd name="connsiteX54-2779" fmla="*/ 59054 w 2721527"/>
              <a:gd name="connsiteY54-2780" fmla="*/ 712784 h 4225518"/>
              <a:gd name="connsiteX55-2781" fmla="*/ 1010334 w 2721527"/>
              <a:gd name="connsiteY55-2782" fmla="*/ 1894328 h 4225518"/>
              <a:gd name="connsiteX56-2783" fmla="*/ 1016894 w 2721527"/>
              <a:gd name="connsiteY56-2784" fmla="*/ 1910776 h 4225518"/>
              <a:gd name="connsiteX57-2785" fmla="*/ 984871 w 2721527"/>
              <a:gd name="connsiteY57-2786" fmla="*/ 1935423 h 4225518"/>
              <a:gd name="connsiteX58-2787" fmla="*/ 933982 w 2721527"/>
              <a:gd name="connsiteY58-2788" fmla="*/ 1945896 h 4225518"/>
              <a:gd name="connsiteX59-2789" fmla="*/ 784618 w 2721527"/>
              <a:gd name="connsiteY59-2790" fmla="*/ 1887607 h 4225518"/>
              <a:gd name="connsiteX60-2791" fmla="*/ 402101 w 2721527"/>
              <a:gd name="connsiteY60-2792" fmla="*/ 1924037 h 4225518"/>
              <a:gd name="connsiteX61-2793" fmla="*/ 693543 w 2721527"/>
              <a:gd name="connsiteY61-2794" fmla="*/ 2189978 h 4225518"/>
              <a:gd name="connsiteX62-2795" fmla="*/ 941269 w 2721527"/>
              <a:gd name="connsiteY62-2796" fmla="*/ 2084331 h 4225518"/>
              <a:gd name="connsiteX63-2797" fmla="*/ 784618 w 2721527"/>
              <a:gd name="connsiteY63-2798" fmla="*/ 2226409 h 4225518"/>
              <a:gd name="connsiteX64-2799" fmla="*/ 1021415 w 2721527"/>
              <a:gd name="connsiteY64-2800" fmla="*/ 2820222 h 4225518"/>
              <a:gd name="connsiteX65-2801" fmla="*/ 1079704 w 2721527"/>
              <a:gd name="connsiteY65-2802" fmla="*/ 3137166 h 4225518"/>
              <a:gd name="connsiteX66-2803" fmla="*/ 1294642 w 2721527"/>
              <a:gd name="connsiteY66-2804" fmla="*/ 3308388 h 4225518"/>
              <a:gd name="connsiteX67-2805" fmla="*/ 1331700 w 2721527"/>
              <a:gd name="connsiteY67-2806" fmla="*/ 3313020 h 4225518"/>
              <a:gd name="connsiteX68-2807" fmla="*/ 1331679 w 2721527"/>
              <a:gd name="connsiteY68-2808" fmla="*/ 3315674 h 4225518"/>
              <a:gd name="connsiteX69-2809" fmla="*/ 1342305 w 2721527"/>
              <a:gd name="connsiteY69-2810" fmla="*/ 3314346 h 4225518"/>
              <a:gd name="connsiteX70-2811" fmla="*/ 1352931 w 2721527"/>
              <a:gd name="connsiteY70-2812" fmla="*/ 3315674 h 4225518"/>
              <a:gd name="connsiteX71-2813" fmla="*/ 1352910 w 2721527"/>
              <a:gd name="connsiteY71-2814" fmla="*/ 3313020 h 4225518"/>
              <a:gd name="connsiteX72-2815" fmla="*/ 1389968 w 2721527"/>
              <a:gd name="connsiteY72-2816" fmla="*/ 3308388 h 4225518"/>
              <a:gd name="connsiteX73-2817" fmla="*/ 1604906 w 2721527"/>
              <a:gd name="connsiteY73-2818" fmla="*/ 3137166 h 4225518"/>
              <a:gd name="connsiteX74-2819" fmla="*/ 1663195 w 2721527"/>
              <a:gd name="connsiteY74-2820" fmla="*/ 2820222 h 4225518"/>
              <a:gd name="connsiteX75-2821" fmla="*/ 1899992 w 2721527"/>
              <a:gd name="connsiteY75-2822" fmla="*/ 2226409 h 4225518"/>
              <a:gd name="connsiteX76-2823" fmla="*/ 1743341 w 2721527"/>
              <a:gd name="connsiteY76-2824" fmla="*/ 2084331 h 4225518"/>
              <a:gd name="connsiteX77-2825" fmla="*/ 1991067 w 2721527"/>
              <a:gd name="connsiteY77-2826" fmla="*/ 2189978 h 4225518"/>
              <a:gd name="connsiteX78-2827" fmla="*/ 2282509 w 2721527"/>
              <a:gd name="connsiteY78-2828" fmla="*/ 1924037 h 4225518"/>
              <a:gd name="connsiteX79-2829" fmla="*/ 1899992 w 2721527"/>
              <a:gd name="connsiteY79-2830" fmla="*/ 1887607 h 4225518"/>
              <a:gd name="connsiteX80-2831" fmla="*/ 1750628 w 2721527"/>
              <a:gd name="connsiteY80-2832" fmla="*/ 1945896 h 4225518"/>
              <a:gd name="connsiteX81-2833" fmla="*/ 1699739 w 2721527"/>
              <a:gd name="connsiteY81-2834" fmla="*/ 1935423 h 4225518"/>
              <a:gd name="connsiteX82-2835" fmla="*/ 1695963 w 2721527"/>
              <a:gd name="connsiteY82-2836" fmla="*/ 1932516 h 4225518"/>
              <a:gd name="connsiteX83-2837" fmla="*/ 1711193 w 2721527"/>
              <a:gd name="connsiteY83-2838" fmla="*/ 1894328 h 4225518"/>
              <a:gd name="connsiteX84-2839" fmla="*/ 2662473 w 2721527"/>
              <a:gd name="connsiteY84-2840" fmla="*/ 712784 h 4225518"/>
              <a:gd name="connsiteX85-2841" fmla="*/ 2682794 w 2721527"/>
              <a:gd name="connsiteY85-2842" fmla="*/ 227027 h 4225518"/>
              <a:gd name="connsiteX86-2843" fmla="*/ 2599343 w 2721527"/>
              <a:gd name="connsiteY86-2844" fmla="*/ 558832 h 4225518"/>
              <a:gd name="connsiteX87-2845" fmla="*/ 2436544 w 2721527"/>
              <a:gd name="connsiteY87-2846" fmla="*/ 743885 h 4225518"/>
              <a:gd name="connsiteX88-2847" fmla="*/ 2460248 w 2721527"/>
              <a:gd name="connsiteY88-2848" fmla="*/ 400965 h 4225518"/>
              <a:gd name="connsiteX89-2849" fmla="*/ 2354781 w 2721527"/>
              <a:gd name="connsiteY89-2850" fmla="*/ 32229 h 4225518"/>
              <a:gd name="connsiteX90-2851" fmla="*/ 2345823 w 2721527"/>
              <a:gd name="connsiteY90-2852" fmla="*/ 516706 h 4225518"/>
              <a:gd name="connsiteX91-2853" fmla="*/ 1986170 w 2721527"/>
              <a:gd name="connsiteY91-2854" fmla="*/ 0 h 4225518"/>
              <a:gd name="connsiteX0-2855" fmla="*/ 1681411 w 2721527"/>
              <a:gd name="connsiteY0-2856" fmla="*/ 2863938 h 4225518"/>
              <a:gd name="connsiteX1-2857" fmla="*/ 1648624 w 2721527"/>
              <a:gd name="connsiteY1-2858" fmla="*/ 3133522 h 4225518"/>
              <a:gd name="connsiteX2-2859" fmla="*/ 1386326 w 2721527"/>
              <a:gd name="connsiteY2-2860" fmla="*/ 3370319 h 4225518"/>
              <a:gd name="connsiteX3-2861" fmla="*/ 1352942 w 2721527"/>
              <a:gd name="connsiteY3-2862" fmla="*/ 3368093 h 4225518"/>
              <a:gd name="connsiteX4-2863" fmla="*/ 1352930 w 2721527"/>
              <a:gd name="connsiteY4-2864" fmla="*/ 3366675 h 4225518"/>
              <a:gd name="connsiteX5-2865" fmla="*/ 1342305 w 2721527"/>
              <a:gd name="connsiteY5-2866" fmla="*/ 3367384 h 4225518"/>
              <a:gd name="connsiteX6-2867" fmla="*/ 1331680 w 2721527"/>
              <a:gd name="connsiteY6-2868" fmla="*/ 3366675 h 4225518"/>
              <a:gd name="connsiteX7-2869" fmla="*/ 1331668 w 2721527"/>
              <a:gd name="connsiteY7-2870" fmla="*/ 3368093 h 4225518"/>
              <a:gd name="connsiteX8-2871" fmla="*/ 1298284 w 2721527"/>
              <a:gd name="connsiteY8-2872" fmla="*/ 3370319 h 4225518"/>
              <a:gd name="connsiteX9-2873" fmla="*/ 1035986 w 2721527"/>
              <a:gd name="connsiteY9-2874" fmla="*/ 3133522 h 4225518"/>
              <a:gd name="connsiteX10-2875" fmla="*/ 1003199 w 2721527"/>
              <a:gd name="connsiteY10-2876" fmla="*/ 2863938 h 4225518"/>
              <a:gd name="connsiteX11-2877" fmla="*/ 595771 w 2721527"/>
              <a:gd name="connsiteY11-2878" fmla="*/ 4221364 h 4225518"/>
              <a:gd name="connsiteX12-2879" fmla="*/ 2043598 w 2721527"/>
              <a:gd name="connsiteY12-2880" fmla="*/ 4225518 h 4225518"/>
              <a:gd name="connsiteX13-2881" fmla="*/ 1681411 w 2721527"/>
              <a:gd name="connsiteY13-2882" fmla="*/ 2863938 h 4225518"/>
              <a:gd name="connsiteX14-2883" fmla="*/ 1986170 w 2721527"/>
              <a:gd name="connsiteY14-2884" fmla="*/ 0 h 4225518"/>
              <a:gd name="connsiteX15-2885" fmla="*/ 2173089 w 2721527"/>
              <a:gd name="connsiteY15-2886" fmla="*/ 355240 h 4225518"/>
              <a:gd name="connsiteX16-2887" fmla="*/ 2225047 w 2721527"/>
              <a:gd name="connsiteY16-2888" fmla="*/ 637341 h 4225518"/>
              <a:gd name="connsiteX17-2889" fmla="*/ 1970243 w 2721527"/>
              <a:gd name="connsiteY17-2890" fmla="*/ 638906 h 4225518"/>
              <a:gd name="connsiteX18-2891" fmla="*/ 1695508 w 2721527"/>
              <a:gd name="connsiteY18-2892" fmla="*/ 541873 h 4225518"/>
              <a:gd name="connsiteX19-2893" fmla="*/ 2157075 w 2721527"/>
              <a:gd name="connsiteY19-2894" fmla="*/ 797291 h 4225518"/>
              <a:gd name="connsiteX20-2895" fmla="*/ 2240609 w 2721527"/>
              <a:gd name="connsiteY20-2896" fmla="*/ 984363 h 4225518"/>
              <a:gd name="connsiteX21-2897" fmla="*/ 1746390 w 2721527"/>
              <a:gd name="connsiteY21-2898" fmla="*/ 1532950 h 4225518"/>
              <a:gd name="connsiteX22-2899" fmla="*/ 1523369 w 2721527"/>
              <a:gd name="connsiteY22-2900" fmla="*/ 1031212 h 4225518"/>
              <a:gd name="connsiteX23-2901" fmla="*/ 1501425 w 2721527"/>
              <a:gd name="connsiteY23-2902" fmla="*/ 1348610 h 4225518"/>
              <a:gd name="connsiteX24-2903" fmla="*/ 1655161 w 2721527"/>
              <a:gd name="connsiteY24-2904" fmla="*/ 1656290 h 4225518"/>
              <a:gd name="connsiteX25-2905" fmla="*/ 1590016 w 2721527"/>
              <a:gd name="connsiteY25-2906" fmla="*/ 1824073 h 4225518"/>
              <a:gd name="connsiteX26-2907" fmla="*/ 1573478 w 2721527"/>
              <a:gd name="connsiteY26-2908" fmla="*/ 1855533 h 4225518"/>
              <a:gd name="connsiteX27-2909" fmla="*/ 1540584 w 2721527"/>
              <a:gd name="connsiteY27-2910" fmla="*/ 1865806 h 4225518"/>
              <a:gd name="connsiteX28-2911" fmla="*/ 1455542 w 2721527"/>
              <a:gd name="connsiteY28-2912" fmla="*/ 1924037 h 4225518"/>
              <a:gd name="connsiteX29-2913" fmla="*/ 1342608 w 2721527"/>
              <a:gd name="connsiteY29-2914" fmla="*/ 1927680 h 4225518"/>
              <a:gd name="connsiteX30-2915" fmla="*/ 1342305 w 2721527"/>
              <a:gd name="connsiteY30-2916" fmla="*/ 1966159 h 4225518"/>
              <a:gd name="connsiteX31-2917" fmla="*/ 1342002 w 2721527"/>
              <a:gd name="connsiteY31-2918" fmla="*/ 1927680 h 4225518"/>
              <a:gd name="connsiteX32-2919" fmla="*/ 1229068 w 2721527"/>
              <a:gd name="connsiteY32-2920" fmla="*/ 1924037 h 4225518"/>
              <a:gd name="connsiteX33-2921" fmla="*/ 1171690 w 2721527"/>
              <a:gd name="connsiteY33-2922" fmla="*/ 1890795 h 4225518"/>
              <a:gd name="connsiteX34-2923" fmla="*/ 1152431 w 2721527"/>
              <a:gd name="connsiteY34-2924" fmla="*/ 1873399 h 4225518"/>
              <a:gd name="connsiteX35-2925" fmla="*/ 1156386 w 2721527"/>
              <a:gd name="connsiteY35-2926" fmla="*/ 1871393 h 4225518"/>
              <a:gd name="connsiteX36-2927" fmla="*/ 1066367 w 2721527"/>
              <a:gd name="connsiteY36-2928" fmla="*/ 1656290 h 4225518"/>
              <a:gd name="connsiteX37-2929" fmla="*/ 1220102 w 2721527"/>
              <a:gd name="connsiteY37-2930" fmla="*/ 1348610 h 4225518"/>
              <a:gd name="connsiteX38-2931" fmla="*/ 1198159 w 2721527"/>
              <a:gd name="connsiteY38-2932" fmla="*/ 1031212 h 4225518"/>
              <a:gd name="connsiteX39-2933" fmla="*/ 975138 w 2721527"/>
              <a:gd name="connsiteY39-2934" fmla="*/ 1532950 h 4225518"/>
              <a:gd name="connsiteX40-2935" fmla="*/ 480919 w 2721527"/>
              <a:gd name="connsiteY40-2936" fmla="*/ 984363 h 4225518"/>
              <a:gd name="connsiteX41-2937" fmla="*/ 564452 w 2721527"/>
              <a:gd name="connsiteY41-2938" fmla="*/ 797291 h 4225518"/>
              <a:gd name="connsiteX42-2939" fmla="*/ 1026020 w 2721527"/>
              <a:gd name="connsiteY42-2940" fmla="*/ 541873 h 4225518"/>
              <a:gd name="connsiteX43-2941" fmla="*/ 751285 w 2721527"/>
              <a:gd name="connsiteY43-2942" fmla="*/ 638906 h 4225518"/>
              <a:gd name="connsiteX44-2943" fmla="*/ 496480 w 2721527"/>
              <a:gd name="connsiteY44-2944" fmla="*/ 637341 h 4225518"/>
              <a:gd name="connsiteX45-2945" fmla="*/ 548439 w 2721527"/>
              <a:gd name="connsiteY45-2946" fmla="*/ 355240 h 4225518"/>
              <a:gd name="connsiteX46-2947" fmla="*/ 735357 w 2721527"/>
              <a:gd name="connsiteY46-2948" fmla="*/ 0 h 4225518"/>
              <a:gd name="connsiteX47-2949" fmla="*/ 375704 w 2721527"/>
              <a:gd name="connsiteY47-2950" fmla="*/ 516706 h 4225518"/>
              <a:gd name="connsiteX48-2951" fmla="*/ 366746 w 2721527"/>
              <a:gd name="connsiteY48-2952" fmla="*/ 32229 h 4225518"/>
              <a:gd name="connsiteX49-2953" fmla="*/ 261279 w 2721527"/>
              <a:gd name="connsiteY49-2954" fmla="*/ 400965 h 4225518"/>
              <a:gd name="connsiteX50-2955" fmla="*/ 284983 w 2721527"/>
              <a:gd name="connsiteY50-2956" fmla="*/ 743885 h 4225518"/>
              <a:gd name="connsiteX51-2957" fmla="*/ 122184 w 2721527"/>
              <a:gd name="connsiteY51-2958" fmla="*/ 558832 h 4225518"/>
              <a:gd name="connsiteX52-2959" fmla="*/ 38733 w 2721527"/>
              <a:gd name="connsiteY52-2960" fmla="*/ 227027 h 4225518"/>
              <a:gd name="connsiteX53-2961" fmla="*/ 59054 w 2721527"/>
              <a:gd name="connsiteY53-2962" fmla="*/ 712784 h 4225518"/>
              <a:gd name="connsiteX54-2963" fmla="*/ 1010334 w 2721527"/>
              <a:gd name="connsiteY54-2964" fmla="*/ 1894328 h 4225518"/>
              <a:gd name="connsiteX55-2965" fmla="*/ 1016894 w 2721527"/>
              <a:gd name="connsiteY55-2966" fmla="*/ 1910776 h 4225518"/>
              <a:gd name="connsiteX56-2967" fmla="*/ 984871 w 2721527"/>
              <a:gd name="connsiteY56-2968" fmla="*/ 1935423 h 4225518"/>
              <a:gd name="connsiteX57-2969" fmla="*/ 933982 w 2721527"/>
              <a:gd name="connsiteY57-2970" fmla="*/ 1945896 h 4225518"/>
              <a:gd name="connsiteX58-2971" fmla="*/ 784618 w 2721527"/>
              <a:gd name="connsiteY58-2972" fmla="*/ 1887607 h 4225518"/>
              <a:gd name="connsiteX59-2973" fmla="*/ 402101 w 2721527"/>
              <a:gd name="connsiteY59-2974" fmla="*/ 1924037 h 4225518"/>
              <a:gd name="connsiteX60-2975" fmla="*/ 693543 w 2721527"/>
              <a:gd name="connsiteY60-2976" fmla="*/ 2189978 h 4225518"/>
              <a:gd name="connsiteX61-2977" fmla="*/ 941269 w 2721527"/>
              <a:gd name="connsiteY61-2978" fmla="*/ 2084331 h 4225518"/>
              <a:gd name="connsiteX62-2979" fmla="*/ 784618 w 2721527"/>
              <a:gd name="connsiteY62-2980" fmla="*/ 2226409 h 4225518"/>
              <a:gd name="connsiteX63-2981" fmla="*/ 1021415 w 2721527"/>
              <a:gd name="connsiteY63-2982" fmla="*/ 2820222 h 4225518"/>
              <a:gd name="connsiteX64-2983" fmla="*/ 1079704 w 2721527"/>
              <a:gd name="connsiteY64-2984" fmla="*/ 3137166 h 4225518"/>
              <a:gd name="connsiteX65-2985" fmla="*/ 1294642 w 2721527"/>
              <a:gd name="connsiteY65-2986" fmla="*/ 3308388 h 4225518"/>
              <a:gd name="connsiteX66-2987" fmla="*/ 1331700 w 2721527"/>
              <a:gd name="connsiteY66-2988" fmla="*/ 3313020 h 4225518"/>
              <a:gd name="connsiteX67-2989" fmla="*/ 1331679 w 2721527"/>
              <a:gd name="connsiteY67-2990" fmla="*/ 3315674 h 4225518"/>
              <a:gd name="connsiteX68-2991" fmla="*/ 1342305 w 2721527"/>
              <a:gd name="connsiteY68-2992" fmla="*/ 3314346 h 4225518"/>
              <a:gd name="connsiteX69-2993" fmla="*/ 1352931 w 2721527"/>
              <a:gd name="connsiteY69-2994" fmla="*/ 3315674 h 4225518"/>
              <a:gd name="connsiteX70-2995" fmla="*/ 1352910 w 2721527"/>
              <a:gd name="connsiteY70-2996" fmla="*/ 3313020 h 4225518"/>
              <a:gd name="connsiteX71-2997" fmla="*/ 1389968 w 2721527"/>
              <a:gd name="connsiteY71-2998" fmla="*/ 3308388 h 4225518"/>
              <a:gd name="connsiteX72-2999" fmla="*/ 1604906 w 2721527"/>
              <a:gd name="connsiteY72-3000" fmla="*/ 3137166 h 4225518"/>
              <a:gd name="connsiteX73-3001" fmla="*/ 1663195 w 2721527"/>
              <a:gd name="connsiteY73-3002" fmla="*/ 2820222 h 4225518"/>
              <a:gd name="connsiteX74-3003" fmla="*/ 1899992 w 2721527"/>
              <a:gd name="connsiteY74-3004" fmla="*/ 2226409 h 4225518"/>
              <a:gd name="connsiteX75-3005" fmla="*/ 1743341 w 2721527"/>
              <a:gd name="connsiteY75-3006" fmla="*/ 2084331 h 4225518"/>
              <a:gd name="connsiteX76-3007" fmla="*/ 1991067 w 2721527"/>
              <a:gd name="connsiteY76-3008" fmla="*/ 2189978 h 4225518"/>
              <a:gd name="connsiteX77-3009" fmla="*/ 2282509 w 2721527"/>
              <a:gd name="connsiteY77-3010" fmla="*/ 1924037 h 4225518"/>
              <a:gd name="connsiteX78-3011" fmla="*/ 1899992 w 2721527"/>
              <a:gd name="connsiteY78-3012" fmla="*/ 1887607 h 4225518"/>
              <a:gd name="connsiteX79-3013" fmla="*/ 1750628 w 2721527"/>
              <a:gd name="connsiteY79-3014" fmla="*/ 1945896 h 4225518"/>
              <a:gd name="connsiteX80-3015" fmla="*/ 1699739 w 2721527"/>
              <a:gd name="connsiteY80-3016" fmla="*/ 1935423 h 4225518"/>
              <a:gd name="connsiteX81-3017" fmla="*/ 1695963 w 2721527"/>
              <a:gd name="connsiteY81-3018" fmla="*/ 1932516 h 4225518"/>
              <a:gd name="connsiteX82-3019" fmla="*/ 1711193 w 2721527"/>
              <a:gd name="connsiteY82-3020" fmla="*/ 1894328 h 4225518"/>
              <a:gd name="connsiteX83-3021" fmla="*/ 2662473 w 2721527"/>
              <a:gd name="connsiteY83-3022" fmla="*/ 712784 h 4225518"/>
              <a:gd name="connsiteX84-3023" fmla="*/ 2682794 w 2721527"/>
              <a:gd name="connsiteY84-3024" fmla="*/ 227027 h 4225518"/>
              <a:gd name="connsiteX85-3025" fmla="*/ 2599343 w 2721527"/>
              <a:gd name="connsiteY85-3026" fmla="*/ 558832 h 4225518"/>
              <a:gd name="connsiteX86-3027" fmla="*/ 2436544 w 2721527"/>
              <a:gd name="connsiteY86-3028" fmla="*/ 743885 h 4225518"/>
              <a:gd name="connsiteX87-3029" fmla="*/ 2460248 w 2721527"/>
              <a:gd name="connsiteY87-3030" fmla="*/ 400965 h 4225518"/>
              <a:gd name="connsiteX88-3031" fmla="*/ 2354781 w 2721527"/>
              <a:gd name="connsiteY88-3032" fmla="*/ 32229 h 4225518"/>
              <a:gd name="connsiteX89-3033" fmla="*/ 2345823 w 2721527"/>
              <a:gd name="connsiteY89-3034" fmla="*/ 516706 h 4225518"/>
              <a:gd name="connsiteX90-3035" fmla="*/ 1986170 w 2721527"/>
              <a:gd name="connsiteY90-3036" fmla="*/ 0 h 42255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</a:cxnLst>
            <a:rect l="l" t="t" r="r" b="b"/>
            <a:pathLst>
              <a:path w="2721527" h="4225518">
                <a:moveTo>
                  <a:pt x="1681411" y="2863938"/>
                </a:moveTo>
                <a:cubicBezTo>
                  <a:pt x="1659553" y="2957442"/>
                  <a:pt x="1659553" y="3043661"/>
                  <a:pt x="1648624" y="3133522"/>
                </a:cubicBezTo>
                <a:lnTo>
                  <a:pt x="1386326" y="3370319"/>
                </a:lnTo>
                <a:lnTo>
                  <a:pt x="1352942" y="3368093"/>
                </a:lnTo>
                <a:cubicBezTo>
                  <a:pt x="1352938" y="3367620"/>
                  <a:pt x="1352934" y="3367148"/>
                  <a:pt x="1352930" y="3366675"/>
                </a:cubicBezTo>
                <a:lnTo>
                  <a:pt x="1342305" y="3367384"/>
                </a:lnTo>
                <a:lnTo>
                  <a:pt x="1331680" y="3366675"/>
                </a:lnTo>
                <a:cubicBezTo>
                  <a:pt x="1331676" y="3367148"/>
                  <a:pt x="1331672" y="3367620"/>
                  <a:pt x="1331668" y="3368093"/>
                </a:cubicBezTo>
                <a:lnTo>
                  <a:pt x="1298284" y="3370319"/>
                </a:lnTo>
                <a:lnTo>
                  <a:pt x="1035986" y="3133522"/>
                </a:lnTo>
                <a:cubicBezTo>
                  <a:pt x="1025057" y="3043661"/>
                  <a:pt x="1025057" y="2957442"/>
                  <a:pt x="1003199" y="2863938"/>
                </a:cubicBezTo>
                <a:cubicBezTo>
                  <a:pt x="927316" y="3047758"/>
                  <a:pt x="647769" y="3937809"/>
                  <a:pt x="595771" y="4221364"/>
                </a:cubicBezTo>
                <a:lnTo>
                  <a:pt x="2043598" y="4225518"/>
                </a:lnTo>
                <a:cubicBezTo>
                  <a:pt x="1897876" y="3942575"/>
                  <a:pt x="1768844" y="3157809"/>
                  <a:pt x="1681411" y="2863938"/>
                </a:cubicBezTo>
                <a:close/>
                <a:moveTo>
                  <a:pt x="1986170" y="0"/>
                </a:moveTo>
                <a:cubicBezTo>
                  <a:pt x="1895884" y="51766"/>
                  <a:pt x="2133277" y="249017"/>
                  <a:pt x="2173089" y="355240"/>
                </a:cubicBezTo>
                <a:cubicBezTo>
                  <a:pt x="2212901" y="461464"/>
                  <a:pt x="2264605" y="608332"/>
                  <a:pt x="2225047" y="637341"/>
                </a:cubicBezTo>
                <a:cubicBezTo>
                  <a:pt x="2199056" y="677156"/>
                  <a:pt x="2058498" y="654816"/>
                  <a:pt x="1970243" y="638906"/>
                </a:cubicBezTo>
                <a:cubicBezTo>
                  <a:pt x="1854851" y="608533"/>
                  <a:pt x="1765427" y="412806"/>
                  <a:pt x="1695508" y="541873"/>
                </a:cubicBezTo>
                <a:cubicBezTo>
                  <a:pt x="1665079" y="582452"/>
                  <a:pt x="1875487" y="770725"/>
                  <a:pt x="2157075" y="797291"/>
                </a:cubicBezTo>
                <a:cubicBezTo>
                  <a:pt x="2223151" y="796659"/>
                  <a:pt x="2286435" y="922275"/>
                  <a:pt x="2240609" y="984363"/>
                </a:cubicBezTo>
                <a:cubicBezTo>
                  <a:pt x="2172150" y="1170962"/>
                  <a:pt x="1904164" y="1366053"/>
                  <a:pt x="1746390" y="1532950"/>
                </a:cubicBezTo>
                <a:cubicBezTo>
                  <a:pt x="1497163" y="1226686"/>
                  <a:pt x="1591064" y="1012082"/>
                  <a:pt x="1523369" y="1031212"/>
                </a:cubicBezTo>
                <a:cubicBezTo>
                  <a:pt x="1458369" y="1022535"/>
                  <a:pt x="1488945" y="1198986"/>
                  <a:pt x="1501425" y="1348610"/>
                </a:cubicBezTo>
                <a:cubicBezTo>
                  <a:pt x="1519107" y="1435789"/>
                  <a:pt x="1661635" y="1561089"/>
                  <a:pt x="1655161" y="1656290"/>
                </a:cubicBezTo>
                <a:cubicBezTo>
                  <a:pt x="1639990" y="1745041"/>
                  <a:pt x="1615144" y="1781194"/>
                  <a:pt x="1590016" y="1824073"/>
                </a:cubicBezTo>
                <a:lnTo>
                  <a:pt x="1573478" y="1855533"/>
                </a:lnTo>
                <a:lnTo>
                  <a:pt x="1540584" y="1865806"/>
                </a:lnTo>
                <a:cubicBezTo>
                  <a:pt x="1510188" y="1886241"/>
                  <a:pt x="1491061" y="1927680"/>
                  <a:pt x="1455542" y="1924037"/>
                </a:cubicBezTo>
                <a:lnTo>
                  <a:pt x="1342608" y="1927680"/>
                </a:lnTo>
                <a:lnTo>
                  <a:pt x="1342305" y="1966159"/>
                </a:lnTo>
                <a:lnTo>
                  <a:pt x="1342002" y="1927680"/>
                </a:lnTo>
                <a:lnTo>
                  <a:pt x="1229068" y="1924037"/>
                </a:lnTo>
                <a:cubicBezTo>
                  <a:pt x="1205389" y="1926466"/>
                  <a:pt x="1188995" y="1908858"/>
                  <a:pt x="1171690" y="1890795"/>
                </a:cubicBezTo>
                <a:lnTo>
                  <a:pt x="1152431" y="1873399"/>
                </a:lnTo>
                <a:lnTo>
                  <a:pt x="1156386" y="1871393"/>
                </a:lnTo>
                <a:cubicBezTo>
                  <a:pt x="1124023" y="1799451"/>
                  <a:pt x="1086594" y="1774625"/>
                  <a:pt x="1066367" y="1656290"/>
                </a:cubicBezTo>
                <a:cubicBezTo>
                  <a:pt x="1059893" y="1561089"/>
                  <a:pt x="1202420" y="1435789"/>
                  <a:pt x="1220102" y="1348610"/>
                </a:cubicBezTo>
                <a:cubicBezTo>
                  <a:pt x="1232582" y="1198986"/>
                  <a:pt x="1263159" y="1022535"/>
                  <a:pt x="1198159" y="1031212"/>
                </a:cubicBezTo>
                <a:cubicBezTo>
                  <a:pt x="1130463" y="1012082"/>
                  <a:pt x="1224364" y="1226686"/>
                  <a:pt x="975138" y="1532950"/>
                </a:cubicBezTo>
                <a:cubicBezTo>
                  <a:pt x="817364" y="1366053"/>
                  <a:pt x="549377" y="1170962"/>
                  <a:pt x="480919" y="984363"/>
                </a:cubicBezTo>
                <a:cubicBezTo>
                  <a:pt x="435093" y="922275"/>
                  <a:pt x="498376" y="796659"/>
                  <a:pt x="564452" y="797291"/>
                </a:cubicBezTo>
                <a:cubicBezTo>
                  <a:pt x="846041" y="770725"/>
                  <a:pt x="1056448" y="582452"/>
                  <a:pt x="1026020" y="541873"/>
                </a:cubicBezTo>
                <a:cubicBezTo>
                  <a:pt x="956101" y="412806"/>
                  <a:pt x="866677" y="608533"/>
                  <a:pt x="751285" y="638906"/>
                </a:cubicBezTo>
                <a:cubicBezTo>
                  <a:pt x="663030" y="654817"/>
                  <a:pt x="522472" y="677156"/>
                  <a:pt x="496480" y="637341"/>
                </a:cubicBezTo>
                <a:cubicBezTo>
                  <a:pt x="456923" y="608332"/>
                  <a:pt x="508626" y="461464"/>
                  <a:pt x="548439" y="355240"/>
                </a:cubicBezTo>
                <a:cubicBezTo>
                  <a:pt x="588251" y="249017"/>
                  <a:pt x="825643" y="51766"/>
                  <a:pt x="735357" y="0"/>
                </a:cubicBezTo>
                <a:cubicBezTo>
                  <a:pt x="437450" y="51375"/>
                  <a:pt x="406232" y="518760"/>
                  <a:pt x="375704" y="516706"/>
                </a:cubicBezTo>
                <a:cubicBezTo>
                  <a:pt x="317284" y="498541"/>
                  <a:pt x="408772" y="60204"/>
                  <a:pt x="366746" y="32229"/>
                </a:cubicBezTo>
                <a:cubicBezTo>
                  <a:pt x="311498" y="15048"/>
                  <a:pt x="268969" y="281764"/>
                  <a:pt x="261279" y="400965"/>
                </a:cubicBezTo>
                <a:cubicBezTo>
                  <a:pt x="249067" y="513989"/>
                  <a:pt x="316638" y="735600"/>
                  <a:pt x="284983" y="743885"/>
                </a:cubicBezTo>
                <a:cubicBezTo>
                  <a:pt x="241883" y="777979"/>
                  <a:pt x="164074" y="645062"/>
                  <a:pt x="122184" y="558832"/>
                </a:cubicBezTo>
                <a:cubicBezTo>
                  <a:pt x="80294" y="472606"/>
                  <a:pt x="109065" y="245519"/>
                  <a:pt x="38733" y="227027"/>
                </a:cubicBezTo>
                <a:cubicBezTo>
                  <a:pt x="-26423" y="217617"/>
                  <a:pt x="-2374" y="600749"/>
                  <a:pt x="59054" y="712784"/>
                </a:cubicBezTo>
                <a:cubicBezTo>
                  <a:pt x="239620" y="996021"/>
                  <a:pt x="888840" y="1652752"/>
                  <a:pt x="1010334" y="1894328"/>
                </a:cubicBezTo>
                <a:lnTo>
                  <a:pt x="1016894" y="1910776"/>
                </a:lnTo>
                <a:lnTo>
                  <a:pt x="984871" y="1935423"/>
                </a:lnTo>
                <a:cubicBezTo>
                  <a:pt x="969730" y="1943695"/>
                  <a:pt x="953108" y="1948325"/>
                  <a:pt x="933982" y="1945896"/>
                </a:cubicBezTo>
                <a:cubicBezTo>
                  <a:pt x="847764" y="1958040"/>
                  <a:pt x="848978" y="1890036"/>
                  <a:pt x="784618" y="1887607"/>
                </a:cubicBezTo>
                <a:cubicBezTo>
                  <a:pt x="659541" y="1870606"/>
                  <a:pt x="428817" y="1890036"/>
                  <a:pt x="402101" y="1924037"/>
                </a:cubicBezTo>
                <a:cubicBezTo>
                  <a:pt x="423960" y="2006612"/>
                  <a:pt x="555108" y="2180263"/>
                  <a:pt x="693543" y="2189978"/>
                </a:cubicBezTo>
                <a:cubicBezTo>
                  <a:pt x="834407" y="2176620"/>
                  <a:pt x="858694" y="2075831"/>
                  <a:pt x="941269" y="2084331"/>
                </a:cubicBezTo>
                <a:cubicBezTo>
                  <a:pt x="899981" y="2160834"/>
                  <a:pt x="818620" y="2164478"/>
                  <a:pt x="784618" y="2226409"/>
                </a:cubicBezTo>
                <a:cubicBezTo>
                  <a:pt x="703257" y="2341772"/>
                  <a:pt x="895123" y="2628356"/>
                  <a:pt x="1021415" y="2820222"/>
                </a:cubicBezTo>
                <a:cubicBezTo>
                  <a:pt x="1061489" y="2900369"/>
                  <a:pt x="1050560" y="3104379"/>
                  <a:pt x="1079704" y="3137166"/>
                </a:cubicBezTo>
                <a:lnTo>
                  <a:pt x="1294642" y="3308388"/>
                </a:lnTo>
                <a:lnTo>
                  <a:pt x="1331700" y="3313020"/>
                </a:lnTo>
                <a:cubicBezTo>
                  <a:pt x="1331693" y="3313905"/>
                  <a:pt x="1331686" y="3314789"/>
                  <a:pt x="1331679" y="3315674"/>
                </a:cubicBezTo>
                <a:lnTo>
                  <a:pt x="1342305" y="3314346"/>
                </a:lnTo>
                <a:lnTo>
                  <a:pt x="1352931" y="3315674"/>
                </a:lnTo>
                <a:cubicBezTo>
                  <a:pt x="1352924" y="3314789"/>
                  <a:pt x="1352917" y="3313905"/>
                  <a:pt x="1352910" y="3313020"/>
                </a:cubicBezTo>
                <a:lnTo>
                  <a:pt x="1389968" y="3308388"/>
                </a:lnTo>
                <a:lnTo>
                  <a:pt x="1604906" y="3137166"/>
                </a:lnTo>
                <a:cubicBezTo>
                  <a:pt x="1634050" y="3104379"/>
                  <a:pt x="1623121" y="2900369"/>
                  <a:pt x="1663195" y="2820222"/>
                </a:cubicBezTo>
                <a:cubicBezTo>
                  <a:pt x="1789487" y="2628356"/>
                  <a:pt x="1981353" y="2341772"/>
                  <a:pt x="1899992" y="2226409"/>
                </a:cubicBezTo>
                <a:cubicBezTo>
                  <a:pt x="1865990" y="2164478"/>
                  <a:pt x="1784629" y="2160834"/>
                  <a:pt x="1743341" y="2084331"/>
                </a:cubicBezTo>
                <a:cubicBezTo>
                  <a:pt x="1825916" y="2075831"/>
                  <a:pt x="1850203" y="2176620"/>
                  <a:pt x="1991067" y="2189978"/>
                </a:cubicBezTo>
                <a:cubicBezTo>
                  <a:pt x="2129502" y="2180263"/>
                  <a:pt x="2260650" y="2006612"/>
                  <a:pt x="2282509" y="1924037"/>
                </a:cubicBezTo>
                <a:cubicBezTo>
                  <a:pt x="2255793" y="1890036"/>
                  <a:pt x="2025069" y="1870606"/>
                  <a:pt x="1899992" y="1887607"/>
                </a:cubicBezTo>
                <a:cubicBezTo>
                  <a:pt x="1835632" y="1890036"/>
                  <a:pt x="1836846" y="1958040"/>
                  <a:pt x="1750628" y="1945896"/>
                </a:cubicBezTo>
                <a:cubicBezTo>
                  <a:pt x="1731502" y="1948325"/>
                  <a:pt x="1714881" y="1943695"/>
                  <a:pt x="1699739" y="1935423"/>
                </a:cubicBezTo>
                <a:lnTo>
                  <a:pt x="1695963" y="1932516"/>
                </a:lnTo>
                <a:lnTo>
                  <a:pt x="1711193" y="1894328"/>
                </a:lnTo>
                <a:cubicBezTo>
                  <a:pt x="1832688" y="1652752"/>
                  <a:pt x="2481906" y="996021"/>
                  <a:pt x="2662473" y="712784"/>
                </a:cubicBezTo>
                <a:cubicBezTo>
                  <a:pt x="2723901" y="600749"/>
                  <a:pt x="2747950" y="217617"/>
                  <a:pt x="2682794" y="227027"/>
                </a:cubicBezTo>
                <a:cubicBezTo>
                  <a:pt x="2612462" y="245519"/>
                  <a:pt x="2641233" y="472606"/>
                  <a:pt x="2599343" y="558832"/>
                </a:cubicBezTo>
                <a:cubicBezTo>
                  <a:pt x="2557453" y="645062"/>
                  <a:pt x="2479644" y="777979"/>
                  <a:pt x="2436544" y="743885"/>
                </a:cubicBezTo>
                <a:cubicBezTo>
                  <a:pt x="2404889" y="735600"/>
                  <a:pt x="2472460" y="513989"/>
                  <a:pt x="2460248" y="400965"/>
                </a:cubicBezTo>
                <a:cubicBezTo>
                  <a:pt x="2452558" y="281764"/>
                  <a:pt x="2410029" y="15047"/>
                  <a:pt x="2354781" y="32229"/>
                </a:cubicBezTo>
                <a:cubicBezTo>
                  <a:pt x="2312756" y="60204"/>
                  <a:pt x="2404243" y="498541"/>
                  <a:pt x="2345823" y="516706"/>
                </a:cubicBezTo>
                <a:cubicBezTo>
                  <a:pt x="2315296" y="518760"/>
                  <a:pt x="2284077" y="51375"/>
                  <a:pt x="19861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6" name="Graphic 47"/>
          <p:cNvSpPr/>
          <p:nvPr/>
        </p:nvSpPr>
        <p:spPr>
          <a:xfrm>
            <a:off x="4286181" y="2826975"/>
            <a:ext cx="414292" cy="62143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Graphic 47"/>
          <p:cNvSpPr/>
          <p:nvPr/>
        </p:nvSpPr>
        <p:spPr>
          <a:xfrm>
            <a:off x="5417473" y="2745599"/>
            <a:ext cx="414292" cy="62143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316907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  <a:endParaRPr lang="en-US" dirty="0"/>
          </a:p>
        </p:txBody>
      </p:sp>
      <p:grpSp>
        <p:nvGrpSpPr>
          <p:cNvPr id="41" name="Group 40"/>
          <p:cNvGrpSpPr/>
          <p:nvPr/>
        </p:nvGrpSpPr>
        <p:grpSpPr>
          <a:xfrm rot="252661">
            <a:off x="699171" y="1025374"/>
            <a:ext cx="7324542" cy="1368990"/>
            <a:chOff x="2431256" y="2540793"/>
            <a:chExt cx="7324542" cy="1368990"/>
          </a:xfrm>
        </p:grpSpPr>
        <p:sp>
          <p:nvSpPr>
            <p:cNvPr id="5" name="Freeform: Shape 4"/>
            <p:cNvSpPr/>
            <p:nvPr/>
          </p:nvSpPr>
          <p:spPr>
            <a:xfrm>
              <a:off x="2532038" y="2635860"/>
              <a:ext cx="7191375" cy="923925"/>
            </a:xfrm>
            <a:custGeom>
              <a:avLst/>
              <a:gdLst>
                <a:gd name="connsiteX0" fmla="*/ 8280 w 7191375"/>
                <a:gd name="connsiteY0" fmla="*/ 617880 h 923925"/>
                <a:gd name="connsiteX1" fmla="*/ 7186320 w 7191375"/>
                <a:gd name="connsiteY1" fmla="*/ 8280 h 92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91375" h="923925">
                  <a:moveTo>
                    <a:pt x="8280" y="617880"/>
                  </a:moveTo>
                  <a:cubicBezTo>
                    <a:pt x="2442870" y="1277010"/>
                    <a:pt x="5806148" y="761707"/>
                    <a:pt x="7186320" y="8280"/>
                  </a:cubicBezTo>
                </a:path>
              </a:pathLst>
            </a:custGeom>
            <a:noFill/>
            <a:ln w="1103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2564423" y="2544420"/>
              <a:ext cx="7191375" cy="1104900"/>
            </a:xfrm>
            <a:custGeom>
              <a:avLst/>
              <a:gdLst>
                <a:gd name="connsiteX0" fmla="*/ 8280 w 7191375"/>
                <a:gd name="connsiteY0" fmla="*/ 617880 h 1104900"/>
                <a:gd name="connsiteX1" fmla="*/ 319747 w 7191375"/>
                <a:gd name="connsiteY1" fmla="*/ 882675 h 1104900"/>
                <a:gd name="connsiteX2" fmla="*/ 1070317 w 7191375"/>
                <a:gd name="connsiteY2" fmla="*/ 771232 h 1104900"/>
                <a:gd name="connsiteX3" fmla="*/ 1466557 w 7191375"/>
                <a:gd name="connsiteY3" fmla="*/ 1029360 h 1104900"/>
                <a:gd name="connsiteX4" fmla="*/ 2091397 w 7191375"/>
                <a:gd name="connsiteY4" fmla="*/ 915060 h 1104900"/>
                <a:gd name="connsiteX5" fmla="*/ 2531452 w 7191375"/>
                <a:gd name="connsiteY5" fmla="*/ 1101750 h 1104900"/>
                <a:gd name="connsiteX6" fmla="*/ 3030562 w 7191375"/>
                <a:gd name="connsiteY6" fmla="*/ 905535 h 1104900"/>
                <a:gd name="connsiteX7" fmla="*/ 3503002 w 7191375"/>
                <a:gd name="connsiteY7" fmla="*/ 1049362 h 1104900"/>
                <a:gd name="connsiteX8" fmla="*/ 3856380 w 7191375"/>
                <a:gd name="connsiteY8" fmla="*/ 850290 h 1104900"/>
                <a:gd name="connsiteX9" fmla="*/ 4261192 w 7191375"/>
                <a:gd name="connsiteY9" fmla="*/ 963637 h 1104900"/>
                <a:gd name="connsiteX10" fmla="*/ 4693627 w 7191375"/>
                <a:gd name="connsiteY10" fmla="*/ 724560 h 1104900"/>
                <a:gd name="connsiteX11" fmla="*/ 5150827 w 7191375"/>
                <a:gd name="connsiteY11" fmla="*/ 833145 h 1104900"/>
                <a:gd name="connsiteX12" fmla="*/ 5509920 w 7191375"/>
                <a:gd name="connsiteY12" fmla="*/ 618832 h 1104900"/>
                <a:gd name="connsiteX13" fmla="*/ 6069990 w 7191375"/>
                <a:gd name="connsiteY13" fmla="*/ 560730 h 1104900"/>
                <a:gd name="connsiteX14" fmla="*/ 6506235 w 7191375"/>
                <a:gd name="connsiteY14" fmla="*/ 314985 h 1104900"/>
                <a:gd name="connsiteX15" fmla="*/ 6926288 w 7191375"/>
                <a:gd name="connsiteY15" fmla="*/ 307365 h 1104900"/>
                <a:gd name="connsiteX16" fmla="*/ 7187272 w 7191375"/>
                <a:gd name="connsiteY16" fmla="*/ 8280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91375" h="1104900">
                  <a:moveTo>
                    <a:pt x="8280" y="617880"/>
                  </a:moveTo>
                  <a:cubicBezTo>
                    <a:pt x="182587" y="665505"/>
                    <a:pt x="136867" y="847432"/>
                    <a:pt x="319747" y="882675"/>
                  </a:cubicBezTo>
                  <a:cubicBezTo>
                    <a:pt x="529297" y="923632"/>
                    <a:pt x="852195" y="747420"/>
                    <a:pt x="1070317" y="771232"/>
                  </a:cubicBezTo>
                  <a:cubicBezTo>
                    <a:pt x="1231290" y="788377"/>
                    <a:pt x="1302727" y="1018882"/>
                    <a:pt x="1466557" y="1029360"/>
                  </a:cubicBezTo>
                  <a:cubicBezTo>
                    <a:pt x="1697062" y="1044600"/>
                    <a:pt x="1861845" y="916965"/>
                    <a:pt x="2091397" y="915060"/>
                  </a:cubicBezTo>
                  <a:cubicBezTo>
                    <a:pt x="2169502" y="914107"/>
                    <a:pt x="2454300" y="1103655"/>
                    <a:pt x="2531452" y="1101750"/>
                  </a:cubicBezTo>
                  <a:cubicBezTo>
                    <a:pt x="2683852" y="1097940"/>
                    <a:pt x="2882925" y="916012"/>
                    <a:pt x="3030562" y="905535"/>
                  </a:cubicBezTo>
                  <a:cubicBezTo>
                    <a:pt x="3154387" y="896962"/>
                    <a:pt x="3383940" y="1060792"/>
                    <a:pt x="3503002" y="1049362"/>
                  </a:cubicBezTo>
                  <a:cubicBezTo>
                    <a:pt x="3603967" y="1039837"/>
                    <a:pt x="3760177" y="862672"/>
                    <a:pt x="3856380" y="850290"/>
                  </a:cubicBezTo>
                  <a:cubicBezTo>
                    <a:pt x="3925912" y="840765"/>
                    <a:pt x="4193565" y="973162"/>
                    <a:pt x="4261192" y="963637"/>
                  </a:cubicBezTo>
                  <a:cubicBezTo>
                    <a:pt x="4363110" y="949350"/>
                    <a:pt x="4601235" y="741705"/>
                    <a:pt x="4693627" y="724560"/>
                  </a:cubicBezTo>
                  <a:cubicBezTo>
                    <a:pt x="4844122" y="695985"/>
                    <a:pt x="5023192" y="860767"/>
                    <a:pt x="5150827" y="833145"/>
                  </a:cubicBezTo>
                  <a:cubicBezTo>
                    <a:pt x="5254650" y="811237"/>
                    <a:pt x="5421338" y="662647"/>
                    <a:pt x="5509920" y="618832"/>
                  </a:cubicBezTo>
                  <a:cubicBezTo>
                    <a:pt x="5932830" y="409282"/>
                    <a:pt x="5923305" y="565492"/>
                    <a:pt x="6069990" y="560730"/>
                  </a:cubicBezTo>
                  <a:cubicBezTo>
                    <a:pt x="6238582" y="555015"/>
                    <a:pt x="6117615" y="496912"/>
                    <a:pt x="6506235" y="314985"/>
                  </a:cubicBezTo>
                  <a:cubicBezTo>
                    <a:pt x="6555765" y="292125"/>
                    <a:pt x="6836752" y="332130"/>
                    <a:pt x="6926288" y="307365"/>
                  </a:cubicBezTo>
                  <a:cubicBezTo>
                    <a:pt x="7036777" y="275932"/>
                    <a:pt x="7101547" y="30187"/>
                    <a:pt x="7187272" y="8280"/>
                  </a:cubicBezTo>
                </a:path>
              </a:pathLst>
            </a:custGeom>
            <a:noFill/>
            <a:ln w="11039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2431256" y="2540793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/>
              </a:pathLst>
            </a:custGeom>
            <a:noFill/>
            <a:ln w="9525" cap="flat">
              <a:solidFill>
                <a:srgbClr val="000000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2838450" y="3416903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2779395" y="3466433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3978286" y="3558125"/>
              <a:ext cx="123825" cy="142875"/>
            </a:xfrm>
            <a:custGeom>
              <a:avLst/>
              <a:gdLst>
                <a:gd name="connsiteX0" fmla="*/ 124485 w 123825"/>
                <a:gd name="connsiteY0" fmla="*/ 29795 h 142875"/>
                <a:gd name="connsiteX1" fmla="*/ 97556 w 123825"/>
                <a:gd name="connsiteY1" fmla="*/ 142837 h 142875"/>
                <a:gd name="connsiteX2" fmla="*/ 8605 w 123825"/>
                <a:gd name="connsiteY2" fmla="*/ 121647 h 142875"/>
                <a:gd name="connsiteX3" fmla="*/ 35534 w 123825"/>
                <a:gd name="connsiteY3" fmla="*/ 860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825" h="142875">
                  <a:moveTo>
                    <a:pt x="124485" y="29795"/>
                  </a:moveTo>
                  <a:lnTo>
                    <a:pt x="97556" y="142837"/>
                  </a:lnTo>
                  <a:lnTo>
                    <a:pt x="8605" y="121647"/>
                  </a:lnTo>
                  <a:lnTo>
                    <a:pt x="35534" y="860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3889089" y="3593642"/>
              <a:ext cx="257175" cy="257175"/>
            </a:xfrm>
            <a:custGeom>
              <a:avLst/>
              <a:gdLst>
                <a:gd name="connsiteX0" fmla="*/ 227245 w 257175"/>
                <a:gd name="connsiteY0" fmla="*/ 155955 h 257175"/>
                <a:gd name="connsiteX1" fmla="*/ 105895 w 257175"/>
                <a:gd name="connsiteY1" fmla="*/ 233775 h 257175"/>
                <a:gd name="connsiteX2" fmla="*/ 32665 w 257175"/>
                <a:gd name="connsiteY2" fmla="*/ 109601 h 257175"/>
                <a:gd name="connsiteX3" fmla="*/ 154015 w 257175"/>
                <a:gd name="connsiteY3" fmla="*/ 31782 h 257175"/>
                <a:gd name="connsiteX4" fmla="*/ 227245 w 257175"/>
                <a:gd name="connsiteY4" fmla="*/ 15595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7175" h="257175">
                  <a:moveTo>
                    <a:pt x="227245" y="155955"/>
                  </a:moveTo>
                  <a:cubicBezTo>
                    <a:pt x="214001" y="211549"/>
                    <a:pt x="159636" y="246577"/>
                    <a:pt x="105895" y="233775"/>
                  </a:cubicBezTo>
                  <a:cubicBezTo>
                    <a:pt x="52154" y="220972"/>
                    <a:pt x="19421" y="165196"/>
                    <a:pt x="32665" y="109601"/>
                  </a:cubicBezTo>
                  <a:cubicBezTo>
                    <a:pt x="45909" y="54007"/>
                    <a:pt x="100273" y="18979"/>
                    <a:pt x="154015" y="31782"/>
                  </a:cubicBezTo>
                  <a:cubicBezTo>
                    <a:pt x="207756" y="44584"/>
                    <a:pt x="240489" y="100361"/>
                    <a:pt x="227245" y="155955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5072634" y="3641178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5013579" y="3690708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7169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6011132" y="3591344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952077" y="3640874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7144 w 209550"/>
                <a:gd name="connsiteY3" fmla="*/ 110966 h 219075"/>
                <a:gd name="connsiteX4" fmla="*/ 107156 w 209550"/>
                <a:gd name="connsiteY4" fmla="*/ 7144 h 219075"/>
                <a:gd name="connsiteX5" fmla="*/ 207169 w 209550"/>
                <a:gd name="connsiteY5" fmla="*/ 110966 h 219075"/>
                <a:gd name="connsiteX6" fmla="*/ 207169 w 209550"/>
                <a:gd name="connsiteY6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110966"/>
                    <a:pt x="7144" y="11096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3816"/>
                    <a:pt x="207169" y="110966"/>
                  </a:cubicBezTo>
                  <a:cubicBezTo>
                    <a:pt x="207169" y="110966"/>
                    <a:pt x="207169" y="110966"/>
                    <a:pt x="207169" y="110966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6800403" y="3471335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/>
            <p:cNvSpPr/>
            <p:nvPr/>
          </p:nvSpPr>
          <p:spPr>
            <a:xfrm>
              <a:off x="6766009" y="3497394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101258 w 276225"/>
                <a:gd name="connsiteY3" fmla="*/ 48907 h 285750"/>
                <a:gd name="connsiteX4" fmla="*/ 234158 w 276225"/>
                <a:gd name="connsiteY4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>
              <a:off x="7689181" y="3338442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7654786" y="3364501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101258 w 276225"/>
                <a:gd name="connsiteY3" fmla="*/ 48907 h 285750"/>
                <a:gd name="connsiteX4" fmla="*/ 234158 w 276225"/>
                <a:gd name="connsiteY4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>
              <a:off x="9399080" y="2810759"/>
              <a:ext cx="161925" cy="161925"/>
            </a:xfrm>
            <a:custGeom>
              <a:avLst/>
              <a:gdLst>
                <a:gd name="connsiteX0" fmla="*/ 154680 w 161925"/>
                <a:gd name="connsiteY0" fmla="*/ 99382 h 161925"/>
                <a:gd name="connsiteX1" fmla="*/ 84395 w 161925"/>
                <a:gd name="connsiteY1" fmla="*/ 157874 h 161925"/>
                <a:gd name="connsiteX2" fmla="*/ 10061 w 161925"/>
                <a:gd name="connsiteY2" fmla="*/ 68553 h 161925"/>
                <a:gd name="connsiteX3" fmla="*/ 80346 w 161925"/>
                <a:gd name="connsiteY3" fmla="*/ 1006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61925">
                  <a:moveTo>
                    <a:pt x="154680" y="99382"/>
                  </a:moveTo>
                  <a:lnTo>
                    <a:pt x="84395" y="157874"/>
                  </a:lnTo>
                  <a:lnTo>
                    <a:pt x="10061" y="68553"/>
                  </a:lnTo>
                  <a:lnTo>
                    <a:pt x="80346" y="10061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>
              <a:off x="9385931" y="2817305"/>
              <a:ext cx="304800" cy="304800"/>
            </a:xfrm>
            <a:custGeom>
              <a:avLst/>
              <a:gdLst>
                <a:gd name="connsiteX0" fmla="*/ 230223 w 304800"/>
                <a:gd name="connsiteY0" fmla="*/ 89864 h 304800"/>
                <a:gd name="connsiteX1" fmla="*/ 219762 w 304800"/>
                <a:gd name="connsiteY1" fmla="*/ 233643 h 304800"/>
                <a:gd name="connsiteX2" fmla="*/ 76474 w 304800"/>
                <a:gd name="connsiteY2" fmla="*/ 217816 h 304800"/>
                <a:gd name="connsiteX3" fmla="*/ 86935 w 304800"/>
                <a:gd name="connsiteY3" fmla="*/ 74037 h 304800"/>
                <a:gd name="connsiteX4" fmla="*/ 230223 w 304800"/>
                <a:gd name="connsiteY4" fmla="*/ 89864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4800" h="304800">
                  <a:moveTo>
                    <a:pt x="230223" y="89864"/>
                  </a:moveTo>
                  <a:cubicBezTo>
                    <a:pt x="266781" y="133792"/>
                    <a:pt x="262226" y="198304"/>
                    <a:pt x="219762" y="233643"/>
                  </a:cubicBezTo>
                  <a:cubicBezTo>
                    <a:pt x="177298" y="268982"/>
                    <a:pt x="113032" y="261744"/>
                    <a:pt x="76474" y="217816"/>
                  </a:cubicBezTo>
                  <a:cubicBezTo>
                    <a:pt x="39916" y="173888"/>
                    <a:pt x="44471" y="109376"/>
                    <a:pt x="86935" y="74037"/>
                  </a:cubicBezTo>
                  <a:cubicBezTo>
                    <a:pt x="129399" y="38698"/>
                    <a:pt x="193665" y="45936"/>
                    <a:pt x="230223" y="89864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/>
            <p:cNvSpPr/>
            <p:nvPr/>
          </p:nvSpPr>
          <p:spPr>
            <a:xfrm>
              <a:off x="8630839" y="3101649"/>
              <a:ext cx="114300" cy="133350"/>
            </a:xfrm>
            <a:custGeom>
              <a:avLst/>
              <a:gdLst>
                <a:gd name="connsiteX0" fmla="*/ 109350 w 114300"/>
                <a:gd name="connsiteY0" fmla="*/ 123489 h 133350"/>
                <a:gd name="connsiteX1" fmla="*/ 18285 w 114300"/>
                <a:gd name="connsiteY1" fmla="*/ 131770 h 133350"/>
                <a:gd name="connsiteX2" fmla="*/ 7761 w 114300"/>
                <a:gd name="connsiteY2" fmla="*/ 16043 h 133350"/>
                <a:gd name="connsiteX3" fmla="*/ 98826 w 114300"/>
                <a:gd name="connsiteY3" fmla="*/ 7761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133350">
                  <a:moveTo>
                    <a:pt x="109350" y="123489"/>
                  </a:moveTo>
                  <a:lnTo>
                    <a:pt x="18285" y="131770"/>
                  </a:lnTo>
                  <a:lnTo>
                    <a:pt x="7761" y="16043"/>
                  </a:lnTo>
                  <a:lnTo>
                    <a:pt x="98826" y="7761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8576775" y="3146797"/>
              <a:ext cx="228600" cy="238125"/>
            </a:xfrm>
            <a:custGeom>
              <a:avLst/>
              <a:gdLst>
                <a:gd name="connsiteX0" fmla="*/ 216367 w 228600"/>
                <a:gd name="connsiteY0" fmla="*/ 111157 h 238125"/>
                <a:gd name="connsiteX1" fmla="*/ 126168 w 228600"/>
                <a:gd name="connsiteY1" fmla="*/ 223610 h 238125"/>
                <a:gd name="connsiteX2" fmla="*/ 17164 w 228600"/>
                <a:gd name="connsiteY2" fmla="*/ 129272 h 238125"/>
                <a:gd name="connsiteX3" fmla="*/ 107363 w 228600"/>
                <a:gd name="connsiteY3" fmla="*/ 16819 h 238125"/>
                <a:gd name="connsiteX4" fmla="*/ 216367 w 228600"/>
                <a:gd name="connsiteY4" fmla="*/ 111157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38125">
                  <a:moveTo>
                    <a:pt x="216367" y="111157"/>
                  </a:moveTo>
                  <a:cubicBezTo>
                    <a:pt x="221542" y="168072"/>
                    <a:pt x="181185" y="218607"/>
                    <a:pt x="126168" y="223610"/>
                  </a:cubicBezTo>
                  <a:cubicBezTo>
                    <a:pt x="71150" y="228613"/>
                    <a:pt x="22339" y="186187"/>
                    <a:pt x="17164" y="129272"/>
                  </a:cubicBezTo>
                  <a:cubicBezTo>
                    <a:pt x="11988" y="72357"/>
                    <a:pt x="52345" y="21822"/>
                    <a:pt x="107363" y="16819"/>
                  </a:cubicBezTo>
                  <a:cubicBezTo>
                    <a:pt x="162381" y="11816"/>
                    <a:pt x="211105" y="53293"/>
                    <a:pt x="216367" y="111157"/>
                  </a:cubicBezTo>
                  <a:close/>
                </a:path>
              </a:pathLst>
            </a:custGeom>
            <a:solidFill>
              <a:schemeClr val="accent2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2489359" y="3134201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2431256" y="3176111"/>
              <a:ext cx="209550" cy="219075"/>
            </a:xfrm>
            <a:custGeom>
              <a:avLst/>
              <a:gdLst>
                <a:gd name="connsiteX0" fmla="*/ 206216 w 209550"/>
                <a:gd name="connsiteY0" fmla="*/ 110966 h 219075"/>
                <a:gd name="connsiteX1" fmla="*/ 106204 w 209550"/>
                <a:gd name="connsiteY1" fmla="*/ 214789 h 219075"/>
                <a:gd name="connsiteX2" fmla="*/ 7144 w 209550"/>
                <a:gd name="connsiteY2" fmla="*/ 110966 h 219075"/>
                <a:gd name="connsiteX3" fmla="*/ 107156 w 209550"/>
                <a:gd name="connsiteY3" fmla="*/ 7144 h 219075"/>
                <a:gd name="connsiteX4" fmla="*/ 206216 w 209550"/>
                <a:gd name="connsiteY4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550" h="219075">
                  <a:moveTo>
                    <a:pt x="206216" y="110966"/>
                  </a:moveTo>
                  <a:cubicBezTo>
                    <a:pt x="206216" y="168116"/>
                    <a:pt x="161449" y="214789"/>
                    <a:pt x="106204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1449" y="7144"/>
                    <a:pt x="206216" y="52864"/>
                    <a:pt x="206216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4574381" y="3441858"/>
              <a:ext cx="104775" cy="123825"/>
            </a:xfrm>
            <a:custGeom>
              <a:avLst/>
              <a:gdLst>
                <a:gd name="connsiteX0" fmla="*/ 7144 w 104775"/>
                <a:gd name="connsiteY0" fmla="*/ 7144 h 123825"/>
                <a:gd name="connsiteX1" fmla="*/ 98584 w 104775"/>
                <a:gd name="connsiteY1" fmla="*/ 7144 h 123825"/>
                <a:gd name="connsiteX2" fmla="*/ 98584 w 104775"/>
                <a:gd name="connsiteY2" fmla="*/ 123349 h 123825"/>
                <a:gd name="connsiteX3" fmla="*/ 7144 w 104775"/>
                <a:gd name="connsiteY3" fmla="*/ 123349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44" y="7144"/>
                  </a:moveTo>
                  <a:lnTo>
                    <a:pt x="98584" y="7144"/>
                  </a:lnTo>
                  <a:lnTo>
                    <a:pt x="98584" y="123349"/>
                  </a:lnTo>
                  <a:lnTo>
                    <a:pt x="7144" y="123349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>
              <a:off x="4523899" y="3491388"/>
              <a:ext cx="209550" cy="219075"/>
            </a:xfrm>
            <a:custGeom>
              <a:avLst/>
              <a:gdLst>
                <a:gd name="connsiteX0" fmla="*/ 207169 w 209550"/>
                <a:gd name="connsiteY0" fmla="*/ 110966 h 219075"/>
                <a:gd name="connsiteX1" fmla="*/ 107156 w 209550"/>
                <a:gd name="connsiteY1" fmla="*/ 214789 h 219075"/>
                <a:gd name="connsiteX2" fmla="*/ 7144 w 209550"/>
                <a:gd name="connsiteY2" fmla="*/ 110966 h 219075"/>
                <a:gd name="connsiteX3" fmla="*/ 7144 w 209550"/>
                <a:gd name="connsiteY3" fmla="*/ 110966 h 219075"/>
                <a:gd name="connsiteX4" fmla="*/ 107156 w 209550"/>
                <a:gd name="connsiteY4" fmla="*/ 7144 h 219075"/>
                <a:gd name="connsiteX5" fmla="*/ 207169 w 209550"/>
                <a:gd name="connsiteY5" fmla="*/ 110966 h 219075"/>
                <a:gd name="connsiteX6" fmla="*/ 207169 w 209550"/>
                <a:gd name="connsiteY6" fmla="*/ 110966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219075">
                  <a:moveTo>
                    <a:pt x="207169" y="110966"/>
                  </a:moveTo>
                  <a:cubicBezTo>
                    <a:pt x="207169" y="168116"/>
                    <a:pt x="162401" y="214789"/>
                    <a:pt x="107156" y="214789"/>
                  </a:cubicBezTo>
                  <a:cubicBezTo>
                    <a:pt x="51911" y="214789"/>
                    <a:pt x="7144" y="168116"/>
                    <a:pt x="7144" y="110966"/>
                  </a:cubicBezTo>
                  <a:cubicBezTo>
                    <a:pt x="7144" y="110966"/>
                    <a:pt x="7144" y="110966"/>
                    <a:pt x="7144" y="110966"/>
                  </a:cubicBezTo>
                  <a:cubicBezTo>
                    <a:pt x="7144" y="53816"/>
                    <a:pt x="51911" y="7144"/>
                    <a:pt x="107156" y="7144"/>
                  </a:cubicBezTo>
                  <a:cubicBezTo>
                    <a:pt x="162401" y="7144"/>
                    <a:pt x="207169" y="52864"/>
                    <a:pt x="207169" y="110966"/>
                  </a:cubicBezTo>
                  <a:cubicBezTo>
                    <a:pt x="207169" y="110966"/>
                    <a:pt x="207169" y="110966"/>
                    <a:pt x="207169" y="110966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>
              <a:off x="7222065" y="3247294"/>
              <a:ext cx="104775" cy="123825"/>
            </a:xfrm>
            <a:custGeom>
              <a:avLst/>
              <a:gdLst>
                <a:gd name="connsiteX0" fmla="*/ 7179 w 104775"/>
                <a:gd name="connsiteY0" fmla="*/ 7633 h 123825"/>
                <a:gd name="connsiteX1" fmla="*/ 98619 w 104775"/>
                <a:gd name="connsiteY1" fmla="*/ 7179 h 123825"/>
                <a:gd name="connsiteX2" fmla="*/ 99195 w 104775"/>
                <a:gd name="connsiteY2" fmla="*/ 123384 h 123825"/>
                <a:gd name="connsiteX3" fmla="*/ 7755 w 104775"/>
                <a:gd name="connsiteY3" fmla="*/ 123838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7179" y="7633"/>
                  </a:moveTo>
                  <a:lnTo>
                    <a:pt x="98619" y="7179"/>
                  </a:lnTo>
                  <a:lnTo>
                    <a:pt x="99195" y="123384"/>
                  </a:lnTo>
                  <a:lnTo>
                    <a:pt x="7755" y="123838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7165181" y="3306589"/>
              <a:ext cx="209550" cy="219075"/>
            </a:xfrm>
            <a:custGeom>
              <a:avLst/>
              <a:gdLst>
                <a:gd name="connsiteX0" fmla="*/ 206216 w 209550"/>
                <a:gd name="connsiteY0" fmla="*/ 110028 h 219075"/>
                <a:gd name="connsiteX1" fmla="*/ 107156 w 209550"/>
                <a:gd name="connsiteY1" fmla="*/ 214803 h 219075"/>
                <a:gd name="connsiteX2" fmla="*/ 7144 w 209550"/>
                <a:gd name="connsiteY2" fmla="*/ 111933 h 219075"/>
                <a:gd name="connsiteX3" fmla="*/ 7144 w 209550"/>
                <a:gd name="connsiteY3" fmla="*/ 111933 h 219075"/>
                <a:gd name="connsiteX4" fmla="*/ 106204 w 209550"/>
                <a:gd name="connsiteY4" fmla="*/ 7158 h 219075"/>
                <a:gd name="connsiteX5" fmla="*/ 206216 w 209550"/>
                <a:gd name="connsiteY5" fmla="*/ 110028 h 219075"/>
                <a:gd name="connsiteX6" fmla="*/ 206216 w 209550"/>
                <a:gd name="connsiteY6" fmla="*/ 11002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50" h="219075">
                  <a:moveTo>
                    <a:pt x="206216" y="110028"/>
                  </a:moveTo>
                  <a:cubicBezTo>
                    <a:pt x="206216" y="167178"/>
                    <a:pt x="162401" y="213851"/>
                    <a:pt x="107156" y="214803"/>
                  </a:cubicBezTo>
                  <a:cubicBezTo>
                    <a:pt x="51911" y="214803"/>
                    <a:pt x="7144" y="169083"/>
                    <a:pt x="7144" y="111933"/>
                  </a:cubicBezTo>
                  <a:cubicBezTo>
                    <a:pt x="7144" y="111933"/>
                    <a:pt x="7144" y="111933"/>
                    <a:pt x="7144" y="111933"/>
                  </a:cubicBezTo>
                  <a:cubicBezTo>
                    <a:pt x="7144" y="54783"/>
                    <a:pt x="50959" y="8111"/>
                    <a:pt x="106204" y="7158"/>
                  </a:cubicBezTo>
                  <a:cubicBezTo>
                    <a:pt x="160496" y="6206"/>
                    <a:pt x="205264" y="51926"/>
                    <a:pt x="206216" y="110028"/>
                  </a:cubicBezTo>
                  <a:cubicBezTo>
                    <a:pt x="206216" y="110028"/>
                    <a:pt x="206216" y="110028"/>
                    <a:pt x="206216" y="11002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9018150" y="2832069"/>
              <a:ext cx="152400" cy="161925"/>
            </a:xfrm>
            <a:custGeom>
              <a:avLst/>
              <a:gdLst>
                <a:gd name="connsiteX0" fmla="*/ 145657 w 152400"/>
                <a:gd name="connsiteY0" fmla="*/ 111670 h 161925"/>
                <a:gd name="connsiteX1" fmla="*/ 65414 w 152400"/>
                <a:gd name="connsiteY1" fmla="*/ 155515 h 161925"/>
                <a:gd name="connsiteX2" fmla="*/ 9694 w 152400"/>
                <a:gd name="connsiteY2" fmla="*/ 53539 h 161925"/>
                <a:gd name="connsiteX3" fmla="*/ 89937 w 152400"/>
                <a:gd name="connsiteY3" fmla="*/ 969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161925">
                  <a:moveTo>
                    <a:pt x="145657" y="111670"/>
                  </a:moveTo>
                  <a:lnTo>
                    <a:pt x="65414" y="155515"/>
                  </a:lnTo>
                  <a:lnTo>
                    <a:pt x="9694" y="53539"/>
                  </a:lnTo>
                  <a:lnTo>
                    <a:pt x="89937" y="9694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8986795" y="2844731"/>
              <a:ext cx="285750" cy="295275"/>
            </a:xfrm>
            <a:custGeom>
              <a:avLst/>
              <a:gdLst>
                <a:gd name="connsiteX0" fmla="*/ 235008 w 285750"/>
                <a:gd name="connsiteY0" fmla="*/ 100804 h 295275"/>
                <a:gd name="connsiteX1" fmla="*/ 197024 w 285750"/>
                <a:gd name="connsiteY1" fmla="*/ 239868 h 295275"/>
                <a:gd name="connsiteX2" fmla="*/ 59476 w 285750"/>
                <a:gd name="connsiteY2" fmla="*/ 196714 h 295275"/>
                <a:gd name="connsiteX3" fmla="*/ 97460 w 285750"/>
                <a:gd name="connsiteY3" fmla="*/ 57649 h 295275"/>
                <a:gd name="connsiteX4" fmla="*/ 235008 w 285750"/>
                <a:gd name="connsiteY4" fmla="*/ 10080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295275">
                  <a:moveTo>
                    <a:pt x="235008" y="100804"/>
                  </a:moveTo>
                  <a:cubicBezTo>
                    <a:pt x="262411" y="150956"/>
                    <a:pt x="245504" y="213379"/>
                    <a:pt x="197024" y="239868"/>
                  </a:cubicBezTo>
                  <a:cubicBezTo>
                    <a:pt x="148544" y="266358"/>
                    <a:pt x="86879" y="246866"/>
                    <a:pt x="59476" y="196714"/>
                  </a:cubicBezTo>
                  <a:cubicBezTo>
                    <a:pt x="32073" y="146562"/>
                    <a:pt x="48980" y="84139"/>
                    <a:pt x="97460" y="57649"/>
                  </a:cubicBezTo>
                  <a:cubicBezTo>
                    <a:pt x="145940" y="31160"/>
                    <a:pt x="207605" y="50652"/>
                    <a:pt x="235008" y="100804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3461045" y="3288791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3426830" y="331488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rgbClr val="00008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5503977" y="3413365"/>
              <a:ext cx="142875" cy="152400"/>
            </a:xfrm>
            <a:custGeom>
              <a:avLst/>
              <a:gdLst>
                <a:gd name="connsiteX0" fmla="*/ 139304 w 142875"/>
                <a:gd name="connsiteY0" fmla="*/ 116132 h 152400"/>
                <a:gd name="connsiteX1" fmla="*/ 55306 w 142875"/>
                <a:gd name="connsiteY1" fmla="*/ 152267 h 152400"/>
                <a:gd name="connsiteX2" fmla="*/ 9385 w 142875"/>
                <a:gd name="connsiteY2" fmla="*/ 45520 h 152400"/>
                <a:gd name="connsiteX3" fmla="*/ 93383 w 142875"/>
                <a:gd name="connsiteY3" fmla="*/ 938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5" h="152400">
                  <a:moveTo>
                    <a:pt x="139304" y="116132"/>
                  </a:moveTo>
                  <a:lnTo>
                    <a:pt x="55306" y="152267"/>
                  </a:lnTo>
                  <a:lnTo>
                    <a:pt x="9385" y="45520"/>
                  </a:lnTo>
                  <a:lnTo>
                    <a:pt x="93383" y="9385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5470263" y="3439546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2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197" y="51384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3426830" y="3314880"/>
              <a:ext cx="276225" cy="285750"/>
            </a:xfrm>
            <a:custGeom>
              <a:avLst/>
              <a:gdLst>
                <a:gd name="connsiteX0" fmla="*/ 234158 w 276225"/>
                <a:gd name="connsiteY0" fmla="*/ 104758 h 285750"/>
                <a:gd name="connsiteX1" fmla="*/ 183313 w 276225"/>
                <a:gd name="connsiteY1" fmla="*/ 239652 h 285750"/>
                <a:gd name="connsiteX2" fmla="*/ 50413 w 276225"/>
                <a:gd name="connsiteY2" fmla="*/ 183802 h 285750"/>
                <a:gd name="connsiteX3" fmla="*/ 50413 w 276225"/>
                <a:gd name="connsiteY3" fmla="*/ 183802 h 285750"/>
                <a:gd name="connsiteX4" fmla="*/ 101258 w 276225"/>
                <a:gd name="connsiteY4" fmla="*/ 48907 h 285750"/>
                <a:gd name="connsiteX5" fmla="*/ 234158 w 276225"/>
                <a:gd name="connsiteY5" fmla="*/ 104758 h 285750"/>
                <a:gd name="connsiteX6" fmla="*/ 234158 w 276225"/>
                <a:gd name="connsiteY6" fmla="*/ 104758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34158" y="104758"/>
                  </a:moveTo>
                  <a:cubicBezTo>
                    <a:pt x="256742" y="157256"/>
                    <a:pt x="234061" y="217821"/>
                    <a:pt x="183313" y="239652"/>
                  </a:cubicBezTo>
                  <a:cubicBezTo>
                    <a:pt x="132564" y="261483"/>
                    <a:pt x="72997" y="236300"/>
                    <a:pt x="50413" y="183802"/>
                  </a:cubicBezTo>
                  <a:cubicBezTo>
                    <a:pt x="50413" y="183802"/>
                    <a:pt x="50413" y="183802"/>
                    <a:pt x="50413" y="183802"/>
                  </a:cubicBezTo>
                  <a:cubicBezTo>
                    <a:pt x="27829" y="131303"/>
                    <a:pt x="50509" y="70738"/>
                    <a:pt x="101258" y="48907"/>
                  </a:cubicBezTo>
                  <a:cubicBezTo>
                    <a:pt x="152006" y="27076"/>
                    <a:pt x="211574" y="52259"/>
                    <a:pt x="234158" y="104758"/>
                  </a:cubicBezTo>
                  <a:cubicBezTo>
                    <a:pt x="234158" y="104758"/>
                    <a:pt x="234158" y="104758"/>
                    <a:pt x="234158" y="104758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6415367" y="3386698"/>
              <a:ext cx="104775" cy="123825"/>
            </a:xfrm>
            <a:custGeom>
              <a:avLst/>
              <a:gdLst>
                <a:gd name="connsiteX0" fmla="*/ 99656 w 104775"/>
                <a:gd name="connsiteY0" fmla="*/ 123403 h 123825"/>
                <a:gd name="connsiteX1" fmla="*/ 8223 w 104775"/>
                <a:gd name="connsiteY1" fmla="*/ 124203 h 123825"/>
                <a:gd name="connsiteX2" fmla="*/ 7206 w 104775"/>
                <a:gd name="connsiteY2" fmla="*/ 8006 h 123825"/>
                <a:gd name="connsiteX3" fmla="*/ 98639 w 104775"/>
                <a:gd name="connsiteY3" fmla="*/ 7206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99656" y="123403"/>
                  </a:moveTo>
                  <a:lnTo>
                    <a:pt x="8223" y="124203"/>
                  </a:lnTo>
                  <a:lnTo>
                    <a:pt x="7206" y="8006"/>
                  </a:lnTo>
                  <a:lnTo>
                    <a:pt x="98639" y="7206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6323011" y="3404399"/>
              <a:ext cx="276225" cy="285750"/>
            </a:xfrm>
            <a:custGeom>
              <a:avLst/>
              <a:gdLst>
                <a:gd name="connsiteX0" fmla="*/ 242269 w 276225"/>
                <a:gd name="connsiteY0" fmla="*/ 142861 h 285750"/>
                <a:gd name="connsiteX1" fmla="*/ 143232 w 276225"/>
                <a:gd name="connsiteY1" fmla="*/ 247679 h 285750"/>
                <a:gd name="connsiteX2" fmla="*/ 42911 w 276225"/>
                <a:gd name="connsiteY2" fmla="*/ 144633 h 285750"/>
                <a:gd name="connsiteX3" fmla="*/ 42911 w 276225"/>
                <a:gd name="connsiteY3" fmla="*/ 144633 h 285750"/>
                <a:gd name="connsiteX4" fmla="*/ 141948 w 276225"/>
                <a:gd name="connsiteY4" fmla="*/ 39815 h 285750"/>
                <a:gd name="connsiteX5" fmla="*/ 242269 w 276225"/>
                <a:gd name="connsiteY5" fmla="*/ 142861 h 285750"/>
                <a:gd name="connsiteX6" fmla="*/ 242269 w 276225"/>
                <a:gd name="connsiteY6" fmla="*/ 14286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42269" y="142861"/>
                  </a:moveTo>
                  <a:cubicBezTo>
                    <a:pt x="243223" y="200517"/>
                    <a:pt x="198761" y="246603"/>
                    <a:pt x="143232" y="247679"/>
                  </a:cubicBezTo>
                  <a:cubicBezTo>
                    <a:pt x="88577" y="248379"/>
                    <a:pt x="42990" y="202665"/>
                    <a:pt x="42911" y="144633"/>
                  </a:cubicBezTo>
                  <a:cubicBezTo>
                    <a:pt x="42911" y="144633"/>
                    <a:pt x="42911" y="144633"/>
                    <a:pt x="42911" y="144633"/>
                  </a:cubicBezTo>
                  <a:cubicBezTo>
                    <a:pt x="41957" y="86977"/>
                    <a:pt x="86419" y="40891"/>
                    <a:pt x="141948" y="39815"/>
                  </a:cubicBezTo>
                  <a:cubicBezTo>
                    <a:pt x="196603" y="39116"/>
                    <a:pt x="241316" y="85205"/>
                    <a:pt x="242269" y="142861"/>
                  </a:cubicBezTo>
                  <a:cubicBezTo>
                    <a:pt x="242269" y="142861"/>
                    <a:pt x="242269" y="142861"/>
                    <a:pt x="242269" y="142861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8217788" y="3038237"/>
              <a:ext cx="104775" cy="123825"/>
            </a:xfrm>
            <a:custGeom>
              <a:avLst/>
              <a:gdLst>
                <a:gd name="connsiteX0" fmla="*/ 99656 w 104775"/>
                <a:gd name="connsiteY0" fmla="*/ 123402 h 123825"/>
                <a:gd name="connsiteX1" fmla="*/ 8223 w 104775"/>
                <a:gd name="connsiteY1" fmla="*/ 124203 h 123825"/>
                <a:gd name="connsiteX2" fmla="*/ 7206 w 104775"/>
                <a:gd name="connsiteY2" fmla="*/ 8006 h 123825"/>
                <a:gd name="connsiteX3" fmla="*/ 98639 w 104775"/>
                <a:gd name="connsiteY3" fmla="*/ 7206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123825">
                  <a:moveTo>
                    <a:pt x="99656" y="123402"/>
                  </a:moveTo>
                  <a:lnTo>
                    <a:pt x="8223" y="124203"/>
                  </a:lnTo>
                  <a:lnTo>
                    <a:pt x="7206" y="8006"/>
                  </a:lnTo>
                  <a:lnTo>
                    <a:pt x="98639" y="7206"/>
                  </a:lnTo>
                  <a:close/>
                </a:path>
              </a:pathLst>
            </a:custGeom>
            <a:solidFill>
              <a:srgbClr val="000000">
                <a:alpha val="99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8125290" y="3055254"/>
              <a:ext cx="276225" cy="285750"/>
            </a:xfrm>
            <a:custGeom>
              <a:avLst/>
              <a:gdLst>
                <a:gd name="connsiteX0" fmla="*/ 242270 w 276225"/>
                <a:gd name="connsiteY0" fmla="*/ 142861 h 285750"/>
                <a:gd name="connsiteX1" fmla="*/ 143232 w 276225"/>
                <a:gd name="connsiteY1" fmla="*/ 247679 h 285750"/>
                <a:gd name="connsiteX2" fmla="*/ 42911 w 276225"/>
                <a:gd name="connsiteY2" fmla="*/ 144633 h 285750"/>
                <a:gd name="connsiteX3" fmla="*/ 42911 w 276225"/>
                <a:gd name="connsiteY3" fmla="*/ 144633 h 285750"/>
                <a:gd name="connsiteX4" fmla="*/ 141948 w 276225"/>
                <a:gd name="connsiteY4" fmla="*/ 39815 h 285750"/>
                <a:gd name="connsiteX5" fmla="*/ 242270 w 276225"/>
                <a:gd name="connsiteY5" fmla="*/ 142861 h 285750"/>
                <a:gd name="connsiteX6" fmla="*/ 242270 w 276225"/>
                <a:gd name="connsiteY6" fmla="*/ 14286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225" h="285750">
                  <a:moveTo>
                    <a:pt x="242270" y="142861"/>
                  </a:moveTo>
                  <a:cubicBezTo>
                    <a:pt x="243224" y="200517"/>
                    <a:pt x="198762" y="246603"/>
                    <a:pt x="143232" y="247679"/>
                  </a:cubicBezTo>
                  <a:cubicBezTo>
                    <a:pt x="88577" y="248379"/>
                    <a:pt x="42990" y="202666"/>
                    <a:pt x="42911" y="144633"/>
                  </a:cubicBezTo>
                  <a:cubicBezTo>
                    <a:pt x="42911" y="144633"/>
                    <a:pt x="42911" y="144633"/>
                    <a:pt x="42911" y="144633"/>
                  </a:cubicBezTo>
                  <a:cubicBezTo>
                    <a:pt x="41957" y="86977"/>
                    <a:pt x="86419" y="40891"/>
                    <a:pt x="141948" y="39815"/>
                  </a:cubicBezTo>
                  <a:cubicBezTo>
                    <a:pt x="196603" y="39116"/>
                    <a:pt x="241692" y="86080"/>
                    <a:pt x="242270" y="142861"/>
                  </a:cubicBezTo>
                  <a:cubicBezTo>
                    <a:pt x="242270" y="142861"/>
                    <a:pt x="242270" y="142861"/>
                    <a:pt x="242270" y="142861"/>
                  </a:cubicBezTo>
                  <a:close/>
                </a:path>
              </a:pathLst>
            </a:custGeom>
            <a:solidFill>
              <a:schemeClr val="accent1">
                <a:alpha val="99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aphic 41"/>
          <p:cNvGrpSpPr/>
          <p:nvPr/>
        </p:nvGrpSpPr>
        <p:grpSpPr>
          <a:xfrm>
            <a:off x="485628" y="3098675"/>
            <a:ext cx="5524500" cy="1476375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44" name="Freeform: Shape 43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Graphic 47"/>
          <p:cNvSpPr/>
          <p:nvPr/>
        </p:nvSpPr>
        <p:spPr>
          <a:xfrm>
            <a:off x="10008204" y="1877782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50" name="Graphic 4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23008" y="3949716"/>
            <a:ext cx="12233669" cy="2906548"/>
          </a:xfrm>
          <a:prstGeom prst="rect">
            <a:avLst/>
          </a:prstGeom>
        </p:spPr>
      </p:pic>
      <p:grpSp>
        <p:nvGrpSpPr>
          <p:cNvPr id="52" name="Graphic 50"/>
          <p:cNvGrpSpPr/>
          <p:nvPr/>
        </p:nvGrpSpPr>
        <p:grpSpPr>
          <a:xfrm>
            <a:off x="4176525" y="2362893"/>
            <a:ext cx="5676900" cy="933450"/>
            <a:chOff x="4176525" y="2362893"/>
            <a:chExt cx="5676900" cy="933450"/>
          </a:xfrm>
        </p:grpSpPr>
        <p:sp>
          <p:nvSpPr>
            <p:cNvPr id="53" name="Freeform: Shape 52"/>
            <p:cNvSpPr/>
            <p:nvPr/>
          </p:nvSpPr>
          <p:spPr>
            <a:xfrm>
              <a:off x="4357976" y="2651067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4446305" y="2616351"/>
              <a:ext cx="66675" cy="47625"/>
            </a:xfrm>
            <a:custGeom>
              <a:avLst/>
              <a:gdLst>
                <a:gd name="connsiteX0" fmla="*/ 7397 w 66675"/>
                <a:gd name="connsiteY0" fmla="*/ 13242 h 47625"/>
                <a:gd name="connsiteX1" fmla="*/ 18827 w 66675"/>
                <a:gd name="connsiteY1" fmla="*/ 47532 h 47625"/>
                <a:gd name="connsiteX2" fmla="*/ 38830 w 66675"/>
                <a:gd name="connsiteY2" fmla="*/ 48485 h 47625"/>
                <a:gd name="connsiteX3" fmla="*/ 61690 w 66675"/>
                <a:gd name="connsiteY3" fmla="*/ 44675 h 47625"/>
                <a:gd name="connsiteX4" fmla="*/ 64547 w 66675"/>
                <a:gd name="connsiteY4" fmla="*/ 36102 h 47625"/>
                <a:gd name="connsiteX5" fmla="*/ 64547 w 66675"/>
                <a:gd name="connsiteY5" fmla="*/ 17052 h 47625"/>
                <a:gd name="connsiteX6" fmla="*/ 47402 w 66675"/>
                <a:gd name="connsiteY6" fmla="*/ 13242 h 47625"/>
                <a:gd name="connsiteX7" fmla="*/ 14065 w 66675"/>
                <a:gd name="connsiteY7" fmla="*/ 9432 h 47625"/>
                <a:gd name="connsiteX8" fmla="*/ 12160 w 66675"/>
                <a:gd name="connsiteY8" fmla="*/ 16100 h 47625"/>
                <a:gd name="connsiteX9" fmla="*/ 33115 w 66675"/>
                <a:gd name="connsiteY9" fmla="*/ 18957 h 47625"/>
                <a:gd name="connsiteX10" fmla="*/ 54070 w 66675"/>
                <a:gd name="connsiteY10" fmla="*/ 18957 h 47625"/>
                <a:gd name="connsiteX11" fmla="*/ 61690 w 66675"/>
                <a:gd name="connsiteY11" fmla="*/ 35150 h 47625"/>
                <a:gd name="connsiteX12" fmla="*/ 44545 w 66675"/>
                <a:gd name="connsiteY12" fmla="*/ 41817 h 47625"/>
                <a:gd name="connsiteX13" fmla="*/ 15970 w 66675"/>
                <a:gd name="connsiteY13" fmla="*/ 28482 h 47625"/>
                <a:gd name="connsiteX14" fmla="*/ 10255 w 66675"/>
                <a:gd name="connsiteY14" fmla="*/ 7527 h 47625"/>
                <a:gd name="connsiteX15" fmla="*/ 7397 w 66675"/>
                <a:gd name="connsiteY15" fmla="*/ 13242 h 47625"/>
                <a:gd name="connsiteX16" fmla="*/ 7397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97" y="13242"/>
                  </a:moveTo>
                  <a:cubicBezTo>
                    <a:pt x="15970" y="22767"/>
                    <a:pt x="8350" y="39912"/>
                    <a:pt x="18827" y="47532"/>
                  </a:cubicBezTo>
                  <a:cubicBezTo>
                    <a:pt x="24542" y="51342"/>
                    <a:pt x="32162" y="49437"/>
                    <a:pt x="38830" y="48485"/>
                  </a:cubicBezTo>
                  <a:cubicBezTo>
                    <a:pt x="44545" y="47532"/>
                    <a:pt x="57880" y="48485"/>
                    <a:pt x="61690" y="44675"/>
                  </a:cubicBezTo>
                  <a:cubicBezTo>
                    <a:pt x="64547" y="42770"/>
                    <a:pt x="64547" y="38960"/>
                    <a:pt x="64547" y="36102"/>
                  </a:cubicBezTo>
                  <a:cubicBezTo>
                    <a:pt x="64547" y="31340"/>
                    <a:pt x="66452" y="21815"/>
                    <a:pt x="64547" y="17052"/>
                  </a:cubicBezTo>
                  <a:cubicBezTo>
                    <a:pt x="61690" y="10385"/>
                    <a:pt x="53117" y="13242"/>
                    <a:pt x="47402" y="13242"/>
                  </a:cubicBezTo>
                  <a:cubicBezTo>
                    <a:pt x="35972" y="13242"/>
                    <a:pt x="25495" y="12290"/>
                    <a:pt x="14065" y="9432"/>
                  </a:cubicBezTo>
                  <a:cubicBezTo>
                    <a:pt x="12160" y="9432"/>
                    <a:pt x="10255" y="15147"/>
                    <a:pt x="12160" y="16100"/>
                  </a:cubicBezTo>
                  <a:cubicBezTo>
                    <a:pt x="18827" y="17052"/>
                    <a:pt x="25495" y="18957"/>
                    <a:pt x="33115" y="18957"/>
                  </a:cubicBezTo>
                  <a:cubicBezTo>
                    <a:pt x="39782" y="19910"/>
                    <a:pt x="47402" y="18005"/>
                    <a:pt x="54070" y="18957"/>
                  </a:cubicBezTo>
                  <a:cubicBezTo>
                    <a:pt x="61690" y="20862"/>
                    <a:pt x="63595" y="27530"/>
                    <a:pt x="61690" y="35150"/>
                  </a:cubicBezTo>
                  <a:cubicBezTo>
                    <a:pt x="60737" y="41817"/>
                    <a:pt x="50260" y="40865"/>
                    <a:pt x="44545" y="41817"/>
                  </a:cubicBezTo>
                  <a:cubicBezTo>
                    <a:pt x="30257" y="43722"/>
                    <a:pt x="17875" y="45627"/>
                    <a:pt x="15970" y="28482"/>
                  </a:cubicBezTo>
                  <a:cubicBezTo>
                    <a:pt x="15017" y="20862"/>
                    <a:pt x="15017" y="13242"/>
                    <a:pt x="10255" y="7527"/>
                  </a:cubicBezTo>
                  <a:cubicBezTo>
                    <a:pt x="8350" y="5622"/>
                    <a:pt x="6445" y="11337"/>
                    <a:pt x="7397" y="13242"/>
                  </a:cubicBezTo>
                  <a:lnTo>
                    <a:pt x="7397" y="1324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4457299" y="2575899"/>
              <a:ext cx="38100" cy="57150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5191414" y="2628062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5266044" y="2601108"/>
              <a:ext cx="57150" cy="47625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5275100" y="2569315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9351934" y="3002540"/>
              <a:ext cx="247650" cy="257175"/>
            </a:xfrm>
            <a:custGeom>
              <a:avLst/>
              <a:gdLst>
                <a:gd name="connsiteX0" fmla="*/ 238602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2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2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2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2" y="134736"/>
                  </a:cubicBezTo>
                  <a:cubicBezTo>
                    <a:pt x="238602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7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8068"/>
                    <a:pt x="238602" y="132831"/>
                    <a:pt x="238602" y="134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9439876" y="2968100"/>
              <a:ext cx="66675" cy="47625"/>
            </a:xfrm>
            <a:custGeom>
              <a:avLst/>
              <a:gdLst>
                <a:gd name="connsiteX0" fmla="*/ 7785 w 66675"/>
                <a:gd name="connsiteY0" fmla="*/ 12965 h 47625"/>
                <a:gd name="connsiteX1" fmla="*/ 19214 w 66675"/>
                <a:gd name="connsiteY1" fmla="*/ 47255 h 47625"/>
                <a:gd name="connsiteX2" fmla="*/ 39217 w 66675"/>
                <a:gd name="connsiteY2" fmla="*/ 48208 h 47625"/>
                <a:gd name="connsiteX3" fmla="*/ 62077 w 66675"/>
                <a:gd name="connsiteY3" fmla="*/ 44398 h 47625"/>
                <a:gd name="connsiteX4" fmla="*/ 64935 w 66675"/>
                <a:gd name="connsiteY4" fmla="*/ 35825 h 47625"/>
                <a:gd name="connsiteX5" fmla="*/ 64935 w 66675"/>
                <a:gd name="connsiteY5" fmla="*/ 16775 h 47625"/>
                <a:gd name="connsiteX6" fmla="*/ 47789 w 66675"/>
                <a:gd name="connsiteY6" fmla="*/ 12965 h 47625"/>
                <a:gd name="connsiteX7" fmla="*/ 14452 w 66675"/>
                <a:gd name="connsiteY7" fmla="*/ 9155 h 47625"/>
                <a:gd name="connsiteX8" fmla="*/ 12547 w 66675"/>
                <a:gd name="connsiteY8" fmla="*/ 15823 h 47625"/>
                <a:gd name="connsiteX9" fmla="*/ 33502 w 66675"/>
                <a:gd name="connsiteY9" fmla="*/ 18680 h 47625"/>
                <a:gd name="connsiteX10" fmla="*/ 54457 w 66675"/>
                <a:gd name="connsiteY10" fmla="*/ 18680 h 47625"/>
                <a:gd name="connsiteX11" fmla="*/ 62077 w 66675"/>
                <a:gd name="connsiteY11" fmla="*/ 34873 h 47625"/>
                <a:gd name="connsiteX12" fmla="*/ 43980 w 66675"/>
                <a:gd name="connsiteY12" fmla="*/ 41540 h 47625"/>
                <a:gd name="connsiteX13" fmla="*/ 15405 w 66675"/>
                <a:gd name="connsiteY13" fmla="*/ 28205 h 47625"/>
                <a:gd name="connsiteX14" fmla="*/ 9689 w 66675"/>
                <a:gd name="connsiteY14" fmla="*/ 7250 h 47625"/>
                <a:gd name="connsiteX15" fmla="*/ 7785 w 66675"/>
                <a:gd name="connsiteY15" fmla="*/ 12965 h 47625"/>
                <a:gd name="connsiteX16" fmla="*/ 7785 w 66675"/>
                <a:gd name="connsiteY16" fmla="*/ 12965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65"/>
                  </a:moveTo>
                  <a:cubicBezTo>
                    <a:pt x="16357" y="22490"/>
                    <a:pt x="8737" y="39635"/>
                    <a:pt x="19214" y="47255"/>
                  </a:cubicBezTo>
                  <a:cubicBezTo>
                    <a:pt x="24930" y="51065"/>
                    <a:pt x="32549" y="49160"/>
                    <a:pt x="39217" y="48208"/>
                  </a:cubicBezTo>
                  <a:cubicBezTo>
                    <a:pt x="44932" y="47255"/>
                    <a:pt x="58267" y="48208"/>
                    <a:pt x="62077" y="44398"/>
                  </a:cubicBezTo>
                  <a:cubicBezTo>
                    <a:pt x="64935" y="42493"/>
                    <a:pt x="64935" y="38683"/>
                    <a:pt x="64935" y="35825"/>
                  </a:cubicBezTo>
                  <a:cubicBezTo>
                    <a:pt x="64935" y="31063"/>
                    <a:pt x="66839" y="21538"/>
                    <a:pt x="64935" y="16775"/>
                  </a:cubicBezTo>
                  <a:cubicBezTo>
                    <a:pt x="62077" y="10108"/>
                    <a:pt x="53505" y="12965"/>
                    <a:pt x="47789" y="12965"/>
                  </a:cubicBezTo>
                  <a:cubicBezTo>
                    <a:pt x="36360" y="12965"/>
                    <a:pt x="25882" y="12013"/>
                    <a:pt x="14452" y="9155"/>
                  </a:cubicBezTo>
                  <a:cubicBezTo>
                    <a:pt x="12547" y="9155"/>
                    <a:pt x="10642" y="14870"/>
                    <a:pt x="12547" y="15823"/>
                  </a:cubicBezTo>
                  <a:cubicBezTo>
                    <a:pt x="19214" y="16775"/>
                    <a:pt x="25882" y="18680"/>
                    <a:pt x="33502" y="18680"/>
                  </a:cubicBezTo>
                  <a:cubicBezTo>
                    <a:pt x="40169" y="19633"/>
                    <a:pt x="47789" y="17728"/>
                    <a:pt x="54457" y="18680"/>
                  </a:cubicBezTo>
                  <a:cubicBezTo>
                    <a:pt x="62077" y="20585"/>
                    <a:pt x="63982" y="27253"/>
                    <a:pt x="62077" y="34873"/>
                  </a:cubicBezTo>
                  <a:cubicBezTo>
                    <a:pt x="60172" y="41540"/>
                    <a:pt x="49694" y="40588"/>
                    <a:pt x="43980" y="41540"/>
                  </a:cubicBezTo>
                  <a:cubicBezTo>
                    <a:pt x="29692" y="43445"/>
                    <a:pt x="17310" y="45350"/>
                    <a:pt x="15405" y="28205"/>
                  </a:cubicBezTo>
                  <a:cubicBezTo>
                    <a:pt x="14452" y="20585"/>
                    <a:pt x="14452" y="12965"/>
                    <a:pt x="9689" y="7250"/>
                  </a:cubicBezTo>
                  <a:cubicBezTo>
                    <a:pt x="8737" y="6298"/>
                    <a:pt x="5880" y="12013"/>
                    <a:pt x="7785" y="12965"/>
                  </a:cubicBezTo>
                  <a:lnTo>
                    <a:pt x="7785" y="12965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9451256" y="2928324"/>
              <a:ext cx="38100" cy="57150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2" y="36549"/>
                    <a:pt x="43076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7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6573491" y="2613775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20504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4403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6648550" y="2586821"/>
              <a:ext cx="57150" cy="47625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1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6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1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1" y="13245"/>
                    <a:pt x="12095" y="14197"/>
                  </a:cubicBezTo>
                  <a:cubicBezTo>
                    <a:pt x="17810" y="15150"/>
                    <a:pt x="23525" y="16102"/>
                    <a:pt x="29241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6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/>
            <p:cNvSpPr/>
            <p:nvPr/>
          </p:nvSpPr>
          <p:spPr>
            <a:xfrm>
              <a:off x="6658130" y="2555028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/>
            <p:cNvSpPr/>
            <p:nvPr/>
          </p:nvSpPr>
          <p:spPr>
            <a:xfrm>
              <a:off x="5869594" y="2621540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9074" y="38533"/>
                    <a:pt x="235744" y="84253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2831"/>
                    <a:pt x="238601" y="134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/>
            <p:cNvSpPr/>
            <p:nvPr/>
          </p:nvSpPr>
          <p:spPr>
            <a:xfrm>
              <a:off x="5957535" y="2587082"/>
              <a:ext cx="66675" cy="47625"/>
            </a:xfrm>
            <a:custGeom>
              <a:avLst/>
              <a:gdLst>
                <a:gd name="connsiteX0" fmla="*/ 7785 w 66675"/>
                <a:gd name="connsiteY0" fmla="*/ 12983 h 47625"/>
                <a:gd name="connsiteX1" fmla="*/ 19215 w 66675"/>
                <a:gd name="connsiteY1" fmla="*/ 47273 h 47625"/>
                <a:gd name="connsiteX2" fmla="*/ 39217 w 66675"/>
                <a:gd name="connsiteY2" fmla="*/ 48226 h 47625"/>
                <a:gd name="connsiteX3" fmla="*/ 62077 w 66675"/>
                <a:gd name="connsiteY3" fmla="*/ 44416 h 47625"/>
                <a:gd name="connsiteX4" fmla="*/ 64935 w 66675"/>
                <a:gd name="connsiteY4" fmla="*/ 35843 h 47625"/>
                <a:gd name="connsiteX5" fmla="*/ 64935 w 66675"/>
                <a:gd name="connsiteY5" fmla="*/ 16793 h 47625"/>
                <a:gd name="connsiteX6" fmla="*/ 47790 w 66675"/>
                <a:gd name="connsiteY6" fmla="*/ 12983 h 47625"/>
                <a:gd name="connsiteX7" fmla="*/ 14452 w 66675"/>
                <a:gd name="connsiteY7" fmla="*/ 9173 h 47625"/>
                <a:gd name="connsiteX8" fmla="*/ 12547 w 66675"/>
                <a:gd name="connsiteY8" fmla="*/ 15841 h 47625"/>
                <a:gd name="connsiteX9" fmla="*/ 33502 w 66675"/>
                <a:gd name="connsiteY9" fmla="*/ 18698 h 47625"/>
                <a:gd name="connsiteX10" fmla="*/ 54457 w 66675"/>
                <a:gd name="connsiteY10" fmla="*/ 18698 h 47625"/>
                <a:gd name="connsiteX11" fmla="*/ 62077 w 66675"/>
                <a:gd name="connsiteY11" fmla="*/ 34891 h 47625"/>
                <a:gd name="connsiteX12" fmla="*/ 43980 w 66675"/>
                <a:gd name="connsiteY12" fmla="*/ 41558 h 47625"/>
                <a:gd name="connsiteX13" fmla="*/ 15405 w 66675"/>
                <a:gd name="connsiteY13" fmla="*/ 28223 h 47625"/>
                <a:gd name="connsiteX14" fmla="*/ 9690 w 66675"/>
                <a:gd name="connsiteY14" fmla="*/ 7268 h 47625"/>
                <a:gd name="connsiteX15" fmla="*/ 7785 w 66675"/>
                <a:gd name="connsiteY15" fmla="*/ 12983 h 47625"/>
                <a:gd name="connsiteX16" fmla="*/ 7785 w 66675"/>
                <a:gd name="connsiteY16" fmla="*/ 1298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785" y="12983"/>
                  </a:moveTo>
                  <a:cubicBezTo>
                    <a:pt x="16357" y="22508"/>
                    <a:pt x="8737" y="39653"/>
                    <a:pt x="19215" y="47273"/>
                  </a:cubicBezTo>
                  <a:cubicBezTo>
                    <a:pt x="24930" y="51083"/>
                    <a:pt x="32549" y="49178"/>
                    <a:pt x="39217" y="48226"/>
                  </a:cubicBezTo>
                  <a:cubicBezTo>
                    <a:pt x="44932" y="47273"/>
                    <a:pt x="58267" y="48226"/>
                    <a:pt x="62077" y="44416"/>
                  </a:cubicBezTo>
                  <a:cubicBezTo>
                    <a:pt x="64935" y="42511"/>
                    <a:pt x="64935" y="38701"/>
                    <a:pt x="64935" y="35843"/>
                  </a:cubicBezTo>
                  <a:cubicBezTo>
                    <a:pt x="64935" y="31081"/>
                    <a:pt x="66840" y="21556"/>
                    <a:pt x="64935" y="16793"/>
                  </a:cubicBezTo>
                  <a:cubicBezTo>
                    <a:pt x="62077" y="10126"/>
                    <a:pt x="53505" y="12983"/>
                    <a:pt x="47790" y="12983"/>
                  </a:cubicBezTo>
                  <a:cubicBezTo>
                    <a:pt x="36360" y="12983"/>
                    <a:pt x="25882" y="12031"/>
                    <a:pt x="14452" y="9173"/>
                  </a:cubicBezTo>
                  <a:cubicBezTo>
                    <a:pt x="12547" y="9173"/>
                    <a:pt x="10642" y="14888"/>
                    <a:pt x="12547" y="15841"/>
                  </a:cubicBezTo>
                  <a:cubicBezTo>
                    <a:pt x="19215" y="16793"/>
                    <a:pt x="25882" y="18698"/>
                    <a:pt x="33502" y="18698"/>
                  </a:cubicBezTo>
                  <a:cubicBezTo>
                    <a:pt x="40170" y="19651"/>
                    <a:pt x="47790" y="17746"/>
                    <a:pt x="54457" y="18698"/>
                  </a:cubicBezTo>
                  <a:cubicBezTo>
                    <a:pt x="62077" y="20603"/>
                    <a:pt x="63982" y="27271"/>
                    <a:pt x="62077" y="34891"/>
                  </a:cubicBezTo>
                  <a:cubicBezTo>
                    <a:pt x="60172" y="41558"/>
                    <a:pt x="49695" y="40606"/>
                    <a:pt x="43980" y="41558"/>
                  </a:cubicBezTo>
                  <a:cubicBezTo>
                    <a:pt x="29692" y="43463"/>
                    <a:pt x="17310" y="45368"/>
                    <a:pt x="15405" y="28223"/>
                  </a:cubicBezTo>
                  <a:cubicBezTo>
                    <a:pt x="14452" y="20603"/>
                    <a:pt x="14452" y="12983"/>
                    <a:pt x="9690" y="7268"/>
                  </a:cubicBezTo>
                  <a:cubicBezTo>
                    <a:pt x="8737" y="6316"/>
                    <a:pt x="5880" y="11078"/>
                    <a:pt x="7785" y="12983"/>
                  </a:cubicBezTo>
                  <a:lnTo>
                    <a:pt x="7785" y="1298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/>
            <p:cNvSpPr/>
            <p:nvPr/>
          </p:nvSpPr>
          <p:spPr>
            <a:xfrm>
              <a:off x="5967964" y="2547324"/>
              <a:ext cx="38100" cy="57150"/>
            </a:xfrm>
            <a:custGeom>
              <a:avLst/>
              <a:gdLst>
                <a:gd name="connsiteX0" fmla="*/ 16407 w 38100"/>
                <a:gd name="connsiteY0" fmla="*/ 47979 h 57150"/>
                <a:gd name="connsiteX1" fmla="*/ 9739 w 38100"/>
                <a:gd name="connsiteY1" fmla="*/ 27024 h 57150"/>
                <a:gd name="connsiteX2" fmla="*/ 14502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7 w 38100"/>
                <a:gd name="connsiteY6" fmla="*/ 7974 h 57150"/>
                <a:gd name="connsiteX7" fmla="*/ 15454 w 38100"/>
                <a:gd name="connsiteY7" fmla="*/ 49884 h 57150"/>
                <a:gd name="connsiteX8" fmla="*/ 16407 w 38100"/>
                <a:gd name="connsiteY8" fmla="*/ 47979 h 57150"/>
                <a:gd name="connsiteX9" fmla="*/ 16407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7" y="47979"/>
                  </a:moveTo>
                  <a:cubicBezTo>
                    <a:pt x="14502" y="41311"/>
                    <a:pt x="11644" y="33691"/>
                    <a:pt x="9739" y="27024"/>
                  </a:cubicBezTo>
                  <a:cubicBezTo>
                    <a:pt x="7834" y="21309"/>
                    <a:pt x="6882" y="14641"/>
                    <a:pt x="14502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7" y="1306"/>
                    <a:pt x="16407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5454" y="50836"/>
                    <a:pt x="17359" y="48931"/>
                    <a:pt x="16407" y="47979"/>
                  </a:cubicBezTo>
                  <a:lnTo>
                    <a:pt x="16407" y="47979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/>
            <p:cNvSpPr/>
            <p:nvPr/>
          </p:nvSpPr>
          <p:spPr>
            <a:xfrm>
              <a:off x="5297141" y="3043497"/>
              <a:ext cx="247650" cy="257175"/>
            </a:xfrm>
            <a:custGeom>
              <a:avLst/>
              <a:gdLst>
                <a:gd name="connsiteX0" fmla="*/ 238601 w 247650"/>
                <a:gd name="connsiteY0" fmla="*/ 134736 h 257175"/>
                <a:gd name="connsiteX1" fmla="*/ 12859 w 247650"/>
                <a:gd name="connsiteY1" fmla="*/ 129973 h 257175"/>
                <a:gd name="connsiteX2" fmla="*/ 159544 w 247650"/>
                <a:gd name="connsiteY2" fmla="*/ 20436 h 257175"/>
                <a:gd name="connsiteX3" fmla="*/ 238601 w 247650"/>
                <a:gd name="connsiteY3" fmla="*/ 134736 h 257175"/>
                <a:gd name="connsiteX4" fmla="*/ 244316 w 247650"/>
                <a:gd name="connsiteY4" fmla="*/ 129973 h 257175"/>
                <a:gd name="connsiteX5" fmla="*/ 102394 w 247650"/>
                <a:gd name="connsiteY5" fmla="*/ 9958 h 257175"/>
                <a:gd name="connsiteX6" fmla="*/ 7144 w 247650"/>
                <a:gd name="connsiteY6" fmla="*/ 133783 h 257175"/>
                <a:gd name="connsiteX7" fmla="*/ 142399 w 247650"/>
                <a:gd name="connsiteY7" fmla="*/ 254751 h 257175"/>
                <a:gd name="connsiteX8" fmla="*/ 243364 w 247650"/>
                <a:gd name="connsiteY8" fmla="*/ 129973 h 257175"/>
                <a:gd name="connsiteX9" fmla="*/ 238601 w 247650"/>
                <a:gd name="connsiteY9" fmla="*/ 134736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650" h="257175">
                  <a:moveTo>
                    <a:pt x="238601" y="134736"/>
                  </a:moveTo>
                  <a:cubicBezTo>
                    <a:pt x="230029" y="298566"/>
                    <a:pt x="10954" y="273801"/>
                    <a:pt x="12859" y="129973"/>
                  </a:cubicBezTo>
                  <a:cubicBezTo>
                    <a:pt x="13811" y="54726"/>
                    <a:pt x="88106" y="-4329"/>
                    <a:pt x="159544" y="20436"/>
                  </a:cubicBezTo>
                  <a:cubicBezTo>
                    <a:pt x="208121" y="37581"/>
                    <a:pt x="235744" y="83301"/>
                    <a:pt x="238601" y="134736"/>
                  </a:cubicBezTo>
                  <a:cubicBezTo>
                    <a:pt x="238601" y="137593"/>
                    <a:pt x="244316" y="132831"/>
                    <a:pt x="244316" y="129973"/>
                  </a:cubicBezTo>
                  <a:cubicBezTo>
                    <a:pt x="240506" y="56631"/>
                    <a:pt x="180499" y="-7187"/>
                    <a:pt x="102394" y="9958"/>
                  </a:cubicBezTo>
                  <a:cubicBezTo>
                    <a:pt x="46196" y="22341"/>
                    <a:pt x="7144" y="77586"/>
                    <a:pt x="7144" y="133783"/>
                  </a:cubicBezTo>
                  <a:cubicBezTo>
                    <a:pt x="7144" y="205221"/>
                    <a:pt x="70009" y="267133"/>
                    <a:pt x="142399" y="254751"/>
                  </a:cubicBezTo>
                  <a:cubicBezTo>
                    <a:pt x="203359" y="244273"/>
                    <a:pt x="240506" y="189028"/>
                    <a:pt x="243364" y="129973"/>
                  </a:cubicBezTo>
                  <a:cubicBezTo>
                    <a:pt x="244316" y="127116"/>
                    <a:pt x="238601" y="131878"/>
                    <a:pt x="238601" y="13473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/>
            <p:cNvSpPr/>
            <p:nvPr/>
          </p:nvSpPr>
          <p:spPr>
            <a:xfrm>
              <a:off x="5384577" y="3008781"/>
              <a:ext cx="66675" cy="47625"/>
            </a:xfrm>
            <a:custGeom>
              <a:avLst/>
              <a:gdLst>
                <a:gd name="connsiteX0" fmla="*/ 7338 w 66675"/>
                <a:gd name="connsiteY0" fmla="*/ 13242 h 47625"/>
                <a:gd name="connsiteX1" fmla="*/ 18768 w 66675"/>
                <a:gd name="connsiteY1" fmla="*/ 47532 h 47625"/>
                <a:gd name="connsiteX2" fmla="*/ 38771 w 66675"/>
                <a:gd name="connsiteY2" fmla="*/ 48485 h 47625"/>
                <a:gd name="connsiteX3" fmla="*/ 61631 w 66675"/>
                <a:gd name="connsiteY3" fmla="*/ 44675 h 47625"/>
                <a:gd name="connsiteX4" fmla="*/ 64488 w 66675"/>
                <a:gd name="connsiteY4" fmla="*/ 36102 h 47625"/>
                <a:gd name="connsiteX5" fmla="*/ 64488 w 66675"/>
                <a:gd name="connsiteY5" fmla="*/ 17052 h 47625"/>
                <a:gd name="connsiteX6" fmla="*/ 47343 w 66675"/>
                <a:gd name="connsiteY6" fmla="*/ 13242 h 47625"/>
                <a:gd name="connsiteX7" fmla="*/ 14006 w 66675"/>
                <a:gd name="connsiteY7" fmla="*/ 9432 h 47625"/>
                <a:gd name="connsiteX8" fmla="*/ 12101 w 66675"/>
                <a:gd name="connsiteY8" fmla="*/ 16100 h 47625"/>
                <a:gd name="connsiteX9" fmla="*/ 33056 w 66675"/>
                <a:gd name="connsiteY9" fmla="*/ 18957 h 47625"/>
                <a:gd name="connsiteX10" fmla="*/ 54011 w 66675"/>
                <a:gd name="connsiteY10" fmla="*/ 18957 h 47625"/>
                <a:gd name="connsiteX11" fmla="*/ 61631 w 66675"/>
                <a:gd name="connsiteY11" fmla="*/ 35150 h 47625"/>
                <a:gd name="connsiteX12" fmla="*/ 43533 w 66675"/>
                <a:gd name="connsiteY12" fmla="*/ 41817 h 47625"/>
                <a:gd name="connsiteX13" fmla="*/ 14958 w 66675"/>
                <a:gd name="connsiteY13" fmla="*/ 28482 h 47625"/>
                <a:gd name="connsiteX14" fmla="*/ 9243 w 66675"/>
                <a:gd name="connsiteY14" fmla="*/ 7527 h 47625"/>
                <a:gd name="connsiteX15" fmla="*/ 7338 w 66675"/>
                <a:gd name="connsiteY15" fmla="*/ 13242 h 47625"/>
                <a:gd name="connsiteX16" fmla="*/ 7338 w 66675"/>
                <a:gd name="connsiteY16" fmla="*/ 1324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47625">
                  <a:moveTo>
                    <a:pt x="7338" y="13242"/>
                  </a:moveTo>
                  <a:cubicBezTo>
                    <a:pt x="15911" y="22767"/>
                    <a:pt x="8291" y="39912"/>
                    <a:pt x="18768" y="47532"/>
                  </a:cubicBezTo>
                  <a:cubicBezTo>
                    <a:pt x="24483" y="51342"/>
                    <a:pt x="32103" y="49437"/>
                    <a:pt x="38771" y="48485"/>
                  </a:cubicBezTo>
                  <a:cubicBezTo>
                    <a:pt x="44486" y="47532"/>
                    <a:pt x="57821" y="48485"/>
                    <a:pt x="61631" y="44675"/>
                  </a:cubicBezTo>
                  <a:cubicBezTo>
                    <a:pt x="64488" y="42770"/>
                    <a:pt x="64488" y="38960"/>
                    <a:pt x="64488" y="36102"/>
                  </a:cubicBezTo>
                  <a:cubicBezTo>
                    <a:pt x="64488" y="31340"/>
                    <a:pt x="66393" y="21815"/>
                    <a:pt x="64488" y="17052"/>
                  </a:cubicBezTo>
                  <a:cubicBezTo>
                    <a:pt x="61631" y="10385"/>
                    <a:pt x="53058" y="13242"/>
                    <a:pt x="47343" y="13242"/>
                  </a:cubicBezTo>
                  <a:cubicBezTo>
                    <a:pt x="35913" y="13242"/>
                    <a:pt x="25436" y="12290"/>
                    <a:pt x="14006" y="9432"/>
                  </a:cubicBezTo>
                  <a:cubicBezTo>
                    <a:pt x="12101" y="9432"/>
                    <a:pt x="10196" y="15147"/>
                    <a:pt x="12101" y="16100"/>
                  </a:cubicBezTo>
                  <a:cubicBezTo>
                    <a:pt x="18768" y="17052"/>
                    <a:pt x="25436" y="18957"/>
                    <a:pt x="33056" y="18957"/>
                  </a:cubicBezTo>
                  <a:cubicBezTo>
                    <a:pt x="39723" y="19910"/>
                    <a:pt x="47343" y="18005"/>
                    <a:pt x="54011" y="18957"/>
                  </a:cubicBezTo>
                  <a:cubicBezTo>
                    <a:pt x="61631" y="20862"/>
                    <a:pt x="63536" y="27530"/>
                    <a:pt x="61631" y="35150"/>
                  </a:cubicBezTo>
                  <a:cubicBezTo>
                    <a:pt x="59726" y="41817"/>
                    <a:pt x="49248" y="40865"/>
                    <a:pt x="43533" y="41817"/>
                  </a:cubicBezTo>
                  <a:cubicBezTo>
                    <a:pt x="29246" y="43722"/>
                    <a:pt x="16863" y="45627"/>
                    <a:pt x="14958" y="28482"/>
                  </a:cubicBezTo>
                  <a:cubicBezTo>
                    <a:pt x="14006" y="20862"/>
                    <a:pt x="14006" y="13242"/>
                    <a:pt x="9243" y="7527"/>
                  </a:cubicBezTo>
                  <a:cubicBezTo>
                    <a:pt x="9243" y="5622"/>
                    <a:pt x="6386" y="11337"/>
                    <a:pt x="7338" y="13242"/>
                  </a:cubicBezTo>
                  <a:lnTo>
                    <a:pt x="7338" y="1324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/>
            <p:cNvSpPr/>
            <p:nvPr/>
          </p:nvSpPr>
          <p:spPr>
            <a:xfrm>
              <a:off x="5395511" y="2968329"/>
              <a:ext cx="38100" cy="57150"/>
            </a:xfrm>
            <a:custGeom>
              <a:avLst/>
              <a:gdLst>
                <a:gd name="connsiteX0" fmla="*/ 16406 w 38100"/>
                <a:gd name="connsiteY0" fmla="*/ 47979 h 57150"/>
                <a:gd name="connsiteX1" fmla="*/ 9739 w 38100"/>
                <a:gd name="connsiteY1" fmla="*/ 27024 h 57150"/>
                <a:gd name="connsiteX2" fmla="*/ 14501 w 38100"/>
                <a:gd name="connsiteY2" fmla="*/ 11784 h 57150"/>
                <a:gd name="connsiteX3" fmla="*/ 26884 w 38100"/>
                <a:gd name="connsiteY3" fmla="*/ 11784 h 57150"/>
                <a:gd name="connsiteX4" fmla="*/ 32599 w 38100"/>
                <a:gd name="connsiteY4" fmla="*/ 53694 h 57150"/>
                <a:gd name="connsiteX5" fmla="*/ 34504 w 38100"/>
                <a:gd name="connsiteY5" fmla="*/ 51789 h 57150"/>
                <a:gd name="connsiteX6" fmla="*/ 16406 w 38100"/>
                <a:gd name="connsiteY6" fmla="*/ 7974 h 57150"/>
                <a:gd name="connsiteX7" fmla="*/ 15454 w 38100"/>
                <a:gd name="connsiteY7" fmla="*/ 49884 h 57150"/>
                <a:gd name="connsiteX8" fmla="*/ 16406 w 38100"/>
                <a:gd name="connsiteY8" fmla="*/ 47979 h 57150"/>
                <a:gd name="connsiteX9" fmla="*/ 16406 w 38100"/>
                <a:gd name="connsiteY9" fmla="*/ 4797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57150">
                  <a:moveTo>
                    <a:pt x="16406" y="47979"/>
                  </a:moveTo>
                  <a:cubicBezTo>
                    <a:pt x="14501" y="41311"/>
                    <a:pt x="11644" y="33691"/>
                    <a:pt x="9739" y="27024"/>
                  </a:cubicBezTo>
                  <a:cubicBezTo>
                    <a:pt x="7834" y="21309"/>
                    <a:pt x="6881" y="14641"/>
                    <a:pt x="14501" y="11784"/>
                  </a:cubicBezTo>
                  <a:cubicBezTo>
                    <a:pt x="17359" y="10831"/>
                    <a:pt x="23074" y="10831"/>
                    <a:pt x="26884" y="11784"/>
                  </a:cubicBezTo>
                  <a:cubicBezTo>
                    <a:pt x="40219" y="16546"/>
                    <a:pt x="34504" y="44169"/>
                    <a:pt x="32599" y="53694"/>
                  </a:cubicBezTo>
                  <a:cubicBezTo>
                    <a:pt x="32599" y="55599"/>
                    <a:pt x="34504" y="52741"/>
                    <a:pt x="34504" y="51789"/>
                  </a:cubicBezTo>
                  <a:cubicBezTo>
                    <a:pt x="37361" y="36549"/>
                    <a:pt x="43076" y="1306"/>
                    <a:pt x="16406" y="7974"/>
                  </a:cubicBezTo>
                  <a:cubicBezTo>
                    <a:pt x="-1691" y="12736"/>
                    <a:pt x="11644" y="39406"/>
                    <a:pt x="15454" y="49884"/>
                  </a:cubicBezTo>
                  <a:cubicBezTo>
                    <a:pt x="14501" y="51789"/>
                    <a:pt x="16406" y="48931"/>
                    <a:pt x="16406" y="47979"/>
                  </a:cubicBezTo>
                  <a:lnTo>
                    <a:pt x="16406" y="47979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/>
            <p:cNvSpPr/>
            <p:nvPr/>
          </p:nvSpPr>
          <p:spPr>
            <a:xfrm>
              <a:off x="6267739" y="3001442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5739" y="36773"/>
                    <a:pt x="220504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3361" y="124403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/>
            <p:cNvSpPr/>
            <p:nvPr/>
          </p:nvSpPr>
          <p:spPr>
            <a:xfrm>
              <a:off x="6342797" y="2975441"/>
              <a:ext cx="57150" cy="47625"/>
            </a:xfrm>
            <a:custGeom>
              <a:avLst/>
              <a:gdLst>
                <a:gd name="connsiteX0" fmla="*/ 7333 w 57150"/>
                <a:gd name="connsiteY0" fmla="*/ 12292 h 47625"/>
                <a:gd name="connsiteX1" fmla="*/ 16858 w 57150"/>
                <a:gd name="connsiteY1" fmla="*/ 39915 h 47625"/>
                <a:gd name="connsiteX2" fmla="*/ 33050 w 57150"/>
                <a:gd name="connsiteY2" fmla="*/ 40867 h 47625"/>
                <a:gd name="connsiteX3" fmla="*/ 52100 w 57150"/>
                <a:gd name="connsiteY3" fmla="*/ 37057 h 47625"/>
                <a:gd name="connsiteX4" fmla="*/ 54958 w 57150"/>
                <a:gd name="connsiteY4" fmla="*/ 29437 h 47625"/>
                <a:gd name="connsiteX5" fmla="*/ 54958 w 57150"/>
                <a:gd name="connsiteY5" fmla="*/ 13245 h 47625"/>
                <a:gd name="connsiteX6" fmla="*/ 40670 w 57150"/>
                <a:gd name="connsiteY6" fmla="*/ 10387 h 47625"/>
                <a:gd name="connsiteX7" fmla="*/ 14000 w 57150"/>
                <a:gd name="connsiteY7" fmla="*/ 7530 h 47625"/>
                <a:gd name="connsiteX8" fmla="*/ 12095 w 57150"/>
                <a:gd name="connsiteY8" fmla="*/ 14197 h 47625"/>
                <a:gd name="connsiteX9" fmla="*/ 29240 w 57150"/>
                <a:gd name="connsiteY9" fmla="*/ 17055 h 47625"/>
                <a:gd name="connsiteX10" fmla="*/ 46385 w 57150"/>
                <a:gd name="connsiteY10" fmla="*/ 17055 h 47625"/>
                <a:gd name="connsiteX11" fmla="*/ 53053 w 57150"/>
                <a:gd name="connsiteY11" fmla="*/ 22770 h 47625"/>
                <a:gd name="connsiteX12" fmla="*/ 53053 w 57150"/>
                <a:gd name="connsiteY12" fmla="*/ 30390 h 47625"/>
                <a:gd name="connsiteX13" fmla="*/ 38765 w 57150"/>
                <a:gd name="connsiteY13" fmla="*/ 35152 h 47625"/>
                <a:gd name="connsiteX14" fmla="*/ 15906 w 57150"/>
                <a:gd name="connsiteY14" fmla="*/ 24675 h 47625"/>
                <a:gd name="connsiteX15" fmla="*/ 11143 w 57150"/>
                <a:gd name="connsiteY15" fmla="*/ 7530 h 47625"/>
                <a:gd name="connsiteX16" fmla="*/ 7333 w 57150"/>
                <a:gd name="connsiteY16" fmla="*/ 12292 h 47625"/>
                <a:gd name="connsiteX17" fmla="*/ 7333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33" y="12292"/>
                  </a:moveTo>
                  <a:cubicBezTo>
                    <a:pt x="14000" y="19912"/>
                    <a:pt x="8285" y="34200"/>
                    <a:pt x="16858" y="39915"/>
                  </a:cubicBezTo>
                  <a:cubicBezTo>
                    <a:pt x="21620" y="43725"/>
                    <a:pt x="28288" y="41820"/>
                    <a:pt x="33050" y="40867"/>
                  </a:cubicBezTo>
                  <a:cubicBezTo>
                    <a:pt x="37813" y="39915"/>
                    <a:pt x="48290" y="40867"/>
                    <a:pt x="52100" y="37057"/>
                  </a:cubicBezTo>
                  <a:cubicBezTo>
                    <a:pt x="54006" y="35152"/>
                    <a:pt x="54958" y="32295"/>
                    <a:pt x="54958" y="29437"/>
                  </a:cubicBezTo>
                  <a:cubicBezTo>
                    <a:pt x="54958" y="25627"/>
                    <a:pt x="56863" y="17055"/>
                    <a:pt x="54958" y="13245"/>
                  </a:cubicBezTo>
                  <a:cubicBezTo>
                    <a:pt x="52100" y="8482"/>
                    <a:pt x="45433" y="10387"/>
                    <a:pt x="40670" y="10387"/>
                  </a:cubicBezTo>
                  <a:cubicBezTo>
                    <a:pt x="31145" y="10387"/>
                    <a:pt x="22573" y="9435"/>
                    <a:pt x="14000" y="7530"/>
                  </a:cubicBezTo>
                  <a:cubicBezTo>
                    <a:pt x="12095" y="7530"/>
                    <a:pt x="10190" y="13245"/>
                    <a:pt x="12095" y="14197"/>
                  </a:cubicBezTo>
                  <a:cubicBezTo>
                    <a:pt x="17810" y="15150"/>
                    <a:pt x="23525" y="16102"/>
                    <a:pt x="29240" y="17055"/>
                  </a:cubicBezTo>
                  <a:cubicBezTo>
                    <a:pt x="34003" y="17055"/>
                    <a:pt x="41623" y="16102"/>
                    <a:pt x="46385" y="17055"/>
                  </a:cubicBezTo>
                  <a:cubicBezTo>
                    <a:pt x="50195" y="18007"/>
                    <a:pt x="52100" y="18960"/>
                    <a:pt x="53053" y="22770"/>
                  </a:cubicBezTo>
                  <a:cubicBezTo>
                    <a:pt x="53053" y="23722"/>
                    <a:pt x="53053" y="29437"/>
                    <a:pt x="53053" y="30390"/>
                  </a:cubicBezTo>
                  <a:cubicBezTo>
                    <a:pt x="51148" y="34200"/>
                    <a:pt x="43528" y="34200"/>
                    <a:pt x="38765" y="35152"/>
                  </a:cubicBezTo>
                  <a:cubicBezTo>
                    <a:pt x="27335" y="37057"/>
                    <a:pt x="17810" y="38010"/>
                    <a:pt x="15906" y="24675"/>
                  </a:cubicBezTo>
                  <a:cubicBezTo>
                    <a:pt x="14953" y="18007"/>
                    <a:pt x="15906" y="12292"/>
                    <a:pt x="11143" y="7530"/>
                  </a:cubicBezTo>
                  <a:cubicBezTo>
                    <a:pt x="9238" y="5625"/>
                    <a:pt x="6381" y="11340"/>
                    <a:pt x="7333" y="12292"/>
                  </a:cubicBezTo>
                  <a:lnTo>
                    <a:pt x="7333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/>
            <p:cNvSpPr/>
            <p:nvPr/>
          </p:nvSpPr>
          <p:spPr>
            <a:xfrm>
              <a:off x="6352377" y="2943648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/>
            <p:cNvSpPr/>
            <p:nvPr/>
          </p:nvSpPr>
          <p:spPr>
            <a:xfrm>
              <a:off x="4672301" y="3022397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5821"/>
                    <a:pt x="219551" y="78683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8688"/>
                    <a:pt x="222409" y="123451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/>
            <p:cNvSpPr/>
            <p:nvPr/>
          </p:nvSpPr>
          <p:spPr>
            <a:xfrm>
              <a:off x="4746932" y="2995443"/>
              <a:ext cx="57150" cy="47625"/>
            </a:xfrm>
            <a:custGeom>
              <a:avLst/>
              <a:gdLst>
                <a:gd name="connsiteX0" fmla="*/ 7761 w 57150"/>
                <a:gd name="connsiteY0" fmla="*/ 12292 h 47625"/>
                <a:gd name="connsiteX1" fmla="*/ 17286 w 57150"/>
                <a:gd name="connsiteY1" fmla="*/ 39915 h 47625"/>
                <a:gd name="connsiteX2" fmla="*/ 33478 w 57150"/>
                <a:gd name="connsiteY2" fmla="*/ 40867 h 47625"/>
                <a:gd name="connsiteX3" fmla="*/ 52528 w 57150"/>
                <a:gd name="connsiteY3" fmla="*/ 37057 h 47625"/>
                <a:gd name="connsiteX4" fmla="*/ 55386 w 57150"/>
                <a:gd name="connsiteY4" fmla="*/ 29437 h 47625"/>
                <a:gd name="connsiteX5" fmla="*/ 55386 w 57150"/>
                <a:gd name="connsiteY5" fmla="*/ 13245 h 47625"/>
                <a:gd name="connsiteX6" fmla="*/ 41098 w 57150"/>
                <a:gd name="connsiteY6" fmla="*/ 10387 h 47625"/>
                <a:gd name="connsiteX7" fmla="*/ 14428 w 57150"/>
                <a:gd name="connsiteY7" fmla="*/ 7530 h 47625"/>
                <a:gd name="connsiteX8" fmla="*/ 12523 w 57150"/>
                <a:gd name="connsiteY8" fmla="*/ 14197 h 47625"/>
                <a:gd name="connsiteX9" fmla="*/ 29668 w 57150"/>
                <a:gd name="connsiteY9" fmla="*/ 17055 h 47625"/>
                <a:gd name="connsiteX10" fmla="*/ 46813 w 57150"/>
                <a:gd name="connsiteY10" fmla="*/ 17055 h 47625"/>
                <a:gd name="connsiteX11" fmla="*/ 53481 w 57150"/>
                <a:gd name="connsiteY11" fmla="*/ 22770 h 47625"/>
                <a:gd name="connsiteX12" fmla="*/ 53481 w 57150"/>
                <a:gd name="connsiteY12" fmla="*/ 30390 h 47625"/>
                <a:gd name="connsiteX13" fmla="*/ 39193 w 57150"/>
                <a:gd name="connsiteY13" fmla="*/ 35152 h 47625"/>
                <a:gd name="connsiteX14" fmla="*/ 16333 w 57150"/>
                <a:gd name="connsiteY14" fmla="*/ 24675 h 47625"/>
                <a:gd name="connsiteX15" fmla="*/ 11571 w 57150"/>
                <a:gd name="connsiteY15" fmla="*/ 7530 h 47625"/>
                <a:gd name="connsiteX16" fmla="*/ 7761 w 57150"/>
                <a:gd name="connsiteY16" fmla="*/ 12292 h 47625"/>
                <a:gd name="connsiteX17" fmla="*/ 7761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761" y="12292"/>
                  </a:moveTo>
                  <a:cubicBezTo>
                    <a:pt x="14428" y="19912"/>
                    <a:pt x="8713" y="34200"/>
                    <a:pt x="17286" y="39915"/>
                  </a:cubicBezTo>
                  <a:cubicBezTo>
                    <a:pt x="22048" y="43725"/>
                    <a:pt x="28716" y="41820"/>
                    <a:pt x="33478" y="40867"/>
                  </a:cubicBezTo>
                  <a:cubicBezTo>
                    <a:pt x="38241" y="39915"/>
                    <a:pt x="48718" y="40867"/>
                    <a:pt x="52528" y="37057"/>
                  </a:cubicBezTo>
                  <a:cubicBezTo>
                    <a:pt x="54433" y="35152"/>
                    <a:pt x="55386" y="32295"/>
                    <a:pt x="55386" y="29437"/>
                  </a:cubicBezTo>
                  <a:cubicBezTo>
                    <a:pt x="55386" y="25627"/>
                    <a:pt x="57291" y="17055"/>
                    <a:pt x="55386" y="13245"/>
                  </a:cubicBezTo>
                  <a:cubicBezTo>
                    <a:pt x="52528" y="8482"/>
                    <a:pt x="45861" y="10387"/>
                    <a:pt x="41098" y="10387"/>
                  </a:cubicBezTo>
                  <a:cubicBezTo>
                    <a:pt x="31573" y="10387"/>
                    <a:pt x="23001" y="9435"/>
                    <a:pt x="14428" y="7530"/>
                  </a:cubicBezTo>
                  <a:cubicBezTo>
                    <a:pt x="12523" y="7530"/>
                    <a:pt x="10618" y="13245"/>
                    <a:pt x="12523" y="14197"/>
                  </a:cubicBezTo>
                  <a:cubicBezTo>
                    <a:pt x="18238" y="15150"/>
                    <a:pt x="23953" y="16102"/>
                    <a:pt x="29668" y="17055"/>
                  </a:cubicBezTo>
                  <a:cubicBezTo>
                    <a:pt x="34431" y="17055"/>
                    <a:pt x="42051" y="16102"/>
                    <a:pt x="46813" y="17055"/>
                  </a:cubicBezTo>
                  <a:cubicBezTo>
                    <a:pt x="50623" y="18007"/>
                    <a:pt x="52528" y="18960"/>
                    <a:pt x="53481" y="22770"/>
                  </a:cubicBezTo>
                  <a:cubicBezTo>
                    <a:pt x="53481" y="23722"/>
                    <a:pt x="53481" y="29437"/>
                    <a:pt x="53481" y="30390"/>
                  </a:cubicBezTo>
                  <a:cubicBezTo>
                    <a:pt x="51576" y="34200"/>
                    <a:pt x="43956" y="34200"/>
                    <a:pt x="39193" y="35152"/>
                  </a:cubicBezTo>
                  <a:cubicBezTo>
                    <a:pt x="27763" y="37057"/>
                    <a:pt x="18238" y="38010"/>
                    <a:pt x="16333" y="24675"/>
                  </a:cubicBezTo>
                  <a:cubicBezTo>
                    <a:pt x="15381" y="18007"/>
                    <a:pt x="16333" y="12292"/>
                    <a:pt x="11571" y="7530"/>
                  </a:cubicBezTo>
                  <a:cubicBezTo>
                    <a:pt x="8713" y="5625"/>
                    <a:pt x="5856" y="11340"/>
                    <a:pt x="7761" y="12292"/>
                  </a:cubicBezTo>
                  <a:lnTo>
                    <a:pt x="7761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/>
            <p:cNvSpPr/>
            <p:nvPr/>
          </p:nvSpPr>
          <p:spPr>
            <a:xfrm>
              <a:off x="4755987" y="2963650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0" y="12653"/>
                    <a:pt x="13945" y="10748"/>
                  </a:cubicBezTo>
                  <a:cubicBezTo>
                    <a:pt x="16803" y="9795"/>
                    <a:pt x="21565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5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4898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/>
            <p:cNvSpPr/>
            <p:nvPr/>
          </p:nvSpPr>
          <p:spPr>
            <a:xfrm>
              <a:off x="7263101" y="2547100"/>
              <a:ext cx="228600" cy="238125"/>
            </a:xfrm>
            <a:custGeom>
              <a:avLst/>
              <a:gdLst>
                <a:gd name="connsiteX0" fmla="*/ 222409 w 228600"/>
                <a:gd name="connsiteY0" fmla="*/ 126308 h 238125"/>
                <a:gd name="connsiteX1" fmla="*/ 12859 w 228600"/>
                <a:gd name="connsiteY1" fmla="*/ 121546 h 238125"/>
                <a:gd name="connsiteX2" fmla="*/ 149066 w 228600"/>
                <a:gd name="connsiteY2" fmla="*/ 20581 h 238125"/>
                <a:gd name="connsiteX3" fmla="*/ 222409 w 228600"/>
                <a:gd name="connsiteY3" fmla="*/ 126308 h 238125"/>
                <a:gd name="connsiteX4" fmla="*/ 228124 w 228600"/>
                <a:gd name="connsiteY4" fmla="*/ 121546 h 238125"/>
                <a:gd name="connsiteX5" fmla="*/ 95726 w 228600"/>
                <a:gd name="connsiteY5" fmla="*/ 10103 h 238125"/>
                <a:gd name="connsiteX6" fmla="*/ 7144 w 228600"/>
                <a:gd name="connsiteY6" fmla="*/ 126308 h 238125"/>
                <a:gd name="connsiteX7" fmla="*/ 133826 w 228600"/>
                <a:gd name="connsiteY7" fmla="*/ 238703 h 238125"/>
                <a:gd name="connsiteX8" fmla="*/ 228124 w 228600"/>
                <a:gd name="connsiteY8" fmla="*/ 121546 h 238125"/>
                <a:gd name="connsiteX9" fmla="*/ 222409 w 228600"/>
                <a:gd name="connsiteY9" fmla="*/ 126308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8600" h="238125">
                  <a:moveTo>
                    <a:pt x="222409" y="126308"/>
                  </a:moveTo>
                  <a:cubicBezTo>
                    <a:pt x="214789" y="278708"/>
                    <a:pt x="10954" y="254896"/>
                    <a:pt x="12859" y="121546"/>
                  </a:cubicBezTo>
                  <a:cubicBezTo>
                    <a:pt x="13811" y="51061"/>
                    <a:pt x="82391" y="-3232"/>
                    <a:pt x="149066" y="20581"/>
                  </a:cubicBezTo>
                  <a:cubicBezTo>
                    <a:pt x="194786" y="36773"/>
                    <a:pt x="219551" y="79636"/>
                    <a:pt x="222409" y="126308"/>
                  </a:cubicBezTo>
                  <a:cubicBezTo>
                    <a:pt x="222409" y="129166"/>
                    <a:pt x="228124" y="124403"/>
                    <a:pt x="228124" y="121546"/>
                  </a:cubicBezTo>
                  <a:cubicBezTo>
                    <a:pt x="224314" y="52966"/>
                    <a:pt x="168116" y="-7042"/>
                    <a:pt x="95726" y="10103"/>
                  </a:cubicBezTo>
                  <a:cubicBezTo>
                    <a:pt x="43339" y="22486"/>
                    <a:pt x="7144" y="72968"/>
                    <a:pt x="7144" y="126308"/>
                  </a:cubicBezTo>
                  <a:cubicBezTo>
                    <a:pt x="7144" y="192983"/>
                    <a:pt x="65246" y="251086"/>
                    <a:pt x="133826" y="238703"/>
                  </a:cubicBezTo>
                  <a:cubicBezTo>
                    <a:pt x="190976" y="229178"/>
                    <a:pt x="225266" y="176791"/>
                    <a:pt x="228124" y="121546"/>
                  </a:cubicBezTo>
                  <a:cubicBezTo>
                    <a:pt x="228124" y="119641"/>
                    <a:pt x="222409" y="124403"/>
                    <a:pt x="222409" y="126308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/>
            <p:cNvSpPr/>
            <p:nvPr/>
          </p:nvSpPr>
          <p:spPr>
            <a:xfrm>
              <a:off x="7338101" y="2521098"/>
              <a:ext cx="57150" cy="47625"/>
            </a:xfrm>
            <a:custGeom>
              <a:avLst/>
              <a:gdLst>
                <a:gd name="connsiteX0" fmla="*/ 7392 w 57150"/>
                <a:gd name="connsiteY0" fmla="*/ 12292 h 47625"/>
                <a:gd name="connsiteX1" fmla="*/ 16917 w 57150"/>
                <a:gd name="connsiteY1" fmla="*/ 39915 h 47625"/>
                <a:gd name="connsiteX2" fmla="*/ 33109 w 57150"/>
                <a:gd name="connsiteY2" fmla="*/ 40867 h 47625"/>
                <a:gd name="connsiteX3" fmla="*/ 52159 w 57150"/>
                <a:gd name="connsiteY3" fmla="*/ 37057 h 47625"/>
                <a:gd name="connsiteX4" fmla="*/ 55017 w 57150"/>
                <a:gd name="connsiteY4" fmla="*/ 29437 h 47625"/>
                <a:gd name="connsiteX5" fmla="*/ 55017 w 57150"/>
                <a:gd name="connsiteY5" fmla="*/ 13245 h 47625"/>
                <a:gd name="connsiteX6" fmla="*/ 40729 w 57150"/>
                <a:gd name="connsiteY6" fmla="*/ 10387 h 47625"/>
                <a:gd name="connsiteX7" fmla="*/ 14059 w 57150"/>
                <a:gd name="connsiteY7" fmla="*/ 7530 h 47625"/>
                <a:gd name="connsiteX8" fmla="*/ 12154 w 57150"/>
                <a:gd name="connsiteY8" fmla="*/ 14197 h 47625"/>
                <a:gd name="connsiteX9" fmla="*/ 29299 w 57150"/>
                <a:gd name="connsiteY9" fmla="*/ 17055 h 47625"/>
                <a:gd name="connsiteX10" fmla="*/ 46444 w 57150"/>
                <a:gd name="connsiteY10" fmla="*/ 17055 h 47625"/>
                <a:gd name="connsiteX11" fmla="*/ 53111 w 57150"/>
                <a:gd name="connsiteY11" fmla="*/ 22770 h 47625"/>
                <a:gd name="connsiteX12" fmla="*/ 53111 w 57150"/>
                <a:gd name="connsiteY12" fmla="*/ 30390 h 47625"/>
                <a:gd name="connsiteX13" fmla="*/ 38824 w 57150"/>
                <a:gd name="connsiteY13" fmla="*/ 35152 h 47625"/>
                <a:gd name="connsiteX14" fmla="*/ 15964 w 57150"/>
                <a:gd name="connsiteY14" fmla="*/ 24675 h 47625"/>
                <a:gd name="connsiteX15" fmla="*/ 11202 w 57150"/>
                <a:gd name="connsiteY15" fmla="*/ 7530 h 47625"/>
                <a:gd name="connsiteX16" fmla="*/ 7392 w 57150"/>
                <a:gd name="connsiteY16" fmla="*/ 12292 h 47625"/>
                <a:gd name="connsiteX17" fmla="*/ 7392 w 57150"/>
                <a:gd name="connsiteY17" fmla="*/ 1229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7150" h="47625">
                  <a:moveTo>
                    <a:pt x="7392" y="12292"/>
                  </a:moveTo>
                  <a:cubicBezTo>
                    <a:pt x="14059" y="19912"/>
                    <a:pt x="8344" y="34200"/>
                    <a:pt x="16917" y="39915"/>
                  </a:cubicBezTo>
                  <a:cubicBezTo>
                    <a:pt x="21679" y="43725"/>
                    <a:pt x="28346" y="41820"/>
                    <a:pt x="33109" y="40867"/>
                  </a:cubicBezTo>
                  <a:cubicBezTo>
                    <a:pt x="37871" y="39915"/>
                    <a:pt x="48349" y="40867"/>
                    <a:pt x="52159" y="37057"/>
                  </a:cubicBezTo>
                  <a:cubicBezTo>
                    <a:pt x="54064" y="35152"/>
                    <a:pt x="55017" y="32295"/>
                    <a:pt x="55017" y="29437"/>
                  </a:cubicBezTo>
                  <a:cubicBezTo>
                    <a:pt x="55017" y="25627"/>
                    <a:pt x="56921" y="17055"/>
                    <a:pt x="55017" y="13245"/>
                  </a:cubicBezTo>
                  <a:cubicBezTo>
                    <a:pt x="52159" y="8482"/>
                    <a:pt x="45492" y="10387"/>
                    <a:pt x="40729" y="10387"/>
                  </a:cubicBezTo>
                  <a:cubicBezTo>
                    <a:pt x="31204" y="10387"/>
                    <a:pt x="22631" y="9435"/>
                    <a:pt x="14059" y="7530"/>
                  </a:cubicBezTo>
                  <a:cubicBezTo>
                    <a:pt x="12154" y="7530"/>
                    <a:pt x="10249" y="13245"/>
                    <a:pt x="12154" y="14197"/>
                  </a:cubicBezTo>
                  <a:cubicBezTo>
                    <a:pt x="17869" y="15150"/>
                    <a:pt x="23584" y="16102"/>
                    <a:pt x="29299" y="17055"/>
                  </a:cubicBezTo>
                  <a:cubicBezTo>
                    <a:pt x="34061" y="17055"/>
                    <a:pt x="41681" y="16102"/>
                    <a:pt x="46444" y="17055"/>
                  </a:cubicBezTo>
                  <a:cubicBezTo>
                    <a:pt x="50254" y="18007"/>
                    <a:pt x="52159" y="18960"/>
                    <a:pt x="53111" y="22770"/>
                  </a:cubicBezTo>
                  <a:cubicBezTo>
                    <a:pt x="53111" y="23722"/>
                    <a:pt x="53111" y="29437"/>
                    <a:pt x="53111" y="30390"/>
                  </a:cubicBezTo>
                  <a:cubicBezTo>
                    <a:pt x="51206" y="34200"/>
                    <a:pt x="43586" y="34200"/>
                    <a:pt x="38824" y="35152"/>
                  </a:cubicBezTo>
                  <a:cubicBezTo>
                    <a:pt x="27394" y="37057"/>
                    <a:pt x="17869" y="38010"/>
                    <a:pt x="15964" y="24675"/>
                  </a:cubicBezTo>
                  <a:cubicBezTo>
                    <a:pt x="15011" y="18007"/>
                    <a:pt x="15964" y="12292"/>
                    <a:pt x="11202" y="7530"/>
                  </a:cubicBezTo>
                  <a:cubicBezTo>
                    <a:pt x="8344" y="5625"/>
                    <a:pt x="6439" y="11340"/>
                    <a:pt x="7392" y="12292"/>
                  </a:cubicBezTo>
                  <a:lnTo>
                    <a:pt x="7392" y="12292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/>
            <p:cNvSpPr/>
            <p:nvPr/>
          </p:nvSpPr>
          <p:spPr>
            <a:xfrm>
              <a:off x="7346787" y="2489305"/>
              <a:ext cx="38100" cy="47625"/>
            </a:xfrm>
            <a:custGeom>
              <a:avLst/>
              <a:gdLst>
                <a:gd name="connsiteX0" fmla="*/ 14898 w 38100"/>
                <a:gd name="connsiteY0" fmla="*/ 39323 h 47625"/>
                <a:gd name="connsiteX1" fmla="*/ 10135 w 38100"/>
                <a:gd name="connsiteY1" fmla="*/ 22178 h 47625"/>
                <a:gd name="connsiteX2" fmla="*/ 13945 w 38100"/>
                <a:gd name="connsiteY2" fmla="*/ 10748 h 47625"/>
                <a:gd name="connsiteX3" fmla="*/ 23470 w 38100"/>
                <a:gd name="connsiteY3" fmla="*/ 10748 h 47625"/>
                <a:gd name="connsiteX4" fmla="*/ 28233 w 38100"/>
                <a:gd name="connsiteY4" fmla="*/ 45038 h 47625"/>
                <a:gd name="connsiteX5" fmla="*/ 30138 w 38100"/>
                <a:gd name="connsiteY5" fmla="*/ 43133 h 47625"/>
                <a:gd name="connsiteX6" fmla="*/ 14898 w 38100"/>
                <a:gd name="connsiteY6" fmla="*/ 7890 h 47625"/>
                <a:gd name="connsiteX7" fmla="*/ 13945 w 38100"/>
                <a:gd name="connsiteY7" fmla="*/ 42180 h 47625"/>
                <a:gd name="connsiteX8" fmla="*/ 14898 w 38100"/>
                <a:gd name="connsiteY8" fmla="*/ 39323 h 47625"/>
                <a:gd name="connsiteX9" fmla="*/ 14898 w 38100"/>
                <a:gd name="connsiteY9" fmla="*/ 3932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14898" y="39323"/>
                  </a:moveTo>
                  <a:cubicBezTo>
                    <a:pt x="12993" y="33608"/>
                    <a:pt x="11088" y="27893"/>
                    <a:pt x="10135" y="22178"/>
                  </a:cubicBezTo>
                  <a:cubicBezTo>
                    <a:pt x="9183" y="17415"/>
                    <a:pt x="8231" y="12653"/>
                    <a:pt x="13945" y="10748"/>
                  </a:cubicBezTo>
                  <a:cubicBezTo>
                    <a:pt x="16803" y="9795"/>
                    <a:pt x="21566" y="9795"/>
                    <a:pt x="23470" y="10748"/>
                  </a:cubicBezTo>
                  <a:cubicBezTo>
                    <a:pt x="33948" y="14558"/>
                    <a:pt x="29185" y="36465"/>
                    <a:pt x="28233" y="45038"/>
                  </a:cubicBezTo>
                  <a:cubicBezTo>
                    <a:pt x="28233" y="46943"/>
                    <a:pt x="30138" y="44085"/>
                    <a:pt x="30138" y="43133"/>
                  </a:cubicBezTo>
                  <a:cubicBezTo>
                    <a:pt x="32995" y="30750"/>
                    <a:pt x="36806" y="2175"/>
                    <a:pt x="14898" y="7890"/>
                  </a:cubicBezTo>
                  <a:cubicBezTo>
                    <a:pt x="-342" y="11700"/>
                    <a:pt x="11088" y="33608"/>
                    <a:pt x="13945" y="42180"/>
                  </a:cubicBezTo>
                  <a:cubicBezTo>
                    <a:pt x="12993" y="43133"/>
                    <a:pt x="15851" y="40275"/>
                    <a:pt x="14898" y="39323"/>
                  </a:cubicBezTo>
                  <a:lnTo>
                    <a:pt x="14898" y="39323"/>
                  </a:lnTo>
                  <a:close/>
                </a:path>
              </a:pathLst>
            </a:custGeom>
            <a:solidFill>
              <a:srgbClr val="0102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/>
            <p:cNvSpPr/>
            <p:nvPr/>
          </p:nvSpPr>
          <p:spPr>
            <a:xfrm>
              <a:off x="7011218" y="2619266"/>
              <a:ext cx="2847975" cy="619125"/>
            </a:xfrm>
            <a:custGeom>
              <a:avLst/>
              <a:gdLst>
                <a:gd name="connsiteX0" fmla="*/ 2840302 w 2847975"/>
                <a:gd name="connsiteY0" fmla="*/ 273217 h 619125"/>
                <a:gd name="connsiteX1" fmla="*/ 2817443 w 2847975"/>
                <a:gd name="connsiteY1" fmla="*/ 267502 h 619125"/>
                <a:gd name="connsiteX2" fmla="*/ 2745052 w 2847975"/>
                <a:gd name="connsiteY2" fmla="*/ 263692 h 619125"/>
                <a:gd name="connsiteX3" fmla="*/ 2673615 w 2847975"/>
                <a:gd name="connsiteY3" fmla="*/ 271312 h 619125"/>
                <a:gd name="connsiteX4" fmla="*/ 2637420 w 2847975"/>
                <a:gd name="connsiteY4" fmla="*/ 279885 h 619125"/>
                <a:gd name="connsiteX5" fmla="*/ 2595510 w 2847975"/>
                <a:gd name="connsiteY5" fmla="*/ 295125 h 619125"/>
                <a:gd name="connsiteX6" fmla="*/ 2514547 w 2847975"/>
                <a:gd name="connsiteY6" fmla="*/ 318937 h 619125"/>
                <a:gd name="connsiteX7" fmla="*/ 2473590 w 2847975"/>
                <a:gd name="connsiteY7" fmla="*/ 326557 h 619125"/>
                <a:gd name="connsiteX8" fmla="*/ 2427870 w 2847975"/>
                <a:gd name="connsiteY8" fmla="*/ 324652 h 619125"/>
                <a:gd name="connsiteX9" fmla="*/ 2380245 w 2847975"/>
                <a:gd name="connsiteY9" fmla="*/ 317985 h 619125"/>
                <a:gd name="connsiteX10" fmla="*/ 2360243 w 2847975"/>
                <a:gd name="connsiteY10" fmla="*/ 315127 h 619125"/>
                <a:gd name="connsiteX11" fmla="*/ 2328810 w 2847975"/>
                <a:gd name="connsiteY11" fmla="*/ 311317 h 619125"/>
                <a:gd name="connsiteX12" fmla="*/ 2308807 w 2847975"/>
                <a:gd name="connsiteY12" fmla="*/ 313222 h 619125"/>
                <a:gd name="connsiteX13" fmla="*/ 2266897 w 2847975"/>
                <a:gd name="connsiteY13" fmla="*/ 324652 h 619125"/>
                <a:gd name="connsiteX14" fmla="*/ 2209747 w 2847975"/>
                <a:gd name="connsiteY14" fmla="*/ 357990 h 619125"/>
                <a:gd name="connsiteX15" fmla="*/ 2187840 w 2847975"/>
                <a:gd name="connsiteY15" fmla="*/ 376087 h 619125"/>
                <a:gd name="connsiteX16" fmla="*/ 2179268 w 2847975"/>
                <a:gd name="connsiteY16" fmla="*/ 386565 h 619125"/>
                <a:gd name="connsiteX17" fmla="*/ 2148787 w 2847975"/>
                <a:gd name="connsiteY17" fmla="*/ 415140 h 619125"/>
                <a:gd name="connsiteX18" fmla="*/ 2144977 w 2847975"/>
                <a:gd name="connsiteY18" fmla="*/ 419902 h 619125"/>
                <a:gd name="connsiteX19" fmla="*/ 2118307 w 2847975"/>
                <a:gd name="connsiteY19" fmla="*/ 445620 h 619125"/>
                <a:gd name="connsiteX20" fmla="*/ 2098305 w 2847975"/>
                <a:gd name="connsiteY20" fmla="*/ 464670 h 619125"/>
                <a:gd name="connsiteX21" fmla="*/ 2097352 w 2847975"/>
                <a:gd name="connsiteY21" fmla="*/ 457050 h 619125"/>
                <a:gd name="connsiteX22" fmla="*/ 2093542 w 2847975"/>
                <a:gd name="connsiteY22" fmla="*/ 428475 h 619125"/>
                <a:gd name="connsiteX23" fmla="*/ 2090684 w 2847975"/>
                <a:gd name="connsiteY23" fmla="*/ 405615 h 619125"/>
                <a:gd name="connsiteX24" fmla="*/ 2093542 w 2847975"/>
                <a:gd name="connsiteY24" fmla="*/ 390375 h 619125"/>
                <a:gd name="connsiteX25" fmla="*/ 2126880 w 2847975"/>
                <a:gd name="connsiteY25" fmla="*/ 340845 h 619125"/>
                <a:gd name="connsiteX26" fmla="*/ 2135452 w 2847975"/>
                <a:gd name="connsiteY26" fmla="*/ 326557 h 619125"/>
                <a:gd name="connsiteX27" fmla="*/ 2144025 w 2847975"/>
                <a:gd name="connsiteY27" fmla="*/ 291315 h 619125"/>
                <a:gd name="connsiteX28" fmla="*/ 2140215 w 2847975"/>
                <a:gd name="connsiteY28" fmla="*/ 273217 h 619125"/>
                <a:gd name="connsiteX29" fmla="*/ 2119260 w 2847975"/>
                <a:gd name="connsiteY29" fmla="*/ 268455 h 619125"/>
                <a:gd name="connsiteX30" fmla="*/ 2086875 w 2847975"/>
                <a:gd name="connsiteY30" fmla="*/ 296077 h 619125"/>
                <a:gd name="connsiteX31" fmla="*/ 2077350 w 2847975"/>
                <a:gd name="connsiteY31" fmla="*/ 318937 h 619125"/>
                <a:gd name="connsiteX32" fmla="*/ 2071634 w 2847975"/>
                <a:gd name="connsiteY32" fmla="*/ 343702 h 619125"/>
                <a:gd name="connsiteX33" fmla="*/ 2069730 w 2847975"/>
                <a:gd name="connsiteY33" fmla="*/ 362752 h 619125"/>
                <a:gd name="connsiteX34" fmla="*/ 2068777 w 2847975"/>
                <a:gd name="connsiteY34" fmla="*/ 402757 h 619125"/>
                <a:gd name="connsiteX35" fmla="*/ 2065920 w 2847975"/>
                <a:gd name="connsiteY35" fmla="*/ 416092 h 619125"/>
                <a:gd name="connsiteX36" fmla="*/ 2029725 w 2847975"/>
                <a:gd name="connsiteY36" fmla="*/ 466575 h 619125"/>
                <a:gd name="connsiteX37" fmla="*/ 1989720 w 2847975"/>
                <a:gd name="connsiteY37" fmla="*/ 511342 h 619125"/>
                <a:gd name="connsiteX38" fmla="*/ 1965907 w 2847975"/>
                <a:gd name="connsiteY38" fmla="*/ 508485 h 619125"/>
                <a:gd name="connsiteX39" fmla="*/ 1956382 w 2847975"/>
                <a:gd name="connsiteY39" fmla="*/ 485625 h 619125"/>
                <a:gd name="connsiteX40" fmla="*/ 1954477 w 2847975"/>
                <a:gd name="connsiteY40" fmla="*/ 429427 h 619125"/>
                <a:gd name="connsiteX41" fmla="*/ 1952572 w 2847975"/>
                <a:gd name="connsiteY41" fmla="*/ 410377 h 619125"/>
                <a:gd name="connsiteX42" fmla="*/ 1952572 w 2847975"/>
                <a:gd name="connsiteY42" fmla="*/ 409425 h 619125"/>
                <a:gd name="connsiteX43" fmla="*/ 1946857 w 2847975"/>
                <a:gd name="connsiteY43" fmla="*/ 402757 h 619125"/>
                <a:gd name="connsiteX44" fmla="*/ 1938285 w 2847975"/>
                <a:gd name="connsiteY44" fmla="*/ 408472 h 619125"/>
                <a:gd name="connsiteX45" fmla="*/ 1934475 w 2847975"/>
                <a:gd name="connsiteY45" fmla="*/ 427522 h 619125"/>
                <a:gd name="connsiteX46" fmla="*/ 1927807 w 2847975"/>
                <a:gd name="connsiteY46" fmla="*/ 456097 h 619125"/>
                <a:gd name="connsiteX47" fmla="*/ 1889707 w 2847975"/>
                <a:gd name="connsiteY47" fmla="*/ 517057 h 619125"/>
                <a:gd name="connsiteX48" fmla="*/ 1877325 w 2847975"/>
                <a:gd name="connsiteY48" fmla="*/ 521820 h 619125"/>
                <a:gd name="connsiteX49" fmla="*/ 1850655 w 2847975"/>
                <a:gd name="connsiteY49" fmla="*/ 504675 h 619125"/>
                <a:gd name="connsiteX50" fmla="*/ 1843035 w 2847975"/>
                <a:gd name="connsiteY50" fmla="*/ 477052 h 619125"/>
                <a:gd name="connsiteX51" fmla="*/ 1842082 w 2847975"/>
                <a:gd name="connsiteY51" fmla="*/ 436095 h 619125"/>
                <a:gd name="connsiteX52" fmla="*/ 1843035 w 2847975"/>
                <a:gd name="connsiteY52" fmla="*/ 424665 h 619125"/>
                <a:gd name="connsiteX53" fmla="*/ 1850655 w 2847975"/>
                <a:gd name="connsiteY53" fmla="*/ 394185 h 619125"/>
                <a:gd name="connsiteX54" fmla="*/ 1865895 w 2847975"/>
                <a:gd name="connsiteY54" fmla="*/ 350370 h 619125"/>
                <a:gd name="connsiteX55" fmla="*/ 1869705 w 2847975"/>
                <a:gd name="connsiteY55" fmla="*/ 343702 h 619125"/>
                <a:gd name="connsiteX56" fmla="*/ 1882087 w 2847975"/>
                <a:gd name="connsiteY56" fmla="*/ 325605 h 619125"/>
                <a:gd name="connsiteX57" fmla="*/ 1889707 w 2847975"/>
                <a:gd name="connsiteY57" fmla="*/ 320842 h 619125"/>
                <a:gd name="connsiteX58" fmla="*/ 1915425 w 2847975"/>
                <a:gd name="connsiteY58" fmla="*/ 329415 h 619125"/>
                <a:gd name="connsiteX59" fmla="*/ 1943047 w 2847975"/>
                <a:gd name="connsiteY59" fmla="*/ 384660 h 619125"/>
                <a:gd name="connsiteX60" fmla="*/ 1946857 w 2847975"/>
                <a:gd name="connsiteY60" fmla="*/ 379897 h 619125"/>
                <a:gd name="connsiteX61" fmla="*/ 1939237 w 2847975"/>
                <a:gd name="connsiteY61" fmla="*/ 350370 h 619125"/>
                <a:gd name="connsiteX62" fmla="*/ 1910662 w 2847975"/>
                <a:gd name="connsiteY62" fmla="*/ 318937 h 619125"/>
                <a:gd name="connsiteX63" fmla="*/ 1870657 w 2847975"/>
                <a:gd name="connsiteY63" fmla="*/ 321795 h 619125"/>
                <a:gd name="connsiteX64" fmla="*/ 1850655 w 2847975"/>
                <a:gd name="connsiteY64" fmla="*/ 344655 h 619125"/>
                <a:gd name="connsiteX65" fmla="*/ 1831605 w 2847975"/>
                <a:gd name="connsiteY65" fmla="*/ 392280 h 619125"/>
                <a:gd name="connsiteX66" fmla="*/ 1820175 w 2847975"/>
                <a:gd name="connsiteY66" fmla="*/ 461812 h 619125"/>
                <a:gd name="connsiteX67" fmla="*/ 1820175 w 2847975"/>
                <a:gd name="connsiteY67" fmla="*/ 463717 h 619125"/>
                <a:gd name="connsiteX68" fmla="*/ 1804935 w 2847975"/>
                <a:gd name="connsiteY68" fmla="*/ 493245 h 619125"/>
                <a:gd name="connsiteX69" fmla="*/ 1773502 w 2847975"/>
                <a:gd name="connsiteY69" fmla="*/ 547537 h 619125"/>
                <a:gd name="connsiteX70" fmla="*/ 1752547 w 2847975"/>
                <a:gd name="connsiteY70" fmla="*/ 572302 h 619125"/>
                <a:gd name="connsiteX71" fmla="*/ 1736355 w 2847975"/>
                <a:gd name="connsiteY71" fmla="*/ 568492 h 619125"/>
                <a:gd name="connsiteX72" fmla="*/ 1729687 w 2847975"/>
                <a:gd name="connsiteY72" fmla="*/ 541822 h 619125"/>
                <a:gd name="connsiteX73" fmla="*/ 1730640 w 2847975"/>
                <a:gd name="connsiteY73" fmla="*/ 516105 h 619125"/>
                <a:gd name="connsiteX74" fmla="*/ 1734450 w 2847975"/>
                <a:gd name="connsiteY74" fmla="*/ 485625 h 619125"/>
                <a:gd name="connsiteX75" fmla="*/ 1743975 w 2847975"/>
                <a:gd name="connsiteY75" fmla="*/ 445620 h 619125"/>
                <a:gd name="connsiteX76" fmla="*/ 1753500 w 2847975"/>
                <a:gd name="connsiteY76" fmla="*/ 417045 h 619125"/>
                <a:gd name="connsiteX77" fmla="*/ 1767787 w 2847975"/>
                <a:gd name="connsiteY77" fmla="*/ 380850 h 619125"/>
                <a:gd name="connsiteX78" fmla="*/ 1781122 w 2847975"/>
                <a:gd name="connsiteY78" fmla="*/ 340845 h 619125"/>
                <a:gd name="connsiteX79" fmla="*/ 1792552 w 2847975"/>
                <a:gd name="connsiteY79" fmla="*/ 293220 h 619125"/>
                <a:gd name="connsiteX80" fmla="*/ 1788742 w 2847975"/>
                <a:gd name="connsiteY80" fmla="*/ 258930 h 619125"/>
                <a:gd name="connsiteX81" fmla="*/ 1756357 w 2847975"/>
                <a:gd name="connsiteY81" fmla="*/ 248452 h 619125"/>
                <a:gd name="connsiteX82" fmla="*/ 1739212 w 2847975"/>
                <a:gd name="connsiteY82" fmla="*/ 261787 h 619125"/>
                <a:gd name="connsiteX83" fmla="*/ 1717305 w 2847975"/>
                <a:gd name="connsiteY83" fmla="*/ 291315 h 619125"/>
                <a:gd name="connsiteX84" fmla="*/ 1692540 w 2847975"/>
                <a:gd name="connsiteY84" fmla="*/ 334177 h 619125"/>
                <a:gd name="connsiteX85" fmla="*/ 1670632 w 2847975"/>
                <a:gd name="connsiteY85" fmla="*/ 387517 h 619125"/>
                <a:gd name="connsiteX86" fmla="*/ 1667775 w 2847975"/>
                <a:gd name="connsiteY86" fmla="*/ 396090 h 619125"/>
                <a:gd name="connsiteX87" fmla="*/ 1656345 w 2847975"/>
                <a:gd name="connsiteY87" fmla="*/ 357037 h 619125"/>
                <a:gd name="connsiteX88" fmla="*/ 1636342 w 2847975"/>
                <a:gd name="connsiteY88" fmla="*/ 338940 h 619125"/>
                <a:gd name="connsiteX89" fmla="*/ 1607767 w 2847975"/>
                <a:gd name="connsiteY89" fmla="*/ 343702 h 619125"/>
                <a:gd name="connsiteX90" fmla="*/ 1583002 w 2847975"/>
                <a:gd name="connsiteY90" fmla="*/ 376087 h 619125"/>
                <a:gd name="connsiteX91" fmla="*/ 1578240 w 2847975"/>
                <a:gd name="connsiteY91" fmla="*/ 393232 h 619125"/>
                <a:gd name="connsiteX92" fmla="*/ 1576335 w 2847975"/>
                <a:gd name="connsiteY92" fmla="*/ 386565 h 619125"/>
                <a:gd name="connsiteX93" fmla="*/ 1572525 w 2847975"/>
                <a:gd name="connsiteY93" fmla="*/ 354180 h 619125"/>
                <a:gd name="connsiteX94" fmla="*/ 1554427 w 2847975"/>
                <a:gd name="connsiteY94" fmla="*/ 338940 h 619125"/>
                <a:gd name="connsiteX95" fmla="*/ 1554427 w 2847975"/>
                <a:gd name="connsiteY95" fmla="*/ 368467 h 619125"/>
                <a:gd name="connsiteX96" fmla="*/ 1559190 w 2847975"/>
                <a:gd name="connsiteY96" fmla="*/ 414187 h 619125"/>
                <a:gd name="connsiteX97" fmla="*/ 1561095 w 2847975"/>
                <a:gd name="connsiteY97" fmla="*/ 437047 h 619125"/>
                <a:gd name="connsiteX98" fmla="*/ 1561095 w 2847975"/>
                <a:gd name="connsiteY98" fmla="*/ 449430 h 619125"/>
                <a:gd name="connsiteX99" fmla="*/ 1542997 w 2847975"/>
                <a:gd name="connsiteY99" fmla="*/ 486577 h 619125"/>
                <a:gd name="connsiteX100" fmla="*/ 1522042 w 2847975"/>
                <a:gd name="connsiteY100" fmla="*/ 512295 h 619125"/>
                <a:gd name="connsiteX101" fmla="*/ 1487752 w 2847975"/>
                <a:gd name="connsiteY101" fmla="*/ 522772 h 619125"/>
                <a:gd name="connsiteX102" fmla="*/ 1475370 w 2847975"/>
                <a:gd name="connsiteY102" fmla="*/ 511342 h 619125"/>
                <a:gd name="connsiteX103" fmla="*/ 1471560 w 2847975"/>
                <a:gd name="connsiteY103" fmla="*/ 478957 h 619125"/>
                <a:gd name="connsiteX104" fmla="*/ 1472512 w 2847975"/>
                <a:gd name="connsiteY104" fmla="*/ 444667 h 619125"/>
                <a:gd name="connsiteX105" fmla="*/ 1476322 w 2847975"/>
                <a:gd name="connsiteY105" fmla="*/ 397995 h 619125"/>
                <a:gd name="connsiteX106" fmla="*/ 1481085 w 2847975"/>
                <a:gd name="connsiteY106" fmla="*/ 355132 h 619125"/>
                <a:gd name="connsiteX107" fmla="*/ 1484895 w 2847975"/>
                <a:gd name="connsiteY107" fmla="*/ 338940 h 619125"/>
                <a:gd name="connsiteX108" fmla="*/ 1510612 w 2847975"/>
                <a:gd name="connsiteY108" fmla="*/ 299887 h 619125"/>
                <a:gd name="connsiteX109" fmla="*/ 1517280 w 2847975"/>
                <a:gd name="connsiteY109" fmla="*/ 295125 h 619125"/>
                <a:gd name="connsiteX110" fmla="*/ 1538235 w 2847975"/>
                <a:gd name="connsiteY110" fmla="*/ 292267 h 619125"/>
                <a:gd name="connsiteX111" fmla="*/ 1596337 w 2847975"/>
                <a:gd name="connsiteY111" fmla="*/ 285600 h 619125"/>
                <a:gd name="connsiteX112" fmla="*/ 1594432 w 2847975"/>
                <a:gd name="connsiteY112" fmla="*/ 277980 h 619125"/>
                <a:gd name="connsiteX113" fmla="*/ 1518232 w 2847975"/>
                <a:gd name="connsiteY113" fmla="*/ 285600 h 619125"/>
                <a:gd name="connsiteX114" fmla="*/ 1534425 w 2847975"/>
                <a:gd name="connsiteY114" fmla="*/ 254167 h 619125"/>
                <a:gd name="connsiteX115" fmla="*/ 1542045 w 2847975"/>
                <a:gd name="connsiteY115" fmla="*/ 240832 h 619125"/>
                <a:gd name="connsiteX116" fmla="*/ 1557285 w 2847975"/>
                <a:gd name="connsiteY116" fmla="*/ 196065 h 619125"/>
                <a:gd name="connsiteX117" fmla="*/ 1568715 w 2847975"/>
                <a:gd name="connsiteY117" fmla="*/ 154155 h 619125"/>
                <a:gd name="connsiteX118" fmla="*/ 1553475 w 2847975"/>
                <a:gd name="connsiteY118" fmla="*/ 109387 h 619125"/>
                <a:gd name="connsiteX119" fmla="*/ 1522995 w 2847975"/>
                <a:gd name="connsiteY119" fmla="*/ 112245 h 619125"/>
                <a:gd name="connsiteX120" fmla="*/ 1502040 w 2847975"/>
                <a:gd name="connsiteY120" fmla="*/ 156060 h 619125"/>
                <a:gd name="connsiteX121" fmla="*/ 1488705 w 2847975"/>
                <a:gd name="connsiteY121" fmla="*/ 199875 h 619125"/>
                <a:gd name="connsiteX122" fmla="*/ 1474417 w 2847975"/>
                <a:gd name="connsiteY122" fmla="*/ 247500 h 619125"/>
                <a:gd name="connsiteX123" fmla="*/ 1466797 w 2847975"/>
                <a:gd name="connsiteY123" fmla="*/ 285600 h 619125"/>
                <a:gd name="connsiteX124" fmla="*/ 1461082 w 2847975"/>
                <a:gd name="connsiteY124" fmla="*/ 290362 h 619125"/>
                <a:gd name="connsiteX125" fmla="*/ 1421077 w 2847975"/>
                <a:gd name="connsiteY125" fmla="*/ 295125 h 619125"/>
                <a:gd name="connsiteX126" fmla="*/ 1421077 w 2847975"/>
                <a:gd name="connsiteY126" fmla="*/ 301792 h 619125"/>
                <a:gd name="connsiteX127" fmla="*/ 1463940 w 2847975"/>
                <a:gd name="connsiteY127" fmla="*/ 297030 h 619125"/>
                <a:gd name="connsiteX128" fmla="*/ 1463940 w 2847975"/>
                <a:gd name="connsiteY128" fmla="*/ 302745 h 619125"/>
                <a:gd name="connsiteX129" fmla="*/ 1458225 w 2847975"/>
                <a:gd name="connsiteY129" fmla="*/ 346560 h 619125"/>
                <a:gd name="connsiteX130" fmla="*/ 1449652 w 2847975"/>
                <a:gd name="connsiteY130" fmla="*/ 371325 h 619125"/>
                <a:gd name="connsiteX131" fmla="*/ 1441080 w 2847975"/>
                <a:gd name="connsiteY131" fmla="*/ 380850 h 619125"/>
                <a:gd name="connsiteX132" fmla="*/ 1402027 w 2847975"/>
                <a:gd name="connsiteY132" fmla="*/ 436095 h 619125"/>
                <a:gd name="connsiteX133" fmla="*/ 1397265 w 2847975"/>
                <a:gd name="connsiteY133" fmla="*/ 425617 h 619125"/>
                <a:gd name="connsiteX134" fmla="*/ 1387740 w 2847975"/>
                <a:gd name="connsiteY134" fmla="*/ 403710 h 619125"/>
                <a:gd name="connsiteX135" fmla="*/ 1375357 w 2847975"/>
                <a:gd name="connsiteY135" fmla="*/ 380850 h 619125"/>
                <a:gd name="connsiteX136" fmla="*/ 1374405 w 2847975"/>
                <a:gd name="connsiteY136" fmla="*/ 361800 h 619125"/>
                <a:gd name="connsiteX137" fmla="*/ 1398217 w 2847975"/>
                <a:gd name="connsiteY137" fmla="*/ 322747 h 619125"/>
                <a:gd name="connsiteX138" fmla="*/ 1411552 w 2847975"/>
                <a:gd name="connsiteY138" fmla="*/ 290362 h 619125"/>
                <a:gd name="connsiteX139" fmla="*/ 1399170 w 2847975"/>
                <a:gd name="connsiteY139" fmla="*/ 270360 h 619125"/>
                <a:gd name="connsiteX140" fmla="*/ 1379167 w 2847975"/>
                <a:gd name="connsiteY140" fmla="*/ 276075 h 619125"/>
                <a:gd name="connsiteX141" fmla="*/ 1346782 w 2847975"/>
                <a:gd name="connsiteY141" fmla="*/ 323700 h 619125"/>
                <a:gd name="connsiteX142" fmla="*/ 1345830 w 2847975"/>
                <a:gd name="connsiteY142" fmla="*/ 371325 h 619125"/>
                <a:gd name="connsiteX143" fmla="*/ 1345830 w 2847975"/>
                <a:gd name="connsiteY143" fmla="*/ 386565 h 619125"/>
                <a:gd name="connsiteX144" fmla="*/ 1334400 w 2847975"/>
                <a:gd name="connsiteY144" fmla="*/ 400852 h 619125"/>
                <a:gd name="connsiteX145" fmla="*/ 1311540 w 2847975"/>
                <a:gd name="connsiteY145" fmla="*/ 425617 h 619125"/>
                <a:gd name="connsiteX146" fmla="*/ 1281060 w 2847975"/>
                <a:gd name="connsiteY146" fmla="*/ 458955 h 619125"/>
                <a:gd name="connsiteX147" fmla="*/ 1274392 w 2847975"/>
                <a:gd name="connsiteY147" fmla="*/ 465622 h 619125"/>
                <a:gd name="connsiteX148" fmla="*/ 1247722 w 2847975"/>
                <a:gd name="connsiteY148" fmla="*/ 485625 h 619125"/>
                <a:gd name="connsiteX149" fmla="*/ 1237245 w 2847975"/>
                <a:gd name="connsiteY149" fmla="*/ 489435 h 619125"/>
                <a:gd name="connsiteX150" fmla="*/ 1233435 w 2847975"/>
                <a:gd name="connsiteY150" fmla="*/ 486577 h 619125"/>
                <a:gd name="connsiteX151" fmla="*/ 1230577 w 2847975"/>
                <a:gd name="connsiteY151" fmla="*/ 463717 h 619125"/>
                <a:gd name="connsiteX152" fmla="*/ 1238197 w 2847975"/>
                <a:gd name="connsiteY152" fmla="*/ 426570 h 619125"/>
                <a:gd name="connsiteX153" fmla="*/ 1250580 w 2847975"/>
                <a:gd name="connsiteY153" fmla="*/ 388470 h 619125"/>
                <a:gd name="connsiteX154" fmla="*/ 1260105 w 2847975"/>
                <a:gd name="connsiteY154" fmla="*/ 357037 h 619125"/>
                <a:gd name="connsiteX155" fmla="*/ 1269630 w 2847975"/>
                <a:gd name="connsiteY155" fmla="*/ 327510 h 619125"/>
                <a:gd name="connsiteX156" fmla="*/ 1274392 w 2847975"/>
                <a:gd name="connsiteY156" fmla="*/ 308460 h 619125"/>
                <a:gd name="connsiteX157" fmla="*/ 1255342 w 2847975"/>
                <a:gd name="connsiteY157" fmla="*/ 299887 h 619125"/>
                <a:gd name="connsiteX158" fmla="*/ 1248675 w 2847975"/>
                <a:gd name="connsiteY158" fmla="*/ 315127 h 619125"/>
                <a:gd name="connsiteX159" fmla="*/ 1231530 w 2847975"/>
                <a:gd name="connsiteY159" fmla="*/ 361800 h 619125"/>
                <a:gd name="connsiteX160" fmla="*/ 1220100 w 2847975"/>
                <a:gd name="connsiteY160" fmla="*/ 396090 h 619125"/>
                <a:gd name="connsiteX161" fmla="*/ 1206765 w 2847975"/>
                <a:gd name="connsiteY161" fmla="*/ 457050 h 619125"/>
                <a:gd name="connsiteX162" fmla="*/ 1205812 w 2847975"/>
                <a:gd name="connsiteY162" fmla="*/ 462765 h 619125"/>
                <a:gd name="connsiteX163" fmla="*/ 1194382 w 2847975"/>
                <a:gd name="connsiteY163" fmla="*/ 484672 h 619125"/>
                <a:gd name="connsiteX164" fmla="*/ 1153425 w 2847975"/>
                <a:gd name="connsiteY164" fmla="*/ 529440 h 619125"/>
                <a:gd name="connsiteX165" fmla="*/ 1133422 w 2847975"/>
                <a:gd name="connsiteY165" fmla="*/ 531345 h 619125"/>
                <a:gd name="connsiteX166" fmla="*/ 1129612 w 2847975"/>
                <a:gd name="connsiteY166" fmla="*/ 526582 h 619125"/>
                <a:gd name="connsiteX167" fmla="*/ 1122945 w 2847975"/>
                <a:gd name="connsiteY167" fmla="*/ 507532 h 619125"/>
                <a:gd name="connsiteX168" fmla="*/ 1120087 w 2847975"/>
                <a:gd name="connsiteY168" fmla="*/ 490387 h 619125"/>
                <a:gd name="connsiteX169" fmla="*/ 1123897 w 2847975"/>
                <a:gd name="connsiteY169" fmla="*/ 460860 h 619125"/>
                <a:gd name="connsiteX170" fmla="*/ 1136280 w 2847975"/>
                <a:gd name="connsiteY170" fmla="*/ 414187 h 619125"/>
                <a:gd name="connsiteX171" fmla="*/ 1157235 w 2847975"/>
                <a:gd name="connsiteY171" fmla="*/ 362752 h 619125"/>
                <a:gd name="connsiteX172" fmla="*/ 1168665 w 2847975"/>
                <a:gd name="connsiteY172" fmla="*/ 317985 h 619125"/>
                <a:gd name="connsiteX173" fmla="*/ 1160092 w 2847975"/>
                <a:gd name="connsiteY173" fmla="*/ 311317 h 619125"/>
                <a:gd name="connsiteX174" fmla="*/ 1135327 w 2847975"/>
                <a:gd name="connsiteY174" fmla="*/ 312270 h 619125"/>
                <a:gd name="connsiteX175" fmla="*/ 1110562 w 2847975"/>
                <a:gd name="connsiteY175" fmla="*/ 302745 h 619125"/>
                <a:gd name="connsiteX176" fmla="*/ 1104847 w 2847975"/>
                <a:gd name="connsiteY176" fmla="*/ 297030 h 619125"/>
                <a:gd name="connsiteX177" fmla="*/ 1106752 w 2847975"/>
                <a:gd name="connsiteY177" fmla="*/ 285600 h 619125"/>
                <a:gd name="connsiteX178" fmla="*/ 1104847 w 2847975"/>
                <a:gd name="connsiteY178" fmla="*/ 221782 h 619125"/>
                <a:gd name="connsiteX179" fmla="*/ 1078177 w 2847975"/>
                <a:gd name="connsiteY179" fmla="*/ 215115 h 619125"/>
                <a:gd name="connsiteX180" fmla="*/ 1067700 w 2847975"/>
                <a:gd name="connsiteY180" fmla="*/ 235117 h 619125"/>
                <a:gd name="connsiteX181" fmla="*/ 1064842 w 2847975"/>
                <a:gd name="connsiteY181" fmla="*/ 267502 h 619125"/>
                <a:gd name="connsiteX182" fmla="*/ 1073415 w 2847975"/>
                <a:gd name="connsiteY182" fmla="*/ 294172 h 619125"/>
                <a:gd name="connsiteX183" fmla="*/ 1098180 w 2847975"/>
                <a:gd name="connsiteY183" fmla="*/ 308460 h 619125"/>
                <a:gd name="connsiteX184" fmla="*/ 1091512 w 2847975"/>
                <a:gd name="connsiteY184" fmla="*/ 331320 h 619125"/>
                <a:gd name="connsiteX185" fmla="*/ 1073415 w 2847975"/>
                <a:gd name="connsiteY185" fmla="*/ 380850 h 619125"/>
                <a:gd name="connsiteX186" fmla="*/ 1024837 w 2847975"/>
                <a:gd name="connsiteY186" fmla="*/ 461812 h 619125"/>
                <a:gd name="connsiteX187" fmla="*/ 1011502 w 2847975"/>
                <a:gd name="connsiteY187" fmla="*/ 475147 h 619125"/>
                <a:gd name="connsiteX188" fmla="*/ 988642 w 2847975"/>
                <a:gd name="connsiteY188" fmla="*/ 474195 h 619125"/>
                <a:gd name="connsiteX189" fmla="*/ 973402 w 2847975"/>
                <a:gd name="connsiteY189" fmla="*/ 437047 h 619125"/>
                <a:gd name="connsiteX190" fmla="*/ 974355 w 2847975"/>
                <a:gd name="connsiteY190" fmla="*/ 392280 h 619125"/>
                <a:gd name="connsiteX191" fmla="*/ 981975 w 2847975"/>
                <a:gd name="connsiteY191" fmla="*/ 337987 h 619125"/>
                <a:gd name="connsiteX192" fmla="*/ 993405 w 2847975"/>
                <a:gd name="connsiteY192" fmla="*/ 276075 h 619125"/>
                <a:gd name="connsiteX193" fmla="*/ 989595 w 2847975"/>
                <a:gd name="connsiteY193" fmla="*/ 249405 h 619125"/>
                <a:gd name="connsiteX194" fmla="*/ 957210 w 2847975"/>
                <a:gd name="connsiteY194" fmla="*/ 240832 h 619125"/>
                <a:gd name="connsiteX195" fmla="*/ 934350 w 2847975"/>
                <a:gd name="connsiteY195" fmla="*/ 260835 h 619125"/>
                <a:gd name="connsiteX196" fmla="*/ 904822 w 2847975"/>
                <a:gd name="connsiteY196" fmla="*/ 309412 h 619125"/>
                <a:gd name="connsiteX197" fmla="*/ 865770 w 2847975"/>
                <a:gd name="connsiteY197" fmla="*/ 398947 h 619125"/>
                <a:gd name="connsiteX198" fmla="*/ 848625 w 2847975"/>
                <a:gd name="connsiteY198" fmla="*/ 441810 h 619125"/>
                <a:gd name="connsiteX199" fmla="*/ 836242 w 2847975"/>
                <a:gd name="connsiteY199" fmla="*/ 479910 h 619125"/>
                <a:gd name="connsiteX200" fmla="*/ 836242 w 2847975"/>
                <a:gd name="connsiteY200" fmla="*/ 443715 h 619125"/>
                <a:gd name="connsiteX201" fmla="*/ 840052 w 2847975"/>
                <a:gd name="connsiteY201" fmla="*/ 355132 h 619125"/>
                <a:gd name="connsiteX202" fmla="*/ 842910 w 2847975"/>
                <a:gd name="connsiteY202" fmla="*/ 343702 h 619125"/>
                <a:gd name="connsiteX203" fmla="*/ 875295 w 2847975"/>
                <a:gd name="connsiteY203" fmla="*/ 300840 h 619125"/>
                <a:gd name="connsiteX204" fmla="*/ 904822 w 2847975"/>
                <a:gd name="connsiteY204" fmla="*/ 248452 h 619125"/>
                <a:gd name="connsiteX205" fmla="*/ 917205 w 2847975"/>
                <a:gd name="connsiteY205" fmla="*/ 222735 h 619125"/>
                <a:gd name="connsiteX206" fmla="*/ 924825 w 2847975"/>
                <a:gd name="connsiteY206" fmla="*/ 202732 h 619125"/>
                <a:gd name="connsiteX207" fmla="*/ 932445 w 2847975"/>
                <a:gd name="connsiteY207" fmla="*/ 177015 h 619125"/>
                <a:gd name="connsiteX208" fmla="*/ 934350 w 2847975"/>
                <a:gd name="connsiteY208" fmla="*/ 139867 h 619125"/>
                <a:gd name="connsiteX209" fmla="*/ 927682 w 2847975"/>
                <a:gd name="connsiteY209" fmla="*/ 85575 h 619125"/>
                <a:gd name="connsiteX210" fmla="*/ 901965 w 2847975"/>
                <a:gd name="connsiteY210" fmla="*/ 78907 h 619125"/>
                <a:gd name="connsiteX211" fmla="*/ 881010 w 2847975"/>
                <a:gd name="connsiteY211" fmla="*/ 109387 h 619125"/>
                <a:gd name="connsiteX212" fmla="*/ 865770 w 2847975"/>
                <a:gd name="connsiteY212" fmla="*/ 148440 h 619125"/>
                <a:gd name="connsiteX213" fmla="*/ 845767 w 2847975"/>
                <a:gd name="connsiteY213" fmla="*/ 208447 h 619125"/>
                <a:gd name="connsiteX214" fmla="*/ 830527 w 2847975"/>
                <a:gd name="connsiteY214" fmla="*/ 270360 h 619125"/>
                <a:gd name="connsiteX215" fmla="*/ 823860 w 2847975"/>
                <a:gd name="connsiteY215" fmla="*/ 301792 h 619125"/>
                <a:gd name="connsiteX216" fmla="*/ 819097 w 2847975"/>
                <a:gd name="connsiteY216" fmla="*/ 332272 h 619125"/>
                <a:gd name="connsiteX217" fmla="*/ 814335 w 2847975"/>
                <a:gd name="connsiteY217" fmla="*/ 359895 h 619125"/>
                <a:gd name="connsiteX218" fmla="*/ 811477 w 2847975"/>
                <a:gd name="connsiteY218" fmla="*/ 396090 h 619125"/>
                <a:gd name="connsiteX219" fmla="*/ 809572 w 2847975"/>
                <a:gd name="connsiteY219" fmla="*/ 410377 h 619125"/>
                <a:gd name="connsiteX220" fmla="*/ 796237 w 2847975"/>
                <a:gd name="connsiteY220" fmla="*/ 434190 h 619125"/>
                <a:gd name="connsiteX221" fmla="*/ 747660 w 2847975"/>
                <a:gd name="connsiteY221" fmla="*/ 484672 h 619125"/>
                <a:gd name="connsiteX222" fmla="*/ 733372 w 2847975"/>
                <a:gd name="connsiteY222" fmla="*/ 492292 h 619125"/>
                <a:gd name="connsiteX223" fmla="*/ 690510 w 2847975"/>
                <a:gd name="connsiteY223" fmla="*/ 493245 h 619125"/>
                <a:gd name="connsiteX224" fmla="*/ 635265 w 2847975"/>
                <a:gd name="connsiteY224" fmla="*/ 458955 h 619125"/>
                <a:gd name="connsiteX225" fmla="*/ 616215 w 2847975"/>
                <a:gd name="connsiteY225" fmla="*/ 401805 h 619125"/>
                <a:gd name="connsiteX226" fmla="*/ 616215 w 2847975"/>
                <a:gd name="connsiteY226" fmla="*/ 333225 h 619125"/>
                <a:gd name="connsiteX227" fmla="*/ 617167 w 2847975"/>
                <a:gd name="connsiteY227" fmla="*/ 327510 h 619125"/>
                <a:gd name="connsiteX228" fmla="*/ 621930 w 2847975"/>
                <a:gd name="connsiteY228" fmla="*/ 300840 h 619125"/>
                <a:gd name="connsiteX229" fmla="*/ 633360 w 2847975"/>
                <a:gd name="connsiteY229" fmla="*/ 257025 h 619125"/>
                <a:gd name="connsiteX230" fmla="*/ 647647 w 2847975"/>
                <a:gd name="connsiteY230" fmla="*/ 221782 h 619125"/>
                <a:gd name="connsiteX231" fmla="*/ 662887 w 2847975"/>
                <a:gd name="connsiteY231" fmla="*/ 200827 h 619125"/>
                <a:gd name="connsiteX232" fmla="*/ 693367 w 2847975"/>
                <a:gd name="connsiteY232" fmla="*/ 182730 h 619125"/>
                <a:gd name="connsiteX233" fmla="*/ 733372 w 2847975"/>
                <a:gd name="connsiteY233" fmla="*/ 152250 h 619125"/>
                <a:gd name="connsiteX234" fmla="*/ 780997 w 2847975"/>
                <a:gd name="connsiteY234" fmla="*/ 101767 h 619125"/>
                <a:gd name="connsiteX235" fmla="*/ 807667 w 2847975"/>
                <a:gd name="connsiteY235" fmla="*/ 70335 h 619125"/>
                <a:gd name="connsiteX236" fmla="*/ 828622 w 2847975"/>
                <a:gd name="connsiteY236" fmla="*/ 29377 h 619125"/>
                <a:gd name="connsiteX237" fmla="*/ 810525 w 2847975"/>
                <a:gd name="connsiteY237" fmla="*/ 7470 h 619125"/>
                <a:gd name="connsiteX238" fmla="*/ 769567 w 2847975"/>
                <a:gd name="connsiteY238" fmla="*/ 21757 h 619125"/>
                <a:gd name="connsiteX239" fmla="*/ 725752 w 2847975"/>
                <a:gd name="connsiteY239" fmla="*/ 63667 h 619125"/>
                <a:gd name="connsiteX240" fmla="*/ 678127 w 2847975"/>
                <a:gd name="connsiteY240" fmla="*/ 119865 h 619125"/>
                <a:gd name="connsiteX241" fmla="*/ 640027 w 2847975"/>
                <a:gd name="connsiteY241" fmla="*/ 181777 h 619125"/>
                <a:gd name="connsiteX242" fmla="*/ 634312 w 2847975"/>
                <a:gd name="connsiteY242" fmla="*/ 195112 h 619125"/>
                <a:gd name="connsiteX243" fmla="*/ 619072 w 2847975"/>
                <a:gd name="connsiteY243" fmla="*/ 212257 h 619125"/>
                <a:gd name="connsiteX244" fmla="*/ 611452 w 2847975"/>
                <a:gd name="connsiteY244" fmla="*/ 216067 h 619125"/>
                <a:gd name="connsiteX245" fmla="*/ 571447 w 2847975"/>
                <a:gd name="connsiteY245" fmla="*/ 237975 h 619125"/>
                <a:gd name="connsiteX246" fmla="*/ 551445 w 2847975"/>
                <a:gd name="connsiteY246" fmla="*/ 246547 h 619125"/>
                <a:gd name="connsiteX247" fmla="*/ 504772 w 2847975"/>
                <a:gd name="connsiteY247" fmla="*/ 270360 h 619125"/>
                <a:gd name="connsiteX248" fmla="*/ 458100 w 2847975"/>
                <a:gd name="connsiteY248" fmla="*/ 284647 h 619125"/>
                <a:gd name="connsiteX249" fmla="*/ 414285 w 2847975"/>
                <a:gd name="connsiteY249" fmla="*/ 291315 h 619125"/>
                <a:gd name="connsiteX250" fmla="*/ 399045 w 2847975"/>
                <a:gd name="connsiteY250" fmla="*/ 290362 h 619125"/>
                <a:gd name="connsiteX251" fmla="*/ 355230 w 2847975"/>
                <a:gd name="connsiteY251" fmla="*/ 287505 h 619125"/>
                <a:gd name="connsiteX252" fmla="*/ 302842 w 2847975"/>
                <a:gd name="connsiteY252" fmla="*/ 286552 h 619125"/>
                <a:gd name="connsiteX253" fmla="*/ 267600 w 2847975"/>
                <a:gd name="connsiteY253" fmla="*/ 292267 h 619125"/>
                <a:gd name="connsiteX254" fmla="*/ 202830 w 2847975"/>
                <a:gd name="connsiteY254" fmla="*/ 309412 h 619125"/>
                <a:gd name="connsiteX255" fmla="*/ 143775 w 2847975"/>
                <a:gd name="connsiteY255" fmla="*/ 321795 h 619125"/>
                <a:gd name="connsiteX256" fmla="*/ 100912 w 2847975"/>
                <a:gd name="connsiteY256" fmla="*/ 323700 h 619125"/>
                <a:gd name="connsiteX257" fmla="*/ 46620 w 2847975"/>
                <a:gd name="connsiteY257" fmla="*/ 318937 h 619125"/>
                <a:gd name="connsiteX258" fmla="*/ 18997 w 2847975"/>
                <a:gd name="connsiteY258" fmla="*/ 323700 h 619125"/>
                <a:gd name="connsiteX259" fmla="*/ 7567 w 2847975"/>
                <a:gd name="connsiteY259" fmla="*/ 332272 h 619125"/>
                <a:gd name="connsiteX260" fmla="*/ 7567 w 2847975"/>
                <a:gd name="connsiteY260" fmla="*/ 337035 h 619125"/>
                <a:gd name="connsiteX261" fmla="*/ 11377 w 2847975"/>
                <a:gd name="connsiteY261" fmla="*/ 335130 h 619125"/>
                <a:gd name="connsiteX262" fmla="*/ 20902 w 2847975"/>
                <a:gd name="connsiteY262" fmla="*/ 328462 h 619125"/>
                <a:gd name="connsiteX263" fmla="*/ 59955 w 2847975"/>
                <a:gd name="connsiteY263" fmla="*/ 324652 h 619125"/>
                <a:gd name="connsiteX264" fmla="*/ 89482 w 2847975"/>
                <a:gd name="connsiteY264" fmla="*/ 329415 h 619125"/>
                <a:gd name="connsiteX265" fmla="*/ 137107 w 2847975"/>
                <a:gd name="connsiteY265" fmla="*/ 331320 h 619125"/>
                <a:gd name="connsiteX266" fmla="*/ 200925 w 2847975"/>
                <a:gd name="connsiteY266" fmla="*/ 317032 h 619125"/>
                <a:gd name="connsiteX267" fmla="*/ 278077 w 2847975"/>
                <a:gd name="connsiteY267" fmla="*/ 296077 h 619125"/>
                <a:gd name="connsiteX268" fmla="*/ 312367 w 2847975"/>
                <a:gd name="connsiteY268" fmla="*/ 292267 h 619125"/>
                <a:gd name="connsiteX269" fmla="*/ 347610 w 2847975"/>
                <a:gd name="connsiteY269" fmla="*/ 294172 h 619125"/>
                <a:gd name="connsiteX270" fmla="*/ 364755 w 2847975"/>
                <a:gd name="connsiteY270" fmla="*/ 296077 h 619125"/>
                <a:gd name="connsiteX271" fmla="*/ 394282 w 2847975"/>
                <a:gd name="connsiteY271" fmla="*/ 297982 h 619125"/>
                <a:gd name="connsiteX272" fmla="*/ 424762 w 2847975"/>
                <a:gd name="connsiteY272" fmla="*/ 299887 h 619125"/>
                <a:gd name="connsiteX273" fmla="*/ 432382 w 2847975"/>
                <a:gd name="connsiteY273" fmla="*/ 298935 h 619125"/>
                <a:gd name="connsiteX274" fmla="*/ 451432 w 2847975"/>
                <a:gd name="connsiteY274" fmla="*/ 294172 h 619125"/>
                <a:gd name="connsiteX275" fmla="*/ 480960 w 2847975"/>
                <a:gd name="connsiteY275" fmla="*/ 288457 h 619125"/>
                <a:gd name="connsiteX276" fmla="*/ 510487 w 2847975"/>
                <a:gd name="connsiteY276" fmla="*/ 279885 h 619125"/>
                <a:gd name="connsiteX277" fmla="*/ 527632 w 2847975"/>
                <a:gd name="connsiteY277" fmla="*/ 271312 h 619125"/>
                <a:gd name="connsiteX278" fmla="*/ 570495 w 2847975"/>
                <a:gd name="connsiteY278" fmla="*/ 248452 h 619125"/>
                <a:gd name="connsiteX279" fmla="*/ 604785 w 2847975"/>
                <a:gd name="connsiteY279" fmla="*/ 231307 h 619125"/>
                <a:gd name="connsiteX280" fmla="*/ 620977 w 2847975"/>
                <a:gd name="connsiteY280" fmla="*/ 222735 h 619125"/>
                <a:gd name="connsiteX281" fmla="*/ 619072 w 2847975"/>
                <a:gd name="connsiteY281" fmla="*/ 228450 h 619125"/>
                <a:gd name="connsiteX282" fmla="*/ 608595 w 2847975"/>
                <a:gd name="connsiteY282" fmla="*/ 256072 h 619125"/>
                <a:gd name="connsiteX283" fmla="*/ 594307 w 2847975"/>
                <a:gd name="connsiteY283" fmla="*/ 307507 h 619125"/>
                <a:gd name="connsiteX284" fmla="*/ 587640 w 2847975"/>
                <a:gd name="connsiteY284" fmla="*/ 358942 h 619125"/>
                <a:gd name="connsiteX285" fmla="*/ 587640 w 2847975"/>
                <a:gd name="connsiteY285" fmla="*/ 365610 h 619125"/>
                <a:gd name="connsiteX286" fmla="*/ 589545 w 2847975"/>
                <a:gd name="connsiteY286" fmla="*/ 397042 h 619125"/>
                <a:gd name="connsiteX287" fmla="*/ 595260 w 2847975"/>
                <a:gd name="connsiteY287" fmla="*/ 417997 h 619125"/>
                <a:gd name="connsiteX288" fmla="*/ 615262 w 2847975"/>
                <a:gd name="connsiteY288" fmla="*/ 461812 h 619125"/>
                <a:gd name="connsiteX289" fmla="*/ 651457 w 2847975"/>
                <a:gd name="connsiteY289" fmla="*/ 490387 h 619125"/>
                <a:gd name="connsiteX290" fmla="*/ 681937 w 2847975"/>
                <a:gd name="connsiteY290" fmla="*/ 498960 h 619125"/>
                <a:gd name="connsiteX291" fmla="*/ 729562 w 2847975"/>
                <a:gd name="connsiteY291" fmla="*/ 498960 h 619125"/>
                <a:gd name="connsiteX292" fmla="*/ 767662 w 2847975"/>
                <a:gd name="connsiteY292" fmla="*/ 480862 h 619125"/>
                <a:gd name="connsiteX293" fmla="*/ 771472 w 2847975"/>
                <a:gd name="connsiteY293" fmla="*/ 478005 h 619125"/>
                <a:gd name="connsiteX294" fmla="*/ 787665 w 2847975"/>
                <a:gd name="connsiteY294" fmla="*/ 460860 h 619125"/>
                <a:gd name="connsiteX295" fmla="*/ 800047 w 2847975"/>
                <a:gd name="connsiteY295" fmla="*/ 443715 h 619125"/>
                <a:gd name="connsiteX296" fmla="*/ 808620 w 2847975"/>
                <a:gd name="connsiteY296" fmla="*/ 428475 h 619125"/>
                <a:gd name="connsiteX297" fmla="*/ 810525 w 2847975"/>
                <a:gd name="connsiteY297" fmla="*/ 464670 h 619125"/>
                <a:gd name="connsiteX298" fmla="*/ 814335 w 2847975"/>
                <a:gd name="connsiteY298" fmla="*/ 527535 h 619125"/>
                <a:gd name="connsiteX299" fmla="*/ 818145 w 2847975"/>
                <a:gd name="connsiteY299" fmla="*/ 532297 h 619125"/>
                <a:gd name="connsiteX300" fmla="*/ 830527 w 2847975"/>
                <a:gd name="connsiteY300" fmla="*/ 532297 h 619125"/>
                <a:gd name="connsiteX301" fmla="*/ 835290 w 2847975"/>
                <a:gd name="connsiteY301" fmla="*/ 527535 h 619125"/>
                <a:gd name="connsiteX302" fmla="*/ 835290 w 2847975"/>
                <a:gd name="connsiteY302" fmla="*/ 515152 h 619125"/>
                <a:gd name="connsiteX303" fmla="*/ 841957 w 2847975"/>
                <a:gd name="connsiteY303" fmla="*/ 476100 h 619125"/>
                <a:gd name="connsiteX304" fmla="*/ 852435 w 2847975"/>
                <a:gd name="connsiteY304" fmla="*/ 444667 h 619125"/>
                <a:gd name="connsiteX305" fmla="*/ 875295 w 2847975"/>
                <a:gd name="connsiteY305" fmla="*/ 382755 h 619125"/>
                <a:gd name="connsiteX306" fmla="*/ 901012 w 2847975"/>
                <a:gd name="connsiteY306" fmla="*/ 329415 h 619125"/>
                <a:gd name="connsiteX307" fmla="*/ 913395 w 2847975"/>
                <a:gd name="connsiteY307" fmla="*/ 304650 h 619125"/>
                <a:gd name="connsiteX308" fmla="*/ 935302 w 2847975"/>
                <a:gd name="connsiteY308" fmla="*/ 271312 h 619125"/>
                <a:gd name="connsiteX309" fmla="*/ 960067 w 2847975"/>
                <a:gd name="connsiteY309" fmla="*/ 246547 h 619125"/>
                <a:gd name="connsiteX310" fmla="*/ 968640 w 2847975"/>
                <a:gd name="connsiteY310" fmla="*/ 241785 h 619125"/>
                <a:gd name="connsiteX311" fmla="*/ 967687 w 2847975"/>
                <a:gd name="connsiteY311" fmla="*/ 272265 h 619125"/>
                <a:gd name="connsiteX312" fmla="*/ 960067 w 2847975"/>
                <a:gd name="connsiteY312" fmla="*/ 308460 h 619125"/>
                <a:gd name="connsiteX313" fmla="*/ 951495 w 2847975"/>
                <a:gd name="connsiteY313" fmla="*/ 362752 h 619125"/>
                <a:gd name="connsiteX314" fmla="*/ 945780 w 2847975"/>
                <a:gd name="connsiteY314" fmla="*/ 421807 h 619125"/>
                <a:gd name="connsiteX315" fmla="*/ 958162 w 2847975"/>
                <a:gd name="connsiteY315" fmla="*/ 463717 h 619125"/>
                <a:gd name="connsiteX316" fmla="*/ 973402 w 2847975"/>
                <a:gd name="connsiteY316" fmla="*/ 478957 h 619125"/>
                <a:gd name="connsiteX317" fmla="*/ 1008645 w 2847975"/>
                <a:gd name="connsiteY317" fmla="*/ 482767 h 619125"/>
                <a:gd name="connsiteX318" fmla="*/ 1029600 w 2847975"/>
                <a:gd name="connsiteY318" fmla="*/ 462765 h 619125"/>
                <a:gd name="connsiteX319" fmla="*/ 1040077 w 2847975"/>
                <a:gd name="connsiteY319" fmla="*/ 446572 h 619125"/>
                <a:gd name="connsiteX320" fmla="*/ 1053412 w 2847975"/>
                <a:gd name="connsiteY320" fmla="*/ 422760 h 619125"/>
                <a:gd name="connsiteX321" fmla="*/ 1071510 w 2847975"/>
                <a:gd name="connsiteY321" fmla="*/ 390375 h 619125"/>
                <a:gd name="connsiteX322" fmla="*/ 1087702 w 2847975"/>
                <a:gd name="connsiteY322" fmla="*/ 349417 h 619125"/>
                <a:gd name="connsiteX323" fmla="*/ 1097227 w 2847975"/>
                <a:gd name="connsiteY323" fmla="*/ 315127 h 619125"/>
                <a:gd name="connsiteX324" fmla="*/ 1099132 w 2847975"/>
                <a:gd name="connsiteY324" fmla="*/ 312270 h 619125"/>
                <a:gd name="connsiteX325" fmla="*/ 1124850 w 2847975"/>
                <a:gd name="connsiteY325" fmla="*/ 321795 h 619125"/>
                <a:gd name="connsiteX326" fmla="*/ 1151520 w 2847975"/>
                <a:gd name="connsiteY326" fmla="*/ 321795 h 619125"/>
                <a:gd name="connsiteX327" fmla="*/ 1150567 w 2847975"/>
                <a:gd name="connsiteY327" fmla="*/ 325605 h 619125"/>
                <a:gd name="connsiteX328" fmla="*/ 1119135 w 2847975"/>
                <a:gd name="connsiteY328" fmla="*/ 382755 h 619125"/>
                <a:gd name="connsiteX329" fmla="*/ 1095322 w 2847975"/>
                <a:gd name="connsiteY329" fmla="*/ 460860 h 619125"/>
                <a:gd name="connsiteX330" fmla="*/ 1096275 w 2847975"/>
                <a:gd name="connsiteY330" fmla="*/ 498960 h 619125"/>
                <a:gd name="connsiteX331" fmla="*/ 1103895 w 2847975"/>
                <a:gd name="connsiteY331" fmla="*/ 518962 h 619125"/>
                <a:gd name="connsiteX332" fmla="*/ 1134375 w 2847975"/>
                <a:gd name="connsiteY332" fmla="*/ 541822 h 619125"/>
                <a:gd name="connsiteX333" fmla="*/ 1164855 w 2847975"/>
                <a:gd name="connsiteY333" fmla="*/ 528487 h 619125"/>
                <a:gd name="connsiteX334" fmla="*/ 1188667 w 2847975"/>
                <a:gd name="connsiteY334" fmla="*/ 504675 h 619125"/>
                <a:gd name="connsiteX335" fmla="*/ 1202955 w 2847975"/>
                <a:gd name="connsiteY335" fmla="*/ 480862 h 619125"/>
                <a:gd name="connsiteX336" fmla="*/ 1212480 w 2847975"/>
                <a:gd name="connsiteY336" fmla="*/ 495150 h 619125"/>
                <a:gd name="connsiteX337" fmla="*/ 1229625 w 2847975"/>
                <a:gd name="connsiteY337" fmla="*/ 500865 h 619125"/>
                <a:gd name="connsiteX338" fmla="*/ 1248675 w 2847975"/>
                <a:gd name="connsiteY338" fmla="*/ 496102 h 619125"/>
                <a:gd name="connsiteX339" fmla="*/ 1266772 w 2847975"/>
                <a:gd name="connsiteY339" fmla="*/ 480862 h 619125"/>
                <a:gd name="connsiteX340" fmla="*/ 1298205 w 2847975"/>
                <a:gd name="connsiteY340" fmla="*/ 447525 h 619125"/>
                <a:gd name="connsiteX341" fmla="*/ 1319160 w 2847975"/>
                <a:gd name="connsiteY341" fmla="*/ 424665 h 619125"/>
                <a:gd name="connsiteX342" fmla="*/ 1345830 w 2847975"/>
                <a:gd name="connsiteY342" fmla="*/ 396090 h 619125"/>
                <a:gd name="connsiteX343" fmla="*/ 1352497 w 2847975"/>
                <a:gd name="connsiteY343" fmla="*/ 396090 h 619125"/>
                <a:gd name="connsiteX344" fmla="*/ 1364880 w 2847975"/>
                <a:gd name="connsiteY344" fmla="*/ 419902 h 619125"/>
                <a:gd name="connsiteX345" fmla="*/ 1376310 w 2847975"/>
                <a:gd name="connsiteY345" fmla="*/ 451335 h 619125"/>
                <a:gd name="connsiteX346" fmla="*/ 1373452 w 2847975"/>
                <a:gd name="connsiteY346" fmla="*/ 460860 h 619125"/>
                <a:gd name="connsiteX347" fmla="*/ 1361070 w 2847975"/>
                <a:gd name="connsiteY347" fmla="*/ 472290 h 619125"/>
                <a:gd name="connsiteX348" fmla="*/ 1327732 w 2847975"/>
                <a:gd name="connsiteY348" fmla="*/ 502770 h 619125"/>
                <a:gd name="connsiteX349" fmla="*/ 1292490 w 2847975"/>
                <a:gd name="connsiteY349" fmla="*/ 543727 h 619125"/>
                <a:gd name="connsiteX350" fmla="*/ 1288680 w 2847975"/>
                <a:gd name="connsiteY350" fmla="*/ 561825 h 619125"/>
                <a:gd name="connsiteX351" fmla="*/ 1304872 w 2847975"/>
                <a:gd name="connsiteY351" fmla="*/ 578970 h 619125"/>
                <a:gd name="connsiteX352" fmla="*/ 1341067 w 2847975"/>
                <a:gd name="connsiteY352" fmla="*/ 575160 h 619125"/>
                <a:gd name="connsiteX353" fmla="*/ 1371547 w 2847975"/>
                <a:gd name="connsiteY353" fmla="*/ 555157 h 619125"/>
                <a:gd name="connsiteX354" fmla="*/ 1388692 w 2847975"/>
                <a:gd name="connsiteY354" fmla="*/ 538012 h 619125"/>
                <a:gd name="connsiteX355" fmla="*/ 1399170 w 2847975"/>
                <a:gd name="connsiteY355" fmla="*/ 507532 h 619125"/>
                <a:gd name="connsiteX356" fmla="*/ 1400122 w 2847975"/>
                <a:gd name="connsiteY356" fmla="*/ 484672 h 619125"/>
                <a:gd name="connsiteX357" fmla="*/ 1399170 w 2847975"/>
                <a:gd name="connsiteY357" fmla="*/ 458955 h 619125"/>
                <a:gd name="connsiteX358" fmla="*/ 1400122 w 2847975"/>
                <a:gd name="connsiteY358" fmla="*/ 444667 h 619125"/>
                <a:gd name="connsiteX359" fmla="*/ 1433460 w 2847975"/>
                <a:gd name="connsiteY359" fmla="*/ 401805 h 619125"/>
                <a:gd name="connsiteX360" fmla="*/ 1446795 w 2847975"/>
                <a:gd name="connsiteY360" fmla="*/ 382755 h 619125"/>
                <a:gd name="connsiteX361" fmla="*/ 1447747 w 2847975"/>
                <a:gd name="connsiteY361" fmla="*/ 388470 h 619125"/>
                <a:gd name="connsiteX362" fmla="*/ 1444890 w 2847975"/>
                <a:gd name="connsiteY362" fmla="*/ 424665 h 619125"/>
                <a:gd name="connsiteX363" fmla="*/ 1443937 w 2847975"/>
                <a:gd name="connsiteY363" fmla="*/ 449430 h 619125"/>
                <a:gd name="connsiteX364" fmla="*/ 1444890 w 2847975"/>
                <a:gd name="connsiteY364" fmla="*/ 488482 h 619125"/>
                <a:gd name="connsiteX365" fmla="*/ 1445842 w 2847975"/>
                <a:gd name="connsiteY365" fmla="*/ 499912 h 619125"/>
                <a:gd name="connsiteX366" fmla="*/ 1470607 w 2847975"/>
                <a:gd name="connsiteY366" fmla="*/ 530392 h 619125"/>
                <a:gd name="connsiteX367" fmla="*/ 1522042 w 2847975"/>
                <a:gd name="connsiteY367" fmla="*/ 522772 h 619125"/>
                <a:gd name="connsiteX368" fmla="*/ 1532520 w 2847975"/>
                <a:gd name="connsiteY368" fmla="*/ 510390 h 619125"/>
                <a:gd name="connsiteX369" fmla="*/ 1549665 w 2847975"/>
                <a:gd name="connsiteY369" fmla="*/ 484672 h 619125"/>
                <a:gd name="connsiteX370" fmla="*/ 1558237 w 2847975"/>
                <a:gd name="connsiteY370" fmla="*/ 468480 h 619125"/>
                <a:gd name="connsiteX371" fmla="*/ 1560142 w 2847975"/>
                <a:gd name="connsiteY371" fmla="*/ 474195 h 619125"/>
                <a:gd name="connsiteX372" fmla="*/ 1562047 w 2847975"/>
                <a:gd name="connsiteY372" fmla="*/ 520867 h 619125"/>
                <a:gd name="connsiteX373" fmla="*/ 1582050 w 2847975"/>
                <a:gd name="connsiteY373" fmla="*/ 532297 h 619125"/>
                <a:gd name="connsiteX374" fmla="*/ 1584907 w 2847975"/>
                <a:gd name="connsiteY374" fmla="*/ 528487 h 619125"/>
                <a:gd name="connsiteX375" fmla="*/ 1583955 w 2847975"/>
                <a:gd name="connsiteY375" fmla="*/ 505627 h 619125"/>
                <a:gd name="connsiteX376" fmla="*/ 1579192 w 2847975"/>
                <a:gd name="connsiteY376" fmla="*/ 452287 h 619125"/>
                <a:gd name="connsiteX377" fmla="*/ 1586812 w 2847975"/>
                <a:gd name="connsiteY377" fmla="*/ 377992 h 619125"/>
                <a:gd name="connsiteX378" fmla="*/ 1593480 w 2847975"/>
                <a:gd name="connsiteY378" fmla="*/ 364657 h 619125"/>
                <a:gd name="connsiteX379" fmla="*/ 1609672 w 2847975"/>
                <a:gd name="connsiteY379" fmla="*/ 350370 h 619125"/>
                <a:gd name="connsiteX380" fmla="*/ 1631580 w 2847975"/>
                <a:gd name="connsiteY380" fmla="*/ 357037 h 619125"/>
                <a:gd name="connsiteX381" fmla="*/ 1637295 w 2847975"/>
                <a:gd name="connsiteY381" fmla="*/ 391327 h 619125"/>
                <a:gd name="connsiteX382" fmla="*/ 1637295 w 2847975"/>
                <a:gd name="connsiteY382" fmla="*/ 414187 h 619125"/>
                <a:gd name="connsiteX383" fmla="*/ 1639200 w 2847975"/>
                <a:gd name="connsiteY383" fmla="*/ 465622 h 619125"/>
                <a:gd name="connsiteX384" fmla="*/ 1639200 w 2847975"/>
                <a:gd name="connsiteY384" fmla="*/ 500865 h 619125"/>
                <a:gd name="connsiteX385" fmla="*/ 1651582 w 2847975"/>
                <a:gd name="connsiteY385" fmla="*/ 517057 h 619125"/>
                <a:gd name="connsiteX386" fmla="*/ 1661107 w 2847975"/>
                <a:gd name="connsiteY386" fmla="*/ 511342 h 619125"/>
                <a:gd name="connsiteX387" fmla="*/ 1662060 w 2847975"/>
                <a:gd name="connsiteY387" fmla="*/ 491340 h 619125"/>
                <a:gd name="connsiteX388" fmla="*/ 1661107 w 2847975"/>
                <a:gd name="connsiteY388" fmla="*/ 448477 h 619125"/>
                <a:gd name="connsiteX389" fmla="*/ 1662060 w 2847975"/>
                <a:gd name="connsiteY389" fmla="*/ 426570 h 619125"/>
                <a:gd name="connsiteX390" fmla="*/ 1669680 w 2847975"/>
                <a:gd name="connsiteY390" fmla="*/ 397042 h 619125"/>
                <a:gd name="connsiteX391" fmla="*/ 1680157 w 2847975"/>
                <a:gd name="connsiteY391" fmla="*/ 372277 h 619125"/>
                <a:gd name="connsiteX392" fmla="*/ 1705875 w 2847975"/>
                <a:gd name="connsiteY392" fmla="*/ 318937 h 619125"/>
                <a:gd name="connsiteX393" fmla="*/ 1737307 w 2847975"/>
                <a:gd name="connsiteY393" fmla="*/ 275122 h 619125"/>
                <a:gd name="connsiteX394" fmla="*/ 1763025 w 2847975"/>
                <a:gd name="connsiteY394" fmla="*/ 256072 h 619125"/>
                <a:gd name="connsiteX395" fmla="*/ 1767787 w 2847975"/>
                <a:gd name="connsiteY395" fmla="*/ 283695 h 619125"/>
                <a:gd name="connsiteX396" fmla="*/ 1750642 w 2847975"/>
                <a:gd name="connsiteY396" fmla="*/ 348465 h 619125"/>
                <a:gd name="connsiteX397" fmla="*/ 1730640 w 2847975"/>
                <a:gd name="connsiteY397" fmla="*/ 403710 h 619125"/>
                <a:gd name="connsiteX398" fmla="*/ 1714447 w 2847975"/>
                <a:gd name="connsiteY398" fmla="*/ 451335 h 619125"/>
                <a:gd name="connsiteX399" fmla="*/ 1704922 w 2847975"/>
                <a:gd name="connsiteY399" fmla="*/ 500865 h 619125"/>
                <a:gd name="connsiteX400" fmla="*/ 1703970 w 2847975"/>
                <a:gd name="connsiteY400" fmla="*/ 520867 h 619125"/>
                <a:gd name="connsiteX401" fmla="*/ 1707780 w 2847975"/>
                <a:gd name="connsiteY401" fmla="*/ 563730 h 619125"/>
                <a:gd name="connsiteX402" fmla="*/ 1741117 w 2847975"/>
                <a:gd name="connsiteY402" fmla="*/ 583732 h 619125"/>
                <a:gd name="connsiteX403" fmla="*/ 1755405 w 2847975"/>
                <a:gd name="connsiteY403" fmla="*/ 577065 h 619125"/>
                <a:gd name="connsiteX404" fmla="*/ 1770645 w 2847975"/>
                <a:gd name="connsiteY404" fmla="*/ 557062 h 619125"/>
                <a:gd name="connsiteX405" fmla="*/ 1796362 w 2847975"/>
                <a:gd name="connsiteY405" fmla="*/ 514200 h 619125"/>
                <a:gd name="connsiteX406" fmla="*/ 1813507 w 2847975"/>
                <a:gd name="connsiteY406" fmla="*/ 484672 h 619125"/>
                <a:gd name="connsiteX407" fmla="*/ 1814460 w 2847975"/>
                <a:gd name="connsiteY407" fmla="*/ 491340 h 619125"/>
                <a:gd name="connsiteX408" fmla="*/ 1832557 w 2847975"/>
                <a:gd name="connsiteY408" fmla="*/ 523725 h 619125"/>
                <a:gd name="connsiteX409" fmla="*/ 1857322 w 2847975"/>
                <a:gd name="connsiteY409" fmla="*/ 535155 h 619125"/>
                <a:gd name="connsiteX410" fmla="*/ 1894470 w 2847975"/>
                <a:gd name="connsiteY410" fmla="*/ 522772 h 619125"/>
                <a:gd name="connsiteX411" fmla="*/ 1924950 w 2847975"/>
                <a:gd name="connsiteY411" fmla="*/ 470385 h 619125"/>
                <a:gd name="connsiteX412" fmla="*/ 1925902 w 2847975"/>
                <a:gd name="connsiteY412" fmla="*/ 473242 h 619125"/>
                <a:gd name="connsiteX413" fmla="*/ 1931617 w 2847975"/>
                <a:gd name="connsiteY413" fmla="*/ 498007 h 619125"/>
                <a:gd name="connsiteX414" fmla="*/ 1952572 w 2847975"/>
                <a:gd name="connsiteY414" fmla="*/ 523725 h 619125"/>
                <a:gd name="connsiteX415" fmla="*/ 1973527 w 2847975"/>
                <a:gd name="connsiteY415" fmla="*/ 530392 h 619125"/>
                <a:gd name="connsiteX416" fmla="*/ 1997340 w 2847975"/>
                <a:gd name="connsiteY416" fmla="*/ 520867 h 619125"/>
                <a:gd name="connsiteX417" fmla="*/ 2010675 w 2847975"/>
                <a:gd name="connsiteY417" fmla="*/ 505627 h 619125"/>
                <a:gd name="connsiteX418" fmla="*/ 2030677 w 2847975"/>
                <a:gd name="connsiteY418" fmla="*/ 480862 h 619125"/>
                <a:gd name="connsiteX419" fmla="*/ 2057347 w 2847975"/>
                <a:gd name="connsiteY419" fmla="*/ 435142 h 619125"/>
                <a:gd name="connsiteX420" fmla="*/ 2064967 w 2847975"/>
                <a:gd name="connsiteY420" fmla="*/ 426570 h 619125"/>
                <a:gd name="connsiteX421" fmla="*/ 2067825 w 2847975"/>
                <a:gd name="connsiteY421" fmla="*/ 440857 h 619125"/>
                <a:gd name="connsiteX422" fmla="*/ 2076397 w 2847975"/>
                <a:gd name="connsiteY422" fmla="*/ 484672 h 619125"/>
                <a:gd name="connsiteX423" fmla="*/ 2074492 w 2847975"/>
                <a:gd name="connsiteY423" fmla="*/ 488482 h 619125"/>
                <a:gd name="connsiteX424" fmla="*/ 2039250 w 2847975"/>
                <a:gd name="connsiteY424" fmla="*/ 531345 h 619125"/>
                <a:gd name="connsiteX425" fmla="*/ 2023057 w 2847975"/>
                <a:gd name="connsiteY425" fmla="*/ 555157 h 619125"/>
                <a:gd name="connsiteX426" fmla="*/ 2007817 w 2847975"/>
                <a:gd name="connsiteY426" fmla="*/ 582780 h 619125"/>
                <a:gd name="connsiteX427" fmla="*/ 2033535 w 2847975"/>
                <a:gd name="connsiteY427" fmla="*/ 615165 h 619125"/>
                <a:gd name="connsiteX428" fmla="*/ 2059252 w 2847975"/>
                <a:gd name="connsiteY428" fmla="*/ 607545 h 619125"/>
                <a:gd name="connsiteX429" fmla="*/ 2085922 w 2847975"/>
                <a:gd name="connsiteY429" fmla="*/ 581827 h 619125"/>
                <a:gd name="connsiteX430" fmla="*/ 2092590 w 2847975"/>
                <a:gd name="connsiteY430" fmla="*/ 563730 h 619125"/>
                <a:gd name="connsiteX431" fmla="*/ 2098305 w 2847975"/>
                <a:gd name="connsiteY431" fmla="*/ 522772 h 619125"/>
                <a:gd name="connsiteX432" fmla="*/ 2094495 w 2847975"/>
                <a:gd name="connsiteY432" fmla="*/ 492292 h 619125"/>
                <a:gd name="connsiteX433" fmla="*/ 2099257 w 2847975"/>
                <a:gd name="connsiteY433" fmla="*/ 476100 h 619125"/>
                <a:gd name="connsiteX434" fmla="*/ 2130690 w 2847975"/>
                <a:gd name="connsiteY434" fmla="*/ 444667 h 619125"/>
                <a:gd name="connsiteX435" fmla="*/ 2159265 w 2847975"/>
                <a:gd name="connsiteY435" fmla="*/ 415140 h 619125"/>
                <a:gd name="connsiteX436" fmla="*/ 2183077 w 2847975"/>
                <a:gd name="connsiteY436" fmla="*/ 393232 h 619125"/>
                <a:gd name="connsiteX437" fmla="*/ 2197365 w 2847975"/>
                <a:gd name="connsiteY437" fmla="*/ 377992 h 619125"/>
                <a:gd name="connsiteX438" fmla="*/ 2227845 w 2847975"/>
                <a:gd name="connsiteY438" fmla="*/ 357990 h 619125"/>
                <a:gd name="connsiteX439" fmla="*/ 2264993 w 2847975"/>
                <a:gd name="connsiteY439" fmla="*/ 337035 h 619125"/>
                <a:gd name="connsiteX440" fmla="*/ 2316427 w 2847975"/>
                <a:gd name="connsiteY440" fmla="*/ 324652 h 619125"/>
                <a:gd name="connsiteX441" fmla="*/ 2358337 w 2847975"/>
                <a:gd name="connsiteY441" fmla="*/ 329415 h 619125"/>
                <a:gd name="connsiteX442" fmla="*/ 2400247 w 2847975"/>
                <a:gd name="connsiteY442" fmla="*/ 335130 h 619125"/>
                <a:gd name="connsiteX443" fmla="*/ 2462160 w 2847975"/>
                <a:gd name="connsiteY443" fmla="*/ 341797 h 619125"/>
                <a:gd name="connsiteX444" fmla="*/ 2502165 w 2847975"/>
                <a:gd name="connsiteY444" fmla="*/ 337035 h 619125"/>
                <a:gd name="connsiteX445" fmla="*/ 2558362 w 2847975"/>
                <a:gd name="connsiteY445" fmla="*/ 320842 h 619125"/>
                <a:gd name="connsiteX446" fmla="*/ 2588843 w 2847975"/>
                <a:gd name="connsiteY446" fmla="*/ 310365 h 619125"/>
                <a:gd name="connsiteX447" fmla="*/ 2642182 w 2847975"/>
                <a:gd name="connsiteY447" fmla="*/ 292267 h 619125"/>
                <a:gd name="connsiteX448" fmla="*/ 2681235 w 2847975"/>
                <a:gd name="connsiteY448" fmla="*/ 283695 h 619125"/>
                <a:gd name="connsiteX449" fmla="*/ 2724097 w 2847975"/>
                <a:gd name="connsiteY449" fmla="*/ 278932 h 619125"/>
                <a:gd name="connsiteX450" fmla="*/ 2767912 w 2847975"/>
                <a:gd name="connsiteY450" fmla="*/ 279885 h 619125"/>
                <a:gd name="connsiteX451" fmla="*/ 2786962 w 2847975"/>
                <a:gd name="connsiteY451" fmla="*/ 281790 h 619125"/>
                <a:gd name="connsiteX452" fmla="*/ 2810775 w 2847975"/>
                <a:gd name="connsiteY452" fmla="*/ 283695 h 619125"/>
                <a:gd name="connsiteX453" fmla="*/ 2835540 w 2847975"/>
                <a:gd name="connsiteY453" fmla="*/ 286552 h 619125"/>
                <a:gd name="connsiteX454" fmla="*/ 2835540 w 2847975"/>
                <a:gd name="connsiteY454" fmla="*/ 280837 h 619125"/>
                <a:gd name="connsiteX455" fmla="*/ 2840302 w 2847975"/>
                <a:gd name="connsiteY455" fmla="*/ 273217 h 619125"/>
                <a:gd name="connsiteX456" fmla="*/ 2094495 w 2847975"/>
                <a:gd name="connsiteY456" fmla="*/ 351322 h 619125"/>
                <a:gd name="connsiteX457" fmla="*/ 2099257 w 2847975"/>
                <a:gd name="connsiteY457" fmla="*/ 318937 h 619125"/>
                <a:gd name="connsiteX458" fmla="*/ 2105925 w 2847975"/>
                <a:gd name="connsiteY458" fmla="*/ 298935 h 619125"/>
                <a:gd name="connsiteX459" fmla="*/ 2107830 w 2847975"/>
                <a:gd name="connsiteY459" fmla="*/ 294172 h 619125"/>
                <a:gd name="connsiteX460" fmla="*/ 2127832 w 2847975"/>
                <a:gd name="connsiteY460" fmla="*/ 274170 h 619125"/>
                <a:gd name="connsiteX461" fmla="*/ 2134500 w 2847975"/>
                <a:gd name="connsiteY461" fmla="*/ 277027 h 619125"/>
                <a:gd name="connsiteX462" fmla="*/ 2138310 w 2847975"/>
                <a:gd name="connsiteY462" fmla="*/ 288457 h 619125"/>
                <a:gd name="connsiteX463" fmla="*/ 2131643 w 2847975"/>
                <a:gd name="connsiteY463" fmla="*/ 317985 h 619125"/>
                <a:gd name="connsiteX464" fmla="*/ 2091637 w 2847975"/>
                <a:gd name="connsiteY464" fmla="*/ 378945 h 619125"/>
                <a:gd name="connsiteX465" fmla="*/ 2094495 w 2847975"/>
                <a:gd name="connsiteY465" fmla="*/ 351322 h 619125"/>
                <a:gd name="connsiteX466" fmla="*/ 1502992 w 2847975"/>
                <a:gd name="connsiteY466" fmla="*/ 216067 h 619125"/>
                <a:gd name="connsiteX467" fmla="*/ 1515375 w 2847975"/>
                <a:gd name="connsiteY467" fmla="*/ 167490 h 619125"/>
                <a:gd name="connsiteX468" fmla="*/ 1522995 w 2847975"/>
                <a:gd name="connsiteY468" fmla="*/ 129390 h 619125"/>
                <a:gd name="connsiteX469" fmla="*/ 1529662 w 2847975"/>
                <a:gd name="connsiteY469" fmla="*/ 113197 h 619125"/>
                <a:gd name="connsiteX470" fmla="*/ 1540140 w 2847975"/>
                <a:gd name="connsiteY470" fmla="*/ 110340 h 619125"/>
                <a:gd name="connsiteX471" fmla="*/ 1556332 w 2847975"/>
                <a:gd name="connsiteY471" fmla="*/ 136057 h 619125"/>
                <a:gd name="connsiteX472" fmla="*/ 1548712 w 2847975"/>
                <a:gd name="connsiteY472" fmla="*/ 184635 h 619125"/>
                <a:gd name="connsiteX473" fmla="*/ 1535377 w 2847975"/>
                <a:gd name="connsiteY473" fmla="*/ 223687 h 619125"/>
                <a:gd name="connsiteX474" fmla="*/ 1514422 w 2847975"/>
                <a:gd name="connsiteY474" fmla="*/ 265597 h 619125"/>
                <a:gd name="connsiteX475" fmla="*/ 1504897 w 2847975"/>
                <a:gd name="connsiteY475" fmla="*/ 283695 h 619125"/>
                <a:gd name="connsiteX476" fmla="*/ 1499182 w 2847975"/>
                <a:gd name="connsiteY476" fmla="*/ 287505 h 619125"/>
                <a:gd name="connsiteX477" fmla="*/ 1484895 w 2847975"/>
                <a:gd name="connsiteY477" fmla="*/ 289410 h 619125"/>
                <a:gd name="connsiteX478" fmla="*/ 1502992 w 2847975"/>
                <a:gd name="connsiteY478" fmla="*/ 216067 h 619125"/>
                <a:gd name="connsiteX479" fmla="*/ 1484895 w 2847975"/>
                <a:gd name="connsiteY479" fmla="*/ 299887 h 619125"/>
                <a:gd name="connsiteX480" fmla="*/ 1498230 w 2847975"/>
                <a:gd name="connsiteY480" fmla="*/ 296077 h 619125"/>
                <a:gd name="connsiteX481" fmla="*/ 1482990 w 2847975"/>
                <a:gd name="connsiteY481" fmla="*/ 318937 h 619125"/>
                <a:gd name="connsiteX482" fmla="*/ 1482037 w 2847975"/>
                <a:gd name="connsiteY482" fmla="*/ 318937 h 619125"/>
                <a:gd name="connsiteX483" fmla="*/ 1484895 w 2847975"/>
                <a:gd name="connsiteY483" fmla="*/ 299887 h 619125"/>
                <a:gd name="connsiteX484" fmla="*/ 859102 w 2847975"/>
                <a:gd name="connsiteY484" fmla="*/ 256072 h 619125"/>
                <a:gd name="connsiteX485" fmla="*/ 874342 w 2847975"/>
                <a:gd name="connsiteY485" fmla="*/ 197970 h 619125"/>
                <a:gd name="connsiteX486" fmla="*/ 890535 w 2847975"/>
                <a:gd name="connsiteY486" fmla="*/ 148440 h 619125"/>
                <a:gd name="connsiteX487" fmla="*/ 902917 w 2847975"/>
                <a:gd name="connsiteY487" fmla="*/ 106530 h 619125"/>
                <a:gd name="connsiteX488" fmla="*/ 917205 w 2847975"/>
                <a:gd name="connsiteY488" fmla="*/ 78907 h 619125"/>
                <a:gd name="connsiteX489" fmla="*/ 919110 w 2847975"/>
                <a:gd name="connsiteY489" fmla="*/ 77002 h 619125"/>
                <a:gd name="connsiteX490" fmla="*/ 928635 w 2847975"/>
                <a:gd name="connsiteY490" fmla="*/ 144630 h 619125"/>
                <a:gd name="connsiteX491" fmla="*/ 924825 w 2847975"/>
                <a:gd name="connsiteY491" fmla="*/ 174157 h 619125"/>
                <a:gd name="connsiteX492" fmla="*/ 917205 w 2847975"/>
                <a:gd name="connsiteY492" fmla="*/ 201780 h 619125"/>
                <a:gd name="connsiteX493" fmla="*/ 893392 w 2847975"/>
                <a:gd name="connsiteY493" fmla="*/ 252262 h 619125"/>
                <a:gd name="connsiteX494" fmla="*/ 854340 w 2847975"/>
                <a:gd name="connsiteY494" fmla="*/ 317032 h 619125"/>
                <a:gd name="connsiteX495" fmla="*/ 845767 w 2847975"/>
                <a:gd name="connsiteY495" fmla="*/ 329415 h 619125"/>
                <a:gd name="connsiteX496" fmla="*/ 843862 w 2847975"/>
                <a:gd name="connsiteY496" fmla="*/ 328462 h 619125"/>
                <a:gd name="connsiteX497" fmla="*/ 859102 w 2847975"/>
                <a:gd name="connsiteY497" fmla="*/ 256072 h 619125"/>
                <a:gd name="connsiteX498" fmla="*/ 674317 w 2847975"/>
                <a:gd name="connsiteY498" fmla="*/ 165585 h 619125"/>
                <a:gd name="connsiteX499" fmla="*/ 700987 w 2847975"/>
                <a:gd name="connsiteY499" fmla="*/ 124627 h 619125"/>
                <a:gd name="connsiteX500" fmla="*/ 740992 w 2847975"/>
                <a:gd name="connsiteY500" fmla="*/ 75097 h 619125"/>
                <a:gd name="connsiteX501" fmla="*/ 766710 w 2847975"/>
                <a:gd name="connsiteY501" fmla="*/ 50332 h 619125"/>
                <a:gd name="connsiteX502" fmla="*/ 782902 w 2847975"/>
                <a:gd name="connsiteY502" fmla="*/ 31282 h 619125"/>
                <a:gd name="connsiteX503" fmla="*/ 798142 w 2847975"/>
                <a:gd name="connsiteY503" fmla="*/ 15090 h 619125"/>
                <a:gd name="connsiteX504" fmla="*/ 817192 w 2847975"/>
                <a:gd name="connsiteY504" fmla="*/ 10327 h 619125"/>
                <a:gd name="connsiteX505" fmla="*/ 822907 w 2847975"/>
                <a:gd name="connsiteY505" fmla="*/ 19852 h 619125"/>
                <a:gd name="connsiteX506" fmla="*/ 815287 w 2847975"/>
                <a:gd name="connsiteY506" fmla="*/ 46522 h 619125"/>
                <a:gd name="connsiteX507" fmla="*/ 775282 w 2847975"/>
                <a:gd name="connsiteY507" fmla="*/ 95100 h 619125"/>
                <a:gd name="connsiteX508" fmla="*/ 751470 w 2847975"/>
                <a:gd name="connsiteY508" fmla="*/ 121770 h 619125"/>
                <a:gd name="connsiteX509" fmla="*/ 713370 w 2847975"/>
                <a:gd name="connsiteY509" fmla="*/ 158917 h 619125"/>
                <a:gd name="connsiteX510" fmla="*/ 674317 w 2847975"/>
                <a:gd name="connsiteY510" fmla="*/ 185587 h 619125"/>
                <a:gd name="connsiteX511" fmla="*/ 662887 w 2847975"/>
                <a:gd name="connsiteY511" fmla="*/ 191302 h 619125"/>
                <a:gd name="connsiteX512" fmla="*/ 661935 w 2847975"/>
                <a:gd name="connsiteY512" fmla="*/ 190350 h 619125"/>
                <a:gd name="connsiteX513" fmla="*/ 674317 w 2847975"/>
                <a:gd name="connsiteY513" fmla="*/ 165585 h 619125"/>
                <a:gd name="connsiteX514" fmla="*/ 1101037 w 2847975"/>
                <a:gd name="connsiteY514" fmla="*/ 294172 h 619125"/>
                <a:gd name="connsiteX515" fmla="*/ 1098180 w 2847975"/>
                <a:gd name="connsiteY515" fmla="*/ 294172 h 619125"/>
                <a:gd name="connsiteX516" fmla="*/ 1091512 w 2847975"/>
                <a:gd name="connsiteY516" fmla="*/ 274170 h 619125"/>
                <a:gd name="connsiteX517" fmla="*/ 1091512 w 2847975"/>
                <a:gd name="connsiteY517" fmla="*/ 249405 h 619125"/>
                <a:gd name="connsiteX518" fmla="*/ 1090560 w 2847975"/>
                <a:gd name="connsiteY518" fmla="*/ 239880 h 619125"/>
                <a:gd name="connsiteX519" fmla="*/ 1090560 w 2847975"/>
                <a:gd name="connsiteY519" fmla="*/ 219877 h 619125"/>
                <a:gd name="connsiteX520" fmla="*/ 1093417 w 2847975"/>
                <a:gd name="connsiteY520" fmla="*/ 215115 h 619125"/>
                <a:gd name="connsiteX521" fmla="*/ 1098180 w 2847975"/>
                <a:gd name="connsiteY521" fmla="*/ 217972 h 619125"/>
                <a:gd name="connsiteX522" fmla="*/ 1106752 w 2847975"/>
                <a:gd name="connsiteY522" fmla="*/ 260835 h 619125"/>
                <a:gd name="connsiteX523" fmla="*/ 1101037 w 2847975"/>
                <a:gd name="connsiteY523" fmla="*/ 294172 h 619125"/>
                <a:gd name="connsiteX524" fmla="*/ 1367737 w 2847975"/>
                <a:gd name="connsiteY524" fmla="*/ 346560 h 619125"/>
                <a:gd name="connsiteX525" fmla="*/ 1371547 w 2847975"/>
                <a:gd name="connsiteY525" fmla="*/ 323700 h 619125"/>
                <a:gd name="connsiteX526" fmla="*/ 1377262 w 2847975"/>
                <a:gd name="connsiteY526" fmla="*/ 302745 h 619125"/>
                <a:gd name="connsiteX527" fmla="*/ 1392502 w 2847975"/>
                <a:gd name="connsiteY527" fmla="*/ 276075 h 619125"/>
                <a:gd name="connsiteX528" fmla="*/ 1399170 w 2847975"/>
                <a:gd name="connsiteY528" fmla="*/ 273217 h 619125"/>
                <a:gd name="connsiteX529" fmla="*/ 1400122 w 2847975"/>
                <a:gd name="connsiteY529" fmla="*/ 293220 h 619125"/>
                <a:gd name="connsiteX530" fmla="*/ 1386787 w 2847975"/>
                <a:gd name="connsiteY530" fmla="*/ 319890 h 619125"/>
                <a:gd name="connsiteX531" fmla="*/ 1369642 w 2847975"/>
                <a:gd name="connsiteY531" fmla="*/ 346560 h 619125"/>
                <a:gd name="connsiteX532" fmla="*/ 1367737 w 2847975"/>
                <a:gd name="connsiteY532" fmla="*/ 346560 h 619125"/>
                <a:gd name="connsiteX533" fmla="*/ 1382025 w 2847975"/>
                <a:gd name="connsiteY533" fmla="*/ 494197 h 619125"/>
                <a:gd name="connsiteX534" fmla="*/ 1346782 w 2847975"/>
                <a:gd name="connsiteY534" fmla="*/ 556110 h 619125"/>
                <a:gd name="connsiteX535" fmla="*/ 1324875 w 2847975"/>
                <a:gd name="connsiteY535" fmla="*/ 564682 h 619125"/>
                <a:gd name="connsiteX536" fmla="*/ 1302967 w 2847975"/>
                <a:gd name="connsiteY536" fmla="*/ 551347 h 619125"/>
                <a:gd name="connsiteX537" fmla="*/ 1304872 w 2847975"/>
                <a:gd name="connsiteY537" fmla="*/ 543727 h 619125"/>
                <a:gd name="connsiteX538" fmla="*/ 1322017 w 2847975"/>
                <a:gd name="connsiteY538" fmla="*/ 518962 h 619125"/>
                <a:gd name="connsiteX539" fmla="*/ 1336305 w 2847975"/>
                <a:gd name="connsiteY539" fmla="*/ 505627 h 619125"/>
                <a:gd name="connsiteX540" fmla="*/ 1369642 w 2847975"/>
                <a:gd name="connsiteY540" fmla="*/ 476100 h 619125"/>
                <a:gd name="connsiteX541" fmla="*/ 1382025 w 2847975"/>
                <a:gd name="connsiteY541" fmla="*/ 465622 h 619125"/>
                <a:gd name="connsiteX542" fmla="*/ 1382025 w 2847975"/>
                <a:gd name="connsiteY542" fmla="*/ 494197 h 619125"/>
                <a:gd name="connsiteX543" fmla="*/ 2076397 w 2847975"/>
                <a:gd name="connsiteY543" fmla="*/ 570397 h 619125"/>
                <a:gd name="connsiteX544" fmla="*/ 2054490 w 2847975"/>
                <a:gd name="connsiteY544" fmla="*/ 596115 h 619125"/>
                <a:gd name="connsiteX545" fmla="*/ 2040202 w 2847975"/>
                <a:gd name="connsiteY545" fmla="*/ 601830 h 619125"/>
                <a:gd name="connsiteX546" fmla="*/ 2034487 w 2847975"/>
                <a:gd name="connsiteY546" fmla="*/ 600877 h 619125"/>
                <a:gd name="connsiteX547" fmla="*/ 2028772 w 2847975"/>
                <a:gd name="connsiteY547" fmla="*/ 563730 h 619125"/>
                <a:gd name="connsiteX548" fmla="*/ 2048775 w 2847975"/>
                <a:gd name="connsiteY548" fmla="*/ 533250 h 619125"/>
                <a:gd name="connsiteX549" fmla="*/ 2076397 w 2847975"/>
                <a:gd name="connsiteY549" fmla="*/ 498960 h 619125"/>
                <a:gd name="connsiteX550" fmla="*/ 2083065 w 2847975"/>
                <a:gd name="connsiteY550" fmla="*/ 492292 h 619125"/>
                <a:gd name="connsiteX551" fmla="*/ 2084970 w 2847975"/>
                <a:gd name="connsiteY551" fmla="*/ 493245 h 619125"/>
                <a:gd name="connsiteX552" fmla="*/ 2076397 w 2847975"/>
                <a:gd name="connsiteY552" fmla="*/ 57039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</a:cxnLst>
              <a:rect l="l" t="t" r="r" b="b"/>
              <a:pathLst>
                <a:path w="2847975" h="619125">
                  <a:moveTo>
                    <a:pt x="2840302" y="273217"/>
                  </a:moveTo>
                  <a:cubicBezTo>
                    <a:pt x="2832682" y="271312"/>
                    <a:pt x="2825062" y="267502"/>
                    <a:pt x="2817443" y="267502"/>
                  </a:cubicBezTo>
                  <a:cubicBezTo>
                    <a:pt x="2793630" y="265597"/>
                    <a:pt x="2768865" y="264645"/>
                    <a:pt x="2745052" y="263692"/>
                  </a:cubicBezTo>
                  <a:cubicBezTo>
                    <a:pt x="2721240" y="262740"/>
                    <a:pt x="2697427" y="265597"/>
                    <a:pt x="2673615" y="271312"/>
                  </a:cubicBezTo>
                  <a:cubicBezTo>
                    <a:pt x="2662185" y="274170"/>
                    <a:pt x="2649802" y="277027"/>
                    <a:pt x="2637420" y="279885"/>
                  </a:cubicBezTo>
                  <a:cubicBezTo>
                    <a:pt x="2623132" y="284647"/>
                    <a:pt x="2609797" y="290362"/>
                    <a:pt x="2595510" y="295125"/>
                  </a:cubicBezTo>
                  <a:cubicBezTo>
                    <a:pt x="2568840" y="303697"/>
                    <a:pt x="2542170" y="311317"/>
                    <a:pt x="2514547" y="318937"/>
                  </a:cubicBezTo>
                  <a:cubicBezTo>
                    <a:pt x="2501212" y="322747"/>
                    <a:pt x="2486925" y="325605"/>
                    <a:pt x="2473590" y="326557"/>
                  </a:cubicBezTo>
                  <a:cubicBezTo>
                    <a:pt x="2458350" y="327510"/>
                    <a:pt x="2443110" y="325605"/>
                    <a:pt x="2427870" y="324652"/>
                  </a:cubicBezTo>
                  <a:cubicBezTo>
                    <a:pt x="2411677" y="323700"/>
                    <a:pt x="2396437" y="317032"/>
                    <a:pt x="2380245" y="317985"/>
                  </a:cubicBezTo>
                  <a:cubicBezTo>
                    <a:pt x="2373577" y="317985"/>
                    <a:pt x="2366910" y="316080"/>
                    <a:pt x="2360243" y="315127"/>
                  </a:cubicBezTo>
                  <a:cubicBezTo>
                    <a:pt x="2349765" y="314175"/>
                    <a:pt x="2339287" y="312270"/>
                    <a:pt x="2328810" y="311317"/>
                  </a:cubicBezTo>
                  <a:cubicBezTo>
                    <a:pt x="2322143" y="311317"/>
                    <a:pt x="2315475" y="313222"/>
                    <a:pt x="2308807" y="313222"/>
                  </a:cubicBezTo>
                  <a:cubicBezTo>
                    <a:pt x="2293568" y="313222"/>
                    <a:pt x="2280232" y="318937"/>
                    <a:pt x="2266897" y="324652"/>
                  </a:cubicBezTo>
                  <a:cubicBezTo>
                    <a:pt x="2246895" y="333225"/>
                    <a:pt x="2227845" y="345607"/>
                    <a:pt x="2209747" y="357990"/>
                  </a:cubicBezTo>
                  <a:cubicBezTo>
                    <a:pt x="2202127" y="363705"/>
                    <a:pt x="2194507" y="369420"/>
                    <a:pt x="2187840" y="376087"/>
                  </a:cubicBezTo>
                  <a:cubicBezTo>
                    <a:pt x="2184982" y="378945"/>
                    <a:pt x="2183077" y="383707"/>
                    <a:pt x="2179268" y="386565"/>
                  </a:cubicBezTo>
                  <a:cubicBezTo>
                    <a:pt x="2169743" y="396090"/>
                    <a:pt x="2159265" y="405615"/>
                    <a:pt x="2148787" y="415140"/>
                  </a:cubicBezTo>
                  <a:cubicBezTo>
                    <a:pt x="2146882" y="416092"/>
                    <a:pt x="2145930" y="417997"/>
                    <a:pt x="2144977" y="419902"/>
                  </a:cubicBezTo>
                  <a:cubicBezTo>
                    <a:pt x="2136405" y="428475"/>
                    <a:pt x="2127832" y="437047"/>
                    <a:pt x="2118307" y="445620"/>
                  </a:cubicBezTo>
                  <a:cubicBezTo>
                    <a:pt x="2111640" y="451335"/>
                    <a:pt x="2105925" y="458002"/>
                    <a:pt x="2098305" y="464670"/>
                  </a:cubicBezTo>
                  <a:cubicBezTo>
                    <a:pt x="2097352" y="460860"/>
                    <a:pt x="2097352" y="458955"/>
                    <a:pt x="2097352" y="457050"/>
                  </a:cubicBezTo>
                  <a:cubicBezTo>
                    <a:pt x="2096400" y="447525"/>
                    <a:pt x="2094495" y="438000"/>
                    <a:pt x="2093542" y="428475"/>
                  </a:cubicBezTo>
                  <a:cubicBezTo>
                    <a:pt x="2092590" y="420855"/>
                    <a:pt x="2092590" y="413235"/>
                    <a:pt x="2090684" y="405615"/>
                  </a:cubicBezTo>
                  <a:cubicBezTo>
                    <a:pt x="2089732" y="399900"/>
                    <a:pt x="2090684" y="395137"/>
                    <a:pt x="2093542" y="390375"/>
                  </a:cubicBezTo>
                  <a:cubicBezTo>
                    <a:pt x="2104972" y="374182"/>
                    <a:pt x="2116402" y="357037"/>
                    <a:pt x="2126880" y="340845"/>
                  </a:cubicBezTo>
                  <a:cubicBezTo>
                    <a:pt x="2129737" y="336082"/>
                    <a:pt x="2133547" y="331320"/>
                    <a:pt x="2135452" y="326557"/>
                  </a:cubicBezTo>
                  <a:cubicBezTo>
                    <a:pt x="2139262" y="315127"/>
                    <a:pt x="2141168" y="303697"/>
                    <a:pt x="2144025" y="291315"/>
                  </a:cubicBezTo>
                  <a:cubicBezTo>
                    <a:pt x="2145930" y="283695"/>
                    <a:pt x="2144977" y="277980"/>
                    <a:pt x="2140215" y="273217"/>
                  </a:cubicBezTo>
                  <a:cubicBezTo>
                    <a:pt x="2134500" y="267502"/>
                    <a:pt x="2127832" y="265597"/>
                    <a:pt x="2119260" y="268455"/>
                  </a:cubicBezTo>
                  <a:cubicBezTo>
                    <a:pt x="2104020" y="272265"/>
                    <a:pt x="2093542" y="282742"/>
                    <a:pt x="2086875" y="296077"/>
                  </a:cubicBezTo>
                  <a:cubicBezTo>
                    <a:pt x="2083065" y="303697"/>
                    <a:pt x="2080207" y="311317"/>
                    <a:pt x="2077350" y="318937"/>
                  </a:cubicBezTo>
                  <a:cubicBezTo>
                    <a:pt x="2074492" y="327510"/>
                    <a:pt x="2073540" y="336082"/>
                    <a:pt x="2071634" y="343702"/>
                  </a:cubicBezTo>
                  <a:cubicBezTo>
                    <a:pt x="2070682" y="350370"/>
                    <a:pt x="2070682" y="357037"/>
                    <a:pt x="2069730" y="362752"/>
                  </a:cubicBezTo>
                  <a:cubicBezTo>
                    <a:pt x="2067825" y="376087"/>
                    <a:pt x="2066872" y="389422"/>
                    <a:pt x="2068777" y="402757"/>
                  </a:cubicBezTo>
                  <a:cubicBezTo>
                    <a:pt x="2069730" y="407520"/>
                    <a:pt x="2068777" y="412282"/>
                    <a:pt x="2065920" y="416092"/>
                  </a:cubicBezTo>
                  <a:cubicBezTo>
                    <a:pt x="2053537" y="432285"/>
                    <a:pt x="2042107" y="449430"/>
                    <a:pt x="2029725" y="466575"/>
                  </a:cubicBezTo>
                  <a:cubicBezTo>
                    <a:pt x="2017342" y="482767"/>
                    <a:pt x="2004960" y="498960"/>
                    <a:pt x="1989720" y="511342"/>
                  </a:cubicBezTo>
                  <a:cubicBezTo>
                    <a:pt x="1983052" y="517057"/>
                    <a:pt x="1969717" y="516105"/>
                    <a:pt x="1965907" y="508485"/>
                  </a:cubicBezTo>
                  <a:cubicBezTo>
                    <a:pt x="1962097" y="500865"/>
                    <a:pt x="1958287" y="493245"/>
                    <a:pt x="1956382" y="485625"/>
                  </a:cubicBezTo>
                  <a:cubicBezTo>
                    <a:pt x="1950667" y="467527"/>
                    <a:pt x="1951620" y="448477"/>
                    <a:pt x="1954477" y="429427"/>
                  </a:cubicBezTo>
                  <a:cubicBezTo>
                    <a:pt x="1955430" y="422760"/>
                    <a:pt x="1956382" y="416092"/>
                    <a:pt x="1952572" y="410377"/>
                  </a:cubicBezTo>
                  <a:cubicBezTo>
                    <a:pt x="1952572" y="410377"/>
                    <a:pt x="1952572" y="409425"/>
                    <a:pt x="1952572" y="409425"/>
                  </a:cubicBezTo>
                  <a:cubicBezTo>
                    <a:pt x="1950667" y="407520"/>
                    <a:pt x="1947810" y="402757"/>
                    <a:pt x="1946857" y="402757"/>
                  </a:cubicBezTo>
                  <a:cubicBezTo>
                    <a:pt x="1944000" y="403710"/>
                    <a:pt x="1939237" y="405615"/>
                    <a:pt x="1938285" y="408472"/>
                  </a:cubicBezTo>
                  <a:cubicBezTo>
                    <a:pt x="1936380" y="414187"/>
                    <a:pt x="1934475" y="420855"/>
                    <a:pt x="1934475" y="427522"/>
                  </a:cubicBezTo>
                  <a:cubicBezTo>
                    <a:pt x="1934475" y="438000"/>
                    <a:pt x="1931617" y="446572"/>
                    <a:pt x="1927807" y="456097"/>
                  </a:cubicBezTo>
                  <a:cubicBezTo>
                    <a:pt x="1917330" y="478005"/>
                    <a:pt x="1907805" y="499912"/>
                    <a:pt x="1889707" y="517057"/>
                  </a:cubicBezTo>
                  <a:cubicBezTo>
                    <a:pt x="1885897" y="520867"/>
                    <a:pt x="1882087" y="521820"/>
                    <a:pt x="1877325" y="521820"/>
                  </a:cubicBezTo>
                  <a:cubicBezTo>
                    <a:pt x="1864942" y="521820"/>
                    <a:pt x="1855417" y="515152"/>
                    <a:pt x="1850655" y="504675"/>
                  </a:cubicBezTo>
                  <a:cubicBezTo>
                    <a:pt x="1846845" y="496102"/>
                    <a:pt x="1844940" y="486577"/>
                    <a:pt x="1843035" y="477052"/>
                  </a:cubicBezTo>
                  <a:cubicBezTo>
                    <a:pt x="1840177" y="463717"/>
                    <a:pt x="1841130" y="449430"/>
                    <a:pt x="1842082" y="436095"/>
                  </a:cubicBezTo>
                  <a:cubicBezTo>
                    <a:pt x="1842082" y="432285"/>
                    <a:pt x="1842082" y="428475"/>
                    <a:pt x="1843035" y="424665"/>
                  </a:cubicBezTo>
                  <a:cubicBezTo>
                    <a:pt x="1844940" y="414187"/>
                    <a:pt x="1847797" y="403710"/>
                    <a:pt x="1850655" y="394185"/>
                  </a:cubicBezTo>
                  <a:cubicBezTo>
                    <a:pt x="1854465" y="379897"/>
                    <a:pt x="1857322" y="364657"/>
                    <a:pt x="1865895" y="350370"/>
                  </a:cubicBezTo>
                  <a:cubicBezTo>
                    <a:pt x="1866847" y="348465"/>
                    <a:pt x="1867800" y="345607"/>
                    <a:pt x="1869705" y="343702"/>
                  </a:cubicBezTo>
                  <a:cubicBezTo>
                    <a:pt x="1873515" y="337035"/>
                    <a:pt x="1877325" y="331320"/>
                    <a:pt x="1882087" y="325605"/>
                  </a:cubicBezTo>
                  <a:cubicBezTo>
                    <a:pt x="1883992" y="323700"/>
                    <a:pt x="1886850" y="321795"/>
                    <a:pt x="1889707" y="320842"/>
                  </a:cubicBezTo>
                  <a:cubicBezTo>
                    <a:pt x="1900185" y="317985"/>
                    <a:pt x="1908757" y="323700"/>
                    <a:pt x="1915425" y="329415"/>
                  </a:cubicBezTo>
                  <a:cubicBezTo>
                    <a:pt x="1931617" y="343702"/>
                    <a:pt x="1938285" y="363705"/>
                    <a:pt x="1943047" y="384660"/>
                  </a:cubicBezTo>
                  <a:cubicBezTo>
                    <a:pt x="1947810" y="386565"/>
                    <a:pt x="1946857" y="381802"/>
                    <a:pt x="1946857" y="379897"/>
                  </a:cubicBezTo>
                  <a:cubicBezTo>
                    <a:pt x="1944952" y="370372"/>
                    <a:pt x="1943047" y="359895"/>
                    <a:pt x="1939237" y="350370"/>
                  </a:cubicBezTo>
                  <a:cubicBezTo>
                    <a:pt x="1933522" y="336082"/>
                    <a:pt x="1924950" y="325605"/>
                    <a:pt x="1910662" y="318937"/>
                  </a:cubicBezTo>
                  <a:cubicBezTo>
                    <a:pt x="1896375" y="312270"/>
                    <a:pt x="1883992" y="313222"/>
                    <a:pt x="1870657" y="321795"/>
                  </a:cubicBezTo>
                  <a:cubicBezTo>
                    <a:pt x="1862085" y="327510"/>
                    <a:pt x="1856370" y="336082"/>
                    <a:pt x="1850655" y="344655"/>
                  </a:cubicBezTo>
                  <a:cubicBezTo>
                    <a:pt x="1840177" y="358942"/>
                    <a:pt x="1836367" y="376087"/>
                    <a:pt x="1831605" y="392280"/>
                  </a:cubicBezTo>
                  <a:cubicBezTo>
                    <a:pt x="1823985" y="415140"/>
                    <a:pt x="1819222" y="438000"/>
                    <a:pt x="1820175" y="461812"/>
                  </a:cubicBezTo>
                  <a:cubicBezTo>
                    <a:pt x="1820175" y="462765"/>
                    <a:pt x="1820175" y="463717"/>
                    <a:pt x="1820175" y="463717"/>
                  </a:cubicBezTo>
                  <a:cubicBezTo>
                    <a:pt x="1815412" y="474195"/>
                    <a:pt x="1810650" y="483720"/>
                    <a:pt x="1804935" y="493245"/>
                  </a:cubicBezTo>
                  <a:cubicBezTo>
                    <a:pt x="1794457" y="511342"/>
                    <a:pt x="1784932" y="530392"/>
                    <a:pt x="1773502" y="547537"/>
                  </a:cubicBezTo>
                  <a:cubicBezTo>
                    <a:pt x="1767787" y="557062"/>
                    <a:pt x="1760167" y="564682"/>
                    <a:pt x="1752547" y="572302"/>
                  </a:cubicBezTo>
                  <a:cubicBezTo>
                    <a:pt x="1748737" y="576112"/>
                    <a:pt x="1740165" y="575160"/>
                    <a:pt x="1736355" y="568492"/>
                  </a:cubicBezTo>
                  <a:cubicBezTo>
                    <a:pt x="1732545" y="559920"/>
                    <a:pt x="1729687" y="551347"/>
                    <a:pt x="1729687" y="541822"/>
                  </a:cubicBezTo>
                  <a:cubicBezTo>
                    <a:pt x="1729687" y="533250"/>
                    <a:pt x="1729687" y="524677"/>
                    <a:pt x="1730640" y="516105"/>
                  </a:cubicBezTo>
                  <a:cubicBezTo>
                    <a:pt x="1731592" y="505627"/>
                    <a:pt x="1732545" y="496102"/>
                    <a:pt x="1734450" y="485625"/>
                  </a:cubicBezTo>
                  <a:cubicBezTo>
                    <a:pt x="1737307" y="472290"/>
                    <a:pt x="1740165" y="458955"/>
                    <a:pt x="1743975" y="445620"/>
                  </a:cubicBezTo>
                  <a:cubicBezTo>
                    <a:pt x="1746832" y="436095"/>
                    <a:pt x="1749690" y="426570"/>
                    <a:pt x="1753500" y="417045"/>
                  </a:cubicBezTo>
                  <a:cubicBezTo>
                    <a:pt x="1758262" y="404662"/>
                    <a:pt x="1763977" y="393232"/>
                    <a:pt x="1767787" y="380850"/>
                  </a:cubicBezTo>
                  <a:cubicBezTo>
                    <a:pt x="1772550" y="367515"/>
                    <a:pt x="1776360" y="354180"/>
                    <a:pt x="1781122" y="340845"/>
                  </a:cubicBezTo>
                  <a:cubicBezTo>
                    <a:pt x="1785885" y="325605"/>
                    <a:pt x="1791600" y="310365"/>
                    <a:pt x="1792552" y="293220"/>
                  </a:cubicBezTo>
                  <a:cubicBezTo>
                    <a:pt x="1793505" y="281790"/>
                    <a:pt x="1794457" y="270360"/>
                    <a:pt x="1788742" y="258930"/>
                  </a:cubicBezTo>
                  <a:cubicBezTo>
                    <a:pt x="1782075" y="243690"/>
                    <a:pt x="1767787" y="242737"/>
                    <a:pt x="1756357" y="248452"/>
                  </a:cubicBezTo>
                  <a:cubicBezTo>
                    <a:pt x="1749690" y="251310"/>
                    <a:pt x="1743975" y="256072"/>
                    <a:pt x="1739212" y="261787"/>
                  </a:cubicBezTo>
                  <a:cubicBezTo>
                    <a:pt x="1731592" y="271312"/>
                    <a:pt x="1724925" y="281790"/>
                    <a:pt x="1717305" y="291315"/>
                  </a:cubicBezTo>
                  <a:cubicBezTo>
                    <a:pt x="1706827" y="304650"/>
                    <a:pt x="1699207" y="318937"/>
                    <a:pt x="1692540" y="334177"/>
                  </a:cubicBezTo>
                  <a:cubicBezTo>
                    <a:pt x="1683967" y="351322"/>
                    <a:pt x="1677300" y="369420"/>
                    <a:pt x="1670632" y="387517"/>
                  </a:cubicBezTo>
                  <a:cubicBezTo>
                    <a:pt x="1669680" y="390375"/>
                    <a:pt x="1668727" y="393232"/>
                    <a:pt x="1667775" y="396090"/>
                  </a:cubicBezTo>
                  <a:cubicBezTo>
                    <a:pt x="1665870" y="381802"/>
                    <a:pt x="1663965" y="368467"/>
                    <a:pt x="1656345" y="357037"/>
                  </a:cubicBezTo>
                  <a:cubicBezTo>
                    <a:pt x="1651582" y="349417"/>
                    <a:pt x="1644915" y="341797"/>
                    <a:pt x="1636342" y="338940"/>
                  </a:cubicBezTo>
                  <a:cubicBezTo>
                    <a:pt x="1626817" y="336082"/>
                    <a:pt x="1617292" y="336082"/>
                    <a:pt x="1607767" y="343702"/>
                  </a:cubicBezTo>
                  <a:cubicBezTo>
                    <a:pt x="1596337" y="352275"/>
                    <a:pt x="1585860" y="361800"/>
                    <a:pt x="1583002" y="376087"/>
                  </a:cubicBezTo>
                  <a:cubicBezTo>
                    <a:pt x="1582050" y="381802"/>
                    <a:pt x="1580145" y="386565"/>
                    <a:pt x="1578240" y="393232"/>
                  </a:cubicBezTo>
                  <a:cubicBezTo>
                    <a:pt x="1577287" y="390375"/>
                    <a:pt x="1576335" y="388470"/>
                    <a:pt x="1576335" y="386565"/>
                  </a:cubicBezTo>
                  <a:cubicBezTo>
                    <a:pt x="1575382" y="376087"/>
                    <a:pt x="1573477" y="364657"/>
                    <a:pt x="1572525" y="354180"/>
                  </a:cubicBezTo>
                  <a:cubicBezTo>
                    <a:pt x="1571572" y="343702"/>
                    <a:pt x="1564905" y="336082"/>
                    <a:pt x="1554427" y="338940"/>
                  </a:cubicBezTo>
                  <a:cubicBezTo>
                    <a:pt x="1554427" y="348465"/>
                    <a:pt x="1553475" y="358942"/>
                    <a:pt x="1554427" y="368467"/>
                  </a:cubicBezTo>
                  <a:cubicBezTo>
                    <a:pt x="1555380" y="383707"/>
                    <a:pt x="1557285" y="398947"/>
                    <a:pt x="1559190" y="414187"/>
                  </a:cubicBezTo>
                  <a:cubicBezTo>
                    <a:pt x="1560142" y="421807"/>
                    <a:pt x="1561095" y="429427"/>
                    <a:pt x="1561095" y="437047"/>
                  </a:cubicBezTo>
                  <a:cubicBezTo>
                    <a:pt x="1561095" y="440857"/>
                    <a:pt x="1562047" y="445620"/>
                    <a:pt x="1561095" y="449430"/>
                  </a:cubicBezTo>
                  <a:cubicBezTo>
                    <a:pt x="1555380" y="461812"/>
                    <a:pt x="1549665" y="475147"/>
                    <a:pt x="1542997" y="486577"/>
                  </a:cubicBezTo>
                  <a:cubicBezTo>
                    <a:pt x="1537282" y="496102"/>
                    <a:pt x="1529662" y="504675"/>
                    <a:pt x="1522042" y="512295"/>
                  </a:cubicBezTo>
                  <a:cubicBezTo>
                    <a:pt x="1512517" y="522772"/>
                    <a:pt x="1502040" y="529440"/>
                    <a:pt x="1487752" y="522772"/>
                  </a:cubicBezTo>
                  <a:cubicBezTo>
                    <a:pt x="1482990" y="520867"/>
                    <a:pt x="1476322" y="516105"/>
                    <a:pt x="1475370" y="511342"/>
                  </a:cubicBezTo>
                  <a:cubicBezTo>
                    <a:pt x="1472512" y="500865"/>
                    <a:pt x="1471560" y="489435"/>
                    <a:pt x="1471560" y="478957"/>
                  </a:cubicBezTo>
                  <a:cubicBezTo>
                    <a:pt x="1471560" y="467527"/>
                    <a:pt x="1471560" y="456097"/>
                    <a:pt x="1472512" y="444667"/>
                  </a:cubicBezTo>
                  <a:cubicBezTo>
                    <a:pt x="1473465" y="429427"/>
                    <a:pt x="1474417" y="413235"/>
                    <a:pt x="1476322" y="397995"/>
                  </a:cubicBezTo>
                  <a:cubicBezTo>
                    <a:pt x="1477275" y="383707"/>
                    <a:pt x="1479180" y="369420"/>
                    <a:pt x="1481085" y="355132"/>
                  </a:cubicBezTo>
                  <a:cubicBezTo>
                    <a:pt x="1482037" y="349417"/>
                    <a:pt x="1482037" y="343702"/>
                    <a:pt x="1484895" y="338940"/>
                  </a:cubicBezTo>
                  <a:cubicBezTo>
                    <a:pt x="1492515" y="325605"/>
                    <a:pt x="1501087" y="313222"/>
                    <a:pt x="1510612" y="299887"/>
                  </a:cubicBezTo>
                  <a:cubicBezTo>
                    <a:pt x="1512517" y="297982"/>
                    <a:pt x="1515375" y="296077"/>
                    <a:pt x="1517280" y="295125"/>
                  </a:cubicBezTo>
                  <a:cubicBezTo>
                    <a:pt x="1523947" y="294172"/>
                    <a:pt x="1531567" y="293220"/>
                    <a:pt x="1538235" y="292267"/>
                  </a:cubicBezTo>
                  <a:cubicBezTo>
                    <a:pt x="1557285" y="290362"/>
                    <a:pt x="1576335" y="287505"/>
                    <a:pt x="1596337" y="285600"/>
                  </a:cubicBezTo>
                  <a:cubicBezTo>
                    <a:pt x="1595385" y="282742"/>
                    <a:pt x="1594432" y="280837"/>
                    <a:pt x="1594432" y="277980"/>
                  </a:cubicBezTo>
                  <a:cubicBezTo>
                    <a:pt x="1568715" y="278932"/>
                    <a:pt x="1544902" y="285600"/>
                    <a:pt x="1518232" y="285600"/>
                  </a:cubicBezTo>
                  <a:cubicBezTo>
                    <a:pt x="1522995" y="274170"/>
                    <a:pt x="1528710" y="263692"/>
                    <a:pt x="1534425" y="254167"/>
                  </a:cubicBezTo>
                  <a:cubicBezTo>
                    <a:pt x="1537282" y="249405"/>
                    <a:pt x="1540140" y="245595"/>
                    <a:pt x="1542045" y="240832"/>
                  </a:cubicBezTo>
                  <a:cubicBezTo>
                    <a:pt x="1547760" y="225592"/>
                    <a:pt x="1551570" y="210352"/>
                    <a:pt x="1557285" y="196065"/>
                  </a:cubicBezTo>
                  <a:cubicBezTo>
                    <a:pt x="1562047" y="182730"/>
                    <a:pt x="1567762" y="169395"/>
                    <a:pt x="1568715" y="154155"/>
                  </a:cubicBezTo>
                  <a:cubicBezTo>
                    <a:pt x="1569667" y="137010"/>
                    <a:pt x="1570620" y="120817"/>
                    <a:pt x="1553475" y="109387"/>
                  </a:cubicBezTo>
                  <a:cubicBezTo>
                    <a:pt x="1542997" y="102720"/>
                    <a:pt x="1530615" y="102720"/>
                    <a:pt x="1522995" y="112245"/>
                  </a:cubicBezTo>
                  <a:cubicBezTo>
                    <a:pt x="1513470" y="125580"/>
                    <a:pt x="1506802" y="140820"/>
                    <a:pt x="1502040" y="156060"/>
                  </a:cubicBezTo>
                  <a:cubicBezTo>
                    <a:pt x="1497277" y="170347"/>
                    <a:pt x="1493467" y="185587"/>
                    <a:pt x="1488705" y="199875"/>
                  </a:cubicBezTo>
                  <a:cubicBezTo>
                    <a:pt x="1483942" y="216067"/>
                    <a:pt x="1479180" y="231307"/>
                    <a:pt x="1474417" y="247500"/>
                  </a:cubicBezTo>
                  <a:cubicBezTo>
                    <a:pt x="1471560" y="259882"/>
                    <a:pt x="1468702" y="273217"/>
                    <a:pt x="1466797" y="285600"/>
                  </a:cubicBezTo>
                  <a:cubicBezTo>
                    <a:pt x="1465845" y="289410"/>
                    <a:pt x="1464892" y="290362"/>
                    <a:pt x="1461082" y="290362"/>
                  </a:cubicBezTo>
                  <a:cubicBezTo>
                    <a:pt x="1447747" y="291315"/>
                    <a:pt x="1434412" y="293220"/>
                    <a:pt x="1421077" y="295125"/>
                  </a:cubicBezTo>
                  <a:lnTo>
                    <a:pt x="1421077" y="301792"/>
                  </a:lnTo>
                  <a:cubicBezTo>
                    <a:pt x="1435365" y="299887"/>
                    <a:pt x="1449652" y="298935"/>
                    <a:pt x="1463940" y="297030"/>
                  </a:cubicBezTo>
                  <a:cubicBezTo>
                    <a:pt x="1463940" y="299887"/>
                    <a:pt x="1463940" y="301792"/>
                    <a:pt x="1463940" y="302745"/>
                  </a:cubicBezTo>
                  <a:cubicBezTo>
                    <a:pt x="1462035" y="317032"/>
                    <a:pt x="1460130" y="332272"/>
                    <a:pt x="1458225" y="346560"/>
                  </a:cubicBezTo>
                  <a:cubicBezTo>
                    <a:pt x="1457272" y="355132"/>
                    <a:pt x="1456320" y="363705"/>
                    <a:pt x="1449652" y="371325"/>
                  </a:cubicBezTo>
                  <a:cubicBezTo>
                    <a:pt x="1446795" y="374182"/>
                    <a:pt x="1443937" y="377040"/>
                    <a:pt x="1441080" y="380850"/>
                  </a:cubicBezTo>
                  <a:cubicBezTo>
                    <a:pt x="1427745" y="398947"/>
                    <a:pt x="1415362" y="417045"/>
                    <a:pt x="1402027" y="436095"/>
                  </a:cubicBezTo>
                  <a:cubicBezTo>
                    <a:pt x="1400122" y="432285"/>
                    <a:pt x="1398217" y="428475"/>
                    <a:pt x="1397265" y="425617"/>
                  </a:cubicBezTo>
                  <a:cubicBezTo>
                    <a:pt x="1394407" y="417997"/>
                    <a:pt x="1391550" y="410377"/>
                    <a:pt x="1387740" y="403710"/>
                  </a:cubicBezTo>
                  <a:cubicBezTo>
                    <a:pt x="1383930" y="396090"/>
                    <a:pt x="1379167" y="388470"/>
                    <a:pt x="1375357" y="380850"/>
                  </a:cubicBezTo>
                  <a:cubicBezTo>
                    <a:pt x="1371547" y="374182"/>
                    <a:pt x="1370595" y="368467"/>
                    <a:pt x="1374405" y="361800"/>
                  </a:cubicBezTo>
                  <a:cubicBezTo>
                    <a:pt x="1382977" y="348465"/>
                    <a:pt x="1390597" y="335130"/>
                    <a:pt x="1398217" y="322747"/>
                  </a:cubicBezTo>
                  <a:cubicBezTo>
                    <a:pt x="1404885" y="312270"/>
                    <a:pt x="1409647" y="301792"/>
                    <a:pt x="1411552" y="290362"/>
                  </a:cubicBezTo>
                  <a:cubicBezTo>
                    <a:pt x="1412505" y="278932"/>
                    <a:pt x="1409647" y="270360"/>
                    <a:pt x="1399170" y="270360"/>
                  </a:cubicBezTo>
                  <a:cubicBezTo>
                    <a:pt x="1392502" y="270360"/>
                    <a:pt x="1384882" y="272265"/>
                    <a:pt x="1379167" y="276075"/>
                  </a:cubicBezTo>
                  <a:cubicBezTo>
                    <a:pt x="1362022" y="287505"/>
                    <a:pt x="1351545" y="303697"/>
                    <a:pt x="1346782" y="323700"/>
                  </a:cubicBezTo>
                  <a:cubicBezTo>
                    <a:pt x="1342972" y="338940"/>
                    <a:pt x="1340115" y="355132"/>
                    <a:pt x="1345830" y="371325"/>
                  </a:cubicBezTo>
                  <a:cubicBezTo>
                    <a:pt x="1347735" y="376087"/>
                    <a:pt x="1349640" y="381802"/>
                    <a:pt x="1345830" y="386565"/>
                  </a:cubicBezTo>
                  <a:cubicBezTo>
                    <a:pt x="1342020" y="391327"/>
                    <a:pt x="1338210" y="396090"/>
                    <a:pt x="1334400" y="400852"/>
                  </a:cubicBezTo>
                  <a:cubicBezTo>
                    <a:pt x="1326780" y="409425"/>
                    <a:pt x="1319160" y="417045"/>
                    <a:pt x="1311540" y="425617"/>
                  </a:cubicBezTo>
                  <a:cubicBezTo>
                    <a:pt x="1302015" y="437047"/>
                    <a:pt x="1292490" y="449430"/>
                    <a:pt x="1281060" y="458955"/>
                  </a:cubicBezTo>
                  <a:cubicBezTo>
                    <a:pt x="1278202" y="460860"/>
                    <a:pt x="1276297" y="463717"/>
                    <a:pt x="1274392" y="465622"/>
                  </a:cubicBezTo>
                  <a:cubicBezTo>
                    <a:pt x="1265820" y="472290"/>
                    <a:pt x="1257247" y="479910"/>
                    <a:pt x="1247722" y="485625"/>
                  </a:cubicBezTo>
                  <a:cubicBezTo>
                    <a:pt x="1244865" y="487530"/>
                    <a:pt x="1241055" y="488482"/>
                    <a:pt x="1237245" y="489435"/>
                  </a:cubicBezTo>
                  <a:cubicBezTo>
                    <a:pt x="1236292" y="489435"/>
                    <a:pt x="1233435" y="488482"/>
                    <a:pt x="1233435" y="486577"/>
                  </a:cubicBezTo>
                  <a:cubicBezTo>
                    <a:pt x="1232482" y="478957"/>
                    <a:pt x="1229625" y="471337"/>
                    <a:pt x="1230577" y="463717"/>
                  </a:cubicBezTo>
                  <a:cubicBezTo>
                    <a:pt x="1231530" y="451335"/>
                    <a:pt x="1234387" y="438952"/>
                    <a:pt x="1238197" y="426570"/>
                  </a:cubicBezTo>
                  <a:cubicBezTo>
                    <a:pt x="1242007" y="413235"/>
                    <a:pt x="1245817" y="400852"/>
                    <a:pt x="1250580" y="388470"/>
                  </a:cubicBezTo>
                  <a:cubicBezTo>
                    <a:pt x="1254390" y="377992"/>
                    <a:pt x="1257247" y="367515"/>
                    <a:pt x="1260105" y="357037"/>
                  </a:cubicBezTo>
                  <a:cubicBezTo>
                    <a:pt x="1262962" y="347512"/>
                    <a:pt x="1266772" y="337987"/>
                    <a:pt x="1269630" y="327510"/>
                  </a:cubicBezTo>
                  <a:cubicBezTo>
                    <a:pt x="1271535" y="321795"/>
                    <a:pt x="1272487" y="315127"/>
                    <a:pt x="1274392" y="308460"/>
                  </a:cubicBezTo>
                  <a:cubicBezTo>
                    <a:pt x="1268677" y="305602"/>
                    <a:pt x="1262010" y="302745"/>
                    <a:pt x="1255342" y="299887"/>
                  </a:cubicBezTo>
                  <a:cubicBezTo>
                    <a:pt x="1252485" y="305602"/>
                    <a:pt x="1250580" y="310365"/>
                    <a:pt x="1248675" y="315127"/>
                  </a:cubicBezTo>
                  <a:cubicBezTo>
                    <a:pt x="1242960" y="330367"/>
                    <a:pt x="1237245" y="346560"/>
                    <a:pt x="1231530" y="361800"/>
                  </a:cubicBezTo>
                  <a:cubicBezTo>
                    <a:pt x="1227720" y="373230"/>
                    <a:pt x="1223910" y="384660"/>
                    <a:pt x="1220100" y="396090"/>
                  </a:cubicBezTo>
                  <a:cubicBezTo>
                    <a:pt x="1213432" y="416092"/>
                    <a:pt x="1207717" y="436095"/>
                    <a:pt x="1206765" y="457050"/>
                  </a:cubicBezTo>
                  <a:cubicBezTo>
                    <a:pt x="1206765" y="458955"/>
                    <a:pt x="1205812" y="460860"/>
                    <a:pt x="1205812" y="462765"/>
                  </a:cubicBezTo>
                  <a:cubicBezTo>
                    <a:pt x="1202002" y="470385"/>
                    <a:pt x="1198192" y="477052"/>
                    <a:pt x="1194382" y="484672"/>
                  </a:cubicBezTo>
                  <a:cubicBezTo>
                    <a:pt x="1184857" y="503722"/>
                    <a:pt x="1171522" y="518010"/>
                    <a:pt x="1153425" y="529440"/>
                  </a:cubicBezTo>
                  <a:cubicBezTo>
                    <a:pt x="1146757" y="534202"/>
                    <a:pt x="1140090" y="533250"/>
                    <a:pt x="1133422" y="531345"/>
                  </a:cubicBezTo>
                  <a:cubicBezTo>
                    <a:pt x="1131517" y="531345"/>
                    <a:pt x="1130565" y="528487"/>
                    <a:pt x="1129612" y="526582"/>
                  </a:cubicBezTo>
                  <a:cubicBezTo>
                    <a:pt x="1125802" y="520867"/>
                    <a:pt x="1122945" y="514200"/>
                    <a:pt x="1122945" y="507532"/>
                  </a:cubicBezTo>
                  <a:cubicBezTo>
                    <a:pt x="1122945" y="501817"/>
                    <a:pt x="1120087" y="496102"/>
                    <a:pt x="1120087" y="490387"/>
                  </a:cubicBezTo>
                  <a:cubicBezTo>
                    <a:pt x="1120087" y="480862"/>
                    <a:pt x="1121040" y="470385"/>
                    <a:pt x="1123897" y="460860"/>
                  </a:cubicBezTo>
                  <a:cubicBezTo>
                    <a:pt x="1127707" y="444667"/>
                    <a:pt x="1131517" y="429427"/>
                    <a:pt x="1136280" y="414187"/>
                  </a:cubicBezTo>
                  <a:cubicBezTo>
                    <a:pt x="1141995" y="397042"/>
                    <a:pt x="1149615" y="379897"/>
                    <a:pt x="1157235" y="362752"/>
                  </a:cubicBezTo>
                  <a:cubicBezTo>
                    <a:pt x="1163902" y="348465"/>
                    <a:pt x="1169617" y="334177"/>
                    <a:pt x="1168665" y="317985"/>
                  </a:cubicBezTo>
                  <a:cubicBezTo>
                    <a:pt x="1168665" y="311317"/>
                    <a:pt x="1166760" y="310365"/>
                    <a:pt x="1160092" y="311317"/>
                  </a:cubicBezTo>
                  <a:cubicBezTo>
                    <a:pt x="1152472" y="312270"/>
                    <a:pt x="1143900" y="314175"/>
                    <a:pt x="1135327" y="312270"/>
                  </a:cubicBezTo>
                  <a:cubicBezTo>
                    <a:pt x="1126755" y="310365"/>
                    <a:pt x="1118182" y="306555"/>
                    <a:pt x="1110562" y="302745"/>
                  </a:cubicBezTo>
                  <a:cubicBezTo>
                    <a:pt x="1108657" y="301792"/>
                    <a:pt x="1104847" y="298935"/>
                    <a:pt x="1104847" y="297030"/>
                  </a:cubicBezTo>
                  <a:cubicBezTo>
                    <a:pt x="1104847" y="293220"/>
                    <a:pt x="1105800" y="289410"/>
                    <a:pt x="1106752" y="285600"/>
                  </a:cubicBezTo>
                  <a:cubicBezTo>
                    <a:pt x="1112467" y="263692"/>
                    <a:pt x="1114372" y="242737"/>
                    <a:pt x="1104847" y="221782"/>
                  </a:cubicBezTo>
                  <a:cubicBezTo>
                    <a:pt x="1100085" y="209400"/>
                    <a:pt x="1086750" y="205590"/>
                    <a:pt x="1078177" y="215115"/>
                  </a:cubicBezTo>
                  <a:cubicBezTo>
                    <a:pt x="1072462" y="220830"/>
                    <a:pt x="1069605" y="227497"/>
                    <a:pt x="1067700" y="235117"/>
                  </a:cubicBezTo>
                  <a:cubicBezTo>
                    <a:pt x="1064842" y="245595"/>
                    <a:pt x="1063890" y="256072"/>
                    <a:pt x="1064842" y="267502"/>
                  </a:cubicBezTo>
                  <a:cubicBezTo>
                    <a:pt x="1065795" y="277027"/>
                    <a:pt x="1067700" y="286552"/>
                    <a:pt x="1073415" y="294172"/>
                  </a:cubicBezTo>
                  <a:cubicBezTo>
                    <a:pt x="1079130" y="302745"/>
                    <a:pt x="1088655" y="304650"/>
                    <a:pt x="1098180" y="308460"/>
                  </a:cubicBezTo>
                  <a:cubicBezTo>
                    <a:pt x="1096275" y="316080"/>
                    <a:pt x="1093417" y="323700"/>
                    <a:pt x="1091512" y="331320"/>
                  </a:cubicBezTo>
                  <a:cubicBezTo>
                    <a:pt x="1088655" y="348465"/>
                    <a:pt x="1081987" y="365610"/>
                    <a:pt x="1073415" y="380850"/>
                  </a:cubicBezTo>
                  <a:cubicBezTo>
                    <a:pt x="1058175" y="408472"/>
                    <a:pt x="1041982" y="435142"/>
                    <a:pt x="1024837" y="461812"/>
                  </a:cubicBezTo>
                  <a:cubicBezTo>
                    <a:pt x="1021980" y="466575"/>
                    <a:pt x="1016265" y="471337"/>
                    <a:pt x="1011502" y="475147"/>
                  </a:cubicBezTo>
                  <a:cubicBezTo>
                    <a:pt x="1001977" y="480862"/>
                    <a:pt x="995310" y="480862"/>
                    <a:pt x="988642" y="474195"/>
                  </a:cubicBezTo>
                  <a:cubicBezTo>
                    <a:pt x="978165" y="463717"/>
                    <a:pt x="974355" y="450382"/>
                    <a:pt x="973402" y="437047"/>
                  </a:cubicBezTo>
                  <a:cubicBezTo>
                    <a:pt x="971497" y="421807"/>
                    <a:pt x="972450" y="406567"/>
                    <a:pt x="974355" y="392280"/>
                  </a:cubicBezTo>
                  <a:cubicBezTo>
                    <a:pt x="976260" y="374182"/>
                    <a:pt x="979117" y="356085"/>
                    <a:pt x="981975" y="337987"/>
                  </a:cubicBezTo>
                  <a:cubicBezTo>
                    <a:pt x="985785" y="317032"/>
                    <a:pt x="990547" y="297030"/>
                    <a:pt x="993405" y="276075"/>
                  </a:cubicBezTo>
                  <a:cubicBezTo>
                    <a:pt x="995310" y="267502"/>
                    <a:pt x="996262" y="257977"/>
                    <a:pt x="989595" y="249405"/>
                  </a:cubicBezTo>
                  <a:cubicBezTo>
                    <a:pt x="980070" y="237022"/>
                    <a:pt x="971497" y="232260"/>
                    <a:pt x="957210" y="240832"/>
                  </a:cubicBezTo>
                  <a:cubicBezTo>
                    <a:pt x="948637" y="246547"/>
                    <a:pt x="940065" y="253215"/>
                    <a:pt x="934350" y="260835"/>
                  </a:cubicBezTo>
                  <a:cubicBezTo>
                    <a:pt x="922920" y="276075"/>
                    <a:pt x="913395" y="292267"/>
                    <a:pt x="904822" y="309412"/>
                  </a:cubicBezTo>
                  <a:cubicBezTo>
                    <a:pt x="890535" y="338940"/>
                    <a:pt x="878152" y="368467"/>
                    <a:pt x="865770" y="398947"/>
                  </a:cubicBezTo>
                  <a:cubicBezTo>
                    <a:pt x="860055" y="413235"/>
                    <a:pt x="854340" y="427522"/>
                    <a:pt x="848625" y="441810"/>
                  </a:cubicBezTo>
                  <a:cubicBezTo>
                    <a:pt x="843862" y="454192"/>
                    <a:pt x="840052" y="466575"/>
                    <a:pt x="836242" y="479910"/>
                  </a:cubicBezTo>
                  <a:cubicBezTo>
                    <a:pt x="836242" y="467527"/>
                    <a:pt x="836242" y="456097"/>
                    <a:pt x="836242" y="443715"/>
                  </a:cubicBezTo>
                  <a:cubicBezTo>
                    <a:pt x="835290" y="414187"/>
                    <a:pt x="837195" y="384660"/>
                    <a:pt x="840052" y="355132"/>
                  </a:cubicBezTo>
                  <a:cubicBezTo>
                    <a:pt x="840052" y="351322"/>
                    <a:pt x="841005" y="346560"/>
                    <a:pt x="842910" y="343702"/>
                  </a:cubicBezTo>
                  <a:cubicBezTo>
                    <a:pt x="856245" y="331320"/>
                    <a:pt x="865770" y="316080"/>
                    <a:pt x="875295" y="300840"/>
                  </a:cubicBezTo>
                  <a:cubicBezTo>
                    <a:pt x="885772" y="283695"/>
                    <a:pt x="895297" y="266550"/>
                    <a:pt x="904822" y="248452"/>
                  </a:cubicBezTo>
                  <a:cubicBezTo>
                    <a:pt x="909585" y="239880"/>
                    <a:pt x="913395" y="231307"/>
                    <a:pt x="917205" y="222735"/>
                  </a:cubicBezTo>
                  <a:cubicBezTo>
                    <a:pt x="920062" y="216067"/>
                    <a:pt x="921015" y="208447"/>
                    <a:pt x="924825" y="202732"/>
                  </a:cubicBezTo>
                  <a:cubicBezTo>
                    <a:pt x="929587" y="194160"/>
                    <a:pt x="931492" y="185587"/>
                    <a:pt x="932445" y="177015"/>
                  </a:cubicBezTo>
                  <a:cubicBezTo>
                    <a:pt x="933397" y="164632"/>
                    <a:pt x="934350" y="152250"/>
                    <a:pt x="934350" y="139867"/>
                  </a:cubicBezTo>
                  <a:cubicBezTo>
                    <a:pt x="935302" y="121770"/>
                    <a:pt x="934350" y="103672"/>
                    <a:pt x="927682" y="85575"/>
                  </a:cubicBezTo>
                  <a:cubicBezTo>
                    <a:pt x="922920" y="71287"/>
                    <a:pt x="910537" y="72240"/>
                    <a:pt x="901965" y="78907"/>
                  </a:cubicBezTo>
                  <a:cubicBezTo>
                    <a:pt x="891487" y="86527"/>
                    <a:pt x="885772" y="97957"/>
                    <a:pt x="881010" y="109387"/>
                  </a:cubicBezTo>
                  <a:cubicBezTo>
                    <a:pt x="876247" y="122722"/>
                    <a:pt x="869580" y="135105"/>
                    <a:pt x="865770" y="148440"/>
                  </a:cubicBezTo>
                  <a:cubicBezTo>
                    <a:pt x="860055" y="168442"/>
                    <a:pt x="851482" y="188445"/>
                    <a:pt x="845767" y="208447"/>
                  </a:cubicBezTo>
                  <a:cubicBezTo>
                    <a:pt x="840052" y="228450"/>
                    <a:pt x="835290" y="249405"/>
                    <a:pt x="830527" y="270360"/>
                  </a:cubicBezTo>
                  <a:cubicBezTo>
                    <a:pt x="827670" y="280837"/>
                    <a:pt x="825765" y="291315"/>
                    <a:pt x="823860" y="301792"/>
                  </a:cubicBezTo>
                  <a:cubicBezTo>
                    <a:pt x="821955" y="311317"/>
                    <a:pt x="821002" y="321795"/>
                    <a:pt x="819097" y="332272"/>
                  </a:cubicBezTo>
                  <a:cubicBezTo>
                    <a:pt x="817192" y="341797"/>
                    <a:pt x="815287" y="350370"/>
                    <a:pt x="814335" y="359895"/>
                  </a:cubicBezTo>
                  <a:cubicBezTo>
                    <a:pt x="813382" y="372277"/>
                    <a:pt x="812430" y="383707"/>
                    <a:pt x="811477" y="396090"/>
                  </a:cubicBezTo>
                  <a:cubicBezTo>
                    <a:pt x="811477" y="400852"/>
                    <a:pt x="811477" y="405615"/>
                    <a:pt x="809572" y="410377"/>
                  </a:cubicBezTo>
                  <a:cubicBezTo>
                    <a:pt x="805762" y="418950"/>
                    <a:pt x="801000" y="426570"/>
                    <a:pt x="796237" y="434190"/>
                  </a:cubicBezTo>
                  <a:cubicBezTo>
                    <a:pt x="782902" y="454192"/>
                    <a:pt x="770520" y="474195"/>
                    <a:pt x="747660" y="484672"/>
                  </a:cubicBezTo>
                  <a:cubicBezTo>
                    <a:pt x="742897" y="486577"/>
                    <a:pt x="738135" y="490387"/>
                    <a:pt x="733372" y="492292"/>
                  </a:cubicBezTo>
                  <a:cubicBezTo>
                    <a:pt x="719085" y="498007"/>
                    <a:pt x="704797" y="496102"/>
                    <a:pt x="690510" y="493245"/>
                  </a:cubicBezTo>
                  <a:cubicBezTo>
                    <a:pt x="667650" y="489435"/>
                    <a:pt x="648600" y="478957"/>
                    <a:pt x="635265" y="458955"/>
                  </a:cubicBezTo>
                  <a:cubicBezTo>
                    <a:pt x="623835" y="441810"/>
                    <a:pt x="617167" y="422760"/>
                    <a:pt x="616215" y="401805"/>
                  </a:cubicBezTo>
                  <a:cubicBezTo>
                    <a:pt x="615262" y="378945"/>
                    <a:pt x="616215" y="356085"/>
                    <a:pt x="616215" y="333225"/>
                  </a:cubicBezTo>
                  <a:cubicBezTo>
                    <a:pt x="616215" y="331320"/>
                    <a:pt x="616215" y="329415"/>
                    <a:pt x="617167" y="327510"/>
                  </a:cubicBezTo>
                  <a:cubicBezTo>
                    <a:pt x="619072" y="318937"/>
                    <a:pt x="620025" y="309412"/>
                    <a:pt x="621930" y="300840"/>
                  </a:cubicBezTo>
                  <a:cubicBezTo>
                    <a:pt x="625740" y="286552"/>
                    <a:pt x="628597" y="271312"/>
                    <a:pt x="633360" y="257025"/>
                  </a:cubicBezTo>
                  <a:cubicBezTo>
                    <a:pt x="637170" y="244642"/>
                    <a:pt x="642885" y="233212"/>
                    <a:pt x="647647" y="221782"/>
                  </a:cubicBezTo>
                  <a:cubicBezTo>
                    <a:pt x="650505" y="213210"/>
                    <a:pt x="655267" y="206542"/>
                    <a:pt x="662887" y="200827"/>
                  </a:cubicBezTo>
                  <a:cubicBezTo>
                    <a:pt x="672412" y="194160"/>
                    <a:pt x="683842" y="189397"/>
                    <a:pt x="693367" y="182730"/>
                  </a:cubicBezTo>
                  <a:cubicBezTo>
                    <a:pt x="707655" y="173205"/>
                    <a:pt x="721942" y="163680"/>
                    <a:pt x="733372" y="152250"/>
                  </a:cubicBezTo>
                  <a:cubicBezTo>
                    <a:pt x="750517" y="136057"/>
                    <a:pt x="765757" y="118912"/>
                    <a:pt x="780997" y="101767"/>
                  </a:cubicBezTo>
                  <a:cubicBezTo>
                    <a:pt x="790522" y="91290"/>
                    <a:pt x="799095" y="80812"/>
                    <a:pt x="807667" y="70335"/>
                  </a:cubicBezTo>
                  <a:cubicBezTo>
                    <a:pt x="818145" y="57952"/>
                    <a:pt x="827670" y="46522"/>
                    <a:pt x="828622" y="29377"/>
                  </a:cubicBezTo>
                  <a:cubicBezTo>
                    <a:pt x="829575" y="16042"/>
                    <a:pt x="822907" y="8422"/>
                    <a:pt x="810525" y="7470"/>
                  </a:cubicBezTo>
                  <a:cubicBezTo>
                    <a:pt x="794332" y="5565"/>
                    <a:pt x="780997" y="12232"/>
                    <a:pt x="769567" y="21757"/>
                  </a:cubicBezTo>
                  <a:cubicBezTo>
                    <a:pt x="753375" y="34140"/>
                    <a:pt x="739087" y="48427"/>
                    <a:pt x="725752" y="63667"/>
                  </a:cubicBezTo>
                  <a:cubicBezTo>
                    <a:pt x="709560" y="82717"/>
                    <a:pt x="692415" y="100815"/>
                    <a:pt x="678127" y="119865"/>
                  </a:cubicBezTo>
                  <a:cubicBezTo>
                    <a:pt x="663840" y="138915"/>
                    <a:pt x="650505" y="159870"/>
                    <a:pt x="640027" y="181777"/>
                  </a:cubicBezTo>
                  <a:cubicBezTo>
                    <a:pt x="638122" y="186540"/>
                    <a:pt x="635265" y="190350"/>
                    <a:pt x="634312" y="195112"/>
                  </a:cubicBezTo>
                  <a:cubicBezTo>
                    <a:pt x="632407" y="203685"/>
                    <a:pt x="628597" y="210352"/>
                    <a:pt x="619072" y="212257"/>
                  </a:cubicBezTo>
                  <a:cubicBezTo>
                    <a:pt x="616215" y="213210"/>
                    <a:pt x="613357" y="215115"/>
                    <a:pt x="611452" y="216067"/>
                  </a:cubicBezTo>
                  <a:cubicBezTo>
                    <a:pt x="598117" y="223687"/>
                    <a:pt x="584782" y="231307"/>
                    <a:pt x="571447" y="237975"/>
                  </a:cubicBezTo>
                  <a:cubicBezTo>
                    <a:pt x="564780" y="241785"/>
                    <a:pt x="557160" y="243690"/>
                    <a:pt x="551445" y="246547"/>
                  </a:cubicBezTo>
                  <a:cubicBezTo>
                    <a:pt x="536205" y="254167"/>
                    <a:pt x="520965" y="263692"/>
                    <a:pt x="504772" y="270360"/>
                  </a:cubicBezTo>
                  <a:cubicBezTo>
                    <a:pt x="489532" y="277027"/>
                    <a:pt x="473340" y="280837"/>
                    <a:pt x="458100" y="284647"/>
                  </a:cubicBezTo>
                  <a:cubicBezTo>
                    <a:pt x="443812" y="288457"/>
                    <a:pt x="429525" y="292267"/>
                    <a:pt x="414285" y="291315"/>
                  </a:cubicBezTo>
                  <a:cubicBezTo>
                    <a:pt x="409522" y="291315"/>
                    <a:pt x="403807" y="290362"/>
                    <a:pt x="399045" y="290362"/>
                  </a:cubicBezTo>
                  <a:cubicBezTo>
                    <a:pt x="384757" y="289410"/>
                    <a:pt x="370470" y="287505"/>
                    <a:pt x="355230" y="287505"/>
                  </a:cubicBezTo>
                  <a:cubicBezTo>
                    <a:pt x="338085" y="286552"/>
                    <a:pt x="319987" y="285600"/>
                    <a:pt x="302842" y="286552"/>
                  </a:cubicBezTo>
                  <a:cubicBezTo>
                    <a:pt x="291412" y="286552"/>
                    <a:pt x="279030" y="289410"/>
                    <a:pt x="267600" y="292267"/>
                  </a:cubicBezTo>
                  <a:cubicBezTo>
                    <a:pt x="245692" y="297982"/>
                    <a:pt x="224737" y="303697"/>
                    <a:pt x="202830" y="309412"/>
                  </a:cubicBezTo>
                  <a:cubicBezTo>
                    <a:pt x="182827" y="314175"/>
                    <a:pt x="163777" y="317985"/>
                    <a:pt x="143775" y="321795"/>
                  </a:cubicBezTo>
                  <a:cubicBezTo>
                    <a:pt x="129487" y="324652"/>
                    <a:pt x="115200" y="324652"/>
                    <a:pt x="100912" y="323700"/>
                  </a:cubicBezTo>
                  <a:cubicBezTo>
                    <a:pt x="82815" y="322747"/>
                    <a:pt x="64717" y="317985"/>
                    <a:pt x="46620" y="318937"/>
                  </a:cubicBezTo>
                  <a:cubicBezTo>
                    <a:pt x="37095" y="318937"/>
                    <a:pt x="27570" y="319890"/>
                    <a:pt x="18997" y="323700"/>
                  </a:cubicBezTo>
                  <a:cubicBezTo>
                    <a:pt x="15187" y="325605"/>
                    <a:pt x="11377" y="329415"/>
                    <a:pt x="7567" y="332272"/>
                  </a:cubicBezTo>
                  <a:cubicBezTo>
                    <a:pt x="6615" y="333225"/>
                    <a:pt x="7567" y="335130"/>
                    <a:pt x="7567" y="337035"/>
                  </a:cubicBezTo>
                  <a:cubicBezTo>
                    <a:pt x="8520" y="336082"/>
                    <a:pt x="10425" y="336082"/>
                    <a:pt x="11377" y="335130"/>
                  </a:cubicBezTo>
                  <a:cubicBezTo>
                    <a:pt x="15187" y="333225"/>
                    <a:pt x="18045" y="329415"/>
                    <a:pt x="20902" y="328462"/>
                  </a:cubicBezTo>
                  <a:cubicBezTo>
                    <a:pt x="34237" y="326557"/>
                    <a:pt x="46620" y="324652"/>
                    <a:pt x="59955" y="324652"/>
                  </a:cubicBezTo>
                  <a:cubicBezTo>
                    <a:pt x="69480" y="324652"/>
                    <a:pt x="79957" y="327510"/>
                    <a:pt x="89482" y="329415"/>
                  </a:cubicBezTo>
                  <a:cubicBezTo>
                    <a:pt x="105675" y="332272"/>
                    <a:pt x="121867" y="334177"/>
                    <a:pt x="137107" y="331320"/>
                  </a:cubicBezTo>
                  <a:cubicBezTo>
                    <a:pt x="159015" y="327510"/>
                    <a:pt x="179970" y="322747"/>
                    <a:pt x="200925" y="317032"/>
                  </a:cubicBezTo>
                  <a:cubicBezTo>
                    <a:pt x="226642" y="310365"/>
                    <a:pt x="252360" y="303697"/>
                    <a:pt x="278077" y="296077"/>
                  </a:cubicBezTo>
                  <a:cubicBezTo>
                    <a:pt x="289507" y="293220"/>
                    <a:pt x="300937" y="291315"/>
                    <a:pt x="312367" y="292267"/>
                  </a:cubicBezTo>
                  <a:cubicBezTo>
                    <a:pt x="323797" y="293220"/>
                    <a:pt x="335227" y="294172"/>
                    <a:pt x="347610" y="294172"/>
                  </a:cubicBezTo>
                  <a:cubicBezTo>
                    <a:pt x="353325" y="294172"/>
                    <a:pt x="359040" y="296077"/>
                    <a:pt x="364755" y="296077"/>
                  </a:cubicBezTo>
                  <a:cubicBezTo>
                    <a:pt x="374280" y="297030"/>
                    <a:pt x="383805" y="297030"/>
                    <a:pt x="394282" y="297982"/>
                  </a:cubicBezTo>
                  <a:cubicBezTo>
                    <a:pt x="404760" y="298935"/>
                    <a:pt x="414285" y="299887"/>
                    <a:pt x="424762" y="299887"/>
                  </a:cubicBezTo>
                  <a:cubicBezTo>
                    <a:pt x="427620" y="299887"/>
                    <a:pt x="429525" y="299887"/>
                    <a:pt x="432382" y="298935"/>
                  </a:cubicBezTo>
                  <a:cubicBezTo>
                    <a:pt x="439050" y="297030"/>
                    <a:pt x="444765" y="295125"/>
                    <a:pt x="451432" y="294172"/>
                  </a:cubicBezTo>
                  <a:cubicBezTo>
                    <a:pt x="460957" y="292267"/>
                    <a:pt x="471435" y="290362"/>
                    <a:pt x="480960" y="288457"/>
                  </a:cubicBezTo>
                  <a:cubicBezTo>
                    <a:pt x="491437" y="285600"/>
                    <a:pt x="500962" y="282742"/>
                    <a:pt x="510487" y="279885"/>
                  </a:cubicBezTo>
                  <a:cubicBezTo>
                    <a:pt x="516202" y="277980"/>
                    <a:pt x="522870" y="275122"/>
                    <a:pt x="527632" y="271312"/>
                  </a:cubicBezTo>
                  <a:cubicBezTo>
                    <a:pt x="541920" y="263692"/>
                    <a:pt x="555255" y="254167"/>
                    <a:pt x="570495" y="248452"/>
                  </a:cubicBezTo>
                  <a:cubicBezTo>
                    <a:pt x="582877" y="243690"/>
                    <a:pt x="593355" y="237022"/>
                    <a:pt x="604785" y="231307"/>
                  </a:cubicBezTo>
                  <a:cubicBezTo>
                    <a:pt x="609547" y="228450"/>
                    <a:pt x="614310" y="225592"/>
                    <a:pt x="620977" y="222735"/>
                  </a:cubicBezTo>
                  <a:cubicBezTo>
                    <a:pt x="620025" y="225592"/>
                    <a:pt x="620025" y="227497"/>
                    <a:pt x="619072" y="228450"/>
                  </a:cubicBezTo>
                  <a:cubicBezTo>
                    <a:pt x="615262" y="237975"/>
                    <a:pt x="611452" y="246547"/>
                    <a:pt x="608595" y="256072"/>
                  </a:cubicBezTo>
                  <a:cubicBezTo>
                    <a:pt x="603832" y="273217"/>
                    <a:pt x="600022" y="290362"/>
                    <a:pt x="594307" y="307507"/>
                  </a:cubicBezTo>
                  <a:cubicBezTo>
                    <a:pt x="589545" y="324652"/>
                    <a:pt x="587640" y="341797"/>
                    <a:pt x="587640" y="358942"/>
                  </a:cubicBezTo>
                  <a:cubicBezTo>
                    <a:pt x="587640" y="360847"/>
                    <a:pt x="587640" y="363705"/>
                    <a:pt x="587640" y="365610"/>
                  </a:cubicBezTo>
                  <a:cubicBezTo>
                    <a:pt x="588592" y="376087"/>
                    <a:pt x="587640" y="386565"/>
                    <a:pt x="589545" y="397042"/>
                  </a:cubicBezTo>
                  <a:cubicBezTo>
                    <a:pt x="590497" y="404662"/>
                    <a:pt x="594307" y="411330"/>
                    <a:pt x="595260" y="417997"/>
                  </a:cubicBezTo>
                  <a:cubicBezTo>
                    <a:pt x="599070" y="434190"/>
                    <a:pt x="605737" y="448477"/>
                    <a:pt x="615262" y="461812"/>
                  </a:cubicBezTo>
                  <a:cubicBezTo>
                    <a:pt x="624787" y="474195"/>
                    <a:pt x="636217" y="484672"/>
                    <a:pt x="651457" y="490387"/>
                  </a:cubicBezTo>
                  <a:cubicBezTo>
                    <a:pt x="660982" y="493245"/>
                    <a:pt x="671460" y="496102"/>
                    <a:pt x="681937" y="498960"/>
                  </a:cubicBezTo>
                  <a:cubicBezTo>
                    <a:pt x="698130" y="502770"/>
                    <a:pt x="713370" y="502770"/>
                    <a:pt x="729562" y="498960"/>
                  </a:cubicBezTo>
                  <a:cubicBezTo>
                    <a:pt x="742897" y="495150"/>
                    <a:pt x="755280" y="488482"/>
                    <a:pt x="767662" y="480862"/>
                  </a:cubicBezTo>
                  <a:cubicBezTo>
                    <a:pt x="768615" y="479910"/>
                    <a:pt x="770520" y="478957"/>
                    <a:pt x="771472" y="478005"/>
                  </a:cubicBezTo>
                  <a:cubicBezTo>
                    <a:pt x="777187" y="472290"/>
                    <a:pt x="781950" y="466575"/>
                    <a:pt x="787665" y="460860"/>
                  </a:cubicBezTo>
                  <a:cubicBezTo>
                    <a:pt x="793380" y="456097"/>
                    <a:pt x="796237" y="450382"/>
                    <a:pt x="800047" y="443715"/>
                  </a:cubicBezTo>
                  <a:cubicBezTo>
                    <a:pt x="802905" y="438952"/>
                    <a:pt x="805762" y="434190"/>
                    <a:pt x="808620" y="428475"/>
                  </a:cubicBezTo>
                  <a:cubicBezTo>
                    <a:pt x="809572" y="440857"/>
                    <a:pt x="809572" y="453240"/>
                    <a:pt x="810525" y="464670"/>
                  </a:cubicBezTo>
                  <a:cubicBezTo>
                    <a:pt x="811477" y="485625"/>
                    <a:pt x="812430" y="506580"/>
                    <a:pt x="814335" y="527535"/>
                  </a:cubicBezTo>
                  <a:cubicBezTo>
                    <a:pt x="814335" y="529440"/>
                    <a:pt x="817192" y="532297"/>
                    <a:pt x="818145" y="532297"/>
                  </a:cubicBezTo>
                  <a:cubicBezTo>
                    <a:pt x="821955" y="533250"/>
                    <a:pt x="826717" y="533250"/>
                    <a:pt x="830527" y="532297"/>
                  </a:cubicBezTo>
                  <a:cubicBezTo>
                    <a:pt x="832432" y="532297"/>
                    <a:pt x="834337" y="529440"/>
                    <a:pt x="835290" y="527535"/>
                  </a:cubicBezTo>
                  <a:cubicBezTo>
                    <a:pt x="836242" y="523725"/>
                    <a:pt x="834337" y="518962"/>
                    <a:pt x="835290" y="515152"/>
                  </a:cubicBezTo>
                  <a:cubicBezTo>
                    <a:pt x="837195" y="501817"/>
                    <a:pt x="839100" y="489435"/>
                    <a:pt x="841957" y="476100"/>
                  </a:cubicBezTo>
                  <a:cubicBezTo>
                    <a:pt x="844815" y="465622"/>
                    <a:pt x="848625" y="455145"/>
                    <a:pt x="852435" y="444667"/>
                  </a:cubicBezTo>
                  <a:cubicBezTo>
                    <a:pt x="860055" y="423712"/>
                    <a:pt x="866722" y="402757"/>
                    <a:pt x="875295" y="382755"/>
                  </a:cubicBezTo>
                  <a:cubicBezTo>
                    <a:pt x="882915" y="364657"/>
                    <a:pt x="892440" y="347512"/>
                    <a:pt x="901012" y="329415"/>
                  </a:cubicBezTo>
                  <a:cubicBezTo>
                    <a:pt x="904822" y="320842"/>
                    <a:pt x="908632" y="312270"/>
                    <a:pt x="913395" y="304650"/>
                  </a:cubicBezTo>
                  <a:cubicBezTo>
                    <a:pt x="920062" y="293220"/>
                    <a:pt x="926730" y="281790"/>
                    <a:pt x="935302" y="271312"/>
                  </a:cubicBezTo>
                  <a:cubicBezTo>
                    <a:pt x="942922" y="261787"/>
                    <a:pt x="951495" y="254167"/>
                    <a:pt x="960067" y="246547"/>
                  </a:cubicBezTo>
                  <a:cubicBezTo>
                    <a:pt x="962925" y="244642"/>
                    <a:pt x="965782" y="243690"/>
                    <a:pt x="968640" y="241785"/>
                  </a:cubicBezTo>
                  <a:cubicBezTo>
                    <a:pt x="973402" y="253215"/>
                    <a:pt x="968640" y="262740"/>
                    <a:pt x="967687" y="272265"/>
                  </a:cubicBezTo>
                  <a:cubicBezTo>
                    <a:pt x="965782" y="284647"/>
                    <a:pt x="962925" y="296077"/>
                    <a:pt x="960067" y="308460"/>
                  </a:cubicBezTo>
                  <a:cubicBezTo>
                    <a:pt x="957210" y="326557"/>
                    <a:pt x="955305" y="344655"/>
                    <a:pt x="951495" y="362752"/>
                  </a:cubicBezTo>
                  <a:cubicBezTo>
                    <a:pt x="947685" y="382755"/>
                    <a:pt x="944827" y="401805"/>
                    <a:pt x="945780" y="421807"/>
                  </a:cubicBezTo>
                  <a:cubicBezTo>
                    <a:pt x="946732" y="437047"/>
                    <a:pt x="948637" y="451335"/>
                    <a:pt x="958162" y="463717"/>
                  </a:cubicBezTo>
                  <a:cubicBezTo>
                    <a:pt x="962925" y="469432"/>
                    <a:pt x="968640" y="473242"/>
                    <a:pt x="973402" y="478957"/>
                  </a:cubicBezTo>
                  <a:cubicBezTo>
                    <a:pt x="981022" y="486577"/>
                    <a:pt x="1000072" y="487530"/>
                    <a:pt x="1008645" y="482767"/>
                  </a:cubicBezTo>
                  <a:cubicBezTo>
                    <a:pt x="1017217" y="477052"/>
                    <a:pt x="1024837" y="471337"/>
                    <a:pt x="1029600" y="462765"/>
                  </a:cubicBezTo>
                  <a:cubicBezTo>
                    <a:pt x="1033410" y="457050"/>
                    <a:pt x="1037220" y="452287"/>
                    <a:pt x="1040077" y="446572"/>
                  </a:cubicBezTo>
                  <a:cubicBezTo>
                    <a:pt x="1044840" y="438952"/>
                    <a:pt x="1048650" y="431332"/>
                    <a:pt x="1053412" y="422760"/>
                  </a:cubicBezTo>
                  <a:cubicBezTo>
                    <a:pt x="1059127" y="412282"/>
                    <a:pt x="1066747" y="400852"/>
                    <a:pt x="1071510" y="390375"/>
                  </a:cubicBezTo>
                  <a:cubicBezTo>
                    <a:pt x="1077225" y="377040"/>
                    <a:pt x="1082940" y="362752"/>
                    <a:pt x="1087702" y="349417"/>
                  </a:cubicBezTo>
                  <a:cubicBezTo>
                    <a:pt x="1091512" y="337987"/>
                    <a:pt x="1094370" y="326557"/>
                    <a:pt x="1097227" y="315127"/>
                  </a:cubicBezTo>
                  <a:cubicBezTo>
                    <a:pt x="1097227" y="314175"/>
                    <a:pt x="1098180" y="312270"/>
                    <a:pt x="1099132" y="312270"/>
                  </a:cubicBezTo>
                  <a:cubicBezTo>
                    <a:pt x="1107705" y="316080"/>
                    <a:pt x="1116277" y="319890"/>
                    <a:pt x="1124850" y="321795"/>
                  </a:cubicBezTo>
                  <a:cubicBezTo>
                    <a:pt x="1133422" y="323700"/>
                    <a:pt x="1141995" y="321795"/>
                    <a:pt x="1151520" y="321795"/>
                  </a:cubicBezTo>
                  <a:cubicBezTo>
                    <a:pt x="1151520" y="322747"/>
                    <a:pt x="1150567" y="324652"/>
                    <a:pt x="1150567" y="325605"/>
                  </a:cubicBezTo>
                  <a:cubicBezTo>
                    <a:pt x="1138185" y="343702"/>
                    <a:pt x="1127707" y="362752"/>
                    <a:pt x="1119135" y="382755"/>
                  </a:cubicBezTo>
                  <a:cubicBezTo>
                    <a:pt x="1107705" y="407520"/>
                    <a:pt x="1099132" y="433237"/>
                    <a:pt x="1095322" y="460860"/>
                  </a:cubicBezTo>
                  <a:cubicBezTo>
                    <a:pt x="1093417" y="474195"/>
                    <a:pt x="1092465" y="486577"/>
                    <a:pt x="1096275" y="498960"/>
                  </a:cubicBezTo>
                  <a:cubicBezTo>
                    <a:pt x="1098180" y="505627"/>
                    <a:pt x="1101990" y="512295"/>
                    <a:pt x="1103895" y="518962"/>
                  </a:cubicBezTo>
                  <a:cubicBezTo>
                    <a:pt x="1109610" y="534202"/>
                    <a:pt x="1119135" y="540870"/>
                    <a:pt x="1134375" y="541822"/>
                  </a:cubicBezTo>
                  <a:cubicBezTo>
                    <a:pt x="1146757" y="541822"/>
                    <a:pt x="1156282" y="536107"/>
                    <a:pt x="1164855" y="528487"/>
                  </a:cubicBezTo>
                  <a:cubicBezTo>
                    <a:pt x="1173427" y="520867"/>
                    <a:pt x="1182000" y="513247"/>
                    <a:pt x="1188667" y="504675"/>
                  </a:cubicBezTo>
                  <a:cubicBezTo>
                    <a:pt x="1194382" y="497055"/>
                    <a:pt x="1199145" y="488482"/>
                    <a:pt x="1202955" y="480862"/>
                  </a:cubicBezTo>
                  <a:cubicBezTo>
                    <a:pt x="1205812" y="484672"/>
                    <a:pt x="1207717" y="490387"/>
                    <a:pt x="1212480" y="495150"/>
                  </a:cubicBezTo>
                  <a:cubicBezTo>
                    <a:pt x="1217242" y="499912"/>
                    <a:pt x="1223910" y="499912"/>
                    <a:pt x="1229625" y="500865"/>
                  </a:cubicBezTo>
                  <a:cubicBezTo>
                    <a:pt x="1237245" y="502770"/>
                    <a:pt x="1242960" y="499912"/>
                    <a:pt x="1248675" y="496102"/>
                  </a:cubicBezTo>
                  <a:cubicBezTo>
                    <a:pt x="1255342" y="491340"/>
                    <a:pt x="1261057" y="486577"/>
                    <a:pt x="1266772" y="480862"/>
                  </a:cubicBezTo>
                  <a:cubicBezTo>
                    <a:pt x="1277250" y="470385"/>
                    <a:pt x="1287727" y="458955"/>
                    <a:pt x="1298205" y="447525"/>
                  </a:cubicBezTo>
                  <a:cubicBezTo>
                    <a:pt x="1304872" y="439905"/>
                    <a:pt x="1312492" y="432285"/>
                    <a:pt x="1319160" y="424665"/>
                  </a:cubicBezTo>
                  <a:cubicBezTo>
                    <a:pt x="1327732" y="415140"/>
                    <a:pt x="1339162" y="407520"/>
                    <a:pt x="1345830" y="396090"/>
                  </a:cubicBezTo>
                  <a:cubicBezTo>
                    <a:pt x="1347735" y="393232"/>
                    <a:pt x="1349640" y="392280"/>
                    <a:pt x="1352497" y="396090"/>
                  </a:cubicBezTo>
                  <a:cubicBezTo>
                    <a:pt x="1356307" y="403710"/>
                    <a:pt x="1361070" y="411330"/>
                    <a:pt x="1364880" y="419902"/>
                  </a:cubicBezTo>
                  <a:cubicBezTo>
                    <a:pt x="1369642" y="430380"/>
                    <a:pt x="1372500" y="440857"/>
                    <a:pt x="1376310" y="451335"/>
                  </a:cubicBezTo>
                  <a:cubicBezTo>
                    <a:pt x="1377262" y="455145"/>
                    <a:pt x="1377262" y="458002"/>
                    <a:pt x="1373452" y="460860"/>
                  </a:cubicBezTo>
                  <a:cubicBezTo>
                    <a:pt x="1369642" y="464670"/>
                    <a:pt x="1365832" y="468480"/>
                    <a:pt x="1361070" y="472290"/>
                  </a:cubicBezTo>
                  <a:cubicBezTo>
                    <a:pt x="1349640" y="482767"/>
                    <a:pt x="1339162" y="493245"/>
                    <a:pt x="1327732" y="502770"/>
                  </a:cubicBezTo>
                  <a:cubicBezTo>
                    <a:pt x="1314397" y="515152"/>
                    <a:pt x="1299157" y="526582"/>
                    <a:pt x="1292490" y="543727"/>
                  </a:cubicBezTo>
                  <a:cubicBezTo>
                    <a:pt x="1289632" y="549442"/>
                    <a:pt x="1288680" y="556110"/>
                    <a:pt x="1288680" y="561825"/>
                  </a:cubicBezTo>
                  <a:cubicBezTo>
                    <a:pt x="1288680" y="571350"/>
                    <a:pt x="1295347" y="577065"/>
                    <a:pt x="1304872" y="578970"/>
                  </a:cubicBezTo>
                  <a:cubicBezTo>
                    <a:pt x="1317255" y="580875"/>
                    <a:pt x="1329637" y="581827"/>
                    <a:pt x="1341067" y="575160"/>
                  </a:cubicBezTo>
                  <a:cubicBezTo>
                    <a:pt x="1351545" y="569445"/>
                    <a:pt x="1362022" y="561825"/>
                    <a:pt x="1371547" y="555157"/>
                  </a:cubicBezTo>
                  <a:cubicBezTo>
                    <a:pt x="1378215" y="550395"/>
                    <a:pt x="1383930" y="544680"/>
                    <a:pt x="1388692" y="538012"/>
                  </a:cubicBezTo>
                  <a:cubicBezTo>
                    <a:pt x="1394407" y="529440"/>
                    <a:pt x="1398217" y="518962"/>
                    <a:pt x="1399170" y="507532"/>
                  </a:cubicBezTo>
                  <a:cubicBezTo>
                    <a:pt x="1400122" y="499912"/>
                    <a:pt x="1400122" y="492292"/>
                    <a:pt x="1400122" y="484672"/>
                  </a:cubicBezTo>
                  <a:cubicBezTo>
                    <a:pt x="1400122" y="476100"/>
                    <a:pt x="1399170" y="467527"/>
                    <a:pt x="1399170" y="458955"/>
                  </a:cubicBezTo>
                  <a:cubicBezTo>
                    <a:pt x="1399170" y="454192"/>
                    <a:pt x="1395360" y="449430"/>
                    <a:pt x="1400122" y="444667"/>
                  </a:cubicBezTo>
                  <a:cubicBezTo>
                    <a:pt x="1411552" y="430380"/>
                    <a:pt x="1422030" y="416092"/>
                    <a:pt x="1433460" y="401805"/>
                  </a:cubicBezTo>
                  <a:cubicBezTo>
                    <a:pt x="1438222" y="396090"/>
                    <a:pt x="1442032" y="390375"/>
                    <a:pt x="1446795" y="382755"/>
                  </a:cubicBezTo>
                  <a:cubicBezTo>
                    <a:pt x="1446795" y="385612"/>
                    <a:pt x="1447747" y="386565"/>
                    <a:pt x="1447747" y="388470"/>
                  </a:cubicBezTo>
                  <a:cubicBezTo>
                    <a:pt x="1446795" y="400852"/>
                    <a:pt x="1445842" y="413235"/>
                    <a:pt x="1444890" y="424665"/>
                  </a:cubicBezTo>
                  <a:cubicBezTo>
                    <a:pt x="1443937" y="433237"/>
                    <a:pt x="1444890" y="440857"/>
                    <a:pt x="1443937" y="449430"/>
                  </a:cubicBezTo>
                  <a:cubicBezTo>
                    <a:pt x="1442032" y="462765"/>
                    <a:pt x="1442032" y="475147"/>
                    <a:pt x="1444890" y="488482"/>
                  </a:cubicBezTo>
                  <a:cubicBezTo>
                    <a:pt x="1445842" y="492292"/>
                    <a:pt x="1444890" y="496102"/>
                    <a:pt x="1445842" y="499912"/>
                  </a:cubicBezTo>
                  <a:cubicBezTo>
                    <a:pt x="1448700" y="514200"/>
                    <a:pt x="1458225" y="523725"/>
                    <a:pt x="1470607" y="530392"/>
                  </a:cubicBezTo>
                  <a:cubicBezTo>
                    <a:pt x="1484895" y="538965"/>
                    <a:pt x="1510612" y="536107"/>
                    <a:pt x="1522042" y="522772"/>
                  </a:cubicBezTo>
                  <a:cubicBezTo>
                    <a:pt x="1525852" y="518962"/>
                    <a:pt x="1529662" y="514200"/>
                    <a:pt x="1532520" y="510390"/>
                  </a:cubicBezTo>
                  <a:cubicBezTo>
                    <a:pt x="1538235" y="501817"/>
                    <a:pt x="1544902" y="493245"/>
                    <a:pt x="1549665" y="484672"/>
                  </a:cubicBezTo>
                  <a:cubicBezTo>
                    <a:pt x="1552522" y="479910"/>
                    <a:pt x="1555380" y="474195"/>
                    <a:pt x="1558237" y="468480"/>
                  </a:cubicBezTo>
                  <a:cubicBezTo>
                    <a:pt x="1559190" y="471337"/>
                    <a:pt x="1560142" y="472290"/>
                    <a:pt x="1560142" y="474195"/>
                  </a:cubicBezTo>
                  <a:cubicBezTo>
                    <a:pt x="1561095" y="489435"/>
                    <a:pt x="1562047" y="505627"/>
                    <a:pt x="1562047" y="520867"/>
                  </a:cubicBezTo>
                  <a:cubicBezTo>
                    <a:pt x="1562047" y="530392"/>
                    <a:pt x="1574430" y="538012"/>
                    <a:pt x="1582050" y="532297"/>
                  </a:cubicBezTo>
                  <a:cubicBezTo>
                    <a:pt x="1583002" y="531345"/>
                    <a:pt x="1584907" y="529440"/>
                    <a:pt x="1584907" y="528487"/>
                  </a:cubicBezTo>
                  <a:cubicBezTo>
                    <a:pt x="1584907" y="520867"/>
                    <a:pt x="1584907" y="513247"/>
                    <a:pt x="1583955" y="505627"/>
                  </a:cubicBezTo>
                  <a:cubicBezTo>
                    <a:pt x="1583002" y="487530"/>
                    <a:pt x="1580145" y="469432"/>
                    <a:pt x="1579192" y="452287"/>
                  </a:cubicBezTo>
                  <a:cubicBezTo>
                    <a:pt x="1578240" y="427522"/>
                    <a:pt x="1578240" y="401805"/>
                    <a:pt x="1586812" y="377992"/>
                  </a:cubicBezTo>
                  <a:cubicBezTo>
                    <a:pt x="1588717" y="373230"/>
                    <a:pt x="1589670" y="367515"/>
                    <a:pt x="1593480" y="364657"/>
                  </a:cubicBezTo>
                  <a:cubicBezTo>
                    <a:pt x="1599195" y="359895"/>
                    <a:pt x="1603005" y="354180"/>
                    <a:pt x="1609672" y="350370"/>
                  </a:cubicBezTo>
                  <a:cubicBezTo>
                    <a:pt x="1620150" y="344655"/>
                    <a:pt x="1628722" y="346560"/>
                    <a:pt x="1631580" y="357037"/>
                  </a:cubicBezTo>
                  <a:cubicBezTo>
                    <a:pt x="1634437" y="368467"/>
                    <a:pt x="1636342" y="379897"/>
                    <a:pt x="1637295" y="391327"/>
                  </a:cubicBezTo>
                  <a:cubicBezTo>
                    <a:pt x="1638247" y="398947"/>
                    <a:pt x="1637295" y="406567"/>
                    <a:pt x="1637295" y="414187"/>
                  </a:cubicBezTo>
                  <a:cubicBezTo>
                    <a:pt x="1638247" y="431332"/>
                    <a:pt x="1639200" y="448477"/>
                    <a:pt x="1639200" y="465622"/>
                  </a:cubicBezTo>
                  <a:cubicBezTo>
                    <a:pt x="1639200" y="477052"/>
                    <a:pt x="1639200" y="489435"/>
                    <a:pt x="1639200" y="500865"/>
                  </a:cubicBezTo>
                  <a:cubicBezTo>
                    <a:pt x="1639200" y="510390"/>
                    <a:pt x="1642057" y="514200"/>
                    <a:pt x="1651582" y="517057"/>
                  </a:cubicBezTo>
                  <a:cubicBezTo>
                    <a:pt x="1656345" y="518010"/>
                    <a:pt x="1661107" y="516105"/>
                    <a:pt x="1661107" y="511342"/>
                  </a:cubicBezTo>
                  <a:cubicBezTo>
                    <a:pt x="1662060" y="504675"/>
                    <a:pt x="1662060" y="498007"/>
                    <a:pt x="1662060" y="491340"/>
                  </a:cubicBezTo>
                  <a:cubicBezTo>
                    <a:pt x="1662060" y="477052"/>
                    <a:pt x="1661107" y="462765"/>
                    <a:pt x="1661107" y="448477"/>
                  </a:cubicBezTo>
                  <a:cubicBezTo>
                    <a:pt x="1661107" y="440857"/>
                    <a:pt x="1661107" y="433237"/>
                    <a:pt x="1662060" y="426570"/>
                  </a:cubicBezTo>
                  <a:cubicBezTo>
                    <a:pt x="1663965" y="416092"/>
                    <a:pt x="1665870" y="406567"/>
                    <a:pt x="1669680" y="397042"/>
                  </a:cubicBezTo>
                  <a:cubicBezTo>
                    <a:pt x="1672537" y="388470"/>
                    <a:pt x="1677300" y="380850"/>
                    <a:pt x="1680157" y="372277"/>
                  </a:cubicBezTo>
                  <a:cubicBezTo>
                    <a:pt x="1686825" y="353227"/>
                    <a:pt x="1694445" y="335130"/>
                    <a:pt x="1705875" y="318937"/>
                  </a:cubicBezTo>
                  <a:cubicBezTo>
                    <a:pt x="1716352" y="303697"/>
                    <a:pt x="1725877" y="289410"/>
                    <a:pt x="1737307" y="275122"/>
                  </a:cubicBezTo>
                  <a:cubicBezTo>
                    <a:pt x="1743975" y="266550"/>
                    <a:pt x="1752547" y="258930"/>
                    <a:pt x="1763025" y="256072"/>
                  </a:cubicBezTo>
                  <a:cubicBezTo>
                    <a:pt x="1770645" y="264645"/>
                    <a:pt x="1769692" y="274170"/>
                    <a:pt x="1767787" y="283695"/>
                  </a:cubicBezTo>
                  <a:cubicBezTo>
                    <a:pt x="1763025" y="305602"/>
                    <a:pt x="1757310" y="327510"/>
                    <a:pt x="1750642" y="348465"/>
                  </a:cubicBezTo>
                  <a:cubicBezTo>
                    <a:pt x="1744927" y="367515"/>
                    <a:pt x="1737307" y="385612"/>
                    <a:pt x="1730640" y="403710"/>
                  </a:cubicBezTo>
                  <a:cubicBezTo>
                    <a:pt x="1724925" y="419902"/>
                    <a:pt x="1719210" y="435142"/>
                    <a:pt x="1714447" y="451335"/>
                  </a:cubicBezTo>
                  <a:cubicBezTo>
                    <a:pt x="1710637" y="467527"/>
                    <a:pt x="1707780" y="484672"/>
                    <a:pt x="1704922" y="500865"/>
                  </a:cubicBezTo>
                  <a:cubicBezTo>
                    <a:pt x="1703970" y="507532"/>
                    <a:pt x="1703970" y="514200"/>
                    <a:pt x="1703970" y="520867"/>
                  </a:cubicBezTo>
                  <a:cubicBezTo>
                    <a:pt x="1702065" y="535155"/>
                    <a:pt x="1702065" y="550395"/>
                    <a:pt x="1707780" y="563730"/>
                  </a:cubicBezTo>
                  <a:cubicBezTo>
                    <a:pt x="1713495" y="576112"/>
                    <a:pt x="1723972" y="587542"/>
                    <a:pt x="1741117" y="583732"/>
                  </a:cubicBezTo>
                  <a:cubicBezTo>
                    <a:pt x="1745880" y="582780"/>
                    <a:pt x="1752547" y="580875"/>
                    <a:pt x="1755405" y="577065"/>
                  </a:cubicBezTo>
                  <a:cubicBezTo>
                    <a:pt x="1761120" y="571350"/>
                    <a:pt x="1765882" y="563730"/>
                    <a:pt x="1770645" y="557062"/>
                  </a:cubicBezTo>
                  <a:cubicBezTo>
                    <a:pt x="1779217" y="542775"/>
                    <a:pt x="1787790" y="528487"/>
                    <a:pt x="1796362" y="514200"/>
                  </a:cubicBezTo>
                  <a:cubicBezTo>
                    <a:pt x="1802077" y="504675"/>
                    <a:pt x="1807792" y="495150"/>
                    <a:pt x="1813507" y="484672"/>
                  </a:cubicBezTo>
                  <a:cubicBezTo>
                    <a:pt x="1814460" y="486577"/>
                    <a:pt x="1814460" y="488482"/>
                    <a:pt x="1814460" y="491340"/>
                  </a:cubicBezTo>
                  <a:cubicBezTo>
                    <a:pt x="1817317" y="503722"/>
                    <a:pt x="1823032" y="515152"/>
                    <a:pt x="1832557" y="523725"/>
                  </a:cubicBezTo>
                  <a:cubicBezTo>
                    <a:pt x="1839225" y="530392"/>
                    <a:pt x="1847797" y="533250"/>
                    <a:pt x="1857322" y="535155"/>
                  </a:cubicBezTo>
                  <a:cubicBezTo>
                    <a:pt x="1872562" y="538012"/>
                    <a:pt x="1885897" y="536107"/>
                    <a:pt x="1894470" y="522772"/>
                  </a:cubicBezTo>
                  <a:cubicBezTo>
                    <a:pt x="1905900" y="505627"/>
                    <a:pt x="1915425" y="487530"/>
                    <a:pt x="1924950" y="470385"/>
                  </a:cubicBezTo>
                  <a:cubicBezTo>
                    <a:pt x="1924950" y="470385"/>
                    <a:pt x="1924950" y="472290"/>
                    <a:pt x="1925902" y="473242"/>
                  </a:cubicBezTo>
                  <a:cubicBezTo>
                    <a:pt x="1927807" y="481815"/>
                    <a:pt x="1928760" y="490387"/>
                    <a:pt x="1931617" y="498007"/>
                  </a:cubicBezTo>
                  <a:cubicBezTo>
                    <a:pt x="1935427" y="509437"/>
                    <a:pt x="1942095" y="518010"/>
                    <a:pt x="1952572" y="523725"/>
                  </a:cubicBezTo>
                  <a:cubicBezTo>
                    <a:pt x="1959240" y="526582"/>
                    <a:pt x="1965907" y="529440"/>
                    <a:pt x="1973527" y="530392"/>
                  </a:cubicBezTo>
                  <a:cubicBezTo>
                    <a:pt x="1983052" y="532297"/>
                    <a:pt x="1991625" y="528487"/>
                    <a:pt x="1997340" y="520867"/>
                  </a:cubicBezTo>
                  <a:cubicBezTo>
                    <a:pt x="2002102" y="515152"/>
                    <a:pt x="2005912" y="510390"/>
                    <a:pt x="2010675" y="505627"/>
                  </a:cubicBezTo>
                  <a:cubicBezTo>
                    <a:pt x="2017342" y="497055"/>
                    <a:pt x="2024962" y="489435"/>
                    <a:pt x="2030677" y="480862"/>
                  </a:cubicBezTo>
                  <a:cubicBezTo>
                    <a:pt x="2040202" y="466575"/>
                    <a:pt x="2048775" y="450382"/>
                    <a:pt x="2057347" y="435142"/>
                  </a:cubicBezTo>
                  <a:cubicBezTo>
                    <a:pt x="2059252" y="432285"/>
                    <a:pt x="2062109" y="429427"/>
                    <a:pt x="2064967" y="426570"/>
                  </a:cubicBezTo>
                  <a:cubicBezTo>
                    <a:pt x="2065920" y="432285"/>
                    <a:pt x="2066872" y="436095"/>
                    <a:pt x="2067825" y="440857"/>
                  </a:cubicBezTo>
                  <a:cubicBezTo>
                    <a:pt x="2070682" y="455145"/>
                    <a:pt x="2073540" y="469432"/>
                    <a:pt x="2076397" y="484672"/>
                  </a:cubicBezTo>
                  <a:cubicBezTo>
                    <a:pt x="2076397" y="485625"/>
                    <a:pt x="2075445" y="487530"/>
                    <a:pt x="2074492" y="488482"/>
                  </a:cubicBezTo>
                  <a:cubicBezTo>
                    <a:pt x="2063062" y="502770"/>
                    <a:pt x="2050680" y="517057"/>
                    <a:pt x="2039250" y="531345"/>
                  </a:cubicBezTo>
                  <a:cubicBezTo>
                    <a:pt x="2033535" y="538965"/>
                    <a:pt x="2027820" y="547537"/>
                    <a:pt x="2023057" y="555157"/>
                  </a:cubicBezTo>
                  <a:cubicBezTo>
                    <a:pt x="2017342" y="563730"/>
                    <a:pt x="2011627" y="573255"/>
                    <a:pt x="2007817" y="582780"/>
                  </a:cubicBezTo>
                  <a:cubicBezTo>
                    <a:pt x="2003055" y="596115"/>
                    <a:pt x="2017342" y="616117"/>
                    <a:pt x="2033535" y="615165"/>
                  </a:cubicBezTo>
                  <a:cubicBezTo>
                    <a:pt x="2043059" y="615165"/>
                    <a:pt x="2050680" y="611355"/>
                    <a:pt x="2059252" y="607545"/>
                  </a:cubicBezTo>
                  <a:cubicBezTo>
                    <a:pt x="2071634" y="601830"/>
                    <a:pt x="2079255" y="593257"/>
                    <a:pt x="2085922" y="581827"/>
                  </a:cubicBezTo>
                  <a:cubicBezTo>
                    <a:pt x="2088780" y="576112"/>
                    <a:pt x="2090684" y="570397"/>
                    <a:pt x="2092590" y="563730"/>
                  </a:cubicBezTo>
                  <a:cubicBezTo>
                    <a:pt x="2095447" y="550395"/>
                    <a:pt x="2097352" y="536107"/>
                    <a:pt x="2098305" y="522772"/>
                  </a:cubicBezTo>
                  <a:cubicBezTo>
                    <a:pt x="2099257" y="513247"/>
                    <a:pt x="2096400" y="502770"/>
                    <a:pt x="2094495" y="492292"/>
                  </a:cubicBezTo>
                  <a:cubicBezTo>
                    <a:pt x="2093542" y="486577"/>
                    <a:pt x="2093542" y="480862"/>
                    <a:pt x="2099257" y="476100"/>
                  </a:cubicBezTo>
                  <a:cubicBezTo>
                    <a:pt x="2109735" y="465622"/>
                    <a:pt x="2120212" y="455145"/>
                    <a:pt x="2130690" y="444667"/>
                  </a:cubicBezTo>
                  <a:cubicBezTo>
                    <a:pt x="2140215" y="435142"/>
                    <a:pt x="2149740" y="424665"/>
                    <a:pt x="2159265" y="415140"/>
                  </a:cubicBezTo>
                  <a:cubicBezTo>
                    <a:pt x="2166885" y="407520"/>
                    <a:pt x="2175457" y="400852"/>
                    <a:pt x="2183077" y="393232"/>
                  </a:cubicBezTo>
                  <a:cubicBezTo>
                    <a:pt x="2187840" y="388470"/>
                    <a:pt x="2192602" y="381802"/>
                    <a:pt x="2197365" y="377992"/>
                  </a:cubicBezTo>
                  <a:cubicBezTo>
                    <a:pt x="2206890" y="370372"/>
                    <a:pt x="2217368" y="363705"/>
                    <a:pt x="2227845" y="357990"/>
                  </a:cubicBezTo>
                  <a:cubicBezTo>
                    <a:pt x="2240227" y="350370"/>
                    <a:pt x="2252610" y="342750"/>
                    <a:pt x="2264993" y="337035"/>
                  </a:cubicBezTo>
                  <a:cubicBezTo>
                    <a:pt x="2281185" y="329415"/>
                    <a:pt x="2298330" y="324652"/>
                    <a:pt x="2316427" y="324652"/>
                  </a:cubicBezTo>
                  <a:cubicBezTo>
                    <a:pt x="2330715" y="324652"/>
                    <a:pt x="2344050" y="326557"/>
                    <a:pt x="2358337" y="329415"/>
                  </a:cubicBezTo>
                  <a:cubicBezTo>
                    <a:pt x="2372625" y="332272"/>
                    <a:pt x="2386912" y="333225"/>
                    <a:pt x="2400247" y="335130"/>
                  </a:cubicBezTo>
                  <a:cubicBezTo>
                    <a:pt x="2421202" y="338940"/>
                    <a:pt x="2441205" y="342750"/>
                    <a:pt x="2462160" y="341797"/>
                  </a:cubicBezTo>
                  <a:cubicBezTo>
                    <a:pt x="2475495" y="340845"/>
                    <a:pt x="2489782" y="339892"/>
                    <a:pt x="2502165" y="337035"/>
                  </a:cubicBezTo>
                  <a:cubicBezTo>
                    <a:pt x="2521215" y="332272"/>
                    <a:pt x="2539312" y="326557"/>
                    <a:pt x="2558362" y="320842"/>
                  </a:cubicBezTo>
                  <a:cubicBezTo>
                    <a:pt x="2568840" y="317985"/>
                    <a:pt x="2578365" y="314175"/>
                    <a:pt x="2588843" y="310365"/>
                  </a:cubicBezTo>
                  <a:cubicBezTo>
                    <a:pt x="2606940" y="304650"/>
                    <a:pt x="2624085" y="297982"/>
                    <a:pt x="2642182" y="292267"/>
                  </a:cubicBezTo>
                  <a:cubicBezTo>
                    <a:pt x="2654565" y="288457"/>
                    <a:pt x="2667900" y="287505"/>
                    <a:pt x="2681235" y="283695"/>
                  </a:cubicBezTo>
                  <a:cubicBezTo>
                    <a:pt x="2695522" y="279885"/>
                    <a:pt x="2709810" y="278932"/>
                    <a:pt x="2724097" y="278932"/>
                  </a:cubicBezTo>
                  <a:cubicBezTo>
                    <a:pt x="2738385" y="277980"/>
                    <a:pt x="2753625" y="278932"/>
                    <a:pt x="2767912" y="279885"/>
                  </a:cubicBezTo>
                  <a:cubicBezTo>
                    <a:pt x="2774580" y="279885"/>
                    <a:pt x="2780295" y="280837"/>
                    <a:pt x="2786962" y="281790"/>
                  </a:cubicBezTo>
                  <a:cubicBezTo>
                    <a:pt x="2794582" y="282742"/>
                    <a:pt x="2803155" y="282742"/>
                    <a:pt x="2810775" y="283695"/>
                  </a:cubicBezTo>
                  <a:cubicBezTo>
                    <a:pt x="2819347" y="284647"/>
                    <a:pt x="2826968" y="285600"/>
                    <a:pt x="2835540" y="286552"/>
                  </a:cubicBezTo>
                  <a:lnTo>
                    <a:pt x="2835540" y="280837"/>
                  </a:lnTo>
                  <a:cubicBezTo>
                    <a:pt x="2842207" y="274170"/>
                    <a:pt x="2841255" y="274170"/>
                    <a:pt x="2840302" y="273217"/>
                  </a:cubicBezTo>
                  <a:moveTo>
                    <a:pt x="2094495" y="351322"/>
                  </a:moveTo>
                  <a:cubicBezTo>
                    <a:pt x="2095447" y="340845"/>
                    <a:pt x="2097352" y="329415"/>
                    <a:pt x="2099257" y="318937"/>
                  </a:cubicBezTo>
                  <a:cubicBezTo>
                    <a:pt x="2101162" y="312270"/>
                    <a:pt x="2104020" y="305602"/>
                    <a:pt x="2105925" y="298935"/>
                  </a:cubicBezTo>
                  <a:cubicBezTo>
                    <a:pt x="2106877" y="297030"/>
                    <a:pt x="2107830" y="295125"/>
                    <a:pt x="2107830" y="294172"/>
                  </a:cubicBezTo>
                  <a:cubicBezTo>
                    <a:pt x="2109735" y="282742"/>
                    <a:pt x="2119260" y="278932"/>
                    <a:pt x="2127832" y="274170"/>
                  </a:cubicBezTo>
                  <a:cubicBezTo>
                    <a:pt x="2128785" y="273217"/>
                    <a:pt x="2133547" y="275122"/>
                    <a:pt x="2134500" y="277027"/>
                  </a:cubicBezTo>
                  <a:cubicBezTo>
                    <a:pt x="2136405" y="280837"/>
                    <a:pt x="2139262" y="285600"/>
                    <a:pt x="2138310" y="288457"/>
                  </a:cubicBezTo>
                  <a:cubicBezTo>
                    <a:pt x="2136405" y="297982"/>
                    <a:pt x="2134500" y="308460"/>
                    <a:pt x="2131643" y="317985"/>
                  </a:cubicBezTo>
                  <a:cubicBezTo>
                    <a:pt x="2122118" y="340845"/>
                    <a:pt x="2105925" y="358942"/>
                    <a:pt x="2091637" y="378945"/>
                  </a:cubicBezTo>
                  <a:cubicBezTo>
                    <a:pt x="2092590" y="369420"/>
                    <a:pt x="2093542" y="359895"/>
                    <a:pt x="2094495" y="351322"/>
                  </a:cubicBezTo>
                  <a:moveTo>
                    <a:pt x="1502992" y="216067"/>
                  </a:moveTo>
                  <a:cubicBezTo>
                    <a:pt x="1506802" y="199875"/>
                    <a:pt x="1511565" y="183682"/>
                    <a:pt x="1515375" y="167490"/>
                  </a:cubicBezTo>
                  <a:cubicBezTo>
                    <a:pt x="1518232" y="155107"/>
                    <a:pt x="1520137" y="141772"/>
                    <a:pt x="1522995" y="129390"/>
                  </a:cubicBezTo>
                  <a:cubicBezTo>
                    <a:pt x="1523947" y="123675"/>
                    <a:pt x="1526805" y="118912"/>
                    <a:pt x="1529662" y="113197"/>
                  </a:cubicBezTo>
                  <a:cubicBezTo>
                    <a:pt x="1531567" y="108435"/>
                    <a:pt x="1535377" y="108435"/>
                    <a:pt x="1540140" y="110340"/>
                  </a:cubicBezTo>
                  <a:cubicBezTo>
                    <a:pt x="1552522" y="115102"/>
                    <a:pt x="1554427" y="124627"/>
                    <a:pt x="1556332" y="136057"/>
                  </a:cubicBezTo>
                  <a:cubicBezTo>
                    <a:pt x="1558237" y="153202"/>
                    <a:pt x="1554427" y="168442"/>
                    <a:pt x="1548712" y="184635"/>
                  </a:cubicBezTo>
                  <a:cubicBezTo>
                    <a:pt x="1543950" y="197970"/>
                    <a:pt x="1540140" y="210352"/>
                    <a:pt x="1535377" y="223687"/>
                  </a:cubicBezTo>
                  <a:cubicBezTo>
                    <a:pt x="1530615" y="238927"/>
                    <a:pt x="1522042" y="251310"/>
                    <a:pt x="1514422" y="265597"/>
                  </a:cubicBezTo>
                  <a:cubicBezTo>
                    <a:pt x="1511565" y="271312"/>
                    <a:pt x="1508707" y="277980"/>
                    <a:pt x="1504897" y="283695"/>
                  </a:cubicBezTo>
                  <a:cubicBezTo>
                    <a:pt x="1503945" y="285600"/>
                    <a:pt x="1501087" y="286552"/>
                    <a:pt x="1499182" y="287505"/>
                  </a:cubicBezTo>
                  <a:cubicBezTo>
                    <a:pt x="1495372" y="288457"/>
                    <a:pt x="1490610" y="288457"/>
                    <a:pt x="1484895" y="289410"/>
                  </a:cubicBezTo>
                  <a:cubicBezTo>
                    <a:pt x="1492515" y="263692"/>
                    <a:pt x="1497277" y="239880"/>
                    <a:pt x="1502992" y="216067"/>
                  </a:cubicBezTo>
                  <a:moveTo>
                    <a:pt x="1484895" y="299887"/>
                  </a:moveTo>
                  <a:cubicBezTo>
                    <a:pt x="1486800" y="295125"/>
                    <a:pt x="1492515" y="296077"/>
                    <a:pt x="1498230" y="296077"/>
                  </a:cubicBezTo>
                  <a:cubicBezTo>
                    <a:pt x="1492515" y="304650"/>
                    <a:pt x="1487752" y="311317"/>
                    <a:pt x="1482990" y="318937"/>
                  </a:cubicBezTo>
                  <a:cubicBezTo>
                    <a:pt x="1482990" y="318937"/>
                    <a:pt x="1482037" y="318937"/>
                    <a:pt x="1482037" y="318937"/>
                  </a:cubicBezTo>
                  <a:cubicBezTo>
                    <a:pt x="1482990" y="312270"/>
                    <a:pt x="1482990" y="305602"/>
                    <a:pt x="1484895" y="299887"/>
                  </a:cubicBezTo>
                  <a:moveTo>
                    <a:pt x="859102" y="256072"/>
                  </a:moveTo>
                  <a:cubicBezTo>
                    <a:pt x="863865" y="236070"/>
                    <a:pt x="868627" y="217020"/>
                    <a:pt x="874342" y="197970"/>
                  </a:cubicBezTo>
                  <a:cubicBezTo>
                    <a:pt x="879105" y="180825"/>
                    <a:pt x="885772" y="164632"/>
                    <a:pt x="890535" y="148440"/>
                  </a:cubicBezTo>
                  <a:cubicBezTo>
                    <a:pt x="894345" y="134152"/>
                    <a:pt x="898155" y="119865"/>
                    <a:pt x="902917" y="106530"/>
                  </a:cubicBezTo>
                  <a:cubicBezTo>
                    <a:pt x="906727" y="97005"/>
                    <a:pt x="912442" y="88432"/>
                    <a:pt x="917205" y="78907"/>
                  </a:cubicBezTo>
                  <a:cubicBezTo>
                    <a:pt x="917205" y="77955"/>
                    <a:pt x="918157" y="77955"/>
                    <a:pt x="919110" y="77002"/>
                  </a:cubicBezTo>
                  <a:cubicBezTo>
                    <a:pt x="929587" y="98910"/>
                    <a:pt x="933397" y="121770"/>
                    <a:pt x="928635" y="144630"/>
                  </a:cubicBezTo>
                  <a:cubicBezTo>
                    <a:pt x="926730" y="154155"/>
                    <a:pt x="926730" y="164632"/>
                    <a:pt x="924825" y="174157"/>
                  </a:cubicBezTo>
                  <a:cubicBezTo>
                    <a:pt x="922920" y="183682"/>
                    <a:pt x="921015" y="193207"/>
                    <a:pt x="917205" y="201780"/>
                  </a:cubicBezTo>
                  <a:cubicBezTo>
                    <a:pt x="910537" y="218925"/>
                    <a:pt x="901965" y="235117"/>
                    <a:pt x="893392" y="252262"/>
                  </a:cubicBezTo>
                  <a:cubicBezTo>
                    <a:pt x="881962" y="275122"/>
                    <a:pt x="869580" y="297030"/>
                    <a:pt x="854340" y="317032"/>
                  </a:cubicBezTo>
                  <a:cubicBezTo>
                    <a:pt x="851482" y="320842"/>
                    <a:pt x="848625" y="324652"/>
                    <a:pt x="845767" y="329415"/>
                  </a:cubicBezTo>
                  <a:cubicBezTo>
                    <a:pt x="844815" y="329415"/>
                    <a:pt x="844815" y="329415"/>
                    <a:pt x="843862" y="328462"/>
                  </a:cubicBezTo>
                  <a:cubicBezTo>
                    <a:pt x="848625" y="303697"/>
                    <a:pt x="853387" y="279885"/>
                    <a:pt x="859102" y="256072"/>
                  </a:cubicBezTo>
                  <a:moveTo>
                    <a:pt x="674317" y="165585"/>
                  </a:moveTo>
                  <a:cubicBezTo>
                    <a:pt x="682890" y="151297"/>
                    <a:pt x="691462" y="137962"/>
                    <a:pt x="700987" y="124627"/>
                  </a:cubicBezTo>
                  <a:cubicBezTo>
                    <a:pt x="713370" y="107482"/>
                    <a:pt x="725752" y="90337"/>
                    <a:pt x="740992" y="75097"/>
                  </a:cubicBezTo>
                  <a:cubicBezTo>
                    <a:pt x="749565" y="66525"/>
                    <a:pt x="758137" y="58905"/>
                    <a:pt x="766710" y="50332"/>
                  </a:cubicBezTo>
                  <a:cubicBezTo>
                    <a:pt x="772425" y="44617"/>
                    <a:pt x="777187" y="37950"/>
                    <a:pt x="782902" y="31282"/>
                  </a:cubicBezTo>
                  <a:cubicBezTo>
                    <a:pt x="787665" y="25567"/>
                    <a:pt x="792427" y="18900"/>
                    <a:pt x="798142" y="15090"/>
                  </a:cubicBezTo>
                  <a:cubicBezTo>
                    <a:pt x="803857" y="11280"/>
                    <a:pt x="810525" y="10327"/>
                    <a:pt x="817192" y="10327"/>
                  </a:cubicBezTo>
                  <a:cubicBezTo>
                    <a:pt x="822907" y="10327"/>
                    <a:pt x="822907" y="16042"/>
                    <a:pt x="822907" y="19852"/>
                  </a:cubicBezTo>
                  <a:cubicBezTo>
                    <a:pt x="823860" y="29377"/>
                    <a:pt x="820050" y="37950"/>
                    <a:pt x="815287" y="46522"/>
                  </a:cubicBezTo>
                  <a:cubicBezTo>
                    <a:pt x="804810" y="64620"/>
                    <a:pt x="789570" y="79860"/>
                    <a:pt x="775282" y="95100"/>
                  </a:cubicBezTo>
                  <a:cubicBezTo>
                    <a:pt x="766710" y="103672"/>
                    <a:pt x="759090" y="113197"/>
                    <a:pt x="751470" y="121770"/>
                  </a:cubicBezTo>
                  <a:cubicBezTo>
                    <a:pt x="739087" y="135105"/>
                    <a:pt x="728610" y="148440"/>
                    <a:pt x="713370" y="158917"/>
                  </a:cubicBezTo>
                  <a:cubicBezTo>
                    <a:pt x="700035" y="167490"/>
                    <a:pt x="687652" y="177015"/>
                    <a:pt x="674317" y="185587"/>
                  </a:cubicBezTo>
                  <a:cubicBezTo>
                    <a:pt x="670507" y="188445"/>
                    <a:pt x="666697" y="189397"/>
                    <a:pt x="662887" y="191302"/>
                  </a:cubicBezTo>
                  <a:lnTo>
                    <a:pt x="661935" y="190350"/>
                  </a:lnTo>
                  <a:cubicBezTo>
                    <a:pt x="665745" y="181777"/>
                    <a:pt x="669555" y="173205"/>
                    <a:pt x="674317" y="165585"/>
                  </a:cubicBezTo>
                  <a:moveTo>
                    <a:pt x="1101037" y="294172"/>
                  </a:moveTo>
                  <a:cubicBezTo>
                    <a:pt x="1100085" y="294172"/>
                    <a:pt x="1099132" y="294172"/>
                    <a:pt x="1098180" y="294172"/>
                  </a:cubicBezTo>
                  <a:cubicBezTo>
                    <a:pt x="1096275" y="287505"/>
                    <a:pt x="1092465" y="280837"/>
                    <a:pt x="1091512" y="274170"/>
                  </a:cubicBezTo>
                  <a:cubicBezTo>
                    <a:pt x="1090560" y="266550"/>
                    <a:pt x="1091512" y="257977"/>
                    <a:pt x="1091512" y="249405"/>
                  </a:cubicBezTo>
                  <a:cubicBezTo>
                    <a:pt x="1091512" y="246547"/>
                    <a:pt x="1090560" y="242737"/>
                    <a:pt x="1090560" y="239880"/>
                  </a:cubicBezTo>
                  <a:cubicBezTo>
                    <a:pt x="1090560" y="233212"/>
                    <a:pt x="1090560" y="226545"/>
                    <a:pt x="1090560" y="219877"/>
                  </a:cubicBezTo>
                  <a:cubicBezTo>
                    <a:pt x="1090560" y="217972"/>
                    <a:pt x="1092465" y="217020"/>
                    <a:pt x="1093417" y="215115"/>
                  </a:cubicBezTo>
                  <a:cubicBezTo>
                    <a:pt x="1095322" y="216067"/>
                    <a:pt x="1097227" y="217020"/>
                    <a:pt x="1098180" y="217972"/>
                  </a:cubicBezTo>
                  <a:cubicBezTo>
                    <a:pt x="1104847" y="231307"/>
                    <a:pt x="1109610" y="245595"/>
                    <a:pt x="1106752" y="260835"/>
                  </a:cubicBezTo>
                  <a:cubicBezTo>
                    <a:pt x="1104847" y="272265"/>
                    <a:pt x="1102942" y="282742"/>
                    <a:pt x="1101037" y="294172"/>
                  </a:cubicBezTo>
                  <a:moveTo>
                    <a:pt x="1367737" y="346560"/>
                  </a:moveTo>
                  <a:cubicBezTo>
                    <a:pt x="1368690" y="338940"/>
                    <a:pt x="1369642" y="331320"/>
                    <a:pt x="1371547" y="323700"/>
                  </a:cubicBezTo>
                  <a:cubicBezTo>
                    <a:pt x="1372500" y="317032"/>
                    <a:pt x="1374405" y="309412"/>
                    <a:pt x="1377262" y="302745"/>
                  </a:cubicBezTo>
                  <a:cubicBezTo>
                    <a:pt x="1381072" y="293220"/>
                    <a:pt x="1386787" y="284647"/>
                    <a:pt x="1392502" y="276075"/>
                  </a:cubicBezTo>
                  <a:cubicBezTo>
                    <a:pt x="1393455" y="274170"/>
                    <a:pt x="1396312" y="274170"/>
                    <a:pt x="1399170" y="273217"/>
                  </a:cubicBezTo>
                  <a:cubicBezTo>
                    <a:pt x="1402980" y="279885"/>
                    <a:pt x="1403932" y="286552"/>
                    <a:pt x="1400122" y="293220"/>
                  </a:cubicBezTo>
                  <a:cubicBezTo>
                    <a:pt x="1396312" y="301792"/>
                    <a:pt x="1391550" y="311317"/>
                    <a:pt x="1386787" y="319890"/>
                  </a:cubicBezTo>
                  <a:cubicBezTo>
                    <a:pt x="1382025" y="329415"/>
                    <a:pt x="1375357" y="337035"/>
                    <a:pt x="1369642" y="346560"/>
                  </a:cubicBezTo>
                  <a:cubicBezTo>
                    <a:pt x="1369642" y="346560"/>
                    <a:pt x="1368690" y="346560"/>
                    <a:pt x="1367737" y="346560"/>
                  </a:cubicBezTo>
                  <a:moveTo>
                    <a:pt x="1382025" y="494197"/>
                  </a:moveTo>
                  <a:cubicBezTo>
                    <a:pt x="1382025" y="520867"/>
                    <a:pt x="1368690" y="540870"/>
                    <a:pt x="1346782" y="556110"/>
                  </a:cubicBezTo>
                  <a:cubicBezTo>
                    <a:pt x="1340115" y="560872"/>
                    <a:pt x="1332495" y="562777"/>
                    <a:pt x="1324875" y="564682"/>
                  </a:cubicBezTo>
                  <a:cubicBezTo>
                    <a:pt x="1314397" y="567540"/>
                    <a:pt x="1302967" y="560872"/>
                    <a:pt x="1302967" y="551347"/>
                  </a:cubicBezTo>
                  <a:cubicBezTo>
                    <a:pt x="1302967" y="548490"/>
                    <a:pt x="1303920" y="545632"/>
                    <a:pt x="1304872" y="543727"/>
                  </a:cubicBezTo>
                  <a:cubicBezTo>
                    <a:pt x="1310587" y="535155"/>
                    <a:pt x="1315350" y="526582"/>
                    <a:pt x="1322017" y="518962"/>
                  </a:cubicBezTo>
                  <a:cubicBezTo>
                    <a:pt x="1325827" y="514200"/>
                    <a:pt x="1331542" y="510390"/>
                    <a:pt x="1336305" y="505627"/>
                  </a:cubicBezTo>
                  <a:cubicBezTo>
                    <a:pt x="1347735" y="496102"/>
                    <a:pt x="1358212" y="485625"/>
                    <a:pt x="1369642" y="476100"/>
                  </a:cubicBezTo>
                  <a:cubicBezTo>
                    <a:pt x="1373452" y="472290"/>
                    <a:pt x="1377262" y="469432"/>
                    <a:pt x="1382025" y="465622"/>
                  </a:cubicBezTo>
                  <a:cubicBezTo>
                    <a:pt x="1382025" y="475147"/>
                    <a:pt x="1382977" y="484672"/>
                    <a:pt x="1382025" y="494197"/>
                  </a:cubicBezTo>
                  <a:moveTo>
                    <a:pt x="2076397" y="570397"/>
                  </a:moveTo>
                  <a:cubicBezTo>
                    <a:pt x="2072587" y="581827"/>
                    <a:pt x="2064015" y="589447"/>
                    <a:pt x="2054490" y="596115"/>
                  </a:cubicBezTo>
                  <a:cubicBezTo>
                    <a:pt x="2049727" y="598972"/>
                    <a:pt x="2044965" y="600877"/>
                    <a:pt x="2040202" y="601830"/>
                  </a:cubicBezTo>
                  <a:cubicBezTo>
                    <a:pt x="2038297" y="602782"/>
                    <a:pt x="2036392" y="601830"/>
                    <a:pt x="2034487" y="600877"/>
                  </a:cubicBezTo>
                  <a:cubicBezTo>
                    <a:pt x="2024962" y="592305"/>
                    <a:pt x="2017342" y="577065"/>
                    <a:pt x="2028772" y="563730"/>
                  </a:cubicBezTo>
                  <a:cubicBezTo>
                    <a:pt x="2036392" y="554205"/>
                    <a:pt x="2042107" y="542775"/>
                    <a:pt x="2048775" y="533250"/>
                  </a:cubicBezTo>
                  <a:cubicBezTo>
                    <a:pt x="2057347" y="521820"/>
                    <a:pt x="2067825" y="510390"/>
                    <a:pt x="2076397" y="498960"/>
                  </a:cubicBezTo>
                  <a:cubicBezTo>
                    <a:pt x="2078302" y="496102"/>
                    <a:pt x="2081159" y="494197"/>
                    <a:pt x="2083065" y="492292"/>
                  </a:cubicBezTo>
                  <a:cubicBezTo>
                    <a:pt x="2084017" y="492292"/>
                    <a:pt x="2084017" y="493245"/>
                    <a:pt x="2084970" y="493245"/>
                  </a:cubicBezTo>
                  <a:cubicBezTo>
                    <a:pt x="2084970" y="519915"/>
                    <a:pt x="2084970" y="545632"/>
                    <a:pt x="2076397" y="570397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/>
            <p:cNvSpPr/>
            <p:nvPr/>
          </p:nvSpPr>
          <p:spPr>
            <a:xfrm>
              <a:off x="7010689" y="2359805"/>
              <a:ext cx="2838450" cy="523875"/>
            </a:xfrm>
            <a:custGeom>
              <a:avLst/>
              <a:gdLst>
                <a:gd name="connsiteX0" fmla="*/ 2824639 w 2838450"/>
                <a:gd name="connsiteY0" fmla="*/ 200255 h 523875"/>
                <a:gd name="connsiteX1" fmla="*/ 2797017 w 2838450"/>
                <a:gd name="connsiteY1" fmla="*/ 201208 h 523875"/>
                <a:gd name="connsiteX2" fmla="*/ 2751297 w 2838450"/>
                <a:gd name="connsiteY2" fmla="*/ 192635 h 523875"/>
                <a:gd name="connsiteX3" fmla="*/ 2741772 w 2838450"/>
                <a:gd name="connsiteY3" fmla="*/ 190730 h 523875"/>
                <a:gd name="connsiteX4" fmla="*/ 2700814 w 2838450"/>
                <a:gd name="connsiteY4" fmla="*/ 185015 h 523875"/>
                <a:gd name="connsiteX5" fmla="*/ 2652236 w 2838450"/>
                <a:gd name="connsiteY5" fmla="*/ 179300 h 523875"/>
                <a:gd name="connsiteX6" fmla="*/ 2648426 w 2838450"/>
                <a:gd name="connsiteY6" fmla="*/ 179300 h 523875"/>
                <a:gd name="connsiteX7" fmla="*/ 2593181 w 2838450"/>
                <a:gd name="connsiteY7" fmla="*/ 181205 h 523875"/>
                <a:gd name="connsiteX8" fmla="*/ 2568417 w 2838450"/>
                <a:gd name="connsiteY8" fmla="*/ 185015 h 523875"/>
                <a:gd name="connsiteX9" fmla="*/ 2519839 w 2838450"/>
                <a:gd name="connsiteY9" fmla="*/ 191683 h 523875"/>
                <a:gd name="connsiteX10" fmla="*/ 2476976 w 2838450"/>
                <a:gd name="connsiteY10" fmla="*/ 201208 h 523875"/>
                <a:gd name="connsiteX11" fmla="*/ 2445544 w 2838450"/>
                <a:gd name="connsiteY11" fmla="*/ 208828 h 523875"/>
                <a:gd name="connsiteX12" fmla="*/ 2394109 w 2838450"/>
                <a:gd name="connsiteY12" fmla="*/ 219305 h 523875"/>
                <a:gd name="connsiteX13" fmla="*/ 2325529 w 2838450"/>
                <a:gd name="connsiteY13" fmla="*/ 227878 h 523875"/>
                <a:gd name="connsiteX14" fmla="*/ 2315051 w 2838450"/>
                <a:gd name="connsiteY14" fmla="*/ 227878 h 523875"/>
                <a:gd name="connsiteX15" fmla="*/ 2263617 w 2838450"/>
                <a:gd name="connsiteY15" fmla="*/ 228830 h 523875"/>
                <a:gd name="connsiteX16" fmla="*/ 2215039 w 2838450"/>
                <a:gd name="connsiteY16" fmla="*/ 223115 h 523875"/>
                <a:gd name="connsiteX17" fmla="*/ 2178844 w 2838450"/>
                <a:gd name="connsiteY17" fmla="*/ 218353 h 523875"/>
                <a:gd name="connsiteX18" fmla="*/ 2135981 w 2838450"/>
                <a:gd name="connsiteY18" fmla="*/ 210733 h 523875"/>
                <a:gd name="connsiteX19" fmla="*/ 2080736 w 2838450"/>
                <a:gd name="connsiteY19" fmla="*/ 198350 h 523875"/>
                <a:gd name="connsiteX20" fmla="*/ 2034064 w 2838450"/>
                <a:gd name="connsiteY20" fmla="*/ 187873 h 523875"/>
                <a:gd name="connsiteX21" fmla="*/ 1992154 w 2838450"/>
                <a:gd name="connsiteY21" fmla="*/ 184063 h 523875"/>
                <a:gd name="connsiteX22" fmla="*/ 1958817 w 2838450"/>
                <a:gd name="connsiteY22" fmla="*/ 190730 h 523875"/>
                <a:gd name="connsiteX23" fmla="*/ 1910239 w 2838450"/>
                <a:gd name="connsiteY23" fmla="*/ 224068 h 523875"/>
                <a:gd name="connsiteX24" fmla="*/ 1863567 w 2838450"/>
                <a:gd name="connsiteY24" fmla="*/ 271693 h 523875"/>
                <a:gd name="connsiteX25" fmla="*/ 1806417 w 2838450"/>
                <a:gd name="connsiteY25" fmla="*/ 315508 h 523875"/>
                <a:gd name="connsiteX26" fmla="*/ 1780699 w 2838450"/>
                <a:gd name="connsiteY26" fmla="*/ 331700 h 523875"/>
                <a:gd name="connsiteX27" fmla="*/ 1782604 w 2838450"/>
                <a:gd name="connsiteY27" fmla="*/ 313603 h 523875"/>
                <a:gd name="connsiteX28" fmla="*/ 1784509 w 2838450"/>
                <a:gd name="connsiteY28" fmla="*/ 279313 h 523875"/>
                <a:gd name="connsiteX29" fmla="*/ 1790224 w 2838450"/>
                <a:gd name="connsiteY29" fmla="*/ 223115 h 523875"/>
                <a:gd name="connsiteX30" fmla="*/ 1791176 w 2838450"/>
                <a:gd name="connsiteY30" fmla="*/ 212638 h 523875"/>
                <a:gd name="connsiteX31" fmla="*/ 1793081 w 2838450"/>
                <a:gd name="connsiteY31" fmla="*/ 189778 h 523875"/>
                <a:gd name="connsiteX32" fmla="*/ 1792129 w 2838450"/>
                <a:gd name="connsiteY32" fmla="*/ 169775 h 523875"/>
                <a:gd name="connsiteX33" fmla="*/ 1782604 w 2838450"/>
                <a:gd name="connsiteY33" fmla="*/ 164060 h 523875"/>
                <a:gd name="connsiteX34" fmla="*/ 1778794 w 2838450"/>
                <a:gd name="connsiteY34" fmla="*/ 166918 h 523875"/>
                <a:gd name="connsiteX35" fmla="*/ 1769269 w 2838450"/>
                <a:gd name="connsiteY35" fmla="*/ 214543 h 523875"/>
                <a:gd name="connsiteX36" fmla="*/ 1764506 w 2838450"/>
                <a:gd name="connsiteY36" fmla="*/ 243118 h 523875"/>
                <a:gd name="connsiteX37" fmla="*/ 1751171 w 2838450"/>
                <a:gd name="connsiteY37" fmla="*/ 270740 h 523875"/>
                <a:gd name="connsiteX38" fmla="*/ 1708309 w 2838450"/>
                <a:gd name="connsiteY38" fmla="*/ 319318 h 523875"/>
                <a:gd name="connsiteX39" fmla="*/ 1686401 w 2838450"/>
                <a:gd name="connsiteY39" fmla="*/ 325033 h 523875"/>
                <a:gd name="connsiteX40" fmla="*/ 1668304 w 2838450"/>
                <a:gd name="connsiteY40" fmla="*/ 301220 h 523875"/>
                <a:gd name="connsiteX41" fmla="*/ 1665446 w 2838450"/>
                <a:gd name="connsiteY41" fmla="*/ 261215 h 523875"/>
                <a:gd name="connsiteX42" fmla="*/ 1669256 w 2838450"/>
                <a:gd name="connsiteY42" fmla="*/ 226925 h 523875"/>
                <a:gd name="connsiteX43" fmla="*/ 1683544 w 2838450"/>
                <a:gd name="connsiteY43" fmla="*/ 170728 h 523875"/>
                <a:gd name="connsiteX44" fmla="*/ 1686401 w 2838450"/>
                <a:gd name="connsiteY44" fmla="*/ 135485 h 523875"/>
                <a:gd name="connsiteX45" fmla="*/ 1678781 w 2838450"/>
                <a:gd name="connsiteY45" fmla="*/ 129770 h 523875"/>
                <a:gd name="connsiteX46" fmla="*/ 1672114 w 2838450"/>
                <a:gd name="connsiteY46" fmla="*/ 134533 h 523875"/>
                <a:gd name="connsiteX47" fmla="*/ 1659731 w 2838450"/>
                <a:gd name="connsiteY47" fmla="*/ 169775 h 523875"/>
                <a:gd name="connsiteX48" fmla="*/ 1647349 w 2838450"/>
                <a:gd name="connsiteY48" fmla="*/ 223115 h 523875"/>
                <a:gd name="connsiteX49" fmla="*/ 1642586 w 2838450"/>
                <a:gd name="connsiteY49" fmla="*/ 262168 h 523875"/>
                <a:gd name="connsiteX50" fmla="*/ 1636871 w 2838450"/>
                <a:gd name="connsiteY50" fmla="*/ 282170 h 523875"/>
                <a:gd name="connsiteX51" fmla="*/ 1619726 w 2838450"/>
                <a:gd name="connsiteY51" fmla="*/ 301220 h 523875"/>
                <a:gd name="connsiteX52" fmla="*/ 1604486 w 2838450"/>
                <a:gd name="connsiteY52" fmla="*/ 312650 h 523875"/>
                <a:gd name="connsiteX53" fmla="*/ 1588294 w 2838450"/>
                <a:gd name="connsiteY53" fmla="*/ 306935 h 523875"/>
                <a:gd name="connsiteX54" fmla="*/ 1587342 w 2838450"/>
                <a:gd name="connsiteY54" fmla="*/ 273598 h 523875"/>
                <a:gd name="connsiteX55" fmla="*/ 1608296 w 2838450"/>
                <a:gd name="connsiteY55" fmla="*/ 208828 h 523875"/>
                <a:gd name="connsiteX56" fmla="*/ 1608296 w 2838450"/>
                <a:gd name="connsiteY56" fmla="*/ 180253 h 523875"/>
                <a:gd name="connsiteX57" fmla="*/ 1600676 w 2838450"/>
                <a:gd name="connsiteY57" fmla="*/ 176443 h 523875"/>
                <a:gd name="connsiteX58" fmla="*/ 1588294 w 2838450"/>
                <a:gd name="connsiteY58" fmla="*/ 178348 h 523875"/>
                <a:gd name="connsiteX59" fmla="*/ 1553051 w 2838450"/>
                <a:gd name="connsiteY59" fmla="*/ 178348 h 523875"/>
                <a:gd name="connsiteX60" fmla="*/ 1553051 w 2838450"/>
                <a:gd name="connsiteY60" fmla="*/ 174538 h 523875"/>
                <a:gd name="connsiteX61" fmla="*/ 1559719 w 2838450"/>
                <a:gd name="connsiteY61" fmla="*/ 150725 h 523875"/>
                <a:gd name="connsiteX62" fmla="*/ 1559719 w 2838450"/>
                <a:gd name="connsiteY62" fmla="*/ 117388 h 523875"/>
                <a:gd name="connsiteX63" fmla="*/ 1548289 w 2838450"/>
                <a:gd name="connsiteY63" fmla="*/ 83098 h 523875"/>
                <a:gd name="connsiteX64" fmla="*/ 1528286 w 2838450"/>
                <a:gd name="connsiteY64" fmla="*/ 71668 h 523875"/>
                <a:gd name="connsiteX65" fmla="*/ 1511142 w 2838450"/>
                <a:gd name="connsiteY65" fmla="*/ 92623 h 523875"/>
                <a:gd name="connsiteX66" fmla="*/ 1507331 w 2838450"/>
                <a:gd name="connsiteY66" fmla="*/ 111673 h 523875"/>
                <a:gd name="connsiteX67" fmla="*/ 1504474 w 2838450"/>
                <a:gd name="connsiteY67" fmla="*/ 149773 h 523875"/>
                <a:gd name="connsiteX68" fmla="*/ 1539717 w 2838450"/>
                <a:gd name="connsiteY68" fmla="*/ 186920 h 523875"/>
                <a:gd name="connsiteX69" fmla="*/ 1525429 w 2838450"/>
                <a:gd name="connsiteY69" fmla="*/ 222163 h 523875"/>
                <a:gd name="connsiteX70" fmla="*/ 1485424 w 2838450"/>
                <a:gd name="connsiteY70" fmla="*/ 299315 h 523875"/>
                <a:gd name="connsiteX71" fmla="*/ 1461611 w 2838450"/>
                <a:gd name="connsiteY71" fmla="*/ 332653 h 523875"/>
                <a:gd name="connsiteX72" fmla="*/ 1431131 w 2838450"/>
                <a:gd name="connsiteY72" fmla="*/ 339320 h 523875"/>
                <a:gd name="connsiteX73" fmla="*/ 1426369 w 2838450"/>
                <a:gd name="connsiteY73" fmla="*/ 334558 h 523875"/>
                <a:gd name="connsiteX74" fmla="*/ 1423511 w 2838450"/>
                <a:gd name="connsiteY74" fmla="*/ 306935 h 523875"/>
                <a:gd name="connsiteX75" fmla="*/ 1433989 w 2838450"/>
                <a:gd name="connsiteY75" fmla="*/ 254548 h 523875"/>
                <a:gd name="connsiteX76" fmla="*/ 1442561 w 2838450"/>
                <a:gd name="connsiteY76" fmla="*/ 227878 h 523875"/>
                <a:gd name="connsiteX77" fmla="*/ 1453039 w 2838450"/>
                <a:gd name="connsiteY77" fmla="*/ 176443 h 523875"/>
                <a:gd name="connsiteX78" fmla="*/ 1447324 w 2838450"/>
                <a:gd name="connsiteY78" fmla="*/ 163108 h 523875"/>
                <a:gd name="connsiteX79" fmla="*/ 1432084 w 2838450"/>
                <a:gd name="connsiteY79" fmla="*/ 160250 h 523875"/>
                <a:gd name="connsiteX80" fmla="*/ 1408271 w 2838450"/>
                <a:gd name="connsiteY80" fmla="*/ 157393 h 523875"/>
                <a:gd name="connsiteX81" fmla="*/ 1402556 w 2838450"/>
                <a:gd name="connsiteY81" fmla="*/ 148820 h 523875"/>
                <a:gd name="connsiteX82" fmla="*/ 1406367 w 2838450"/>
                <a:gd name="connsiteY82" fmla="*/ 123103 h 523875"/>
                <a:gd name="connsiteX83" fmla="*/ 1403509 w 2838450"/>
                <a:gd name="connsiteY83" fmla="*/ 90718 h 523875"/>
                <a:gd name="connsiteX84" fmla="*/ 1385411 w 2838450"/>
                <a:gd name="connsiteY84" fmla="*/ 61190 h 523875"/>
                <a:gd name="connsiteX85" fmla="*/ 1366361 w 2838450"/>
                <a:gd name="connsiteY85" fmla="*/ 56428 h 523875"/>
                <a:gd name="connsiteX86" fmla="*/ 1347311 w 2838450"/>
                <a:gd name="connsiteY86" fmla="*/ 73573 h 523875"/>
                <a:gd name="connsiteX87" fmla="*/ 1345406 w 2838450"/>
                <a:gd name="connsiteY87" fmla="*/ 111673 h 523875"/>
                <a:gd name="connsiteX88" fmla="*/ 1357789 w 2838450"/>
                <a:gd name="connsiteY88" fmla="*/ 145963 h 523875"/>
                <a:gd name="connsiteX89" fmla="*/ 1369219 w 2838450"/>
                <a:gd name="connsiteY89" fmla="*/ 156440 h 523875"/>
                <a:gd name="connsiteX90" fmla="*/ 1393984 w 2838450"/>
                <a:gd name="connsiteY90" fmla="*/ 168823 h 523875"/>
                <a:gd name="connsiteX91" fmla="*/ 1393031 w 2838450"/>
                <a:gd name="connsiteY91" fmla="*/ 174538 h 523875"/>
                <a:gd name="connsiteX92" fmla="*/ 1365409 w 2838450"/>
                <a:gd name="connsiteY92" fmla="*/ 244070 h 523875"/>
                <a:gd name="connsiteX93" fmla="*/ 1342549 w 2838450"/>
                <a:gd name="connsiteY93" fmla="*/ 286933 h 523875"/>
                <a:gd name="connsiteX94" fmla="*/ 1313021 w 2838450"/>
                <a:gd name="connsiteY94" fmla="*/ 316460 h 523875"/>
                <a:gd name="connsiteX95" fmla="*/ 1279684 w 2838450"/>
                <a:gd name="connsiteY95" fmla="*/ 322175 h 523875"/>
                <a:gd name="connsiteX96" fmla="*/ 1262539 w 2838450"/>
                <a:gd name="connsiteY96" fmla="*/ 311698 h 523875"/>
                <a:gd name="connsiteX97" fmla="*/ 1253014 w 2838450"/>
                <a:gd name="connsiteY97" fmla="*/ 294553 h 523875"/>
                <a:gd name="connsiteX98" fmla="*/ 1247299 w 2838450"/>
                <a:gd name="connsiteY98" fmla="*/ 253595 h 523875"/>
                <a:gd name="connsiteX99" fmla="*/ 1262539 w 2838450"/>
                <a:gd name="connsiteY99" fmla="*/ 249785 h 523875"/>
                <a:gd name="connsiteX100" fmla="*/ 1285399 w 2838450"/>
                <a:gd name="connsiteY100" fmla="*/ 240260 h 523875"/>
                <a:gd name="connsiteX101" fmla="*/ 1317784 w 2838450"/>
                <a:gd name="connsiteY101" fmla="*/ 206923 h 523875"/>
                <a:gd name="connsiteX102" fmla="*/ 1325404 w 2838450"/>
                <a:gd name="connsiteY102" fmla="*/ 170728 h 523875"/>
                <a:gd name="connsiteX103" fmla="*/ 1313974 w 2838450"/>
                <a:gd name="connsiteY103" fmla="*/ 143105 h 523875"/>
                <a:gd name="connsiteX104" fmla="*/ 1285399 w 2838450"/>
                <a:gd name="connsiteY104" fmla="*/ 129770 h 523875"/>
                <a:gd name="connsiteX105" fmla="*/ 1252061 w 2838450"/>
                <a:gd name="connsiteY105" fmla="*/ 145963 h 523875"/>
                <a:gd name="connsiteX106" fmla="*/ 1228249 w 2838450"/>
                <a:gd name="connsiteY106" fmla="*/ 189778 h 523875"/>
                <a:gd name="connsiteX107" fmla="*/ 1221581 w 2838450"/>
                <a:gd name="connsiteY107" fmla="*/ 245023 h 523875"/>
                <a:gd name="connsiteX108" fmla="*/ 1221581 w 2838450"/>
                <a:gd name="connsiteY108" fmla="*/ 278360 h 523875"/>
                <a:gd name="connsiteX109" fmla="*/ 1223486 w 2838450"/>
                <a:gd name="connsiteY109" fmla="*/ 289790 h 523875"/>
                <a:gd name="connsiteX110" fmla="*/ 1227296 w 2838450"/>
                <a:gd name="connsiteY110" fmla="*/ 304078 h 523875"/>
                <a:gd name="connsiteX111" fmla="*/ 1230154 w 2838450"/>
                <a:gd name="connsiteY111" fmla="*/ 322175 h 523875"/>
                <a:gd name="connsiteX112" fmla="*/ 1216819 w 2838450"/>
                <a:gd name="connsiteY112" fmla="*/ 334558 h 523875"/>
                <a:gd name="connsiteX113" fmla="*/ 1196817 w 2838450"/>
                <a:gd name="connsiteY113" fmla="*/ 328843 h 523875"/>
                <a:gd name="connsiteX114" fmla="*/ 1179671 w 2838450"/>
                <a:gd name="connsiteY114" fmla="*/ 289790 h 523875"/>
                <a:gd name="connsiteX115" fmla="*/ 1176814 w 2838450"/>
                <a:gd name="connsiteY115" fmla="*/ 265025 h 523875"/>
                <a:gd name="connsiteX116" fmla="*/ 1174909 w 2838450"/>
                <a:gd name="connsiteY116" fmla="*/ 213590 h 523875"/>
                <a:gd name="connsiteX117" fmla="*/ 1175861 w 2838450"/>
                <a:gd name="connsiteY117" fmla="*/ 205018 h 523875"/>
                <a:gd name="connsiteX118" fmla="*/ 1178719 w 2838450"/>
                <a:gd name="connsiteY118" fmla="*/ 179300 h 523875"/>
                <a:gd name="connsiteX119" fmla="*/ 1185386 w 2838450"/>
                <a:gd name="connsiteY119" fmla="*/ 140248 h 523875"/>
                <a:gd name="connsiteX120" fmla="*/ 1193959 w 2838450"/>
                <a:gd name="connsiteY120" fmla="*/ 80240 h 523875"/>
                <a:gd name="connsiteX121" fmla="*/ 1194911 w 2838450"/>
                <a:gd name="connsiteY121" fmla="*/ 38330 h 523875"/>
                <a:gd name="connsiteX122" fmla="*/ 1191101 w 2838450"/>
                <a:gd name="connsiteY122" fmla="*/ 24995 h 523875"/>
                <a:gd name="connsiteX123" fmla="*/ 1170146 w 2838450"/>
                <a:gd name="connsiteY123" fmla="*/ 8803 h 523875"/>
                <a:gd name="connsiteX124" fmla="*/ 1127284 w 2838450"/>
                <a:gd name="connsiteY124" fmla="*/ 23090 h 523875"/>
                <a:gd name="connsiteX125" fmla="*/ 1099661 w 2838450"/>
                <a:gd name="connsiteY125" fmla="*/ 73573 h 523875"/>
                <a:gd name="connsiteX126" fmla="*/ 1086326 w 2838450"/>
                <a:gd name="connsiteY126" fmla="*/ 120245 h 523875"/>
                <a:gd name="connsiteX127" fmla="*/ 1072039 w 2838450"/>
                <a:gd name="connsiteY127" fmla="*/ 185968 h 523875"/>
                <a:gd name="connsiteX128" fmla="*/ 1071086 w 2838450"/>
                <a:gd name="connsiteY128" fmla="*/ 183110 h 523875"/>
                <a:gd name="connsiteX129" fmla="*/ 1066324 w 2838450"/>
                <a:gd name="connsiteY129" fmla="*/ 157393 h 523875"/>
                <a:gd name="connsiteX130" fmla="*/ 1049179 w 2838450"/>
                <a:gd name="connsiteY130" fmla="*/ 110720 h 523875"/>
                <a:gd name="connsiteX131" fmla="*/ 1013936 w 2838450"/>
                <a:gd name="connsiteY131" fmla="*/ 100243 h 523875"/>
                <a:gd name="connsiteX132" fmla="*/ 992029 w 2838450"/>
                <a:gd name="connsiteY132" fmla="*/ 121198 h 523875"/>
                <a:gd name="connsiteX133" fmla="*/ 976789 w 2838450"/>
                <a:gd name="connsiteY133" fmla="*/ 181205 h 523875"/>
                <a:gd name="connsiteX134" fmla="*/ 971074 w 2838450"/>
                <a:gd name="connsiteY134" fmla="*/ 161203 h 523875"/>
                <a:gd name="connsiteX135" fmla="*/ 965359 w 2838450"/>
                <a:gd name="connsiteY135" fmla="*/ 143105 h 523875"/>
                <a:gd name="connsiteX136" fmla="*/ 959644 w 2838450"/>
                <a:gd name="connsiteY136" fmla="*/ 125008 h 523875"/>
                <a:gd name="connsiteX137" fmla="*/ 946309 w 2838450"/>
                <a:gd name="connsiteY137" fmla="*/ 100243 h 523875"/>
                <a:gd name="connsiteX138" fmla="*/ 927259 w 2838450"/>
                <a:gd name="connsiteY138" fmla="*/ 75478 h 523875"/>
                <a:gd name="connsiteX139" fmla="*/ 908209 w 2838450"/>
                <a:gd name="connsiteY139" fmla="*/ 59285 h 523875"/>
                <a:gd name="connsiteX140" fmla="*/ 857726 w 2838450"/>
                <a:gd name="connsiteY140" fmla="*/ 34520 h 523875"/>
                <a:gd name="connsiteX141" fmla="*/ 816769 w 2838450"/>
                <a:gd name="connsiteY141" fmla="*/ 24995 h 523875"/>
                <a:gd name="connsiteX142" fmla="*/ 797719 w 2838450"/>
                <a:gd name="connsiteY142" fmla="*/ 21185 h 523875"/>
                <a:gd name="connsiteX143" fmla="*/ 761524 w 2838450"/>
                <a:gd name="connsiteY143" fmla="*/ 15470 h 523875"/>
                <a:gd name="connsiteX144" fmla="*/ 733901 w 2838450"/>
                <a:gd name="connsiteY144" fmla="*/ 12613 h 523875"/>
                <a:gd name="connsiteX145" fmla="*/ 705326 w 2838450"/>
                <a:gd name="connsiteY145" fmla="*/ 15470 h 523875"/>
                <a:gd name="connsiteX146" fmla="*/ 665321 w 2838450"/>
                <a:gd name="connsiteY146" fmla="*/ 20233 h 523875"/>
                <a:gd name="connsiteX147" fmla="*/ 603409 w 2838450"/>
                <a:gd name="connsiteY147" fmla="*/ 35473 h 523875"/>
                <a:gd name="connsiteX148" fmla="*/ 585311 w 2838450"/>
                <a:gd name="connsiteY148" fmla="*/ 41188 h 523875"/>
                <a:gd name="connsiteX149" fmla="*/ 552926 w 2838450"/>
                <a:gd name="connsiteY149" fmla="*/ 54523 h 523875"/>
                <a:gd name="connsiteX150" fmla="*/ 532924 w 2838450"/>
                <a:gd name="connsiteY150" fmla="*/ 63095 h 523875"/>
                <a:gd name="connsiteX151" fmla="*/ 491014 w 2838450"/>
                <a:gd name="connsiteY151" fmla="*/ 88813 h 523875"/>
                <a:gd name="connsiteX152" fmla="*/ 461486 w 2838450"/>
                <a:gd name="connsiteY152" fmla="*/ 105005 h 523875"/>
                <a:gd name="connsiteX153" fmla="*/ 427196 w 2838450"/>
                <a:gd name="connsiteY153" fmla="*/ 121198 h 523875"/>
                <a:gd name="connsiteX154" fmla="*/ 372904 w 2838450"/>
                <a:gd name="connsiteY154" fmla="*/ 139295 h 523875"/>
                <a:gd name="connsiteX155" fmla="*/ 336709 w 2838450"/>
                <a:gd name="connsiteY155" fmla="*/ 147868 h 523875"/>
                <a:gd name="connsiteX156" fmla="*/ 285274 w 2838450"/>
                <a:gd name="connsiteY156" fmla="*/ 149773 h 523875"/>
                <a:gd name="connsiteX157" fmla="*/ 246221 w 2838450"/>
                <a:gd name="connsiteY157" fmla="*/ 145010 h 523875"/>
                <a:gd name="connsiteX158" fmla="*/ 204311 w 2838450"/>
                <a:gd name="connsiteY158" fmla="*/ 140248 h 523875"/>
                <a:gd name="connsiteX159" fmla="*/ 170974 w 2838450"/>
                <a:gd name="connsiteY159" fmla="*/ 141200 h 523875"/>
                <a:gd name="connsiteX160" fmla="*/ 132874 w 2838450"/>
                <a:gd name="connsiteY160" fmla="*/ 144058 h 523875"/>
                <a:gd name="connsiteX161" fmla="*/ 80486 w 2838450"/>
                <a:gd name="connsiteY161" fmla="*/ 155488 h 523875"/>
                <a:gd name="connsiteX162" fmla="*/ 10001 w 2838450"/>
                <a:gd name="connsiteY162" fmla="*/ 187873 h 523875"/>
                <a:gd name="connsiteX163" fmla="*/ 7144 w 2838450"/>
                <a:gd name="connsiteY163" fmla="*/ 192635 h 523875"/>
                <a:gd name="connsiteX164" fmla="*/ 12859 w 2838450"/>
                <a:gd name="connsiteY164" fmla="*/ 194540 h 523875"/>
                <a:gd name="connsiteX165" fmla="*/ 27146 w 2838450"/>
                <a:gd name="connsiteY165" fmla="*/ 188825 h 523875"/>
                <a:gd name="connsiteX166" fmla="*/ 49054 w 2838450"/>
                <a:gd name="connsiteY166" fmla="*/ 178348 h 523875"/>
                <a:gd name="connsiteX167" fmla="*/ 103346 w 2838450"/>
                <a:gd name="connsiteY167" fmla="*/ 159298 h 523875"/>
                <a:gd name="connsiteX168" fmla="*/ 179546 w 2838450"/>
                <a:gd name="connsiteY168" fmla="*/ 148820 h 523875"/>
                <a:gd name="connsiteX169" fmla="*/ 226219 w 2838450"/>
                <a:gd name="connsiteY169" fmla="*/ 149773 h 523875"/>
                <a:gd name="connsiteX170" fmla="*/ 237649 w 2838450"/>
                <a:gd name="connsiteY170" fmla="*/ 151678 h 523875"/>
                <a:gd name="connsiteX171" fmla="*/ 304324 w 2838450"/>
                <a:gd name="connsiteY171" fmla="*/ 161203 h 523875"/>
                <a:gd name="connsiteX172" fmla="*/ 377666 w 2838450"/>
                <a:gd name="connsiteY172" fmla="*/ 148820 h 523875"/>
                <a:gd name="connsiteX173" fmla="*/ 428149 w 2838450"/>
                <a:gd name="connsiteY173" fmla="*/ 131675 h 523875"/>
                <a:gd name="connsiteX174" fmla="*/ 467201 w 2838450"/>
                <a:gd name="connsiteY174" fmla="*/ 113578 h 523875"/>
                <a:gd name="connsiteX175" fmla="*/ 490061 w 2838450"/>
                <a:gd name="connsiteY175" fmla="*/ 100243 h 523875"/>
                <a:gd name="connsiteX176" fmla="*/ 521494 w 2838450"/>
                <a:gd name="connsiteY176" fmla="*/ 81193 h 523875"/>
                <a:gd name="connsiteX177" fmla="*/ 534829 w 2838450"/>
                <a:gd name="connsiteY177" fmla="*/ 73573 h 523875"/>
                <a:gd name="connsiteX178" fmla="*/ 559594 w 2838450"/>
                <a:gd name="connsiteY178" fmla="*/ 61190 h 523875"/>
                <a:gd name="connsiteX179" fmla="*/ 570071 w 2838450"/>
                <a:gd name="connsiteY179" fmla="*/ 58333 h 523875"/>
                <a:gd name="connsiteX180" fmla="*/ 607219 w 2838450"/>
                <a:gd name="connsiteY180" fmla="*/ 44045 h 523875"/>
                <a:gd name="connsiteX181" fmla="*/ 645319 w 2838450"/>
                <a:gd name="connsiteY181" fmla="*/ 34520 h 523875"/>
                <a:gd name="connsiteX182" fmla="*/ 660559 w 2838450"/>
                <a:gd name="connsiteY182" fmla="*/ 29758 h 523875"/>
                <a:gd name="connsiteX183" fmla="*/ 699611 w 2838450"/>
                <a:gd name="connsiteY183" fmla="*/ 25948 h 523875"/>
                <a:gd name="connsiteX184" fmla="*/ 715804 w 2838450"/>
                <a:gd name="connsiteY184" fmla="*/ 24043 h 523875"/>
                <a:gd name="connsiteX185" fmla="*/ 760571 w 2838450"/>
                <a:gd name="connsiteY185" fmla="*/ 24043 h 523875"/>
                <a:gd name="connsiteX186" fmla="*/ 775811 w 2838450"/>
                <a:gd name="connsiteY186" fmla="*/ 27853 h 523875"/>
                <a:gd name="connsiteX187" fmla="*/ 788194 w 2838450"/>
                <a:gd name="connsiteY187" fmla="*/ 29758 h 523875"/>
                <a:gd name="connsiteX188" fmla="*/ 799624 w 2838450"/>
                <a:gd name="connsiteY188" fmla="*/ 33568 h 523875"/>
                <a:gd name="connsiteX189" fmla="*/ 840581 w 2838450"/>
                <a:gd name="connsiteY189" fmla="*/ 44045 h 523875"/>
                <a:gd name="connsiteX190" fmla="*/ 862489 w 2838450"/>
                <a:gd name="connsiteY190" fmla="*/ 55475 h 523875"/>
                <a:gd name="connsiteX191" fmla="*/ 906304 w 2838450"/>
                <a:gd name="connsiteY191" fmla="*/ 85955 h 523875"/>
                <a:gd name="connsiteX192" fmla="*/ 931069 w 2838450"/>
                <a:gd name="connsiteY192" fmla="*/ 130723 h 523875"/>
                <a:gd name="connsiteX193" fmla="*/ 942499 w 2838450"/>
                <a:gd name="connsiteY193" fmla="*/ 168823 h 523875"/>
                <a:gd name="connsiteX194" fmla="*/ 958692 w 2838450"/>
                <a:gd name="connsiteY194" fmla="*/ 259310 h 523875"/>
                <a:gd name="connsiteX195" fmla="*/ 960596 w 2838450"/>
                <a:gd name="connsiteY195" fmla="*/ 304078 h 523875"/>
                <a:gd name="connsiteX196" fmla="*/ 968217 w 2838450"/>
                <a:gd name="connsiteY196" fmla="*/ 314555 h 523875"/>
                <a:gd name="connsiteX197" fmla="*/ 979646 w 2838450"/>
                <a:gd name="connsiteY197" fmla="*/ 316460 h 523875"/>
                <a:gd name="connsiteX198" fmla="*/ 980599 w 2838450"/>
                <a:gd name="connsiteY198" fmla="*/ 311698 h 523875"/>
                <a:gd name="connsiteX199" fmla="*/ 984409 w 2838450"/>
                <a:gd name="connsiteY199" fmla="*/ 294553 h 523875"/>
                <a:gd name="connsiteX200" fmla="*/ 981551 w 2838450"/>
                <a:gd name="connsiteY200" fmla="*/ 254548 h 523875"/>
                <a:gd name="connsiteX201" fmla="*/ 978694 w 2838450"/>
                <a:gd name="connsiteY201" fmla="*/ 228830 h 523875"/>
                <a:gd name="connsiteX202" fmla="*/ 972979 w 2838450"/>
                <a:gd name="connsiteY202" fmla="*/ 177395 h 523875"/>
                <a:gd name="connsiteX203" fmla="*/ 975836 w 2838450"/>
                <a:gd name="connsiteY203" fmla="*/ 152630 h 523875"/>
                <a:gd name="connsiteX204" fmla="*/ 983456 w 2838450"/>
                <a:gd name="connsiteY204" fmla="*/ 129770 h 523875"/>
                <a:gd name="connsiteX205" fmla="*/ 1000601 w 2838450"/>
                <a:gd name="connsiteY205" fmla="*/ 105005 h 523875"/>
                <a:gd name="connsiteX206" fmla="*/ 1017746 w 2838450"/>
                <a:gd name="connsiteY206" fmla="*/ 105005 h 523875"/>
                <a:gd name="connsiteX207" fmla="*/ 1026319 w 2838450"/>
                <a:gd name="connsiteY207" fmla="*/ 117388 h 523875"/>
                <a:gd name="connsiteX208" fmla="*/ 1032986 w 2838450"/>
                <a:gd name="connsiteY208" fmla="*/ 146915 h 523875"/>
                <a:gd name="connsiteX209" fmla="*/ 1043464 w 2838450"/>
                <a:gd name="connsiteY209" fmla="*/ 209780 h 523875"/>
                <a:gd name="connsiteX210" fmla="*/ 1053942 w 2838450"/>
                <a:gd name="connsiteY210" fmla="*/ 272645 h 523875"/>
                <a:gd name="connsiteX211" fmla="*/ 1056799 w 2838450"/>
                <a:gd name="connsiteY211" fmla="*/ 281218 h 523875"/>
                <a:gd name="connsiteX212" fmla="*/ 1072039 w 2838450"/>
                <a:gd name="connsiteY212" fmla="*/ 283123 h 523875"/>
                <a:gd name="connsiteX213" fmla="*/ 1076801 w 2838450"/>
                <a:gd name="connsiteY213" fmla="*/ 272645 h 523875"/>
                <a:gd name="connsiteX214" fmla="*/ 1074896 w 2838450"/>
                <a:gd name="connsiteY214" fmla="*/ 252643 h 523875"/>
                <a:gd name="connsiteX215" fmla="*/ 1069181 w 2838450"/>
                <a:gd name="connsiteY215" fmla="*/ 218353 h 523875"/>
                <a:gd name="connsiteX216" fmla="*/ 1067276 w 2838450"/>
                <a:gd name="connsiteY216" fmla="*/ 199303 h 523875"/>
                <a:gd name="connsiteX217" fmla="*/ 1069181 w 2838450"/>
                <a:gd name="connsiteY217" fmla="*/ 182158 h 523875"/>
                <a:gd name="connsiteX218" fmla="*/ 1072039 w 2838450"/>
                <a:gd name="connsiteY218" fmla="*/ 159298 h 523875"/>
                <a:gd name="connsiteX219" fmla="*/ 1083469 w 2838450"/>
                <a:gd name="connsiteY219" fmla="*/ 112625 h 523875"/>
                <a:gd name="connsiteX220" fmla="*/ 1096804 w 2838450"/>
                <a:gd name="connsiteY220" fmla="*/ 70715 h 523875"/>
                <a:gd name="connsiteX221" fmla="*/ 1111092 w 2838450"/>
                <a:gd name="connsiteY221" fmla="*/ 44045 h 523875"/>
                <a:gd name="connsiteX222" fmla="*/ 1133951 w 2838450"/>
                <a:gd name="connsiteY222" fmla="*/ 12613 h 523875"/>
                <a:gd name="connsiteX223" fmla="*/ 1161574 w 2838450"/>
                <a:gd name="connsiteY223" fmla="*/ 20233 h 523875"/>
                <a:gd name="connsiteX224" fmla="*/ 1163479 w 2838450"/>
                <a:gd name="connsiteY224" fmla="*/ 65953 h 523875"/>
                <a:gd name="connsiteX225" fmla="*/ 1154906 w 2838450"/>
                <a:gd name="connsiteY225" fmla="*/ 115483 h 523875"/>
                <a:gd name="connsiteX226" fmla="*/ 1149192 w 2838450"/>
                <a:gd name="connsiteY226" fmla="*/ 162155 h 523875"/>
                <a:gd name="connsiteX227" fmla="*/ 1143476 w 2838450"/>
                <a:gd name="connsiteY227" fmla="*/ 208828 h 523875"/>
                <a:gd name="connsiteX228" fmla="*/ 1149192 w 2838450"/>
                <a:gd name="connsiteY228" fmla="*/ 288838 h 523875"/>
                <a:gd name="connsiteX229" fmla="*/ 1182529 w 2838450"/>
                <a:gd name="connsiteY229" fmla="*/ 335510 h 523875"/>
                <a:gd name="connsiteX230" fmla="*/ 1218724 w 2838450"/>
                <a:gd name="connsiteY230" fmla="*/ 331700 h 523875"/>
                <a:gd name="connsiteX231" fmla="*/ 1233011 w 2838450"/>
                <a:gd name="connsiteY231" fmla="*/ 320270 h 523875"/>
                <a:gd name="connsiteX232" fmla="*/ 1249204 w 2838450"/>
                <a:gd name="connsiteY232" fmla="*/ 326938 h 523875"/>
                <a:gd name="connsiteX233" fmla="*/ 1287304 w 2838450"/>
                <a:gd name="connsiteY233" fmla="*/ 328843 h 523875"/>
                <a:gd name="connsiteX234" fmla="*/ 1334929 w 2838450"/>
                <a:gd name="connsiteY234" fmla="*/ 300268 h 523875"/>
                <a:gd name="connsiteX235" fmla="*/ 1359694 w 2838450"/>
                <a:gd name="connsiteY235" fmla="*/ 257405 h 523875"/>
                <a:gd name="connsiteX236" fmla="*/ 1377792 w 2838450"/>
                <a:gd name="connsiteY236" fmla="*/ 214543 h 523875"/>
                <a:gd name="connsiteX237" fmla="*/ 1394936 w 2838450"/>
                <a:gd name="connsiteY237" fmla="*/ 165965 h 523875"/>
                <a:gd name="connsiteX238" fmla="*/ 1428274 w 2838450"/>
                <a:gd name="connsiteY238" fmla="*/ 168823 h 523875"/>
                <a:gd name="connsiteX239" fmla="*/ 1426369 w 2838450"/>
                <a:gd name="connsiteY239" fmla="*/ 177395 h 523875"/>
                <a:gd name="connsiteX240" fmla="*/ 1401604 w 2838450"/>
                <a:gd name="connsiteY240" fmla="*/ 259310 h 523875"/>
                <a:gd name="connsiteX241" fmla="*/ 1394936 w 2838450"/>
                <a:gd name="connsiteY241" fmla="*/ 313603 h 523875"/>
                <a:gd name="connsiteX242" fmla="*/ 1413034 w 2838450"/>
                <a:gd name="connsiteY242" fmla="*/ 344083 h 523875"/>
                <a:gd name="connsiteX243" fmla="*/ 1441609 w 2838450"/>
                <a:gd name="connsiteY243" fmla="*/ 347893 h 523875"/>
                <a:gd name="connsiteX244" fmla="*/ 1460659 w 2838450"/>
                <a:gd name="connsiteY244" fmla="*/ 342178 h 523875"/>
                <a:gd name="connsiteX245" fmla="*/ 1483519 w 2838450"/>
                <a:gd name="connsiteY245" fmla="*/ 316460 h 523875"/>
                <a:gd name="connsiteX246" fmla="*/ 1506379 w 2838450"/>
                <a:gd name="connsiteY246" fmla="*/ 273598 h 523875"/>
                <a:gd name="connsiteX247" fmla="*/ 1531144 w 2838450"/>
                <a:gd name="connsiteY247" fmla="*/ 223115 h 523875"/>
                <a:gd name="connsiteX248" fmla="*/ 1541621 w 2838450"/>
                <a:gd name="connsiteY248" fmla="*/ 195493 h 523875"/>
                <a:gd name="connsiteX249" fmla="*/ 1552099 w 2838450"/>
                <a:gd name="connsiteY249" fmla="*/ 186920 h 523875"/>
                <a:gd name="connsiteX250" fmla="*/ 1572101 w 2838450"/>
                <a:gd name="connsiteY250" fmla="*/ 185015 h 523875"/>
                <a:gd name="connsiteX251" fmla="*/ 1591151 w 2838450"/>
                <a:gd name="connsiteY251" fmla="*/ 184063 h 523875"/>
                <a:gd name="connsiteX252" fmla="*/ 1584484 w 2838450"/>
                <a:gd name="connsiteY252" fmla="*/ 201208 h 523875"/>
                <a:gd name="connsiteX253" fmla="*/ 1562576 w 2838450"/>
                <a:gd name="connsiteY253" fmla="*/ 258358 h 523875"/>
                <a:gd name="connsiteX254" fmla="*/ 1559719 w 2838450"/>
                <a:gd name="connsiteY254" fmla="*/ 299315 h 523875"/>
                <a:gd name="connsiteX255" fmla="*/ 1586389 w 2838450"/>
                <a:gd name="connsiteY255" fmla="*/ 320270 h 523875"/>
                <a:gd name="connsiteX256" fmla="*/ 1594961 w 2838450"/>
                <a:gd name="connsiteY256" fmla="*/ 319318 h 523875"/>
                <a:gd name="connsiteX257" fmla="*/ 1612106 w 2838450"/>
                <a:gd name="connsiteY257" fmla="*/ 312650 h 523875"/>
                <a:gd name="connsiteX258" fmla="*/ 1640681 w 2838450"/>
                <a:gd name="connsiteY258" fmla="*/ 285980 h 523875"/>
                <a:gd name="connsiteX259" fmla="*/ 1664494 w 2838450"/>
                <a:gd name="connsiteY259" fmla="*/ 325033 h 523875"/>
                <a:gd name="connsiteX260" fmla="*/ 1714024 w 2838450"/>
                <a:gd name="connsiteY260" fmla="*/ 324080 h 523875"/>
                <a:gd name="connsiteX261" fmla="*/ 1729264 w 2838450"/>
                <a:gd name="connsiteY261" fmla="*/ 309793 h 523875"/>
                <a:gd name="connsiteX262" fmla="*/ 1745456 w 2838450"/>
                <a:gd name="connsiteY262" fmla="*/ 293600 h 523875"/>
                <a:gd name="connsiteX263" fmla="*/ 1755934 w 2838450"/>
                <a:gd name="connsiteY263" fmla="*/ 280265 h 523875"/>
                <a:gd name="connsiteX264" fmla="*/ 1753076 w 2838450"/>
                <a:gd name="connsiteY264" fmla="*/ 325033 h 523875"/>
                <a:gd name="connsiteX265" fmla="*/ 1751171 w 2838450"/>
                <a:gd name="connsiteY265" fmla="*/ 342178 h 523875"/>
                <a:gd name="connsiteX266" fmla="*/ 1748314 w 2838450"/>
                <a:gd name="connsiteY266" fmla="*/ 345988 h 523875"/>
                <a:gd name="connsiteX267" fmla="*/ 1720692 w 2838450"/>
                <a:gd name="connsiteY267" fmla="*/ 359323 h 523875"/>
                <a:gd name="connsiteX268" fmla="*/ 1692117 w 2838450"/>
                <a:gd name="connsiteY268" fmla="*/ 375515 h 523875"/>
                <a:gd name="connsiteX269" fmla="*/ 1661636 w 2838450"/>
                <a:gd name="connsiteY269" fmla="*/ 400280 h 523875"/>
                <a:gd name="connsiteX270" fmla="*/ 1649254 w 2838450"/>
                <a:gd name="connsiteY270" fmla="*/ 410758 h 523875"/>
                <a:gd name="connsiteX271" fmla="*/ 1631156 w 2838450"/>
                <a:gd name="connsiteY271" fmla="*/ 450763 h 523875"/>
                <a:gd name="connsiteX272" fmla="*/ 1631156 w 2838450"/>
                <a:gd name="connsiteY272" fmla="*/ 486005 h 523875"/>
                <a:gd name="connsiteX273" fmla="*/ 1645444 w 2838450"/>
                <a:gd name="connsiteY273" fmla="*/ 506960 h 523875"/>
                <a:gd name="connsiteX274" fmla="*/ 1673067 w 2838450"/>
                <a:gd name="connsiteY274" fmla="*/ 522200 h 523875"/>
                <a:gd name="connsiteX275" fmla="*/ 1704499 w 2838450"/>
                <a:gd name="connsiteY275" fmla="*/ 517438 h 523875"/>
                <a:gd name="connsiteX276" fmla="*/ 1727359 w 2838450"/>
                <a:gd name="connsiteY276" fmla="*/ 503150 h 523875"/>
                <a:gd name="connsiteX277" fmla="*/ 1746409 w 2838450"/>
                <a:gd name="connsiteY277" fmla="*/ 474575 h 523875"/>
                <a:gd name="connsiteX278" fmla="*/ 1759744 w 2838450"/>
                <a:gd name="connsiteY278" fmla="*/ 439333 h 523875"/>
                <a:gd name="connsiteX279" fmla="*/ 1767364 w 2838450"/>
                <a:gd name="connsiteY279" fmla="*/ 394565 h 523875"/>
                <a:gd name="connsiteX280" fmla="*/ 1773079 w 2838450"/>
                <a:gd name="connsiteY280" fmla="*/ 345035 h 523875"/>
                <a:gd name="connsiteX281" fmla="*/ 1774984 w 2838450"/>
                <a:gd name="connsiteY281" fmla="*/ 340273 h 523875"/>
                <a:gd name="connsiteX282" fmla="*/ 1787367 w 2838450"/>
                <a:gd name="connsiteY282" fmla="*/ 329795 h 523875"/>
                <a:gd name="connsiteX283" fmla="*/ 1827371 w 2838450"/>
                <a:gd name="connsiteY283" fmla="*/ 304078 h 523875"/>
                <a:gd name="connsiteX284" fmla="*/ 1866424 w 2838450"/>
                <a:gd name="connsiteY284" fmla="*/ 272645 h 523875"/>
                <a:gd name="connsiteX285" fmla="*/ 1899761 w 2838450"/>
                <a:gd name="connsiteY285" fmla="*/ 238355 h 523875"/>
                <a:gd name="connsiteX286" fmla="*/ 1945481 w 2838450"/>
                <a:gd name="connsiteY286" fmla="*/ 199303 h 523875"/>
                <a:gd name="connsiteX287" fmla="*/ 1967389 w 2838450"/>
                <a:gd name="connsiteY287" fmla="*/ 190730 h 523875"/>
                <a:gd name="connsiteX288" fmla="*/ 1999774 w 2838450"/>
                <a:gd name="connsiteY288" fmla="*/ 189778 h 523875"/>
                <a:gd name="connsiteX289" fmla="*/ 2018824 w 2838450"/>
                <a:gd name="connsiteY289" fmla="*/ 190730 h 523875"/>
                <a:gd name="connsiteX290" fmla="*/ 2064544 w 2838450"/>
                <a:gd name="connsiteY290" fmla="*/ 197398 h 523875"/>
                <a:gd name="connsiteX291" fmla="*/ 2108359 w 2838450"/>
                <a:gd name="connsiteY291" fmla="*/ 209780 h 523875"/>
                <a:gd name="connsiteX292" fmla="*/ 2150269 w 2838450"/>
                <a:gd name="connsiteY292" fmla="*/ 219305 h 523875"/>
                <a:gd name="connsiteX293" fmla="*/ 2198847 w 2838450"/>
                <a:gd name="connsiteY293" fmla="*/ 227878 h 523875"/>
                <a:gd name="connsiteX294" fmla="*/ 2227422 w 2838450"/>
                <a:gd name="connsiteY294" fmla="*/ 232640 h 523875"/>
                <a:gd name="connsiteX295" fmla="*/ 2256949 w 2838450"/>
                <a:gd name="connsiteY295" fmla="*/ 233593 h 523875"/>
                <a:gd name="connsiteX296" fmla="*/ 2259806 w 2838450"/>
                <a:gd name="connsiteY296" fmla="*/ 234545 h 523875"/>
                <a:gd name="connsiteX297" fmla="*/ 2287429 w 2838450"/>
                <a:gd name="connsiteY297" fmla="*/ 235498 h 523875"/>
                <a:gd name="connsiteX298" fmla="*/ 2320767 w 2838450"/>
                <a:gd name="connsiteY298" fmla="*/ 232640 h 523875"/>
                <a:gd name="connsiteX299" fmla="*/ 2346484 w 2838450"/>
                <a:gd name="connsiteY299" fmla="*/ 232640 h 523875"/>
                <a:gd name="connsiteX300" fmla="*/ 2395061 w 2838450"/>
                <a:gd name="connsiteY300" fmla="*/ 223115 h 523875"/>
                <a:gd name="connsiteX301" fmla="*/ 2426494 w 2838450"/>
                <a:gd name="connsiteY301" fmla="*/ 216448 h 523875"/>
                <a:gd name="connsiteX302" fmla="*/ 2450306 w 2838450"/>
                <a:gd name="connsiteY302" fmla="*/ 211685 h 523875"/>
                <a:gd name="connsiteX303" fmla="*/ 2477929 w 2838450"/>
                <a:gd name="connsiteY303" fmla="*/ 204065 h 523875"/>
                <a:gd name="connsiteX304" fmla="*/ 2512219 w 2838450"/>
                <a:gd name="connsiteY304" fmla="*/ 197398 h 523875"/>
                <a:gd name="connsiteX305" fmla="*/ 2565559 w 2838450"/>
                <a:gd name="connsiteY305" fmla="*/ 191683 h 523875"/>
                <a:gd name="connsiteX306" fmla="*/ 2592229 w 2838450"/>
                <a:gd name="connsiteY306" fmla="*/ 188825 h 523875"/>
                <a:gd name="connsiteX307" fmla="*/ 2618899 w 2838450"/>
                <a:gd name="connsiteY307" fmla="*/ 185968 h 523875"/>
                <a:gd name="connsiteX308" fmla="*/ 2655094 w 2838450"/>
                <a:gd name="connsiteY308" fmla="*/ 187873 h 523875"/>
                <a:gd name="connsiteX309" fmla="*/ 2679859 w 2838450"/>
                <a:gd name="connsiteY309" fmla="*/ 188825 h 523875"/>
                <a:gd name="connsiteX310" fmla="*/ 2717959 w 2838450"/>
                <a:gd name="connsiteY310" fmla="*/ 194540 h 523875"/>
                <a:gd name="connsiteX311" fmla="*/ 2747486 w 2838450"/>
                <a:gd name="connsiteY311" fmla="*/ 199303 h 523875"/>
                <a:gd name="connsiteX312" fmla="*/ 2800826 w 2838450"/>
                <a:gd name="connsiteY312" fmla="*/ 205970 h 523875"/>
                <a:gd name="connsiteX313" fmla="*/ 2818924 w 2838450"/>
                <a:gd name="connsiteY313" fmla="*/ 203113 h 523875"/>
                <a:gd name="connsiteX314" fmla="*/ 2838926 w 2838450"/>
                <a:gd name="connsiteY314" fmla="*/ 194540 h 523875"/>
                <a:gd name="connsiteX315" fmla="*/ 2838926 w 2838450"/>
                <a:gd name="connsiteY315" fmla="*/ 188825 h 523875"/>
                <a:gd name="connsiteX316" fmla="*/ 2824639 w 2838450"/>
                <a:gd name="connsiteY316" fmla="*/ 200255 h 523875"/>
                <a:gd name="connsiteX317" fmla="*/ 1244442 w 2838450"/>
                <a:gd name="connsiteY317" fmla="*/ 189778 h 523875"/>
                <a:gd name="connsiteX318" fmla="*/ 1260634 w 2838450"/>
                <a:gd name="connsiteY318" fmla="*/ 145963 h 523875"/>
                <a:gd name="connsiteX319" fmla="*/ 1272064 w 2838450"/>
                <a:gd name="connsiteY319" fmla="*/ 136438 h 523875"/>
                <a:gd name="connsiteX320" fmla="*/ 1298734 w 2838450"/>
                <a:gd name="connsiteY320" fmla="*/ 144058 h 523875"/>
                <a:gd name="connsiteX321" fmla="*/ 1296829 w 2838450"/>
                <a:gd name="connsiteY321" fmla="*/ 214543 h 523875"/>
                <a:gd name="connsiteX322" fmla="*/ 1245394 w 2838450"/>
                <a:gd name="connsiteY322" fmla="*/ 245975 h 523875"/>
                <a:gd name="connsiteX323" fmla="*/ 1245394 w 2838450"/>
                <a:gd name="connsiteY323" fmla="*/ 209780 h 523875"/>
                <a:gd name="connsiteX324" fmla="*/ 1244442 w 2838450"/>
                <a:gd name="connsiteY324" fmla="*/ 189778 h 523875"/>
                <a:gd name="connsiteX325" fmla="*/ 1393984 w 2838450"/>
                <a:gd name="connsiteY325" fmla="*/ 154535 h 523875"/>
                <a:gd name="connsiteX326" fmla="*/ 1374934 w 2838450"/>
                <a:gd name="connsiteY326" fmla="*/ 139295 h 523875"/>
                <a:gd name="connsiteX327" fmla="*/ 1356836 w 2838450"/>
                <a:gd name="connsiteY327" fmla="*/ 93575 h 523875"/>
                <a:gd name="connsiteX328" fmla="*/ 1356836 w 2838450"/>
                <a:gd name="connsiteY328" fmla="*/ 70715 h 523875"/>
                <a:gd name="connsiteX329" fmla="*/ 1373981 w 2838450"/>
                <a:gd name="connsiteY329" fmla="*/ 64048 h 523875"/>
                <a:gd name="connsiteX330" fmla="*/ 1393031 w 2838450"/>
                <a:gd name="connsiteY330" fmla="*/ 92623 h 523875"/>
                <a:gd name="connsiteX331" fmla="*/ 1396842 w 2838450"/>
                <a:gd name="connsiteY331" fmla="*/ 130723 h 523875"/>
                <a:gd name="connsiteX332" fmla="*/ 1393984 w 2838450"/>
                <a:gd name="connsiteY332" fmla="*/ 154535 h 523875"/>
                <a:gd name="connsiteX333" fmla="*/ 1550194 w 2838450"/>
                <a:gd name="connsiteY333" fmla="*/ 145963 h 523875"/>
                <a:gd name="connsiteX334" fmla="*/ 1543526 w 2838450"/>
                <a:gd name="connsiteY334" fmla="*/ 175490 h 523875"/>
                <a:gd name="connsiteX335" fmla="*/ 1529239 w 2838450"/>
                <a:gd name="connsiteY335" fmla="*/ 151678 h 523875"/>
                <a:gd name="connsiteX336" fmla="*/ 1529239 w 2838450"/>
                <a:gd name="connsiteY336" fmla="*/ 132628 h 523875"/>
                <a:gd name="connsiteX337" fmla="*/ 1530192 w 2838450"/>
                <a:gd name="connsiteY337" fmla="*/ 105958 h 523875"/>
                <a:gd name="connsiteX338" fmla="*/ 1532096 w 2838450"/>
                <a:gd name="connsiteY338" fmla="*/ 79288 h 523875"/>
                <a:gd name="connsiteX339" fmla="*/ 1534001 w 2838450"/>
                <a:gd name="connsiteY339" fmla="*/ 78335 h 523875"/>
                <a:gd name="connsiteX340" fmla="*/ 1540669 w 2838450"/>
                <a:gd name="connsiteY340" fmla="*/ 86908 h 523875"/>
                <a:gd name="connsiteX341" fmla="*/ 1550194 w 2838450"/>
                <a:gd name="connsiteY341" fmla="*/ 145963 h 523875"/>
                <a:gd name="connsiteX342" fmla="*/ 1750219 w 2838450"/>
                <a:gd name="connsiteY342" fmla="*/ 387898 h 523875"/>
                <a:gd name="connsiteX343" fmla="*/ 1745456 w 2838450"/>
                <a:gd name="connsiteY343" fmla="*/ 424093 h 523875"/>
                <a:gd name="connsiteX344" fmla="*/ 1723549 w 2838450"/>
                <a:gd name="connsiteY344" fmla="*/ 494578 h 523875"/>
                <a:gd name="connsiteX345" fmla="*/ 1686401 w 2838450"/>
                <a:gd name="connsiteY345" fmla="*/ 518390 h 523875"/>
                <a:gd name="connsiteX346" fmla="*/ 1665446 w 2838450"/>
                <a:gd name="connsiteY346" fmla="*/ 510770 h 523875"/>
                <a:gd name="connsiteX347" fmla="*/ 1646396 w 2838450"/>
                <a:gd name="connsiteY347" fmla="*/ 486958 h 523875"/>
                <a:gd name="connsiteX348" fmla="*/ 1645444 w 2838450"/>
                <a:gd name="connsiteY348" fmla="*/ 460288 h 523875"/>
                <a:gd name="connsiteX349" fmla="*/ 1650206 w 2838450"/>
                <a:gd name="connsiteY349" fmla="*/ 439333 h 523875"/>
                <a:gd name="connsiteX350" fmla="*/ 1671161 w 2838450"/>
                <a:gd name="connsiteY350" fmla="*/ 410758 h 523875"/>
                <a:gd name="connsiteX351" fmla="*/ 1693069 w 2838450"/>
                <a:gd name="connsiteY351" fmla="*/ 390755 h 523875"/>
                <a:gd name="connsiteX352" fmla="*/ 1719739 w 2838450"/>
                <a:gd name="connsiteY352" fmla="*/ 374563 h 523875"/>
                <a:gd name="connsiteX353" fmla="*/ 1737836 w 2838450"/>
                <a:gd name="connsiteY353" fmla="*/ 364085 h 523875"/>
                <a:gd name="connsiteX354" fmla="*/ 1751171 w 2838450"/>
                <a:gd name="connsiteY354" fmla="*/ 356465 h 523875"/>
                <a:gd name="connsiteX355" fmla="*/ 1753076 w 2838450"/>
                <a:gd name="connsiteY355" fmla="*/ 357418 h 523875"/>
                <a:gd name="connsiteX356" fmla="*/ 1750219 w 2838450"/>
                <a:gd name="connsiteY356" fmla="*/ 38789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</a:cxnLst>
              <a:rect l="l" t="t" r="r" b="b"/>
              <a:pathLst>
                <a:path w="2838450" h="523875">
                  <a:moveTo>
                    <a:pt x="2824639" y="200255"/>
                  </a:moveTo>
                  <a:cubicBezTo>
                    <a:pt x="2815114" y="200255"/>
                    <a:pt x="2806542" y="202160"/>
                    <a:pt x="2797017" y="201208"/>
                  </a:cubicBezTo>
                  <a:cubicBezTo>
                    <a:pt x="2781776" y="200255"/>
                    <a:pt x="2766536" y="197398"/>
                    <a:pt x="2751297" y="192635"/>
                  </a:cubicBezTo>
                  <a:cubicBezTo>
                    <a:pt x="2748439" y="191683"/>
                    <a:pt x="2744629" y="191683"/>
                    <a:pt x="2741772" y="190730"/>
                  </a:cubicBezTo>
                  <a:cubicBezTo>
                    <a:pt x="2728436" y="188825"/>
                    <a:pt x="2714149" y="187873"/>
                    <a:pt x="2700814" y="185015"/>
                  </a:cubicBezTo>
                  <a:cubicBezTo>
                    <a:pt x="2684622" y="182158"/>
                    <a:pt x="2668429" y="178348"/>
                    <a:pt x="2652236" y="179300"/>
                  </a:cubicBezTo>
                  <a:cubicBezTo>
                    <a:pt x="2651284" y="179300"/>
                    <a:pt x="2650331" y="179300"/>
                    <a:pt x="2648426" y="179300"/>
                  </a:cubicBezTo>
                  <a:cubicBezTo>
                    <a:pt x="2630329" y="176443"/>
                    <a:pt x="2612231" y="179300"/>
                    <a:pt x="2593181" y="181205"/>
                  </a:cubicBezTo>
                  <a:cubicBezTo>
                    <a:pt x="2584609" y="182158"/>
                    <a:pt x="2576989" y="184063"/>
                    <a:pt x="2568417" y="185015"/>
                  </a:cubicBezTo>
                  <a:cubicBezTo>
                    <a:pt x="2552224" y="186920"/>
                    <a:pt x="2536031" y="188825"/>
                    <a:pt x="2519839" y="191683"/>
                  </a:cubicBezTo>
                  <a:cubicBezTo>
                    <a:pt x="2505551" y="194540"/>
                    <a:pt x="2491264" y="197398"/>
                    <a:pt x="2476976" y="201208"/>
                  </a:cubicBezTo>
                  <a:cubicBezTo>
                    <a:pt x="2466499" y="204065"/>
                    <a:pt x="2456022" y="206923"/>
                    <a:pt x="2445544" y="208828"/>
                  </a:cubicBezTo>
                  <a:cubicBezTo>
                    <a:pt x="2428399" y="212638"/>
                    <a:pt x="2411254" y="215495"/>
                    <a:pt x="2394109" y="219305"/>
                  </a:cubicBezTo>
                  <a:cubicBezTo>
                    <a:pt x="2371249" y="224068"/>
                    <a:pt x="2348389" y="227878"/>
                    <a:pt x="2325529" y="227878"/>
                  </a:cubicBezTo>
                  <a:cubicBezTo>
                    <a:pt x="2321719" y="227878"/>
                    <a:pt x="2317909" y="226925"/>
                    <a:pt x="2315051" y="227878"/>
                  </a:cubicBezTo>
                  <a:cubicBezTo>
                    <a:pt x="2297906" y="230735"/>
                    <a:pt x="2280761" y="230735"/>
                    <a:pt x="2263617" y="228830"/>
                  </a:cubicBezTo>
                  <a:cubicBezTo>
                    <a:pt x="2247424" y="226925"/>
                    <a:pt x="2231231" y="225020"/>
                    <a:pt x="2215039" y="223115"/>
                  </a:cubicBezTo>
                  <a:cubicBezTo>
                    <a:pt x="2202656" y="221210"/>
                    <a:pt x="2190274" y="220258"/>
                    <a:pt x="2178844" y="218353"/>
                  </a:cubicBezTo>
                  <a:cubicBezTo>
                    <a:pt x="2164556" y="216448"/>
                    <a:pt x="2150269" y="213590"/>
                    <a:pt x="2135981" y="210733"/>
                  </a:cubicBezTo>
                  <a:cubicBezTo>
                    <a:pt x="2117884" y="206923"/>
                    <a:pt x="2098834" y="203113"/>
                    <a:pt x="2080736" y="198350"/>
                  </a:cubicBezTo>
                  <a:cubicBezTo>
                    <a:pt x="2065497" y="194540"/>
                    <a:pt x="2049304" y="189778"/>
                    <a:pt x="2034064" y="187873"/>
                  </a:cubicBezTo>
                  <a:cubicBezTo>
                    <a:pt x="2019776" y="185968"/>
                    <a:pt x="2006442" y="184063"/>
                    <a:pt x="1992154" y="184063"/>
                  </a:cubicBezTo>
                  <a:cubicBezTo>
                    <a:pt x="1979771" y="184063"/>
                    <a:pt x="1969294" y="186920"/>
                    <a:pt x="1958817" y="190730"/>
                  </a:cubicBezTo>
                  <a:cubicBezTo>
                    <a:pt x="1939767" y="197398"/>
                    <a:pt x="1923574" y="209780"/>
                    <a:pt x="1910239" y="224068"/>
                  </a:cubicBezTo>
                  <a:cubicBezTo>
                    <a:pt x="1894046" y="240260"/>
                    <a:pt x="1878806" y="255500"/>
                    <a:pt x="1863567" y="271693"/>
                  </a:cubicBezTo>
                  <a:cubicBezTo>
                    <a:pt x="1846421" y="288838"/>
                    <a:pt x="1826419" y="302173"/>
                    <a:pt x="1806417" y="315508"/>
                  </a:cubicBezTo>
                  <a:cubicBezTo>
                    <a:pt x="1798796" y="321223"/>
                    <a:pt x="1790224" y="325985"/>
                    <a:pt x="1780699" y="331700"/>
                  </a:cubicBezTo>
                  <a:cubicBezTo>
                    <a:pt x="1781651" y="325033"/>
                    <a:pt x="1781651" y="319318"/>
                    <a:pt x="1782604" y="313603"/>
                  </a:cubicBezTo>
                  <a:cubicBezTo>
                    <a:pt x="1783556" y="302173"/>
                    <a:pt x="1783556" y="290743"/>
                    <a:pt x="1784509" y="279313"/>
                  </a:cubicBezTo>
                  <a:cubicBezTo>
                    <a:pt x="1786414" y="260263"/>
                    <a:pt x="1788319" y="242165"/>
                    <a:pt x="1790224" y="223115"/>
                  </a:cubicBezTo>
                  <a:cubicBezTo>
                    <a:pt x="1790224" y="219305"/>
                    <a:pt x="1791176" y="216448"/>
                    <a:pt x="1791176" y="212638"/>
                  </a:cubicBezTo>
                  <a:cubicBezTo>
                    <a:pt x="1792129" y="205018"/>
                    <a:pt x="1792129" y="197398"/>
                    <a:pt x="1793081" y="189778"/>
                  </a:cubicBezTo>
                  <a:cubicBezTo>
                    <a:pt x="1793081" y="183110"/>
                    <a:pt x="1794034" y="176443"/>
                    <a:pt x="1792129" y="169775"/>
                  </a:cubicBezTo>
                  <a:cubicBezTo>
                    <a:pt x="1791176" y="166918"/>
                    <a:pt x="1786414" y="165013"/>
                    <a:pt x="1782604" y="164060"/>
                  </a:cubicBezTo>
                  <a:cubicBezTo>
                    <a:pt x="1781651" y="164060"/>
                    <a:pt x="1779746" y="165965"/>
                    <a:pt x="1778794" y="166918"/>
                  </a:cubicBezTo>
                  <a:cubicBezTo>
                    <a:pt x="1775936" y="183110"/>
                    <a:pt x="1772126" y="198350"/>
                    <a:pt x="1769269" y="214543"/>
                  </a:cubicBezTo>
                  <a:cubicBezTo>
                    <a:pt x="1767364" y="224068"/>
                    <a:pt x="1767364" y="233593"/>
                    <a:pt x="1764506" y="243118"/>
                  </a:cubicBezTo>
                  <a:cubicBezTo>
                    <a:pt x="1761649" y="252643"/>
                    <a:pt x="1755934" y="261215"/>
                    <a:pt x="1751171" y="270740"/>
                  </a:cubicBezTo>
                  <a:cubicBezTo>
                    <a:pt x="1740694" y="289790"/>
                    <a:pt x="1726406" y="306935"/>
                    <a:pt x="1708309" y="319318"/>
                  </a:cubicBezTo>
                  <a:cubicBezTo>
                    <a:pt x="1702594" y="323128"/>
                    <a:pt x="1694021" y="325033"/>
                    <a:pt x="1686401" y="325033"/>
                  </a:cubicBezTo>
                  <a:cubicBezTo>
                    <a:pt x="1679734" y="325033"/>
                    <a:pt x="1669256" y="308840"/>
                    <a:pt x="1668304" y="301220"/>
                  </a:cubicBezTo>
                  <a:cubicBezTo>
                    <a:pt x="1666399" y="287885"/>
                    <a:pt x="1663542" y="274550"/>
                    <a:pt x="1665446" y="261215"/>
                  </a:cubicBezTo>
                  <a:cubicBezTo>
                    <a:pt x="1667351" y="249785"/>
                    <a:pt x="1667351" y="238355"/>
                    <a:pt x="1669256" y="226925"/>
                  </a:cubicBezTo>
                  <a:cubicBezTo>
                    <a:pt x="1673067" y="207875"/>
                    <a:pt x="1678781" y="189778"/>
                    <a:pt x="1683544" y="170728"/>
                  </a:cubicBezTo>
                  <a:cubicBezTo>
                    <a:pt x="1686401" y="159298"/>
                    <a:pt x="1688306" y="147868"/>
                    <a:pt x="1686401" y="135485"/>
                  </a:cubicBezTo>
                  <a:cubicBezTo>
                    <a:pt x="1685449" y="130723"/>
                    <a:pt x="1681639" y="128818"/>
                    <a:pt x="1678781" y="129770"/>
                  </a:cubicBezTo>
                  <a:cubicBezTo>
                    <a:pt x="1676876" y="129770"/>
                    <a:pt x="1673067" y="132628"/>
                    <a:pt x="1672114" y="134533"/>
                  </a:cubicBezTo>
                  <a:cubicBezTo>
                    <a:pt x="1667351" y="145963"/>
                    <a:pt x="1662589" y="157393"/>
                    <a:pt x="1659731" y="169775"/>
                  </a:cubicBezTo>
                  <a:cubicBezTo>
                    <a:pt x="1654969" y="187873"/>
                    <a:pt x="1650206" y="205018"/>
                    <a:pt x="1647349" y="223115"/>
                  </a:cubicBezTo>
                  <a:cubicBezTo>
                    <a:pt x="1644492" y="236450"/>
                    <a:pt x="1643539" y="248833"/>
                    <a:pt x="1642586" y="262168"/>
                  </a:cubicBezTo>
                  <a:cubicBezTo>
                    <a:pt x="1641634" y="268835"/>
                    <a:pt x="1644492" y="276455"/>
                    <a:pt x="1636871" y="282170"/>
                  </a:cubicBezTo>
                  <a:cubicBezTo>
                    <a:pt x="1630204" y="287885"/>
                    <a:pt x="1626394" y="295505"/>
                    <a:pt x="1619726" y="301220"/>
                  </a:cubicBezTo>
                  <a:cubicBezTo>
                    <a:pt x="1614964" y="305983"/>
                    <a:pt x="1610201" y="309793"/>
                    <a:pt x="1604486" y="312650"/>
                  </a:cubicBezTo>
                  <a:cubicBezTo>
                    <a:pt x="1594961" y="317413"/>
                    <a:pt x="1591151" y="315508"/>
                    <a:pt x="1588294" y="306935"/>
                  </a:cubicBezTo>
                  <a:cubicBezTo>
                    <a:pt x="1585436" y="296458"/>
                    <a:pt x="1584484" y="285028"/>
                    <a:pt x="1587342" y="273598"/>
                  </a:cubicBezTo>
                  <a:cubicBezTo>
                    <a:pt x="1593056" y="251690"/>
                    <a:pt x="1600676" y="229783"/>
                    <a:pt x="1608296" y="208828"/>
                  </a:cubicBezTo>
                  <a:cubicBezTo>
                    <a:pt x="1611154" y="199303"/>
                    <a:pt x="1614964" y="189778"/>
                    <a:pt x="1608296" y="180253"/>
                  </a:cubicBezTo>
                  <a:cubicBezTo>
                    <a:pt x="1606392" y="177395"/>
                    <a:pt x="1604486" y="176443"/>
                    <a:pt x="1600676" y="176443"/>
                  </a:cubicBezTo>
                  <a:cubicBezTo>
                    <a:pt x="1596867" y="177395"/>
                    <a:pt x="1592104" y="178348"/>
                    <a:pt x="1588294" y="178348"/>
                  </a:cubicBezTo>
                  <a:cubicBezTo>
                    <a:pt x="1576864" y="178348"/>
                    <a:pt x="1565434" y="178348"/>
                    <a:pt x="1553051" y="178348"/>
                  </a:cubicBezTo>
                  <a:cubicBezTo>
                    <a:pt x="1553051" y="177395"/>
                    <a:pt x="1553051" y="175490"/>
                    <a:pt x="1553051" y="174538"/>
                  </a:cubicBezTo>
                  <a:cubicBezTo>
                    <a:pt x="1554956" y="166918"/>
                    <a:pt x="1557814" y="159298"/>
                    <a:pt x="1559719" y="150725"/>
                  </a:cubicBezTo>
                  <a:cubicBezTo>
                    <a:pt x="1562576" y="139295"/>
                    <a:pt x="1560671" y="127865"/>
                    <a:pt x="1559719" y="117388"/>
                  </a:cubicBezTo>
                  <a:cubicBezTo>
                    <a:pt x="1557814" y="105005"/>
                    <a:pt x="1554004" y="94528"/>
                    <a:pt x="1548289" y="83098"/>
                  </a:cubicBezTo>
                  <a:cubicBezTo>
                    <a:pt x="1545431" y="76430"/>
                    <a:pt x="1534001" y="69763"/>
                    <a:pt x="1528286" y="71668"/>
                  </a:cubicBezTo>
                  <a:cubicBezTo>
                    <a:pt x="1518761" y="75478"/>
                    <a:pt x="1513999" y="84050"/>
                    <a:pt x="1511142" y="92623"/>
                  </a:cubicBezTo>
                  <a:cubicBezTo>
                    <a:pt x="1509236" y="98338"/>
                    <a:pt x="1509236" y="105958"/>
                    <a:pt x="1507331" y="111673"/>
                  </a:cubicBezTo>
                  <a:cubicBezTo>
                    <a:pt x="1503521" y="124055"/>
                    <a:pt x="1501617" y="137390"/>
                    <a:pt x="1504474" y="149773"/>
                  </a:cubicBezTo>
                  <a:cubicBezTo>
                    <a:pt x="1508284" y="170728"/>
                    <a:pt x="1517809" y="183110"/>
                    <a:pt x="1539717" y="186920"/>
                  </a:cubicBezTo>
                  <a:cubicBezTo>
                    <a:pt x="1534954" y="199303"/>
                    <a:pt x="1531144" y="210733"/>
                    <a:pt x="1525429" y="222163"/>
                  </a:cubicBezTo>
                  <a:cubicBezTo>
                    <a:pt x="1513999" y="248833"/>
                    <a:pt x="1501617" y="275503"/>
                    <a:pt x="1485424" y="299315"/>
                  </a:cubicBezTo>
                  <a:cubicBezTo>
                    <a:pt x="1477804" y="310745"/>
                    <a:pt x="1472089" y="324080"/>
                    <a:pt x="1461611" y="332653"/>
                  </a:cubicBezTo>
                  <a:cubicBezTo>
                    <a:pt x="1452086" y="340273"/>
                    <a:pt x="1442561" y="345035"/>
                    <a:pt x="1431131" y="339320"/>
                  </a:cubicBezTo>
                  <a:cubicBezTo>
                    <a:pt x="1429226" y="338368"/>
                    <a:pt x="1426369" y="336463"/>
                    <a:pt x="1426369" y="334558"/>
                  </a:cubicBezTo>
                  <a:cubicBezTo>
                    <a:pt x="1423511" y="325985"/>
                    <a:pt x="1422559" y="316460"/>
                    <a:pt x="1423511" y="306935"/>
                  </a:cubicBezTo>
                  <a:cubicBezTo>
                    <a:pt x="1425417" y="288838"/>
                    <a:pt x="1429226" y="271693"/>
                    <a:pt x="1433989" y="254548"/>
                  </a:cubicBezTo>
                  <a:cubicBezTo>
                    <a:pt x="1436846" y="245023"/>
                    <a:pt x="1440656" y="236450"/>
                    <a:pt x="1442561" y="227878"/>
                  </a:cubicBezTo>
                  <a:cubicBezTo>
                    <a:pt x="1446371" y="210733"/>
                    <a:pt x="1450181" y="193588"/>
                    <a:pt x="1453039" y="176443"/>
                  </a:cubicBezTo>
                  <a:cubicBezTo>
                    <a:pt x="1453992" y="171680"/>
                    <a:pt x="1453039" y="165965"/>
                    <a:pt x="1447324" y="163108"/>
                  </a:cubicBezTo>
                  <a:cubicBezTo>
                    <a:pt x="1442561" y="160250"/>
                    <a:pt x="1437799" y="160250"/>
                    <a:pt x="1432084" y="160250"/>
                  </a:cubicBezTo>
                  <a:cubicBezTo>
                    <a:pt x="1424464" y="160250"/>
                    <a:pt x="1415892" y="158345"/>
                    <a:pt x="1408271" y="157393"/>
                  </a:cubicBezTo>
                  <a:cubicBezTo>
                    <a:pt x="1402556" y="156440"/>
                    <a:pt x="1401604" y="154535"/>
                    <a:pt x="1402556" y="148820"/>
                  </a:cubicBezTo>
                  <a:cubicBezTo>
                    <a:pt x="1404461" y="140248"/>
                    <a:pt x="1406367" y="131675"/>
                    <a:pt x="1406367" y="123103"/>
                  </a:cubicBezTo>
                  <a:cubicBezTo>
                    <a:pt x="1406367" y="112625"/>
                    <a:pt x="1404461" y="101195"/>
                    <a:pt x="1403509" y="90718"/>
                  </a:cubicBezTo>
                  <a:cubicBezTo>
                    <a:pt x="1402556" y="78335"/>
                    <a:pt x="1393984" y="69763"/>
                    <a:pt x="1385411" y="61190"/>
                  </a:cubicBezTo>
                  <a:cubicBezTo>
                    <a:pt x="1379696" y="55475"/>
                    <a:pt x="1373029" y="56428"/>
                    <a:pt x="1366361" y="56428"/>
                  </a:cubicBezTo>
                  <a:cubicBezTo>
                    <a:pt x="1356836" y="56428"/>
                    <a:pt x="1348264" y="64048"/>
                    <a:pt x="1347311" y="73573"/>
                  </a:cubicBezTo>
                  <a:cubicBezTo>
                    <a:pt x="1346359" y="85955"/>
                    <a:pt x="1345406" y="99290"/>
                    <a:pt x="1345406" y="111673"/>
                  </a:cubicBezTo>
                  <a:cubicBezTo>
                    <a:pt x="1345406" y="125008"/>
                    <a:pt x="1351121" y="135485"/>
                    <a:pt x="1357789" y="145963"/>
                  </a:cubicBezTo>
                  <a:cubicBezTo>
                    <a:pt x="1360646" y="149773"/>
                    <a:pt x="1364456" y="154535"/>
                    <a:pt x="1369219" y="156440"/>
                  </a:cubicBezTo>
                  <a:cubicBezTo>
                    <a:pt x="1376839" y="161203"/>
                    <a:pt x="1385411" y="165013"/>
                    <a:pt x="1393984" y="168823"/>
                  </a:cubicBezTo>
                  <a:cubicBezTo>
                    <a:pt x="1393984" y="169775"/>
                    <a:pt x="1393984" y="172633"/>
                    <a:pt x="1393031" y="174538"/>
                  </a:cubicBezTo>
                  <a:cubicBezTo>
                    <a:pt x="1383506" y="197398"/>
                    <a:pt x="1375886" y="221210"/>
                    <a:pt x="1365409" y="244070"/>
                  </a:cubicBezTo>
                  <a:cubicBezTo>
                    <a:pt x="1358742" y="259310"/>
                    <a:pt x="1350169" y="272645"/>
                    <a:pt x="1342549" y="286933"/>
                  </a:cubicBezTo>
                  <a:cubicBezTo>
                    <a:pt x="1335881" y="299315"/>
                    <a:pt x="1324451" y="308840"/>
                    <a:pt x="1313021" y="316460"/>
                  </a:cubicBezTo>
                  <a:cubicBezTo>
                    <a:pt x="1302544" y="323128"/>
                    <a:pt x="1291114" y="324080"/>
                    <a:pt x="1279684" y="322175"/>
                  </a:cubicBezTo>
                  <a:cubicBezTo>
                    <a:pt x="1273969" y="321223"/>
                    <a:pt x="1267301" y="316460"/>
                    <a:pt x="1262539" y="311698"/>
                  </a:cubicBezTo>
                  <a:cubicBezTo>
                    <a:pt x="1257776" y="306935"/>
                    <a:pt x="1255871" y="300268"/>
                    <a:pt x="1253014" y="294553"/>
                  </a:cubicBezTo>
                  <a:cubicBezTo>
                    <a:pt x="1247299" y="281218"/>
                    <a:pt x="1245394" y="266930"/>
                    <a:pt x="1247299" y="253595"/>
                  </a:cubicBezTo>
                  <a:cubicBezTo>
                    <a:pt x="1253014" y="251690"/>
                    <a:pt x="1257776" y="250738"/>
                    <a:pt x="1262539" y="249785"/>
                  </a:cubicBezTo>
                  <a:cubicBezTo>
                    <a:pt x="1270159" y="246928"/>
                    <a:pt x="1278731" y="245023"/>
                    <a:pt x="1285399" y="240260"/>
                  </a:cubicBezTo>
                  <a:cubicBezTo>
                    <a:pt x="1297781" y="230735"/>
                    <a:pt x="1310164" y="221210"/>
                    <a:pt x="1317784" y="206923"/>
                  </a:cubicBezTo>
                  <a:cubicBezTo>
                    <a:pt x="1323499" y="195493"/>
                    <a:pt x="1326356" y="183110"/>
                    <a:pt x="1325404" y="170728"/>
                  </a:cubicBezTo>
                  <a:cubicBezTo>
                    <a:pt x="1324451" y="160250"/>
                    <a:pt x="1322546" y="150725"/>
                    <a:pt x="1313974" y="143105"/>
                  </a:cubicBezTo>
                  <a:cubicBezTo>
                    <a:pt x="1305401" y="135485"/>
                    <a:pt x="1297781" y="129770"/>
                    <a:pt x="1285399" y="129770"/>
                  </a:cubicBezTo>
                  <a:cubicBezTo>
                    <a:pt x="1271111" y="128818"/>
                    <a:pt x="1260634" y="136438"/>
                    <a:pt x="1252061" y="145963"/>
                  </a:cubicBezTo>
                  <a:cubicBezTo>
                    <a:pt x="1239679" y="157393"/>
                    <a:pt x="1231106" y="172633"/>
                    <a:pt x="1228249" y="189778"/>
                  </a:cubicBezTo>
                  <a:cubicBezTo>
                    <a:pt x="1224439" y="207875"/>
                    <a:pt x="1222534" y="225973"/>
                    <a:pt x="1221581" y="245023"/>
                  </a:cubicBezTo>
                  <a:cubicBezTo>
                    <a:pt x="1220629" y="256453"/>
                    <a:pt x="1221581" y="266930"/>
                    <a:pt x="1221581" y="278360"/>
                  </a:cubicBezTo>
                  <a:cubicBezTo>
                    <a:pt x="1221581" y="282170"/>
                    <a:pt x="1222534" y="285980"/>
                    <a:pt x="1223486" y="289790"/>
                  </a:cubicBezTo>
                  <a:cubicBezTo>
                    <a:pt x="1224439" y="294553"/>
                    <a:pt x="1226344" y="299315"/>
                    <a:pt x="1227296" y="304078"/>
                  </a:cubicBezTo>
                  <a:cubicBezTo>
                    <a:pt x="1228249" y="309793"/>
                    <a:pt x="1235869" y="315508"/>
                    <a:pt x="1230154" y="322175"/>
                  </a:cubicBezTo>
                  <a:cubicBezTo>
                    <a:pt x="1226344" y="326938"/>
                    <a:pt x="1222534" y="332653"/>
                    <a:pt x="1216819" y="334558"/>
                  </a:cubicBezTo>
                  <a:cubicBezTo>
                    <a:pt x="1210151" y="337415"/>
                    <a:pt x="1202531" y="333605"/>
                    <a:pt x="1196817" y="328843"/>
                  </a:cubicBezTo>
                  <a:cubicBezTo>
                    <a:pt x="1185386" y="318365"/>
                    <a:pt x="1182529" y="304078"/>
                    <a:pt x="1179671" y="289790"/>
                  </a:cubicBezTo>
                  <a:cubicBezTo>
                    <a:pt x="1177767" y="281218"/>
                    <a:pt x="1177767" y="273598"/>
                    <a:pt x="1176814" y="265025"/>
                  </a:cubicBezTo>
                  <a:cubicBezTo>
                    <a:pt x="1175861" y="247880"/>
                    <a:pt x="1174909" y="230735"/>
                    <a:pt x="1174909" y="213590"/>
                  </a:cubicBezTo>
                  <a:cubicBezTo>
                    <a:pt x="1174909" y="210733"/>
                    <a:pt x="1175861" y="207875"/>
                    <a:pt x="1175861" y="205018"/>
                  </a:cubicBezTo>
                  <a:cubicBezTo>
                    <a:pt x="1176814" y="196445"/>
                    <a:pt x="1176814" y="187873"/>
                    <a:pt x="1178719" y="179300"/>
                  </a:cubicBezTo>
                  <a:cubicBezTo>
                    <a:pt x="1180624" y="165965"/>
                    <a:pt x="1183481" y="153583"/>
                    <a:pt x="1185386" y="140248"/>
                  </a:cubicBezTo>
                  <a:cubicBezTo>
                    <a:pt x="1188244" y="120245"/>
                    <a:pt x="1190149" y="100243"/>
                    <a:pt x="1193959" y="80240"/>
                  </a:cubicBezTo>
                  <a:cubicBezTo>
                    <a:pt x="1196817" y="65953"/>
                    <a:pt x="1196817" y="52618"/>
                    <a:pt x="1194911" y="38330"/>
                  </a:cubicBezTo>
                  <a:cubicBezTo>
                    <a:pt x="1193959" y="33568"/>
                    <a:pt x="1193006" y="28805"/>
                    <a:pt x="1191101" y="24995"/>
                  </a:cubicBezTo>
                  <a:cubicBezTo>
                    <a:pt x="1187292" y="16423"/>
                    <a:pt x="1179671" y="10708"/>
                    <a:pt x="1170146" y="8803"/>
                  </a:cubicBezTo>
                  <a:cubicBezTo>
                    <a:pt x="1153001" y="4040"/>
                    <a:pt x="1137761" y="9755"/>
                    <a:pt x="1127284" y="23090"/>
                  </a:cubicBezTo>
                  <a:cubicBezTo>
                    <a:pt x="1115854" y="38330"/>
                    <a:pt x="1107281" y="55475"/>
                    <a:pt x="1099661" y="73573"/>
                  </a:cubicBezTo>
                  <a:cubicBezTo>
                    <a:pt x="1093946" y="88813"/>
                    <a:pt x="1090136" y="105005"/>
                    <a:pt x="1086326" y="120245"/>
                  </a:cubicBezTo>
                  <a:cubicBezTo>
                    <a:pt x="1080611" y="142153"/>
                    <a:pt x="1076801" y="165013"/>
                    <a:pt x="1072039" y="185968"/>
                  </a:cubicBezTo>
                  <a:cubicBezTo>
                    <a:pt x="1072039" y="185968"/>
                    <a:pt x="1071086" y="185015"/>
                    <a:pt x="1071086" y="183110"/>
                  </a:cubicBezTo>
                  <a:cubicBezTo>
                    <a:pt x="1069181" y="174538"/>
                    <a:pt x="1067276" y="165965"/>
                    <a:pt x="1066324" y="157393"/>
                  </a:cubicBezTo>
                  <a:cubicBezTo>
                    <a:pt x="1064419" y="140248"/>
                    <a:pt x="1059656" y="125008"/>
                    <a:pt x="1049179" y="110720"/>
                  </a:cubicBezTo>
                  <a:cubicBezTo>
                    <a:pt x="1041559" y="100243"/>
                    <a:pt x="1025367" y="95480"/>
                    <a:pt x="1013936" y="100243"/>
                  </a:cubicBezTo>
                  <a:cubicBezTo>
                    <a:pt x="1003459" y="104053"/>
                    <a:pt x="996792" y="110720"/>
                    <a:pt x="992029" y="121198"/>
                  </a:cubicBezTo>
                  <a:cubicBezTo>
                    <a:pt x="984409" y="140248"/>
                    <a:pt x="978694" y="159298"/>
                    <a:pt x="976789" y="181205"/>
                  </a:cubicBezTo>
                  <a:cubicBezTo>
                    <a:pt x="974884" y="173585"/>
                    <a:pt x="972979" y="167870"/>
                    <a:pt x="971074" y="161203"/>
                  </a:cubicBezTo>
                  <a:cubicBezTo>
                    <a:pt x="969169" y="155488"/>
                    <a:pt x="967264" y="149773"/>
                    <a:pt x="965359" y="143105"/>
                  </a:cubicBezTo>
                  <a:cubicBezTo>
                    <a:pt x="963454" y="136438"/>
                    <a:pt x="962501" y="130723"/>
                    <a:pt x="959644" y="125008"/>
                  </a:cubicBezTo>
                  <a:cubicBezTo>
                    <a:pt x="955834" y="116435"/>
                    <a:pt x="951071" y="107863"/>
                    <a:pt x="946309" y="100243"/>
                  </a:cubicBezTo>
                  <a:cubicBezTo>
                    <a:pt x="940594" y="91670"/>
                    <a:pt x="933926" y="83098"/>
                    <a:pt x="927259" y="75478"/>
                  </a:cubicBezTo>
                  <a:cubicBezTo>
                    <a:pt x="921544" y="69763"/>
                    <a:pt x="914876" y="65000"/>
                    <a:pt x="908209" y="59285"/>
                  </a:cubicBezTo>
                  <a:cubicBezTo>
                    <a:pt x="892969" y="47855"/>
                    <a:pt x="875824" y="39283"/>
                    <a:pt x="857726" y="34520"/>
                  </a:cubicBezTo>
                  <a:cubicBezTo>
                    <a:pt x="844392" y="31663"/>
                    <a:pt x="830104" y="28805"/>
                    <a:pt x="816769" y="24995"/>
                  </a:cubicBezTo>
                  <a:cubicBezTo>
                    <a:pt x="810101" y="24043"/>
                    <a:pt x="804386" y="22138"/>
                    <a:pt x="797719" y="21185"/>
                  </a:cubicBezTo>
                  <a:cubicBezTo>
                    <a:pt x="785336" y="19280"/>
                    <a:pt x="773906" y="17375"/>
                    <a:pt x="761524" y="15470"/>
                  </a:cubicBezTo>
                  <a:cubicBezTo>
                    <a:pt x="748189" y="12613"/>
                    <a:pt x="741521" y="12613"/>
                    <a:pt x="733901" y="12613"/>
                  </a:cubicBezTo>
                  <a:cubicBezTo>
                    <a:pt x="724376" y="13565"/>
                    <a:pt x="714851" y="14518"/>
                    <a:pt x="705326" y="15470"/>
                  </a:cubicBezTo>
                  <a:cubicBezTo>
                    <a:pt x="691992" y="17375"/>
                    <a:pt x="678656" y="17375"/>
                    <a:pt x="665321" y="20233"/>
                  </a:cubicBezTo>
                  <a:cubicBezTo>
                    <a:pt x="644367" y="24043"/>
                    <a:pt x="623411" y="29758"/>
                    <a:pt x="603409" y="35473"/>
                  </a:cubicBezTo>
                  <a:cubicBezTo>
                    <a:pt x="597694" y="37378"/>
                    <a:pt x="591026" y="39283"/>
                    <a:pt x="585311" y="41188"/>
                  </a:cubicBezTo>
                  <a:cubicBezTo>
                    <a:pt x="574834" y="44998"/>
                    <a:pt x="563404" y="49760"/>
                    <a:pt x="552926" y="54523"/>
                  </a:cubicBezTo>
                  <a:cubicBezTo>
                    <a:pt x="546259" y="57380"/>
                    <a:pt x="539592" y="59285"/>
                    <a:pt x="532924" y="63095"/>
                  </a:cubicBezTo>
                  <a:cubicBezTo>
                    <a:pt x="518636" y="71668"/>
                    <a:pt x="505301" y="80240"/>
                    <a:pt x="491014" y="88813"/>
                  </a:cubicBezTo>
                  <a:cubicBezTo>
                    <a:pt x="481489" y="94528"/>
                    <a:pt x="471964" y="101195"/>
                    <a:pt x="461486" y="105005"/>
                  </a:cubicBezTo>
                  <a:cubicBezTo>
                    <a:pt x="450056" y="109768"/>
                    <a:pt x="439579" y="116435"/>
                    <a:pt x="427196" y="121198"/>
                  </a:cubicBezTo>
                  <a:cubicBezTo>
                    <a:pt x="409099" y="127865"/>
                    <a:pt x="391001" y="133580"/>
                    <a:pt x="372904" y="139295"/>
                  </a:cubicBezTo>
                  <a:cubicBezTo>
                    <a:pt x="360521" y="143105"/>
                    <a:pt x="349091" y="145963"/>
                    <a:pt x="336709" y="147868"/>
                  </a:cubicBezTo>
                  <a:cubicBezTo>
                    <a:pt x="319564" y="149773"/>
                    <a:pt x="302419" y="150725"/>
                    <a:pt x="285274" y="149773"/>
                  </a:cubicBezTo>
                  <a:cubicBezTo>
                    <a:pt x="271939" y="149773"/>
                    <a:pt x="258604" y="148820"/>
                    <a:pt x="246221" y="145010"/>
                  </a:cubicBezTo>
                  <a:cubicBezTo>
                    <a:pt x="231934" y="140248"/>
                    <a:pt x="218599" y="141200"/>
                    <a:pt x="204311" y="140248"/>
                  </a:cubicBezTo>
                  <a:cubicBezTo>
                    <a:pt x="192881" y="139295"/>
                    <a:pt x="181451" y="140248"/>
                    <a:pt x="170974" y="141200"/>
                  </a:cubicBezTo>
                  <a:cubicBezTo>
                    <a:pt x="158591" y="142153"/>
                    <a:pt x="145256" y="142153"/>
                    <a:pt x="132874" y="144058"/>
                  </a:cubicBezTo>
                  <a:cubicBezTo>
                    <a:pt x="115729" y="146915"/>
                    <a:pt x="97631" y="150725"/>
                    <a:pt x="80486" y="155488"/>
                  </a:cubicBezTo>
                  <a:cubicBezTo>
                    <a:pt x="55721" y="162155"/>
                    <a:pt x="32861" y="174538"/>
                    <a:pt x="10001" y="187873"/>
                  </a:cubicBezTo>
                  <a:cubicBezTo>
                    <a:pt x="9049" y="188825"/>
                    <a:pt x="8096" y="190730"/>
                    <a:pt x="7144" y="192635"/>
                  </a:cubicBezTo>
                  <a:cubicBezTo>
                    <a:pt x="9049" y="193588"/>
                    <a:pt x="10954" y="194540"/>
                    <a:pt x="12859" y="194540"/>
                  </a:cubicBezTo>
                  <a:cubicBezTo>
                    <a:pt x="17621" y="192635"/>
                    <a:pt x="22384" y="190730"/>
                    <a:pt x="27146" y="188825"/>
                  </a:cubicBezTo>
                  <a:cubicBezTo>
                    <a:pt x="34766" y="185015"/>
                    <a:pt x="41434" y="181205"/>
                    <a:pt x="49054" y="178348"/>
                  </a:cubicBezTo>
                  <a:cubicBezTo>
                    <a:pt x="67151" y="171680"/>
                    <a:pt x="84296" y="164060"/>
                    <a:pt x="103346" y="159298"/>
                  </a:cubicBezTo>
                  <a:cubicBezTo>
                    <a:pt x="129064" y="153583"/>
                    <a:pt x="153829" y="149773"/>
                    <a:pt x="179546" y="148820"/>
                  </a:cubicBezTo>
                  <a:cubicBezTo>
                    <a:pt x="194786" y="147868"/>
                    <a:pt x="210979" y="149773"/>
                    <a:pt x="226219" y="149773"/>
                  </a:cubicBezTo>
                  <a:cubicBezTo>
                    <a:pt x="230029" y="149773"/>
                    <a:pt x="233839" y="150725"/>
                    <a:pt x="237649" y="151678"/>
                  </a:cubicBezTo>
                  <a:cubicBezTo>
                    <a:pt x="259556" y="157393"/>
                    <a:pt x="281464" y="162155"/>
                    <a:pt x="304324" y="161203"/>
                  </a:cubicBezTo>
                  <a:cubicBezTo>
                    <a:pt x="329089" y="161203"/>
                    <a:pt x="353854" y="156440"/>
                    <a:pt x="377666" y="148820"/>
                  </a:cubicBezTo>
                  <a:cubicBezTo>
                    <a:pt x="394811" y="143105"/>
                    <a:pt x="411004" y="136438"/>
                    <a:pt x="428149" y="131675"/>
                  </a:cubicBezTo>
                  <a:cubicBezTo>
                    <a:pt x="442436" y="127865"/>
                    <a:pt x="454819" y="120245"/>
                    <a:pt x="467201" y="113578"/>
                  </a:cubicBezTo>
                  <a:cubicBezTo>
                    <a:pt x="474821" y="109768"/>
                    <a:pt x="482441" y="105958"/>
                    <a:pt x="490061" y="100243"/>
                  </a:cubicBezTo>
                  <a:cubicBezTo>
                    <a:pt x="499586" y="92623"/>
                    <a:pt x="511016" y="86908"/>
                    <a:pt x="521494" y="81193"/>
                  </a:cubicBezTo>
                  <a:cubicBezTo>
                    <a:pt x="526256" y="78335"/>
                    <a:pt x="531019" y="76430"/>
                    <a:pt x="534829" y="73573"/>
                  </a:cubicBezTo>
                  <a:cubicBezTo>
                    <a:pt x="542449" y="67858"/>
                    <a:pt x="550069" y="63095"/>
                    <a:pt x="559594" y="61190"/>
                  </a:cubicBezTo>
                  <a:cubicBezTo>
                    <a:pt x="563404" y="60238"/>
                    <a:pt x="567214" y="59285"/>
                    <a:pt x="570071" y="58333"/>
                  </a:cubicBezTo>
                  <a:cubicBezTo>
                    <a:pt x="582454" y="53570"/>
                    <a:pt x="594836" y="48808"/>
                    <a:pt x="607219" y="44045"/>
                  </a:cubicBezTo>
                  <a:cubicBezTo>
                    <a:pt x="619601" y="40235"/>
                    <a:pt x="632936" y="37378"/>
                    <a:pt x="645319" y="34520"/>
                  </a:cubicBezTo>
                  <a:cubicBezTo>
                    <a:pt x="650081" y="33568"/>
                    <a:pt x="655796" y="30710"/>
                    <a:pt x="660559" y="29758"/>
                  </a:cubicBezTo>
                  <a:cubicBezTo>
                    <a:pt x="673894" y="27853"/>
                    <a:pt x="687229" y="26900"/>
                    <a:pt x="699611" y="25948"/>
                  </a:cubicBezTo>
                  <a:cubicBezTo>
                    <a:pt x="705326" y="25948"/>
                    <a:pt x="711042" y="24995"/>
                    <a:pt x="715804" y="24043"/>
                  </a:cubicBezTo>
                  <a:cubicBezTo>
                    <a:pt x="731044" y="21185"/>
                    <a:pt x="746284" y="19280"/>
                    <a:pt x="760571" y="24043"/>
                  </a:cubicBezTo>
                  <a:cubicBezTo>
                    <a:pt x="765334" y="25948"/>
                    <a:pt x="771049" y="26900"/>
                    <a:pt x="775811" y="27853"/>
                  </a:cubicBezTo>
                  <a:cubicBezTo>
                    <a:pt x="779621" y="28805"/>
                    <a:pt x="784384" y="28805"/>
                    <a:pt x="788194" y="29758"/>
                  </a:cubicBezTo>
                  <a:cubicBezTo>
                    <a:pt x="792004" y="30710"/>
                    <a:pt x="795814" y="32615"/>
                    <a:pt x="799624" y="33568"/>
                  </a:cubicBezTo>
                  <a:cubicBezTo>
                    <a:pt x="812959" y="37378"/>
                    <a:pt x="827246" y="40235"/>
                    <a:pt x="840581" y="44045"/>
                  </a:cubicBezTo>
                  <a:cubicBezTo>
                    <a:pt x="848201" y="46903"/>
                    <a:pt x="854869" y="51665"/>
                    <a:pt x="862489" y="55475"/>
                  </a:cubicBezTo>
                  <a:cubicBezTo>
                    <a:pt x="879634" y="62143"/>
                    <a:pt x="893921" y="72620"/>
                    <a:pt x="906304" y="85955"/>
                  </a:cubicBezTo>
                  <a:cubicBezTo>
                    <a:pt x="917734" y="98338"/>
                    <a:pt x="925354" y="114530"/>
                    <a:pt x="931069" y="130723"/>
                  </a:cubicBezTo>
                  <a:cubicBezTo>
                    <a:pt x="935831" y="143105"/>
                    <a:pt x="938689" y="155488"/>
                    <a:pt x="942499" y="168823"/>
                  </a:cubicBezTo>
                  <a:cubicBezTo>
                    <a:pt x="952024" y="198350"/>
                    <a:pt x="956786" y="228830"/>
                    <a:pt x="958692" y="259310"/>
                  </a:cubicBezTo>
                  <a:cubicBezTo>
                    <a:pt x="959644" y="274550"/>
                    <a:pt x="960596" y="288838"/>
                    <a:pt x="960596" y="304078"/>
                  </a:cubicBezTo>
                  <a:cubicBezTo>
                    <a:pt x="960596" y="308840"/>
                    <a:pt x="962501" y="312650"/>
                    <a:pt x="968217" y="314555"/>
                  </a:cubicBezTo>
                  <a:cubicBezTo>
                    <a:pt x="972026" y="315508"/>
                    <a:pt x="975836" y="315508"/>
                    <a:pt x="979646" y="316460"/>
                  </a:cubicBezTo>
                  <a:cubicBezTo>
                    <a:pt x="979646" y="314555"/>
                    <a:pt x="979646" y="312650"/>
                    <a:pt x="980599" y="311698"/>
                  </a:cubicBezTo>
                  <a:cubicBezTo>
                    <a:pt x="986314" y="306935"/>
                    <a:pt x="984409" y="300268"/>
                    <a:pt x="984409" y="294553"/>
                  </a:cubicBezTo>
                  <a:cubicBezTo>
                    <a:pt x="984409" y="281218"/>
                    <a:pt x="982504" y="267883"/>
                    <a:pt x="981551" y="254548"/>
                  </a:cubicBezTo>
                  <a:cubicBezTo>
                    <a:pt x="980599" y="245975"/>
                    <a:pt x="980599" y="237403"/>
                    <a:pt x="978694" y="228830"/>
                  </a:cubicBezTo>
                  <a:cubicBezTo>
                    <a:pt x="973931" y="211685"/>
                    <a:pt x="972026" y="194540"/>
                    <a:pt x="972979" y="177395"/>
                  </a:cubicBezTo>
                  <a:cubicBezTo>
                    <a:pt x="972979" y="168823"/>
                    <a:pt x="973931" y="160250"/>
                    <a:pt x="975836" y="152630"/>
                  </a:cubicBezTo>
                  <a:cubicBezTo>
                    <a:pt x="977742" y="145010"/>
                    <a:pt x="980599" y="137390"/>
                    <a:pt x="983456" y="129770"/>
                  </a:cubicBezTo>
                  <a:cubicBezTo>
                    <a:pt x="986314" y="120245"/>
                    <a:pt x="991076" y="110720"/>
                    <a:pt x="1000601" y="105005"/>
                  </a:cubicBezTo>
                  <a:cubicBezTo>
                    <a:pt x="1006317" y="101195"/>
                    <a:pt x="1012031" y="100243"/>
                    <a:pt x="1017746" y="105005"/>
                  </a:cubicBezTo>
                  <a:cubicBezTo>
                    <a:pt x="1021556" y="107863"/>
                    <a:pt x="1025367" y="112625"/>
                    <a:pt x="1026319" y="117388"/>
                  </a:cubicBezTo>
                  <a:cubicBezTo>
                    <a:pt x="1029176" y="126913"/>
                    <a:pt x="1032034" y="136438"/>
                    <a:pt x="1032986" y="146915"/>
                  </a:cubicBezTo>
                  <a:cubicBezTo>
                    <a:pt x="1036796" y="167870"/>
                    <a:pt x="1039654" y="188825"/>
                    <a:pt x="1043464" y="209780"/>
                  </a:cubicBezTo>
                  <a:cubicBezTo>
                    <a:pt x="1047274" y="230735"/>
                    <a:pt x="1050131" y="251690"/>
                    <a:pt x="1053942" y="272645"/>
                  </a:cubicBezTo>
                  <a:cubicBezTo>
                    <a:pt x="1054894" y="275503"/>
                    <a:pt x="1054894" y="278360"/>
                    <a:pt x="1056799" y="281218"/>
                  </a:cubicBezTo>
                  <a:cubicBezTo>
                    <a:pt x="1058704" y="284075"/>
                    <a:pt x="1067276" y="285028"/>
                    <a:pt x="1072039" y="283123"/>
                  </a:cubicBezTo>
                  <a:cubicBezTo>
                    <a:pt x="1077754" y="281218"/>
                    <a:pt x="1076801" y="276455"/>
                    <a:pt x="1076801" y="272645"/>
                  </a:cubicBezTo>
                  <a:cubicBezTo>
                    <a:pt x="1075849" y="265978"/>
                    <a:pt x="1075849" y="259310"/>
                    <a:pt x="1074896" y="252643"/>
                  </a:cubicBezTo>
                  <a:cubicBezTo>
                    <a:pt x="1072992" y="241213"/>
                    <a:pt x="1071086" y="229783"/>
                    <a:pt x="1069181" y="218353"/>
                  </a:cubicBezTo>
                  <a:cubicBezTo>
                    <a:pt x="1068229" y="211685"/>
                    <a:pt x="1067276" y="205970"/>
                    <a:pt x="1067276" y="199303"/>
                  </a:cubicBezTo>
                  <a:cubicBezTo>
                    <a:pt x="1067276" y="193588"/>
                    <a:pt x="1068229" y="187873"/>
                    <a:pt x="1069181" y="182158"/>
                  </a:cubicBezTo>
                  <a:cubicBezTo>
                    <a:pt x="1070134" y="174538"/>
                    <a:pt x="1070134" y="166918"/>
                    <a:pt x="1072039" y="159298"/>
                  </a:cubicBezTo>
                  <a:cubicBezTo>
                    <a:pt x="1075849" y="144058"/>
                    <a:pt x="1078706" y="127865"/>
                    <a:pt x="1083469" y="112625"/>
                  </a:cubicBezTo>
                  <a:cubicBezTo>
                    <a:pt x="1087279" y="98338"/>
                    <a:pt x="1092042" y="85003"/>
                    <a:pt x="1096804" y="70715"/>
                  </a:cubicBezTo>
                  <a:cubicBezTo>
                    <a:pt x="1100614" y="61190"/>
                    <a:pt x="1106329" y="53570"/>
                    <a:pt x="1111092" y="44045"/>
                  </a:cubicBezTo>
                  <a:cubicBezTo>
                    <a:pt x="1116806" y="32615"/>
                    <a:pt x="1123474" y="21185"/>
                    <a:pt x="1133951" y="12613"/>
                  </a:cubicBezTo>
                  <a:cubicBezTo>
                    <a:pt x="1144429" y="4993"/>
                    <a:pt x="1156811" y="7850"/>
                    <a:pt x="1161574" y="20233"/>
                  </a:cubicBezTo>
                  <a:cubicBezTo>
                    <a:pt x="1167289" y="35473"/>
                    <a:pt x="1165384" y="50713"/>
                    <a:pt x="1163479" y="65953"/>
                  </a:cubicBezTo>
                  <a:cubicBezTo>
                    <a:pt x="1161574" y="83098"/>
                    <a:pt x="1157764" y="99290"/>
                    <a:pt x="1154906" y="115483"/>
                  </a:cubicBezTo>
                  <a:cubicBezTo>
                    <a:pt x="1153001" y="130723"/>
                    <a:pt x="1151096" y="146915"/>
                    <a:pt x="1149192" y="162155"/>
                  </a:cubicBezTo>
                  <a:cubicBezTo>
                    <a:pt x="1147286" y="177395"/>
                    <a:pt x="1144429" y="193588"/>
                    <a:pt x="1143476" y="208828"/>
                  </a:cubicBezTo>
                  <a:cubicBezTo>
                    <a:pt x="1142524" y="235498"/>
                    <a:pt x="1142524" y="262168"/>
                    <a:pt x="1149192" y="288838"/>
                  </a:cubicBezTo>
                  <a:cubicBezTo>
                    <a:pt x="1153954" y="308840"/>
                    <a:pt x="1161574" y="327890"/>
                    <a:pt x="1182529" y="335510"/>
                  </a:cubicBezTo>
                  <a:cubicBezTo>
                    <a:pt x="1194911" y="340273"/>
                    <a:pt x="1207294" y="339320"/>
                    <a:pt x="1218724" y="331700"/>
                  </a:cubicBezTo>
                  <a:cubicBezTo>
                    <a:pt x="1223486" y="327890"/>
                    <a:pt x="1229201" y="324080"/>
                    <a:pt x="1233011" y="320270"/>
                  </a:cubicBezTo>
                  <a:cubicBezTo>
                    <a:pt x="1236821" y="322175"/>
                    <a:pt x="1242536" y="325985"/>
                    <a:pt x="1249204" y="326938"/>
                  </a:cubicBezTo>
                  <a:cubicBezTo>
                    <a:pt x="1261586" y="329795"/>
                    <a:pt x="1274921" y="329795"/>
                    <a:pt x="1287304" y="328843"/>
                  </a:cubicBezTo>
                  <a:cubicBezTo>
                    <a:pt x="1307306" y="325985"/>
                    <a:pt x="1322546" y="314555"/>
                    <a:pt x="1334929" y="300268"/>
                  </a:cubicBezTo>
                  <a:cubicBezTo>
                    <a:pt x="1345406" y="287885"/>
                    <a:pt x="1353979" y="273598"/>
                    <a:pt x="1359694" y="257405"/>
                  </a:cubicBezTo>
                  <a:cubicBezTo>
                    <a:pt x="1365409" y="243118"/>
                    <a:pt x="1372076" y="228830"/>
                    <a:pt x="1377792" y="214543"/>
                  </a:cubicBezTo>
                  <a:cubicBezTo>
                    <a:pt x="1383506" y="198350"/>
                    <a:pt x="1389221" y="182158"/>
                    <a:pt x="1394936" y="165965"/>
                  </a:cubicBezTo>
                  <a:cubicBezTo>
                    <a:pt x="1405414" y="166918"/>
                    <a:pt x="1416844" y="167870"/>
                    <a:pt x="1428274" y="168823"/>
                  </a:cubicBezTo>
                  <a:cubicBezTo>
                    <a:pt x="1427321" y="171680"/>
                    <a:pt x="1427321" y="174538"/>
                    <a:pt x="1426369" y="177395"/>
                  </a:cubicBezTo>
                  <a:cubicBezTo>
                    <a:pt x="1417796" y="205018"/>
                    <a:pt x="1409224" y="231688"/>
                    <a:pt x="1401604" y="259310"/>
                  </a:cubicBezTo>
                  <a:cubicBezTo>
                    <a:pt x="1396842" y="277408"/>
                    <a:pt x="1393031" y="295505"/>
                    <a:pt x="1394936" y="313603"/>
                  </a:cubicBezTo>
                  <a:cubicBezTo>
                    <a:pt x="1395889" y="325985"/>
                    <a:pt x="1401604" y="336463"/>
                    <a:pt x="1413034" y="344083"/>
                  </a:cubicBezTo>
                  <a:cubicBezTo>
                    <a:pt x="1422559" y="349798"/>
                    <a:pt x="1432084" y="347893"/>
                    <a:pt x="1441609" y="347893"/>
                  </a:cubicBezTo>
                  <a:cubicBezTo>
                    <a:pt x="1448276" y="347893"/>
                    <a:pt x="1454944" y="345988"/>
                    <a:pt x="1460659" y="342178"/>
                  </a:cubicBezTo>
                  <a:cubicBezTo>
                    <a:pt x="1471136" y="335510"/>
                    <a:pt x="1477804" y="326938"/>
                    <a:pt x="1483519" y="316460"/>
                  </a:cubicBezTo>
                  <a:cubicBezTo>
                    <a:pt x="1490186" y="302173"/>
                    <a:pt x="1499711" y="288838"/>
                    <a:pt x="1506379" y="273598"/>
                  </a:cubicBezTo>
                  <a:cubicBezTo>
                    <a:pt x="1513999" y="256453"/>
                    <a:pt x="1524476" y="240260"/>
                    <a:pt x="1531144" y="223115"/>
                  </a:cubicBezTo>
                  <a:cubicBezTo>
                    <a:pt x="1534954" y="213590"/>
                    <a:pt x="1539717" y="205018"/>
                    <a:pt x="1541621" y="195493"/>
                  </a:cubicBezTo>
                  <a:cubicBezTo>
                    <a:pt x="1542574" y="189778"/>
                    <a:pt x="1545431" y="186920"/>
                    <a:pt x="1552099" y="186920"/>
                  </a:cubicBezTo>
                  <a:cubicBezTo>
                    <a:pt x="1558767" y="187873"/>
                    <a:pt x="1565434" y="185968"/>
                    <a:pt x="1572101" y="185015"/>
                  </a:cubicBezTo>
                  <a:cubicBezTo>
                    <a:pt x="1577817" y="184063"/>
                    <a:pt x="1584484" y="184063"/>
                    <a:pt x="1591151" y="184063"/>
                  </a:cubicBezTo>
                  <a:cubicBezTo>
                    <a:pt x="1588294" y="190730"/>
                    <a:pt x="1586389" y="196445"/>
                    <a:pt x="1584484" y="201208"/>
                  </a:cubicBezTo>
                  <a:cubicBezTo>
                    <a:pt x="1574959" y="219305"/>
                    <a:pt x="1567339" y="238355"/>
                    <a:pt x="1562576" y="258358"/>
                  </a:cubicBezTo>
                  <a:cubicBezTo>
                    <a:pt x="1559719" y="271693"/>
                    <a:pt x="1556861" y="285028"/>
                    <a:pt x="1559719" y="299315"/>
                  </a:cubicBezTo>
                  <a:cubicBezTo>
                    <a:pt x="1562576" y="312650"/>
                    <a:pt x="1573054" y="320270"/>
                    <a:pt x="1586389" y="320270"/>
                  </a:cubicBezTo>
                  <a:cubicBezTo>
                    <a:pt x="1589246" y="320270"/>
                    <a:pt x="1592104" y="319318"/>
                    <a:pt x="1594961" y="319318"/>
                  </a:cubicBezTo>
                  <a:cubicBezTo>
                    <a:pt x="1600676" y="318365"/>
                    <a:pt x="1607344" y="317413"/>
                    <a:pt x="1612106" y="312650"/>
                  </a:cubicBezTo>
                  <a:cubicBezTo>
                    <a:pt x="1621631" y="304078"/>
                    <a:pt x="1631156" y="294553"/>
                    <a:pt x="1640681" y="285980"/>
                  </a:cubicBezTo>
                  <a:cubicBezTo>
                    <a:pt x="1644492" y="301220"/>
                    <a:pt x="1648301" y="315508"/>
                    <a:pt x="1664494" y="325033"/>
                  </a:cubicBezTo>
                  <a:cubicBezTo>
                    <a:pt x="1678781" y="333605"/>
                    <a:pt x="1700689" y="333605"/>
                    <a:pt x="1714024" y="324080"/>
                  </a:cubicBezTo>
                  <a:cubicBezTo>
                    <a:pt x="1719739" y="320270"/>
                    <a:pt x="1724501" y="314555"/>
                    <a:pt x="1729264" y="309793"/>
                  </a:cubicBezTo>
                  <a:cubicBezTo>
                    <a:pt x="1734979" y="304078"/>
                    <a:pt x="1740694" y="299315"/>
                    <a:pt x="1745456" y="293600"/>
                  </a:cubicBezTo>
                  <a:cubicBezTo>
                    <a:pt x="1749267" y="289790"/>
                    <a:pt x="1752124" y="285980"/>
                    <a:pt x="1755934" y="280265"/>
                  </a:cubicBezTo>
                  <a:cubicBezTo>
                    <a:pt x="1754981" y="296458"/>
                    <a:pt x="1754029" y="310745"/>
                    <a:pt x="1753076" y="325033"/>
                  </a:cubicBezTo>
                  <a:cubicBezTo>
                    <a:pt x="1753076" y="330748"/>
                    <a:pt x="1752124" y="336463"/>
                    <a:pt x="1751171" y="342178"/>
                  </a:cubicBezTo>
                  <a:cubicBezTo>
                    <a:pt x="1751171" y="343130"/>
                    <a:pt x="1749267" y="345035"/>
                    <a:pt x="1748314" y="345988"/>
                  </a:cubicBezTo>
                  <a:cubicBezTo>
                    <a:pt x="1737836" y="348845"/>
                    <a:pt x="1729264" y="353608"/>
                    <a:pt x="1720692" y="359323"/>
                  </a:cubicBezTo>
                  <a:cubicBezTo>
                    <a:pt x="1711167" y="365038"/>
                    <a:pt x="1701642" y="368848"/>
                    <a:pt x="1692117" y="375515"/>
                  </a:cubicBezTo>
                  <a:cubicBezTo>
                    <a:pt x="1681639" y="383135"/>
                    <a:pt x="1672114" y="391708"/>
                    <a:pt x="1661636" y="400280"/>
                  </a:cubicBezTo>
                  <a:cubicBezTo>
                    <a:pt x="1657826" y="404090"/>
                    <a:pt x="1653064" y="406948"/>
                    <a:pt x="1649254" y="410758"/>
                  </a:cubicBezTo>
                  <a:cubicBezTo>
                    <a:pt x="1639729" y="423140"/>
                    <a:pt x="1632109" y="435523"/>
                    <a:pt x="1631156" y="450763"/>
                  </a:cubicBezTo>
                  <a:cubicBezTo>
                    <a:pt x="1630204" y="462193"/>
                    <a:pt x="1630204" y="474575"/>
                    <a:pt x="1631156" y="486005"/>
                  </a:cubicBezTo>
                  <a:cubicBezTo>
                    <a:pt x="1632109" y="494578"/>
                    <a:pt x="1638776" y="501245"/>
                    <a:pt x="1645444" y="506960"/>
                  </a:cubicBezTo>
                  <a:cubicBezTo>
                    <a:pt x="1653064" y="514580"/>
                    <a:pt x="1662589" y="519343"/>
                    <a:pt x="1673067" y="522200"/>
                  </a:cubicBezTo>
                  <a:cubicBezTo>
                    <a:pt x="1684496" y="525058"/>
                    <a:pt x="1694974" y="519343"/>
                    <a:pt x="1704499" y="517438"/>
                  </a:cubicBezTo>
                  <a:cubicBezTo>
                    <a:pt x="1713071" y="515533"/>
                    <a:pt x="1720692" y="510770"/>
                    <a:pt x="1727359" y="503150"/>
                  </a:cubicBezTo>
                  <a:cubicBezTo>
                    <a:pt x="1734979" y="494578"/>
                    <a:pt x="1742599" y="485053"/>
                    <a:pt x="1746409" y="474575"/>
                  </a:cubicBezTo>
                  <a:cubicBezTo>
                    <a:pt x="1751171" y="463145"/>
                    <a:pt x="1756886" y="451715"/>
                    <a:pt x="1759744" y="439333"/>
                  </a:cubicBezTo>
                  <a:cubicBezTo>
                    <a:pt x="1763554" y="425045"/>
                    <a:pt x="1765459" y="409805"/>
                    <a:pt x="1767364" y="394565"/>
                  </a:cubicBezTo>
                  <a:cubicBezTo>
                    <a:pt x="1769269" y="378373"/>
                    <a:pt x="1771174" y="361228"/>
                    <a:pt x="1773079" y="345035"/>
                  </a:cubicBezTo>
                  <a:cubicBezTo>
                    <a:pt x="1773079" y="343130"/>
                    <a:pt x="1774031" y="341225"/>
                    <a:pt x="1774984" y="340273"/>
                  </a:cubicBezTo>
                  <a:cubicBezTo>
                    <a:pt x="1778794" y="336463"/>
                    <a:pt x="1783556" y="332653"/>
                    <a:pt x="1787367" y="329795"/>
                  </a:cubicBezTo>
                  <a:cubicBezTo>
                    <a:pt x="1800701" y="321223"/>
                    <a:pt x="1814036" y="312650"/>
                    <a:pt x="1827371" y="304078"/>
                  </a:cubicBezTo>
                  <a:cubicBezTo>
                    <a:pt x="1841659" y="295505"/>
                    <a:pt x="1854994" y="285028"/>
                    <a:pt x="1866424" y="272645"/>
                  </a:cubicBezTo>
                  <a:cubicBezTo>
                    <a:pt x="1876901" y="261215"/>
                    <a:pt x="1888331" y="249785"/>
                    <a:pt x="1899761" y="238355"/>
                  </a:cubicBezTo>
                  <a:cubicBezTo>
                    <a:pt x="1914049" y="224068"/>
                    <a:pt x="1927384" y="208828"/>
                    <a:pt x="1945481" y="199303"/>
                  </a:cubicBezTo>
                  <a:cubicBezTo>
                    <a:pt x="1952149" y="195493"/>
                    <a:pt x="1959769" y="191683"/>
                    <a:pt x="1967389" y="190730"/>
                  </a:cubicBezTo>
                  <a:cubicBezTo>
                    <a:pt x="1977867" y="188825"/>
                    <a:pt x="1988344" y="189778"/>
                    <a:pt x="1999774" y="189778"/>
                  </a:cubicBezTo>
                  <a:cubicBezTo>
                    <a:pt x="2006442" y="189778"/>
                    <a:pt x="2013109" y="191683"/>
                    <a:pt x="2018824" y="190730"/>
                  </a:cubicBezTo>
                  <a:cubicBezTo>
                    <a:pt x="2035017" y="189778"/>
                    <a:pt x="2050256" y="193588"/>
                    <a:pt x="2064544" y="197398"/>
                  </a:cubicBezTo>
                  <a:cubicBezTo>
                    <a:pt x="2078831" y="201208"/>
                    <a:pt x="2093119" y="205970"/>
                    <a:pt x="2108359" y="209780"/>
                  </a:cubicBezTo>
                  <a:cubicBezTo>
                    <a:pt x="2122647" y="213590"/>
                    <a:pt x="2135981" y="216448"/>
                    <a:pt x="2150269" y="219305"/>
                  </a:cubicBezTo>
                  <a:cubicBezTo>
                    <a:pt x="2166461" y="222163"/>
                    <a:pt x="2182654" y="225020"/>
                    <a:pt x="2198847" y="227878"/>
                  </a:cubicBezTo>
                  <a:cubicBezTo>
                    <a:pt x="2208372" y="229783"/>
                    <a:pt x="2217897" y="231688"/>
                    <a:pt x="2227422" y="232640"/>
                  </a:cubicBezTo>
                  <a:cubicBezTo>
                    <a:pt x="2236947" y="233593"/>
                    <a:pt x="2247424" y="233593"/>
                    <a:pt x="2256949" y="233593"/>
                  </a:cubicBezTo>
                  <a:cubicBezTo>
                    <a:pt x="2257901" y="233593"/>
                    <a:pt x="2258854" y="234545"/>
                    <a:pt x="2259806" y="234545"/>
                  </a:cubicBezTo>
                  <a:cubicBezTo>
                    <a:pt x="2269331" y="235498"/>
                    <a:pt x="2277904" y="236450"/>
                    <a:pt x="2287429" y="235498"/>
                  </a:cubicBezTo>
                  <a:cubicBezTo>
                    <a:pt x="2298859" y="235498"/>
                    <a:pt x="2310289" y="232640"/>
                    <a:pt x="2320767" y="232640"/>
                  </a:cubicBezTo>
                  <a:cubicBezTo>
                    <a:pt x="2329339" y="231688"/>
                    <a:pt x="2337911" y="232640"/>
                    <a:pt x="2346484" y="232640"/>
                  </a:cubicBezTo>
                  <a:cubicBezTo>
                    <a:pt x="2363629" y="232640"/>
                    <a:pt x="2378869" y="226925"/>
                    <a:pt x="2395061" y="223115"/>
                  </a:cubicBezTo>
                  <a:cubicBezTo>
                    <a:pt x="2405539" y="220258"/>
                    <a:pt x="2416017" y="218353"/>
                    <a:pt x="2426494" y="216448"/>
                  </a:cubicBezTo>
                  <a:cubicBezTo>
                    <a:pt x="2434114" y="214543"/>
                    <a:pt x="2442686" y="213590"/>
                    <a:pt x="2450306" y="211685"/>
                  </a:cubicBezTo>
                  <a:cubicBezTo>
                    <a:pt x="2459831" y="209780"/>
                    <a:pt x="2468404" y="205970"/>
                    <a:pt x="2477929" y="204065"/>
                  </a:cubicBezTo>
                  <a:cubicBezTo>
                    <a:pt x="2489359" y="201208"/>
                    <a:pt x="2500789" y="199303"/>
                    <a:pt x="2512219" y="197398"/>
                  </a:cubicBezTo>
                  <a:cubicBezTo>
                    <a:pt x="2530317" y="194540"/>
                    <a:pt x="2547461" y="192635"/>
                    <a:pt x="2565559" y="191683"/>
                  </a:cubicBezTo>
                  <a:cubicBezTo>
                    <a:pt x="2575084" y="190730"/>
                    <a:pt x="2583656" y="189778"/>
                    <a:pt x="2592229" y="188825"/>
                  </a:cubicBezTo>
                  <a:cubicBezTo>
                    <a:pt x="2600801" y="186920"/>
                    <a:pt x="2610326" y="185968"/>
                    <a:pt x="2618899" y="185968"/>
                  </a:cubicBezTo>
                  <a:cubicBezTo>
                    <a:pt x="2631281" y="185968"/>
                    <a:pt x="2642711" y="186920"/>
                    <a:pt x="2655094" y="187873"/>
                  </a:cubicBezTo>
                  <a:cubicBezTo>
                    <a:pt x="2663667" y="188825"/>
                    <a:pt x="2672239" y="187873"/>
                    <a:pt x="2679859" y="188825"/>
                  </a:cubicBezTo>
                  <a:cubicBezTo>
                    <a:pt x="2692242" y="190730"/>
                    <a:pt x="2705576" y="192635"/>
                    <a:pt x="2717959" y="194540"/>
                  </a:cubicBezTo>
                  <a:cubicBezTo>
                    <a:pt x="2727484" y="195493"/>
                    <a:pt x="2737961" y="196445"/>
                    <a:pt x="2747486" y="199303"/>
                  </a:cubicBezTo>
                  <a:cubicBezTo>
                    <a:pt x="2764631" y="203113"/>
                    <a:pt x="2782729" y="207875"/>
                    <a:pt x="2800826" y="205970"/>
                  </a:cubicBezTo>
                  <a:cubicBezTo>
                    <a:pt x="2806542" y="205970"/>
                    <a:pt x="2813209" y="205018"/>
                    <a:pt x="2818924" y="203113"/>
                  </a:cubicBezTo>
                  <a:cubicBezTo>
                    <a:pt x="2825592" y="201208"/>
                    <a:pt x="2832259" y="197398"/>
                    <a:pt x="2838926" y="194540"/>
                  </a:cubicBezTo>
                  <a:lnTo>
                    <a:pt x="2838926" y="188825"/>
                  </a:lnTo>
                  <a:cubicBezTo>
                    <a:pt x="2837974" y="196445"/>
                    <a:pt x="2832259" y="199303"/>
                    <a:pt x="2824639" y="200255"/>
                  </a:cubicBezTo>
                  <a:moveTo>
                    <a:pt x="1244442" y="189778"/>
                  </a:moveTo>
                  <a:cubicBezTo>
                    <a:pt x="1246346" y="174538"/>
                    <a:pt x="1249204" y="158345"/>
                    <a:pt x="1260634" y="145963"/>
                  </a:cubicBezTo>
                  <a:cubicBezTo>
                    <a:pt x="1264444" y="142153"/>
                    <a:pt x="1268254" y="139295"/>
                    <a:pt x="1272064" y="136438"/>
                  </a:cubicBezTo>
                  <a:cubicBezTo>
                    <a:pt x="1277779" y="131675"/>
                    <a:pt x="1293019" y="138343"/>
                    <a:pt x="1298734" y="144058"/>
                  </a:cubicBezTo>
                  <a:cubicBezTo>
                    <a:pt x="1315879" y="162155"/>
                    <a:pt x="1311117" y="199303"/>
                    <a:pt x="1296829" y="214543"/>
                  </a:cubicBezTo>
                  <a:cubicBezTo>
                    <a:pt x="1282542" y="230735"/>
                    <a:pt x="1266349" y="244070"/>
                    <a:pt x="1245394" y="245975"/>
                  </a:cubicBezTo>
                  <a:cubicBezTo>
                    <a:pt x="1245394" y="233593"/>
                    <a:pt x="1245394" y="222163"/>
                    <a:pt x="1245394" y="209780"/>
                  </a:cubicBezTo>
                  <a:cubicBezTo>
                    <a:pt x="1244442" y="203113"/>
                    <a:pt x="1243489" y="196445"/>
                    <a:pt x="1244442" y="189778"/>
                  </a:cubicBezTo>
                  <a:moveTo>
                    <a:pt x="1393984" y="154535"/>
                  </a:moveTo>
                  <a:cubicBezTo>
                    <a:pt x="1386364" y="150725"/>
                    <a:pt x="1378744" y="146915"/>
                    <a:pt x="1374934" y="139295"/>
                  </a:cubicBezTo>
                  <a:cubicBezTo>
                    <a:pt x="1368267" y="124055"/>
                    <a:pt x="1360646" y="109768"/>
                    <a:pt x="1356836" y="93575"/>
                  </a:cubicBezTo>
                  <a:cubicBezTo>
                    <a:pt x="1354931" y="85955"/>
                    <a:pt x="1353979" y="78335"/>
                    <a:pt x="1356836" y="70715"/>
                  </a:cubicBezTo>
                  <a:cubicBezTo>
                    <a:pt x="1360646" y="61190"/>
                    <a:pt x="1365409" y="59285"/>
                    <a:pt x="1373981" y="64048"/>
                  </a:cubicBezTo>
                  <a:cubicBezTo>
                    <a:pt x="1384459" y="70715"/>
                    <a:pt x="1391126" y="80240"/>
                    <a:pt x="1393031" y="92623"/>
                  </a:cubicBezTo>
                  <a:cubicBezTo>
                    <a:pt x="1394936" y="105005"/>
                    <a:pt x="1395889" y="118340"/>
                    <a:pt x="1396842" y="130723"/>
                  </a:cubicBezTo>
                  <a:cubicBezTo>
                    <a:pt x="1396842" y="139295"/>
                    <a:pt x="1394936" y="146915"/>
                    <a:pt x="1393984" y="154535"/>
                  </a:cubicBezTo>
                  <a:moveTo>
                    <a:pt x="1550194" y="145963"/>
                  </a:moveTo>
                  <a:cubicBezTo>
                    <a:pt x="1549242" y="155488"/>
                    <a:pt x="1545431" y="165013"/>
                    <a:pt x="1543526" y="175490"/>
                  </a:cubicBezTo>
                  <a:cubicBezTo>
                    <a:pt x="1533049" y="169775"/>
                    <a:pt x="1531144" y="160250"/>
                    <a:pt x="1529239" y="151678"/>
                  </a:cubicBezTo>
                  <a:cubicBezTo>
                    <a:pt x="1528286" y="145010"/>
                    <a:pt x="1529239" y="138343"/>
                    <a:pt x="1529239" y="132628"/>
                  </a:cubicBezTo>
                  <a:cubicBezTo>
                    <a:pt x="1529239" y="124055"/>
                    <a:pt x="1529239" y="115483"/>
                    <a:pt x="1530192" y="105958"/>
                  </a:cubicBezTo>
                  <a:cubicBezTo>
                    <a:pt x="1530192" y="97385"/>
                    <a:pt x="1531144" y="87860"/>
                    <a:pt x="1532096" y="79288"/>
                  </a:cubicBezTo>
                  <a:cubicBezTo>
                    <a:pt x="1533049" y="79288"/>
                    <a:pt x="1534001" y="78335"/>
                    <a:pt x="1534001" y="78335"/>
                  </a:cubicBezTo>
                  <a:cubicBezTo>
                    <a:pt x="1535906" y="81193"/>
                    <a:pt x="1539717" y="83098"/>
                    <a:pt x="1540669" y="86908"/>
                  </a:cubicBezTo>
                  <a:cubicBezTo>
                    <a:pt x="1549242" y="105005"/>
                    <a:pt x="1552099" y="125960"/>
                    <a:pt x="1550194" y="145963"/>
                  </a:cubicBezTo>
                  <a:moveTo>
                    <a:pt x="1750219" y="387898"/>
                  </a:moveTo>
                  <a:cubicBezTo>
                    <a:pt x="1749267" y="400280"/>
                    <a:pt x="1747361" y="411710"/>
                    <a:pt x="1745456" y="424093"/>
                  </a:cubicBezTo>
                  <a:cubicBezTo>
                    <a:pt x="1741646" y="448858"/>
                    <a:pt x="1737836" y="473623"/>
                    <a:pt x="1723549" y="494578"/>
                  </a:cubicBezTo>
                  <a:cubicBezTo>
                    <a:pt x="1714024" y="507913"/>
                    <a:pt x="1702594" y="517438"/>
                    <a:pt x="1686401" y="518390"/>
                  </a:cubicBezTo>
                  <a:cubicBezTo>
                    <a:pt x="1677829" y="519343"/>
                    <a:pt x="1671161" y="514580"/>
                    <a:pt x="1665446" y="510770"/>
                  </a:cubicBezTo>
                  <a:cubicBezTo>
                    <a:pt x="1656874" y="504103"/>
                    <a:pt x="1648301" y="497435"/>
                    <a:pt x="1646396" y="486958"/>
                  </a:cubicBezTo>
                  <a:cubicBezTo>
                    <a:pt x="1645444" y="478385"/>
                    <a:pt x="1645444" y="469813"/>
                    <a:pt x="1645444" y="460288"/>
                  </a:cubicBezTo>
                  <a:cubicBezTo>
                    <a:pt x="1646396" y="453620"/>
                    <a:pt x="1647349" y="446000"/>
                    <a:pt x="1650206" y="439333"/>
                  </a:cubicBezTo>
                  <a:cubicBezTo>
                    <a:pt x="1654969" y="427903"/>
                    <a:pt x="1660684" y="417425"/>
                    <a:pt x="1671161" y="410758"/>
                  </a:cubicBezTo>
                  <a:cubicBezTo>
                    <a:pt x="1678781" y="405043"/>
                    <a:pt x="1686401" y="398375"/>
                    <a:pt x="1693069" y="390755"/>
                  </a:cubicBezTo>
                  <a:cubicBezTo>
                    <a:pt x="1700689" y="383135"/>
                    <a:pt x="1710214" y="379325"/>
                    <a:pt x="1719739" y="374563"/>
                  </a:cubicBezTo>
                  <a:cubicBezTo>
                    <a:pt x="1726406" y="371705"/>
                    <a:pt x="1732121" y="367895"/>
                    <a:pt x="1737836" y="364085"/>
                  </a:cubicBezTo>
                  <a:cubicBezTo>
                    <a:pt x="1741646" y="361228"/>
                    <a:pt x="1746409" y="359323"/>
                    <a:pt x="1751171" y="356465"/>
                  </a:cubicBezTo>
                  <a:cubicBezTo>
                    <a:pt x="1752124" y="356465"/>
                    <a:pt x="1752124" y="357418"/>
                    <a:pt x="1753076" y="357418"/>
                  </a:cubicBezTo>
                  <a:cubicBezTo>
                    <a:pt x="1752124" y="368848"/>
                    <a:pt x="1751171" y="378373"/>
                    <a:pt x="1750219" y="387898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/>
            <p:cNvSpPr/>
            <p:nvPr/>
          </p:nvSpPr>
          <p:spPr>
            <a:xfrm>
              <a:off x="8280848" y="2836639"/>
              <a:ext cx="38100" cy="47625"/>
            </a:xfrm>
            <a:custGeom>
              <a:avLst/>
              <a:gdLst>
                <a:gd name="connsiteX0" fmla="*/ 24765 w 38100"/>
                <a:gd name="connsiteY0" fmla="*/ 7266 h 47625"/>
                <a:gd name="connsiteX1" fmla="*/ 11430 w 38100"/>
                <a:gd name="connsiteY1" fmla="*/ 15839 h 47625"/>
                <a:gd name="connsiteX2" fmla="*/ 11430 w 38100"/>
                <a:gd name="connsiteY2" fmla="*/ 36794 h 47625"/>
                <a:gd name="connsiteX3" fmla="*/ 19050 w 38100"/>
                <a:gd name="connsiteY3" fmla="*/ 42509 h 47625"/>
                <a:gd name="connsiteX4" fmla="*/ 22860 w 38100"/>
                <a:gd name="connsiteY4" fmla="*/ 42509 h 47625"/>
                <a:gd name="connsiteX5" fmla="*/ 35243 w 38100"/>
                <a:gd name="connsiteY5" fmla="*/ 25364 h 47625"/>
                <a:gd name="connsiteX6" fmla="*/ 24765 w 38100"/>
                <a:gd name="connsiteY6" fmla="*/ 7266 h 47625"/>
                <a:gd name="connsiteX7" fmla="*/ 18097 w 38100"/>
                <a:gd name="connsiteY7" fmla="*/ 31079 h 47625"/>
                <a:gd name="connsiteX8" fmla="*/ 29527 w 38100"/>
                <a:gd name="connsiteY8" fmla="*/ 18696 h 47625"/>
                <a:gd name="connsiteX9" fmla="*/ 18097 w 38100"/>
                <a:gd name="connsiteY9" fmla="*/ 3107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100" h="47625">
                  <a:moveTo>
                    <a:pt x="24765" y="7266"/>
                  </a:moveTo>
                  <a:cubicBezTo>
                    <a:pt x="18097" y="6314"/>
                    <a:pt x="14287" y="11076"/>
                    <a:pt x="11430" y="15839"/>
                  </a:cubicBezTo>
                  <a:cubicBezTo>
                    <a:pt x="5715" y="22506"/>
                    <a:pt x="5715" y="30126"/>
                    <a:pt x="11430" y="36794"/>
                  </a:cubicBezTo>
                  <a:cubicBezTo>
                    <a:pt x="13335" y="39651"/>
                    <a:pt x="16193" y="40604"/>
                    <a:pt x="19050" y="42509"/>
                  </a:cubicBezTo>
                  <a:cubicBezTo>
                    <a:pt x="20002" y="43461"/>
                    <a:pt x="22860" y="42509"/>
                    <a:pt x="22860" y="42509"/>
                  </a:cubicBezTo>
                  <a:cubicBezTo>
                    <a:pt x="26670" y="36794"/>
                    <a:pt x="32385" y="32031"/>
                    <a:pt x="35243" y="25364"/>
                  </a:cubicBezTo>
                  <a:cubicBezTo>
                    <a:pt x="39052" y="17744"/>
                    <a:pt x="32385" y="7266"/>
                    <a:pt x="24765" y="7266"/>
                  </a:cubicBezTo>
                  <a:moveTo>
                    <a:pt x="18097" y="31079"/>
                  </a:moveTo>
                  <a:cubicBezTo>
                    <a:pt x="20955" y="25364"/>
                    <a:pt x="22860" y="19649"/>
                    <a:pt x="29527" y="18696"/>
                  </a:cubicBezTo>
                  <a:cubicBezTo>
                    <a:pt x="27622" y="27269"/>
                    <a:pt x="23812" y="31079"/>
                    <a:pt x="18097" y="31079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/>
            <p:cNvSpPr/>
            <p:nvPr/>
          </p:nvSpPr>
          <p:spPr>
            <a:xfrm>
              <a:off x="4169381" y="2536724"/>
              <a:ext cx="2867025" cy="76200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1431 h 76200"/>
                <a:gd name="connsiteX2" fmla="*/ 2719864 w 2867025"/>
                <a:gd name="connsiteY2" fmla="*/ 31909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857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15716"/>
                    <a:pt x="2817019" y="18574"/>
                    <a:pt x="2803684" y="21431"/>
                  </a:cubicBezTo>
                  <a:cubicBezTo>
                    <a:pt x="2770346" y="29051"/>
                    <a:pt x="2751296" y="28099"/>
                    <a:pt x="2719864" y="31909"/>
                  </a:cubicBezTo>
                  <a:cubicBezTo>
                    <a:pt x="2685574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22734" y="35719"/>
                    <a:pt x="2860834" y="18574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/>
            <p:cNvSpPr/>
            <p:nvPr/>
          </p:nvSpPr>
          <p:spPr>
            <a:xfrm>
              <a:off x="4169381" y="2936774"/>
              <a:ext cx="2867025" cy="76200"/>
            </a:xfrm>
            <a:custGeom>
              <a:avLst/>
              <a:gdLst>
                <a:gd name="connsiteX0" fmla="*/ 2857024 w 2867025"/>
                <a:gd name="connsiteY0" fmla="*/ 7144 h 76200"/>
                <a:gd name="connsiteX1" fmla="*/ 2803684 w 2867025"/>
                <a:gd name="connsiteY1" fmla="*/ 27146 h 76200"/>
                <a:gd name="connsiteX2" fmla="*/ 2719864 w 2867025"/>
                <a:gd name="connsiteY2" fmla="*/ 34766 h 76200"/>
                <a:gd name="connsiteX3" fmla="*/ 2607469 w 2867025"/>
                <a:gd name="connsiteY3" fmla="*/ 37624 h 76200"/>
                <a:gd name="connsiteX4" fmla="*/ 2518886 w 2867025"/>
                <a:gd name="connsiteY4" fmla="*/ 35719 h 76200"/>
                <a:gd name="connsiteX5" fmla="*/ 2335054 w 2867025"/>
                <a:gd name="connsiteY5" fmla="*/ 29051 h 76200"/>
                <a:gd name="connsiteX6" fmla="*/ 2199799 w 2867025"/>
                <a:gd name="connsiteY6" fmla="*/ 24289 h 76200"/>
                <a:gd name="connsiteX7" fmla="*/ 2116931 w 2867025"/>
                <a:gd name="connsiteY7" fmla="*/ 21431 h 76200"/>
                <a:gd name="connsiteX8" fmla="*/ 1864519 w 2867025"/>
                <a:gd name="connsiteY8" fmla="*/ 25241 h 76200"/>
                <a:gd name="connsiteX9" fmla="*/ 1732121 w 2867025"/>
                <a:gd name="connsiteY9" fmla="*/ 30956 h 76200"/>
                <a:gd name="connsiteX10" fmla="*/ 1647349 w 2867025"/>
                <a:gd name="connsiteY10" fmla="*/ 34766 h 76200"/>
                <a:gd name="connsiteX11" fmla="*/ 1617821 w 2867025"/>
                <a:gd name="connsiteY11" fmla="*/ 35719 h 76200"/>
                <a:gd name="connsiteX12" fmla="*/ 1468279 w 2867025"/>
                <a:gd name="connsiteY12" fmla="*/ 43339 h 76200"/>
                <a:gd name="connsiteX13" fmla="*/ 1360646 w 2867025"/>
                <a:gd name="connsiteY13" fmla="*/ 47149 h 76200"/>
                <a:gd name="connsiteX14" fmla="*/ 1219676 w 2867025"/>
                <a:gd name="connsiteY14" fmla="*/ 49054 h 76200"/>
                <a:gd name="connsiteX15" fmla="*/ 1103471 w 2867025"/>
                <a:gd name="connsiteY15" fmla="*/ 47149 h 76200"/>
                <a:gd name="connsiteX16" fmla="*/ 1046321 w 2867025"/>
                <a:gd name="connsiteY16" fmla="*/ 46196 h 76200"/>
                <a:gd name="connsiteX17" fmla="*/ 890111 w 2867025"/>
                <a:gd name="connsiteY17" fmla="*/ 42386 h 76200"/>
                <a:gd name="connsiteX18" fmla="*/ 790099 w 2867025"/>
                <a:gd name="connsiteY18" fmla="*/ 42386 h 76200"/>
                <a:gd name="connsiteX19" fmla="*/ 729139 w 2867025"/>
                <a:gd name="connsiteY19" fmla="*/ 41434 h 76200"/>
                <a:gd name="connsiteX20" fmla="*/ 651986 w 2867025"/>
                <a:gd name="connsiteY20" fmla="*/ 43339 h 76200"/>
                <a:gd name="connsiteX21" fmla="*/ 455771 w 2867025"/>
                <a:gd name="connsiteY21" fmla="*/ 50006 h 76200"/>
                <a:gd name="connsiteX22" fmla="*/ 316706 w 2867025"/>
                <a:gd name="connsiteY22" fmla="*/ 55721 h 76200"/>
                <a:gd name="connsiteX23" fmla="*/ 168116 w 2867025"/>
                <a:gd name="connsiteY23" fmla="*/ 60484 h 76200"/>
                <a:gd name="connsiteX24" fmla="*/ 7144 w 2867025"/>
                <a:gd name="connsiteY24" fmla="*/ 62389 h 76200"/>
                <a:gd name="connsiteX25" fmla="*/ 7144 w 2867025"/>
                <a:gd name="connsiteY25" fmla="*/ 70961 h 76200"/>
                <a:gd name="connsiteX26" fmla="*/ 108109 w 2867025"/>
                <a:gd name="connsiteY26" fmla="*/ 71914 h 76200"/>
                <a:gd name="connsiteX27" fmla="*/ 191929 w 2867025"/>
                <a:gd name="connsiteY27" fmla="*/ 70009 h 76200"/>
                <a:gd name="connsiteX28" fmla="*/ 307181 w 2867025"/>
                <a:gd name="connsiteY28" fmla="*/ 66199 h 76200"/>
                <a:gd name="connsiteX29" fmla="*/ 437674 w 2867025"/>
                <a:gd name="connsiteY29" fmla="*/ 60484 h 76200"/>
                <a:gd name="connsiteX30" fmla="*/ 577691 w 2867025"/>
                <a:gd name="connsiteY30" fmla="*/ 55721 h 76200"/>
                <a:gd name="connsiteX31" fmla="*/ 697706 w 2867025"/>
                <a:gd name="connsiteY31" fmla="*/ 52864 h 76200"/>
                <a:gd name="connsiteX32" fmla="*/ 789146 w 2867025"/>
                <a:gd name="connsiteY32" fmla="*/ 53816 h 76200"/>
                <a:gd name="connsiteX33" fmla="*/ 880586 w 2867025"/>
                <a:gd name="connsiteY33" fmla="*/ 53816 h 76200"/>
                <a:gd name="connsiteX34" fmla="*/ 1037749 w 2867025"/>
                <a:gd name="connsiteY34" fmla="*/ 55721 h 76200"/>
                <a:gd name="connsiteX35" fmla="*/ 1231106 w 2867025"/>
                <a:gd name="connsiteY35" fmla="*/ 58579 h 76200"/>
                <a:gd name="connsiteX36" fmla="*/ 1296829 w 2867025"/>
                <a:gd name="connsiteY36" fmla="*/ 57626 h 76200"/>
                <a:gd name="connsiteX37" fmla="*/ 1493996 w 2867025"/>
                <a:gd name="connsiteY37" fmla="*/ 51911 h 76200"/>
                <a:gd name="connsiteX38" fmla="*/ 1653064 w 2867025"/>
                <a:gd name="connsiteY38" fmla="*/ 44291 h 76200"/>
                <a:gd name="connsiteX39" fmla="*/ 1883569 w 2867025"/>
                <a:gd name="connsiteY39" fmla="*/ 33814 h 76200"/>
                <a:gd name="connsiteX40" fmla="*/ 2084546 w 2867025"/>
                <a:gd name="connsiteY40" fmla="*/ 30004 h 76200"/>
                <a:gd name="connsiteX41" fmla="*/ 2276951 w 2867025"/>
                <a:gd name="connsiteY41" fmla="*/ 35719 h 76200"/>
                <a:gd name="connsiteX42" fmla="*/ 2382679 w 2867025"/>
                <a:gd name="connsiteY42" fmla="*/ 40481 h 76200"/>
                <a:gd name="connsiteX43" fmla="*/ 2517934 w 2867025"/>
                <a:gd name="connsiteY43" fmla="*/ 46196 h 76200"/>
                <a:gd name="connsiteX44" fmla="*/ 2637949 w 2867025"/>
                <a:gd name="connsiteY44" fmla="*/ 48101 h 76200"/>
                <a:gd name="connsiteX45" fmla="*/ 2860834 w 2867025"/>
                <a:gd name="connsiteY45" fmla="*/ 1476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67025" h="76200">
                  <a:moveTo>
                    <a:pt x="2857024" y="7144"/>
                  </a:moveTo>
                  <a:cubicBezTo>
                    <a:pt x="2837974" y="23336"/>
                    <a:pt x="2817019" y="24289"/>
                    <a:pt x="2803684" y="27146"/>
                  </a:cubicBezTo>
                  <a:cubicBezTo>
                    <a:pt x="2770346" y="34766"/>
                    <a:pt x="2749391" y="32861"/>
                    <a:pt x="2719864" y="34766"/>
                  </a:cubicBezTo>
                  <a:cubicBezTo>
                    <a:pt x="2684621" y="36671"/>
                    <a:pt x="2646521" y="37624"/>
                    <a:pt x="2607469" y="37624"/>
                  </a:cubicBezTo>
                  <a:cubicBezTo>
                    <a:pt x="2577941" y="37624"/>
                    <a:pt x="2548414" y="36671"/>
                    <a:pt x="2518886" y="35719"/>
                  </a:cubicBezTo>
                  <a:cubicBezTo>
                    <a:pt x="2456974" y="32861"/>
                    <a:pt x="2396014" y="31909"/>
                    <a:pt x="2335054" y="29051"/>
                  </a:cubicBezTo>
                  <a:cubicBezTo>
                    <a:pt x="2290286" y="27146"/>
                    <a:pt x="2244566" y="26194"/>
                    <a:pt x="2199799" y="24289"/>
                  </a:cubicBezTo>
                  <a:cubicBezTo>
                    <a:pt x="2172176" y="23336"/>
                    <a:pt x="2144554" y="21431"/>
                    <a:pt x="2116931" y="21431"/>
                  </a:cubicBezTo>
                  <a:cubicBezTo>
                    <a:pt x="2032159" y="20479"/>
                    <a:pt x="1948339" y="20479"/>
                    <a:pt x="1864519" y="25241"/>
                  </a:cubicBezTo>
                  <a:cubicBezTo>
                    <a:pt x="1820704" y="27146"/>
                    <a:pt x="1775936" y="29051"/>
                    <a:pt x="1732121" y="30956"/>
                  </a:cubicBezTo>
                  <a:cubicBezTo>
                    <a:pt x="1703546" y="32861"/>
                    <a:pt x="1675924" y="34766"/>
                    <a:pt x="1647349" y="34766"/>
                  </a:cubicBezTo>
                  <a:cubicBezTo>
                    <a:pt x="1637824" y="34766"/>
                    <a:pt x="1628299" y="35719"/>
                    <a:pt x="1617821" y="35719"/>
                  </a:cubicBezTo>
                  <a:cubicBezTo>
                    <a:pt x="1568291" y="38576"/>
                    <a:pt x="1518761" y="41434"/>
                    <a:pt x="1468279" y="43339"/>
                  </a:cubicBezTo>
                  <a:cubicBezTo>
                    <a:pt x="1432084" y="45244"/>
                    <a:pt x="1395889" y="46196"/>
                    <a:pt x="1360646" y="47149"/>
                  </a:cubicBezTo>
                  <a:cubicBezTo>
                    <a:pt x="1313974" y="49054"/>
                    <a:pt x="1266349" y="49054"/>
                    <a:pt x="1219676" y="49054"/>
                  </a:cubicBezTo>
                  <a:cubicBezTo>
                    <a:pt x="1180624" y="49054"/>
                    <a:pt x="1142524" y="48101"/>
                    <a:pt x="1103471" y="47149"/>
                  </a:cubicBezTo>
                  <a:cubicBezTo>
                    <a:pt x="1084421" y="47149"/>
                    <a:pt x="1065371" y="47149"/>
                    <a:pt x="1046321" y="46196"/>
                  </a:cubicBezTo>
                  <a:cubicBezTo>
                    <a:pt x="994886" y="43339"/>
                    <a:pt x="942499" y="43339"/>
                    <a:pt x="890111" y="42386"/>
                  </a:cubicBezTo>
                  <a:cubicBezTo>
                    <a:pt x="856774" y="41434"/>
                    <a:pt x="823436" y="42386"/>
                    <a:pt x="790099" y="42386"/>
                  </a:cubicBezTo>
                  <a:cubicBezTo>
                    <a:pt x="770096" y="42386"/>
                    <a:pt x="749141" y="41434"/>
                    <a:pt x="729139" y="41434"/>
                  </a:cubicBezTo>
                  <a:cubicBezTo>
                    <a:pt x="703421" y="41434"/>
                    <a:pt x="677704" y="42386"/>
                    <a:pt x="651986" y="43339"/>
                  </a:cubicBezTo>
                  <a:cubicBezTo>
                    <a:pt x="586264" y="45244"/>
                    <a:pt x="521494" y="47149"/>
                    <a:pt x="455771" y="50006"/>
                  </a:cubicBezTo>
                  <a:cubicBezTo>
                    <a:pt x="409099" y="51911"/>
                    <a:pt x="363379" y="53816"/>
                    <a:pt x="316706" y="55721"/>
                  </a:cubicBezTo>
                  <a:cubicBezTo>
                    <a:pt x="267176" y="57626"/>
                    <a:pt x="217646" y="59531"/>
                    <a:pt x="168116" y="60484"/>
                  </a:cubicBezTo>
                  <a:cubicBezTo>
                    <a:pt x="112871" y="63341"/>
                    <a:pt x="61436" y="63341"/>
                    <a:pt x="7144" y="62389"/>
                  </a:cubicBezTo>
                  <a:lnTo>
                    <a:pt x="7144" y="70961"/>
                  </a:lnTo>
                  <a:cubicBezTo>
                    <a:pt x="34766" y="71914"/>
                    <a:pt x="81439" y="71914"/>
                    <a:pt x="108109" y="71914"/>
                  </a:cubicBezTo>
                  <a:cubicBezTo>
                    <a:pt x="135731" y="71914"/>
                    <a:pt x="164306" y="70961"/>
                    <a:pt x="191929" y="70009"/>
                  </a:cubicBezTo>
                  <a:cubicBezTo>
                    <a:pt x="230029" y="69056"/>
                    <a:pt x="269081" y="68104"/>
                    <a:pt x="307181" y="66199"/>
                  </a:cubicBezTo>
                  <a:cubicBezTo>
                    <a:pt x="350044" y="63341"/>
                    <a:pt x="393859" y="62389"/>
                    <a:pt x="437674" y="60484"/>
                  </a:cubicBezTo>
                  <a:cubicBezTo>
                    <a:pt x="484346" y="58579"/>
                    <a:pt x="531019" y="57626"/>
                    <a:pt x="577691" y="55721"/>
                  </a:cubicBezTo>
                  <a:cubicBezTo>
                    <a:pt x="617696" y="54769"/>
                    <a:pt x="657701" y="52864"/>
                    <a:pt x="697706" y="52864"/>
                  </a:cubicBezTo>
                  <a:cubicBezTo>
                    <a:pt x="728186" y="52864"/>
                    <a:pt x="758666" y="53816"/>
                    <a:pt x="789146" y="53816"/>
                  </a:cubicBezTo>
                  <a:cubicBezTo>
                    <a:pt x="819626" y="53816"/>
                    <a:pt x="850106" y="53816"/>
                    <a:pt x="880586" y="53816"/>
                  </a:cubicBezTo>
                  <a:cubicBezTo>
                    <a:pt x="932974" y="53816"/>
                    <a:pt x="985361" y="54769"/>
                    <a:pt x="1037749" y="55721"/>
                  </a:cubicBezTo>
                  <a:cubicBezTo>
                    <a:pt x="1101566" y="57626"/>
                    <a:pt x="1166336" y="58579"/>
                    <a:pt x="1231106" y="58579"/>
                  </a:cubicBezTo>
                  <a:cubicBezTo>
                    <a:pt x="1253014" y="58579"/>
                    <a:pt x="1274921" y="57626"/>
                    <a:pt x="1296829" y="57626"/>
                  </a:cubicBezTo>
                  <a:cubicBezTo>
                    <a:pt x="1363504" y="58579"/>
                    <a:pt x="1428274" y="53816"/>
                    <a:pt x="1493996" y="51911"/>
                  </a:cubicBezTo>
                  <a:cubicBezTo>
                    <a:pt x="1547336" y="50006"/>
                    <a:pt x="1599724" y="46196"/>
                    <a:pt x="1653064" y="44291"/>
                  </a:cubicBezTo>
                  <a:cubicBezTo>
                    <a:pt x="1730216" y="40481"/>
                    <a:pt x="1807369" y="37624"/>
                    <a:pt x="1883569" y="33814"/>
                  </a:cubicBezTo>
                  <a:cubicBezTo>
                    <a:pt x="1950244" y="30956"/>
                    <a:pt x="2016919" y="30004"/>
                    <a:pt x="2084546" y="30004"/>
                  </a:cubicBezTo>
                  <a:cubicBezTo>
                    <a:pt x="2149316" y="30004"/>
                    <a:pt x="2212181" y="34766"/>
                    <a:pt x="2276951" y="35719"/>
                  </a:cubicBezTo>
                  <a:cubicBezTo>
                    <a:pt x="2312194" y="36671"/>
                    <a:pt x="2347436" y="38576"/>
                    <a:pt x="2382679" y="40481"/>
                  </a:cubicBezTo>
                  <a:cubicBezTo>
                    <a:pt x="2427446" y="42386"/>
                    <a:pt x="2472214" y="44291"/>
                    <a:pt x="2517934" y="46196"/>
                  </a:cubicBezTo>
                  <a:cubicBezTo>
                    <a:pt x="2557939" y="47149"/>
                    <a:pt x="2597944" y="48101"/>
                    <a:pt x="2637949" y="48101"/>
                  </a:cubicBezTo>
                  <a:cubicBezTo>
                    <a:pt x="2717959" y="47149"/>
                    <a:pt x="2832259" y="41434"/>
                    <a:pt x="2860834" y="14764"/>
                  </a:cubicBezTo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Rectangle 88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50000"/>
              <a:lumOff val="50000"/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316907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  <a:endParaRPr lang="en-US" dirty="0"/>
          </a:p>
        </p:txBody>
      </p:sp>
      <p:sp>
        <p:nvSpPr>
          <p:cNvPr id="85" name="자유형: 도형 4"/>
          <p:cNvSpPr/>
          <p:nvPr/>
        </p:nvSpPr>
        <p:spPr>
          <a:xfrm>
            <a:off x="4116270" y="2852125"/>
            <a:ext cx="3153678" cy="3424942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-1" fmla="*/ 514638 w 3248648"/>
              <a:gd name="connsiteY0-2" fmla="*/ 1433632 h 3496775"/>
              <a:gd name="connsiteX1-3" fmla="*/ 514638 w 3248648"/>
              <a:gd name="connsiteY1-4" fmla="*/ 1433632 h 3496775"/>
              <a:gd name="connsiteX2-5" fmla="*/ 202179 w 3248648"/>
              <a:gd name="connsiteY2-6" fmla="*/ 1603646 h 3496775"/>
              <a:gd name="connsiteX3-7" fmla="*/ 18380 w 3248648"/>
              <a:gd name="connsiteY3-8" fmla="*/ 1787445 h 3496775"/>
              <a:gd name="connsiteX4-9" fmla="*/ 0 w 3248648"/>
              <a:gd name="connsiteY4-10" fmla="*/ 2063143 h 3496775"/>
              <a:gd name="connsiteX5-11" fmla="*/ 151635 w 3248648"/>
              <a:gd name="connsiteY5-12" fmla="*/ 1952864 h 3496775"/>
              <a:gd name="connsiteX6-13" fmla="*/ 188394 w 3248648"/>
              <a:gd name="connsiteY6-14" fmla="*/ 2003409 h 3496775"/>
              <a:gd name="connsiteX7-15" fmla="*/ 202179 w 3248648"/>
              <a:gd name="connsiteY7-16" fmla="*/ 1856369 h 3496775"/>
              <a:gd name="connsiteX8-17" fmla="*/ 280294 w 3248648"/>
              <a:gd name="connsiteY8-18" fmla="*/ 2269917 h 3496775"/>
              <a:gd name="connsiteX9-19" fmla="*/ 36760 w 3248648"/>
              <a:gd name="connsiteY9-20" fmla="*/ 2550211 h 3496775"/>
              <a:gd name="connsiteX10-21" fmla="*/ 45950 w 3248648"/>
              <a:gd name="connsiteY10-22" fmla="*/ 3363521 h 3496775"/>
              <a:gd name="connsiteX11-23" fmla="*/ 105685 w 3248648"/>
              <a:gd name="connsiteY11-24" fmla="*/ 3326761 h 3496775"/>
              <a:gd name="connsiteX12-25" fmla="*/ 133255 w 3248648"/>
              <a:gd name="connsiteY12-26" fmla="*/ 3469206 h 3496775"/>
              <a:gd name="connsiteX13-27" fmla="*/ 298674 w 3248648"/>
              <a:gd name="connsiteY13-28" fmla="*/ 3464611 h 3496775"/>
              <a:gd name="connsiteX14-29" fmla="*/ 353813 w 3248648"/>
              <a:gd name="connsiteY14-30" fmla="*/ 3427851 h 3496775"/>
              <a:gd name="connsiteX15-31" fmla="*/ 174609 w 3248648"/>
              <a:gd name="connsiteY15-32" fmla="*/ 3276217 h 3496775"/>
              <a:gd name="connsiteX16-33" fmla="*/ 170014 w 3248648"/>
              <a:gd name="connsiteY16-34" fmla="*/ 2720225 h 3496775"/>
              <a:gd name="connsiteX17-35" fmla="*/ 390573 w 3248648"/>
              <a:gd name="connsiteY17-36" fmla="*/ 2605350 h 3496775"/>
              <a:gd name="connsiteX18-37" fmla="*/ 298674 w 3248648"/>
              <a:gd name="connsiteY18-38" fmla="*/ 2734010 h 3496775"/>
              <a:gd name="connsiteX19-39" fmla="*/ 680057 w 3248648"/>
              <a:gd name="connsiteY19-40" fmla="*/ 3294597 h 3496775"/>
              <a:gd name="connsiteX20-41" fmla="*/ 721411 w 3248648"/>
              <a:gd name="connsiteY20-42" fmla="*/ 3262432 h 3496775"/>
              <a:gd name="connsiteX21-43" fmla="*/ 735196 w 3248648"/>
              <a:gd name="connsiteY21-44" fmla="*/ 3363521 h 3496775"/>
              <a:gd name="connsiteX22-45" fmla="*/ 928185 w 3248648"/>
              <a:gd name="connsiteY22-46" fmla="*/ 3363521 h 3496775"/>
              <a:gd name="connsiteX23-47" fmla="*/ 974135 w 3248648"/>
              <a:gd name="connsiteY23-48" fmla="*/ 3331356 h 3496775"/>
              <a:gd name="connsiteX24-49" fmla="*/ 758171 w 3248648"/>
              <a:gd name="connsiteY24-50" fmla="*/ 3193507 h 3496775"/>
              <a:gd name="connsiteX25-51" fmla="*/ 510043 w 3248648"/>
              <a:gd name="connsiteY25-52" fmla="*/ 2821314 h 3496775"/>
              <a:gd name="connsiteX26-53" fmla="*/ 519233 w 3248648"/>
              <a:gd name="connsiteY26-54" fmla="*/ 2738605 h 3496775"/>
              <a:gd name="connsiteX27-55" fmla="*/ 914400 w 3248648"/>
              <a:gd name="connsiteY27-56" fmla="*/ 2334247 h 3496775"/>
              <a:gd name="connsiteX28-57" fmla="*/ 1709331 w 3248648"/>
              <a:gd name="connsiteY28-58" fmla="*/ 2380197 h 3496775"/>
              <a:gd name="connsiteX29-59" fmla="*/ 1585267 w 3248648"/>
              <a:gd name="connsiteY29-60" fmla="*/ 3248647 h 3496775"/>
              <a:gd name="connsiteX30-61" fmla="*/ 1622026 w 3248648"/>
              <a:gd name="connsiteY30-62" fmla="*/ 3239457 h 3496775"/>
              <a:gd name="connsiteX31-63" fmla="*/ 1617432 w 3248648"/>
              <a:gd name="connsiteY31-64" fmla="*/ 3386496 h 3496775"/>
              <a:gd name="connsiteX32-65" fmla="*/ 1824205 w 3248648"/>
              <a:gd name="connsiteY32-66" fmla="*/ 3450826 h 3496775"/>
              <a:gd name="connsiteX33-67" fmla="*/ 1856370 w 3248648"/>
              <a:gd name="connsiteY33-68" fmla="*/ 3391091 h 3496775"/>
              <a:gd name="connsiteX34-69" fmla="*/ 1718521 w 3248648"/>
              <a:gd name="connsiteY34-70" fmla="*/ 3303786 h 3496775"/>
              <a:gd name="connsiteX35-71" fmla="*/ 1746091 w 3248648"/>
              <a:gd name="connsiteY35-72" fmla="*/ 2908619 h 3496775"/>
              <a:gd name="connsiteX36-73" fmla="*/ 1870155 w 3248648"/>
              <a:gd name="connsiteY36-74" fmla="*/ 2623730 h 3496775"/>
              <a:gd name="connsiteX37-75" fmla="*/ 1975840 w 3248648"/>
              <a:gd name="connsiteY37-76" fmla="*/ 2844289 h 3496775"/>
              <a:gd name="connsiteX38-77" fmla="*/ 2058549 w 3248648"/>
              <a:gd name="connsiteY38-78" fmla="*/ 3060253 h 3496775"/>
              <a:gd name="connsiteX39-79" fmla="*/ 2104499 w 3248648"/>
              <a:gd name="connsiteY39-80" fmla="*/ 3358926 h 3496775"/>
              <a:gd name="connsiteX40-81" fmla="*/ 2141259 w 3248648"/>
              <a:gd name="connsiteY40-82" fmla="*/ 3326761 h 3496775"/>
              <a:gd name="connsiteX41-83" fmla="*/ 2168828 w 3248648"/>
              <a:gd name="connsiteY41-84" fmla="*/ 3496775 h 3496775"/>
              <a:gd name="connsiteX42-85" fmla="*/ 2325058 w 3248648"/>
              <a:gd name="connsiteY42-86" fmla="*/ 3496775 h 3496775"/>
              <a:gd name="connsiteX43-87" fmla="*/ 2380197 w 3248648"/>
              <a:gd name="connsiteY43-88" fmla="*/ 3455421 h 3496775"/>
              <a:gd name="connsiteX44-89" fmla="*/ 2219373 w 3248648"/>
              <a:gd name="connsiteY44-90" fmla="*/ 3358926 h 3496775"/>
              <a:gd name="connsiteX45-91" fmla="*/ 2145854 w 3248648"/>
              <a:gd name="connsiteY45-92" fmla="*/ 3087823 h 3496775"/>
              <a:gd name="connsiteX46-93" fmla="*/ 2072334 w 3248648"/>
              <a:gd name="connsiteY46-94" fmla="*/ 2609945 h 3496775"/>
              <a:gd name="connsiteX47-95" fmla="*/ 2072334 w 3248648"/>
              <a:gd name="connsiteY47-96" fmla="*/ 2357222 h 3496775"/>
              <a:gd name="connsiteX48-97" fmla="*/ 2348033 w 3248648"/>
              <a:gd name="connsiteY48-98" fmla="*/ 2173423 h 3496775"/>
              <a:gd name="connsiteX49-99" fmla="*/ 2609946 w 3248648"/>
              <a:gd name="connsiteY49-100" fmla="*/ 1787445 h 3496775"/>
              <a:gd name="connsiteX50-101" fmla="*/ 2651301 w 3248648"/>
              <a:gd name="connsiteY50-102" fmla="*/ 1438227 h 3496775"/>
              <a:gd name="connsiteX51-103" fmla="*/ 2798340 w 3248648"/>
              <a:gd name="connsiteY51-104" fmla="*/ 1387682 h 3496775"/>
              <a:gd name="connsiteX52-105" fmla="*/ 2779960 w 3248648"/>
              <a:gd name="connsiteY52-106" fmla="*/ 1291187 h 3496775"/>
              <a:gd name="connsiteX53-107" fmla="*/ 2770770 w 3248648"/>
              <a:gd name="connsiteY53-108" fmla="*/ 1231453 h 3496775"/>
              <a:gd name="connsiteX54-109" fmla="*/ 2775365 w 3248648"/>
              <a:gd name="connsiteY54-110" fmla="*/ 1102793 h 3496775"/>
              <a:gd name="connsiteX55-111" fmla="*/ 2853480 w 3248648"/>
              <a:gd name="connsiteY55-112" fmla="*/ 1185503 h 3496775"/>
              <a:gd name="connsiteX56-113" fmla="*/ 2807530 w 3248648"/>
              <a:gd name="connsiteY56-114" fmla="*/ 1066034 h 3496775"/>
              <a:gd name="connsiteX57-115" fmla="*/ 2835100 w 3248648"/>
              <a:gd name="connsiteY57-116" fmla="*/ 1020084 h 3496775"/>
              <a:gd name="connsiteX58-117" fmla="*/ 2986734 w 3248648"/>
              <a:gd name="connsiteY58-118" fmla="*/ 771955 h 3496775"/>
              <a:gd name="connsiteX59-119" fmla="*/ 2729415 w 3248648"/>
              <a:gd name="connsiteY59-120" fmla="*/ 868450 h 3496775"/>
              <a:gd name="connsiteX60-121" fmla="*/ 3074039 w 3248648"/>
              <a:gd name="connsiteY60-122" fmla="*/ 496257 h 3496775"/>
              <a:gd name="connsiteX61-123" fmla="*/ 3248648 w 3248648"/>
              <a:gd name="connsiteY61-124" fmla="*/ 27569 h 3496775"/>
              <a:gd name="connsiteX62-125" fmla="*/ 3119988 w 3248648"/>
              <a:gd name="connsiteY62-126" fmla="*/ 312458 h 3496775"/>
              <a:gd name="connsiteX63-127" fmla="*/ 3074039 w 3248648"/>
              <a:gd name="connsiteY63-128" fmla="*/ 27569 h 3496775"/>
              <a:gd name="connsiteX64-129" fmla="*/ 3046469 w 3248648"/>
              <a:gd name="connsiteY64-130" fmla="*/ 385977 h 3496775"/>
              <a:gd name="connsiteX65-131" fmla="*/ 2968354 w 3248648"/>
              <a:gd name="connsiteY65-132" fmla="*/ 464092 h 3496775"/>
              <a:gd name="connsiteX66-133" fmla="*/ 2844290 w 3248648"/>
              <a:gd name="connsiteY66-134" fmla="*/ 73519 h 3496775"/>
              <a:gd name="connsiteX67-135" fmla="*/ 2876455 w 3248648"/>
              <a:gd name="connsiteY67-136" fmla="*/ 523827 h 3496775"/>
              <a:gd name="connsiteX68-137" fmla="*/ 2715630 w 3248648"/>
              <a:gd name="connsiteY68-138" fmla="*/ 730601 h 3496775"/>
              <a:gd name="connsiteX69-139" fmla="*/ 2660491 w 3248648"/>
              <a:gd name="connsiteY69-140" fmla="*/ 583561 h 3496775"/>
              <a:gd name="connsiteX70-141" fmla="*/ 2660491 w 3248648"/>
              <a:gd name="connsiteY70-142" fmla="*/ 441117 h 3496775"/>
              <a:gd name="connsiteX71-143" fmla="*/ 2586971 w 3248648"/>
              <a:gd name="connsiteY71-144" fmla="*/ 643296 h 3496775"/>
              <a:gd name="connsiteX72-145" fmla="*/ 2637516 w 3248648"/>
              <a:gd name="connsiteY72-146" fmla="*/ 776550 h 3496775"/>
              <a:gd name="connsiteX73-147" fmla="*/ 2632921 w 3248648"/>
              <a:gd name="connsiteY73-148" fmla="*/ 836285 h 3496775"/>
              <a:gd name="connsiteX74-149" fmla="*/ 2481287 w 3248648"/>
              <a:gd name="connsiteY74-150" fmla="*/ 854665 h 3496775"/>
              <a:gd name="connsiteX75-151" fmla="*/ 2393982 w 3248648"/>
              <a:gd name="connsiteY75-152" fmla="*/ 753575 h 3496775"/>
              <a:gd name="connsiteX76-153" fmla="*/ 2439932 w 3248648"/>
              <a:gd name="connsiteY76-154" fmla="*/ 597346 h 3496775"/>
              <a:gd name="connsiteX77-155" fmla="*/ 2430742 w 3248648"/>
              <a:gd name="connsiteY77-156" fmla="*/ 431927 h 3496775"/>
              <a:gd name="connsiteX78-157" fmla="*/ 2325058 w 3248648"/>
              <a:gd name="connsiteY78-158" fmla="*/ 689246 h 3496775"/>
              <a:gd name="connsiteX79-159" fmla="*/ 2040169 w 3248648"/>
              <a:gd name="connsiteY79-160" fmla="*/ 459497 h 3496775"/>
              <a:gd name="connsiteX80-161" fmla="*/ 2063144 w 3248648"/>
              <a:gd name="connsiteY80-162" fmla="*/ 395167 h 3496775"/>
              <a:gd name="connsiteX81-163" fmla="*/ 2348033 w 3248648"/>
              <a:gd name="connsiteY81-164" fmla="*/ 206773 h 3496775"/>
              <a:gd name="connsiteX82-165" fmla="*/ 2035574 w 3248648"/>
              <a:gd name="connsiteY82-166" fmla="*/ 307863 h 3496775"/>
              <a:gd name="connsiteX83-167" fmla="*/ 2150449 w 3248648"/>
              <a:gd name="connsiteY83-168" fmla="*/ 0 h 3496775"/>
              <a:gd name="connsiteX84-169" fmla="*/ 1966650 w 3248648"/>
              <a:gd name="connsiteY84-170" fmla="*/ 257318 h 3496775"/>
              <a:gd name="connsiteX85-171" fmla="*/ 1952865 w 3248648"/>
              <a:gd name="connsiteY85-172" fmla="*/ 32164 h 3496775"/>
              <a:gd name="connsiteX86-173" fmla="*/ 1920700 w 3248648"/>
              <a:gd name="connsiteY86-174" fmla="*/ 385977 h 3496775"/>
              <a:gd name="connsiteX87-175" fmla="*/ 1787446 w 3248648"/>
              <a:gd name="connsiteY87-176" fmla="*/ 119469 h 3496775"/>
              <a:gd name="connsiteX88-177" fmla="*/ 1847180 w 3248648"/>
              <a:gd name="connsiteY88-178" fmla="*/ 427332 h 3496775"/>
              <a:gd name="connsiteX89-179" fmla="*/ 2366412 w 3248648"/>
              <a:gd name="connsiteY89-180" fmla="*/ 891425 h 3496775"/>
              <a:gd name="connsiteX90-181" fmla="*/ 2251538 w 3248648"/>
              <a:gd name="connsiteY90-182" fmla="*/ 804120 h 3496775"/>
              <a:gd name="connsiteX91-183" fmla="*/ 2030979 w 3248648"/>
              <a:gd name="connsiteY91-184" fmla="*/ 748980 h 3496775"/>
              <a:gd name="connsiteX92-185" fmla="*/ 2145854 w 3248648"/>
              <a:gd name="connsiteY92-186" fmla="*/ 1056844 h 3496775"/>
              <a:gd name="connsiteX93-187" fmla="*/ 2269918 w 3248648"/>
              <a:gd name="connsiteY93-188" fmla="*/ 1075224 h 3496775"/>
              <a:gd name="connsiteX94-189" fmla="*/ 2187208 w 3248648"/>
              <a:gd name="connsiteY94-190" fmla="*/ 1396872 h 3496775"/>
              <a:gd name="connsiteX95-191" fmla="*/ 1962055 w 3248648"/>
              <a:gd name="connsiteY95-192" fmla="*/ 1419847 h 3496775"/>
              <a:gd name="connsiteX96-193" fmla="*/ 1658786 w 3248648"/>
              <a:gd name="connsiteY96-194" fmla="*/ 1452012 h 3496775"/>
              <a:gd name="connsiteX97-195" fmla="*/ 514638 w 3248648"/>
              <a:gd name="connsiteY97-196" fmla="*/ 1433632 h 3496775"/>
              <a:gd name="connsiteX0-197" fmla="*/ 514638 w 3248648"/>
              <a:gd name="connsiteY0-198" fmla="*/ 1433632 h 3496775"/>
              <a:gd name="connsiteX1-199" fmla="*/ 514638 w 3248648"/>
              <a:gd name="connsiteY1-200" fmla="*/ 1433632 h 3496775"/>
              <a:gd name="connsiteX2-201" fmla="*/ 202179 w 3248648"/>
              <a:gd name="connsiteY2-202" fmla="*/ 1603646 h 3496775"/>
              <a:gd name="connsiteX3-203" fmla="*/ 18380 w 3248648"/>
              <a:gd name="connsiteY3-204" fmla="*/ 1787445 h 3496775"/>
              <a:gd name="connsiteX4-205" fmla="*/ 0 w 3248648"/>
              <a:gd name="connsiteY4-206" fmla="*/ 2063143 h 3496775"/>
              <a:gd name="connsiteX5-207" fmla="*/ 151635 w 3248648"/>
              <a:gd name="connsiteY5-208" fmla="*/ 1952864 h 3496775"/>
              <a:gd name="connsiteX6-209" fmla="*/ 188394 w 3248648"/>
              <a:gd name="connsiteY6-210" fmla="*/ 2003409 h 3496775"/>
              <a:gd name="connsiteX7-211" fmla="*/ 202179 w 3248648"/>
              <a:gd name="connsiteY7-212" fmla="*/ 1856369 h 3496775"/>
              <a:gd name="connsiteX8-213" fmla="*/ 280294 w 3248648"/>
              <a:gd name="connsiteY8-214" fmla="*/ 2269917 h 3496775"/>
              <a:gd name="connsiteX9-215" fmla="*/ 36760 w 3248648"/>
              <a:gd name="connsiteY9-216" fmla="*/ 2550211 h 3496775"/>
              <a:gd name="connsiteX10-217" fmla="*/ 45950 w 3248648"/>
              <a:gd name="connsiteY10-218" fmla="*/ 3363521 h 3496775"/>
              <a:gd name="connsiteX11-219" fmla="*/ 105685 w 3248648"/>
              <a:gd name="connsiteY11-220" fmla="*/ 3326761 h 3496775"/>
              <a:gd name="connsiteX12-221" fmla="*/ 133255 w 3248648"/>
              <a:gd name="connsiteY12-222" fmla="*/ 3469206 h 3496775"/>
              <a:gd name="connsiteX13-223" fmla="*/ 298674 w 3248648"/>
              <a:gd name="connsiteY13-224" fmla="*/ 3464611 h 3496775"/>
              <a:gd name="connsiteX14-225" fmla="*/ 353813 w 3248648"/>
              <a:gd name="connsiteY14-226" fmla="*/ 3427851 h 3496775"/>
              <a:gd name="connsiteX15-227" fmla="*/ 174609 w 3248648"/>
              <a:gd name="connsiteY15-228" fmla="*/ 3276217 h 3496775"/>
              <a:gd name="connsiteX16-229" fmla="*/ 170014 w 3248648"/>
              <a:gd name="connsiteY16-230" fmla="*/ 2720225 h 3496775"/>
              <a:gd name="connsiteX17-231" fmla="*/ 390573 w 3248648"/>
              <a:gd name="connsiteY17-232" fmla="*/ 2605350 h 3496775"/>
              <a:gd name="connsiteX18-233" fmla="*/ 298674 w 3248648"/>
              <a:gd name="connsiteY18-234" fmla="*/ 2734010 h 3496775"/>
              <a:gd name="connsiteX19-235" fmla="*/ 680057 w 3248648"/>
              <a:gd name="connsiteY19-236" fmla="*/ 3294597 h 3496775"/>
              <a:gd name="connsiteX20-237" fmla="*/ 721411 w 3248648"/>
              <a:gd name="connsiteY20-238" fmla="*/ 3262432 h 3496775"/>
              <a:gd name="connsiteX21-239" fmla="*/ 735196 w 3248648"/>
              <a:gd name="connsiteY21-240" fmla="*/ 3363521 h 3496775"/>
              <a:gd name="connsiteX22-241" fmla="*/ 928185 w 3248648"/>
              <a:gd name="connsiteY22-242" fmla="*/ 3363521 h 3496775"/>
              <a:gd name="connsiteX23-243" fmla="*/ 974135 w 3248648"/>
              <a:gd name="connsiteY23-244" fmla="*/ 3331356 h 3496775"/>
              <a:gd name="connsiteX24-245" fmla="*/ 758171 w 3248648"/>
              <a:gd name="connsiteY24-246" fmla="*/ 3193507 h 3496775"/>
              <a:gd name="connsiteX25-247" fmla="*/ 510043 w 3248648"/>
              <a:gd name="connsiteY25-248" fmla="*/ 2821314 h 3496775"/>
              <a:gd name="connsiteX26-249" fmla="*/ 519233 w 3248648"/>
              <a:gd name="connsiteY26-250" fmla="*/ 2738605 h 3496775"/>
              <a:gd name="connsiteX27-251" fmla="*/ 914400 w 3248648"/>
              <a:gd name="connsiteY27-252" fmla="*/ 2334247 h 3496775"/>
              <a:gd name="connsiteX28-253" fmla="*/ 1709331 w 3248648"/>
              <a:gd name="connsiteY28-254" fmla="*/ 2380197 h 3496775"/>
              <a:gd name="connsiteX29-255" fmla="*/ 1585267 w 3248648"/>
              <a:gd name="connsiteY29-256" fmla="*/ 3248647 h 3496775"/>
              <a:gd name="connsiteX30-257" fmla="*/ 1622026 w 3248648"/>
              <a:gd name="connsiteY30-258" fmla="*/ 3239457 h 3496775"/>
              <a:gd name="connsiteX31-259" fmla="*/ 1617432 w 3248648"/>
              <a:gd name="connsiteY31-260" fmla="*/ 3386496 h 3496775"/>
              <a:gd name="connsiteX32-261" fmla="*/ 1824205 w 3248648"/>
              <a:gd name="connsiteY32-262" fmla="*/ 3450826 h 3496775"/>
              <a:gd name="connsiteX33-263" fmla="*/ 1856370 w 3248648"/>
              <a:gd name="connsiteY33-264" fmla="*/ 3391091 h 3496775"/>
              <a:gd name="connsiteX34-265" fmla="*/ 1718521 w 3248648"/>
              <a:gd name="connsiteY34-266" fmla="*/ 3303786 h 3496775"/>
              <a:gd name="connsiteX35-267" fmla="*/ 1746091 w 3248648"/>
              <a:gd name="connsiteY35-268" fmla="*/ 2908619 h 3496775"/>
              <a:gd name="connsiteX36-269" fmla="*/ 1870155 w 3248648"/>
              <a:gd name="connsiteY36-270" fmla="*/ 2623730 h 3496775"/>
              <a:gd name="connsiteX37-271" fmla="*/ 1975840 w 3248648"/>
              <a:gd name="connsiteY37-272" fmla="*/ 2844289 h 3496775"/>
              <a:gd name="connsiteX38-273" fmla="*/ 2058549 w 3248648"/>
              <a:gd name="connsiteY38-274" fmla="*/ 3060253 h 3496775"/>
              <a:gd name="connsiteX39-275" fmla="*/ 2104499 w 3248648"/>
              <a:gd name="connsiteY39-276" fmla="*/ 3358926 h 3496775"/>
              <a:gd name="connsiteX40-277" fmla="*/ 2141259 w 3248648"/>
              <a:gd name="connsiteY40-278" fmla="*/ 3326761 h 3496775"/>
              <a:gd name="connsiteX41-279" fmla="*/ 2168828 w 3248648"/>
              <a:gd name="connsiteY41-280" fmla="*/ 3496775 h 3496775"/>
              <a:gd name="connsiteX42-281" fmla="*/ 2325058 w 3248648"/>
              <a:gd name="connsiteY42-282" fmla="*/ 3496775 h 3496775"/>
              <a:gd name="connsiteX43-283" fmla="*/ 2380197 w 3248648"/>
              <a:gd name="connsiteY43-284" fmla="*/ 3455421 h 3496775"/>
              <a:gd name="connsiteX44-285" fmla="*/ 2219373 w 3248648"/>
              <a:gd name="connsiteY44-286" fmla="*/ 3358926 h 3496775"/>
              <a:gd name="connsiteX45-287" fmla="*/ 2145854 w 3248648"/>
              <a:gd name="connsiteY45-288" fmla="*/ 3087823 h 3496775"/>
              <a:gd name="connsiteX46-289" fmla="*/ 2072334 w 3248648"/>
              <a:gd name="connsiteY46-290" fmla="*/ 2609945 h 3496775"/>
              <a:gd name="connsiteX47-291" fmla="*/ 2072334 w 3248648"/>
              <a:gd name="connsiteY47-292" fmla="*/ 2357222 h 3496775"/>
              <a:gd name="connsiteX48-293" fmla="*/ 2348033 w 3248648"/>
              <a:gd name="connsiteY48-294" fmla="*/ 2173423 h 3496775"/>
              <a:gd name="connsiteX49-295" fmla="*/ 2609946 w 3248648"/>
              <a:gd name="connsiteY49-296" fmla="*/ 1787445 h 3496775"/>
              <a:gd name="connsiteX50-297" fmla="*/ 2651301 w 3248648"/>
              <a:gd name="connsiteY50-298" fmla="*/ 1438227 h 3496775"/>
              <a:gd name="connsiteX51-299" fmla="*/ 2798340 w 3248648"/>
              <a:gd name="connsiteY51-300" fmla="*/ 1387682 h 3496775"/>
              <a:gd name="connsiteX52-301" fmla="*/ 2779960 w 3248648"/>
              <a:gd name="connsiteY52-302" fmla="*/ 1291187 h 3496775"/>
              <a:gd name="connsiteX53-303" fmla="*/ 2770770 w 3248648"/>
              <a:gd name="connsiteY53-304" fmla="*/ 1231453 h 3496775"/>
              <a:gd name="connsiteX54-305" fmla="*/ 2775365 w 3248648"/>
              <a:gd name="connsiteY54-306" fmla="*/ 1102793 h 3496775"/>
              <a:gd name="connsiteX55-307" fmla="*/ 2853480 w 3248648"/>
              <a:gd name="connsiteY55-308" fmla="*/ 1185503 h 3496775"/>
              <a:gd name="connsiteX56-309" fmla="*/ 2807530 w 3248648"/>
              <a:gd name="connsiteY56-310" fmla="*/ 1066034 h 3496775"/>
              <a:gd name="connsiteX57-311" fmla="*/ 2835100 w 3248648"/>
              <a:gd name="connsiteY57-312" fmla="*/ 1020084 h 3496775"/>
              <a:gd name="connsiteX58-313" fmla="*/ 2986734 w 3248648"/>
              <a:gd name="connsiteY58-314" fmla="*/ 771955 h 3496775"/>
              <a:gd name="connsiteX59-315" fmla="*/ 2729415 w 3248648"/>
              <a:gd name="connsiteY59-316" fmla="*/ 868450 h 3496775"/>
              <a:gd name="connsiteX60-317" fmla="*/ 3074039 w 3248648"/>
              <a:gd name="connsiteY60-318" fmla="*/ 496257 h 3496775"/>
              <a:gd name="connsiteX61-319" fmla="*/ 3248648 w 3248648"/>
              <a:gd name="connsiteY61-320" fmla="*/ 27569 h 3496775"/>
              <a:gd name="connsiteX62-321" fmla="*/ 3119988 w 3248648"/>
              <a:gd name="connsiteY62-322" fmla="*/ 312458 h 3496775"/>
              <a:gd name="connsiteX63-323" fmla="*/ 3074039 w 3248648"/>
              <a:gd name="connsiteY63-324" fmla="*/ 27569 h 3496775"/>
              <a:gd name="connsiteX64-325" fmla="*/ 3046469 w 3248648"/>
              <a:gd name="connsiteY64-326" fmla="*/ 385977 h 3496775"/>
              <a:gd name="connsiteX65-327" fmla="*/ 2968354 w 3248648"/>
              <a:gd name="connsiteY65-328" fmla="*/ 464092 h 3496775"/>
              <a:gd name="connsiteX66-329" fmla="*/ 2844290 w 3248648"/>
              <a:gd name="connsiteY66-330" fmla="*/ 73519 h 3496775"/>
              <a:gd name="connsiteX67-331" fmla="*/ 2876455 w 3248648"/>
              <a:gd name="connsiteY67-332" fmla="*/ 523827 h 3496775"/>
              <a:gd name="connsiteX68-333" fmla="*/ 2715630 w 3248648"/>
              <a:gd name="connsiteY68-334" fmla="*/ 730601 h 3496775"/>
              <a:gd name="connsiteX69-335" fmla="*/ 2660491 w 3248648"/>
              <a:gd name="connsiteY69-336" fmla="*/ 583561 h 3496775"/>
              <a:gd name="connsiteX70-337" fmla="*/ 2660491 w 3248648"/>
              <a:gd name="connsiteY70-338" fmla="*/ 441117 h 3496775"/>
              <a:gd name="connsiteX71-339" fmla="*/ 2586971 w 3248648"/>
              <a:gd name="connsiteY71-340" fmla="*/ 643296 h 3496775"/>
              <a:gd name="connsiteX72-341" fmla="*/ 2637516 w 3248648"/>
              <a:gd name="connsiteY72-342" fmla="*/ 776550 h 3496775"/>
              <a:gd name="connsiteX73-343" fmla="*/ 2632921 w 3248648"/>
              <a:gd name="connsiteY73-344" fmla="*/ 836285 h 3496775"/>
              <a:gd name="connsiteX74-345" fmla="*/ 2481287 w 3248648"/>
              <a:gd name="connsiteY74-346" fmla="*/ 854665 h 3496775"/>
              <a:gd name="connsiteX75-347" fmla="*/ 2393982 w 3248648"/>
              <a:gd name="connsiteY75-348" fmla="*/ 753575 h 3496775"/>
              <a:gd name="connsiteX76-349" fmla="*/ 2439932 w 3248648"/>
              <a:gd name="connsiteY76-350" fmla="*/ 597346 h 3496775"/>
              <a:gd name="connsiteX77-351" fmla="*/ 2430742 w 3248648"/>
              <a:gd name="connsiteY77-352" fmla="*/ 431927 h 3496775"/>
              <a:gd name="connsiteX78-353" fmla="*/ 2325058 w 3248648"/>
              <a:gd name="connsiteY78-354" fmla="*/ 689246 h 3496775"/>
              <a:gd name="connsiteX79-355" fmla="*/ 2040169 w 3248648"/>
              <a:gd name="connsiteY79-356" fmla="*/ 459497 h 3496775"/>
              <a:gd name="connsiteX80-357" fmla="*/ 2063144 w 3248648"/>
              <a:gd name="connsiteY80-358" fmla="*/ 395167 h 3496775"/>
              <a:gd name="connsiteX81-359" fmla="*/ 2348033 w 3248648"/>
              <a:gd name="connsiteY81-360" fmla="*/ 206773 h 3496775"/>
              <a:gd name="connsiteX82-361" fmla="*/ 2035574 w 3248648"/>
              <a:gd name="connsiteY82-362" fmla="*/ 307863 h 3496775"/>
              <a:gd name="connsiteX83-363" fmla="*/ 2150449 w 3248648"/>
              <a:gd name="connsiteY83-364" fmla="*/ 0 h 3496775"/>
              <a:gd name="connsiteX84-365" fmla="*/ 1966650 w 3248648"/>
              <a:gd name="connsiteY84-366" fmla="*/ 257318 h 3496775"/>
              <a:gd name="connsiteX85-367" fmla="*/ 1952865 w 3248648"/>
              <a:gd name="connsiteY85-368" fmla="*/ 32164 h 3496775"/>
              <a:gd name="connsiteX86-369" fmla="*/ 1920700 w 3248648"/>
              <a:gd name="connsiteY86-370" fmla="*/ 385977 h 3496775"/>
              <a:gd name="connsiteX87-371" fmla="*/ 1787446 w 3248648"/>
              <a:gd name="connsiteY87-372" fmla="*/ 119469 h 3496775"/>
              <a:gd name="connsiteX88-373" fmla="*/ 1847180 w 3248648"/>
              <a:gd name="connsiteY88-374" fmla="*/ 427332 h 3496775"/>
              <a:gd name="connsiteX89-375" fmla="*/ 2366412 w 3248648"/>
              <a:gd name="connsiteY89-376" fmla="*/ 891425 h 3496775"/>
              <a:gd name="connsiteX90-377" fmla="*/ 2251538 w 3248648"/>
              <a:gd name="connsiteY90-378" fmla="*/ 804120 h 3496775"/>
              <a:gd name="connsiteX91-379" fmla="*/ 2030979 w 3248648"/>
              <a:gd name="connsiteY91-380" fmla="*/ 748980 h 3496775"/>
              <a:gd name="connsiteX92-381" fmla="*/ 2145854 w 3248648"/>
              <a:gd name="connsiteY92-382" fmla="*/ 1056844 h 3496775"/>
              <a:gd name="connsiteX93-383" fmla="*/ 2269918 w 3248648"/>
              <a:gd name="connsiteY93-384" fmla="*/ 1075224 h 3496775"/>
              <a:gd name="connsiteX94-385" fmla="*/ 2187208 w 3248648"/>
              <a:gd name="connsiteY94-386" fmla="*/ 1396872 h 3496775"/>
              <a:gd name="connsiteX95-387" fmla="*/ 1962055 w 3248648"/>
              <a:gd name="connsiteY95-388" fmla="*/ 1419847 h 3496775"/>
              <a:gd name="connsiteX96-389" fmla="*/ 1658786 w 3248648"/>
              <a:gd name="connsiteY96-390" fmla="*/ 1452012 h 3496775"/>
              <a:gd name="connsiteX97-391" fmla="*/ 514638 w 3248648"/>
              <a:gd name="connsiteY97-392" fmla="*/ 1433632 h 3496775"/>
              <a:gd name="connsiteX0-393" fmla="*/ 514638 w 3248648"/>
              <a:gd name="connsiteY0-394" fmla="*/ 1433632 h 3496775"/>
              <a:gd name="connsiteX1-395" fmla="*/ 514638 w 3248648"/>
              <a:gd name="connsiteY1-396" fmla="*/ 1433632 h 3496775"/>
              <a:gd name="connsiteX2-397" fmla="*/ 202179 w 3248648"/>
              <a:gd name="connsiteY2-398" fmla="*/ 1603646 h 3496775"/>
              <a:gd name="connsiteX3-399" fmla="*/ 18380 w 3248648"/>
              <a:gd name="connsiteY3-400" fmla="*/ 1787445 h 3496775"/>
              <a:gd name="connsiteX4-401" fmla="*/ 0 w 3248648"/>
              <a:gd name="connsiteY4-402" fmla="*/ 2063143 h 3496775"/>
              <a:gd name="connsiteX5-403" fmla="*/ 151635 w 3248648"/>
              <a:gd name="connsiteY5-404" fmla="*/ 1952864 h 3496775"/>
              <a:gd name="connsiteX6-405" fmla="*/ 188394 w 3248648"/>
              <a:gd name="connsiteY6-406" fmla="*/ 2003409 h 3496775"/>
              <a:gd name="connsiteX7-407" fmla="*/ 202179 w 3248648"/>
              <a:gd name="connsiteY7-408" fmla="*/ 1856369 h 3496775"/>
              <a:gd name="connsiteX8-409" fmla="*/ 280294 w 3248648"/>
              <a:gd name="connsiteY8-410" fmla="*/ 2269917 h 3496775"/>
              <a:gd name="connsiteX9-411" fmla="*/ 36760 w 3248648"/>
              <a:gd name="connsiteY9-412" fmla="*/ 2550211 h 3496775"/>
              <a:gd name="connsiteX10-413" fmla="*/ 45950 w 3248648"/>
              <a:gd name="connsiteY10-414" fmla="*/ 3363521 h 3496775"/>
              <a:gd name="connsiteX11-415" fmla="*/ 105685 w 3248648"/>
              <a:gd name="connsiteY11-416" fmla="*/ 3326761 h 3496775"/>
              <a:gd name="connsiteX12-417" fmla="*/ 133255 w 3248648"/>
              <a:gd name="connsiteY12-418" fmla="*/ 3469206 h 3496775"/>
              <a:gd name="connsiteX13-419" fmla="*/ 298674 w 3248648"/>
              <a:gd name="connsiteY13-420" fmla="*/ 3464611 h 3496775"/>
              <a:gd name="connsiteX14-421" fmla="*/ 353813 w 3248648"/>
              <a:gd name="connsiteY14-422" fmla="*/ 3427851 h 3496775"/>
              <a:gd name="connsiteX15-423" fmla="*/ 174609 w 3248648"/>
              <a:gd name="connsiteY15-424" fmla="*/ 3276217 h 3496775"/>
              <a:gd name="connsiteX16-425" fmla="*/ 170014 w 3248648"/>
              <a:gd name="connsiteY16-426" fmla="*/ 2720225 h 3496775"/>
              <a:gd name="connsiteX17-427" fmla="*/ 390573 w 3248648"/>
              <a:gd name="connsiteY17-428" fmla="*/ 2605350 h 3496775"/>
              <a:gd name="connsiteX18-429" fmla="*/ 298674 w 3248648"/>
              <a:gd name="connsiteY18-430" fmla="*/ 2734010 h 3496775"/>
              <a:gd name="connsiteX19-431" fmla="*/ 680057 w 3248648"/>
              <a:gd name="connsiteY19-432" fmla="*/ 3294597 h 3496775"/>
              <a:gd name="connsiteX20-433" fmla="*/ 721411 w 3248648"/>
              <a:gd name="connsiteY20-434" fmla="*/ 3262432 h 3496775"/>
              <a:gd name="connsiteX21-435" fmla="*/ 735196 w 3248648"/>
              <a:gd name="connsiteY21-436" fmla="*/ 3363521 h 3496775"/>
              <a:gd name="connsiteX22-437" fmla="*/ 928185 w 3248648"/>
              <a:gd name="connsiteY22-438" fmla="*/ 3363521 h 3496775"/>
              <a:gd name="connsiteX23-439" fmla="*/ 974135 w 3248648"/>
              <a:gd name="connsiteY23-440" fmla="*/ 3331356 h 3496775"/>
              <a:gd name="connsiteX24-441" fmla="*/ 758171 w 3248648"/>
              <a:gd name="connsiteY24-442" fmla="*/ 3193507 h 3496775"/>
              <a:gd name="connsiteX25-443" fmla="*/ 510043 w 3248648"/>
              <a:gd name="connsiteY25-444" fmla="*/ 2821314 h 3496775"/>
              <a:gd name="connsiteX26-445" fmla="*/ 519233 w 3248648"/>
              <a:gd name="connsiteY26-446" fmla="*/ 2738605 h 3496775"/>
              <a:gd name="connsiteX27-447" fmla="*/ 914400 w 3248648"/>
              <a:gd name="connsiteY27-448" fmla="*/ 2334247 h 3496775"/>
              <a:gd name="connsiteX28-449" fmla="*/ 1709331 w 3248648"/>
              <a:gd name="connsiteY28-450" fmla="*/ 2380197 h 3496775"/>
              <a:gd name="connsiteX29-451" fmla="*/ 1585267 w 3248648"/>
              <a:gd name="connsiteY29-452" fmla="*/ 3248647 h 3496775"/>
              <a:gd name="connsiteX30-453" fmla="*/ 1622026 w 3248648"/>
              <a:gd name="connsiteY30-454" fmla="*/ 3239457 h 3496775"/>
              <a:gd name="connsiteX31-455" fmla="*/ 1617432 w 3248648"/>
              <a:gd name="connsiteY31-456" fmla="*/ 3386496 h 3496775"/>
              <a:gd name="connsiteX32-457" fmla="*/ 1824205 w 3248648"/>
              <a:gd name="connsiteY32-458" fmla="*/ 3450826 h 3496775"/>
              <a:gd name="connsiteX33-459" fmla="*/ 1856370 w 3248648"/>
              <a:gd name="connsiteY33-460" fmla="*/ 3391091 h 3496775"/>
              <a:gd name="connsiteX34-461" fmla="*/ 1718521 w 3248648"/>
              <a:gd name="connsiteY34-462" fmla="*/ 3303786 h 3496775"/>
              <a:gd name="connsiteX35-463" fmla="*/ 1746091 w 3248648"/>
              <a:gd name="connsiteY35-464" fmla="*/ 2908619 h 3496775"/>
              <a:gd name="connsiteX36-465" fmla="*/ 1870155 w 3248648"/>
              <a:gd name="connsiteY36-466" fmla="*/ 2623730 h 3496775"/>
              <a:gd name="connsiteX37-467" fmla="*/ 1975840 w 3248648"/>
              <a:gd name="connsiteY37-468" fmla="*/ 2844289 h 3496775"/>
              <a:gd name="connsiteX38-469" fmla="*/ 2058549 w 3248648"/>
              <a:gd name="connsiteY38-470" fmla="*/ 3060253 h 3496775"/>
              <a:gd name="connsiteX39-471" fmla="*/ 2104499 w 3248648"/>
              <a:gd name="connsiteY39-472" fmla="*/ 3358926 h 3496775"/>
              <a:gd name="connsiteX40-473" fmla="*/ 2141259 w 3248648"/>
              <a:gd name="connsiteY40-474" fmla="*/ 3326761 h 3496775"/>
              <a:gd name="connsiteX41-475" fmla="*/ 2168828 w 3248648"/>
              <a:gd name="connsiteY41-476" fmla="*/ 3496775 h 3496775"/>
              <a:gd name="connsiteX42-477" fmla="*/ 2325058 w 3248648"/>
              <a:gd name="connsiteY42-478" fmla="*/ 3496775 h 3496775"/>
              <a:gd name="connsiteX43-479" fmla="*/ 2380197 w 3248648"/>
              <a:gd name="connsiteY43-480" fmla="*/ 3455421 h 3496775"/>
              <a:gd name="connsiteX44-481" fmla="*/ 2219373 w 3248648"/>
              <a:gd name="connsiteY44-482" fmla="*/ 3358926 h 3496775"/>
              <a:gd name="connsiteX45-483" fmla="*/ 2145854 w 3248648"/>
              <a:gd name="connsiteY45-484" fmla="*/ 3087823 h 3496775"/>
              <a:gd name="connsiteX46-485" fmla="*/ 2072334 w 3248648"/>
              <a:gd name="connsiteY46-486" fmla="*/ 2609945 h 3496775"/>
              <a:gd name="connsiteX47-487" fmla="*/ 2072334 w 3248648"/>
              <a:gd name="connsiteY47-488" fmla="*/ 2357222 h 3496775"/>
              <a:gd name="connsiteX48-489" fmla="*/ 2348033 w 3248648"/>
              <a:gd name="connsiteY48-490" fmla="*/ 2173423 h 3496775"/>
              <a:gd name="connsiteX49-491" fmla="*/ 2609946 w 3248648"/>
              <a:gd name="connsiteY49-492" fmla="*/ 1787445 h 3496775"/>
              <a:gd name="connsiteX50-493" fmla="*/ 2651301 w 3248648"/>
              <a:gd name="connsiteY50-494" fmla="*/ 1438227 h 3496775"/>
              <a:gd name="connsiteX51-495" fmla="*/ 2798340 w 3248648"/>
              <a:gd name="connsiteY51-496" fmla="*/ 1387682 h 3496775"/>
              <a:gd name="connsiteX52-497" fmla="*/ 2779960 w 3248648"/>
              <a:gd name="connsiteY52-498" fmla="*/ 1291187 h 3496775"/>
              <a:gd name="connsiteX53-499" fmla="*/ 2770770 w 3248648"/>
              <a:gd name="connsiteY53-500" fmla="*/ 1231453 h 3496775"/>
              <a:gd name="connsiteX54-501" fmla="*/ 2775365 w 3248648"/>
              <a:gd name="connsiteY54-502" fmla="*/ 1102793 h 3496775"/>
              <a:gd name="connsiteX55-503" fmla="*/ 2853480 w 3248648"/>
              <a:gd name="connsiteY55-504" fmla="*/ 1185503 h 3496775"/>
              <a:gd name="connsiteX56-505" fmla="*/ 2807530 w 3248648"/>
              <a:gd name="connsiteY56-506" fmla="*/ 1066034 h 3496775"/>
              <a:gd name="connsiteX57-507" fmla="*/ 2835100 w 3248648"/>
              <a:gd name="connsiteY57-508" fmla="*/ 1020084 h 3496775"/>
              <a:gd name="connsiteX58-509" fmla="*/ 2986734 w 3248648"/>
              <a:gd name="connsiteY58-510" fmla="*/ 771955 h 3496775"/>
              <a:gd name="connsiteX59-511" fmla="*/ 2729415 w 3248648"/>
              <a:gd name="connsiteY59-512" fmla="*/ 868450 h 3496775"/>
              <a:gd name="connsiteX60-513" fmla="*/ 3074039 w 3248648"/>
              <a:gd name="connsiteY60-514" fmla="*/ 496257 h 3496775"/>
              <a:gd name="connsiteX61-515" fmla="*/ 3248648 w 3248648"/>
              <a:gd name="connsiteY61-516" fmla="*/ 27569 h 3496775"/>
              <a:gd name="connsiteX62-517" fmla="*/ 3119988 w 3248648"/>
              <a:gd name="connsiteY62-518" fmla="*/ 312458 h 3496775"/>
              <a:gd name="connsiteX63-519" fmla="*/ 3074039 w 3248648"/>
              <a:gd name="connsiteY63-520" fmla="*/ 27569 h 3496775"/>
              <a:gd name="connsiteX64-521" fmla="*/ 3046469 w 3248648"/>
              <a:gd name="connsiteY64-522" fmla="*/ 385977 h 3496775"/>
              <a:gd name="connsiteX65-523" fmla="*/ 2968354 w 3248648"/>
              <a:gd name="connsiteY65-524" fmla="*/ 464092 h 3496775"/>
              <a:gd name="connsiteX66-525" fmla="*/ 2844290 w 3248648"/>
              <a:gd name="connsiteY66-526" fmla="*/ 73519 h 3496775"/>
              <a:gd name="connsiteX67-527" fmla="*/ 2876455 w 3248648"/>
              <a:gd name="connsiteY67-528" fmla="*/ 523827 h 3496775"/>
              <a:gd name="connsiteX68-529" fmla="*/ 2715630 w 3248648"/>
              <a:gd name="connsiteY68-530" fmla="*/ 730601 h 3496775"/>
              <a:gd name="connsiteX69-531" fmla="*/ 2660491 w 3248648"/>
              <a:gd name="connsiteY69-532" fmla="*/ 583561 h 3496775"/>
              <a:gd name="connsiteX70-533" fmla="*/ 2660491 w 3248648"/>
              <a:gd name="connsiteY70-534" fmla="*/ 441117 h 3496775"/>
              <a:gd name="connsiteX71-535" fmla="*/ 2586971 w 3248648"/>
              <a:gd name="connsiteY71-536" fmla="*/ 643296 h 3496775"/>
              <a:gd name="connsiteX72-537" fmla="*/ 2637516 w 3248648"/>
              <a:gd name="connsiteY72-538" fmla="*/ 776550 h 3496775"/>
              <a:gd name="connsiteX73-539" fmla="*/ 2632921 w 3248648"/>
              <a:gd name="connsiteY73-540" fmla="*/ 836285 h 3496775"/>
              <a:gd name="connsiteX74-541" fmla="*/ 2481287 w 3248648"/>
              <a:gd name="connsiteY74-542" fmla="*/ 854665 h 3496775"/>
              <a:gd name="connsiteX75-543" fmla="*/ 2393982 w 3248648"/>
              <a:gd name="connsiteY75-544" fmla="*/ 753575 h 3496775"/>
              <a:gd name="connsiteX76-545" fmla="*/ 2439932 w 3248648"/>
              <a:gd name="connsiteY76-546" fmla="*/ 597346 h 3496775"/>
              <a:gd name="connsiteX77-547" fmla="*/ 2430742 w 3248648"/>
              <a:gd name="connsiteY77-548" fmla="*/ 431927 h 3496775"/>
              <a:gd name="connsiteX78-549" fmla="*/ 2325058 w 3248648"/>
              <a:gd name="connsiteY78-550" fmla="*/ 689246 h 3496775"/>
              <a:gd name="connsiteX79-551" fmla="*/ 2040169 w 3248648"/>
              <a:gd name="connsiteY79-552" fmla="*/ 459497 h 3496775"/>
              <a:gd name="connsiteX80-553" fmla="*/ 2063144 w 3248648"/>
              <a:gd name="connsiteY80-554" fmla="*/ 395167 h 3496775"/>
              <a:gd name="connsiteX81-555" fmla="*/ 2348033 w 3248648"/>
              <a:gd name="connsiteY81-556" fmla="*/ 206773 h 3496775"/>
              <a:gd name="connsiteX82-557" fmla="*/ 2035574 w 3248648"/>
              <a:gd name="connsiteY82-558" fmla="*/ 307863 h 3496775"/>
              <a:gd name="connsiteX83-559" fmla="*/ 2150449 w 3248648"/>
              <a:gd name="connsiteY83-560" fmla="*/ 0 h 3496775"/>
              <a:gd name="connsiteX84-561" fmla="*/ 1966650 w 3248648"/>
              <a:gd name="connsiteY84-562" fmla="*/ 257318 h 3496775"/>
              <a:gd name="connsiteX85-563" fmla="*/ 1952865 w 3248648"/>
              <a:gd name="connsiteY85-564" fmla="*/ 32164 h 3496775"/>
              <a:gd name="connsiteX86-565" fmla="*/ 1920700 w 3248648"/>
              <a:gd name="connsiteY86-566" fmla="*/ 385977 h 3496775"/>
              <a:gd name="connsiteX87-567" fmla="*/ 1787446 w 3248648"/>
              <a:gd name="connsiteY87-568" fmla="*/ 119469 h 3496775"/>
              <a:gd name="connsiteX88-569" fmla="*/ 1847180 w 3248648"/>
              <a:gd name="connsiteY88-570" fmla="*/ 427332 h 3496775"/>
              <a:gd name="connsiteX89-571" fmla="*/ 2366412 w 3248648"/>
              <a:gd name="connsiteY89-572" fmla="*/ 891425 h 3496775"/>
              <a:gd name="connsiteX90-573" fmla="*/ 2251538 w 3248648"/>
              <a:gd name="connsiteY90-574" fmla="*/ 804120 h 3496775"/>
              <a:gd name="connsiteX91-575" fmla="*/ 2030979 w 3248648"/>
              <a:gd name="connsiteY91-576" fmla="*/ 748980 h 3496775"/>
              <a:gd name="connsiteX92-577" fmla="*/ 2145854 w 3248648"/>
              <a:gd name="connsiteY92-578" fmla="*/ 1056844 h 3496775"/>
              <a:gd name="connsiteX93-579" fmla="*/ 2269918 w 3248648"/>
              <a:gd name="connsiteY93-580" fmla="*/ 1075224 h 3496775"/>
              <a:gd name="connsiteX94-581" fmla="*/ 2285163 w 3248648"/>
              <a:gd name="connsiteY94-582" fmla="*/ 1144483 h 3496775"/>
              <a:gd name="connsiteX95-583" fmla="*/ 2187208 w 3248648"/>
              <a:gd name="connsiteY95-584" fmla="*/ 1396872 h 3496775"/>
              <a:gd name="connsiteX96-585" fmla="*/ 1962055 w 3248648"/>
              <a:gd name="connsiteY96-586" fmla="*/ 1419847 h 3496775"/>
              <a:gd name="connsiteX97-587" fmla="*/ 1658786 w 3248648"/>
              <a:gd name="connsiteY97-588" fmla="*/ 1452012 h 3496775"/>
              <a:gd name="connsiteX98" fmla="*/ 514638 w 3248648"/>
              <a:gd name="connsiteY98" fmla="*/ 1433632 h 3496775"/>
              <a:gd name="connsiteX0-589" fmla="*/ 514638 w 3248648"/>
              <a:gd name="connsiteY0-590" fmla="*/ 1433632 h 3496775"/>
              <a:gd name="connsiteX1-591" fmla="*/ 514638 w 3248648"/>
              <a:gd name="connsiteY1-592" fmla="*/ 1433632 h 3496775"/>
              <a:gd name="connsiteX2-593" fmla="*/ 202179 w 3248648"/>
              <a:gd name="connsiteY2-594" fmla="*/ 1603646 h 3496775"/>
              <a:gd name="connsiteX3-595" fmla="*/ 18380 w 3248648"/>
              <a:gd name="connsiteY3-596" fmla="*/ 1787445 h 3496775"/>
              <a:gd name="connsiteX4-597" fmla="*/ 0 w 3248648"/>
              <a:gd name="connsiteY4-598" fmla="*/ 2063143 h 3496775"/>
              <a:gd name="connsiteX5-599" fmla="*/ 151635 w 3248648"/>
              <a:gd name="connsiteY5-600" fmla="*/ 1952864 h 3496775"/>
              <a:gd name="connsiteX6-601" fmla="*/ 188394 w 3248648"/>
              <a:gd name="connsiteY6-602" fmla="*/ 2003409 h 3496775"/>
              <a:gd name="connsiteX7-603" fmla="*/ 202179 w 3248648"/>
              <a:gd name="connsiteY7-604" fmla="*/ 1856369 h 3496775"/>
              <a:gd name="connsiteX8-605" fmla="*/ 280294 w 3248648"/>
              <a:gd name="connsiteY8-606" fmla="*/ 2269917 h 3496775"/>
              <a:gd name="connsiteX9-607" fmla="*/ 36760 w 3248648"/>
              <a:gd name="connsiteY9-608" fmla="*/ 2550211 h 3496775"/>
              <a:gd name="connsiteX10-609" fmla="*/ 45950 w 3248648"/>
              <a:gd name="connsiteY10-610" fmla="*/ 3363521 h 3496775"/>
              <a:gd name="connsiteX11-611" fmla="*/ 105685 w 3248648"/>
              <a:gd name="connsiteY11-612" fmla="*/ 3326761 h 3496775"/>
              <a:gd name="connsiteX12-613" fmla="*/ 133255 w 3248648"/>
              <a:gd name="connsiteY12-614" fmla="*/ 3469206 h 3496775"/>
              <a:gd name="connsiteX13-615" fmla="*/ 298674 w 3248648"/>
              <a:gd name="connsiteY13-616" fmla="*/ 3464611 h 3496775"/>
              <a:gd name="connsiteX14-617" fmla="*/ 353813 w 3248648"/>
              <a:gd name="connsiteY14-618" fmla="*/ 3427851 h 3496775"/>
              <a:gd name="connsiteX15-619" fmla="*/ 174609 w 3248648"/>
              <a:gd name="connsiteY15-620" fmla="*/ 3276217 h 3496775"/>
              <a:gd name="connsiteX16-621" fmla="*/ 170014 w 3248648"/>
              <a:gd name="connsiteY16-622" fmla="*/ 2720225 h 3496775"/>
              <a:gd name="connsiteX17-623" fmla="*/ 390573 w 3248648"/>
              <a:gd name="connsiteY17-624" fmla="*/ 2605350 h 3496775"/>
              <a:gd name="connsiteX18-625" fmla="*/ 298674 w 3248648"/>
              <a:gd name="connsiteY18-626" fmla="*/ 2734010 h 3496775"/>
              <a:gd name="connsiteX19-627" fmla="*/ 680057 w 3248648"/>
              <a:gd name="connsiteY19-628" fmla="*/ 3294597 h 3496775"/>
              <a:gd name="connsiteX20-629" fmla="*/ 721411 w 3248648"/>
              <a:gd name="connsiteY20-630" fmla="*/ 3262432 h 3496775"/>
              <a:gd name="connsiteX21-631" fmla="*/ 735196 w 3248648"/>
              <a:gd name="connsiteY21-632" fmla="*/ 3363521 h 3496775"/>
              <a:gd name="connsiteX22-633" fmla="*/ 928185 w 3248648"/>
              <a:gd name="connsiteY22-634" fmla="*/ 3363521 h 3496775"/>
              <a:gd name="connsiteX23-635" fmla="*/ 974135 w 3248648"/>
              <a:gd name="connsiteY23-636" fmla="*/ 3331356 h 3496775"/>
              <a:gd name="connsiteX24-637" fmla="*/ 758171 w 3248648"/>
              <a:gd name="connsiteY24-638" fmla="*/ 3193507 h 3496775"/>
              <a:gd name="connsiteX25-639" fmla="*/ 510043 w 3248648"/>
              <a:gd name="connsiteY25-640" fmla="*/ 2821314 h 3496775"/>
              <a:gd name="connsiteX26-641" fmla="*/ 519233 w 3248648"/>
              <a:gd name="connsiteY26-642" fmla="*/ 2738605 h 3496775"/>
              <a:gd name="connsiteX27-643" fmla="*/ 914400 w 3248648"/>
              <a:gd name="connsiteY27-644" fmla="*/ 2334247 h 3496775"/>
              <a:gd name="connsiteX28-645" fmla="*/ 1709331 w 3248648"/>
              <a:gd name="connsiteY28-646" fmla="*/ 2380197 h 3496775"/>
              <a:gd name="connsiteX29-647" fmla="*/ 1585267 w 3248648"/>
              <a:gd name="connsiteY29-648" fmla="*/ 3248647 h 3496775"/>
              <a:gd name="connsiteX30-649" fmla="*/ 1622026 w 3248648"/>
              <a:gd name="connsiteY30-650" fmla="*/ 3239457 h 3496775"/>
              <a:gd name="connsiteX31-651" fmla="*/ 1617432 w 3248648"/>
              <a:gd name="connsiteY31-652" fmla="*/ 3386496 h 3496775"/>
              <a:gd name="connsiteX32-653" fmla="*/ 1824205 w 3248648"/>
              <a:gd name="connsiteY32-654" fmla="*/ 3450826 h 3496775"/>
              <a:gd name="connsiteX33-655" fmla="*/ 1856370 w 3248648"/>
              <a:gd name="connsiteY33-656" fmla="*/ 3391091 h 3496775"/>
              <a:gd name="connsiteX34-657" fmla="*/ 1718521 w 3248648"/>
              <a:gd name="connsiteY34-658" fmla="*/ 3303786 h 3496775"/>
              <a:gd name="connsiteX35-659" fmla="*/ 1746091 w 3248648"/>
              <a:gd name="connsiteY35-660" fmla="*/ 2908619 h 3496775"/>
              <a:gd name="connsiteX36-661" fmla="*/ 1870155 w 3248648"/>
              <a:gd name="connsiteY36-662" fmla="*/ 2623730 h 3496775"/>
              <a:gd name="connsiteX37-663" fmla="*/ 1975840 w 3248648"/>
              <a:gd name="connsiteY37-664" fmla="*/ 2844289 h 3496775"/>
              <a:gd name="connsiteX38-665" fmla="*/ 2058549 w 3248648"/>
              <a:gd name="connsiteY38-666" fmla="*/ 3060253 h 3496775"/>
              <a:gd name="connsiteX39-667" fmla="*/ 2104499 w 3248648"/>
              <a:gd name="connsiteY39-668" fmla="*/ 3358926 h 3496775"/>
              <a:gd name="connsiteX40-669" fmla="*/ 2141259 w 3248648"/>
              <a:gd name="connsiteY40-670" fmla="*/ 3326761 h 3496775"/>
              <a:gd name="connsiteX41-671" fmla="*/ 2168828 w 3248648"/>
              <a:gd name="connsiteY41-672" fmla="*/ 3496775 h 3496775"/>
              <a:gd name="connsiteX42-673" fmla="*/ 2325058 w 3248648"/>
              <a:gd name="connsiteY42-674" fmla="*/ 3496775 h 3496775"/>
              <a:gd name="connsiteX43-675" fmla="*/ 2380197 w 3248648"/>
              <a:gd name="connsiteY43-676" fmla="*/ 3455421 h 3496775"/>
              <a:gd name="connsiteX44-677" fmla="*/ 2219373 w 3248648"/>
              <a:gd name="connsiteY44-678" fmla="*/ 3358926 h 3496775"/>
              <a:gd name="connsiteX45-679" fmla="*/ 2145854 w 3248648"/>
              <a:gd name="connsiteY45-680" fmla="*/ 3087823 h 3496775"/>
              <a:gd name="connsiteX46-681" fmla="*/ 2072334 w 3248648"/>
              <a:gd name="connsiteY46-682" fmla="*/ 2609945 h 3496775"/>
              <a:gd name="connsiteX47-683" fmla="*/ 2072334 w 3248648"/>
              <a:gd name="connsiteY47-684" fmla="*/ 2357222 h 3496775"/>
              <a:gd name="connsiteX48-685" fmla="*/ 2348033 w 3248648"/>
              <a:gd name="connsiteY48-686" fmla="*/ 2173423 h 3496775"/>
              <a:gd name="connsiteX49-687" fmla="*/ 2609946 w 3248648"/>
              <a:gd name="connsiteY49-688" fmla="*/ 1787445 h 3496775"/>
              <a:gd name="connsiteX50-689" fmla="*/ 2651301 w 3248648"/>
              <a:gd name="connsiteY50-690" fmla="*/ 1438227 h 3496775"/>
              <a:gd name="connsiteX51-691" fmla="*/ 2798340 w 3248648"/>
              <a:gd name="connsiteY51-692" fmla="*/ 1387682 h 3496775"/>
              <a:gd name="connsiteX52-693" fmla="*/ 2779960 w 3248648"/>
              <a:gd name="connsiteY52-694" fmla="*/ 1291187 h 3496775"/>
              <a:gd name="connsiteX53-695" fmla="*/ 2770770 w 3248648"/>
              <a:gd name="connsiteY53-696" fmla="*/ 1231453 h 3496775"/>
              <a:gd name="connsiteX54-697" fmla="*/ 2775365 w 3248648"/>
              <a:gd name="connsiteY54-698" fmla="*/ 1102793 h 3496775"/>
              <a:gd name="connsiteX55-699" fmla="*/ 2853480 w 3248648"/>
              <a:gd name="connsiteY55-700" fmla="*/ 1185503 h 3496775"/>
              <a:gd name="connsiteX56-701" fmla="*/ 2807530 w 3248648"/>
              <a:gd name="connsiteY56-702" fmla="*/ 1066034 h 3496775"/>
              <a:gd name="connsiteX57-703" fmla="*/ 2835100 w 3248648"/>
              <a:gd name="connsiteY57-704" fmla="*/ 1020084 h 3496775"/>
              <a:gd name="connsiteX58-705" fmla="*/ 2986734 w 3248648"/>
              <a:gd name="connsiteY58-706" fmla="*/ 771955 h 3496775"/>
              <a:gd name="connsiteX59-707" fmla="*/ 2729415 w 3248648"/>
              <a:gd name="connsiteY59-708" fmla="*/ 868450 h 3496775"/>
              <a:gd name="connsiteX60-709" fmla="*/ 3074039 w 3248648"/>
              <a:gd name="connsiteY60-710" fmla="*/ 496257 h 3496775"/>
              <a:gd name="connsiteX61-711" fmla="*/ 3248648 w 3248648"/>
              <a:gd name="connsiteY61-712" fmla="*/ 27569 h 3496775"/>
              <a:gd name="connsiteX62-713" fmla="*/ 3119988 w 3248648"/>
              <a:gd name="connsiteY62-714" fmla="*/ 312458 h 3496775"/>
              <a:gd name="connsiteX63-715" fmla="*/ 3074039 w 3248648"/>
              <a:gd name="connsiteY63-716" fmla="*/ 27569 h 3496775"/>
              <a:gd name="connsiteX64-717" fmla="*/ 3046469 w 3248648"/>
              <a:gd name="connsiteY64-718" fmla="*/ 385977 h 3496775"/>
              <a:gd name="connsiteX65-719" fmla="*/ 2968354 w 3248648"/>
              <a:gd name="connsiteY65-720" fmla="*/ 464092 h 3496775"/>
              <a:gd name="connsiteX66-721" fmla="*/ 2844290 w 3248648"/>
              <a:gd name="connsiteY66-722" fmla="*/ 73519 h 3496775"/>
              <a:gd name="connsiteX67-723" fmla="*/ 2876455 w 3248648"/>
              <a:gd name="connsiteY67-724" fmla="*/ 523827 h 3496775"/>
              <a:gd name="connsiteX68-725" fmla="*/ 2715630 w 3248648"/>
              <a:gd name="connsiteY68-726" fmla="*/ 730601 h 3496775"/>
              <a:gd name="connsiteX69-727" fmla="*/ 2660491 w 3248648"/>
              <a:gd name="connsiteY69-728" fmla="*/ 583561 h 3496775"/>
              <a:gd name="connsiteX70-729" fmla="*/ 2660491 w 3248648"/>
              <a:gd name="connsiteY70-730" fmla="*/ 441117 h 3496775"/>
              <a:gd name="connsiteX71-731" fmla="*/ 2586971 w 3248648"/>
              <a:gd name="connsiteY71-732" fmla="*/ 643296 h 3496775"/>
              <a:gd name="connsiteX72-733" fmla="*/ 2637516 w 3248648"/>
              <a:gd name="connsiteY72-734" fmla="*/ 776550 h 3496775"/>
              <a:gd name="connsiteX73-735" fmla="*/ 2632921 w 3248648"/>
              <a:gd name="connsiteY73-736" fmla="*/ 836285 h 3496775"/>
              <a:gd name="connsiteX74-737" fmla="*/ 2481287 w 3248648"/>
              <a:gd name="connsiteY74-738" fmla="*/ 854665 h 3496775"/>
              <a:gd name="connsiteX75-739" fmla="*/ 2393982 w 3248648"/>
              <a:gd name="connsiteY75-740" fmla="*/ 753575 h 3496775"/>
              <a:gd name="connsiteX76-741" fmla="*/ 2439932 w 3248648"/>
              <a:gd name="connsiteY76-742" fmla="*/ 597346 h 3496775"/>
              <a:gd name="connsiteX77-743" fmla="*/ 2430742 w 3248648"/>
              <a:gd name="connsiteY77-744" fmla="*/ 431927 h 3496775"/>
              <a:gd name="connsiteX78-745" fmla="*/ 2325058 w 3248648"/>
              <a:gd name="connsiteY78-746" fmla="*/ 689246 h 3496775"/>
              <a:gd name="connsiteX79-747" fmla="*/ 2040169 w 3248648"/>
              <a:gd name="connsiteY79-748" fmla="*/ 459497 h 3496775"/>
              <a:gd name="connsiteX80-749" fmla="*/ 2063144 w 3248648"/>
              <a:gd name="connsiteY80-750" fmla="*/ 395167 h 3496775"/>
              <a:gd name="connsiteX81-751" fmla="*/ 2348033 w 3248648"/>
              <a:gd name="connsiteY81-752" fmla="*/ 206773 h 3496775"/>
              <a:gd name="connsiteX82-753" fmla="*/ 2035574 w 3248648"/>
              <a:gd name="connsiteY82-754" fmla="*/ 307863 h 3496775"/>
              <a:gd name="connsiteX83-755" fmla="*/ 2150449 w 3248648"/>
              <a:gd name="connsiteY83-756" fmla="*/ 0 h 3496775"/>
              <a:gd name="connsiteX84-757" fmla="*/ 1966650 w 3248648"/>
              <a:gd name="connsiteY84-758" fmla="*/ 257318 h 3496775"/>
              <a:gd name="connsiteX85-759" fmla="*/ 1952865 w 3248648"/>
              <a:gd name="connsiteY85-760" fmla="*/ 32164 h 3496775"/>
              <a:gd name="connsiteX86-761" fmla="*/ 1920700 w 3248648"/>
              <a:gd name="connsiteY86-762" fmla="*/ 385977 h 3496775"/>
              <a:gd name="connsiteX87-763" fmla="*/ 1787446 w 3248648"/>
              <a:gd name="connsiteY87-764" fmla="*/ 119469 h 3496775"/>
              <a:gd name="connsiteX88-765" fmla="*/ 1847180 w 3248648"/>
              <a:gd name="connsiteY88-766" fmla="*/ 427332 h 3496775"/>
              <a:gd name="connsiteX89-767" fmla="*/ 2366412 w 3248648"/>
              <a:gd name="connsiteY89-768" fmla="*/ 891425 h 3496775"/>
              <a:gd name="connsiteX90-769" fmla="*/ 2251538 w 3248648"/>
              <a:gd name="connsiteY90-770" fmla="*/ 804120 h 3496775"/>
              <a:gd name="connsiteX91-771" fmla="*/ 2030979 w 3248648"/>
              <a:gd name="connsiteY91-772" fmla="*/ 748980 h 3496775"/>
              <a:gd name="connsiteX92-773" fmla="*/ 2145854 w 3248648"/>
              <a:gd name="connsiteY92-774" fmla="*/ 1056844 h 3496775"/>
              <a:gd name="connsiteX93-775" fmla="*/ 2269918 w 3248648"/>
              <a:gd name="connsiteY93-776" fmla="*/ 1075224 h 3496775"/>
              <a:gd name="connsiteX94-777" fmla="*/ 2285163 w 3248648"/>
              <a:gd name="connsiteY94-778" fmla="*/ 1144483 h 3496775"/>
              <a:gd name="connsiteX95-779" fmla="*/ 2187208 w 3248648"/>
              <a:gd name="connsiteY95-780" fmla="*/ 1396872 h 3496775"/>
              <a:gd name="connsiteX96-781" fmla="*/ 1962055 w 3248648"/>
              <a:gd name="connsiteY96-782" fmla="*/ 1419847 h 3496775"/>
              <a:gd name="connsiteX97-783" fmla="*/ 1658786 w 3248648"/>
              <a:gd name="connsiteY97-784" fmla="*/ 1452012 h 3496775"/>
              <a:gd name="connsiteX98-785" fmla="*/ 514638 w 3248648"/>
              <a:gd name="connsiteY98-786" fmla="*/ 1433632 h 3496775"/>
              <a:gd name="connsiteX0-787" fmla="*/ 514638 w 3248648"/>
              <a:gd name="connsiteY0-788" fmla="*/ 1433632 h 3496775"/>
              <a:gd name="connsiteX1-789" fmla="*/ 514638 w 3248648"/>
              <a:gd name="connsiteY1-790" fmla="*/ 1433632 h 3496775"/>
              <a:gd name="connsiteX2-791" fmla="*/ 202179 w 3248648"/>
              <a:gd name="connsiteY2-792" fmla="*/ 1603646 h 3496775"/>
              <a:gd name="connsiteX3-793" fmla="*/ 18380 w 3248648"/>
              <a:gd name="connsiteY3-794" fmla="*/ 1787445 h 3496775"/>
              <a:gd name="connsiteX4-795" fmla="*/ 0 w 3248648"/>
              <a:gd name="connsiteY4-796" fmla="*/ 2063143 h 3496775"/>
              <a:gd name="connsiteX5-797" fmla="*/ 151635 w 3248648"/>
              <a:gd name="connsiteY5-798" fmla="*/ 1952864 h 3496775"/>
              <a:gd name="connsiteX6-799" fmla="*/ 188394 w 3248648"/>
              <a:gd name="connsiteY6-800" fmla="*/ 2003409 h 3496775"/>
              <a:gd name="connsiteX7-801" fmla="*/ 202179 w 3248648"/>
              <a:gd name="connsiteY7-802" fmla="*/ 1856369 h 3496775"/>
              <a:gd name="connsiteX8-803" fmla="*/ 280294 w 3248648"/>
              <a:gd name="connsiteY8-804" fmla="*/ 2269917 h 3496775"/>
              <a:gd name="connsiteX9-805" fmla="*/ 36760 w 3248648"/>
              <a:gd name="connsiteY9-806" fmla="*/ 2550211 h 3496775"/>
              <a:gd name="connsiteX10-807" fmla="*/ 45950 w 3248648"/>
              <a:gd name="connsiteY10-808" fmla="*/ 3363521 h 3496775"/>
              <a:gd name="connsiteX11-809" fmla="*/ 105685 w 3248648"/>
              <a:gd name="connsiteY11-810" fmla="*/ 3326761 h 3496775"/>
              <a:gd name="connsiteX12-811" fmla="*/ 133255 w 3248648"/>
              <a:gd name="connsiteY12-812" fmla="*/ 3469206 h 3496775"/>
              <a:gd name="connsiteX13-813" fmla="*/ 298674 w 3248648"/>
              <a:gd name="connsiteY13-814" fmla="*/ 3464611 h 3496775"/>
              <a:gd name="connsiteX14-815" fmla="*/ 353813 w 3248648"/>
              <a:gd name="connsiteY14-816" fmla="*/ 3427851 h 3496775"/>
              <a:gd name="connsiteX15-817" fmla="*/ 174609 w 3248648"/>
              <a:gd name="connsiteY15-818" fmla="*/ 3276217 h 3496775"/>
              <a:gd name="connsiteX16-819" fmla="*/ 170014 w 3248648"/>
              <a:gd name="connsiteY16-820" fmla="*/ 2720225 h 3496775"/>
              <a:gd name="connsiteX17-821" fmla="*/ 390573 w 3248648"/>
              <a:gd name="connsiteY17-822" fmla="*/ 2605350 h 3496775"/>
              <a:gd name="connsiteX18-823" fmla="*/ 298674 w 3248648"/>
              <a:gd name="connsiteY18-824" fmla="*/ 2734010 h 3496775"/>
              <a:gd name="connsiteX19-825" fmla="*/ 680057 w 3248648"/>
              <a:gd name="connsiteY19-826" fmla="*/ 3294597 h 3496775"/>
              <a:gd name="connsiteX20-827" fmla="*/ 721411 w 3248648"/>
              <a:gd name="connsiteY20-828" fmla="*/ 3262432 h 3496775"/>
              <a:gd name="connsiteX21-829" fmla="*/ 735196 w 3248648"/>
              <a:gd name="connsiteY21-830" fmla="*/ 3363521 h 3496775"/>
              <a:gd name="connsiteX22-831" fmla="*/ 928185 w 3248648"/>
              <a:gd name="connsiteY22-832" fmla="*/ 3363521 h 3496775"/>
              <a:gd name="connsiteX23-833" fmla="*/ 974135 w 3248648"/>
              <a:gd name="connsiteY23-834" fmla="*/ 3331356 h 3496775"/>
              <a:gd name="connsiteX24-835" fmla="*/ 758171 w 3248648"/>
              <a:gd name="connsiteY24-836" fmla="*/ 3193507 h 3496775"/>
              <a:gd name="connsiteX25-837" fmla="*/ 510043 w 3248648"/>
              <a:gd name="connsiteY25-838" fmla="*/ 2821314 h 3496775"/>
              <a:gd name="connsiteX26-839" fmla="*/ 519233 w 3248648"/>
              <a:gd name="connsiteY26-840" fmla="*/ 2738605 h 3496775"/>
              <a:gd name="connsiteX27-841" fmla="*/ 914400 w 3248648"/>
              <a:gd name="connsiteY27-842" fmla="*/ 2334247 h 3496775"/>
              <a:gd name="connsiteX28-843" fmla="*/ 1709331 w 3248648"/>
              <a:gd name="connsiteY28-844" fmla="*/ 2380197 h 3496775"/>
              <a:gd name="connsiteX29-845" fmla="*/ 1585267 w 3248648"/>
              <a:gd name="connsiteY29-846" fmla="*/ 3248647 h 3496775"/>
              <a:gd name="connsiteX30-847" fmla="*/ 1622026 w 3248648"/>
              <a:gd name="connsiteY30-848" fmla="*/ 3239457 h 3496775"/>
              <a:gd name="connsiteX31-849" fmla="*/ 1617432 w 3248648"/>
              <a:gd name="connsiteY31-850" fmla="*/ 3386496 h 3496775"/>
              <a:gd name="connsiteX32-851" fmla="*/ 1824205 w 3248648"/>
              <a:gd name="connsiteY32-852" fmla="*/ 3450826 h 3496775"/>
              <a:gd name="connsiteX33-853" fmla="*/ 1856370 w 3248648"/>
              <a:gd name="connsiteY33-854" fmla="*/ 3391091 h 3496775"/>
              <a:gd name="connsiteX34-855" fmla="*/ 1718521 w 3248648"/>
              <a:gd name="connsiteY34-856" fmla="*/ 3303786 h 3496775"/>
              <a:gd name="connsiteX35-857" fmla="*/ 1746091 w 3248648"/>
              <a:gd name="connsiteY35-858" fmla="*/ 2908619 h 3496775"/>
              <a:gd name="connsiteX36-859" fmla="*/ 1870155 w 3248648"/>
              <a:gd name="connsiteY36-860" fmla="*/ 2623730 h 3496775"/>
              <a:gd name="connsiteX37-861" fmla="*/ 1975840 w 3248648"/>
              <a:gd name="connsiteY37-862" fmla="*/ 2844289 h 3496775"/>
              <a:gd name="connsiteX38-863" fmla="*/ 2058549 w 3248648"/>
              <a:gd name="connsiteY38-864" fmla="*/ 3060253 h 3496775"/>
              <a:gd name="connsiteX39-865" fmla="*/ 2104499 w 3248648"/>
              <a:gd name="connsiteY39-866" fmla="*/ 3358926 h 3496775"/>
              <a:gd name="connsiteX40-867" fmla="*/ 2141259 w 3248648"/>
              <a:gd name="connsiteY40-868" fmla="*/ 3326761 h 3496775"/>
              <a:gd name="connsiteX41-869" fmla="*/ 2168828 w 3248648"/>
              <a:gd name="connsiteY41-870" fmla="*/ 3496775 h 3496775"/>
              <a:gd name="connsiteX42-871" fmla="*/ 2325058 w 3248648"/>
              <a:gd name="connsiteY42-872" fmla="*/ 3496775 h 3496775"/>
              <a:gd name="connsiteX43-873" fmla="*/ 2380197 w 3248648"/>
              <a:gd name="connsiteY43-874" fmla="*/ 3455421 h 3496775"/>
              <a:gd name="connsiteX44-875" fmla="*/ 2219373 w 3248648"/>
              <a:gd name="connsiteY44-876" fmla="*/ 3358926 h 3496775"/>
              <a:gd name="connsiteX45-877" fmla="*/ 2145854 w 3248648"/>
              <a:gd name="connsiteY45-878" fmla="*/ 3087823 h 3496775"/>
              <a:gd name="connsiteX46-879" fmla="*/ 2072334 w 3248648"/>
              <a:gd name="connsiteY46-880" fmla="*/ 2609945 h 3496775"/>
              <a:gd name="connsiteX47-881" fmla="*/ 2072334 w 3248648"/>
              <a:gd name="connsiteY47-882" fmla="*/ 2357222 h 3496775"/>
              <a:gd name="connsiteX48-883" fmla="*/ 2348033 w 3248648"/>
              <a:gd name="connsiteY48-884" fmla="*/ 2173423 h 3496775"/>
              <a:gd name="connsiteX49-885" fmla="*/ 2609946 w 3248648"/>
              <a:gd name="connsiteY49-886" fmla="*/ 1787445 h 3496775"/>
              <a:gd name="connsiteX50-887" fmla="*/ 2651301 w 3248648"/>
              <a:gd name="connsiteY50-888" fmla="*/ 1438227 h 3496775"/>
              <a:gd name="connsiteX51-889" fmla="*/ 2798340 w 3248648"/>
              <a:gd name="connsiteY51-890" fmla="*/ 1387682 h 3496775"/>
              <a:gd name="connsiteX52-891" fmla="*/ 2779960 w 3248648"/>
              <a:gd name="connsiteY52-892" fmla="*/ 1291187 h 3496775"/>
              <a:gd name="connsiteX53-893" fmla="*/ 2770770 w 3248648"/>
              <a:gd name="connsiteY53-894" fmla="*/ 1231453 h 3496775"/>
              <a:gd name="connsiteX54-895" fmla="*/ 2775365 w 3248648"/>
              <a:gd name="connsiteY54-896" fmla="*/ 1102793 h 3496775"/>
              <a:gd name="connsiteX55-897" fmla="*/ 2853480 w 3248648"/>
              <a:gd name="connsiteY55-898" fmla="*/ 1185503 h 3496775"/>
              <a:gd name="connsiteX56-899" fmla="*/ 2807530 w 3248648"/>
              <a:gd name="connsiteY56-900" fmla="*/ 1066034 h 3496775"/>
              <a:gd name="connsiteX57-901" fmla="*/ 2835100 w 3248648"/>
              <a:gd name="connsiteY57-902" fmla="*/ 1020084 h 3496775"/>
              <a:gd name="connsiteX58-903" fmla="*/ 2986734 w 3248648"/>
              <a:gd name="connsiteY58-904" fmla="*/ 771955 h 3496775"/>
              <a:gd name="connsiteX59-905" fmla="*/ 2729415 w 3248648"/>
              <a:gd name="connsiteY59-906" fmla="*/ 868450 h 3496775"/>
              <a:gd name="connsiteX60-907" fmla="*/ 3074039 w 3248648"/>
              <a:gd name="connsiteY60-908" fmla="*/ 496257 h 3496775"/>
              <a:gd name="connsiteX61-909" fmla="*/ 3248648 w 3248648"/>
              <a:gd name="connsiteY61-910" fmla="*/ 27569 h 3496775"/>
              <a:gd name="connsiteX62-911" fmla="*/ 3119988 w 3248648"/>
              <a:gd name="connsiteY62-912" fmla="*/ 312458 h 3496775"/>
              <a:gd name="connsiteX63-913" fmla="*/ 3074039 w 3248648"/>
              <a:gd name="connsiteY63-914" fmla="*/ 27569 h 3496775"/>
              <a:gd name="connsiteX64-915" fmla="*/ 3046469 w 3248648"/>
              <a:gd name="connsiteY64-916" fmla="*/ 385977 h 3496775"/>
              <a:gd name="connsiteX65-917" fmla="*/ 2968354 w 3248648"/>
              <a:gd name="connsiteY65-918" fmla="*/ 464092 h 3496775"/>
              <a:gd name="connsiteX66-919" fmla="*/ 2844290 w 3248648"/>
              <a:gd name="connsiteY66-920" fmla="*/ 73519 h 3496775"/>
              <a:gd name="connsiteX67-921" fmla="*/ 2876455 w 3248648"/>
              <a:gd name="connsiteY67-922" fmla="*/ 523827 h 3496775"/>
              <a:gd name="connsiteX68-923" fmla="*/ 2715630 w 3248648"/>
              <a:gd name="connsiteY68-924" fmla="*/ 730601 h 3496775"/>
              <a:gd name="connsiteX69-925" fmla="*/ 2660491 w 3248648"/>
              <a:gd name="connsiteY69-926" fmla="*/ 583561 h 3496775"/>
              <a:gd name="connsiteX70-927" fmla="*/ 2660491 w 3248648"/>
              <a:gd name="connsiteY70-928" fmla="*/ 441117 h 3496775"/>
              <a:gd name="connsiteX71-929" fmla="*/ 2586971 w 3248648"/>
              <a:gd name="connsiteY71-930" fmla="*/ 643296 h 3496775"/>
              <a:gd name="connsiteX72-931" fmla="*/ 2637516 w 3248648"/>
              <a:gd name="connsiteY72-932" fmla="*/ 776550 h 3496775"/>
              <a:gd name="connsiteX73-933" fmla="*/ 2632921 w 3248648"/>
              <a:gd name="connsiteY73-934" fmla="*/ 836285 h 3496775"/>
              <a:gd name="connsiteX74-935" fmla="*/ 2481287 w 3248648"/>
              <a:gd name="connsiteY74-936" fmla="*/ 854665 h 3496775"/>
              <a:gd name="connsiteX75-937" fmla="*/ 2393982 w 3248648"/>
              <a:gd name="connsiteY75-938" fmla="*/ 753575 h 3496775"/>
              <a:gd name="connsiteX76-939" fmla="*/ 2439932 w 3248648"/>
              <a:gd name="connsiteY76-940" fmla="*/ 597346 h 3496775"/>
              <a:gd name="connsiteX77-941" fmla="*/ 2430742 w 3248648"/>
              <a:gd name="connsiteY77-942" fmla="*/ 431927 h 3496775"/>
              <a:gd name="connsiteX78-943" fmla="*/ 2325058 w 3248648"/>
              <a:gd name="connsiteY78-944" fmla="*/ 689246 h 3496775"/>
              <a:gd name="connsiteX79-945" fmla="*/ 2040169 w 3248648"/>
              <a:gd name="connsiteY79-946" fmla="*/ 459497 h 3496775"/>
              <a:gd name="connsiteX80-947" fmla="*/ 2063144 w 3248648"/>
              <a:gd name="connsiteY80-948" fmla="*/ 395167 h 3496775"/>
              <a:gd name="connsiteX81-949" fmla="*/ 2348033 w 3248648"/>
              <a:gd name="connsiteY81-950" fmla="*/ 206773 h 3496775"/>
              <a:gd name="connsiteX82-951" fmla="*/ 2035574 w 3248648"/>
              <a:gd name="connsiteY82-952" fmla="*/ 307863 h 3496775"/>
              <a:gd name="connsiteX83-953" fmla="*/ 2150449 w 3248648"/>
              <a:gd name="connsiteY83-954" fmla="*/ 0 h 3496775"/>
              <a:gd name="connsiteX84-955" fmla="*/ 1966650 w 3248648"/>
              <a:gd name="connsiteY84-956" fmla="*/ 257318 h 3496775"/>
              <a:gd name="connsiteX85-957" fmla="*/ 1952865 w 3248648"/>
              <a:gd name="connsiteY85-958" fmla="*/ 32164 h 3496775"/>
              <a:gd name="connsiteX86-959" fmla="*/ 1920700 w 3248648"/>
              <a:gd name="connsiteY86-960" fmla="*/ 385977 h 3496775"/>
              <a:gd name="connsiteX87-961" fmla="*/ 1787446 w 3248648"/>
              <a:gd name="connsiteY87-962" fmla="*/ 119469 h 3496775"/>
              <a:gd name="connsiteX88-963" fmla="*/ 1847180 w 3248648"/>
              <a:gd name="connsiteY88-964" fmla="*/ 427332 h 3496775"/>
              <a:gd name="connsiteX89-965" fmla="*/ 2366412 w 3248648"/>
              <a:gd name="connsiteY89-966" fmla="*/ 891425 h 3496775"/>
              <a:gd name="connsiteX90-967" fmla="*/ 2251538 w 3248648"/>
              <a:gd name="connsiteY90-968" fmla="*/ 804120 h 3496775"/>
              <a:gd name="connsiteX91-969" fmla="*/ 2030979 w 3248648"/>
              <a:gd name="connsiteY91-970" fmla="*/ 748980 h 3496775"/>
              <a:gd name="connsiteX92-971" fmla="*/ 2145854 w 3248648"/>
              <a:gd name="connsiteY92-972" fmla="*/ 1056844 h 3496775"/>
              <a:gd name="connsiteX93-973" fmla="*/ 2269918 w 3248648"/>
              <a:gd name="connsiteY93-974" fmla="*/ 1075224 h 3496775"/>
              <a:gd name="connsiteX94-975" fmla="*/ 2285163 w 3248648"/>
              <a:gd name="connsiteY94-976" fmla="*/ 1144483 h 3496775"/>
              <a:gd name="connsiteX95-977" fmla="*/ 2187208 w 3248648"/>
              <a:gd name="connsiteY95-978" fmla="*/ 1396872 h 3496775"/>
              <a:gd name="connsiteX96-979" fmla="*/ 1962055 w 3248648"/>
              <a:gd name="connsiteY96-980" fmla="*/ 1419847 h 3496775"/>
              <a:gd name="connsiteX97-981" fmla="*/ 1658786 w 3248648"/>
              <a:gd name="connsiteY97-982" fmla="*/ 1452012 h 3496775"/>
              <a:gd name="connsiteX98-983" fmla="*/ 514638 w 3248648"/>
              <a:gd name="connsiteY98-984" fmla="*/ 1433632 h 3496775"/>
              <a:gd name="connsiteX0-985" fmla="*/ 514638 w 3248648"/>
              <a:gd name="connsiteY0-986" fmla="*/ 1433632 h 3496775"/>
              <a:gd name="connsiteX1-987" fmla="*/ 514638 w 3248648"/>
              <a:gd name="connsiteY1-988" fmla="*/ 1433632 h 3496775"/>
              <a:gd name="connsiteX2-989" fmla="*/ 202179 w 3248648"/>
              <a:gd name="connsiteY2-990" fmla="*/ 1603646 h 3496775"/>
              <a:gd name="connsiteX3-991" fmla="*/ 18380 w 3248648"/>
              <a:gd name="connsiteY3-992" fmla="*/ 1787445 h 3496775"/>
              <a:gd name="connsiteX4-993" fmla="*/ 0 w 3248648"/>
              <a:gd name="connsiteY4-994" fmla="*/ 2063143 h 3496775"/>
              <a:gd name="connsiteX5-995" fmla="*/ 151635 w 3248648"/>
              <a:gd name="connsiteY5-996" fmla="*/ 1952864 h 3496775"/>
              <a:gd name="connsiteX6-997" fmla="*/ 188394 w 3248648"/>
              <a:gd name="connsiteY6-998" fmla="*/ 2003409 h 3496775"/>
              <a:gd name="connsiteX7-999" fmla="*/ 202179 w 3248648"/>
              <a:gd name="connsiteY7-1000" fmla="*/ 1856369 h 3496775"/>
              <a:gd name="connsiteX8-1001" fmla="*/ 280294 w 3248648"/>
              <a:gd name="connsiteY8-1002" fmla="*/ 2269917 h 3496775"/>
              <a:gd name="connsiteX9-1003" fmla="*/ 36760 w 3248648"/>
              <a:gd name="connsiteY9-1004" fmla="*/ 2550211 h 3496775"/>
              <a:gd name="connsiteX10-1005" fmla="*/ 45950 w 3248648"/>
              <a:gd name="connsiteY10-1006" fmla="*/ 3363521 h 3496775"/>
              <a:gd name="connsiteX11-1007" fmla="*/ 105685 w 3248648"/>
              <a:gd name="connsiteY11-1008" fmla="*/ 3326761 h 3496775"/>
              <a:gd name="connsiteX12-1009" fmla="*/ 133255 w 3248648"/>
              <a:gd name="connsiteY12-1010" fmla="*/ 3469206 h 3496775"/>
              <a:gd name="connsiteX13-1011" fmla="*/ 298674 w 3248648"/>
              <a:gd name="connsiteY13-1012" fmla="*/ 3464611 h 3496775"/>
              <a:gd name="connsiteX14-1013" fmla="*/ 353813 w 3248648"/>
              <a:gd name="connsiteY14-1014" fmla="*/ 3427851 h 3496775"/>
              <a:gd name="connsiteX15-1015" fmla="*/ 174609 w 3248648"/>
              <a:gd name="connsiteY15-1016" fmla="*/ 3276217 h 3496775"/>
              <a:gd name="connsiteX16-1017" fmla="*/ 170014 w 3248648"/>
              <a:gd name="connsiteY16-1018" fmla="*/ 2720225 h 3496775"/>
              <a:gd name="connsiteX17-1019" fmla="*/ 390573 w 3248648"/>
              <a:gd name="connsiteY17-1020" fmla="*/ 2605350 h 3496775"/>
              <a:gd name="connsiteX18-1021" fmla="*/ 298674 w 3248648"/>
              <a:gd name="connsiteY18-1022" fmla="*/ 2734010 h 3496775"/>
              <a:gd name="connsiteX19-1023" fmla="*/ 680057 w 3248648"/>
              <a:gd name="connsiteY19-1024" fmla="*/ 3294597 h 3496775"/>
              <a:gd name="connsiteX20-1025" fmla="*/ 721411 w 3248648"/>
              <a:gd name="connsiteY20-1026" fmla="*/ 3262432 h 3496775"/>
              <a:gd name="connsiteX21-1027" fmla="*/ 735196 w 3248648"/>
              <a:gd name="connsiteY21-1028" fmla="*/ 3363521 h 3496775"/>
              <a:gd name="connsiteX22-1029" fmla="*/ 928185 w 3248648"/>
              <a:gd name="connsiteY22-1030" fmla="*/ 3363521 h 3496775"/>
              <a:gd name="connsiteX23-1031" fmla="*/ 974135 w 3248648"/>
              <a:gd name="connsiteY23-1032" fmla="*/ 3331356 h 3496775"/>
              <a:gd name="connsiteX24-1033" fmla="*/ 758171 w 3248648"/>
              <a:gd name="connsiteY24-1034" fmla="*/ 3193507 h 3496775"/>
              <a:gd name="connsiteX25-1035" fmla="*/ 510043 w 3248648"/>
              <a:gd name="connsiteY25-1036" fmla="*/ 2821314 h 3496775"/>
              <a:gd name="connsiteX26-1037" fmla="*/ 519233 w 3248648"/>
              <a:gd name="connsiteY26-1038" fmla="*/ 2738605 h 3496775"/>
              <a:gd name="connsiteX27-1039" fmla="*/ 914400 w 3248648"/>
              <a:gd name="connsiteY27-1040" fmla="*/ 2334247 h 3496775"/>
              <a:gd name="connsiteX28-1041" fmla="*/ 1709331 w 3248648"/>
              <a:gd name="connsiteY28-1042" fmla="*/ 2380197 h 3496775"/>
              <a:gd name="connsiteX29-1043" fmla="*/ 1585267 w 3248648"/>
              <a:gd name="connsiteY29-1044" fmla="*/ 3248647 h 3496775"/>
              <a:gd name="connsiteX30-1045" fmla="*/ 1622026 w 3248648"/>
              <a:gd name="connsiteY30-1046" fmla="*/ 3239457 h 3496775"/>
              <a:gd name="connsiteX31-1047" fmla="*/ 1617432 w 3248648"/>
              <a:gd name="connsiteY31-1048" fmla="*/ 3386496 h 3496775"/>
              <a:gd name="connsiteX32-1049" fmla="*/ 1824205 w 3248648"/>
              <a:gd name="connsiteY32-1050" fmla="*/ 3450826 h 3496775"/>
              <a:gd name="connsiteX33-1051" fmla="*/ 1856370 w 3248648"/>
              <a:gd name="connsiteY33-1052" fmla="*/ 3391091 h 3496775"/>
              <a:gd name="connsiteX34-1053" fmla="*/ 1718521 w 3248648"/>
              <a:gd name="connsiteY34-1054" fmla="*/ 3303786 h 3496775"/>
              <a:gd name="connsiteX35-1055" fmla="*/ 1746091 w 3248648"/>
              <a:gd name="connsiteY35-1056" fmla="*/ 2908619 h 3496775"/>
              <a:gd name="connsiteX36-1057" fmla="*/ 1870155 w 3248648"/>
              <a:gd name="connsiteY36-1058" fmla="*/ 2623730 h 3496775"/>
              <a:gd name="connsiteX37-1059" fmla="*/ 1975840 w 3248648"/>
              <a:gd name="connsiteY37-1060" fmla="*/ 2844289 h 3496775"/>
              <a:gd name="connsiteX38-1061" fmla="*/ 2058549 w 3248648"/>
              <a:gd name="connsiteY38-1062" fmla="*/ 3060253 h 3496775"/>
              <a:gd name="connsiteX39-1063" fmla="*/ 2104499 w 3248648"/>
              <a:gd name="connsiteY39-1064" fmla="*/ 3358926 h 3496775"/>
              <a:gd name="connsiteX40-1065" fmla="*/ 2141259 w 3248648"/>
              <a:gd name="connsiteY40-1066" fmla="*/ 3326761 h 3496775"/>
              <a:gd name="connsiteX41-1067" fmla="*/ 2168828 w 3248648"/>
              <a:gd name="connsiteY41-1068" fmla="*/ 3496775 h 3496775"/>
              <a:gd name="connsiteX42-1069" fmla="*/ 2325058 w 3248648"/>
              <a:gd name="connsiteY42-1070" fmla="*/ 3496775 h 3496775"/>
              <a:gd name="connsiteX43-1071" fmla="*/ 2380197 w 3248648"/>
              <a:gd name="connsiteY43-1072" fmla="*/ 3455421 h 3496775"/>
              <a:gd name="connsiteX44-1073" fmla="*/ 2219373 w 3248648"/>
              <a:gd name="connsiteY44-1074" fmla="*/ 3358926 h 3496775"/>
              <a:gd name="connsiteX45-1075" fmla="*/ 2145854 w 3248648"/>
              <a:gd name="connsiteY45-1076" fmla="*/ 3087823 h 3496775"/>
              <a:gd name="connsiteX46-1077" fmla="*/ 2072334 w 3248648"/>
              <a:gd name="connsiteY46-1078" fmla="*/ 2609945 h 3496775"/>
              <a:gd name="connsiteX47-1079" fmla="*/ 2072334 w 3248648"/>
              <a:gd name="connsiteY47-1080" fmla="*/ 2357222 h 3496775"/>
              <a:gd name="connsiteX48-1081" fmla="*/ 2348033 w 3248648"/>
              <a:gd name="connsiteY48-1082" fmla="*/ 2173423 h 3496775"/>
              <a:gd name="connsiteX49-1083" fmla="*/ 2609946 w 3248648"/>
              <a:gd name="connsiteY49-1084" fmla="*/ 1787445 h 3496775"/>
              <a:gd name="connsiteX50-1085" fmla="*/ 2651301 w 3248648"/>
              <a:gd name="connsiteY50-1086" fmla="*/ 1438227 h 3496775"/>
              <a:gd name="connsiteX51-1087" fmla="*/ 2798340 w 3248648"/>
              <a:gd name="connsiteY51-1088" fmla="*/ 1387682 h 3496775"/>
              <a:gd name="connsiteX52-1089" fmla="*/ 2779960 w 3248648"/>
              <a:gd name="connsiteY52-1090" fmla="*/ 1291187 h 3496775"/>
              <a:gd name="connsiteX53-1091" fmla="*/ 2770770 w 3248648"/>
              <a:gd name="connsiteY53-1092" fmla="*/ 1231453 h 3496775"/>
              <a:gd name="connsiteX54-1093" fmla="*/ 2775365 w 3248648"/>
              <a:gd name="connsiteY54-1094" fmla="*/ 1102793 h 3496775"/>
              <a:gd name="connsiteX55-1095" fmla="*/ 2853480 w 3248648"/>
              <a:gd name="connsiteY55-1096" fmla="*/ 1185503 h 3496775"/>
              <a:gd name="connsiteX56-1097" fmla="*/ 2807530 w 3248648"/>
              <a:gd name="connsiteY56-1098" fmla="*/ 1066034 h 3496775"/>
              <a:gd name="connsiteX57-1099" fmla="*/ 2835100 w 3248648"/>
              <a:gd name="connsiteY57-1100" fmla="*/ 1020084 h 3496775"/>
              <a:gd name="connsiteX58-1101" fmla="*/ 2986734 w 3248648"/>
              <a:gd name="connsiteY58-1102" fmla="*/ 771955 h 3496775"/>
              <a:gd name="connsiteX59-1103" fmla="*/ 2729415 w 3248648"/>
              <a:gd name="connsiteY59-1104" fmla="*/ 868450 h 3496775"/>
              <a:gd name="connsiteX60-1105" fmla="*/ 3074039 w 3248648"/>
              <a:gd name="connsiteY60-1106" fmla="*/ 496257 h 3496775"/>
              <a:gd name="connsiteX61-1107" fmla="*/ 3248648 w 3248648"/>
              <a:gd name="connsiteY61-1108" fmla="*/ 27569 h 3496775"/>
              <a:gd name="connsiteX62-1109" fmla="*/ 3119988 w 3248648"/>
              <a:gd name="connsiteY62-1110" fmla="*/ 312458 h 3496775"/>
              <a:gd name="connsiteX63-1111" fmla="*/ 3074039 w 3248648"/>
              <a:gd name="connsiteY63-1112" fmla="*/ 27569 h 3496775"/>
              <a:gd name="connsiteX64-1113" fmla="*/ 3046469 w 3248648"/>
              <a:gd name="connsiteY64-1114" fmla="*/ 385977 h 3496775"/>
              <a:gd name="connsiteX65-1115" fmla="*/ 2968354 w 3248648"/>
              <a:gd name="connsiteY65-1116" fmla="*/ 464092 h 3496775"/>
              <a:gd name="connsiteX66-1117" fmla="*/ 2844290 w 3248648"/>
              <a:gd name="connsiteY66-1118" fmla="*/ 73519 h 3496775"/>
              <a:gd name="connsiteX67-1119" fmla="*/ 2876455 w 3248648"/>
              <a:gd name="connsiteY67-1120" fmla="*/ 523827 h 3496775"/>
              <a:gd name="connsiteX68-1121" fmla="*/ 2715630 w 3248648"/>
              <a:gd name="connsiteY68-1122" fmla="*/ 730601 h 3496775"/>
              <a:gd name="connsiteX69-1123" fmla="*/ 2660491 w 3248648"/>
              <a:gd name="connsiteY69-1124" fmla="*/ 583561 h 3496775"/>
              <a:gd name="connsiteX70-1125" fmla="*/ 2660491 w 3248648"/>
              <a:gd name="connsiteY70-1126" fmla="*/ 441117 h 3496775"/>
              <a:gd name="connsiteX71-1127" fmla="*/ 2586971 w 3248648"/>
              <a:gd name="connsiteY71-1128" fmla="*/ 643296 h 3496775"/>
              <a:gd name="connsiteX72-1129" fmla="*/ 2637516 w 3248648"/>
              <a:gd name="connsiteY72-1130" fmla="*/ 776550 h 3496775"/>
              <a:gd name="connsiteX73-1131" fmla="*/ 2632921 w 3248648"/>
              <a:gd name="connsiteY73-1132" fmla="*/ 836285 h 3496775"/>
              <a:gd name="connsiteX74-1133" fmla="*/ 2481287 w 3248648"/>
              <a:gd name="connsiteY74-1134" fmla="*/ 854665 h 3496775"/>
              <a:gd name="connsiteX75-1135" fmla="*/ 2393982 w 3248648"/>
              <a:gd name="connsiteY75-1136" fmla="*/ 753575 h 3496775"/>
              <a:gd name="connsiteX76-1137" fmla="*/ 2439932 w 3248648"/>
              <a:gd name="connsiteY76-1138" fmla="*/ 597346 h 3496775"/>
              <a:gd name="connsiteX77-1139" fmla="*/ 2430742 w 3248648"/>
              <a:gd name="connsiteY77-1140" fmla="*/ 431927 h 3496775"/>
              <a:gd name="connsiteX78-1141" fmla="*/ 2325058 w 3248648"/>
              <a:gd name="connsiteY78-1142" fmla="*/ 689246 h 3496775"/>
              <a:gd name="connsiteX79-1143" fmla="*/ 2040169 w 3248648"/>
              <a:gd name="connsiteY79-1144" fmla="*/ 459497 h 3496775"/>
              <a:gd name="connsiteX80-1145" fmla="*/ 2063144 w 3248648"/>
              <a:gd name="connsiteY80-1146" fmla="*/ 395167 h 3496775"/>
              <a:gd name="connsiteX81-1147" fmla="*/ 2348033 w 3248648"/>
              <a:gd name="connsiteY81-1148" fmla="*/ 206773 h 3496775"/>
              <a:gd name="connsiteX82-1149" fmla="*/ 2035574 w 3248648"/>
              <a:gd name="connsiteY82-1150" fmla="*/ 307863 h 3496775"/>
              <a:gd name="connsiteX83-1151" fmla="*/ 2150449 w 3248648"/>
              <a:gd name="connsiteY83-1152" fmla="*/ 0 h 3496775"/>
              <a:gd name="connsiteX84-1153" fmla="*/ 1966650 w 3248648"/>
              <a:gd name="connsiteY84-1154" fmla="*/ 257318 h 3496775"/>
              <a:gd name="connsiteX85-1155" fmla="*/ 1952865 w 3248648"/>
              <a:gd name="connsiteY85-1156" fmla="*/ 32164 h 3496775"/>
              <a:gd name="connsiteX86-1157" fmla="*/ 1920700 w 3248648"/>
              <a:gd name="connsiteY86-1158" fmla="*/ 385977 h 3496775"/>
              <a:gd name="connsiteX87-1159" fmla="*/ 1787446 w 3248648"/>
              <a:gd name="connsiteY87-1160" fmla="*/ 119469 h 3496775"/>
              <a:gd name="connsiteX88-1161" fmla="*/ 1847180 w 3248648"/>
              <a:gd name="connsiteY88-1162" fmla="*/ 427332 h 3496775"/>
              <a:gd name="connsiteX89-1163" fmla="*/ 2366412 w 3248648"/>
              <a:gd name="connsiteY89-1164" fmla="*/ 891425 h 3496775"/>
              <a:gd name="connsiteX90-1165" fmla="*/ 2251538 w 3248648"/>
              <a:gd name="connsiteY90-1166" fmla="*/ 804120 h 3496775"/>
              <a:gd name="connsiteX91-1167" fmla="*/ 2030979 w 3248648"/>
              <a:gd name="connsiteY91-1168" fmla="*/ 748980 h 3496775"/>
              <a:gd name="connsiteX92-1169" fmla="*/ 2145854 w 3248648"/>
              <a:gd name="connsiteY92-1170" fmla="*/ 1056844 h 3496775"/>
              <a:gd name="connsiteX93-1171" fmla="*/ 2259254 w 3248648"/>
              <a:gd name="connsiteY93-1172" fmla="*/ 1067227 h 3496775"/>
              <a:gd name="connsiteX94-1173" fmla="*/ 2285163 w 3248648"/>
              <a:gd name="connsiteY94-1174" fmla="*/ 1144483 h 3496775"/>
              <a:gd name="connsiteX95-1175" fmla="*/ 2187208 w 3248648"/>
              <a:gd name="connsiteY95-1176" fmla="*/ 1396872 h 3496775"/>
              <a:gd name="connsiteX96-1177" fmla="*/ 1962055 w 3248648"/>
              <a:gd name="connsiteY96-1178" fmla="*/ 1419847 h 3496775"/>
              <a:gd name="connsiteX97-1179" fmla="*/ 1658786 w 3248648"/>
              <a:gd name="connsiteY97-1180" fmla="*/ 1452012 h 3496775"/>
              <a:gd name="connsiteX98-1181" fmla="*/ 514638 w 3248648"/>
              <a:gd name="connsiteY98-1182" fmla="*/ 1433632 h 3496775"/>
              <a:gd name="connsiteX0-1183" fmla="*/ 514638 w 3248648"/>
              <a:gd name="connsiteY0-1184" fmla="*/ 1433632 h 3496775"/>
              <a:gd name="connsiteX1-1185" fmla="*/ 514638 w 3248648"/>
              <a:gd name="connsiteY1-1186" fmla="*/ 1433632 h 3496775"/>
              <a:gd name="connsiteX2-1187" fmla="*/ 202179 w 3248648"/>
              <a:gd name="connsiteY2-1188" fmla="*/ 1603646 h 3496775"/>
              <a:gd name="connsiteX3-1189" fmla="*/ 18380 w 3248648"/>
              <a:gd name="connsiteY3-1190" fmla="*/ 1787445 h 3496775"/>
              <a:gd name="connsiteX4-1191" fmla="*/ 0 w 3248648"/>
              <a:gd name="connsiteY4-1192" fmla="*/ 2063143 h 3496775"/>
              <a:gd name="connsiteX5-1193" fmla="*/ 151635 w 3248648"/>
              <a:gd name="connsiteY5-1194" fmla="*/ 1952864 h 3496775"/>
              <a:gd name="connsiteX6-1195" fmla="*/ 188394 w 3248648"/>
              <a:gd name="connsiteY6-1196" fmla="*/ 2003409 h 3496775"/>
              <a:gd name="connsiteX7-1197" fmla="*/ 202179 w 3248648"/>
              <a:gd name="connsiteY7-1198" fmla="*/ 1856369 h 3496775"/>
              <a:gd name="connsiteX8-1199" fmla="*/ 280294 w 3248648"/>
              <a:gd name="connsiteY8-1200" fmla="*/ 2269917 h 3496775"/>
              <a:gd name="connsiteX9-1201" fmla="*/ 36760 w 3248648"/>
              <a:gd name="connsiteY9-1202" fmla="*/ 2550211 h 3496775"/>
              <a:gd name="connsiteX10-1203" fmla="*/ 45950 w 3248648"/>
              <a:gd name="connsiteY10-1204" fmla="*/ 3363521 h 3496775"/>
              <a:gd name="connsiteX11-1205" fmla="*/ 105685 w 3248648"/>
              <a:gd name="connsiteY11-1206" fmla="*/ 3326761 h 3496775"/>
              <a:gd name="connsiteX12-1207" fmla="*/ 133255 w 3248648"/>
              <a:gd name="connsiteY12-1208" fmla="*/ 3469206 h 3496775"/>
              <a:gd name="connsiteX13-1209" fmla="*/ 298674 w 3248648"/>
              <a:gd name="connsiteY13-1210" fmla="*/ 3464611 h 3496775"/>
              <a:gd name="connsiteX14-1211" fmla="*/ 353813 w 3248648"/>
              <a:gd name="connsiteY14-1212" fmla="*/ 3427851 h 3496775"/>
              <a:gd name="connsiteX15-1213" fmla="*/ 174609 w 3248648"/>
              <a:gd name="connsiteY15-1214" fmla="*/ 3276217 h 3496775"/>
              <a:gd name="connsiteX16-1215" fmla="*/ 170014 w 3248648"/>
              <a:gd name="connsiteY16-1216" fmla="*/ 2720225 h 3496775"/>
              <a:gd name="connsiteX17-1217" fmla="*/ 390573 w 3248648"/>
              <a:gd name="connsiteY17-1218" fmla="*/ 2605350 h 3496775"/>
              <a:gd name="connsiteX18-1219" fmla="*/ 298674 w 3248648"/>
              <a:gd name="connsiteY18-1220" fmla="*/ 2734010 h 3496775"/>
              <a:gd name="connsiteX19-1221" fmla="*/ 680057 w 3248648"/>
              <a:gd name="connsiteY19-1222" fmla="*/ 3294597 h 3496775"/>
              <a:gd name="connsiteX20-1223" fmla="*/ 721411 w 3248648"/>
              <a:gd name="connsiteY20-1224" fmla="*/ 3262432 h 3496775"/>
              <a:gd name="connsiteX21-1225" fmla="*/ 735196 w 3248648"/>
              <a:gd name="connsiteY21-1226" fmla="*/ 3363521 h 3496775"/>
              <a:gd name="connsiteX22-1227" fmla="*/ 928185 w 3248648"/>
              <a:gd name="connsiteY22-1228" fmla="*/ 3363521 h 3496775"/>
              <a:gd name="connsiteX23-1229" fmla="*/ 974135 w 3248648"/>
              <a:gd name="connsiteY23-1230" fmla="*/ 3331356 h 3496775"/>
              <a:gd name="connsiteX24-1231" fmla="*/ 758171 w 3248648"/>
              <a:gd name="connsiteY24-1232" fmla="*/ 3193507 h 3496775"/>
              <a:gd name="connsiteX25-1233" fmla="*/ 510043 w 3248648"/>
              <a:gd name="connsiteY25-1234" fmla="*/ 2821314 h 3496775"/>
              <a:gd name="connsiteX26-1235" fmla="*/ 519233 w 3248648"/>
              <a:gd name="connsiteY26-1236" fmla="*/ 2738605 h 3496775"/>
              <a:gd name="connsiteX27-1237" fmla="*/ 914400 w 3248648"/>
              <a:gd name="connsiteY27-1238" fmla="*/ 2334247 h 3496775"/>
              <a:gd name="connsiteX28-1239" fmla="*/ 1709331 w 3248648"/>
              <a:gd name="connsiteY28-1240" fmla="*/ 2380197 h 3496775"/>
              <a:gd name="connsiteX29-1241" fmla="*/ 1585267 w 3248648"/>
              <a:gd name="connsiteY29-1242" fmla="*/ 3248647 h 3496775"/>
              <a:gd name="connsiteX30-1243" fmla="*/ 1622026 w 3248648"/>
              <a:gd name="connsiteY30-1244" fmla="*/ 3239457 h 3496775"/>
              <a:gd name="connsiteX31-1245" fmla="*/ 1617432 w 3248648"/>
              <a:gd name="connsiteY31-1246" fmla="*/ 3386496 h 3496775"/>
              <a:gd name="connsiteX32-1247" fmla="*/ 1824205 w 3248648"/>
              <a:gd name="connsiteY32-1248" fmla="*/ 3450826 h 3496775"/>
              <a:gd name="connsiteX33-1249" fmla="*/ 1856370 w 3248648"/>
              <a:gd name="connsiteY33-1250" fmla="*/ 3391091 h 3496775"/>
              <a:gd name="connsiteX34-1251" fmla="*/ 1718521 w 3248648"/>
              <a:gd name="connsiteY34-1252" fmla="*/ 3303786 h 3496775"/>
              <a:gd name="connsiteX35-1253" fmla="*/ 1746091 w 3248648"/>
              <a:gd name="connsiteY35-1254" fmla="*/ 2908619 h 3496775"/>
              <a:gd name="connsiteX36-1255" fmla="*/ 1870155 w 3248648"/>
              <a:gd name="connsiteY36-1256" fmla="*/ 2623730 h 3496775"/>
              <a:gd name="connsiteX37-1257" fmla="*/ 1975840 w 3248648"/>
              <a:gd name="connsiteY37-1258" fmla="*/ 2844289 h 3496775"/>
              <a:gd name="connsiteX38-1259" fmla="*/ 2058549 w 3248648"/>
              <a:gd name="connsiteY38-1260" fmla="*/ 3060253 h 3496775"/>
              <a:gd name="connsiteX39-1261" fmla="*/ 2104499 w 3248648"/>
              <a:gd name="connsiteY39-1262" fmla="*/ 3358926 h 3496775"/>
              <a:gd name="connsiteX40-1263" fmla="*/ 2141259 w 3248648"/>
              <a:gd name="connsiteY40-1264" fmla="*/ 3326761 h 3496775"/>
              <a:gd name="connsiteX41-1265" fmla="*/ 2168828 w 3248648"/>
              <a:gd name="connsiteY41-1266" fmla="*/ 3496775 h 3496775"/>
              <a:gd name="connsiteX42-1267" fmla="*/ 2325058 w 3248648"/>
              <a:gd name="connsiteY42-1268" fmla="*/ 3496775 h 3496775"/>
              <a:gd name="connsiteX43-1269" fmla="*/ 2380197 w 3248648"/>
              <a:gd name="connsiteY43-1270" fmla="*/ 3455421 h 3496775"/>
              <a:gd name="connsiteX44-1271" fmla="*/ 2219373 w 3248648"/>
              <a:gd name="connsiteY44-1272" fmla="*/ 3358926 h 3496775"/>
              <a:gd name="connsiteX45-1273" fmla="*/ 2145854 w 3248648"/>
              <a:gd name="connsiteY45-1274" fmla="*/ 3087823 h 3496775"/>
              <a:gd name="connsiteX46-1275" fmla="*/ 2072334 w 3248648"/>
              <a:gd name="connsiteY46-1276" fmla="*/ 2609945 h 3496775"/>
              <a:gd name="connsiteX47-1277" fmla="*/ 2072334 w 3248648"/>
              <a:gd name="connsiteY47-1278" fmla="*/ 2357222 h 3496775"/>
              <a:gd name="connsiteX48-1279" fmla="*/ 2348033 w 3248648"/>
              <a:gd name="connsiteY48-1280" fmla="*/ 2173423 h 3496775"/>
              <a:gd name="connsiteX49-1281" fmla="*/ 2609946 w 3248648"/>
              <a:gd name="connsiteY49-1282" fmla="*/ 1787445 h 3496775"/>
              <a:gd name="connsiteX50-1283" fmla="*/ 2651301 w 3248648"/>
              <a:gd name="connsiteY50-1284" fmla="*/ 1438227 h 3496775"/>
              <a:gd name="connsiteX51-1285" fmla="*/ 2798340 w 3248648"/>
              <a:gd name="connsiteY51-1286" fmla="*/ 1387682 h 3496775"/>
              <a:gd name="connsiteX52-1287" fmla="*/ 2779960 w 3248648"/>
              <a:gd name="connsiteY52-1288" fmla="*/ 1291187 h 3496775"/>
              <a:gd name="connsiteX53-1289" fmla="*/ 2770770 w 3248648"/>
              <a:gd name="connsiteY53-1290" fmla="*/ 1231453 h 3496775"/>
              <a:gd name="connsiteX54-1291" fmla="*/ 2775365 w 3248648"/>
              <a:gd name="connsiteY54-1292" fmla="*/ 1102793 h 3496775"/>
              <a:gd name="connsiteX55-1293" fmla="*/ 2853480 w 3248648"/>
              <a:gd name="connsiteY55-1294" fmla="*/ 1185503 h 3496775"/>
              <a:gd name="connsiteX56-1295" fmla="*/ 2807530 w 3248648"/>
              <a:gd name="connsiteY56-1296" fmla="*/ 1066034 h 3496775"/>
              <a:gd name="connsiteX57-1297" fmla="*/ 2835100 w 3248648"/>
              <a:gd name="connsiteY57-1298" fmla="*/ 1020084 h 3496775"/>
              <a:gd name="connsiteX58-1299" fmla="*/ 2986734 w 3248648"/>
              <a:gd name="connsiteY58-1300" fmla="*/ 771955 h 3496775"/>
              <a:gd name="connsiteX59-1301" fmla="*/ 2729415 w 3248648"/>
              <a:gd name="connsiteY59-1302" fmla="*/ 868450 h 3496775"/>
              <a:gd name="connsiteX60-1303" fmla="*/ 3074039 w 3248648"/>
              <a:gd name="connsiteY60-1304" fmla="*/ 496257 h 3496775"/>
              <a:gd name="connsiteX61-1305" fmla="*/ 3248648 w 3248648"/>
              <a:gd name="connsiteY61-1306" fmla="*/ 27569 h 3496775"/>
              <a:gd name="connsiteX62-1307" fmla="*/ 3119988 w 3248648"/>
              <a:gd name="connsiteY62-1308" fmla="*/ 312458 h 3496775"/>
              <a:gd name="connsiteX63-1309" fmla="*/ 3074039 w 3248648"/>
              <a:gd name="connsiteY63-1310" fmla="*/ 27569 h 3496775"/>
              <a:gd name="connsiteX64-1311" fmla="*/ 3046469 w 3248648"/>
              <a:gd name="connsiteY64-1312" fmla="*/ 385977 h 3496775"/>
              <a:gd name="connsiteX65-1313" fmla="*/ 2968354 w 3248648"/>
              <a:gd name="connsiteY65-1314" fmla="*/ 464092 h 3496775"/>
              <a:gd name="connsiteX66-1315" fmla="*/ 2844290 w 3248648"/>
              <a:gd name="connsiteY66-1316" fmla="*/ 73519 h 3496775"/>
              <a:gd name="connsiteX67-1317" fmla="*/ 2876455 w 3248648"/>
              <a:gd name="connsiteY67-1318" fmla="*/ 523827 h 3496775"/>
              <a:gd name="connsiteX68-1319" fmla="*/ 2715630 w 3248648"/>
              <a:gd name="connsiteY68-1320" fmla="*/ 730601 h 3496775"/>
              <a:gd name="connsiteX69-1321" fmla="*/ 2660491 w 3248648"/>
              <a:gd name="connsiteY69-1322" fmla="*/ 583561 h 3496775"/>
              <a:gd name="connsiteX70-1323" fmla="*/ 2660491 w 3248648"/>
              <a:gd name="connsiteY70-1324" fmla="*/ 441117 h 3496775"/>
              <a:gd name="connsiteX71-1325" fmla="*/ 2586971 w 3248648"/>
              <a:gd name="connsiteY71-1326" fmla="*/ 643296 h 3496775"/>
              <a:gd name="connsiteX72-1327" fmla="*/ 2637516 w 3248648"/>
              <a:gd name="connsiteY72-1328" fmla="*/ 776550 h 3496775"/>
              <a:gd name="connsiteX73-1329" fmla="*/ 2632921 w 3248648"/>
              <a:gd name="connsiteY73-1330" fmla="*/ 836285 h 3496775"/>
              <a:gd name="connsiteX74-1331" fmla="*/ 2481287 w 3248648"/>
              <a:gd name="connsiteY74-1332" fmla="*/ 854665 h 3496775"/>
              <a:gd name="connsiteX75-1333" fmla="*/ 2393982 w 3248648"/>
              <a:gd name="connsiteY75-1334" fmla="*/ 753575 h 3496775"/>
              <a:gd name="connsiteX76-1335" fmla="*/ 2439932 w 3248648"/>
              <a:gd name="connsiteY76-1336" fmla="*/ 597346 h 3496775"/>
              <a:gd name="connsiteX77-1337" fmla="*/ 2430742 w 3248648"/>
              <a:gd name="connsiteY77-1338" fmla="*/ 431927 h 3496775"/>
              <a:gd name="connsiteX78-1339" fmla="*/ 2325058 w 3248648"/>
              <a:gd name="connsiteY78-1340" fmla="*/ 689246 h 3496775"/>
              <a:gd name="connsiteX79-1341" fmla="*/ 2040169 w 3248648"/>
              <a:gd name="connsiteY79-1342" fmla="*/ 459497 h 3496775"/>
              <a:gd name="connsiteX80-1343" fmla="*/ 2063144 w 3248648"/>
              <a:gd name="connsiteY80-1344" fmla="*/ 395167 h 3496775"/>
              <a:gd name="connsiteX81-1345" fmla="*/ 2348033 w 3248648"/>
              <a:gd name="connsiteY81-1346" fmla="*/ 206773 h 3496775"/>
              <a:gd name="connsiteX82-1347" fmla="*/ 2035574 w 3248648"/>
              <a:gd name="connsiteY82-1348" fmla="*/ 307863 h 3496775"/>
              <a:gd name="connsiteX83-1349" fmla="*/ 2150449 w 3248648"/>
              <a:gd name="connsiteY83-1350" fmla="*/ 0 h 3496775"/>
              <a:gd name="connsiteX84-1351" fmla="*/ 1966650 w 3248648"/>
              <a:gd name="connsiteY84-1352" fmla="*/ 257318 h 3496775"/>
              <a:gd name="connsiteX85-1353" fmla="*/ 1952865 w 3248648"/>
              <a:gd name="connsiteY85-1354" fmla="*/ 32164 h 3496775"/>
              <a:gd name="connsiteX86-1355" fmla="*/ 1920700 w 3248648"/>
              <a:gd name="connsiteY86-1356" fmla="*/ 385977 h 3496775"/>
              <a:gd name="connsiteX87-1357" fmla="*/ 1787446 w 3248648"/>
              <a:gd name="connsiteY87-1358" fmla="*/ 119469 h 3496775"/>
              <a:gd name="connsiteX88-1359" fmla="*/ 1847180 w 3248648"/>
              <a:gd name="connsiteY88-1360" fmla="*/ 427332 h 3496775"/>
              <a:gd name="connsiteX89-1361" fmla="*/ 2366412 w 3248648"/>
              <a:gd name="connsiteY89-1362" fmla="*/ 891425 h 3496775"/>
              <a:gd name="connsiteX90-1363" fmla="*/ 2251538 w 3248648"/>
              <a:gd name="connsiteY90-1364" fmla="*/ 804120 h 3496775"/>
              <a:gd name="connsiteX91-1365" fmla="*/ 2030979 w 3248648"/>
              <a:gd name="connsiteY91-1366" fmla="*/ 748980 h 3496775"/>
              <a:gd name="connsiteX92-1367" fmla="*/ 2145854 w 3248648"/>
              <a:gd name="connsiteY92-1368" fmla="*/ 1056844 h 3496775"/>
              <a:gd name="connsiteX93-1369" fmla="*/ 2259254 w 3248648"/>
              <a:gd name="connsiteY93-1370" fmla="*/ 1067227 h 3496775"/>
              <a:gd name="connsiteX94-1371" fmla="*/ 2285163 w 3248648"/>
              <a:gd name="connsiteY94-1372" fmla="*/ 1144483 h 3496775"/>
              <a:gd name="connsiteX95-1373" fmla="*/ 2187208 w 3248648"/>
              <a:gd name="connsiteY95-1374" fmla="*/ 1396872 h 3496775"/>
              <a:gd name="connsiteX96-1375" fmla="*/ 1962055 w 3248648"/>
              <a:gd name="connsiteY96-1376" fmla="*/ 1419847 h 3496775"/>
              <a:gd name="connsiteX97-1377" fmla="*/ 1658786 w 3248648"/>
              <a:gd name="connsiteY97-1378" fmla="*/ 1452012 h 3496775"/>
              <a:gd name="connsiteX98-1379" fmla="*/ 514638 w 3248648"/>
              <a:gd name="connsiteY98-1380" fmla="*/ 1433632 h 3496775"/>
              <a:gd name="connsiteX0-1381" fmla="*/ 514638 w 3248648"/>
              <a:gd name="connsiteY0-1382" fmla="*/ 1433632 h 3496775"/>
              <a:gd name="connsiteX1-1383" fmla="*/ 514638 w 3248648"/>
              <a:gd name="connsiteY1-1384" fmla="*/ 1433632 h 3496775"/>
              <a:gd name="connsiteX2-1385" fmla="*/ 202179 w 3248648"/>
              <a:gd name="connsiteY2-1386" fmla="*/ 1603646 h 3496775"/>
              <a:gd name="connsiteX3-1387" fmla="*/ 18380 w 3248648"/>
              <a:gd name="connsiteY3-1388" fmla="*/ 1787445 h 3496775"/>
              <a:gd name="connsiteX4-1389" fmla="*/ 0 w 3248648"/>
              <a:gd name="connsiteY4-1390" fmla="*/ 2063143 h 3496775"/>
              <a:gd name="connsiteX5-1391" fmla="*/ 151635 w 3248648"/>
              <a:gd name="connsiteY5-1392" fmla="*/ 1952864 h 3496775"/>
              <a:gd name="connsiteX6-1393" fmla="*/ 188394 w 3248648"/>
              <a:gd name="connsiteY6-1394" fmla="*/ 2003409 h 3496775"/>
              <a:gd name="connsiteX7-1395" fmla="*/ 202179 w 3248648"/>
              <a:gd name="connsiteY7-1396" fmla="*/ 1856369 h 3496775"/>
              <a:gd name="connsiteX8-1397" fmla="*/ 280294 w 3248648"/>
              <a:gd name="connsiteY8-1398" fmla="*/ 2269917 h 3496775"/>
              <a:gd name="connsiteX9-1399" fmla="*/ 36760 w 3248648"/>
              <a:gd name="connsiteY9-1400" fmla="*/ 2550211 h 3496775"/>
              <a:gd name="connsiteX10-1401" fmla="*/ 45950 w 3248648"/>
              <a:gd name="connsiteY10-1402" fmla="*/ 3363521 h 3496775"/>
              <a:gd name="connsiteX11-1403" fmla="*/ 105685 w 3248648"/>
              <a:gd name="connsiteY11-1404" fmla="*/ 3326761 h 3496775"/>
              <a:gd name="connsiteX12-1405" fmla="*/ 133255 w 3248648"/>
              <a:gd name="connsiteY12-1406" fmla="*/ 3469206 h 3496775"/>
              <a:gd name="connsiteX13-1407" fmla="*/ 298674 w 3248648"/>
              <a:gd name="connsiteY13-1408" fmla="*/ 3464611 h 3496775"/>
              <a:gd name="connsiteX14-1409" fmla="*/ 353813 w 3248648"/>
              <a:gd name="connsiteY14-1410" fmla="*/ 3427851 h 3496775"/>
              <a:gd name="connsiteX15-1411" fmla="*/ 174609 w 3248648"/>
              <a:gd name="connsiteY15-1412" fmla="*/ 3276217 h 3496775"/>
              <a:gd name="connsiteX16-1413" fmla="*/ 170014 w 3248648"/>
              <a:gd name="connsiteY16-1414" fmla="*/ 2720225 h 3496775"/>
              <a:gd name="connsiteX17-1415" fmla="*/ 390573 w 3248648"/>
              <a:gd name="connsiteY17-1416" fmla="*/ 2605350 h 3496775"/>
              <a:gd name="connsiteX18-1417" fmla="*/ 298674 w 3248648"/>
              <a:gd name="connsiteY18-1418" fmla="*/ 2734010 h 3496775"/>
              <a:gd name="connsiteX19-1419" fmla="*/ 680057 w 3248648"/>
              <a:gd name="connsiteY19-1420" fmla="*/ 3294597 h 3496775"/>
              <a:gd name="connsiteX20-1421" fmla="*/ 721411 w 3248648"/>
              <a:gd name="connsiteY20-1422" fmla="*/ 3262432 h 3496775"/>
              <a:gd name="connsiteX21-1423" fmla="*/ 735196 w 3248648"/>
              <a:gd name="connsiteY21-1424" fmla="*/ 3363521 h 3496775"/>
              <a:gd name="connsiteX22-1425" fmla="*/ 928185 w 3248648"/>
              <a:gd name="connsiteY22-1426" fmla="*/ 3363521 h 3496775"/>
              <a:gd name="connsiteX23-1427" fmla="*/ 974135 w 3248648"/>
              <a:gd name="connsiteY23-1428" fmla="*/ 3331356 h 3496775"/>
              <a:gd name="connsiteX24-1429" fmla="*/ 758171 w 3248648"/>
              <a:gd name="connsiteY24-1430" fmla="*/ 3193507 h 3496775"/>
              <a:gd name="connsiteX25-1431" fmla="*/ 510043 w 3248648"/>
              <a:gd name="connsiteY25-1432" fmla="*/ 2821314 h 3496775"/>
              <a:gd name="connsiteX26-1433" fmla="*/ 519233 w 3248648"/>
              <a:gd name="connsiteY26-1434" fmla="*/ 2738605 h 3496775"/>
              <a:gd name="connsiteX27-1435" fmla="*/ 914400 w 3248648"/>
              <a:gd name="connsiteY27-1436" fmla="*/ 2334247 h 3496775"/>
              <a:gd name="connsiteX28-1437" fmla="*/ 1709331 w 3248648"/>
              <a:gd name="connsiteY28-1438" fmla="*/ 2380197 h 3496775"/>
              <a:gd name="connsiteX29-1439" fmla="*/ 1585267 w 3248648"/>
              <a:gd name="connsiteY29-1440" fmla="*/ 3248647 h 3496775"/>
              <a:gd name="connsiteX30-1441" fmla="*/ 1622026 w 3248648"/>
              <a:gd name="connsiteY30-1442" fmla="*/ 3239457 h 3496775"/>
              <a:gd name="connsiteX31-1443" fmla="*/ 1617432 w 3248648"/>
              <a:gd name="connsiteY31-1444" fmla="*/ 3386496 h 3496775"/>
              <a:gd name="connsiteX32-1445" fmla="*/ 1824205 w 3248648"/>
              <a:gd name="connsiteY32-1446" fmla="*/ 3450826 h 3496775"/>
              <a:gd name="connsiteX33-1447" fmla="*/ 1856370 w 3248648"/>
              <a:gd name="connsiteY33-1448" fmla="*/ 3391091 h 3496775"/>
              <a:gd name="connsiteX34-1449" fmla="*/ 1718521 w 3248648"/>
              <a:gd name="connsiteY34-1450" fmla="*/ 3303786 h 3496775"/>
              <a:gd name="connsiteX35-1451" fmla="*/ 1746091 w 3248648"/>
              <a:gd name="connsiteY35-1452" fmla="*/ 2908619 h 3496775"/>
              <a:gd name="connsiteX36-1453" fmla="*/ 1870155 w 3248648"/>
              <a:gd name="connsiteY36-1454" fmla="*/ 2623730 h 3496775"/>
              <a:gd name="connsiteX37-1455" fmla="*/ 1975840 w 3248648"/>
              <a:gd name="connsiteY37-1456" fmla="*/ 2844289 h 3496775"/>
              <a:gd name="connsiteX38-1457" fmla="*/ 2058549 w 3248648"/>
              <a:gd name="connsiteY38-1458" fmla="*/ 3060253 h 3496775"/>
              <a:gd name="connsiteX39-1459" fmla="*/ 2104499 w 3248648"/>
              <a:gd name="connsiteY39-1460" fmla="*/ 3358926 h 3496775"/>
              <a:gd name="connsiteX40-1461" fmla="*/ 2141259 w 3248648"/>
              <a:gd name="connsiteY40-1462" fmla="*/ 3326761 h 3496775"/>
              <a:gd name="connsiteX41-1463" fmla="*/ 2168828 w 3248648"/>
              <a:gd name="connsiteY41-1464" fmla="*/ 3496775 h 3496775"/>
              <a:gd name="connsiteX42-1465" fmla="*/ 2325058 w 3248648"/>
              <a:gd name="connsiteY42-1466" fmla="*/ 3496775 h 3496775"/>
              <a:gd name="connsiteX43-1467" fmla="*/ 2380197 w 3248648"/>
              <a:gd name="connsiteY43-1468" fmla="*/ 3455421 h 3496775"/>
              <a:gd name="connsiteX44-1469" fmla="*/ 2219373 w 3248648"/>
              <a:gd name="connsiteY44-1470" fmla="*/ 3358926 h 3496775"/>
              <a:gd name="connsiteX45-1471" fmla="*/ 2145854 w 3248648"/>
              <a:gd name="connsiteY45-1472" fmla="*/ 3087823 h 3496775"/>
              <a:gd name="connsiteX46-1473" fmla="*/ 2072334 w 3248648"/>
              <a:gd name="connsiteY46-1474" fmla="*/ 2609945 h 3496775"/>
              <a:gd name="connsiteX47-1475" fmla="*/ 2072334 w 3248648"/>
              <a:gd name="connsiteY47-1476" fmla="*/ 2357222 h 3496775"/>
              <a:gd name="connsiteX48-1477" fmla="*/ 2348033 w 3248648"/>
              <a:gd name="connsiteY48-1478" fmla="*/ 2173423 h 3496775"/>
              <a:gd name="connsiteX49-1479" fmla="*/ 2609946 w 3248648"/>
              <a:gd name="connsiteY49-1480" fmla="*/ 1787445 h 3496775"/>
              <a:gd name="connsiteX50-1481" fmla="*/ 2651301 w 3248648"/>
              <a:gd name="connsiteY50-1482" fmla="*/ 1438227 h 3496775"/>
              <a:gd name="connsiteX51-1483" fmla="*/ 2798340 w 3248648"/>
              <a:gd name="connsiteY51-1484" fmla="*/ 1387682 h 3496775"/>
              <a:gd name="connsiteX52-1485" fmla="*/ 2779960 w 3248648"/>
              <a:gd name="connsiteY52-1486" fmla="*/ 1291187 h 3496775"/>
              <a:gd name="connsiteX53-1487" fmla="*/ 2770770 w 3248648"/>
              <a:gd name="connsiteY53-1488" fmla="*/ 1231453 h 3496775"/>
              <a:gd name="connsiteX54-1489" fmla="*/ 2775365 w 3248648"/>
              <a:gd name="connsiteY54-1490" fmla="*/ 1102793 h 3496775"/>
              <a:gd name="connsiteX55-1491" fmla="*/ 2853480 w 3248648"/>
              <a:gd name="connsiteY55-1492" fmla="*/ 1185503 h 3496775"/>
              <a:gd name="connsiteX56-1493" fmla="*/ 2807530 w 3248648"/>
              <a:gd name="connsiteY56-1494" fmla="*/ 1066034 h 3496775"/>
              <a:gd name="connsiteX57-1495" fmla="*/ 2835100 w 3248648"/>
              <a:gd name="connsiteY57-1496" fmla="*/ 1020084 h 3496775"/>
              <a:gd name="connsiteX58-1497" fmla="*/ 2986734 w 3248648"/>
              <a:gd name="connsiteY58-1498" fmla="*/ 771955 h 3496775"/>
              <a:gd name="connsiteX59-1499" fmla="*/ 2729415 w 3248648"/>
              <a:gd name="connsiteY59-1500" fmla="*/ 868450 h 3496775"/>
              <a:gd name="connsiteX60-1501" fmla="*/ 3074039 w 3248648"/>
              <a:gd name="connsiteY60-1502" fmla="*/ 496257 h 3496775"/>
              <a:gd name="connsiteX61-1503" fmla="*/ 3248648 w 3248648"/>
              <a:gd name="connsiteY61-1504" fmla="*/ 27569 h 3496775"/>
              <a:gd name="connsiteX62-1505" fmla="*/ 3119988 w 3248648"/>
              <a:gd name="connsiteY62-1506" fmla="*/ 312458 h 3496775"/>
              <a:gd name="connsiteX63-1507" fmla="*/ 3074039 w 3248648"/>
              <a:gd name="connsiteY63-1508" fmla="*/ 27569 h 3496775"/>
              <a:gd name="connsiteX64-1509" fmla="*/ 3046469 w 3248648"/>
              <a:gd name="connsiteY64-1510" fmla="*/ 385977 h 3496775"/>
              <a:gd name="connsiteX65-1511" fmla="*/ 2968354 w 3248648"/>
              <a:gd name="connsiteY65-1512" fmla="*/ 464092 h 3496775"/>
              <a:gd name="connsiteX66-1513" fmla="*/ 2844290 w 3248648"/>
              <a:gd name="connsiteY66-1514" fmla="*/ 73519 h 3496775"/>
              <a:gd name="connsiteX67-1515" fmla="*/ 2876455 w 3248648"/>
              <a:gd name="connsiteY67-1516" fmla="*/ 523827 h 3496775"/>
              <a:gd name="connsiteX68-1517" fmla="*/ 2715630 w 3248648"/>
              <a:gd name="connsiteY68-1518" fmla="*/ 730601 h 3496775"/>
              <a:gd name="connsiteX69-1519" fmla="*/ 2660491 w 3248648"/>
              <a:gd name="connsiteY69-1520" fmla="*/ 583561 h 3496775"/>
              <a:gd name="connsiteX70-1521" fmla="*/ 2660491 w 3248648"/>
              <a:gd name="connsiteY70-1522" fmla="*/ 441117 h 3496775"/>
              <a:gd name="connsiteX71-1523" fmla="*/ 2586971 w 3248648"/>
              <a:gd name="connsiteY71-1524" fmla="*/ 643296 h 3496775"/>
              <a:gd name="connsiteX72-1525" fmla="*/ 2637516 w 3248648"/>
              <a:gd name="connsiteY72-1526" fmla="*/ 776550 h 3496775"/>
              <a:gd name="connsiteX73-1527" fmla="*/ 2632921 w 3248648"/>
              <a:gd name="connsiteY73-1528" fmla="*/ 836285 h 3496775"/>
              <a:gd name="connsiteX74-1529" fmla="*/ 2481287 w 3248648"/>
              <a:gd name="connsiteY74-1530" fmla="*/ 854665 h 3496775"/>
              <a:gd name="connsiteX75-1531" fmla="*/ 2393982 w 3248648"/>
              <a:gd name="connsiteY75-1532" fmla="*/ 753575 h 3496775"/>
              <a:gd name="connsiteX76-1533" fmla="*/ 2439932 w 3248648"/>
              <a:gd name="connsiteY76-1534" fmla="*/ 597346 h 3496775"/>
              <a:gd name="connsiteX77-1535" fmla="*/ 2430742 w 3248648"/>
              <a:gd name="connsiteY77-1536" fmla="*/ 431927 h 3496775"/>
              <a:gd name="connsiteX78-1537" fmla="*/ 2325058 w 3248648"/>
              <a:gd name="connsiteY78-1538" fmla="*/ 689246 h 3496775"/>
              <a:gd name="connsiteX79-1539" fmla="*/ 2040169 w 3248648"/>
              <a:gd name="connsiteY79-1540" fmla="*/ 459497 h 3496775"/>
              <a:gd name="connsiteX80-1541" fmla="*/ 2063144 w 3248648"/>
              <a:gd name="connsiteY80-1542" fmla="*/ 395167 h 3496775"/>
              <a:gd name="connsiteX81-1543" fmla="*/ 2348033 w 3248648"/>
              <a:gd name="connsiteY81-1544" fmla="*/ 206773 h 3496775"/>
              <a:gd name="connsiteX82-1545" fmla="*/ 2035574 w 3248648"/>
              <a:gd name="connsiteY82-1546" fmla="*/ 307863 h 3496775"/>
              <a:gd name="connsiteX83-1547" fmla="*/ 2150449 w 3248648"/>
              <a:gd name="connsiteY83-1548" fmla="*/ 0 h 3496775"/>
              <a:gd name="connsiteX84-1549" fmla="*/ 1966650 w 3248648"/>
              <a:gd name="connsiteY84-1550" fmla="*/ 257318 h 3496775"/>
              <a:gd name="connsiteX85-1551" fmla="*/ 1952865 w 3248648"/>
              <a:gd name="connsiteY85-1552" fmla="*/ 32164 h 3496775"/>
              <a:gd name="connsiteX86-1553" fmla="*/ 1920700 w 3248648"/>
              <a:gd name="connsiteY86-1554" fmla="*/ 385977 h 3496775"/>
              <a:gd name="connsiteX87-1555" fmla="*/ 1787446 w 3248648"/>
              <a:gd name="connsiteY87-1556" fmla="*/ 119469 h 3496775"/>
              <a:gd name="connsiteX88-1557" fmla="*/ 1847180 w 3248648"/>
              <a:gd name="connsiteY88-1558" fmla="*/ 427332 h 3496775"/>
              <a:gd name="connsiteX89-1559" fmla="*/ 2366412 w 3248648"/>
              <a:gd name="connsiteY89-1560" fmla="*/ 891425 h 3496775"/>
              <a:gd name="connsiteX90-1561" fmla="*/ 2251538 w 3248648"/>
              <a:gd name="connsiteY90-1562" fmla="*/ 804120 h 3496775"/>
              <a:gd name="connsiteX91-1563" fmla="*/ 2030979 w 3248648"/>
              <a:gd name="connsiteY91-1564" fmla="*/ 748980 h 3496775"/>
              <a:gd name="connsiteX92-1565" fmla="*/ 2145854 w 3248648"/>
              <a:gd name="connsiteY92-1566" fmla="*/ 1056844 h 3496775"/>
              <a:gd name="connsiteX93-1567" fmla="*/ 2259254 w 3248648"/>
              <a:gd name="connsiteY93-1568" fmla="*/ 1067227 h 3496775"/>
              <a:gd name="connsiteX94-1569" fmla="*/ 2285163 w 3248648"/>
              <a:gd name="connsiteY94-1570" fmla="*/ 1144483 h 3496775"/>
              <a:gd name="connsiteX95-1571" fmla="*/ 2187208 w 3248648"/>
              <a:gd name="connsiteY95-1572" fmla="*/ 1396872 h 3496775"/>
              <a:gd name="connsiteX96-1573" fmla="*/ 1962055 w 3248648"/>
              <a:gd name="connsiteY96-1574" fmla="*/ 1419847 h 3496775"/>
              <a:gd name="connsiteX97-1575" fmla="*/ 1658786 w 3248648"/>
              <a:gd name="connsiteY97-1576" fmla="*/ 1452012 h 3496775"/>
              <a:gd name="connsiteX98-1577" fmla="*/ 514638 w 3248648"/>
              <a:gd name="connsiteY98-1578" fmla="*/ 1433632 h 3496775"/>
              <a:gd name="connsiteX0-1579" fmla="*/ 514638 w 3248648"/>
              <a:gd name="connsiteY0-1580" fmla="*/ 1433632 h 3496775"/>
              <a:gd name="connsiteX1-1581" fmla="*/ 514638 w 3248648"/>
              <a:gd name="connsiteY1-1582" fmla="*/ 1433632 h 3496775"/>
              <a:gd name="connsiteX2-1583" fmla="*/ 202179 w 3248648"/>
              <a:gd name="connsiteY2-1584" fmla="*/ 1603646 h 3496775"/>
              <a:gd name="connsiteX3-1585" fmla="*/ 18380 w 3248648"/>
              <a:gd name="connsiteY3-1586" fmla="*/ 1787445 h 3496775"/>
              <a:gd name="connsiteX4-1587" fmla="*/ 0 w 3248648"/>
              <a:gd name="connsiteY4-1588" fmla="*/ 2063143 h 3496775"/>
              <a:gd name="connsiteX5-1589" fmla="*/ 151635 w 3248648"/>
              <a:gd name="connsiteY5-1590" fmla="*/ 1952864 h 3496775"/>
              <a:gd name="connsiteX6-1591" fmla="*/ 188394 w 3248648"/>
              <a:gd name="connsiteY6-1592" fmla="*/ 2003409 h 3496775"/>
              <a:gd name="connsiteX7-1593" fmla="*/ 202179 w 3248648"/>
              <a:gd name="connsiteY7-1594" fmla="*/ 1856369 h 3496775"/>
              <a:gd name="connsiteX8-1595" fmla="*/ 280294 w 3248648"/>
              <a:gd name="connsiteY8-1596" fmla="*/ 2269917 h 3496775"/>
              <a:gd name="connsiteX9-1597" fmla="*/ 36760 w 3248648"/>
              <a:gd name="connsiteY9-1598" fmla="*/ 2550211 h 3496775"/>
              <a:gd name="connsiteX10-1599" fmla="*/ 45950 w 3248648"/>
              <a:gd name="connsiteY10-1600" fmla="*/ 3363521 h 3496775"/>
              <a:gd name="connsiteX11-1601" fmla="*/ 105685 w 3248648"/>
              <a:gd name="connsiteY11-1602" fmla="*/ 3326761 h 3496775"/>
              <a:gd name="connsiteX12-1603" fmla="*/ 133255 w 3248648"/>
              <a:gd name="connsiteY12-1604" fmla="*/ 3469206 h 3496775"/>
              <a:gd name="connsiteX13-1605" fmla="*/ 298674 w 3248648"/>
              <a:gd name="connsiteY13-1606" fmla="*/ 3464611 h 3496775"/>
              <a:gd name="connsiteX14-1607" fmla="*/ 353813 w 3248648"/>
              <a:gd name="connsiteY14-1608" fmla="*/ 3427851 h 3496775"/>
              <a:gd name="connsiteX15-1609" fmla="*/ 174609 w 3248648"/>
              <a:gd name="connsiteY15-1610" fmla="*/ 3276217 h 3496775"/>
              <a:gd name="connsiteX16-1611" fmla="*/ 170014 w 3248648"/>
              <a:gd name="connsiteY16-1612" fmla="*/ 2720225 h 3496775"/>
              <a:gd name="connsiteX17-1613" fmla="*/ 390573 w 3248648"/>
              <a:gd name="connsiteY17-1614" fmla="*/ 2605350 h 3496775"/>
              <a:gd name="connsiteX18-1615" fmla="*/ 298674 w 3248648"/>
              <a:gd name="connsiteY18-1616" fmla="*/ 2734010 h 3496775"/>
              <a:gd name="connsiteX19-1617" fmla="*/ 680057 w 3248648"/>
              <a:gd name="connsiteY19-1618" fmla="*/ 3294597 h 3496775"/>
              <a:gd name="connsiteX20-1619" fmla="*/ 721411 w 3248648"/>
              <a:gd name="connsiteY20-1620" fmla="*/ 3262432 h 3496775"/>
              <a:gd name="connsiteX21-1621" fmla="*/ 735196 w 3248648"/>
              <a:gd name="connsiteY21-1622" fmla="*/ 3363521 h 3496775"/>
              <a:gd name="connsiteX22-1623" fmla="*/ 928185 w 3248648"/>
              <a:gd name="connsiteY22-1624" fmla="*/ 3363521 h 3496775"/>
              <a:gd name="connsiteX23-1625" fmla="*/ 974135 w 3248648"/>
              <a:gd name="connsiteY23-1626" fmla="*/ 3331356 h 3496775"/>
              <a:gd name="connsiteX24-1627" fmla="*/ 758171 w 3248648"/>
              <a:gd name="connsiteY24-1628" fmla="*/ 3193507 h 3496775"/>
              <a:gd name="connsiteX25-1629" fmla="*/ 510043 w 3248648"/>
              <a:gd name="connsiteY25-1630" fmla="*/ 2821314 h 3496775"/>
              <a:gd name="connsiteX26-1631" fmla="*/ 519233 w 3248648"/>
              <a:gd name="connsiteY26-1632" fmla="*/ 2738605 h 3496775"/>
              <a:gd name="connsiteX27-1633" fmla="*/ 914400 w 3248648"/>
              <a:gd name="connsiteY27-1634" fmla="*/ 2334247 h 3496775"/>
              <a:gd name="connsiteX28-1635" fmla="*/ 1709331 w 3248648"/>
              <a:gd name="connsiteY28-1636" fmla="*/ 2380197 h 3496775"/>
              <a:gd name="connsiteX29-1637" fmla="*/ 1585267 w 3248648"/>
              <a:gd name="connsiteY29-1638" fmla="*/ 3248647 h 3496775"/>
              <a:gd name="connsiteX30-1639" fmla="*/ 1622026 w 3248648"/>
              <a:gd name="connsiteY30-1640" fmla="*/ 3239457 h 3496775"/>
              <a:gd name="connsiteX31-1641" fmla="*/ 1617432 w 3248648"/>
              <a:gd name="connsiteY31-1642" fmla="*/ 3386496 h 3496775"/>
              <a:gd name="connsiteX32-1643" fmla="*/ 1824205 w 3248648"/>
              <a:gd name="connsiteY32-1644" fmla="*/ 3450826 h 3496775"/>
              <a:gd name="connsiteX33-1645" fmla="*/ 1856370 w 3248648"/>
              <a:gd name="connsiteY33-1646" fmla="*/ 3391091 h 3496775"/>
              <a:gd name="connsiteX34-1647" fmla="*/ 1718521 w 3248648"/>
              <a:gd name="connsiteY34-1648" fmla="*/ 3303786 h 3496775"/>
              <a:gd name="connsiteX35-1649" fmla="*/ 1746091 w 3248648"/>
              <a:gd name="connsiteY35-1650" fmla="*/ 2908619 h 3496775"/>
              <a:gd name="connsiteX36-1651" fmla="*/ 1870155 w 3248648"/>
              <a:gd name="connsiteY36-1652" fmla="*/ 2623730 h 3496775"/>
              <a:gd name="connsiteX37-1653" fmla="*/ 1975840 w 3248648"/>
              <a:gd name="connsiteY37-1654" fmla="*/ 2844289 h 3496775"/>
              <a:gd name="connsiteX38-1655" fmla="*/ 2058549 w 3248648"/>
              <a:gd name="connsiteY38-1656" fmla="*/ 3060253 h 3496775"/>
              <a:gd name="connsiteX39-1657" fmla="*/ 2104499 w 3248648"/>
              <a:gd name="connsiteY39-1658" fmla="*/ 3358926 h 3496775"/>
              <a:gd name="connsiteX40-1659" fmla="*/ 2141259 w 3248648"/>
              <a:gd name="connsiteY40-1660" fmla="*/ 3326761 h 3496775"/>
              <a:gd name="connsiteX41-1661" fmla="*/ 2168828 w 3248648"/>
              <a:gd name="connsiteY41-1662" fmla="*/ 3496775 h 3496775"/>
              <a:gd name="connsiteX42-1663" fmla="*/ 2325058 w 3248648"/>
              <a:gd name="connsiteY42-1664" fmla="*/ 3496775 h 3496775"/>
              <a:gd name="connsiteX43-1665" fmla="*/ 2380197 w 3248648"/>
              <a:gd name="connsiteY43-1666" fmla="*/ 3455421 h 3496775"/>
              <a:gd name="connsiteX44-1667" fmla="*/ 2219373 w 3248648"/>
              <a:gd name="connsiteY44-1668" fmla="*/ 3358926 h 3496775"/>
              <a:gd name="connsiteX45-1669" fmla="*/ 2145854 w 3248648"/>
              <a:gd name="connsiteY45-1670" fmla="*/ 3087823 h 3496775"/>
              <a:gd name="connsiteX46-1671" fmla="*/ 2072334 w 3248648"/>
              <a:gd name="connsiteY46-1672" fmla="*/ 2609945 h 3496775"/>
              <a:gd name="connsiteX47-1673" fmla="*/ 2072334 w 3248648"/>
              <a:gd name="connsiteY47-1674" fmla="*/ 2357222 h 3496775"/>
              <a:gd name="connsiteX48-1675" fmla="*/ 2348033 w 3248648"/>
              <a:gd name="connsiteY48-1676" fmla="*/ 2173423 h 3496775"/>
              <a:gd name="connsiteX49-1677" fmla="*/ 2609946 w 3248648"/>
              <a:gd name="connsiteY49-1678" fmla="*/ 1787445 h 3496775"/>
              <a:gd name="connsiteX50-1679" fmla="*/ 2651301 w 3248648"/>
              <a:gd name="connsiteY50-1680" fmla="*/ 1438227 h 3496775"/>
              <a:gd name="connsiteX51-1681" fmla="*/ 2798340 w 3248648"/>
              <a:gd name="connsiteY51-1682" fmla="*/ 1387682 h 3496775"/>
              <a:gd name="connsiteX52-1683" fmla="*/ 2779960 w 3248648"/>
              <a:gd name="connsiteY52-1684" fmla="*/ 1291187 h 3496775"/>
              <a:gd name="connsiteX53-1685" fmla="*/ 2770770 w 3248648"/>
              <a:gd name="connsiteY53-1686" fmla="*/ 1231453 h 3496775"/>
              <a:gd name="connsiteX54-1687" fmla="*/ 2775365 w 3248648"/>
              <a:gd name="connsiteY54-1688" fmla="*/ 1102793 h 3496775"/>
              <a:gd name="connsiteX55-1689" fmla="*/ 2853480 w 3248648"/>
              <a:gd name="connsiteY55-1690" fmla="*/ 1185503 h 3496775"/>
              <a:gd name="connsiteX56-1691" fmla="*/ 2807530 w 3248648"/>
              <a:gd name="connsiteY56-1692" fmla="*/ 1066034 h 3496775"/>
              <a:gd name="connsiteX57-1693" fmla="*/ 2835100 w 3248648"/>
              <a:gd name="connsiteY57-1694" fmla="*/ 1020084 h 3496775"/>
              <a:gd name="connsiteX58-1695" fmla="*/ 2986734 w 3248648"/>
              <a:gd name="connsiteY58-1696" fmla="*/ 771955 h 3496775"/>
              <a:gd name="connsiteX59-1697" fmla="*/ 2729415 w 3248648"/>
              <a:gd name="connsiteY59-1698" fmla="*/ 868450 h 3496775"/>
              <a:gd name="connsiteX60-1699" fmla="*/ 3074039 w 3248648"/>
              <a:gd name="connsiteY60-1700" fmla="*/ 496257 h 3496775"/>
              <a:gd name="connsiteX61-1701" fmla="*/ 3248648 w 3248648"/>
              <a:gd name="connsiteY61-1702" fmla="*/ 27569 h 3496775"/>
              <a:gd name="connsiteX62-1703" fmla="*/ 3119988 w 3248648"/>
              <a:gd name="connsiteY62-1704" fmla="*/ 312458 h 3496775"/>
              <a:gd name="connsiteX63-1705" fmla="*/ 3074039 w 3248648"/>
              <a:gd name="connsiteY63-1706" fmla="*/ 27569 h 3496775"/>
              <a:gd name="connsiteX64-1707" fmla="*/ 3046469 w 3248648"/>
              <a:gd name="connsiteY64-1708" fmla="*/ 385977 h 3496775"/>
              <a:gd name="connsiteX65-1709" fmla="*/ 2968354 w 3248648"/>
              <a:gd name="connsiteY65-1710" fmla="*/ 464092 h 3496775"/>
              <a:gd name="connsiteX66-1711" fmla="*/ 2844290 w 3248648"/>
              <a:gd name="connsiteY66-1712" fmla="*/ 73519 h 3496775"/>
              <a:gd name="connsiteX67-1713" fmla="*/ 2876455 w 3248648"/>
              <a:gd name="connsiteY67-1714" fmla="*/ 523827 h 3496775"/>
              <a:gd name="connsiteX68-1715" fmla="*/ 2715630 w 3248648"/>
              <a:gd name="connsiteY68-1716" fmla="*/ 730601 h 3496775"/>
              <a:gd name="connsiteX69-1717" fmla="*/ 2660491 w 3248648"/>
              <a:gd name="connsiteY69-1718" fmla="*/ 583561 h 3496775"/>
              <a:gd name="connsiteX70-1719" fmla="*/ 2660491 w 3248648"/>
              <a:gd name="connsiteY70-1720" fmla="*/ 441117 h 3496775"/>
              <a:gd name="connsiteX71-1721" fmla="*/ 2586971 w 3248648"/>
              <a:gd name="connsiteY71-1722" fmla="*/ 643296 h 3496775"/>
              <a:gd name="connsiteX72-1723" fmla="*/ 2637516 w 3248648"/>
              <a:gd name="connsiteY72-1724" fmla="*/ 776550 h 3496775"/>
              <a:gd name="connsiteX73-1725" fmla="*/ 2632921 w 3248648"/>
              <a:gd name="connsiteY73-1726" fmla="*/ 836285 h 3496775"/>
              <a:gd name="connsiteX74-1727" fmla="*/ 2481287 w 3248648"/>
              <a:gd name="connsiteY74-1728" fmla="*/ 854665 h 3496775"/>
              <a:gd name="connsiteX75-1729" fmla="*/ 2393982 w 3248648"/>
              <a:gd name="connsiteY75-1730" fmla="*/ 753575 h 3496775"/>
              <a:gd name="connsiteX76-1731" fmla="*/ 2439932 w 3248648"/>
              <a:gd name="connsiteY76-1732" fmla="*/ 597346 h 3496775"/>
              <a:gd name="connsiteX77-1733" fmla="*/ 2430742 w 3248648"/>
              <a:gd name="connsiteY77-1734" fmla="*/ 431927 h 3496775"/>
              <a:gd name="connsiteX78-1735" fmla="*/ 2325058 w 3248648"/>
              <a:gd name="connsiteY78-1736" fmla="*/ 689246 h 3496775"/>
              <a:gd name="connsiteX79-1737" fmla="*/ 2040169 w 3248648"/>
              <a:gd name="connsiteY79-1738" fmla="*/ 459497 h 3496775"/>
              <a:gd name="connsiteX80-1739" fmla="*/ 2063144 w 3248648"/>
              <a:gd name="connsiteY80-1740" fmla="*/ 395167 h 3496775"/>
              <a:gd name="connsiteX81-1741" fmla="*/ 2348033 w 3248648"/>
              <a:gd name="connsiteY81-1742" fmla="*/ 206773 h 3496775"/>
              <a:gd name="connsiteX82-1743" fmla="*/ 2035574 w 3248648"/>
              <a:gd name="connsiteY82-1744" fmla="*/ 307863 h 3496775"/>
              <a:gd name="connsiteX83-1745" fmla="*/ 2150449 w 3248648"/>
              <a:gd name="connsiteY83-1746" fmla="*/ 0 h 3496775"/>
              <a:gd name="connsiteX84-1747" fmla="*/ 1966650 w 3248648"/>
              <a:gd name="connsiteY84-1748" fmla="*/ 257318 h 3496775"/>
              <a:gd name="connsiteX85-1749" fmla="*/ 1952865 w 3248648"/>
              <a:gd name="connsiteY85-1750" fmla="*/ 32164 h 3496775"/>
              <a:gd name="connsiteX86-1751" fmla="*/ 1920700 w 3248648"/>
              <a:gd name="connsiteY86-1752" fmla="*/ 385977 h 3496775"/>
              <a:gd name="connsiteX87-1753" fmla="*/ 1787446 w 3248648"/>
              <a:gd name="connsiteY87-1754" fmla="*/ 119469 h 3496775"/>
              <a:gd name="connsiteX88-1755" fmla="*/ 1847180 w 3248648"/>
              <a:gd name="connsiteY88-1756" fmla="*/ 427332 h 3496775"/>
              <a:gd name="connsiteX89-1757" fmla="*/ 2366412 w 3248648"/>
              <a:gd name="connsiteY89-1758" fmla="*/ 891425 h 3496775"/>
              <a:gd name="connsiteX90-1759" fmla="*/ 2251538 w 3248648"/>
              <a:gd name="connsiteY90-1760" fmla="*/ 804120 h 3496775"/>
              <a:gd name="connsiteX91-1761" fmla="*/ 2030979 w 3248648"/>
              <a:gd name="connsiteY91-1762" fmla="*/ 748980 h 3496775"/>
              <a:gd name="connsiteX92-1763" fmla="*/ 2145854 w 3248648"/>
              <a:gd name="connsiteY92-1764" fmla="*/ 1056844 h 3496775"/>
              <a:gd name="connsiteX93-1765" fmla="*/ 2259254 w 3248648"/>
              <a:gd name="connsiteY93-1766" fmla="*/ 1067227 h 3496775"/>
              <a:gd name="connsiteX94-1767" fmla="*/ 2285163 w 3248648"/>
              <a:gd name="connsiteY94-1768" fmla="*/ 1144483 h 3496775"/>
              <a:gd name="connsiteX95-1769" fmla="*/ 2187208 w 3248648"/>
              <a:gd name="connsiteY95-1770" fmla="*/ 1396872 h 3496775"/>
              <a:gd name="connsiteX96-1771" fmla="*/ 1962055 w 3248648"/>
              <a:gd name="connsiteY96-1772" fmla="*/ 1419847 h 3496775"/>
              <a:gd name="connsiteX97-1773" fmla="*/ 1658786 w 3248648"/>
              <a:gd name="connsiteY97-1774" fmla="*/ 1452012 h 3496775"/>
              <a:gd name="connsiteX98-1775" fmla="*/ 514638 w 3248648"/>
              <a:gd name="connsiteY98-1776" fmla="*/ 1433632 h 3496775"/>
              <a:gd name="connsiteX0-1777" fmla="*/ 514638 w 3248648"/>
              <a:gd name="connsiteY0-1778" fmla="*/ 1433632 h 3496775"/>
              <a:gd name="connsiteX1-1779" fmla="*/ 514638 w 3248648"/>
              <a:gd name="connsiteY1-1780" fmla="*/ 1433632 h 3496775"/>
              <a:gd name="connsiteX2-1781" fmla="*/ 202179 w 3248648"/>
              <a:gd name="connsiteY2-1782" fmla="*/ 1603646 h 3496775"/>
              <a:gd name="connsiteX3-1783" fmla="*/ 18380 w 3248648"/>
              <a:gd name="connsiteY3-1784" fmla="*/ 1787445 h 3496775"/>
              <a:gd name="connsiteX4-1785" fmla="*/ 0 w 3248648"/>
              <a:gd name="connsiteY4-1786" fmla="*/ 2063143 h 3496775"/>
              <a:gd name="connsiteX5-1787" fmla="*/ 151635 w 3248648"/>
              <a:gd name="connsiteY5-1788" fmla="*/ 1952864 h 3496775"/>
              <a:gd name="connsiteX6-1789" fmla="*/ 188394 w 3248648"/>
              <a:gd name="connsiteY6-1790" fmla="*/ 2003409 h 3496775"/>
              <a:gd name="connsiteX7-1791" fmla="*/ 202179 w 3248648"/>
              <a:gd name="connsiteY7-1792" fmla="*/ 1856369 h 3496775"/>
              <a:gd name="connsiteX8-1793" fmla="*/ 280294 w 3248648"/>
              <a:gd name="connsiteY8-1794" fmla="*/ 2269917 h 3496775"/>
              <a:gd name="connsiteX9-1795" fmla="*/ 36760 w 3248648"/>
              <a:gd name="connsiteY9-1796" fmla="*/ 2550211 h 3496775"/>
              <a:gd name="connsiteX10-1797" fmla="*/ 45950 w 3248648"/>
              <a:gd name="connsiteY10-1798" fmla="*/ 3363521 h 3496775"/>
              <a:gd name="connsiteX11-1799" fmla="*/ 105685 w 3248648"/>
              <a:gd name="connsiteY11-1800" fmla="*/ 3326761 h 3496775"/>
              <a:gd name="connsiteX12-1801" fmla="*/ 133255 w 3248648"/>
              <a:gd name="connsiteY12-1802" fmla="*/ 3469206 h 3496775"/>
              <a:gd name="connsiteX13-1803" fmla="*/ 298674 w 3248648"/>
              <a:gd name="connsiteY13-1804" fmla="*/ 3464611 h 3496775"/>
              <a:gd name="connsiteX14-1805" fmla="*/ 353813 w 3248648"/>
              <a:gd name="connsiteY14-1806" fmla="*/ 3427851 h 3496775"/>
              <a:gd name="connsiteX15-1807" fmla="*/ 174609 w 3248648"/>
              <a:gd name="connsiteY15-1808" fmla="*/ 3276217 h 3496775"/>
              <a:gd name="connsiteX16-1809" fmla="*/ 170014 w 3248648"/>
              <a:gd name="connsiteY16-1810" fmla="*/ 2720225 h 3496775"/>
              <a:gd name="connsiteX17-1811" fmla="*/ 390573 w 3248648"/>
              <a:gd name="connsiteY17-1812" fmla="*/ 2605350 h 3496775"/>
              <a:gd name="connsiteX18-1813" fmla="*/ 298674 w 3248648"/>
              <a:gd name="connsiteY18-1814" fmla="*/ 2734010 h 3496775"/>
              <a:gd name="connsiteX19-1815" fmla="*/ 680057 w 3248648"/>
              <a:gd name="connsiteY19-1816" fmla="*/ 3294597 h 3496775"/>
              <a:gd name="connsiteX20-1817" fmla="*/ 721411 w 3248648"/>
              <a:gd name="connsiteY20-1818" fmla="*/ 3262432 h 3496775"/>
              <a:gd name="connsiteX21-1819" fmla="*/ 735196 w 3248648"/>
              <a:gd name="connsiteY21-1820" fmla="*/ 3363521 h 3496775"/>
              <a:gd name="connsiteX22-1821" fmla="*/ 928185 w 3248648"/>
              <a:gd name="connsiteY22-1822" fmla="*/ 3363521 h 3496775"/>
              <a:gd name="connsiteX23-1823" fmla="*/ 974135 w 3248648"/>
              <a:gd name="connsiteY23-1824" fmla="*/ 3331356 h 3496775"/>
              <a:gd name="connsiteX24-1825" fmla="*/ 758171 w 3248648"/>
              <a:gd name="connsiteY24-1826" fmla="*/ 3193507 h 3496775"/>
              <a:gd name="connsiteX25-1827" fmla="*/ 510043 w 3248648"/>
              <a:gd name="connsiteY25-1828" fmla="*/ 2821314 h 3496775"/>
              <a:gd name="connsiteX26-1829" fmla="*/ 519233 w 3248648"/>
              <a:gd name="connsiteY26-1830" fmla="*/ 2738605 h 3496775"/>
              <a:gd name="connsiteX27-1831" fmla="*/ 914400 w 3248648"/>
              <a:gd name="connsiteY27-1832" fmla="*/ 2334247 h 3496775"/>
              <a:gd name="connsiteX28-1833" fmla="*/ 1709331 w 3248648"/>
              <a:gd name="connsiteY28-1834" fmla="*/ 2380197 h 3496775"/>
              <a:gd name="connsiteX29-1835" fmla="*/ 1585267 w 3248648"/>
              <a:gd name="connsiteY29-1836" fmla="*/ 3248647 h 3496775"/>
              <a:gd name="connsiteX30-1837" fmla="*/ 1622026 w 3248648"/>
              <a:gd name="connsiteY30-1838" fmla="*/ 3239457 h 3496775"/>
              <a:gd name="connsiteX31-1839" fmla="*/ 1617432 w 3248648"/>
              <a:gd name="connsiteY31-1840" fmla="*/ 3386496 h 3496775"/>
              <a:gd name="connsiteX32-1841" fmla="*/ 1824205 w 3248648"/>
              <a:gd name="connsiteY32-1842" fmla="*/ 3450826 h 3496775"/>
              <a:gd name="connsiteX33-1843" fmla="*/ 1856370 w 3248648"/>
              <a:gd name="connsiteY33-1844" fmla="*/ 3391091 h 3496775"/>
              <a:gd name="connsiteX34-1845" fmla="*/ 1718521 w 3248648"/>
              <a:gd name="connsiteY34-1846" fmla="*/ 3303786 h 3496775"/>
              <a:gd name="connsiteX35-1847" fmla="*/ 1746091 w 3248648"/>
              <a:gd name="connsiteY35-1848" fmla="*/ 2908619 h 3496775"/>
              <a:gd name="connsiteX36-1849" fmla="*/ 1870155 w 3248648"/>
              <a:gd name="connsiteY36-1850" fmla="*/ 2623730 h 3496775"/>
              <a:gd name="connsiteX37-1851" fmla="*/ 1975840 w 3248648"/>
              <a:gd name="connsiteY37-1852" fmla="*/ 2844289 h 3496775"/>
              <a:gd name="connsiteX38-1853" fmla="*/ 2058549 w 3248648"/>
              <a:gd name="connsiteY38-1854" fmla="*/ 3060253 h 3496775"/>
              <a:gd name="connsiteX39-1855" fmla="*/ 2104499 w 3248648"/>
              <a:gd name="connsiteY39-1856" fmla="*/ 3358926 h 3496775"/>
              <a:gd name="connsiteX40-1857" fmla="*/ 2141259 w 3248648"/>
              <a:gd name="connsiteY40-1858" fmla="*/ 3326761 h 3496775"/>
              <a:gd name="connsiteX41-1859" fmla="*/ 2168828 w 3248648"/>
              <a:gd name="connsiteY41-1860" fmla="*/ 3496775 h 3496775"/>
              <a:gd name="connsiteX42-1861" fmla="*/ 2325058 w 3248648"/>
              <a:gd name="connsiteY42-1862" fmla="*/ 3496775 h 3496775"/>
              <a:gd name="connsiteX43-1863" fmla="*/ 2380197 w 3248648"/>
              <a:gd name="connsiteY43-1864" fmla="*/ 3455421 h 3496775"/>
              <a:gd name="connsiteX44-1865" fmla="*/ 2219373 w 3248648"/>
              <a:gd name="connsiteY44-1866" fmla="*/ 3358926 h 3496775"/>
              <a:gd name="connsiteX45-1867" fmla="*/ 2145854 w 3248648"/>
              <a:gd name="connsiteY45-1868" fmla="*/ 3087823 h 3496775"/>
              <a:gd name="connsiteX46-1869" fmla="*/ 2072334 w 3248648"/>
              <a:gd name="connsiteY46-1870" fmla="*/ 2609945 h 3496775"/>
              <a:gd name="connsiteX47-1871" fmla="*/ 2072334 w 3248648"/>
              <a:gd name="connsiteY47-1872" fmla="*/ 2357222 h 3496775"/>
              <a:gd name="connsiteX48-1873" fmla="*/ 2348033 w 3248648"/>
              <a:gd name="connsiteY48-1874" fmla="*/ 2173423 h 3496775"/>
              <a:gd name="connsiteX49-1875" fmla="*/ 2609946 w 3248648"/>
              <a:gd name="connsiteY49-1876" fmla="*/ 1787445 h 3496775"/>
              <a:gd name="connsiteX50-1877" fmla="*/ 2651301 w 3248648"/>
              <a:gd name="connsiteY50-1878" fmla="*/ 1438227 h 3496775"/>
              <a:gd name="connsiteX51-1879" fmla="*/ 2798340 w 3248648"/>
              <a:gd name="connsiteY51-1880" fmla="*/ 1387682 h 3496775"/>
              <a:gd name="connsiteX52-1881" fmla="*/ 2779960 w 3248648"/>
              <a:gd name="connsiteY52-1882" fmla="*/ 1291187 h 3496775"/>
              <a:gd name="connsiteX53-1883" fmla="*/ 2770770 w 3248648"/>
              <a:gd name="connsiteY53-1884" fmla="*/ 1231453 h 3496775"/>
              <a:gd name="connsiteX54-1885" fmla="*/ 2775365 w 3248648"/>
              <a:gd name="connsiteY54-1886" fmla="*/ 1102793 h 3496775"/>
              <a:gd name="connsiteX55-1887" fmla="*/ 2853480 w 3248648"/>
              <a:gd name="connsiteY55-1888" fmla="*/ 1185503 h 3496775"/>
              <a:gd name="connsiteX56-1889" fmla="*/ 2807530 w 3248648"/>
              <a:gd name="connsiteY56-1890" fmla="*/ 1066034 h 3496775"/>
              <a:gd name="connsiteX57-1891" fmla="*/ 2835100 w 3248648"/>
              <a:gd name="connsiteY57-1892" fmla="*/ 1020084 h 3496775"/>
              <a:gd name="connsiteX58-1893" fmla="*/ 2986734 w 3248648"/>
              <a:gd name="connsiteY58-1894" fmla="*/ 771955 h 3496775"/>
              <a:gd name="connsiteX59-1895" fmla="*/ 2729415 w 3248648"/>
              <a:gd name="connsiteY59-1896" fmla="*/ 868450 h 3496775"/>
              <a:gd name="connsiteX60-1897" fmla="*/ 3074039 w 3248648"/>
              <a:gd name="connsiteY60-1898" fmla="*/ 496257 h 3496775"/>
              <a:gd name="connsiteX61-1899" fmla="*/ 3248648 w 3248648"/>
              <a:gd name="connsiteY61-1900" fmla="*/ 27569 h 3496775"/>
              <a:gd name="connsiteX62-1901" fmla="*/ 3119988 w 3248648"/>
              <a:gd name="connsiteY62-1902" fmla="*/ 312458 h 3496775"/>
              <a:gd name="connsiteX63-1903" fmla="*/ 3074039 w 3248648"/>
              <a:gd name="connsiteY63-1904" fmla="*/ 27569 h 3496775"/>
              <a:gd name="connsiteX64-1905" fmla="*/ 3046469 w 3248648"/>
              <a:gd name="connsiteY64-1906" fmla="*/ 385977 h 3496775"/>
              <a:gd name="connsiteX65-1907" fmla="*/ 2968354 w 3248648"/>
              <a:gd name="connsiteY65-1908" fmla="*/ 464092 h 3496775"/>
              <a:gd name="connsiteX66-1909" fmla="*/ 2844290 w 3248648"/>
              <a:gd name="connsiteY66-1910" fmla="*/ 73519 h 3496775"/>
              <a:gd name="connsiteX67-1911" fmla="*/ 2876455 w 3248648"/>
              <a:gd name="connsiteY67-1912" fmla="*/ 523827 h 3496775"/>
              <a:gd name="connsiteX68-1913" fmla="*/ 2715630 w 3248648"/>
              <a:gd name="connsiteY68-1914" fmla="*/ 730601 h 3496775"/>
              <a:gd name="connsiteX69-1915" fmla="*/ 2660491 w 3248648"/>
              <a:gd name="connsiteY69-1916" fmla="*/ 583561 h 3496775"/>
              <a:gd name="connsiteX70-1917" fmla="*/ 2660491 w 3248648"/>
              <a:gd name="connsiteY70-1918" fmla="*/ 441117 h 3496775"/>
              <a:gd name="connsiteX71-1919" fmla="*/ 2586971 w 3248648"/>
              <a:gd name="connsiteY71-1920" fmla="*/ 643296 h 3496775"/>
              <a:gd name="connsiteX72-1921" fmla="*/ 2637516 w 3248648"/>
              <a:gd name="connsiteY72-1922" fmla="*/ 776550 h 3496775"/>
              <a:gd name="connsiteX73-1923" fmla="*/ 2632921 w 3248648"/>
              <a:gd name="connsiteY73-1924" fmla="*/ 836285 h 3496775"/>
              <a:gd name="connsiteX74-1925" fmla="*/ 2481287 w 3248648"/>
              <a:gd name="connsiteY74-1926" fmla="*/ 854665 h 3496775"/>
              <a:gd name="connsiteX75-1927" fmla="*/ 2393982 w 3248648"/>
              <a:gd name="connsiteY75-1928" fmla="*/ 753575 h 3496775"/>
              <a:gd name="connsiteX76-1929" fmla="*/ 2439932 w 3248648"/>
              <a:gd name="connsiteY76-1930" fmla="*/ 597346 h 3496775"/>
              <a:gd name="connsiteX77-1931" fmla="*/ 2430742 w 3248648"/>
              <a:gd name="connsiteY77-1932" fmla="*/ 431927 h 3496775"/>
              <a:gd name="connsiteX78-1933" fmla="*/ 2325058 w 3248648"/>
              <a:gd name="connsiteY78-1934" fmla="*/ 689246 h 3496775"/>
              <a:gd name="connsiteX79-1935" fmla="*/ 2040169 w 3248648"/>
              <a:gd name="connsiteY79-1936" fmla="*/ 459497 h 3496775"/>
              <a:gd name="connsiteX80-1937" fmla="*/ 2063144 w 3248648"/>
              <a:gd name="connsiteY80-1938" fmla="*/ 395167 h 3496775"/>
              <a:gd name="connsiteX81-1939" fmla="*/ 2348033 w 3248648"/>
              <a:gd name="connsiteY81-1940" fmla="*/ 206773 h 3496775"/>
              <a:gd name="connsiteX82-1941" fmla="*/ 2035574 w 3248648"/>
              <a:gd name="connsiteY82-1942" fmla="*/ 307863 h 3496775"/>
              <a:gd name="connsiteX83-1943" fmla="*/ 2150449 w 3248648"/>
              <a:gd name="connsiteY83-1944" fmla="*/ 0 h 3496775"/>
              <a:gd name="connsiteX84-1945" fmla="*/ 1966650 w 3248648"/>
              <a:gd name="connsiteY84-1946" fmla="*/ 257318 h 3496775"/>
              <a:gd name="connsiteX85-1947" fmla="*/ 1952865 w 3248648"/>
              <a:gd name="connsiteY85-1948" fmla="*/ 32164 h 3496775"/>
              <a:gd name="connsiteX86-1949" fmla="*/ 1920700 w 3248648"/>
              <a:gd name="connsiteY86-1950" fmla="*/ 385977 h 3496775"/>
              <a:gd name="connsiteX87-1951" fmla="*/ 1787446 w 3248648"/>
              <a:gd name="connsiteY87-1952" fmla="*/ 119469 h 3496775"/>
              <a:gd name="connsiteX88-1953" fmla="*/ 1847180 w 3248648"/>
              <a:gd name="connsiteY88-1954" fmla="*/ 427332 h 3496775"/>
              <a:gd name="connsiteX89-1955" fmla="*/ 2366412 w 3248648"/>
              <a:gd name="connsiteY89-1956" fmla="*/ 891425 h 3496775"/>
              <a:gd name="connsiteX90-1957" fmla="*/ 2251538 w 3248648"/>
              <a:gd name="connsiteY90-1958" fmla="*/ 804120 h 3496775"/>
              <a:gd name="connsiteX91-1959" fmla="*/ 2030979 w 3248648"/>
              <a:gd name="connsiteY91-1960" fmla="*/ 748980 h 3496775"/>
              <a:gd name="connsiteX92-1961" fmla="*/ 2105865 w 3248648"/>
              <a:gd name="connsiteY92-1962" fmla="*/ 1008858 h 3496775"/>
              <a:gd name="connsiteX93-1963" fmla="*/ 2259254 w 3248648"/>
              <a:gd name="connsiteY93-1964" fmla="*/ 1067227 h 3496775"/>
              <a:gd name="connsiteX94-1965" fmla="*/ 2285163 w 3248648"/>
              <a:gd name="connsiteY94-1966" fmla="*/ 1144483 h 3496775"/>
              <a:gd name="connsiteX95-1967" fmla="*/ 2187208 w 3248648"/>
              <a:gd name="connsiteY95-1968" fmla="*/ 1396872 h 3496775"/>
              <a:gd name="connsiteX96-1969" fmla="*/ 1962055 w 3248648"/>
              <a:gd name="connsiteY96-1970" fmla="*/ 1419847 h 3496775"/>
              <a:gd name="connsiteX97-1971" fmla="*/ 1658786 w 3248648"/>
              <a:gd name="connsiteY97-1972" fmla="*/ 1452012 h 3496775"/>
              <a:gd name="connsiteX98-1973" fmla="*/ 514638 w 3248648"/>
              <a:gd name="connsiteY98-1974" fmla="*/ 1433632 h 3496775"/>
              <a:gd name="connsiteX0-1975" fmla="*/ 514638 w 3248648"/>
              <a:gd name="connsiteY0-1976" fmla="*/ 1433632 h 3496775"/>
              <a:gd name="connsiteX1-1977" fmla="*/ 514638 w 3248648"/>
              <a:gd name="connsiteY1-1978" fmla="*/ 1433632 h 3496775"/>
              <a:gd name="connsiteX2-1979" fmla="*/ 202179 w 3248648"/>
              <a:gd name="connsiteY2-1980" fmla="*/ 1603646 h 3496775"/>
              <a:gd name="connsiteX3-1981" fmla="*/ 18380 w 3248648"/>
              <a:gd name="connsiteY3-1982" fmla="*/ 1787445 h 3496775"/>
              <a:gd name="connsiteX4-1983" fmla="*/ 0 w 3248648"/>
              <a:gd name="connsiteY4-1984" fmla="*/ 2063143 h 3496775"/>
              <a:gd name="connsiteX5-1985" fmla="*/ 151635 w 3248648"/>
              <a:gd name="connsiteY5-1986" fmla="*/ 1952864 h 3496775"/>
              <a:gd name="connsiteX6-1987" fmla="*/ 188394 w 3248648"/>
              <a:gd name="connsiteY6-1988" fmla="*/ 2003409 h 3496775"/>
              <a:gd name="connsiteX7-1989" fmla="*/ 202179 w 3248648"/>
              <a:gd name="connsiteY7-1990" fmla="*/ 1856369 h 3496775"/>
              <a:gd name="connsiteX8-1991" fmla="*/ 280294 w 3248648"/>
              <a:gd name="connsiteY8-1992" fmla="*/ 2269917 h 3496775"/>
              <a:gd name="connsiteX9-1993" fmla="*/ 36760 w 3248648"/>
              <a:gd name="connsiteY9-1994" fmla="*/ 2550211 h 3496775"/>
              <a:gd name="connsiteX10-1995" fmla="*/ 45950 w 3248648"/>
              <a:gd name="connsiteY10-1996" fmla="*/ 3363521 h 3496775"/>
              <a:gd name="connsiteX11-1997" fmla="*/ 105685 w 3248648"/>
              <a:gd name="connsiteY11-1998" fmla="*/ 3326761 h 3496775"/>
              <a:gd name="connsiteX12-1999" fmla="*/ 133255 w 3248648"/>
              <a:gd name="connsiteY12-2000" fmla="*/ 3469206 h 3496775"/>
              <a:gd name="connsiteX13-2001" fmla="*/ 298674 w 3248648"/>
              <a:gd name="connsiteY13-2002" fmla="*/ 3464611 h 3496775"/>
              <a:gd name="connsiteX14-2003" fmla="*/ 353813 w 3248648"/>
              <a:gd name="connsiteY14-2004" fmla="*/ 3427851 h 3496775"/>
              <a:gd name="connsiteX15-2005" fmla="*/ 174609 w 3248648"/>
              <a:gd name="connsiteY15-2006" fmla="*/ 3276217 h 3496775"/>
              <a:gd name="connsiteX16-2007" fmla="*/ 170014 w 3248648"/>
              <a:gd name="connsiteY16-2008" fmla="*/ 2720225 h 3496775"/>
              <a:gd name="connsiteX17-2009" fmla="*/ 390573 w 3248648"/>
              <a:gd name="connsiteY17-2010" fmla="*/ 2605350 h 3496775"/>
              <a:gd name="connsiteX18-2011" fmla="*/ 298674 w 3248648"/>
              <a:gd name="connsiteY18-2012" fmla="*/ 2734010 h 3496775"/>
              <a:gd name="connsiteX19-2013" fmla="*/ 680057 w 3248648"/>
              <a:gd name="connsiteY19-2014" fmla="*/ 3294597 h 3496775"/>
              <a:gd name="connsiteX20-2015" fmla="*/ 721411 w 3248648"/>
              <a:gd name="connsiteY20-2016" fmla="*/ 3262432 h 3496775"/>
              <a:gd name="connsiteX21-2017" fmla="*/ 735196 w 3248648"/>
              <a:gd name="connsiteY21-2018" fmla="*/ 3363521 h 3496775"/>
              <a:gd name="connsiteX22-2019" fmla="*/ 928185 w 3248648"/>
              <a:gd name="connsiteY22-2020" fmla="*/ 3363521 h 3496775"/>
              <a:gd name="connsiteX23-2021" fmla="*/ 974135 w 3248648"/>
              <a:gd name="connsiteY23-2022" fmla="*/ 3331356 h 3496775"/>
              <a:gd name="connsiteX24-2023" fmla="*/ 758171 w 3248648"/>
              <a:gd name="connsiteY24-2024" fmla="*/ 3193507 h 3496775"/>
              <a:gd name="connsiteX25-2025" fmla="*/ 510043 w 3248648"/>
              <a:gd name="connsiteY25-2026" fmla="*/ 2821314 h 3496775"/>
              <a:gd name="connsiteX26-2027" fmla="*/ 519233 w 3248648"/>
              <a:gd name="connsiteY26-2028" fmla="*/ 2738605 h 3496775"/>
              <a:gd name="connsiteX27-2029" fmla="*/ 914400 w 3248648"/>
              <a:gd name="connsiteY27-2030" fmla="*/ 2334247 h 3496775"/>
              <a:gd name="connsiteX28-2031" fmla="*/ 1709331 w 3248648"/>
              <a:gd name="connsiteY28-2032" fmla="*/ 2380197 h 3496775"/>
              <a:gd name="connsiteX29-2033" fmla="*/ 1585267 w 3248648"/>
              <a:gd name="connsiteY29-2034" fmla="*/ 3248647 h 3496775"/>
              <a:gd name="connsiteX30-2035" fmla="*/ 1622026 w 3248648"/>
              <a:gd name="connsiteY30-2036" fmla="*/ 3239457 h 3496775"/>
              <a:gd name="connsiteX31-2037" fmla="*/ 1617432 w 3248648"/>
              <a:gd name="connsiteY31-2038" fmla="*/ 3386496 h 3496775"/>
              <a:gd name="connsiteX32-2039" fmla="*/ 1824205 w 3248648"/>
              <a:gd name="connsiteY32-2040" fmla="*/ 3450826 h 3496775"/>
              <a:gd name="connsiteX33-2041" fmla="*/ 1856370 w 3248648"/>
              <a:gd name="connsiteY33-2042" fmla="*/ 3391091 h 3496775"/>
              <a:gd name="connsiteX34-2043" fmla="*/ 1718521 w 3248648"/>
              <a:gd name="connsiteY34-2044" fmla="*/ 3303786 h 3496775"/>
              <a:gd name="connsiteX35-2045" fmla="*/ 1746091 w 3248648"/>
              <a:gd name="connsiteY35-2046" fmla="*/ 2908619 h 3496775"/>
              <a:gd name="connsiteX36-2047" fmla="*/ 1870155 w 3248648"/>
              <a:gd name="connsiteY36-2048" fmla="*/ 2623730 h 3496775"/>
              <a:gd name="connsiteX37-2049" fmla="*/ 1975840 w 3248648"/>
              <a:gd name="connsiteY37-2050" fmla="*/ 2844289 h 3496775"/>
              <a:gd name="connsiteX38-2051" fmla="*/ 2058549 w 3248648"/>
              <a:gd name="connsiteY38-2052" fmla="*/ 3060253 h 3496775"/>
              <a:gd name="connsiteX39-2053" fmla="*/ 2104499 w 3248648"/>
              <a:gd name="connsiteY39-2054" fmla="*/ 3358926 h 3496775"/>
              <a:gd name="connsiteX40-2055" fmla="*/ 2141259 w 3248648"/>
              <a:gd name="connsiteY40-2056" fmla="*/ 3326761 h 3496775"/>
              <a:gd name="connsiteX41-2057" fmla="*/ 2168828 w 3248648"/>
              <a:gd name="connsiteY41-2058" fmla="*/ 3496775 h 3496775"/>
              <a:gd name="connsiteX42-2059" fmla="*/ 2325058 w 3248648"/>
              <a:gd name="connsiteY42-2060" fmla="*/ 3496775 h 3496775"/>
              <a:gd name="connsiteX43-2061" fmla="*/ 2380197 w 3248648"/>
              <a:gd name="connsiteY43-2062" fmla="*/ 3455421 h 3496775"/>
              <a:gd name="connsiteX44-2063" fmla="*/ 2219373 w 3248648"/>
              <a:gd name="connsiteY44-2064" fmla="*/ 3358926 h 3496775"/>
              <a:gd name="connsiteX45-2065" fmla="*/ 2145854 w 3248648"/>
              <a:gd name="connsiteY45-2066" fmla="*/ 3087823 h 3496775"/>
              <a:gd name="connsiteX46-2067" fmla="*/ 2072334 w 3248648"/>
              <a:gd name="connsiteY46-2068" fmla="*/ 2609945 h 3496775"/>
              <a:gd name="connsiteX47-2069" fmla="*/ 2072334 w 3248648"/>
              <a:gd name="connsiteY47-2070" fmla="*/ 2357222 h 3496775"/>
              <a:gd name="connsiteX48-2071" fmla="*/ 2348033 w 3248648"/>
              <a:gd name="connsiteY48-2072" fmla="*/ 2173423 h 3496775"/>
              <a:gd name="connsiteX49-2073" fmla="*/ 2609946 w 3248648"/>
              <a:gd name="connsiteY49-2074" fmla="*/ 1787445 h 3496775"/>
              <a:gd name="connsiteX50-2075" fmla="*/ 2651301 w 3248648"/>
              <a:gd name="connsiteY50-2076" fmla="*/ 1438227 h 3496775"/>
              <a:gd name="connsiteX51-2077" fmla="*/ 2798340 w 3248648"/>
              <a:gd name="connsiteY51-2078" fmla="*/ 1387682 h 3496775"/>
              <a:gd name="connsiteX52-2079" fmla="*/ 2779960 w 3248648"/>
              <a:gd name="connsiteY52-2080" fmla="*/ 1291187 h 3496775"/>
              <a:gd name="connsiteX53-2081" fmla="*/ 2770770 w 3248648"/>
              <a:gd name="connsiteY53-2082" fmla="*/ 1231453 h 3496775"/>
              <a:gd name="connsiteX54-2083" fmla="*/ 2775365 w 3248648"/>
              <a:gd name="connsiteY54-2084" fmla="*/ 1102793 h 3496775"/>
              <a:gd name="connsiteX55-2085" fmla="*/ 2853480 w 3248648"/>
              <a:gd name="connsiteY55-2086" fmla="*/ 1185503 h 3496775"/>
              <a:gd name="connsiteX56-2087" fmla="*/ 2807530 w 3248648"/>
              <a:gd name="connsiteY56-2088" fmla="*/ 1066034 h 3496775"/>
              <a:gd name="connsiteX57-2089" fmla="*/ 2835100 w 3248648"/>
              <a:gd name="connsiteY57-2090" fmla="*/ 1020084 h 3496775"/>
              <a:gd name="connsiteX58-2091" fmla="*/ 2986734 w 3248648"/>
              <a:gd name="connsiteY58-2092" fmla="*/ 771955 h 3496775"/>
              <a:gd name="connsiteX59-2093" fmla="*/ 2729415 w 3248648"/>
              <a:gd name="connsiteY59-2094" fmla="*/ 868450 h 3496775"/>
              <a:gd name="connsiteX60-2095" fmla="*/ 3074039 w 3248648"/>
              <a:gd name="connsiteY60-2096" fmla="*/ 496257 h 3496775"/>
              <a:gd name="connsiteX61-2097" fmla="*/ 3248648 w 3248648"/>
              <a:gd name="connsiteY61-2098" fmla="*/ 27569 h 3496775"/>
              <a:gd name="connsiteX62-2099" fmla="*/ 3119988 w 3248648"/>
              <a:gd name="connsiteY62-2100" fmla="*/ 312458 h 3496775"/>
              <a:gd name="connsiteX63-2101" fmla="*/ 3074039 w 3248648"/>
              <a:gd name="connsiteY63-2102" fmla="*/ 27569 h 3496775"/>
              <a:gd name="connsiteX64-2103" fmla="*/ 3046469 w 3248648"/>
              <a:gd name="connsiteY64-2104" fmla="*/ 385977 h 3496775"/>
              <a:gd name="connsiteX65-2105" fmla="*/ 2968354 w 3248648"/>
              <a:gd name="connsiteY65-2106" fmla="*/ 464092 h 3496775"/>
              <a:gd name="connsiteX66-2107" fmla="*/ 2844290 w 3248648"/>
              <a:gd name="connsiteY66-2108" fmla="*/ 73519 h 3496775"/>
              <a:gd name="connsiteX67-2109" fmla="*/ 2876455 w 3248648"/>
              <a:gd name="connsiteY67-2110" fmla="*/ 523827 h 3496775"/>
              <a:gd name="connsiteX68-2111" fmla="*/ 2715630 w 3248648"/>
              <a:gd name="connsiteY68-2112" fmla="*/ 730601 h 3496775"/>
              <a:gd name="connsiteX69-2113" fmla="*/ 2660491 w 3248648"/>
              <a:gd name="connsiteY69-2114" fmla="*/ 583561 h 3496775"/>
              <a:gd name="connsiteX70-2115" fmla="*/ 2660491 w 3248648"/>
              <a:gd name="connsiteY70-2116" fmla="*/ 441117 h 3496775"/>
              <a:gd name="connsiteX71-2117" fmla="*/ 2586971 w 3248648"/>
              <a:gd name="connsiteY71-2118" fmla="*/ 643296 h 3496775"/>
              <a:gd name="connsiteX72-2119" fmla="*/ 2637516 w 3248648"/>
              <a:gd name="connsiteY72-2120" fmla="*/ 776550 h 3496775"/>
              <a:gd name="connsiteX73-2121" fmla="*/ 2632921 w 3248648"/>
              <a:gd name="connsiteY73-2122" fmla="*/ 836285 h 3496775"/>
              <a:gd name="connsiteX74-2123" fmla="*/ 2481287 w 3248648"/>
              <a:gd name="connsiteY74-2124" fmla="*/ 854665 h 3496775"/>
              <a:gd name="connsiteX75-2125" fmla="*/ 2393982 w 3248648"/>
              <a:gd name="connsiteY75-2126" fmla="*/ 753575 h 3496775"/>
              <a:gd name="connsiteX76-2127" fmla="*/ 2439932 w 3248648"/>
              <a:gd name="connsiteY76-2128" fmla="*/ 597346 h 3496775"/>
              <a:gd name="connsiteX77-2129" fmla="*/ 2430742 w 3248648"/>
              <a:gd name="connsiteY77-2130" fmla="*/ 431927 h 3496775"/>
              <a:gd name="connsiteX78-2131" fmla="*/ 2325058 w 3248648"/>
              <a:gd name="connsiteY78-2132" fmla="*/ 689246 h 3496775"/>
              <a:gd name="connsiteX79-2133" fmla="*/ 2040169 w 3248648"/>
              <a:gd name="connsiteY79-2134" fmla="*/ 459497 h 3496775"/>
              <a:gd name="connsiteX80-2135" fmla="*/ 2063144 w 3248648"/>
              <a:gd name="connsiteY80-2136" fmla="*/ 395167 h 3496775"/>
              <a:gd name="connsiteX81-2137" fmla="*/ 2348033 w 3248648"/>
              <a:gd name="connsiteY81-2138" fmla="*/ 206773 h 3496775"/>
              <a:gd name="connsiteX82-2139" fmla="*/ 2035574 w 3248648"/>
              <a:gd name="connsiteY82-2140" fmla="*/ 307863 h 3496775"/>
              <a:gd name="connsiteX83-2141" fmla="*/ 2150449 w 3248648"/>
              <a:gd name="connsiteY83-2142" fmla="*/ 0 h 3496775"/>
              <a:gd name="connsiteX84-2143" fmla="*/ 1966650 w 3248648"/>
              <a:gd name="connsiteY84-2144" fmla="*/ 257318 h 3496775"/>
              <a:gd name="connsiteX85-2145" fmla="*/ 1952865 w 3248648"/>
              <a:gd name="connsiteY85-2146" fmla="*/ 32164 h 3496775"/>
              <a:gd name="connsiteX86-2147" fmla="*/ 1920700 w 3248648"/>
              <a:gd name="connsiteY86-2148" fmla="*/ 385977 h 3496775"/>
              <a:gd name="connsiteX87-2149" fmla="*/ 1787446 w 3248648"/>
              <a:gd name="connsiteY87-2150" fmla="*/ 119469 h 3496775"/>
              <a:gd name="connsiteX88-2151" fmla="*/ 1847180 w 3248648"/>
              <a:gd name="connsiteY88-2152" fmla="*/ 427332 h 3496775"/>
              <a:gd name="connsiteX89-2153" fmla="*/ 2366412 w 3248648"/>
              <a:gd name="connsiteY89-2154" fmla="*/ 891425 h 3496775"/>
              <a:gd name="connsiteX90-2155" fmla="*/ 2251538 w 3248648"/>
              <a:gd name="connsiteY90-2156" fmla="*/ 804120 h 3496775"/>
              <a:gd name="connsiteX91-2157" fmla="*/ 2030979 w 3248648"/>
              <a:gd name="connsiteY91-2158" fmla="*/ 748980 h 3496775"/>
              <a:gd name="connsiteX92-2159" fmla="*/ 2105865 w 3248648"/>
              <a:gd name="connsiteY92-2160" fmla="*/ 1008858 h 3496775"/>
              <a:gd name="connsiteX93-2161" fmla="*/ 2259254 w 3248648"/>
              <a:gd name="connsiteY93-2162" fmla="*/ 1067227 h 3496775"/>
              <a:gd name="connsiteX94-2163" fmla="*/ 2285163 w 3248648"/>
              <a:gd name="connsiteY94-2164" fmla="*/ 1144483 h 3496775"/>
              <a:gd name="connsiteX95-2165" fmla="*/ 2187208 w 3248648"/>
              <a:gd name="connsiteY95-2166" fmla="*/ 1396872 h 3496775"/>
              <a:gd name="connsiteX96-2167" fmla="*/ 1962055 w 3248648"/>
              <a:gd name="connsiteY96-2168" fmla="*/ 1419847 h 3496775"/>
              <a:gd name="connsiteX97-2169" fmla="*/ 1658786 w 3248648"/>
              <a:gd name="connsiteY97-2170" fmla="*/ 1452012 h 3496775"/>
              <a:gd name="connsiteX98-2171" fmla="*/ 514638 w 3248648"/>
              <a:gd name="connsiteY98-2172" fmla="*/ 1433632 h 3496775"/>
              <a:gd name="connsiteX0-2173" fmla="*/ 514638 w 3248648"/>
              <a:gd name="connsiteY0-2174" fmla="*/ 1433632 h 3496775"/>
              <a:gd name="connsiteX1-2175" fmla="*/ 514638 w 3248648"/>
              <a:gd name="connsiteY1-2176" fmla="*/ 1433632 h 3496775"/>
              <a:gd name="connsiteX2-2177" fmla="*/ 202179 w 3248648"/>
              <a:gd name="connsiteY2-2178" fmla="*/ 1603646 h 3496775"/>
              <a:gd name="connsiteX3-2179" fmla="*/ 18380 w 3248648"/>
              <a:gd name="connsiteY3-2180" fmla="*/ 1787445 h 3496775"/>
              <a:gd name="connsiteX4-2181" fmla="*/ 0 w 3248648"/>
              <a:gd name="connsiteY4-2182" fmla="*/ 2063143 h 3496775"/>
              <a:gd name="connsiteX5-2183" fmla="*/ 151635 w 3248648"/>
              <a:gd name="connsiteY5-2184" fmla="*/ 1952864 h 3496775"/>
              <a:gd name="connsiteX6-2185" fmla="*/ 188394 w 3248648"/>
              <a:gd name="connsiteY6-2186" fmla="*/ 2003409 h 3496775"/>
              <a:gd name="connsiteX7-2187" fmla="*/ 202179 w 3248648"/>
              <a:gd name="connsiteY7-2188" fmla="*/ 1856369 h 3496775"/>
              <a:gd name="connsiteX8-2189" fmla="*/ 280294 w 3248648"/>
              <a:gd name="connsiteY8-2190" fmla="*/ 2269917 h 3496775"/>
              <a:gd name="connsiteX9-2191" fmla="*/ 36760 w 3248648"/>
              <a:gd name="connsiteY9-2192" fmla="*/ 2550211 h 3496775"/>
              <a:gd name="connsiteX10-2193" fmla="*/ 45950 w 3248648"/>
              <a:gd name="connsiteY10-2194" fmla="*/ 3363521 h 3496775"/>
              <a:gd name="connsiteX11-2195" fmla="*/ 105685 w 3248648"/>
              <a:gd name="connsiteY11-2196" fmla="*/ 3326761 h 3496775"/>
              <a:gd name="connsiteX12-2197" fmla="*/ 133255 w 3248648"/>
              <a:gd name="connsiteY12-2198" fmla="*/ 3469206 h 3496775"/>
              <a:gd name="connsiteX13-2199" fmla="*/ 298674 w 3248648"/>
              <a:gd name="connsiteY13-2200" fmla="*/ 3464611 h 3496775"/>
              <a:gd name="connsiteX14-2201" fmla="*/ 353813 w 3248648"/>
              <a:gd name="connsiteY14-2202" fmla="*/ 3427851 h 3496775"/>
              <a:gd name="connsiteX15-2203" fmla="*/ 174609 w 3248648"/>
              <a:gd name="connsiteY15-2204" fmla="*/ 3276217 h 3496775"/>
              <a:gd name="connsiteX16-2205" fmla="*/ 170014 w 3248648"/>
              <a:gd name="connsiteY16-2206" fmla="*/ 2720225 h 3496775"/>
              <a:gd name="connsiteX17-2207" fmla="*/ 390573 w 3248648"/>
              <a:gd name="connsiteY17-2208" fmla="*/ 2605350 h 3496775"/>
              <a:gd name="connsiteX18-2209" fmla="*/ 298674 w 3248648"/>
              <a:gd name="connsiteY18-2210" fmla="*/ 2734010 h 3496775"/>
              <a:gd name="connsiteX19-2211" fmla="*/ 680057 w 3248648"/>
              <a:gd name="connsiteY19-2212" fmla="*/ 3294597 h 3496775"/>
              <a:gd name="connsiteX20-2213" fmla="*/ 721411 w 3248648"/>
              <a:gd name="connsiteY20-2214" fmla="*/ 3262432 h 3496775"/>
              <a:gd name="connsiteX21-2215" fmla="*/ 735196 w 3248648"/>
              <a:gd name="connsiteY21-2216" fmla="*/ 3363521 h 3496775"/>
              <a:gd name="connsiteX22-2217" fmla="*/ 928185 w 3248648"/>
              <a:gd name="connsiteY22-2218" fmla="*/ 3363521 h 3496775"/>
              <a:gd name="connsiteX23-2219" fmla="*/ 974135 w 3248648"/>
              <a:gd name="connsiteY23-2220" fmla="*/ 3331356 h 3496775"/>
              <a:gd name="connsiteX24-2221" fmla="*/ 758171 w 3248648"/>
              <a:gd name="connsiteY24-2222" fmla="*/ 3193507 h 3496775"/>
              <a:gd name="connsiteX25-2223" fmla="*/ 510043 w 3248648"/>
              <a:gd name="connsiteY25-2224" fmla="*/ 2821314 h 3496775"/>
              <a:gd name="connsiteX26-2225" fmla="*/ 519233 w 3248648"/>
              <a:gd name="connsiteY26-2226" fmla="*/ 2738605 h 3496775"/>
              <a:gd name="connsiteX27-2227" fmla="*/ 914400 w 3248648"/>
              <a:gd name="connsiteY27-2228" fmla="*/ 2334247 h 3496775"/>
              <a:gd name="connsiteX28-2229" fmla="*/ 1709331 w 3248648"/>
              <a:gd name="connsiteY28-2230" fmla="*/ 2380197 h 3496775"/>
              <a:gd name="connsiteX29-2231" fmla="*/ 1585267 w 3248648"/>
              <a:gd name="connsiteY29-2232" fmla="*/ 3248647 h 3496775"/>
              <a:gd name="connsiteX30-2233" fmla="*/ 1622026 w 3248648"/>
              <a:gd name="connsiteY30-2234" fmla="*/ 3239457 h 3496775"/>
              <a:gd name="connsiteX31-2235" fmla="*/ 1617432 w 3248648"/>
              <a:gd name="connsiteY31-2236" fmla="*/ 3386496 h 3496775"/>
              <a:gd name="connsiteX32-2237" fmla="*/ 1824205 w 3248648"/>
              <a:gd name="connsiteY32-2238" fmla="*/ 3450826 h 3496775"/>
              <a:gd name="connsiteX33-2239" fmla="*/ 1856370 w 3248648"/>
              <a:gd name="connsiteY33-2240" fmla="*/ 3391091 h 3496775"/>
              <a:gd name="connsiteX34-2241" fmla="*/ 1718521 w 3248648"/>
              <a:gd name="connsiteY34-2242" fmla="*/ 3303786 h 3496775"/>
              <a:gd name="connsiteX35-2243" fmla="*/ 1746091 w 3248648"/>
              <a:gd name="connsiteY35-2244" fmla="*/ 2908619 h 3496775"/>
              <a:gd name="connsiteX36-2245" fmla="*/ 1870155 w 3248648"/>
              <a:gd name="connsiteY36-2246" fmla="*/ 2623730 h 3496775"/>
              <a:gd name="connsiteX37-2247" fmla="*/ 1975840 w 3248648"/>
              <a:gd name="connsiteY37-2248" fmla="*/ 2844289 h 3496775"/>
              <a:gd name="connsiteX38-2249" fmla="*/ 2058549 w 3248648"/>
              <a:gd name="connsiteY38-2250" fmla="*/ 3060253 h 3496775"/>
              <a:gd name="connsiteX39-2251" fmla="*/ 2104499 w 3248648"/>
              <a:gd name="connsiteY39-2252" fmla="*/ 3358926 h 3496775"/>
              <a:gd name="connsiteX40-2253" fmla="*/ 2141259 w 3248648"/>
              <a:gd name="connsiteY40-2254" fmla="*/ 3326761 h 3496775"/>
              <a:gd name="connsiteX41-2255" fmla="*/ 2168828 w 3248648"/>
              <a:gd name="connsiteY41-2256" fmla="*/ 3496775 h 3496775"/>
              <a:gd name="connsiteX42-2257" fmla="*/ 2325058 w 3248648"/>
              <a:gd name="connsiteY42-2258" fmla="*/ 3496775 h 3496775"/>
              <a:gd name="connsiteX43-2259" fmla="*/ 2380197 w 3248648"/>
              <a:gd name="connsiteY43-2260" fmla="*/ 3455421 h 3496775"/>
              <a:gd name="connsiteX44-2261" fmla="*/ 2219373 w 3248648"/>
              <a:gd name="connsiteY44-2262" fmla="*/ 3358926 h 3496775"/>
              <a:gd name="connsiteX45-2263" fmla="*/ 2145854 w 3248648"/>
              <a:gd name="connsiteY45-2264" fmla="*/ 3087823 h 3496775"/>
              <a:gd name="connsiteX46-2265" fmla="*/ 2072334 w 3248648"/>
              <a:gd name="connsiteY46-2266" fmla="*/ 2609945 h 3496775"/>
              <a:gd name="connsiteX47-2267" fmla="*/ 2072334 w 3248648"/>
              <a:gd name="connsiteY47-2268" fmla="*/ 2357222 h 3496775"/>
              <a:gd name="connsiteX48-2269" fmla="*/ 2348033 w 3248648"/>
              <a:gd name="connsiteY48-2270" fmla="*/ 2173423 h 3496775"/>
              <a:gd name="connsiteX49-2271" fmla="*/ 2609946 w 3248648"/>
              <a:gd name="connsiteY49-2272" fmla="*/ 1787445 h 3496775"/>
              <a:gd name="connsiteX50-2273" fmla="*/ 2651301 w 3248648"/>
              <a:gd name="connsiteY50-2274" fmla="*/ 1438227 h 3496775"/>
              <a:gd name="connsiteX51-2275" fmla="*/ 2798340 w 3248648"/>
              <a:gd name="connsiteY51-2276" fmla="*/ 1387682 h 3496775"/>
              <a:gd name="connsiteX52-2277" fmla="*/ 2779960 w 3248648"/>
              <a:gd name="connsiteY52-2278" fmla="*/ 1291187 h 3496775"/>
              <a:gd name="connsiteX53-2279" fmla="*/ 2770770 w 3248648"/>
              <a:gd name="connsiteY53-2280" fmla="*/ 1231453 h 3496775"/>
              <a:gd name="connsiteX54-2281" fmla="*/ 2775365 w 3248648"/>
              <a:gd name="connsiteY54-2282" fmla="*/ 1102793 h 3496775"/>
              <a:gd name="connsiteX55-2283" fmla="*/ 2853480 w 3248648"/>
              <a:gd name="connsiteY55-2284" fmla="*/ 1185503 h 3496775"/>
              <a:gd name="connsiteX56-2285" fmla="*/ 2807530 w 3248648"/>
              <a:gd name="connsiteY56-2286" fmla="*/ 1066034 h 3496775"/>
              <a:gd name="connsiteX57-2287" fmla="*/ 2835100 w 3248648"/>
              <a:gd name="connsiteY57-2288" fmla="*/ 1020084 h 3496775"/>
              <a:gd name="connsiteX58-2289" fmla="*/ 2986734 w 3248648"/>
              <a:gd name="connsiteY58-2290" fmla="*/ 771955 h 3496775"/>
              <a:gd name="connsiteX59-2291" fmla="*/ 2729415 w 3248648"/>
              <a:gd name="connsiteY59-2292" fmla="*/ 868450 h 3496775"/>
              <a:gd name="connsiteX60-2293" fmla="*/ 3074039 w 3248648"/>
              <a:gd name="connsiteY60-2294" fmla="*/ 496257 h 3496775"/>
              <a:gd name="connsiteX61-2295" fmla="*/ 3248648 w 3248648"/>
              <a:gd name="connsiteY61-2296" fmla="*/ 27569 h 3496775"/>
              <a:gd name="connsiteX62-2297" fmla="*/ 3119988 w 3248648"/>
              <a:gd name="connsiteY62-2298" fmla="*/ 312458 h 3496775"/>
              <a:gd name="connsiteX63-2299" fmla="*/ 3074039 w 3248648"/>
              <a:gd name="connsiteY63-2300" fmla="*/ 27569 h 3496775"/>
              <a:gd name="connsiteX64-2301" fmla="*/ 3046469 w 3248648"/>
              <a:gd name="connsiteY64-2302" fmla="*/ 385977 h 3496775"/>
              <a:gd name="connsiteX65-2303" fmla="*/ 2968354 w 3248648"/>
              <a:gd name="connsiteY65-2304" fmla="*/ 464092 h 3496775"/>
              <a:gd name="connsiteX66-2305" fmla="*/ 2844290 w 3248648"/>
              <a:gd name="connsiteY66-2306" fmla="*/ 73519 h 3496775"/>
              <a:gd name="connsiteX67-2307" fmla="*/ 2876455 w 3248648"/>
              <a:gd name="connsiteY67-2308" fmla="*/ 523827 h 3496775"/>
              <a:gd name="connsiteX68-2309" fmla="*/ 2715630 w 3248648"/>
              <a:gd name="connsiteY68-2310" fmla="*/ 730601 h 3496775"/>
              <a:gd name="connsiteX69-2311" fmla="*/ 2660491 w 3248648"/>
              <a:gd name="connsiteY69-2312" fmla="*/ 583561 h 3496775"/>
              <a:gd name="connsiteX70-2313" fmla="*/ 2660491 w 3248648"/>
              <a:gd name="connsiteY70-2314" fmla="*/ 441117 h 3496775"/>
              <a:gd name="connsiteX71-2315" fmla="*/ 2586971 w 3248648"/>
              <a:gd name="connsiteY71-2316" fmla="*/ 643296 h 3496775"/>
              <a:gd name="connsiteX72-2317" fmla="*/ 2637516 w 3248648"/>
              <a:gd name="connsiteY72-2318" fmla="*/ 776550 h 3496775"/>
              <a:gd name="connsiteX73-2319" fmla="*/ 2632921 w 3248648"/>
              <a:gd name="connsiteY73-2320" fmla="*/ 836285 h 3496775"/>
              <a:gd name="connsiteX74-2321" fmla="*/ 2481287 w 3248648"/>
              <a:gd name="connsiteY74-2322" fmla="*/ 854665 h 3496775"/>
              <a:gd name="connsiteX75-2323" fmla="*/ 2393982 w 3248648"/>
              <a:gd name="connsiteY75-2324" fmla="*/ 753575 h 3496775"/>
              <a:gd name="connsiteX76-2325" fmla="*/ 2439932 w 3248648"/>
              <a:gd name="connsiteY76-2326" fmla="*/ 597346 h 3496775"/>
              <a:gd name="connsiteX77-2327" fmla="*/ 2430742 w 3248648"/>
              <a:gd name="connsiteY77-2328" fmla="*/ 431927 h 3496775"/>
              <a:gd name="connsiteX78-2329" fmla="*/ 2325058 w 3248648"/>
              <a:gd name="connsiteY78-2330" fmla="*/ 689246 h 3496775"/>
              <a:gd name="connsiteX79-2331" fmla="*/ 2040169 w 3248648"/>
              <a:gd name="connsiteY79-2332" fmla="*/ 459497 h 3496775"/>
              <a:gd name="connsiteX80-2333" fmla="*/ 2063144 w 3248648"/>
              <a:gd name="connsiteY80-2334" fmla="*/ 395167 h 3496775"/>
              <a:gd name="connsiteX81-2335" fmla="*/ 2348033 w 3248648"/>
              <a:gd name="connsiteY81-2336" fmla="*/ 206773 h 3496775"/>
              <a:gd name="connsiteX82-2337" fmla="*/ 2035574 w 3248648"/>
              <a:gd name="connsiteY82-2338" fmla="*/ 307863 h 3496775"/>
              <a:gd name="connsiteX83-2339" fmla="*/ 2150449 w 3248648"/>
              <a:gd name="connsiteY83-2340" fmla="*/ 0 h 3496775"/>
              <a:gd name="connsiteX84-2341" fmla="*/ 1966650 w 3248648"/>
              <a:gd name="connsiteY84-2342" fmla="*/ 257318 h 3496775"/>
              <a:gd name="connsiteX85-2343" fmla="*/ 1952865 w 3248648"/>
              <a:gd name="connsiteY85-2344" fmla="*/ 32164 h 3496775"/>
              <a:gd name="connsiteX86-2345" fmla="*/ 1920700 w 3248648"/>
              <a:gd name="connsiteY86-2346" fmla="*/ 385977 h 3496775"/>
              <a:gd name="connsiteX87-2347" fmla="*/ 1787446 w 3248648"/>
              <a:gd name="connsiteY87-2348" fmla="*/ 119469 h 3496775"/>
              <a:gd name="connsiteX88-2349" fmla="*/ 1847180 w 3248648"/>
              <a:gd name="connsiteY88-2350" fmla="*/ 427332 h 3496775"/>
              <a:gd name="connsiteX89-2351" fmla="*/ 2366412 w 3248648"/>
              <a:gd name="connsiteY89-2352" fmla="*/ 891425 h 3496775"/>
              <a:gd name="connsiteX90-2353" fmla="*/ 2251538 w 3248648"/>
              <a:gd name="connsiteY90-2354" fmla="*/ 804120 h 3496775"/>
              <a:gd name="connsiteX91-2355" fmla="*/ 2030979 w 3248648"/>
              <a:gd name="connsiteY91-2356" fmla="*/ 748980 h 3496775"/>
              <a:gd name="connsiteX92-2357" fmla="*/ 2105865 w 3248648"/>
              <a:gd name="connsiteY92-2358" fmla="*/ 1008858 h 3496775"/>
              <a:gd name="connsiteX93-2359" fmla="*/ 2259254 w 3248648"/>
              <a:gd name="connsiteY93-2360" fmla="*/ 1067227 h 3496775"/>
              <a:gd name="connsiteX94-2361" fmla="*/ 2285163 w 3248648"/>
              <a:gd name="connsiteY94-2362" fmla="*/ 1144483 h 3496775"/>
              <a:gd name="connsiteX95-2363" fmla="*/ 2187208 w 3248648"/>
              <a:gd name="connsiteY95-2364" fmla="*/ 1396872 h 3496775"/>
              <a:gd name="connsiteX96-2365" fmla="*/ 1962055 w 3248648"/>
              <a:gd name="connsiteY96-2366" fmla="*/ 1419847 h 3496775"/>
              <a:gd name="connsiteX97-2367" fmla="*/ 1658786 w 3248648"/>
              <a:gd name="connsiteY97-2368" fmla="*/ 1452012 h 3496775"/>
              <a:gd name="connsiteX98-2369" fmla="*/ 514638 w 3248648"/>
              <a:gd name="connsiteY98-2370" fmla="*/ 1433632 h 3496775"/>
              <a:gd name="connsiteX0-2371" fmla="*/ 514638 w 3248648"/>
              <a:gd name="connsiteY0-2372" fmla="*/ 1433632 h 3496775"/>
              <a:gd name="connsiteX1-2373" fmla="*/ 514638 w 3248648"/>
              <a:gd name="connsiteY1-2374" fmla="*/ 1433632 h 3496775"/>
              <a:gd name="connsiteX2-2375" fmla="*/ 202179 w 3248648"/>
              <a:gd name="connsiteY2-2376" fmla="*/ 1603646 h 3496775"/>
              <a:gd name="connsiteX3-2377" fmla="*/ 18380 w 3248648"/>
              <a:gd name="connsiteY3-2378" fmla="*/ 1787445 h 3496775"/>
              <a:gd name="connsiteX4-2379" fmla="*/ 0 w 3248648"/>
              <a:gd name="connsiteY4-2380" fmla="*/ 2063143 h 3496775"/>
              <a:gd name="connsiteX5-2381" fmla="*/ 151635 w 3248648"/>
              <a:gd name="connsiteY5-2382" fmla="*/ 1952864 h 3496775"/>
              <a:gd name="connsiteX6-2383" fmla="*/ 188394 w 3248648"/>
              <a:gd name="connsiteY6-2384" fmla="*/ 2003409 h 3496775"/>
              <a:gd name="connsiteX7-2385" fmla="*/ 202179 w 3248648"/>
              <a:gd name="connsiteY7-2386" fmla="*/ 1856369 h 3496775"/>
              <a:gd name="connsiteX8-2387" fmla="*/ 280294 w 3248648"/>
              <a:gd name="connsiteY8-2388" fmla="*/ 2269917 h 3496775"/>
              <a:gd name="connsiteX9-2389" fmla="*/ 36760 w 3248648"/>
              <a:gd name="connsiteY9-2390" fmla="*/ 2550211 h 3496775"/>
              <a:gd name="connsiteX10-2391" fmla="*/ 45950 w 3248648"/>
              <a:gd name="connsiteY10-2392" fmla="*/ 3363521 h 3496775"/>
              <a:gd name="connsiteX11-2393" fmla="*/ 105685 w 3248648"/>
              <a:gd name="connsiteY11-2394" fmla="*/ 3326761 h 3496775"/>
              <a:gd name="connsiteX12-2395" fmla="*/ 133255 w 3248648"/>
              <a:gd name="connsiteY12-2396" fmla="*/ 3469206 h 3496775"/>
              <a:gd name="connsiteX13-2397" fmla="*/ 298674 w 3248648"/>
              <a:gd name="connsiteY13-2398" fmla="*/ 3464611 h 3496775"/>
              <a:gd name="connsiteX14-2399" fmla="*/ 353813 w 3248648"/>
              <a:gd name="connsiteY14-2400" fmla="*/ 3427851 h 3496775"/>
              <a:gd name="connsiteX15-2401" fmla="*/ 174609 w 3248648"/>
              <a:gd name="connsiteY15-2402" fmla="*/ 3276217 h 3496775"/>
              <a:gd name="connsiteX16-2403" fmla="*/ 170014 w 3248648"/>
              <a:gd name="connsiteY16-2404" fmla="*/ 2720225 h 3496775"/>
              <a:gd name="connsiteX17-2405" fmla="*/ 390573 w 3248648"/>
              <a:gd name="connsiteY17-2406" fmla="*/ 2605350 h 3496775"/>
              <a:gd name="connsiteX18-2407" fmla="*/ 298674 w 3248648"/>
              <a:gd name="connsiteY18-2408" fmla="*/ 2734010 h 3496775"/>
              <a:gd name="connsiteX19-2409" fmla="*/ 680057 w 3248648"/>
              <a:gd name="connsiteY19-2410" fmla="*/ 3294597 h 3496775"/>
              <a:gd name="connsiteX20-2411" fmla="*/ 721411 w 3248648"/>
              <a:gd name="connsiteY20-2412" fmla="*/ 3262432 h 3496775"/>
              <a:gd name="connsiteX21-2413" fmla="*/ 735196 w 3248648"/>
              <a:gd name="connsiteY21-2414" fmla="*/ 3363521 h 3496775"/>
              <a:gd name="connsiteX22-2415" fmla="*/ 928185 w 3248648"/>
              <a:gd name="connsiteY22-2416" fmla="*/ 3363521 h 3496775"/>
              <a:gd name="connsiteX23-2417" fmla="*/ 974135 w 3248648"/>
              <a:gd name="connsiteY23-2418" fmla="*/ 3331356 h 3496775"/>
              <a:gd name="connsiteX24-2419" fmla="*/ 758171 w 3248648"/>
              <a:gd name="connsiteY24-2420" fmla="*/ 3193507 h 3496775"/>
              <a:gd name="connsiteX25-2421" fmla="*/ 510043 w 3248648"/>
              <a:gd name="connsiteY25-2422" fmla="*/ 2821314 h 3496775"/>
              <a:gd name="connsiteX26-2423" fmla="*/ 519233 w 3248648"/>
              <a:gd name="connsiteY26-2424" fmla="*/ 2738605 h 3496775"/>
              <a:gd name="connsiteX27-2425" fmla="*/ 914400 w 3248648"/>
              <a:gd name="connsiteY27-2426" fmla="*/ 2334247 h 3496775"/>
              <a:gd name="connsiteX28-2427" fmla="*/ 1709331 w 3248648"/>
              <a:gd name="connsiteY28-2428" fmla="*/ 2380197 h 3496775"/>
              <a:gd name="connsiteX29-2429" fmla="*/ 1585267 w 3248648"/>
              <a:gd name="connsiteY29-2430" fmla="*/ 3248647 h 3496775"/>
              <a:gd name="connsiteX30-2431" fmla="*/ 1622026 w 3248648"/>
              <a:gd name="connsiteY30-2432" fmla="*/ 3239457 h 3496775"/>
              <a:gd name="connsiteX31-2433" fmla="*/ 1617432 w 3248648"/>
              <a:gd name="connsiteY31-2434" fmla="*/ 3386496 h 3496775"/>
              <a:gd name="connsiteX32-2435" fmla="*/ 1824205 w 3248648"/>
              <a:gd name="connsiteY32-2436" fmla="*/ 3450826 h 3496775"/>
              <a:gd name="connsiteX33-2437" fmla="*/ 1856370 w 3248648"/>
              <a:gd name="connsiteY33-2438" fmla="*/ 3391091 h 3496775"/>
              <a:gd name="connsiteX34-2439" fmla="*/ 1718521 w 3248648"/>
              <a:gd name="connsiteY34-2440" fmla="*/ 3303786 h 3496775"/>
              <a:gd name="connsiteX35-2441" fmla="*/ 1746091 w 3248648"/>
              <a:gd name="connsiteY35-2442" fmla="*/ 2908619 h 3496775"/>
              <a:gd name="connsiteX36-2443" fmla="*/ 1870155 w 3248648"/>
              <a:gd name="connsiteY36-2444" fmla="*/ 2623730 h 3496775"/>
              <a:gd name="connsiteX37-2445" fmla="*/ 1975840 w 3248648"/>
              <a:gd name="connsiteY37-2446" fmla="*/ 2844289 h 3496775"/>
              <a:gd name="connsiteX38-2447" fmla="*/ 2058549 w 3248648"/>
              <a:gd name="connsiteY38-2448" fmla="*/ 3060253 h 3496775"/>
              <a:gd name="connsiteX39-2449" fmla="*/ 2104499 w 3248648"/>
              <a:gd name="connsiteY39-2450" fmla="*/ 3358926 h 3496775"/>
              <a:gd name="connsiteX40-2451" fmla="*/ 2141259 w 3248648"/>
              <a:gd name="connsiteY40-2452" fmla="*/ 3326761 h 3496775"/>
              <a:gd name="connsiteX41-2453" fmla="*/ 2168828 w 3248648"/>
              <a:gd name="connsiteY41-2454" fmla="*/ 3496775 h 3496775"/>
              <a:gd name="connsiteX42-2455" fmla="*/ 2325058 w 3248648"/>
              <a:gd name="connsiteY42-2456" fmla="*/ 3496775 h 3496775"/>
              <a:gd name="connsiteX43-2457" fmla="*/ 2380197 w 3248648"/>
              <a:gd name="connsiteY43-2458" fmla="*/ 3455421 h 3496775"/>
              <a:gd name="connsiteX44-2459" fmla="*/ 2219373 w 3248648"/>
              <a:gd name="connsiteY44-2460" fmla="*/ 3358926 h 3496775"/>
              <a:gd name="connsiteX45-2461" fmla="*/ 2145854 w 3248648"/>
              <a:gd name="connsiteY45-2462" fmla="*/ 3087823 h 3496775"/>
              <a:gd name="connsiteX46-2463" fmla="*/ 2072334 w 3248648"/>
              <a:gd name="connsiteY46-2464" fmla="*/ 2609945 h 3496775"/>
              <a:gd name="connsiteX47-2465" fmla="*/ 2072334 w 3248648"/>
              <a:gd name="connsiteY47-2466" fmla="*/ 2357222 h 3496775"/>
              <a:gd name="connsiteX48-2467" fmla="*/ 2348033 w 3248648"/>
              <a:gd name="connsiteY48-2468" fmla="*/ 2173423 h 3496775"/>
              <a:gd name="connsiteX49-2469" fmla="*/ 2609946 w 3248648"/>
              <a:gd name="connsiteY49-2470" fmla="*/ 1787445 h 3496775"/>
              <a:gd name="connsiteX50-2471" fmla="*/ 2651301 w 3248648"/>
              <a:gd name="connsiteY50-2472" fmla="*/ 1438227 h 3496775"/>
              <a:gd name="connsiteX51-2473" fmla="*/ 2798340 w 3248648"/>
              <a:gd name="connsiteY51-2474" fmla="*/ 1387682 h 3496775"/>
              <a:gd name="connsiteX52-2475" fmla="*/ 2779960 w 3248648"/>
              <a:gd name="connsiteY52-2476" fmla="*/ 1291187 h 3496775"/>
              <a:gd name="connsiteX53-2477" fmla="*/ 2770770 w 3248648"/>
              <a:gd name="connsiteY53-2478" fmla="*/ 1231453 h 3496775"/>
              <a:gd name="connsiteX54-2479" fmla="*/ 2775365 w 3248648"/>
              <a:gd name="connsiteY54-2480" fmla="*/ 1102793 h 3496775"/>
              <a:gd name="connsiteX55-2481" fmla="*/ 2853480 w 3248648"/>
              <a:gd name="connsiteY55-2482" fmla="*/ 1185503 h 3496775"/>
              <a:gd name="connsiteX56-2483" fmla="*/ 2807530 w 3248648"/>
              <a:gd name="connsiteY56-2484" fmla="*/ 1066034 h 3496775"/>
              <a:gd name="connsiteX57-2485" fmla="*/ 2835100 w 3248648"/>
              <a:gd name="connsiteY57-2486" fmla="*/ 1020084 h 3496775"/>
              <a:gd name="connsiteX58-2487" fmla="*/ 2986734 w 3248648"/>
              <a:gd name="connsiteY58-2488" fmla="*/ 771955 h 3496775"/>
              <a:gd name="connsiteX59-2489" fmla="*/ 2729415 w 3248648"/>
              <a:gd name="connsiteY59-2490" fmla="*/ 868450 h 3496775"/>
              <a:gd name="connsiteX60-2491" fmla="*/ 3074039 w 3248648"/>
              <a:gd name="connsiteY60-2492" fmla="*/ 496257 h 3496775"/>
              <a:gd name="connsiteX61-2493" fmla="*/ 3248648 w 3248648"/>
              <a:gd name="connsiteY61-2494" fmla="*/ 27569 h 3496775"/>
              <a:gd name="connsiteX62-2495" fmla="*/ 3119988 w 3248648"/>
              <a:gd name="connsiteY62-2496" fmla="*/ 312458 h 3496775"/>
              <a:gd name="connsiteX63-2497" fmla="*/ 3074039 w 3248648"/>
              <a:gd name="connsiteY63-2498" fmla="*/ 27569 h 3496775"/>
              <a:gd name="connsiteX64-2499" fmla="*/ 3046469 w 3248648"/>
              <a:gd name="connsiteY64-2500" fmla="*/ 385977 h 3496775"/>
              <a:gd name="connsiteX65-2501" fmla="*/ 2968354 w 3248648"/>
              <a:gd name="connsiteY65-2502" fmla="*/ 464092 h 3496775"/>
              <a:gd name="connsiteX66-2503" fmla="*/ 2844290 w 3248648"/>
              <a:gd name="connsiteY66-2504" fmla="*/ 73519 h 3496775"/>
              <a:gd name="connsiteX67-2505" fmla="*/ 2876455 w 3248648"/>
              <a:gd name="connsiteY67-2506" fmla="*/ 523827 h 3496775"/>
              <a:gd name="connsiteX68-2507" fmla="*/ 2715630 w 3248648"/>
              <a:gd name="connsiteY68-2508" fmla="*/ 730601 h 3496775"/>
              <a:gd name="connsiteX69-2509" fmla="*/ 2660491 w 3248648"/>
              <a:gd name="connsiteY69-2510" fmla="*/ 583561 h 3496775"/>
              <a:gd name="connsiteX70-2511" fmla="*/ 2660491 w 3248648"/>
              <a:gd name="connsiteY70-2512" fmla="*/ 441117 h 3496775"/>
              <a:gd name="connsiteX71-2513" fmla="*/ 2586971 w 3248648"/>
              <a:gd name="connsiteY71-2514" fmla="*/ 643296 h 3496775"/>
              <a:gd name="connsiteX72-2515" fmla="*/ 2637516 w 3248648"/>
              <a:gd name="connsiteY72-2516" fmla="*/ 776550 h 3496775"/>
              <a:gd name="connsiteX73-2517" fmla="*/ 2632921 w 3248648"/>
              <a:gd name="connsiteY73-2518" fmla="*/ 836285 h 3496775"/>
              <a:gd name="connsiteX74-2519" fmla="*/ 2481287 w 3248648"/>
              <a:gd name="connsiteY74-2520" fmla="*/ 854665 h 3496775"/>
              <a:gd name="connsiteX75-2521" fmla="*/ 2393982 w 3248648"/>
              <a:gd name="connsiteY75-2522" fmla="*/ 753575 h 3496775"/>
              <a:gd name="connsiteX76-2523" fmla="*/ 2439932 w 3248648"/>
              <a:gd name="connsiteY76-2524" fmla="*/ 597346 h 3496775"/>
              <a:gd name="connsiteX77-2525" fmla="*/ 2430742 w 3248648"/>
              <a:gd name="connsiteY77-2526" fmla="*/ 431927 h 3496775"/>
              <a:gd name="connsiteX78-2527" fmla="*/ 2325058 w 3248648"/>
              <a:gd name="connsiteY78-2528" fmla="*/ 689246 h 3496775"/>
              <a:gd name="connsiteX79-2529" fmla="*/ 2040169 w 3248648"/>
              <a:gd name="connsiteY79-2530" fmla="*/ 459497 h 3496775"/>
              <a:gd name="connsiteX80-2531" fmla="*/ 2063144 w 3248648"/>
              <a:gd name="connsiteY80-2532" fmla="*/ 395167 h 3496775"/>
              <a:gd name="connsiteX81-2533" fmla="*/ 2348033 w 3248648"/>
              <a:gd name="connsiteY81-2534" fmla="*/ 206773 h 3496775"/>
              <a:gd name="connsiteX82-2535" fmla="*/ 2035574 w 3248648"/>
              <a:gd name="connsiteY82-2536" fmla="*/ 307863 h 3496775"/>
              <a:gd name="connsiteX83-2537" fmla="*/ 2150449 w 3248648"/>
              <a:gd name="connsiteY83-2538" fmla="*/ 0 h 3496775"/>
              <a:gd name="connsiteX84-2539" fmla="*/ 1966650 w 3248648"/>
              <a:gd name="connsiteY84-2540" fmla="*/ 257318 h 3496775"/>
              <a:gd name="connsiteX85-2541" fmla="*/ 1952865 w 3248648"/>
              <a:gd name="connsiteY85-2542" fmla="*/ 32164 h 3496775"/>
              <a:gd name="connsiteX86-2543" fmla="*/ 1920700 w 3248648"/>
              <a:gd name="connsiteY86-2544" fmla="*/ 385977 h 3496775"/>
              <a:gd name="connsiteX87-2545" fmla="*/ 1787446 w 3248648"/>
              <a:gd name="connsiteY87-2546" fmla="*/ 119469 h 3496775"/>
              <a:gd name="connsiteX88-2547" fmla="*/ 1847180 w 3248648"/>
              <a:gd name="connsiteY88-2548" fmla="*/ 427332 h 3496775"/>
              <a:gd name="connsiteX89-2549" fmla="*/ 2366412 w 3248648"/>
              <a:gd name="connsiteY89-2550" fmla="*/ 891425 h 3496775"/>
              <a:gd name="connsiteX90-2551" fmla="*/ 2251538 w 3248648"/>
              <a:gd name="connsiteY90-2552" fmla="*/ 804120 h 3496775"/>
              <a:gd name="connsiteX91-2553" fmla="*/ 2065635 w 3248648"/>
              <a:gd name="connsiteY91-2554" fmla="*/ 746314 h 3496775"/>
              <a:gd name="connsiteX92-2555" fmla="*/ 2105865 w 3248648"/>
              <a:gd name="connsiteY92-2556" fmla="*/ 1008858 h 3496775"/>
              <a:gd name="connsiteX93-2557" fmla="*/ 2259254 w 3248648"/>
              <a:gd name="connsiteY93-2558" fmla="*/ 1067227 h 3496775"/>
              <a:gd name="connsiteX94-2559" fmla="*/ 2285163 w 3248648"/>
              <a:gd name="connsiteY94-2560" fmla="*/ 1144483 h 3496775"/>
              <a:gd name="connsiteX95-2561" fmla="*/ 2187208 w 3248648"/>
              <a:gd name="connsiteY95-2562" fmla="*/ 1396872 h 3496775"/>
              <a:gd name="connsiteX96-2563" fmla="*/ 1962055 w 3248648"/>
              <a:gd name="connsiteY96-2564" fmla="*/ 1419847 h 3496775"/>
              <a:gd name="connsiteX97-2565" fmla="*/ 1658786 w 3248648"/>
              <a:gd name="connsiteY97-2566" fmla="*/ 1452012 h 3496775"/>
              <a:gd name="connsiteX98-2567" fmla="*/ 514638 w 3248648"/>
              <a:gd name="connsiteY98-2568" fmla="*/ 1433632 h 3496775"/>
              <a:gd name="connsiteX0-2569" fmla="*/ 514638 w 3248648"/>
              <a:gd name="connsiteY0-2570" fmla="*/ 1433632 h 3496775"/>
              <a:gd name="connsiteX1-2571" fmla="*/ 514638 w 3248648"/>
              <a:gd name="connsiteY1-2572" fmla="*/ 1433632 h 3496775"/>
              <a:gd name="connsiteX2-2573" fmla="*/ 202179 w 3248648"/>
              <a:gd name="connsiteY2-2574" fmla="*/ 1603646 h 3496775"/>
              <a:gd name="connsiteX3-2575" fmla="*/ 18380 w 3248648"/>
              <a:gd name="connsiteY3-2576" fmla="*/ 1787445 h 3496775"/>
              <a:gd name="connsiteX4-2577" fmla="*/ 0 w 3248648"/>
              <a:gd name="connsiteY4-2578" fmla="*/ 2063143 h 3496775"/>
              <a:gd name="connsiteX5-2579" fmla="*/ 151635 w 3248648"/>
              <a:gd name="connsiteY5-2580" fmla="*/ 1952864 h 3496775"/>
              <a:gd name="connsiteX6-2581" fmla="*/ 188394 w 3248648"/>
              <a:gd name="connsiteY6-2582" fmla="*/ 2003409 h 3496775"/>
              <a:gd name="connsiteX7-2583" fmla="*/ 202179 w 3248648"/>
              <a:gd name="connsiteY7-2584" fmla="*/ 1856369 h 3496775"/>
              <a:gd name="connsiteX8-2585" fmla="*/ 280294 w 3248648"/>
              <a:gd name="connsiteY8-2586" fmla="*/ 2269917 h 3496775"/>
              <a:gd name="connsiteX9-2587" fmla="*/ 36760 w 3248648"/>
              <a:gd name="connsiteY9-2588" fmla="*/ 2550211 h 3496775"/>
              <a:gd name="connsiteX10-2589" fmla="*/ 45950 w 3248648"/>
              <a:gd name="connsiteY10-2590" fmla="*/ 3363521 h 3496775"/>
              <a:gd name="connsiteX11-2591" fmla="*/ 105685 w 3248648"/>
              <a:gd name="connsiteY11-2592" fmla="*/ 3326761 h 3496775"/>
              <a:gd name="connsiteX12-2593" fmla="*/ 133255 w 3248648"/>
              <a:gd name="connsiteY12-2594" fmla="*/ 3469206 h 3496775"/>
              <a:gd name="connsiteX13-2595" fmla="*/ 298674 w 3248648"/>
              <a:gd name="connsiteY13-2596" fmla="*/ 3464611 h 3496775"/>
              <a:gd name="connsiteX14-2597" fmla="*/ 353813 w 3248648"/>
              <a:gd name="connsiteY14-2598" fmla="*/ 3427851 h 3496775"/>
              <a:gd name="connsiteX15-2599" fmla="*/ 174609 w 3248648"/>
              <a:gd name="connsiteY15-2600" fmla="*/ 3276217 h 3496775"/>
              <a:gd name="connsiteX16-2601" fmla="*/ 170014 w 3248648"/>
              <a:gd name="connsiteY16-2602" fmla="*/ 2720225 h 3496775"/>
              <a:gd name="connsiteX17-2603" fmla="*/ 390573 w 3248648"/>
              <a:gd name="connsiteY17-2604" fmla="*/ 2605350 h 3496775"/>
              <a:gd name="connsiteX18-2605" fmla="*/ 298674 w 3248648"/>
              <a:gd name="connsiteY18-2606" fmla="*/ 2734010 h 3496775"/>
              <a:gd name="connsiteX19-2607" fmla="*/ 680057 w 3248648"/>
              <a:gd name="connsiteY19-2608" fmla="*/ 3294597 h 3496775"/>
              <a:gd name="connsiteX20-2609" fmla="*/ 721411 w 3248648"/>
              <a:gd name="connsiteY20-2610" fmla="*/ 3262432 h 3496775"/>
              <a:gd name="connsiteX21-2611" fmla="*/ 735196 w 3248648"/>
              <a:gd name="connsiteY21-2612" fmla="*/ 3363521 h 3496775"/>
              <a:gd name="connsiteX22-2613" fmla="*/ 928185 w 3248648"/>
              <a:gd name="connsiteY22-2614" fmla="*/ 3363521 h 3496775"/>
              <a:gd name="connsiteX23-2615" fmla="*/ 974135 w 3248648"/>
              <a:gd name="connsiteY23-2616" fmla="*/ 3331356 h 3496775"/>
              <a:gd name="connsiteX24-2617" fmla="*/ 758171 w 3248648"/>
              <a:gd name="connsiteY24-2618" fmla="*/ 3193507 h 3496775"/>
              <a:gd name="connsiteX25-2619" fmla="*/ 510043 w 3248648"/>
              <a:gd name="connsiteY25-2620" fmla="*/ 2821314 h 3496775"/>
              <a:gd name="connsiteX26-2621" fmla="*/ 519233 w 3248648"/>
              <a:gd name="connsiteY26-2622" fmla="*/ 2738605 h 3496775"/>
              <a:gd name="connsiteX27-2623" fmla="*/ 914400 w 3248648"/>
              <a:gd name="connsiteY27-2624" fmla="*/ 2334247 h 3496775"/>
              <a:gd name="connsiteX28-2625" fmla="*/ 1709331 w 3248648"/>
              <a:gd name="connsiteY28-2626" fmla="*/ 2380197 h 3496775"/>
              <a:gd name="connsiteX29-2627" fmla="*/ 1585267 w 3248648"/>
              <a:gd name="connsiteY29-2628" fmla="*/ 3248647 h 3496775"/>
              <a:gd name="connsiteX30-2629" fmla="*/ 1622026 w 3248648"/>
              <a:gd name="connsiteY30-2630" fmla="*/ 3239457 h 3496775"/>
              <a:gd name="connsiteX31-2631" fmla="*/ 1617432 w 3248648"/>
              <a:gd name="connsiteY31-2632" fmla="*/ 3386496 h 3496775"/>
              <a:gd name="connsiteX32-2633" fmla="*/ 1824205 w 3248648"/>
              <a:gd name="connsiteY32-2634" fmla="*/ 3450826 h 3496775"/>
              <a:gd name="connsiteX33-2635" fmla="*/ 1856370 w 3248648"/>
              <a:gd name="connsiteY33-2636" fmla="*/ 3391091 h 3496775"/>
              <a:gd name="connsiteX34-2637" fmla="*/ 1718521 w 3248648"/>
              <a:gd name="connsiteY34-2638" fmla="*/ 3303786 h 3496775"/>
              <a:gd name="connsiteX35-2639" fmla="*/ 1746091 w 3248648"/>
              <a:gd name="connsiteY35-2640" fmla="*/ 2908619 h 3496775"/>
              <a:gd name="connsiteX36-2641" fmla="*/ 1870155 w 3248648"/>
              <a:gd name="connsiteY36-2642" fmla="*/ 2623730 h 3496775"/>
              <a:gd name="connsiteX37-2643" fmla="*/ 1975840 w 3248648"/>
              <a:gd name="connsiteY37-2644" fmla="*/ 2844289 h 3496775"/>
              <a:gd name="connsiteX38-2645" fmla="*/ 2058549 w 3248648"/>
              <a:gd name="connsiteY38-2646" fmla="*/ 3060253 h 3496775"/>
              <a:gd name="connsiteX39-2647" fmla="*/ 2104499 w 3248648"/>
              <a:gd name="connsiteY39-2648" fmla="*/ 3358926 h 3496775"/>
              <a:gd name="connsiteX40-2649" fmla="*/ 2141259 w 3248648"/>
              <a:gd name="connsiteY40-2650" fmla="*/ 3326761 h 3496775"/>
              <a:gd name="connsiteX41-2651" fmla="*/ 2168828 w 3248648"/>
              <a:gd name="connsiteY41-2652" fmla="*/ 3496775 h 3496775"/>
              <a:gd name="connsiteX42-2653" fmla="*/ 2325058 w 3248648"/>
              <a:gd name="connsiteY42-2654" fmla="*/ 3496775 h 3496775"/>
              <a:gd name="connsiteX43-2655" fmla="*/ 2380197 w 3248648"/>
              <a:gd name="connsiteY43-2656" fmla="*/ 3455421 h 3496775"/>
              <a:gd name="connsiteX44-2657" fmla="*/ 2219373 w 3248648"/>
              <a:gd name="connsiteY44-2658" fmla="*/ 3358926 h 3496775"/>
              <a:gd name="connsiteX45-2659" fmla="*/ 2145854 w 3248648"/>
              <a:gd name="connsiteY45-2660" fmla="*/ 3087823 h 3496775"/>
              <a:gd name="connsiteX46-2661" fmla="*/ 2072334 w 3248648"/>
              <a:gd name="connsiteY46-2662" fmla="*/ 2609945 h 3496775"/>
              <a:gd name="connsiteX47-2663" fmla="*/ 2072334 w 3248648"/>
              <a:gd name="connsiteY47-2664" fmla="*/ 2357222 h 3496775"/>
              <a:gd name="connsiteX48-2665" fmla="*/ 2348033 w 3248648"/>
              <a:gd name="connsiteY48-2666" fmla="*/ 2173423 h 3496775"/>
              <a:gd name="connsiteX49-2667" fmla="*/ 2609946 w 3248648"/>
              <a:gd name="connsiteY49-2668" fmla="*/ 1787445 h 3496775"/>
              <a:gd name="connsiteX50-2669" fmla="*/ 2651301 w 3248648"/>
              <a:gd name="connsiteY50-2670" fmla="*/ 1438227 h 3496775"/>
              <a:gd name="connsiteX51-2671" fmla="*/ 2798340 w 3248648"/>
              <a:gd name="connsiteY51-2672" fmla="*/ 1387682 h 3496775"/>
              <a:gd name="connsiteX52-2673" fmla="*/ 2779960 w 3248648"/>
              <a:gd name="connsiteY52-2674" fmla="*/ 1291187 h 3496775"/>
              <a:gd name="connsiteX53-2675" fmla="*/ 2770770 w 3248648"/>
              <a:gd name="connsiteY53-2676" fmla="*/ 1231453 h 3496775"/>
              <a:gd name="connsiteX54-2677" fmla="*/ 2775365 w 3248648"/>
              <a:gd name="connsiteY54-2678" fmla="*/ 1102793 h 3496775"/>
              <a:gd name="connsiteX55-2679" fmla="*/ 2853480 w 3248648"/>
              <a:gd name="connsiteY55-2680" fmla="*/ 1185503 h 3496775"/>
              <a:gd name="connsiteX56-2681" fmla="*/ 2807530 w 3248648"/>
              <a:gd name="connsiteY56-2682" fmla="*/ 1066034 h 3496775"/>
              <a:gd name="connsiteX57-2683" fmla="*/ 2835100 w 3248648"/>
              <a:gd name="connsiteY57-2684" fmla="*/ 1020084 h 3496775"/>
              <a:gd name="connsiteX58-2685" fmla="*/ 2986734 w 3248648"/>
              <a:gd name="connsiteY58-2686" fmla="*/ 771955 h 3496775"/>
              <a:gd name="connsiteX59-2687" fmla="*/ 2729415 w 3248648"/>
              <a:gd name="connsiteY59-2688" fmla="*/ 868450 h 3496775"/>
              <a:gd name="connsiteX60-2689" fmla="*/ 3074039 w 3248648"/>
              <a:gd name="connsiteY60-2690" fmla="*/ 496257 h 3496775"/>
              <a:gd name="connsiteX61-2691" fmla="*/ 3248648 w 3248648"/>
              <a:gd name="connsiteY61-2692" fmla="*/ 27569 h 3496775"/>
              <a:gd name="connsiteX62-2693" fmla="*/ 3119988 w 3248648"/>
              <a:gd name="connsiteY62-2694" fmla="*/ 312458 h 3496775"/>
              <a:gd name="connsiteX63-2695" fmla="*/ 3074039 w 3248648"/>
              <a:gd name="connsiteY63-2696" fmla="*/ 27569 h 3496775"/>
              <a:gd name="connsiteX64-2697" fmla="*/ 3046469 w 3248648"/>
              <a:gd name="connsiteY64-2698" fmla="*/ 385977 h 3496775"/>
              <a:gd name="connsiteX65-2699" fmla="*/ 2968354 w 3248648"/>
              <a:gd name="connsiteY65-2700" fmla="*/ 464092 h 3496775"/>
              <a:gd name="connsiteX66-2701" fmla="*/ 2844290 w 3248648"/>
              <a:gd name="connsiteY66-2702" fmla="*/ 73519 h 3496775"/>
              <a:gd name="connsiteX67-2703" fmla="*/ 2876455 w 3248648"/>
              <a:gd name="connsiteY67-2704" fmla="*/ 523827 h 3496775"/>
              <a:gd name="connsiteX68-2705" fmla="*/ 2715630 w 3248648"/>
              <a:gd name="connsiteY68-2706" fmla="*/ 730601 h 3496775"/>
              <a:gd name="connsiteX69-2707" fmla="*/ 2660491 w 3248648"/>
              <a:gd name="connsiteY69-2708" fmla="*/ 583561 h 3496775"/>
              <a:gd name="connsiteX70-2709" fmla="*/ 2660491 w 3248648"/>
              <a:gd name="connsiteY70-2710" fmla="*/ 441117 h 3496775"/>
              <a:gd name="connsiteX71-2711" fmla="*/ 2586971 w 3248648"/>
              <a:gd name="connsiteY71-2712" fmla="*/ 643296 h 3496775"/>
              <a:gd name="connsiteX72-2713" fmla="*/ 2637516 w 3248648"/>
              <a:gd name="connsiteY72-2714" fmla="*/ 776550 h 3496775"/>
              <a:gd name="connsiteX73-2715" fmla="*/ 2632921 w 3248648"/>
              <a:gd name="connsiteY73-2716" fmla="*/ 836285 h 3496775"/>
              <a:gd name="connsiteX74-2717" fmla="*/ 2481287 w 3248648"/>
              <a:gd name="connsiteY74-2718" fmla="*/ 854665 h 3496775"/>
              <a:gd name="connsiteX75-2719" fmla="*/ 2393982 w 3248648"/>
              <a:gd name="connsiteY75-2720" fmla="*/ 753575 h 3496775"/>
              <a:gd name="connsiteX76-2721" fmla="*/ 2439932 w 3248648"/>
              <a:gd name="connsiteY76-2722" fmla="*/ 597346 h 3496775"/>
              <a:gd name="connsiteX77-2723" fmla="*/ 2430742 w 3248648"/>
              <a:gd name="connsiteY77-2724" fmla="*/ 431927 h 3496775"/>
              <a:gd name="connsiteX78-2725" fmla="*/ 2325058 w 3248648"/>
              <a:gd name="connsiteY78-2726" fmla="*/ 689246 h 3496775"/>
              <a:gd name="connsiteX79-2727" fmla="*/ 2040169 w 3248648"/>
              <a:gd name="connsiteY79-2728" fmla="*/ 459497 h 3496775"/>
              <a:gd name="connsiteX80-2729" fmla="*/ 2063144 w 3248648"/>
              <a:gd name="connsiteY80-2730" fmla="*/ 395167 h 3496775"/>
              <a:gd name="connsiteX81-2731" fmla="*/ 2348033 w 3248648"/>
              <a:gd name="connsiteY81-2732" fmla="*/ 206773 h 3496775"/>
              <a:gd name="connsiteX82-2733" fmla="*/ 2035574 w 3248648"/>
              <a:gd name="connsiteY82-2734" fmla="*/ 307863 h 3496775"/>
              <a:gd name="connsiteX83-2735" fmla="*/ 2150449 w 3248648"/>
              <a:gd name="connsiteY83-2736" fmla="*/ 0 h 3496775"/>
              <a:gd name="connsiteX84-2737" fmla="*/ 1966650 w 3248648"/>
              <a:gd name="connsiteY84-2738" fmla="*/ 257318 h 3496775"/>
              <a:gd name="connsiteX85-2739" fmla="*/ 1952865 w 3248648"/>
              <a:gd name="connsiteY85-2740" fmla="*/ 32164 h 3496775"/>
              <a:gd name="connsiteX86-2741" fmla="*/ 1920700 w 3248648"/>
              <a:gd name="connsiteY86-2742" fmla="*/ 385977 h 3496775"/>
              <a:gd name="connsiteX87-2743" fmla="*/ 1787446 w 3248648"/>
              <a:gd name="connsiteY87-2744" fmla="*/ 119469 h 3496775"/>
              <a:gd name="connsiteX88-2745" fmla="*/ 1847180 w 3248648"/>
              <a:gd name="connsiteY88-2746" fmla="*/ 427332 h 3496775"/>
              <a:gd name="connsiteX89-2747" fmla="*/ 2366412 w 3248648"/>
              <a:gd name="connsiteY89-2748" fmla="*/ 891425 h 3496775"/>
              <a:gd name="connsiteX90-2749" fmla="*/ 2251538 w 3248648"/>
              <a:gd name="connsiteY90-2750" fmla="*/ 804120 h 3496775"/>
              <a:gd name="connsiteX91-2751" fmla="*/ 2065635 w 3248648"/>
              <a:gd name="connsiteY91-2752" fmla="*/ 746314 h 3496775"/>
              <a:gd name="connsiteX92-2753" fmla="*/ 2105865 w 3248648"/>
              <a:gd name="connsiteY92-2754" fmla="*/ 1008858 h 3496775"/>
              <a:gd name="connsiteX93-2755" fmla="*/ 2259254 w 3248648"/>
              <a:gd name="connsiteY93-2756" fmla="*/ 1067227 h 3496775"/>
              <a:gd name="connsiteX94-2757" fmla="*/ 2285163 w 3248648"/>
              <a:gd name="connsiteY94-2758" fmla="*/ 1144483 h 3496775"/>
              <a:gd name="connsiteX95-2759" fmla="*/ 2187208 w 3248648"/>
              <a:gd name="connsiteY95-2760" fmla="*/ 1396872 h 3496775"/>
              <a:gd name="connsiteX96-2761" fmla="*/ 1962055 w 3248648"/>
              <a:gd name="connsiteY96-2762" fmla="*/ 1419847 h 3496775"/>
              <a:gd name="connsiteX97-2763" fmla="*/ 1658786 w 3248648"/>
              <a:gd name="connsiteY97-2764" fmla="*/ 1452012 h 3496775"/>
              <a:gd name="connsiteX98-2765" fmla="*/ 514638 w 3248648"/>
              <a:gd name="connsiteY98-2766" fmla="*/ 1433632 h 3496775"/>
              <a:gd name="connsiteX0-2767" fmla="*/ 514638 w 3248648"/>
              <a:gd name="connsiteY0-2768" fmla="*/ 1433632 h 3496775"/>
              <a:gd name="connsiteX1-2769" fmla="*/ 514638 w 3248648"/>
              <a:gd name="connsiteY1-2770" fmla="*/ 1433632 h 3496775"/>
              <a:gd name="connsiteX2-2771" fmla="*/ 202179 w 3248648"/>
              <a:gd name="connsiteY2-2772" fmla="*/ 1603646 h 3496775"/>
              <a:gd name="connsiteX3-2773" fmla="*/ 18380 w 3248648"/>
              <a:gd name="connsiteY3-2774" fmla="*/ 1787445 h 3496775"/>
              <a:gd name="connsiteX4-2775" fmla="*/ 0 w 3248648"/>
              <a:gd name="connsiteY4-2776" fmla="*/ 2063143 h 3496775"/>
              <a:gd name="connsiteX5-2777" fmla="*/ 151635 w 3248648"/>
              <a:gd name="connsiteY5-2778" fmla="*/ 1952864 h 3496775"/>
              <a:gd name="connsiteX6-2779" fmla="*/ 188394 w 3248648"/>
              <a:gd name="connsiteY6-2780" fmla="*/ 2003409 h 3496775"/>
              <a:gd name="connsiteX7-2781" fmla="*/ 202179 w 3248648"/>
              <a:gd name="connsiteY7-2782" fmla="*/ 1856369 h 3496775"/>
              <a:gd name="connsiteX8-2783" fmla="*/ 280294 w 3248648"/>
              <a:gd name="connsiteY8-2784" fmla="*/ 2269917 h 3496775"/>
              <a:gd name="connsiteX9-2785" fmla="*/ 36760 w 3248648"/>
              <a:gd name="connsiteY9-2786" fmla="*/ 2550211 h 3496775"/>
              <a:gd name="connsiteX10-2787" fmla="*/ 45950 w 3248648"/>
              <a:gd name="connsiteY10-2788" fmla="*/ 3363521 h 3496775"/>
              <a:gd name="connsiteX11-2789" fmla="*/ 105685 w 3248648"/>
              <a:gd name="connsiteY11-2790" fmla="*/ 3326761 h 3496775"/>
              <a:gd name="connsiteX12-2791" fmla="*/ 133255 w 3248648"/>
              <a:gd name="connsiteY12-2792" fmla="*/ 3469206 h 3496775"/>
              <a:gd name="connsiteX13-2793" fmla="*/ 298674 w 3248648"/>
              <a:gd name="connsiteY13-2794" fmla="*/ 3464611 h 3496775"/>
              <a:gd name="connsiteX14-2795" fmla="*/ 353813 w 3248648"/>
              <a:gd name="connsiteY14-2796" fmla="*/ 3427851 h 3496775"/>
              <a:gd name="connsiteX15-2797" fmla="*/ 174609 w 3248648"/>
              <a:gd name="connsiteY15-2798" fmla="*/ 3276217 h 3496775"/>
              <a:gd name="connsiteX16-2799" fmla="*/ 170014 w 3248648"/>
              <a:gd name="connsiteY16-2800" fmla="*/ 2720225 h 3496775"/>
              <a:gd name="connsiteX17-2801" fmla="*/ 390573 w 3248648"/>
              <a:gd name="connsiteY17-2802" fmla="*/ 2605350 h 3496775"/>
              <a:gd name="connsiteX18-2803" fmla="*/ 298674 w 3248648"/>
              <a:gd name="connsiteY18-2804" fmla="*/ 2734010 h 3496775"/>
              <a:gd name="connsiteX19-2805" fmla="*/ 680057 w 3248648"/>
              <a:gd name="connsiteY19-2806" fmla="*/ 3294597 h 3496775"/>
              <a:gd name="connsiteX20-2807" fmla="*/ 721411 w 3248648"/>
              <a:gd name="connsiteY20-2808" fmla="*/ 3262432 h 3496775"/>
              <a:gd name="connsiteX21-2809" fmla="*/ 735196 w 3248648"/>
              <a:gd name="connsiteY21-2810" fmla="*/ 3363521 h 3496775"/>
              <a:gd name="connsiteX22-2811" fmla="*/ 928185 w 3248648"/>
              <a:gd name="connsiteY22-2812" fmla="*/ 3363521 h 3496775"/>
              <a:gd name="connsiteX23-2813" fmla="*/ 974135 w 3248648"/>
              <a:gd name="connsiteY23-2814" fmla="*/ 3331356 h 3496775"/>
              <a:gd name="connsiteX24-2815" fmla="*/ 758171 w 3248648"/>
              <a:gd name="connsiteY24-2816" fmla="*/ 3193507 h 3496775"/>
              <a:gd name="connsiteX25-2817" fmla="*/ 510043 w 3248648"/>
              <a:gd name="connsiteY25-2818" fmla="*/ 2821314 h 3496775"/>
              <a:gd name="connsiteX26-2819" fmla="*/ 519233 w 3248648"/>
              <a:gd name="connsiteY26-2820" fmla="*/ 2738605 h 3496775"/>
              <a:gd name="connsiteX27-2821" fmla="*/ 914400 w 3248648"/>
              <a:gd name="connsiteY27-2822" fmla="*/ 2334247 h 3496775"/>
              <a:gd name="connsiteX28-2823" fmla="*/ 1709331 w 3248648"/>
              <a:gd name="connsiteY28-2824" fmla="*/ 2380197 h 3496775"/>
              <a:gd name="connsiteX29-2825" fmla="*/ 1585267 w 3248648"/>
              <a:gd name="connsiteY29-2826" fmla="*/ 3248647 h 3496775"/>
              <a:gd name="connsiteX30-2827" fmla="*/ 1622026 w 3248648"/>
              <a:gd name="connsiteY30-2828" fmla="*/ 3239457 h 3496775"/>
              <a:gd name="connsiteX31-2829" fmla="*/ 1617432 w 3248648"/>
              <a:gd name="connsiteY31-2830" fmla="*/ 3386496 h 3496775"/>
              <a:gd name="connsiteX32-2831" fmla="*/ 1824205 w 3248648"/>
              <a:gd name="connsiteY32-2832" fmla="*/ 3450826 h 3496775"/>
              <a:gd name="connsiteX33-2833" fmla="*/ 1856370 w 3248648"/>
              <a:gd name="connsiteY33-2834" fmla="*/ 3391091 h 3496775"/>
              <a:gd name="connsiteX34-2835" fmla="*/ 1718521 w 3248648"/>
              <a:gd name="connsiteY34-2836" fmla="*/ 3303786 h 3496775"/>
              <a:gd name="connsiteX35-2837" fmla="*/ 1746091 w 3248648"/>
              <a:gd name="connsiteY35-2838" fmla="*/ 2908619 h 3496775"/>
              <a:gd name="connsiteX36-2839" fmla="*/ 1870155 w 3248648"/>
              <a:gd name="connsiteY36-2840" fmla="*/ 2623730 h 3496775"/>
              <a:gd name="connsiteX37-2841" fmla="*/ 1975840 w 3248648"/>
              <a:gd name="connsiteY37-2842" fmla="*/ 2844289 h 3496775"/>
              <a:gd name="connsiteX38-2843" fmla="*/ 2058549 w 3248648"/>
              <a:gd name="connsiteY38-2844" fmla="*/ 3060253 h 3496775"/>
              <a:gd name="connsiteX39-2845" fmla="*/ 2104499 w 3248648"/>
              <a:gd name="connsiteY39-2846" fmla="*/ 3358926 h 3496775"/>
              <a:gd name="connsiteX40-2847" fmla="*/ 2141259 w 3248648"/>
              <a:gd name="connsiteY40-2848" fmla="*/ 3326761 h 3496775"/>
              <a:gd name="connsiteX41-2849" fmla="*/ 2168828 w 3248648"/>
              <a:gd name="connsiteY41-2850" fmla="*/ 3496775 h 3496775"/>
              <a:gd name="connsiteX42-2851" fmla="*/ 2325058 w 3248648"/>
              <a:gd name="connsiteY42-2852" fmla="*/ 3496775 h 3496775"/>
              <a:gd name="connsiteX43-2853" fmla="*/ 2380197 w 3248648"/>
              <a:gd name="connsiteY43-2854" fmla="*/ 3455421 h 3496775"/>
              <a:gd name="connsiteX44-2855" fmla="*/ 2219373 w 3248648"/>
              <a:gd name="connsiteY44-2856" fmla="*/ 3358926 h 3496775"/>
              <a:gd name="connsiteX45-2857" fmla="*/ 2145854 w 3248648"/>
              <a:gd name="connsiteY45-2858" fmla="*/ 3087823 h 3496775"/>
              <a:gd name="connsiteX46-2859" fmla="*/ 2072334 w 3248648"/>
              <a:gd name="connsiteY46-2860" fmla="*/ 2609945 h 3496775"/>
              <a:gd name="connsiteX47-2861" fmla="*/ 2072334 w 3248648"/>
              <a:gd name="connsiteY47-2862" fmla="*/ 2357222 h 3496775"/>
              <a:gd name="connsiteX48-2863" fmla="*/ 2348033 w 3248648"/>
              <a:gd name="connsiteY48-2864" fmla="*/ 2173423 h 3496775"/>
              <a:gd name="connsiteX49-2865" fmla="*/ 2609946 w 3248648"/>
              <a:gd name="connsiteY49-2866" fmla="*/ 1787445 h 3496775"/>
              <a:gd name="connsiteX50-2867" fmla="*/ 2651301 w 3248648"/>
              <a:gd name="connsiteY50-2868" fmla="*/ 1438227 h 3496775"/>
              <a:gd name="connsiteX51-2869" fmla="*/ 2798340 w 3248648"/>
              <a:gd name="connsiteY51-2870" fmla="*/ 1387682 h 3496775"/>
              <a:gd name="connsiteX52-2871" fmla="*/ 2779960 w 3248648"/>
              <a:gd name="connsiteY52-2872" fmla="*/ 1291187 h 3496775"/>
              <a:gd name="connsiteX53-2873" fmla="*/ 2770770 w 3248648"/>
              <a:gd name="connsiteY53-2874" fmla="*/ 1231453 h 3496775"/>
              <a:gd name="connsiteX54-2875" fmla="*/ 2775365 w 3248648"/>
              <a:gd name="connsiteY54-2876" fmla="*/ 1102793 h 3496775"/>
              <a:gd name="connsiteX55-2877" fmla="*/ 2853480 w 3248648"/>
              <a:gd name="connsiteY55-2878" fmla="*/ 1185503 h 3496775"/>
              <a:gd name="connsiteX56-2879" fmla="*/ 2807530 w 3248648"/>
              <a:gd name="connsiteY56-2880" fmla="*/ 1066034 h 3496775"/>
              <a:gd name="connsiteX57-2881" fmla="*/ 2835100 w 3248648"/>
              <a:gd name="connsiteY57-2882" fmla="*/ 1020084 h 3496775"/>
              <a:gd name="connsiteX58-2883" fmla="*/ 2986734 w 3248648"/>
              <a:gd name="connsiteY58-2884" fmla="*/ 771955 h 3496775"/>
              <a:gd name="connsiteX59-2885" fmla="*/ 2729415 w 3248648"/>
              <a:gd name="connsiteY59-2886" fmla="*/ 868450 h 3496775"/>
              <a:gd name="connsiteX60-2887" fmla="*/ 3074039 w 3248648"/>
              <a:gd name="connsiteY60-2888" fmla="*/ 496257 h 3496775"/>
              <a:gd name="connsiteX61-2889" fmla="*/ 3248648 w 3248648"/>
              <a:gd name="connsiteY61-2890" fmla="*/ 27569 h 3496775"/>
              <a:gd name="connsiteX62-2891" fmla="*/ 3119988 w 3248648"/>
              <a:gd name="connsiteY62-2892" fmla="*/ 312458 h 3496775"/>
              <a:gd name="connsiteX63-2893" fmla="*/ 3074039 w 3248648"/>
              <a:gd name="connsiteY63-2894" fmla="*/ 27569 h 3496775"/>
              <a:gd name="connsiteX64-2895" fmla="*/ 3046469 w 3248648"/>
              <a:gd name="connsiteY64-2896" fmla="*/ 385977 h 3496775"/>
              <a:gd name="connsiteX65-2897" fmla="*/ 2968354 w 3248648"/>
              <a:gd name="connsiteY65-2898" fmla="*/ 464092 h 3496775"/>
              <a:gd name="connsiteX66-2899" fmla="*/ 2844290 w 3248648"/>
              <a:gd name="connsiteY66-2900" fmla="*/ 73519 h 3496775"/>
              <a:gd name="connsiteX67-2901" fmla="*/ 2876455 w 3248648"/>
              <a:gd name="connsiteY67-2902" fmla="*/ 523827 h 3496775"/>
              <a:gd name="connsiteX68-2903" fmla="*/ 2715630 w 3248648"/>
              <a:gd name="connsiteY68-2904" fmla="*/ 730601 h 3496775"/>
              <a:gd name="connsiteX69-2905" fmla="*/ 2660491 w 3248648"/>
              <a:gd name="connsiteY69-2906" fmla="*/ 583561 h 3496775"/>
              <a:gd name="connsiteX70-2907" fmla="*/ 2660491 w 3248648"/>
              <a:gd name="connsiteY70-2908" fmla="*/ 441117 h 3496775"/>
              <a:gd name="connsiteX71-2909" fmla="*/ 2586971 w 3248648"/>
              <a:gd name="connsiteY71-2910" fmla="*/ 643296 h 3496775"/>
              <a:gd name="connsiteX72-2911" fmla="*/ 2637516 w 3248648"/>
              <a:gd name="connsiteY72-2912" fmla="*/ 776550 h 3496775"/>
              <a:gd name="connsiteX73-2913" fmla="*/ 2632921 w 3248648"/>
              <a:gd name="connsiteY73-2914" fmla="*/ 836285 h 3496775"/>
              <a:gd name="connsiteX74-2915" fmla="*/ 2481287 w 3248648"/>
              <a:gd name="connsiteY74-2916" fmla="*/ 854665 h 3496775"/>
              <a:gd name="connsiteX75-2917" fmla="*/ 2393982 w 3248648"/>
              <a:gd name="connsiteY75-2918" fmla="*/ 753575 h 3496775"/>
              <a:gd name="connsiteX76-2919" fmla="*/ 2439932 w 3248648"/>
              <a:gd name="connsiteY76-2920" fmla="*/ 597346 h 3496775"/>
              <a:gd name="connsiteX77-2921" fmla="*/ 2430742 w 3248648"/>
              <a:gd name="connsiteY77-2922" fmla="*/ 431927 h 3496775"/>
              <a:gd name="connsiteX78-2923" fmla="*/ 2325058 w 3248648"/>
              <a:gd name="connsiteY78-2924" fmla="*/ 689246 h 3496775"/>
              <a:gd name="connsiteX79-2925" fmla="*/ 2040169 w 3248648"/>
              <a:gd name="connsiteY79-2926" fmla="*/ 459497 h 3496775"/>
              <a:gd name="connsiteX80-2927" fmla="*/ 2063144 w 3248648"/>
              <a:gd name="connsiteY80-2928" fmla="*/ 395167 h 3496775"/>
              <a:gd name="connsiteX81-2929" fmla="*/ 2348033 w 3248648"/>
              <a:gd name="connsiteY81-2930" fmla="*/ 206773 h 3496775"/>
              <a:gd name="connsiteX82-2931" fmla="*/ 2035574 w 3248648"/>
              <a:gd name="connsiteY82-2932" fmla="*/ 307863 h 3496775"/>
              <a:gd name="connsiteX83-2933" fmla="*/ 2150449 w 3248648"/>
              <a:gd name="connsiteY83-2934" fmla="*/ 0 h 3496775"/>
              <a:gd name="connsiteX84-2935" fmla="*/ 1966650 w 3248648"/>
              <a:gd name="connsiteY84-2936" fmla="*/ 257318 h 3496775"/>
              <a:gd name="connsiteX85-2937" fmla="*/ 1952865 w 3248648"/>
              <a:gd name="connsiteY85-2938" fmla="*/ 32164 h 3496775"/>
              <a:gd name="connsiteX86-2939" fmla="*/ 1920700 w 3248648"/>
              <a:gd name="connsiteY86-2940" fmla="*/ 385977 h 3496775"/>
              <a:gd name="connsiteX87-2941" fmla="*/ 1787446 w 3248648"/>
              <a:gd name="connsiteY87-2942" fmla="*/ 119469 h 3496775"/>
              <a:gd name="connsiteX88-2943" fmla="*/ 1847180 w 3248648"/>
              <a:gd name="connsiteY88-2944" fmla="*/ 427332 h 3496775"/>
              <a:gd name="connsiteX89-2945" fmla="*/ 2366412 w 3248648"/>
              <a:gd name="connsiteY89-2946" fmla="*/ 891425 h 3496775"/>
              <a:gd name="connsiteX90-2947" fmla="*/ 2251538 w 3248648"/>
              <a:gd name="connsiteY90-2948" fmla="*/ 804120 h 3496775"/>
              <a:gd name="connsiteX91-2949" fmla="*/ 2065635 w 3248648"/>
              <a:gd name="connsiteY91-2950" fmla="*/ 746314 h 3496775"/>
              <a:gd name="connsiteX92-2951" fmla="*/ 2105865 w 3248648"/>
              <a:gd name="connsiteY92-2952" fmla="*/ 1008858 h 3496775"/>
              <a:gd name="connsiteX93-2953" fmla="*/ 2259254 w 3248648"/>
              <a:gd name="connsiteY93-2954" fmla="*/ 1067227 h 3496775"/>
              <a:gd name="connsiteX94-2955" fmla="*/ 2285163 w 3248648"/>
              <a:gd name="connsiteY94-2956" fmla="*/ 1144483 h 3496775"/>
              <a:gd name="connsiteX95-2957" fmla="*/ 2187208 w 3248648"/>
              <a:gd name="connsiteY95-2958" fmla="*/ 1396872 h 3496775"/>
              <a:gd name="connsiteX96-2959" fmla="*/ 1962055 w 3248648"/>
              <a:gd name="connsiteY96-2960" fmla="*/ 1419847 h 3496775"/>
              <a:gd name="connsiteX97-2961" fmla="*/ 1658786 w 3248648"/>
              <a:gd name="connsiteY97-2962" fmla="*/ 1452012 h 3496775"/>
              <a:gd name="connsiteX98-2963" fmla="*/ 514638 w 3248648"/>
              <a:gd name="connsiteY98-2964" fmla="*/ 1433632 h 3496775"/>
              <a:gd name="connsiteX0-2965" fmla="*/ 514638 w 3248648"/>
              <a:gd name="connsiteY0-2966" fmla="*/ 1433632 h 3496775"/>
              <a:gd name="connsiteX1-2967" fmla="*/ 514638 w 3248648"/>
              <a:gd name="connsiteY1-2968" fmla="*/ 1433632 h 3496775"/>
              <a:gd name="connsiteX2-2969" fmla="*/ 202179 w 3248648"/>
              <a:gd name="connsiteY2-2970" fmla="*/ 1603646 h 3496775"/>
              <a:gd name="connsiteX3-2971" fmla="*/ 18380 w 3248648"/>
              <a:gd name="connsiteY3-2972" fmla="*/ 1787445 h 3496775"/>
              <a:gd name="connsiteX4-2973" fmla="*/ 0 w 3248648"/>
              <a:gd name="connsiteY4-2974" fmla="*/ 2063143 h 3496775"/>
              <a:gd name="connsiteX5-2975" fmla="*/ 151635 w 3248648"/>
              <a:gd name="connsiteY5-2976" fmla="*/ 1952864 h 3496775"/>
              <a:gd name="connsiteX6-2977" fmla="*/ 188394 w 3248648"/>
              <a:gd name="connsiteY6-2978" fmla="*/ 2003409 h 3496775"/>
              <a:gd name="connsiteX7-2979" fmla="*/ 202179 w 3248648"/>
              <a:gd name="connsiteY7-2980" fmla="*/ 1856369 h 3496775"/>
              <a:gd name="connsiteX8-2981" fmla="*/ 280294 w 3248648"/>
              <a:gd name="connsiteY8-2982" fmla="*/ 2269917 h 3496775"/>
              <a:gd name="connsiteX9-2983" fmla="*/ 36760 w 3248648"/>
              <a:gd name="connsiteY9-2984" fmla="*/ 2550211 h 3496775"/>
              <a:gd name="connsiteX10-2985" fmla="*/ 45950 w 3248648"/>
              <a:gd name="connsiteY10-2986" fmla="*/ 3363521 h 3496775"/>
              <a:gd name="connsiteX11-2987" fmla="*/ 105685 w 3248648"/>
              <a:gd name="connsiteY11-2988" fmla="*/ 3326761 h 3496775"/>
              <a:gd name="connsiteX12-2989" fmla="*/ 133255 w 3248648"/>
              <a:gd name="connsiteY12-2990" fmla="*/ 3469206 h 3496775"/>
              <a:gd name="connsiteX13-2991" fmla="*/ 298674 w 3248648"/>
              <a:gd name="connsiteY13-2992" fmla="*/ 3464611 h 3496775"/>
              <a:gd name="connsiteX14-2993" fmla="*/ 353813 w 3248648"/>
              <a:gd name="connsiteY14-2994" fmla="*/ 3427851 h 3496775"/>
              <a:gd name="connsiteX15-2995" fmla="*/ 174609 w 3248648"/>
              <a:gd name="connsiteY15-2996" fmla="*/ 3276217 h 3496775"/>
              <a:gd name="connsiteX16-2997" fmla="*/ 170014 w 3248648"/>
              <a:gd name="connsiteY16-2998" fmla="*/ 2720225 h 3496775"/>
              <a:gd name="connsiteX17-2999" fmla="*/ 390573 w 3248648"/>
              <a:gd name="connsiteY17-3000" fmla="*/ 2605350 h 3496775"/>
              <a:gd name="connsiteX18-3001" fmla="*/ 298674 w 3248648"/>
              <a:gd name="connsiteY18-3002" fmla="*/ 2734010 h 3496775"/>
              <a:gd name="connsiteX19-3003" fmla="*/ 680057 w 3248648"/>
              <a:gd name="connsiteY19-3004" fmla="*/ 3294597 h 3496775"/>
              <a:gd name="connsiteX20-3005" fmla="*/ 721411 w 3248648"/>
              <a:gd name="connsiteY20-3006" fmla="*/ 3262432 h 3496775"/>
              <a:gd name="connsiteX21-3007" fmla="*/ 735196 w 3248648"/>
              <a:gd name="connsiteY21-3008" fmla="*/ 3363521 h 3496775"/>
              <a:gd name="connsiteX22-3009" fmla="*/ 928185 w 3248648"/>
              <a:gd name="connsiteY22-3010" fmla="*/ 3363521 h 3496775"/>
              <a:gd name="connsiteX23-3011" fmla="*/ 974135 w 3248648"/>
              <a:gd name="connsiteY23-3012" fmla="*/ 3331356 h 3496775"/>
              <a:gd name="connsiteX24-3013" fmla="*/ 758171 w 3248648"/>
              <a:gd name="connsiteY24-3014" fmla="*/ 3193507 h 3496775"/>
              <a:gd name="connsiteX25-3015" fmla="*/ 510043 w 3248648"/>
              <a:gd name="connsiteY25-3016" fmla="*/ 2821314 h 3496775"/>
              <a:gd name="connsiteX26-3017" fmla="*/ 519233 w 3248648"/>
              <a:gd name="connsiteY26-3018" fmla="*/ 2738605 h 3496775"/>
              <a:gd name="connsiteX27-3019" fmla="*/ 914400 w 3248648"/>
              <a:gd name="connsiteY27-3020" fmla="*/ 2334247 h 3496775"/>
              <a:gd name="connsiteX28-3021" fmla="*/ 1709331 w 3248648"/>
              <a:gd name="connsiteY28-3022" fmla="*/ 2380197 h 3496775"/>
              <a:gd name="connsiteX29-3023" fmla="*/ 1585267 w 3248648"/>
              <a:gd name="connsiteY29-3024" fmla="*/ 3248647 h 3496775"/>
              <a:gd name="connsiteX30-3025" fmla="*/ 1622026 w 3248648"/>
              <a:gd name="connsiteY30-3026" fmla="*/ 3239457 h 3496775"/>
              <a:gd name="connsiteX31-3027" fmla="*/ 1617432 w 3248648"/>
              <a:gd name="connsiteY31-3028" fmla="*/ 3386496 h 3496775"/>
              <a:gd name="connsiteX32-3029" fmla="*/ 1824205 w 3248648"/>
              <a:gd name="connsiteY32-3030" fmla="*/ 3450826 h 3496775"/>
              <a:gd name="connsiteX33-3031" fmla="*/ 1856370 w 3248648"/>
              <a:gd name="connsiteY33-3032" fmla="*/ 3391091 h 3496775"/>
              <a:gd name="connsiteX34-3033" fmla="*/ 1718521 w 3248648"/>
              <a:gd name="connsiteY34-3034" fmla="*/ 3303786 h 3496775"/>
              <a:gd name="connsiteX35-3035" fmla="*/ 1746091 w 3248648"/>
              <a:gd name="connsiteY35-3036" fmla="*/ 2908619 h 3496775"/>
              <a:gd name="connsiteX36-3037" fmla="*/ 1870155 w 3248648"/>
              <a:gd name="connsiteY36-3038" fmla="*/ 2623730 h 3496775"/>
              <a:gd name="connsiteX37-3039" fmla="*/ 1975840 w 3248648"/>
              <a:gd name="connsiteY37-3040" fmla="*/ 2844289 h 3496775"/>
              <a:gd name="connsiteX38-3041" fmla="*/ 2058549 w 3248648"/>
              <a:gd name="connsiteY38-3042" fmla="*/ 3060253 h 3496775"/>
              <a:gd name="connsiteX39-3043" fmla="*/ 2104499 w 3248648"/>
              <a:gd name="connsiteY39-3044" fmla="*/ 3358926 h 3496775"/>
              <a:gd name="connsiteX40-3045" fmla="*/ 2141259 w 3248648"/>
              <a:gd name="connsiteY40-3046" fmla="*/ 3326761 h 3496775"/>
              <a:gd name="connsiteX41-3047" fmla="*/ 2168828 w 3248648"/>
              <a:gd name="connsiteY41-3048" fmla="*/ 3496775 h 3496775"/>
              <a:gd name="connsiteX42-3049" fmla="*/ 2325058 w 3248648"/>
              <a:gd name="connsiteY42-3050" fmla="*/ 3496775 h 3496775"/>
              <a:gd name="connsiteX43-3051" fmla="*/ 2380197 w 3248648"/>
              <a:gd name="connsiteY43-3052" fmla="*/ 3455421 h 3496775"/>
              <a:gd name="connsiteX44-3053" fmla="*/ 2219373 w 3248648"/>
              <a:gd name="connsiteY44-3054" fmla="*/ 3358926 h 3496775"/>
              <a:gd name="connsiteX45-3055" fmla="*/ 2145854 w 3248648"/>
              <a:gd name="connsiteY45-3056" fmla="*/ 3087823 h 3496775"/>
              <a:gd name="connsiteX46-3057" fmla="*/ 2072334 w 3248648"/>
              <a:gd name="connsiteY46-3058" fmla="*/ 2609945 h 3496775"/>
              <a:gd name="connsiteX47-3059" fmla="*/ 2072334 w 3248648"/>
              <a:gd name="connsiteY47-3060" fmla="*/ 2357222 h 3496775"/>
              <a:gd name="connsiteX48-3061" fmla="*/ 2348033 w 3248648"/>
              <a:gd name="connsiteY48-3062" fmla="*/ 2173423 h 3496775"/>
              <a:gd name="connsiteX49-3063" fmla="*/ 2609946 w 3248648"/>
              <a:gd name="connsiteY49-3064" fmla="*/ 1787445 h 3496775"/>
              <a:gd name="connsiteX50-3065" fmla="*/ 2651301 w 3248648"/>
              <a:gd name="connsiteY50-3066" fmla="*/ 1438227 h 3496775"/>
              <a:gd name="connsiteX51-3067" fmla="*/ 2798340 w 3248648"/>
              <a:gd name="connsiteY51-3068" fmla="*/ 1387682 h 3496775"/>
              <a:gd name="connsiteX52-3069" fmla="*/ 2779960 w 3248648"/>
              <a:gd name="connsiteY52-3070" fmla="*/ 1291187 h 3496775"/>
              <a:gd name="connsiteX53-3071" fmla="*/ 2770770 w 3248648"/>
              <a:gd name="connsiteY53-3072" fmla="*/ 1231453 h 3496775"/>
              <a:gd name="connsiteX54-3073" fmla="*/ 2775365 w 3248648"/>
              <a:gd name="connsiteY54-3074" fmla="*/ 1102793 h 3496775"/>
              <a:gd name="connsiteX55-3075" fmla="*/ 2853480 w 3248648"/>
              <a:gd name="connsiteY55-3076" fmla="*/ 1185503 h 3496775"/>
              <a:gd name="connsiteX56-3077" fmla="*/ 2807530 w 3248648"/>
              <a:gd name="connsiteY56-3078" fmla="*/ 1066034 h 3496775"/>
              <a:gd name="connsiteX57-3079" fmla="*/ 2835100 w 3248648"/>
              <a:gd name="connsiteY57-3080" fmla="*/ 1020084 h 3496775"/>
              <a:gd name="connsiteX58-3081" fmla="*/ 2986734 w 3248648"/>
              <a:gd name="connsiteY58-3082" fmla="*/ 771955 h 3496775"/>
              <a:gd name="connsiteX59-3083" fmla="*/ 2729415 w 3248648"/>
              <a:gd name="connsiteY59-3084" fmla="*/ 868450 h 3496775"/>
              <a:gd name="connsiteX60-3085" fmla="*/ 3074039 w 3248648"/>
              <a:gd name="connsiteY60-3086" fmla="*/ 496257 h 3496775"/>
              <a:gd name="connsiteX61-3087" fmla="*/ 3248648 w 3248648"/>
              <a:gd name="connsiteY61-3088" fmla="*/ 27569 h 3496775"/>
              <a:gd name="connsiteX62-3089" fmla="*/ 3119988 w 3248648"/>
              <a:gd name="connsiteY62-3090" fmla="*/ 312458 h 3496775"/>
              <a:gd name="connsiteX63-3091" fmla="*/ 3074039 w 3248648"/>
              <a:gd name="connsiteY63-3092" fmla="*/ 27569 h 3496775"/>
              <a:gd name="connsiteX64-3093" fmla="*/ 3046469 w 3248648"/>
              <a:gd name="connsiteY64-3094" fmla="*/ 385977 h 3496775"/>
              <a:gd name="connsiteX65-3095" fmla="*/ 2968354 w 3248648"/>
              <a:gd name="connsiteY65-3096" fmla="*/ 464092 h 3496775"/>
              <a:gd name="connsiteX66-3097" fmla="*/ 2844290 w 3248648"/>
              <a:gd name="connsiteY66-3098" fmla="*/ 73519 h 3496775"/>
              <a:gd name="connsiteX67-3099" fmla="*/ 2876455 w 3248648"/>
              <a:gd name="connsiteY67-3100" fmla="*/ 523827 h 3496775"/>
              <a:gd name="connsiteX68-3101" fmla="*/ 2715630 w 3248648"/>
              <a:gd name="connsiteY68-3102" fmla="*/ 730601 h 3496775"/>
              <a:gd name="connsiteX69-3103" fmla="*/ 2660491 w 3248648"/>
              <a:gd name="connsiteY69-3104" fmla="*/ 583561 h 3496775"/>
              <a:gd name="connsiteX70-3105" fmla="*/ 2660491 w 3248648"/>
              <a:gd name="connsiteY70-3106" fmla="*/ 441117 h 3496775"/>
              <a:gd name="connsiteX71-3107" fmla="*/ 2586971 w 3248648"/>
              <a:gd name="connsiteY71-3108" fmla="*/ 643296 h 3496775"/>
              <a:gd name="connsiteX72-3109" fmla="*/ 2637516 w 3248648"/>
              <a:gd name="connsiteY72-3110" fmla="*/ 776550 h 3496775"/>
              <a:gd name="connsiteX73-3111" fmla="*/ 2632921 w 3248648"/>
              <a:gd name="connsiteY73-3112" fmla="*/ 836285 h 3496775"/>
              <a:gd name="connsiteX74-3113" fmla="*/ 2481287 w 3248648"/>
              <a:gd name="connsiteY74-3114" fmla="*/ 854665 h 3496775"/>
              <a:gd name="connsiteX75-3115" fmla="*/ 2393982 w 3248648"/>
              <a:gd name="connsiteY75-3116" fmla="*/ 753575 h 3496775"/>
              <a:gd name="connsiteX76-3117" fmla="*/ 2439932 w 3248648"/>
              <a:gd name="connsiteY76-3118" fmla="*/ 597346 h 3496775"/>
              <a:gd name="connsiteX77-3119" fmla="*/ 2430742 w 3248648"/>
              <a:gd name="connsiteY77-3120" fmla="*/ 431927 h 3496775"/>
              <a:gd name="connsiteX78-3121" fmla="*/ 2325058 w 3248648"/>
              <a:gd name="connsiteY78-3122" fmla="*/ 689246 h 3496775"/>
              <a:gd name="connsiteX79-3123" fmla="*/ 2040169 w 3248648"/>
              <a:gd name="connsiteY79-3124" fmla="*/ 459497 h 3496775"/>
              <a:gd name="connsiteX80-3125" fmla="*/ 2063144 w 3248648"/>
              <a:gd name="connsiteY80-3126" fmla="*/ 395167 h 3496775"/>
              <a:gd name="connsiteX81-3127" fmla="*/ 2348033 w 3248648"/>
              <a:gd name="connsiteY81-3128" fmla="*/ 206773 h 3496775"/>
              <a:gd name="connsiteX82-3129" fmla="*/ 2035574 w 3248648"/>
              <a:gd name="connsiteY82-3130" fmla="*/ 307863 h 3496775"/>
              <a:gd name="connsiteX83-3131" fmla="*/ 2150449 w 3248648"/>
              <a:gd name="connsiteY83-3132" fmla="*/ 0 h 3496775"/>
              <a:gd name="connsiteX84-3133" fmla="*/ 1966650 w 3248648"/>
              <a:gd name="connsiteY84-3134" fmla="*/ 257318 h 3496775"/>
              <a:gd name="connsiteX85-3135" fmla="*/ 1952865 w 3248648"/>
              <a:gd name="connsiteY85-3136" fmla="*/ 32164 h 3496775"/>
              <a:gd name="connsiteX86-3137" fmla="*/ 1920700 w 3248648"/>
              <a:gd name="connsiteY86-3138" fmla="*/ 385977 h 3496775"/>
              <a:gd name="connsiteX87-3139" fmla="*/ 1787446 w 3248648"/>
              <a:gd name="connsiteY87-3140" fmla="*/ 119469 h 3496775"/>
              <a:gd name="connsiteX88-3141" fmla="*/ 1847180 w 3248648"/>
              <a:gd name="connsiteY88-3142" fmla="*/ 427332 h 3496775"/>
              <a:gd name="connsiteX89-3143" fmla="*/ 2366412 w 3248648"/>
              <a:gd name="connsiteY89-3144" fmla="*/ 891425 h 3496775"/>
              <a:gd name="connsiteX90-3145" fmla="*/ 2251538 w 3248648"/>
              <a:gd name="connsiteY90-3146" fmla="*/ 804120 h 3496775"/>
              <a:gd name="connsiteX91-3147" fmla="*/ 2065635 w 3248648"/>
              <a:gd name="connsiteY91-3148" fmla="*/ 746314 h 3496775"/>
              <a:gd name="connsiteX92-3149" fmla="*/ 2105865 w 3248648"/>
              <a:gd name="connsiteY92-3150" fmla="*/ 1008858 h 3496775"/>
              <a:gd name="connsiteX93-3151" fmla="*/ 2259254 w 3248648"/>
              <a:gd name="connsiteY93-3152" fmla="*/ 1067227 h 3496775"/>
              <a:gd name="connsiteX94-3153" fmla="*/ 2285163 w 3248648"/>
              <a:gd name="connsiteY94-3154" fmla="*/ 1144483 h 3496775"/>
              <a:gd name="connsiteX95-3155" fmla="*/ 2187208 w 3248648"/>
              <a:gd name="connsiteY95-3156" fmla="*/ 1396872 h 3496775"/>
              <a:gd name="connsiteX96-3157" fmla="*/ 1962055 w 3248648"/>
              <a:gd name="connsiteY96-3158" fmla="*/ 1419847 h 3496775"/>
              <a:gd name="connsiteX97-3159" fmla="*/ 1658786 w 3248648"/>
              <a:gd name="connsiteY97-3160" fmla="*/ 1452012 h 3496775"/>
              <a:gd name="connsiteX98-3161" fmla="*/ 514638 w 3248648"/>
              <a:gd name="connsiteY98-3162" fmla="*/ 1433632 h 3496775"/>
              <a:gd name="connsiteX0-3163" fmla="*/ 514638 w 3248648"/>
              <a:gd name="connsiteY0-3164" fmla="*/ 1433632 h 3496775"/>
              <a:gd name="connsiteX1-3165" fmla="*/ 514638 w 3248648"/>
              <a:gd name="connsiteY1-3166" fmla="*/ 1433632 h 3496775"/>
              <a:gd name="connsiteX2-3167" fmla="*/ 202179 w 3248648"/>
              <a:gd name="connsiteY2-3168" fmla="*/ 1603646 h 3496775"/>
              <a:gd name="connsiteX3-3169" fmla="*/ 18380 w 3248648"/>
              <a:gd name="connsiteY3-3170" fmla="*/ 1787445 h 3496775"/>
              <a:gd name="connsiteX4-3171" fmla="*/ 0 w 3248648"/>
              <a:gd name="connsiteY4-3172" fmla="*/ 2063143 h 3496775"/>
              <a:gd name="connsiteX5-3173" fmla="*/ 151635 w 3248648"/>
              <a:gd name="connsiteY5-3174" fmla="*/ 1952864 h 3496775"/>
              <a:gd name="connsiteX6-3175" fmla="*/ 188394 w 3248648"/>
              <a:gd name="connsiteY6-3176" fmla="*/ 2003409 h 3496775"/>
              <a:gd name="connsiteX7-3177" fmla="*/ 202179 w 3248648"/>
              <a:gd name="connsiteY7-3178" fmla="*/ 1856369 h 3496775"/>
              <a:gd name="connsiteX8-3179" fmla="*/ 280294 w 3248648"/>
              <a:gd name="connsiteY8-3180" fmla="*/ 2269917 h 3496775"/>
              <a:gd name="connsiteX9-3181" fmla="*/ 36760 w 3248648"/>
              <a:gd name="connsiteY9-3182" fmla="*/ 2550211 h 3496775"/>
              <a:gd name="connsiteX10-3183" fmla="*/ 45950 w 3248648"/>
              <a:gd name="connsiteY10-3184" fmla="*/ 3363521 h 3496775"/>
              <a:gd name="connsiteX11-3185" fmla="*/ 105685 w 3248648"/>
              <a:gd name="connsiteY11-3186" fmla="*/ 3326761 h 3496775"/>
              <a:gd name="connsiteX12-3187" fmla="*/ 133255 w 3248648"/>
              <a:gd name="connsiteY12-3188" fmla="*/ 3469206 h 3496775"/>
              <a:gd name="connsiteX13-3189" fmla="*/ 298674 w 3248648"/>
              <a:gd name="connsiteY13-3190" fmla="*/ 3464611 h 3496775"/>
              <a:gd name="connsiteX14-3191" fmla="*/ 353813 w 3248648"/>
              <a:gd name="connsiteY14-3192" fmla="*/ 3427851 h 3496775"/>
              <a:gd name="connsiteX15-3193" fmla="*/ 174609 w 3248648"/>
              <a:gd name="connsiteY15-3194" fmla="*/ 3276217 h 3496775"/>
              <a:gd name="connsiteX16-3195" fmla="*/ 170014 w 3248648"/>
              <a:gd name="connsiteY16-3196" fmla="*/ 2720225 h 3496775"/>
              <a:gd name="connsiteX17-3197" fmla="*/ 390573 w 3248648"/>
              <a:gd name="connsiteY17-3198" fmla="*/ 2605350 h 3496775"/>
              <a:gd name="connsiteX18-3199" fmla="*/ 298674 w 3248648"/>
              <a:gd name="connsiteY18-3200" fmla="*/ 2734010 h 3496775"/>
              <a:gd name="connsiteX19-3201" fmla="*/ 680057 w 3248648"/>
              <a:gd name="connsiteY19-3202" fmla="*/ 3294597 h 3496775"/>
              <a:gd name="connsiteX20-3203" fmla="*/ 721411 w 3248648"/>
              <a:gd name="connsiteY20-3204" fmla="*/ 3262432 h 3496775"/>
              <a:gd name="connsiteX21-3205" fmla="*/ 735196 w 3248648"/>
              <a:gd name="connsiteY21-3206" fmla="*/ 3363521 h 3496775"/>
              <a:gd name="connsiteX22-3207" fmla="*/ 928185 w 3248648"/>
              <a:gd name="connsiteY22-3208" fmla="*/ 3363521 h 3496775"/>
              <a:gd name="connsiteX23-3209" fmla="*/ 974135 w 3248648"/>
              <a:gd name="connsiteY23-3210" fmla="*/ 3331356 h 3496775"/>
              <a:gd name="connsiteX24-3211" fmla="*/ 758171 w 3248648"/>
              <a:gd name="connsiteY24-3212" fmla="*/ 3193507 h 3496775"/>
              <a:gd name="connsiteX25-3213" fmla="*/ 510043 w 3248648"/>
              <a:gd name="connsiteY25-3214" fmla="*/ 2821314 h 3496775"/>
              <a:gd name="connsiteX26-3215" fmla="*/ 519233 w 3248648"/>
              <a:gd name="connsiteY26-3216" fmla="*/ 2738605 h 3496775"/>
              <a:gd name="connsiteX27-3217" fmla="*/ 914400 w 3248648"/>
              <a:gd name="connsiteY27-3218" fmla="*/ 2334247 h 3496775"/>
              <a:gd name="connsiteX28-3219" fmla="*/ 1709331 w 3248648"/>
              <a:gd name="connsiteY28-3220" fmla="*/ 2380197 h 3496775"/>
              <a:gd name="connsiteX29-3221" fmla="*/ 1585267 w 3248648"/>
              <a:gd name="connsiteY29-3222" fmla="*/ 3248647 h 3496775"/>
              <a:gd name="connsiteX30-3223" fmla="*/ 1622026 w 3248648"/>
              <a:gd name="connsiteY30-3224" fmla="*/ 3239457 h 3496775"/>
              <a:gd name="connsiteX31-3225" fmla="*/ 1617432 w 3248648"/>
              <a:gd name="connsiteY31-3226" fmla="*/ 3386496 h 3496775"/>
              <a:gd name="connsiteX32-3227" fmla="*/ 1824205 w 3248648"/>
              <a:gd name="connsiteY32-3228" fmla="*/ 3450826 h 3496775"/>
              <a:gd name="connsiteX33-3229" fmla="*/ 1856370 w 3248648"/>
              <a:gd name="connsiteY33-3230" fmla="*/ 3391091 h 3496775"/>
              <a:gd name="connsiteX34-3231" fmla="*/ 1718521 w 3248648"/>
              <a:gd name="connsiteY34-3232" fmla="*/ 3303786 h 3496775"/>
              <a:gd name="connsiteX35-3233" fmla="*/ 1746091 w 3248648"/>
              <a:gd name="connsiteY35-3234" fmla="*/ 2908619 h 3496775"/>
              <a:gd name="connsiteX36-3235" fmla="*/ 1870155 w 3248648"/>
              <a:gd name="connsiteY36-3236" fmla="*/ 2623730 h 3496775"/>
              <a:gd name="connsiteX37-3237" fmla="*/ 1975840 w 3248648"/>
              <a:gd name="connsiteY37-3238" fmla="*/ 2844289 h 3496775"/>
              <a:gd name="connsiteX38-3239" fmla="*/ 2058549 w 3248648"/>
              <a:gd name="connsiteY38-3240" fmla="*/ 3060253 h 3496775"/>
              <a:gd name="connsiteX39-3241" fmla="*/ 2104499 w 3248648"/>
              <a:gd name="connsiteY39-3242" fmla="*/ 3358926 h 3496775"/>
              <a:gd name="connsiteX40-3243" fmla="*/ 2141259 w 3248648"/>
              <a:gd name="connsiteY40-3244" fmla="*/ 3326761 h 3496775"/>
              <a:gd name="connsiteX41-3245" fmla="*/ 2168828 w 3248648"/>
              <a:gd name="connsiteY41-3246" fmla="*/ 3496775 h 3496775"/>
              <a:gd name="connsiteX42-3247" fmla="*/ 2325058 w 3248648"/>
              <a:gd name="connsiteY42-3248" fmla="*/ 3496775 h 3496775"/>
              <a:gd name="connsiteX43-3249" fmla="*/ 2380197 w 3248648"/>
              <a:gd name="connsiteY43-3250" fmla="*/ 3455421 h 3496775"/>
              <a:gd name="connsiteX44-3251" fmla="*/ 2219373 w 3248648"/>
              <a:gd name="connsiteY44-3252" fmla="*/ 3358926 h 3496775"/>
              <a:gd name="connsiteX45-3253" fmla="*/ 2145854 w 3248648"/>
              <a:gd name="connsiteY45-3254" fmla="*/ 3087823 h 3496775"/>
              <a:gd name="connsiteX46-3255" fmla="*/ 2072334 w 3248648"/>
              <a:gd name="connsiteY46-3256" fmla="*/ 2609945 h 3496775"/>
              <a:gd name="connsiteX47-3257" fmla="*/ 2072334 w 3248648"/>
              <a:gd name="connsiteY47-3258" fmla="*/ 2357222 h 3496775"/>
              <a:gd name="connsiteX48-3259" fmla="*/ 2348033 w 3248648"/>
              <a:gd name="connsiteY48-3260" fmla="*/ 2173423 h 3496775"/>
              <a:gd name="connsiteX49-3261" fmla="*/ 2609946 w 3248648"/>
              <a:gd name="connsiteY49-3262" fmla="*/ 1787445 h 3496775"/>
              <a:gd name="connsiteX50-3263" fmla="*/ 2651301 w 3248648"/>
              <a:gd name="connsiteY50-3264" fmla="*/ 1438227 h 3496775"/>
              <a:gd name="connsiteX51-3265" fmla="*/ 2798340 w 3248648"/>
              <a:gd name="connsiteY51-3266" fmla="*/ 1387682 h 3496775"/>
              <a:gd name="connsiteX52-3267" fmla="*/ 2779960 w 3248648"/>
              <a:gd name="connsiteY52-3268" fmla="*/ 1291187 h 3496775"/>
              <a:gd name="connsiteX53-3269" fmla="*/ 2770770 w 3248648"/>
              <a:gd name="connsiteY53-3270" fmla="*/ 1231453 h 3496775"/>
              <a:gd name="connsiteX54-3271" fmla="*/ 2775365 w 3248648"/>
              <a:gd name="connsiteY54-3272" fmla="*/ 1102793 h 3496775"/>
              <a:gd name="connsiteX55-3273" fmla="*/ 2853480 w 3248648"/>
              <a:gd name="connsiteY55-3274" fmla="*/ 1185503 h 3496775"/>
              <a:gd name="connsiteX56-3275" fmla="*/ 2807530 w 3248648"/>
              <a:gd name="connsiteY56-3276" fmla="*/ 1066034 h 3496775"/>
              <a:gd name="connsiteX57-3277" fmla="*/ 2835100 w 3248648"/>
              <a:gd name="connsiteY57-3278" fmla="*/ 1020084 h 3496775"/>
              <a:gd name="connsiteX58-3279" fmla="*/ 2986734 w 3248648"/>
              <a:gd name="connsiteY58-3280" fmla="*/ 771955 h 3496775"/>
              <a:gd name="connsiteX59-3281" fmla="*/ 2729415 w 3248648"/>
              <a:gd name="connsiteY59-3282" fmla="*/ 868450 h 3496775"/>
              <a:gd name="connsiteX60-3283" fmla="*/ 3074039 w 3248648"/>
              <a:gd name="connsiteY60-3284" fmla="*/ 496257 h 3496775"/>
              <a:gd name="connsiteX61-3285" fmla="*/ 3248648 w 3248648"/>
              <a:gd name="connsiteY61-3286" fmla="*/ 27569 h 3496775"/>
              <a:gd name="connsiteX62-3287" fmla="*/ 3119988 w 3248648"/>
              <a:gd name="connsiteY62-3288" fmla="*/ 312458 h 3496775"/>
              <a:gd name="connsiteX63-3289" fmla="*/ 3074039 w 3248648"/>
              <a:gd name="connsiteY63-3290" fmla="*/ 27569 h 3496775"/>
              <a:gd name="connsiteX64-3291" fmla="*/ 3046469 w 3248648"/>
              <a:gd name="connsiteY64-3292" fmla="*/ 385977 h 3496775"/>
              <a:gd name="connsiteX65-3293" fmla="*/ 2968354 w 3248648"/>
              <a:gd name="connsiteY65-3294" fmla="*/ 464092 h 3496775"/>
              <a:gd name="connsiteX66-3295" fmla="*/ 2844290 w 3248648"/>
              <a:gd name="connsiteY66-3296" fmla="*/ 73519 h 3496775"/>
              <a:gd name="connsiteX67-3297" fmla="*/ 2876455 w 3248648"/>
              <a:gd name="connsiteY67-3298" fmla="*/ 523827 h 3496775"/>
              <a:gd name="connsiteX68-3299" fmla="*/ 2715630 w 3248648"/>
              <a:gd name="connsiteY68-3300" fmla="*/ 730601 h 3496775"/>
              <a:gd name="connsiteX69-3301" fmla="*/ 2660491 w 3248648"/>
              <a:gd name="connsiteY69-3302" fmla="*/ 583561 h 3496775"/>
              <a:gd name="connsiteX70-3303" fmla="*/ 2660491 w 3248648"/>
              <a:gd name="connsiteY70-3304" fmla="*/ 441117 h 3496775"/>
              <a:gd name="connsiteX71-3305" fmla="*/ 2586971 w 3248648"/>
              <a:gd name="connsiteY71-3306" fmla="*/ 643296 h 3496775"/>
              <a:gd name="connsiteX72-3307" fmla="*/ 2637516 w 3248648"/>
              <a:gd name="connsiteY72-3308" fmla="*/ 776550 h 3496775"/>
              <a:gd name="connsiteX73-3309" fmla="*/ 2632921 w 3248648"/>
              <a:gd name="connsiteY73-3310" fmla="*/ 836285 h 3496775"/>
              <a:gd name="connsiteX74-3311" fmla="*/ 2481287 w 3248648"/>
              <a:gd name="connsiteY74-3312" fmla="*/ 854665 h 3496775"/>
              <a:gd name="connsiteX75-3313" fmla="*/ 2393982 w 3248648"/>
              <a:gd name="connsiteY75-3314" fmla="*/ 753575 h 3496775"/>
              <a:gd name="connsiteX76-3315" fmla="*/ 2439932 w 3248648"/>
              <a:gd name="connsiteY76-3316" fmla="*/ 597346 h 3496775"/>
              <a:gd name="connsiteX77-3317" fmla="*/ 2430742 w 3248648"/>
              <a:gd name="connsiteY77-3318" fmla="*/ 431927 h 3496775"/>
              <a:gd name="connsiteX78-3319" fmla="*/ 2325058 w 3248648"/>
              <a:gd name="connsiteY78-3320" fmla="*/ 689246 h 3496775"/>
              <a:gd name="connsiteX79-3321" fmla="*/ 2040169 w 3248648"/>
              <a:gd name="connsiteY79-3322" fmla="*/ 459497 h 3496775"/>
              <a:gd name="connsiteX80-3323" fmla="*/ 2063144 w 3248648"/>
              <a:gd name="connsiteY80-3324" fmla="*/ 395167 h 3496775"/>
              <a:gd name="connsiteX81-3325" fmla="*/ 2348033 w 3248648"/>
              <a:gd name="connsiteY81-3326" fmla="*/ 206773 h 3496775"/>
              <a:gd name="connsiteX82-3327" fmla="*/ 2035574 w 3248648"/>
              <a:gd name="connsiteY82-3328" fmla="*/ 307863 h 3496775"/>
              <a:gd name="connsiteX83-3329" fmla="*/ 2150449 w 3248648"/>
              <a:gd name="connsiteY83-3330" fmla="*/ 0 h 3496775"/>
              <a:gd name="connsiteX84-3331" fmla="*/ 1966650 w 3248648"/>
              <a:gd name="connsiteY84-3332" fmla="*/ 257318 h 3496775"/>
              <a:gd name="connsiteX85-3333" fmla="*/ 1952865 w 3248648"/>
              <a:gd name="connsiteY85-3334" fmla="*/ 32164 h 3496775"/>
              <a:gd name="connsiteX86-3335" fmla="*/ 1920700 w 3248648"/>
              <a:gd name="connsiteY86-3336" fmla="*/ 385977 h 3496775"/>
              <a:gd name="connsiteX87-3337" fmla="*/ 1787446 w 3248648"/>
              <a:gd name="connsiteY87-3338" fmla="*/ 119469 h 3496775"/>
              <a:gd name="connsiteX88-3339" fmla="*/ 1847180 w 3248648"/>
              <a:gd name="connsiteY88-3340" fmla="*/ 427332 h 3496775"/>
              <a:gd name="connsiteX89-3341" fmla="*/ 2366412 w 3248648"/>
              <a:gd name="connsiteY89-3342" fmla="*/ 891425 h 3496775"/>
              <a:gd name="connsiteX90-3343" fmla="*/ 2251538 w 3248648"/>
              <a:gd name="connsiteY90-3344" fmla="*/ 804120 h 3496775"/>
              <a:gd name="connsiteX91-3345" fmla="*/ 2065635 w 3248648"/>
              <a:gd name="connsiteY91-3346" fmla="*/ 746314 h 3496775"/>
              <a:gd name="connsiteX92-3347" fmla="*/ 2105865 w 3248648"/>
              <a:gd name="connsiteY92-3348" fmla="*/ 1008858 h 3496775"/>
              <a:gd name="connsiteX93-3349" fmla="*/ 2259254 w 3248648"/>
              <a:gd name="connsiteY93-3350" fmla="*/ 1067227 h 3496775"/>
              <a:gd name="connsiteX94-3351" fmla="*/ 2285163 w 3248648"/>
              <a:gd name="connsiteY94-3352" fmla="*/ 1144483 h 3496775"/>
              <a:gd name="connsiteX95-3353" fmla="*/ 2187208 w 3248648"/>
              <a:gd name="connsiteY95-3354" fmla="*/ 1396872 h 3496775"/>
              <a:gd name="connsiteX96-3355" fmla="*/ 1962055 w 3248648"/>
              <a:gd name="connsiteY96-3356" fmla="*/ 1419847 h 3496775"/>
              <a:gd name="connsiteX97-3357" fmla="*/ 1658786 w 3248648"/>
              <a:gd name="connsiteY97-3358" fmla="*/ 1452012 h 3496775"/>
              <a:gd name="connsiteX98-3359" fmla="*/ 514638 w 3248648"/>
              <a:gd name="connsiteY98-3360" fmla="*/ 1433632 h 3496775"/>
              <a:gd name="connsiteX0-3361" fmla="*/ 514638 w 3248648"/>
              <a:gd name="connsiteY0-3362" fmla="*/ 1433632 h 3496775"/>
              <a:gd name="connsiteX1-3363" fmla="*/ 514638 w 3248648"/>
              <a:gd name="connsiteY1-3364" fmla="*/ 1433632 h 3496775"/>
              <a:gd name="connsiteX2-3365" fmla="*/ 202179 w 3248648"/>
              <a:gd name="connsiteY2-3366" fmla="*/ 1603646 h 3496775"/>
              <a:gd name="connsiteX3-3367" fmla="*/ 18380 w 3248648"/>
              <a:gd name="connsiteY3-3368" fmla="*/ 1787445 h 3496775"/>
              <a:gd name="connsiteX4-3369" fmla="*/ 0 w 3248648"/>
              <a:gd name="connsiteY4-3370" fmla="*/ 2063143 h 3496775"/>
              <a:gd name="connsiteX5-3371" fmla="*/ 151635 w 3248648"/>
              <a:gd name="connsiteY5-3372" fmla="*/ 1952864 h 3496775"/>
              <a:gd name="connsiteX6-3373" fmla="*/ 188394 w 3248648"/>
              <a:gd name="connsiteY6-3374" fmla="*/ 2003409 h 3496775"/>
              <a:gd name="connsiteX7-3375" fmla="*/ 202179 w 3248648"/>
              <a:gd name="connsiteY7-3376" fmla="*/ 1856369 h 3496775"/>
              <a:gd name="connsiteX8-3377" fmla="*/ 280294 w 3248648"/>
              <a:gd name="connsiteY8-3378" fmla="*/ 2269917 h 3496775"/>
              <a:gd name="connsiteX9-3379" fmla="*/ 36760 w 3248648"/>
              <a:gd name="connsiteY9-3380" fmla="*/ 2550211 h 3496775"/>
              <a:gd name="connsiteX10-3381" fmla="*/ 45950 w 3248648"/>
              <a:gd name="connsiteY10-3382" fmla="*/ 3363521 h 3496775"/>
              <a:gd name="connsiteX11-3383" fmla="*/ 105685 w 3248648"/>
              <a:gd name="connsiteY11-3384" fmla="*/ 3326761 h 3496775"/>
              <a:gd name="connsiteX12-3385" fmla="*/ 133255 w 3248648"/>
              <a:gd name="connsiteY12-3386" fmla="*/ 3469206 h 3496775"/>
              <a:gd name="connsiteX13-3387" fmla="*/ 298674 w 3248648"/>
              <a:gd name="connsiteY13-3388" fmla="*/ 3464611 h 3496775"/>
              <a:gd name="connsiteX14-3389" fmla="*/ 353813 w 3248648"/>
              <a:gd name="connsiteY14-3390" fmla="*/ 3427851 h 3496775"/>
              <a:gd name="connsiteX15-3391" fmla="*/ 174609 w 3248648"/>
              <a:gd name="connsiteY15-3392" fmla="*/ 3276217 h 3496775"/>
              <a:gd name="connsiteX16-3393" fmla="*/ 170014 w 3248648"/>
              <a:gd name="connsiteY16-3394" fmla="*/ 2720225 h 3496775"/>
              <a:gd name="connsiteX17-3395" fmla="*/ 390573 w 3248648"/>
              <a:gd name="connsiteY17-3396" fmla="*/ 2605350 h 3496775"/>
              <a:gd name="connsiteX18-3397" fmla="*/ 298674 w 3248648"/>
              <a:gd name="connsiteY18-3398" fmla="*/ 2734010 h 3496775"/>
              <a:gd name="connsiteX19-3399" fmla="*/ 680057 w 3248648"/>
              <a:gd name="connsiteY19-3400" fmla="*/ 3294597 h 3496775"/>
              <a:gd name="connsiteX20-3401" fmla="*/ 721411 w 3248648"/>
              <a:gd name="connsiteY20-3402" fmla="*/ 3262432 h 3496775"/>
              <a:gd name="connsiteX21-3403" fmla="*/ 735196 w 3248648"/>
              <a:gd name="connsiteY21-3404" fmla="*/ 3363521 h 3496775"/>
              <a:gd name="connsiteX22-3405" fmla="*/ 928185 w 3248648"/>
              <a:gd name="connsiteY22-3406" fmla="*/ 3363521 h 3496775"/>
              <a:gd name="connsiteX23-3407" fmla="*/ 974135 w 3248648"/>
              <a:gd name="connsiteY23-3408" fmla="*/ 3331356 h 3496775"/>
              <a:gd name="connsiteX24-3409" fmla="*/ 758171 w 3248648"/>
              <a:gd name="connsiteY24-3410" fmla="*/ 3193507 h 3496775"/>
              <a:gd name="connsiteX25-3411" fmla="*/ 510043 w 3248648"/>
              <a:gd name="connsiteY25-3412" fmla="*/ 2821314 h 3496775"/>
              <a:gd name="connsiteX26-3413" fmla="*/ 519233 w 3248648"/>
              <a:gd name="connsiteY26-3414" fmla="*/ 2738605 h 3496775"/>
              <a:gd name="connsiteX27-3415" fmla="*/ 914400 w 3248648"/>
              <a:gd name="connsiteY27-3416" fmla="*/ 2334247 h 3496775"/>
              <a:gd name="connsiteX28-3417" fmla="*/ 1709331 w 3248648"/>
              <a:gd name="connsiteY28-3418" fmla="*/ 2380197 h 3496775"/>
              <a:gd name="connsiteX29-3419" fmla="*/ 1585267 w 3248648"/>
              <a:gd name="connsiteY29-3420" fmla="*/ 3248647 h 3496775"/>
              <a:gd name="connsiteX30-3421" fmla="*/ 1622026 w 3248648"/>
              <a:gd name="connsiteY30-3422" fmla="*/ 3239457 h 3496775"/>
              <a:gd name="connsiteX31-3423" fmla="*/ 1617432 w 3248648"/>
              <a:gd name="connsiteY31-3424" fmla="*/ 3386496 h 3496775"/>
              <a:gd name="connsiteX32-3425" fmla="*/ 1824205 w 3248648"/>
              <a:gd name="connsiteY32-3426" fmla="*/ 3450826 h 3496775"/>
              <a:gd name="connsiteX33-3427" fmla="*/ 1856370 w 3248648"/>
              <a:gd name="connsiteY33-3428" fmla="*/ 3391091 h 3496775"/>
              <a:gd name="connsiteX34-3429" fmla="*/ 1718521 w 3248648"/>
              <a:gd name="connsiteY34-3430" fmla="*/ 3303786 h 3496775"/>
              <a:gd name="connsiteX35-3431" fmla="*/ 1746091 w 3248648"/>
              <a:gd name="connsiteY35-3432" fmla="*/ 2908619 h 3496775"/>
              <a:gd name="connsiteX36-3433" fmla="*/ 1870155 w 3248648"/>
              <a:gd name="connsiteY36-3434" fmla="*/ 2623730 h 3496775"/>
              <a:gd name="connsiteX37-3435" fmla="*/ 1975840 w 3248648"/>
              <a:gd name="connsiteY37-3436" fmla="*/ 2844289 h 3496775"/>
              <a:gd name="connsiteX38-3437" fmla="*/ 2058549 w 3248648"/>
              <a:gd name="connsiteY38-3438" fmla="*/ 3060253 h 3496775"/>
              <a:gd name="connsiteX39-3439" fmla="*/ 2104499 w 3248648"/>
              <a:gd name="connsiteY39-3440" fmla="*/ 3358926 h 3496775"/>
              <a:gd name="connsiteX40-3441" fmla="*/ 2141259 w 3248648"/>
              <a:gd name="connsiteY40-3442" fmla="*/ 3326761 h 3496775"/>
              <a:gd name="connsiteX41-3443" fmla="*/ 2168828 w 3248648"/>
              <a:gd name="connsiteY41-3444" fmla="*/ 3496775 h 3496775"/>
              <a:gd name="connsiteX42-3445" fmla="*/ 2325058 w 3248648"/>
              <a:gd name="connsiteY42-3446" fmla="*/ 3496775 h 3496775"/>
              <a:gd name="connsiteX43-3447" fmla="*/ 2380197 w 3248648"/>
              <a:gd name="connsiteY43-3448" fmla="*/ 3455421 h 3496775"/>
              <a:gd name="connsiteX44-3449" fmla="*/ 2219373 w 3248648"/>
              <a:gd name="connsiteY44-3450" fmla="*/ 3358926 h 3496775"/>
              <a:gd name="connsiteX45-3451" fmla="*/ 2145854 w 3248648"/>
              <a:gd name="connsiteY45-3452" fmla="*/ 3087823 h 3496775"/>
              <a:gd name="connsiteX46-3453" fmla="*/ 2072334 w 3248648"/>
              <a:gd name="connsiteY46-3454" fmla="*/ 2609945 h 3496775"/>
              <a:gd name="connsiteX47-3455" fmla="*/ 2072334 w 3248648"/>
              <a:gd name="connsiteY47-3456" fmla="*/ 2357222 h 3496775"/>
              <a:gd name="connsiteX48-3457" fmla="*/ 2348033 w 3248648"/>
              <a:gd name="connsiteY48-3458" fmla="*/ 2173423 h 3496775"/>
              <a:gd name="connsiteX49-3459" fmla="*/ 2609946 w 3248648"/>
              <a:gd name="connsiteY49-3460" fmla="*/ 1787445 h 3496775"/>
              <a:gd name="connsiteX50-3461" fmla="*/ 2651301 w 3248648"/>
              <a:gd name="connsiteY50-3462" fmla="*/ 1438227 h 3496775"/>
              <a:gd name="connsiteX51-3463" fmla="*/ 2798340 w 3248648"/>
              <a:gd name="connsiteY51-3464" fmla="*/ 1387682 h 3496775"/>
              <a:gd name="connsiteX52-3465" fmla="*/ 2779960 w 3248648"/>
              <a:gd name="connsiteY52-3466" fmla="*/ 1291187 h 3496775"/>
              <a:gd name="connsiteX53-3467" fmla="*/ 2770770 w 3248648"/>
              <a:gd name="connsiteY53-3468" fmla="*/ 1231453 h 3496775"/>
              <a:gd name="connsiteX54-3469" fmla="*/ 2775365 w 3248648"/>
              <a:gd name="connsiteY54-3470" fmla="*/ 1102793 h 3496775"/>
              <a:gd name="connsiteX55-3471" fmla="*/ 2853480 w 3248648"/>
              <a:gd name="connsiteY55-3472" fmla="*/ 1185503 h 3496775"/>
              <a:gd name="connsiteX56-3473" fmla="*/ 2807530 w 3248648"/>
              <a:gd name="connsiteY56-3474" fmla="*/ 1066034 h 3496775"/>
              <a:gd name="connsiteX57-3475" fmla="*/ 2835100 w 3248648"/>
              <a:gd name="connsiteY57-3476" fmla="*/ 1020084 h 3496775"/>
              <a:gd name="connsiteX58-3477" fmla="*/ 2986734 w 3248648"/>
              <a:gd name="connsiteY58-3478" fmla="*/ 771955 h 3496775"/>
              <a:gd name="connsiteX59-3479" fmla="*/ 2729415 w 3248648"/>
              <a:gd name="connsiteY59-3480" fmla="*/ 868450 h 3496775"/>
              <a:gd name="connsiteX60-3481" fmla="*/ 3074039 w 3248648"/>
              <a:gd name="connsiteY60-3482" fmla="*/ 496257 h 3496775"/>
              <a:gd name="connsiteX61-3483" fmla="*/ 3248648 w 3248648"/>
              <a:gd name="connsiteY61-3484" fmla="*/ 27569 h 3496775"/>
              <a:gd name="connsiteX62-3485" fmla="*/ 3119988 w 3248648"/>
              <a:gd name="connsiteY62-3486" fmla="*/ 312458 h 3496775"/>
              <a:gd name="connsiteX63-3487" fmla="*/ 3074039 w 3248648"/>
              <a:gd name="connsiteY63-3488" fmla="*/ 27569 h 3496775"/>
              <a:gd name="connsiteX64-3489" fmla="*/ 3046469 w 3248648"/>
              <a:gd name="connsiteY64-3490" fmla="*/ 385977 h 3496775"/>
              <a:gd name="connsiteX65-3491" fmla="*/ 2968354 w 3248648"/>
              <a:gd name="connsiteY65-3492" fmla="*/ 464092 h 3496775"/>
              <a:gd name="connsiteX66-3493" fmla="*/ 2844290 w 3248648"/>
              <a:gd name="connsiteY66-3494" fmla="*/ 73519 h 3496775"/>
              <a:gd name="connsiteX67-3495" fmla="*/ 2876455 w 3248648"/>
              <a:gd name="connsiteY67-3496" fmla="*/ 523827 h 3496775"/>
              <a:gd name="connsiteX68-3497" fmla="*/ 2715630 w 3248648"/>
              <a:gd name="connsiteY68-3498" fmla="*/ 730601 h 3496775"/>
              <a:gd name="connsiteX69-3499" fmla="*/ 2660491 w 3248648"/>
              <a:gd name="connsiteY69-3500" fmla="*/ 583561 h 3496775"/>
              <a:gd name="connsiteX70-3501" fmla="*/ 2660491 w 3248648"/>
              <a:gd name="connsiteY70-3502" fmla="*/ 441117 h 3496775"/>
              <a:gd name="connsiteX71-3503" fmla="*/ 2586971 w 3248648"/>
              <a:gd name="connsiteY71-3504" fmla="*/ 643296 h 3496775"/>
              <a:gd name="connsiteX72-3505" fmla="*/ 2637516 w 3248648"/>
              <a:gd name="connsiteY72-3506" fmla="*/ 776550 h 3496775"/>
              <a:gd name="connsiteX73-3507" fmla="*/ 2632921 w 3248648"/>
              <a:gd name="connsiteY73-3508" fmla="*/ 836285 h 3496775"/>
              <a:gd name="connsiteX74-3509" fmla="*/ 2481287 w 3248648"/>
              <a:gd name="connsiteY74-3510" fmla="*/ 854665 h 3496775"/>
              <a:gd name="connsiteX75-3511" fmla="*/ 2393982 w 3248648"/>
              <a:gd name="connsiteY75-3512" fmla="*/ 753575 h 3496775"/>
              <a:gd name="connsiteX76-3513" fmla="*/ 2439932 w 3248648"/>
              <a:gd name="connsiteY76-3514" fmla="*/ 597346 h 3496775"/>
              <a:gd name="connsiteX77-3515" fmla="*/ 2430742 w 3248648"/>
              <a:gd name="connsiteY77-3516" fmla="*/ 431927 h 3496775"/>
              <a:gd name="connsiteX78-3517" fmla="*/ 2325058 w 3248648"/>
              <a:gd name="connsiteY78-3518" fmla="*/ 689246 h 3496775"/>
              <a:gd name="connsiteX79-3519" fmla="*/ 2040169 w 3248648"/>
              <a:gd name="connsiteY79-3520" fmla="*/ 459497 h 3496775"/>
              <a:gd name="connsiteX80-3521" fmla="*/ 2063144 w 3248648"/>
              <a:gd name="connsiteY80-3522" fmla="*/ 395167 h 3496775"/>
              <a:gd name="connsiteX81-3523" fmla="*/ 2348033 w 3248648"/>
              <a:gd name="connsiteY81-3524" fmla="*/ 206773 h 3496775"/>
              <a:gd name="connsiteX82-3525" fmla="*/ 2035574 w 3248648"/>
              <a:gd name="connsiteY82-3526" fmla="*/ 307863 h 3496775"/>
              <a:gd name="connsiteX83-3527" fmla="*/ 2150449 w 3248648"/>
              <a:gd name="connsiteY83-3528" fmla="*/ 0 h 3496775"/>
              <a:gd name="connsiteX84-3529" fmla="*/ 1966650 w 3248648"/>
              <a:gd name="connsiteY84-3530" fmla="*/ 257318 h 3496775"/>
              <a:gd name="connsiteX85-3531" fmla="*/ 1952865 w 3248648"/>
              <a:gd name="connsiteY85-3532" fmla="*/ 32164 h 3496775"/>
              <a:gd name="connsiteX86-3533" fmla="*/ 1920700 w 3248648"/>
              <a:gd name="connsiteY86-3534" fmla="*/ 385977 h 3496775"/>
              <a:gd name="connsiteX87-3535" fmla="*/ 1787446 w 3248648"/>
              <a:gd name="connsiteY87-3536" fmla="*/ 119469 h 3496775"/>
              <a:gd name="connsiteX88-3537" fmla="*/ 1847180 w 3248648"/>
              <a:gd name="connsiteY88-3538" fmla="*/ 427332 h 3496775"/>
              <a:gd name="connsiteX89-3539" fmla="*/ 2366412 w 3248648"/>
              <a:gd name="connsiteY89-3540" fmla="*/ 891425 h 3496775"/>
              <a:gd name="connsiteX90-3541" fmla="*/ 2235543 w 3248648"/>
              <a:gd name="connsiteY90-3542" fmla="*/ 830779 h 3496775"/>
              <a:gd name="connsiteX91-3543" fmla="*/ 2065635 w 3248648"/>
              <a:gd name="connsiteY91-3544" fmla="*/ 746314 h 3496775"/>
              <a:gd name="connsiteX92-3545" fmla="*/ 2105865 w 3248648"/>
              <a:gd name="connsiteY92-3546" fmla="*/ 1008858 h 3496775"/>
              <a:gd name="connsiteX93-3547" fmla="*/ 2259254 w 3248648"/>
              <a:gd name="connsiteY93-3548" fmla="*/ 1067227 h 3496775"/>
              <a:gd name="connsiteX94-3549" fmla="*/ 2285163 w 3248648"/>
              <a:gd name="connsiteY94-3550" fmla="*/ 1144483 h 3496775"/>
              <a:gd name="connsiteX95-3551" fmla="*/ 2187208 w 3248648"/>
              <a:gd name="connsiteY95-3552" fmla="*/ 1396872 h 3496775"/>
              <a:gd name="connsiteX96-3553" fmla="*/ 1962055 w 3248648"/>
              <a:gd name="connsiteY96-3554" fmla="*/ 1419847 h 3496775"/>
              <a:gd name="connsiteX97-3555" fmla="*/ 1658786 w 3248648"/>
              <a:gd name="connsiteY97-3556" fmla="*/ 1452012 h 3496775"/>
              <a:gd name="connsiteX98-3557" fmla="*/ 514638 w 3248648"/>
              <a:gd name="connsiteY98-3558" fmla="*/ 1433632 h 3496775"/>
              <a:gd name="connsiteX0-3559" fmla="*/ 514638 w 3248648"/>
              <a:gd name="connsiteY0-3560" fmla="*/ 1433632 h 3496775"/>
              <a:gd name="connsiteX1-3561" fmla="*/ 514638 w 3248648"/>
              <a:gd name="connsiteY1-3562" fmla="*/ 1433632 h 3496775"/>
              <a:gd name="connsiteX2-3563" fmla="*/ 202179 w 3248648"/>
              <a:gd name="connsiteY2-3564" fmla="*/ 1603646 h 3496775"/>
              <a:gd name="connsiteX3-3565" fmla="*/ 18380 w 3248648"/>
              <a:gd name="connsiteY3-3566" fmla="*/ 1787445 h 3496775"/>
              <a:gd name="connsiteX4-3567" fmla="*/ 0 w 3248648"/>
              <a:gd name="connsiteY4-3568" fmla="*/ 2063143 h 3496775"/>
              <a:gd name="connsiteX5-3569" fmla="*/ 151635 w 3248648"/>
              <a:gd name="connsiteY5-3570" fmla="*/ 1952864 h 3496775"/>
              <a:gd name="connsiteX6-3571" fmla="*/ 188394 w 3248648"/>
              <a:gd name="connsiteY6-3572" fmla="*/ 2003409 h 3496775"/>
              <a:gd name="connsiteX7-3573" fmla="*/ 202179 w 3248648"/>
              <a:gd name="connsiteY7-3574" fmla="*/ 1856369 h 3496775"/>
              <a:gd name="connsiteX8-3575" fmla="*/ 280294 w 3248648"/>
              <a:gd name="connsiteY8-3576" fmla="*/ 2269917 h 3496775"/>
              <a:gd name="connsiteX9-3577" fmla="*/ 36760 w 3248648"/>
              <a:gd name="connsiteY9-3578" fmla="*/ 2550211 h 3496775"/>
              <a:gd name="connsiteX10-3579" fmla="*/ 45950 w 3248648"/>
              <a:gd name="connsiteY10-3580" fmla="*/ 3363521 h 3496775"/>
              <a:gd name="connsiteX11-3581" fmla="*/ 105685 w 3248648"/>
              <a:gd name="connsiteY11-3582" fmla="*/ 3326761 h 3496775"/>
              <a:gd name="connsiteX12-3583" fmla="*/ 133255 w 3248648"/>
              <a:gd name="connsiteY12-3584" fmla="*/ 3469206 h 3496775"/>
              <a:gd name="connsiteX13-3585" fmla="*/ 298674 w 3248648"/>
              <a:gd name="connsiteY13-3586" fmla="*/ 3464611 h 3496775"/>
              <a:gd name="connsiteX14-3587" fmla="*/ 353813 w 3248648"/>
              <a:gd name="connsiteY14-3588" fmla="*/ 3427851 h 3496775"/>
              <a:gd name="connsiteX15-3589" fmla="*/ 174609 w 3248648"/>
              <a:gd name="connsiteY15-3590" fmla="*/ 3276217 h 3496775"/>
              <a:gd name="connsiteX16-3591" fmla="*/ 170014 w 3248648"/>
              <a:gd name="connsiteY16-3592" fmla="*/ 2720225 h 3496775"/>
              <a:gd name="connsiteX17-3593" fmla="*/ 390573 w 3248648"/>
              <a:gd name="connsiteY17-3594" fmla="*/ 2605350 h 3496775"/>
              <a:gd name="connsiteX18-3595" fmla="*/ 298674 w 3248648"/>
              <a:gd name="connsiteY18-3596" fmla="*/ 2734010 h 3496775"/>
              <a:gd name="connsiteX19-3597" fmla="*/ 680057 w 3248648"/>
              <a:gd name="connsiteY19-3598" fmla="*/ 3294597 h 3496775"/>
              <a:gd name="connsiteX20-3599" fmla="*/ 721411 w 3248648"/>
              <a:gd name="connsiteY20-3600" fmla="*/ 3262432 h 3496775"/>
              <a:gd name="connsiteX21-3601" fmla="*/ 735196 w 3248648"/>
              <a:gd name="connsiteY21-3602" fmla="*/ 3363521 h 3496775"/>
              <a:gd name="connsiteX22-3603" fmla="*/ 928185 w 3248648"/>
              <a:gd name="connsiteY22-3604" fmla="*/ 3363521 h 3496775"/>
              <a:gd name="connsiteX23-3605" fmla="*/ 974135 w 3248648"/>
              <a:gd name="connsiteY23-3606" fmla="*/ 3331356 h 3496775"/>
              <a:gd name="connsiteX24-3607" fmla="*/ 758171 w 3248648"/>
              <a:gd name="connsiteY24-3608" fmla="*/ 3193507 h 3496775"/>
              <a:gd name="connsiteX25-3609" fmla="*/ 510043 w 3248648"/>
              <a:gd name="connsiteY25-3610" fmla="*/ 2821314 h 3496775"/>
              <a:gd name="connsiteX26-3611" fmla="*/ 519233 w 3248648"/>
              <a:gd name="connsiteY26-3612" fmla="*/ 2738605 h 3496775"/>
              <a:gd name="connsiteX27-3613" fmla="*/ 914400 w 3248648"/>
              <a:gd name="connsiteY27-3614" fmla="*/ 2334247 h 3496775"/>
              <a:gd name="connsiteX28-3615" fmla="*/ 1709331 w 3248648"/>
              <a:gd name="connsiteY28-3616" fmla="*/ 2380197 h 3496775"/>
              <a:gd name="connsiteX29-3617" fmla="*/ 1585267 w 3248648"/>
              <a:gd name="connsiteY29-3618" fmla="*/ 3248647 h 3496775"/>
              <a:gd name="connsiteX30-3619" fmla="*/ 1622026 w 3248648"/>
              <a:gd name="connsiteY30-3620" fmla="*/ 3239457 h 3496775"/>
              <a:gd name="connsiteX31-3621" fmla="*/ 1617432 w 3248648"/>
              <a:gd name="connsiteY31-3622" fmla="*/ 3386496 h 3496775"/>
              <a:gd name="connsiteX32-3623" fmla="*/ 1824205 w 3248648"/>
              <a:gd name="connsiteY32-3624" fmla="*/ 3450826 h 3496775"/>
              <a:gd name="connsiteX33-3625" fmla="*/ 1856370 w 3248648"/>
              <a:gd name="connsiteY33-3626" fmla="*/ 3391091 h 3496775"/>
              <a:gd name="connsiteX34-3627" fmla="*/ 1718521 w 3248648"/>
              <a:gd name="connsiteY34-3628" fmla="*/ 3303786 h 3496775"/>
              <a:gd name="connsiteX35-3629" fmla="*/ 1746091 w 3248648"/>
              <a:gd name="connsiteY35-3630" fmla="*/ 2908619 h 3496775"/>
              <a:gd name="connsiteX36-3631" fmla="*/ 1870155 w 3248648"/>
              <a:gd name="connsiteY36-3632" fmla="*/ 2623730 h 3496775"/>
              <a:gd name="connsiteX37-3633" fmla="*/ 1975840 w 3248648"/>
              <a:gd name="connsiteY37-3634" fmla="*/ 2844289 h 3496775"/>
              <a:gd name="connsiteX38-3635" fmla="*/ 2058549 w 3248648"/>
              <a:gd name="connsiteY38-3636" fmla="*/ 3060253 h 3496775"/>
              <a:gd name="connsiteX39-3637" fmla="*/ 2104499 w 3248648"/>
              <a:gd name="connsiteY39-3638" fmla="*/ 3358926 h 3496775"/>
              <a:gd name="connsiteX40-3639" fmla="*/ 2141259 w 3248648"/>
              <a:gd name="connsiteY40-3640" fmla="*/ 3326761 h 3496775"/>
              <a:gd name="connsiteX41-3641" fmla="*/ 2168828 w 3248648"/>
              <a:gd name="connsiteY41-3642" fmla="*/ 3496775 h 3496775"/>
              <a:gd name="connsiteX42-3643" fmla="*/ 2325058 w 3248648"/>
              <a:gd name="connsiteY42-3644" fmla="*/ 3496775 h 3496775"/>
              <a:gd name="connsiteX43-3645" fmla="*/ 2380197 w 3248648"/>
              <a:gd name="connsiteY43-3646" fmla="*/ 3455421 h 3496775"/>
              <a:gd name="connsiteX44-3647" fmla="*/ 2219373 w 3248648"/>
              <a:gd name="connsiteY44-3648" fmla="*/ 3358926 h 3496775"/>
              <a:gd name="connsiteX45-3649" fmla="*/ 2145854 w 3248648"/>
              <a:gd name="connsiteY45-3650" fmla="*/ 3087823 h 3496775"/>
              <a:gd name="connsiteX46-3651" fmla="*/ 2072334 w 3248648"/>
              <a:gd name="connsiteY46-3652" fmla="*/ 2609945 h 3496775"/>
              <a:gd name="connsiteX47-3653" fmla="*/ 2072334 w 3248648"/>
              <a:gd name="connsiteY47-3654" fmla="*/ 2357222 h 3496775"/>
              <a:gd name="connsiteX48-3655" fmla="*/ 2348033 w 3248648"/>
              <a:gd name="connsiteY48-3656" fmla="*/ 2173423 h 3496775"/>
              <a:gd name="connsiteX49-3657" fmla="*/ 2609946 w 3248648"/>
              <a:gd name="connsiteY49-3658" fmla="*/ 1787445 h 3496775"/>
              <a:gd name="connsiteX50-3659" fmla="*/ 2651301 w 3248648"/>
              <a:gd name="connsiteY50-3660" fmla="*/ 1438227 h 3496775"/>
              <a:gd name="connsiteX51-3661" fmla="*/ 2798340 w 3248648"/>
              <a:gd name="connsiteY51-3662" fmla="*/ 1387682 h 3496775"/>
              <a:gd name="connsiteX52-3663" fmla="*/ 2779960 w 3248648"/>
              <a:gd name="connsiteY52-3664" fmla="*/ 1291187 h 3496775"/>
              <a:gd name="connsiteX53-3665" fmla="*/ 2770770 w 3248648"/>
              <a:gd name="connsiteY53-3666" fmla="*/ 1231453 h 3496775"/>
              <a:gd name="connsiteX54-3667" fmla="*/ 2775365 w 3248648"/>
              <a:gd name="connsiteY54-3668" fmla="*/ 1102793 h 3496775"/>
              <a:gd name="connsiteX55-3669" fmla="*/ 2853480 w 3248648"/>
              <a:gd name="connsiteY55-3670" fmla="*/ 1185503 h 3496775"/>
              <a:gd name="connsiteX56-3671" fmla="*/ 2807530 w 3248648"/>
              <a:gd name="connsiteY56-3672" fmla="*/ 1066034 h 3496775"/>
              <a:gd name="connsiteX57-3673" fmla="*/ 2835100 w 3248648"/>
              <a:gd name="connsiteY57-3674" fmla="*/ 1020084 h 3496775"/>
              <a:gd name="connsiteX58-3675" fmla="*/ 2986734 w 3248648"/>
              <a:gd name="connsiteY58-3676" fmla="*/ 771955 h 3496775"/>
              <a:gd name="connsiteX59-3677" fmla="*/ 2729415 w 3248648"/>
              <a:gd name="connsiteY59-3678" fmla="*/ 868450 h 3496775"/>
              <a:gd name="connsiteX60-3679" fmla="*/ 3074039 w 3248648"/>
              <a:gd name="connsiteY60-3680" fmla="*/ 496257 h 3496775"/>
              <a:gd name="connsiteX61-3681" fmla="*/ 3248648 w 3248648"/>
              <a:gd name="connsiteY61-3682" fmla="*/ 27569 h 3496775"/>
              <a:gd name="connsiteX62-3683" fmla="*/ 3119988 w 3248648"/>
              <a:gd name="connsiteY62-3684" fmla="*/ 312458 h 3496775"/>
              <a:gd name="connsiteX63-3685" fmla="*/ 3074039 w 3248648"/>
              <a:gd name="connsiteY63-3686" fmla="*/ 27569 h 3496775"/>
              <a:gd name="connsiteX64-3687" fmla="*/ 3046469 w 3248648"/>
              <a:gd name="connsiteY64-3688" fmla="*/ 385977 h 3496775"/>
              <a:gd name="connsiteX65-3689" fmla="*/ 2968354 w 3248648"/>
              <a:gd name="connsiteY65-3690" fmla="*/ 464092 h 3496775"/>
              <a:gd name="connsiteX66-3691" fmla="*/ 2844290 w 3248648"/>
              <a:gd name="connsiteY66-3692" fmla="*/ 73519 h 3496775"/>
              <a:gd name="connsiteX67-3693" fmla="*/ 2876455 w 3248648"/>
              <a:gd name="connsiteY67-3694" fmla="*/ 523827 h 3496775"/>
              <a:gd name="connsiteX68-3695" fmla="*/ 2715630 w 3248648"/>
              <a:gd name="connsiteY68-3696" fmla="*/ 730601 h 3496775"/>
              <a:gd name="connsiteX69-3697" fmla="*/ 2660491 w 3248648"/>
              <a:gd name="connsiteY69-3698" fmla="*/ 583561 h 3496775"/>
              <a:gd name="connsiteX70-3699" fmla="*/ 2660491 w 3248648"/>
              <a:gd name="connsiteY70-3700" fmla="*/ 441117 h 3496775"/>
              <a:gd name="connsiteX71-3701" fmla="*/ 2586971 w 3248648"/>
              <a:gd name="connsiteY71-3702" fmla="*/ 643296 h 3496775"/>
              <a:gd name="connsiteX72-3703" fmla="*/ 2637516 w 3248648"/>
              <a:gd name="connsiteY72-3704" fmla="*/ 776550 h 3496775"/>
              <a:gd name="connsiteX73-3705" fmla="*/ 2632921 w 3248648"/>
              <a:gd name="connsiteY73-3706" fmla="*/ 836285 h 3496775"/>
              <a:gd name="connsiteX74-3707" fmla="*/ 2481287 w 3248648"/>
              <a:gd name="connsiteY74-3708" fmla="*/ 854665 h 3496775"/>
              <a:gd name="connsiteX75-3709" fmla="*/ 2393982 w 3248648"/>
              <a:gd name="connsiteY75-3710" fmla="*/ 753575 h 3496775"/>
              <a:gd name="connsiteX76-3711" fmla="*/ 2439932 w 3248648"/>
              <a:gd name="connsiteY76-3712" fmla="*/ 597346 h 3496775"/>
              <a:gd name="connsiteX77-3713" fmla="*/ 2430742 w 3248648"/>
              <a:gd name="connsiteY77-3714" fmla="*/ 431927 h 3496775"/>
              <a:gd name="connsiteX78-3715" fmla="*/ 2325058 w 3248648"/>
              <a:gd name="connsiteY78-3716" fmla="*/ 689246 h 3496775"/>
              <a:gd name="connsiteX79-3717" fmla="*/ 2040169 w 3248648"/>
              <a:gd name="connsiteY79-3718" fmla="*/ 459497 h 3496775"/>
              <a:gd name="connsiteX80-3719" fmla="*/ 2063144 w 3248648"/>
              <a:gd name="connsiteY80-3720" fmla="*/ 395167 h 3496775"/>
              <a:gd name="connsiteX81-3721" fmla="*/ 2348033 w 3248648"/>
              <a:gd name="connsiteY81-3722" fmla="*/ 206773 h 3496775"/>
              <a:gd name="connsiteX82-3723" fmla="*/ 2035574 w 3248648"/>
              <a:gd name="connsiteY82-3724" fmla="*/ 307863 h 3496775"/>
              <a:gd name="connsiteX83-3725" fmla="*/ 2150449 w 3248648"/>
              <a:gd name="connsiteY83-3726" fmla="*/ 0 h 3496775"/>
              <a:gd name="connsiteX84-3727" fmla="*/ 1966650 w 3248648"/>
              <a:gd name="connsiteY84-3728" fmla="*/ 257318 h 3496775"/>
              <a:gd name="connsiteX85-3729" fmla="*/ 1952865 w 3248648"/>
              <a:gd name="connsiteY85-3730" fmla="*/ 32164 h 3496775"/>
              <a:gd name="connsiteX86-3731" fmla="*/ 1920700 w 3248648"/>
              <a:gd name="connsiteY86-3732" fmla="*/ 385977 h 3496775"/>
              <a:gd name="connsiteX87-3733" fmla="*/ 1787446 w 3248648"/>
              <a:gd name="connsiteY87-3734" fmla="*/ 119469 h 3496775"/>
              <a:gd name="connsiteX88-3735" fmla="*/ 1847180 w 3248648"/>
              <a:gd name="connsiteY88-3736" fmla="*/ 427332 h 3496775"/>
              <a:gd name="connsiteX89-3737" fmla="*/ 2369078 w 3248648"/>
              <a:gd name="connsiteY89-3738" fmla="*/ 904754 h 3496775"/>
              <a:gd name="connsiteX90-3739" fmla="*/ 2235543 w 3248648"/>
              <a:gd name="connsiteY90-3740" fmla="*/ 830779 h 3496775"/>
              <a:gd name="connsiteX91-3741" fmla="*/ 2065635 w 3248648"/>
              <a:gd name="connsiteY91-3742" fmla="*/ 746314 h 3496775"/>
              <a:gd name="connsiteX92-3743" fmla="*/ 2105865 w 3248648"/>
              <a:gd name="connsiteY92-3744" fmla="*/ 1008858 h 3496775"/>
              <a:gd name="connsiteX93-3745" fmla="*/ 2259254 w 3248648"/>
              <a:gd name="connsiteY93-3746" fmla="*/ 1067227 h 3496775"/>
              <a:gd name="connsiteX94-3747" fmla="*/ 2285163 w 3248648"/>
              <a:gd name="connsiteY94-3748" fmla="*/ 1144483 h 3496775"/>
              <a:gd name="connsiteX95-3749" fmla="*/ 2187208 w 3248648"/>
              <a:gd name="connsiteY95-3750" fmla="*/ 1396872 h 3496775"/>
              <a:gd name="connsiteX96-3751" fmla="*/ 1962055 w 3248648"/>
              <a:gd name="connsiteY96-3752" fmla="*/ 1419847 h 3496775"/>
              <a:gd name="connsiteX97-3753" fmla="*/ 1658786 w 3248648"/>
              <a:gd name="connsiteY97-3754" fmla="*/ 1452012 h 3496775"/>
              <a:gd name="connsiteX98-3755" fmla="*/ 514638 w 3248648"/>
              <a:gd name="connsiteY98-3756" fmla="*/ 1433632 h 3496775"/>
              <a:gd name="connsiteX0-3757" fmla="*/ 514638 w 3248648"/>
              <a:gd name="connsiteY0-3758" fmla="*/ 1433632 h 3496775"/>
              <a:gd name="connsiteX1-3759" fmla="*/ 514638 w 3248648"/>
              <a:gd name="connsiteY1-3760" fmla="*/ 1433632 h 3496775"/>
              <a:gd name="connsiteX2-3761" fmla="*/ 202179 w 3248648"/>
              <a:gd name="connsiteY2-3762" fmla="*/ 1603646 h 3496775"/>
              <a:gd name="connsiteX3-3763" fmla="*/ 18380 w 3248648"/>
              <a:gd name="connsiteY3-3764" fmla="*/ 1787445 h 3496775"/>
              <a:gd name="connsiteX4-3765" fmla="*/ 0 w 3248648"/>
              <a:gd name="connsiteY4-3766" fmla="*/ 2063143 h 3496775"/>
              <a:gd name="connsiteX5-3767" fmla="*/ 151635 w 3248648"/>
              <a:gd name="connsiteY5-3768" fmla="*/ 1952864 h 3496775"/>
              <a:gd name="connsiteX6-3769" fmla="*/ 188394 w 3248648"/>
              <a:gd name="connsiteY6-3770" fmla="*/ 2003409 h 3496775"/>
              <a:gd name="connsiteX7-3771" fmla="*/ 202179 w 3248648"/>
              <a:gd name="connsiteY7-3772" fmla="*/ 1856369 h 3496775"/>
              <a:gd name="connsiteX8-3773" fmla="*/ 280294 w 3248648"/>
              <a:gd name="connsiteY8-3774" fmla="*/ 2269917 h 3496775"/>
              <a:gd name="connsiteX9-3775" fmla="*/ 36760 w 3248648"/>
              <a:gd name="connsiteY9-3776" fmla="*/ 2550211 h 3496775"/>
              <a:gd name="connsiteX10-3777" fmla="*/ 45950 w 3248648"/>
              <a:gd name="connsiteY10-3778" fmla="*/ 3363521 h 3496775"/>
              <a:gd name="connsiteX11-3779" fmla="*/ 105685 w 3248648"/>
              <a:gd name="connsiteY11-3780" fmla="*/ 3326761 h 3496775"/>
              <a:gd name="connsiteX12-3781" fmla="*/ 133255 w 3248648"/>
              <a:gd name="connsiteY12-3782" fmla="*/ 3469206 h 3496775"/>
              <a:gd name="connsiteX13-3783" fmla="*/ 298674 w 3248648"/>
              <a:gd name="connsiteY13-3784" fmla="*/ 3464611 h 3496775"/>
              <a:gd name="connsiteX14-3785" fmla="*/ 353813 w 3248648"/>
              <a:gd name="connsiteY14-3786" fmla="*/ 3427851 h 3496775"/>
              <a:gd name="connsiteX15-3787" fmla="*/ 174609 w 3248648"/>
              <a:gd name="connsiteY15-3788" fmla="*/ 3276217 h 3496775"/>
              <a:gd name="connsiteX16-3789" fmla="*/ 170014 w 3248648"/>
              <a:gd name="connsiteY16-3790" fmla="*/ 2720225 h 3496775"/>
              <a:gd name="connsiteX17-3791" fmla="*/ 390573 w 3248648"/>
              <a:gd name="connsiteY17-3792" fmla="*/ 2605350 h 3496775"/>
              <a:gd name="connsiteX18-3793" fmla="*/ 298674 w 3248648"/>
              <a:gd name="connsiteY18-3794" fmla="*/ 2734010 h 3496775"/>
              <a:gd name="connsiteX19-3795" fmla="*/ 680057 w 3248648"/>
              <a:gd name="connsiteY19-3796" fmla="*/ 3294597 h 3496775"/>
              <a:gd name="connsiteX20-3797" fmla="*/ 721411 w 3248648"/>
              <a:gd name="connsiteY20-3798" fmla="*/ 3262432 h 3496775"/>
              <a:gd name="connsiteX21-3799" fmla="*/ 735196 w 3248648"/>
              <a:gd name="connsiteY21-3800" fmla="*/ 3363521 h 3496775"/>
              <a:gd name="connsiteX22-3801" fmla="*/ 928185 w 3248648"/>
              <a:gd name="connsiteY22-3802" fmla="*/ 3363521 h 3496775"/>
              <a:gd name="connsiteX23-3803" fmla="*/ 974135 w 3248648"/>
              <a:gd name="connsiteY23-3804" fmla="*/ 3331356 h 3496775"/>
              <a:gd name="connsiteX24-3805" fmla="*/ 758171 w 3248648"/>
              <a:gd name="connsiteY24-3806" fmla="*/ 3193507 h 3496775"/>
              <a:gd name="connsiteX25-3807" fmla="*/ 510043 w 3248648"/>
              <a:gd name="connsiteY25-3808" fmla="*/ 2821314 h 3496775"/>
              <a:gd name="connsiteX26-3809" fmla="*/ 519233 w 3248648"/>
              <a:gd name="connsiteY26-3810" fmla="*/ 2738605 h 3496775"/>
              <a:gd name="connsiteX27-3811" fmla="*/ 914400 w 3248648"/>
              <a:gd name="connsiteY27-3812" fmla="*/ 2334247 h 3496775"/>
              <a:gd name="connsiteX28-3813" fmla="*/ 1709331 w 3248648"/>
              <a:gd name="connsiteY28-3814" fmla="*/ 2380197 h 3496775"/>
              <a:gd name="connsiteX29-3815" fmla="*/ 1585267 w 3248648"/>
              <a:gd name="connsiteY29-3816" fmla="*/ 3248647 h 3496775"/>
              <a:gd name="connsiteX30-3817" fmla="*/ 1622026 w 3248648"/>
              <a:gd name="connsiteY30-3818" fmla="*/ 3239457 h 3496775"/>
              <a:gd name="connsiteX31-3819" fmla="*/ 1617432 w 3248648"/>
              <a:gd name="connsiteY31-3820" fmla="*/ 3386496 h 3496775"/>
              <a:gd name="connsiteX32-3821" fmla="*/ 1824205 w 3248648"/>
              <a:gd name="connsiteY32-3822" fmla="*/ 3450826 h 3496775"/>
              <a:gd name="connsiteX33-3823" fmla="*/ 1856370 w 3248648"/>
              <a:gd name="connsiteY33-3824" fmla="*/ 3391091 h 3496775"/>
              <a:gd name="connsiteX34-3825" fmla="*/ 1718521 w 3248648"/>
              <a:gd name="connsiteY34-3826" fmla="*/ 3303786 h 3496775"/>
              <a:gd name="connsiteX35-3827" fmla="*/ 1746091 w 3248648"/>
              <a:gd name="connsiteY35-3828" fmla="*/ 2908619 h 3496775"/>
              <a:gd name="connsiteX36-3829" fmla="*/ 1870155 w 3248648"/>
              <a:gd name="connsiteY36-3830" fmla="*/ 2623730 h 3496775"/>
              <a:gd name="connsiteX37-3831" fmla="*/ 1975840 w 3248648"/>
              <a:gd name="connsiteY37-3832" fmla="*/ 2844289 h 3496775"/>
              <a:gd name="connsiteX38-3833" fmla="*/ 2058549 w 3248648"/>
              <a:gd name="connsiteY38-3834" fmla="*/ 3060253 h 3496775"/>
              <a:gd name="connsiteX39-3835" fmla="*/ 2104499 w 3248648"/>
              <a:gd name="connsiteY39-3836" fmla="*/ 3358926 h 3496775"/>
              <a:gd name="connsiteX40-3837" fmla="*/ 2141259 w 3248648"/>
              <a:gd name="connsiteY40-3838" fmla="*/ 3326761 h 3496775"/>
              <a:gd name="connsiteX41-3839" fmla="*/ 2168828 w 3248648"/>
              <a:gd name="connsiteY41-3840" fmla="*/ 3496775 h 3496775"/>
              <a:gd name="connsiteX42-3841" fmla="*/ 2325058 w 3248648"/>
              <a:gd name="connsiteY42-3842" fmla="*/ 3496775 h 3496775"/>
              <a:gd name="connsiteX43-3843" fmla="*/ 2380197 w 3248648"/>
              <a:gd name="connsiteY43-3844" fmla="*/ 3455421 h 3496775"/>
              <a:gd name="connsiteX44-3845" fmla="*/ 2219373 w 3248648"/>
              <a:gd name="connsiteY44-3846" fmla="*/ 3358926 h 3496775"/>
              <a:gd name="connsiteX45-3847" fmla="*/ 2145854 w 3248648"/>
              <a:gd name="connsiteY45-3848" fmla="*/ 3087823 h 3496775"/>
              <a:gd name="connsiteX46-3849" fmla="*/ 2072334 w 3248648"/>
              <a:gd name="connsiteY46-3850" fmla="*/ 2609945 h 3496775"/>
              <a:gd name="connsiteX47-3851" fmla="*/ 2072334 w 3248648"/>
              <a:gd name="connsiteY47-3852" fmla="*/ 2357222 h 3496775"/>
              <a:gd name="connsiteX48-3853" fmla="*/ 2348033 w 3248648"/>
              <a:gd name="connsiteY48-3854" fmla="*/ 2173423 h 3496775"/>
              <a:gd name="connsiteX49-3855" fmla="*/ 2609946 w 3248648"/>
              <a:gd name="connsiteY49-3856" fmla="*/ 1787445 h 3496775"/>
              <a:gd name="connsiteX50-3857" fmla="*/ 2651301 w 3248648"/>
              <a:gd name="connsiteY50-3858" fmla="*/ 1438227 h 3496775"/>
              <a:gd name="connsiteX51-3859" fmla="*/ 2798340 w 3248648"/>
              <a:gd name="connsiteY51-3860" fmla="*/ 1387682 h 3496775"/>
              <a:gd name="connsiteX52-3861" fmla="*/ 2779960 w 3248648"/>
              <a:gd name="connsiteY52-3862" fmla="*/ 1291187 h 3496775"/>
              <a:gd name="connsiteX53-3863" fmla="*/ 2770770 w 3248648"/>
              <a:gd name="connsiteY53-3864" fmla="*/ 1231453 h 3496775"/>
              <a:gd name="connsiteX54-3865" fmla="*/ 2775365 w 3248648"/>
              <a:gd name="connsiteY54-3866" fmla="*/ 1102793 h 3496775"/>
              <a:gd name="connsiteX55-3867" fmla="*/ 2853480 w 3248648"/>
              <a:gd name="connsiteY55-3868" fmla="*/ 1185503 h 3496775"/>
              <a:gd name="connsiteX56-3869" fmla="*/ 2807530 w 3248648"/>
              <a:gd name="connsiteY56-3870" fmla="*/ 1066034 h 3496775"/>
              <a:gd name="connsiteX57-3871" fmla="*/ 2835100 w 3248648"/>
              <a:gd name="connsiteY57-3872" fmla="*/ 1020084 h 3496775"/>
              <a:gd name="connsiteX58-3873" fmla="*/ 2986734 w 3248648"/>
              <a:gd name="connsiteY58-3874" fmla="*/ 771955 h 3496775"/>
              <a:gd name="connsiteX59-3875" fmla="*/ 2729415 w 3248648"/>
              <a:gd name="connsiteY59-3876" fmla="*/ 868450 h 3496775"/>
              <a:gd name="connsiteX60-3877" fmla="*/ 3074039 w 3248648"/>
              <a:gd name="connsiteY60-3878" fmla="*/ 496257 h 3496775"/>
              <a:gd name="connsiteX61-3879" fmla="*/ 3248648 w 3248648"/>
              <a:gd name="connsiteY61-3880" fmla="*/ 27569 h 3496775"/>
              <a:gd name="connsiteX62-3881" fmla="*/ 3119988 w 3248648"/>
              <a:gd name="connsiteY62-3882" fmla="*/ 312458 h 3496775"/>
              <a:gd name="connsiteX63-3883" fmla="*/ 3074039 w 3248648"/>
              <a:gd name="connsiteY63-3884" fmla="*/ 27569 h 3496775"/>
              <a:gd name="connsiteX64-3885" fmla="*/ 3046469 w 3248648"/>
              <a:gd name="connsiteY64-3886" fmla="*/ 385977 h 3496775"/>
              <a:gd name="connsiteX65-3887" fmla="*/ 2968354 w 3248648"/>
              <a:gd name="connsiteY65-3888" fmla="*/ 464092 h 3496775"/>
              <a:gd name="connsiteX66-3889" fmla="*/ 2844290 w 3248648"/>
              <a:gd name="connsiteY66-3890" fmla="*/ 73519 h 3496775"/>
              <a:gd name="connsiteX67-3891" fmla="*/ 2876455 w 3248648"/>
              <a:gd name="connsiteY67-3892" fmla="*/ 523827 h 3496775"/>
              <a:gd name="connsiteX68-3893" fmla="*/ 2715630 w 3248648"/>
              <a:gd name="connsiteY68-3894" fmla="*/ 730601 h 3496775"/>
              <a:gd name="connsiteX69-3895" fmla="*/ 2660491 w 3248648"/>
              <a:gd name="connsiteY69-3896" fmla="*/ 583561 h 3496775"/>
              <a:gd name="connsiteX70-3897" fmla="*/ 2660491 w 3248648"/>
              <a:gd name="connsiteY70-3898" fmla="*/ 441117 h 3496775"/>
              <a:gd name="connsiteX71-3899" fmla="*/ 2586971 w 3248648"/>
              <a:gd name="connsiteY71-3900" fmla="*/ 643296 h 3496775"/>
              <a:gd name="connsiteX72-3901" fmla="*/ 2637516 w 3248648"/>
              <a:gd name="connsiteY72-3902" fmla="*/ 776550 h 3496775"/>
              <a:gd name="connsiteX73-3903" fmla="*/ 2632921 w 3248648"/>
              <a:gd name="connsiteY73-3904" fmla="*/ 836285 h 3496775"/>
              <a:gd name="connsiteX74-3905" fmla="*/ 2481287 w 3248648"/>
              <a:gd name="connsiteY74-3906" fmla="*/ 854665 h 3496775"/>
              <a:gd name="connsiteX75-3907" fmla="*/ 2393982 w 3248648"/>
              <a:gd name="connsiteY75-3908" fmla="*/ 753575 h 3496775"/>
              <a:gd name="connsiteX76-3909" fmla="*/ 2439932 w 3248648"/>
              <a:gd name="connsiteY76-3910" fmla="*/ 597346 h 3496775"/>
              <a:gd name="connsiteX77-3911" fmla="*/ 2430742 w 3248648"/>
              <a:gd name="connsiteY77-3912" fmla="*/ 431927 h 3496775"/>
              <a:gd name="connsiteX78-3913" fmla="*/ 2325058 w 3248648"/>
              <a:gd name="connsiteY78-3914" fmla="*/ 689246 h 3496775"/>
              <a:gd name="connsiteX79-3915" fmla="*/ 2040169 w 3248648"/>
              <a:gd name="connsiteY79-3916" fmla="*/ 459497 h 3496775"/>
              <a:gd name="connsiteX80-3917" fmla="*/ 2063144 w 3248648"/>
              <a:gd name="connsiteY80-3918" fmla="*/ 395167 h 3496775"/>
              <a:gd name="connsiteX81-3919" fmla="*/ 2348033 w 3248648"/>
              <a:gd name="connsiteY81-3920" fmla="*/ 206773 h 3496775"/>
              <a:gd name="connsiteX82-3921" fmla="*/ 2035574 w 3248648"/>
              <a:gd name="connsiteY82-3922" fmla="*/ 307863 h 3496775"/>
              <a:gd name="connsiteX83-3923" fmla="*/ 2150449 w 3248648"/>
              <a:gd name="connsiteY83-3924" fmla="*/ 0 h 3496775"/>
              <a:gd name="connsiteX84-3925" fmla="*/ 1966650 w 3248648"/>
              <a:gd name="connsiteY84-3926" fmla="*/ 257318 h 3496775"/>
              <a:gd name="connsiteX85-3927" fmla="*/ 1952865 w 3248648"/>
              <a:gd name="connsiteY85-3928" fmla="*/ 32164 h 3496775"/>
              <a:gd name="connsiteX86-3929" fmla="*/ 1920700 w 3248648"/>
              <a:gd name="connsiteY86-3930" fmla="*/ 385977 h 3496775"/>
              <a:gd name="connsiteX87-3931" fmla="*/ 1787446 w 3248648"/>
              <a:gd name="connsiteY87-3932" fmla="*/ 119469 h 3496775"/>
              <a:gd name="connsiteX88-3933" fmla="*/ 1847180 w 3248648"/>
              <a:gd name="connsiteY88-3934" fmla="*/ 427332 h 3496775"/>
              <a:gd name="connsiteX89-3935" fmla="*/ 2369078 w 3248648"/>
              <a:gd name="connsiteY89-3936" fmla="*/ 904754 h 3496775"/>
              <a:gd name="connsiteX90-3937" fmla="*/ 2235543 w 3248648"/>
              <a:gd name="connsiteY90-3938" fmla="*/ 830779 h 3496775"/>
              <a:gd name="connsiteX91-3939" fmla="*/ 2065635 w 3248648"/>
              <a:gd name="connsiteY91-3940" fmla="*/ 746314 h 3496775"/>
              <a:gd name="connsiteX92-3941" fmla="*/ 2105865 w 3248648"/>
              <a:gd name="connsiteY92-3942" fmla="*/ 1008858 h 3496775"/>
              <a:gd name="connsiteX93-3943" fmla="*/ 2259254 w 3248648"/>
              <a:gd name="connsiteY93-3944" fmla="*/ 1067227 h 3496775"/>
              <a:gd name="connsiteX94-3945" fmla="*/ 2285163 w 3248648"/>
              <a:gd name="connsiteY94-3946" fmla="*/ 1144483 h 3496775"/>
              <a:gd name="connsiteX95-3947" fmla="*/ 2187208 w 3248648"/>
              <a:gd name="connsiteY95-3948" fmla="*/ 1396872 h 3496775"/>
              <a:gd name="connsiteX96-3949" fmla="*/ 1962055 w 3248648"/>
              <a:gd name="connsiteY96-3950" fmla="*/ 1419847 h 3496775"/>
              <a:gd name="connsiteX97-3951" fmla="*/ 1658786 w 3248648"/>
              <a:gd name="connsiteY97-3952" fmla="*/ 1452012 h 3496775"/>
              <a:gd name="connsiteX98-3953" fmla="*/ 514638 w 3248648"/>
              <a:gd name="connsiteY98-3954" fmla="*/ 1433632 h 3496775"/>
              <a:gd name="connsiteX0-3955" fmla="*/ 514638 w 3248648"/>
              <a:gd name="connsiteY0-3956" fmla="*/ 1433632 h 3496775"/>
              <a:gd name="connsiteX1-3957" fmla="*/ 514638 w 3248648"/>
              <a:gd name="connsiteY1-3958" fmla="*/ 1433632 h 3496775"/>
              <a:gd name="connsiteX2-3959" fmla="*/ 202179 w 3248648"/>
              <a:gd name="connsiteY2-3960" fmla="*/ 1603646 h 3496775"/>
              <a:gd name="connsiteX3-3961" fmla="*/ 18380 w 3248648"/>
              <a:gd name="connsiteY3-3962" fmla="*/ 1787445 h 3496775"/>
              <a:gd name="connsiteX4-3963" fmla="*/ 0 w 3248648"/>
              <a:gd name="connsiteY4-3964" fmla="*/ 2063143 h 3496775"/>
              <a:gd name="connsiteX5-3965" fmla="*/ 151635 w 3248648"/>
              <a:gd name="connsiteY5-3966" fmla="*/ 1952864 h 3496775"/>
              <a:gd name="connsiteX6-3967" fmla="*/ 188394 w 3248648"/>
              <a:gd name="connsiteY6-3968" fmla="*/ 2003409 h 3496775"/>
              <a:gd name="connsiteX7-3969" fmla="*/ 202179 w 3248648"/>
              <a:gd name="connsiteY7-3970" fmla="*/ 1856369 h 3496775"/>
              <a:gd name="connsiteX8-3971" fmla="*/ 280294 w 3248648"/>
              <a:gd name="connsiteY8-3972" fmla="*/ 2269917 h 3496775"/>
              <a:gd name="connsiteX9-3973" fmla="*/ 36760 w 3248648"/>
              <a:gd name="connsiteY9-3974" fmla="*/ 2550211 h 3496775"/>
              <a:gd name="connsiteX10-3975" fmla="*/ 45950 w 3248648"/>
              <a:gd name="connsiteY10-3976" fmla="*/ 3363521 h 3496775"/>
              <a:gd name="connsiteX11-3977" fmla="*/ 105685 w 3248648"/>
              <a:gd name="connsiteY11-3978" fmla="*/ 3326761 h 3496775"/>
              <a:gd name="connsiteX12-3979" fmla="*/ 133255 w 3248648"/>
              <a:gd name="connsiteY12-3980" fmla="*/ 3469206 h 3496775"/>
              <a:gd name="connsiteX13-3981" fmla="*/ 298674 w 3248648"/>
              <a:gd name="connsiteY13-3982" fmla="*/ 3464611 h 3496775"/>
              <a:gd name="connsiteX14-3983" fmla="*/ 353813 w 3248648"/>
              <a:gd name="connsiteY14-3984" fmla="*/ 3427851 h 3496775"/>
              <a:gd name="connsiteX15-3985" fmla="*/ 174609 w 3248648"/>
              <a:gd name="connsiteY15-3986" fmla="*/ 3276217 h 3496775"/>
              <a:gd name="connsiteX16-3987" fmla="*/ 170014 w 3248648"/>
              <a:gd name="connsiteY16-3988" fmla="*/ 2720225 h 3496775"/>
              <a:gd name="connsiteX17-3989" fmla="*/ 390573 w 3248648"/>
              <a:gd name="connsiteY17-3990" fmla="*/ 2605350 h 3496775"/>
              <a:gd name="connsiteX18-3991" fmla="*/ 298674 w 3248648"/>
              <a:gd name="connsiteY18-3992" fmla="*/ 2734010 h 3496775"/>
              <a:gd name="connsiteX19-3993" fmla="*/ 680057 w 3248648"/>
              <a:gd name="connsiteY19-3994" fmla="*/ 3294597 h 3496775"/>
              <a:gd name="connsiteX20-3995" fmla="*/ 721411 w 3248648"/>
              <a:gd name="connsiteY20-3996" fmla="*/ 3262432 h 3496775"/>
              <a:gd name="connsiteX21-3997" fmla="*/ 735196 w 3248648"/>
              <a:gd name="connsiteY21-3998" fmla="*/ 3363521 h 3496775"/>
              <a:gd name="connsiteX22-3999" fmla="*/ 928185 w 3248648"/>
              <a:gd name="connsiteY22-4000" fmla="*/ 3363521 h 3496775"/>
              <a:gd name="connsiteX23-4001" fmla="*/ 974135 w 3248648"/>
              <a:gd name="connsiteY23-4002" fmla="*/ 3331356 h 3496775"/>
              <a:gd name="connsiteX24-4003" fmla="*/ 758171 w 3248648"/>
              <a:gd name="connsiteY24-4004" fmla="*/ 3193507 h 3496775"/>
              <a:gd name="connsiteX25-4005" fmla="*/ 510043 w 3248648"/>
              <a:gd name="connsiteY25-4006" fmla="*/ 2821314 h 3496775"/>
              <a:gd name="connsiteX26-4007" fmla="*/ 519233 w 3248648"/>
              <a:gd name="connsiteY26-4008" fmla="*/ 2738605 h 3496775"/>
              <a:gd name="connsiteX27-4009" fmla="*/ 914400 w 3248648"/>
              <a:gd name="connsiteY27-4010" fmla="*/ 2334247 h 3496775"/>
              <a:gd name="connsiteX28-4011" fmla="*/ 1709331 w 3248648"/>
              <a:gd name="connsiteY28-4012" fmla="*/ 2380197 h 3496775"/>
              <a:gd name="connsiteX29-4013" fmla="*/ 1585267 w 3248648"/>
              <a:gd name="connsiteY29-4014" fmla="*/ 3248647 h 3496775"/>
              <a:gd name="connsiteX30-4015" fmla="*/ 1622026 w 3248648"/>
              <a:gd name="connsiteY30-4016" fmla="*/ 3239457 h 3496775"/>
              <a:gd name="connsiteX31-4017" fmla="*/ 1617432 w 3248648"/>
              <a:gd name="connsiteY31-4018" fmla="*/ 3386496 h 3496775"/>
              <a:gd name="connsiteX32-4019" fmla="*/ 1824205 w 3248648"/>
              <a:gd name="connsiteY32-4020" fmla="*/ 3450826 h 3496775"/>
              <a:gd name="connsiteX33-4021" fmla="*/ 1856370 w 3248648"/>
              <a:gd name="connsiteY33-4022" fmla="*/ 3391091 h 3496775"/>
              <a:gd name="connsiteX34-4023" fmla="*/ 1718521 w 3248648"/>
              <a:gd name="connsiteY34-4024" fmla="*/ 3303786 h 3496775"/>
              <a:gd name="connsiteX35-4025" fmla="*/ 1746091 w 3248648"/>
              <a:gd name="connsiteY35-4026" fmla="*/ 2908619 h 3496775"/>
              <a:gd name="connsiteX36-4027" fmla="*/ 1870155 w 3248648"/>
              <a:gd name="connsiteY36-4028" fmla="*/ 2623730 h 3496775"/>
              <a:gd name="connsiteX37-4029" fmla="*/ 1975840 w 3248648"/>
              <a:gd name="connsiteY37-4030" fmla="*/ 2844289 h 3496775"/>
              <a:gd name="connsiteX38-4031" fmla="*/ 2058549 w 3248648"/>
              <a:gd name="connsiteY38-4032" fmla="*/ 3060253 h 3496775"/>
              <a:gd name="connsiteX39-4033" fmla="*/ 2104499 w 3248648"/>
              <a:gd name="connsiteY39-4034" fmla="*/ 3358926 h 3496775"/>
              <a:gd name="connsiteX40-4035" fmla="*/ 2141259 w 3248648"/>
              <a:gd name="connsiteY40-4036" fmla="*/ 3326761 h 3496775"/>
              <a:gd name="connsiteX41-4037" fmla="*/ 2168828 w 3248648"/>
              <a:gd name="connsiteY41-4038" fmla="*/ 3496775 h 3496775"/>
              <a:gd name="connsiteX42-4039" fmla="*/ 2325058 w 3248648"/>
              <a:gd name="connsiteY42-4040" fmla="*/ 3496775 h 3496775"/>
              <a:gd name="connsiteX43-4041" fmla="*/ 2380197 w 3248648"/>
              <a:gd name="connsiteY43-4042" fmla="*/ 3455421 h 3496775"/>
              <a:gd name="connsiteX44-4043" fmla="*/ 2219373 w 3248648"/>
              <a:gd name="connsiteY44-4044" fmla="*/ 3358926 h 3496775"/>
              <a:gd name="connsiteX45-4045" fmla="*/ 2145854 w 3248648"/>
              <a:gd name="connsiteY45-4046" fmla="*/ 3087823 h 3496775"/>
              <a:gd name="connsiteX46-4047" fmla="*/ 2072334 w 3248648"/>
              <a:gd name="connsiteY46-4048" fmla="*/ 2609945 h 3496775"/>
              <a:gd name="connsiteX47-4049" fmla="*/ 2072334 w 3248648"/>
              <a:gd name="connsiteY47-4050" fmla="*/ 2357222 h 3496775"/>
              <a:gd name="connsiteX48-4051" fmla="*/ 2348033 w 3248648"/>
              <a:gd name="connsiteY48-4052" fmla="*/ 2173423 h 3496775"/>
              <a:gd name="connsiteX49-4053" fmla="*/ 2609946 w 3248648"/>
              <a:gd name="connsiteY49-4054" fmla="*/ 1787445 h 3496775"/>
              <a:gd name="connsiteX50-4055" fmla="*/ 2651301 w 3248648"/>
              <a:gd name="connsiteY50-4056" fmla="*/ 1438227 h 3496775"/>
              <a:gd name="connsiteX51-4057" fmla="*/ 2798340 w 3248648"/>
              <a:gd name="connsiteY51-4058" fmla="*/ 1387682 h 3496775"/>
              <a:gd name="connsiteX52-4059" fmla="*/ 2779960 w 3248648"/>
              <a:gd name="connsiteY52-4060" fmla="*/ 1291187 h 3496775"/>
              <a:gd name="connsiteX53-4061" fmla="*/ 2770770 w 3248648"/>
              <a:gd name="connsiteY53-4062" fmla="*/ 1231453 h 3496775"/>
              <a:gd name="connsiteX54-4063" fmla="*/ 2775365 w 3248648"/>
              <a:gd name="connsiteY54-4064" fmla="*/ 1102793 h 3496775"/>
              <a:gd name="connsiteX55-4065" fmla="*/ 2853480 w 3248648"/>
              <a:gd name="connsiteY55-4066" fmla="*/ 1185503 h 3496775"/>
              <a:gd name="connsiteX56-4067" fmla="*/ 2807530 w 3248648"/>
              <a:gd name="connsiteY56-4068" fmla="*/ 1066034 h 3496775"/>
              <a:gd name="connsiteX57-4069" fmla="*/ 2835100 w 3248648"/>
              <a:gd name="connsiteY57-4070" fmla="*/ 1020084 h 3496775"/>
              <a:gd name="connsiteX58-4071" fmla="*/ 2986734 w 3248648"/>
              <a:gd name="connsiteY58-4072" fmla="*/ 771955 h 3496775"/>
              <a:gd name="connsiteX59-4073" fmla="*/ 2729415 w 3248648"/>
              <a:gd name="connsiteY59-4074" fmla="*/ 868450 h 3496775"/>
              <a:gd name="connsiteX60-4075" fmla="*/ 3074039 w 3248648"/>
              <a:gd name="connsiteY60-4076" fmla="*/ 496257 h 3496775"/>
              <a:gd name="connsiteX61-4077" fmla="*/ 3248648 w 3248648"/>
              <a:gd name="connsiteY61-4078" fmla="*/ 27569 h 3496775"/>
              <a:gd name="connsiteX62-4079" fmla="*/ 3119988 w 3248648"/>
              <a:gd name="connsiteY62-4080" fmla="*/ 312458 h 3496775"/>
              <a:gd name="connsiteX63-4081" fmla="*/ 3074039 w 3248648"/>
              <a:gd name="connsiteY63-4082" fmla="*/ 27569 h 3496775"/>
              <a:gd name="connsiteX64-4083" fmla="*/ 3046469 w 3248648"/>
              <a:gd name="connsiteY64-4084" fmla="*/ 385977 h 3496775"/>
              <a:gd name="connsiteX65-4085" fmla="*/ 2968354 w 3248648"/>
              <a:gd name="connsiteY65-4086" fmla="*/ 464092 h 3496775"/>
              <a:gd name="connsiteX66-4087" fmla="*/ 2844290 w 3248648"/>
              <a:gd name="connsiteY66-4088" fmla="*/ 73519 h 3496775"/>
              <a:gd name="connsiteX67-4089" fmla="*/ 2876455 w 3248648"/>
              <a:gd name="connsiteY67-4090" fmla="*/ 523827 h 3496775"/>
              <a:gd name="connsiteX68-4091" fmla="*/ 2715630 w 3248648"/>
              <a:gd name="connsiteY68-4092" fmla="*/ 730601 h 3496775"/>
              <a:gd name="connsiteX69-4093" fmla="*/ 2660491 w 3248648"/>
              <a:gd name="connsiteY69-4094" fmla="*/ 583561 h 3496775"/>
              <a:gd name="connsiteX70-4095" fmla="*/ 2660491 w 3248648"/>
              <a:gd name="connsiteY70-4096" fmla="*/ 441117 h 3496775"/>
              <a:gd name="connsiteX71-4097" fmla="*/ 2586971 w 3248648"/>
              <a:gd name="connsiteY71-4098" fmla="*/ 643296 h 3496775"/>
              <a:gd name="connsiteX72-4099" fmla="*/ 2637516 w 3248648"/>
              <a:gd name="connsiteY72-4100" fmla="*/ 776550 h 3496775"/>
              <a:gd name="connsiteX73-4101" fmla="*/ 2632921 w 3248648"/>
              <a:gd name="connsiteY73-4102" fmla="*/ 836285 h 3496775"/>
              <a:gd name="connsiteX74-4103" fmla="*/ 2481287 w 3248648"/>
              <a:gd name="connsiteY74-4104" fmla="*/ 854665 h 3496775"/>
              <a:gd name="connsiteX75-4105" fmla="*/ 2393982 w 3248648"/>
              <a:gd name="connsiteY75-4106" fmla="*/ 753575 h 3496775"/>
              <a:gd name="connsiteX76-4107" fmla="*/ 2439932 w 3248648"/>
              <a:gd name="connsiteY76-4108" fmla="*/ 597346 h 3496775"/>
              <a:gd name="connsiteX77-4109" fmla="*/ 2430742 w 3248648"/>
              <a:gd name="connsiteY77-4110" fmla="*/ 431927 h 3496775"/>
              <a:gd name="connsiteX78-4111" fmla="*/ 2325058 w 3248648"/>
              <a:gd name="connsiteY78-4112" fmla="*/ 689246 h 3496775"/>
              <a:gd name="connsiteX79-4113" fmla="*/ 2040169 w 3248648"/>
              <a:gd name="connsiteY79-4114" fmla="*/ 459497 h 3496775"/>
              <a:gd name="connsiteX80-4115" fmla="*/ 2063144 w 3248648"/>
              <a:gd name="connsiteY80-4116" fmla="*/ 395167 h 3496775"/>
              <a:gd name="connsiteX81-4117" fmla="*/ 2348033 w 3248648"/>
              <a:gd name="connsiteY81-4118" fmla="*/ 206773 h 3496775"/>
              <a:gd name="connsiteX82-4119" fmla="*/ 2035574 w 3248648"/>
              <a:gd name="connsiteY82-4120" fmla="*/ 307863 h 3496775"/>
              <a:gd name="connsiteX83-4121" fmla="*/ 2150449 w 3248648"/>
              <a:gd name="connsiteY83-4122" fmla="*/ 0 h 3496775"/>
              <a:gd name="connsiteX84-4123" fmla="*/ 1966650 w 3248648"/>
              <a:gd name="connsiteY84-4124" fmla="*/ 257318 h 3496775"/>
              <a:gd name="connsiteX85-4125" fmla="*/ 1952865 w 3248648"/>
              <a:gd name="connsiteY85-4126" fmla="*/ 32164 h 3496775"/>
              <a:gd name="connsiteX86-4127" fmla="*/ 1920700 w 3248648"/>
              <a:gd name="connsiteY86-4128" fmla="*/ 385977 h 3496775"/>
              <a:gd name="connsiteX87-4129" fmla="*/ 1787446 w 3248648"/>
              <a:gd name="connsiteY87-4130" fmla="*/ 119469 h 3496775"/>
              <a:gd name="connsiteX88-4131" fmla="*/ 1847180 w 3248648"/>
              <a:gd name="connsiteY88-4132" fmla="*/ 427332 h 3496775"/>
              <a:gd name="connsiteX89-4133" fmla="*/ 2369078 w 3248648"/>
              <a:gd name="connsiteY89-4134" fmla="*/ 904754 h 3496775"/>
              <a:gd name="connsiteX90-4135" fmla="*/ 2235543 w 3248648"/>
              <a:gd name="connsiteY90-4136" fmla="*/ 830779 h 3496775"/>
              <a:gd name="connsiteX91-4137" fmla="*/ 2065635 w 3248648"/>
              <a:gd name="connsiteY91-4138" fmla="*/ 746314 h 3496775"/>
              <a:gd name="connsiteX92-4139" fmla="*/ 2105865 w 3248648"/>
              <a:gd name="connsiteY92-4140" fmla="*/ 1008858 h 3496775"/>
              <a:gd name="connsiteX93-4141" fmla="*/ 2259254 w 3248648"/>
              <a:gd name="connsiteY93-4142" fmla="*/ 1067227 h 3496775"/>
              <a:gd name="connsiteX94-4143" fmla="*/ 2285163 w 3248648"/>
              <a:gd name="connsiteY94-4144" fmla="*/ 1144483 h 3496775"/>
              <a:gd name="connsiteX95-4145" fmla="*/ 2187208 w 3248648"/>
              <a:gd name="connsiteY95-4146" fmla="*/ 1396872 h 3496775"/>
              <a:gd name="connsiteX96-4147" fmla="*/ 1962055 w 3248648"/>
              <a:gd name="connsiteY96-4148" fmla="*/ 1419847 h 3496775"/>
              <a:gd name="connsiteX97-4149" fmla="*/ 1658786 w 3248648"/>
              <a:gd name="connsiteY97-4150" fmla="*/ 1452012 h 3496775"/>
              <a:gd name="connsiteX98-4151" fmla="*/ 514638 w 3248648"/>
              <a:gd name="connsiteY98-4152" fmla="*/ 1433632 h 3496775"/>
              <a:gd name="connsiteX0-4153" fmla="*/ 514638 w 3248648"/>
              <a:gd name="connsiteY0-4154" fmla="*/ 1433632 h 3496775"/>
              <a:gd name="connsiteX1-4155" fmla="*/ 514638 w 3248648"/>
              <a:gd name="connsiteY1-4156" fmla="*/ 1433632 h 3496775"/>
              <a:gd name="connsiteX2-4157" fmla="*/ 202179 w 3248648"/>
              <a:gd name="connsiteY2-4158" fmla="*/ 1603646 h 3496775"/>
              <a:gd name="connsiteX3-4159" fmla="*/ 18380 w 3248648"/>
              <a:gd name="connsiteY3-4160" fmla="*/ 1787445 h 3496775"/>
              <a:gd name="connsiteX4-4161" fmla="*/ 0 w 3248648"/>
              <a:gd name="connsiteY4-4162" fmla="*/ 2063143 h 3496775"/>
              <a:gd name="connsiteX5-4163" fmla="*/ 151635 w 3248648"/>
              <a:gd name="connsiteY5-4164" fmla="*/ 1952864 h 3496775"/>
              <a:gd name="connsiteX6-4165" fmla="*/ 188394 w 3248648"/>
              <a:gd name="connsiteY6-4166" fmla="*/ 2003409 h 3496775"/>
              <a:gd name="connsiteX7-4167" fmla="*/ 202179 w 3248648"/>
              <a:gd name="connsiteY7-4168" fmla="*/ 1856369 h 3496775"/>
              <a:gd name="connsiteX8-4169" fmla="*/ 280294 w 3248648"/>
              <a:gd name="connsiteY8-4170" fmla="*/ 2269917 h 3496775"/>
              <a:gd name="connsiteX9-4171" fmla="*/ 36760 w 3248648"/>
              <a:gd name="connsiteY9-4172" fmla="*/ 2550211 h 3496775"/>
              <a:gd name="connsiteX10-4173" fmla="*/ 45950 w 3248648"/>
              <a:gd name="connsiteY10-4174" fmla="*/ 3363521 h 3496775"/>
              <a:gd name="connsiteX11-4175" fmla="*/ 105685 w 3248648"/>
              <a:gd name="connsiteY11-4176" fmla="*/ 3326761 h 3496775"/>
              <a:gd name="connsiteX12-4177" fmla="*/ 133255 w 3248648"/>
              <a:gd name="connsiteY12-4178" fmla="*/ 3469206 h 3496775"/>
              <a:gd name="connsiteX13-4179" fmla="*/ 298674 w 3248648"/>
              <a:gd name="connsiteY13-4180" fmla="*/ 3464611 h 3496775"/>
              <a:gd name="connsiteX14-4181" fmla="*/ 353813 w 3248648"/>
              <a:gd name="connsiteY14-4182" fmla="*/ 3427851 h 3496775"/>
              <a:gd name="connsiteX15-4183" fmla="*/ 174609 w 3248648"/>
              <a:gd name="connsiteY15-4184" fmla="*/ 3276217 h 3496775"/>
              <a:gd name="connsiteX16-4185" fmla="*/ 170014 w 3248648"/>
              <a:gd name="connsiteY16-4186" fmla="*/ 2720225 h 3496775"/>
              <a:gd name="connsiteX17-4187" fmla="*/ 390573 w 3248648"/>
              <a:gd name="connsiteY17-4188" fmla="*/ 2605350 h 3496775"/>
              <a:gd name="connsiteX18-4189" fmla="*/ 298674 w 3248648"/>
              <a:gd name="connsiteY18-4190" fmla="*/ 2734010 h 3496775"/>
              <a:gd name="connsiteX19-4191" fmla="*/ 680057 w 3248648"/>
              <a:gd name="connsiteY19-4192" fmla="*/ 3294597 h 3496775"/>
              <a:gd name="connsiteX20-4193" fmla="*/ 721411 w 3248648"/>
              <a:gd name="connsiteY20-4194" fmla="*/ 3262432 h 3496775"/>
              <a:gd name="connsiteX21-4195" fmla="*/ 735196 w 3248648"/>
              <a:gd name="connsiteY21-4196" fmla="*/ 3363521 h 3496775"/>
              <a:gd name="connsiteX22-4197" fmla="*/ 928185 w 3248648"/>
              <a:gd name="connsiteY22-4198" fmla="*/ 3363521 h 3496775"/>
              <a:gd name="connsiteX23-4199" fmla="*/ 974135 w 3248648"/>
              <a:gd name="connsiteY23-4200" fmla="*/ 3331356 h 3496775"/>
              <a:gd name="connsiteX24-4201" fmla="*/ 758171 w 3248648"/>
              <a:gd name="connsiteY24-4202" fmla="*/ 3193507 h 3496775"/>
              <a:gd name="connsiteX25-4203" fmla="*/ 510043 w 3248648"/>
              <a:gd name="connsiteY25-4204" fmla="*/ 2821314 h 3496775"/>
              <a:gd name="connsiteX26-4205" fmla="*/ 519233 w 3248648"/>
              <a:gd name="connsiteY26-4206" fmla="*/ 2738605 h 3496775"/>
              <a:gd name="connsiteX27-4207" fmla="*/ 914400 w 3248648"/>
              <a:gd name="connsiteY27-4208" fmla="*/ 2334247 h 3496775"/>
              <a:gd name="connsiteX28-4209" fmla="*/ 1709331 w 3248648"/>
              <a:gd name="connsiteY28-4210" fmla="*/ 2380197 h 3496775"/>
              <a:gd name="connsiteX29-4211" fmla="*/ 1585267 w 3248648"/>
              <a:gd name="connsiteY29-4212" fmla="*/ 3248647 h 3496775"/>
              <a:gd name="connsiteX30-4213" fmla="*/ 1622026 w 3248648"/>
              <a:gd name="connsiteY30-4214" fmla="*/ 3239457 h 3496775"/>
              <a:gd name="connsiteX31-4215" fmla="*/ 1617432 w 3248648"/>
              <a:gd name="connsiteY31-4216" fmla="*/ 3386496 h 3496775"/>
              <a:gd name="connsiteX32-4217" fmla="*/ 1824205 w 3248648"/>
              <a:gd name="connsiteY32-4218" fmla="*/ 3450826 h 3496775"/>
              <a:gd name="connsiteX33-4219" fmla="*/ 1856370 w 3248648"/>
              <a:gd name="connsiteY33-4220" fmla="*/ 3391091 h 3496775"/>
              <a:gd name="connsiteX34-4221" fmla="*/ 1718521 w 3248648"/>
              <a:gd name="connsiteY34-4222" fmla="*/ 3303786 h 3496775"/>
              <a:gd name="connsiteX35-4223" fmla="*/ 1746091 w 3248648"/>
              <a:gd name="connsiteY35-4224" fmla="*/ 2908619 h 3496775"/>
              <a:gd name="connsiteX36-4225" fmla="*/ 1870155 w 3248648"/>
              <a:gd name="connsiteY36-4226" fmla="*/ 2623730 h 3496775"/>
              <a:gd name="connsiteX37-4227" fmla="*/ 1975840 w 3248648"/>
              <a:gd name="connsiteY37-4228" fmla="*/ 2844289 h 3496775"/>
              <a:gd name="connsiteX38-4229" fmla="*/ 2058549 w 3248648"/>
              <a:gd name="connsiteY38-4230" fmla="*/ 3060253 h 3496775"/>
              <a:gd name="connsiteX39-4231" fmla="*/ 2104499 w 3248648"/>
              <a:gd name="connsiteY39-4232" fmla="*/ 3358926 h 3496775"/>
              <a:gd name="connsiteX40-4233" fmla="*/ 2141259 w 3248648"/>
              <a:gd name="connsiteY40-4234" fmla="*/ 3326761 h 3496775"/>
              <a:gd name="connsiteX41-4235" fmla="*/ 2168828 w 3248648"/>
              <a:gd name="connsiteY41-4236" fmla="*/ 3496775 h 3496775"/>
              <a:gd name="connsiteX42-4237" fmla="*/ 2325058 w 3248648"/>
              <a:gd name="connsiteY42-4238" fmla="*/ 3496775 h 3496775"/>
              <a:gd name="connsiteX43-4239" fmla="*/ 2380197 w 3248648"/>
              <a:gd name="connsiteY43-4240" fmla="*/ 3455421 h 3496775"/>
              <a:gd name="connsiteX44-4241" fmla="*/ 2219373 w 3248648"/>
              <a:gd name="connsiteY44-4242" fmla="*/ 3358926 h 3496775"/>
              <a:gd name="connsiteX45-4243" fmla="*/ 2145854 w 3248648"/>
              <a:gd name="connsiteY45-4244" fmla="*/ 3087823 h 3496775"/>
              <a:gd name="connsiteX46-4245" fmla="*/ 2072334 w 3248648"/>
              <a:gd name="connsiteY46-4246" fmla="*/ 2609945 h 3496775"/>
              <a:gd name="connsiteX47-4247" fmla="*/ 2072334 w 3248648"/>
              <a:gd name="connsiteY47-4248" fmla="*/ 2357222 h 3496775"/>
              <a:gd name="connsiteX48-4249" fmla="*/ 2348033 w 3248648"/>
              <a:gd name="connsiteY48-4250" fmla="*/ 2173423 h 3496775"/>
              <a:gd name="connsiteX49-4251" fmla="*/ 2609946 w 3248648"/>
              <a:gd name="connsiteY49-4252" fmla="*/ 1787445 h 3496775"/>
              <a:gd name="connsiteX50-4253" fmla="*/ 2651301 w 3248648"/>
              <a:gd name="connsiteY50-4254" fmla="*/ 1438227 h 3496775"/>
              <a:gd name="connsiteX51-4255" fmla="*/ 2798340 w 3248648"/>
              <a:gd name="connsiteY51-4256" fmla="*/ 1387682 h 3496775"/>
              <a:gd name="connsiteX52-4257" fmla="*/ 2779960 w 3248648"/>
              <a:gd name="connsiteY52-4258" fmla="*/ 1291187 h 3496775"/>
              <a:gd name="connsiteX53-4259" fmla="*/ 2770770 w 3248648"/>
              <a:gd name="connsiteY53-4260" fmla="*/ 1231453 h 3496775"/>
              <a:gd name="connsiteX54-4261" fmla="*/ 2775365 w 3248648"/>
              <a:gd name="connsiteY54-4262" fmla="*/ 1102793 h 3496775"/>
              <a:gd name="connsiteX55-4263" fmla="*/ 2853480 w 3248648"/>
              <a:gd name="connsiteY55-4264" fmla="*/ 1185503 h 3496775"/>
              <a:gd name="connsiteX56-4265" fmla="*/ 2807530 w 3248648"/>
              <a:gd name="connsiteY56-4266" fmla="*/ 1066034 h 3496775"/>
              <a:gd name="connsiteX57-4267" fmla="*/ 2835100 w 3248648"/>
              <a:gd name="connsiteY57-4268" fmla="*/ 1020084 h 3496775"/>
              <a:gd name="connsiteX58-4269" fmla="*/ 2986734 w 3248648"/>
              <a:gd name="connsiteY58-4270" fmla="*/ 771955 h 3496775"/>
              <a:gd name="connsiteX59-4271" fmla="*/ 2729415 w 3248648"/>
              <a:gd name="connsiteY59-4272" fmla="*/ 868450 h 3496775"/>
              <a:gd name="connsiteX60-4273" fmla="*/ 3074039 w 3248648"/>
              <a:gd name="connsiteY60-4274" fmla="*/ 496257 h 3496775"/>
              <a:gd name="connsiteX61-4275" fmla="*/ 3248648 w 3248648"/>
              <a:gd name="connsiteY61-4276" fmla="*/ 27569 h 3496775"/>
              <a:gd name="connsiteX62-4277" fmla="*/ 3119988 w 3248648"/>
              <a:gd name="connsiteY62-4278" fmla="*/ 312458 h 3496775"/>
              <a:gd name="connsiteX63-4279" fmla="*/ 3074039 w 3248648"/>
              <a:gd name="connsiteY63-4280" fmla="*/ 27569 h 3496775"/>
              <a:gd name="connsiteX64-4281" fmla="*/ 3046469 w 3248648"/>
              <a:gd name="connsiteY64-4282" fmla="*/ 385977 h 3496775"/>
              <a:gd name="connsiteX65-4283" fmla="*/ 2968354 w 3248648"/>
              <a:gd name="connsiteY65-4284" fmla="*/ 464092 h 3496775"/>
              <a:gd name="connsiteX66-4285" fmla="*/ 2844290 w 3248648"/>
              <a:gd name="connsiteY66-4286" fmla="*/ 73519 h 3496775"/>
              <a:gd name="connsiteX67-4287" fmla="*/ 2876455 w 3248648"/>
              <a:gd name="connsiteY67-4288" fmla="*/ 523827 h 3496775"/>
              <a:gd name="connsiteX68-4289" fmla="*/ 2715630 w 3248648"/>
              <a:gd name="connsiteY68-4290" fmla="*/ 730601 h 3496775"/>
              <a:gd name="connsiteX69-4291" fmla="*/ 2660491 w 3248648"/>
              <a:gd name="connsiteY69-4292" fmla="*/ 583561 h 3496775"/>
              <a:gd name="connsiteX70-4293" fmla="*/ 2660491 w 3248648"/>
              <a:gd name="connsiteY70-4294" fmla="*/ 441117 h 3496775"/>
              <a:gd name="connsiteX71-4295" fmla="*/ 2586971 w 3248648"/>
              <a:gd name="connsiteY71-4296" fmla="*/ 643296 h 3496775"/>
              <a:gd name="connsiteX72-4297" fmla="*/ 2637516 w 3248648"/>
              <a:gd name="connsiteY72-4298" fmla="*/ 776550 h 3496775"/>
              <a:gd name="connsiteX73-4299" fmla="*/ 2632921 w 3248648"/>
              <a:gd name="connsiteY73-4300" fmla="*/ 836285 h 3496775"/>
              <a:gd name="connsiteX74-4301" fmla="*/ 2481287 w 3248648"/>
              <a:gd name="connsiteY74-4302" fmla="*/ 854665 h 3496775"/>
              <a:gd name="connsiteX75-4303" fmla="*/ 2393982 w 3248648"/>
              <a:gd name="connsiteY75-4304" fmla="*/ 753575 h 3496775"/>
              <a:gd name="connsiteX76-4305" fmla="*/ 2439932 w 3248648"/>
              <a:gd name="connsiteY76-4306" fmla="*/ 597346 h 3496775"/>
              <a:gd name="connsiteX77-4307" fmla="*/ 2430742 w 3248648"/>
              <a:gd name="connsiteY77-4308" fmla="*/ 431927 h 3496775"/>
              <a:gd name="connsiteX78-4309" fmla="*/ 2325058 w 3248648"/>
              <a:gd name="connsiteY78-4310" fmla="*/ 689246 h 3496775"/>
              <a:gd name="connsiteX79-4311" fmla="*/ 2040169 w 3248648"/>
              <a:gd name="connsiteY79-4312" fmla="*/ 459497 h 3496775"/>
              <a:gd name="connsiteX80-4313" fmla="*/ 2063144 w 3248648"/>
              <a:gd name="connsiteY80-4314" fmla="*/ 395167 h 3496775"/>
              <a:gd name="connsiteX81-4315" fmla="*/ 2348033 w 3248648"/>
              <a:gd name="connsiteY81-4316" fmla="*/ 206773 h 3496775"/>
              <a:gd name="connsiteX82-4317" fmla="*/ 2035574 w 3248648"/>
              <a:gd name="connsiteY82-4318" fmla="*/ 307863 h 3496775"/>
              <a:gd name="connsiteX83-4319" fmla="*/ 2150449 w 3248648"/>
              <a:gd name="connsiteY83-4320" fmla="*/ 0 h 3496775"/>
              <a:gd name="connsiteX84-4321" fmla="*/ 1966650 w 3248648"/>
              <a:gd name="connsiteY84-4322" fmla="*/ 257318 h 3496775"/>
              <a:gd name="connsiteX85-4323" fmla="*/ 1952865 w 3248648"/>
              <a:gd name="connsiteY85-4324" fmla="*/ 32164 h 3496775"/>
              <a:gd name="connsiteX86-4325" fmla="*/ 1920700 w 3248648"/>
              <a:gd name="connsiteY86-4326" fmla="*/ 385977 h 3496775"/>
              <a:gd name="connsiteX87-4327" fmla="*/ 1787446 w 3248648"/>
              <a:gd name="connsiteY87-4328" fmla="*/ 119469 h 3496775"/>
              <a:gd name="connsiteX88-4329" fmla="*/ 1847180 w 3248648"/>
              <a:gd name="connsiteY88-4330" fmla="*/ 427332 h 3496775"/>
              <a:gd name="connsiteX89-4331" fmla="*/ 2358415 w 3248648"/>
              <a:gd name="connsiteY89-4332" fmla="*/ 907420 h 3496775"/>
              <a:gd name="connsiteX90-4333" fmla="*/ 2235543 w 3248648"/>
              <a:gd name="connsiteY90-4334" fmla="*/ 830779 h 3496775"/>
              <a:gd name="connsiteX91-4335" fmla="*/ 2065635 w 3248648"/>
              <a:gd name="connsiteY91-4336" fmla="*/ 746314 h 3496775"/>
              <a:gd name="connsiteX92-4337" fmla="*/ 2105865 w 3248648"/>
              <a:gd name="connsiteY92-4338" fmla="*/ 1008858 h 3496775"/>
              <a:gd name="connsiteX93-4339" fmla="*/ 2259254 w 3248648"/>
              <a:gd name="connsiteY93-4340" fmla="*/ 1067227 h 3496775"/>
              <a:gd name="connsiteX94-4341" fmla="*/ 2285163 w 3248648"/>
              <a:gd name="connsiteY94-4342" fmla="*/ 1144483 h 3496775"/>
              <a:gd name="connsiteX95-4343" fmla="*/ 2187208 w 3248648"/>
              <a:gd name="connsiteY95-4344" fmla="*/ 1396872 h 3496775"/>
              <a:gd name="connsiteX96-4345" fmla="*/ 1962055 w 3248648"/>
              <a:gd name="connsiteY96-4346" fmla="*/ 1419847 h 3496775"/>
              <a:gd name="connsiteX97-4347" fmla="*/ 1658786 w 3248648"/>
              <a:gd name="connsiteY97-4348" fmla="*/ 1452012 h 3496775"/>
              <a:gd name="connsiteX98-4349" fmla="*/ 514638 w 3248648"/>
              <a:gd name="connsiteY98-4350" fmla="*/ 1433632 h 3496775"/>
              <a:gd name="connsiteX0-4351" fmla="*/ 514638 w 3248648"/>
              <a:gd name="connsiteY0-4352" fmla="*/ 1433632 h 3496775"/>
              <a:gd name="connsiteX1-4353" fmla="*/ 514638 w 3248648"/>
              <a:gd name="connsiteY1-4354" fmla="*/ 1433632 h 3496775"/>
              <a:gd name="connsiteX2-4355" fmla="*/ 202179 w 3248648"/>
              <a:gd name="connsiteY2-4356" fmla="*/ 1603646 h 3496775"/>
              <a:gd name="connsiteX3-4357" fmla="*/ 18380 w 3248648"/>
              <a:gd name="connsiteY3-4358" fmla="*/ 1787445 h 3496775"/>
              <a:gd name="connsiteX4-4359" fmla="*/ 0 w 3248648"/>
              <a:gd name="connsiteY4-4360" fmla="*/ 2063143 h 3496775"/>
              <a:gd name="connsiteX5-4361" fmla="*/ 151635 w 3248648"/>
              <a:gd name="connsiteY5-4362" fmla="*/ 1952864 h 3496775"/>
              <a:gd name="connsiteX6-4363" fmla="*/ 188394 w 3248648"/>
              <a:gd name="connsiteY6-4364" fmla="*/ 2003409 h 3496775"/>
              <a:gd name="connsiteX7-4365" fmla="*/ 202179 w 3248648"/>
              <a:gd name="connsiteY7-4366" fmla="*/ 1856369 h 3496775"/>
              <a:gd name="connsiteX8-4367" fmla="*/ 280294 w 3248648"/>
              <a:gd name="connsiteY8-4368" fmla="*/ 2269917 h 3496775"/>
              <a:gd name="connsiteX9-4369" fmla="*/ 36760 w 3248648"/>
              <a:gd name="connsiteY9-4370" fmla="*/ 2550211 h 3496775"/>
              <a:gd name="connsiteX10-4371" fmla="*/ 45950 w 3248648"/>
              <a:gd name="connsiteY10-4372" fmla="*/ 3363521 h 3496775"/>
              <a:gd name="connsiteX11-4373" fmla="*/ 105685 w 3248648"/>
              <a:gd name="connsiteY11-4374" fmla="*/ 3326761 h 3496775"/>
              <a:gd name="connsiteX12-4375" fmla="*/ 133255 w 3248648"/>
              <a:gd name="connsiteY12-4376" fmla="*/ 3469206 h 3496775"/>
              <a:gd name="connsiteX13-4377" fmla="*/ 298674 w 3248648"/>
              <a:gd name="connsiteY13-4378" fmla="*/ 3464611 h 3496775"/>
              <a:gd name="connsiteX14-4379" fmla="*/ 353813 w 3248648"/>
              <a:gd name="connsiteY14-4380" fmla="*/ 3427851 h 3496775"/>
              <a:gd name="connsiteX15-4381" fmla="*/ 174609 w 3248648"/>
              <a:gd name="connsiteY15-4382" fmla="*/ 3276217 h 3496775"/>
              <a:gd name="connsiteX16-4383" fmla="*/ 170014 w 3248648"/>
              <a:gd name="connsiteY16-4384" fmla="*/ 2720225 h 3496775"/>
              <a:gd name="connsiteX17-4385" fmla="*/ 390573 w 3248648"/>
              <a:gd name="connsiteY17-4386" fmla="*/ 2605350 h 3496775"/>
              <a:gd name="connsiteX18-4387" fmla="*/ 298674 w 3248648"/>
              <a:gd name="connsiteY18-4388" fmla="*/ 2734010 h 3496775"/>
              <a:gd name="connsiteX19-4389" fmla="*/ 680057 w 3248648"/>
              <a:gd name="connsiteY19-4390" fmla="*/ 3294597 h 3496775"/>
              <a:gd name="connsiteX20-4391" fmla="*/ 721411 w 3248648"/>
              <a:gd name="connsiteY20-4392" fmla="*/ 3262432 h 3496775"/>
              <a:gd name="connsiteX21-4393" fmla="*/ 735196 w 3248648"/>
              <a:gd name="connsiteY21-4394" fmla="*/ 3363521 h 3496775"/>
              <a:gd name="connsiteX22-4395" fmla="*/ 928185 w 3248648"/>
              <a:gd name="connsiteY22-4396" fmla="*/ 3363521 h 3496775"/>
              <a:gd name="connsiteX23-4397" fmla="*/ 974135 w 3248648"/>
              <a:gd name="connsiteY23-4398" fmla="*/ 3331356 h 3496775"/>
              <a:gd name="connsiteX24-4399" fmla="*/ 758171 w 3248648"/>
              <a:gd name="connsiteY24-4400" fmla="*/ 3193507 h 3496775"/>
              <a:gd name="connsiteX25-4401" fmla="*/ 510043 w 3248648"/>
              <a:gd name="connsiteY25-4402" fmla="*/ 2821314 h 3496775"/>
              <a:gd name="connsiteX26-4403" fmla="*/ 519233 w 3248648"/>
              <a:gd name="connsiteY26-4404" fmla="*/ 2738605 h 3496775"/>
              <a:gd name="connsiteX27-4405" fmla="*/ 914400 w 3248648"/>
              <a:gd name="connsiteY27-4406" fmla="*/ 2334247 h 3496775"/>
              <a:gd name="connsiteX28-4407" fmla="*/ 1709331 w 3248648"/>
              <a:gd name="connsiteY28-4408" fmla="*/ 2380197 h 3496775"/>
              <a:gd name="connsiteX29-4409" fmla="*/ 1585267 w 3248648"/>
              <a:gd name="connsiteY29-4410" fmla="*/ 3248647 h 3496775"/>
              <a:gd name="connsiteX30-4411" fmla="*/ 1622026 w 3248648"/>
              <a:gd name="connsiteY30-4412" fmla="*/ 3239457 h 3496775"/>
              <a:gd name="connsiteX31-4413" fmla="*/ 1617432 w 3248648"/>
              <a:gd name="connsiteY31-4414" fmla="*/ 3386496 h 3496775"/>
              <a:gd name="connsiteX32-4415" fmla="*/ 1824205 w 3248648"/>
              <a:gd name="connsiteY32-4416" fmla="*/ 3450826 h 3496775"/>
              <a:gd name="connsiteX33-4417" fmla="*/ 1856370 w 3248648"/>
              <a:gd name="connsiteY33-4418" fmla="*/ 3391091 h 3496775"/>
              <a:gd name="connsiteX34-4419" fmla="*/ 1718521 w 3248648"/>
              <a:gd name="connsiteY34-4420" fmla="*/ 3303786 h 3496775"/>
              <a:gd name="connsiteX35-4421" fmla="*/ 1746091 w 3248648"/>
              <a:gd name="connsiteY35-4422" fmla="*/ 2908619 h 3496775"/>
              <a:gd name="connsiteX36-4423" fmla="*/ 1870155 w 3248648"/>
              <a:gd name="connsiteY36-4424" fmla="*/ 2623730 h 3496775"/>
              <a:gd name="connsiteX37-4425" fmla="*/ 1975840 w 3248648"/>
              <a:gd name="connsiteY37-4426" fmla="*/ 2844289 h 3496775"/>
              <a:gd name="connsiteX38-4427" fmla="*/ 2058549 w 3248648"/>
              <a:gd name="connsiteY38-4428" fmla="*/ 3060253 h 3496775"/>
              <a:gd name="connsiteX39-4429" fmla="*/ 2104499 w 3248648"/>
              <a:gd name="connsiteY39-4430" fmla="*/ 3358926 h 3496775"/>
              <a:gd name="connsiteX40-4431" fmla="*/ 2141259 w 3248648"/>
              <a:gd name="connsiteY40-4432" fmla="*/ 3326761 h 3496775"/>
              <a:gd name="connsiteX41-4433" fmla="*/ 2168828 w 3248648"/>
              <a:gd name="connsiteY41-4434" fmla="*/ 3496775 h 3496775"/>
              <a:gd name="connsiteX42-4435" fmla="*/ 2325058 w 3248648"/>
              <a:gd name="connsiteY42-4436" fmla="*/ 3496775 h 3496775"/>
              <a:gd name="connsiteX43-4437" fmla="*/ 2380197 w 3248648"/>
              <a:gd name="connsiteY43-4438" fmla="*/ 3455421 h 3496775"/>
              <a:gd name="connsiteX44-4439" fmla="*/ 2219373 w 3248648"/>
              <a:gd name="connsiteY44-4440" fmla="*/ 3358926 h 3496775"/>
              <a:gd name="connsiteX45-4441" fmla="*/ 2145854 w 3248648"/>
              <a:gd name="connsiteY45-4442" fmla="*/ 3087823 h 3496775"/>
              <a:gd name="connsiteX46-4443" fmla="*/ 2072334 w 3248648"/>
              <a:gd name="connsiteY46-4444" fmla="*/ 2609945 h 3496775"/>
              <a:gd name="connsiteX47-4445" fmla="*/ 2072334 w 3248648"/>
              <a:gd name="connsiteY47-4446" fmla="*/ 2357222 h 3496775"/>
              <a:gd name="connsiteX48-4447" fmla="*/ 2348033 w 3248648"/>
              <a:gd name="connsiteY48-4448" fmla="*/ 2173423 h 3496775"/>
              <a:gd name="connsiteX49-4449" fmla="*/ 2609946 w 3248648"/>
              <a:gd name="connsiteY49-4450" fmla="*/ 1787445 h 3496775"/>
              <a:gd name="connsiteX50-4451" fmla="*/ 2651301 w 3248648"/>
              <a:gd name="connsiteY50-4452" fmla="*/ 1438227 h 3496775"/>
              <a:gd name="connsiteX51-4453" fmla="*/ 2798340 w 3248648"/>
              <a:gd name="connsiteY51-4454" fmla="*/ 1387682 h 3496775"/>
              <a:gd name="connsiteX52-4455" fmla="*/ 2779960 w 3248648"/>
              <a:gd name="connsiteY52-4456" fmla="*/ 1291187 h 3496775"/>
              <a:gd name="connsiteX53-4457" fmla="*/ 2770770 w 3248648"/>
              <a:gd name="connsiteY53-4458" fmla="*/ 1231453 h 3496775"/>
              <a:gd name="connsiteX54-4459" fmla="*/ 2775365 w 3248648"/>
              <a:gd name="connsiteY54-4460" fmla="*/ 1102793 h 3496775"/>
              <a:gd name="connsiteX55-4461" fmla="*/ 2853480 w 3248648"/>
              <a:gd name="connsiteY55-4462" fmla="*/ 1185503 h 3496775"/>
              <a:gd name="connsiteX56-4463" fmla="*/ 2807530 w 3248648"/>
              <a:gd name="connsiteY56-4464" fmla="*/ 1066034 h 3496775"/>
              <a:gd name="connsiteX57-4465" fmla="*/ 2835100 w 3248648"/>
              <a:gd name="connsiteY57-4466" fmla="*/ 1020084 h 3496775"/>
              <a:gd name="connsiteX58-4467" fmla="*/ 2986734 w 3248648"/>
              <a:gd name="connsiteY58-4468" fmla="*/ 771955 h 3496775"/>
              <a:gd name="connsiteX59-4469" fmla="*/ 2729415 w 3248648"/>
              <a:gd name="connsiteY59-4470" fmla="*/ 868450 h 3496775"/>
              <a:gd name="connsiteX60-4471" fmla="*/ 3074039 w 3248648"/>
              <a:gd name="connsiteY60-4472" fmla="*/ 496257 h 3496775"/>
              <a:gd name="connsiteX61-4473" fmla="*/ 3248648 w 3248648"/>
              <a:gd name="connsiteY61-4474" fmla="*/ 27569 h 3496775"/>
              <a:gd name="connsiteX62-4475" fmla="*/ 3119988 w 3248648"/>
              <a:gd name="connsiteY62-4476" fmla="*/ 312458 h 3496775"/>
              <a:gd name="connsiteX63-4477" fmla="*/ 3074039 w 3248648"/>
              <a:gd name="connsiteY63-4478" fmla="*/ 27569 h 3496775"/>
              <a:gd name="connsiteX64-4479" fmla="*/ 3046469 w 3248648"/>
              <a:gd name="connsiteY64-4480" fmla="*/ 385977 h 3496775"/>
              <a:gd name="connsiteX65-4481" fmla="*/ 2968354 w 3248648"/>
              <a:gd name="connsiteY65-4482" fmla="*/ 464092 h 3496775"/>
              <a:gd name="connsiteX66-4483" fmla="*/ 2844290 w 3248648"/>
              <a:gd name="connsiteY66-4484" fmla="*/ 73519 h 3496775"/>
              <a:gd name="connsiteX67-4485" fmla="*/ 2876455 w 3248648"/>
              <a:gd name="connsiteY67-4486" fmla="*/ 523827 h 3496775"/>
              <a:gd name="connsiteX68-4487" fmla="*/ 2715630 w 3248648"/>
              <a:gd name="connsiteY68-4488" fmla="*/ 730601 h 3496775"/>
              <a:gd name="connsiteX69-4489" fmla="*/ 2660491 w 3248648"/>
              <a:gd name="connsiteY69-4490" fmla="*/ 583561 h 3496775"/>
              <a:gd name="connsiteX70-4491" fmla="*/ 2660491 w 3248648"/>
              <a:gd name="connsiteY70-4492" fmla="*/ 441117 h 3496775"/>
              <a:gd name="connsiteX71-4493" fmla="*/ 2586971 w 3248648"/>
              <a:gd name="connsiteY71-4494" fmla="*/ 643296 h 3496775"/>
              <a:gd name="connsiteX72-4495" fmla="*/ 2637516 w 3248648"/>
              <a:gd name="connsiteY72-4496" fmla="*/ 776550 h 3496775"/>
              <a:gd name="connsiteX73-4497" fmla="*/ 2632921 w 3248648"/>
              <a:gd name="connsiteY73-4498" fmla="*/ 836285 h 3496775"/>
              <a:gd name="connsiteX74-4499" fmla="*/ 2481287 w 3248648"/>
              <a:gd name="connsiteY74-4500" fmla="*/ 854665 h 3496775"/>
              <a:gd name="connsiteX75-4501" fmla="*/ 2393982 w 3248648"/>
              <a:gd name="connsiteY75-4502" fmla="*/ 753575 h 3496775"/>
              <a:gd name="connsiteX76-4503" fmla="*/ 2439932 w 3248648"/>
              <a:gd name="connsiteY76-4504" fmla="*/ 597346 h 3496775"/>
              <a:gd name="connsiteX77-4505" fmla="*/ 2430742 w 3248648"/>
              <a:gd name="connsiteY77-4506" fmla="*/ 431927 h 3496775"/>
              <a:gd name="connsiteX78-4507" fmla="*/ 2325058 w 3248648"/>
              <a:gd name="connsiteY78-4508" fmla="*/ 689246 h 3496775"/>
              <a:gd name="connsiteX79-4509" fmla="*/ 2040169 w 3248648"/>
              <a:gd name="connsiteY79-4510" fmla="*/ 459497 h 3496775"/>
              <a:gd name="connsiteX80-4511" fmla="*/ 2063144 w 3248648"/>
              <a:gd name="connsiteY80-4512" fmla="*/ 395167 h 3496775"/>
              <a:gd name="connsiteX81-4513" fmla="*/ 2348033 w 3248648"/>
              <a:gd name="connsiteY81-4514" fmla="*/ 206773 h 3496775"/>
              <a:gd name="connsiteX82-4515" fmla="*/ 2035574 w 3248648"/>
              <a:gd name="connsiteY82-4516" fmla="*/ 307863 h 3496775"/>
              <a:gd name="connsiteX83-4517" fmla="*/ 2150449 w 3248648"/>
              <a:gd name="connsiteY83-4518" fmla="*/ 0 h 3496775"/>
              <a:gd name="connsiteX84-4519" fmla="*/ 1966650 w 3248648"/>
              <a:gd name="connsiteY84-4520" fmla="*/ 257318 h 3496775"/>
              <a:gd name="connsiteX85-4521" fmla="*/ 1952865 w 3248648"/>
              <a:gd name="connsiteY85-4522" fmla="*/ 32164 h 3496775"/>
              <a:gd name="connsiteX86-4523" fmla="*/ 1920700 w 3248648"/>
              <a:gd name="connsiteY86-4524" fmla="*/ 385977 h 3496775"/>
              <a:gd name="connsiteX87-4525" fmla="*/ 1787446 w 3248648"/>
              <a:gd name="connsiteY87-4526" fmla="*/ 119469 h 3496775"/>
              <a:gd name="connsiteX88-4527" fmla="*/ 1847180 w 3248648"/>
              <a:gd name="connsiteY88-4528" fmla="*/ 427332 h 3496775"/>
              <a:gd name="connsiteX89-4529" fmla="*/ 2358415 w 3248648"/>
              <a:gd name="connsiteY89-4530" fmla="*/ 907420 h 3496775"/>
              <a:gd name="connsiteX90-4531" fmla="*/ 2235543 w 3248648"/>
              <a:gd name="connsiteY90-4532" fmla="*/ 830779 h 3496775"/>
              <a:gd name="connsiteX91-4533" fmla="*/ 2065635 w 3248648"/>
              <a:gd name="connsiteY91-4534" fmla="*/ 746314 h 3496775"/>
              <a:gd name="connsiteX92-4535" fmla="*/ 2105865 w 3248648"/>
              <a:gd name="connsiteY92-4536" fmla="*/ 1008858 h 3496775"/>
              <a:gd name="connsiteX93-4537" fmla="*/ 2259254 w 3248648"/>
              <a:gd name="connsiteY93-4538" fmla="*/ 1067227 h 3496775"/>
              <a:gd name="connsiteX94-4539" fmla="*/ 2285163 w 3248648"/>
              <a:gd name="connsiteY94-4540" fmla="*/ 1144483 h 3496775"/>
              <a:gd name="connsiteX95-4541" fmla="*/ 2187208 w 3248648"/>
              <a:gd name="connsiteY95-4542" fmla="*/ 1396872 h 3496775"/>
              <a:gd name="connsiteX96-4543" fmla="*/ 1962055 w 3248648"/>
              <a:gd name="connsiteY96-4544" fmla="*/ 1419847 h 3496775"/>
              <a:gd name="connsiteX97-4545" fmla="*/ 1658786 w 3248648"/>
              <a:gd name="connsiteY97-4546" fmla="*/ 1452012 h 3496775"/>
              <a:gd name="connsiteX98-4547" fmla="*/ 514638 w 3248648"/>
              <a:gd name="connsiteY98-4548" fmla="*/ 1433632 h 3496775"/>
              <a:gd name="connsiteX0-4549" fmla="*/ 514638 w 3248648"/>
              <a:gd name="connsiteY0-4550" fmla="*/ 1433632 h 3496775"/>
              <a:gd name="connsiteX1-4551" fmla="*/ 514638 w 3248648"/>
              <a:gd name="connsiteY1-4552" fmla="*/ 1433632 h 3496775"/>
              <a:gd name="connsiteX2-4553" fmla="*/ 202179 w 3248648"/>
              <a:gd name="connsiteY2-4554" fmla="*/ 1603646 h 3496775"/>
              <a:gd name="connsiteX3-4555" fmla="*/ 18380 w 3248648"/>
              <a:gd name="connsiteY3-4556" fmla="*/ 1787445 h 3496775"/>
              <a:gd name="connsiteX4-4557" fmla="*/ 0 w 3248648"/>
              <a:gd name="connsiteY4-4558" fmla="*/ 2063143 h 3496775"/>
              <a:gd name="connsiteX5-4559" fmla="*/ 151635 w 3248648"/>
              <a:gd name="connsiteY5-4560" fmla="*/ 1952864 h 3496775"/>
              <a:gd name="connsiteX6-4561" fmla="*/ 188394 w 3248648"/>
              <a:gd name="connsiteY6-4562" fmla="*/ 2003409 h 3496775"/>
              <a:gd name="connsiteX7-4563" fmla="*/ 202179 w 3248648"/>
              <a:gd name="connsiteY7-4564" fmla="*/ 1856369 h 3496775"/>
              <a:gd name="connsiteX8-4565" fmla="*/ 280294 w 3248648"/>
              <a:gd name="connsiteY8-4566" fmla="*/ 2269917 h 3496775"/>
              <a:gd name="connsiteX9-4567" fmla="*/ 36760 w 3248648"/>
              <a:gd name="connsiteY9-4568" fmla="*/ 2550211 h 3496775"/>
              <a:gd name="connsiteX10-4569" fmla="*/ 45950 w 3248648"/>
              <a:gd name="connsiteY10-4570" fmla="*/ 3363521 h 3496775"/>
              <a:gd name="connsiteX11-4571" fmla="*/ 105685 w 3248648"/>
              <a:gd name="connsiteY11-4572" fmla="*/ 3326761 h 3496775"/>
              <a:gd name="connsiteX12-4573" fmla="*/ 133255 w 3248648"/>
              <a:gd name="connsiteY12-4574" fmla="*/ 3469206 h 3496775"/>
              <a:gd name="connsiteX13-4575" fmla="*/ 298674 w 3248648"/>
              <a:gd name="connsiteY13-4576" fmla="*/ 3464611 h 3496775"/>
              <a:gd name="connsiteX14-4577" fmla="*/ 353813 w 3248648"/>
              <a:gd name="connsiteY14-4578" fmla="*/ 3427851 h 3496775"/>
              <a:gd name="connsiteX15-4579" fmla="*/ 174609 w 3248648"/>
              <a:gd name="connsiteY15-4580" fmla="*/ 3276217 h 3496775"/>
              <a:gd name="connsiteX16-4581" fmla="*/ 170014 w 3248648"/>
              <a:gd name="connsiteY16-4582" fmla="*/ 2720225 h 3496775"/>
              <a:gd name="connsiteX17-4583" fmla="*/ 390573 w 3248648"/>
              <a:gd name="connsiteY17-4584" fmla="*/ 2605350 h 3496775"/>
              <a:gd name="connsiteX18-4585" fmla="*/ 298674 w 3248648"/>
              <a:gd name="connsiteY18-4586" fmla="*/ 2734010 h 3496775"/>
              <a:gd name="connsiteX19-4587" fmla="*/ 680057 w 3248648"/>
              <a:gd name="connsiteY19-4588" fmla="*/ 3294597 h 3496775"/>
              <a:gd name="connsiteX20-4589" fmla="*/ 721411 w 3248648"/>
              <a:gd name="connsiteY20-4590" fmla="*/ 3262432 h 3496775"/>
              <a:gd name="connsiteX21-4591" fmla="*/ 735196 w 3248648"/>
              <a:gd name="connsiteY21-4592" fmla="*/ 3363521 h 3496775"/>
              <a:gd name="connsiteX22-4593" fmla="*/ 928185 w 3248648"/>
              <a:gd name="connsiteY22-4594" fmla="*/ 3363521 h 3496775"/>
              <a:gd name="connsiteX23-4595" fmla="*/ 974135 w 3248648"/>
              <a:gd name="connsiteY23-4596" fmla="*/ 3331356 h 3496775"/>
              <a:gd name="connsiteX24-4597" fmla="*/ 758171 w 3248648"/>
              <a:gd name="connsiteY24-4598" fmla="*/ 3193507 h 3496775"/>
              <a:gd name="connsiteX25-4599" fmla="*/ 510043 w 3248648"/>
              <a:gd name="connsiteY25-4600" fmla="*/ 2821314 h 3496775"/>
              <a:gd name="connsiteX26-4601" fmla="*/ 519233 w 3248648"/>
              <a:gd name="connsiteY26-4602" fmla="*/ 2738605 h 3496775"/>
              <a:gd name="connsiteX27-4603" fmla="*/ 914400 w 3248648"/>
              <a:gd name="connsiteY27-4604" fmla="*/ 2334247 h 3496775"/>
              <a:gd name="connsiteX28-4605" fmla="*/ 1709331 w 3248648"/>
              <a:gd name="connsiteY28-4606" fmla="*/ 2380197 h 3496775"/>
              <a:gd name="connsiteX29-4607" fmla="*/ 1585267 w 3248648"/>
              <a:gd name="connsiteY29-4608" fmla="*/ 3248647 h 3496775"/>
              <a:gd name="connsiteX30-4609" fmla="*/ 1622026 w 3248648"/>
              <a:gd name="connsiteY30-4610" fmla="*/ 3239457 h 3496775"/>
              <a:gd name="connsiteX31-4611" fmla="*/ 1617432 w 3248648"/>
              <a:gd name="connsiteY31-4612" fmla="*/ 3386496 h 3496775"/>
              <a:gd name="connsiteX32-4613" fmla="*/ 1824205 w 3248648"/>
              <a:gd name="connsiteY32-4614" fmla="*/ 3450826 h 3496775"/>
              <a:gd name="connsiteX33-4615" fmla="*/ 1856370 w 3248648"/>
              <a:gd name="connsiteY33-4616" fmla="*/ 3391091 h 3496775"/>
              <a:gd name="connsiteX34-4617" fmla="*/ 1718521 w 3248648"/>
              <a:gd name="connsiteY34-4618" fmla="*/ 3303786 h 3496775"/>
              <a:gd name="connsiteX35-4619" fmla="*/ 1746091 w 3248648"/>
              <a:gd name="connsiteY35-4620" fmla="*/ 2908619 h 3496775"/>
              <a:gd name="connsiteX36-4621" fmla="*/ 1870155 w 3248648"/>
              <a:gd name="connsiteY36-4622" fmla="*/ 2623730 h 3496775"/>
              <a:gd name="connsiteX37-4623" fmla="*/ 1975840 w 3248648"/>
              <a:gd name="connsiteY37-4624" fmla="*/ 2844289 h 3496775"/>
              <a:gd name="connsiteX38-4625" fmla="*/ 2058549 w 3248648"/>
              <a:gd name="connsiteY38-4626" fmla="*/ 3060253 h 3496775"/>
              <a:gd name="connsiteX39-4627" fmla="*/ 2104499 w 3248648"/>
              <a:gd name="connsiteY39-4628" fmla="*/ 3358926 h 3496775"/>
              <a:gd name="connsiteX40-4629" fmla="*/ 2141259 w 3248648"/>
              <a:gd name="connsiteY40-4630" fmla="*/ 3326761 h 3496775"/>
              <a:gd name="connsiteX41-4631" fmla="*/ 2168828 w 3248648"/>
              <a:gd name="connsiteY41-4632" fmla="*/ 3496775 h 3496775"/>
              <a:gd name="connsiteX42-4633" fmla="*/ 2325058 w 3248648"/>
              <a:gd name="connsiteY42-4634" fmla="*/ 3496775 h 3496775"/>
              <a:gd name="connsiteX43-4635" fmla="*/ 2380197 w 3248648"/>
              <a:gd name="connsiteY43-4636" fmla="*/ 3455421 h 3496775"/>
              <a:gd name="connsiteX44-4637" fmla="*/ 2219373 w 3248648"/>
              <a:gd name="connsiteY44-4638" fmla="*/ 3358926 h 3496775"/>
              <a:gd name="connsiteX45-4639" fmla="*/ 2145854 w 3248648"/>
              <a:gd name="connsiteY45-4640" fmla="*/ 3087823 h 3496775"/>
              <a:gd name="connsiteX46-4641" fmla="*/ 2072334 w 3248648"/>
              <a:gd name="connsiteY46-4642" fmla="*/ 2609945 h 3496775"/>
              <a:gd name="connsiteX47-4643" fmla="*/ 2072334 w 3248648"/>
              <a:gd name="connsiteY47-4644" fmla="*/ 2357222 h 3496775"/>
              <a:gd name="connsiteX48-4645" fmla="*/ 2348033 w 3248648"/>
              <a:gd name="connsiteY48-4646" fmla="*/ 2173423 h 3496775"/>
              <a:gd name="connsiteX49-4647" fmla="*/ 2609946 w 3248648"/>
              <a:gd name="connsiteY49-4648" fmla="*/ 1787445 h 3496775"/>
              <a:gd name="connsiteX50-4649" fmla="*/ 2651301 w 3248648"/>
              <a:gd name="connsiteY50-4650" fmla="*/ 1438227 h 3496775"/>
              <a:gd name="connsiteX51-4651" fmla="*/ 2798340 w 3248648"/>
              <a:gd name="connsiteY51-4652" fmla="*/ 1387682 h 3496775"/>
              <a:gd name="connsiteX52-4653" fmla="*/ 2779960 w 3248648"/>
              <a:gd name="connsiteY52-4654" fmla="*/ 1291187 h 3496775"/>
              <a:gd name="connsiteX53-4655" fmla="*/ 2770770 w 3248648"/>
              <a:gd name="connsiteY53-4656" fmla="*/ 1231453 h 3496775"/>
              <a:gd name="connsiteX54-4657" fmla="*/ 2775365 w 3248648"/>
              <a:gd name="connsiteY54-4658" fmla="*/ 1102793 h 3496775"/>
              <a:gd name="connsiteX55-4659" fmla="*/ 2853480 w 3248648"/>
              <a:gd name="connsiteY55-4660" fmla="*/ 1185503 h 3496775"/>
              <a:gd name="connsiteX56-4661" fmla="*/ 2807530 w 3248648"/>
              <a:gd name="connsiteY56-4662" fmla="*/ 1066034 h 3496775"/>
              <a:gd name="connsiteX57-4663" fmla="*/ 2835100 w 3248648"/>
              <a:gd name="connsiteY57-4664" fmla="*/ 1020084 h 3496775"/>
              <a:gd name="connsiteX58-4665" fmla="*/ 2986734 w 3248648"/>
              <a:gd name="connsiteY58-4666" fmla="*/ 771955 h 3496775"/>
              <a:gd name="connsiteX59-4667" fmla="*/ 2729415 w 3248648"/>
              <a:gd name="connsiteY59-4668" fmla="*/ 868450 h 3496775"/>
              <a:gd name="connsiteX60-4669" fmla="*/ 3074039 w 3248648"/>
              <a:gd name="connsiteY60-4670" fmla="*/ 496257 h 3496775"/>
              <a:gd name="connsiteX61-4671" fmla="*/ 3248648 w 3248648"/>
              <a:gd name="connsiteY61-4672" fmla="*/ 27569 h 3496775"/>
              <a:gd name="connsiteX62-4673" fmla="*/ 3119988 w 3248648"/>
              <a:gd name="connsiteY62-4674" fmla="*/ 312458 h 3496775"/>
              <a:gd name="connsiteX63-4675" fmla="*/ 3074039 w 3248648"/>
              <a:gd name="connsiteY63-4676" fmla="*/ 27569 h 3496775"/>
              <a:gd name="connsiteX64-4677" fmla="*/ 3046469 w 3248648"/>
              <a:gd name="connsiteY64-4678" fmla="*/ 385977 h 3496775"/>
              <a:gd name="connsiteX65-4679" fmla="*/ 2968354 w 3248648"/>
              <a:gd name="connsiteY65-4680" fmla="*/ 464092 h 3496775"/>
              <a:gd name="connsiteX66-4681" fmla="*/ 2844290 w 3248648"/>
              <a:gd name="connsiteY66-4682" fmla="*/ 73519 h 3496775"/>
              <a:gd name="connsiteX67-4683" fmla="*/ 2876455 w 3248648"/>
              <a:gd name="connsiteY67-4684" fmla="*/ 523827 h 3496775"/>
              <a:gd name="connsiteX68-4685" fmla="*/ 2715630 w 3248648"/>
              <a:gd name="connsiteY68-4686" fmla="*/ 730601 h 3496775"/>
              <a:gd name="connsiteX69-4687" fmla="*/ 2660491 w 3248648"/>
              <a:gd name="connsiteY69-4688" fmla="*/ 583561 h 3496775"/>
              <a:gd name="connsiteX70-4689" fmla="*/ 2660491 w 3248648"/>
              <a:gd name="connsiteY70-4690" fmla="*/ 441117 h 3496775"/>
              <a:gd name="connsiteX71-4691" fmla="*/ 2586971 w 3248648"/>
              <a:gd name="connsiteY71-4692" fmla="*/ 643296 h 3496775"/>
              <a:gd name="connsiteX72-4693" fmla="*/ 2637516 w 3248648"/>
              <a:gd name="connsiteY72-4694" fmla="*/ 776550 h 3496775"/>
              <a:gd name="connsiteX73-4695" fmla="*/ 2632921 w 3248648"/>
              <a:gd name="connsiteY73-4696" fmla="*/ 836285 h 3496775"/>
              <a:gd name="connsiteX74-4697" fmla="*/ 2481287 w 3248648"/>
              <a:gd name="connsiteY74-4698" fmla="*/ 854665 h 3496775"/>
              <a:gd name="connsiteX75-4699" fmla="*/ 2393982 w 3248648"/>
              <a:gd name="connsiteY75-4700" fmla="*/ 753575 h 3496775"/>
              <a:gd name="connsiteX76-4701" fmla="*/ 2439932 w 3248648"/>
              <a:gd name="connsiteY76-4702" fmla="*/ 597346 h 3496775"/>
              <a:gd name="connsiteX77-4703" fmla="*/ 2430742 w 3248648"/>
              <a:gd name="connsiteY77-4704" fmla="*/ 431927 h 3496775"/>
              <a:gd name="connsiteX78-4705" fmla="*/ 2325058 w 3248648"/>
              <a:gd name="connsiteY78-4706" fmla="*/ 689246 h 3496775"/>
              <a:gd name="connsiteX79-4707" fmla="*/ 2040169 w 3248648"/>
              <a:gd name="connsiteY79-4708" fmla="*/ 459497 h 3496775"/>
              <a:gd name="connsiteX80-4709" fmla="*/ 2063144 w 3248648"/>
              <a:gd name="connsiteY80-4710" fmla="*/ 395167 h 3496775"/>
              <a:gd name="connsiteX81-4711" fmla="*/ 2348033 w 3248648"/>
              <a:gd name="connsiteY81-4712" fmla="*/ 206773 h 3496775"/>
              <a:gd name="connsiteX82-4713" fmla="*/ 2035574 w 3248648"/>
              <a:gd name="connsiteY82-4714" fmla="*/ 307863 h 3496775"/>
              <a:gd name="connsiteX83-4715" fmla="*/ 2150449 w 3248648"/>
              <a:gd name="connsiteY83-4716" fmla="*/ 0 h 3496775"/>
              <a:gd name="connsiteX84-4717" fmla="*/ 1966650 w 3248648"/>
              <a:gd name="connsiteY84-4718" fmla="*/ 257318 h 3496775"/>
              <a:gd name="connsiteX85-4719" fmla="*/ 1952865 w 3248648"/>
              <a:gd name="connsiteY85-4720" fmla="*/ 32164 h 3496775"/>
              <a:gd name="connsiteX86-4721" fmla="*/ 1920700 w 3248648"/>
              <a:gd name="connsiteY86-4722" fmla="*/ 385977 h 3496775"/>
              <a:gd name="connsiteX87-4723" fmla="*/ 1787446 w 3248648"/>
              <a:gd name="connsiteY87-4724" fmla="*/ 119469 h 3496775"/>
              <a:gd name="connsiteX88-4725" fmla="*/ 1847180 w 3248648"/>
              <a:gd name="connsiteY88-4726" fmla="*/ 427332 h 3496775"/>
              <a:gd name="connsiteX89-4727" fmla="*/ 2358415 w 3248648"/>
              <a:gd name="connsiteY89-4728" fmla="*/ 907420 h 3496775"/>
              <a:gd name="connsiteX90-4729" fmla="*/ 2235543 w 3248648"/>
              <a:gd name="connsiteY90-4730" fmla="*/ 830779 h 3496775"/>
              <a:gd name="connsiteX91-4731" fmla="*/ 2065635 w 3248648"/>
              <a:gd name="connsiteY91-4732" fmla="*/ 746314 h 3496775"/>
              <a:gd name="connsiteX92-4733" fmla="*/ 2105865 w 3248648"/>
              <a:gd name="connsiteY92-4734" fmla="*/ 1008858 h 3496775"/>
              <a:gd name="connsiteX93-4735" fmla="*/ 2259254 w 3248648"/>
              <a:gd name="connsiteY93-4736" fmla="*/ 1067227 h 3496775"/>
              <a:gd name="connsiteX94-4737" fmla="*/ 2285163 w 3248648"/>
              <a:gd name="connsiteY94-4738" fmla="*/ 1144483 h 3496775"/>
              <a:gd name="connsiteX95-4739" fmla="*/ 2187208 w 3248648"/>
              <a:gd name="connsiteY95-4740" fmla="*/ 1396872 h 3496775"/>
              <a:gd name="connsiteX96-4741" fmla="*/ 1962055 w 3248648"/>
              <a:gd name="connsiteY96-4742" fmla="*/ 1419847 h 3496775"/>
              <a:gd name="connsiteX97-4743" fmla="*/ 1658786 w 3248648"/>
              <a:gd name="connsiteY97-4744" fmla="*/ 1452012 h 3496775"/>
              <a:gd name="connsiteX98-4745" fmla="*/ 514638 w 3248648"/>
              <a:gd name="connsiteY98-4746" fmla="*/ 1433632 h 3496775"/>
              <a:gd name="connsiteX0-4747" fmla="*/ 514638 w 3248648"/>
              <a:gd name="connsiteY0-4748" fmla="*/ 1433632 h 3496775"/>
              <a:gd name="connsiteX1-4749" fmla="*/ 514638 w 3248648"/>
              <a:gd name="connsiteY1-4750" fmla="*/ 1433632 h 3496775"/>
              <a:gd name="connsiteX2-4751" fmla="*/ 202179 w 3248648"/>
              <a:gd name="connsiteY2-4752" fmla="*/ 1603646 h 3496775"/>
              <a:gd name="connsiteX3-4753" fmla="*/ 18380 w 3248648"/>
              <a:gd name="connsiteY3-4754" fmla="*/ 1787445 h 3496775"/>
              <a:gd name="connsiteX4-4755" fmla="*/ 0 w 3248648"/>
              <a:gd name="connsiteY4-4756" fmla="*/ 2063143 h 3496775"/>
              <a:gd name="connsiteX5-4757" fmla="*/ 151635 w 3248648"/>
              <a:gd name="connsiteY5-4758" fmla="*/ 1952864 h 3496775"/>
              <a:gd name="connsiteX6-4759" fmla="*/ 188394 w 3248648"/>
              <a:gd name="connsiteY6-4760" fmla="*/ 2003409 h 3496775"/>
              <a:gd name="connsiteX7-4761" fmla="*/ 202179 w 3248648"/>
              <a:gd name="connsiteY7-4762" fmla="*/ 1856369 h 3496775"/>
              <a:gd name="connsiteX8-4763" fmla="*/ 280294 w 3248648"/>
              <a:gd name="connsiteY8-4764" fmla="*/ 2269917 h 3496775"/>
              <a:gd name="connsiteX9-4765" fmla="*/ 36760 w 3248648"/>
              <a:gd name="connsiteY9-4766" fmla="*/ 2550211 h 3496775"/>
              <a:gd name="connsiteX10-4767" fmla="*/ 45950 w 3248648"/>
              <a:gd name="connsiteY10-4768" fmla="*/ 3363521 h 3496775"/>
              <a:gd name="connsiteX11-4769" fmla="*/ 105685 w 3248648"/>
              <a:gd name="connsiteY11-4770" fmla="*/ 3326761 h 3496775"/>
              <a:gd name="connsiteX12-4771" fmla="*/ 133255 w 3248648"/>
              <a:gd name="connsiteY12-4772" fmla="*/ 3469206 h 3496775"/>
              <a:gd name="connsiteX13-4773" fmla="*/ 298674 w 3248648"/>
              <a:gd name="connsiteY13-4774" fmla="*/ 3464611 h 3496775"/>
              <a:gd name="connsiteX14-4775" fmla="*/ 353813 w 3248648"/>
              <a:gd name="connsiteY14-4776" fmla="*/ 3427851 h 3496775"/>
              <a:gd name="connsiteX15-4777" fmla="*/ 174609 w 3248648"/>
              <a:gd name="connsiteY15-4778" fmla="*/ 3276217 h 3496775"/>
              <a:gd name="connsiteX16-4779" fmla="*/ 170014 w 3248648"/>
              <a:gd name="connsiteY16-4780" fmla="*/ 2720225 h 3496775"/>
              <a:gd name="connsiteX17-4781" fmla="*/ 390573 w 3248648"/>
              <a:gd name="connsiteY17-4782" fmla="*/ 2605350 h 3496775"/>
              <a:gd name="connsiteX18-4783" fmla="*/ 298674 w 3248648"/>
              <a:gd name="connsiteY18-4784" fmla="*/ 2734010 h 3496775"/>
              <a:gd name="connsiteX19-4785" fmla="*/ 680057 w 3248648"/>
              <a:gd name="connsiteY19-4786" fmla="*/ 3294597 h 3496775"/>
              <a:gd name="connsiteX20-4787" fmla="*/ 721411 w 3248648"/>
              <a:gd name="connsiteY20-4788" fmla="*/ 3262432 h 3496775"/>
              <a:gd name="connsiteX21-4789" fmla="*/ 735196 w 3248648"/>
              <a:gd name="connsiteY21-4790" fmla="*/ 3363521 h 3496775"/>
              <a:gd name="connsiteX22-4791" fmla="*/ 928185 w 3248648"/>
              <a:gd name="connsiteY22-4792" fmla="*/ 3363521 h 3496775"/>
              <a:gd name="connsiteX23-4793" fmla="*/ 974135 w 3248648"/>
              <a:gd name="connsiteY23-4794" fmla="*/ 3331356 h 3496775"/>
              <a:gd name="connsiteX24-4795" fmla="*/ 758171 w 3248648"/>
              <a:gd name="connsiteY24-4796" fmla="*/ 3193507 h 3496775"/>
              <a:gd name="connsiteX25-4797" fmla="*/ 510043 w 3248648"/>
              <a:gd name="connsiteY25-4798" fmla="*/ 2821314 h 3496775"/>
              <a:gd name="connsiteX26-4799" fmla="*/ 519233 w 3248648"/>
              <a:gd name="connsiteY26-4800" fmla="*/ 2738605 h 3496775"/>
              <a:gd name="connsiteX27-4801" fmla="*/ 914400 w 3248648"/>
              <a:gd name="connsiteY27-4802" fmla="*/ 2334247 h 3496775"/>
              <a:gd name="connsiteX28-4803" fmla="*/ 1709331 w 3248648"/>
              <a:gd name="connsiteY28-4804" fmla="*/ 2380197 h 3496775"/>
              <a:gd name="connsiteX29-4805" fmla="*/ 1585267 w 3248648"/>
              <a:gd name="connsiteY29-4806" fmla="*/ 3248647 h 3496775"/>
              <a:gd name="connsiteX30-4807" fmla="*/ 1622026 w 3248648"/>
              <a:gd name="connsiteY30-4808" fmla="*/ 3239457 h 3496775"/>
              <a:gd name="connsiteX31-4809" fmla="*/ 1617432 w 3248648"/>
              <a:gd name="connsiteY31-4810" fmla="*/ 3386496 h 3496775"/>
              <a:gd name="connsiteX32-4811" fmla="*/ 1824205 w 3248648"/>
              <a:gd name="connsiteY32-4812" fmla="*/ 3450826 h 3496775"/>
              <a:gd name="connsiteX33-4813" fmla="*/ 1856370 w 3248648"/>
              <a:gd name="connsiteY33-4814" fmla="*/ 3391091 h 3496775"/>
              <a:gd name="connsiteX34-4815" fmla="*/ 1718521 w 3248648"/>
              <a:gd name="connsiteY34-4816" fmla="*/ 3303786 h 3496775"/>
              <a:gd name="connsiteX35-4817" fmla="*/ 1746091 w 3248648"/>
              <a:gd name="connsiteY35-4818" fmla="*/ 2908619 h 3496775"/>
              <a:gd name="connsiteX36-4819" fmla="*/ 1870155 w 3248648"/>
              <a:gd name="connsiteY36-4820" fmla="*/ 2623730 h 3496775"/>
              <a:gd name="connsiteX37-4821" fmla="*/ 1975840 w 3248648"/>
              <a:gd name="connsiteY37-4822" fmla="*/ 2844289 h 3496775"/>
              <a:gd name="connsiteX38-4823" fmla="*/ 2058549 w 3248648"/>
              <a:gd name="connsiteY38-4824" fmla="*/ 3060253 h 3496775"/>
              <a:gd name="connsiteX39-4825" fmla="*/ 2104499 w 3248648"/>
              <a:gd name="connsiteY39-4826" fmla="*/ 3358926 h 3496775"/>
              <a:gd name="connsiteX40-4827" fmla="*/ 2141259 w 3248648"/>
              <a:gd name="connsiteY40-4828" fmla="*/ 3326761 h 3496775"/>
              <a:gd name="connsiteX41-4829" fmla="*/ 2168828 w 3248648"/>
              <a:gd name="connsiteY41-4830" fmla="*/ 3496775 h 3496775"/>
              <a:gd name="connsiteX42-4831" fmla="*/ 2325058 w 3248648"/>
              <a:gd name="connsiteY42-4832" fmla="*/ 3496775 h 3496775"/>
              <a:gd name="connsiteX43-4833" fmla="*/ 2380197 w 3248648"/>
              <a:gd name="connsiteY43-4834" fmla="*/ 3455421 h 3496775"/>
              <a:gd name="connsiteX44-4835" fmla="*/ 2219373 w 3248648"/>
              <a:gd name="connsiteY44-4836" fmla="*/ 3358926 h 3496775"/>
              <a:gd name="connsiteX45-4837" fmla="*/ 2145854 w 3248648"/>
              <a:gd name="connsiteY45-4838" fmla="*/ 3087823 h 3496775"/>
              <a:gd name="connsiteX46-4839" fmla="*/ 2072334 w 3248648"/>
              <a:gd name="connsiteY46-4840" fmla="*/ 2609945 h 3496775"/>
              <a:gd name="connsiteX47-4841" fmla="*/ 2072334 w 3248648"/>
              <a:gd name="connsiteY47-4842" fmla="*/ 2357222 h 3496775"/>
              <a:gd name="connsiteX48-4843" fmla="*/ 2348033 w 3248648"/>
              <a:gd name="connsiteY48-4844" fmla="*/ 2173423 h 3496775"/>
              <a:gd name="connsiteX49-4845" fmla="*/ 2609946 w 3248648"/>
              <a:gd name="connsiteY49-4846" fmla="*/ 1787445 h 3496775"/>
              <a:gd name="connsiteX50-4847" fmla="*/ 2651301 w 3248648"/>
              <a:gd name="connsiteY50-4848" fmla="*/ 1438227 h 3496775"/>
              <a:gd name="connsiteX51-4849" fmla="*/ 2798340 w 3248648"/>
              <a:gd name="connsiteY51-4850" fmla="*/ 1387682 h 3496775"/>
              <a:gd name="connsiteX52-4851" fmla="*/ 2779960 w 3248648"/>
              <a:gd name="connsiteY52-4852" fmla="*/ 1291187 h 3496775"/>
              <a:gd name="connsiteX53-4853" fmla="*/ 2770770 w 3248648"/>
              <a:gd name="connsiteY53-4854" fmla="*/ 1231453 h 3496775"/>
              <a:gd name="connsiteX54-4855" fmla="*/ 2775365 w 3248648"/>
              <a:gd name="connsiteY54-4856" fmla="*/ 1102793 h 3496775"/>
              <a:gd name="connsiteX55-4857" fmla="*/ 2853480 w 3248648"/>
              <a:gd name="connsiteY55-4858" fmla="*/ 1185503 h 3496775"/>
              <a:gd name="connsiteX56-4859" fmla="*/ 2807530 w 3248648"/>
              <a:gd name="connsiteY56-4860" fmla="*/ 1066034 h 3496775"/>
              <a:gd name="connsiteX57-4861" fmla="*/ 2835100 w 3248648"/>
              <a:gd name="connsiteY57-4862" fmla="*/ 1020084 h 3496775"/>
              <a:gd name="connsiteX58-4863" fmla="*/ 2986734 w 3248648"/>
              <a:gd name="connsiteY58-4864" fmla="*/ 771955 h 3496775"/>
              <a:gd name="connsiteX59-4865" fmla="*/ 2729415 w 3248648"/>
              <a:gd name="connsiteY59-4866" fmla="*/ 868450 h 3496775"/>
              <a:gd name="connsiteX60-4867" fmla="*/ 3074039 w 3248648"/>
              <a:gd name="connsiteY60-4868" fmla="*/ 496257 h 3496775"/>
              <a:gd name="connsiteX61-4869" fmla="*/ 3248648 w 3248648"/>
              <a:gd name="connsiteY61-4870" fmla="*/ 27569 h 3496775"/>
              <a:gd name="connsiteX62-4871" fmla="*/ 3119988 w 3248648"/>
              <a:gd name="connsiteY62-4872" fmla="*/ 312458 h 3496775"/>
              <a:gd name="connsiteX63-4873" fmla="*/ 3074039 w 3248648"/>
              <a:gd name="connsiteY63-4874" fmla="*/ 27569 h 3496775"/>
              <a:gd name="connsiteX64-4875" fmla="*/ 3046469 w 3248648"/>
              <a:gd name="connsiteY64-4876" fmla="*/ 385977 h 3496775"/>
              <a:gd name="connsiteX65-4877" fmla="*/ 2968354 w 3248648"/>
              <a:gd name="connsiteY65-4878" fmla="*/ 464092 h 3496775"/>
              <a:gd name="connsiteX66-4879" fmla="*/ 2844290 w 3248648"/>
              <a:gd name="connsiteY66-4880" fmla="*/ 73519 h 3496775"/>
              <a:gd name="connsiteX67-4881" fmla="*/ 2876455 w 3248648"/>
              <a:gd name="connsiteY67-4882" fmla="*/ 523827 h 3496775"/>
              <a:gd name="connsiteX68-4883" fmla="*/ 2715630 w 3248648"/>
              <a:gd name="connsiteY68-4884" fmla="*/ 730601 h 3496775"/>
              <a:gd name="connsiteX69-4885" fmla="*/ 2660491 w 3248648"/>
              <a:gd name="connsiteY69-4886" fmla="*/ 583561 h 3496775"/>
              <a:gd name="connsiteX70-4887" fmla="*/ 2660491 w 3248648"/>
              <a:gd name="connsiteY70-4888" fmla="*/ 441117 h 3496775"/>
              <a:gd name="connsiteX71-4889" fmla="*/ 2586971 w 3248648"/>
              <a:gd name="connsiteY71-4890" fmla="*/ 643296 h 3496775"/>
              <a:gd name="connsiteX72-4891" fmla="*/ 2637516 w 3248648"/>
              <a:gd name="connsiteY72-4892" fmla="*/ 776550 h 3496775"/>
              <a:gd name="connsiteX73-4893" fmla="*/ 2632921 w 3248648"/>
              <a:gd name="connsiteY73-4894" fmla="*/ 836285 h 3496775"/>
              <a:gd name="connsiteX74-4895" fmla="*/ 2481287 w 3248648"/>
              <a:gd name="connsiteY74-4896" fmla="*/ 854665 h 3496775"/>
              <a:gd name="connsiteX75-4897" fmla="*/ 2393982 w 3248648"/>
              <a:gd name="connsiteY75-4898" fmla="*/ 753575 h 3496775"/>
              <a:gd name="connsiteX76-4899" fmla="*/ 2439932 w 3248648"/>
              <a:gd name="connsiteY76-4900" fmla="*/ 597346 h 3496775"/>
              <a:gd name="connsiteX77-4901" fmla="*/ 2430742 w 3248648"/>
              <a:gd name="connsiteY77-4902" fmla="*/ 431927 h 3496775"/>
              <a:gd name="connsiteX78-4903" fmla="*/ 2325058 w 3248648"/>
              <a:gd name="connsiteY78-4904" fmla="*/ 689246 h 3496775"/>
              <a:gd name="connsiteX79-4905" fmla="*/ 2040169 w 3248648"/>
              <a:gd name="connsiteY79-4906" fmla="*/ 459497 h 3496775"/>
              <a:gd name="connsiteX80-4907" fmla="*/ 2063144 w 3248648"/>
              <a:gd name="connsiteY80-4908" fmla="*/ 395167 h 3496775"/>
              <a:gd name="connsiteX81-4909" fmla="*/ 2348033 w 3248648"/>
              <a:gd name="connsiteY81-4910" fmla="*/ 206773 h 3496775"/>
              <a:gd name="connsiteX82-4911" fmla="*/ 2035574 w 3248648"/>
              <a:gd name="connsiteY82-4912" fmla="*/ 307863 h 3496775"/>
              <a:gd name="connsiteX83-4913" fmla="*/ 2150449 w 3248648"/>
              <a:gd name="connsiteY83-4914" fmla="*/ 0 h 3496775"/>
              <a:gd name="connsiteX84-4915" fmla="*/ 1966650 w 3248648"/>
              <a:gd name="connsiteY84-4916" fmla="*/ 257318 h 3496775"/>
              <a:gd name="connsiteX85-4917" fmla="*/ 1952865 w 3248648"/>
              <a:gd name="connsiteY85-4918" fmla="*/ 32164 h 3496775"/>
              <a:gd name="connsiteX86-4919" fmla="*/ 1920700 w 3248648"/>
              <a:gd name="connsiteY86-4920" fmla="*/ 385977 h 3496775"/>
              <a:gd name="connsiteX87-4921" fmla="*/ 1787446 w 3248648"/>
              <a:gd name="connsiteY87-4922" fmla="*/ 119469 h 3496775"/>
              <a:gd name="connsiteX88-4923" fmla="*/ 1847180 w 3248648"/>
              <a:gd name="connsiteY88-4924" fmla="*/ 427332 h 3496775"/>
              <a:gd name="connsiteX89-4925" fmla="*/ 2358415 w 3248648"/>
              <a:gd name="connsiteY89-4926" fmla="*/ 907420 h 3496775"/>
              <a:gd name="connsiteX90-4927" fmla="*/ 2235543 w 3248648"/>
              <a:gd name="connsiteY90-4928" fmla="*/ 830779 h 3496775"/>
              <a:gd name="connsiteX91-4929" fmla="*/ 2065635 w 3248648"/>
              <a:gd name="connsiteY91-4930" fmla="*/ 746314 h 3496775"/>
              <a:gd name="connsiteX92-4931" fmla="*/ 2105865 w 3248648"/>
              <a:gd name="connsiteY92-4932" fmla="*/ 1008858 h 3496775"/>
              <a:gd name="connsiteX93-4933" fmla="*/ 2259254 w 3248648"/>
              <a:gd name="connsiteY93-4934" fmla="*/ 1067227 h 3496775"/>
              <a:gd name="connsiteX94-4935" fmla="*/ 2285163 w 3248648"/>
              <a:gd name="connsiteY94-4936" fmla="*/ 1144483 h 3496775"/>
              <a:gd name="connsiteX95-4937" fmla="*/ 2187208 w 3248648"/>
              <a:gd name="connsiteY95-4938" fmla="*/ 1396872 h 3496775"/>
              <a:gd name="connsiteX96-4939" fmla="*/ 1962055 w 3248648"/>
              <a:gd name="connsiteY96-4940" fmla="*/ 1419847 h 3496775"/>
              <a:gd name="connsiteX97-4941" fmla="*/ 1658786 w 3248648"/>
              <a:gd name="connsiteY97-4942" fmla="*/ 1452012 h 3496775"/>
              <a:gd name="connsiteX98-4943" fmla="*/ 514638 w 3248648"/>
              <a:gd name="connsiteY98-4944" fmla="*/ 1433632 h 3496775"/>
              <a:gd name="connsiteX0-4945" fmla="*/ 514638 w 3248648"/>
              <a:gd name="connsiteY0-4946" fmla="*/ 1433632 h 3496775"/>
              <a:gd name="connsiteX1-4947" fmla="*/ 514638 w 3248648"/>
              <a:gd name="connsiteY1-4948" fmla="*/ 1433632 h 3496775"/>
              <a:gd name="connsiteX2-4949" fmla="*/ 202179 w 3248648"/>
              <a:gd name="connsiteY2-4950" fmla="*/ 1603646 h 3496775"/>
              <a:gd name="connsiteX3-4951" fmla="*/ 18380 w 3248648"/>
              <a:gd name="connsiteY3-4952" fmla="*/ 1787445 h 3496775"/>
              <a:gd name="connsiteX4-4953" fmla="*/ 0 w 3248648"/>
              <a:gd name="connsiteY4-4954" fmla="*/ 2063143 h 3496775"/>
              <a:gd name="connsiteX5-4955" fmla="*/ 151635 w 3248648"/>
              <a:gd name="connsiteY5-4956" fmla="*/ 1952864 h 3496775"/>
              <a:gd name="connsiteX6-4957" fmla="*/ 188394 w 3248648"/>
              <a:gd name="connsiteY6-4958" fmla="*/ 2003409 h 3496775"/>
              <a:gd name="connsiteX7-4959" fmla="*/ 202179 w 3248648"/>
              <a:gd name="connsiteY7-4960" fmla="*/ 1856369 h 3496775"/>
              <a:gd name="connsiteX8-4961" fmla="*/ 280294 w 3248648"/>
              <a:gd name="connsiteY8-4962" fmla="*/ 2269917 h 3496775"/>
              <a:gd name="connsiteX9-4963" fmla="*/ 36760 w 3248648"/>
              <a:gd name="connsiteY9-4964" fmla="*/ 2550211 h 3496775"/>
              <a:gd name="connsiteX10-4965" fmla="*/ 45950 w 3248648"/>
              <a:gd name="connsiteY10-4966" fmla="*/ 3363521 h 3496775"/>
              <a:gd name="connsiteX11-4967" fmla="*/ 105685 w 3248648"/>
              <a:gd name="connsiteY11-4968" fmla="*/ 3326761 h 3496775"/>
              <a:gd name="connsiteX12-4969" fmla="*/ 133255 w 3248648"/>
              <a:gd name="connsiteY12-4970" fmla="*/ 3469206 h 3496775"/>
              <a:gd name="connsiteX13-4971" fmla="*/ 298674 w 3248648"/>
              <a:gd name="connsiteY13-4972" fmla="*/ 3464611 h 3496775"/>
              <a:gd name="connsiteX14-4973" fmla="*/ 353813 w 3248648"/>
              <a:gd name="connsiteY14-4974" fmla="*/ 3427851 h 3496775"/>
              <a:gd name="connsiteX15-4975" fmla="*/ 174609 w 3248648"/>
              <a:gd name="connsiteY15-4976" fmla="*/ 3276217 h 3496775"/>
              <a:gd name="connsiteX16-4977" fmla="*/ 170014 w 3248648"/>
              <a:gd name="connsiteY16-4978" fmla="*/ 2720225 h 3496775"/>
              <a:gd name="connsiteX17-4979" fmla="*/ 390573 w 3248648"/>
              <a:gd name="connsiteY17-4980" fmla="*/ 2605350 h 3496775"/>
              <a:gd name="connsiteX18-4981" fmla="*/ 298674 w 3248648"/>
              <a:gd name="connsiteY18-4982" fmla="*/ 2734010 h 3496775"/>
              <a:gd name="connsiteX19-4983" fmla="*/ 680057 w 3248648"/>
              <a:gd name="connsiteY19-4984" fmla="*/ 3294597 h 3496775"/>
              <a:gd name="connsiteX20-4985" fmla="*/ 721411 w 3248648"/>
              <a:gd name="connsiteY20-4986" fmla="*/ 3262432 h 3496775"/>
              <a:gd name="connsiteX21-4987" fmla="*/ 735196 w 3248648"/>
              <a:gd name="connsiteY21-4988" fmla="*/ 3363521 h 3496775"/>
              <a:gd name="connsiteX22-4989" fmla="*/ 928185 w 3248648"/>
              <a:gd name="connsiteY22-4990" fmla="*/ 3363521 h 3496775"/>
              <a:gd name="connsiteX23-4991" fmla="*/ 974135 w 3248648"/>
              <a:gd name="connsiteY23-4992" fmla="*/ 3331356 h 3496775"/>
              <a:gd name="connsiteX24-4993" fmla="*/ 758171 w 3248648"/>
              <a:gd name="connsiteY24-4994" fmla="*/ 3193507 h 3496775"/>
              <a:gd name="connsiteX25-4995" fmla="*/ 510043 w 3248648"/>
              <a:gd name="connsiteY25-4996" fmla="*/ 2821314 h 3496775"/>
              <a:gd name="connsiteX26-4997" fmla="*/ 519233 w 3248648"/>
              <a:gd name="connsiteY26-4998" fmla="*/ 2738605 h 3496775"/>
              <a:gd name="connsiteX27-4999" fmla="*/ 914400 w 3248648"/>
              <a:gd name="connsiteY27-5000" fmla="*/ 2334247 h 3496775"/>
              <a:gd name="connsiteX28-5001" fmla="*/ 1709331 w 3248648"/>
              <a:gd name="connsiteY28-5002" fmla="*/ 2380197 h 3496775"/>
              <a:gd name="connsiteX29-5003" fmla="*/ 1585267 w 3248648"/>
              <a:gd name="connsiteY29-5004" fmla="*/ 3248647 h 3496775"/>
              <a:gd name="connsiteX30-5005" fmla="*/ 1622026 w 3248648"/>
              <a:gd name="connsiteY30-5006" fmla="*/ 3239457 h 3496775"/>
              <a:gd name="connsiteX31-5007" fmla="*/ 1617432 w 3248648"/>
              <a:gd name="connsiteY31-5008" fmla="*/ 3386496 h 3496775"/>
              <a:gd name="connsiteX32-5009" fmla="*/ 1824205 w 3248648"/>
              <a:gd name="connsiteY32-5010" fmla="*/ 3450826 h 3496775"/>
              <a:gd name="connsiteX33-5011" fmla="*/ 1856370 w 3248648"/>
              <a:gd name="connsiteY33-5012" fmla="*/ 3391091 h 3496775"/>
              <a:gd name="connsiteX34-5013" fmla="*/ 1718521 w 3248648"/>
              <a:gd name="connsiteY34-5014" fmla="*/ 3303786 h 3496775"/>
              <a:gd name="connsiteX35-5015" fmla="*/ 1746091 w 3248648"/>
              <a:gd name="connsiteY35-5016" fmla="*/ 2908619 h 3496775"/>
              <a:gd name="connsiteX36-5017" fmla="*/ 1870155 w 3248648"/>
              <a:gd name="connsiteY36-5018" fmla="*/ 2623730 h 3496775"/>
              <a:gd name="connsiteX37-5019" fmla="*/ 1975840 w 3248648"/>
              <a:gd name="connsiteY37-5020" fmla="*/ 2844289 h 3496775"/>
              <a:gd name="connsiteX38-5021" fmla="*/ 2058549 w 3248648"/>
              <a:gd name="connsiteY38-5022" fmla="*/ 3060253 h 3496775"/>
              <a:gd name="connsiteX39-5023" fmla="*/ 2104499 w 3248648"/>
              <a:gd name="connsiteY39-5024" fmla="*/ 3358926 h 3496775"/>
              <a:gd name="connsiteX40-5025" fmla="*/ 2141259 w 3248648"/>
              <a:gd name="connsiteY40-5026" fmla="*/ 3326761 h 3496775"/>
              <a:gd name="connsiteX41-5027" fmla="*/ 2168828 w 3248648"/>
              <a:gd name="connsiteY41-5028" fmla="*/ 3496775 h 3496775"/>
              <a:gd name="connsiteX42-5029" fmla="*/ 2325058 w 3248648"/>
              <a:gd name="connsiteY42-5030" fmla="*/ 3496775 h 3496775"/>
              <a:gd name="connsiteX43-5031" fmla="*/ 2380197 w 3248648"/>
              <a:gd name="connsiteY43-5032" fmla="*/ 3455421 h 3496775"/>
              <a:gd name="connsiteX44-5033" fmla="*/ 2219373 w 3248648"/>
              <a:gd name="connsiteY44-5034" fmla="*/ 3358926 h 3496775"/>
              <a:gd name="connsiteX45-5035" fmla="*/ 2145854 w 3248648"/>
              <a:gd name="connsiteY45-5036" fmla="*/ 3087823 h 3496775"/>
              <a:gd name="connsiteX46-5037" fmla="*/ 2072334 w 3248648"/>
              <a:gd name="connsiteY46-5038" fmla="*/ 2609945 h 3496775"/>
              <a:gd name="connsiteX47-5039" fmla="*/ 2072334 w 3248648"/>
              <a:gd name="connsiteY47-5040" fmla="*/ 2357222 h 3496775"/>
              <a:gd name="connsiteX48-5041" fmla="*/ 2348033 w 3248648"/>
              <a:gd name="connsiteY48-5042" fmla="*/ 2173423 h 3496775"/>
              <a:gd name="connsiteX49-5043" fmla="*/ 2609946 w 3248648"/>
              <a:gd name="connsiteY49-5044" fmla="*/ 1787445 h 3496775"/>
              <a:gd name="connsiteX50-5045" fmla="*/ 2651301 w 3248648"/>
              <a:gd name="connsiteY50-5046" fmla="*/ 1438227 h 3496775"/>
              <a:gd name="connsiteX51-5047" fmla="*/ 2798340 w 3248648"/>
              <a:gd name="connsiteY51-5048" fmla="*/ 1387682 h 3496775"/>
              <a:gd name="connsiteX52-5049" fmla="*/ 2779960 w 3248648"/>
              <a:gd name="connsiteY52-5050" fmla="*/ 1291187 h 3496775"/>
              <a:gd name="connsiteX53-5051" fmla="*/ 2770770 w 3248648"/>
              <a:gd name="connsiteY53-5052" fmla="*/ 1231453 h 3496775"/>
              <a:gd name="connsiteX54-5053" fmla="*/ 2775365 w 3248648"/>
              <a:gd name="connsiteY54-5054" fmla="*/ 1102793 h 3496775"/>
              <a:gd name="connsiteX55-5055" fmla="*/ 2853480 w 3248648"/>
              <a:gd name="connsiteY55-5056" fmla="*/ 1185503 h 3496775"/>
              <a:gd name="connsiteX56-5057" fmla="*/ 2807530 w 3248648"/>
              <a:gd name="connsiteY56-5058" fmla="*/ 1066034 h 3496775"/>
              <a:gd name="connsiteX57-5059" fmla="*/ 2835100 w 3248648"/>
              <a:gd name="connsiteY57-5060" fmla="*/ 1020084 h 3496775"/>
              <a:gd name="connsiteX58-5061" fmla="*/ 2986734 w 3248648"/>
              <a:gd name="connsiteY58-5062" fmla="*/ 771955 h 3496775"/>
              <a:gd name="connsiteX59-5063" fmla="*/ 2729415 w 3248648"/>
              <a:gd name="connsiteY59-5064" fmla="*/ 868450 h 3496775"/>
              <a:gd name="connsiteX60-5065" fmla="*/ 3074039 w 3248648"/>
              <a:gd name="connsiteY60-5066" fmla="*/ 496257 h 3496775"/>
              <a:gd name="connsiteX61-5067" fmla="*/ 3248648 w 3248648"/>
              <a:gd name="connsiteY61-5068" fmla="*/ 27569 h 3496775"/>
              <a:gd name="connsiteX62-5069" fmla="*/ 3119988 w 3248648"/>
              <a:gd name="connsiteY62-5070" fmla="*/ 312458 h 3496775"/>
              <a:gd name="connsiteX63-5071" fmla="*/ 3074039 w 3248648"/>
              <a:gd name="connsiteY63-5072" fmla="*/ 27569 h 3496775"/>
              <a:gd name="connsiteX64-5073" fmla="*/ 3046469 w 3248648"/>
              <a:gd name="connsiteY64-5074" fmla="*/ 385977 h 3496775"/>
              <a:gd name="connsiteX65-5075" fmla="*/ 2968354 w 3248648"/>
              <a:gd name="connsiteY65-5076" fmla="*/ 464092 h 3496775"/>
              <a:gd name="connsiteX66-5077" fmla="*/ 2844290 w 3248648"/>
              <a:gd name="connsiteY66-5078" fmla="*/ 73519 h 3496775"/>
              <a:gd name="connsiteX67-5079" fmla="*/ 2876455 w 3248648"/>
              <a:gd name="connsiteY67-5080" fmla="*/ 523827 h 3496775"/>
              <a:gd name="connsiteX68-5081" fmla="*/ 2715630 w 3248648"/>
              <a:gd name="connsiteY68-5082" fmla="*/ 730601 h 3496775"/>
              <a:gd name="connsiteX69-5083" fmla="*/ 2660491 w 3248648"/>
              <a:gd name="connsiteY69-5084" fmla="*/ 583561 h 3496775"/>
              <a:gd name="connsiteX70-5085" fmla="*/ 2660491 w 3248648"/>
              <a:gd name="connsiteY70-5086" fmla="*/ 441117 h 3496775"/>
              <a:gd name="connsiteX71-5087" fmla="*/ 2586971 w 3248648"/>
              <a:gd name="connsiteY71-5088" fmla="*/ 643296 h 3496775"/>
              <a:gd name="connsiteX72-5089" fmla="*/ 2637516 w 3248648"/>
              <a:gd name="connsiteY72-5090" fmla="*/ 776550 h 3496775"/>
              <a:gd name="connsiteX73-5091" fmla="*/ 2632921 w 3248648"/>
              <a:gd name="connsiteY73-5092" fmla="*/ 836285 h 3496775"/>
              <a:gd name="connsiteX74-5093" fmla="*/ 2481287 w 3248648"/>
              <a:gd name="connsiteY74-5094" fmla="*/ 854665 h 3496775"/>
              <a:gd name="connsiteX75-5095" fmla="*/ 2393982 w 3248648"/>
              <a:gd name="connsiteY75-5096" fmla="*/ 753575 h 3496775"/>
              <a:gd name="connsiteX76-5097" fmla="*/ 2439932 w 3248648"/>
              <a:gd name="connsiteY76-5098" fmla="*/ 597346 h 3496775"/>
              <a:gd name="connsiteX77-5099" fmla="*/ 2430742 w 3248648"/>
              <a:gd name="connsiteY77-5100" fmla="*/ 431927 h 3496775"/>
              <a:gd name="connsiteX78-5101" fmla="*/ 2325058 w 3248648"/>
              <a:gd name="connsiteY78-5102" fmla="*/ 689246 h 3496775"/>
              <a:gd name="connsiteX79-5103" fmla="*/ 2040169 w 3248648"/>
              <a:gd name="connsiteY79-5104" fmla="*/ 459497 h 3496775"/>
              <a:gd name="connsiteX80-5105" fmla="*/ 2063144 w 3248648"/>
              <a:gd name="connsiteY80-5106" fmla="*/ 395167 h 3496775"/>
              <a:gd name="connsiteX81-5107" fmla="*/ 2348033 w 3248648"/>
              <a:gd name="connsiteY81-5108" fmla="*/ 206773 h 3496775"/>
              <a:gd name="connsiteX82-5109" fmla="*/ 2035574 w 3248648"/>
              <a:gd name="connsiteY82-5110" fmla="*/ 307863 h 3496775"/>
              <a:gd name="connsiteX83-5111" fmla="*/ 2150449 w 3248648"/>
              <a:gd name="connsiteY83-5112" fmla="*/ 0 h 3496775"/>
              <a:gd name="connsiteX84-5113" fmla="*/ 1966650 w 3248648"/>
              <a:gd name="connsiteY84-5114" fmla="*/ 257318 h 3496775"/>
              <a:gd name="connsiteX85-5115" fmla="*/ 1952865 w 3248648"/>
              <a:gd name="connsiteY85-5116" fmla="*/ 32164 h 3496775"/>
              <a:gd name="connsiteX86-5117" fmla="*/ 1920700 w 3248648"/>
              <a:gd name="connsiteY86-5118" fmla="*/ 385977 h 3496775"/>
              <a:gd name="connsiteX87-5119" fmla="*/ 1787446 w 3248648"/>
              <a:gd name="connsiteY87-5120" fmla="*/ 119469 h 3496775"/>
              <a:gd name="connsiteX88-5121" fmla="*/ 1847180 w 3248648"/>
              <a:gd name="connsiteY88-5122" fmla="*/ 427332 h 3496775"/>
              <a:gd name="connsiteX89-5123" fmla="*/ 2358415 w 3248648"/>
              <a:gd name="connsiteY89-5124" fmla="*/ 907420 h 3496775"/>
              <a:gd name="connsiteX90-5125" fmla="*/ 2235543 w 3248648"/>
              <a:gd name="connsiteY90-5126" fmla="*/ 830779 h 3496775"/>
              <a:gd name="connsiteX91-5127" fmla="*/ 2065635 w 3248648"/>
              <a:gd name="connsiteY91-5128" fmla="*/ 746314 h 3496775"/>
              <a:gd name="connsiteX92-5129" fmla="*/ 2105865 w 3248648"/>
              <a:gd name="connsiteY92-5130" fmla="*/ 1008858 h 3496775"/>
              <a:gd name="connsiteX93-5131" fmla="*/ 2259254 w 3248648"/>
              <a:gd name="connsiteY93-5132" fmla="*/ 1067227 h 3496775"/>
              <a:gd name="connsiteX94-5133" fmla="*/ 2285163 w 3248648"/>
              <a:gd name="connsiteY94-5134" fmla="*/ 1144483 h 3496775"/>
              <a:gd name="connsiteX95-5135" fmla="*/ 2187208 w 3248648"/>
              <a:gd name="connsiteY95-5136" fmla="*/ 1396872 h 3496775"/>
              <a:gd name="connsiteX96-5137" fmla="*/ 1962055 w 3248648"/>
              <a:gd name="connsiteY96-5138" fmla="*/ 1419847 h 3496775"/>
              <a:gd name="connsiteX97-5139" fmla="*/ 1658786 w 3248648"/>
              <a:gd name="connsiteY97-5140" fmla="*/ 1452012 h 3496775"/>
              <a:gd name="connsiteX98-5141" fmla="*/ 514638 w 3248648"/>
              <a:gd name="connsiteY98-5142" fmla="*/ 1433632 h 3496775"/>
              <a:gd name="connsiteX0-5143" fmla="*/ 514638 w 3248648"/>
              <a:gd name="connsiteY0-5144" fmla="*/ 1433632 h 3496775"/>
              <a:gd name="connsiteX1-5145" fmla="*/ 514638 w 3248648"/>
              <a:gd name="connsiteY1-5146" fmla="*/ 1433632 h 3496775"/>
              <a:gd name="connsiteX2-5147" fmla="*/ 202179 w 3248648"/>
              <a:gd name="connsiteY2-5148" fmla="*/ 1603646 h 3496775"/>
              <a:gd name="connsiteX3-5149" fmla="*/ 18380 w 3248648"/>
              <a:gd name="connsiteY3-5150" fmla="*/ 1787445 h 3496775"/>
              <a:gd name="connsiteX4-5151" fmla="*/ 0 w 3248648"/>
              <a:gd name="connsiteY4-5152" fmla="*/ 2063143 h 3496775"/>
              <a:gd name="connsiteX5-5153" fmla="*/ 151635 w 3248648"/>
              <a:gd name="connsiteY5-5154" fmla="*/ 1952864 h 3496775"/>
              <a:gd name="connsiteX6-5155" fmla="*/ 188394 w 3248648"/>
              <a:gd name="connsiteY6-5156" fmla="*/ 2003409 h 3496775"/>
              <a:gd name="connsiteX7-5157" fmla="*/ 202179 w 3248648"/>
              <a:gd name="connsiteY7-5158" fmla="*/ 1856369 h 3496775"/>
              <a:gd name="connsiteX8-5159" fmla="*/ 280294 w 3248648"/>
              <a:gd name="connsiteY8-5160" fmla="*/ 2269917 h 3496775"/>
              <a:gd name="connsiteX9-5161" fmla="*/ 36760 w 3248648"/>
              <a:gd name="connsiteY9-5162" fmla="*/ 2550211 h 3496775"/>
              <a:gd name="connsiteX10-5163" fmla="*/ 45950 w 3248648"/>
              <a:gd name="connsiteY10-5164" fmla="*/ 3363521 h 3496775"/>
              <a:gd name="connsiteX11-5165" fmla="*/ 105685 w 3248648"/>
              <a:gd name="connsiteY11-5166" fmla="*/ 3326761 h 3496775"/>
              <a:gd name="connsiteX12-5167" fmla="*/ 133255 w 3248648"/>
              <a:gd name="connsiteY12-5168" fmla="*/ 3469206 h 3496775"/>
              <a:gd name="connsiteX13-5169" fmla="*/ 298674 w 3248648"/>
              <a:gd name="connsiteY13-5170" fmla="*/ 3464611 h 3496775"/>
              <a:gd name="connsiteX14-5171" fmla="*/ 353813 w 3248648"/>
              <a:gd name="connsiteY14-5172" fmla="*/ 3427851 h 3496775"/>
              <a:gd name="connsiteX15-5173" fmla="*/ 174609 w 3248648"/>
              <a:gd name="connsiteY15-5174" fmla="*/ 3276217 h 3496775"/>
              <a:gd name="connsiteX16-5175" fmla="*/ 170014 w 3248648"/>
              <a:gd name="connsiteY16-5176" fmla="*/ 2720225 h 3496775"/>
              <a:gd name="connsiteX17-5177" fmla="*/ 390573 w 3248648"/>
              <a:gd name="connsiteY17-5178" fmla="*/ 2605350 h 3496775"/>
              <a:gd name="connsiteX18-5179" fmla="*/ 298674 w 3248648"/>
              <a:gd name="connsiteY18-5180" fmla="*/ 2734010 h 3496775"/>
              <a:gd name="connsiteX19-5181" fmla="*/ 680057 w 3248648"/>
              <a:gd name="connsiteY19-5182" fmla="*/ 3294597 h 3496775"/>
              <a:gd name="connsiteX20-5183" fmla="*/ 721411 w 3248648"/>
              <a:gd name="connsiteY20-5184" fmla="*/ 3262432 h 3496775"/>
              <a:gd name="connsiteX21-5185" fmla="*/ 735196 w 3248648"/>
              <a:gd name="connsiteY21-5186" fmla="*/ 3363521 h 3496775"/>
              <a:gd name="connsiteX22-5187" fmla="*/ 928185 w 3248648"/>
              <a:gd name="connsiteY22-5188" fmla="*/ 3363521 h 3496775"/>
              <a:gd name="connsiteX23-5189" fmla="*/ 974135 w 3248648"/>
              <a:gd name="connsiteY23-5190" fmla="*/ 3331356 h 3496775"/>
              <a:gd name="connsiteX24-5191" fmla="*/ 758171 w 3248648"/>
              <a:gd name="connsiteY24-5192" fmla="*/ 3193507 h 3496775"/>
              <a:gd name="connsiteX25-5193" fmla="*/ 510043 w 3248648"/>
              <a:gd name="connsiteY25-5194" fmla="*/ 2821314 h 3496775"/>
              <a:gd name="connsiteX26-5195" fmla="*/ 519233 w 3248648"/>
              <a:gd name="connsiteY26-5196" fmla="*/ 2738605 h 3496775"/>
              <a:gd name="connsiteX27-5197" fmla="*/ 914400 w 3248648"/>
              <a:gd name="connsiteY27-5198" fmla="*/ 2334247 h 3496775"/>
              <a:gd name="connsiteX28-5199" fmla="*/ 1709331 w 3248648"/>
              <a:gd name="connsiteY28-5200" fmla="*/ 2380197 h 3496775"/>
              <a:gd name="connsiteX29-5201" fmla="*/ 1585267 w 3248648"/>
              <a:gd name="connsiteY29-5202" fmla="*/ 3248647 h 3496775"/>
              <a:gd name="connsiteX30-5203" fmla="*/ 1622026 w 3248648"/>
              <a:gd name="connsiteY30-5204" fmla="*/ 3239457 h 3496775"/>
              <a:gd name="connsiteX31-5205" fmla="*/ 1617432 w 3248648"/>
              <a:gd name="connsiteY31-5206" fmla="*/ 3386496 h 3496775"/>
              <a:gd name="connsiteX32-5207" fmla="*/ 1824205 w 3248648"/>
              <a:gd name="connsiteY32-5208" fmla="*/ 3450826 h 3496775"/>
              <a:gd name="connsiteX33-5209" fmla="*/ 1856370 w 3248648"/>
              <a:gd name="connsiteY33-5210" fmla="*/ 3391091 h 3496775"/>
              <a:gd name="connsiteX34-5211" fmla="*/ 1718521 w 3248648"/>
              <a:gd name="connsiteY34-5212" fmla="*/ 3303786 h 3496775"/>
              <a:gd name="connsiteX35-5213" fmla="*/ 1746091 w 3248648"/>
              <a:gd name="connsiteY35-5214" fmla="*/ 2908619 h 3496775"/>
              <a:gd name="connsiteX36-5215" fmla="*/ 1870155 w 3248648"/>
              <a:gd name="connsiteY36-5216" fmla="*/ 2623730 h 3496775"/>
              <a:gd name="connsiteX37-5217" fmla="*/ 1975840 w 3248648"/>
              <a:gd name="connsiteY37-5218" fmla="*/ 2844289 h 3496775"/>
              <a:gd name="connsiteX38-5219" fmla="*/ 2058549 w 3248648"/>
              <a:gd name="connsiteY38-5220" fmla="*/ 3060253 h 3496775"/>
              <a:gd name="connsiteX39-5221" fmla="*/ 2104499 w 3248648"/>
              <a:gd name="connsiteY39-5222" fmla="*/ 3358926 h 3496775"/>
              <a:gd name="connsiteX40-5223" fmla="*/ 2141259 w 3248648"/>
              <a:gd name="connsiteY40-5224" fmla="*/ 3326761 h 3496775"/>
              <a:gd name="connsiteX41-5225" fmla="*/ 2168828 w 3248648"/>
              <a:gd name="connsiteY41-5226" fmla="*/ 3496775 h 3496775"/>
              <a:gd name="connsiteX42-5227" fmla="*/ 2325058 w 3248648"/>
              <a:gd name="connsiteY42-5228" fmla="*/ 3496775 h 3496775"/>
              <a:gd name="connsiteX43-5229" fmla="*/ 2380197 w 3248648"/>
              <a:gd name="connsiteY43-5230" fmla="*/ 3455421 h 3496775"/>
              <a:gd name="connsiteX44-5231" fmla="*/ 2219373 w 3248648"/>
              <a:gd name="connsiteY44-5232" fmla="*/ 3358926 h 3496775"/>
              <a:gd name="connsiteX45-5233" fmla="*/ 2145854 w 3248648"/>
              <a:gd name="connsiteY45-5234" fmla="*/ 3087823 h 3496775"/>
              <a:gd name="connsiteX46-5235" fmla="*/ 2072334 w 3248648"/>
              <a:gd name="connsiteY46-5236" fmla="*/ 2609945 h 3496775"/>
              <a:gd name="connsiteX47-5237" fmla="*/ 2072334 w 3248648"/>
              <a:gd name="connsiteY47-5238" fmla="*/ 2357222 h 3496775"/>
              <a:gd name="connsiteX48-5239" fmla="*/ 2348033 w 3248648"/>
              <a:gd name="connsiteY48-5240" fmla="*/ 2173423 h 3496775"/>
              <a:gd name="connsiteX49-5241" fmla="*/ 2609946 w 3248648"/>
              <a:gd name="connsiteY49-5242" fmla="*/ 1787445 h 3496775"/>
              <a:gd name="connsiteX50-5243" fmla="*/ 2651301 w 3248648"/>
              <a:gd name="connsiteY50-5244" fmla="*/ 1438227 h 3496775"/>
              <a:gd name="connsiteX51-5245" fmla="*/ 2798340 w 3248648"/>
              <a:gd name="connsiteY51-5246" fmla="*/ 1387682 h 3496775"/>
              <a:gd name="connsiteX52-5247" fmla="*/ 2779960 w 3248648"/>
              <a:gd name="connsiteY52-5248" fmla="*/ 1291187 h 3496775"/>
              <a:gd name="connsiteX53-5249" fmla="*/ 2770770 w 3248648"/>
              <a:gd name="connsiteY53-5250" fmla="*/ 1231453 h 3496775"/>
              <a:gd name="connsiteX54-5251" fmla="*/ 2775365 w 3248648"/>
              <a:gd name="connsiteY54-5252" fmla="*/ 1102793 h 3496775"/>
              <a:gd name="connsiteX55-5253" fmla="*/ 2853480 w 3248648"/>
              <a:gd name="connsiteY55-5254" fmla="*/ 1185503 h 3496775"/>
              <a:gd name="connsiteX56-5255" fmla="*/ 2807530 w 3248648"/>
              <a:gd name="connsiteY56-5256" fmla="*/ 1066034 h 3496775"/>
              <a:gd name="connsiteX57-5257" fmla="*/ 2835100 w 3248648"/>
              <a:gd name="connsiteY57-5258" fmla="*/ 1020084 h 3496775"/>
              <a:gd name="connsiteX58-5259" fmla="*/ 2986734 w 3248648"/>
              <a:gd name="connsiteY58-5260" fmla="*/ 771955 h 3496775"/>
              <a:gd name="connsiteX59-5261" fmla="*/ 2729415 w 3248648"/>
              <a:gd name="connsiteY59-5262" fmla="*/ 868450 h 3496775"/>
              <a:gd name="connsiteX60-5263" fmla="*/ 3074039 w 3248648"/>
              <a:gd name="connsiteY60-5264" fmla="*/ 496257 h 3496775"/>
              <a:gd name="connsiteX61-5265" fmla="*/ 3248648 w 3248648"/>
              <a:gd name="connsiteY61-5266" fmla="*/ 27569 h 3496775"/>
              <a:gd name="connsiteX62-5267" fmla="*/ 3119988 w 3248648"/>
              <a:gd name="connsiteY62-5268" fmla="*/ 312458 h 3496775"/>
              <a:gd name="connsiteX63-5269" fmla="*/ 3074039 w 3248648"/>
              <a:gd name="connsiteY63-5270" fmla="*/ 27569 h 3496775"/>
              <a:gd name="connsiteX64-5271" fmla="*/ 3046469 w 3248648"/>
              <a:gd name="connsiteY64-5272" fmla="*/ 385977 h 3496775"/>
              <a:gd name="connsiteX65-5273" fmla="*/ 2968354 w 3248648"/>
              <a:gd name="connsiteY65-5274" fmla="*/ 464092 h 3496775"/>
              <a:gd name="connsiteX66-5275" fmla="*/ 2844290 w 3248648"/>
              <a:gd name="connsiteY66-5276" fmla="*/ 73519 h 3496775"/>
              <a:gd name="connsiteX67-5277" fmla="*/ 2876455 w 3248648"/>
              <a:gd name="connsiteY67-5278" fmla="*/ 523827 h 3496775"/>
              <a:gd name="connsiteX68-5279" fmla="*/ 2715630 w 3248648"/>
              <a:gd name="connsiteY68-5280" fmla="*/ 730601 h 3496775"/>
              <a:gd name="connsiteX69-5281" fmla="*/ 2660491 w 3248648"/>
              <a:gd name="connsiteY69-5282" fmla="*/ 583561 h 3496775"/>
              <a:gd name="connsiteX70-5283" fmla="*/ 2660491 w 3248648"/>
              <a:gd name="connsiteY70-5284" fmla="*/ 441117 h 3496775"/>
              <a:gd name="connsiteX71-5285" fmla="*/ 2586971 w 3248648"/>
              <a:gd name="connsiteY71-5286" fmla="*/ 643296 h 3496775"/>
              <a:gd name="connsiteX72-5287" fmla="*/ 2637516 w 3248648"/>
              <a:gd name="connsiteY72-5288" fmla="*/ 776550 h 3496775"/>
              <a:gd name="connsiteX73-5289" fmla="*/ 2632921 w 3248648"/>
              <a:gd name="connsiteY73-5290" fmla="*/ 836285 h 3496775"/>
              <a:gd name="connsiteX74-5291" fmla="*/ 2481287 w 3248648"/>
              <a:gd name="connsiteY74-5292" fmla="*/ 854665 h 3496775"/>
              <a:gd name="connsiteX75-5293" fmla="*/ 2393982 w 3248648"/>
              <a:gd name="connsiteY75-5294" fmla="*/ 753575 h 3496775"/>
              <a:gd name="connsiteX76-5295" fmla="*/ 2439932 w 3248648"/>
              <a:gd name="connsiteY76-5296" fmla="*/ 597346 h 3496775"/>
              <a:gd name="connsiteX77-5297" fmla="*/ 2430742 w 3248648"/>
              <a:gd name="connsiteY77-5298" fmla="*/ 431927 h 3496775"/>
              <a:gd name="connsiteX78-5299" fmla="*/ 2325058 w 3248648"/>
              <a:gd name="connsiteY78-5300" fmla="*/ 689246 h 3496775"/>
              <a:gd name="connsiteX79-5301" fmla="*/ 2040169 w 3248648"/>
              <a:gd name="connsiteY79-5302" fmla="*/ 459497 h 3496775"/>
              <a:gd name="connsiteX80-5303" fmla="*/ 2063144 w 3248648"/>
              <a:gd name="connsiteY80-5304" fmla="*/ 395167 h 3496775"/>
              <a:gd name="connsiteX81-5305" fmla="*/ 2348033 w 3248648"/>
              <a:gd name="connsiteY81-5306" fmla="*/ 206773 h 3496775"/>
              <a:gd name="connsiteX82-5307" fmla="*/ 2035574 w 3248648"/>
              <a:gd name="connsiteY82-5308" fmla="*/ 307863 h 3496775"/>
              <a:gd name="connsiteX83-5309" fmla="*/ 2150449 w 3248648"/>
              <a:gd name="connsiteY83-5310" fmla="*/ 0 h 3496775"/>
              <a:gd name="connsiteX84-5311" fmla="*/ 1966650 w 3248648"/>
              <a:gd name="connsiteY84-5312" fmla="*/ 257318 h 3496775"/>
              <a:gd name="connsiteX85-5313" fmla="*/ 1952865 w 3248648"/>
              <a:gd name="connsiteY85-5314" fmla="*/ 32164 h 3496775"/>
              <a:gd name="connsiteX86-5315" fmla="*/ 1920700 w 3248648"/>
              <a:gd name="connsiteY86-5316" fmla="*/ 385977 h 3496775"/>
              <a:gd name="connsiteX87-5317" fmla="*/ 1787446 w 3248648"/>
              <a:gd name="connsiteY87-5318" fmla="*/ 119469 h 3496775"/>
              <a:gd name="connsiteX88-5319" fmla="*/ 1847180 w 3248648"/>
              <a:gd name="connsiteY88-5320" fmla="*/ 427332 h 3496775"/>
              <a:gd name="connsiteX89-5321" fmla="*/ 2358415 w 3248648"/>
              <a:gd name="connsiteY89-5322" fmla="*/ 907420 h 3496775"/>
              <a:gd name="connsiteX90-5323" fmla="*/ 2235543 w 3248648"/>
              <a:gd name="connsiteY90-5324" fmla="*/ 830779 h 3496775"/>
              <a:gd name="connsiteX91-5325" fmla="*/ 2065635 w 3248648"/>
              <a:gd name="connsiteY91-5326" fmla="*/ 746314 h 3496775"/>
              <a:gd name="connsiteX92-5327" fmla="*/ 2108531 w 3248648"/>
              <a:gd name="connsiteY92-5328" fmla="*/ 998194 h 3496775"/>
              <a:gd name="connsiteX93-5329" fmla="*/ 2259254 w 3248648"/>
              <a:gd name="connsiteY93-5330" fmla="*/ 1067227 h 3496775"/>
              <a:gd name="connsiteX94-5331" fmla="*/ 2285163 w 3248648"/>
              <a:gd name="connsiteY94-5332" fmla="*/ 1144483 h 3496775"/>
              <a:gd name="connsiteX95-5333" fmla="*/ 2187208 w 3248648"/>
              <a:gd name="connsiteY95-5334" fmla="*/ 1396872 h 3496775"/>
              <a:gd name="connsiteX96-5335" fmla="*/ 1962055 w 3248648"/>
              <a:gd name="connsiteY96-5336" fmla="*/ 1419847 h 3496775"/>
              <a:gd name="connsiteX97-5337" fmla="*/ 1658786 w 3248648"/>
              <a:gd name="connsiteY97-5338" fmla="*/ 1452012 h 3496775"/>
              <a:gd name="connsiteX98-5339" fmla="*/ 514638 w 3248648"/>
              <a:gd name="connsiteY98-5340" fmla="*/ 1433632 h 3496775"/>
              <a:gd name="connsiteX0-5341" fmla="*/ 514638 w 3248648"/>
              <a:gd name="connsiteY0-5342" fmla="*/ 1433632 h 3496775"/>
              <a:gd name="connsiteX1-5343" fmla="*/ 514638 w 3248648"/>
              <a:gd name="connsiteY1-5344" fmla="*/ 1433632 h 3496775"/>
              <a:gd name="connsiteX2-5345" fmla="*/ 202179 w 3248648"/>
              <a:gd name="connsiteY2-5346" fmla="*/ 1603646 h 3496775"/>
              <a:gd name="connsiteX3-5347" fmla="*/ 18380 w 3248648"/>
              <a:gd name="connsiteY3-5348" fmla="*/ 1787445 h 3496775"/>
              <a:gd name="connsiteX4-5349" fmla="*/ 0 w 3248648"/>
              <a:gd name="connsiteY4-5350" fmla="*/ 2063143 h 3496775"/>
              <a:gd name="connsiteX5-5351" fmla="*/ 151635 w 3248648"/>
              <a:gd name="connsiteY5-5352" fmla="*/ 1952864 h 3496775"/>
              <a:gd name="connsiteX6-5353" fmla="*/ 188394 w 3248648"/>
              <a:gd name="connsiteY6-5354" fmla="*/ 2003409 h 3496775"/>
              <a:gd name="connsiteX7-5355" fmla="*/ 202179 w 3248648"/>
              <a:gd name="connsiteY7-5356" fmla="*/ 1856369 h 3496775"/>
              <a:gd name="connsiteX8-5357" fmla="*/ 280294 w 3248648"/>
              <a:gd name="connsiteY8-5358" fmla="*/ 2269917 h 3496775"/>
              <a:gd name="connsiteX9-5359" fmla="*/ 36760 w 3248648"/>
              <a:gd name="connsiteY9-5360" fmla="*/ 2550211 h 3496775"/>
              <a:gd name="connsiteX10-5361" fmla="*/ 45950 w 3248648"/>
              <a:gd name="connsiteY10-5362" fmla="*/ 3363521 h 3496775"/>
              <a:gd name="connsiteX11-5363" fmla="*/ 105685 w 3248648"/>
              <a:gd name="connsiteY11-5364" fmla="*/ 3326761 h 3496775"/>
              <a:gd name="connsiteX12-5365" fmla="*/ 133255 w 3248648"/>
              <a:gd name="connsiteY12-5366" fmla="*/ 3469206 h 3496775"/>
              <a:gd name="connsiteX13-5367" fmla="*/ 298674 w 3248648"/>
              <a:gd name="connsiteY13-5368" fmla="*/ 3464611 h 3496775"/>
              <a:gd name="connsiteX14-5369" fmla="*/ 353813 w 3248648"/>
              <a:gd name="connsiteY14-5370" fmla="*/ 3427851 h 3496775"/>
              <a:gd name="connsiteX15-5371" fmla="*/ 174609 w 3248648"/>
              <a:gd name="connsiteY15-5372" fmla="*/ 3276217 h 3496775"/>
              <a:gd name="connsiteX16-5373" fmla="*/ 170014 w 3248648"/>
              <a:gd name="connsiteY16-5374" fmla="*/ 2720225 h 3496775"/>
              <a:gd name="connsiteX17-5375" fmla="*/ 390573 w 3248648"/>
              <a:gd name="connsiteY17-5376" fmla="*/ 2605350 h 3496775"/>
              <a:gd name="connsiteX18-5377" fmla="*/ 298674 w 3248648"/>
              <a:gd name="connsiteY18-5378" fmla="*/ 2734010 h 3496775"/>
              <a:gd name="connsiteX19-5379" fmla="*/ 680057 w 3248648"/>
              <a:gd name="connsiteY19-5380" fmla="*/ 3294597 h 3496775"/>
              <a:gd name="connsiteX20-5381" fmla="*/ 721411 w 3248648"/>
              <a:gd name="connsiteY20-5382" fmla="*/ 3262432 h 3496775"/>
              <a:gd name="connsiteX21-5383" fmla="*/ 735196 w 3248648"/>
              <a:gd name="connsiteY21-5384" fmla="*/ 3363521 h 3496775"/>
              <a:gd name="connsiteX22-5385" fmla="*/ 928185 w 3248648"/>
              <a:gd name="connsiteY22-5386" fmla="*/ 3363521 h 3496775"/>
              <a:gd name="connsiteX23-5387" fmla="*/ 974135 w 3248648"/>
              <a:gd name="connsiteY23-5388" fmla="*/ 3331356 h 3496775"/>
              <a:gd name="connsiteX24-5389" fmla="*/ 758171 w 3248648"/>
              <a:gd name="connsiteY24-5390" fmla="*/ 3193507 h 3496775"/>
              <a:gd name="connsiteX25-5391" fmla="*/ 510043 w 3248648"/>
              <a:gd name="connsiteY25-5392" fmla="*/ 2821314 h 3496775"/>
              <a:gd name="connsiteX26-5393" fmla="*/ 519233 w 3248648"/>
              <a:gd name="connsiteY26-5394" fmla="*/ 2738605 h 3496775"/>
              <a:gd name="connsiteX27-5395" fmla="*/ 914400 w 3248648"/>
              <a:gd name="connsiteY27-5396" fmla="*/ 2334247 h 3496775"/>
              <a:gd name="connsiteX28-5397" fmla="*/ 1709331 w 3248648"/>
              <a:gd name="connsiteY28-5398" fmla="*/ 2380197 h 3496775"/>
              <a:gd name="connsiteX29-5399" fmla="*/ 1585267 w 3248648"/>
              <a:gd name="connsiteY29-5400" fmla="*/ 3248647 h 3496775"/>
              <a:gd name="connsiteX30-5401" fmla="*/ 1622026 w 3248648"/>
              <a:gd name="connsiteY30-5402" fmla="*/ 3239457 h 3496775"/>
              <a:gd name="connsiteX31-5403" fmla="*/ 1617432 w 3248648"/>
              <a:gd name="connsiteY31-5404" fmla="*/ 3386496 h 3496775"/>
              <a:gd name="connsiteX32-5405" fmla="*/ 1824205 w 3248648"/>
              <a:gd name="connsiteY32-5406" fmla="*/ 3450826 h 3496775"/>
              <a:gd name="connsiteX33-5407" fmla="*/ 1856370 w 3248648"/>
              <a:gd name="connsiteY33-5408" fmla="*/ 3391091 h 3496775"/>
              <a:gd name="connsiteX34-5409" fmla="*/ 1718521 w 3248648"/>
              <a:gd name="connsiteY34-5410" fmla="*/ 3303786 h 3496775"/>
              <a:gd name="connsiteX35-5411" fmla="*/ 1746091 w 3248648"/>
              <a:gd name="connsiteY35-5412" fmla="*/ 2908619 h 3496775"/>
              <a:gd name="connsiteX36-5413" fmla="*/ 1870155 w 3248648"/>
              <a:gd name="connsiteY36-5414" fmla="*/ 2623730 h 3496775"/>
              <a:gd name="connsiteX37-5415" fmla="*/ 1975840 w 3248648"/>
              <a:gd name="connsiteY37-5416" fmla="*/ 2844289 h 3496775"/>
              <a:gd name="connsiteX38-5417" fmla="*/ 2058549 w 3248648"/>
              <a:gd name="connsiteY38-5418" fmla="*/ 3060253 h 3496775"/>
              <a:gd name="connsiteX39-5419" fmla="*/ 2104499 w 3248648"/>
              <a:gd name="connsiteY39-5420" fmla="*/ 3358926 h 3496775"/>
              <a:gd name="connsiteX40-5421" fmla="*/ 2141259 w 3248648"/>
              <a:gd name="connsiteY40-5422" fmla="*/ 3326761 h 3496775"/>
              <a:gd name="connsiteX41-5423" fmla="*/ 2168828 w 3248648"/>
              <a:gd name="connsiteY41-5424" fmla="*/ 3496775 h 3496775"/>
              <a:gd name="connsiteX42-5425" fmla="*/ 2325058 w 3248648"/>
              <a:gd name="connsiteY42-5426" fmla="*/ 3496775 h 3496775"/>
              <a:gd name="connsiteX43-5427" fmla="*/ 2380197 w 3248648"/>
              <a:gd name="connsiteY43-5428" fmla="*/ 3455421 h 3496775"/>
              <a:gd name="connsiteX44-5429" fmla="*/ 2219373 w 3248648"/>
              <a:gd name="connsiteY44-5430" fmla="*/ 3358926 h 3496775"/>
              <a:gd name="connsiteX45-5431" fmla="*/ 2145854 w 3248648"/>
              <a:gd name="connsiteY45-5432" fmla="*/ 3087823 h 3496775"/>
              <a:gd name="connsiteX46-5433" fmla="*/ 2072334 w 3248648"/>
              <a:gd name="connsiteY46-5434" fmla="*/ 2609945 h 3496775"/>
              <a:gd name="connsiteX47-5435" fmla="*/ 2072334 w 3248648"/>
              <a:gd name="connsiteY47-5436" fmla="*/ 2357222 h 3496775"/>
              <a:gd name="connsiteX48-5437" fmla="*/ 2348033 w 3248648"/>
              <a:gd name="connsiteY48-5438" fmla="*/ 2173423 h 3496775"/>
              <a:gd name="connsiteX49-5439" fmla="*/ 2609946 w 3248648"/>
              <a:gd name="connsiteY49-5440" fmla="*/ 1787445 h 3496775"/>
              <a:gd name="connsiteX50-5441" fmla="*/ 2651301 w 3248648"/>
              <a:gd name="connsiteY50-5442" fmla="*/ 1438227 h 3496775"/>
              <a:gd name="connsiteX51-5443" fmla="*/ 2798340 w 3248648"/>
              <a:gd name="connsiteY51-5444" fmla="*/ 1387682 h 3496775"/>
              <a:gd name="connsiteX52-5445" fmla="*/ 2779960 w 3248648"/>
              <a:gd name="connsiteY52-5446" fmla="*/ 1291187 h 3496775"/>
              <a:gd name="connsiteX53-5447" fmla="*/ 2770770 w 3248648"/>
              <a:gd name="connsiteY53-5448" fmla="*/ 1231453 h 3496775"/>
              <a:gd name="connsiteX54-5449" fmla="*/ 2775365 w 3248648"/>
              <a:gd name="connsiteY54-5450" fmla="*/ 1102793 h 3496775"/>
              <a:gd name="connsiteX55-5451" fmla="*/ 2853480 w 3248648"/>
              <a:gd name="connsiteY55-5452" fmla="*/ 1185503 h 3496775"/>
              <a:gd name="connsiteX56-5453" fmla="*/ 2807530 w 3248648"/>
              <a:gd name="connsiteY56-5454" fmla="*/ 1066034 h 3496775"/>
              <a:gd name="connsiteX57-5455" fmla="*/ 2835100 w 3248648"/>
              <a:gd name="connsiteY57-5456" fmla="*/ 1020084 h 3496775"/>
              <a:gd name="connsiteX58-5457" fmla="*/ 2986734 w 3248648"/>
              <a:gd name="connsiteY58-5458" fmla="*/ 771955 h 3496775"/>
              <a:gd name="connsiteX59-5459" fmla="*/ 2729415 w 3248648"/>
              <a:gd name="connsiteY59-5460" fmla="*/ 868450 h 3496775"/>
              <a:gd name="connsiteX60-5461" fmla="*/ 3074039 w 3248648"/>
              <a:gd name="connsiteY60-5462" fmla="*/ 496257 h 3496775"/>
              <a:gd name="connsiteX61-5463" fmla="*/ 3248648 w 3248648"/>
              <a:gd name="connsiteY61-5464" fmla="*/ 27569 h 3496775"/>
              <a:gd name="connsiteX62-5465" fmla="*/ 3119988 w 3248648"/>
              <a:gd name="connsiteY62-5466" fmla="*/ 312458 h 3496775"/>
              <a:gd name="connsiteX63-5467" fmla="*/ 3074039 w 3248648"/>
              <a:gd name="connsiteY63-5468" fmla="*/ 27569 h 3496775"/>
              <a:gd name="connsiteX64-5469" fmla="*/ 3046469 w 3248648"/>
              <a:gd name="connsiteY64-5470" fmla="*/ 385977 h 3496775"/>
              <a:gd name="connsiteX65-5471" fmla="*/ 2968354 w 3248648"/>
              <a:gd name="connsiteY65-5472" fmla="*/ 464092 h 3496775"/>
              <a:gd name="connsiteX66-5473" fmla="*/ 2844290 w 3248648"/>
              <a:gd name="connsiteY66-5474" fmla="*/ 73519 h 3496775"/>
              <a:gd name="connsiteX67-5475" fmla="*/ 2876455 w 3248648"/>
              <a:gd name="connsiteY67-5476" fmla="*/ 523827 h 3496775"/>
              <a:gd name="connsiteX68-5477" fmla="*/ 2715630 w 3248648"/>
              <a:gd name="connsiteY68-5478" fmla="*/ 730601 h 3496775"/>
              <a:gd name="connsiteX69-5479" fmla="*/ 2660491 w 3248648"/>
              <a:gd name="connsiteY69-5480" fmla="*/ 583561 h 3496775"/>
              <a:gd name="connsiteX70-5481" fmla="*/ 2660491 w 3248648"/>
              <a:gd name="connsiteY70-5482" fmla="*/ 441117 h 3496775"/>
              <a:gd name="connsiteX71-5483" fmla="*/ 2586971 w 3248648"/>
              <a:gd name="connsiteY71-5484" fmla="*/ 643296 h 3496775"/>
              <a:gd name="connsiteX72-5485" fmla="*/ 2637516 w 3248648"/>
              <a:gd name="connsiteY72-5486" fmla="*/ 776550 h 3496775"/>
              <a:gd name="connsiteX73-5487" fmla="*/ 2632921 w 3248648"/>
              <a:gd name="connsiteY73-5488" fmla="*/ 836285 h 3496775"/>
              <a:gd name="connsiteX74-5489" fmla="*/ 2481287 w 3248648"/>
              <a:gd name="connsiteY74-5490" fmla="*/ 854665 h 3496775"/>
              <a:gd name="connsiteX75-5491" fmla="*/ 2393982 w 3248648"/>
              <a:gd name="connsiteY75-5492" fmla="*/ 753575 h 3496775"/>
              <a:gd name="connsiteX76-5493" fmla="*/ 2439932 w 3248648"/>
              <a:gd name="connsiteY76-5494" fmla="*/ 597346 h 3496775"/>
              <a:gd name="connsiteX77-5495" fmla="*/ 2430742 w 3248648"/>
              <a:gd name="connsiteY77-5496" fmla="*/ 431927 h 3496775"/>
              <a:gd name="connsiteX78-5497" fmla="*/ 2325058 w 3248648"/>
              <a:gd name="connsiteY78-5498" fmla="*/ 689246 h 3496775"/>
              <a:gd name="connsiteX79-5499" fmla="*/ 2040169 w 3248648"/>
              <a:gd name="connsiteY79-5500" fmla="*/ 459497 h 3496775"/>
              <a:gd name="connsiteX80-5501" fmla="*/ 2063144 w 3248648"/>
              <a:gd name="connsiteY80-5502" fmla="*/ 395167 h 3496775"/>
              <a:gd name="connsiteX81-5503" fmla="*/ 2348033 w 3248648"/>
              <a:gd name="connsiteY81-5504" fmla="*/ 206773 h 3496775"/>
              <a:gd name="connsiteX82-5505" fmla="*/ 2035574 w 3248648"/>
              <a:gd name="connsiteY82-5506" fmla="*/ 307863 h 3496775"/>
              <a:gd name="connsiteX83-5507" fmla="*/ 2150449 w 3248648"/>
              <a:gd name="connsiteY83-5508" fmla="*/ 0 h 3496775"/>
              <a:gd name="connsiteX84-5509" fmla="*/ 1966650 w 3248648"/>
              <a:gd name="connsiteY84-5510" fmla="*/ 257318 h 3496775"/>
              <a:gd name="connsiteX85-5511" fmla="*/ 1952865 w 3248648"/>
              <a:gd name="connsiteY85-5512" fmla="*/ 32164 h 3496775"/>
              <a:gd name="connsiteX86-5513" fmla="*/ 1920700 w 3248648"/>
              <a:gd name="connsiteY86-5514" fmla="*/ 385977 h 3496775"/>
              <a:gd name="connsiteX87-5515" fmla="*/ 1787446 w 3248648"/>
              <a:gd name="connsiteY87-5516" fmla="*/ 119469 h 3496775"/>
              <a:gd name="connsiteX88-5517" fmla="*/ 1847180 w 3248648"/>
              <a:gd name="connsiteY88-5518" fmla="*/ 427332 h 3496775"/>
              <a:gd name="connsiteX89-5519" fmla="*/ 2358415 w 3248648"/>
              <a:gd name="connsiteY89-5520" fmla="*/ 907420 h 3496775"/>
              <a:gd name="connsiteX90-5521" fmla="*/ 2235543 w 3248648"/>
              <a:gd name="connsiteY90-5522" fmla="*/ 830779 h 3496775"/>
              <a:gd name="connsiteX91-5523" fmla="*/ 2065635 w 3248648"/>
              <a:gd name="connsiteY91-5524" fmla="*/ 746314 h 3496775"/>
              <a:gd name="connsiteX92-5525" fmla="*/ 2108531 w 3248648"/>
              <a:gd name="connsiteY92-5526" fmla="*/ 998194 h 3496775"/>
              <a:gd name="connsiteX93-5527" fmla="*/ 2259254 w 3248648"/>
              <a:gd name="connsiteY93-5528" fmla="*/ 1067227 h 3496775"/>
              <a:gd name="connsiteX94-5529" fmla="*/ 2285163 w 3248648"/>
              <a:gd name="connsiteY94-5530" fmla="*/ 1144483 h 3496775"/>
              <a:gd name="connsiteX95-5531" fmla="*/ 2187208 w 3248648"/>
              <a:gd name="connsiteY95-5532" fmla="*/ 1396872 h 3496775"/>
              <a:gd name="connsiteX96-5533" fmla="*/ 1962055 w 3248648"/>
              <a:gd name="connsiteY96-5534" fmla="*/ 1419847 h 3496775"/>
              <a:gd name="connsiteX97-5535" fmla="*/ 1658786 w 3248648"/>
              <a:gd name="connsiteY97-5536" fmla="*/ 1452012 h 3496775"/>
              <a:gd name="connsiteX98-5537" fmla="*/ 514638 w 3248648"/>
              <a:gd name="connsiteY98-5538" fmla="*/ 1433632 h 3496775"/>
              <a:gd name="connsiteX0-5539" fmla="*/ 514638 w 3248648"/>
              <a:gd name="connsiteY0-5540" fmla="*/ 1433632 h 3496775"/>
              <a:gd name="connsiteX1-5541" fmla="*/ 514638 w 3248648"/>
              <a:gd name="connsiteY1-5542" fmla="*/ 1433632 h 3496775"/>
              <a:gd name="connsiteX2-5543" fmla="*/ 202179 w 3248648"/>
              <a:gd name="connsiteY2-5544" fmla="*/ 1603646 h 3496775"/>
              <a:gd name="connsiteX3-5545" fmla="*/ 18380 w 3248648"/>
              <a:gd name="connsiteY3-5546" fmla="*/ 1787445 h 3496775"/>
              <a:gd name="connsiteX4-5547" fmla="*/ 0 w 3248648"/>
              <a:gd name="connsiteY4-5548" fmla="*/ 2063143 h 3496775"/>
              <a:gd name="connsiteX5-5549" fmla="*/ 151635 w 3248648"/>
              <a:gd name="connsiteY5-5550" fmla="*/ 1952864 h 3496775"/>
              <a:gd name="connsiteX6-5551" fmla="*/ 188394 w 3248648"/>
              <a:gd name="connsiteY6-5552" fmla="*/ 2003409 h 3496775"/>
              <a:gd name="connsiteX7-5553" fmla="*/ 202179 w 3248648"/>
              <a:gd name="connsiteY7-5554" fmla="*/ 1856369 h 3496775"/>
              <a:gd name="connsiteX8-5555" fmla="*/ 280294 w 3248648"/>
              <a:gd name="connsiteY8-5556" fmla="*/ 2269917 h 3496775"/>
              <a:gd name="connsiteX9-5557" fmla="*/ 36760 w 3248648"/>
              <a:gd name="connsiteY9-5558" fmla="*/ 2550211 h 3496775"/>
              <a:gd name="connsiteX10-5559" fmla="*/ 45950 w 3248648"/>
              <a:gd name="connsiteY10-5560" fmla="*/ 3363521 h 3496775"/>
              <a:gd name="connsiteX11-5561" fmla="*/ 105685 w 3248648"/>
              <a:gd name="connsiteY11-5562" fmla="*/ 3326761 h 3496775"/>
              <a:gd name="connsiteX12-5563" fmla="*/ 133255 w 3248648"/>
              <a:gd name="connsiteY12-5564" fmla="*/ 3469206 h 3496775"/>
              <a:gd name="connsiteX13-5565" fmla="*/ 298674 w 3248648"/>
              <a:gd name="connsiteY13-5566" fmla="*/ 3464611 h 3496775"/>
              <a:gd name="connsiteX14-5567" fmla="*/ 353813 w 3248648"/>
              <a:gd name="connsiteY14-5568" fmla="*/ 3427851 h 3496775"/>
              <a:gd name="connsiteX15-5569" fmla="*/ 174609 w 3248648"/>
              <a:gd name="connsiteY15-5570" fmla="*/ 3276217 h 3496775"/>
              <a:gd name="connsiteX16-5571" fmla="*/ 170014 w 3248648"/>
              <a:gd name="connsiteY16-5572" fmla="*/ 2720225 h 3496775"/>
              <a:gd name="connsiteX17-5573" fmla="*/ 390573 w 3248648"/>
              <a:gd name="connsiteY17-5574" fmla="*/ 2605350 h 3496775"/>
              <a:gd name="connsiteX18-5575" fmla="*/ 298674 w 3248648"/>
              <a:gd name="connsiteY18-5576" fmla="*/ 2734010 h 3496775"/>
              <a:gd name="connsiteX19-5577" fmla="*/ 680057 w 3248648"/>
              <a:gd name="connsiteY19-5578" fmla="*/ 3294597 h 3496775"/>
              <a:gd name="connsiteX20-5579" fmla="*/ 721411 w 3248648"/>
              <a:gd name="connsiteY20-5580" fmla="*/ 3262432 h 3496775"/>
              <a:gd name="connsiteX21-5581" fmla="*/ 735196 w 3248648"/>
              <a:gd name="connsiteY21-5582" fmla="*/ 3363521 h 3496775"/>
              <a:gd name="connsiteX22-5583" fmla="*/ 928185 w 3248648"/>
              <a:gd name="connsiteY22-5584" fmla="*/ 3363521 h 3496775"/>
              <a:gd name="connsiteX23-5585" fmla="*/ 974135 w 3248648"/>
              <a:gd name="connsiteY23-5586" fmla="*/ 3331356 h 3496775"/>
              <a:gd name="connsiteX24-5587" fmla="*/ 758171 w 3248648"/>
              <a:gd name="connsiteY24-5588" fmla="*/ 3193507 h 3496775"/>
              <a:gd name="connsiteX25-5589" fmla="*/ 510043 w 3248648"/>
              <a:gd name="connsiteY25-5590" fmla="*/ 2821314 h 3496775"/>
              <a:gd name="connsiteX26-5591" fmla="*/ 519233 w 3248648"/>
              <a:gd name="connsiteY26-5592" fmla="*/ 2738605 h 3496775"/>
              <a:gd name="connsiteX27-5593" fmla="*/ 914400 w 3248648"/>
              <a:gd name="connsiteY27-5594" fmla="*/ 2334247 h 3496775"/>
              <a:gd name="connsiteX28-5595" fmla="*/ 1709331 w 3248648"/>
              <a:gd name="connsiteY28-5596" fmla="*/ 2380197 h 3496775"/>
              <a:gd name="connsiteX29-5597" fmla="*/ 1585267 w 3248648"/>
              <a:gd name="connsiteY29-5598" fmla="*/ 3248647 h 3496775"/>
              <a:gd name="connsiteX30-5599" fmla="*/ 1622026 w 3248648"/>
              <a:gd name="connsiteY30-5600" fmla="*/ 3239457 h 3496775"/>
              <a:gd name="connsiteX31-5601" fmla="*/ 1617432 w 3248648"/>
              <a:gd name="connsiteY31-5602" fmla="*/ 3386496 h 3496775"/>
              <a:gd name="connsiteX32-5603" fmla="*/ 1824205 w 3248648"/>
              <a:gd name="connsiteY32-5604" fmla="*/ 3450826 h 3496775"/>
              <a:gd name="connsiteX33-5605" fmla="*/ 1856370 w 3248648"/>
              <a:gd name="connsiteY33-5606" fmla="*/ 3391091 h 3496775"/>
              <a:gd name="connsiteX34-5607" fmla="*/ 1718521 w 3248648"/>
              <a:gd name="connsiteY34-5608" fmla="*/ 3303786 h 3496775"/>
              <a:gd name="connsiteX35-5609" fmla="*/ 1746091 w 3248648"/>
              <a:gd name="connsiteY35-5610" fmla="*/ 2908619 h 3496775"/>
              <a:gd name="connsiteX36-5611" fmla="*/ 1870155 w 3248648"/>
              <a:gd name="connsiteY36-5612" fmla="*/ 2623730 h 3496775"/>
              <a:gd name="connsiteX37-5613" fmla="*/ 1975840 w 3248648"/>
              <a:gd name="connsiteY37-5614" fmla="*/ 2844289 h 3496775"/>
              <a:gd name="connsiteX38-5615" fmla="*/ 2058549 w 3248648"/>
              <a:gd name="connsiteY38-5616" fmla="*/ 3060253 h 3496775"/>
              <a:gd name="connsiteX39-5617" fmla="*/ 2104499 w 3248648"/>
              <a:gd name="connsiteY39-5618" fmla="*/ 3358926 h 3496775"/>
              <a:gd name="connsiteX40-5619" fmla="*/ 2141259 w 3248648"/>
              <a:gd name="connsiteY40-5620" fmla="*/ 3326761 h 3496775"/>
              <a:gd name="connsiteX41-5621" fmla="*/ 2168828 w 3248648"/>
              <a:gd name="connsiteY41-5622" fmla="*/ 3496775 h 3496775"/>
              <a:gd name="connsiteX42-5623" fmla="*/ 2325058 w 3248648"/>
              <a:gd name="connsiteY42-5624" fmla="*/ 3496775 h 3496775"/>
              <a:gd name="connsiteX43-5625" fmla="*/ 2380197 w 3248648"/>
              <a:gd name="connsiteY43-5626" fmla="*/ 3455421 h 3496775"/>
              <a:gd name="connsiteX44-5627" fmla="*/ 2219373 w 3248648"/>
              <a:gd name="connsiteY44-5628" fmla="*/ 3358926 h 3496775"/>
              <a:gd name="connsiteX45-5629" fmla="*/ 2145854 w 3248648"/>
              <a:gd name="connsiteY45-5630" fmla="*/ 3087823 h 3496775"/>
              <a:gd name="connsiteX46-5631" fmla="*/ 2072334 w 3248648"/>
              <a:gd name="connsiteY46-5632" fmla="*/ 2609945 h 3496775"/>
              <a:gd name="connsiteX47-5633" fmla="*/ 2072334 w 3248648"/>
              <a:gd name="connsiteY47-5634" fmla="*/ 2357222 h 3496775"/>
              <a:gd name="connsiteX48-5635" fmla="*/ 2348033 w 3248648"/>
              <a:gd name="connsiteY48-5636" fmla="*/ 2173423 h 3496775"/>
              <a:gd name="connsiteX49-5637" fmla="*/ 2609946 w 3248648"/>
              <a:gd name="connsiteY49-5638" fmla="*/ 1787445 h 3496775"/>
              <a:gd name="connsiteX50-5639" fmla="*/ 2651301 w 3248648"/>
              <a:gd name="connsiteY50-5640" fmla="*/ 1438227 h 3496775"/>
              <a:gd name="connsiteX51-5641" fmla="*/ 2798340 w 3248648"/>
              <a:gd name="connsiteY51-5642" fmla="*/ 1387682 h 3496775"/>
              <a:gd name="connsiteX52-5643" fmla="*/ 2779960 w 3248648"/>
              <a:gd name="connsiteY52-5644" fmla="*/ 1291187 h 3496775"/>
              <a:gd name="connsiteX53-5645" fmla="*/ 2770770 w 3248648"/>
              <a:gd name="connsiteY53-5646" fmla="*/ 1231453 h 3496775"/>
              <a:gd name="connsiteX54-5647" fmla="*/ 2775365 w 3248648"/>
              <a:gd name="connsiteY54-5648" fmla="*/ 1102793 h 3496775"/>
              <a:gd name="connsiteX55-5649" fmla="*/ 2853480 w 3248648"/>
              <a:gd name="connsiteY55-5650" fmla="*/ 1185503 h 3496775"/>
              <a:gd name="connsiteX56-5651" fmla="*/ 2807530 w 3248648"/>
              <a:gd name="connsiteY56-5652" fmla="*/ 1066034 h 3496775"/>
              <a:gd name="connsiteX57-5653" fmla="*/ 2835100 w 3248648"/>
              <a:gd name="connsiteY57-5654" fmla="*/ 1020084 h 3496775"/>
              <a:gd name="connsiteX58-5655" fmla="*/ 2986734 w 3248648"/>
              <a:gd name="connsiteY58-5656" fmla="*/ 771955 h 3496775"/>
              <a:gd name="connsiteX59-5657" fmla="*/ 2729415 w 3248648"/>
              <a:gd name="connsiteY59-5658" fmla="*/ 868450 h 3496775"/>
              <a:gd name="connsiteX60-5659" fmla="*/ 3074039 w 3248648"/>
              <a:gd name="connsiteY60-5660" fmla="*/ 496257 h 3496775"/>
              <a:gd name="connsiteX61-5661" fmla="*/ 3248648 w 3248648"/>
              <a:gd name="connsiteY61-5662" fmla="*/ 27569 h 3496775"/>
              <a:gd name="connsiteX62-5663" fmla="*/ 3119988 w 3248648"/>
              <a:gd name="connsiteY62-5664" fmla="*/ 312458 h 3496775"/>
              <a:gd name="connsiteX63-5665" fmla="*/ 3074039 w 3248648"/>
              <a:gd name="connsiteY63-5666" fmla="*/ 27569 h 3496775"/>
              <a:gd name="connsiteX64-5667" fmla="*/ 3046469 w 3248648"/>
              <a:gd name="connsiteY64-5668" fmla="*/ 385977 h 3496775"/>
              <a:gd name="connsiteX65-5669" fmla="*/ 2968354 w 3248648"/>
              <a:gd name="connsiteY65-5670" fmla="*/ 464092 h 3496775"/>
              <a:gd name="connsiteX66-5671" fmla="*/ 2844290 w 3248648"/>
              <a:gd name="connsiteY66-5672" fmla="*/ 73519 h 3496775"/>
              <a:gd name="connsiteX67-5673" fmla="*/ 2876455 w 3248648"/>
              <a:gd name="connsiteY67-5674" fmla="*/ 523827 h 3496775"/>
              <a:gd name="connsiteX68-5675" fmla="*/ 2715630 w 3248648"/>
              <a:gd name="connsiteY68-5676" fmla="*/ 730601 h 3496775"/>
              <a:gd name="connsiteX69-5677" fmla="*/ 2660491 w 3248648"/>
              <a:gd name="connsiteY69-5678" fmla="*/ 583561 h 3496775"/>
              <a:gd name="connsiteX70-5679" fmla="*/ 2660491 w 3248648"/>
              <a:gd name="connsiteY70-5680" fmla="*/ 441117 h 3496775"/>
              <a:gd name="connsiteX71-5681" fmla="*/ 2586971 w 3248648"/>
              <a:gd name="connsiteY71-5682" fmla="*/ 643296 h 3496775"/>
              <a:gd name="connsiteX72-5683" fmla="*/ 2637516 w 3248648"/>
              <a:gd name="connsiteY72-5684" fmla="*/ 776550 h 3496775"/>
              <a:gd name="connsiteX73-5685" fmla="*/ 2632921 w 3248648"/>
              <a:gd name="connsiteY73-5686" fmla="*/ 836285 h 3496775"/>
              <a:gd name="connsiteX74-5687" fmla="*/ 2481287 w 3248648"/>
              <a:gd name="connsiteY74-5688" fmla="*/ 854665 h 3496775"/>
              <a:gd name="connsiteX75-5689" fmla="*/ 2393982 w 3248648"/>
              <a:gd name="connsiteY75-5690" fmla="*/ 753575 h 3496775"/>
              <a:gd name="connsiteX76-5691" fmla="*/ 2439932 w 3248648"/>
              <a:gd name="connsiteY76-5692" fmla="*/ 597346 h 3496775"/>
              <a:gd name="connsiteX77-5693" fmla="*/ 2430742 w 3248648"/>
              <a:gd name="connsiteY77-5694" fmla="*/ 431927 h 3496775"/>
              <a:gd name="connsiteX78-5695" fmla="*/ 2325058 w 3248648"/>
              <a:gd name="connsiteY78-5696" fmla="*/ 689246 h 3496775"/>
              <a:gd name="connsiteX79-5697" fmla="*/ 2040169 w 3248648"/>
              <a:gd name="connsiteY79-5698" fmla="*/ 459497 h 3496775"/>
              <a:gd name="connsiteX80-5699" fmla="*/ 2063144 w 3248648"/>
              <a:gd name="connsiteY80-5700" fmla="*/ 395167 h 3496775"/>
              <a:gd name="connsiteX81-5701" fmla="*/ 2348033 w 3248648"/>
              <a:gd name="connsiteY81-5702" fmla="*/ 206773 h 3496775"/>
              <a:gd name="connsiteX82-5703" fmla="*/ 2035574 w 3248648"/>
              <a:gd name="connsiteY82-5704" fmla="*/ 307863 h 3496775"/>
              <a:gd name="connsiteX83-5705" fmla="*/ 2150449 w 3248648"/>
              <a:gd name="connsiteY83-5706" fmla="*/ 0 h 3496775"/>
              <a:gd name="connsiteX84-5707" fmla="*/ 1966650 w 3248648"/>
              <a:gd name="connsiteY84-5708" fmla="*/ 257318 h 3496775"/>
              <a:gd name="connsiteX85-5709" fmla="*/ 1952865 w 3248648"/>
              <a:gd name="connsiteY85-5710" fmla="*/ 32164 h 3496775"/>
              <a:gd name="connsiteX86-5711" fmla="*/ 1920700 w 3248648"/>
              <a:gd name="connsiteY86-5712" fmla="*/ 385977 h 3496775"/>
              <a:gd name="connsiteX87-5713" fmla="*/ 1787446 w 3248648"/>
              <a:gd name="connsiteY87-5714" fmla="*/ 119469 h 3496775"/>
              <a:gd name="connsiteX88-5715" fmla="*/ 1847180 w 3248648"/>
              <a:gd name="connsiteY88-5716" fmla="*/ 427332 h 3496775"/>
              <a:gd name="connsiteX89-5717" fmla="*/ 2358415 w 3248648"/>
              <a:gd name="connsiteY89-5718" fmla="*/ 907420 h 3496775"/>
              <a:gd name="connsiteX90-5719" fmla="*/ 2235543 w 3248648"/>
              <a:gd name="connsiteY90-5720" fmla="*/ 830779 h 3496775"/>
              <a:gd name="connsiteX91-5721" fmla="*/ 2065635 w 3248648"/>
              <a:gd name="connsiteY91-5722" fmla="*/ 746314 h 3496775"/>
              <a:gd name="connsiteX92-5723" fmla="*/ 2108531 w 3248648"/>
              <a:gd name="connsiteY92-5724" fmla="*/ 998194 h 3496775"/>
              <a:gd name="connsiteX93-5725" fmla="*/ 2259254 w 3248648"/>
              <a:gd name="connsiteY93-5726" fmla="*/ 1067227 h 3496775"/>
              <a:gd name="connsiteX94-5727" fmla="*/ 2285163 w 3248648"/>
              <a:gd name="connsiteY94-5728" fmla="*/ 1144483 h 3496775"/>
              <a:gd name="connsiteX95-5729" fmla="*/ 2187208 w 3248648"/>
              <a:gd name="connsiteY95-5730" fmla="*/ 1396872 h 3496775"/>
              <a:gd name="connsiteX96-5731" fmla="*/ 1962055 w 3248648"/>
              <a:gd name="connsiteY96-5732" fmla="*/ 1419847 h 3496775"/>
              <a:gd name="connsiteX97-5733" fmla="*/ 1658786 w 3248648"/>
              <a:gd name="connsiteY97-5734" fmla="*/ 1452012 h 3496775"/>
              <a:gd name="connsiteX98-5735" fmla="*/ 514638 w 3248648"/>
              <a:gd name="connsiteY98-5736" fmla="*/ 1433632 h 3496775"/>
              <a:gd name="connsiteX0-5737" fmla="*/ 514638 w 3248648"/>
              <a:gd name="connsiteY0-5738" fmla="*/ 1433632 h 3496775"/>
              <a:gd name="connsiteX1-5739" fmla="*/ 514638 w 3248648"/>
              <a:gd name="connsiteY1-5740" fmla="*/ 1433632 h 3496775"/>
              <a:gd name="connsiteX2-5741" fmla="*/ 202179 w 3248648"/>
              <a:gd name="connsiteY2-5742" fmla="*/ 1603646 h 3496775"/>
              <a:gd name="connsiteX3-5743" fmla="*/ 18380 w 3248648"/>
              <a:gd name="connsiteY3-5744" fmla="*/ 1787445 h 3496775"/>
              <a:gd name="connsiteX4-5745" fmla="*/ 0 w 3248648"/>
              <a:gd name="connsiteY4-5746" fmla="*/ 2063143 h 3496775"/>
              <a:gd name="connsiteX5-5747" fmla="*/ 151635 w 3248648"/>
              <a:gd name="connsiteY5-5748" fmla="*/ 1952864 h 3496775"/>
              <a:gd name="connsiteX6-5749" fmla="*/ 188394 w 3248648"/>
              <a:gd name="connsiteY6-5750" fmla="*/ 2003409 h 3496775"/>
              <a:gd name="connsiteX7-5751" fmla="*/ 202179 w 3248648"/>
              <a:gd name="connsiteY7-5752" fmla="*/ 1856369 h 3496775"/>
              <a:gd name="connsiteX8-5753" fmla="*/ 280294 w 3248648"/>
              <a:gd name="connsiteY8-5754" fmla="*/ 2269917 h 3496775"/>
              <a:gd name="connsiteX9-5755" fmla="*/ 36760 w 3248648"/>
              <a:gd name="connsiteY9-5756" fmla="*/ 2550211 h 3496775"/>
              <a:gd name="connsiteX10-5757" fmla="*/ 45950 w 3248648"/>
              <a:gd name="connsiteY10-5758" fmla="*/ 3363521 h 3496775"/>
              <a:gd name="connsiteX11-5759" fmla="*/ 105685 w 3248648"/>
              <a:gd name="connsiteY11-5760" fmla="*/ 3326761 h 3496775"/>
              <a:gd name="connsiteX12-5761" fmla="*/ 133255 w 3248648"/>
              <a:gd name="connsiteY12-5762" fmla="*/ 3469206 h 3496775"/>
              <a:gd name="connsiteX13-5763" fmla="*/ 298674 w 3248648"/>
              <a:gd name="connsiteY13-5764" fmla="*/ 3464611 h 3496775"/>
              <a:gd name="connsiteX14-5765" fmla="*/ 353813 w 3248648"/>
              <a:gd name="connsiteY14-5766" fmla="*/ 3427851 h 3496775"/>
              <a:gd name="connsiteX15-5767" fmla="*/ 174609 w 3248648"/>
              <a:gd name="connsiteY15-5768" fmla="*/ 3276217 h 3496775"/>
              <a:gd name="connsiteX16-5769" fmla="*/ 170014 w 3248648"/>
              <a:gd name="connsiteY16-5770" fmla="*/ 2720225 h 3496775"/>
              <a:gd name="connsiteX17-5771" fmla="*/ 390573 w 3248648"/>
              <a:gd name="connsiteY17-5772" fmla="*/ 2605350 h 3496775"/>
              <a:gd name="connsiteX18-5773" fmla="*/ 298674 w 3248648"/>
              <a:gd name="connsiteY18-5774" fmla="*/ 2734010 h 3496775"/>
              <a:gd name="connsiteX19-5775" fmla="*/ 680057 w 3248648"/>
              <a:gd name="connsiteY19-5776" fmla="*/ 3294597 h 3496775"/>
              <a:gd name="connsiteX20-5777" fmla="*/ 721411 w 3248648"/>
              <a:gd name="connsiteY20-5778" fmla="*/ 3262432 h 3496775"/>
              <a:gd name="connsiteX21-5779" fmla="*/ 735196 w 3248648"/>
              <a:gd name="connsiteY21-5780" fmla="*/ 3363521 h 3496775"/>
              <a:gd name="connsiteX22-5781" fmla="*/ 928185 w 3248648"/>
              <a:gd name="connsiteY22-5782" fmla="*/ 3363521 h 3496775"/>
              <a:gd name="connsiteX23-5783" fmla="*/ 974135 w 3248648"/>
              <a:gd name="connsiteY23-5784" fmla="*/ 3331356 h 3496775"/>
              <a:gd name="connsiteX24-5785" fmla="*/ 758171 w 3248648"/>
              <a:gd name="connsiteY24-5786" fmla="*/ 3193507 h 3496775"/>
              <a:gd name="connsiteX25-5787" fmla="*/ 510043 w 3248648"/>
              <a:gd name="connsiteY25-5788" fmla="*/ 2821314 h 3496775"/>
              <a:gd name="connsiteX26-5789" fmla="*/ 519233 w 3248648"/>
              <a:gd name="connsiteY26-5790" fmla="*/ 2738605 h 3496775"/>
              <a:gd name="connsiteX27-5791" fmla="*/ 914400 w 3248648"/>
              <a:gd name="connsiteY27-5792" fmla="*/ 2334247 h 3496775"/>
              <a:gd name="connsiteX28-5793" fmla="*/ 1709331 w 3248648"/>
              <a:gd name="connsiteY28-5794" fmla="*/ 2380197 h 3496775"/>
              <a:gd name="connsiteX29-5795" fmla="*/ 1585267 w 3248648"/>
              <a:gd name="connsiteY29-5796" fmla="*/ 3248647 h 3496775"/>
              <a:gd name="connsiteX30-5797" fmla="*/ 1622026 w 3248648"/>
              <a:gd name="connsiteY30-5798" fmla="*/ 3239457 h 3496775"/>
              <a:gd name="connsiteX31-5799" fmla="*/ 1617432 w 3248648"/>
              <a:gd name="connsiteY31-5800" fmla="*/ 3386496 h 3496775"/>
              <a:gd name="connsiteX32-5801" fmla="*/ 1824205 w 3248648"/>
              <a:gd name="connsiteY32-5802" fmla="*/ 3450826 h 3496775"/>
              <a:gd name="connsiteX33-5803" fmla="*/ 1856370 w 3248648"/>
              <a:gd name="connsiteY33-5804" fmla="*/ 3391091 h 3496775"/>
              <a:gd name="connsiteX34-5805" fmla="*/ 1718521 w 3248648"/>
              <a:gd name="connsiteY34-5806" fmla="*/ 3303786 h 3496775"/>
              <a:gd name="connsiteX35-5807" fmla="*/ 1746091 w 3248648"/>
              <a:gd name="connsiteY35-5808" fmla="*/ 2908619 h 3496775"/>
              <a:gd name="connsiteX36-5809" fmla="*/ 1870155 w 3248648"/>
              <a:gd name="connsiteY36-5810" fmla="*/ 2623730 h 3496775"/>
              <a:gd name="connsiteX37-5811" fmla="*/ 1975840 w 3248648"/>
              <a:gd name="connsiteY37-5812" fmla="*/ 2844289 h 3496775"/>
              <a:gd name="connsiteX38-5813" fmla="*/ 2058549 w 3248648"/>
              <a:gd name="connsiteY38-5814" fmla="*/ 3060253 h 3496775"/>
              <a:gd name="connsiteX39-5815" fmla="*/ 2104499 w 3248648"/>
              <a:gd name="connsiteY39-5816" fmla="*/ 3358926 h 3496775"/>
              <a:gd name="connsiteX40-5817" fmla="*/ 2141259 w 3248648"/>
              <a:gd name="connsiteY40-5818" fmla="*/ 3326761 h 3496775"/>
              <a:gd name="connsiteX41-5819" fmla="*/ 2168828 w 3248648"/>
              <a:gd name="connsiteY41-5820" fmla="*/ 3496775 h 3496775"/>
              <a:gd name="connsiteX42-5821" fmla="*/ 2325058 w 3248648"/>
              <a:gd name="connsiteY42-5822" fmla="*/ 3496775 h 3496775"/>
              <a:gd name="connsiteX43-5823" fmla="*/ 2380197 w 3248648"/>
              <a:gd name="connsiteY43-5824" fmla="*/ 3455421 h 3496775"/>
              <a:gd name="connsiteX44-5825" fmla="*/ 2219373 w 3248648"/>
              <a:gd name="connsiteY44-5826" fmla="*/ 3358926 h 3496775"/>
              <a:gd name="connsiteX45-5827" fmla="*/ 2145854 w 3248648"/>
              <a:gd name="connsiteY45-5828" fmla="*/ 3087823 h 3496775"/>
              <a:gd name="connsiteX46-5829" fmla="*/ 2072334 w 3248648"/>
              <a:gd name="connsiteY46-5830" fmla="*/ 2609945 h 3496775"/>
              <a:gd name="connsiteX47-5831" fmla="*/ 2072334 w 3248648"/>
              <a:gd name="connsiteY47-5832" fmla="*/ 2357222 h 3496775"/>
              <a:gd name="connsiteX48-5833" fmla="*/ 2348033 w 3248648"/>
              <a:gd name="connsiteY48-5834" fmla="*/ 2173423 h 3496775"/>
              <a:gd name="connsiteX49-5835" fmla="*/ 2609946 w 3248648"/>
              <a:gd name="connsiteY49-5836" fmla="*/ 1787445 h 3496775"/>
              <a:gd name="connsiteX50-5837" fmla="*/ 2651301 w 3248648"/>
              <a:gd name="connsiteY50-5838" fmla="*/ 1438227 h 3496775"/>
              <a:gd name="connsiteX51-5839" fmla="*/ 2798340 w 3248648"/>
              <a:gd name="connsiteY51-5840" fmla="*/ 1387682 h 3496775"/>
              <a:gd name="connsiteX52-5841" fmla="*/ 2779960 w 3248648"/>
              <a:gd name="connsiteY52-5842" fmla="*/ 1291187 h 3496775"/>
              <a:gd name="connsiteX53-5843" fmla="*/ 2770770 w 3248648"/>
              <a:gd name="connsiteY53-5844" fmla="*/ 1231453 h 3496775"/>
              <a:gd name="connsiteX54-5845" fmla="*/ 2775365 w 3248648"/>
              <a:gd name="connsiteY54-5846" fmla="*/ 1102793 h 3496775"/>
              <a:gd name="connsiteX55-5847" fmla="*/ 2853480 w 3248648"/>
              <a:gd name="connsiteY55-5848" fmla="*/ 1185503 h 3496775"/>
              <a:gd name="connsiteX56-5849" fmla="*/ 2807530 w 3248648"/>
              <a:gd name="connsiteY56-5850" fmla="*/ 1066034 h 3496775"/>
              <a:gd name="connsiteX57-5851" fmla="*/ 2835100 w 3248648"/>
              <a:gd name="connsiteY57-5852" fmla="*/ 1020084 h 3496775"/>
              <a:gd name="connsiteX58-5853" fmla="*/ 2986734 w 3248648"/>
              <a:gd name="connsiteY58-5854" fmla="*/ 771955 h 3496775"/>
              <a:gd name="connsiteX59-5855" fmla="*/ 2729415 w 3248648"/>
              <a:gd name="connsiteY59-5856" fmla="*/ 868450 h 3496775"/>
              <a:gd name="connsiteX60-5857" fmla="*/ 3074039 w 3248648"/>
              <a:gd name="connsiteY60-5858" fmla="*/ 496257 h 3496775"/>
              <a:gd name="connsiteX61-5859" fmla="*/ 3248648 w 3248648"/>
              <a:gd name="connsiteY61-5860" fmla="*/ 27569 h 3496775"/>
              <a:gd name="connsiteX62-5861" fmla="*/ 3119988 w 3248648"/>
              <a:gd name="connsiteY62-5862" fmla="*/ 312458 h 3496775"/>
              <a:gd name="connsiteX63-5863" fmla="*/ 3074039 w 3248648"/>
              <a:gd name="connsiteY63-5864" fmla="*/ 27569 h 3496775"/>
              <a:gd name="connsiteX64-5865" fmla="*/ 3046469 w 3248648"/>
              <a:gd name="connsiteY64-5866" fmla="*/ 385977 h 3496775"/>
              <a:gd name="connsiteX65-5867" fmla="*/ 2968354 w 3248648"/>
              <a:gd name="connsiteY65-5868" fmla="*/ 464092 h 3496775"/>
              <a:gd name="connsiteX66-5869" fmla="*/ 2844290 w 3248648"/>
              <a:gd name="connsiteY66-5870" fmla="*/ 73519 h 3496775"/>
              <a:gd name="connsiteX67-5871" fmla="*/ 2876455 w 3248648"/>
              <a:gd name="connsiteY67-5872" fmla="*/ 523827 h 3496775"/>
              <a:gd name="connsiteX68-5873" fmla="*/ 2715630 w 3248648"/>
              <a:gd name="connsiteY68-5874" fmla="*/ 730601 h 3496775"/>
              <a:gd name="connsiteX69-5875" fmla="*/ 2660491 w 3248648"/>
              <a:gd name="connsiteY69-5876" fmla="*/ 583561 h 3496775"/>
              <a:gd name="connsiteX70-5877" fmla="*/ 2660491 w 3248648"/>
              <a:gd name="connsiteY70-5878" fmla="*/ 441117 h 3496775"/>
              <a:gd name="connsiteX71-5879" fmla="*/ 2586971 w 3248648"/>
              <a:gd name="connsiteY71-5880" fmla="*/ 643296 h 3496775"/>
              <a:gd name="connsiteX72-5881" fmla="*/ 2637516 w 3248648"/>
              <a:gd name="connsiteY72-5882" fmla="*/ 776550 h 3496775"/>
              <a:gd name="connsiteX73-5883" fmla="*/ 2632921 w 3248648"/>
              <a:gd name="connsiteY73-5884" fmla="*/ 836285 h 3496775"/>
              <a:gd name="connsiteX74-5885" fmla="*/ 2481287 w 3248648"/>
              <a:gd name="connsiteY74-5886" fmla="*/ 854665 h 3496775"/>
              <a:gd name="connsiteX75-5887" fmla="*/ 2393982 w 3248648"/>
              <a:gd name="connsiteY75-5888" fmla="*/ 753575 h 3496775"/>
              <a:gd name="connsiteX76-5889" fmla="*/ 2439932 w 3248648"/>
              <a:gd name="connsiteY76-5890" fmla="*/ 597346 h 3496775"/>
              <a:gd name="connsiteX77-5891" fmla="*/ 2430742 w 3248648"/>
              <a:gd name="connsiteY77-5892" fmla="*/ 431927 h 3496775"/>
              <a:gd name="connsiteX78-5893" fmla="*/ 2325058 w 3248648"/>
              <a:gd name="connsiteY78-5894" fmla="*/ 689246 h 3496775"/>
              <a:gd name="connsiteX79-5895" fmla="*/ 2040169 w 3248648"/>
              <a:gd name="connsiteY79-5896" fmla="*/ 459497 h 3496775"/>
              <a:gd name="connsiteX80-5897" fmla="*/ 2063144 w 3248648"/>
              <a:gd name="connsiteY80-5898" fmla="*/ 395167 h 3496775"/>
              <a:gd name="connsiteX81-5899" fmla="*/ 2348033 w 3248648"/>
              <a:gd name="connsiteY81-5900" fmla="*/ 206773 h 3496775"/>
              <a:gd name="connsiteX82-5901" fmla="*/ 2035574 w 3248648"/>
              <a:gd name="connsiteY82-5902" fmla="*/ 307863 h 3496775"/>
              <a:gd name="connsiteX83-5903" fmla="*/ 2150449 w 3248648"/>
              <a:gd name="connsiteY83-5904" fmla="*/ 0 h 3496775"/>
              <a:gd name="connsiteX84-5905" fmla="*/ 1966650 w 3248648"/>
              <a:gd name="connsiteY84-5906" fmla="*/ 257318 h 3496775"/>
              <a:gd name="connsiteX85-5907" fmla="*/ 1952865 w 3248648"/>
              <a:gd name="connsiteY85-5908" fmla="*/ 32164 h 3496775"/>
              <a:gd name="connsiteX86-5909" fmla="*/ 1920700 w 3248648"/>
              <a:gd name="connsiteY86-5910" fmla="*/ 385977 h 3496775"/>
              <a:gd name="connsiteX87-5911" fmla="*/ 1787446 w 3248648"/>
              <a:gd name="connsiteY87-5912" fmla="*/ 119469 h 3496775"/>
              <a:gd name="connsiteX88-5913" fmla="*/ 1812524 w 3248648"/>
              <a:gd name="connsiteY88-5914" fmla="*/ 363351 h 3496775"/>
              <a:gd name="connsiteX89-5915" fmla="*/ 2358415 w 3248648"/>
              <a:gd name="connsiteY89-5916" fmla="*/ 907420 h 3496775"/>
              <a:gd name="connsiteX90-5917" fmla="*/ 2235543 w 3248648"/>
              <a:gd name="connsiteY90-5918" fmla="*/ 830779 h 3496775"/>
              <a:gd name="connsiteX91-5919" fmla="*/ 2065635 w 3248648"/>
              <a:gd name="connsiteY91-5920" fmla="*/ 746314 h 3496775"/>
              <a:gd name="connsiteX92-5921" fmla="*/ 2108531 w 3248648"/>
              <a:gd name="connsiteY92-5922" fmla="*/ 998194 h 3496775"/>
              <a:gd name="connsiteX93-5923" fmla="*/ 2259254 w 3248648"/>
              <a:gd name="connsiteY93-5924" fmla="*/ 1067227 h 3496775"/>
              <a:gd name="connsiteX94-5925" fmla="*/ 2285163 w 3248648"/>
              <a:gd name="connsiteY94-5926" fmla="*/ 1144483 h 3496775"/>
              <a:gd name="connsiteX95-5927" fmla="*/ 2187208 w 3248648"/>
              <a:gd name="connsiteY95-5928" fmla="*/ 1396872 h 3496775"/>
              <a:gd name="connsiteX96-5929" fmla="*/ 1962055 w 3248648"/>
              <a:gd name="connsiteY96-5930" fmla="*/ 1419847 h 3496775"/>
              <a:gd name="connsiteX97-5931" fmla="*/ 1658786 w 3248648"/>
              <a:gd name="connsiteY97-5932" fmla="*/ 1452012 h 3496775"/>
              <a:gd name="connsiteX98-5933" fmla="*/ 514638 w 3248648"/>
              <a:gd name="connsiteY98-5934" fmla="*/ 1433632 h 3496775"/>
              <a:gd name="connsiteX0-5935" fmla="*/ 514638 w 3248648"/>
              <a:gd name="connsiteY0-5936" fmla="*/ 1433632 h 3496775"/>
              <a:gd name="connsiteX1-5937" fmla="*/ 514638 w 3248648"/>
              <a:gd name="connsiteY1-5938" fmla="*/ 1433632 h 3496775"/>
              <a:gd name="connsiteX2-5939" fmla="*/ 202179 w 3248648"/>
              <a:gd name="connsiteY2-5940" fmla="*/ 1603646 h 3496775"/>
              <a:gd name="connsiteX3-5941" fmla="*/ 18380 w 3248648"/>
              <a:gd name="connsiteY3-5942" fmla="*/ 1787445 h 3496775"/>
              <a:gd name="connsiteX4-5943" fmla="*/ 0 w 3248648"/>
              <a:gd name="connsiteY4-5944" fmla="*/ 2063143 h 3496775"/>
              <a:gd name="connsiteX5-5945" fmla="*/ 151635 w 3248648"/>
              <a:gd name="connsiteY5-5946" fmla="*/ 1952864 h 3496775"/>
              <a:gd name="connsiteX6-5947" fmla="*/ 188394 w 3248648"/>
              <a:gd name="connsiteY6-5948" fmla="*/ 2003409 h 3496775"/>
              <a:gd name="connsiteX7-5949" fmla="*/ 202179 w 3248648"/>
              <a:gd name="connsiteY7-5950" fmla="*/ 1856369 h 3496775"/>
              <a:gd name="connsiteX8-5951" fmla="*/ 280294 w 3248648"/>
              <a:gd name="connsiteY8-5952" fmla="*/ 2269917 h 3496775"/>
              <a:gd name="connsiteX9-5953" fmla="*/ 36760 w 3248648"/>
              <a:gd name="connsiteY9-5954" fmla="*/ 2550211 h 3496775"/>
              <a:gd name="connsiteX10-5955" fmla="*/ 45950 w 3248648"/>
              <a:gd name="connsiteY10-5956" fmla="*/ 3363521 h 3496775"/>
              <a:gd name="connsiteX11-5957" fmla="*/ 105685 w 3248648"/>
              <a:gd name="connsiteY11-5958" fmla="*/ 3326761 h 3496775"/>
              <a:gd name="connsiteX12-5959" fmla="*/ 133255 w 3248648"/>
              <a:gd name="connsiteY12-5960" fmla="*/ 3469206 h 3496775"/>
              <a:gd name="connsiteX13-5961" fmla="*/ 298674 w 3248648"/>
              <a:gd name="connsiteY13-5962" fmla="*/ 3464611 h 3496775"/>
              <a:gd name="connsiteX14-5963" fmla="*/ 353813 w 3248648"/>
              <a:gd name="connsiteY14-5964" fmla="*/ 3427851 h 3496775"/>
              <a:gd name="connsiteX15-5965" fmla="*/ 174609 w 3248648"/>
              <a:gd name="connsiteY15-5966" fmla="*/ 3276217 h 3496775"/>
              <a:gd name="connsiteX16-5967" fmla="*/ 170014 w 3248648"/>
              <a:gd name="connsiteY16-5968" fmla="*/ 2720225 h 3496775"/>
              <a:gd name="connsiteX17-5969" fmla="*/ 390573 w 3248648"/>
              <a:gd name="connsiteY17-5970" fmla="*/ 2605350 h 3496775"/>
              <a:gd name="connsiteX18-5971" fmla="*/ 298674 w 3248648"/>
              <a:gd name="connsiteY18-5972" fmla="*/ 2734010 h 3496775"/>
              <a:gd name="connsiteX19-5973" fmla="*/ 680057 w 3248648"/>
              <a:gd name="connsiteY19-5974" fmla="*/ 3294597 h 3496775"/>
              <a:gd name="connsiteX20-5975" fmla="*/ 721411 w 3248648"/>
              <a:gd name="connsiteY20-5976" fmla="*/ 3262432 h 3496775"/>
              <a:gd name="connsiteX21-5977" fmla="*/ 735196 w 3248648"/>
              <a:gd name="connsiteY21-5978" fmla="*/ 3363521 h 3496775"/>
              <a:gd name="connsiteX22-5979" fmla="*/ 928185 w 3248648"/>
              <a:gd name="connsiteY22-5980" fmla="*/ 3363521 h 3496775"/>
              <a:gd name="connsiteX23-5981" fmla="*/ 974135 w 3248648"/>
              <a:gd name="connsiteY23-5982" fmla="*/ 3331356 h 3496775"/>
              <a:gd name="connsiteX24-5983" fmla="*/ 758171 w 3248648"/>
              <a:gd name="connsiteY24-5984" fmla="*/ 3193507 h 3496775"/>
              <a:gd name="connsiteX25-5985" fmla="*/ 510043 w 3248648"/>
              <a:gd name="connsiteY25-5986" fmla="*/ 2821314 h 3496775"/>
              <a:gd name="connsiteX26-5987" fmla="*/ 519233 w 3248648"/>
              <a:gd name="connsiteY26-5988" fmla="*/ 2738605 h 3496775"/>
              <a:gd name="connsiteX27-5989" fmla="*/ 914400 w 3248648"/>
              <a:gd name="connsiteY27-5990" fmla="*/ 2334247 h 3496775"/>
              <a:gd name="connsiteX28-5991" fmla="*/ 1709331 w 3248648"/>
              <a:gd name="connsiteY28-5992" fmla="*/ 2380197 h 3496775"/>
              <a:gd name="connsiteX29-5993" fmla="*/ 1585267 w 3248648"/>
              <a:gd name="connsiteY29-5994" fmla="*/ 3248647 h 3496775"/>
              <a:gd name="connsiteX30-5995" fmla="*/ 1622026 w 3248648"/>
              <a:gd name="connsiteY30-5996" fmla="*/ 3239457 h 3496775"/>
              <a:gd name="connsiteX31-5997" fmla="*/ 1617432 w 3248648"/>
              <a:gd name="connsiteY31-5998" fmla="*/ 3386496 h 3496775"/>
              <a:gd name="connsiteX32-5999" fmla="*/ 1824205 w 3248648"/>
              <a:gd name="connsiteY32-6000" fmla="*/ 3450826 h 3496775"/>
              <a:gd name="connsiteX33-6001" fmla="*/ 1856370 w 3248648"/>
              <a:gd name="connsiteY33-6002" fmla="*/ 3391091 h 3496775"/>
              <a:gd name="connsiteX34-6003" fmla="*/ 1718521 w 3248648"/>
              <a:gd name="connsiteY34-6004" fmla="*/ 3303786 h 3496775"/>
              <a:gd name="connsiteX35-6005" fmla="*/ 1746091 w 3248648"/>
              <a:gd name="connsiteY35-6006" fmla="*/ 2908619 h 3496775"/>
              <a:gd name="connsiteX36-6007" fmla="*/ 1870155 w 3248648"/>
              <a:gd name="connsiteY36-6008" fmla="*/ 2623730 h 3496775"/>
              <a:gd name="connsiteX37-6009" fmla="*/ 1975840 w 3248648"/>
              <a:gd name="connsiteY37-6010" fmla="*/ 2844289 h 3496775"/>
              <a:gd name="connsiteX38-6011" fmla="*/ 2058549 w 3248648"/>
              <a:gd name="connsiteY38-6012" fmla="*/ 3060253 h 3496775"/>
              <a:gd name="connsiteX39-6013" fmla="*/ 2104499 w 3248648"/>
              <a:gd name="connsiteY39-6014" fmla="*/ 3358926 h 3496775"/>
              <a:gd name="connsiteX40-6015" fmla="*/ 2141259 w 3248648"/>
              <a:gd name="connsiteY40-6016" fmla="*/ 3326761 h 3496775"/>
              <a:gd name="connsiteX41-6017" fmla="*/ 2168828 w 3248648"/>
              <a:gd name="connsiteY41-6018" fmla="*/ 3496775 h 3496775"/>
              <a:gd name="connsiteX42-6019" fmla="*/ 2325058 w 3248648"/>
              <a:gd name="connsiteY42-6020" fmla="*/ 3496775 h 3496775"/>
              <a:gd name="connsiteX43-6021" fmla="*/ 2380197 w 3248648"/>
              <a:gd name="connsiteY43-6022" fmla="*/ 3455421 h 3496775"/>
              <a:gd name="connsiteX44-6023" fmla="*/ 2219373 w 3248648"/>
              <a:gd name="connsiteY44-6024" fmla="*/ 3358926 h 3496775"/>
              <a:gd name="connsiteX45-6025" fmla="*/ 2145854 w 3248648"/>
              <a:gd name="connsiteY45-6026" fmla="*/ 3087823 h 3496775"/>
              <a:gd name="connsiteX46-6027" fmla="*/ 2072334 w 3248648"/>
              <a:gd name="connsiteY46-6028" fmla="*/ 2609945 h 3496775"/>
              <a:gd name="connsiteX47-6029" fmla="*/ 2072334 w 3248648"/>
              <a:gd name="connsiteY47-6030" fmla="*/ 2357222 h 3496775"/>
              <a:gd name="connsiteX48-6031" fmla="*/ 2348033 w 3248648"/>
              <a:gd name="connsiteY48-6032" fmla="*/ 2173423 h 3496775"/>
              <a:gd name="connsiteX49-6033" fmla="*/ 2609946 w 3248648"/>
              <a:gd name="connsiteY49-6034" fmla="*/ 1787445 h 3496775"/>
              <a:gd name="connsiteX50-6035" fmla="*/ 2651301 w 3248648"/>
              <a:gd name="connsiteY50-6036" fmla="*/ 1438227 h 3496775"/>
              <a:gd name="connsiteX51-6037" fmla="*/ 2798340 w 3248648"/>
              <a:gd name="connsiteY51-6038" fmla="*/ 1387682 h 3496775"/>
              <a:gd name="connsiteX52-6039" fmla="*/ 2779960 w 3248648"/>
              <a:gd name="connsiteY52-6040" fmla="*/ 1291187 h 3496775"/>
              <a:gd name="connsiteX53-6041" fmla="*/ 2770770 w 3248648"/>
              <a:gd name="connsiteY53-6042" fmla="*/ 1231453 h 3496775"/>
              <a:gd name="connsiteX54-6043" fmla="*/ 2775365 w 3248648"/>
              <a:gd name="connsiteY54-6044" fmla="*/ 1102793 h 3496775"/>
              <a:gd name="connsiteX55-6045" fmla="*/ 2853480 w 3248648"/>
              <a:gd name="connsiteY55-6046" fmla="*/ 1185503 h 3496775"/>
              <a:gd name="connsiteX56-6047" fmla="*/ 2807530 w 3248648"/>
              <a:gd name="connsiteY56-6048" fmla="*/ 1066034 h 3496775"/>
              <a:gd name="connsiteX57-6049" fmla="*/ 2835100 w 3248648"/>
              <a:gd name="connsiteY57-6050" fmla="*/ 1020084 h 3496775"/>
              <a:gd name="connsiteX58-6051" fmla="*/ 2986734 w 3248648"/>
              <a:gd name="connsiteY58-6052" fmla="*/ 771955 h 3496775"/>
              <a:gd name="connsiteX59-6053" fmla="*/ 2729415 w 3248648"/>
              <a:gd name="connsiteY59-6054" fmla="*/ 868450 h 3496775"/>
              <a:gd name="connsiteX60-6055" fmla="*/ 3074039 w 3248648"/>
              <a:gd name="connsiteY60-6056" fmla="*/ 496257 h 3496775"/>
              <a:gd name="connsiteX61-6057" fmla="*/ 3248648 w 3248648"/>
              <a:gd name="connsiteY61-6058" fmla="*/ 27569 h 3496775"/>
              <a:gd name="connsiteX62-6059" fmla="*/ 3119988 w 3248648"/>
              <a:gd name="connsiteY62-6060" fmla="*/ 312458 h 3496775"/>
              <a:gd name="connsiteX63-6061" fmla="*/ 3074039 w 3248648"/>
              <a:gd name="connsiteY63-6062" fmla="*/ 27569 h 3496775"/>
              <a:gd name="connsiteX64-6063" fmla="*/ 3046469 w 3248648"/>
              <a:gd name="connsiteY64-6064" fmla="*/ 385977 h 3496775"/>
              <a:gd name="connsiteX65-6065" fmla="*/ 2968354 w 3248648"/>
              <a:gd name="connsiteY65-6066" fmla="*/ 464092 h 3496775"/>
              <a:gd name="connsiteX66-6067" fmla="*/ 2844290 w 3248648"/>
              <a:gd name="connsiteY66-6068" fmla="*/ 73519 h 3496775"/>
              <a:gd name="connsiteX67-6069" fmla="*/ 2876455 w 3248648"/>
              <a:gd name="connsiteY67-6070" fmla="*/ 523827 h 3496775"/>
              <a:gd name="connsiteX68-6071" fmla="*/ 2715630 w 3248648"/>
              <a:gd name="connsiteY68-6072" fmla="*/ 730601 h 3496775"/>
              <a:gd name="connsiteX69-6073" fmla="*/ 2660491 w 3248648"/>
              <a:gd name="connsiteY69-6074" fmla="*/ 583561 h 3496775"/>
              <a:gd name="connsiteX70-6075" fmla="*/ 2660491 w 3248648"/>
              <a:gd name="connsiteY70-6076" fmla="*/ 441117 h 3496775"/>
              <a:gd name="connsiteX71-6077" fmla="*/ 2586971 w 3248648"/>
              <a:gd name="connsiteY71-6078" fmla="*/ 643296 h 3496775"/>
              <a:gd name="connsiteX72-6079" fmla="*/ 2637516 w 3248648"/>
              <a:gd name="connsiteY72-6080" fmla="*/ 776550 h 3496775"/>
              <a:gd name="connsiteX73-6081" fmla="*/ 2632921 w 3248648"/>
              <a:gd name="connsiteY73-6082" fmla="*/ 836285 h 3496775"/>
              <a:gd name="connsiteX74-6083" fmla="*/ 2481287 w 3248648"/>
              <a:gd name="connsiteY74-6084" fmla="*/ 854665 h 3496775"/>
              <a:gd name="connsiteX75-6085" fmla="*/ 2393982 w 3248648"/>
              <a:gd name="connsiteY75-6086" fmla="*/ 753575 h 3496775"/>
              <a:gd name="connsiteX76-6087" fmla="*/ 2439932 w 3248648"/>
              <a:gd name="connsiteY76-6088" fmla="*/ 597346 h 3496775"/>
              <a:gd name="connsiteX77-6089" fmla="*/ 2430742 w 3248648"/>
              <a:gd name="connsiteY77-6090" fmla="*/ 431927 h 3496775"/>
              <a:gd name="connsiteX78-6091" fmla="*/ 2325058 w 3248648"/>
              <a:gd name="connsiteY78-6092" fmla="*/ 689246 h 3496775"/>
              <a:gd name="connsiteX79-6093" fmla="*/ 2040169 w 3248648"/>
              <a:gd name="connsiteY79-6094" fmla="*/ 459497 h 3496775"/>
              <a:gd name="connsiteX80-6095" fmla="*/ 2063144 w 3248648"/>
              <a:gd name="connsiteY80-6096" fmla="*/ 395167 h 3496775"/>
              <a:gd name="connsiteX81-6097" fmla="*/ 2348033 w 3248648"/>
              <a:gd name="connsiteY81-6098" fmla="*/ 206773 h 3496775"/>
              <a:gd name="connsiteX82-6099" fmla="*/ 2035574 w 3248648"/>
              <a:gd name="connsiteY82-6100" fmla="*/ 307863 h 3496775"/>
              <a:gd name="connsiteX83-6101" fmla="*/ 2150449 w 3248648"/>
              <a:gd name="connsiteY83-6102" fmla="*/ 0 h 3496775"/>
              <a:gd name="connsiteX84-6103" fmla="*/ 1966650 w 3248648"/>
              <a:gd name="connsiteY84-6104" fmla="*/ 257318 h 3496775"/>
              <a:gd name="connsiteX85-6105" fmla="*/ 1952865 w 3248648"/>
              <a:gd name="connsiteY85-6106" fmla="*/ 32164 h 3496775"/>
              <a:gd name="connsiteX86-6107" fmla="*/ 1920700 w 3248648"/>
              <a:gd name="connsiteY86-6108" fmla="*/ 385977 h 3496775"/>
              <a:gd name="connsiteX87-6109" fmla="*/ 1787446 w 3248648"/>
              <a:gd name="connsiteY87-6110" fmla="*/ 119469 h 3496775"/>
              <a:gd name="connsiteX88-6111" fmla="*/ 1812524 w 3248648"/>
              <a:gd name="connsiteY88-6112" fmla="*/ 363351 h 3496775"/>
              <a:gd name="connsiteX89-6113" fmla="*/ 2358415 w 3248648"/>
              <a:gd name="connsiteY89-6114" fmla="*/ 907420 h 3496775"/>
              <a:gd name="connsiteX90-6115" fmla="*/ 2235543 w 3248648"/>
              <a:gd name="connsiteY90-6116" fmla="*/ 830779 h 3496775"/>
              <a:gd name="connsiteX91-6117" fmla="*/ 2065635 w 3248648"/>
              <a:gd name="connsiteY91-6118" fmla="*/ 746314 h 3496775"/>
              <a:gd name="connsiteX92-6119" fmla="*/ 2108531 w 3248648"/>
              <a:gd name="connsiteY92-6120" fmla="*/ 998194 h 3496775"/>
              <a:gd name="connsiteX93-6121" fmla="*/ 2259254 w 3248648"/>
              <a:gd name="connsiteY93-6122" fmla="*/ 1067227 h 3496775"/>
              <a:gd name="connsiteX94-6123" fmla="*/ 2285163 w 3248648"/>
              <a:gd name="connsiteY94-6124" fmla="*/ 1144483 h 3496775"/>
              <a:gd name="connsiteX95-6125" fmla="*/ 2187208 w 3248648"/>
              <a:gd name="connsiteY95-6126" fmla="*/ 1396872 h 3496775"/>
              <a:gd name="connsiteX96-6127" fmla="*/ 1962055 w 3248648"/>
              <a:gd name="connsiteY96-6128" fmla="*/ 1419847 h 3496775"/>
              <a:gd name="connsiteX97-6129" fmla="*/ 1658786 w 3248648"/>
              <a:gd name="connsiteY97-6130" fmla="*/ 1452012 h 3496775"/>
              <a:gd name="connsiteX98-6131" fmla="*/ 514638 w 3248648"/>
              <a:gd name="connsiteY98-6132" fmla="*/ 1433632 h 3496775"/>
              <a:gd name="connsiteX0-6133" fmla="*/ 514638 w 3248648"/>
              <a:gd name="connsiteY0-6134" fmla="*/ 1433632 h 3496775"/>
              <a:gd name="connsiteX1-6135" fmla="*/ 514638 w 3248648"/>
              <a:gd name="connsiteY1-6136" fmla="*/ 1433632 h 3496775"/>
              <a:gd name="connsiteX2-6137" fmla="*/ 202179 w 3248648"/>
              <a:gd name="connsiteY2-6138" fmla="*/ 1603646 h 3496775"/>
              <a:gd name="connsiteX3-6139" fmla="*/ 18380 w 3248648"/>
              <a:gd name="connsiteY3-6140" fmla="*/ 1787445 h 3496775"/>
              <a:gd name="connsiteX4-6141" fmla="*/ 0 w 3248648"/>
              <a:gd name="connsiteY4-6142" fmla="*/ 2063143 h 3496775"/>
              <a:gd name="connsiteX5-6143" fmla="*/ 151635 w 3248648"/>
              <a:gd name="connsiteY5-6144" fmla="*/ 1952864 h 3496775"/>
              <a:gd name="connsiteX6-6145" fmla="*/ 188394 w 3248648"/>
              <a:gd name="connsiteY6-6146" fmla="*/ 2003409 h 3496775"/>
              <a:gd name="connsiteX7-6147" fmla="*/ 202179 w 3248648"/>
              <a:gd name="connsiteY7-6148" fmla="*/ 1856369 h 3496775"/>
              <a:gd name="connsiteX8-6149" fmla="*/ 280294 w 3248648"/>
              <a:gd name="connsiteY8-6150" fmla="*/ 2269917 h 3496775"/>
              <a:gd name="connsiteX9-6151" fmla="*/ 36760 w 3248648"/>
              <a:gd name="connsiteY9-6152" fmla="*/ 2550211 h 3496775"/>
              <a:gd name="connsiteX10-6153" fmla="*/ 45950 w 3248648"/>
              <a:gd name="connsiteY10-6154" fmla="*/ 3363521 h 3496775"/>
              <a:gd name="connsiteX11-6155" fmla="*/ 105685 w 3248648"/>
              <a:gd name="connsiteY11-6156" fmla="*/ 3326761 h 3496775"/>
              <a:gd name="connsiteX12-6157" fmla="*/ 133255 w 3248648"/>
              <a:gd name="connsiteY12-6158" fmla="*/ 3469206 h 3496775"/>
              <a:gd name="connsiteX13-6159" fmla="*/ 298674 w 3248648"/>
              <a:gd name="connsiteY13-6160" fmla="*/ 3464611 h 3496775"/>
              <a:gd name="connsiteX14-6161" fmla="*/ 353813 w 3248648"/>
              <a:gd name="connsiteY14-6162" fmla="*/ 3427851 h 3496775"/>
              <a:gd name="connsiteX15-6163" fmla="*/ 174609 w 3248648"/>
              <a:gd name="connsiteY15-6164" fmla="*/ 3276217 h 3496775"/>
              <a:gd name="connsiteX16-6165" fmla="*/ 170014 w 3248648"/>
              <a:gd name="connsiteY16-6166" fmla="*/ 2720225 h 3496775"/>
              <a:gd name="connsiteX17-6167" fmla="*/ 390573 w 3248648"/>
              <a:gd name="connsiteY17-6168" fmla="*/ 2605350 h 3496775"/>
              <a:gd name="connsiteX18-6169" fmla="*/ 298674 w 3248648"/>
              <a:gd name="connsiteY18-6170" fmla="*/ 2734010 h 3496775"/>
              <a:gd name="connsiteX19-6171" fmla="*/ 680057 w 3248648"/>
              <a:gd name="connsiteY19-6172" fmla="*/ 3294597 h 3496775"/>
              <a:gd name="connsiteX20-6173" fmla="*/ 721411 w 3248648"/>
              <a:gd name="connsiteY20-6174" fmla="*/ 3262432 h 3496775"/>
              <a:gd name="connsiteX21-6175" fmla="*/ 735196 w 3248648"/>
              <a:gd name="connsiteY21-6176" fmla="*/ 3363521 h 3496775"/>
              <a:gd name="connsiteX22-6177" fmla="*/ 928185 w 3248648"/>
              <a:gd name="connsiteY22-6178" fmla="*/ 3363521 h 3496775"/>
              <a:gd name="connsiteX23-6179" fmla="*/ 974135 w 3248648"/>
              <a:gd name="connsiteY23-6180" fmla="*/ 3331356 h 3496775"/>
              <a:gd name="connsiteX24-6181" fmla="*/ 758171 w 3248648"/>
              <a:gd name="connsiteY24-6182" fmla="*/ 3193507 h 3496775"/>
              <a:gd name="connsiteX25-6183" fmla="*/ 510043 w 3248648"/>
              <a:gd name="connsiteY25-6184" fmla="*/ 2821314 h 3496775"/>
              <a:gd name="connsiteX26-6185" fmla="*/ 519233 w 3248648"/>
              <a:gd name="connsiteY26-6186" fmla="*/ 2738605 h 3496775"/>
              <a:gd name="connsiteX27-6187" fmla="*/ 914400 w 3248648"/>
              <a:gd name="connsiteY27-6188" fmla="*/ 2334247 h 3496775"/>
              <a:gd name="connsiteX28-6189" fmla="*/ 1709331 w 3248648"/>
              <a:gd name="connsiteY28-6190" fmla="*/ 2380197 h 3496775"/>
              <a:gd name="connsiteX29-6191" fmla="*/ 1585267 w 3248648"/>
              <a:gd name="connsiteY29-6192" fmla="*/ 3248647 h 3496775"/>
              <a:gd name="connsiteX30-6193" fmla="*/ 1622026 w 3248648"/>
              <a:gd name="connsiteY30-6194" fmla="*/ 3239457 h 3496775"/>
              <a:gd name="connsiteX31-6195" fmla="*/ 1617432 w 3248648"/>
              <a:gd name="connsiteY31-6196" fmla="*/ 3386496 h 3496775"/>
              <a:gd name="connsiteX32-6197" fmla="*/ 1824205 w 3248648"/>
              <a:gd name="connsiteY32-6198" fmla="*/ 3450826 h 3496775"/>
              <a:gd name="connsiteX33-6199" fmla="*/ 1856370 w 3248648"/>
              <a:gd name="connsiteY33-6200" fmla="*/ 3391091 h 3496775"/>
              <a:gd name="connsiteX34-6201" fmla="*/ 1718521 w 3248648"/>
              <a:gd name="connsiteY34-6202" fmla="*/ 3303786 h 3496775"/>
              <a:gd name="connsiteX35-6203" fmla="*/ 1746091 w 3248648"/>
              <a:gd name="connsiteY35-6204" fmla="*/ 2908619 h 3496775"/>
              <a:gd name="connsiteX36-6205" fmla="*/ 1870155 w 3248648"/>
              <a:gd name="connsiteY36-6206" fmla="*/ 2623730 h 3496775"/>
              <a:gd name="connsiteX37-6207" fmla="*/ 1975840 w 3248648"/>
              <a:gd name="connsiteY37-6208" fmla="*/ 2844289 h 3496775"/>
              <a:gd name="connsiteX38-6209" fmla="*/ 2058549 w 3248648"/>
              <a:gd name="connsiteY38-6210" fmla="*/ 3060253 h 3496775"/>
              <a:gd name="connsiteX39-6211" fmla="*/ 2104499 w 3248648"/>
              <a:gd name="connsiteY39-6212" fmla="*/ 3358926 h 3496775"/>
              <a:gd name="connsiteX40-6213" fmla="*/ 2141259 w 3248648"/>
              <a:gd name="connsiteY40-6214" fmla="*/ 3326761 h 3496775"/>
              <a:gd name="connsiteX41-6215" fmla="*/ 2168828 w 3248648"/>
              <a:gd name="connsiteY41-6216" fmla="*/ 3496775 h 3496775"/>
              <a:gd name="connsiteX42-6217" fmla="*/ 2325058 w 3248648"/>
              <a:gd name="connsiteY42-6218" fmla="*/ 3496775 h 3496775"/>
              <a:gd name="connsiteX43-6219" fmla="*/ 2380197 w 3248648"/>
              <a:gd name="connsiteY43-6220" fmla="*/ 3455421 h 3496775"/>
              <a:gd name="connsiteX44-6221" fmla="*/ 2219373 w 3248648"/>
              <a:gd name="connsiteY44-6222" fmla="*/ 3358926 h 3496775"/>
              <a:gd name="connsiteX45-6223" fmla="*/ 2145854 w 3248648"/>
              <a:gd name="connsiteY45-6224" fmla="*/ 3087823 h 3496775"/>
              <a:gd name="connsiteX46-6225" fmla="*/ 2072334 w 3248648"/>
              <a:gd name="connsiteY46-6226" fmla="*/ 2609945 h 3496775"/>
              <a:gd name="connsiteX47-6227" fmla="*/ 2072334 w 3248648"/>
              <a:gd name="connsiteY47-6228" fmla="*/ 2357222 h 3496775"/>
              <a:gd name="connsiteX48-6229" fmla="*/ 2348033 w 3248648"/>
              <a:gd name="connsiteY48-6230" fmla="*/ 2173423 h 3496775"/>
              <a:gd name="connsiteX49-6231" fmla="*/ 2609946 w 3248648"/>
              <a:gd name="connsiteY49-6232" fmla="*/ 1787445 h 3496775"/>
              <a:gd name="connsiteX50-6233" fmla="*/ 2651301 w 3248648"/>
              <a:gd name="connsiteY50-6234" fmla="*/ 1438227 h 3496775"/>
              <a:gd name="connsiteX51-6235" fmla="*/ 2798340 w 3248648"/>
              <a:gd name="connsiteY51-6236" fmla="*/ 1387682 h 3496775"/>
              <a:gd name="connsiteX52-6237" fmla="*/ 2779960 w 3248648"/>
              <a:gd name="connsiteY52-6238" fmla="*/ 1291187 h 3496775"/>
              <a:gd name="connsiteX53-6239" fmla="*/ 2770770 w 3248648"/>
              <a:gd name="connsiteY53-6240" fmla="*/ 1231453 h 3496775"/>
              <a:gd name="connsiteX54-6241" fmla="*/ 2775365 w 3248648"/>
              <a:gd name="connsiteY54-6242" fmla="*/ 1102793 h 3496775"/>
              <a:gd name="connsiteX55-6243" fmla="*/ 2853480 w 3248648"/>
              <a:gd name="connsiteY55-6244" fmla="*/ 1185503 h 3496775"/>
              <a:gd name="connsiteX56-6245" fmla="*/ 2807530 w 3248648"/>
              <a:gd name="connsiteY56-6246" fmla="*/ 1066034 h 3496775"/>
              <a:gd name="connsiteX57-6247" fmla="*/ 2835100 w 3248648"/>
              <a:gd name="connsiteY57-6248" fmla="*/ 1020084 h 3496775"/>
              <a:gd name="connsiteX58-6249" fmla="*/ 2986734 w 3248648"/>
              <a:gd name="connsiteY58-6250" fmla="*/ 771955 h 3496775"/>
              <a:gd name="connsiteX59-6251" fmla="*/ 2729415 w 3248648"/>
              <a:gd name="connsiteY59-6252" fmla="*/ 868450 h 3496775"/>
              <a:gd name="connsiteX60-6253" fmla="*/ 3074039 w 3248648"/>
              <a:gd name="connsiteY60-6254" fmla="*/ 496257 h 3496775"/>
              <a:gd name="connsiteX61-6255" fmla="*/ 3248648 w 3248648"/>
              <a:gd name="connsiteY61-6256" fmla="*/ 27569 h 3496775"/>
              <a:gd name="connsiteX62-6257" fmla="*/ 3119988 w 3248648"/>
              <a:gd name="connsiteY62-6258" fmla="*/ 312458 h 3496775"/>
              <a:gd name="connsiteX63-6259" fmla="*/ 3074039 w 3248648"/>
              <a:gd name="connsiteY63-6260" fmla="*/ 27569 h 3496775"/>
              <a:gd name="connsiteX64-6261" fmla="*/ 3046469 w 3248648"/>
              <a:gd name="connsiteY64-6262" fmla="*/ 385977 h 3496775"/>
              <a:gd name="connsiteX65-6263" fmla="*/ 2968354 w 3248648"/>
              <a:gd name="connsiteY65-6264" fmla="*/ 464092 h 3496775"/>
              <a:gd name="connsiteX66-6265" fmla="*/ 2844290 w 3248648"/>
              <a:gd name="connsiteY66-6266" fmla="*/ 73519 h 3496775"/>
              <a:gd name="connsiteX67-6267" fmla="*/ 2876455 w 3248648"/>
              <a:gd name="connsiteY67-6268" fmla="*/ 523827 h 3496775"/>
              <a:gd name="connsiteX68-6269" fmla="*/ 2715630 w 3248648"/>
              <a:gd name="connsiteY68-6270" fmla="*/ 730601 h 3496775"/>
              <a:gd name="connsiteX69-6271" fmla="*/ 2660491 w 3248648"/>
              <a:gd name="connsiteY69-6272" fmla="*/ 583561 h 3496775"/>
              <a:gd name="connsiteX70-6273" fmla="*/ 2660491 w 3248648"/>
              <a:gd name="connsiteY70-6274" fmla="*/ 441117 h 3496775"/>
              <a:gd name="connsiteX71-6275" fmla="*/ 2586971 w 3248648"/>
              <a:gd name="connsiteY71-6276" fmla="*/ 643296 h 3496775"/>
              <a:gd name="connsiteX72-6277" fmla="*/ 2637516 w 3248648"/>
              <a:gd name="connsiteY72-6278" fmla="*/ 776550 h 3496775"/>
              <a:gd name="connsiteX73-6279" fmla="*/ 2632921 w 3248648"/>
              <a:gd name="connsiteY73-6280" fmla="*/ 836285 h 3496775"/>
              <a:gd name="connsiteX74-6281" fmla="*/ 2481287 w 3248648"/>
              <a:gd name="connsiteY74-6282" fmla="*/ 854665 h 3496775"/>
              <a:gd name="connsiteX75-6283" fmla="*/ 2393982 w 3248648"/>
              <a:gd name="connsiteY75-6284" fmla="*/ 753575 h 3496775"/>
              <a:gd name="connsiteX76-6285" fmla="*/ 2439932 w 3248648"/>
              <a:gd name="connsiteY76-6286" fmla="*/ 597346 h 3496775"/>
              <a:gd name="connsiteX77-6287" fmla="*/ 2430742 w 3248648"/>
              <a:gd name="connsiteY77-6288" fmla="*/ 431927 h 3496775"/>
              <a:gd name="connsiteX78-6289" fmla="*/ 2325058 w 3248648"/>
              <a:gd name="connsiteY78-6290" fmla="*/ 689246 h 3496775"/>
              <a:gd name="connsiteX79-6291" fmla="*/ 2040169 w 3248648"/>
              <a:gd name="connsiteY79-6292" fmla="*/ 459497 h 3496775"/>
              <a:gd name="connsiteX80-6293" fmla="*/ 2063144 w 3248648"/>
              <a:gd name="connsiteY80-6294" fmla="*/ 395167 h 3496775"/>
              <a:gd name="connsiteX81-6295" fmla="*/ 2348033 w 3248648"/>
              <a:gd name="connsiteY81-6296" fmla="*/ 206773 h 3496775"/>
              <a:gd name="connsiteX82-6297" fmla="*/ 2035574 w 3248648"/>
              <a:gd name="connsiteY82-6298" fmla="*/ 307863 h 3496775"/>
              <a:gd name="connsiteX83-6299" fmla="*/ 2150449 w 3248648"/>
              <a:gd name="connsiteY83-6300" fmla="*/ 0 h 3496775"/>
              <a:gd name="connsiteX84-6301" fmla="*/ 1966650 w 3248648"/>
              <a:gd name="connsiteY84-6302" fmla="*/ 257318 h 3496775"/>
              <a:gd name="connsiteX85-6303" fmla="*/ 1952865 w 3248648"/>
              <a:gd name="connsiteY85-6304" fmla="*/ 32164 h 3496775"/>
              <a:gd name="connsiteX86-6305" fmla="*/ 1920700 w 3248648"/>
              <a:gd name="connsiteY86-6306" fmla="*/ 385977 h 3496775"/>
              <a:gd name="connsiteX87-6307" fmla="*/ 1787446 w 3248648"/>
              <a:gd name="connsiteY87-6308" fmla="*/ 119469 h 3496775"/>
              <a:gd name="connsiteX88-6309" fmla="*/ 1812524 w 3248648"/>
              <a:gd name="connsiteY88-6310" fmla="*/ 363351 h 3496775"/>
              <a:gd name="connsiteX89-6311" fmla="*/ 2358415 w 3248648"/>
              <a:gd name="connsiteY89-6312" fmla="*/ 907420 h 3496775"/>
              <a:gd name="connsiteX90-6313" fmla="*/ 2235543 w 3248648"/>
              <a:gd name="connsiteY90-6314" fmla="*/ 830779 h 3496775"/>
              <a:gd name="connsiteX91-6315" fmla="*/ 2065635 w 3248648"/>
              <a:gd name="connsiteY91-6316" fmla="*/ 746314 h 3496775"/>
              <a:gd name="connsiteX92-6317" fmla="*/ 2108531 w 3248648"/>
              <a:gd name="connsiteY92-6318" fmla="*/ 998194 h 3496775"/>
              <a:gd name="connsiteX93-6319" fmla="*/ 2259254 w 3248648"/>
              <a:gd name="connsiteY93-6320" fmla="*/ 1067227 h 3496775"/>
              <a:gd name="connsiteX94-6321" fmla="*/ 2285163 w 3248648"/>
              <a:gd name="connsiteY94-6322" fmla="*/ 1144483 h 3496775"/>
              <a:gd name="connsiteX95-6323" fmla="*/ 2187208 w 3248648"/>
              <a:gd name="connsiteY95-6324" fmla="*/ 1396872 h 3496775"/>
              <a:gd name="connsiteX96-6325" fmla="*/ 1962055 w 3248648"/>
              <a:gd name="connsiteY96-6326" fmla="*/ 1419847 h 3496775"/>
              <a:gd name="connsiteX97-6327" fmla="*/ 1658786 w 3248648"/>
              <a:gd name="connsiteY97-6328" fmla="*/ 1452012 h 3496775"/>
              <a:gd name="connsiteX98-6329" fmla="*/ 514638 w 3248648"/>
              <a:gd name="connsiteY98-6330" fmla="*/ 1433632 h 3496775"/>
              <a:gd name="connsiteX0-6331" fmla="*/ 514638 w 3248648"/>
              <a:gd name="connsiteY0-6332" fmla="*/ 1433632 h 3496775"/>
              <a:gd name="connsiteX1-6333" fmla="*/ 514638 w 3248648"/>
              <a:gd name="connsiteY1-6334" fmla="*/ 1433632 h 3496775"/>
              <a:gd name="connsiteX2-6335" fmla="*/ 202179 w 3248648"/>
              <a:gd name="connsiteY2-6336" fmla="*/ 1603646 h 3496775"/>
              <a:gd name="connsiteX3-6337" fmla="*/ 18380 w 3248648"/>
              <a:gd name="connsiteY3-6338" fmla="*/ 1787445 h 3496775"/>
              <a:gd name="connsiteX4-6339" fmla="*/ 0 w 3248648"/>
              <a:gd name="connsiteY4-6340" fmla="*/ 2063143 h 3496775"/>
              <a:gd name="connsiteX5-6341" fmla="*/ 151635 w 3248648"/>
              <a:gd name="connsiteY5-6342" fmla="*/ 1952864 h 3496775"/>
              <a:gd name="connsiteX6-6343" fmla="*/ 188394 w 3248648"/>
              <a:gd name="connsiteY6-6344" fmla="*/ 2003409 h 3496775"/>
              <a:gd name="connsiteX7-6345" fmla="*/ 202179 w 3248648"/>
              <a:gd name="connsiteY7-6346" fmla="*/ 1856369 h 3496775"/>
              <a:gd name="connsiteX8-6347" fmla="*/ 280294 w 3248648"/>
              <a:gd name="connsiteY8-6348" fmla="*/ 2269917 h 3496775"/>
              <a:gd name="connsiteX9-6349" fmla="*/ 36760 w 3248648"/>
              <a:gd name="connsiteY9-6350" fmla="*/ 2550211 h 3496775"/>
              <a:gd name="connsiteX10-6351" fmla="*/ 45950 w 3248648"/>
              <a:gd name="connsiteY10-6352" fmla="*/ 3363521 h 3496775"/>
              <a:gd name="connsiteX11-6353" fmla="*/ 105685 w 3248648"/>
              <a:gd name="connsiteY11-6354" fmla="*/ 3326761 h 3496775"/>
              <a:gd name="connsiteX12-6355" fmla="*/ 133255 w 3248648"/>
              <a:gd name="connsiteY12-6356" fmla="*/ 3469206 h 3496775"/>
              <a:gd name="connsiteX13-6357" fmla="*/ 298674 w 3248648"/>
              <a:gd name="connsiteY13-6358" fmla="*/ 3464611 h 3496775"/>
              <a:gd name="connsiteX14-6359" fmla="*/ 353813 w 3248648"/>
              <a:gd name="connsiteY14-6360" fmla="*/ 3427851 h 3496775"/>
              <a:gd name="connsiteX15-6361" fmla="*/ 174609 w 3248648"/>
              <a:gd name="connsiteY15-6362" fmla="*/ 3276217 h 3496775"/>
              <a:gd name="connsiteX16-6363" fmla="*/ 170014 w 3248648"/>
              <a:gd name="connsiteY16-6364" fmla="*/ 2720225 h 3496775"/>
              <a:gd name="connsiteX17-6365" fmla="*/ 390573 w 3248648"/>
              <a:gd name="connsiteY17-6366" fmla="*/ 2605350 h 3496775"/>
              <a:gd name="connsiteX18-6367" fmla="*/ 298674 w 3248648"/>
              <a:gd name="connsiteY18-6368" fmla="*/ 2734010 h 3496775"/>
              <a:gd name="connsiteX19-6369" fmla="*/ 680057 w 3248648"/>
              <a:gd name="connsiteY19-6370" fmla="*/ 3294597 h 3496775"/>
              <a:gd name="connsiteX20-6371" fmla="*/ 721411 w 3248648"/>
              <a:gd name="connsiteY20-6372" fmla="*/ 3262432 h 3496775"/>
              <a:gd name="connsiteX21-6373" fmla="*/ 735196 w 3248648"/>
              <a:gd name="connsiteY21-6374" fmla="*/ 3363521 h 3496775"/>
              <a:gd name="connsiteX22-6375" fmla="*/ 928185 w 3248648"/>
              <a:gd name="connsiteY22-6376" fmla="*/ 3363521 h 3496775"/>
              <a:gd name="connsiteX23-6377" fmla="*/ 974135 w 3248648"/>
              <a:gd name="connsiteY23-6378" fmla="*/ 3331356 h 3496775"/>
              <a:gd name="connsiteX24-6379" fmla="*/ 758171 w 3248648"/>
              <a:gd name="connsiteY24-6380" fmla="*/ 3193507 h 3496775"/>
              <a:gd name="connsiteX25-6381" fmla="*/ 510043 w 3248648"/>
              <a:gd name="connsiteY25-6382" fmla="*/ 2821314 h 3496775"/>
              <a:gd name="connsiteX26-6383" fmla="*/ 519233 w 3248648"/>
              <a:gd name="connsiteY26-6384" fmla="*/ 2738605 h 3496775"/>
              <a:gd name="connsiteX27-6385" fmla="*/ 914400 w 3248648"/>
              <a:gd name="connsiteY27-6386" fmla="*/ 2334247 h 3496775"/>
              <a:gd name="connsiteX28-6387" fmla="*/ 1709331 w 3248648"/>
              <a:gd name="connsiteY28-6388" fmla="*/ 2380197 h 3496775"/>
              <a:gd name="connsiteX29-6389" fmla="*/ 1585267 w 3248648"/>
              <a:gd name="connsiteY29-6390" fmla="*/ 3248647 h 3496775"/>
              <a:gd name="connsiteX30-6391" fmla="*/ 1622026 w 3248648"/>
              <a:gd name="connsiteY30-6392" fmla="*/ 3239457 h 3496775"/>
              <a:gd name="connsiteX31-6393" fmla="*/ 1617432 w 3248648"/>
              <a:gd name="connsiteY31-6394" fmla="*/ 3386496 h 3496775"/>
              <a:gd name="connsiteX32-6395" fmla="*/ 1824205 w 3248648"/>
              <a:gd name="connsiteY32-6396" fmla="*/ 3450826 h 3496775"/>
              <a:gd name="connsiteX33-6397" fmla="*/ 1856370 w 3248648"/>
              <a:gd name="connsiteY33-6398" fmla="*/ 3391091 h 3496775"/>
              <a:gd name="connsiteX34-6399" fmla="*/ 1718521 w 3248648"/>
              <a:gd name="connsiteY34-6400" fmla="*/ 3303786 h 3496775"/>
              <a:gd name="connsiteX35-6401" fmla="*/ 1746091 w 3248648"/>
              <a:gd name="connsiteY35-6402" fmla="*/ 2908619 h 3496775"/>
              <a:gd name="connsiteX36-6403" fmla="*/ 1870155 w 3248648"/>
              <a:gd name="connsiteY36-6404" fmla="*/ 2623730 h 3496775"/>
              <a:gd name="connsiteX37-6405" fmla="*/ 1975840 w 3248648"/>
              <a:gd name="connsiteY37-6406" fmla="*/ 2844289 h 3496775"/>
              <a:gd name="connsiteX38-6407" fmla="*/ 2058549 w 3248648"/>
              <a:gd name="connsiteY38-6408" fmla="*/ 3060253 h 3496775"/>
              <a:gd name="connsiteX39-6409" fmla="*/ 2104499 w 3248648"/>
              <a:gd name="connsiteY39-6410" fmla="*/ 3358926 h 3496775"/>
              <a:gd name="connsiteX40-6411" fmla="*/ 2141259 w 3248648"/>
              <a:gd name="connsiteY40-6412" fmla="*/ 3326761 h 3496775"/>
              <a:gd name="connsiteX41-6413" fmla="*/ 2168828 w 3248648"/>
              <a:gd name="connsiteY41-6414" fmla="*/ 3496775 h 3496775"/>
              <a:gd name="connsiteX42-6415" fmla="*/ 2325058 w 3248648"/>
              <a:gd name="connsiteY42-6416" fmla="*/ 3496775 h 3496775"/>
              <a:gd name="connsiteX43-6417" fmla="*/ 2380197 w 3248648"/>
              <a:gd name="connsiteY43-6418" fmla="*/ 3455421 h 3496775"/>
              <a:gd name="connsiteX44-6419" fmla="*/ 2219373 w 3248648"/>
              <a:gd name="connsiteY44-6420" fmla="*/ 3358926 h 3496775"/>
              <a:gd name="connsiteX45-6421" fmla="*/ 2145854 w 3248648"/>
              <a:gd name="connsiteY45-6422" fmla="*/ 3087823 h 3496775"/>
              <a:gd name="connsiteX46-6423" fmla="*/ 2072334 w 3248648"/>
              <a:gd name="connsiteY46-6424" fmla="*/ 2609945 h 3496775"/>
              <a:gd name="connsiteX47-6425" fmla="*/ 2072334 w 3248648"/>
              <a:gd name="connsiteY47-6426" fmla="*/ 2357222 h 3496775"/>
              <a:gd name="connsiteX48-6427" fmla="*/ 2348033 w 3248648"/>
              <a:gd name="connsiteY48-6428" fmla="*/ 2173423 h 3496775"/>
              <a:gd name="connsiteX49-6429" fmla="*/ 2609946 w 3248648"/>
              <a:gd name="connsiteY49-6430" fmla="*/ 1787445 h 3496775"/>
              <a:gd name="connsiteX50-6431" fmla="*/ 2651301 w 3248648"/>
              <a:gd name="connsiteY50-6432" fmla="*/ 1438227 h 3496775"/>
              <a:gd name="connsiteX51-6433" fmla="*/ 2798340 w 3248648"/>
              <a:gd name="connsiteY51-6434" fmla="*/ 1387682 h 3496775"/>
              <a:gd name="connsiteX52-6435" fmla="*/ 2779960 w 3248648"/>
              <a:gd name="connsiteY52-6436" fmla="*/ 1291187 h 3496775"/>
              <a:gd name="connsiteX53-6437" fmla="*/ 2770770 w 3248648"/>
              <a:gd name="connsiteY53-6438" fmla="*/ 1231453 h 3496775"/>
              <a:gd name="connsiteX54-6439" fmla="*/ 2775365 w 3248648"/>
              <a:gd name="connsiteY54-6440" fmla="*/ 1102793 h 3496775"/>
              <a:gd name="connsiteX55-6441" fmla="*/ 2853480 w 3248648"/>
              <a:gd name="connsiteY55-6442" fmla="*/ 1185503 h 3496775"/>
              <a:gd name="connsiteX56-6443" fmla="*/ 2807530 w 3248648"/>
              <a:gd name="connsiteY56-6444" fmla="*/ 1066034 h 3496775"/>
              <a:gd name="connsiteX57-6445" fmla="*/ 2835100 w 3248648"/>
              <a:gd name="connsiteY57-6446" fmla="*/ 1020084 h 3496775"/>
              <a:gd name="connsiteX58-6447" fmla="*/ 2986734 w 3248648"/>
              <a:gd name="connsiteY58-6448" fmla="*/ 771955 h 3496775"/>
              <a:gd name="connsiteX59-6449" fmla="*/ 2729415 w 3248648"/>
              <a:gd name="connsiteY59-6450" fmla="*/ 868450 h 3496775"/>
              <a:gd name="connsiteX60-6451" fmla="*/ 3074039 w 3248648"/>
              <a:gd name="connsiteY60-6452" fmla="*/ 496257 h 3496775"/>
              <a:gd name="connsiteX61-6453" fmla="*/ 3248648 w 3248648"/>
              <a:gd name="connsiteY61-6454" fmla="*/ 27569 h 3496775"/>
              <a:gd name="connsiteX62-6455" fmla="*/ 3119988 w 3248648"/>
              <a:gd name="connsiteY62-6456" fmla="*/ 312458 h 3496775"/>
              <a:gd name="connsiteX63-6457" fmla="*/ 3074039 w 3248648"/>
              <a:gd name="connsiteY63-6458" fmla="*/ 27569 h 3496775"/>
              <a:gd name="connsiteX64-6459" fmla="*/ 3046469 w 3248648"/>
              <a:gd name="connsiteY64-6460" fmla="*/ 385977 h 3496775"/>
              <a:gd name="connsiteX65-6461" fmla="*/ 2968354 w 3248648"/>
              <a:gd name="connsiteY65-6462" fmla="*/ 464092 h 3496775"/>
              <a:gd name="connsiteX66-6463" fmla="*/ 2844290 w 3248648"/>
              <a:gd name="connsiteY66-6464" fmla="*/ 73519 h 3496775"/>
              <a:gd name="connsiteX67-6465" fmla="*/ 2876455 w 3248648"/>
              <a:gd name="connsiteY67-6466" fmla="*/ 523827 h 3496775"/>
              <a:gd name="connsiteX68-6467" fmla="*/ 2715630 w 3248648"/>
              <a:gd name="connsiteY68-6468" fmla="*/ 730601 h 3496775"/>
              <a:gd name="connsiteX69-6469" fmla="*/ 2660491 w 3248648"/>
              <a:gd name="connsiteY69-6470" fmla="*/ 583561 h 3496775"/>
              <a:gd name="connsiteX70-6471" fmla="*/ 2660491 w 3248648"/>
              <a:gd name="connsiteY70-6472" fmla="*/ 441117 h 3496775"/>
              <a:gd name="connsiteX71-6473" fmla="*/ 2586971 w 3248648"/>
              <a:gd name="connsiteY71-6474" fmla="*/ 643296 h 3496775"/>
              <a:gd name="connsiteX72-6475" fmla="*/ 2637516 w 3248648"/>
              <a:gd name="connsiteY72-6476" fmla="*/ 776550 h 3496775"/>
              <a:gd name="connsiteX73-6477" fmla="*/ 2632921 w 3248648"/>
              <a:gd name="connsiteY73-6478" fmla="*/ 836285 h 3496775"/>
              <a:gd name="connsiteX74-6479" fmla="*/ 2481287 w 3248648"/>
              <a:gd name="connsiteY74-6480" fmla="*/ 854665 h 3496775"/>
              <a:gd name="connsiteX75-6481" fmla="*/ 2393982 w 3248648"/>
              <a:gd name="connsiteY75-6482" fmla="*/ 753575 h 3496775"/>
              <a:gd name="connsiteX76-6483" fmla="*/ 2439932 w 3248648"/>
              <a:gd name="connsiteY76-6484" fmla="*/ 597346 h 3496775"/>
              <a:gd name="connsiteX77-6485" fmla="*/ 2430742 w 3248648"/>
              <a:gd name="connsiteY77-6486" fmla="*/ 431927 h 3496775"/>
              <a:gd name="connsiteX78-6487" fmla="*/ 2325058 w 3248648"/>
              <a:gd name="connsiteY78-6488" fmla="*/ 689246 h 3496775"/>
              <a:gd name="connsiteX79-6489" fmla="*/ 2040169 w 3248648"/>
              <a:gd name="connsiteY79-6490" fmla="*/ 459497 h 3496775"/>
              <a:gd name="connsiteX80-6491" fmla="*/ 2063144 w 3248648"/>
              <a:gd name="connsiteY80-6492" fmla="*/ 395167 h 3496775"/>
              <a:gd name="connsiteX81-6493" fmla="*/ 2348033 w 3248648"/>
              <a:gd name="connsiteY81-6494" fmla="*/ 206773 h 3496775"/>
              <a:gd name="connsiteX82-6495" fmla="*/ 2035574 w 3248648"/>
              <a:gd name="connsiteY82-6496" fmla="*/ 307863 h 3496775"/>
              <a:gd name="connsiteX83-6497" fmla="*/ 2150449 w 3248648"/>
              <a:gd name="connsiteY83-6498" fmla="*/ 0 h 3496775"/>
              <a:gd name="connsiteX84-6499" fmla="*/ 1966650 w 3248648"/>
              <a:gd name="connsiteY84-6500" fmla="*/ 257318 h 3496775"/>
              <a:gd name="connsiteX85-6501" fmla="*/ 1952865 w 3248648"/>
              <a:gd name="connsiteY85-6502" fmla="*/ 32164 h 3496775"/>
              <a:gd name="connsiteX86-6503" fmla="*/ 1920700 w 3248648"/>
              <a:gd name="connsiteY86-6504" fmla="*/ 385977 h 3496775"/>
              <a:gd name="connsiteX87-6505" fmla="*/ 1776782 w 3248648"/>
              <a:gd name="connsiteY87-6506" fmla="*/ 138130 h 3496775"/>
              <a:gd name="connsiteX88-6507" fmla="*/ 1812524 w 3248648"/>
              <a:gd name="connsiteY88-6508" fmla="*/ 363351 h 3496775"/>
              <a:gd name="connsiteX89-6509" fmla="*/ 2358415 w 3248648"/>
              <a:gd name="connsiteY89-6510" fmla="*/ 907420 h 3496775"/>
              <a:gd name="connsiteX90-6511" fmla="*/ 2235543 w 3248648"/>
              <a:gd name="connsiteY90-6512" fmla="*/ 830779 h 3496775"/>
              <a:gd name="connsiteX91-6513" fmla="*/ 2065635 w 3248648"/>
              <a:gd name="connsiteY91-6514" fmla="*/ 746314 h 3496775"/>
              <a:gd name="connsiteX92-6515" fmla="*/ 2108531 w 3248648"/>
              <a:gd name="connsiteY92-6516" fmla="*/ 998194 h 3496775"/>
              <a:gd name="connsiteX93-6517" fmla="*/ 2259254 w 3248648"/>
              <a:gd name="connsiteY93-6518" fmla="*/ 1067227 h 3496775"/>
              <a:gd name="connsiteX94-6519" fmla="*/ 2285163 w 3248648"/>
              <a:gd name="connsiteY94-6520" fmla="*/ 1144483 h 3496775"/>
              <a:gd name="connsiteX95-6521" fmla="*/ 2187208 w 3248648"/>
              <a:gd name="connsiteY95-6522" fmla="*/ 1396872 h 3496775"/>
              <a:gd name="connsiteX96-6523" fmla="*/ 1962055 w 3248648"/>
              <a:gd name="connsiteY96-6524" fmla="*/ 1419847 h 3496775"/>
              <a:gd name="connsiteX97-6525" fmla="*/ 1658786 w 3248648"/>
              <a:gd name="connsiteY97-6526" fmla="*/ 1452012 h 3496775"/>
              <a:gd name="connsiteX98-6527" fmla="*/ 514638 w 3248648"/>
              <a:gd name="connsiteY98-6528" fmla="*/ 1433632 h 3496775"/>
              <a:gd name="connsiteX0-6529" fmla="*/ 514638 w 3248648"/>
              <a:gd name="connsiteY0-6530" fmla="*/ 1433632 h 3496775"/>
              <a:gd name="connsiteX1-6531" fmla="*/ 514638 w 3248648"/>
              <a:gd name="connsiteY1-6532" fmla="*/ 1433632 h 3496775"/>
              <a:gd name="connsiteX2-6533" fmla="*/ 202179 w 3248648"/>
              <a:gd name="connsiteY2-6534" fmla="*/ 1603646 h 3496775"/>
              <a:gd name="connsiteX3-6535" fmla="*/ 18380 w 3248648"/>
              <a:gd name="connsiteY3-6536" fmla="*/ 1787445 h 3496775"/>
              <a:gd name="connsiteX4-6537" fmla="*/ 0 w 3248648"/>
              <a:gd name="connsiteY4-6538" fmla="*/ 2063143 h 3496775"/>
              <a:gd name="connsiteX5-6539" fmla="*/ 151635 w 3248648"/>
              <a:gd name="connsiteY5-6540" fmla="*/ 1952864 h 3496775"/>
              <a:gd name="connsiteX6-6541" fmla="*/ 188394 w 3248648"/>
              <a:gd name="connsiteY6-6542" fmla="*/ 2003409 h 3496775"/>
              <a:gd name="connsiteX7-6543" fmla="*/ 202179 w 3248648"/>
              <a:gd name="connsiteY7-6544" fmla="*/ 1856369 h 3496775"/>
              <a:gd name="connsiteX8-6545" fmla="*/ 280294 w 3248648"/>
              <a:gd name="connsiteY8-6546" fmla="*/ 2269917 h 3496775"/>
              <a:gd name="connsiteX9-6547" fmla="*/ 36760 w 3248648"/>
              <a:gd name="connsiteY9-6548" fmla="*/ 2550211 h 3496775"/>
              <a:gd name="connsiteX10-6549" fmla="*/ 45950 w 3248648"/>
              <a:gd name="connsiteY10-6550" fmla="*/ 3363521 h 3496775"/>
              <a:gd name="connsiteX11-6551" fmla="*/ 105685 w 3248648"/>
              <a:gd name="connsiteY11-6552" fmla="*/ 3326761 h 3496775"/>
              <a:gd name="connsiteX12-6553" fmla="*/ 133255 w 3248648"/>
              <a:gd name="connsiteY12-6554" fmla="*/ 3469206 h 3496775"/>
              <a:gd name="connsiteX13-6555" fmla="*/ 298674 w 3248648"/>
              <a:gd name="connsiteY13-6556" fmla="*/ 3464611 h 3496775"/>
              <a:gd name="connsiteX14-6557" fmla="*/ 353813 w 3248648"/>
              <a:gd name="connsiteY14-6558" fmla="*/ 3427851 h 3496775"/>
              <a:gd name="connsiteX15-6559" fmla="*/ 174609 w 3248648"/>
              <a:gd name="connsiteY15-6560" fmla="*/ 3276217 h 3496775"/>
              <a:gd name="connsiteX16-6561" fmla="*/ 170014 w 3248648"/>
              <a:gd name="connsiteY16-6562" fmla="*/ 2720225 h 3496775"/>
              <a:gd name="connsiteX17-6563" fmla="*/ 390573 w 3248648"/>
              <a:gd name="connsiteY17-6564" fmla="*/ 2605350 h 3496775"/>
              <a:gd name="connsiteX18-6565" fmla="*/ 298674 w 3248648"/>
              <a:gd name="connsiteY18-6566" fmla="*/ 2734010 h 3496775"/>
              <a:gd name="connsiteX19-6567" fmla="*/ 680057 w 3248648"/>
              <a:gd name="connsiteY19-6568" fmla="*/ 3294597 h 3496775"/>
              <a:gd name="connsiteX20-6569" fmla="*/ 721411 w 3248648"/>
              <a:gd name="connsiteY20-6570" fmla="*/ 3262432 h 3496775"/>
              <a:gd name="connsiteX21-6571" fmla="*/ 735196 w 3248648"/>
              <a:gd name="connsiteY21-6572" fmla="*/ 3363521 h 3496775"/>
              <a:gd name="connsiteX22-6573" fmla="*/ 928185 w 3248648"/>
              <a:gd name="connsiteY22-6574" fmla="*/ 3363521 h 3496775"/>
              <a:gd name="connsiteX23-6575" fmla="*/ 974135 w 3248648"/>
              <a:gd name="connsiteY23-6576" fmla="*/ 3331356 h 3496775"/>
              <a:gd name="connsiteX24-6577" fmla="*/ 758171 w 3248648"/>
              <a:gd name="connsiteY24-6578" fmla="*/ 3193507 h 3496775"/>
              <a:gd name="connsiteX25-6579" fmla="*/ 510043 w 3248648"/>
              <a:gd name="connsiteY25-6580" fmla="*/ 2821314 h 3496775"/>
              <a:gd name="connsiteX26-6581" fmla="*/ 519233 w 3248648"/>
              <a:gd name="connsiteY26-6582" fmla="*/ 2738605 h 3496775"/>
              <a:gd name="connsiteX27-6583" fmla="*/ 914400 w 3248648"/>
              <a:gd name="connsiteY27-6584" fmla="*/ 2334247 h 3496775"/>
              <a:gd name="connsiteX28-6585" fmla="*/ 1709331 w 3248648"/>
              <a:gd name="connsiteY28-6586" fmla="*/ 2380197 h 3496775"/>
              <a:gd name="connsiteX29-6587" fmla="*/ 1585267 w 3248648"/>
              <a:gd name="connsiteY29-6588" fmla="*/ 3248647 h 3496775"/>
              <a:gd name="connsiteX30-6589" fmla="*/ 1622026 w 3248648"/>
              <a:gd name="connsiteY30-6590" fmla="*/ 3239457 h 3496775"/>
              <a:gd name="connsiteX31-6591" fmla="*/ 1617432 w 3248648"/>
              <a:gd name="connsiteY31-6592" fmla="*/ 3386496 h 3496775"/>
              <a:gd name="connsiteX32-6593" fmla="*/ 1824205 w 3248648"/>
              <a:gd name="connsiteY32-6594" fmla="*/ 3450826 h 3496775"/>
              <a:gd name="connsiteX33-6595" fmla="*/ 1856370 w 3248648"/>
              <a:gd name="connsiteY33-6596" fmla="*/ 3391091 h 3496775"/>
              <a:gd name="connsiteX34-6597" fmla="*/ 1718521 w 3248648"/>
              <a:gd name="connsiteY34-6598" fmla="*/ 3303786 h 3496775"/>
              <a:gd name="connsiteX35-6599" fmla="*/ 1746091 w 3248648"/>
              <a:gd name="connsiteY35-6600" fmla="*/ 2908619 h 3496775"/>
              <a:gd name="connsiteX36-6601" fmla="*/ 1870155 w 3248648"/>
              <a:gd name="connsiteY36-6602" fmla="*/ 2623730 h 3496775"/>
              <a:gd name="connsiteX37-6603" fmla="*/ 1975840 w 3248648"/>
              <a:gd name="connsiteY37-6604" fmla="*/ 2844289 h 3496775"/>
              <a:gd name="connsiteX38-6605" fmla="*/ 2058549 w 3248648"/>
              <a:gd name="connsiteY38-6606" fmla="*/ 3060253 h 3496775"/>
              <a:gd name="connsiteX39-6607" fmla="*/ 2104499 w 3248648"/>
              <a:gd name="connsiteY39-6608" fmla="*/ 3358926 h 3496775"/>
              <a:gd name="connsiteX40-6609" fmla="*/ 2141259 w 3248648"/>
              <a:gd name="connsiteY40-6610" fmla="*/ 3326761 h 3496775"/>
              <a:gd name="connsiteX41-6611" fmla="*/ 2168828 w 3248648"/>
              <a:gd name="connsiteY41-6612" fmla="*/ 3496775 h 3496775"/>
              <a:gd name="connsiteX42-6613" fmla="*/ 2325058 w 3248648"/>
              <a:gd name="connsiteY42-6614" fmla="*/ 3496775 h 3496775"/>
              <a:gd name="connsiteX43-6615" fmla="*/ 2380197 w 3248648"/>
              <a:gd name="connsiteY43-6616" fmla="*/ 3455421 h 3496775"/>
              <a:gd name="connsiteX44-6617" fmla="*/ 2219373 w 3248648"/>
              <a:gd name="connsiteY44-6618" fmla="*/ 3358926 h 3496775"/>
              <a:gd name="connsiteX45-6619" fmla="*/ 2145854 w 3248648"/>
              <a:gd name="connsiteY45-6620" fmla="*/ 3087823 h 3496775"/>
              <a:gd name="connsiteX46-6621" fmla="*/ 2072334 w 3248648"/>
              <a:gd name="connsiteY46-6622" fmla="*/ 2609945 h 3496775"/>
              <a:gd name="connsiteX47-6623" fmla="*/ 2072334 w 3248648"/>
              <a:gd name="connsiteY47-6624" fmla="*/ 2357222 h 3496775"/>
              <a:gd name="connsiteX48-6625" fmla="*/ 2348033 w 3248648"/>
              <a:gd name="connsiteY48-6626" fmla="*/ 2173423 h 3496775"/>
              <a:gd name="connsiteX49-6627" fmla="*/ 2609946 w 3248648"/>
              <a:gd name="connsiteY49-6628" fmla="*/ 1787445 h 3496775"/>
              <a:gd name="connsiteX50-6629" fmla="*/ 2651301 w 3248648"/>
              <a:gd name="connsiteY50-6630" fmla="*/ 1438227 h 3496775"/>
              <a:gd name="connsiteX51-6631" fmla="*/ 2798340 w 3248648"/>
              <a:gd name="connsiteY51-6632" fmla="*/ 1387682 h 3496775"/>
              <a:gd name="connsiteX52-6633" fmla="*/ 2779960 w 3248648"/>
              <a:gd name="connsiteY52-6634" fmla="*/ 1291187 h 3496775"/>
              <a:gd name="connsiteX53-6635" fmla="*/ 2770770 w 3248648"/>
              <a:gd name="connsiteY53-6636" fmla="*/ 1231453 h 3496775"/>
              <a:gd name="connsiteX54-6637" fmla="*/ 2775365 w 3248648"/>
              <a:gd name="connsiteY54-6638" fmla="*/ 1102793 h 3496775"/>
              <a:gd name="connsiteX55-6639" fmla="*/ 2853480 w 3248648"/>
              <a:gd name="connsiteY55-6640" fmla="*/ 1185503 h 3496775"/>
              <a:gd name="connsiteX56-6641" fmla="*/ 2807530 w 3248648"/>
              <a:gd name="connsiteY56-6642" fmla="*/ 1066034 h 3496775"/>
              <a:gd name="connsiteX57-6643" fmla="*/ 2835100 w 3248648"/>
              <a:gd name="connsiteY57-6644" fmla="*/ 1020084 h 3496775"/>
              <a:gd name="connsiteX58-6645" fmla="*/ 2986734 w 3248648"/>
              <a:gd name="connsiteY58-6646" fmla="*/ 771955 h 3496775"/>
              <a:gd name="connsiteX59-6647" fmla="*/ 2729415 w 3248648"/>
              <a:gd name="connsiteY59-6648" fmla="*/ 868450 h 3496775"/>
              <a:gd name="connsiteX60-6649" fmla="*/ 3074039 w 3248648"/>
              <a:gd name="connsiteY60-6650" fmla="*/ 496257 h 3496775"/>
              <a:gd name="connsiteX61-6651" fmla="*/ 3248648 w 3248648"/>
              <a:gd name="connsiteY61-6652" fmla="*/ 27569 h 3496775"/>
              <a:gd name="connsiteX62-6653" fmla="*/ 3119988 w 3248648"/>
              <a:gd name="connsiteY62-6654" fmla="*/ 312458 h 3496775"/>
              <a:gd name="connsiteX63-6655" fmla="*/ 3074039 w 3248648"/>
              <a:gd name="connsiteY63-6656" fmla="*/ 27569 h 3496775"/>
              <a:gd name="connsiteX64-6657" fmla="*/ 3046469 w 3248648"/>
              <a:gd name="connsiteY64-6658" fmla="*/ 385977 h 3496775"/>
              <a:gd name="connsiteX65-6659" fmla="*/ 2968354 w 3248648"/>
              <a:gd name="connsiteY65-6660" fmla="*/ 464092 h 3496775"/>
              <a:gd name="connsiteX66-6661" fmla="*/ 2844290 w 3248648"/>
              <a:gd name="connsiteY66-6662" fmla="*/ 73519 h 3496775"/>
              <a:gd name="connsiteX67-6663" fmla="*/ 2876455 w 3248648"/>
              <a:gd name="connsiteY67-6664" fmla="*/ 523827 h 3496775"/>
              <a:gd name="connsiteX68-6665" fmla="*/ 2715630 w 3248648"/>
              <a:gd name="connsiteY68-6666" fmla="*/ 730601 h 3496775"/>
              <a:gd name="connsiteX69-6667" fmla="*/ 2660491 w 3248648"/>
              <a:gd name="connsiteY69-6668" fmla="*/ 583561 h 3496775"/>
              <a:gd name="connsiteX70-6669" fmla="*/ 2660491 w 3248648"/>
              <a:gd name="connsiteY70-6670" fmla="*/ 441117 h 3496775"/>
              <a:gd name="connsiteX71-6671" fmla="*/ 2586971 w 3248648"/>
              <a:gd name="connsiteY71-6672" fmla="*/ 643296 h 3496775"/>
              <a:gd name="connsiteX72-6673" fmla="*/ 2637516 w 3248648"/>
              <a:gd name="connsiteY72-6674" fmla="*/ 776550 h 3496775"/>
              <a:gd name="connsiteX73-6675" fmla="*/ 2632921 w 3248648"/>
              <a:gd name="connsiteY73-6676" fmla="*/ 836285 h 3496775"/>
              <a:gd name="connsiteX74-6677" fmla="*/ 2481287 w 3248648"/>
              <a:gd name="connsiteY74-6678" fmla="*/ 854665 h 3496775"/>
              <a:gd name="connsiteX75-6679" fmla="*/ 2393982 w 3248648"/>
              <a:gd name="connsiteY75-6680" fmla="*/ 753575 h 3496775"/>
              <a:gd name="connsiteX76-6681" fmla="*/ 2439932 w 3248648"/>
              <a:gd name="connsiteY76-6682" fmla="*/ 597346 h 3496775"/>
              <a:gd name="connsiteX77-6683" fmla="*/ 2430742 w 3248648"/>
              <a:gd name="connsiteY77-6684" fmla="*/ 431927 h 3496775"/>
              <a:gd name="connsiteX78-6685" fmla="*/ 2325058 w 3248648"/>
              <a:gd name="connsiteY78-6686" fmla="*/ 689246 h 3496775"/>
              <a:gd name="connsiteX79-6687" fmla="*/ 2040169 w 3248648"/>
              <a:gd name="connsiteY79-6688" fmla="*/ 459497 h 3496775"/>
              <a:gd name="connsiteX80-6689" fmla="*/ 2063144 w 3248648"/>
              <a:gd name="connsiteY80-6690" fmla="*/ 395167 h 3496775"/>
              <a:gd name="connsiteX81-6691" fmla="*/ 2348033 w 3248648"/>
              <a:gd name="connsiteY81-6692" fmla="*/ 206773 h 3496775"/>
              <a:gd name="connsiteX82-6693" fmla="*/ 2035574 w 3248648"/>
              <a:gd name="connsiteY82-6694" fmla="*/ 307863 h 3496775"/>
              <a:gd name="connsiteX83-6695" fmla="*/ 2150449 w 3248648"/>
              <a:gd name="connsiteY83-6696" fmla="*/ 0 h 3496775"/>
              <a:gd name="connsiteX84-6697" fmla="*/ 1966650 w 3248648"/>
              <a:gd name="connsiteY84-6698" fmla="*/ 257318 h 3496775"/>
              <a:gd name="connsiteX85-6699" fmla="*/ 1952865 w 3248648"/>
              <a:gd name="connsiteY85-6700" fmla="*/ 32164 h 3496775"/>
              <a:gd name="connsiteX86-6701" fmla="*/ 1920700 w 3248648"/>
              <a:gd name="connsiteY86-6702" fmla="*/ 385977 h 3496775"/>
              <a:gd name="connsiteX87-6703" fmla="*/ 1776782 w 3248648"/>
              <a:gd name="connsiteY87-6704" fmla="*/ 138130 h 3496775"/>
              <a:gd name="connsiteX88-6705" fmla="*/ 1812524 w 3248648"/>
              <a:gd name="connsiteY88-6706" fmla="*/ 363351 h 3496775"/>
              <a:gd name="connsiteX89-6707" fmla="*/ 2358415 w 3248648"/>
              <a:gd name="connsiteY89-6708" fmla="*/ 907420 h 3496775"/>
              <a:gd name="connsiteX90-6709" fmla="*/ 2235543 w 3248648"/>
              <a:gd name="connsiteY90-6710" fmla="*/ 830779 h 3496775"/>
              <a:gd name="connsiteX91-6711" fmla="*/ 2065635 w 3248648"/>
              <a:gd name="connsiteY91-6712" fmla="*/ 746314 h 3496775"/>
              <a:gd name="connsiteX92-6713" fmla="*/ 2108531 w 3248648"/>
              <a:gd name="connsiteY92-6714" fmla="*/ 998194 h 3496775"/>
              <a:gd name="connsiteX93-6715" fmla="*/ 2259254 w 3248648"/>
              <a:gd name="connsiteY93-6716" fmla="*/ 1067227 h 3496775"/>
              <a:gd name="connsiteX94-6717" fmla="*/ 2285163 w 3248648"/>
              <a:gd name="connsiteY94-6718" fmla="*/ 1144483 h 3496775"/>
              <a:gd name="connsiteX95-6719" fmla="*/ 2187208 w 3248648"/>
              <a:gd name="connsiteY95-6720" fmla="*/ 1396872 h 3496775"/>
              <a:gd name="connsiteX96-6721" fmla="*/ 1962055 w 3248648"/>
              <a:gd name="connsiteY96-6722" fmla="*/ 1419847 h 3496775"/>
              <a:gd name="connsiteX97-6723" fmla="*/ 1658786 w 3248648"/>
              <a:gd name="connsiteY97-6724" fmla="*/ 1452012 h 3496775"/>
              <a:gd name="connsiteX98-6725" fmla="*/ 514638 w 3248648"/>
              <a:gd name="connsiteY98-6726" fmla="*/ 1433632 h 3496775"/>
              <a:gd name="connsiteX0-6727" fmla="*/ 514638 w 3248648"/>
              <a:gd name="connsiteY0-6728" fmla="*/ 1433632 h 3496775"/>
              <a:gd name="connsiteX1-6729" fmla="*/ 514638 w 3248648"/>
              <a:gd name="connsiteY1-6730" fmla="*/ 1433632 h 3496775"/>
              <a:gd name="connsiteX2-6731" fmla="*/ 202179 w 3248648"/>
              <a:gd name="connsiteY2-6732" fmla="*/ 1603646 h 3496775"/>
              <a:gd name="connsiteX3-6733" fmla="*/ 18380 w 3248648"/>
              <a:gd name="connsiteY3-6734" fmla="*/ 1787445 h 3496775"/>
              <a:gd name="connsiteX4-6735" fmla="*/ 0 w 3248648"/>
              <a:gd name="connsiteY4-6736" fmla="*/ 2063143 h 3496775"/>
              <a:gd name="connsiteX5-6737" fmla="*/ 151635 w 3248648"/>
              <a:gd name="connsiteY5-6738" fmla="*/ 1952864 h 3496775"/>
              <a:gd name="connsiteX6-6739" fmla="*/ 188394 w 3248648"/>
              <a:gd name="connsiteY6-6740" fmla="*/ 2003409 h 3496775"/>
              <a:gd name="connsiteX7-6741" fmla="*/ 202179 w 3248648"/>
              <a:gd name="connsiteY7-6742" fmla="*/ 1856369 h 3496775"/>
              <a:gd name="connsiteX8-6743" fmla="*/ 280294 w 3248648"/>
              <a:gd name="connsiteY8-6744" fmla="*/ 2269917 h 3496775"/>
              <a:gd name="connsiteX9-6745" fmla="*/ 36760 w 3248648"/>
              <a:gd name="connsiteY9-6746" fmla="*/ 2550211 h 3496775"/>
              <a:gd name="connsiteX10-6747" fmla="*/ 45950 w 3248648"/>
              <a:gd name="connsiteY10-6748" fmla="*/ 3363521 h 3496775"/>
              <a:gd name="connsiteX11-6749" fmla="*/ 105685 w 3248648"/>
              <a:gd name="connsiteY11-6750" fmla="*/ 3326761 h 3496775"/>
              <a:gd name="connsiteX12-6751" fmla="*/ 133255 w 3248648"/>
              <a:gd name="connsiteY12-6752" fmla="*/ 3469206 h 3496775"/>
              <a:gd name="connsiteX13-6753" fmla="*/ 298674 w 3248648"/>
              <a:gd name="connsiteY13-6754" fmla="*/ 3464611 h 3496775"/>
              <a:gd name="connsiteX14-6755" fmla="*/ 353813 w 3248648"/>
              <a:gd name="connsiteY14-6756" fmla="*/ 3427851 h 3496775"/>
              <a:gd name="connsiteX15-6757" fmla="*/ 174609 w 3248648"/>
              <a:gd name="connsiteY15-6758" fmla="*/ 3276217 h 3496775"/>
              <a:gd name="connsiteX16-6759" fmla="*/ 170014 w 3248648"/>
              <a:gd name="connsiteY16-6760" fmla="*/ 2720225 h 3496775"/>
              <a:gd name="connsiteX17-6761" fmla="*/ 390573 w 3248648"/>
              <a:gd name="connsiteY17-6762" fmla="*/ 2605350 h 3496775"/>
              <a:gd name="connsiteX18-6763" fmla="*/ 298674 w 3248648"/>
              <a:gd name="connsiteY18-6764" fmla="*/ 2734010 h 3496775"/>
              <a:gd name="connsiteX19-6765" fmla="*/ 680057 w 3248648"/>
              <a:gd name="connsiteY19-6766" fmla="*/ 3294597 h 3496775"/>
              <a:gd name="connsiteX20-6767" fmla="*/ 721411 w 3248648"/>
              <a:gd name="connsiteY20-6768" fmla="*/ 3262432 h 3496775"/>
              <a:gd name="connsiteX21-6769" fmla="*/ 735196 w 3248648"/>
              <a:gd name="connsiteY21-6770" fmla="*/ 3363521 h 3496775"/>
              <a:gd name="connsiteX22-6771" fmla="*/ 928185 w 3248648"/>
              <a:gd name="connsiteY22-6772" fmla="*/ 3363521 h 3496775"/>
              <a:gd name="connsiteX23-6773" fmla="*/ 974135 w 3248648"/>
              <a:gd name="connsiteY23-6774" fmla="*/ 3331356 h 3496775"/>
              <a:gd name="connsiteX24-6775" fmla="*/ 758171 w 3248648"/>
              <a:gd name="connsiteY24-6776" fmla="*/ 3193507 h 3496775"/>
              <a:gd name="connsiteX25-6777" fmla="*/ 510043 w 3248648"/>
              <a:gd name="connsiteY25-6778" fmla="*/ 2821314 h 3496775"/>
              <a:gd name="connsiteX26-6779" fmla="*/ 519233 w 3248648"/>
              <a:gd name="connsiteY26-6780" fmla="*/ 2738605 h 3496775"/>
              <a:gd name="connsiteX27-6781" fmla="*/ 914400 w 3248648"/>
              <a:gd name="connsiteY27-6782" fmla="*/ 2334247 h 3496775"/>
              <a:gd name="connsiteX28-6783" fmla="*/ 1709331 w 3248648"/>
              <a:gd name="connsiteY28-6784" fmla="*/ 2380197 h 3496775"/>
              <a:gd name="connsiteX29-6785" fmla="*/ 1585267 w 3248648"/>
              <a:gd name="connsiteY29-6786" fmla="*/ 3248647 h 3496775"/>
              <a:gd name="connsiteX30-6787" fmla="*/ 1622026 w 3248648"/>
              <a:gd name="connsiteY30-6788" fmla="*/ 3239457 h 3496775"/>
              <a:gd name="connsiteX31-6789" fmla="*/ 1617432 w 3248648"/>
              <a:gd name="connsiteY31-6790" fmla="*/ 3386496 h 3496775"/>
              <a:gd name="connsiteX32-6791" fmla="*/ 1824205 w 3248648"/>
              <a:gd name="connsiteY32-6792" fmla="*/ 3450826 h 3496775"/>
              <a:gd name="connsiteX33-6793" fmla="*/ 1856370 w 3248648"/>
              <a:gd name="connsiteY33-6794" fmla="*/ 3391091 h 3496775"/>
              <a:gd name="connsiteX34-6795" fmla="*/ 1718521 w 3248648"/>
              <a:gd name="connsiteY34-6796" fmla="*/ 3303786 h 3496775"/>
              <a:gd name="connsiteX35-6797" fmla="*/ 1746091 w 3248648"/>
              <a:gd name="connsiteY35-6798" fmla="*/ 2908619 h 3496775"/>
              <a:gd name="connsiteX36-6799" fmla="*/ 1870155 w 3248648"/>
              <a:gd name="connsiteY36-6800" fmla="*/ 2623730 h 3496775"/>
              <a:gd name="connsiteX37-6801" fmla="*/ 1975840 w 3248648"/>
              <a:gd name="connsiteY37-6802" fmla="*/ 2844289 h 3496775"/>
              <a:gd name="connsiteX38-6803" fmla="*/ 2058549 w 3248648"/>
              <a:gd name="connsiteY38-6804" fmla="*/ 3060253 h 3496775"/>
              <a:gd name="connsiteX39-6805" fmla="*/ 2104499 w 3248648"/>
              <a:gd name="connsiteY39-6806" fmla="*/ 3358926 h 3496775"/>
              <a:gd name="connsiteX40-6807" fmla="*/ 2141259 w 3248648"/>
              <a:gd name="connsiteY40-6808" fmla="*/ 3326761 h 3496775"/>
              <a:gd name="connsiteX41-6809" fmla="*/ 2168828 w 3248648"/>
              <a:gd name="connsiteY41-6810" fmla="*/ 3496775 h 3496775"/>
              <a:gd name="connsiteX42-6811" fmla="*/ 2325058 w 3248648"/>
              <a:gd name="connsiteY42-6812" fmla="*/ 3496775 h 3496775"/>
              <a:gd name="connsiteX43-6813" fmla="*/ 2380197 w 3248648"/>
              <a:gd name="connsiteY43-6814" fmla="*/ 3455421 h 3496775"/>
              <a:gd name="connsiteX44-6815" fmla="*/ 2219373 w 3248648"/>
              <a:gd name="connsiteY44-6816" fmla="*/ 3358926 h 3496775"/>
              <a:gd name="connsiteX45-6817" fmla="*/ 2145854 w 3248648"/>
              <a:gd name="connsiteY45-6818" fmla="*/ 3087823 h 3496775"/>
              <a:gd name="connsiteX46-6819" fmla="*/ 2072334 w 3248648"/>
              <a:gd name="connsiteY46-6820" fmla="*/ 2609945 h 3496775"/>
              <a:gd name="connsiteX47-6821" fmla="*/ 2072334 w 3248648"/>
              <a:gd name="connsiteY47-6822" fmla="*/ 2357222 h 3496775"/>
              <a:gd name="connsiteX48-6823" fmla="*/ 2348033 w 3248648"/>
              <a:gd name="connsiteY48-6824" fmla="*/ 2173423 h 3496775"/>
              <a:gd name="connsiteX49-6825" fmla="*/ 2609946 w 3248648"/>
              <a:gd name="connsiteY49-6826" fmla="*/ 1787445 h 3496775"/>
              <a:gd name="connsiteX50-6827" fmla="*/ 2651301 w 3248648"/>
              <a:gd name="connsiteY50-6828" fmla="*/ 1438227 h 3496775"/>
              <a:gd name="connsiteX51-6829" fmla="*/ 2798340 w 3248648"/>
              <a:gd name="connsiteY51-6830" fmla="*/ 1387682 h 3496775"/>
              <a:gd name="connsiteX52-6831" fmla="*/ 2779960 w 3248648"/>
              <a:gd name="connsiteY52-6832" fmla="*/ 1291187 h 3496775"/>
              <a:gd name="connsiteX53-6833" fmla="*/ 2770770 w 3248648"/>
              <a:gd name="connsiteY53-6834" fmla="*/ 1231453 h 3496775"/>
              <a:gd name="connsiteX54-6835" fmla="*/ 2775365 w 3248648"/>
              <a:gd name="connsiteY54-6836" fmla="*/ 1102793 h 3496775"/>
              <a:gd name="connsiteX55-6837" fmla="*/ 2853480 w 3248648"/>
              <a:gd name="connsiteY55-6838" fmla="*/ 1185503 h 3496775"/>
              <a:gd name="connsiteX56-6839" fmla="*/ 2807530 w 3248648"/>
              <a:gd name="connsiteY56-6840" fmla="*/ 1066034 h 3496775"/>
              <a:gd name="connsiteX57-6841" fmla="*/ 2835100 w 3248648"/>
              <a:gd name="connsiteY57-6842" fmla="*/ 1020084 h 3496775"/>
              <a:gd name="connsiteX58-6843" fmla="*/ 2986734 w 3248648"/>
              <a:gd name="connsiteY58-6844" fmla="*/ 771955 h 3496775"/>
              <a:gd name="connsiteX59-6845" fmla="*/ 2729415 w 3248648"/>
              <a:gd name="connsiteY59-6846" fmla="*/ 868450 h 3496775"/>
              <a:gd name="connsiteX60-6847" fmla="*/ 3074039 w 3248648"/>
              <a:gd name="connsiteY60-6848" fmla="*/ 496257 h 3496775"/>
              <a:gd name="connsiteX61-6849" fmla="*/ 3248648 w 3248648"/>
              <a:gd name="connsiteY61-6850" fmla="*/ 27569 h 3496775"/>
              <a:gd name="connsiteX62-6851" fmla="*/ 3119988 w 3248648"/>
              <a:gd name="connsiteY62-6852" fmla="*/ 312458 h 3496775"/>
              <a:gd name="connsiteX63-6853" fmla="*/ 3074039 w 3248648"/>
              <a:gd name="connsiteY63-6854" fmla="*/ 27569 h 3496775"/>
              <a:gd name="connsiteX64-6855" fmla="*/ 3046469 w 3248648"/>
              <a:gd name="connsiteY64-6856" fmla="*/ 385977 h 3496775"/>
              <a:gd name="connsiteX65-6857" fmla="*/ 2968354 w 3248648"/>
              <a:gd name="connsiteY65-6858" fmla="*/ 464092 h 3496775"/>
              <a:gd name="connsiteX66-6859" fmla="*/ 2844290 w 3248648"/>
              <a:gd name="connsiteY66-6860" fmla="*/ 73519 h 3496775"/>
              <a:gd name="connsiteX67-6861" fmla="*/ 2876455 w 3248648"/>
              <a:gd name="connsiteY67-6862" fmla="*/ 523827 h 3496775"/>
              <a:gd name="connsiteX68-6863" fmla="*/ 2715630 w 3248648"/>
              <a:gd name="connsiteY68-6864" fmla="*/ 730601 h 3496775"/>
              <a:gd name="connsiteX69-6865" fmla="*/ 2660491 w 3248648"/>
              <a:gd name="connsiteY69-6866" fmla="*/ 583561 h 3496775"/>
              <a:gd name="connsiteX70-6867" fmla="*/ 2660491 w 3248648"/>
              <a:gd name="connsiteY70-6868" fmla="*/ 441117 h 3496775"/>
              <a:gd name="connsiteX71-6869" fmla="*/ 2586971 w 3248648"/>
              <a:gd name="connsiteY71-6870" fmla="*/ 643296 h 3496775"/>
              <a:gd name="connsiteX72-6871" fmla="*/ 2637516 w 3248648"/>
              <a:gd name="connsiteY72-6872" fmla="*/ 776550 h 3496775"/>
              <a:gd name="connsiteX73-6873" fmla="*/ 2632921 w 3248648"/>
              <a:gd name="connsiteY73-6874" fmla="*/ 836285 h 3496775"/>
              <a:gd name="connsiteX74-6875" fmla="*/ 2481287 w 3248648"/>
              <a:gd name="connsiteY74-6876" fmla="*/ 854665 h 3496775"/>
              <a:gd name="connsiteX75-6877" fmla="*/ 2393982 w 3248648"/>
              <a:gd name="connsiteY75-6878" fmla="*/ 753575 h 3496775"/>
              <a:gd name="connsiteX76-6879" fmla="*/ 2439932 w 3248648"/>
              <a:gd name="connsiteY76-6880" fmla="*/ 597346 h 3496775"/>
              <a:gd name="connsiteX77-6881" fmla="*/ 2430742 w 3248648"/>
              <a:gd name="connsiteY77-6882" fmla="*/ 431927 h 3496775"/>
              <a:gd name="connsiteX78-6883" fmla="*/ 2325058 w 3248648"/>
              <a:gd name="connsiteY78-6884" fmla="*/ 689246 h 3496775"/>
              <a:gd name="connsiteX79-6885" fmla="*/ 2040169 w 3248648"/>
              <a:gd name="connsiteY79-6886" fmla="*/ 459497 h 3496775"/>
              <a:gd name="connsiteX80-6887" fmla="*/ 2063144 w 3248648"/>
              <a:gd name="connsiteY80-6888" fmla="*/ 395167 h 3496775"/>
              <a:gd name="connsiteX81-6889" fmla="*/ 2348033 w 3248648"/>
              <a:gd name="connsiteY81-6890" fmla="*/ 206773 h 3496775"/>
              <a:gd name="connsiteX82-6891" fmla="*/ 2035574 w 3248648"/>
              <a:gd name="connsiteY82-6892" fmla="*/ 307863 h 3496775"/>
              <a:gd name="connsiteX83-6893" fmla="*/ 2150449 w 3248648"/>
              <a:gd name="connsiteY83-6894" fmla="*/ 0 h 3496775"/>
              <a:gd name="connsiteX84-6895" fmla="*/ 1966650 w 3248648"/>
              <a:gd name="connsiteY84-6896" fmla="*/ 257318 h 3496775"/>
              <a:gd name="connsiteX85-6897" fmla="*/ 1952865 w 3248648"/>
              <a:gd name="connsiteY85-6898" fmla="*/ 32164 h 3496775"/>
              <a:gd name="connsiteX86-6899" fmla="*/ 1920700 w 3248648"/>
              <a:gd name="connsiteY86-6900" fmla="*/ 385977 h 3496775"/>
              <a:gd name="connsiteX87-6901" fmla="*/ 1776782 w 3248648"/>
              <a:gd name="connsiteY87-6902" fmla="*/ 138130 h 3496775"/>
              <a:gd name="connsiteX88-6903" fmla="*/ 1812524 w 3248648"/>
              <a:gd name="connsiteY88-6904" fmla="*/ 363351 h 3496775"/>
              <a:gd name="connsiteX89-6905" fmla="*/ 2358415 w 3248648"/>
              <a:gd name="connsiteY89-6906" fmla="*/ 907420 h 3496775"/>
              <a:gd name="connsiteX90-6907" fmla="*/ 2235543 w 3248648"/>
              <a:gd name="connsiteY90-6908" fmla="*/ 830779 h 3496775"/>
              <a:gd name="connsiteX91-6909" fmla="*/ 2065635 w 3248648"/>
              <a:gd name="connsiteY91-6910" fmla="*/ 746314 h 3496775"/>
              <a:gd name="connsiteX92-6911" fmla="*/ 2108531 w 3248648"/>
              <a:gd name="connsiteY92-6912" fmla="*/ 998194 h 3496775"/>
              <a:gd name="connsiteX93-6913" fmla="*/ 2259254 w 3248648"/>
              <a:gd name="connsiteY93-6914" fmla="*/ 1067227 h 3496775"/>
              <a:gd name="connsiteX94-6915" fmla="*/ 2285163 w 3248648"/>
              <a:gd name="connsiteY94-6916" fmla="*/ 1144483 h 3496775"/>
              <a:gd name="connsiteX95-6917" fmla="*/ 2187208 w 3248648"/>
              <a:gd name="connsiteY95-6918" fmla="*/ 1396872 h 3496775"/>
              <a:gd name="connsiteX96-6919" fmla="*/ 1962055 w 3248648"/>
              <a:gd name="connsiteY96-6920" fmla="*/ 1419847 h 3496775"/>
              <a:gd name="connsiteX97-6921" fmla="*/ 1658786 w 3248648"/>
              <a:gd name="connsiteY97-6922" fmla="*/ 1452012 h 3496775"/>
              <a:gd name="connsiteX98-6923" fmla="*/ 514638 w 3248648"/>
              <a:gd name="connsiteY98-6924" fmla="*/ 1433632 h 3496775"/>
              <a:gd name="connsiteX0-6925" fmla="*/ 514638 w 3248648"/>
              <a:gd name="connsiteY0-6926" fmla="*/ 1433632 h 3496775"/>
              <a:gd name="connsiteX1-6927" fmla="*/ 514638 w 3248648"/>
              <a:gd name="connsiteY1-6928" fmla="*/ 1433632 h 3496775"/>
              <a:gd name="connsiteX2-6929" fmla="*/ 202179 w 3248648"/>
              <a:gd name="connsiteY2-6930" fmla="*/ 1603646 h 3496775"/>
              <a:gd name="connsiteX3-6931" fmla="*/ 18380 w 3248648"/>
              <a:gd name="connsiteY3-6932" fmla="*/ 1787445 h 3496775"/>
              <a:gd name="connsiteX4-6933" fmla="*/ 0 w 3248648"/>
              <a:gd name="connsiteY4-6934" fmla="*/ 2063143 h 3496775"/>
              <a:gd name="connsiteX5-6935" fmla="*/ 151635 w 3248648"/>
              <a:gd name="connsiteY5-6936" fmla="*/ 1952864 h 3496775"/>
              <a:gd name="connsiteX6-6937" fmla="*/ 188394 w 3248648"/>
              <a:gd name="connsiteY6-6938" fmla="*/ 2003409 h 3496775"/>
              <a:gd name="connsiteX7-6939" fmla="*/ 202179 w 3248648"/>
              <a:gd name="connsiteY7-6940" fmla="*/ 1856369 h 3496775"/>
              <a:gd name="connsiteX8-6941" fmla="*/ 280294 w 3248648"/>
              <a:gd name="connsiteY8-6942" fmla="*/ 2269917 h 3496775"/>
              <a:gd name="connsiteX9-6943" fmla="*/ 36760 w 3248648"/>
              <a:gd name="connsiteY9-6944" fmla="*/ 2550211 h 3496775"/>
              <a:gd name="connsiteX10-6945" fmla="*/ 45950 w 3248648"/>
              <a:gd name="connsiteY10-6946" fmla="*/ 3363521 h 3496775"/>
              <a:gd name="connsiteX11-6947" fmla="*/ 105685 w 3248648"/>
              <a:gd name="connsiteY11-6948" fmla="*/ 3326761 h 3496775"/>
              <a:gd name="connsiteX12-6949" fmla="*/ 133255 w 3248648"/>
              <a:gd name="connsiteY12-6950" fmla="*/ 3469206 h 3496775"/>
              <a:gd name="connsiteX13-6951" fmla="*/ 298674 w 3248648"/>
              <a:gd name="connsiteY13-6952" fmla="*/ 3464611 h 3496775"/>
              <a:gd name="connsiteX14-6953" fmla="*/ 353813 w 3248648"/>
              <a:gd name="connsiteY14-6954" fmla="*/ 3427851 h 3496775"/>
              <a:gd name="connsiteX15-6955" fmla="*/ 174609 w 3248648"/>
              <a:gd name="connsiteY15-6956" fmla="*/ 3276217 h 3496775"/>
              <a:gd name="connsiteX16-6957" fmla="*/ 170014 w 3248648"/>
              <a:gd name="connsiteY16-6958" fmla="*/ 2720225 h 3496775"/>
              <a:gd name="connsiteX17-6959" fmla="*/ 390573 w 3248648"/>
              <a:gd name="connsiteY17-6960" fmla="*/ 2605350 h 3496775"/>
              <a:gd name="connsiteX18-6961" fmla="*/ 298674 w 3248648"/>
              <a:gd name="connsiteY18-6962" fmla="*/ 2734010 h 3496775"/>
              <a:gd name="connsiteX19-6963" fmla="*/ 680057 w 3248648"/>
              <a:gd name="connsiteY19-6964" fmla="*/ 3294597 h 3496775"/>
              <a:gd name="connsiteX20-6965" fmla="*/ 721411 w 3248648"/>
              <a:gd name="connsiteY20-6966" fmla="*/ 3262432 h 3496775"/>
              <a:gd name="connsiteX21-6967" fmla="*/ 735196 w 3248648"/>
              <a:gd name="connsiteY21-6968" fmla="*/ 3363521 h 3496775"/>
              <a:gd name="connsiteX22-6969" fmla="*/ 928185 w 3248648"/>
              <a:gd name="connsiteY22-6970" fmla="*/ 3363521 h 3496775"/>
              <a:gd name="connsiteX23-6971" fmla="*/ 974135 w 3248648"/>
              <a:gd name="connsiteY23-6972" fmla="*/ 3331356 h 3496775"/>
              <a:gd name="connsiteX24-6973" fmla="*/ 758171 w 3248648"/>
              <a:gd name="connsiteY24-6974" fmla="*/ 3193507 h 3496775"/>
              <a:gd name="connsiteX25-6975" fmla="*/ 510043 w 3248648"/>
              <a:gd name="connsiteY25-6976" fmla="*/ 2821314 h 3496775"/>
              <a:gd name="connsiteX26-6977" fmla="*/ 519233 w 3248648"/>
              <a:gd name="connsiteY26-6978" fmla="*/ 2738605 h 3496775"/>
              <a:gd name="connsiteX27-6979" fmla="*/ 914400 w 3248648"/>
              <a:gd name="connsiteY27-6980" fmla="*/ 2334247 h 3496775"/>
              <a:gd name="connsiteX28-6981" fmla="*/ 1709331 w 3248648"/>
              <a:gd name="connsiteY28-6982" fmla="*/ 2380197 h 3496775"/>
              <a:gd name="connsiteX29-6983" fmla="*/ 1585267 w 3248648"/>
              <a:gd name="connsiteY29-6984" fmla="*/ 3248647 h 3496775"/>
              <a:gd name="connsiteX30-6985" fmla="*/ 1622026 w 3248648"/>
              <a:gd name="connsiteY30-6986" fmla="*/ 3239457 h 3496775"/>
              <a:gd name="connsiteX31-6987" fmla="*/ 1617432 w 3248648"/>
              <a:gd name="connsiteY31-6988" fmla="*/ 3386496 h 3496775"/>
              <a:gd name="connsiteX32-6989" fmla="*/ 1824205 w 3248648"/>
              <a:gd name="connsiteY32-6990" fmla="*/ 3450826 h 3496775"/>
              <a:gd name="connsiteX33-6991" fmla="*/ 1856370 w 3248648"/>
              <a:gd name="connsiteY33-6992" fmla="*/ 3391091 h 3496775"/>
              <a:gd name="connsiteX34-6993" fmla="*/ 1718521 w 3248648"/>
              <a:gd name="connsiteY34-6994" fmla="*/ 3303786 h 3496775"/>
              <a:gd name="connsiteX35-6995" fmla="*/ 1746091 w 3248648"/>
              <a:gd name="connsiteY35-6996" fmla="*/ 2908619 h 3496775"/>
              <a:gd name="connsiteX36-6997" fmla="*/ 1870155 w 3248648"/>
              <a:gd name="connsiteY36-6998" fmla="*/ 2623730 h 3496775"/>
              <a:gd name="connsiteX37-6999" fmla="*/ 1975840 w 3248648"/>
              <a:gd name="connsiteY37-7000" fmla="*/ 2844289 h 3496775"/>
              <a:gd name="connsiteX38-7001" fmla="*/ 2058549 w 3248648"/>
              <a:gd name="connsiteY38-7002" fmla="*/ 3060253 h 3496775"/>
              <a:gd name="connsiteX39-7003" fmla="*/ 2104499 w 3248648"/>
              <a:gd name="connsiteY39-7004" fmla="*/ 3358926 h 3496775"/>
              <a:gd name="connsiteX40-7005" fmla="*/ 2141259 w 3248648"/>
              <a:gd name="connsiteY40-7006" fmla="*/ 3326761 h 3496775"/>
              <a:gd name="connsiteX41-7007" fmla="*/ 2168828 w 3248648"/>
              <a:gd name="connsiteY41-7008" fmla="*/ 3496775 h 3496775"/>
              <a:gd name="connsiteX42-7009" fmla="*/ 2325058 w 3248648"/>
              <a:gd name="connsiteY42-7010" fmla="*/ 3496775 h 3496775"/>
              <a:gd name="connsiteX43-7011" fmla="*/ 2380197 w 3248648"/>
              <a:gd name="connsiteY43-7012" fmla="*/ 3455421 h 3496775"/>
              <a:gd name="connsiteX44-7013" fmla="*/ 2219373 w 3248648"/>
              <a:gd name="connsiteY44-7014" fmla="*/ 3358926 h 3496775"/>
              <a:gd name="connsiteX45-7015" fmla="*/ 2145854 w 3248648"/>
              <a:gd name="connsiteY45-7016" fmla="*/ 3087823 h 3496775"/>
              <a:gd name="connsiteX46-7017" fmla="*/ 2072334 w 3248648"/>
              <a:gd name="connsiteY46-7018" fmla="*/ 2609945 h 3496775"/>
              <a:gd name="connsiteX47-7019" fmla="*/ 2072334 w 3248648"/>
              <a:gd name="connsiteY47-7020" fmla="*/ 2357222 h 3496775"/>
              <a:gd name="connsiteX48-7021" fmla="*/ 2348033 w 3248648"/>
              <a:gd name="connsiteY48-7022" fmla="*/ 2173423 h 3496775"/>
              <a:gd name="connsiteX49-7023" fmla="*/ 2609946 w 3248648"/>
              <a:gd name="connsiteY49-7024" fmla="*/ 1787445 h 3496775"/>
              <a:gd name="connsiteX50-7025" fmla="*/ 2651301 w 3248648"/>
              <a:gd name="connsiteY50-7026" fmla="*/ 1438227 h 3496775"/>
              <a:gd name="connsiteX51-7027" fmla="*/ 2798340 w 3248648"/>
              <a:gd name="connsiteY51-7028" fmla="*/ 1387682 h 3496775"/>
              <a:gd name="connsiteX52-7029" fmla="*/ 2779960 w 3248648"/>
              <a:gd name="connsiteY52-7030" fmla="*/ 1291187 h 3496775"/>
              <a:gd name="connsiteX53-7031" fmla="*/ 2770770 w 3248648"/>
              <a:gd name="connsiteY53-7032" fmla="*/ 1231453 h 3496775"/>
              <a:gd name="connsiteX54-7033" fmla="*/ 2775365 w 3248648"/>
              <a:gd name="connsiteY54-7034" fmla="*/ 1102793 h 3496775"/>
              <a:gd name="connsiteX55-7035" fmla="*/ 2853480 w 3248648"/>
              <a:gd name="connsiteY55-7036" fmla="*/ 1185503 h 3496775"/>
              <a:gd name="connsiteX56-7037" fmla="*/ 2807530 w 3248648"/>
              <a:gd name="connsiteY56-7038" fmla="*/ 1066034 h 3496775"/>
              <a:gd name="connsiteX57-7039" fmla="*/ 2835100 w 3248648"/>
              <a:gd name="connsiteY57-7040" fmla="*/ 1020084 h 3496775"/>
              <a:gd name="connsiteX58-7041" fmla="*/ 2986734 w 3248648"/>
              <a:gd name="connsiteY58-7042" fmla="*/ 771955 h 3496775"/>
              <a:gd name="connsiteX59-7043" fmla="*/ 2729415 w 3248648"/>
              <a:gd name="connsiteY59-7044" fmla="*/ 868450 h 3496775"/>
              <a:gd name="connsiteX60-7045" fmla="*/ 3074039 w 3248648"/>
              <a:gd name="connsiteY60-7046" fmla="*/ 496257 h 3496775"/>
              <a:gd name="connsiteX61-7047" fmla="*/ 3248648 w 3248648"/>
              <a:gd name="connsiteY61-7048" fmla="*/ 27569 h 3496775"/>
              <a:gd name="connsiteX62-7049" fmla="*/ 3119988 w 3248648"/>
              <a:gd name="connsiteY62-7050" fmla="*/ 312458 h 3496775"/>
              <a:gd name="connsiteX63-7051" fmla="*/ 3074039 w 3248648"/>
              <a:gd name="connsiteY63-7052" fmla="*/ 27569 h 3496775"/>
              <a:gd name="connsiteX64-7053" fmla="*/ 3046469 w 3248648"/>
              <a:gd name="connsiteY64-7054" fmla="*/ 385977 h 3496775"/>
              <a:gd name="connsiteX65-7055" fmla="*/ 2968354 w 3248648"/>
              <a:gd name="connsiteY65-7056" fmla="*/ 464092 h 3496775"/>
              <a:gd name="connsiteX66-7057" fmla="*/ 2844290 w 3248648"/>
              <a:gd name="connsiteY66-7058" fmla="*/ 73519 h 3496775"/>
              <a:gd name="connsiteX67-7059" fmla="*/ 2876455 w 3248648"/>
              <a:gd name="connsiteY67-7060" fmla="*/ 523827 h 3496775"/>
              <a:gd name="connsiteX68-7061" fmla="*/ 2715630 w 3248648"/>
              <a:gd name="connsiteY68-7062" fmla="*/ 730601 h 3496775"/>
              <a:gd name="connsiteX69-7063" fmla="*/ 2660491 w 3248648"/>
              <a:gd name="connsiteY69-7064" fmla="*/ 583561 h 3496775"/>
              <a:gd name="connsiteX70-7065" fmla="*/ 2660491 w 3248648"/>
              <a:gd name="connsiteY70-7066" fmla="*/ 441117 h 3496775"/>
              <a:gd name="connsiteX71-7067" fmla="*/ 2586971 w 3248648"/>
              <a:gd name="connsiteY71-7068" fmla="*/ 643296 h 3496775"/>
              <a:gd name="connsiteX72-7069" fmla="*/ 2637516 w 3248648"/>
              <a:gd name="connsiteY72-7070" fmla="*/ 776550 h 3496775"/>
              <a:gd name="connsiteX73-7071" fmla="*/ 2632921 w 3248648"/>
              <a:gd name="connsiteY73-7072" fmla="*/ 836285 h 3496775"/>
              <a:gd name="connsiteX74-7073" fmla="*/ 2481287 w 3248648"/>
              <a:gd name="connsiteY74-7074" fmla="*/ 854665 h 3496775"/>
              <a:gd name="connsiteX75-7075" fmla="*/ 2393982 w 3248648"/>
              <a:gd name="connsiteY75-7076" fmla="*/ 753575 h 3496775"/>
              <a:gd name="connsiteX76-7077" fmla="*/ 2439932 w 3248648"/>
              <a:gd name="connsiteY76-7078" fmla="*/ 597346 h 3496775"/>
              <a:gd name="connsiteX77-7079" fmla="*/ 2430742 w 3248648"/>
              <a:gd name="connsiteY77-7080" fmla="*/ 431927 h 3496775"/>
              <a:gd name="connsiteX78-7081" fmla="*/ 2325058 w 3248648"/>
              <a:gd name="connsiteY78-7082" fmla="*/ 689246 h 3496775"/>
              <a:gd name="connsiteX79-7083" fmla="*/ 2040169 w 3248648"/>
              <a:gd name="connsiteY79-7084" fmla="*/ 459497 h 3496775"/>
              <a:gd name="connsiteX80-7085" fmla="*/ 2063144 w 3248648"/>
              <a:gd name="connsiteY80-7086" fmla="*/ 395167 h 3496775"/>
              <a:gd name="connsiteX81-7087" fmla="*/ 2348033 w 3248648"/>
              <a:gd name="connsiteY81-7088" fmla="*/ 206773 h 3496775"/>
              <a:gd name="connsiteX82-7089" fmla="*/ 2035574 w 3248648"/>
              <a:gd name="connsiteY82-7090" fmla="*/ 307863 h 3496775"/>
              <a:gd name="connsiteX83-7091" fmla="*/ 2150449 w 3248648"/>
              <a:gd name="connsiteY83-7092" fmla="*/ 0 h 3496775"/>
              <a:gd name="connsiteX84-7093" fmla="*/ 1966650 w 3248648"/>
              <a:gd name="connsiteY84-7094" fmla="*/ 257318 h 3496775"/>
              <a:gd name="connsiteX85-7095" fmla="*/ 1952865 w 3248648"/>
              <a:gd name="connsiteY85-7096" fmla="*/ 32164 h 3496775"/>
              <a:gd name="connsiteX86-7097" fmla="*/ 1923366 w 3248648"/>
              <a:gd name="connsiteY86-7098" fmla="*/ 375313 h 3496775"/>
              <a:gd name="connsiteX87-7099" fmla="*/ 1776782 w 3248648"/>
              <a:gd name="connsiteY87-7100" fmla="*/ 138130 h 3496775"/>
              <a:gd name="connsiteX88-7101" fmla="*/ 1812524 w 3248648"/>
              <a:gd name="connsiteY88-7102" fmla="*/ 363351 h 3496775"/>
              <a:gd name="connsiteX89-7103" fmla="*/ 2358415 w 3248648"/>
              <a:gd name="connsiteY89-7104" fmla="*/ 907420 h 3496775"/>
              <a:gd name="connsiteX90-7105" fmla="*/ 2235543 w 3248648"/>
              <a:gd name="connsiteY90-7106" fmla="*/ 830779 h 3496775"/>
              <a:gd name="connsiteX91-7107" fmla="*/ 2065635 w 3248648"/>
              <a:gd name="connsiteY91-7108" fmla="*/ 746314 h 3496775"/>
              <a:gd name="connsiteX92-7109" fmla="*/ 2108531 w 3248648"/>
              <a:gd name="connsiteY92-7110" fmla="*/ 998194 h 3496775"/>
              <a:gd name="connsiteX93-7111" fmla="*/ 2259254 w 3248648"/>
              <a:gd name="connsiteY93-7112" fmla="*/ 1067227 h 3496775"/>
              <a:gd name="connsiteX94-7113" fmla="*/ 2285163 w 3248648"/>
              <a:gd name="connsiteY94-7114" fmla="*/ 1144483 h 3496775"/>
              <a:gd name="connsiteX95-7115" fmla="*/ 2187208 w 3248648"/>
              <a:gd name="connsiteY95-7116" fmla="*/ 1396872 h 3496775"/>
              <a:gd name="connsiteX96-7117" fmla="*/ 1962055 w 3248648"/>
              <a:gd name="connsiteY96-7118" fmla="*/ 1419847 h 3496775"/>
              <a:gd name="connsiteX97-7119" fmla="*/ 1658786 w 3248648"/>
              <a:gd name="connsiteY97-7120" fmla="*/ 1452012 h 3496775"/>
              <a:gd name="connsiteX98-7121" fmla="*/ 514638 w 3248648"/>
              <a:gd name="connsiteY98-7122" fmla="*/ 1433632 h 3496775"/>
              <a:gd name="connsiteX0-7123" fmla="*/ 514638 w 3248648"/>
              <a:gd name="connsiteY0-7124" fmla="*/ 1433632 h 3496775"/>
              <a:gd name="connsiteX1-7125" fmla="*/ 514638 w 3248648"/>
              <a:gd name="connsiteY1-7126" fmla="*/ 1433632 h 3496775"/>
              <a:gd name="connsiteX2-7127" fmla="*/ 202179 w 3248648"/>
              <a:gd name="connsiteY2-7128" fmla="*/ 1603646 h 3496775"/>
              <a:gd name="connsiteX3-7129" fmla="*/ 18380 w 3248648"/>
              <a:gd name="connsiteY3-7130" fmla="*/ 1787445 h 3496775"/>
              <a:gd name="connsiteX4-7131" fmla="*/ 0 w 3248648"/>
              <a:gd name="connsiteY4-7132" fmla="*/ 2063143 h 3496775"/>
              <a:gd name="connsiteX5-7133" fmla="*/ 151635 w 3248648"/>
              <a:gd name="connsiteY5-7134" fmla="*/ 1952864 h 3496775"/>
              <a:gd name="connsiteX6-7135" fmla="*/ 188394 w 3248648"/>
              <a:gd name="connsiteY6-7136" fmla="*/ 2003409 h 3496775"/>
              <a:gd name="connsiteX7-7137" fmla="*/ 202179 w 3248648"/>
              <a:gd name="connsiteY7-7138" fmla="*/ 1856369 h 3496775"/>
              <a:gd name="connsiteX8-7139" fmla="*/ 280294 w 3248648"/>
              <a:gd name="connsiteY8-7140" fmla="*/ 2269917 h 3496775"/>
              <a:gd name="connsiteX9-7141" fmla="*/ 36760 w 3248648"/>
              <a:gd name="connsiteY9-7142" fmla="*/ 2550211 h 3496775"/>
              <a:gd name="connsiteX10-7143" fmla="*/ 45950 w 3248648"/>
              <a:gd name="connsiteY10-7144" fmla="*/ 3363521 h 3496775"/>
              <a:gd name="connsiteX11-7145" fmla="*/ 105685 w 3248648"/>
              <a:gd name="connsiteY11-7146" fmla="*/ 3326761 h 3496775"/>
              <a:gd name="connsiteX12-7147" fmla="*/ 133255 w 3248648"/>
              <a:gd name="connsiteY12-7148" fmla="*/ 3469206 h 3496775"/>
              <a:gd name="connsiteX13-7149" fmla="*/ 298674 w 3248648"/>
              <a:gd name="connsiteY13-7150" fmla="*/ 3464611 h 3496775"/>
              <a:gd name="connsiteX14-7151" fmla="*/ 353813 w 3248648"/>
              <a:gd name="connsiteY14-7152" fmla="*/ 3427851 h 3496775"/>
              <a:gd name="connsiteX15-7153" fmla="*/ 174609 w 3248648"/>
              <a:gd name="connsiteY15-7154" fmla="*/ 3276217 h 3496775"/>
              <a:gd name="connsiteX16-7155" fmla="*/ 170014 w 3248648"/>
              <a:gd name="connsiteY16-7156" fmla="*/ 2720225 h 3496775"/>
              <a:gd name="connsiteX17-7157" fmla="*/ 390573 w 3248648"/>
              <a:gd name="connsiteY17-7158" fmla="*/ 2605350 h 3496775"/>
              <a:gd name="connsiteX18-7159" fmla="*/ 298674 w 3248648"/>
              <a:gd name="connsiteY18-7160" fmla="*/ 2734010 h 3496775"/>
              <a:gd name="connsiteX19-7161" fmla="*/ 680057 w 3248648"/>
              <a:gd name="connsiteY19-7162" fmla="*/ 3294597 h 3496775"/>
              <a:gd name="connsiteX20-7163" fmla="*/ 721411 w 3248648"/>
              <a:gd name="connsiteY20-7164" fmla="*/ 3262432 h 3496775"/>
              <a:gd name="connsiteX21-7165" fmla="*/ 735196 w 3248648"/>
              <a:gd name="connsiteY21-7166" fmla="*/ 3363521 h 3496775"/>
              <a:gd name="connsiteX22-7167" fmla="*/ 928185 w 3248648"/>
              <a:gd name="connsiteY22-7168" fmla="*/ 3363521 h 3496775"/>
              <a:gd name="connsiteX23-7169" fmla="*/ 974135 w 3248648"/>
              <a:gd name="connsiteY23-7170" fmla="*/ 3331356 h 3496775"/>
              <a:gd name="connsiteX24-7171" fmla="*/ 758171 w 3248648"/>
              <a:gd name="connsiteY24-7172" fmla="*/ 3193507 h 3496775"/>
              <a:gd name="connsiteX25-7173" fmla="*/ 510043 w 3248648"/>
              <a:gd name="connsiteY25-7174" fmla="*/ 2821314 h 3496775"/>
              <a:gd name="connsiteX26-7175" fmla="*/ 519233 w 3248648"/>
              <a:gd name="connsiteY26-7176" fmla="*/ 2738605 h 3496775"/>
              <a:gd name="connsiteX27-7177" fmla="*/ 914400 w 3248648"/>
              <a:gd name="connsiteY27-7178" fmla="*/ 2334247 h 3496775"/>
              <a:gd name="connsiteX28-7179" fmla="*/ 1709331 w 3248648"/>
              <a:gd name="connsiteY28-7180" fmla="*/ 2380197 h 3496775"/>
              <a:gd name="connsiteX29-7181" fmla="*/ 1585267 w 3248648"/>
              <a:gd name="connsiteY29-7182" fmla="*/ 3248647 h 3496775"/>
              <a:gd name="connsiteX30-7183" fmla="*/ 1622026 w 3248648"/>
              <a:gd name="connsiteY30-7184" fmla="*/ 3239457 h 3496775"/>
              <a:gd name="connsiteX31-7185" fmla="*/ 1617432 w 3248648"/>
              <a:gd name="connsiteY31-7186" fmla="*/ 3386496 h 3496775"/>
              <a:gd name="connsiteX32-7187" fmla="*/ 1824205 w 3248648"/>
              <a:gd name="connsiteY32-7188" fmla="*/ 3450826 h 3496775"/>
              <a:gd name="connsiteX33-7189" fmla="*/ 1856370 w 3248648"/>
              <a:gd name="connsiteY33-7190" fmla="*/ 3391091 h 3496775"/>
              <a:gd name="connsiteX34-7191" fmla="*/ 1718521 w 3248648"/>
              <a:gd name="connsiteY34-7192" fmla="*/ 3303786 h 3496775"/>
              <a:gd name="connsiteX35-7193" fmla="*/ 1746091 w 3248648"/>
              <a:gd name="connsiteY35-7194" fmla="*/ 2908619 h 3496775"/>
              <a:gd name="connsiteX36-7195" fmla="*/ 1870155 w 3248648"/>
              <a:gd name="connsiteY36-7196" fmla="*/ 2623730 h 3496775"/>
              <a:gd name="connsiteX37-7197" fmla="*/ 1975840 w 3248648"/>
              <a:gd name="connsiteY37-7198" fmla="*/ 2844289 h 3496775"/>
              <a:gd name="connsiteX38-7199" fmla="*/ 2058549 w 3248648"/>
              <a:gd name="connsiteY38-7200" fmla="*/ 3060253 h 3496775"/>
              <a:gd name="connsiteX39-7201" fmla="*/ 2104499 w 3248648"/>
              <a:gd name="connsiteY39-7202" fmla="*/ 3358926 h 3496775"/>
              <a:gd name="connsiteX40-7203" fmla="*/ 2141259 w 3248648"/>
              <a:gd name="connsiteY40-7204" fmla="*/ 3326761 h 3496775"/>
              <a:gd name="connsiteX41-7205" fmla="*/ 2168828 w 3248648"/>
              <a:gd name="connsiteY41-7206" fmla="*/ 3496775 h 3496775"/>
              <a:gd name="connsiteX42-7207" fmla="*/ 2325058 w 3248648"/>
              <a:gd name="connsiteY42-7208" fmla="*/ 3496775 h 3496775"/>
              <a:gd name="connsiteX43-7209" fmla="*/ 2380197 w 3248648"/>
              <a:gd name="connsiteY43-7210" fmla="*/ 3455421 h 3496775"/>
              <a:gd name="connsiteX44-7211" fmla="*/ 2219373 w 3248648"/>
              <a:gd name="connsiteY44-7212" fmla="*/ 3358926 h 3496775"/>
              <a:gd name="connsiteX45-7213" fmla="*/ 2145854 w 3248648"/>
              <a:gd name="connsiteY45-7214" fmla="*/ 3087823 h 3496775"/>
              <a:gd name="connsiteX46-7215" fmla="*/ 2072334 w 3248648"/>
              <a:gd name="connsiteY46-7216" fmla="*/ 2609945 h 3496775"/>
              <a:gd name="connsiteX47-7217" fmla="*/ 2072334 w 3248648"/>
              <a:gd name="connsiteY47-7218" fmla="*/ 2357222 h 3496775"/>
              <a:gd name="connsiteX48-7219" fmla="*/ 2348033 w 3248648"/>
              <a:gd name="connsiteY48-7220" fmla="*/ 2173423 h 3496775"/>
              <a:gd name="connsiteX49-7221" fmla="*/ 2609946 w 3248648"/>
              <a:gd name="connsiteY49-7222" fmla="*/ 1787445 h 3496775"/>
              <a:gd name="connsiteX50-7223" fmla="*/ 2651301 w 3248648"/>
              <a:gd name="connsiteY50-7224" fmla="*/ 1438227 h 3496775"/>
              <a:gd name="connsiteX51-7225" fmla="*/ 2798340 w 3248648"/>
              <a:gd name="connsiteY51-7226" fmla="*/ 1387682 h 3496775"/>
              <a:gd name="connsiteX52-7227" fmla="*/ 2779960 w 3248648"/>
              <a:gd name="connsiteY52-7228" fmla="*/ 1291187 h 3496775"/>
              <a:gd name="connsiteX53-7229" fmla="*/ 2770770 w 3248648"/>
              <a:gd name="connsiteY53-7230" fmla="*/ 1231453 h 3496775"/>
              <a:gd name="connsiteX54-7231" fmla="*/ 2775365 w 3248648"/>
              <a:gd name="connsiteY54-7232" fmla="*/ 1102793 h 3496775"/>
              <a:gd name="connsiteX55-7233" fmla="*/ 2853480 w 3248648"/>
              <a:gd name="connsiteY55-7234" fmla="*/ 1185503 h 3496775"/>
              <a:gd name="connsiteX56-7235" fmla="*/ 2807530 w 3248648"/>
              <a:gd name="connsiteY56-7236" fmla="*/ 1066034 h 3496775"/>
              <a:gd name="connsiteX57-7237" fmla="*/ 2835100 w 3248648"/>
              <a:gd name="connsiteY57-7238" fmla="*/ 1020084 h 3496775"/>
              <a:gd name="connsiteX58-7239" fmla="*/ 2986734 w 3248648"/>
              <a:gd name="connsiteY58-7240" fmla="*/ 771955 h 3496775"/>
              <a:gd name="connsiteX59-7241" fmla="*/ 2729415 w 3248648"/>
              <a:gd name="connsiteY59-7242" fmla="*/ 868450 h 3496775"/>
              <a:gd name="connsiteX60-7243" fmla="*/ 3074039 w 3248648"/>
              <a:gd name="connsiteY60-7244" fmla="*/ 496257 h 3496775"/>
              <a:gd name="connsiteX61-7245" fmla="*/ 3248648 w 3248648"/>
              <a:gd name="connsiteY61-7246" fmla="*/ 27569 h 3496775"/>
              <a:gd name="connsiteX62-7247" fmla="*/ 3119988 w 3248648"/>
              <a:gd name="connsiteY62-7248" fmla="*/ 312458 h 3496775"/>
              <a:gd name="connsiteX63-7249" fmla="*/ 3074039 w 3248648"/>
              <a:gd name="connsiteY63-7250" fmla="*/ 27569 h 3496775"/>
              <a:gd name="connsiteX64-7251" fmla="*/ 3046469 w 3248648"/>
              <a:gd name="connsiteY64-7252" fmla="*/ 385977 h 3496775"/>
              <a:gd name="connsiteX65-7253" fmla="*/ 2968354 w 3248648"/>
              <a:gd name="connsiteY65-7254" fmla="*/ 464092 h 3496775"/>
              <a:gd name="connsiteX66-7255" fmla="*/ 2844290 w 3248648"/>
              <a:gd name="connsiteY66-7256" fmla="*/ 73519 h 3496775"/>
              <a:gd name="connsiteX67-7257" fmla="*/ 2876455 w 3248648"/>
              <a:gd name="connsiteY67-7258" fmla="*/ 523827 h 3496775"/>
              <a:gd name="connsiteX68-7259" fmla="*/ 2715630 w 3248648"/>
              <a:gd name="connsiteY68-7260" fmla="*/ 730601 h 3496775"/>
              <a:gd name="connsiteX69-7261" fmla="*/ 2660491 w 3248648"/>
              <a:gd name="connsiteY69-7262" fmla="*/ 583561 h 3496775"/>
              <a:gd name="connsiteX70-7263" fmla="*/ 2660491 w 3248648"/>
              <a:gd name="connsiteY70-7264" fmla="*/ 441117 h 3496775"/>
              <a:gd name="connsiteX71-7265" fmla="*/ 2586971 w 3248648"/>
              <a:gd name="connsiteY71-7266" fmla="*/ 643296 h 3496775"/>
              <a:gd name="connsiteX72-7267" fmla="*/ 2637516 w 3248648"/>
              <a:gd name="connsiteY72-7268" fmla="*/ 776550 h 3496775"/>
              <a:gd name="connsiteX73-7269" fmla="*/ 2632921 w 3248648"/>
              <a:gd name="connsiteY73-7270" fmla="*/ 836285 h 3496775"/>
              <a:gd name="connsiteX74-7271" fmla="*/ 2481287 w 3248648"/>
              <a:gd name="connsiteY74-7272" fmla="*/ 854665 h 3496775"/>
              <a:gd name="connsiteX75-7273" fmla="*/ 2393982 w 3248648"/>
              <a:gd name="connsiteY75-7274" fmla="*/ 753575 h 3496775"/>
              <a:gd name="connsiteX76-7275" fmla="*/ 2439932 w 3248648"/>
              <a:gd name="connsiteY76-7276" fmla="*/ 597346 h 3496775"/>
              <a:gd name="connsiteX77-7277" fmla="*/ 2430742 w 3248648"/>
              <a:gd name="connsiteY77-7278" fmla="*/ 431927 h 3496775"/>
              <a:gd name="connsiteX78-7279" fmla="*/ 2325058 w 3248648"/>
              <a:gd name="connsiteY78-7280" fmla="*/ 689246 h 3496775"/>
              <a:gd name="connsiteX79-7281" fmla="*/ 2040169 w 3248648"/>
              <a:gd name="connsiteY79-7282" fmla="*/ 459497 h 3496775"/>
              <a:gd name="connsiteX80-7283" fmla="*/ 2063144 w 3248648"/>
              <a:gd name="connsiteY80-7284" fmla="*/ 395167 h 3496775"/>
              <a:gd name="connsiteX81-7285" fmla="*/ 2348033 w 3248648"/>
              <a:gd name="connsiteY81-7286" fmla="*/ 206773 h 3496775"/>
              <a:gd name="connsiteX82-7287" fmla="*/ 2035574 w 3248648"/>
              <a:gd name="connsiteY82-7288" fmla="*/ 307863 h 3496775"/>
              <a:gd name="connsiteX83-7289" fmla="*/ 2150449 w 3248648"/>
              <a:gd name="connsiteY83-7290" fmla="*/ 0 h 3496775"/>
              <a:gd name="connsiteX84-7291" fmla="*/ 1966650 w 3248648"/>
              <a:gd name="connsiteY84-7292" fmla="*/ 257318 h 3496775"/>
              <a:gd name="connsiteX85-7293" fmla="*/ 1952865 w 3248648"/>
              <a:gd name="connsiteY85-7294" fmla="*/ 32164 h 3496775"/>
              <a:gd name="connsiteX86-7295" fmla="*/ 1923366 w 3248648"/>
              <a:gd name="connsiteY86-7296" fmla="*/ 375313 h 3496775"/>
              <a:gd name="connsiteX87-7297" fmla="*/ 1776782 w 3248648"/>
              <a:gd name="connsiteY87-7298" fmla="*/ 138130 h 3496775"/>
              <a:gd name="connsiteX88-7299" fmla="*/ 1812524 w 3248648"/>
              <a:gd name="connsiteY88-7300" fmla="*/ 363351 h 3496775"/>
              <a:gd name="connsiteX89-7301" fmla="*/ 2358415 w 3248648"/>
              <a:gd name="connsiteY89-7302" fmla="*/ 907420 h 3496775"/>
              <a:gd name="connsiteX90-7303" fmla="*/ 2235543 w 3248648"/>
              <a:gd name="connsiteY90-7304" fmla="*/ 830779 h 3496775"/>
              <a:gd name="connsiteX91-7305" fmla="*/ 2065635 w 3248648"/>
              <a:gd name="connsiteY91-7306" fmla="*/ 746314 h 3496775"/>
              <a:gd name="connsiteX92-7307" fmla="*/ 2108531 w 3248648"/>
              <a:gd name="connsiteY92-7308" fmla="*/ 998194 h 3496775"/>
              <a:gd name="connsiteX93-7309" fmla="*/ 2259254 w 3248648"/>
              <a:gd name="connsiteY93-7310" fmla="*/ 1067227 h 3496775"/>
              <a:gd name="connsiteX94-7311" fmla="*/ 2285163 w 3248648"/>
              <a:gd name="connsiteY94-7312" fmla="*/ 1144483 h 3496775"/>
              <a:gd name="connsiteX95-7313" fmla="*/ 2187208 w 3248648"/>
              <a:gd name="connsiteY95-7314" fmla="*/ 1396872 h 3496775"/>
              <a:gd name="connsiteX96-7315" fmla="*/ 1962055 w 3248648"/>
              <a:gd name="connsiteY96-7316" fmla="*/ 1419847 h 3496775"/>
              <a:gd name="connsiteX97-7317" fmla="*/ 1658786 w 3248648"/>
              <a:gd name="connsiteY97-7318" fmla="*/ 1452012 h 3496775"/>
              <a:gd name="connsiteX98-7319" fmla="*/ 514638 w 3248648"/>
              <a:gd name="connsiteY98-7320" fmla="*/ 1433632 h 3496775"/>
              <a:gd name="connsiteX0-7321" fmla="*/ 514638 w 3248648"/>
              <a:gd name="connsiteY0-7322" fmla="*/ 1433632 h 3496775"/>
              <a:gd name="connsiteX1-7323" fmla="*/ 514638 w 3248648"/>
              <a:gd name="connsiteY1-7324" fmla="*/ 1433632 h 3496775"/>
              <a:gd name="connsiteX2-7325" fmla="*/ 202179 w 3248648"/>
              <a:gd name="connsiteY2-7326" fmla="*/ 1603646 h 3496775"/>
              <a:gd name="connsiteX3-7327" fmla="*/ 18380 w 3248648"/>
              <a:gd name="connsiteY3-7328" fmla="*/ 1787445 h 3496775"/>
              <a:gd name="connsiteX4-7329" fmla="*/ 0 w 3248648"/>
              <a:gd name="connsiteY4-7330" fmla="*/ 2063143 h 3496775"/>
              <a:gd name="connsiteX5-7331" fmla="*/ 151635 w 3248648"/>
              <a:gd name="connsiteY5-7332" fmla="*/ 1952864 h 3496775"/>
              <a:gd name="connsiteX6-7333" fmla="*/ 188394 w 3248648"/>
              <a:gd name="connsiteY6-7334" fmla="*/ 2003409 h 3496775"/>
              <a:gd name="connsiteX7-7335" fmla="*/ 202179 w 3248648"/>
              <a:gd name="connsiteY7-7336" fmla="*/ 1856369 h 3496775"/>
              <a:gd name="connsiteX8-7337" fmla="*/ 280294 w 3248648"/>
              <a:gd name="connsiteY8-7338" fmla="*/ 2269917 h 3496775"/>
              <a:gd name="connsiteX9-7339" fmla="*/ 36760 w 3248648"/>
              <a:gd name="connsiteY9-7340" fmla="*/ 2550211 h 3496775"/>
              <a:gd name="connsiteX10-7341" fmla="*/ 45950 w 3248648"/>
              <a:gd name="connsiteY10-7342" fmla="*/ 3363521 h 3496775"/>
              <a:gd name="connsiteX11-7343" fmla="*/ 105685 w 3248648"/>
              <a:gd name="connsiteY11-7344" fmla="*/ 3326761 h 3496775"/>
              <a:gd name="connsiteX12-7345" fmla="*/ 133255 w 3248648"/>
              <a:gd name="connsiteY12-7346" fmla="*/ 3469206 h 3496775"/>
              <a:gd name="connsiteX13-7347" fmla="*/ 298674 w 3248648"/>
              <a:gd name="connsiteY13-7348" fmla="*/ 3464611 h 3496775"/>
              <a:gd name="connsiteX14-7349" fmla="*/ 353813 w 3248648"/>
              <a:gd name="connsiteY14-7350" fmla="*/ 3427851 h 3496775"/>
              <a:gd name="connsiteX15-7351" fmla="*/ 174609 w 3248648"/>
              <a:gd name="connsiteY15-7352" fmla="*/ 3276217 h 3496775"/>
              <a:gd name="connsiteX16-7353" fmla="*/ 170014 w 3248648"/>
              <a:gd name="connsiteY16-7354" fmla="*/ 2720225 h 3496775"/>
              <a:gd name="connsiteX17-7355" fmla="*/ 390573 w 3248648"/>
              <a:gd name="connsiteY17-7356" fmla="*/ 2605350 h 3496775"/>
              <a:gd name="connsiteX18-7357" fmla="*/ 298674 w 3248648"/>
              <a:gd name="connsiteY18-7358" fmla="*/ 2734010 h 3496775"/>
              <a:gd name="connsiteX19-7359" fmla="*/ 680057 w 3248648"/>
              <a:gd name="connsiteY19-7360" fmla="*/ 3294597 h 3496775"/>
              <a:gd name="connsiteX20-7361" fmla="*/ 721411 w 3248648"/>
              <a:gd name="connsiteY20-7362" fmla="*/ 3262432 h 3496775"/>
              <a:gd name="connsiteX21-7363" fmla="*/ 735196 w 3248648"/>
              <a:gd name="connsiteY21-7364" fmla="*/ 3363521 h 3496775"/>
              <a:gd name="connsiteX22-7365" fmla="*/ 928185 w 3248648"/>
              <a:gd name="connsiteY22-7366" fmla="*/ 3363521 h 3496775"/>
              <a:gd name="connsiteX23-7367" fmla="*/ 974135 w 3248648"/>
              <a:gd name="connsiteY23-7368" fmla="*/ 3331356 h 3496775"/>
              <a:gd name="connsiteX24-7369" fmla="*/ 758171 w 3248648"/>
              <a:gd name="connsiteY24-7370" fmla="*/ 3193507 h 3496775"/>
              <a:gd name="connsiteX25-7371" fmla="*/ 510043 w 3248648"/>
              <a:gd name="connsiteY25-7372" fmla="*/ 2821314 h 3496775"/>
              <a:gd name="connsiteX26-7373" fmla="*/ 519233 w 3248648"/>
              <a:gd name="connsiteY26-7374" fmla="*/ 2738605 h 3496775"/>
              <a:gd name="connsiteX27-7375" fmla="*/ 914400 w 3248648"/>
              <a:gd name="connsiteY27-7376" fmla="*/ 2334247 h 3496775"/>
              <a:gd name="connsiteX28-7377" fmla="*/ 1709331 w 3248648"/>
              <a:gd name="connsiteY28-7378" fmla="*/ 2380197 h 3496775"/>
              <a:gd name="connsiteX29-7379" fmla="*/ 1585267 w 3248648"/>
              <a:gd name="connsiteY29-7380" fmla="*/ 3248647 h 3496775"/>
              <a:gd name="connsiteX30-7381" fmla="*/ 1622026 w 3248648"/>
              <a:gd name="connsiteY30-7382" fmla="*/ 3239457 h 3496775"/>
              <a:gd name="connsiteX31-7383" fmla="*/ 1617432 w 3248648"/>
              <a:gd name="connsiteY31-7384" fmla="*/ 3386496 h 3496775"/>
              <a:gd name="connsiteX32-7385" fmla="*/ 1824205 w 3248648"/>
              <a:gd name="connsiteY32-7386" fmla="*/ 3450826 h 3496775"/>
              <a:gd name="connsiteX33-7387" fmla="*/ 1856370 w 3248648"/>
              <a:gd name="connsiteY33-7388" fmla="*/ 3391091 h 3496775"/>
              <a:gd name="connsiteX34-7389" fmla="*/ 1718521 w 3248648"/>
              <a:gd name="connsiteY34-7390" fmla="*/ 3303786 h 3496775"/>
              <a:gd name="connsiteX35-7391" fmla="*/ 1746091 w 3248648"/>
              <a:gd name="connsiteY35-7392" fmla="*/ 2908619 h 3496775"/>
              <a:gd name="connsiteX36-7393" fmla="*/ 1870155 w 3248648"/>
              <a:gd name="connsiteY36-7394" fmla="*/ 2623730 h 3496775"/>
              <a:gd name="connsiteX37-7395" fmla="*/ 1975840 w 3248648"/>
              <a:gd name="connsiteY37-7396" fmla="*/ 2844289 h 3496775"/>
              <a:gd name="connsiteX38-7397" fmla="*/ 2058549 w 3248648"/>
              <a:gd name="connsiteY38-7398" fmla="*/ 3060253 h 3496775"/>
              <a:gd name="connsiteX39-7399" fmla="*/ 2104499 w 3248648"/>
              <a:gd name="connsiteY39-7400" fmla="*/ 3358926 h 3496775"/>
              <a:gd name="connsiteX40-7401" fmla="*/ 2141259 w 3248648"/>
              <a:gd name="connsiteY40-7402" fmla="*/ 3326761 h 3496775"/>
              <a:gd name="connsiteX41-7403" fmla="*/ 2168828 w 3248648"/>
              <a:gd name="connsiteY41-7404" fmla="*/ 3496775 h 3496775"/>
              <a:gd name="connsiteX42-7405" fmla="*/ 2325058 w 3248648"/>
              <a:gd name="connsiteY42-7406" fmla="*/ 3496775 h 3496775"/>
              <a:gd name="connsiteX43-7407" fmla="*/ 2380197 w 3248648"/>
              <a:gd name="connsiteY43-7408" fmla="*/ 3455421 h 3496775"/>
              <a:gd name="connsiteX44-7409" fmla="*/ 2219373 w 3248648"/>
              <a:gd name="connsiteY44-7410" fmla="*/ 3358926 h 3496775"/>
              <a:gd name="connsiteX45-7411" fmla="*/ 2145854 w 3248648"/>
              <a:gd name="connsiteY45-7412" fmla="*/ 3087823 h 3496775"/>
              <a:gd name="connsiteX46-7413" fmla="*/ 2072334 w 3248648"/>
              <a:gd name="connsiteY46-7414" fmla="*/ 2609945 h 3496775"/>
              <a:gd name="connsiteX47-7415" fmla="*/ 2072334 w 3248648"/>
              <a:gd name="connsiteY47-7416" fmla="*/ 2357222 h 3496775"/>
              <a:gd name="connsiteX48-7417" fmla="*/ 2348033 w 3248648"/>
              <a:gd name="connsiteY48-7418" fmla="*/ 2173423 h 3496775"/>
              <a:gd name="connsiteX49-7419" fmla="*/ 2609946 w 3248648"/>
              <a:gd name="connsiteY49-7420" fmla="*/ 1787445 h 3496775"/>
              <a:gd name="connsiteX50-7421" fmla="*/ 2651301 w 3248648"/>
              <a:gd name="connsiteY50-7422" fmla="*/ 1438227 h 3496775"/>
              <a:gd name="connsiteX51-7423" fmla="*/ 2798340 w 3248648"/>
              <a:gd name="connsiteY51-7424" fmla="*/ 1387682 h 3496775"/>
              <a:gd name="connsiteX52-7425" fmla="*/ 2779960 w 3248648"/>
              <a:gd name="connsiteY52-7426" fmla="*/ 1291187 h 3496775"/>
              <a:gd name="connsiteX53-7427" fmla="*/ 2770770 w 3248648"/>
              <a:gd name="connsiteY53-7428" fmla="*/ 1231453 h 3496775"/>
              <a:gd name="connsiteX54-7429" fmla="*/ 2775365 w 3248648"/>
              <a:gd name="connsiteY54-7430" fmla="*/ 1102793 h 3496775"/>
              <a:gd name="connsiteX55-7431" fmla="*/ 2853480 w 3248648"/>
              <a:gd name="connsiteY55-7432" fmla="*/ 1185503 h 3496775"/>
              <a:gd name="connsiteX56-7433" fmla="*/ 2807530 w 3248648"/>
              <a:gd name="connsiteY56-7434" fmla="*/ 1066034 h 3496775"/>
              <a:gd name="connsiteX57-7435" fmla="*/ 2835100 w 3248648"/>
              <a:gd name="connsiteY57-7436" fmla="*/ 1020084 h 3496775"/>
              <a:gd name="connsiteX58-7437" fmla="*/ 2986734 w 3248648"/>
              <a:gd name="connsiteY58-7438" fmla="*/ 771955 h 3496775"/>
              <a:gd name="connsiteX59-7439" fmla="*/ 2729415 w 3248648"/>
              <a:gd name="connsiteY59-7440" fmla="*/ 868450 h 3496775"/>
              <a:gd name="connsiteX60-7441" fmla="*/ 3074039 w 3248648"/>
              <a:gd name="connsiteY60-7442" fmla="*/ 496257 h 3496775"/>
              <a:gd name="connsiteX61-7443" fmla="*/ 3248648 w 3248648"/>
              <a:gd name="connsiteY61-7444" fmla="*/ 27569 h 3496775"/>
              <a:gd name="connsiteX62-7445" fmla="*/ 3119988 w 3248648"/>
              <a:gd name="connsiteY62-7446" fmla="*/ 312458 h 3496775"/>
              <a:gd name="connsiteX63-7447" fmla="*/ 3074039 w 3248648"/>
              <a:gd name="connsiteY63-7448" fmla="*/ 27569 h 3496775"/>
              <a:gd name="connsiteX64-7449" fmla="*/ 3046469 w 3248648"/>
              <a:gd name="connsiteY64-7450" fmla="*/ 385977 h 3496775"/>
              <a:gd name="connsiteX65-7451" fmla="*/ 2968354 w 3248648"/>
              <a:gd name="connsiteY65-7452" fmla="*/ 464092 h 3496775"/>
              <a:gd name="connsiteX66-7453" fmla="*/ 2844290 w 3248648"/>
              <a:gd name="connsiteY66-7454" fmla="*/ 73519 h 3496775"/>
              <a:gd name="connsiteX67-7455" fmla="*/ 2876455 w 3248648"/>
              <a:gd name="connsiteY67-7456" fmla="*/ 523827 h 3496775"/>
              <a:gd name="connsiteX68-7457" fmla="*/ 2715630 w 3248648"/>
              <a:gd name="connsiteY68-7458" fmla="*/ 730601 h 3496775"/>
              <a:gd name="connsiteX69-7459" fmla="*/ 2660491 w 3248648"/>
              <a:gd name="connsiteY69-7460" fmla="*/ 583561 h 3496775"/>
              <a:gd name="connsiteX70-7461" fmla="*/ 2660491 w 3248648"/>
              <a:gd name="connsiteY70-7462" fmla="*/ 441117 h 3496775"/>
              <a:gd name="connsiteX71-7463" fmla="*/ 2586971 w 3248648"/>
              <a:gd name="connsiteY71-7464" fmla="*/ 643296 h 3496775"/>
              <a:gd name="connsiteX72-7465" fmla="*/ 2637516 w 3248648"/>
              <a:gd name="connsiteY72-7466" fmla="*/ 776550 h 3496775"/>
              <a:gd name="connsiteX73-7467" fmla="*/ 2632921 w 3248648"/>
              <a:gd name="connsiteY73-7468" fmla="*/ 836285 h 3496775"/>
              <a:gd name="connsiteX74-7469" fmla="*/ 2481287 w 3248648"/>
              <a:gd name="connsiteY74-7470" fmla="*/ 854665 h 3496775"/>
              <a:gd name="connsiteX75-7471" fmla="*/ 2393982 w 3248648"/>
              <a:gd name="connsiteY75-7472" fmla="*/ 753575 h 3496775"/>
              <a:gd name="connsiteX76-7473" fmla="*/ 2439932 w 3248648"/>
              <a:gd name="connsiteY76-7474" fmla="*/ 597346 h 3496775"/>
              <a:gd name="connsiteX77-7475" fmla="*/ 2430742 w 3248648"/>
              <a:gd name="connsiteY77-7476" fmla="*/ 431927 h 3496775"/>
              <a:gd name="connsiteX78-7477" fmla="*/ 2325058 w 3248648"/>
              <a:gd name="connsiteY78-7478" fmla="*/ 689246 h 3496775"/>
              <a:gd name="connsiteX79-7479" fmla="*/ 2040169 w 3248648"/>
              <a:gd name="connsiteY79-7480" fmla="*/ 459497 h 3496775"/>
              <a:gd name="connsiteX80-7481" fmla="*/ 2063144 w 3248648"/>
              <a:gd name="connsiteY80-7482" fmla="*/ 395167 h 3496775"/>
              <a:gd name="connsiteX81-7483" fmla="*/ 2348033 w 3248648"/>
              <a:gd name="connsiteY81-7484" fmla="*/ 206773 h 3496775"/>
              <a:gd name="connsiteX82-7485" fmla="*/ 2035574 w 3248648"/>
              <a:gd name="connsiteY82-7486" fmla="*/ 307863 h 3496775"/>
              <a:gd name="connsiteX83-7487" fmla="*/ 2150449 w 3248648"/>
              <a:gd name="connsiteY83-7488" fmla="*/ 0 h 3496775"/>
              <a:gd name="connsiteX84-7489" fmla="*/ 1966650 w 3248648"/>
              <a:gd name="connsiteY84-7490" fmla="*/ 257318 h 3496775"/>
              <a:gd name="connsiteX85-7491" fmla="*/ 1952865 w 3248648"/>
              <a:gd name="connsiteY85-7492" fmla="*/ 32164 h 3496775"/>
              <a:gd name="connsiteX86-7493" fmla="*/ 1923366 w 3248648"/>
              <a:gd name="connsiteY86-7494" fmla="*/ 375313 h 3496775"/>
              <a:gd name="connsiteX87-7495" fmla="*/ 1776782 w 3248648"/>
              <a:gd name="connsiteY87-7496" fmla="*/ 138130 h 3496775"/>
              <a:gd name="connsiteX88-7497" fmla="*/ 1812524 w 3248648"/>
              <a:gd name="connsiteY88-7498" fmla="*/ 363351 h 3496775"/>
              <a:gd name="connsiteX89-7499" fmla="*/ 2358415 w 3248648"/>
              <a:gd name="connsiteY89-7500" fmla="*/ 907420 h 3496775"/>
              <a:gd name="connsiteX90-7501" fmla="*/ 2235543 w 3248648"/>
              <a:gd name="connsiteY90-7502" fmla="*/ 830779 h 3496775"/>
              <a:gd name="connsiteX91-7503" fmla="*/ 2065635 w 3248648"/>
              <a:gd name="connsiteY91-7504" fmla="*/ 746314 h 3496775"/>
              <a:gd name="connsiteX92-7505" fmla="*/ 2108531 w 3248648"/>
              <a:gd name="connsiteY92-7506" fmla="*/ 998194 h 3496775"/>
              <a:gd name="connsiteX93-7507" fmla="*/ 2259254 w 3248648"/>
              <a:gd name="connsiteY93-7508" fmla="*/ 1067227 h 3496775"/>
              <a:gd name="connsiteX94-7509" fmla="*/ 2285163 w 3248648"/>
              <a:gd name="connsiteY94-7510" fmla="*/ 1144483 h 3496775"/>
              <a:gd name="connsiteX95-7511" fmla="*/ 2187208 w 3248648"/>
              <a:gd name="connsiteY95-7512" fmla="*/ 1396872 h 3496775"/>
              <a:gd name="connsiteX96-7513" fmla="*/ 1962055 w 3248648"/>
              <a:gd name="connsiteY96-7514" fmla="*/ 1419847 h 3496775"/>
              <a:gd name="connsiteX97-7515" fmla="*/ 1658786 w 3248648"/>
              <a:gd name="connsiteY97-7516" fmla="*/ 1452012 h 3496775"/>
              <a:gd name="connsiteX98-7517" fmla="*/ 514638 w 3248648"/>
              <a:gd name="connsiteY98-7518" fmla="*/ 1433632 h 3496775"/>
              <a:gd name="connsiteX0-7519" fmla="*/ 514638 w 3248648"/>
              <a:gd name="connsiteY0-7520" fmla="*/ 1433632 h 3496775"/>
              <a:gd name="connsiteX1-7521" fmla="*/ 514638 w 3248648"/>
              <a:gd name="connsiteY1-7522" fmla="*/ 1433632 h 3496775"/>
              <a:gd name="connsiteX2-7523" fmla="*/ 202179 w 3248648"/>
              <a:gd name="connsiteY2-7524" fmla="*/ 1603646 h 3496775"/>
              <a:gd name="connsiteX3-7525" fmla="*/ 18380 w 3248648"/>
              <a:gd name="connsiteY3-7526" fmla="*/ 1787445 h 3496775"/>
              <a:gd name="connsiteX4-7527" fmla="*/ 0 w 3248648"/>
              <a:gd name="connsiteY4-7528" fmla="*/ 2063143 h 3496775"/>
              <a:gd name="connsiteX5-7529" fmla="*/ 151635 w 3248648"/>
              <a:gd name="connsiteY5-7530" fmla="*/ 1952864 h 3496775"/>
              <a:gd name="connsiteX6-7531" fmla="*/ 188394 w 3248648"/>
              <a:gd name="connsiteY6-7532" fmla="*/ 2003409 h 3496775"/>
              <a:gd name="connsiteX7-7533" fmla="*/ 202179 w 3248648"/>
              <a:gd name="connsiteY7-7534" fmla="*/ 1856369 h 3496775"/>
              <a:gd name="connsiteX8-7535" fmla="*/ 280294 w 3248648"/>
              <a:gd name="connsiteY8-7536" fmla="*/ 2269917 h 3496775"/>
              <a:gd name="connsiteX9-7537" fmla="*/ 36760 w 3248648"/>
              <a:gd name="connsiteY9-7538" fmla="*/ 2550211 h 3496775"/>
              <a:gd name="connsiteX10-7539" fmla="*/ 45950 w 3248648"/>
              <a:gd name="connsiteY10-7540" fmla="*/ 3363521 h 3496775"/>
              <a:gd name="connsiteX11-7541" fmla="*/ 105685 w 3248648"/>
              <a:gd name="connsiteY11-7542" fmla="*/ 3326761 h 3496775"/>
              <a:gd name="connsiteX12-7543" fmla="*/ 133255 w 3248648"/>
              <a:gd name="connsiteY12-7544" fmla="*/ 3469206 h 3496775"/>
              <a:gd name="connsiteX13-7545" fmla="*/ 298674 w 3248648"/>
              <a:gd name="connsiteY13-7546" fmla="*/ 3464611 h 3496775"/>
              <a:gd name="connsiteX14-7547" fmla="*/ 353813 w 3248648"/>
              <a:gd name="connsiteY14-7548" fmla="*/ 3427851 h 3496775"/>
              <a:gd name="connsiteX15-7549" fmla="*/ 174609 w 3248648"/>
              <a:gd name="connsiteY15-7550" fmla="*/ 3276217 h 3496775"/>
              <a:gd name="connsiteX16-7551" fmla="*/ 170014 w 3248648"/>
              <a:gd name="connsiteY16-7552" fmla="*/ 2720225 h 3496775"/>
              <a:gd name="connsiteX17-7553" fmla="*/ 390573 w 3248648"/>
              <a:gd name="connsiteY17-7554" fmla="*/ 2605350 h 3496775"/>
              <a:gd name="connsiteX18-7555" fmla="*/ 298674 w 3248648"/>
              <a:gd name="connsiteY18-7556" fmla="*/ 2734010 h 3496775"/>
              <a:gd name="connsiteX19-7557" fmla="*/ 680057 w 3248648"/>
              <a:gd name="connsiteY19-7558" fmla="*/ 3294597 h 3496775"/>
              <a:gd name="connsiteX20-7559" fmla="*/ 721411 w 3248648"/>
              <a:gd name="connsiteY20-7560" fmla="*/ 3262432 h 3496775"/>
              <a:gd name="connsiteX21-7561" fmla="*/ 735196 w 3248648"/>
              <a:gd name="connsiteY21-7562" fmla="*/ 3363521 h 3496775"/>
              <a:gd name="connsiteX22-7563" fmla="*/ 928185 w 3248648"/>
              <a:gd name="connsiteY22-7564" fmla="*/ 3363521 h 3496775"/>
              <a:gd name="connsiteX23-7565" fmla="*/ 974135 w 3248648"/>
              <a:gd name="connsiteY23-7566" fmla="*/ 3331356 h 3496775"/>
              <a:gd name="connsiteX24-7567" fmla="*/ 758171 w 3248648"/>
              <a:gd name="connsiteY24-7568" fmla="*/ 3193507 h 3496775"/>
              <a:gd name="connsiteX25-7569" fmla="*/ 510043 w 3248648"/>
              <a:gd name="connsiteY25-7570" fmla="*/ 2821314 h 3496775"/>
              <a:gd name="connsiteX26-7571" fmla="*/ 519233 w 3248648"/>
              <a:gd name="connsiteY26-7572" fmla="*/ 2738605 h 3496775"/>
              <a:gd name="connsiteX27-7573" fmla="*/ 914400 w 3248648"/>
              <a:gd name="connsiteY27-7574" fmla="*/ 2334247 h 3496775"/>
              <a:gd name="connsiteX28-7575" fmla="*/ 1709331 w 3248648"/>
              <a:gd name="connsiteY28-7576" fmla="*/ 2380197 h 3496775"/>
              <a:gd name="connsiteX29-7577" fmla="*/ 1585267 w 3248648"/>
              <a:gd name="connsiteY29-7578" fmla="*/ 3248647 h 3496775"/>
              <a:gd name="connsiteX30-7579" fmla="*/ 1622026 w 3248648"/>
              <a:gd name="connsiteY30-7580" fmla="*/ 3239457 h 3496775"/>
              <a:gd name="connsiteX31-7581" fmla="*/ 1617432 w 3248648"/>
              <a:gd name="connsiteY31-7582" fmla="*/ 3386496 h 3496775"/>
              <a:gd name="connsiteX32-7583" fmla="*/ 1824205 w 3248648"/>
              <a:gd name="connsiteY32-7584" fmla="*/ 3450826 h 3496775"/>
              <a:gd name="connsiteX33-7585" fmla="*/ 1856370 w 3248648"/>
              <a:gd name="connsiteY33-7586" fmla="*/ 3391091 h 3496775"/>
              <a:gd name="connsiteX34-7587" fmla="*/ 1718521 w 3248648"/>
              <a:gd name="connsiteY34-7588" fmla="*/ 3303786 h 3496775"/>
              <a:gd name="connsiteX35-7589" fmla="*/ 1746091 w 3248648"/>
              <a:gd name="connsiteY35-7590" fmla="*/ 2908619 h 3496775"/>
              <a:gd name="connsiteX36-7591" fmla="*/ 1870155 w 3248648"/>
              <a:gd name="connsiteY36-7592" fmla="*/ 2623730 h 3496775"/>
              <a:gd name="connsiteX37-7593" fmla="*/ 1975840 w 3248648"/>
              <a:gd name="connsiteY37-7594" fmla="*/ 2844289 h 3496775"/>
              <a:gd name="connsiteX38-7595" fmla="*/ 2058549 w 3248648"/>
              <a:gd name="connsiteY38-7596" fmla="*/ 3060253 h 3496775"/>
              <a:gd name="connsiteX39-7597" fmla="*/ 2104499 w 3248648"/>
              <a:gd name="connsiteY39-7598" fmla="*/ 3358926 h 3496775"/>
              <a:gd name="connsiteX40-7599" fmla="*/ 2141259 w 3248648"/>
              <a:gd name="connsiteY40-7600" fmla="*/ 3326761 h 3496775"/>
              <a:gd name="connsiteX41-7601" fmla="*/ 2168828 w 3248648"/>
              <a:gd name="connsiteY41-7602" fmla="*/ 3496775 h 3496775"/>
              <a:gd name="connsiteX42-7603" fmla="*/ 2325058 w 3248648"/>
              <a:gd name="connsiteY42-7604" fmla="*/ 3496775 h 3496775"/>
              <a:gd name="connsiteX43-7605" fmla="*/ 2380197 w 3248648"/>
              <a:gd name="connsiteY43-7606" fmla="*/ 3455421 h 3496775"/>
              <a:gd name="connsiteX44-7607" fmla="*/ 2219373 w 3248648"/>
              <a:gd name="connsiteY44-7608" fmla="*/ 3358926 h 3496775"/>
              <a:gd name="connsiteX45-7609" fmla="*/ 2145854 w 3248648"/>
              <a:gd name="connsiteY45-7610" fmla="*/ 3087823 h 3496775"/>
              <a:gd name="connsiteX46-7611" fmla="*/ 2072334 w 3248648"/>
              <a:gd name="connsiteY46-7612" fmla="*/ 2609945 h 3496775"/>
              <a:gd name="connsiteX47-7613" fmla="*/ 2072334 w 3248648"/>
              <a:gd name="connsiteY47-7614" fmla="*/ 2357222 h 3496775"/>
              <a:gd name="connsiteX48-7615" fmla="*/ 2348033 w 3248648"/>
              <a:gd name="connsiteY48-7616" fmla="*/ 2173423 h 3496775"/>
              <a:gd name="connsiteX49-7617" fmla="*/ 2609946 w 3248648"/>
              <a:gd name="connsiteY49-7618" fmla="*/ 1787445 h 3496775"/>
              <a:gd name="connsiteX50-7619" fmla="*/ 2651301 w 3248648"/>
              <a:gd name="connsiteY50-7620" fmla="*/ 1438227 h 3496775"/>
              <a:gd name="connsiteX51-7621" fmla="*/ 2798340 w 3248648"/>
              <a:gd name="connsiteY51-7622" fmla="*/ 1387682 h 3496775"/>
              <a:gd name="connsiteX52-7623" fmla="*/ 2779960 w 3248648"/>
              <a:gd name="connsiteY52-7624" fmla="*/ 1291187 h 3496775"/>
              <a:gd name="connsiteX53-7625" fmla="*/ 2770770 w 3248648"/>
              <a:gd name="connsiteY53-7626" fmla="*/ 1231453 h 3496775"/>
              <a:gd name="connsiteX54-7627" fmla="*/ 2775365 w 3248648"/>
              <a:gd name="connsiteY54-7628" fmla="*/ 1102793 h 3496775"/>
              <a:gd name="connsiteX55-7629" fmla="*/ 2853480 w 3248648"/>
              <a:gd name="connsiteY55-7630" fmla="*/ 1185503 h 3496775"/>
              <a:gd name="connsiteX56-7631" fmla="*/ 2807530 w 3248648"/>
              <a:gd name="connsiteY56-7632" fmla="*/ 1066034 h 3496775"/>
              <a:gd name="connsiteX57-7633" fmla="*/ 2835100 w 3248648"/>
              <a:gd name="connsiteY57-7634" fmla="*/ 1020084 h 3496775"/>
              <a:gd name="connsiteX58-7635" fmla="*/ 2986734 w 3248648"/>
              <a:gd name="connsiteY58-7636" fmla="*/ 771955 h 3496775"/>
              <a:gd name="connsiteX59-7637" fmla="*/ 2729415 w 3248648"/>
              <a:gd name="connsiteY59-7638" fmla="*/ 868450 h 3496775"/>
              <a:gd name="connsiteX60-7639" fmla="*/ 3074039 w 3248648"/>
              <a:gd name="connsiteY60-7640" fmla="*/ 496257 h 3496775"/>
              <a:gd name="connsiteX61-7641" fmla="*/ 3248648 w 3248648"/>
              <a:gd name="connsiteY61-7642" fmla="*/ 27569 h 3496775"/>
              <a:gd name="connsiteX62-7643" fmla="*/ 3119988 w 3248648"/>
              <a:gd name="connsiteY62-7644" fmla="*/ 312458 h 3496775"/>
              <a:gd name="connsiteX63-7645" fmla="*/ 3074039 w 3248648"/>
              <a:gd name="connsiteY63-7646" fmla="*/ 27569 h 3496775"/>
              <a:gd name="connsiteX64-7647" fmla="*/ 3046469 w 3248648"/>
              <a:gd name="connsiteY64-7648" fmla="*/ 385977 h 3496775"/>
              <a:gd name="connsiteX65-7649" fmla="*/ 2968354 w 3248648"/>
              <a:gd name="connsiteY65-7650" fmla="*/ 464092 h 3496775"/>
              <a:gd name="connsiteX66-7651" fmla="*/ 2844290 w 3248648"/>
              <a:gd name="connsiteY66-7652" fmla="*/ 73519 h 3496775"/>
              <a:gd name="connsiteX67-7653" fmla="*/ 2876455 w 3248648"/>
              <a:gd name="connsiteY67-7654" fmla="*/ 523827 h 3496775"/>
              <a:gd name="connsiteX68-7655" fmla="*/ 2715630 w 3248648"/>
              <a:gd name="connsiteY68-7656" fmla="*/ 730601 h 3496775"/>
              <a:gd name="connsiteX69-7657" fmla="*/ 2660491 w 3248648"/>
              <a:gd name="connsiteY69-7658" fmla="*/ 583561 h 3496775"/>
              <a:gd name="connsiteX70-7659" fmla="*/ 2660491 w 3248648"/>
              <a:gd name="connsiteY70-7660" fmla="*/ 441117 h 3496775"/>
              <a:gd name="connsiteX71-7661" fmla="*/ 2586971 w 3248648"/>
              <a:gd name="connsiteY71-7662" fmla="*/ 643296 h 3496775"/>
              <a:gd name="connsiteX72-7663" fmla="*/ 2637516 w 3248648"/>
              <a:gd name="connsiteY72-7664" fmla="*/ 776550 h 3496775"/>
              <a:gd name="connsiteX73-7665" fmla="*/ 2632921 w 3248648"/>
              <a:gd name="connsiteY73-7666" fmla="*/ 836285 h 3496775"/>
              <a:gd name="connsiteX74-7667" fmla="*/ 2481287 w 3248648"/>
              <a:gd name="connsiteY74-7668" fmla="*/ 854665 h 3496775"/>
              <a:gd name="connsiteX75-7669" fmla="*/ 2393982 w 3248648"/>
              <a:gd name="connsiteY75-7670" fmla="*/ 753575 h 3496775"/>
              <a:gd name="connsiteX76-7671" fmla="*/ 2439932 w 3248648"/>
              <a:gd name="connsiteY76-7672" fmla="*/ 597346 h 3496775"/>
              <a:gd name="connsiteX77-7673" fmla="*/ 2430742 w 3248648"/>
              <a:gd name="connsiteY77-7674" fmla="*/ 431927 h 3496775"/>
              <a:gd name="connsiteX78-7675" fmla="*/ 2325058 w 3248648"/>
              <a:gd name="connsiteY78-7676" fmla="*/ 689246 h 3496775"/>
              <a:gd name="connsiteX79-7677" fmla="*/ 2040169 w 3248648"/>
              <a:gd name="connsiteY79-7678" fmla="*/ 459497 h 3496775"/>
              <a:gd name="connsiteX80-7679" fmla="*/ 2063144 w 3248648"/>
              <a:gd name="connsiteY80-7680" fmla="*/ 395167 h 3496775"/>
              <a:gd name="connsiteX81-7681" fmla="*/ 2348033 w 3248648"/>
              <a:gd name="connsiteY81-7682" fmla="*/ 206773 h 3496775"/>
              <a:gd name="connsiteX82-7683" fmla="*/ 2035574 w 3248648"/>
              <a:gd name="connsiteY82-7684" fmla="*/ 307863 h 3496775"/>
              <a:gd name="connsiteX83-7685" fmla="*/ 2150449 w 3248648"/>
              <a:gd name="connsiteY83-7686" fmla="*/ 0 h 3496775"/>
              <a:gd name="connsiteX84-7687" fmla="*/ 1966650 w 3248648"/>
              <a:gd name="connsiteY84-7688" fmla="*/ 257318 h 3496775"/>
              <a:gd name="connsiteX85-7689" fmla="*/ 1952865 w 3248648"/>
              <a:gd name="connsiteY85-7690" fmla="*/ 32164 h 3496775"/>
              <a:gd name="connsiteX86-7691" fmla="*/ 1923366 w 3248648"/>
              <a:gd name="connsiteY86-7692" fmla="*/ 375313 h 3496775"/>
              <a:gd name="connsiteX87-7693" fmla="*/ 1776782 w 3248648"/>
              <a:gd name="connsiteY87-7694" fmla="*/ 138130 h 3496775"/>
              <a:gd name="connsiteX88-7695" fmla="*/ 1812524 w 3248648"/>
              <a:gd name="connsiteY88-7696" fmla="*/ 363351 h 3496775"/>
              <a:gd name="connsiteX89-7697" fmla="*/ 2358415 w 3248648"/>
              <a:gd name="connsiteY89-7698" fmla="*/ 907420 h 3496775"/>
              <a:gd name="connsiteX90-7699" fmla="*/ 2235543 w 3248648"/>
              <a:gd name="connsiteY90-7700" fmla="*/ 830779 h 3496775"/>
              <a:gd name="connsiteX91-7701" fmla="*/ 2065635 w 3248648"/>
              <a:gd name="connsiteY91-7702" fmla="*/ 746314 h 3496775"/>
              <a:gd name="connsiteX92-7703" fmla="*/ 2108531 w 3248648"/>
              <a:gd name="connsiteY92-7704" fmla="*/ 998194 h 3496775"/>
              <a:gd name="connsiteX93-7705" fmla="*/ 2259254 w 3248648"/>
              <a:gd name="connsiteY93-7706" fmla="*/ 1067227 h 3496775"/>
              <a:gd name="connsiteX94-7707" fmla="*/ 2285163 w 3248648"/>
              <a:gd name="connsiteY94-7708" fmla="*/ 1144483 h 3496775"/>
              <a:gd name="connsiteX95-7709" fmla="*/ 2187208 w 3248648"/>
              <a:gd name="connsiteY95-7710" fmla="*/ 1396872 h 3496775"/>
              <a:gd name="connsiteX96-7711" fmla="*/ 1962055 w 3248648"/>
              <a:gd name="connsiteY96-7712" fmla="*/ 1419847 h 3496775"/>
              <a:gd name="connsiteX97-7713" fmla="*/ 1658786 w 3248648"/>
              <a:gd name="connsiteY97-7714" fmla="*/ 1452012 h 3496775"/>
              <a:gd name="connsiteX98-7715" fmla="*/ 514638 w 3248648"/>
              <a:gd name="connsiteY98-7716" fmla="*/ 1433632 h 3496775"/>
              <a:gd name="connsiteX0-7717" fmla="*/ 514638 w 3248648"/>
              <a:gd name="connsiteY0-7718" fmla="*/ 1433632 h 3496775"/>
              <a:gd name="connsiteX1-7719" fmla="*/ 514638 w 3248648"/>
              <a:gd name="connsiteY1-7720" fmla="*/ 1433632 h 3496775"/>
              <a:gd name="connsiteX2-7721" fmla="*/ 202179 w 3248648"/>
              <a:gd name="connsiteY2-7722" fmla="*/ 1603646 h 3496775"/>
              <a:gd name="connsiteX3-7723" fmla="*/ 18380 w 3248648"/>
              <a:gd name="connsiteY3-7724" fmla="*/ 1787445 h 3496775"/>
              <a:gd name="connsiteX4-7725" fmla="*/ 0 w 3248648"/>
              <a:gd name="connsiteY4-7726" fmla="*/ 2063143 h 3496775"/>
              <a:gd name="connsiteX5-7727" fmla="*/ 151635 w 3248648"/>
              <a:gd name="connsiteY5-7728" fmla="*/ 1952864 h 3496775"/>
              <a:gd name="connsiteX6-7729" fmla="*/ 188394 w 3248648"/>
              <a:gd name="connsiteY6-7730" fmla="*/ 2003409 h 3496775"/>
              <a:gd name="connsiteX7-7731" fmla="*/ 202179 w 3248648"/>
              <a:gd name="connsiteY7-7732" fmla="*/ 1856369 h 3496775"/>
              <a:gd name="connsiteX8-7733" fmla="*/ 280294 w 3248648"/>
              <a:gd name="connsiteY8-7734" fmla="*/ 2269917 h 3496775"/>
              <a:gd name="connsiteX9-7735" fmla="*/ 36760 w 3248648"/>
              <a:gd name="connsiteY9-7736" fmla="*/ 2550211 h 3496775"/>
              <a:gd name="connsiteX10-7737" fmla="*/ 45950 w 3248648"/>
              <a:gd name="connsiteY10-7738" fmla="*/ 3363521 h 3496775"/>
              <a:gd name="connsiteX11-7739" fmla="*/ 105685 w 3248648"/>
              <a:gd name="connsiteY11-7740" fmla="*/ 3326761 h 3496775"/>
              <a:gd name="connsiteX12-7741" fmla="*/ 133255 w 3248648"/>
              <a:gd name="connsiteY12-7742" fmla="*/ 3469206 h 3496775"/>
              <a:gd name="connsiteX13-7743" fmla="*/ 298674 w 3248648"/>
              <a:gd name="connsiteY13-7744" fmla="*/ 3464611 h 3496775"/>
              <a:gd name="connsiteX14-7745" fmla="*/ 353813 w 3248648"/>
              <a:gd name="connsiteY14-7746" fmla="*/ 3427851 h 3496775"/>
              <a:gd name="connsiteX15-7747" fmla="*/ 174609 w 3248648"/>
              <a:gd name="connsiteY15-7748" fmla="*/ 3276217 h 3496775"/>
              <a:gd name="connsiteX16-7749" fmla="*/ 170014 w 3248648"/>
              <a:gd name="connsiteY16-7750" fmla="*/ 2720225 h 3496775"/>
              <a:gd name="connsiteX17-7751" fmla="*/ 390573 w 3248648"/>
              <a:gd name="connsiteY17-7752" fmla="*/ 2605350 h 3496775"/>
              <a:gd name="connsiteX18-7753" fmla="*/ 298674 w 3248648"/>
              <a:gd name="connsiteY18-7754" fmla="*/ 2734010 h 3496775"/>
              <a:gd name="connsiteX19-7755" fmla="*/ 680057 w 3248648"/>
              <a:gd name="connsiteY19-7756" fmla="*/ 3294597 h 3496775"/>
              <a:gd name="connsiteX20-7757" fmla="*/ 721411 w 3248648"/>
              <a:gd name="connsiteY20-7758" fmla="*/ 3262432 h 3496775"/>
              <a:gd name="connsiteX21-7759" fmla="*/ 735196 w 3248648"/>
              <a:gd name="connsiteY21-7760" fmla="*/ 3363521 h 3496775"/>
              <a:gd name="connsiteX22-7761" fmla="*/ 928185 w 3248648"/>
              <a:gd name="connsiteY22-7762" fmla="*/ 3363521 h 3496775"/>
              <a:gd name="connsiteX23-7763" fmla="*/ 974135 w 3248648"/>
              <a:gd name="connsiteY23-7764" fmla="*/ 3331356 h 3496775"/>
              <a:gd name="connsiteX24-7765" fmla="*/ 758171 w 3248648"/>
              <a:gd name="connsiteY24-7766" fmla="*/ 3193507 h 3496775"/>
              <a:gd name="connsiteX25-7767" fmla="*/ 510043 w 3248648"/>
              <a:gd name="connsiteY25-7768" fmla="*/ 2821314 h 3496775"/>
              <a:gd name="connsiteX26-7769" fmla="*/ 519233 w 3248648"/>
              <a:gd name="connsiteY26-7770" fmla="*/ 2738605 h 3496775"/>
              <a:gd name="connsiteX27-7771" fmla="*/ 914400 w 3248648"/>
              <a:gd name="connsiteY27-7772" fmla="*/ 2334247 h 3496775"/>
              <a:gd name="connsiteX28-7773" fmla="*/ 1709331 w 3248648"/>
              <a:gd name="connsiteY28-7774" fmla="*/ 2380197 h 3496775"/>
              <a:gd name="connsiteX29-7775" fmla="*/ 1585267 w 3248648"/>
              <a:gd name="connsiteY29-7776" fmla="*/ 3248647 h 3496775"/>
              <a:gd name="connsiteX30-7777" fmla="*/ 1622026 w 3248648"/>
              <a:gd name="connsiteY30-7778" fmla="*/ 3239457 h 3496775"/>
              <a:gd name="connsiteX31-7779" fmla="*/ 1617432 w 3248648"/>
              <a:gd name="connsiteY31-7780" fmla="*/ 3386496 h 3496775"/>
              <a:gd name="connsiteX32-7781" fmla="*/ 1824205 w 3248648"/>
              <a:gd name="connsiteY32-7782" fmla="*/ 3450826 h 3496775"/>
              <a:gd name="connsiteX33-7783" fmla="*/ 1856370 w 3248648"/>
              <a:gd name="connsiteY33-7784" fmla="*/ 3391091 h 3496775"/>
              <a:gd name="connsiteX34-7785" fmla="*/ 1718521 w 3248648"/>
              <a:gd name="connsiteY34-7786" fmla="*/ 3303786 h 3496775"/>
              <a:gd name="connsiteX35-7787" fmla="*/ 1746091 w 3248648"/>
              <a:gd name="connsiteY35-7788" fmla="*/ 2908619 h 3496775"/>
              <a:gd name="connsiteX36-7789" fmla="*/ 1870155 w 3248648"/>
              <a:gd name="connsiteY36-7790" fmla="*/ 2623730 h 3496775"/>
              <a:gd name="connsiteX37-7791" fmla="*/ 1975840 w 3248648"/>
              <a:gd name="connsiteY37-7792" fmla="*/ 2844289 h 3496775"/>
              <a:gd name="connsiteX38-7793" fmla="*/ 2058549 w 3248648"/>
              <a:gd name="connsiteY38-7794" fmla="*/ 3060253 h 3496775"/>
              <a:gd name="connsiteX39-7795" fmla="*/ 2104499 w 3248648"/>
              <a:gd name="connsiteY39-7796" fmla="*/ 3358926 h 3496775"/>
              <a:gd name="connsiteX40-7797" fmla="*/ 2141259 w 3248648"/>
              <a:gd name="connsiteY40-7798" fmla="*/ 3326761 h 3496775"/>
              <a:gd name="connsiteX41-7799" fmla="*/ 2168828 w 3248648"/>
              <a:gd name="connsiteY41-7800" fmla="*/ 3496775 h 3496775"/>
              <a:gd name="connsiteX42-7801" fmla="*/ 2325058 w 3248648"/>
              <a:gd name="connsiteY42-7802" fmla="*/ 3496775 h 3496775"/>
              <a:gd name="connsiteX43-7803" fmla="*/ 2380197 w 3248648"/>
              <a:gd name="connsiteY43-7804" fmla="*/ 3455421 h 3496775"/>
              <a:gd name="connsiteX44-7805" fmla="*/ 2219373 w 3248648"/>
              <a:gd name="connsiteY44-7806" fmla="*/ 3358926 h 3496775"/>
              <a:gd name="connsiteX45-7807" fmla="*/ 2145854 w 3248648"/>
              <a:gd name="connsiteY45-7808" fmla="*/ 3087823 h 3496775"/>
              <a:gd name="connsiteX46-7809" fmla="*/ 2072334 w 3248648"/>
              <a:gd name="connsiteY46-7810" fmla="*/ 2609945 h 3496775"/>
              <a:gd name="connsiteX47-7811" fmla="*/ 2072334 w 3248648"/>
              <a:gd name="connsiteY47-7812" fmla="*/ 2357222 h 3496775"/>
              <a:gd name="connsiteX48-7813" fmla="*/ 2348033 w 3248648"/>
              <a:gd name="connsiteY48-7814" fmla="*/ 2173423 h 3496775"/>
              <a:gd name="connsiteX49-7815" fmla="*/ 2609946 w 3248648"/>
              <a:gd name="connsiteY49-7816" fmla="*/ 1787445 h 3496775"/>
              <a:gd name="connsiteX50-7817" fmla="*/ 2651301 w 3248648"/>
              <a:gd name="connsiteY50-7818" fmla="*/ 1438227 h 3496775"/>
              <a:gd name="connsiteX51-7819" fmla="*/ 2798340 w 3248648"/>
              <a:gd name="connsiteY51-7820" fmla="*/ 1387682 h 3496775"/>
              <a:gd name="connsiteX52-7821" fmla="*/ 2779960 w 3248648"/>
              <a:gd name="connsiteY52-7822" fmla="*/ 1291187 h 3496775"/>
              <a:gd name="connsiteX53-7823" fmla="*/ 2770770 w 3248648"/>
              <a:gd name="connsiteY53-7824" fmla="*/ 1231453 h 3496775"/>
              <a:gd name="connsiteX54-7825" fmla="*/ 2775365 w 3248648"/>
              <a:gd name="connsiteY54-7826" fmla="*/ 1102793 h 3496775"/>
              <a:gd name="connsiteX55-7827" fmla="*/ 2853480 w 3248648"/>
              <a:gd name="connsiteY55-7828" fmla="*/ 1185503 h 3496775"/>
              <a:gd name="connsiteX56-7829" fmla="*/ 2807530 w 3248648"/>
              <a:gd name="connsiteY56-7830" fmla="*/ 1066034 h 3496775"/>
              <a:gd name="connsiteX57-7831" fmla="*/ 2835100 w 3248648"/>
              <a:gd name="connsiteY57-7832" fmla="*/ 1020084 h 3496775"/>
              <a:gd name="connsiteX58-7833" fmla="*/ 2986734 w 3248648"/>
              <a:gd name="connsiteY58-7834" fmla="*/ 771955 h 3496775"/>
              <a:gd name="connsiteX59-7835" fmla="*/ 2729415 w 3248648"/>
              <a:gd name="connsiteY59-7836" fmla="*/ 868450 h 3496775"/>
              <a:gd name="connsiteX60-7837" fmla="*/ 3074039 w 3248648"/>
              <a:gd name="connsiteY60-7838" fmla="*/ 496257 h 3496775"/>
              <a:gd name="connsiteX61-7839" fmla="*/ 3248648 w 3248648"/>
              <a:gd name="connsiteY61-7840" fmla="*/ 27569 h 3496775"/>
              <a:gd name="connsiteX62-7841" fmla="*/ 3119988 w 3248648"/>
              <a:gd name="connsiteY62-7842" fmla="*/ 312458 h 3496775"/>
              <a:gd name="connsiteX63-7843" fmla="*/ 3074039 w 3248648"/>
              <a:gd name="connsiteY63-7844" fmla="*/ 27569 h 3496775"/>
              <a:gd name="connsiteX64-7845" fmla="*/ 3046469 w 3248648"/>
              <a:gd name="connsiteY64-7846" fmla="*/ 385977 h 3496775"/>
              <a:gd name="connsiteX65-7847" fmla="*/ 2968354 w 3248648"/>
              <a:gd name="connsiteY65-7848" fmla="*/ 464092 h 3496775"/>
              <a:gd name="connsiteX66-7849" fmla="*/ 2844290 w 3248648"/>
              <a:gd name="connsiteY66-7850" fmla="*/ 73519 h 3496775"/>
              <a:gd name="connsiteX67-7851" fmla="*/ 2876455 w 3248648"/>
              <a:gd name="connsiteY67-7852" fmla="*/ 523827 h 3496775"/>
              <a:gd name="connsiteX68-7853" fmla="*/ 2715630 w 3248648"/>
              <a:gd name="connsiteY68-7854" fmla="*/ 730601 h 3496775"/>
              <a:gd name="connsiteX69-7855" fmla="*/ 2660491 w 3248648"/>
              <a:gd name="connsiteY69-7856" fmla="*/ 583561 h 3496775"/>
              <a:gd name="connsiteX70-7857" fmla="*/ 2660491 w 3248648"/>
              <a:gd name="connsiteY70-7858" fmla="*/ 441117 h 3496775"/>
              <a:gd name="connsiteX71-7859" fmla="*/ 2586971 w 3248648"/>
              <a:gd name="connsiteY71-7860" fmla="*/ 643296 h 3496775"/>
              <a:gd name="connsiteX72-7861" fmla="*/ 2637516 w 3248648"/>
              <a:gd name="connsiteY72-7862" fmla="*/ 776550 h 3496775"/>
              <a:gd name="connsiteX73-7863" fmla="*/ 2632921 w 3248648"/>
              <a:gd name="connsiteY73-7864" fmla="*/ 836285 h 3496775"/>
              <a:gd name="connsiteX74-7865" fmla="*/ 2481287 w 3248648"/>
              <a:gd name="connsiteY74-7866" fmla="*/ 854665 h 3496775"/>
              <a:gd name="connsiteX75-7867" fmla="*/ 2393982 w 3248648"/>
              <a:gd name="connsiteY75-7868" fmla="*/ 753575 h 3496775"/>
              <a:gd name="connsiteX76-7869" fmla="*/ 2439932 w 3248648"/>
              <a:gd name="connsiteY76-7870" fmla="*/ 597346 h 3496775"/>
              <a:gd name="connsiteX77-7871" fmla="*/ 2430742 w 3248648"/>
              <a:gd name="connsiteY77-7872" fmla="*/ 431927 h 3496775"/>
              <a:gd name="connsiteX78-7873" fmla="*/ 2325058 w 3248648"/>
              <a:gd name="connsiteY78-7874" fmla="*/ 689246 h 3496775"/>
              <a:gd name="connsiteX79-7875" fmla="*/ 2040169 w 3248648"/>
              <a:gd name="connsiteY79-7876" fmla="*/ 459497 h 3496775"/>
              <a:gd name="connsiteX80-7877" fmla="*/ 2063144 w 3248648"/>
              <a:gd name="connsiteY80-7878" fmla="*/ 395167 h 3496775"/>
              <a:gd name="connsiteX81-7879" fmla="*/ 2348033 w 3248648"/>
              <a:gd name="connsiteY81-7880" fmla="*/ 206773 h 3496775"/>
              <a:gd name="connsiteX82-7881" fmla="*/ 2035574 w 3248648"/>
              <a:gd name="connsiteY82-7882" fmla="*/ 307863 h 3496775"/>
              <a:gd name="connsiteX83-7883" fmla="*/ 2150449 w 3248648"/>
              <a:gd name="connsiteY83-7884" fmla="*/ 0 h 3496775"/>
              <a:gd name="connsiteX84-7885" fmla="*/ 1966650 w 3248648"/>
              <a:gd name="connsiteY84-7886" fmla="*/ 257318 h 3496775"/>
              <a:gd name="connsiteX85-7887" fmla="*/ 1952865 w 3248648"/>
              <a:gd name="connsiteY85-7888" fmla="*/ 32164 h 3496775"/>
              <a:gd name="connsiteX86-7889" fmla="*/ 1934029 w 3248648"/>
              <a:gd name="connsiteY86-7890" fmla="*/ 367315 h 3496775"/>
              <a:gd name="connsiteX87-7891" fmla="*/ 1776782 w 3248648"/>
              <a:gd name="connsiteY87-7892" fmla="*/ 138130 h 3496775"/>
              <a:gd name="connsiteX88-7893" fmla="*/ 1812524 w 3248648"/>
              <a:gd name="connsiteY88-7894" fmla="*/ 363351 h 3496775"/>
              <a:gd name="connsiteX89-7895" fmla="*/ 2358415 w 3248648"/>
              <a:gd name="connsiteY89-7896" fmla="*/ 907420 h 3496775"/>
              <a:gd name="connsiteX90-7897" fmla="*/ 2235543 w 3248648"/>
              <a:gd name="connsiteY90-7898" fmla="*/ 830779 h 3496775"/>
              <a:gd name="connsiteX91-7899" fmla="*/ 2065635 w 3248648"/>
              <a:gd name="connsiteY91-7900" fmla="*/ 746314 h 3496775"/>
              <a:gd name="connsiteX92-7901" fmla="*/ 2108531 w 3248648"/>
              <a:gd name="connsiteY92-7902" fmla="*/ 998194 h 3496775"/>
              <a:gd name="connsiteX93-7903" fmla="*/ 2259254 w 3248648"/>
              <a:gd name="connsiteY93-7904" fmla="*/ 1067227 h 3496775"/>
              <a:gd name="connsiteX94-7905" fmla="*/ 2285163 w 3248648"/>
              <a:gd name="connsiteY94-7906" fmla="*/ 1144483 h 3496775"/>
              <a:gd name="connsiteX95-7907" fmla="*/ 2187208 w 3248648"/>
              <a:gd name="connsiteY95-7908" fmla="*/ 1396872 h 3496775"/>
              <a:gd name="connsiteX96-7909" fmla="*/ 1962055 w 3248648"/>
              <a:gd name="connsiteY96-7910" fmla="*/ 1419847 h 3496775"/>
              <a:gd name="connsiteX97-7911" fmla="*/ 1658786 w 3248648"/>
              <a:gd name="connsiteY97-7912" fmla="*/ 1452012 h 3496775"/>
              <a:gd name="connsiteX98-7913" fmla="*/ 514638 w 3248648"/>
              <a:gd name="connsiteY98-7914" fmla="*/ 1433632 h 3496775"/>
              <a:gd name="connsiteX0-7915" fmla="*/ 514638 w 3248648"/>
              <a:gd name="connsiteY0-7916" fmla="*/ 1433632 h 3496775"/>
              <a:gd name="connsiteX1-7917" fmla="*/ 514638 w 3248648"/>
              <a:gd name="connsiteY1-7918" fmla="*/ 1433632 h 3496775"/>
              <a:gd name="connsiteX2-7919" fmla="*/ 202179 w 3248648"/>
              <a:gd name="connsiteY2-7920" fmla="*/ 1603646 h 3496775"/>
              <a:gd name="connsiteX3-7921" fmla="*/ 18380 w 3248648"/>
              <a:gd name="connsiteY3-7922" fmla="*/ 1787445 h 3496775"/>
              <a:gd name="connsiteX4-7923" fmla="*/ 0 w 3248648"/>
              <a:gd name="connsiteY4-7924" fmla="*/ 2063143 h 3496775"/>
              <a:gd name="connsiteX5-7925" fmla="*/ 151635 w 3248648"/>
              <a:gd name="connsiteY5-7926" fmla="*/ 1952864 h 3496775"/>
              <a:gd name="connsiteX6-7927" fmla="*/ 188394 w 3248648"/>
              <a:gd name="connsiteY6-7928" fmla="*/ 2003409 h 3496775"/>
              <a:gd name="connsiteX7-7929" fmla="*/ 202179 w 3248648"/>
              <a:gd name="connsiteY7-7930" fmla="*/ 1856369 h 3496775"/>
              <a:gd name="connsiteX8-7931" fmla="*/ 280294 w 3248648"/>
              <a:gd name="connsiteY8-7932" fmla="*/ 2269917 h 3496775"/>
              <a:gd name="connsiteX9-7933" fmla="*/ 36760 w 3248648"/>
              <a:gd name="connsiteY9-7934" fmla="*/ 2550211 h 3496775"/>
              <a:gd name="connsiteX10-7935" fmla="*/ 45950 w 3248648"/>
              <a:gd name="connsiteY10-7936" fmla="*/ 3363521 h 3496775"/>
              <a:gd name="connsiteX11-7937" fmla="*/ 105685 w 3248648"/>
              <a:gd name="connsiteY11-7938" fmla="*/ 3326761 h 3496775"/>
              <a:gd name="connsiteX12-7939" fmla="*/ 133255 w 3248648"/>
              <a:gd name="connsiteY12-7940" fmla="*/ 3469206 h 3496775"/>
              <a:gd name="connsiteX13-7941" fmla="*/ 298674 w 3248648"/>
              <a:gd name="connsiteY13-7942" fmla="*/ 3464611 h 3496775"/>
              <a:gd name="connsiteX14-7943" fmla="*/ 353813 w 3248648"/>
              <a:gd name="connsiteY14-7944" fmla="*/ 3427851 h 3496775"/>
              <a:gd name="connsiteX15-7945" fmla="*/ 174609 w 3248648"/>
              <a:gd name="connsiteY15-7946" fmla="*/ 3276217 h 3496775"/>
              <a:gd name="connsiteX16-7947" fmla="*/ 170014 w 3248648"/>
              <a:gd name="connsiteY16-7948" fmla="*/ 2720225 h 3496775"/>
              <a:gd name="connsiteX17-7949" fmla="*/ 390573 w 3248648"/>
              <a:gd name="connsiteY17-7950" fmla="*/ 2605350 h 3496775"/>
              <a:gd name="connsiteX18-7951" fmla="*/ 298674 w 3248648"/>
              <a:gd name="connsiteY18-7952" fmla="*/ 2734010 h 3496775"/>
              <a:gd name="connsiteX19-7953" fmla="*/ 680057 w 3248648"/>
              <a:gd name="connsiteY19-7954" fmla="*/ 3294597 h 3496775"/>
              <a:gd name="connsiteX20-7955" fmla="*/ 721411 w 3248648"/>
              <a:gd name="connsiteY20-7956" fmla="*/ 3262432 h 3496775"/>
              <a:gd name="connsiteX21-7957" fmla="*/ 735196 w 3248648"/>
              <a:gd name="connsiteY21-7958" fmla="*/ 3363521 h 3496775"/>
              <a:gd name="connsiteX22-7959" fmla="*/ 928185 w 3248648"/>
              <a:gd name="connsiteY22-7960" fmla="*/ 3363521 h 3496775"/>
              <a:gd name="connsiteX23-7961" fmla="*/ 974135 w 3248648"/>
              <a:gd name="connsiteY23-7962" fmla="*/ 3331356 h 3496775"/>
              <a:gd name="connsiteX24-7963" fmla="*/ 758171 w 3248648"/>
              <a:gd name="connsiteY24-7964" fmla="*/ 3193507 h 3496775"/>
              <a:gd name="connsiteX25-7965" fmla="*/ 510043 w 3248648"/>
              <a:gd name="connsiteY25-7966" fmla="*/ 2821314 h 3496775"/>
              <a:gd name="connsiteX26-7967" fmla="*/ 519233 w 3248648"/>
              <a:gd name="connsiteY26-7968" fmla="*/ 2738605 h 3496775"/>
              <a:gd name="connsiteX27-7969" fmla="*/ 914400 w 3248648"/>
              <a:gd name="connsiteY27-7970" fmla="*/ 2334247 h 3496775"/>
              <a:gd name="connsiteX28-7971" fmla="*/ 1709331 w 3248648"/>
              <a:gd name="connsiteY28-7972" fmla="*/ 2380197 h 3496775"/>
              <a:gd name="connsiteX29-7973" fmla="*/ 1585267 w 3248648"/>
              <a:gd name="connsiteY29-7974" fmla="*/ 3248647 h 3496775"/>
              <a:gd name="connsiteX30-7975" fmla="*/ 1622026 w 3248648"/>
              <a:gd name="connsiteY30-7976" fmla="*/ 3239457 h 3496775"/>
              <a:gd name="connsiteX31-7977" fmla="*/ 1617432 w 3248648"/>
              <a:gd name="connsiteY31-7978" fmla="*/ 3386496 h 3496775"/>
              <a:gd name="connsiteX32-7979" fmla="*/ 1824205 w 3248648"/>
              <a:gd name="connsiteY32-7980" fmla="*/ 3450826 h 3496775"/>
              <a:gd name="connsiteX33-7981" fmla="*/ 1856370 w 3248648"/>
              <a:gd name="connsiteY33-7982" fmla="*/ 3391091 h 3496775"/>
              <a:gd name="connsiteX34-7983" fmla="*/ 1718521 w 3248648"/>
              <a:gd name="connsiteY34-7984" fmla="*/ 3303786 h 3496775"/>
              <a:gd name="connsiteX35-7985" fmla="*/ 1746091 w 3248648"/>
              <a:gd name="connsiteY35-7986" fmla="*/ 2908619 h 3496775"/>
              <a:gd name="connsiteX36-7987" fmla="*/ 1870155 w 3248648"/>
              <a:gd name="connsiteY36-7988" fmla="*/ 2623730 h 3496775"/>
              <a:gd name="connsiteX37-7989" fmla="*/ 1975840 w 3248648"/>
              <a:gd name="connsiteY37-7990" fmla="*/ 2844289 h 3496775"/>
              <a:gd name="connsiteX38-7991" fmla="*/ 2058549 w 3248648"/>
              <a:gd name="connsiteY38-7992" fmla="*/ 3060253 h 3496775"/>
              <a:gd name="connsiteX39-7993" fmla="*/ 2104499 w 3248648"/>
              <a:gd name="connsiteY39-7994" fmla="*/ 3358926 h 3496775"/>
              <a:gd name="connsiteX40-7995" fmla="*/ 2141259 w 3248648"/>
              <a:gd name="connsiteY40-7996" fmla="*/ 3326761 h 3496775"/>
              <a:gd name="connsiteX41-7997" fmla="*/ 2168828 w 3248648"/>
              <a:gd name="connsiteY41-7998" fmla="*/ 3496775 h 3496775"/>
              <a:gd name="connsiteX42-7999" fmla="*/ 2325058 w 3248648"/>
              <a:gd name="connsiteY42-8000" fmla="*/ 3496775 h 3496775"/>
              <a:gd name="connsiteX43-8001" fmla="*/ 2380197 w 3248648"/>
              <a:gd name="connsiteY43-8002" fmla="*/ 3455421 h 3496775"/>
              <a:gd name="connsiteX44-8003" fmla="*/ 2219373 w 3248648"/>
              <a:gd name="connsiteY44-8004" fmla="*/ 3358926 h 3496775"/>
              <a:gd name="connsiteX45-8005" fmla="*/ 2145854 w 3248648"/>
              <a:gd name="connsiteY45-8006" fmla="*/ 3087823 h 3496775"/>
              <a:gd name="connsiteX46-8007" fmla="*/ 2072334 w 3248648"/>
              <a:gd name="connsiteY46-8008" fmla="*/ 2609945 h 3496775"/>
              <a:gd name="connsiteX47-8009" fmla="*/ 2072334 w 3248648"/>
              <a:gd name="connsiteY47-8010" fmla="*/ 2357222 h 3496775"/>
              <a:gd name="connsiteX48-8011" fmla="*/ 2348033 w 3248648"/>
              <a:gd name="connsiteY48-8012" fmla="*/ 2173423 h 3496775"/>
              <a:gd name="connsiteX49-8013" fmla="*/ 2609946 w 3248648"/>
              <a:gd name="connsiteY49-8014" fmla="*/ 1787445 h 3496775"/>
              <a:gd name="connsiteX50-8015" fmla="*/ 2651301 w 3248648"/>
              <a:gd name="connsiteY50-8016" fmla="*/ 1438227 h 3496775"/>
              <a:gd name="connsiteX51-8017" fmla="*/ 2798340 w 3248648"/>
              <a:gd name="connsiteY51-8018" fmla="*/ 1387682 h 3496775"/>
              <a:gd name="connsiteX52-8019" fmla="*/ 2779960 w 3248648"/>
              <a:gd name="connsiteY52-8020" fmla="*/ 1291187 h 3496775"/>
              <a:gd name="connsiteX53-8021" fmla="*/ 2770770 w 3248648"/>
              <a:gd name="connsiteY53-8022" fmla="*/ 1231453 h 3496775"/>
              <a:gd name="connsiteX54-8023" fmla="*/ 2775365 w 3248648"/>
              <a:gd name="connsiteY54-8024" fmla="*/ 1102793 h 3496775"/>
              <a:gd name="connsiteX55-8025" fmla="*/ 2853480 w 3248648"/>
              <a:gd name="connsiteY55-8026" fmla="*/ 1185503 h 3496775"/>
              <a:gd name="connsiteX56-8027" fmla="*/ 2807530 w 3248648"/>
              <a:gd name="connsiteY56-8028" fmla="*/ 1066034 h 3496775"/>
              <a:gd name="connsiteX57-8029" fmla="*/ 2835100 w 3248648"/>
              <a:gd name="connsiteY57-8030" fmla="*/ 1020084 h 3496775"/>
              <a:gd name="connsiteX58-8031" fmla="*/ 2986734 w 3248648"/>
              <a:gd name="connsiteY58-8032" fmla="*/ 771955 h 3496775"/>
              <a:gd name="connsiteX59-8033" fmla="*/ 2729415 w 3248648"/>
              <a:gd name="connsiteY59-8034" fmla="*/ 868450 h 3496775"/>
              <a:gd name="connsiteX60-8035" fmla="*/ 3074039 w 3248648"/>
              <a:gd name="connsiteY60-8036" fmla="*/ 496257 h 3496775"/>
              <a:gd name="connsiteX61-8037" fmla="*/ 3248648 w 3248648"/>
              <a:gd name="connsiteY61-8038" fmla="*/ 27569 h 3496775"/>
              <a:gd name="connsiteX62-8039" fmla="*/ 3119988 w 3248648"/>
              <a:gd name="connsiteY62-8040" fmla="*/ 312458 h 3496775"/>
              <a:gd name="connsiteX63-8041" fmla="*/ 3074039 w 3248648"/>
              <a:gd name="connsiteY63-8042" fmla="*/ 27569 h 3496775"/>
              <a:gd name="connsiteX64-8043" fmla="*/ 3046469 w 3248648"/>
              <a:gd name="connsiteY64-8044" fmla="*/ 385977 h 3496775"/>
              <a:gd name="connsiteX65-8045" fmla="*/ 2968354 w 3248648"/>
              <a:gd name="connsiteY65-8046" fmla="*/ 464092 h 3496775"/>
              <a:gd name="connsiteX66-8047" fmla="*/ 2844290 w 3248648"/>
              <a:gd name="connsiteY66-8048" fmla="*/ 73519 h 3496775"/>
              <a:gd name="connsiteX67-8049" fmla="*/ 2876455 w 3248648"/>
              <a:gd name="connsiteY67-8050" fmla="*/ 523827 h 3496775"/>
              <a:gd name="connsiteX68-8051" fmla="*/ 2715630 w 3248648"/>
              <a:gd name="connsiteY68-8052" fmla="*/ 730601 h 3496775"/>
              <a:gd name="connsiteX69-8053" fmla="*/ 2660491 w 3248648"/>
              <a:gd name="connsiteY69-8054" fmla="*/ 583561 h 3496775"/>
              <a:gd name="connsiteX70-8055" fmla="*/ 2660491 w 3248648"/>
              <a:gd name="connsiteY70-8056" fmla="*/ 441117 h 3496775"/>
              <a:gd name="connsiteX71-8057" fmla="*/ 2586971 w 3248648"/>
              <a:gd name="connsiteY71-8058" fmla="*/ 643296 h 3496775"/>
              <a:gd name="connsiteX72-8059" fmla="*/ 2637516 w 3248648"/>
              <a:gd name="connsiteY72-8060" fmla="*/ 776550 h 3496775"/>
              <a:gd name="connsiteX73-8061" fmla="*/ 2632921 w 3248648"/>
              <a:gd name="connsiteY73-8062" fmla="*/ 836285 h 3496775"/>
              <a:gd name="connsiteX74-8063" fmla="*/ 2481287 w 3248648"/>
              <a:gd name="connsiteY74-8064" fmla="*/ 854665 h 3496775"/>
              <a:gd name="connsiteX75-8065" fmla="*/ 2393982 w 3248648"/>
              <a:gd name="connsiteY75-8066" fmla="*/ 753575 h 3496775"/>
              <a:gd name="connsiteX76-8067" fmla="*/ 2439932 w 3248648"/>
              <a:gd name="connsiteY76-8068" fmla="*/ 597346 h 3496775"/>
              <a:gd name="connsiteX77-8069" fmla="*/ 2430742 w 3248648"/>
              <a:gd name="connsiteY77-8070" fmla="*/ 431927 h 3496775"/>
              <a:gd name="connsiteX78-8071" fmla="*/ 2325058 w 3248648"/>
              <a:gd name="connsiteY78-8072" fmla="*/ 689246 h 3496775"/>
              <a:gd name="connsiteX79-8073" fmla="*/ 2040169 w 3248648"/>
              <a:gd name="connsiteY79-8074" fmla="*/ 459497 h 3496775"/>
              <a:gd name="connsiteX80-8075" fmla="*/ 2063144 w 3248648"/>
              <a:gd name="connsiteY80-8076" fmla="*/ 395167 h 3496775"/>
              <a:gd name="connsiteX81-8077" fmla="*/ 2348033 w 3248648"/>
              <a:gd name="connsiteY81-8078" fmla="*/ 206773 h 3496775"/>
              <a:gd name="connsiteX82-8079" fmla="*/ 2035574 w 3248648"/>
              <a:gd name="connsiteY82-8080" fmla="*/ 307863 h 3496775"/>
              <a:gd name="connsiteX83-8081" fmla="*/ 2150449 w 3248648"/>
              <a:gd name="connsiteY83-8082" fmla="*/ 0 h 3496775"/>
              <a:gd name="connsiteX84-8083" fmla="*/ 1966650 w 3248648"/>
              <a:gd name="connsiteY84-8084" fmla="*/ 257318 h 3496775"/>
              <a:gd name="connsiteX85-8085" fmla="*/ 1952865 w 3248648"/>
              <a:gd name="connsiteY85-8086" fmla="*/ 32164 h 3496775"/>
              <a:gd name="connsiteX86-8087" fmla="*/ 1934029 w 3248648"/>
              <a:gd name="connsiteY86-8088" fmla="*/ 367315 h 3496775"/>
              <a:gd name="connsiteX87-8089" fmla="*/ 1837294 w 3248648"/>
              <a:gd name="connsiteY87-8090" fmla="*/ 288733 h 3496775"/>
              <a:gd name="connsiteX88-8091" fmla="*/ 1776782 w 3248648"/>
              <a:gd name="connsiteY88-8092" fmla="*/ 138130 h 3496775"/>
              <a:gd name="connsiteX89-8093" fmla="*/ 1812524 w 3248648"/>
              <a:gd name="connsiteY89-8094" fmla="*/ 363351 h 3496775"/>
              <a:gd name="connsiteX90-8095" fmla="*/ 2358415 w 3248648"/>
              <a:gd name="connsiteY90-8096" fmla="*/ 907420 h 3496775"/>
              <a:gd name="connsiteX91-8097" fmla="*/ 2235543 w 3248648"/>
              <a:gd name="connsiteY91-8098" fmla="*/ 830779 h 3496775"/>
              <a:gd name="connsiteX92-8099" fmla="*/ 2065635 w 3248648"/>
              <a:gd name="connsiteY92-8100" fmla="*/ 746314 h 3496775"/>
              <a:gd name="connsiteX93-8101" fmla="*/ 2108531 w 3248648"/>
              <a:gd name="connsiteY93-8102" fmla="*/ 998194 h 3496775"/>
              <a:gd name="connsiteX94-8103" fmla="*/ 2259254 w 3248648"/>
              <a:gd name="connsiteY94-8104" fmla="*/ 1067227 h 3496775"/>
              <a:gd name="connsiteX95-8105" fmla="*/ 2285163 w 3248648"/>
              <a:gd name="connsiteY95-8106" fmla="*/ 1144483 h 3496775"/>
              <a:gd name="connsiteX96-8107" fmla="*/ 2187208 w 3248648"/>
              <a:gd name="connsiteY96-8108" fmla="*/ 1396872 h 3496775"/>
              <a:gd name="connsiteX97-8109" fmla="*/ 1962055 w 3248648"/>
              <a:gd name="connsiteY97-8110" fmla="*/ 1419847 h 3496775"/>
              <a:gd name="connsiteX98-8111" fmla="*/ 1658786 w 3248648"/>
              <a:gd name="connsiteY98-8112" fmla="*/ 1452012 h 3496775"/>
              <a:gd name="connsiteX99" fmla="*/ 514638 w 3248648"/>
              <a:gd name="connsiteY99" fmla="*/ 1433632 h 3496775"/>
              <a:gd name="connsiteX0-8113" fmla="*/ 514638 w 3248648"/>
              <a:gd name="connsiteY0-8114" fmla="*/ 1433632 h 3496775"/>
              <a:gd name="connsiteX1-8115" fmla="*/ 514638 w 3248648"/>
              <a:gd name="connsiteY1-8116" fmla="*/ 1433632 h 3496775"/>
              <a:gd name="connsiteX2-8117" fmla="*/ 202179 w 3248648"/>
              <a:gd name="connsiteY2-8118" fmla="*/ 1603646 h 3496775"/>
              <a:gd name="connsiteX3-8119" fmla="*/ 18380 w 3248648"/>
              <a:gd name="connsiteY3-8120" fmla="*/ 1787445 h 3496775"/>
              <a:gd name="connsiteX4-8121" fmla="*/ 0 w 3248648"/>
              <a:gd name="connsiteY4-8122" fmla="*/ 2063143 h 3496775"/>
              <a:gd name="connsiteX5-8123" fmla="*/ 151635 w 3248648"/>
              <a:gd name="connsiteY5-8124" fmla="*/ 1952864 h 3496775"/>
              <a:gd name="connsiteX6-8125" fmla="*/ 188394 w 3248648"/>
              <a:gd name="connsiteY6-8126" fmla="*/ 2003409 h 3496775"/>
              <a:gd name="connsiteX7-8127" fmla="*/ 202179 w 3248648"/>
              <a:gd name="connsiteY7-8128" fmla="*/ 1856369 h 3496775"/>
              <a:gd name="connsiteX8-8129" fmla="*/ 280294 w 3248648"/>
              <a:gd name="connsiteY8-8130" fmla="*/ 2269917 h 3496775"/>
              <a:gd name="connsiteX9-8131" fmla="*/ 36760 w 3248648"/>
              <a:gd name="connsiteY9-8132" fmla="*/ 2550211 h 3496775"/>
              <a:gd name="connsiteX10-8133" fmla="*/ 45950 w 3248648"/>
              <a:gd name="connsiteY10-8134" fmla="*/ 3363521 h 3496775"/>
              <a:gd name="connsiteX11-8135" fmla="*/ 105685 w 3248648"/>
              <a:gd name="connsiteY11-8136" fmla="*/ 3326761 h 3496775"/>
              <a:gd name="connsiteX12-8137" fmla="*/ 133255 w 3248648"/>
              <a:gd name="connsiteY12-8138" fmla="*/ 3469206 h 3496775"/>
              <a:gd name="connsiteX13-8139" fmla="*/ 298674 w 3248648"/>
              <a:gd name="connsiteY13-8140" fmla="*/ 3464611 h 3496775"/>
              <a:gd name="connsiteX14-8141" fmla="*/ 353813 w 3248648"/>
              <a:gd name="connsiteY14-8142" fmla="*/ 3427851 h 3496775"/>
              <a:gd name="connsiteX15-8143" fmla="*/ 174609 w 3248648"/>
              <a:gd name="connsiteY15-8144" fmla="*/ 3276217 h 3496775"/>
              <a:gd name="connsiteX16-8145" fmla="*/ 170014 w 3248648"/>
              <a:gd name="connsiteY16-8146" fmla="*/ 2720225 h 3496775"/>
              <a:gd name="connsiteX17-8147" fmla="*/ 390573 w 3248648"/>
              <a:gd name="connsiteY17-8148" fmla="*/ 2605350 h 3496775"/>
              <a:gd name="connsiteX18-8149" fmla="*/ 298674 w 3248648"/>
              <a:gd name="connsiteY18-8150" fmla="*/ 2734010 h 3496775"/>
              <a:gd name="connsiteX19-8151" fmla="*/ 680057 w 3248648"/>
              <a:gd name="connsiteY19-8152" fmla="*/ 3294597 h 3496775"/>
              <a:gd name="connsiteX20-8153" fmla="*/ 721411 w 3248648"/>
              <a:gd name="connsiteY20-8154" fmla="*/ 3262432 h 3496775"/>
              <a:gd name="connsiteX21-8155" fmla="*/ 735196 w 3248648"/>
              <a:gd name="connsiteY21-8156" fmla="*/ 3363521 h 3496775"/>
              <a:gd name="connsiteX22-8157" fmla="*/ 928185 w 3248648"/>
              <a:gd name="connsiteY22-8158" fmla="*/ 3363521 h 3496775"/>
              <a:gd name="connsiteX23-8159" fmla="*/ 974135 w 3248648"/>
              <a:gd name="connsiteY23-8160" fmla="*/ 3331356 h 3496775"/>
              <a:gd name="connsiteX24-8161" fmla="*/ 758171 w 3248648"/>
              <a:gd name="connsiteY24-8162" fmla="*/ 3193507 h 3496775"/>
              <a:gd name="connsiteX25-8163" fmla="*/ 510043 w 3248648"/>
              <a:gd name="connsiteY25-8164" fmla="*/ 2821314 h 3496775"/>
              <a:gd name="connsiteX26-8165" fmla="*/ 519233 w 3248648"/>
              <a:gd name="connsiteY26-8166" fmla="*/ 2738605 h 3496775"/>
              <a:gd name="connsiteX27-8167" fmla="*/ 914400 w 3248648"/>
              <a:gd name="connsiteY27-8168" fmla="*/ 2334247 h 3496775"/>
              <a:gd name="connsiteX28-8169" fmla="*/ 1709331 w 3248648"/>
              <a:gd name="connsiteY28-8170" fmla="*/ 2380197 h 3496775"/>
              <a:gd name="connsiteX29-8171" fmla="*/ 1585267 w 3248648"/>
              <a:gd name="connsiteY29-8172" fmla="*/ 3248647 h 3496775"/>
              <a:gd name="connsiteX30-8173" fmla="*/ 1622026 w 3248648"/>
              <a:gd name="connsiteY30-8174" fmla="*/ 3239457 h 3496775"/>
              <a:gd name="connsiteX31-8175" fmla="*/ 1617432 w 3248648"/>
              <a:gd name="connsiteY31-8176" fmla="*/ 3386496 h 3496775"/>
              <a:gd name="connsiteX32-8177" fmla="*/ 1824205 w 3248648"/>
              <a:gd name="connsiteY32-8178" fmla="*/ 3450826 h 3496775"/>
              <a:gd name="connsiteX33-8179" fmla="*/ 1856370 w 3248648"/>
              <a:gd name="connsiteY33-8180" fmla="*/ 3391091 h 3496775"/>
              <a:gd name="connsiteX34-8181" fmla="*/ 1718521 w 3248648"/>
              <a:gd name="connsiteY34-8182" fmla="*/ 3303786 h 3496775"/>
              <a:gd name="connsiteX35-8183" fmla="*/ 1746091 w 3248648"/>
              <a:gd name="connsiteY35-8184" fmla="*/ 2908619 h 3496775"/>
              <a:gd name="connsiteX36-8185" fmla="*/ 1870155 w 3248648"/>
              <a:gd name="connsiteY36-8186" fmla="*/ 2623730 h 3496775"/>
              <a:gd name="connsiteX37-8187" fmla="*/ 1975840 w 3248648"/>
              <a:gd name="connsiteY37-8188" fmla="*/ 2844289 h 3496775"/>
              <a:gd name="connsiteX38-8189" fmla="*/ 2058549 w 3248648"/>
              <a:gd name="connsiteY38-8190" fmla="*/ 3060253 h 3496775"/>
              <a:gd name="connsiteX39-8191" fmla="*/ 2104499 w 3248648"/>
              <a:gd name="connsiteY39-8192" fmla="*/ 3358926 h 3496775"/>
              <a:gd name="connsiteX40-8193" fmla="*/ 2141259 w 3248648"/>
              <a:gd name="connsiteY40-8194" fmla="*/ 3326761 h 3496775"/>
              <a:gd name="connsiteX41-8195" fmla="*/ 2168828 w 3248648"/>
              <a:gd name="connsiteY41-8196" fmla="*/ 3496775 h 3496775"/>
              <a:gd name="connsiteX42-8197" fmla="*/ 2325058 w 3248648"/>
              <a:gd name="connsiteY42-8198" fmla="*/ 3496775 h 3496775"/>
              <a:gd name="connsiteX43-8199" fmla="*/ 2380197 w 3248648"/>
              <a:gd name="connsiteY43-8200" fmla="*/ 3455421 h 3496775"/>
              <a:gd name="connsiteX44-8201" fmla="*/ 2219373 w 3248648"/>
              <a:gd name="connsiteY44-8202" fmla="*/ 3358926 h 3496775"/>
              <a:gd name="connsiteX45-8203" fmla="*/ 2145854 w 3248648"/>
              <a:gd name="connsiteY45-8204" fmla="*/ 3087823 h 3496775"/>
              <a:gd name="connsiteX46-8205" fmla="*/ 2072334 w 3248648"/>
              <a:gd name="connsiteY46-8206" fmla="*/ 2609945 h 3496775"/>
              <a:gd name="connsiteX47-8207" fmla="*/ 2072334 w 3248648"/>
              <a:gd name="connsiteY47-8208" fmla="*/ 2357222 h 3496775"/>
              <a:gd name="connsiteX48-8209" fmla="*/ 2348033 w 3248648"/>
              <a:gd name="connsiteY48-8210" fmla="*/ 2173423 h 3496775"/>
              <a:gd name="connsiteX49-8211" fmla="*/ 2609946 w 3248648"/>
              <a:gd name="connsiteY49-8212" fmla="*/ 1787445 h 3496775"/>
              <a:gd name="connsiteX50-8213" fmla="*/ 2651301 w 3248648"/>
              <a:gd name="connsiteY50-8214" fmla="*/ 1438227 h 3496775"/>
              <a:gd name="connsiteX51-8215" fmla="*/ 2798340 w 3248648"/>
              <a:gd name="connsiteY51-8216" fmla="*/ 1387682 h 3496775"/>
              <a:gd name="connsiteX52-8217" fmla="*/ 2779960 w 3248648"/>
              <a:gd name="connsiteY52-8218" fmla="*/ 1291187 h 3496775"/>
              <a:gd name="connsiteX53-8219" fmla="*/ 2770770 w 3248648"/>
              <a:gd name="connsiteY53-8220" fmla="*/ 1231453 h 3496775"/>
              <a:gd name="connsiteX54-8221" fmla="*/ 2775365 w 3248648"/>
              <a:gd name="connsiteY54-8222" fmla="*/ 1102793 h 3496775"/>
              <a:gd name="connsiteX55-8223" fmla="*/ 2853480 w 3248648"/>
              <a:gd name="connsiteY55-8224" fmla="*/ 1185503 h 3496775"/>
              <a:gd name="connsiteX56-8225" fmla="*/ 2807530 w 3248648"/>
              <a:gd name="connsiteY56-8226" fmla="*/ 1066034 h 3496775"/>
              <a:gd name="connsiteX57-8227" fmla="*/ 2835100 w 3248648"/>
              <a:gd name="connsiteY57-8228" fmla="*/ 1020084 h 3496775"/>
              <a:gd name="connsiteX58-8229" fmla="*/ 2986734 w 3248648"/>
              <a:gd name="connsiteY58-8230" fmla="*/ 771955 h 3496775"/>
              <a:gd name="connsiteX59-8231" fmla="*/ 2729415 w 3248648"/>
              <a:gd name="connsiteY59-8232" fmla="*/ 868450 h 3496775"/>
              <a:gd name="connsiteX60-8233" fmla="*/ 3074039 w 3248648"/>
              <a:gd name="connsiteY60-8234" fmla="*/ 496257 h 3496775"/>
              <a:gd name="connsiteX61-8235" fmla="*/ 3248648 w 3248648"/>
              <a:gd name="connsiteY61-8236" fmla="*/ 27569 h 3496775"/>
              <a:gd name="connsiteX62-8237" fmla="*/ 3119988 w 3248648"/>
              <a:gd name="connsiteY62-8238" fmla="*/ 312458 h 3496775"/>
              <a:gd name="connsiteX63-8239" fmla="*/ 3074039 w 3248648"/>
              <a:gd name="connsiteY63-8240" fmla="*/ 27569 h 3496775"/>
              <a:gd name="connsiteX64-8241" fmla="*/ 3046469 w 3248648"/>
              <a:gd name="connsiteY64-8242" fmla="*/ 385977 h 3496775"/>
              <a:gd name="connsiteX65-8243" fmla="*/ 2968354 w 3248648"/>
              <a:gd name="connsiteY65-8244" fmla="*/ 464092 h 3496775"/>
              <a:gd name="connsiteX66-8245" fmla="*/ 2844290 w 3248648"/>
              <a:gd name="connsiteY66-8246" fmla="*/ 73519 h 3496775"/>
              <a:gd name="connsiteX67-8247" fmla="*/ 2876455 w 3248648"/>
              <a:gd name="connsiteY67-8248" fmla="*/ 523827 h 3496775"/>
              <a:gd name="connsiteX68-8249" fmla="*/ 2715630 w 3248648"/>
              <a:gd name="connsiteY68-8250" fmla="*/ 730601 h 3496775"/>
              <a:gd name="connsiteX69-8251" fmla="*/ 2660491 w 3248648"/>
              <a:gd name="connsiteY69-8252" fmla="*/ 583561 h 3496775"/>
              <a:gd name="connsiteX70-8253" fmla="*/ 2660491 w 3248648"/>
              <a:gd name="connsiteY70-8254" fmla="*/ 441117 h 3496775"/>
              <a:gd name="connsiteX71-8255" fmla="*/ 2586971 w 3248648"/>
              <a:gd name="connsiteY71-8256" fmla="*/ 643296 h 3496775"/>
              <a:gd name="connsiteX72-8257" fmla="*/ 2637516 w 3248648"/>
              <a:gd name="connsiteY72-8258" fmla="*/ 776550 h 3496775"/>
              <a:gd name="connsiteX73-8259" fmla="*/ 2632921 w 3248648"/>
              <a:gd name="connsiteY73-8260" fmla="*/ 836285 h 3496775"/>
              <a:gd name="connsiteX74-8261" fmla="*/ 2481287 w 3248648"/>
              <a:gd name="connsiteY74-8262" fmla="*/ 854665 h 3496775"/>
              <a:gd name="connsiteX75-8263" fmla="*/ 2393982 w 3248648"/>
              <a:gd name="connsiteY75-8264" fmla="*/ 753575 h 3496775"/>
              <a:gd name="connsiteX76-8265" fmla="*/ 2439932 w 3248648"/>
              <a:gd name="connsiteY76-8266" fmla="*/ 597346 h 3496775"/>
              <a:gd name="connsiteX77-8267" fmla="*/ 2430742 w 3248648"/>
              <a:gd name="connsiteY77-8268" fmla="*/ 431927 h 3496775"/>
              <a:gd name="connsiteX78-8269" fmla="*/ 2325058 w 3248648"/>
              <a:gd name="connsiteY78-8270" fmla="*/ 689246 h 3496775"/>
              <a:gd name="connsiteX79-8271" fmla="*/ 2040169 w 3248648"/>
              <a:gd name="connsiteY79-8272" fmla="*/ 459497 h 3496775"/>
              <a:gd name="connsiteX80-8273" fmla="*/ 2063144 w 3248648"/>
              <a:gd name="connsiteY80-8274" fmla="*/ 395167 h 3496775"/>
              <a:gd name="connsiteX81-8275" fmla="*/ 2348033 w 3248648"/>
              <a:gd name="connsiteY81-8276" fmla="*/ 206773 h 3496775"/>
              <a:gd name="connsiteX82-8277" fmla="*/ 2035574 w 3248648"/>
              <a:gd name="connsiteY82-8278" fmla="*/ 307863 h 3496775"/>
              <a:gd name="connsiteX83-8279" fmla="*/ 2150449 w 3248648"/>
              <a:gd name="connsiteY83-8280" fmla="*/ 0 h 3496775"/>
              <a:gd name="connsiteX84-8281" fmla="*/ 1966650 w 3248648"/>
              <a:gd name="connsiteY84-8282" fmla="*/ 257318 h 3496775"/>
              <a:gd name="connsiteX85-8283" fmla="*/ 1952865 w 3248648"/>
              <a:gd name="connsiteY85-8284" fmla="*/ 32164 h 3496775"/>
              <a:gd name="connsiteX86-8285" fmla="*/ 1934029 w 3248648"/>
              <a:gd name="connsiteY86-8286" fmla="*/ 367315 h 3496775"/>
              <a:gd name="connsiteX87-8287" fmla="*/ 1837294 w 3248648"/>
              <a:gd name="connsiteY87-8288" fmla="*/ 288733 h 3496775"/>
              <a:gd name="connsiteX88-8289" fmla="*/ 1776782 w 3248648"/>
              <a:gd name="connsiteY88-8290" fmla="*/ 138130 h 3496775"/>
              <a:gd name="connsiteX89-8291" fmla="*/ 1812524 w 3248648"/>
              <a:gd name="connsiteY89-8292" fmla="*/ 363351 h 3496775"/>
              <a:gd name="connsiteX90-8293" fmla="*/ 2358415 w 3248648"/>
              <a:gd name="connsiteY90-8294" fmla="*/ 907420 h 3496775"/>
              <a:gd name="connsiteX91-8295" fmla="*/ 2235543 w 3248648"/>
              <a:gd name="connsiteY91-8296" fmla="*/ 830779 h 3496775"/>
              <a:gd name="connsiteX92-8297" fmla="*/ 2065635 w 3248648"/>
              <a:gd name="connsiteY92-8298" fmla="*/ 746314 h 3496775"/>
              <a:gd name="connsiteX93-8299" fmla="*/ 2108531 w 3248648"/>
              <a:gd name="connsiteY93-8300" fmla="*/ 998194 h 3496775"/>
              <a:gd name="connsiteX94-8301" fmla="*/ 2259254 w 3248648"/>
              <a:gd name="connsiteY94-8302" fmla="*/ 1067227 h 3496775"/>
              <a:gd name="connsiteX95-8303" fmla="*/ 2285163 w 3248648"/>
              <a:gd name="connsiteY95-8304" fmla="*/ 1144483 h 3496775"/>
              <a:gd name="connsiteX96-8305" fmla="*/ 2187208 w 3248648"/>
              <a:gd name="connsiteY96-8306" fmla="*/ 1396872 h 3496775"/>
              <a:gd name="connsiteX97-8307" fmla="*/ 1962055 w 3248648"/>
              <a:gd name="connsiteY97-8308" fmla="*/ 1419847 h 3496775"/>
              <a:gd name="connsiteX98-8309" fmla="*/ 1658786 w 3248648"/>
              <a:gd name="connsiteY98-8310" fmla="*/ 1452012 h 3496775"/>
              <a:gd name="connsiteX99-8311" fmla="*/ 514638 w 3248648"/>
              <a:gd name="connsiteY99-8312" fmla="*/ 1433632 h 3496775"/>
              <a:gd name="connsiteX0-8313" fmla="*/ 514638 w 3248648"/>
              <a:gd name="connsiteY0-8314" fmla="*/ 1433632 h 3496775"/>
              <a:gd name="connsiteX1-8315" fmla="*/ 514638 w 3248648"/>
              <a:gd name="connsiteY1-8316" fmla="*/ 1433632 h 3496775"/>
              <a:gd name="connsiteX2-8317" fmla="*/ 202179 w 3248648"/>
              <a:gd name="connsiteY2-8318" fmla="*/ 1603646 h 3496775"/>
              <a:gd name="connsiteX3-8319" fmla="*/ 18380 w 3248648"/>
              <a:gd name="connsiteY3-8320" fmla="*/ 1787445 h 3496775"/>
              <a:gd name="connsiteX4-8321" fmla="*/ 0 w 3248648"/>
              <a:gd name="connsiteY4-8322" fmla="*/ 2063143 h 3496775"/>
              <a:gd name="connsiteX5-8323" fmla="*/ 151635 w 3248648"/>
              <a:gd name="connsiteY5-8324" fmla="*/ 1952864 h 3496775"/>
              <a:gd name="connsiteX6-8325" fmla="*/ 188394 w 3248648"/>
              <a:gd name="connsiteY6-8326" fmla="*/ 2003409 h 3496775"/>
              <a:gd name="connsiteX7-8327" fmla="*/ 202179 w 3248648"/>
              <a:gd name="connsiteY7-8328" fmla="*/ 1856369 h 3496775"/>
              <a:gd name="connsiteX8-8329" fmla="*/ 280294 w 3248648"/>
              <a:gd name="connsiteY8-8330" fmla="*/ 2269917 h 3496775"/>
              <a:gd name="connsiteX9-8331" fmla="*/ 36760 w 3248648"/>
              <a:gd name="connsiteY9-8332" fmla="*/ 2550211 h 3496775"/>
              <a:gd name="connsiteX10-8333" fmla="*/ 45950 w 3248648"/>
              <a:gd name="connsiteY10-8334" fmla="*/ 3363521 h 3496775"/>
              <a:gd name="connsiteX11-8335" fmla="*/ 105685 w 3248648"/>
              <a:gd name="connsiteY11-8336" fmla="*/ 3326761 h 3496775"/>
              <a:gd name="connsiteX12-8337" fmla="*/ 133255 w 3248648"/>
              <a:gd name="connsiteY12-8338" fmla="*/ 3469206 h 3496775"/>
              <a:gd name="connsiteX13-8339" fmla="*/ 298674 w 3248648"/>
              <a:gd name="connsiteY13-8340" fmla="*/ 3464611 h 3496775"/>
              <a:gd name="connsiteX14-8341" fmla="*/ 353813 w 3248648"/>
              <a:gd name="connsiteY14-8342" fmla="*/ 3427851 h 3496775"/>
              <a:gd name="connsiteX15-8343" fmla="*/ 174609 w 3248648"/>
              <a:gd name="connsiteY15-8344" fmla="*/ 3276217 h 3496775"/>
              <a:gd name="connsiteX16-8345" fmla="*/ 170014 w 3248648"/>
              <a:gd name="connsiteY16-8346" fmla="*/ 2720225 h 3496775"/>
              <a:gd name="connsiteX17-8347" fmla="*/ 390573 w 3248648"/>
              <a:gd name="connsiteY17-8348" fmla="*/ 2605350 h 3496775"/>
              <a:gd name="connsiteX18-8349" fmla="*/ 298674 w 3248648"/>
              <a:gd name="connsiteY18-8350" fmla="*/ 2734010 h 3496775"/>
              <a:gd name="connsiteX19-8351" fmla="*/ 680057 w 3248648"/>
              <a:gd name="connsiteY19-8352" fmla="*/ 3294597 h 3496775"/>
              <a:gd name="connsiteX20-8353" fmla="*/ 721411 w 3248648"/>
              <a:gd name="connsiteY20-8354" fmla="*/ 3262432 h 3496775"/>
              <a:gd name="connsiteX21-8355" fmla="*/ 735196 w 3248648"/>
              <a:gd name="connsiteY21-8356" fmla="*/ 3363521 h 3496775"/>
              <a:gd name="connsiteX22-8357" fmla="*/ 928185 w 3248648"/>
              <a:gd name="connsiteY22-8358" fmla="*/ 3363521 h 3496775"/>
              <a:gd name="connsiteX23-8359" fmla="*/ 974135 w 3248648"/>
              <a:gd name="connsiteY23-8360" fmla="*/ 3331356 h 3496775"/>
              <a:gd name="connsiteX24-8361" fmla="*/ 758171 w 3248648"/>
              <a:gd name="connsiteY24-8362" fmla="*/ 3193507 h 3496775"/>
              <a:gd name="connsiteX25-8363" fmla="*/ 510043 w 3248648"/>
              <a:gd name="connsiteY25-8364" fmla="*/ 2821314 h 3496775"/>
              <a:gd name="connsiteX26-8365" fmla="*/ 519233 w 3248648"/>
              <a:gd name="connsiteY26-8366" fmla="*/ 2738605 h 3496775"/>
              <a:gd name="connsiteX27-8367" fmla="*/ 914400 w 3248648"/>
              <a:gd name="connsiteY27-8368" fmla="*/ 2334247 h 3496775"/>
              <a:gd name="connsiteX28-8369" fmla="*/ 1709331 w 3248648"/>
              <a:gd name="connsiteY28-8370" fmla="*/ 2380197 h 3496775"/>
              <a:gd name="connsiteX29-8371" fmla="*/ 1585267 w 3248648"/>
              <a:gd name="connsiteY29-8372" fmla="*/ 3248647 h 3496775"/>
              <a:gd name="connsiteX30-8373" fmla="*/ 1622026 w 3248648"/>
              <a:gd name="connsiteY30-8374" fmla="*/ 3239457 h 3496775"/>
              <a:gd name="connsiteX31-8375" fmla="*/ 1617432 w 3248648"/>
              <a:gd name="connsiteY31-8376" fmla="*/ 3386496 h 3496775"/>
              <a:gd name="connsiteX32-8377" fmla="*/ 1824205 w 3248648"/>
              <a:gd name="connsiteY32-8378" fmla="*/ 3450826 h 3496775"/>
              <a:gd name="connsiteX33-8379" fmla="*/ 1856370 w 3248648"/>
              <a:gd name="connsiteY33-8380" fmla="*/ 3391091 h 3496775"/>
              <a:gd name="connsiteX34-8381" fmla="*/ 1718521 w 3248648"/>
              <a:gd name="connsiteY34-8382" fmla="*/ 3303786 h 3496775"/>
              <a:gd name="connsiteX35-8383" fmla="*/ 1746091 w 3248648"/>
              <a:gd name="connsiteY35-8384" fmla="*/ 2908619 h 3496775"/>
              <a:gd name="connsiteX36-8385" fmla="*/ 1870155 w 3248648"/>
              <a:gd name="connsiteY36-8386" fmla="*/ 2623730 h 3496775"/>
              <a:gd name="connsiteX37-8387" fmla="*/ 1975840 w 3248648"/>
              <a:gd name="connsiteY37-8388" fmla="*/ 2844289 h 3496775"/>
              <a:gd name="connsiteX38-8389" fmla="*/ 2058549 w 3248648"/>
              <a:gd name="connsiteY38-8390" fmla="*/ 3060253 h 3496775"/>
              <a:gd name="connsiteX39-8391" fmla="*/ 2104499 w 3248648"/>
              <a:gd name="connsiteY39-8392" fmla="*/ 3358926 h 3496775"/>
              <a:gd name="connsiteX40-8393" fmla="*/ 2141259 w 3248648"/>
              <a:gd name="connsiteY40-8394" fmla="*/ 3326761 h 3496775"/>
              <a:gd name="connsiteX41-8395" fmla="*/ 2168828 w 3248648"/>
              <a:gd name="connsiteY41-8396" fmla="*/ 3496775 h 3496775"/>
              <a:gd name="connsiteX42-8397" fmla="*/ 2325058 w 3248648"/>
              <a:gd name="connsiteY42-8398" fmla="*/ 3496775 h 3496775"/>
              <a:gd name="connsiteX43-8399" fmla="*/ 2380197 w 3248648"/>
              <a:gd name="connsiteY43-8400" fmla="*/ 3455421 h 3496775"/>
              <a:gd name="connsiteX44-8401" fmla="*/ 2219373 w 3248648"/>
              <a:gd name="connsiteY44-8402" fmla="*/ 3358926 h 3496775"/>
              <a:gd name="connsiteX45-8403" fmla="*/ 2145854 w 3248648"/>
              <a:gd name="connsiteY45-8404" fmla="*/ 3087823 h 3496775"/>
              <a:gd name="connsiteX46-8405" fmla="*/ 2072334 w 3248648"/>
              <a:gd name="connsiteY46-8406" fmla="*/ 2609945 h 3496775"/>
              <a:gd name="connsiteX47-8407" fmla="*/ 2072334 w 3248648"/>
              <a:gd name="connsiteY47-8408" fmla="*/ 2357222 h 3496775"/>
              <a:gd name="connsiteX48-8409" fmla="*/ 2348033 w 3248648"/>
              <a:gd name="connsiteY48-8410" fmla="*/ 2173423 h 3496775"/>
              <a:gd name="connsiteX49-8411" fmla="*/ 2609946 w 3248648"/>
              <a:gd name="connsiteY49-8412" fmla="*/ 1787445 h 3496775"/>
              <a:gd name="connsiteX50-8413" fmla="*/ 2651301 w 3248648"/>
              <a:gd name="connsiteY50-8414" fmla="*/ 1438227 h 3496775"/>
              <a:gd name="connsiteX51-8415" fmla="*/ 2798340 w 3248648"/>
              <a:gd name="connsiteY51-8416" fmla="*/ 1387682 h 3496775"/>
              <a:gd name="connsiteX52-8417" fmla="*/ 2779960 w 3248648"/>
              <a:gd name="connsiteY52-8418" fmla="*/ 1291187 h 3496775"/>
              <a:gd name="connsiteX53-8419" fmla="*/ 2770770 w 3248648"/>
              <a:gd name="connsiteY53-8420" fmla="*/ 1231453 h 3496775"/>
              <a:gd name="connsiteX54-8421" fmla="*/ 2775365 w 3248648"/>
              <a:gd name="connsiteY54-8422" fmla="*/ 1102793 h 3496775"/>
              <a:gd name="connsiteX55-8423" fmla="*/ 2853480 w 3248648"/>
              <a:gd name="connsiteY55-8424" fmla="*/ 1185503 h 3496775"/>
              <a:gd name="connsiteX56-8425" fmla="*/ 2807530 w 3248648"/>
              <a:gd name="connsiteY56-8426" fmla="*/ 1066034 h 3496775"/>
              <a:gd name="connsiteX57-8427" fmla="*/ 2835100 w 3248648"/>
              <a:gd name="connsiteY57-8428" fmla="*/ 1020084 h 3496775"/>
              <a:gd name="connsiteX58-8429" fmla="*/ 2986734 w 3248648"/>
              <a:gd name="connsiteY58-8430" fmla="*/ 771955 h 3496775"/>
              <a:gd name="connsiteX59-8431" fmla="*/ 2729415 w 3248648"/>
              <a:gd name="connsiteY59-8432" fmla="*/ 868450 h 3496775"/>
              <a:gd name="connsiteX60-8433" fmla="*/ 3074039 w 3248648"/>
              <a:gd name="connsiteY60-8434" fmla="*/ 496257 h 3496775"/>
              <a:gd name="connsiteX61-8435" fmla="*/ 3248648 w 3248648"/>
              <a:gd name="connsiteY61-8436" fmla="*/ 27569 h 3496775"/>
              <a:gd name="connsiteX62-8437" fmla="*/ 3119988 w 3248648"/>
              <a:gd name="connsiteY62-8438" fmla="*/ 312458 h 3496775"/>
              <a:gd name="connsiteX63-8439" fmla="*/ 3074039 w 3248648"/>
              <a:gd name="connsiteY63-8440" fmla="*/ 27569 h 3496775"/>
              <a:gd name="connsiteX64-8441" fmla="*/ 3046469 w 3248648"/>
              <a:gd name="connsiteY64-8442" fmla="*/ 385977 h 3496775"/>
              <a:gd name="connsiteX65-8443" fmla="*/ 2968354 w 3248648"/>
              <a:gd name="connsiteY65-8444" fmla="*/ 464092 h 3496775"/>
              <a:gd name="connsiteX66-8445" fmla="*/ 2844290 w 3248648"/>
              <a:gd name="connsiteY66-8446" fmla="*/ 73519 h 3496775"/>
              <a:gd name="connsiteX67-8447" fmla="*/ 2876455 w 3248648"/>
              <a:gd name="connsiteY67-8448" fmla="*/ 523827 h 3496775"/>
              <a:gd name="connsiteX68-8449" fmla="*/ 2715630 w 3248648"/>
              <a:gd name="connsiteY68-8450" fmla="*/ 730601 h 3496775"/>
              <a:gd name="connsiteX69-8451" fmla="*/ 2660491 w 3248648"/>
              <a:gd name="connsiteY69-8452" fmla="*/ 583561 h 3496775"/>
              <a:gd name="connsiteX70-8453" fmla="*/ 2660491 w 3248648"/>
              <a:gd name="connsiteY70-8454" fmla="*/ 441117 h 3496775"/>
              <a:gd name="connsiteX71-8455" fmla="*/ 2586971 w 3248648"/>
              <a:gd name="connsiteY71-8456" fmla="*/ 643296 h 3496775"/>
              <a:gd name="connsiteX72-8457" fmla="*/ 2637516 w 3248648"/>
              <a:gd name="connsiteY72-8458" fmla="*/ 776550 h 3496775"/>
              <a:gd name="connsiteX73-8459" fmla="*/ 2632921 w 3248648"/>
              <a:gd name="connsiteY73-8460" fmla="*/ 836285 h 3496775"/>
              <a:gd name="connsiteX74-8461" fmla="*/ 2481287 w 3248648"/>
              <a:gd name="connsiteY74-8462" fmla="*/ 854665 h 3496775"/>
              <a:gd name="connsiteX75-8463" fmla="*/ 2393982 w 3248648"/>
              <a:gd name="connsiteY75-8464" fmla="*/ 753575 h 3496775"/>
              <a:gd name="connsiteX76-8465" fmla="*/ 2439932 w 3248648"/>
              <a:gd name="connsiteY76-8466" fmla="*/ 597346 h 3496775"/>
              <a:gd name="connsiteX77-8467" fmla="*/ 2430742 w 3248648"/>
              <a:gd name="connsiteY77-8468" fmla="*/ 431927 h 3496775"/>
              <a:gd name="connsiteX78-8469" fmla="*/ 2325058 w 3248648"/>
              <a:gd name="connsiteY78-8470" fmla="*/ 689246 h 3496775"/>
              <a:gd name="connsiteX79-8471" fmla="*/ 2040169 w 3248648"/>
              <a:gd name="connsiteY79-8472" fmla="*/ 459497 h 3496775"/>
              <a:gd name="connsiteX80-8473" fmla="*/ 2063144 w 3248648"/>
              <a:gd name="connsiteY80-8474" fmla="*/ 395167 h 3496775"/>
              <a:gd name="connsiteX81-8475" fmla="*/ 2348033 w 3248648"/>
              <a:gd name="connsiteY81-8476" fmla="*/ 206773 h 3496775"/>
              <a:gd name="connsiteX82-8477" fmla="*/ 2035574 w 3248648"/>
              <a:gd name="connsiteY82-8478" fmla="*/ 307863 h 3496775"/>
              <a:gd name="connsiteX83-8479" fmla="*/ 2150449 w 3248648"/>
              <a:gd name="connsiteY83-8480" fmla="*/ 0 h 3496775"/>
              <a:gd name="connsiteX84-8481" fmla="*/ 1966650 w 3248648"/>
              <a:gd name="connsiteY84-8482" fmla="*/ 257318 h 3496775"/>
              <a:gd name="connsiteX85-8483" fmla="*/ 1952865 w 3248648"/>
              <a:gd name="connsiteY85-8484" fmla="*/ 32164 h 3496775"/>
              <a:gd name="connsiteX86-8485" fmla="*/ 1934029 w 3248648"/>
              <a:gd name="connsiteY86-8486" fmla="*/ 367315 h 3496775"/>
              <a:gd name="connsiteX87-8487" fmla="*/ 1837294 w 3248648"/>
              <a:gd name="connsiteY87-8488" fmla="*/ 288733 h 3496775"/>
              <a:gd name="connsiteX88-8489" fmla="*/ 1776782 w 3248648"/>
              <a:gd name="connsiteY88-8490" fmla="*/ 138130 h 3496775"/>
              <a:gd name="connsiteX89-8491" fmla="*/ 1812524 w 3248648"/>
              <a:gd name="connsiteY89-8492" fmla="*/ 363351 h 3496775"/>
              <a:gd name="connsiteX90-8493" fmla="*/ 2358415 w 3248648"/>
              <a:gd name="connsiteY90-8494" fmla="*/ 907420 h 3496775"/>
              <a:gd name="connsiteX91-8495" fmla="*/ 2235543 w 3248648"/>
              <a:gd name="connsiteY91-8496" fmla="*/ 830779 h 3496775"/>
              <a:gd name="connsiteX92-8497" fmla="*/ 2065635 w 3248648"/>
              <a:gd name="connsiteY92-8498" fmla="*/ 746314 h 3496775"/>
              <a:gd name="connsiteX93-8499" fmla="*/ 2108531 w 3248648"/>
              <a:gd name="connsiteY93-8500" fmla="*/ 998194 h 3496775"/>
              <a:gd name="connsiteX94-8501" fmla="*/ 2259254 w 3248648"/>
              <a:gd name="connsiteY94-8502" fmla="*/ 1067227 h 3496775"/>
              <a:gd name="connsiteX95-8503" fmla="*/ 2285163 w 3248648"/>
              <a:gd name="connsiteY95-8504" fmla="*/ 1144483 h 3496775"/>
              <a:gd name="connsiteX96-8505" fmla="*/ 2187208 w 3248648"/>
              <a:gd name="connsiteY96-8506" fmla="*/ 1396872 h 3496775"/>
              <a:gd name="connsiteX97-8507" fmla="*/ 1962055 w 3248648"/>
              <a:gd name="connsiteY97-8508" fmla="*/ 1419847 h 3496775"/>
              <a:gd name="connsiteX98-8509" fmla="*/ 1658786 w 3248648"/>
              <a:gd name="connsiteY98-8510" fmla="*/ 1452012 h 3496775"/>
              <a:gd name="connsiteX99-8511" fmla="*/ 514638 w 3248648"/>
              <a:gd name="connsiteY99-8512" fmla="*/ 1433632 h 3496775"/>
              <a:gd name="connsiteX0-8513" fmla="*/ 514638 w 3248648"/>
              <a:gd name="connsiteY0-8514" fmla="*/ 1433632 h 3496775"/>
              <a:gd name="connsiteX1-8515" fmla="*/ 514638 w 3248648"/>
              <a:gd name="connsiteY1-8516" fmla="*/ 1433632 h 3496775"/>
              <a:gd name="connsiteX2-8517" fmla="*/ 202179 w 3248648"/>
              <a:gd name="connsiteY2-8518" fmla="*/ 1603646 h 3496775"/>
              <a:gd name="connsiteX3-8519" fmla="*/ 18380 w 3248648"/>
              <a:gd name="connsiteY3-8520" fmla="*/ 1787445 h 3496775"/>
              <a:gd name="connsiteX4-8521" fmla="*/ 0 w 3248648"/>
              <a:gd name="connsiteY4-8522" fmla="*/ 2063143 h 3496775"/>
              <a:gd name="connsiteX5-8523" fmla="*/ 151635 w 3248648"/>
              <a:gd name="connsiteY5-8524" fmla="*/ 1952864 h 3496775"/>
              <a:gd name="connsiteX6-8525" fmla="*/ 188394 w 3248648"/>
              <a:gd name="connsiteY6-8526" fmla="*/ 2003409 h 3496775"/>
              <a:gd name="connsiteX7-8527" fmla="*/ 202179 w 3248648"/>
              <a:gd name="connsiteY7-8528" fmla="*/ 1856369 h 3496775"/>
              <a:gd name="connsiteX8-8529" fmla="*/ 280294 w 3248648"/>
              <a:gd name="connsiteY8-8530" fmla="*/ 2269917 h 3496775"/>
              <a:gd name="connsiteX9-8531" fmla="*/ 36760 w 3248648"/>
              <a:gd name="connsiteY9-8532" fmla="*/ 2550211 h 3496775"/>
              <a:gd name="connsiteX10-8533" fmla="*/ 45950 w 3248648"/>
              <a:gd name="connsiteY10-8534" fmla="*/ 3363521 h 3496775"/>
              <a:gd name="connsiteX11-8535" fmla="*/ 105685 w 3248648"/>
              <a:gd name="connsiteY11-8536" fmla="*/ 3326761 h 3496775"/>
              <a:gd name="connsiteX12-8537" fmla="*/ 133255 w 3248648"/>
              <a:gd name="connsiteY12-8538" fmla="*/ 3469206 h 3496775"/>
              <a:gd name="connsiteX13-8539" fmla="*/ 298674 w 3248648"/>
              <a:gd name="connsiteY13-8540" fmla="*/ 3464611 h 3496775"/>
              <a:gd name="connsiteX14-8541" fmla="*/ 353813 w 3248648"/>
              <a:gd name="connsiteY14-8542" fmla="*/ 3427851 h 3496775"/>
              <a:gd name="connsiteX15-8543" fmla="*/ 174609 w 3248648"/>
              <a:gd name="connsiteY15-8544" fmla="*/ 3276217 h 3496775"/>
              <a:gd name="connsiteX16-8545" fmla="*/ 170014 w 3248648"/>
              <a:gd name="connsiteY16-8546" fmla="*/ 2720225 h 3496775"/>
              <a:gd name="connsiteX17-8547" fmla="*/ 390573 w 3248648"/>
              <a:gd name="connsiteY17-8548" fmla="*/ 2605350 h 3496775"/>
              <a:gd name="connsiteX18-8549" fmla="*/ 298674 w 3248648"/>
              <a:gd name="connsiteY18-8550" fmla="*/ 2734010 h 3496775"/>
              <a:gd name="connsiteX19-8551" fmla="*/ 680057 w 3248648"/>
              <a:gd name="connsiteY19-8552" fmla="*/ 3294597 h 3496775"/>
              <a:gd name="connsiteX20-8553" fmla="*/ 721411 w 3248648"/>
              <a:gd name="connsiteY20-8554" fmla="*/ 3262432 h 3496775"/>
              <a:gd name="connsiteX21-8555" fmla="*/ 735196 w 3248648"/>
              <a:gd name="connsiteY21-8556" fmla="*/ 3363521 h 3496775"/>
              <a:gd name="connsiteX22-8557" fmla="*/ 928185 w 3248648"/>
              <a:gd name="connsiteY22-8558" fmla="*/ 3363521 h 3496775"/>
              <a:gd name="connsiteX23-8559" fmla="*/ 974135 w 3248648"/>
              <a:gd name="connsiteY23-8560" fmla="*/ 3331356 h 3496775"/>
              <a:gd name="connsiteX24-8561" fmla="*/ 758171 w 3248648"/>
              <a:gd name="connsiteY24-8562" fmla="*/ 3193507 h 3496775"/>
              <a:gd name="connsiteX25-8563" fmla="*/ 510043 w 3248648"/>
              <a:gd name="connsiteY25-8564" fmla="*/ 2821314 h 3496775"/>
              <a:gd name="connsiteX26-8565" fmla="*/ 519233 w 3248648"/>
              <a:gd name="connsiteY26-8566" fmla="*/ 2738605 h 3496775"/>
              <a:gd name="connsiteX27-8567" fmla="*/ 914400 w 3248648"/>
              <a:gd name="connsiteY27-8568" fmla="*/ 2334247 h 3496775"/>
              <a:gd name="connsiteX28-8569" fmla="*/ 1709331 w 3248648"/>
              <a:gd name="connsiteY28-8570" fmla="*/ 2380197 h 3496775"/>
              <a:gd name="connsiteX29-8571" fmla="*/ 1585267 w 3248648"/>
              <a:gd name="connsiteY29-8572" fmla="*/ 3248647 h 3496775"/>
              <a:gd name="connsiteX30-8573" fmla="*/ 1622026 w 3248648"/>
              <a:gd name="connsiteY30-8574" fmla="*/ 3239457 h 3496775"/>
              <a:gd name="connsiteX31-8575" fmla="*/ 1617432 w 3248648"/>
              <a:gd name="connsiteY31-8576" fmla="*/ 3386496 h 3496775"/>
              <a:gd name="connsiteX32-8577" fmla="*/ 1824205 w 3248648"/>
              <a:gd name="connsiteY32-8578" fmla="*/ 3450826 h 3496775"/>
              <a:gd name="connsiteX33-8579" fmla="*/ 1856370 w 3248648"/>
              <a:gd name="connsiteY33-8580" fmla="*/ 3391091 h 3496775"/>
              <a:gd name="connsiteX34-8581" fmla="*/ 1718521 w 3248648"/>
              <a:gd name="connsiteY34-8582" fmla="*/ 3303786 h 3496775"/>
              <a:gd name="connsiteX35-8583" fmla="*/ 1746091 w 3248648"/>
              <a:gd name="connsiteY35-8584" fmla="*/ 2908619 h 3496775"/>
              <a:gd name="connsiteX36-8585" fmla="*/ 1870155 w 3248648"/>
              <a:gd name="connsiteY36-8586" fmla="*/ 2623730 h 3496775"/>
              <a:gd name="connsiteX37-8587" fmla="*/ 1975840 w 3248648"/>
              <a:gd name="connsiteY37-8588" fmla="*/ 2844289 h 3496775"/>
              <a:gd name="connsiteX38-8589" fmla="*/ 2058549 w 3248648"/>
              <a:gd name="connsiteY38-8590" fmla="*/ 3060253 h 3496775"/>
              <a:gd name="connsiteX39-8591" fmla="*/ 2104499 w 3248648"/>
              <a:gd name="connsiteY39-8592" fmla="*/ 3358926 h 3496775"/>
              <a:gd name="connsiteX40-8593" fmla="*/ 2141259 w 3248648"/>
              <a:gd name="connsiteY40-8594" fmla="*/ 3326761 h 3496775"/>
              <a:gd name="connsiteX41-8595" fmla="*/ 2168828 w 3248648"/>
              <a:gd name="connsiteY41-8596" fmla="*/ 3496775 h 3496775"/>
              <a:gd name="connsiteX42-8597" fmla="*/ 2325058 w 3248648"/>
              <a:gd name="connsiteY42-8598" fmla="*/ 3496775 h 3496775"/>
              <a:gd name="connsiteX43-8599" fmla="*/ 2380197 w 3248648"/>
              <a:gd name="connsiteY43-8600" fmla="*/ 3455421 h 3496775"/>
              <a:gd name="connsiteX44-8601" fmla="*/ 2219373 w 3248648"/>
              <a:gd name="connsiteY44-8602" fmla="*/ 3358926 h 3496775"/>
              <a:gd name="connsiteX45-8603" fmla="*/ 2145854 w 3248648"/>
              <a:gd name="connsiteY45-8604" fmla="*/ 3087823 h 3496775"/>
              <a:gd name="connsiteX46-8605" fmla="*/ 2072334 w 3248648"/>
              <a:gd name="connsiteY46-8606" fmla="*/ 2609945 h 3496775"/>
              <a:gd name="connsiteX47-8607" fmla="*/ 2072334 w 3248648"/>
              <a:gd name="connsiteY47-8608" fmla="*/ 2357222 h 3496775"/>
              <a:gd name="connsiteX48-8609" fmla="*/ 2348033 w 3248648"/>
              <a:gd name="connsiteY48-8610" fmla="*/ 2173423 h 3496775"/>
              <a:gd name="connsiteX49-8611" fmla="*/ 2609946 w 3248648"/>
              <a:gd name="connsiteY49-8612" fmla="*/ 1787445 h 3496775"/>
              <a:gd name="connsiteX50-8613" fmla="*/ 2651301 w 3248648"/>
              <a:gd name="connsiteY50-8614" fmla="*/ 1438227 h 3496775"/>
              <a:gd name="connsiteX51-8615" fmla="*/ 2798340 w 3248648"/>
              <a:gd name="connsiteY51-8616" fmla="*/ 1387682 h 3496775"/>
              <a:gd name="connsiteX52-8617" fmla="*/ 2779960 w 3248648"/>
              <a:gd name="connsiteY52-8618" fmla="*/ 1291187 h 3496775"/>
              <a:gd name="connsiteX53-8619" fmla="*/ 2770770 w 3248648"/>
              <a:gd name="connsiteY53-8620" fmla="*/ 1231453 h 3496775"/>
              <a:gd name="connsiteX54-8621" fmla="*/ 2775365 w 3248648"/>
              <a:gd name="connsiteY54-8622" fmla="*/ 1102793 h 3496775"/>
              <a:gd name="connsiteX55-8623" fmla="*/ 2853480 w 3248648"/>
              <a:gd name="connsiteY55-8624" fmla="*/ 1185503 h 3496775"/>
              <a:gd name="connsiteX56-8625" fmla="*/ 2807530 w 3248648"/>
              <a:gd name="connsiteY56-8626" fmla="*/ 1066034 h 3496775"/>
              <a:gd name="connsiteX57-8627" fmla="*/ 2835100 w 3248648"/>
              <a:gd name="connsiteY57-8628" fmla="*/ 1020084 h 3496775"/>
              <a:gd name="connsiteX58-8629" fmla="*/ 2986734 w 3248648"/>
              <a:gd name="connsiteY58-8630" fmla="*/ 771955 h 3496775"/>
              <a:gd name="connsiteX59-8631" fmla="*/ 2729415 w 3248648"/>
              <a:gd name="connsiteY59-8632" fmla="*/ 868450 h 3496775"/>
              <a:gd name="connsiteX60-8633" fmla="*/ 3074039 w 3248648"/>
              <a:gd name="connsiteY60-8634" fmla="*/ 496257 h 3496775"/>
              <a:gd name="connsiteX61-8635" fmla="*/ 3248648 w 3248648"/>
              <a:gd name="connsiteY61-8636" fmla="*/ 27569 h 3496775"/>
              <a:gd name="connsiteX62-8637" fmla="*/ 3119988 w 3248648"/>
              <a:gd name="connsiteY62-8638" fmla="*/ 312458 h 3496775"/>
              <a:gd name="connsiteX63-8639" fmla="*/ 3074039 w 3248648"/>
              <a:gd name="connsiteY63-8640" fmla="*/ 27569 h 3496775"/>
              <a:gd name="connsiteX64-8641" fmla="*/ 3046469 w 3248648"/>
              <a:gd name="connsiteY64-8642" fmla="*/ 385977 h 3496775"/>
              <a:gd name="connsiteX65-8643" fmla="*/ 2968354 w 3248648"/>
              <a:gd name="connsiteY65-8644" fmla="*/ 464092 h 3496775"/>
              <a:gd name="connsiteX66-8645" fmla="*/ 2844290 w 3248648"/>
              <a:gd name="connsiteY66-8646" fmla="*/ 73519 h 3496775"/>
              <a:gd name="connsiteX67-8647" fmla="*/ 2876455 w 3248648"/>
              <a:gd name="connsiteY67-8648" fmla="*/ 523827 h 3496775"/>
              <a:gd name="connsiteX68-8649" fmla="*/ 2715630 w 3248648"/>
              <a:gd name="connsiteY68-8650" fmla="*/ 730601 h 3496775"/>
              <a:gd name="connsiteX69-8651" fmla="*/ 2660491 w 3248648"/>
              <a:gd name="connsiteY69-8652" fmla="*/ 583561 h 3496775"/>
              <a:gd name="connsiteX70-8653" fmla="*/ 2660491 w 3248648"/>
              <a:gd name="connsiteY70-8654" fmla="*/ 441117 h 3496775"/>
              <a:gd name="connsiteX71-8655" fmla="*/ 2586971 w 3248648"/>
              <a:gd name="connsiteY71-8656" fmla="*/ 643296 h 3496775"/>
              <a:gd name="connsiteX72-8657" fmla="*/ 2637516 w 3248648"/>
              <a:gd name="connsiteY72-8658" fmla="*/ 776550 h 3496775"/>
              <a:gd name="connsiteX73-8659" fmla="*/ 2632921 w 3248648"/>
              <a:gd name="connsiteY73-8660" fmla="*/ 836285 h 3496775"/>
              <a:gd name="connsiteX74-8661" fmla="*/ 2481287 w 3248648"/>
              <a:gd name="connsiteY74-8662" fmla="*/ 854665 h 3496775"/>
              <a:gd name="connsiteX75-8663" fmla="*/ 2393982 w 3248648"/>
              <a:gd name="connsiteY75-8664" fmla="*/ 753575 h 3496775"/>
              <a:gd name="connsiteX76-8665" fmla="*/ 2439932 w 3248648"/>
              <a:gd name="connsiteY76-8666" fmla="*/ 597346 h 3496775"/>
              <a:gd name="connsiteX77-8667" fmla="*/ 2430742 w 3248648"/>
              <a:gd name="connsiteY77-8668" fmla="*/ 431927 h 3496775"/>
              <a:gd name="connsiteX78-8669" fmla="*/ 2325058 w 3248648"/>
              <a:gd name="connsiteY78-8670" fmla="*/ 689246 h 3496775"/>
              <a:gd name="connsiteX79-8671" fmla="*/ 2040169 w 3248648"/>
              <a:gd name="connsiteY79-8672" fmla="*/ 459497 h 3496775"/>
              <a:gd name="connsiteX80-8673" fmla="*/ 2063144 w 3248648"/>
              <a:gd name="connsiteY80-8674" fmla="*/ 395167 h 3496775"/>
              <a:gd name="connsiteX81-8675" fmla="*/ 2348033 w 3248648"/>
              <a:gd name="connsiteY81-8676" fmla="*/ 206773 h 3496775"/>
              <a:gd name="connsiteX82-8677" fmla="*/ 2035574 w 3248648"/>
              <a:gd name="connsiteY82-8678" fmla="*/ 307863 h 3496775"/>
              <a:gd name="connsiteX83-8679" fmla="*/ 2150449 w 3248648"/>
              <a:gd name="connsiteY83-8680" fmla="*/ 0 h 3496775"/>
              <a:gd name="connsiteX84-8681" fmla="*/ 1966650 w 3248648"/>
              <a:gd name="connsiteY84-8682" fmla="*/ 257318 h 3496775"/>
              <a:gd name="connsiteX85-8683" fmla="*/ 1952865 w 3248648"/>
              <a:gd name="connsiteY85-8684" fmla="*/ 32164 h 3496775"/>
              <a:gd name="connsiteX86-8685" fmla="*/ 1934029 w 3248648"/>
              <a:gd name="connsiteY86-8686" fmla="*/ 367315 h 3496775"/>
              <a:gd name="connsiteX87-8687" fmla="*/ 1837294 w 3248648"/>
              <a:gd name="connsiteY87-8688" fmla="*/ 288733 h 3496775"/>
              <a:gd name="connsiteX88-8689" fmla="*/ 1776782 w 3248648"/>
              <a:gd name="connsiteY88-8690" fmla="*/ 138130 h 3496775"/>
              <a:gd name="connsiteX89-8691" fmla="*/ 1812524 w 3248648"/>
              <a:gd name="connsiteY89-8692" fmla="*/ 363351 h 3496775"/>
              <a:gd name="connsiteX90-8693" fmla="*/ 2358415 w 3248648"/>
              <a:gd name="connsiteY90-8694" fmla="*/ 907420 h 3496775"/>
              <a:gd name="connsiteX91-8695" fmla="*/ 2235543 w 3248648"/>
              <a:gd name="connsiteY91-8696" fmla="*/ 830779 h 3496775"/>
              <a:gd name="connsiteX92-8697" fmla="*/ 2065635 w 3248648"/>
              <a:gd name="connsiteY92-8698" fmla="*/ 746314 h 3496775"/>
              <a:gd name="connsiteX93-8699" fmla="*/ 2108531 w 3248648"/>
              <a:gd name="connsiteY93-8700" fmla="*/ 998194 h 3496775"/>
              <a:gd name="connsiteX94-8701" fmla="*/ 2259254 w 3248648"/>
              <a:gd name="connsiteY94-8702" fmla="*/ 1067227 h 3496775"/>
              <a:gd name="connsiteX95-8703" fmla="*/ 2285163 w 3248648"/>
              <a:gd name="connsiteY95-8704" fmla="*/ 1144483 h 3496775"/>
              <a:gd name="connsiteX96-8705" fmla="*/ 2187208 w 3248648"/>
              <a:gd name="connsiteY96-8706" fmla="*/ 1396872 h 3496775"/>
              <a:gd name="connsiteX97-8707" fmla="*/ 1962055 w 3248648"/>
              <a:gd name="connsiteY97-8708" fmla="*/ 1419847 h 3496775"/>
              <a:gd name="connsiteX98-8709" fmla="*/ 1658786 w 3248648"/>
              <a:gd name="connsiteY98-8710" fmla="*/ 1452012 h 3496775"/>
              <a:gd name="connsiteX99-8711" fmla="*/ 514638 w 3248648"/>
              <a:gd name="connsiteY99-8712" fmla="*/ 1433632 h 3496775"/>
              <a:gd name="connsiteX0-8713" fmla="*/ 514638 w 3248648"/>
              <a:gd name="connsiteY0-8714" fmla="*/ 1433632 h 3496775"/>
              <a:gd name="connsiteX1-8715" fmla="*/ 514638 w 3248648"/>
              <a:gd name="connsiteY1-8716" fmla="*/ 1433632 h 3496775"/>
              <a:gd name="connsiteX2-8717" fmla="*/ 202179 w 3248648"/>
              <a:gd name="connsiteY2-8718" fmla="*/ 1603646 h 3496775"/>
              <a:gd name="connsiteX3-8719" fmla="*/ 18380 w 3248648"/>
              <a:gd name="connsiteY3-8720" fmla="*/ 1787445 h 3496775"/>
              <a:gd name="connsiteX4-8721" fmla="*/ 0 w 3248648"/>
              <a:gd name="connsiteY4-8722" fmla="*/ 2063143 h 3496775"/>
              <a:gd name="connsiteX5-8723" fmla="*/ 151635 w 3248648"/>
              <a:gd name="connsiteY5-8724" fmla="*/ 1952864 h 3496775"/>
              <a:gd name="connsiteX6-8725" fmla="*/ 188394 w 3248648"/>
              <a:gd name="connsiteY6-8726" fmla="*/ 2003409 h 3496775"/>
              <a:gd name="connsiteX7-8727" fmla="*/ 202179 w 3248648"/>
              <a:gd name="connsiteY7-8728" fmla="*/ 1856369 h 3496775"/>
              <a:gd name="connsiteX8-8729" fmla="*/ 280294 w 3248648"/>
              <a:gd name="connsiteY8-8730" fmla="*/ 2269917 h 3496775"/>
              <a:gd name="connsiteX9-8731" fmla="*/ 36760 w 3248648"/>
              <a:gd name="connsiteY9-8732" fmla="*/ 2550211 h 3496775"/>
              <a:gd name="connsiteX10-8733" fmla="*/ 45950 w 3248648"/>
              <a:gd name="connsiteY10-8734" fmla="*/ 3363521 h 3496775"/>
              <a:gd name="connsiteX11-8735" fmla="*/ 105685 w 3248648"/>
              <a:gd name="connsiteY11-8736" fmla="*/ 3326761 h 3496775"/>
              <a:gd name="connsiteX12-8737" fmla="*/ 133255 w 3248648"/>
              <a:gd name="connsiteY12-8738" fmla="*/ 3469206 h 3496775"/>
              <a:gd name="connsiteX13-8739" fmla="*/ 298674 w 3248648"/>
              <a:gd name="connsiteY13-8740" fmla="*/ 3464611 h 3496775"/>
              <a:gd name="connsiteX14-8741" fmla="*/ 353813 w 3248648"/>
              <a:gd name="connsiteY14-8742" fmla="*/ 3427851 h 3496775"/>
              <a:gd name="connsiteX15-8743" fmla="*/ 174609 w 3248648"/>
              <a:gd name="connsiteY15-8744" fmla="*/ 3276217 h 3496775"/>
              <a:gd name="connsiteX16-8745" fmla="*/ 170014 w 3248648"/>
              <a:gd name="connsiteY16-8746" fmla="*/ 2720225 h 3496775"/>
              <a:gd name="connsiteX17-8747" fmla="*/ 390573 w 3248648"/>
              <a:gd name="connsiteY17-8748" fmla="*/ 2605350 h 3496775"/>
              <a:gd name="connsiteX18-8749" fmla="*/ 298674 w 3248648"/>
              <a:gd name="connsiteY18-8750" fmla="*/ 2734010 h 3496775"/>
              <a:gd name="connsiteX19-8751" fmla="*/ 680057 w 3248648"/>
              <a:gd name="connsiteY19-8752" fmla="*/ 3294597 h 3496775"/>
              <a:gd name="connsiteX20-8753" fmla="*/ 721411 w 3248648"/>
              <a:gd name="connsiteY20-8754" fmla="*/ 3262432 h 3496775"/>
              <a:gd name="connsiteX21-8755" fmla="*/ 735196 w 3248648"/>
              <a:gd name="connsiteY21-8756" fmla="*/ 3363521 h 3496775"/>
              <a:gd name="connsiteX22-8757" fmla="*/ 928185 w 3248648"/>
              <a:gd name="connsiteY22-8758" fmla="*/ 3363521 h 3496775"/>
              <a:gd name="connsiteX23-8759" fmla="*/ 974135 w 3248648"/>
              <a:gd name="connsiteY23-8760" fmla="*/ 3331356 h 3496775"/>
              <a:gd name="connsiteX24-8761" fmla="*/ 758171 w 3248648"/>
              <a:gd name="connsiteY24-8762" fmla="*/ 3193507 h 3496775"/>
              <a:gd name="connsiteX25-8763" fmla="*/ 510043 w 3248648"/>
              <a:gd name="connsiteY25-8764" fmla="*/ 2821314 h 3496775"/>
              <a:gd name="connsiteX26-8765" fmla="*/ 519233 w 3248648"/>
              <a:gd name="connsiteY26-8766" fmla="*/ 2738605 h 3496775"/>
              <a:gd name="connsiteX27-8767" fmla="*/ 914400 w 3248648"/>
              <a:gd name="connsiteY27-8768" fmla="*/ 2334247 h 3496775"/>
              <a:gd name="connsiteX28-8769" fmla="*/ 1709331 w 3248648"/>
              <a:gd name="connsiteY28-8770" fmla="*/ 2380197 h 3496775"/>
              <a:gd name="connsiteX29-8771" fmla="*/ 1585267 w 3248648"/>
              <a:gd name="connsiteY29-8772" fmla="*/ 3248647 h 3496775"/>
              <a:gd name="connsiteX30-8773" fmla="*/ 1622026 w 3248648"/>
              <a:gd name="connsiteY30-8774" fmla="*/ 3239457 h 3496775"/>
              <a:gd name="connsiteX31-8775" fmla="*/ 1617432 w 3248648"/>
              <a:gd name="connsiteY31-8776" fmla="*/ 3386496 h 3496775"/>
              <a:gd name="connsiteX32-8777" fmla="*/ 1824205 w 3248648"/>
              <a:gd name="connsiteY32-8778" fmla="*/ 3450826 h 3496775"/>
              <a:gd name="connsiteX33-8779" fmla="*/ 1856370 w 3248648"/>
              <a:gd name="connsiteY33-8780" fmla="*/ 3391091 h 3496775"/>
              <a:gd name="connsiteX34-8781" fmla="*/ 1718521 w 3248648"/>
              <a:gd name="connsiteY34-8782" fmla="*/ 3303786 h 3496775"/>
              <a:gd name="connsiteX35-8783" fmla="*/ 1746091 w 3248648"/>
              <a:gd name="connsiteY35-8784" fmla="*/ 2908619 h 3496775"/>
              <a:gd name="connsiteX36-8785" fmla="*/ 1870155 w 3248648"/>
              <a:gd name="connsiteY36-8786" fmla="*/ 2623730 h 3496775"/>
              <a:gd name="connsiteX37-8787" fmla="*/ 1975840 w 3248648"/>
              <a:gd name="connsiteY37-8788" fmla="*/ 2844289 h 3496775"/>
              <a:gd name="connsiteX38-8789" fmla="*/ 2058549 w 3248648"/>
              <a:gd name="connsiteY38-8790" fmla="*/ 3060253 h 3496775"/>
              <a:gd name="connsiteX39-8791" fmla="*/ 2104499 w 3248648"/>
              <a:gd name="connsiteY39-8792" fmla="*/ 3358926 h 3496775"/>
              <a:gd name="connsiteX40-8793" fmla="*/ 2141259 w 3248648"/>
              <a:gd name="connsiteY40-8794" fmla="*/ 3326761 h 3496775"/>
              <a:gd name="connsiteX41-8795" fmla="*/ 2168828 w 3248648"/>
              <a:gd name="connsiteY41-8796" fmla="*/ 3496775 h 3496775"/>
              <a:gd name="connsiteX42-8797" fmla="*/ 2325058 w 3248648"/>
              <a:gd name="connsiteY42-8798" fmla="*/ 3496775 h 3496775"/>
              <a:gd name="connsiteX43-8799" fmla="*/ 2380197 w 3248648"/>
              <a:gd name="connsiteY43-8800" fmla="*/ 3455421 h 3496775"/>
              <a:gd name="connsiteX44-8801" fmla="*/ 2219373 w 3248648"/>
              <a:gd name="connsiteY44-8802" fmla="*/ 3358926 h 3496775"/>
              <a:gd name="connsiteX45-8803" fmla="*/ 2145854 w 3248648"/>
              <a:gd name="connsiteY45-8804" fmla="*/ 3087823 h 3496775"/>
              <a:gd name="connsiteX46-8805" fmla="*/ 2072334 w 3248648"/>
              <a:gd name="connsiteY46-8806" fmla="*/ 2609945 h 3496775"/>
              <a:gd name="connsiteX47-8807" fmla="*/ 2072334 w 3248648"/>
              <a:gd name="connsiteY47-8808" fmla="*/ 2357222 h 3496775"/>
              <a:gd name="connsiteX48-8809" fmla="*/ 2348033 w 3248648"/>
              <a:gd name="connsiteY48-8810" fmla="*/ 2173423 h 3496775"/>
              <a:gd name="connsiteX49-8811" fmla="*/ 2609946 w 3248648"/>
              <a:gd name="connsiteY49-8812" fmla="*/ 1787445 h 3496775"/>
              <a:gd name="connsiteX50-8813" fmla="*/ 2651301 w 3248648"/>
              <a:gd name="connsiteY50-8814" fmla="*/ 1438227 h 3496775"/>
              <a:gd name="connsiteX51-8815" fmla="*/ 2798340 w 3248648"/>
              <a:gd name="connsiteY51-8816" fmla="*/ 1387682 h 3496775"/>
              <a:gd name="connsiteX52-8817" fmla="*/ 2779960 w 3248648"/>
              <a:gd name="connsiteY52-8818" fmla="*/ 1291187 h 3496775"/>
              <a:gd name="connsiteX53-8819" fmla="*/ 2770770 w 3248648"/>
              <a:gd name="connsiteY53-8820" fmla="*/ 1231453 h 3496775"/>
              <a:gd name="connsiteX54-8821" fmla="*/ 2775365 w 3248648"/>
              <a:gd name="connsiteY54-8822" fmla="*/ 1102793 h 3496775"/>
              <a:gd name="connsiteX55-8823" fmla="*/ 2853480 w 3248648"/>
              <a:gd name="connsiteY55-8824" fmla="*/ 1185503 h 3496775"/>
              <a:gd name="connsiteX56-8825" fmla="*/ 2807530 w 3248648"/>
              <a:gd name="connsiteY56-8826" fmla="*/ 1066034 h 3496775"/>
              <a:gd name="connsiteX57-8827" fmla="*/ 2835100 w 3248648"/>
              <a:gd name="connsiteY57-8828" fmla="*/ 1020084 h 3496775"/>
              <a:gd name="connsiteX58-8829" fmla="*/ 2986734 w 3248648"/>
              <a:gd name="connsiteY58-8830" fmla="*/ 771955 h 3496775"/>
              <a:gd name="connsiteX59-8831" fmla="*/ 2729415 w 3248648"/>
              <a:gd name="connsiteY59-8832" fmla="*/ 868450 h 3496775"/>
              <a:gd name="connsiteX60-8833" fmla="*/ 3074039 w 3248648"/>
              <a:gd name="connsiteY60-8834" fmla="*/ 496257 h 3496775"/>
              <a:gd name="connsiteX61-8835" fmla="*/ 3248648 w 3248648"/>
              <a:gd name="connsiteY61-8836" fmla="*/ 27569 h 3496775"/>
              <a:gd name="connsiteX62-8837" fmla="*/ 3119988 w 3248648"/>
              <a:gd name="connsiteY62-8838" fmla="*/ 312458 h 3496775"/>
              <a:gd name="connsiteX63-8839" fmla="*/ 3074039 w 3248648"/>
              <a:gd name="connsiteY63-8840" fmla="*/ 27569 h 3496775"/>
              <a:gd name="connsiteX64-8841" fmla="*/ 3046469 w 3248648"/>
              <a:gd name="connsiteY64-8842" fmla="*/ 385977 h 3496775"/>
              <a:gd name="connsiteX65-8843" fmla="*/ 2968354 w 3248648"/>
              <a:gd name="connsiteY65-8844" fmla="*/ 464092 h 3496775"/>
              <a:gd name="connsiteX66-8845" fmla="*/ 2844290 w 3248648"/>
              <a:gd name="connsiteY66-8846" fmla="*/ 73519 h 3496775"/>
              <a:gd name="connsiteX67-8847" fmla="*/ 2876455 w 3248648"/>
              <a:gd name="connsiteY67-8848" fmla="*/ 523827 h 3496775"/>
              <a:gd name="connsiteX68-8849" fmla="*/ 2715630 w 3248648"/>
              <a:gd name="connsiteY68-8850" fmla="*/ 730601 h 3496775"/>
              <a:gd name="connsiteX69-8851" fmla="*/ 2660491 w 3248648"/>
              <a:gd name="connsiteY69-8852" fmla="*/ 583561 h 3496775"/>
              <a:gd name="connsiteX70-8853" fmla="*/ 2660491 w 3248648"/>
              <a:gd name="connsiteY70-8854" fmla="*/ 441117 h 3496775"/>
              <a:gd name="connsiteX71-8855" fmla="*/ 2586971 w 3248648"/>
              <a:gd name="connsiteY71-8856" fmla="*/ 643296 h 3496775"/>
              <a:gd name="connsiteX72-8857" fmla="*/ 2637516 w 3248648"/>
              <a:gd name="connsiteY72-8858" fmla="*/ 776550 h 3496775"/>
              <a:gd name="connsiteX73-8859" fmla="*/ 2632921 w 3248648"/>
              <a:gd name="connsiteY73-8860" fmla="*/ 836285 h 3496775"/>
              <a:gd name="connsiteX74-8861" fmla="*/ 2481287 w 3248648"/>
              <a:gd name="connsiteY74-8862" fmla="*/ 854665 h 3496775"/>
              <a:gd name="connsiteX75-8863" fmla="*/ 2393982 w 3248648"/>
              <a:gd name="connsiteY75-8864" fmla="*/ 753575 h 3496775"/>
              <a:gd name="connsiteX76-8865" fmla="*/ 2439932 w 3248648"/>
              <a:gd name="connsiteY76-8866" fmla="*/ 597346 h 3496775"/>
              <a:gd name="connsiteX77-8867" fmla="*/ 2430742 w 3248648"/>
              <a:gd name="connsiteY77-8868" fmla="*/ 431927 h 3496775"/>
              <a:gd name="connsiteX78-8869" fmla="*/ 2325058 w 3248648"/>
              <a:gd name="connsiteY78-8870" fmla="*/ 689246 h 3496775"/>
              <a:gd name="connsiteX79-8871" fmla="*/ 2040169 w 3248648"/>
              <a:gd name="connsiteY79-8872" fmla="*/ 459497 h 3496775"/>
              <a:gd name="connsiteX80-8873" fmla="*/ 2063144 w 3248648"/>
              <a:gd name="connsiteY80-8874" fmla="*/ 395167 h 3496775"/>
              <a:gd name="connsiteX81-8875" fmla="*/ 2348033 w 3248648"/>
              <a:gd name="connsiteY81-8876" fmla="*/ 206773 h 3496775"/>
              <a:gd name="connsiteX82-8877" fmla="*/ 2035574 w 3248648"/>
              <a:gd name="connsiteY82-8878" fmla="*/ 307863 h 3496775"/>
              <a:gd name="connsiteX83-8879" fmla="*/ 2150449 w 3248648"/>
              <a:gd name="connsiteY83-8880" fmla="*/ 0 h 3496775"/>
              <a:gd name="connsiteX84-8881" fmla="*/ 1966650 w 3248648"/>
              <a:gd name="connsiteY84-8882" fmla="*/ 257318 h 3496775"/>
              <a:gd name="connsiteX85-8883" fmla="*/ 1952865 w 3248648"/>
              <a:gd name="connsiteY85-8884" fmla="*/ 32164 h 3496775"/>
              <a:gd name="connsiteX86-8885" fmla="*/ 1934029 w 3248648"/>
              <a:gd name="connsiteY86-8886" fmla="*/ 367315 h 3496775"/>
              <a:gd name="connsiteX87-8887" fmla="*/ 1837294 w 3248648"/>
              <a:gd name="connsiteY87-8888" fmla="*/ 288733 h 3496775"/>
              <a:gd name="connsiteX88-8889" fmla="*/ 1776782 w 3248648"/>
              <a:gd name="connsiteY88-8890" fmla="*/ 138130 h 3496775"/>
              <a:gd name="connsiteX89-8891" fmla="*/ 1812524 w 3248648"/>
              <a:gd name="connsiteY89-8892" fmla="*/ 363351 h 3496775"/>
              <a:gd name="connsiteX90-8893" fmla="*/ 2358415 w 3248648"/>
              <a:gd name="connsiteY90-8894" fmla="*/ 907420 h 3496775"/>
              <a:gd name="connsiteX91-8895" fmla="*/ 2235543 w 3248648"/>
              <a:gd name="connsiteY91-8896" fmla="*/ 830779 h 3496775"/>
              <a:gd name="connsiteX92-8897" fmla="*/ 2065635 w 3248648"/>
              <a:gd name="connsiteY92-8898" fmla="*/ 746314 h 3496775"/>
              <a:gd name="connsiteX93-8899" fmla="*/ 2108531 w 3248648"/>
              <a:gd name="connsiteY93-8900" fmla="*/ 998194 h 3496775"/>
              <a:gd name="connsiteX94-8901" fmla="*/ 2259254 w 3248648"/>
              <a:gd name="connsiteY94-8902" fmla="*/ 1067227 h 3496775"/>
              <a:gd name="connsiteX95-8903" fmla="*/ 2285163 w 3248648"/>
              <a:gd name="connsiteY95-8904" fmla="*/ 1144483 h 3496775"/>
              <a:gd name="connsiteX96-8905" fmla="*/ 2187208 w 3248648"/>
              <a:gd name="connsiteY96-8906" fmla="*/ 1396872 h 3496775"/>
              <a:gd name="connsiteX97-8907" fmla="*/ 1962055 w 3248648"/>
              <a:gd name="connsiteY97-8908" fmla="*/ 1419847 h 3496775"/>
              <a:gd name="connsiteX98-8909" fmla="*/ 1658786 w 3248648"/>
              <a:gd name="connsiteY98-8910" fmla="*/ 1452012 h 3496775"/>
              <a:gd name="connsiteX99-8911" fmla="*/ 514638 w 3248648"/>
              <a:gd name="connsiteY99-8912" fmla="*/ 1433632 h 3496775"/>
              <a:gd name="connsiteX0-8913" fmla="*/ 514638 w 3248648"/>
              <a:gd name="connsiteY0-8914" fmla="*/ 1433632 h 3496775"/>
              <a:gd name="connsiteX1-8915" fmla="*/ 514638 w 3248648"/>
              <a:gd name="connsiteY1-8916" fmla="*/ 1433632 h 3496775"/>
              <a:gd name="connsiteX2-8917" fmla="*/ 202179 w 3248648"/>
              <a:gd name="connsiteY2-8918" fmla="*/ 1603646 h 3496775"/>
              <a:gd name="connsiteX3-8919" fmla="*/ 18380 w 3248648"/>
              <a:gd name="connsiteY3-8920" fmla="*/ 1787445 h 3496775"/>
              <a:gd name="connsiteX4-8921" fmla="*/ 0 w 3248648"/>
              <a:gd name="connsiteY4-8922" fmla="*/ 2063143 h 3496775"/>
              <a:gd name="connsiteX5-8923" fmla="*/ 151635 w 3248648"/>
              <a:gd name="connsiteY5-8924" fmla="*/ 1952864 h 3496775"/>
              <a:gd name="connsiteX6-8925" fmla="*/ 188394 w 3248648"/>
              <a:gd name="connsiteY6-8926" fmla="*/ 2003409 h 3496775"/>
              <a:gd name="connsiteX7-8927" fmla="*/ 202179 w 3248648"/>
              <a:gd name="connsiteY7-8928" fmla="*/ 1856369 h 3496775"/>
              <a:gd name="connsiteX8-8929" fmla="*/ 280294 w 3248648"/>
              <a:gd name="connsiteY8-8930" fmla="*/ 2269917 h 3496775"/>
              <a:gd name="connsiteX9-8931" fmla="*/ 36760 w 3248648"/>
              <a:gd name="connsiteY9-8932" fmla="*/ 2550211 h 3496775"/>
              <a:gd name="connsiteX10-8933" fmla="*/ 45950 w 3248648"/>
              <a:gd name="connsiteY10-8934" fmla="*/ 3363521 h 3496775"/>
              <a:gd name="connsiteX11-8935" fmla="*/ 105685 w 3248648"/>
              <a:gd name="connsiteY11-8936" fmla="*/ 3326761 h 3496775"/>
              <a:gd name="connsiteX12-8937" fmla="*/ 133255 w 3248648"/>
              <a:gd name="connsiteY12-8938" fmla="*/ 3469206 h 3496775"/>
              <a:gd name="connsiteX13-8939" fmla="*/ 298674 w 3248648"/>
              <a:gd name="connsiteY13-8940" fmla="*/ 3464611 h 3496775"/>
              <a:gd name="connsiteX14-8941" fmla="*/ 353813 w 3248648"/>
              <a:gd name="connsiteY14-8942" fmla="*/ 3427851 h 3496775"/>
              <a:gd name="connsiteX15-8943" fmla="*/ 174609 w 3248648"/>
              <a:gd name="connsiteY15-8944" fmla="*/ 3276217 h 3496775"/>
              <a:gd name="connsiteX16-8945" fmla="*/ 170014 w 3248648"/>
              <a:gd name="connsiteY16-8946" fmla="*/ 2720225 h 3496775"/>
              <a:gd name="connsiteX17-8947" fmla="*/ 390573 w 3248648"/>
              <a:gd name="connsiteY17-8948" fmla="*/ 2605350 h 3496775"/>
              <a:gd name="connsiteX18-8949" fmla="*/ 298674 w 3248648"/>
              <a:gd name="connsiteY18-8950" fmla="*/ 2734010 h 3496775"/>
              <a:gd name="connsiteX19-8951" fmla="*/ 680057 w 3248648"/>
              <a:gd name="connsiteY19-8952" fmla="*/ 3294597 h 3496775"/>
              <a:gd name="connsiteX20-8953" fmla="*/ 721411 w 3248648"/>
              <a:gd name="connsiteY20-8954" fmla="*/ 3262432 h 3496775"/>
              <a:gd name="connsiteX21-8955" fmla="*/ 735196 w 3248648"/>
              <a:gd name="connsiteY21-8956" fmla="*/ 3363521 h 3496775"/>
              <a:gd name="connsiteX22-8957" fmla="*/ 928185 w 3248648"/>
              <a:gd name="connsiteY22-8958" fmla="*/ 3363521 h 3496775"/>
              <a:gd name="connsiteX23-8959" fmla="*/ 974135 w 3248648"/>
              <a:gd name="connsiteY23-8960" fmla="*/ 3331356 h 3496775"/>
              <a:gd name="connsiteX24-8961" fmla="*/ 758171 w 3248648"/>
              <a:gd name="connsiteY24-8962" fmla="*/ 3193507 h 3496775"/>
              <a:gd name="connsiteX25-8963" fmla="*/ 510043 w 3248648"/>
              <a:gd name="connsiteY25-8964" fmla="*/ 2821314 h 3496775"/>
              <a:gd name="connsiteX26-8965" fmla="*/ 519233 w 3248648"/>
              <a:gd name="connsiteY26-8966" fmla="*/ 2738605 h 3496775"/>
              <a:gd name="connsiteX27-8967" fmla="*/ 914400 w 3248648"/>
              <a:gd name="connsiteY27-8968" fmla="*/ 2334247 h 3496775"/>
              <a:gd name="connsiteX28-8969" fmla="*/ 1709331 w 3248648"/>
              <a:gd name="connsiteY28-8970" fmla="*/ 2380197 h 3496775"/>
              <a:gd name="connsiteX29-8971" fmla="*/ 1585267 w 3248648"/>
              <a:gd name="connsiteY29-8972" fmla="*/ 3248647 h 3496775"/>
              <a:gd name="connsiteX30-8973" fmla="*/ 1622026 w 3248648"/>
              <a:gd name="connsiteY30-8974" fmla="*/ 3239457 h 3496775"/>
              <a:gd name="connsiteX31-8975" fmla="*/ 1617432 w 3248648"/>
              <a:gd name="connsiteY31-8976" fmla="*/ 3386496 h 3496775"/>
              <a:gd name="connsiteX32-8977" fmla="*/ 1824205 w 3248648"/>
              <a:gd name="connsiteY32-8978" fmla="*/ 3450826 h 3496775"/>
              <a:gd name="connsiteX33-8979" fmla="*/ 1856370 w 3248648"/>
              <a:gd name="connsiteY33-8980" fmla="*/ 3391091 h 3496775"/>
              <a:gd name="connsiteX34-8981" fmla="*/ 1718521 w 3248648"/>
              <a:gd name="connsiteY34-8982" fmla="*/ 3303786 h 3496775"/>
              <a:gd name="connsiteX35-8983" fmla="*/ 1746091 w 3248648"/>
              <a:gd name="connsiteY35-8984" fmla="*/ 2908619 h 3496775"/>
              <a:gd name="connsiteX36-8985" fmla="*/ 1870155 w 3248648"/>
              <a:gd name="connsiteY36-8986" fmla="*/ 2623730 h 3496775"/>
              <a:gd name="connsiteX37-8987" fmla="*/ 1975840 w 3248648"/>
              <a:gd name="connsiteY37-8988" fmla="*/ 2844289 h 3496775"/>
              <a:gd name="connsiteX38-8989" fmla="*/ 2058549 w 3248648"/>
              <a:gd name="connsiteY38-8990" fmla="*/ 3060253 h 3496775"/>
              <a:gd name="connsiteX39-8991" fmla="*/ 2104499 w 3248648"/>
              <a:gd name="connsiteY39-8992" fmla="*/ 3358926 h 3496775"/>
              <a:gd name="connsiteX40-8993" fmla="*/ 2141259 w 3248648"/>
              <a:gd name="connsiteY40-8994" fmla="*/ 3326761 h 3496775"/>
              <a:gd name="connsiteX41-8995" fmla="*/ 2168828 w 3248648"/>
              <a:gd name="connsiteY41-8996" fmla="*/ 3496775 h 3496775"/>
              <a:gd name="connsiteX42-8997" fmla="*/ 2325058 w 3248648"/>
              <a:gd name="connsiteY42-8998" fmla="*/ 3496775 h 3496775"/>
              <a:gd name="connsiteX43-8999" fmla="*/ 2380197 w 3248648"/>
              <a:gd name="connsiteY43-9000" fmla="*/ 3455421 h 3496775"/>
              <a:gd name="connsiteX44-9001" fmla="*/ 2219373 w 3248648"/>
              <a:gd name="connsiteY44-9002" fmla="*/ 3358926 h 3496775"/>
              <a:gd name="connsiteX45-9003" fmla="*/ 2145854 w 3248648"/>
              <a:gd name="connsiteY45-9004" fmla="*/ 3087823 h 3496775"/>
              <a:gd name="connsiteX46-9005" fmla="*/ 2072334 w 3248648"/>
              <a:gd name="connsiteY46-9006" fmla="*/ 2609945 h 3496775"/>
              <a:gd name="connsiteX47-9007" fmla="*/ 2072334 w 3248648"/>
              <a:gd name="connsiteY47-9008" fmla="*/ 2357222 h 3496775"/>
              <a:gd name="connsiteX48-9009" fmla="*/ 2348033 w 3248648"/>
              <a:gd name="connsiteY48-9010" fmla="*/ 2173423 h 3496775"/>
              <a:gd name="connsiteX49-9011" fmla="*/ 2609946 w 3248648"/>
              <a:gd name="connsiteY49-9012" fmla="*/ 1787445 h 3496775"/>
              <a:gd name="connsiteX50-9013" fmla="*/ 2651301 w 3248648"/>
              <a:gd name="connsiteY50-9014" fmla="*/ 1438227 h 3496775"/>
              <a:gd name="connsiteX51-9015" fmla="*/ 2798340 w 3248648"/>
              <a:gd name="connsiteY51-9016" fmla="*/ 1387682 h 3496775"/>
              <a:gd name="connsiteX52-9017" fmla="*/ 2779960 w 3248648"/>
              <a:gd name="connsiteY52-9018" fmla="*/ 1291187 h 3496775"/>
              <a:gd name="connsiteX53-9019" fmla="*/ 2770770 w 3248648"/>
              <a:gd name="connsiteY53-9020" fmla="*/ 1231453 h 3496775"/>
              <a:gd name="connsiteX54-9021" fmla="*/ 2775365 w 3248648"/>
              <a:gd name="connsiteY54-9022" fmla="*/ 1102793 h 3496775"/>
              <a:gd name="connsiteX55-9023" fmla="*/ 2853480 w 3248648"/>
              <a:gd name="connsiteY55-9024" fmla="*/ 1185503 h 3496775"/>
              <a:gd name="connsiteX56-9025" fmla="*/ 2807530 w 3248648"/>
              <a:gd name="connsiteY56-9026" fmla="*/ 1066034 h 3496775"/>
              <a:gd name="connsiteX57-9027" fmla="*/ 2835100 w 3248648"/>
              <a:gd name="connsiteY57-9028" fmla="*/ 1020084 h 3496775"/>
              <a:gd name="connsiteX58-9029" fmla="*/ 2986734 w 3248648"/>
              <a:gd name="connsiteY58-9030" fmla="*/ 771955 h 3496775"/>
              <a:gd name="connsiteX59-9031" fmla="*/ 2729415 w 3248648"/>
              <a:gd name="connsiteY59-9032" fmla="*/ 868450 h 3496775"/>
              <a:gd name="connsiteX60-9033" fmla="*/ 3074039 w 3248648"/>
              <a:gd name="connsiteY60-9034" fmla="*/ 496257 h 3496775"/>
              <a:gd name="connsiteX61-9035" fmla="*/ 3248648 w 3248648"/>
              <a:gd name="connsiteY61-9036" fmla="*/ 27569 h 3496775"/>
              <a:gd name="connsiteX62-9037" fmla="*/ 3119988 w 3248648"/>
              <a:gd name="connsiteY62-9038" fmla="*/ 312458 h 3496775"/>
              <a:gd name="connsiteX63-9039" fmla="*/ 3074039 w 3248648"/>
              <a:gd name="connsiteY63-9040" fmla="*/ 27569 h 3496775"/>
              <a:gd name="connsiteX64-9041" fmla="*/ 3046469 w 3248648"/>
              <a:gd name="connsiteY64-9042" fmla="*/ 385977 h 3496775"/>
              <a:gd name="connsiteX65-9043" fmla="*/ 2968354 w 3248648"/>
              <a:gd name="connsiteY65-9044" fmla="*/ 464092 h 3496775"/>
              <a:gd name="connsiteX66-9045" fmla="*/ 2844290 w 3248648"/>
              <a:gd name="connsiteY66-9046" fmla="*/ 73519 h 3496775"/>
              <a:gd name="connsiteX67-9047" fmla="*/ 2876455 w 3248648"/>
              <a:gd name="connsiteY67-9048" fmla="*/ 523827 h 3496775"/>
              <a:gd name="connsiteX68-9049" fmla="*/ 2715630 w 3248648"/>
              <a:gd name="connsiteY68-9050" fmla="*/ 730601 h 3496775"/>
              <a:gd name="connsiteX69-9051" fmla="*/ 2660491 w 3248648"/>
              <a:gd name="connsiteY69-9052" fmla="*/ 583561 h 3496775"/>
              <a:gd name="connsiteX70-9053" fmla="*/ 2660491 w 3248648"/>
              <a:gd name="connsiteY70-9054" fmla="*/ 441117 h 3496775"/>
              <a:gd name="connsiteX71-9055" fmla="*/ 2586971 w 3248648"/>
              <a:gd name="connsiteY71-9056" fmla="*/ 643296 h 3496775"/>
              <a:gd name="connsiteX72-9057" fmla="*/ 2637516 w 3248648"/>
              <a:gd name="connsiteY72-9058" fmla="*/ 776550 h 3496775"/>
              <a:gd name="connsiteX73-9059" fmla="*/ 2632921 w 3248648"/>
              <a:gd name="connsiteY73-9060" fmla="*/ 836285 h 3496775"/>
              <a:gd name="connsiteX74-9061" fmla="*/ 2481287 w 3248648"/>
              <a:gd name="connsiteY74-9062" fmla="*/ 854665 h 3496775"/>
              <a:gd name="connsiteX75-9063" fmla="*/ 2393982 w 3248648"/>
              <a:gd name="connsiteY75-9064" fmla="*/ 753575 h 3496775"/>
              <a:gd name="connsiteX76-9065" fmla="*/ 2439932 w 3248648"/>
              <a:gd name="connsiteY76-9066" fmla="*/ 597346 h 3496775"/>
              <a:gd name="connsiteX77-9067" fmla="*/ 2430742 w 3248648"/>
              <a:gd name="connsiteY77-9068" fmla="*/ 431927 h 3496775"/>
              <a:gd name="connsiteX78-9069" fmla="*/ 2325058 w 3248648"/>
              <a:gd name="connsiteY78-9070" fmla="*/ 689246 h 3496775"/>
              <a:gd name="connsiteX79-9071" fmla="*/ 2040169 w 3248648"/>
              <a:gd name="connsiteY79-9072" fmla="*/ 459497 h 3496775"/>
              <a:gd name="connsiteX80-9073" fmla="*/ 2063144 w 3248648"/>
              <a:gd name="connsiteY80-9074" fmla="*/ 395167 h 3496775"/>
              <a:gd name="connsiteX81-9075" fmla="*/ 2348033 w 3248648"/>
              <a:gd name="connsiteY81-9076" fmla="*/ 206773 h 3496775"/>
              <a:gd name="connsiteX82-9077" fmla="*/ 2035574 w 3248648"/>
              <a:gd name="connsiteY82-9078" fmla="*/ 307863 h 3496775"/>
              <a:gd name="connsiteX83-9079" fmla="*/ 2150449 w 3248648"/>
              <a:gd name="connsiteY83-9080" fmla="*/ 0 h 3496775"/>
              <a:gd name="connsiteX84-9081" fmla="*/ 1966650 w 3248648"/>
              <a:gd name="connsiteY84-9082" fmla="*/ 257318 h 3496775"/>
              <a:gd name="connsiteX85-9083" fmla="*/ 1952865 w 3248648"/>
              <a:gd name="connsiteY85-9084" fmla="*/ 32164 h 3496775"/>
              <a:gd name="connsiteX86-9085" fmla="*/ 1934029 w 3248648"/>
              <a:gd name="connsiteY86-9086" fmla="*/ 367315 h 3496775"/>
              <a:gd name="connsiteX87-9087" fmla="*/ 1837294 w 3248648"/>
              <a:gd name="connsiteY87-9088" fmla="*/ 288733 h 3496775"/>
              <a:gd name="connsiteX88-9089" fmla="*/ 1776782 w 3248648"/>
              <a:gd name="connsiteY88-9090" fmla="*/ 138130 h 3496775"/>
              <a:gd name="connsiteX89-9091" fmla="*/ 1812524 w 3248648"/>
              <a:gd name="connsiteY89-9092" fmla="*/ 363351 h 3496775"/>
              <a:gd name="connsiteX90-9093" fmla="*/ 2358415 w 3248648"/>
              <a:gd name="connsiteY90-9094" fmla="*/ 907420 h 3496775"/>
              <a:gd name="connsiteX91-9095" fmla="*/ 2235543 w 3248648"/>
              <a:gd name="connsiteY91-9096" fmla="*/ 830779 h 3496775"/>
              <a:gd name="connsiteX92-9097" fmla="*/ 2065635 w 3248648"/>
              <a:gd name="connsiteY92-9098" fmla="*/ 746314 h 3496775"/>
              <a:gd name="connsiteX93-9099" fmla="*/ 2108531 w 3248648"/>
              <a:gd name="connsiteY93-9100" fmla="*/ 998194 h 3496775"/>
              <a:gd name="connsiteX94-9101" fmla="*/ 2259254 w 3248648"/>
              <a:gd name="connsiteY94-9102" fmla="*/ 1067227 h 3496775"/>
              <a:gd name="connsiteX95-9103" fmla="*/ 2285163 w 3248648"/>
              <a:gd name="connsiteY95-9104" fmla="*/ 1144483 h 3496775"/>
              <a:gd name="connsiteX96-9105" fmla="*/ 2187208 w 3248648"/>
              <a:gd name="connsiteY96-9106" fmla="*/ 1396872 h 3496775"/>
              <a:gd name="connsiteX97-9107" fmla="*/ 1962055 w 3248648"/>
              <a:gd name="connsiteY97-9108" fmla="*/ 1419847 h 3496775"/>
              <a:gd name="connsiteX98-9109" fmla="*/ 1658786 w 3248648"/>
              <a:gd name="connsiteY98-9110" fmla="*/ 1452012 h 3496775"/>
              <a:gd name="connsiteX99-9111" fmla="*/ 514638 w 3248648"/>
              <a:gd name="connsiteY99-9112" fmla="*/ 1433632 h 3496775"/>
              <a:gd name="connsiteX0-9113" fmla="*/ 514638 w 3248648"/>
              <a:gd name="connsiteY0-9114" fmla="*/ 1433632 h 3496775"/>
              <a:gd name="connsiteX1-9115" fmla="*/ 514638 w 3248648"/>
              <a:gd name="connsiteY1-9116" fmla="*/ 1433632 h 3496775"/>
              <a:gd name="connsiteX2-9117" fmla="*/ 202179 w 3248648"/>
              <a:gd name="connsiteY2-9118" fmla="*/ 1603646 h 3496775"/>
              <a:gd name="connsiteX3-9119" fmla="*/ 18380 w 3248648"/>
              <a:gd name="connsiteY3-9120" fmla="*/ 1787445 h 3496775"/>
              <a:gd name="connsiteX4-9121" fmla="*/ 0 w 3248648"/>
              <a:gd name="connsiteY4-9122" fmla="*/ 2063143 h 3496775"/>
              <a:gd name="connsiteX5-9123" fmla="*/ 151635 w 3248648"/>
              <a:gd name="connsiteY5-9124" fmla="*/ 1952864 h 3496775"/>
              <a:gd name="connsiteX6-9125" fmla="*/ 188394 w 3248648"/>
              <a:gd name="connsiteY6-9126" fmla="*/ 2003409 h 3496775"/>
              <a:gd name="connsiteX7-9127" fmla="*/ 202179 w 3248648"/>
              <a:gd name="connsiteY7-9128" fmla="*/ 1856369 h 3496775"/>
              <a:gd name="connsiteX8-9129" fmla="*/ 280294 w 3248648"/>
              <a:gd name="connsiteY8-9130" fmla="*/ 2269917 h 3496775"/>
              <a:gd name="connsiteX9-9131" fmla="*/ 36760 w 3248648"/>
              <a:gd name="connsiteY9-9132" fmla="*/ 2550211 h 3496775"/>
              <a:gd name="connsiteX10-9133" fmla="*/ 45950 w 3248648"/>
              <a:gd name="connsiteY10-9134" fmla="*/ 3363521 h 3496775"/>
              <a:gd name="connsiteX11-9135" fmla="*/ 105685 w 3248648"/>
              <a:gd name="connsiteY11-9136" fmla="*/ 3326761 h 3496775"/>
              <a:gd name="connsiteX12-9137" fmla="*/ 133255 w 3248648"/>
              <a:gd name="connsiteY12-9138" fmla="*/ 3469206 h 3496775"/>
              <a:gd name="connsiteX13-9139" fmla="*/ 298674 w 3248648"/>
              <a:gd name="connsiteY13-9140" fmla="*/ 3464611 h 3496775"/>
              <a:gd name="connsiteX14-9141" fmla="*/ 353813 w 3248648"/>
              <a:gd name="connsiteY14-9142" fmla="*/ 3427851 h 3496775"/>
              <a:gd name="connsiteX15-9143" fmla="*/ 174609 w 3248648"/>
              <a:gd name="connsiteY15-9144" fmla="*/ 3276217 h 3496775"/>
              <a:gd name="connsiteX16-9145" fmla="*/ 170014 w 3248648"/>
              <a:gd name="connsiteY16-9146" fmla="*/ 2720225 h 3496775"/>
              <a:gd name="connsiteX17-9147" fmla="*/ 390573 w 3248648"/>
              <a:gd name="connsiteY17-9148" fmla="*/ 2605350 h 3496775"/>
              <a:gd name="connsiteX18-9149" fmla="*/ 298674 w 3248648"/>
              <a:gd name="connsiteY18-9150" fmla="*/ 2734010 h 3496775"/>
              <a:gd name="connsiteX19-9151" fmla="*/ 680057 w 3248648"/>
              <a:gd name="connsiteY19-9152" fmla="*/ 3294597 h 3496775"/>
              <a:gd name="connsiteX20-9153" fmla="*/ 721411 w 3248648"/>
              <a:gd name="connsiteY20-9154" fmla="*/ 3262432 h 3496775"/>
              <a:gd name="connsiteX21-9155" fmla="*/ 735196 w 3248648"/>
              <a:gd name="connsiteY21-9156" fmla="*/ 3363521 h 3496775"/>
              <a:gd name="connsiteX22-9157" fmla="*/ 928185 w 3248648"/>
              <a:gd name="connsiteY22-9158" fmla="*/ 3363521 h 3496775"/>
              <a:gd name="connsiteX23-9159" fmla="*/ 974135 w 3248648"/>
              <a:gd name="connsiteY23-9160" fmla="*/ 3331356 h 3496775"/>
              <a:gd name="connsiteX24-9161" fmla="*/ 758171 w 3248648"/>
              <a:gd name="connsiteY24-9162" fmla="*/ 3193507 h 3496775"/>
              <a:gd name="connsiteX25-9163" fmla="*/ 510043 w 3248648"/>
              <a:gd name="connsiteY25-9164" fmla="*/ 2821314 h 3496775"/>
              <a:gd name="connsiteX26-9165" fmla="*/ 519233 w 3248648"/>
              <a:gd name="connsiteY26-9166" fmla="*/ 2738605 h 3496775"/>
              <a:gd name="connsiteX27-9167" fmla="*/ 914400 w 3248648"/>
              <a:gd name="connsiteY27-9168" fmla="*/ 2334247 h 3496775"/>
              <a:gd name="connsiteX28-9169" fmla="*/ 1709331 w 3248648"/>
              <a:gd name="connsiteY28-9170" fmla="*/ 2380197 h 3496775"/>
              <a:gd name="connsiteX29-9171" fmla="*/ 1585267 w 3248648"/>
              <a:gd name="connsiteY29-9172" fmla="*/ 3248647 h 3496775"/>
              <a:gd name="connsiteX30-9173" fmla="*/ 1622026 w 3248648"/>
              <a:gd name="connsiteY30-9174" fmla="*/ 3239457 h 3496775"/>
              <a:gd name="connsiteX31-9175" fmla="*/ 1617432 w 3248648"/>
              <a:gd name="connsiteY31-9176" fmla="*/ 3386496 h 3496775"/>
              <a:gd name="connsiteX32-9177" fmla="*/ 1824205 w 3248648"/>
              <a:gd name="connsiteY32-9178" fmla="*/ 3450826 h 3496775"/>
              <a:gd name="connsiteX33-9179" fmla="*/ 1856370 w 3248648"/>
              <a:gd name="connsiteY33-9180" fmla="*/ 3391091 h 3496775"/>
              <a:gd name="connsiteX34-9181" fmla="*/ 1718521 w 3248648"/>
              <a:gd name="connsiteY34-9182" fmla="*/ 3303786 h 3496775"/>
              <a:gd name="connsiteX35-9183" fmla="*/ 1746091 w 3248648"/>
              <a:gd name="connsiteY35-9184" fmla="*/ 2908619 h 3496775"/>
              <a:gd name="connsiteX36-9185" fmla="*/ 1870155 w 3248648"/>
              <a:gd name="connsiteY36-9186" fmla="*/ 2623730 h 3496775"/>
              <a:gd name="connsiteX37-9187" fmla="*/ 1975840 w 3248648"/>
              <a:gd name="connsiteY37-9188" fmla="*/ 2844289 h 3496775"/>
              <a:gd name="connsiteX38-9189" fmla="*/ 2058549 w 3248648"/>
              <a:gd name="connsiteY38-9190" fmla="*/ 3060253 h 3496775"/>
              <a:gd name="connsiteX39-9191" fmla="*/ 2104499 w 3248648"/>
              <a:gd name="connsiteY39-9192" fmla="*/ 3358926 h 3496775"/>
              <a:gd name="connsiteX40-9193" fmla="*/ 2141259 w 3248648"/>
              <a:gd name="connsiteY40-9194" fmla="*/ 3326761 h 3496775"/>
              <a:gd name="connsiteX41-9195" fmla="*/ 2168828 w 3248648"/>
              <a:gd name="connsiteY41-9196" fmla="*/ 3496775 h 3496775"/>
              <a:gd name="connsiteX42-9197" fmla="*/ 2325058 w 3248648"/>
              <a:gd name="connsiteY42-9198" fmla="*/ 3496775 h 3496775"/>
              <a:gd name="connsiteX43-9199" fmla="*/ 2380197 w 3248648"/>
              <a:gd name="connsiteY43-9200" fmla="*/ 3455421 h 3496775"/>
              <a:gd name="connsiteX44-9201" fmla="*/ 2219373 w 3248648"/>
              <a:gd name="connsiteY44-9202" fmla="*/ 3358926 h 3496775"/>
              <a:gd name="connsiteX45-9203" fmla="*/ 2145854 w 3248648"/>
              <a:gd name="connsiteY45-9204" fmla="*/ 3087823 h 3496775"/>
              <a:gd name="connsiteX46-9205" fmla="*/ 2072334 w 3248648"/>
              <a:gd name="connsiteY46-9206" fmla="*/ 2609945 h 3496775"/>
              <a:gd name="connsiteX47-9207" fmla="*/ 2072334 w 3248648"/>
              <a:gd name="connsiteY47-9208" fmla="*/ 2357222 h 3496775"/>
              <a:gd name="connsiteX48-9209" fmla="*/ 2348033 w 3248648"/>
              <a:gd name="connsiteY48-9210" fmla="*/ 2173423 h 3496775"/>
              <a:gd name="connsiteX49-9211" fmla="*/ 2609946 w 3248648"/>
              <a:gd name="connsiteY49-9212" fmla="*/ 1787445 h 3496775"/>
              <a:gd name="connsiteX50-9213" fmla="*/ 2651301 w 3248648"/>
              <a:gd name="connsiteY50-9214" fmla="*/ 1438227 h 3496775"/>
              <a:gd name="connsiteX51-9215" fmla="*/ 2798340 w 3248648"/>
              <a:gd name="connsiteY51-9216" fmla="*/ 1387682 h 3496775"/>
              <a:gd name="connsiteX52-9217" fmla="*/ 2779960 w 3248648"/>
              <a:gd name="connsiteY52-9218" fmla="*/ 1291187 h 3496775"/>
              <a:gd name="connsiteX53-9219" fmla="*/ 2770770 w 3248648"/>
              <a:gd name="connsiteY53-9220" fmla="*/ 1231453 h 3496775"/>
              <a:gd name="connsiteX54-9221" fmla="*/ 2775365 w 3248648"/>
              <a:gd name="connsiteY54-9222" fmla="*/ 1102793 h 3496775"/>
              <a:gd name="connsiteX55-9223" fmla="*/ 2853480 w 3248648"/>
              <a:gd name="connsiteY55-9224" fmla="*/ 1185503 h 3496775"/>
              <a:gd name="connsiteX56-9225" fmla="*/ 2807530 w 3248648"/>
              <a:gd name="connsiteY56-9226" fmla="*/ 1066034 h 3496775"/>
              <a:gd name="connsiteX57-9227" fmla="*/ 2835100 w 3248648"/>
              <a:gd name="connsiteY57-9228" fmla="*/ 1020084 h 3496775"/>
              <a:gd name="connsiteX58-9229" fmla="*/ 2986734 w 3248648"/>
              <a:gd name="connsiteY58-9230" fmla="*/ 771955 h 3496775"/>
              <a:gd name="connsiteX59-9231" fmla="*/ 2729415 w 3248648"/>
              <a:gd name="connsiteY59-9232" fmla="*/ 868450 h 3496775"/>
              <a:gd name="connsiteX60-9233" fmla="*/ 3074039 w 3248648"/>
              <a:gd name="connsiteY60-9234" fmla="*/ 496257 h 3496775"/>
              <a:gd name="connsiteX61-9235" fmla="*/ 3248648 w 3248648"/>
              <a:gd name="connsiteY61-9236" fmla="*/ 27569 h 3496775"/>
              <a:gd name="connsiteX62-9237" fmla="*/ 3119988 w 3248648"/>
              <a:gd name="connsiteY62-9238" fmla="*/ 312458 h 3496775"/>
              <a:gd name="connsiteX63-9239" fmla="*/ 3074039 w 3248648"/>
              <a:gd name="connsiteY63-9240" fmla="*/ 27569 h 3496775"/>
              <a:gd name="connsiteX64-9241" fmla="*/ 3046469 w 3248648"/>
              <a:gd name="connsiteY64-9242" fmla="*/ 385977 h 3496775"/>
              <a:gd name="connsiteX65-9243" fmla="*/ 2968354 w 3248648"/>
              <a:gd name="connsiteY65-9244" fmla="*/ 464092 h 3496775"/>
              <a:gd name="connsiteX66-9245" fmla="*/ 2844290 w 3248648"/>
              <a:gd name="connsiteY66-9246" fmla="*/ 73519 h 3496775"/>
              <a:gd name="connsiteX67-9247" fmla="*/ 2876455 w 3248648"/>
              <a:gd name="connsiteY67-9248" fmla="*/ 523827 h 3496775"/>
              <a:gd name="connsiteX68-9249" fmla="*/ 2715630 w 3248648"/>
              <a:gd name="connsiteY68-9250" fmla="*/ 730601 h 3496775"/>
              <a:gd name="connsiteX69-9251" fmla="*/ 2660491 w 3248648"/>
              <a:gd name="connsiteY69-9252" fmla="*/ 583561 h 3496775"/>
              <a:gd name="connsiteX70-9253" fmla="*/ 2660491 w 3248648"/>
              <a:gd name="connsiteY70-9254" fmla="*/ 441117 h 3496775"/>
              <a:gd name="connsiteX71-9255" fmla="*/ 2586971 w 3248648"/>
              <a:gd name="connsiteY71-9256" fmla="*/ 643296 h 3496775"/>
              <a:gd name="connsiteX72-9257" fmla="*/ 2637516 w 3248648"/>
              <a:gd name="connsiteY72-9258" fmla="*/ 776550 h 3496775"/>
              <a:gd name="connsiteX73-9259" fmla="*/ 2632921 w 3248648"/>
              <a:gd name="connsiteY73-9260" fmla="*/ 836285 h 3496775"/>
              <a:gd name="connsiteX74-9261" fmla="*/ 2481287 w 3248648"/>
              <a:gd name="connsiteY74-9262" fmla="*/ 854665 h 3496775"/>
              <a:gd name="connsiteX75-9263" fmla="*/ 2393982 w 3248648"/>
              <a:gd name="connsiteY75-9264" fmla="*/ 753575 h 3496775"/>
              <a:gd name="connsiteX76-9265" fmla="*/ 2439932 w 3248648"/>
              <a:gd name="connsiteY76-9266" fmla="*/ 597346 h 3496775"/>
              <a:gd name="connsiteX77-9267" fmla="*/ 2430742 w 3248648"/>
              <a:gd name="connsiteY77-9268" fmla="*/ 431927 h 3496775"/>
              <a:gd name="connsiteX78-9269" fmla="*/ 2325058 w 3248648"/>
              <a:gd name="connsiteY78-9270" fmla="*/ 689246 h 3496775"/>
              <a:gd name="connsiteX79-9271" fmla="*/ 2040169 w 3248648"/>
              <a:gd name="connsiteY79-9272" fmla="*/ 459497 h 3496775"/>
              <a:gd name="connsiteX80-9273" fmla="*/ 2063144 w 3248648"/>
              <a:gd name="connsiteY80-9274" fmla="*/ 395167 h 3496775"/>
              <a:gd name="connsiteX81-9275" fmla="*/ 2348033 w 3248648"/>
              <a:gd name="connsiteY81-9276" fmla="*/ 206773 h 3496775"/>
              <a:gd name="connsiteX82-9277" fmla="*/ 2035574 w 3248648"/>
              <a:gd name="connsiteY82-9278" fmla="*/ 307863 h 3496775"/>
              <a:gd name="connsiteX83-9279" fmla="*/ 2150449 w 3248648"/>
              <a:gd name="connsiteY83-9280" fmla="*/ 0 h 3496775"/>
              <a:gd name="connsiteX84-9281" fmla="*/ 1966650 w 3248648"/>
              <a:gd name="connsiteY84-9282" fmla="*/ 257318 h 3496775"/>
              <a:gd name="connsiteX85-9283" fmla="*/ 1952865 w 3248648"/>
              <a:gd name="connsiteY85-9284" fmla="*/ 32164 h 3496775"/>
              <a:gd name="connsiteX86-9285" fmla="*/ 1901275 w 3248648"/>
              <a:gd name="connsiteY86-9286" fmla="*/ 208756 h 3496775"/>
              <a:gd name="connsiteX87-9287" fmla="*/ 1934029 w 3248648"/>
              <a:gd name="connsiteY87-9288" fmla="*/ 367315 h 3496775"/>
              <a:gd name="connsiteX88-9289" fmla="*/ 1837294 w 3248648"/>
              <a:gd name="connsiteY88-9290" fmla="*/ 288733 h 3496775"/>
              <a:gd name="connsiteX89-9291" fmla="*/ 1776782 w 3248648"/>
              <a:gd name="connsiteY89-9292" fmla="*/ 138130 h 3496775"/>
              <a:gd name="connsiteX90-9293" fmla="*/ 1812524 w 3248648"/>
              <a:gd name="connsiteY90-9294" fmla="*/ 363351 h 3496775"/>
              <a:gd name="connsiteX91-9295" fmla="*/ 2358415 w 3248648"/>
              <a:gd name="connsiteY91-9296" fmla="*/ 907420 h 3496775"/>
              <a:gd name="connsiteX92-9297" fmla="*/ 2235543 w 3248648"/>
              <a:gd name="connsiteY92-9298" fmla="*/ 830779 h 3496775"/>
              <a:gd name="connsiteX93-9299" fmla="*/ 2065635 w 3248648"/>
              <a:gd name="connsiteY93-9300" fmla="*/ 746314 h 3496775"/>
              <a:gd name="connsiteX94-9301" fmla="*/ 2108531 w 3248648"/>
              <a:gd name="connsiteY94-9302" fmla="*/ 998194 h 3496775"/>
              <a:gd name="connsiteX95-9303" fmla="*/ 2259254 w 3248648"/>
              <a:gd name="connsiteY95-9304" fmla="*/ 1067227 h 3496775"/>
              <a:gd name="connsiteX96-9305" fmla="*/ 2285163 w 3248648"/>
              <a:gd name="connsiteY96-9306" fmla="*/ 1144483 h 3496775"/>
              <a:gd name="connsiteX97-9307" fmla="*/ 2187208 w 3248648"/>
              <a:gd name="connsiteY97-9308" fmla="*/ 1396872 h 3496775"/>
              <a:gd name="connsiteX98-9309" fmla="*/ 1962055 w 3248648"/>
              <a:gd name="connsiteY98-9310" fmla="*/ 1419847 h 3496775"/>
              <a:gd name="connsiteX99-9311" fmla="*/ 1658786 w 3248648"/>
              <a:gd name="connsiteY99-9312" fmla="*/ 1452012 h 3496775"/>
              <a:gd name="connsiteX100" fmla="*/ 514638 w 3248648"/>
              <a:gd name="connsiteY100" fmla="*/ 1433632 h 3496775"/>
              <a:gd name="connsiteX0-9313" fmla="*/ 514638 w 3248648"/>
              <a:gd name="connsiteY0-9314" fmla="*/ 1433632 h 3496775"/>
              <a:gd name="connsiteX1-9315" fmla="*/ 514638 w 3248648"/>
              <a:gd name="connsiteY1-9316" fmla="*/ 1433632 h 3496775"/>
              <a:gd name="connsiteX2-9317" fmla="*/ 202179 w 3248648"/>
              <a:gd name="connsiteY2-9318" fmla="*/ 1603646 h 3496775"/>
              <a:gd name="connsiteX3-9319" fmla="*/ 18380 w 3248648"/>
              <a:gd name="connsiteY3-9320" fmla="*/ 1787445 h 3496775"/>
              <a:gd name="connsiteX4-9321" fmla="*/ 0 w 3248648"/>
              <a:gd name="connsiteY4-9322" fmla="*/ 2063143 h 3496775"/>
              <a:gd name="connsiteX5-9323" fmla="*/ 151635 w 3248648"/>
              <a:gd name="connsiteY5-9324" fmla="*/ 1952864 h 3496775"/>
              <a:gd name="connsiteX6-9325" fmla="*/ 188394 w 3248648"/>
              <a:gd name="connsiteY6-9326" fmla="*/ 2003409 h 3496775"/>
              <a:gd name="connsiteX7-9327" fmla="*/ 202179 w 3248648"/>
              <a:gd name="connsiteY7-9328" fmla="*/ 1856369 h 3496775"/>
              <a:gd name="connsiteX8-9329" fmla="*/ 280294 w 3248648"/>
              <a:gd name="connsiteY8-9330" fmla="*/ 2269917 h 3496775"/>
              <a:gd name="connsiteX9-9331" fmla="*/ 36760 w 3248648"/>
              <a:gd name="connsiteY9-9332" fmla="*/ 2550211 h 3496775"/>
              <a:gd name="connsiteX10-9333" fmla="*/ 45950 w 3248648"/>
              <a:gd name="connsiteY10-9334" fmla="*/ 3363521 h 3496775"/>
              <a:gd name="connsiteX11-9335" fmla="*/ 105685 w 3248648"/>
              <a:gd name="connsiteY11-9336" fmla="*/ 3326761 h 3496775"/>
              <a:gd name="connsiteX12-9337" fmla="*/ 133255 w 3248648"/>
              <a:gd name="connsiteY12-9338" fmla="*/ 3469206 h 3496775"/>
              <a:gd name="connsiteX13-9339" fmla="*/ 298674 w 3248648"/>
              <a:gd name="connsiteY13-9340" fmla="*/ 3464611 h 3496775"/>
              <a:gd name="connsiteX14-9341" fmla="*/ 353813 w 3248648"/>
              <a:gd name="connsiteY14-9342" fmla="*/ 3427851 h 3496775"/>
              <a:gd name="connsiteX15-9343" fmla="*/ 174609 w 3248648"/>
              <a:gd name="connsiteY15-9344" fmla="*/ 3276217 h 3496775"/>
              <a:gd name="connsiteX16-9345" fmla="*/ 170014 w 3248648"/>
              <a:gd name="connsiteY16-9346" fmla="*/ 2720225 h 3496775"/>
              <a:gd name="connsiteX17-9347" fmla="*/ 390573 w 3248648"/>
              <a:gd name="connsiteY17-9348" fmla="*/ 2605350 h 3496775"/>
              <a:gd name="connsiteX18-9349" fmla="*/ 298674 w 3248648"/>
              <a:gd name="connsiteY18-9350" fmla="*/ 2734010 h 3496775"/>
              <a:gd name="connsiteX19-9351" fmla="*/ 680057 w 3248648"/>
              <a:gd name="connsiteY19-9352" fmla="*/ 3294597 h 3496775"/>
              <a:gd name="connsiteX20-9353" fmla="*/ 721411 w 3248648"/>
              <a:gd name="connsiteY20-9354" fmla="*/ 3262432 h 3496775"/>
              <a:gd name="connsiteX21-9355" fmla="*/ 735196 w 3248648"/>
              <a:gd name="connsiteY21-9356" fmla="*/ 3363521 h 3496775"/>
              <a:gd name="connsiteX22-9357" fmla="*/ 928185 w 3248648"/>
              <a:gd name="connsiteY22-9358" fmla="*/ 3363521 h 3496775"/>
              <a:gd name="connsiteX23-9359" fmla="*/ 974135 w 3248648"/>
              <a:gd name="connsiteY23-9360" fmla="*/ 3331356 h 3496775"/>
              <a:gd name="connsiteX24-9361" fmla="*/ 758171 w 3248648"/>
              <a:gd name="connsiteY24-9362" fmla="*/ 3193507 h 3496775"/>
              <a:gd name="connsiteX25-9363" fmla="*/ 510043 w 3248648"/>
              <a:gd name="connsiteY25-9364" fmla="*/ 2821314 h 3496775"/>
              <a:gd name="connsiteX26-9365" fmla="*/ 519233 w 3248648"/>
              <a:gd name="connsiteY26-9366" fmla="*/ 2738605 h 3496775"/>
              <a:gd name="connsiteX27-9367" fmla="*/ 914400 w 3248648"/>
              <a:gd name="connsiteY27-9368" fmla="*/ 2334247 h 3496775"/>
              <a:gd name="connsiteX28-9369" fmla="*/ 1709331 w 3248648"/>
              <a:gd name="connsiteY28-9370" fmla="*/ 2380197 h 3496775"/>
              <a:gd name="connsiteX29-9371" fmla="*/ 1585267 w 3248648"/>
              <a:gd name="connsiteY29-9372" fmla="*/ 3248647 h 3496775"/>
              <a:gd name="connsiteX30-9373" fmla="*/ 1622026 w 3248648"/>
              <a:gd name="connsiteY30-9374" fmla="*/ 3239457 h 3496775"/>
              <a:gd name="connsiteX31-9375" fmla="*/ 1617432 w 3248648"/>
              <a:gd name="connsiteY31-9376" fmla="*/ 3386496 h 3496775"/>
              <a:gd name="connsiteX32-9377" fmla="*/ 1824205 w 3248648"/>
              <a:gd name="connsiteY32-9378" fmla="*/ 3450826 h 3496775"/>
              <a:gd name="connsiteX33-9379" fmla="*/ 1856370 w 3248648"/>
              <a:gd name="connsiteY33-9380" fmla="*/ 3391091 h 3496775"/>
              <a:gd name="connsiteX34-9381" fmla="*/ 1718521 w 3248648"/>
              <a:gd name="connsiteY34-9382" fmla="*/ 3303786 h 3496775"/>
              <a:gd name="connsiteX35-9383" fmla="*/ 1746091 w 3248648"/>
              <a:gd name="connsiteY35-9384" fmla="*/ 2908619 h 3496775"/>
              <a:gd name="connsiteX36-9385" fmla="*/ 1870155 w 3248648"/>
              <a:gd name="connsiteY36-9386" fmla="*/ 2623730 h 3496775"/>
              <a:gd name="connsiteX37-9387" fmla="*/ 1975840 w 3248648"/>
              <a:gd name="connsiteY37-9388" fmla="*/ 2844289 h 3496775"/>
              <a:gd name="connsiteX38-9389" fmla="*/ 2058549 w 3248648"/>
              <a:gd name="connsiteY38-9390" fmla="*/ 3060253 h 3496775"/>
              <a:gd name="connsiteX39-9391" fmla="*/ 2104499 w 3248648"/>
              <a:gd name="connsiteY39-9392" fmla="*/ 3358926 h 3496775"/>
              <a:gd name="connsiteX40-9393" fmla="*/ 2141259 w 3248648"/>
              <a:gd name="connsiteY40-9394" fmla="*/ 3326761 h 3496775"/>
              <a:gd name="connsiteX41-9395" fmla="*/ 2168828 w 3248648"/>
              <a:gd name="connsiteY41-9396" fmla="*/ 3496775 h 3496775"/>
              <a:gd name="connsiteX42-9397" fmla="*/ 2325058 w 3248648"/>
              <a:gd name="connsiteY42-9398" fmla="*/ 3496775 h 3496775"/>
              <a:gd name="connsiteX43-9399" fmla="*/ 2380197 w 3248648"/>
              <a:gd name="connsiteY43-9400" fmla="*/ 3455421 h 3496775"/>
              <a:gd name="connsiteX44-9401" fmla="*/ 2219373 w 3248648"/>
              <a:gd name="connsiteY44-9402" fmla="*/ 3358926 h 3496775"/>
              <a:gd name="connsiteX45-9403" fmla="*/ 2145854 w 3248648"/>
              <a:gd name="connsiteY45-9404" fmla="*/ 3087823 h 3496775"/>
              <a:gd name="connsiteX46-9405" fmla="*/ 2072334 w 3248648"/>
              <a:gd name="connsiteY46-9406" fmla="*/ 2609945 h 3496775"/>
              <a:gd name="connsiteX47-9407" fmla="*/ 2072334 w 3248648"/>
              <a:gd name="connsiteY47-9408" fmla="*/ 2357222 h 3496775"/>
              <a:gd name="connsiteX48-9409" fmla="*/ 2348033 w 3248648"/>
              <a:gd name="connsiteY48-9410" fmla="*/ 2173423 h 3496775"/>
              <a:gd name="connsiteX49-9411" fmla="*/ 2609946 w 3248648"/>
              <a:gd name="connsiteY49-9412" fmla="*/ 1787445 h 3496775"/>
              <a:gd name="connsiteX50-9413" fmla="*/ 2651301 w 3248648"/>
              <a:gd name="connsiteY50-9414" fmla="*/ 1438227 h 3496775"/>
              <a:gd name="connsiteX51-9415" fmla="*/ 2798340 w 3248648"/>
              <a:gd name="connsiteY51-9416" fmla="*/ 1387682 h 3496775"/>
              <a:gd name="connsiteX52-9417" fmla="*/ 2779960 w 3248648"/>
              <a:gd name="connsiteY52-9418" fmla="*/ 1291187 h 3496775"/>
              <a:gd name="connsiteX53-9419" fmla="*/ 2770770 w 3248648"/>
              <a:gd name="connsiteY53-9420" fmla="*/ 1231453 h 3496775"/>
              <a:gd name="connsiteX54-9421" fmla="*/ 2775365 w 3248648"/>
              <a:gd name="connsiteY54-9422" fmla="*/ 1102793 h 3496775"/>
              <a:gd name="connsiteX55-9423" fmla="*/ 2853480 w 3248648"/>
              <a:gd name="connsiteY55-9424" fmla="*/ 1185503 h 3496775"/>
              <a:gd name="connsiteX56-9425" fmla="*/ 2807530 w 3248648"/>
              <a:gd name="connsiteY56-9426" fmla="*/ 1066034 h 3496775"/>
              <a:gd name="connsiteX57-9427" fmla="*/ 2835100 w 3248648"/>
              <a:gd name="connsiteY57-9428" fmla="*/ 1020084 h 3496775"/>
              <a:gd name="connsiteX58-9429" fmla="*/ 2986734 w 3248648"/>
              <a:gd name="connsiteY58-9430" fmla="*/ 771955 h 3496775"/>
              <a:gd name="connsiteX59-9431" fmla="*/ 2729415 w 3248648"/>
              <a:gd name="connsiteY59-9432" fmla="*/ 868450 h 3496775"/>
              <a:gd name="connsiteX60-9433" fmla="*/ 3074039 w 3248648"/>
              <a:gd name="connsiteY60-9434" fmla="*/ 496257 h 3496775"/>
              <a:gd name="connsiteX61-9435" fmla="*/ 3248648 w 3248648"/>
              <a:gd name="connsiteY61-9436" fmla="*/ 27569 h 3496775"/>
              <a:gd name="connsiteX62-9437" fmla="*/ 3119988 w 3248648"/>
              <a:gd name="connsiteY62-9438" fmla="*/ 312458 h 3496775"/>
              <a:gd name="connsiteX63-9439" fmla="*/ 3074039 w 3248648"/>
              <a:gd name="connsiteY63-9440" fmla="*/ 27569 h 3496775"/>
              <a:gd name="connsiteX64-9441" fmla="*/ 3046469 w 3248648"/>
              <a:gd name="connsiteY64-9442" fmla="*/ 385977 h 3496775"/>
              <a:gd name="connsiteX65-9443" fmla="*/ 2968354 w 3248648"/>
              <a:gd name="connsiteY65-9444" fmla="*/ 464092 h 3496775"/>
              <a:gd name="connsiteX66-9445" fmla="*/ 2844290 w 3248648"/>
              <a:gd name="connsiteY66-9446" fmla="*/ 73519 h 3496775"/>
              <a:gd name="connsiteX67-9447" fmla="*/ 2876455 w 3248648"/>
              <a:gd name="connsiteY67-9448" fmla="*/ 523827 h 3496775"/>
              <a:gd name="connsiteX68-9449" fmla="*/ 2715630 w 3248648"/>
              <a:gd name="connsiteY68-9450" fmla="*/ 730601 h 3496775"/>
              <a:gd name="connsiteX69-9451" fmla="*/ 2660491 w 3248648"/>
              <a:gd name="connsiteY69-9452" fmla="*/ 583561 h 3496775"/>
              <a:gd name="connsiteX70-9453" fmla="*/ 2660491 w 3248648"/>
              <a:gd name="connsiteY70-9454" fmla="*/ 441117 h 3496775"/>
              <a:gd name="connsiteX71-9455" fmla="*/ 2586971 w 3248648"/>
              <a:gd name="connsiteY71-9456" fmla="*/ 643296 h 3496775"/>
              <a:gd name="connsiteX72-9457" fmla="*/ 2637516 w 3248648"/>
              <a:gd name="connsiteY72-9458" fmla="*/ 776550 h 3496775"/>
              <a:gd name="connsiteX73-9459" fmla="*/ 2632921 w 3248648"/>
              <a:gd name="connsiteY73-9460" fmla="*/ 836285 h 3496775"/>
              <a:gd name="connsiteX74-9461" fmla="*/ 2481287 w 3248648"/>
              <a:gd name="connsiteY74-9462" fmla="*/ 854665 h 3496775"/>
              <a:gd name="connsiteX75-9463" fmla="*/ 2393982 w 3248648"/>
              <a:gd name="connsiteY75-9464" fmla="*/ 753575 h 3496775"/>
              <a:gd name="connsiteX76-9465" fmla="*/ 2439932 w 3248648"/>
              <a:gd name="connsiteY76-9466" fmla="*/ 597346 h 3496775"/>
              <a:gd name="connsiteX77-9467" fmla="*/ 2430742 w 3248648"/>
              <a:gd name="connsiteY77-9468" fmla="*/ 431927 h 3496775"/>
              <a:gd name="connsiteX78-9469" fmla="*/ 2325058 w 3248648"/>
              <a:gd name="connsiteY78-9470" fmla="*/ 689246 h 3496775"/>
              <a:gd name="connsiteX79-9471" fmla="*/ 2040169 w 3248648"/>
              <a:gd name="connsiteY79-9472" fmla="*/ 459497 h 3496775"/>
              <a:gd name="connsiteX80-9473" fmla="*/ 2063144 w 3248648"/>
              <a:gd name="connsiteY80-9474" fmla="*/ 395167 h 3496775"/>
              <a:gd name="connsiteX81-9475" fmla="*/ 2348033 w 3248648"/>
              <a:gd name="connsiteY81-9476" fmla="*/ 206773 h 3496775"/>
              <a:gd name="connsiteX82-9477" fmla="*/ 2035574 w 3248648"/>
              <a:gd name="connsiteY82-9478" fmla="*/ 307863 h 3496775"/>
              <a:gd name="connsiteX83-9479" fmla="*/ 2150449 w 3248648"/>
              <a:gd name="connsiteY83-9480" fmla="*/ 0 h 3496775"/>
              <a:gd name="connsiteX84-9481" fmla="*/ 1966650 w 3248648"/>
              <a:gd name="connsiteY84-9482" fmla="*/ 257318 h 3496775"/>
              <a:gd name="connsiteX85-9483" fmla="*/ 1926206 w 3248648"/>
              <a:gd name="connsiteY85-9484" fmla="*/ 32164 h 3496775"/>
              <a:gd name="connsiteX86-9485" fmla="*/ 1901275 w 3248648"/>
              <a:gd name="connsiteY86-9486" fmla="*/ 208756 h 3496775"/>
              <a:gd name="connsiteX87-9487" fmla="*/ 1934029 w 3248648"/>
              <a:gd name="connsiteY87-9488" fmla="*/ 367315 h 3496775"/>
              <a:gd name="connsiteX88-9489" fmla="*/ 1837294 w 3248648"/>
              <a:gd name="connsiteY88-9490" fmla="*/ 288733 h 3496775"/>
              <a:gd name="connsiteX89-9491" fmla="*/ 1776782 w 3248648"/>
              <a:gd name="connsiteY89-9492" fmla="*/ 138130 h 3496775"/>
              <a:gd name="connsiteX90-9493" fmla="*/ 1812524 w 3248648"/>
              <a:gd name="connsiteY90-9494" fmla="*/ 363351 h 3496775"/>
              <a:gd name="connsiteX91-9495" fmla="*/ 2358415 w 3248648"/>
              <a:gd name="connsiteY91-9496" fmla="*/ 907420 h 3496775"/>
              <a:gd name="connsiteX92-9497" fmla="*/ 2235543 w 3248648"/>
              <a:gd name="connsiteY92-9498" fmla="*/ 830779 h 3496775"/>
              <a:gd name="connsiteX93-9499" fmla="*/ 2065635 w 3248648"/>
              <a:gd name="connsiteY93-9500" fmla="*/ 746314 h 3496775"/>
              <a:gd name="connsiteX94-9501" fmla="*/ 2108531 w 3248648"/>
              <a:gd name="connsiteY94-9502" fmla="*/ 998194 h 3496775"/>
              <a:gd name="connsiteX95-9503" fmla="*/ 2259254 w 3248648"/>
              <a:gd name="connsiteY95-9504" fmla="*/ 1067227 h 3496775"/>
              <a:gd name="connsiteX96-9505" fmla="*/ 2285163 w 3248648"/>
              <a:gd name="connsiteY96-9506" fmla="*/ 1144483 h 3496775"/>
              <a:gd name="connsiteX97-9507" fmla="*/ 2187208 w 3248648"/>
              <a:gd name="connsiteY97-9508" fmla="*/ 1396872 h 3496775"/>
              <a:gd name="connsiteX98-9509" fmla="*/ 1962055 w 3248648"/>
              <a:gd name="connsiteY98-9510" fmla="*/ 1419847 h 3496775"/>
              <a:gd name="connsiteX99-9511" fmla="*/ 1658786 w 3248648"/>
              <a:gd name="connsiteY99-9512" fmla="*/ 1452012 h 3496775"/>
              <a:gd name="connsiteX100-9513" fmla="*/ 514638 w 3248648"/>
              <a:gd name="connsiteY100-9514" fmla="*/ 1433632 h 3496775"/>
              <a:gd name="connsiteX0-9515" fmla="*/ 514638 w 3248648"/>
              <a:gd name="connsiteY0-9516" fmla="*/ 1433632 h 3496775"/>
              <a:gd name="connsiteX1-9517" fmla="*/ 514638 w 3248648"/>
              <a:gd name="connsiteY1-9518" fmla="*/ 1433632 h 3496775"/>
              <a:gd name="connsiteX2-9519" fmla="*/ 202179 w 3248648"/>
              <a:gd name="connsiteY2-9520" fmla="*/ 1603646 h 3496775"/>
              <a:gd name="connsiteX3-9521" fmla="*/ 18380 w 3248648"/>
              <a:gd name="connsiteY3-9522" fmla="*/ 1787445 h 3496775"/>
              <a:gd name="connsiteX4-9523" fmla="*/ 0 w 3248648"/>
              <a:gd name="connsiteY4-9524" fmla="*/ 2063143 h 3496775"/>
              <a:gd name="connsiteX5-9525" fmla="*/ 151635 w 3248648"/>
              <a:gd name="connsiteY5-9526" fmla="*/ 1952864 h 3496775"/>
              <a:gd name="connsiteX6-9527" fmla="*/ 188394 w 3248648"/>
              <a:gd name="connsiteY6-9528" fmla="*/ 2003409 h 3496775"/>
              <a:gd name="connsiteX7-9529" fmla="*/ 202179 w 3248648"/>
              <a:gd name="connsiteY7-9530" fmla="*/ 1856369 h 3496775"/>
              <a:gd name="connsiteX8-9531" fmla="*/ 280294 w 3248648"/>
              <a:gd name="connsiteY8-9532" fmla="*/ 2269917 h 3496775"/>
              <a:gd name="connsiteX9-9533" fmla="*/ 36760 w 3248648"/>
              <a:gd name="connsiteY9-9534" fmla="*/ 2550211 h 3496775"/>
              <a:gd name="connsiteX10-9535" fmla="*/ 45950 w 3248648"/>
              <a:gd name="connsiteY10-9536" fmla="*/ 3363521 h 3496775"/>
              <a:gd name="connsiteX11-9537" fmla="*/ 105685 w 3248648"/>
              <a:gd name="connsiteY11-9538" fmla="*/ 3326761 h 3496775"/>
              <a:gd name="connsiteX12-9539" fmla="*/ 133255 w 3248648"/>
              <a:gd name="connsiteY12-9540" fmla="*/ 3469206 h 3496775"/>
              <a:gd name="connsiteX13-9541" fmla="*/ 298674 w 3248648"/>
              <a:gd name="connsiteY13-9542" fmla="*/ 3464611 h 3496775"/>
              <a:gd name="connsiteX14-9543" fmla="*/ 353813 w 3248648"/>
              <a:gd name="connsiteY14-9544" fmla="*/ 3427851 h 3496775"/>
              <a:gd name="connsiteX15-9545" fmla="*/ 174609 w 3248648"/>
              <a:gd name="connsiteY15-9546" fmla="*/ 3276217 h 3496775"/>
              <a:gd name="connsiteX16-9547" fmla="*/ 170014 w 3248648"/>
              <a:gd name="connsiteY16-9548" fmla="*/ 2720225 h 3496775"/>
              <a:gd name="connsiteX17-9549" fmla="*/ 390573 w 3248648"/>
              <a:gd name="connsiteY17-9550" fmla="*/ 2605350 h 3496775"/>
              <a:gd name="connsiteX18-9551" fmla="*/ 298674 w 3248648"/>
              <a:gd name="connsiteY18-9552" fmla="*/ 2734010 h 3496775"/>
              <a:gd name="connsiteX19-9553" fmla="*/ 680057 w 3248648"/>
              <a:gd name="connsiteY19-9554" fmla="*/ 3294597 h 3496775"/>
              <a:gd name="connsiteX20-9555" fmla="*/ 721411 w 3248648"/>
              <a:gd name="connsiteY20-9556" fmla="*/ 3262432 h 3496775"/>
              <a:gd name="connsiteX21-9557" fmla="*/ 735196 w 3248648"/>
              <a:gd name="connsiteY21-9558" fmla="*/ 3363521 h 3496775"/>
              <a:gd name="connsiteX22-9559" fmla="*/ 928185 w 3248648"/>
              <a:gd name="connsiteY22-9560" fmla="*/ 3363521 h 3496775"/>
              <a:gd name="connsiteX23-9561" fmla="*/ 974135 w 3248648"/>
              <a:gd name="connsiteY23-9562" fmla="*/ 3331356 h 3496775"/>
              <a:gd name="connsiteX24-9563" fmla="*/ 758171 w 3248648"/>
              <a:gd name="connsiteY24-9564" fmla="*/ 3193507 h 3496775"/>
              <a:gd name="connsiteX25-9565" fmla="*/ 510043 w 3248648"/>
              <a:gd name="connsiteY25-9566" fmla="*/ 2821314 h 3496775"/>
              <a:gd name="connsiteX26-9567" fmla="*/ 519233 w 3248648"/>
              <a:gd name="connsiteY26-9568" fmla="*/ 2738605 h 3496775"/>
              <a:gd name="connsiteX27-9569" fmla="*/ 914400 w 3248648"/>
              <a:gd name="connsiteY27-9570" fmla="*/ 2334247 h 3496775"/>
              <a:gd name="connsiteX28-9571" fmla="*/ 1709331 w 3248648"/>
              <a:gd name="connsiteY28-9572" fmla="*/ 2380197 h 3496775"/>
              <a:gd name="connsiteX29-9573" fmla="*/ 1585267 w 3248648"/>
              <a:gd name="connsiteY29-9574" fmla="*/ 3248647 h 3496775"/>
              <a:gd name="connsiteX30-9575" fmla="*/ 1622026 w 3248648"/>
              <a:gd name="connsiteY30-9576" fmla="*/ 3239457 h 3496775"/>
              <a:gd name="connsiteX31-9577" fmla="*/ 1617432 w 3248648"/>
              <a:gd name="connsiteY31-9578" fmla="*/ 3386496 h 3496775"/>
              <a:gd name="connsiteX32-9579" fmla="*/ 1824205 w 3248648"/>
              <a:gd name="connsiteY32-9580" fmla="*/ 3450826 h 3496775"/>
              <a:gd name="connsiteX33-9581" fmla="*/ 1856370 w 3248648"/>
              <a:gd name="connsiteY33-9582" fmla="*/ 3391091 h 3496775"/>
              <a:gd name="connsiteX34-9583" fmla="*/ 1718521 w 3248648"/>
              <a:gd name="connsiteY34-9584" fmla="*/ 3303786 h 3496775"/>
              <a:gd name="connsiteX35-9585" fmla="*/ 1746091 w 3248648"/>
              <a:gd name="connsiteY35-9586" fmla="*/ 2908619 h 3496775"/>
              <a:gd name="connsiteX36-9587" fmla="*/ 1870155 w 3248648"/>
              <a:gd name="connsiteY36-9588" fmla="*/ 2623730 h 3496775"/>
              <a:gd name="connsiteX37-9589" fmla="*/ 1975840 w 3248648"/>
              <a:gd name="connsiteY37-9590" fmla="*/ 2844289 h 3496775"/>
              <a:gd name="connsiteX38-9591" fmla="*/ 2058549 w 3248648"/>
              <a:gd name="connsiteY38-9592" fmla="*/ 3060253 h 3496775"/>
              <a:gd name="connsiteX39-9593" fmla="*/ 2104499 w 3248648"/>
              <a:gd name="connsiteY39-9594" fmla="*/ 3358926 h 3496775"/>
              <a:gd name="connsiteX40-9595" fmla="*/ 2141259 w 3248648"/>
              <a:gd name="connsiteY40-9596" fmla="*/ 3326761 h 3496775"/>
              <a:gd name="connsiteX41-9597" fmla="*/ 2168828 w 3248648"/>
              <a:gd name="connsiteY41-9598" fmla="*/ 3496775 h 3496775"/>
              <a:gd name="connsiteX42-9599" fmla="*/ 2325058 w 3248648"/>
              <a:gd name="connsiteY42-9600" fmla="*/ 3496775 h 3496775"/>
              <a:gd name="connsiteX43-9601" fmla="*/ 2380197 w 3248648"/>
              <a:gd name="connsiteY43-9602" fmla="*/ 3455421 h 3496775"/>
              <a:gd name="connsiteX44-9603" fmla="*/ 2219373 w 3248648"/>
              <a:gd name="connsiteY44-9604" fmla="*/ 3358926 h 3496775"/>
              <a:gd name="connsiteX45-9605" fmla="*/ 2145854 w 3248648"/>
              <a:gd name="connsiteY45-9606" fmla="*/ 3087823 h 3496775"/>
              <a:gd name="connsiteX46-9607" fmla="*/ 2072334 w 3248648"/>
              <a:gd name="connsiteY46-9608" fmla="*/ 2609945 h 3496775"/>
              <a:gd name="connsiteX47-9609" fmla="*/ 2072334 w 3248648"/>
              <a:gd name="connsiteY47-9610" fmla="*/ 2357222 h 3496775"/>
              <a:gd name="connsiteX48-9611" fmla="*/ 2348033 w 3248648"/>
              <a:gd name="connsiteY48-9612" fmla="*/ 2173423 h 3496775"/>
              <a:gd name="connsiteX49-9613" fmla="*/ 2609946 w 3248648"/>
              <a:gd name="connsiteY49-9614" fmla="*/ 1787445 h 3496775"/>
              <a:gd name="connsiteX50-9615" fmla="*/ 2651301 w 3248648"/>
              <a:gd name="connsiteY50-9616" fmla="*/ 1438227 h 3496775"/>
              <a:gd name="connsiteX51-9617" fmla="*/ 2798340 w 3248648"/>
              <a:gd name="connsiteY51-9618" fmla="*/ 1387682 h 3496775"/>
              <a:gd name="connsiteX52-9619" fmla="*/ 2779960 w 3248648"/>
              <a:gd name="connsiteY52-9620" fmla="*/ 1291187 h 3496775"/>
              <a:gd name="connsiteX53-9621" fmla="*/ 2770770 w 3248648"/>
              <a:gd name="connsiteY53-9622" fmla="*/ 1231453 h 3496775"/>
              <a:gd name="connsiteX54-9623" fmla="*/ 2775365 w 3248648"/>
              <a:gd name="connsiteY54-9624" fmla="*/ 1102793 h 3496775"/>
              <a:gd name="connsiteX55-9625" fmla="*/ 2853480 w 3248648"/>
              <a:gd name="connsiteY55-9626" fmla="*/ 1185503 h 3496775"/>
              <a:gd name="connsiteX56-9627" fmla="*/ 2807530 w 3248648"/>
              <a:gd name="connsiteY56-9628" fmla="*/ 1066034 h 3496775"/>
              <a:gd name="connsiteX57-9629" fmla="*/ 2835100 w 3248648"/>
              <a:gd name="connsiteY57-9630" fmla="*/ 1020084 h 3496775"/>
              <a:gd name="connsiteX58-9631" fmla="*/ 2986734 w 3248648"/>
              <a:gd name="connsiteY58-9632" fmla="*/ 771955 h 3496775"/>
              <a:gd name="connsiteX59-9633" fmla="*/ 2729415 w 3248648"/>
              <a:gd name="connsiteY59-9634" fmla="*/ 868450 h 3496775"/>
              <a:gd name="connsiteX60-9635" fmla="*/ 3074039 w 3248648"/>
              <a:gd name="connsiteY60-9636" fmla="*/ 496257 h 3496775"/>
              <a:gd name="connsiteX61-9637" fmla="*/ 3248648 w 3248648"/>
              <a:gd name="connsiteY61-9638" fmla="*/ 27569 h 3496775"/>
              <a:gd name="connsiteX62-9639" fmla="*/ 3119988 w 3248648"/>
              <a:gd name="connsiteY62-9640" fmla="*/ 312458 h 3496775"/>
              <a:gd name="connsiteX63-9641" fmla="*/ 3074039 w 3248648"/>
              <a:gd name="connsiteY63-9642" fmla="*/ 27569 h 3496775"/>
              <a:gd name="connsiteX64-9643" fmla="*/ 3046469 w 3248648"/>
              <a:gd name="connsiteY64-9644" fmla="*/ 385977 h 3496775"/>
              <a:gd name="connsiteX65-9645" fmla="*/ 2968354 w 3248648"/>
              <a:gd name="connsiteY65-9646" fmla="*/ 464092 h 3496775"/>
              <a:gd name="connsiteX66-9647" fmla="*/ 2844290 w 3248648"/>
              <a:gd name="connsiteY66-9648" fmla="*/ 73519 h 3496775"/>
              <a:gd name="connsiteX67-9649" fmla="*/ 2876455 w 3248648"/>
              <a:gd name="connsiteY67-9650" fmla="*/ 523827 h 3496775"/>
              <a:gd name="connsiteX68-9651" fmla="*/ 2715630 w 3248648"/>
              <a:gd name="connsiteY68-9652" fmla="*/ 730601 h 3496775"/>
              <a:gd name="connsiteX69-9653" fmla="*/ 2660491 w 3248648"/>
              <a:gd name="connsiteY69-9654" fmla="*/ 583561 h 3496775"/>
              <a:gd name="connsiteX70-9655" fmla="*/ 2660491 w 3248648"/>
              <a:gd name="connsiteY70-9656" fmla="*/ 441117 h 3496775"/>
              <a:gd name="connsiteX71-9657" fmla="*/ 2586971 w 3248648"/>
              <a:gd name="connsiteY71-9658" fmla="*/ 643296 h 3496775"/>
              <a:gd name="connsiteX72-9659" fmla="*/ 2637516 w 3248648"/>
              <a:gd name="connsiteY72-9660" fmla="*/ 776550 h 3496775"/>
              <a:gd name="connsiteX73-9661" fmla="*/ 2632921 w 3248648"/>
              <a:gd name="connsiteY73-9662" fmla="*/ 836285 h 3496775"/>
              <a:gd name="connsiteX74-9663" fmla="*/ 2481287 w 3248648"/>
              <a:gd name="connsiteY74-9664" fmla="*/ 854665 h 3496775"/>
              <a:gd name="connsiteX75-9665" fmla="*/ 2393982 w 3248648"/>
              <a:gd name="connsiteY75-9666" fmla="*/ 753575 h 3496775"/>
              <a:gd name="connsiteX76-9667" fmla="*/ 2439932 w 3248648"/>
              <a:gd name="connsiteY76-9668" fmla="*/ 597346 h 3496775"/>
              <a:gd name="connsiteX77-9669" fmla="*/ 2430742 w 3248648"/>
              <a:gd name="connsiteY77-9670" fmla="*/ 431927 h 3496775"/>
              <a:gd name="connsiteX78-9671" fmla="*/ 2325058 w 3248648"/>
              <a:gd name="connsiteY78-9672" fmla="*/ 689246 h 3496775"/>
              <a:gd name="connsiteX79-9673" fmla="*/ 2040169 w 3248648"/>
              <a:gd name="connsiteY79-9674" fmla="*/ 459497 h 3496775"/>
              <a:gd name="connsiteX80-9675" fmla="*/ 2063144 w 3248648"/>
              <a:gd name="connsiteY80-9676" fmla="*/ 395167 h 3496775"/>
              <a:gd name="connsiteX81-9677" fmla="*/ 2348033 w 3248648"/>
              <a:gd name="connsiteY81-9678" fmla="*/ 206773 h 3496775"/>
              <a:gd name="connsiteX82-9679" fmla="*/ 2035574 w 3248648"/>
              <a:gd name="connsiteY82-9680" fmla="*/ 307863 h 3496775"/>
              <a:gd name="connsiteX83-9681" fmla="*/ 2150449 w 3248648"/>
              <a:gd name="connsiteY83-9682" fmla="*/ 0 h 3496775"/>
              <a:gd name="connsiteX84-9683" fmla="*/ 1966650 w 3248648"/>
              <a:gd name="connsiteY84-9684" fmla="*/ 257318 h 3496775"/>
              <a:gd name="connsiteX85-9685" fmla="*/ 1936870 w 3248648"/>
              <a:gd name="connsiteY85-9686" fmla="*/ 32164 h 3496775"/>
              <a:gd name="connsiteX86-9687" fmla="*/ 1901275 w 3248648"/>
              <a:gd name="connsiteY86-9688" fmla="*/ 208756 h 3496775"/>
              <a:gd name="connsiteX87-9689" fmla="*/ 1934029 w 3248648"/>
              <a:gd name="connsiteY87-9690" fmla="*/ 367315 h 3496775"/>
              <a:gd name="connsiteX88-9691" fmla="*/ 1837294 w 3248648"/>
              <a:gd name="connsiteY88-9692" fmla="*/ 288733 h 3496775"/>
              <a:gd name="connsiteX89-9693" fmla="*/ 1776782 w 3248648"/>
              <a:gd name="connsiteY89-9694" fmla="*/ 138130 h 3496775"/>
              <a:gd name="connsiteX90-9695" fmla="*/ 1812524 w 3248648"/>
              <a:gd name="connsiteY90-9696" fmla="*/ 363351 h 3496775"/>
              <a:gd name="connsiteX91-9697" fmla="*/ 2358415 w 3248648"/>
              <a:gd name="connsiteY91-9698" fmla="*/ 907420 h 3496775"/>
              <a:gd name="connsiteX92-9699" fmla="*/ 2235543 w 3248648"/>
              <a:gd name="connsiteY92-9700" fmla="*/ 830779 h 3496775"/>
              <a:gd name="connsiteX93-9701" fmla="*/ 2065635 w 3248648"/>
              <a:gd name="connsiteY93-9702" fmla="*/ 746314 h 3496775"/>
              <a:gd name="connsiteX94-9703" fmla="*/ 2108531 w 3248648"/>
              <a:gd name="connsiteY94-9704" fmla="*/ 998194 h 3496775"/>
              <a:gd name="connsiteX95-9705" fmla="*/ 2259254 w 3248648"/>
              <a:gd name="connsiteY95-9706" fmla="*/ 1067227 h 3496775"/>
              <a:gd name="connsiteX96-9707" fmla="*/ 2285163 w 3248648"/>
              <a:gd name="connsiteY96-9708" fmla="*/ 1144483 h 3496775"/>
              <a:gd name="connsiteX97-9709" fmla="*/ 2187208 w 3248648"/>
              <a:gd name="connsiteY97-9710" fmla="*/ 1396872 h 3496775"/>
              <a:gd name="connsiteX98-9711" fmla="*/ 1962055 w 3248648"/>
              <a:gd name="connsiteY98-9712" fmla="*/ 1419847 h 3496775"/>
              <a:gd name="connsiteX99-9713" fmla="*/ 1658786 w 3248648"/>
              <a:gd name="connsiteY99-9714" fmla="*/ 1452012 h 3496775"/>
              <a:gd name="connsiteX100-9715" fmla="*/ 514638 w 3248648"/>
              <a:gd name="connsiteY100-9716" fmla="*/ 1433632 h 3496775"/>
              <a:gd name="connsiteX0-9717" fmla="*/ 514638 w 3248648"/>
              <a:gd name="connsiteY0-9718" fmla="*/ 1433632 h 3496775"/>
              <a:gd name="connsiteX1-9719" fmla="*/ 514638 w 3248648"/>
              <a:gd name="connsiteY1-9720" fmla="*/ 1433632 h 3496775"/>
              <a:gd name="connsiteX2-9721" fmla="*/ 202179 w 3248648"/>
              <a:gd name="connsiteY2-9722" fmla="*/ 1603646 h 3496775"/>
              <a:gd name="connsiteX3-9723" fmla="*/ 18380 w 3248648"/>
              <a:gd name="connsiteY3-9724" fmla="*/ 1787445 h 3496775"/>
              <a:gd name="connsiteX4-9725" fmla="*/ 0 w 3248648"/>
              <a:gd name="connsiteY4-9726" fmla="*/ 2063143 h 3496775"/>
              <a:gd name="connsiteX5-9727" fmla="*/ 151635 w 3248648"/>
              <a:gd name="connsiteY5-9728" fmla="*/ 1952864 h 3496775"/>
              <a:gd name="connsiteX6-9729" fmla="*/ 188394 w 3248648"/>
              <a:gd name="connsiteY6-9730" fmla="*/ 2003409 h 3496775"/>
              <a:gd name="connsiteX7-9731" fmla="*/ 202179 w 3248648"/>
              <a:gd name="connsiteY7-9732" fmla="*/ 1856369 h 3496775"/>
              <a:gd name="connsiteX8-9733" fmla="*/ 280294 w 3248648"/>
              <a:gd name="connsiteY8-9734" fmla="*/ 2269917 h 3496775"/>
              <a:gd name="connsiteX9-9735" fmla="*/ 36760 w 3248648"/>
              <a:gd name="connsiteY9-9736" fmla="*/ 2550211 h 3496775"/>
              <a:gd name="connsiteX10-9737" fmla="*/ 45950 w 3248648"/>
              <a:gd name="connsiteY10-9738" fmla="*/ 3363521 h 3496775"/>
              <a:gd name="connsiteX11-9739" fmla="*/ 105685 w 3248648"/>
              <a:gd name="connsiteY11-9740" fmla="*/ 3326761 h 3496775"/>
              <a:gd name="connsiteX12-9741" fmla="*/ 133255 w 3248648"/>
              <a:gd name="connsiteY12-9742" fmla="*/ 3469206 h 3496775"/>
              <a:gd name="connsiteX13-9743" fmla="*/ 298674 w 3248648"/>
              <a:gd name="connsiteY13-9744" fmla="*/ 3464611 h 3496775"/>
              <a:gd name="connsiteX14-9745" fmla="*/ 353813 w 3248648"/>
              <a:gd name="connsiteY14-9746" fmla="*/ 3427851 h 3496775"/>
              <a:gd name="connsiteX15-9747" fmla="*/ 174609 w 3248648"/>
              <a:gd name="connsiteY15-9748" fmla="*/ 3276217 h 3496775"/>
              <a:gd name="connsiteX16-9749" fmla="*/ 170014 w 3248648"/>
              <a:gd name="connsiteY16-9750" fmla="*/ 2720225 h 3496775"/>
              <a:gd name="connsiteX17-9751" fmla="*/ 390573 w 3248648"/>
              <a:gd name="connsiteY17-9752" fmla="*/ 2605350 h 3496775"/>
              <a:gd name="connsiteX18-9753" fmla="*/ 298674 w 3248648"/>
              <a:gd name="connsiteY18-9754" fmla="*/ 2734010 h 3496775"/>
              <a:gd name="connsiteX19-9755" fmla="*/ 680057 w 3248648"/>
              <a:gd name="connsiteY19-9756" fmla="*/ 3294597 h 3496775"/>
              <a:gd name="connsiteX20-9757" fmla="*/ 721411 w 3248648"/>
              <a:gd name="connsiteY20-9758" fmla="*/ 3262432 h 3496775"/>
              <a:gd name="connsiteX21-9759" fmla="*/ 735196 w 3248648"/>
              <a:gd name="connsiteY21-9760" fmla="*/ 3363521 h 3496775"/>
              <a:gd name="connsiteX22-9761" fmla="*/ 928185 w 3248648"/>
              <a:gd name="connsiteY22-9762" fmla="*/ 3363521 h 3496775"/>
              <a:gd name="connsiteX23-9763" fmla="*/ 974135 w 3248648"/>
              <a:gd name="connsiteY23-9764" fmla="*/ 3331356 h 3496775"/>
              <a:gd name="connsiteX24-9765" fmla="*/ 758171 w 3248648"/>
              <a:gd name="connsiteY24-9766" fmla="*/ 3193507 h 3496775"/>
              <a:gd name="connsiteX25-9767" fmla="*/ 510043 w 3248648"/>
              <a:gd name="connsiteY25-9768" fmla="*/ 2821314 h 3496775"/>
              <a:gd name="connsiteX26-9769" fmla="*/ 519233 w 3248648"/>
              <a:gd name="connsiteY26-9770" fmla="*/ 2738605 h 3496775"/>
              <a:gd name="connsiteX27-9771" fmla="*/ 914400 w 3248648"/>
              <a:gd name="connsiteY27-9772" fmla="*/ 2334247 h 3496775"/>
              <a:gd name="connsiteX28-9773" fmla="*/ 1709331 w 3248648"/>
              <a:gd name="connsiteY28-9774" fmla="*/ 2380197 h 3496775"/>
              <a:gd name="connsiteX29-9775" fmla="*/ 1585267 w 3248648"/>
              <a:gd name="connsiteY29-9776" fmla="*/ 3248647 h 3496775"/>
              <a:gd name="connsiteX30-9777" fmla="*/ 1622026 w 3248648"/>
              <a:gd name="connsiteY30-9778" fmla="*/ 3239457 h 3496775"/>
              <a:gd name="connsiteX31-9779" fmla="*/ 1617432 w 3248648"/>
              <a:gd name="connsiteY31-9780" fmla="*/ 3386496 h 3496775"/>
              <a:gd name="connsiteX32-9781" fmla="*/ 1824205 w 3248648"/>
              <a:gd name="connsiteY32-9782" fmla="*/ 3450826 h 3496775"/>
              <a:gd name="connsiteX33-9783" fmla="*/ 1856370 w 3248648"/>
              <a:gd name="connsiteY33-9784" fmla="*/ 3391091 h 3496775"/>
              <a:gd name="connsiteX34-9785" fmla="*/ 1718521 w 3248648"/>
              <a:gd name="connsiteY34-9786" fmla="*/ 3303786 h 3496775"/>
              <a:gd name="connsiteX35-9787" fmla="*/ 1746091 w 3248648"/>
              <a:gd name="connsiteY35-9788" fmla="*/ 2908619 h 3496775"/>
              <a:gd name="connsiteX36-9789" fmla="*/ 1870155 w 3248648"/>
              <a:gd name="connsiteY36-9790" fmla="*/ 2623730 h 3496775"/>
              <a:gd name="connsiteX37-9791" fmla="*/ 1975840 w 3248648"/>
              <a:gd name="connsiteY37-9792" fmla="*/ 2844289 h 3496775"/>
              <a:gd name="connsiteX38-9793" fmla="*/ 2058549 w 3248648"/>
              <a:gd name="connsiteY38-9794" fmla="*/ 3060253 h 3496775"/>
              <a:gd name="connsiteX39-9795" fmla="*/ 2104499 w 3248648"/>
              <a:gd name="connsiteY39-9796" fmla="*/ 3358926 h 3496775"/>
              <a:gd name="connsiteX40-9797" fmla="*/ 2141259 w 3248648"/>
              <a:gd name="connsiteY40-9798" fmla="*/ 3326761 h 3496775"/>
              <a:gd name="connsiteX41-9799" fmla="*/ 2168828 w 3248648"/>
              <a:gd name="connsiteY41-9800" fmla="*/ 3496775 h 3496775"/>
              <a:gd name="connsiteX42-9801" fmla="*/ 2325058 w 3248648"/>
              <a:gd name="connsiteY42-9802" fmla="*/ 3496775 h 3496775"/>
              <a:gd name="connsiteX43-9803" fmla="*/ 2380197 w 3248648"/>
              <a:gd name="connsiteY43-9804" fmla="*/ 3455421 h 3496775"/>
              <a:gd name="connsiteX44-9805" fmla="*/ 2219373 w 3248648"/>
              <a:gd name="connsiteY44-9806" fmla="*/ 3358926 h 3496775"/>
              <a:gd name="connsiteX45-9807" fmla="*/ 2145854 w 3248648"/>
              <a:gd name="connsiteY45-9808" fmla="*/ 3087823 h 3496775"/>
              <a:gd name="connsiteX46-9809" fmla="*/ 2072334 w 3248648"/>
              <a:gd name="connsiteY46-9810" fmla="*/ 2609945 h 3496775"/>
              <a:gd name="connsiteX47-9811" fmla="*/ 2072334 w 3248648"/>
              <a:gd name="connsiteY47-9812" fmla="*/ 2357222 h 3496775"/>
              <a:gd name="connsiteX48-9813" fmla="*/ 2348033 w 3248648"/>
              <a:gd name="connsiteY48-9814" fmla="*/ 2173423 h 3496775"/>
              <a:gd name="connsiteX49-9815" fmla="*/ 2609946 w 3248648"/>
              <a:gd name="connsiteY49-9816" fmla="*/ 1787445 h 3496775"/>
              <a:gd name="connsiteX50-9817" fmla="*/ 2651301 w 3248648"/>
              <a:gd name="connsiteY50-9818" fmla="*/ 1438227 h 3496775"/>
              <a:gd name="connsiteX51-9819" fmla="*/ 2798340 w 3248648"/>
              <a:gd name="connsiteY51-9820" fmla="*/ 1387682 h 3496775"/>
              <a:gd name="connsiteX52-9821" fmla="*/ 2779960 w 3248648"/>
              <a:gd name="connsiteY52-9822" fmla="*/ 1291187 h 3496775"/>
              <a:gd name="connsiteX53-9823" fmla="*/ 2770770 w 3248648"/>
              <a:gd name="connsiteY53-9824" fmla="*/ 1231453 h 3496775"/>
              <a:gd name="connsiteX54-9825" fmla="*/ 2775365 w 3248648"/>
              <a:gd name="connsiteY54-9826" fmla="*/ 1102793 h 3496775"/>
              <a:gd name="connsiteX55-9827" fmla="*/ 2853480 w 3248648"/>
              <a:gd name="connsiteY55-9828" fmla="*/ 1185503 h 3496775"/>
              <a:gd name="connsiteX56-9829" fmla="*/ 2807530 w 3248648"/>
              <a:gd name="connsiteY56-9830" fmla="*/ 1066034 h 3496775"/>
              <a:gd name="connsiteX57-9831" fmla="*/ 2835100 w 3248648"/>
              <a:gd name="connsiteY57-9832" fmla="*/ 1020084 h 3496775"/>
              <a:gd name="connsiteX58-9833" fmla="*/ 2986734 w 3248648"/>
              <a:gd name="connsiteY58-9834" fmla="*/ 771955 h 3496775"/>
              <a:gd name="connsiteX59-9835" fmla="*/ 2729415 w 3248648"/>
              <a:gd name="connsiteY59-9836" fmla="*/ 868450 h 3496775"/>
              <a:gd name="connsiteX60-9837" fmla="*/ 3074039 w 3248648"/>
              <a:gd name="connsiteY60-9838" fmla="*/ 496257 h 3496775"/>
              <a:gd name="connsiteX61-9839" fmla="*/ 3248648 w 3248648"/>
              <a:gd name="connsiteY61-9840" fmla="*/ 27569 h 3496775"/>
              <a:gd name="connsiteX62-9841" fmla="*/ 3119988 w 3248648"/>
              <a:gd name="connsiteY62-9842" fmla="*/ 312458 h 3496775"/>
              <a:gd name="connsiteX63-9843" fmla="*/ 3074039 w 3248648"/>
              <a:gd name="connsiteY63-9844" fmla="*/ 27569 h 3496775"/>
              <a:gd name="connsiteX64-9845" fmla="*/ 3046469 w 3248648"/>
              <a:gd name="connsiteY64-9846" fmla="*/ 385977 h 3496775"/>
              <a:gd name="connsiteX65-9847" fmla="*/ 2968354 w 3248648"/>
              <a:gd name="connsiteY65-9848" fmla="*/ 464092 h 3496775"/>
              <a:gd name="connsiteX66-9849" fmla="*/ 2844290 w 3248648"/>
              <a:gd name="connsiteY66-9850" fmla="*/ 73519 h 3496775"/>
              <a:gd name="connsiteX67-9851" fmla="*/ 2876455 w 3248648"/>
              <a:gd name="connsiteY67-9852" fmla="*/ 523827 h 3496775"/>
              <a:gd name="connsiteX68-9853" fmla="*/ 2715630 w 3248648"/>
              <a:gd name="connsiteY68-9854" fmla="*/ 730601 h 3496775"/>
              <a:gd name="connsiteX69-9855" fmla="*/ 2660491 w 3248648"/>
              <a:gd name="connsiteY69-9856" fmla="*/ 583561 h 3496775"/>
              <a:gd name="connsiteX70-9857" fmla="*/ 2660491 w 3248648"/>
              <a:gd name="connsiteY70-9858" fmla="*/ 441117 h 3496775"/>
              <a:gd name="connsiteX71-9859" fmla="*/ 2586971 w 3248648"/>
              <a:gd name="connsiteY71-9860" fmla="*/ 643296 h 3496775"/>
              <a:gd name="connsiteX72-9861" fmla="*/ 2637516 w 3248648"/>
              <a:gd name="connsiteY72-9862" fmla="*/ 776550 h 3496775"/>
              <a:gd name="connsiteX73-9863" fmla="*/ 2632921 w 3248648"/>
              <a:gd name="connsiteY73-9864" fmla="*/ 836285 h 3496775"/>
              <a:gd name="connsiteX74-9865" fmla="*/ 2481287 w 3248648"/>
              <a:gd name="connsiteY74-9866" fmla="*/ 854665 h 3496775"/>
              <a:gd name="connsiteX75-9867" fmla="*/ 2393982 w 3248648"/>
              <a:gd name="connsiteY75-9868" fmla="*/ 753575 h 3496775"/>
              <a:gd name="connsiteX76-9869" fmla="*/ 2439932 w 3248648"/>
              <a:gd name="connsiteY76-9870" fmla="*/ 597346 h 3496775"/>
              <a:gd name="connsiteX77-9871" fmla="*/ 2430742 w 3248648"/>
              <a:gd name="connsiteY77-9872" fmla="*/ 431927 h 3496775"/>
              <a:gd name="connsiteX78-9873" fmla="*/ 2325058 w 3248648"/>
              <a:gd name="connsiteY78-9874" fmla="*/ 689246 h 3496775"/>
              <a:gd name="connsiteX79-9875" fmla="*/ 2040169 w 3248648"/>
              <a:gd name="connsiteY79-9876" fmla="*/ 459497 h 3496775"/>
              <a:gd name="connsiteX80-9877" fmla="*/ 2063144 w 3248648"/>
              <a:gd name="connsiteY80-9878" fmla="*/ 395167 h 3496775"/>
              <a:gd name="connsiteX81-9879" fmla="*/ 2348033 w 3248648"/>
              <a:gd name="connsiteY81-9880" fmla="*/ 206773 h 3496775"/>
              <a:gd name="connsiteX82-9881" fmla="*/ 2035574 w 3248648"/>
              <a:gd name="connsiteY82-9882" fmla="*/ 307863 h 3496775"/>
              <a:gd name="connsiteX83-9883" fmla="*/ 2150449 w 3248648"/>
              <a:gd name="connsiteY83-9884" fmla="*/ 0 h 3496775"/>
              <a:gd name="connsiteX84-9885" fmla="*/ 1966650 w 3248648"/>
              <a:gd name="connsiteY84-9886" fmla="*/ 257318 h 3496775"/>
              <a:gd name="connsiteX85-9887" fmla="*/ 1936870 w 3248648"/>
              <a:gd name="connsiteY85-9888" fmla="*/ 32164 h 3496775"/>
              <a:gd name="connsiteX86-9889" fmla="*/ 1901275 w 3248648"/>
              <a:gd name="connsiteY86-9890" fmla="*/ 208756 h 3496775"/>
              <a:gd name="connsiteX87-9891" fmla="*/ 1934029 w 3248648"/>
              <a:gd name="connsiteY87-9892" fmla="*/ 367315 h 3496775"/>
              <a:gd name="connsiteX88-9893" fmla="*/ 1837294 w 3248648"/>
              <a:gd name="connsiteY88-9894" fmla="*/ 288733 h 3496775"/>
              <a:gd name="connsiteX89-9895" fmla="*/ 1776782 w 3248648"/>
              <a:gd name="connsiteY89-9896" fmla="*/ 138130 h 3496775"/>
              <a:gd name="connsiteX90-9897" fmla="*/ 1812524 w 3248648"/>
              <a:gd name="connsiteY90-9898" fmla="*/ 363351 h 3496775"/>
              <a:gd name="connsiteX91-9899" fmla="*/ 2358415 w 3248648"/>
              <a:gd name="connsiteY91-9900" fmla="*/ 907420 h 3496775"/>
              <a:gd name="connsiteX92-9901" fmla="*/ 2235543 w 3248648"/>
              <a:gd name="connsiteY92-9902" fmla="*/ 830779 h 3496775"/>
              <a:gd name="connsiteX93-9903" fmla="*/ 2065635 w 3248648"/>
              <a:gd name="connsiteY93-9904" fmla="*/ 746314 h 3496775"/>
              <a:gd name="connsiteX94-9905" fmla="*/ 2108531 w 3248648"/>
              <a:gd name="connsiteY94-9906" fmla="*/ 998194 h 3496775"/>
              <a:gd name="connsiteX95-9907" fmla="*/ 2259254 w 3248648"/>
              <a:gd name="connsiteY95-9908" fmla="*/ 1067227 h 3496775"/>
              <a:gd name="connsiteX96-9909" fmla="*/ 2285163 w 3248648"/>
              <a:gd name="connsiteY96-9910" fmla="*/ 1144483 h 3496775"/>
              <a:gd name="connsiteX97-9911" fmla="*/ 2187208 w 3248648"/>
              <a:gd name="connsiteY97-9912" fmla="*/ 1396872 h 3496775"/>
              <a:gd name="connsiteX98-9913" fmla="*/ 1962055 w 3248648"/>
              <a:gd name="connsiteY98-9914" fmla="*/ 1419847 h 3496775"/>
              <a:gd name="connsiteX99-9915" fmla="*/ 1658786 w 3248648"/>
              <a:gd name="connsiteY99-9916" fmla="*/ 1452012 h 3496775"/>
              <a:gd name="connsiteX100-9917" fmla="*/ 514638 w 3248648"/>
              <a:gd name="connsiteY100-9918" fmla="*/ 1433632 h 3496775"/>
              <a:gd name="connsiteX0-9919" fmla="*/ 514638 w 3248648"/>
              <a:gd name="connsiteY0-9920" fmla="*/ 1433632 h 3496775"/>
              <a:gd name="connsiteX1-9921" fmla="*/ 514638 w 3248648"/>
              <a:gd name="connsiteY1-9922" fmla="*/ 1433632 h 3496775"/>
              <a:gd name="connsiteX2-9923" fmla="*/ 202179 w 3248648"/>
              <a:gd name="connsiteY2-9924" fmla="*/ 1603646 h 3496775"/>
              <a:gd name="connsiteX3-9925" fmla="*/ 18380 w 3248648"/>
              <a:gd name="connsiteY3-9926" fmla="*/ 1787445 h 3496775"/>
              <a:gd name="connsiteX4-9927" fmla="*/ 0 w 3248648"/>
              <a:gd name="connsiteY4-9928" fmla="*/ 2063143 h 3496775"/>
              <a:gd name="connsiteX5-9929" fmla="*/ 151635 w 3248648"/>
              <a:gd name="connsiteY5-9930" fmla="*/ 1952864 h 3496775"/>
              <a:gd name="connsiteX6-9931" fmla="*/ 188394 w 3248648"/>
              <a:gd name="connsiteY6-9932" fmla="*/ 2003409 h 3496775"/>
              <a:gd name="connsiteX7-9933" fmla="*/ 202179 w 3248648"/>
              <a:gd name="connsiteY7-9934" fmla="*/ 1856369 h 3496775"/>
              <a:gd name="connsiteX8-9935" fmla="*/ 280294 w 3248648"/>
              <a:gd name="connsiteY8-9936" fmla="*/ 2269917 h 3496775"/>
              <a:gd name="connsiteX9-9937" fmla="*/ 36760 w 3248648"/>
              <a:gd name="connsiteY9-9938" fmla="*/ 2550211 h 3496775"/>
              <a:gd name="connsiteX10-9939" fmla="*/ 45950 w 3248648"/>
              <a:gd name="connsiteY10-9940" fmla="*/ 3363521 h 3496775"/>
              <a:gd name="connsiteX11-9941" fmla="*/ 105685 w 3248648"/>
              <a:gd name="connsiteY11-9942" fmla="*/ 3326761 h 3496775"/>
              <a:gd name="connsiteX12-9943" fmla="*/ 133255 w 3248648"/>
              <a:gd name="connsiteY12-9944" fmla="*/ 3469206 h 3496775"/>
              <a:gd name="connsiteX13-9945" fmla="*/ 298674 w 3248648"/>
              <a:gd name="connsiteY13-9946" fmla="*/ 3464611 h 3496775"/>
              <a:gd name="connsiteX14-9947" fmla="*/ 353813 w 3248648"/>
              <a:gd name="connsiteY14-9948" fmla="*/ 3427851 h 3496775"/>
              <a:gd name="connsiteX15-9949" fmla="*/ 174609 w 3248648"/>
              <a:gd name="connsiteY15-9950" fmla="*/ 3276217 h 3496775"/>
              <a:gd name="connsiteX16-9951" fmla="*/ 170014 w 3248648"/>
              <a:gd name="connsiteY16-9952" fmla="*/ 2720225 h 3496775"/>
              <a:gd name="connsiteX17-9953" fmla="*/ 390573 w 3248648"/>
              <a:gd name="connsiteY17-9954" fmla="*/ 2605350 h 3496775"/>
              <a:gd name="connsiteX18-9955" fmla="*/ 298674 w 3248648"/>
              <a:gd name="connsiteY18-9956" fmla="*/ 2734010 h 3496775"/>
              <a:gd name="connsiteX19-9957" fmla="*/ 680057 w 3248648"/>
              <a:gd name="connsiteY19-9958" fmla="*/ 3294597 h 3496775"/>
              <a:gd name="connsiteX20-9959" fmla="*/ 721411 w 3248648"/>
              <a:gd name="connsiteY20-9960" fmla="*/ 3262432 h 3496775"/>
              <a:gd name="connsiteX21-9961" fmla="*/ 735196 w 3248648"/>
              <a:gd name="connsiteY21-9962" fmla="*/ 3363521 h 3496775"/>
              <a:gd name="connsiteX22-9963" fmla="*/ 928185 w 3248648"/>
              <a:gd name="connsiteY22-9964" fmla="*/ 3363521 h 3496775"/>
              <a:gd name="connsiteX23-9965" fmla="*/ 974135 w 3248648"/>
              <a:gd name="connsiteY23-9966" fmla="*/ 3331356 h 3496775"/>
              <a:gd name="connsiteX24-9967" fmla="*/ 758171 w 3248648"/>
              <a:gd name="connsiteY24-9968" fmla="*/ 3193507 h 3496775"/>
              <a:gd name="connsiteX25-9969" fmla="*/ 510043 w 3248648"/>
              <a:gd name="connsiteY25-9970" fmla="*/ 2821314 h 3496775"/>
              <a:gd name="connsiteX26-9971" fmla="*/ 519233 w 3248648"/>
              <a:gd name="connsiteY26-9972" fmla="*/ 2738605 h 3496775"/>
              <a:gd name="connsiteX27-9973" fmla="*/ 914400 w 3248648"/>
              <a:gd name="connsiteY27-9974" fmla="*/ 2334247 h 3496775"/>
              <a:gd name="connsiteX28-9975" fmla="*/ 1709331 w 3248648"/>
              <a:gd name="connsiteY28-9976" fmla="*/ 2380197 h 3496775"/>
              <a:gd name="connsiteX29-9977" fmla="*/ 1585267 w 3248648"/>
              <a:gd name="connsiteY29-9978" fmla="*/ 3248647 h 3496775"/>
              <a:gd name="connsiteX30-9979" fmla="*/ 1622026 w 3248648"/>
              <a:gd name="connsiteY30-9980" fmla="*/ 3239457 h 3496775"/>
              <a:gd name="connsiteX31-9981" fmla="*/ 1617432 w 3248648"/>
              <a:gd name="connsiteY31-9982" fmla="*/ 3386496 h 3496775"/>
              <a:gd name="connsiteX32-9983" fmla="*/ 1824205 w 3248648"/>
              <a:gd name="connsiteY32-9984" fmla="*/ 3450826 h 3496775"/>
              <a:gd name="connsiteX33-9985" fmla="*/ 1856370 w 3248648"/>
              <a:gd name="connsiteY33-9986" fmla="*/ 3391091 h 3496775"/>
              <a:gd name="connsiteX34-9987" fmla="*/ 1718521 w 3248648"/>
              <a:gd name="connsiteY34-9988" fmla="*/ 3303786 h 3496775"/>
              <a:gd name="connsiteX35-9989" fmla="*/ 1746091 w 3248648"/>
              <a:gd name="connsiteY35-9990" fmla="*/ 2908619 h 3496775"/>
              <a:gd name="connsiteX36-9991" fmla="*/ 1870155 w 3248648"/>
              <a:gd name="connsiteY36-9992" fmla="*/ 2623730 h 3496775"/>
              <a:gd name="connsiteX37-9993" fmla="*/ 1975840 w 3248648"/>
              <a:gd name="connsiteY37-9994" fmla="*/ 2844289 h 3496775"/>
              <a:gd name="connsiteX38-9995" fmla="*/ 2058549 w 3248648"/>
              <a:gd name="connsiteY38-9996" fmla="*/ 3060253 h 3496775"/>
              <a:gd name="connsiteX39-9997" fmla="*/ 2104499 w 3248648"/>
              <a:gd name="connsiteY39-9998" fmla="*/ 3358926 h 3496775"/>
              <a:gd name="connsiteX40-9999" fmla="*/ 2141259 w 3248648"/>
              <a:gd name="connsiteY40-10000" fmla="*/ 3326761 h 3496775"/>
              <a:gd name="connsiteX41-10001" fmla="*/ 2168828 w 3248648"/>
              <a:gd name="connsiteY41-10002" fmla="*/ 3496775 h 3496775"/>
              <a:gd name="connsiteX42-10003" fmla="*/ 2325058 w 3248648"/>
              <a:gd name="connsiteY42-10004" fmla="*/ 3496775 h 3496775"/>
              <a:gd name="connsiteX43-10005" fmla="*/ 2380197 w 3248648"/>
              <a:gd name="connsiteY43-10006" fmla="*/ 3455421 h 3496775"/>
              <a:gd name="connsiteX44-10007" fmla="*/ 2219373 w 3248648"/>
              <a:gd name="connsiteY44-10008" fmla="*/ 3358926 h 3496775"/>
              <a:gd name="connsiteX45-10009" fmla="*/ 2145854 w 3248648"/>
              <a:gd name="connsiteY45-10010" fmla="*/ 3087823 h 3496775"/>
              <a:gd name="connsiteX46-10011" fmla="*/ 2072334 w 3248648"/>
              <a:gd name="connsiteY46-10012" fmla="*/ 2609945 h 3496775"/>
              <a:gd name="connsiteX47-10013" fmla="*/ 2072334 w 3248648"/>
              <a:gd name="connsiteY47-10014" fmla="*/ 2357222 h 3496775"/>
              <a:gd name="connsiteX48-10015" fmla="*/ 2348033 w 3248648"/>
              <a:gd name="connsiteY48-10016" fmla="*/ 2173423 h 3496775"/>
              <a:gd name="connsiteX49-10017" fmla="*/ 2609946 w 3248648"/>
              <a:gd name="connsiteY49-10018" fmla="*/ 1787445 h 3496775"/>
              <a:gd name="connsiteX50-10019" fmla="*/ 2651301 w 3248648"/>
              <a:gd name="connsiteY50-10020" fmla="*/ 1438227 h 3496775"/>
              <a:gd name="connsiteX51-10021" fmla="*/ 2798340 w 3248648"/>
              <a:gd name="connsiteY51-10022" fmla="*/ 1387682 h 3496775"/>
              <a:gd name="connsiteX52-10023" fmla="*/ 2779960 w 3248648"/>
              <a:gd name="connsiteY52-10024" fmla="*/ 1291187 h 3496775"/>
              <a:gd name="connsiteX53-10025" fmla="*/ 2770770 w 3248648"/>
              <a:gd name="connsiteY53-10026" fmla="*/ 1231453 h 3496775"/>
              <a:gd name="connsiteX54-10027" fmla="*/ 2775365 w 3248648"/>
              <a:gd name="connsiteY54-10028" fmla="*/ 1102793 h 3496775"/>
              <a:gd name="connsiteX55-10029" fmla="*/ 2853480 w 3248648"/>
              <a:gd name="connsiteY55-10030" fmla="*/ 1185503 h 3496775"/>
              <a:gd name="connsiteX56-10031" fmla="*/ 2807530 w 3248648"/>
              <a:gd name="connsiteY56-10032" fmla="*/ 1066034 h 3496775"/>
              <a:gd name="connsiteX57-10033" fmla="*/ 2835100 w 3248648"/>
              <a:gd name="connsiteY57-10034" fmla="*/ 1020084 h 3496775"/>
              <a:gd name="connsiteX58-10035" fmla="*/ 2986734 w 3248648"/>
              <a:gd name="connsiteY58-10036" fmla="*/ 771955 h 3496775"/>
              <a:gd name="connsiteX59-10037" fmla="*/ 2729415 w 3248648"/>
              <a:gd name="connsiteY59-10038" fmla="*/ 868450 h 3496775"/>
              <a:gd name="connsiteX60-10039" fmla="*/ 3074039 w 3248648"/>
              <a:gd name="connsiteY60-10040" fmla="*/ 496257 h 3496775"/>
              <a:gd name="connsiteX61-10041" fmla="*/ 3248648 w 3248648"/>
              <a:gd name="connsiteY61-10042" fmla="*/ 27569 h 3496775"/>
              <a:gd name="connsiteX62-10043" fmla="*/ 3119988 w 3248648"/>
              <a:gd name="connsiteY62-10044" fmla="*/ 312458 h 3496775"/>
              <a:gd name="connsiteX63-10045" fmla="*/ 3074039 w 3248648"/>
              <a:gd name="connsiteY63-10046" fmla="*/ 27569 h 3496775"/>
              <a:gd name="connsiteX64-10047" fmla="*/ 3046469 w 3248648"/>
              <a:gd name="connsiteY64-10048" fmla="*/ 385977 h 3496775"/>
              <a:gd name="connsiteX65-10049" fmla="*/ 2968354 w 3248648"/>
              <a:gd name="connsiteY65-10050" fmla="*/ 464092 h 3496775"/>
              <a:gd name="connsiteX66-10051" fmla="*/ 2844290 w 3248648"/>
              <a:gd name="connsiteY66-10052" fmla="*/ 73519 h 3496775"/>
              <a:gd name="connsiteX67-10053" fmla="*/ 2876455 w 3248648"/>
              <a:gd name="connsiteY67-10054" fmla="*/ 523827 h 3496775"/>
              <a:gd name="connsiteX68-10055" fmla="*/ 2715630 w 3248648"/>
              <a:gd name="connsiteY68-10056" fmla="*/ 730601 h 3496775"/>
              <a:gd name="connsiteX69-10057" fmla="*/ 2660491 w 3248648"/>
              <a:gd name="connsiteY69-10058" fmla="*/ 583561 h 3496775"/>
              <a:gd name="connsiteX70-10059" fmla="*/ 2660491 w 3248648"/>
              <a:gd name="connsiteY70-10060" fmla="*/ 441117 h 3496775"/>
              <a:gd name="connsiteX71-10061" fmla="*/ 2586971 w 3248648"/>
              <a:gd name="connsiteY71-10062" fmla="*/ 643296 h 3496775"/>
              <a:gd name="connsiteX72-10063" fmla="*/ 2637516 w 3248648"/>
              <a:gd name="connsiteY72-10064" fmla="*/ 776550 h 3496775"/>
              <a:gd name="connsiteX73-10065" fmla="*/ 2632921 w 3248648"/>
              <a:gd name="connsiteY73-10066" fmla="*/ 836285 h 3496775"/>
              <a:gd name="connsiteX74-10067" fmla="*/ 2481287 w 3248648"/>
              <a:gd name="connsiteY74-10068" fmla="*/ 854665 h 3496775"/>
              <a:gd name="connsiteX75-10069" fmla="*/ 2393982 w 3248648"/>
              <a:gd name="connsiteY75-10070" fmla="*/ 753575 h 3496775"/>
              <a:gd name="connsiteX76-10071" fmla="*/ 2439932 w 3248648"/>
              <a:gd name="connsiteY76-10072" fmla="*/ 597346 h 3496775"/>
              <a:gd name="connsiteX77-10073" fmla="*/ 2430742 w 3248648"/>
              <a:gd name="connsiteY77-10074" fmla="*/ 431927 h 3496775"/>
              <a:gd name="connsiteX78-10075" fmla="*/ 2325058 w 3248648"/>
              <a:gd name="connsiteY78-10076" fmla="*/ 689246 h 3496775"/>
              <a:gd name="connsiteX79-10077" fmla="*/ 2040169 w 3248648"/>
              <a:gd name="connsiteY79-10078" fmla="*/ 459497 h 3496775"/>
              <a:gd name="connsiteX80-10079" fmla="*/ 2063144 w 3248648"/>
              <a:gd name="connsiteY80-10080" fmla="*/ 395167 h 3496775"/>
              <a:gd name="connsiteX81-10081" fmla="*/ 2348033 w 3248648"/>
              <a:gd name="connsiteY81-10082" fmla="*/ 206773 h 3496775"/>
              <a:gd name="connsiteX82-10083" fmla="*/ 2035574 w 3248648"/>
              <a:gd name="connsiteY82-10084" fmla="*/ 307863 h 3496775"/>
              <a:gd name="connsiteX83-10085" fmla="*/ 2150449 w 3248648"/>
              <a:gd name="connsiteY83-10086" fmla="*/ 0 h 3496775"/>
              <a:gd name="connsiteX84-10087" fmla="*/ 1966650 w 3248648"/>
              <a:gd name="connsiteY84-10088" fmla="*/ 257318 h 3496775"/>
              <a:gd name="connsiteX85-10089" fmla="*/ 1936870 w 3248648"/>
              <a:gd name="connsiteY85-10090" fmla="*/ 32164 h 3496775"/>
              <a:gd name="connsiteX86-10091" fmla="*/ 1901275 w 3248648"/>
              <a:gd name="connsiteY86-10092" fmla="*/ 208756 h 3496775"/>
              <a:gd name="connsiteX87-10093" fmla="*/ 1934029 w 3248648"/>
              <a:gd name="connsiteY87-10094" fmla="*/ 367315 h 3496775"/>
              <a:gd name="connsiteX88-10095" fmla="*/ 1837294 w 3248648"/>
              <a:gd name="connsiteY88-10096" fmla="*/ 288733 h 3496775"/>
              <a:gd name="connsiteX89-10097" fmla="*/ 1776782 w 3248648"/>
              <a:gd name="connsiteY89-10098" fmla="*/ 138130 h 3496775"/>
              <a:gd name="connsiteX90-10099" fmla="*/ 1812524 w 3248648"/>
              <a:gd name="connsiteY90-10100" fmla="*/ 363351 h 3496775"/>
              <a:gd name="connsiteX91-10101" fmla="*/ 2358415 w 3248648"/>
              <a:gd name="connsiteY91-10102" fmla="*/ 907420 h 3496775"/>
              <a:gd name="connsiteX92-10103" fmla="*/ 2235543 w 3248648"/>
              <a:gd name="connsiteY92-10104" fmla="*/ 830779 h 3496775"/>
              <a:gd name="connsiteX93-10105" fmla="*/ 2065635 w 3248648"/>
              <a:gd name="connsiteY93-10106" fmla="*/ 746314 h 3496775"/>
              <a:gd name="connsiteX94-10107" fmla="*/ 2108531 w 3248648"/>
              <a:gd name="connsiteY94-10108" fmla="*/ 998194 h 3496775"/>
              <a:gd name="connsiteX95-10109" fmla="*/ 2259254 w 3248648"/>
              <a:gd name="connsiteY95-10110" fmla="*/ 1067227 h 3496775"/>
              <a:gd name="connsiteX96-10111" fmla="*/ 2285163 w 3248648"/>
              <a:gd name="connsiteY96-10112" fmla="*/ 1144483 h 3496775"/>
              <a:gd name="connsiteX97-10113" fmla="*/ 2187208 w 3248648"/>
              <a:gd name="connsiteY97-10114" fmla="*/ 1396872 h 3496775"/>
              <a:gd name="connsiteX98-10115" fmla="*/ 1962055 w 3248648"/>
              <a:gd name="connsiteY98-10116" fmla="*/ 1419847 h 3496775"/>
              <a:gd name="connsiteX99-10117" fmla="*/ 1658786 w 3248648"/>
              <a:gd name="connsiteY99-10118" fmla="*/ 1452012 h 3496775"/>
              <a:gd name="connsiteX100-10119" fmla="*/ 514638 w 3248648"/>
              <a:gd name="connsiteY100-10120" fmla="*/ 1433632 h 3496775"/>
              <a:gd name="connsiteX0-10121" fmla="*/ 514638 w 3248648"/>
              <a:gd name="connsiteY0-10122" fmla="*/ 1433632 h 3496775"/>
              <a:gd name="connsiteX1-10123" fmla="*/ 514638 w 3248648"/>
              <a:gd name="connsiteY1-10124" fmla="*/ 1433632 h 3496775"/>
              <a:gd name="connsiteX2-10125" fmla="*/ 202179 w 3248648"/>
              <a:gd name="connsiteY2-10126" fmla="*/ 1603646 h 3496775"/>
              <a:gd name="connsiteX3-10127" fmla="*/ 18380 w 3248648"/>
              <a:gd name="connsiteY3-10128" fmla="*/ 1787445 h 3496775"/>
              <a:gd name="connsiteX4-10129" fmla="*/ 0 w 3248648"/>
              <a:gd name="connsiteY4-10130" fmla="*/ 2063143 h 3496775"/>
              <a:gd name="connsiteX5-10131" fmla="*/ 151635 w 3248648"/>
              <a:gd name="connsiteY5-10132" fmla="*/ 1952864 h 3496775"/>
              <a:gd name="connsiteX6-10133" fmla="*/ 188394 w 3248648"/>
              <a:gd name="connsiteY6-10134" fmla="*/ 2003409 h 3496775"/>
              <a:gd name="connsiteX7-10135" fmla="*/ 202179 w 3248648"/>
              <a:gd name="connsiteY7-10136" fmla="*/ 1856369 h 3496775"/>
              <a:gd name="connsiteX8-10137" fmla="*/ 280294 w 3248648"/>
              <a:gd name="connsiteY8-10138" fmla="*/ 2269917 h 3496775"/>
              <a:gd name="connsiteX9-10139" fmla="*/ 36760 w 3248648"/>
              <a:gd name="connsiteY9-10140" fmla="*/ 2550211 h 3496775"/>
              <a:gd name="connsiteX10-10141" fmla="*/ 45950 w 3248648"/>
              <a:gd name="connsiteY10-10142" fmla="*/ 3363521 h 3496775"/>
              <a:gd name="connsiteX11-10143" fmla="*/ 105685 w 3248648"/>
              <a:gd name="connsiteY11-10144" fmla="*/ 3326761 h 3496775"/>
              <a:gd name="connsiteX12-10145" fmla="*/ 133255 w 3248648"/>
              <a:gd name="connsiteY12-10146" fmla="*/ 3469206 h 3496775"/>
              <a:gd name="connsiteX13-10147" fmla="*/ 298674 w 3248648"/>
              <a:gd name="connsiteY13-10148" fmla="*/ 3464611 h 3496775"/>
              <a:gd name="connsiteX14-10149" fmla="*/ 353813 w 3248648"/>
              <a:gd name="connsiteY14-10150" fmla="*/ 3427851 h 3496775"/>
              <a:gd name="connsiteX15-10151" fmla="*/ 174609 w 3248648"/>
              <a:gd name="connsiteY15-10152" fmla="*/ 3276217 h 3496775"/>
              <a:gd name="connsiteX16-10153" fmla="*/ 170014 w 3248648"/>
              <a:gd name="connsiteY16-10154" fmla="*/ 2720225 h 3496775"/>
              <a:gd name="connsiteX17-10155" fmla="*/ 390573 w 3248648"/>
              <a:gd name="connsiteY17-10156" fmla="*/ 2605350 h 3496775"/>
              <a:gd name="connsiteX18-10157" fmla="*/ 298674 w 3248648"/>
              <a:gd name="connsiteY18-10158" fmla="*/ 2734010 h 3496775"/>
              <a:gd name="connsiteX19-10159" fmla="*/ 680057 w 3248648"/>
              <a:gd name="connsiteY19-10160" fmla="*/ 3294597 h 3496775"/>
              <a:gd name="connsiteX20-10161" fmla="*/ 721411 w 3248648"/>
              <a:gd name="connsiteY20-10162" fmla="*/ 3262432 h 3496775"/>
              <a:gd name="connsiteX21-10163" fmla="*/ 735196 w 3248648"/>
              <a:gd name="connsiteY21-10164" fmla="*/ 3363521 h 3496775"/>
              <a:gd name="connsiteX22-10165" fmla="*/ 928185 w 3248648"/>
              <a:gd name="connsiteY22-10166" fmla="*/ 3363521 h 3496775"/>
              <a:gd name="connsiteX23-10167" fmla="*/ 974135 w 3248648"/>
              <a:gd name="connsiteY23-10168" fmla="*/ 3331356 h 3496775"/>
              <a:gd name="connsiteX24-10169" fmla="*/ 758171 w 3248648"/>
              <a:gd name="connsiteY24-10170" fmla="*/ 3193507 h 3496775"/>
              <a:gd name="connsiteX25-10171" fmla="*/ 510043 w 3248648"/>
              <a:gd name="connsiteY25-10172" fmla="*/ 2821314 h 3496775"/>
              <a:gd name="connsiteX26-10173" fmla="*/ 519233 w 3248648"/>
              <a:gd name="connsiteY26-10174" fmla="*/ 2738605 h 3496775"/>
              <a:gd name="connsiteX27-10175" fmla="*/ 914400 w 3248648"/>
              <a:gd name="connsiteY27-10176" fmla="*/ 2334247 h 3496775"/>
              <a:gd name="connsiteX28-10177" fmla="*/ 1709331 w 3248648"/>
              <a:gd name="connsiteY28-10178" fmla="*/ 2380197 h 3496775"/>
              <a:gd name="connsiteX29-10179" fmla="*/ 1585267 w 3248648"/>
              <a:gd name="connsiteY29-10180" fmla="*/ 3248647 h 3496775"/>
              <a:gd name="connsiteX30-10181" fmla="*/ 1622026 w 3248648"/>
              <a:gd name="connsiteY30-10182" fmla="*/ 3239457 h 3496775"/>
              <a:gd name="connsiteX31-10183" fmla="*/ 1617432 w 3248648"/>
              <a:gd name="connsiteY31-10184" fmla="*/ 3386496 h 3496775"/>
              <a:gd name="connsiteX32-10185" fmla="*/ 1824205 w 3248648"/>
              <a:gd name="connsiteY32-10186" fmla="*/ 3450826 h 3496775"/>
              <a:gd name="connsiteX33-10187" fmla="*/ 1856370 w 3248648"/>
              <a:gd name="connsiteY33-10188" fmla="*/ 3391091 h 3496775"/>
              <a:gd name="connsiteX34-10189" fmla="*/ 1718521 w 3248648"/>
              <a:gd name="connsiteY34-10190" fmla="*/ 3303786 h 3496775"/>
              <a:gd name="connsiteX35-10191" fmla="*/ 1746091 w 3248648"/>
              <a:gd name="connsiteY35-10192" fmla="*/ 2908619 h 3496775"/>
              <a:gd name="connsiteX36-10193" fmla="*/ 1870155 w 3248648"/>
              <a:gd name="connsiteY36-10194" fmla="*/ 2623730 h 3496775"/>
              <a:gd name="connsiteX37-10195" fmla="*/ 1975840 w 3248648"/>
              <a:gd name="connsiteY37-10196" fmla="*/ 2844289 h 3496775"/>
              <a:gd name="connsiteX38-10197" fmla="*/ 2058549 w 3248648"/>
              <a:gd name="connsiteY38-10198" fmla="*/ 3060253 h 3496775"/>
              <a:gd name="connsiteX39-10199" fmla="*/ 2104499 w 3248648"/>
              <a:gd name="connsiteY39-10200" fmla="*/ 3358926 h 3496775"/>
              <a:gd name="connsiteX40-10201" fmla="*/ 2141259 w 3248648"/>
              <a:gd name="connsiteY40-10202" fmla="*/ 3326761 h 3496775"/>
              <a:gd name="connsiteX41-10203" fmla="*/ 2168828 w 3248648"/>
              <a:gd name="connsiteY41-10204" fmla="*/ 3496775 h 3496775"/>
              <a:gd name="connsiteX42-10205" fmla="*/ 2325058 w 3248648"/>
              <a:gd name="connsiteY42-10206" fmla="*/ 3496775 h 3496775"/>
              <a:gd name="connsiteX43-10207" fmla="*/ 2380197 w 3248648"/>
              <a:gd name="connsiteY43-10208" fmla="*/ 3455421 h 3496775"/>
              <a:gd name="connsiteX44-10209" fmla="*/ 2219373 w 3248648"/>
              <a:gd name="connsiteY44-10210" fmla="*/ 3358926 h 3496775"/>
              <a:gd name="connsiteX45-10211" fmla="*/ 2145854 w 3248648"/>
              <a:gd name="connsiteY45-10212" fmla="*/ 3087823 h 3496775"/>
              <a:gd name="connsiteX46-10213" fmla="*/ 2072334 w 3248648"/>
              <a:gd name="connsiteY46-10214" fmla="*/ 2609945 h 3496775"/>
              <a:gd name="connsiteX47-10215" fmla="*/ 2072334 w 3248648"/>
              <a:gd name="connsiteY47-10216" fmla="*/ 2357222 h 3496775"/>
              <a:gd name="connsiteX48-10217" fmla="*/ 2348033 w 3248648"/>
              <a:gd name="connsiteY48-10218" fmla="*/ 2173423 h 3496775"/>
              <a:gd name="connsiteX49-10219" fmla="*/ 2609946 w 3248648"/>
              <a:gd name="connsiteY49-10220" fmla="*/ 1787445 h 3496775"/>
              <a:gd name="connsiteX50-10221" fmla="*/ 2651301 w 3248648"/>
              <a:gd name="connsiteY50-10222" fmla="*/ 1438227 h 3496775"/>
              <a:gd name="connsiteX51-10223" fmla="*/ 2798340 w 3248648"/>
              <a:gd name="connsiteY51-10224" fmla="*/ 1387682 h 3496775"/>
              <a:gd name="connsiteX52-10225" fmla="*/ 2779960 w 3248648"/>
              <a:gd name="connsiteY52-10226" fmla="*/ 1291187 h 3496775"/>
              <a:gd name="connsiteX53-10227" fmla="*/ 2770770 w 3248648"/>
              <a:gd name="connsiteY53-10228" fmla="*/ 1231453 h 3496775"/>
              <a:gd name="connsiteX54-10229" fmla="*/ 2775365 w 3248648"/>
              <a:gd name="connsiteY54-10230" fmla="*/ 1102793 h 3496775"/>
              <a:gd name="connsiteX55-10231" fmla="*/ 2853480 w 3248648"/>
              <a:gd name="connsiteY55-10232" fmla="*/ 1185503 h 3496775"/>
              <a:gd name="connsiteX56-10233" fmla="*/ 2807530 w 3248648"/>
              <a:gd name="connsiteY56-10234" fmla="*/ 1066034 h 3496775"/>
              <a:gd name="connsiteX57-10235" fmla="*/ 2835100 w 3248648"/>
              <a:gd name="connsiteY57-10236" fmla="*/ 1020084 h 3496775"/>
              <a:gd name="connsiteX58-10237" fmla="*/ 2986734 w 3248648"/>
              <a:gd name="connsiteY58-10238" fmla="*/ 771955 h 3496775"/>
              <a:gd name="connsiteX59-10239" fmla="*/ 2729415 w 3248648"/>
              <a:gd name="connsiteY59-10240" fmla="*/ 868450 h 3496775"/>
              <a:gd name="connsiteX60-10241" fmla="*/ 3074039 w 3248648"/>
              <a:gd name="connsiteY60-10242" fmla="*/ 496257 h 3496775"/>
              <a:gd name="connsiteX61-10243" fmla="*/ 3248648 w 3248648"/>
              <a:gd name="connsiteY61-10244" fmla="*/ 27569 h 3496775"/>
              <a:gd name="connsiteX62-10245" fmla="*/ 3119988 w 3248648"/>
              <a:gd name="connsiteY62-10246" fmla="*/ 312458 h 3496775"/>
              <a:gd name="connsiteX63-10247" fmla="*/ 3074039 w 3248648"/>
              <a:gd name="connsiteY63-10248" fmla="*/ 27569 h 3496775"/>
              <a:gd name="connsiteX64-10249" fmla="*/ 3046469 w 3248648"/>
              <a:gd name="connsiteY64-10250" fmla="*/ 385977 h 3496775"/>
              <a:gd name="connsiteX65-10251" fmla="*/ 2968354 w 3248648"/>
              <a:gd name="connsiteY65-10252" fmla="*/ 464092 h 3496775"/>
              <a:gd name="connsiteX66-10253" fmla="*/ 2844290 w 3248648"/>
              <a:gd name="connsiteY66-10254" fmla="*/ 73519 h 3496775"/>
              <a:gd name="connsiteX67-10255" fmla="*/ 2876455 w 3248648"/>
              <a:gd name="connsiteY67-10256" fmla="*/ 523827 h 3496775"/>
              <a:gd name="connsiteX68-10257" fmla="*/ 2715630 w 3248648"/>
              <a:gd name="connsiteY68-10258" fmla="*/ 730601 h 3496775"/>
              <a:gd name="connsiteX69-10259" fmla="*/ 2660491 w 3248648"/>
              <a:gd name="connsiteY69-10260" fmla="*/ 583561 h 3496775"/>
              <a:gd name="connsiteX70-10261" fmla="*/ 2660491 w 3248648"/>
              <a:gd name="connsiteY70-10262" fmla="*/ 441117 h 3496775"/>
              <a:gd name="connsiteX71-10263" fmla="*/ 2586971 w 3248648"/>
              <a:gd name="connsiteY71-10264" fmla="*/ 643296 h 3496775"/>
              <a:gd name="connsiteX72-10265" fmla="*/ 2637516 w 3248648"/>
              <a:gd name="connsiteY72-10266" fmla="*/ 776550 h 3496775"/>
              <a:gd name="connsiteX73-10267" fmla="*/ 2632921 w 3248648"/>
              <a:gd name="connsiteY73-10268" fmla="*/ 836285 h 3496775"/>
              <a:gd name="connsiteX74-10269" fmla="*/ 2481287 w 3248648"/>
              <a:gd name="connsiteY74-10270" fmla="*/ 854665 h 3496775"/>
              <a:gd name="connsiteX75-10271" fmla="*/ 2393982 w 3248648"/>
              <a:gd name="connsiteY75-10272" fmla="*/ 753575 h 3496775"/>
              <a:gd name="connsiteX76-10273" fmla="*/ 2439932 w 3248648"/>
              <a:gd name="connsiteY76-10274" fmla="*/ 597346 h 3496775"/>
              <a:gd name="connsiteX77-10275" fmla="*/ 2430742 w 3248648"/>
              <a:gd name="connsiteY77-10276" fmla="*/ 431927 h 3496775"/>
              <a:gd name="connsiteX78-10277" fmla="*/ 2325058 w 3248648"/>
              <a:gd name="connsiteY78-10278" fmla="*/ 689246 h 3496775"/>
              <a:gd name="connsiteX79-10279" fmla="*/ 2040169 w 3248648"/>
              <a:gd name="connsiteY79-10280" fmla="*/ 459497 h 3496775"/>
              <a:gd name="connsiteX80-10281" fmla="*/ 2063144 w 3248648"/>
              <a:gd name="connsiteY80-10282" fmla="*/ 395167 h 3496775"/>
              <a:gd name="connsiteX81-10283" fmla="*/ 2348033 w 3248648"/>
              <a:gd name="connsiteY81-10284" fmla="*/ 206773 h 3496775"/>
              <a:gd name="connsiteX82-10285" fmla="*/ 2035574 w 3248648"/>
              <a:gd name="connsiteY82-10286" fmla="*/ 307863 h 3496775"/>
              <a:gd name="connsiteX83-10287" fmla="*/ 2150449 w 3248648"/>
              <a:gd name="connsiteY83-10288" fmla="*/ 0 h 3496775"/>
              <a:gd name="connsiteX84-10289" fmla="*/ 1966650 w 3248648"/>
              <a:gd name="connsiteY84-10290" fmla="*/ 257318 h 3496775"/>
              <a:gd name="connsiteX85-10291" fmla="*/ 1936870 w 3248648"/>
              <a:gd name="connsiteY85-10292" fmla="*/ 32164 h 3496775"/>
              <a:gd name="connsiteX86-10293" fmla="*/ 1901275 w 3248648"/>
              <a:gd name="connsiteY86-10294" fmla="*/ 208756 h 3496775"/>
              <a:gd name="connsiteX87-10295" fmla="*/ 1934029 w 3248648"/>
              <a:gd name="connsiteY87-10296" fmla="*/ 367315 h 3496775"/>
              <a:gd name="connsiteX88-10297" fmla="*/ 1837294 w 3248648"/>
              <a:gd name="connsiteY88-10298" fmla="*/ 288733 h 3496775"/>
              <a:gd name="connsiteX89-10299" fmla="*/ 1776782 w 3248648"/>
              <a:gd name="connsiteY89-10300" fmla="*/ 138130 h 3496775"/>
              <a:gd name="connsiteX90-10301" fmla="*/ 1812524 w 3248648"/>
              <a:gd name="connsiteY90-10302" fmla="*/ 363351 h 3496775"/>
              <a:gd name="connsiteX91-10303" fmla="*/ 2358415 w 3248648"/>
              <a:gd name="connsiteY91-10304" fmla="*/ 907420 h 3496775"/>
              <a:gd name="connsiteX92-10305" fmla="*/ 2235543 w 3248648"/>
              <a:gd name="connsiteY92-10306" fmla="*/ 830779 h 3496775"/>
              <a:gd name="connsiteX93-10307" fmla="*/ 2065635 w 3248648"/>
              <a:gd name="connsiteY93-10308" fmla="*/ 746314 h 3496775"/>
              <a:gd name="connsiteX94-10309" fmla="*/ 2108531 w 3248648"/>
              <a:gd name="connsiteY94-10310" fmla="*/ 998194 h 3496775"/>
              <a:gd name="connsiteX95-10311" fmla="*/ 2259254 w 3248648"/>
              <a:gd name="connsiteY95-10312" fmla="*/ 1067227 h 3496775"/>
              <a:gd name="connsiteX96-10313" fmla="*/ 2285163 w 3248648"/>
              <a:gd name="connsiteY96-10314" fmla="*/ 1144483 h 3496775"/>
              <a:gd name="connsiteX97-10315" fmla="*/ 2187208 w 3248648"/>
              <a:gd name="connsiteY97-10316" fmla="*/ 1396872 h 3496775"/>
              <a:gd name="connsiteX98-10317" fmla="*/ 1962055 w 3248648"/>
              <a:gd name="connsiteY98-10318" fmla="*/ 1419847 h 3496775"/>
              <a:gd name="connsiteX99-10319" fmla="*/ 1658786 w 3248648"/>
              <a:gd name="connsiteY99-10320" fmla="*/ 1452012 h 3496775"/>
              <a:gd name="connsiteX100-10321" fmla="*/ 514638 w 3248648"/>
              <a:gd name="connsiteY100-10322" fmla="*/ 1433632 h 3496775"/>
              <a:gd name="connsiteX0-10323" fmla="*/ 514638 w 3248648"/>
              <a:gd name="connsiteY0-10324" fmla="*/ 1433632 h 3496775"/>
              <a:gd name="connsiteX1-10325" fmla="*/ 514638 w 3248648"/>
              <a:gd name="connsiteY1-10326" fmla="*/ 1433632 h 3496775"/>
              <a:gd name="connsiteX2-10327" fmla="*/ 202179 w 3248648"/>
              <a:gd name="connsiteY2-10328" fmla="*/ 1603646 h 3496775"/>
              <a:gd name="connsiteX3-10329" fmla="*/ 18380 w 3248648"/>
              <a:gd name="connsiteY3-10330" fmla="*/ 1787445 h 3496775"/>
              <a:gd name="connsiteX4-10331" fmla="*/ 0 w 3248648"/>
              <a:gd name="connsiteY4-10332" fmla="*/ 2063143 h 3496775"/>
              <a:gd name="connsiteX5-10333" fmla="*/ 151635 w 3248648"/>
              <a:gd name="connsiteY5-10334" fmla="*/ 1952864 h 3496775"/>
              <a:gd name="connsiteX6-10335" fmla="*/ 188394 w 3248648"/>
              <a:gd name="connsiteY6-10336" fmla="*/ 2003409 h 3496775"/>
              <a:gd name="connsiteX7-10337" fmla="*/ 202179 w 3248648"/>
              <a:gd name="connsiteY7-10338" fmla="*/ 1856369 h 3496775"/>
              <a:gd name="connsiteX8-10339" fmla="*/ 280294 w 3248648"/>
              <a:gd name="connsiteY8-10340" fmla="*/ 2269917 h 3496775"/>
              <a:gd name="connsiteX9-10341" fmla="*/ 36760 w 3248648"/>
              <a:gd name="connsiteY9-10342" fmla="*/ 2550211 h 3496775"/>
              <a:gd name="connsiteX10-10343" fmla="*/ 45950 w 3248648"/>
              <a:gd name="connsiteY10-10344" fmla="*/ 3363521 h 3496775"/>
              <a:gd name="connsiteX11-10345" fmla="*/ 105685 w 3248648"/>
              <a:gd name="connsiteY11-10346" fmla="*/ 3326761 h 3496775"/>
              <a:gd name="connsiteX12-10347" fmla="*/ 133255 w 3248648"/>
              <a:gd name="connsiteY12-10348" fmla="*/ 3469206 h 3496775"/>
              <a:gd name="connsiteX13-10349" fmla="*/ 298674 w 3248648"/>
              <a:gd name="connsiteY13-10350" fmla="*/ 3464611 h 3496775"/>
              <a:gd name="connsiteX14-10351" fmla="*/ 353813 w 3248648"/>
              <a:gd name="connsiteY14-10352" fmla="*/ 3427851 h 3496775"/>
              <a:gd name="connsiteX15-10353" fmla="*/ 174609 w 3248648"/>
              <a:gd name="connsiteY15-10354" fmla="*/ 3276217 h 3496775"/>
              <a:gd name="connsiteX16-10355" fmla="*/ 170014 w 3248648"/>
              <a:gd name="connsiteY16-10356" fmla="*/ 2720225 h 3496775"/>
              <a:gd name="connsiteX17-10357" fmla="*/ 390573 w 3248648"/>
              <a:gd name="connsiteY17-10358" fmla="*/ 2605350 h 3496775"/>
              <a:gd name="connsiteX18-10359" fmla="*/ 298674 w 3248648"/>
              <a:gd name="connsiteY18-10360" fmla="*/ 2734010 h 3496775"/>
              <a:gd name="connsiteX19-10361" fmla="*/ 680057 w 3248648"/>
              <a:gd name="connsiteY19-10362" fmla="*/ 3294597 h 3496775"/>
              <a:gd name="connsiteX20-10363" fmla="*/ 721411 w 3248648"/>
              <a:gd name="connsiteY20-10364" fmla="*/ 3262432 h 3496775"/>
              <a:gd name="connsiteX21-10365" fmla="*/ 735196 w 3248648"/>
              <a:gd name="connsiteY21-10366" fmla="*/ 3363521 h 3496775"/>
              <a:gd name="connsiteX22-10367" fmla="*/ 928185 w 3248648"/>
              <a:gd name="connsiteY22-10368" fmla="*/ 3363521 h 3496775"/>
              <a:gd name="connsiteX23-10369" fmla="*/ 974135 w 3248648"/>
              <a:gd name="connsiteY23-10370" fmla="*/ 3331356 h 3496775"/>
              <a:gd name="connsiteX24-10371" fmla="*/ 758171 w 3248648"/>
              <a:gd name="connsiteY24-10372" fmla="*/ 3193507 h 3496775"/>
              <a:gd name="connsiteX25-10373" fmla="*/ 510043 w 3248648"/>
              <a:gd name="connsiteY25-10374" fmla="*/ 2821314 h 3496775"/>
              <a:gd name="connsiteX26-10375" fmla="*/ 519233 w 3248648"/>
              <a:gd name="connsiteY26-10376" fmla="*/ 2738605 h 3496775"/>
              <a:gd name="connsiteX27-10377" fmla="*/ 914400 w 3248648"/>
              <a:gd name="connsiteY27-10378" fmla="*/ 2334247 h 3496775"/>
              <a:gd name="connsiteX28-10379" fmla="*/ 1709331 w 3248648"/>
              <a:gd name="connsiteY28-10380" fmla="*/ 2380197 h 3496775"/>
              <a:gd name="connsiteX29-10381" fmla="*/ 1585267 w 3248648"/>
              <a:gd name="connsiteY29-10382" fmla="*/ 3248647 h 3496775"/>
              <a:gd name="connsiteX30-10383" fmla="*/ 1622026 w 3248648"/>
              <a:gd name="connsiteY30-10384" fmla="*/ 3239457 h 3496775"/>
              <a:gd name="connsiteX31-10385" fmla="*/ 1617432 w 3248648"/>
              <a:gd name="connsiteY31-10386" fmla="*/ 3386496 h 3496775"/>
              <a:gd name="connsiteX32-10387" fmla="*/ 1824205 w 3248648"/>
              <a:gd name="connsiteY32-10388" fmla="*/ 3450826 h 3496775"/>
              <a:gd name="connsiteX33-10389" fmla="*/ 1856370 w 3248648"/>
              <a:gd name="connsiteY33-10390" fmla="*/ 3391091 h 3496775"/>
              <a:gd name="connsiteX34-10391" fmla="*/ 1718521 w 3248648"/>
              <a:gd name="connsiteY34-10392" fmla="*/ 3303786 h 3496775"/>
              <a:gd name="connsiteX35-10393" fmla="*/ 1746091 w 3248648"/>
              <a:gd name="connsiteY35-10394" fmla="*/ 2908619 h 3496775"/>
              <a:gd name="connsiteX36-10395" fmla="*/ 1870155 w 3248648"/>
              <a:gd name="connsiteY36-10396" fmla="*/ 2623730 h 3496775"/>
              <a:gd name="connsiteX37-10397" fmla="*/ 1975840 w 3248648"/>
              <a:gd name="connsiteY37-10398" fmla="*/ 2844289 h 3496775"/>
              <a:gd name="connsiteX38-10399" fmla="*/ 2058549 w 3248648"/>
              <a:gd name="connsiteY38-10400" fmla="*/ 3060253 h 3496775"/>
              <a:gd name="connsiteX39-10401" fmla="*/ 2104499 w 3248648"/>
              <a:gd name="connsiteY39-10402" fmla="*/ 3358926 h 3496775"/>
              <a:gd name="connsiteX40-10403" fmla="*/ 2141259 w 3248648"/>
              <a:gd name="connsiteY40-10404" fmla="*/ 3326761 h 3496775"/>
              <a:gd name="connsiteX41-10405" fmla="*/ 2168828 w 3248648"/>
              <a:gd name="connsiteY41-10406" fmla="*/ 3496775 h 3496775"/>
              <a:gd name="connsiteX42-10407" fmla="*/ 2325058 w 3248648"/>
              <a:gd name="connsiteY42-10408" fmla="*/ 3496775 h 3496775"/>
              <a:gd name="connsiteX43-10409" fmla="*/ 2380197 w 3248648"/>
              <a:gd name="connsiteY43-10410" fmla="*/ 3455421 h 3496775"/>
              <a:gd name="connsiteX44-10411" fmla="*/ 2219373 w 3248648"/>
              <a:gd name="connsiteY44-10412" fmla="*/ 3358926 h 3496775"/>
              <a:gd name="connsiteX45-10413" fmla="*/ 2145854 w 3248648"/>
              <a:gd name="connsiteY45-10414" fmla="*/ 3087823 h 3496775"/>
              <a:gd name="connsiteX46-10415" fmla="*/ 2072334 w 3248648"/>
              <a:gd name="connsiteY46-10416" fmla="*/ 2609945 h 3496775"/>
              <a:gd name="connsiteX47-10417" fmla="*/ 2072334 w 3248648"/>
              <a:gd name="connsiteY47-10418" fmla="*/ 2357222 h 3496775"/>
              <a:gd name="connsiteX48-10419" fmla="*/ 2348033 w 3248648"/>
              <a:gd name="connsiteY48-10420" fmla="*/ 2173423 h 3496775"/>
              <a:gd name="connsiteX49-10421" fmla="*/ 2609946 w 3248648"/>
              <a:gd name="connsiteY49-10422" fmla="*/ 1787445 h 3496775"/>
              <a:gd name="connsiteX50-10423" fmla="*/ 2651301 w 3248648"/>
              <a:gd name="connsiteY50-10424" fmla="*/ 1438227 h 3496775"/>
              <a:gd name="connsiteX51-10425" fmla="*/ 2798340 w 3248648"/>
              <a:gd name="connsiteY51-10426" fmla="*/ 1387682 h 3496775"/>
              <a:gd name="connsiteX52-10427" fmla="*/ 2779960 w 3248648"/>
              <a:gd name="connsiteY52-10428" fmla="*/ 1291187 h 3496775"/>
              <a:gd name="connsiteX53-10429" fmla="*/ 2770770 w 3248648"/>
              <a:gd name="connsiteY53-10430" fmla="*/ 1231453 h 3496775"/>
              <a:gd name="connsiteX54-10431" fmla="*/ 2775365 w 3248648"/>
              <a:gd name="connsiteY54-10432" fmla="*/ 1102793 h 3496775"/>
              <a:gd name="connsiteX55-10433" fmla="*/ 2853480 w 3248648"/>
              <a:gd name="connsiteY55-10434" fmla="*/ 1185503 h 3496775"/>
              <a:gd name="connsiteX56-10435" fmla="*/ 2807530 w 3248648"/>
              <a:gd name="connsiteY56-10436" fmla="*/ 1066034 h 3496775"/>
              <a:gd name="connsiteX57-10437" fmla="*/ 2835100 w 3248648"/>
              <a:gd name="connsiteY57-10438" fmla="*/ 1020084 h 3496775"/>
              <a:gd name="connsiteX58-10439" fmla="*/ 2986734 w 3248648"/>
              <a:gd name="connsiteY58-10440" fmla="*/ 771955 h 3496775"/>
              <a:gd name="connsiteX59-10441" fmla="*/ 2729415 w 3248648"/>
              <a:gd name="connsiteY59-10442" fmla="*/ 868450 h 3496775"/>
              <a:gd name="connsiteX60-10443" fmla="*/ 3074039 w 3248648"/>
              <a:gd name="connsiteY60-10444" fmla="*/ 496257 h 3496775"/>
              <a:gd name="connsiteX61-10445" fmla="*/ 3248648 w 3248648"/>
              <a:gd name="connsiteY61-10446" fmla="*/ 27569 h 3496775"/>
              <a:gd name="connsiteX62-10447" fmla="*/ 3119988 w 3248648"/>
              <a:gd name="connsiteY62-10448" fmla="*/ 312458 h 3496775"/>
              <a:gd name="connsiteX63-10449" fmla="*/ 3074039 w 3248648"/>
              <a:gd name="connsiteY63-10450" fmla="*/ 27569 h 3496775"/>
              <a:gd name="connsiteX64-10451" fmla="*/ 3046469 w 3248648"/>
              <a:gd name="connsiteY64-10452" fmla="*/ 385977 h 3496775"/>
              <a:gd name="connsiteX65-10453" fmla="*/ 2968354 w 3248648"/>
              <a:gd name="connsiteY65-10454" fmla="*/ 464092 h 3496775"/>
              <a:gd name="connsiteX66-10455" fmla="*/ 2844290 w 3248648"/>
              <a:gd name="connsiteY66-10456" fmla="*/ 73519 h 3496775"/>
              <a:gd name="connsiteX67-10457" fmla="*/ 2876455 w 3248648"/>
              <a:gd name="connsiteY67-10458" fmla="*/ 523827 h 3496775"/>
              <a:gd name="connsiteX68-10459" fmla="*/ 2715630 w 3248648"/>
              <a:gd name="connsiteY68-10460" fmla="*/ 730601 h 3496775"/>
              <a:gd name="connsiteX69-10461" fmla="*/ 2660491 w 3248648"/>
              <a:gd name="connsiteY69-10462" fmla="*/ 583561 h 3496775"/>
              <a:gd name="connsiteX70-10463" fmla="*/ 2660491 w 3248648"/>
              <a:gd name="connsiteY70-10464" fmla="*/ 441117 h 3496775"/>
              <a:gd name="connsiteX71-10465" fmla="*/ 2586971 w 3248648"/>
              <a:gd name="connsiteY71-10466" fmla="*/ 643296 h 3496775"/>
              <a:gd name="connsiteX72-10467" fmla="*/ 2637516 w 3248648"/>
              <a:gd name="connsiteY72-10468" fmla="*/ 776550 h 3496775"/>
              <a:gd name="connsiteX73-10469" fmla="*/ 2632921 w 3248648"/>
              <a:gd name="connsiteY73-10470" fmla="*/ 836285 h 3496775"/>
              <a:gd name="connsiteX74-10471" fmla="*/ 2481287 w 3248648"/>
              <a:gd name="connsiteY74-10472" fmla="*/ 854665 h 3496775"/>
              <a:gd name="connsiteX75-10473" fmla="*/ 2393982 w 3248648"/>
              <a:gd name="connsiteY75-10474" fmla="*/ 753575 h 3496775"/>
              <a:gd name="connsiteX76-10475" fmla="*/ 2439932 w 3248648"/>
              <a:gd name="connsiteY76-10476" fmla="*/ 597346 h 3496775"/>
              <a:gd name="connsiteX77-10477" fmla="*/ 2430742 w 3248648"/>
              <a:gd name="connsiteY77-10478" fmla="*/ 431927 h 3496775"/>
              <a:gd name="connsiteX78-10479" fmla="*/ 2325058 w 3248648"/>
              <a:gd name="connsiteY78-10480" fmla="*/ 689246 h 3496775"/>
              <a:gd name="connsiteX79-10481" fmla="*/ 2040169 w 3248648"/>
              <a:gd name="connsiteY79-10482" fmla="*/ 459497 h 3496775"/>
              <a:gd name="connsiteX80-10483" fmla="*/ 2063144 w 3248648"/>
              <a:gd name="connsiteY80-10484" fmla="*/ 395167 h 3496775"/>
              <a:gd name="connsiteX81-10485" fmla="*/ 2348033 w 3248648"/>
              <a:gd name="connsiteY81-10486" fmla="*/ 206773 h 3496775"/>
              <a:gd name="connsiteX82-10487" fmla="*/ 2035574 w 3248648"/>
              <a:gd name="connsiteY82-10488" fmla="*/ 307863 h 3496775"/>
              <a:gd name="connsiteX83-10489" fmla="*/ 2150449 w 3248648"/>
              <a:gd name="connsiteY83-10490" fmla="*/ 0 h 3496775"/>
              <a:gd name="connsiteX84-10491" fmla="*/ 1966650 w 3248648"/>
              <a:gd name="connsiteY84-10492" fmla="*/ 257318 h 3496775"/>
              <a:gd name="connsiteX85-10493" fmla="*/ 1936870 w 3248648"/>
              <a:gd name="connsiteY85-10494" fmla="*/ 32164 h 3496775"/>
              <a:gd name="connsiteX86-10495" fmla="*/ 1901275 w 3248648"/>
              <a:gd name="connsiteY86-10496" fmla="*/ 208756 h 3496775"/>
              <a:gd name="connsiteX87-10497" fmla="*/ 1931363 w 3248648"/>
              <a:gd name="connsiteY87-10498" fmla="*/ 367315 h 3496775"/>
              <a:gd name="connsiteX88-10499" fmla="*/ 1837294 w 3248648"/>
              <a:gd name="connsiteY88-10500" fmla="*/ 288733 h 3496775"/>
              <a:gd name="connsiteX89-10501" fmla="*/ 1776782 w 3248648"/>
              <a:gd name="connsiteY89-10502" fmla="*/ 138130 h 3496775"/>
              <a:gd name="connsiteX90-10503" fmla="*/ 1812524 w 3248648"/>
              <a:gd name="connsiteY90-10504" fmla="*/ 363351 h 3496775"/>
              <a:gd name="connsiteX91-10505" fmla="*/ 2358415 w 3248648"/>
              <a:gd name="connsiteY91-10506" fmla="*/ 907420 h 3496775"/>
              <a:gd name="connsiteX92-10507" fmla="*/ 2235543 w 3248648"/>
              <a:gd name="connsiteY92-10508" fmla="*/ 830779 h 3496775"/>
              <a:gd name="connsiteX93-10509" fmla="*/ 2065635 w 3248648"/>
              <a:gd name="connsiteY93-10510" fmla="*/ 746314 h 3496775"/>
              <a:gd name="connsiteX94-10511" fmla="*/ 2108531 w 3248648"/>
              <a:gd name="connsiteY94-10512" fmla="*/ 998194 h 3496775"/>
              <a:gd name="connsiteX95-10513" fmla="*/ 2259254 w 3248648"/>
              <a:gd name="connsiteY95-10514" fmla="*/ 1067227 h 3496775"/>
              <a:gd name="connsiteX96-10515" fmla="*/ 2285163 w 3248648"/>
              <a:gd name="connsiteY96-10516" fmla="*/ 1144483 h 3496775"/>
              <a:gd name="connsiteX97-10517" fmla="*/ 2187208 w 3248648"/>
              <a:gd name="connsiteY97-10518" fmla="*/ 1396872 h 3496775"/>
              <a:gd name="connsiteX98-10519" fmla="*/ 1962055 w 3248648"/>
              <a:gd name="connsiteY98-10520" fmla="*/ 1419847 h 3496775"/>
              <a:gd name="connsiteX99-10521" fmla="*/ 1658786 w 3248648"/>
              <a:gd name="connsiteY99-10522" fmla="*/ 1452012 h 3496775"/>
              <a:gd name="connsiteX100-10523" fmla="*/ 514638 w 3248648"/>
              <a:gd name="connsiteY100-10524" fmla="*/ 1433632 h 3496775"/>
              <a:gd name="connsiteX0-10525" fmla="*/ 514638 w 3248648"/>
              <a:gd name="connsiteY0-10526" fmla="*/ 1433632 h 3496775"/>
              <a:gd name="connsiteX1-10527" fmla="*/ 514638 w 3248648"/>
              <a:gd name="connsiteY1-10528" fmla="*/ 1433632 h 3496775"/>
              <a:gd name="connsiteX2-10529" fmla="*/ 202179 w 3248648"/>
              <a:gd name="connsiteY2-10530" fmla="*/ 1603646 h 3496775"/>
              <a:gd name="connsiteX3-10531" fmla="*/ 18380 w 3248648"/>
              <a:gd name="connsiteY3-10532" fmla="*/ 1787445 h 3496775"/>
              <a:gd name="connsiteX4-10533" fmla="*/ 0 w 3248648"/>
              <a:gd name="connsiteY4-10534" fmla="*/ 2063143 h 3496775"/>
              <a:gd name="connsiteX5-10535" fmla="*/ 151635 w 3248648"/>
              <a:gd name="connsiteY5-10536" fmla="*/ 1952864 h 3496775"/>
              <a:gd name="connsiteX6-10537" fmla="*/ 188394 w 3248648"/>
              <a:gd name="connsiteY6-10538" fmla="*/ 2003409 h 3496775"/>
              <a:gd name="connsiteX7-10539" fmla="*/ 202179 w 3248648"/>
              <a:gd name="connsiteY7-10540" fmla="*/ 1856369 h 3496775"/>
              <a:gd name="connsiteX8-10541" fmla="*/ 280294 w 3248648"/>
              <a:gd name="connsiteY8-10542" fmla="*/ 2269917 h 3496775"/>
              <a:gd name="connsiteX9-10543" fmla="*/ 36760 w 3248648"/>
              <a:gd name="connsiteY9-10544" fmla="*/ 2550211 h 3496775"/>
              <a:gd name="connsiteX10-10545" fmla="*/ 45950 w 3248648"/>
              <a:gd name="connsiteY10-10546" fmla="*/ 3363521 h 3496775"/>
              <a:gd name="connsiteX11-10547" fmla="*/ 105685 w 3248648"/>
              <a:gd name="connsiteY11-10548" fmla="*/ 3326761 h 3496775"/>
              <a:gd name="connsiteX12-10549" fmla="*/ 133255 w 3248648"/>
              <a:gd name="connsiteY12-10550" fmla="*/ 3469206 h 3496775"/>
              <a:gd name="connsiteX13-10551" fmla="*/ 298674 w 3248648"/>
              <a:gd name="connsiteY13-10552" fmla="*/ 3464611 h 3496775"/>
              <a:gd name="connsiteX14-10553" fmla="*/ 353813 w 3248648"/>
              <a:gd name="connsiteY14-10554" fmla="*/ 3427851 h 3496775"/>
              <a:gd name="connsiteX15-10555" fmla="*/ 174609 w 3248648"/>
              <a:gd name="connsiteY15-10556" fmla="*/ 3276217 h 3496775"/>
              <a:gd name="connsiteX16-10557" fmla="*/ 170014 w 3248648"/>
              <a:gd name="connsiteY16-10558" fmla="*/ 2720225 h 3496775"/>
              <a:gd name="connsiteX17-10559" fmla="*/ 390573 w 3248648"/>
              <a:gd name="connsiteY17-10560" fmla="*/ 2605350 h 3496775"/>
              <a:gd name="connsiteX18-10561" fmla="*/ 298674 w 3248648"/>
              <a:gd name="connsiteY18-10562" fmla="*/ 2734010 h 3496775"/>
              <a:gd name="connsiteX19-10563" fmla="*/ 680057 w 3248648"/>
              <a:gd name="connsiteY19-10564" fmla="*/ 3294597 h 3496775"/>
              <a:gd name="connsiteX20-10565" fmla="*/ 721411 w 3248648"/>
              <a:gd name="connsiteY20-10566" fmla="*/ 3262432 h 3496775"/>
              <a:gd name="connsiteX21-10567" fmla="*/ 735196 w 3248648"/>
              <a:gd name="connsiteY21-10568" fmla="*/ 3363521 h 3496775"/>
              <a:gd name="connsiteX22-10569" fmla="*/ 928185 w 3248648"/>
              <a:gd name="connsiteY22-10570" fmla="*/ 3363521 h 3496775"/>
              <a:gd name="connsiteX23-10571" fmla="*/ 974135 w 3248648"/>
              <a:gd name="connsiteY23-10572" fmla="*/ 3331356 h 3496775"/>
              <a:gd name="connsiteX24-10573" fmla="*/ 758171 w 3248648"/>
              <a:gd name="connsiteY24-10574" fmla="*/ 3193507 h 3496775"/>
              <a:gd name="connsiteX25-10575" fmla="*/ 510043 w 3248648"/>
              <a:gd name="connsiteY25-10576" fmla="*/ 2821314 h 3496775"/>
              <a:gd name="connsiteX26-10577" fmla="*/ 519233 w 3248648"/>
              <a:gd name="connsiteY26-10578" fmla="*/ 2738605 h 3496775"/>
              <a:gd name="connsiteX27-10579" fmla="*/ 914400 w 3248648"/>
              <a:gd name="connsiteY27-10580" fmla="*/ 2334247 h 3496775"/>
              <a:gd name="connsiteX28-10581" fmla="*/ 1709331 w 3248648"/>
              <a:gd name="connsiteY28-10582" fmla="*/ 2380197 h 3496775"/>
              <a:gd name="connsiteX29-10583" fmla="*/ 1585267 w 3248648"/>
              <a:gd name="connsiteY29-10584" fmla="*/ 3248647 h 3496775"/>
              <a:gd name="connsiteX30-10585" fmla="*/ 1622026 w 3248648"/>
              <a:gd name="connsiteY30-10586" fmla="*/ 3239457 h 3496775"/>
              <a:gd name="connsiteX31-10587" fmla="*/ 1617432 w 3248648"/>
              <a:gd name="connsiteY31-10588" fmla="*/ 3386496 h 3496775"/>
              <a:gd name="connsiteX32-10589" fmla="*/ 1824205 w 3248648"/>
              <a:gd name="connsiteY32-10590" fmla="*/ 3450826 h 3496775"/>
              <a:gd name="connsiteX33-10591" fmla="*/ 1856370 w 3248648"/>
              <a:gd name="connsiteY33-10592" fmla="*/ 3391091 h 3496775"/>
              <a:gd name="connsiteX34-10593" fmla="*/ 1718521 w 3248648"/>
              <a:gd name="connsiteY34-10594" fmla="*/ 3303786 h 3496775"/>
              <a:gd name="connsiteX35-10595" fmla="*/ 1746091 w 3248648"/>
              <a:gd name="connsiteY35-10596" fmla="*/ 2908619 h 3496775"/>
              <a:gd name="connsiteX36-10597" fmla="*/ 1870155 w 3248648"/>
              <a:gd name="connsiteY36-10598" fmla="*/ 2623730 h 3496775"/>
              <a:gd name="connsiteX37-10599" fmla="*/ 1975840 w 3248648"/>
              <a:gd name="connsiteY37-10600" fmla="*/ 2844289 h 3496775"/>
              <a:gd name="connsiteX38-10601" fmla="*/ 2058549 w 3248648"/>
              <a:gd name="connsiteY38-10602" fmla="*/ 3060253 h 3496775"/>
              <a:gd name="connsiteX39-10603" fmla="*/ 2104499 w 3248648"/>
              <a:gd name="connsiteY39-10604" fmla="*/ 3358926 h 3496775"/>
              <a:gd name="connsiteX40-10605" fmla="*/ 2141259 w 3248648"/>
              <a:gd name="connsiteY40-10606" fmla="*/ 3326761 h 3496775"/>
              <a:gd name="connsiteX41-10607" fmla="*/ 2168828 w 3248648"/>
              <a:gd name="connsiteY41-10608" fmla="*/ 3496775 h 3496775"/>
              <a:gd name="connsiteX42-10609" fmla="*/ 2325058 w 3248648"/>
              <a:gd name="connsiteY42-10610" fmla="*/ 3496775 h 3496775"/>
              <a:gd name="connsiteX43-10611" fmla="*/ 2380197 w 3248648"/>
              <a:gd name="connsiteY43-10612" fmla="*/ 3455421 h 3496775"/>
              <a:gd name="connsiteX44-10613" fmla="*/ 2219373 w 3248648"/>
              <a:gd name="connsiteY44-10614" fmla="*/ 3358926 h 3496775"/>
              <a:gd name="connsiteX45-10615" fmla="*/ 2145854 w 3248648"/>
              <a:gd name="connsiteY45-10616" fmla="*/ 3087823 h 3496775"/>
              <a:gd name="connsiteX46-10617" fmla="*/ 2072334 w 3248648"/>
              <a:gd name="connsiteY46-10618" fmla="*/ 2609945 h 3496775"/>
              <a:gd name="connsiteX47-10619" fmla="*/ 2072334 w 3248648"/>
              <a:gd name="connsiteY47-10620" fmla="*/ 2357222 h 3496775"/>
              <a:gd name="connsiteX48-10621" fmla="*/ 2348033 w 3248648"/>
              <a:gd name="connsiteY48-10622" fmla="*/ 2173423 h 3496775"/>
              <a:gd name="connsiteX49-10623" fmla="*/ 2609946 w 3248648"/>
              <a:gd name="connsiteY49-10624" fmla="*/ 1787445 h 3496775"/>
              <a:gd name="connsiteX50-10625" fmla="*/ 2651301 w 3248648"/>
              <a:gd name="connsiteY50-10626" fmla="*/ 1438227 h 3496775"/>
              <a:gd name="connsiteX51-10627" fmla="*/ 2798340 w 3248648"/>
              <a:gd name="connsiteY51-10628" fmla="*/ 1387682 h 3496775"/>
              <a:gd name="connsiteX52-10629" fmla="*/ 2779960 w 3248648"/>
              <a:gd name="connsiteY52-10630" fmla="*/ 1291187 h 3496775"/>
              <a:gd name="connsiteX53-10631" fmla="*/ 2770770 w 3248648"/>
              <a:gd name="connsiteY53-10632" fmla="*/ 1231453 h 3496775"/>
              <a:gd name="connsiteX54-10633" fmla="*/ 2775365 w 3248648"/>
              <a:gd name="connsiteY54-10634" fmla="*/ 1102793 h 3496775"/>
              <a:gd name="connsiteX55-10635" fmla="*/ 2853480 w 3248648"/>
              <a:gd name="connsiteY55-10636" fmla="*/ 1185503 h 3496775"/>
              <a:gd name="connsiteX56-10637" fmla="*/ 2807530 w 3248648"/>
              <a:gd name="connsiteY56-10638" fmla="*/ 1066034 h 3496775"/>
              <a:gd name="connsiteX57-10639" fmla="*/ 2835100 w 3248648"/>
              <a:gd name="connsiteY57-10640" fmla="*/ 1020084 h 3496775"/>
              <a:gd name="connsiteX58-10641" fmla="*/ 2986734 w 3248648"/>
              <a:gd name="connsiteY58-10642" fmla="*/ 771955 h 3496775"/>
              <a:gd name="connsiteX59-10643" fmla="*/ 2729415 w 3248648"/>
              <a:gd name="connsiteY59-10644" fmla="*/ 868450 h 3496775"/>
              <a:gd name="connsiteX60-10645" fmla="*/ 3074039 w 3248648"/>
              <a:gd name="connsiteY60-10646" fmla="*/ 496257 h 3496775"/>
              <a:gd name="connsiteX61-10647" fmla="*/ 3248648 w 3248648"/>
              <a:gd name="connsiteY61-10648" fmla="*/ 27569 h 3496775"/>
              <a:gd name="connsiteX62-10649" fmla="*/ 3119988 w 3248648"/>
              <a:gd name="connsiteY62-10650" fmla="*/ 312458 h 3496775"/>
              <a:gd name="connsiteX63-10651" fmla="*/ 3074039 w 3248648"/>
              <a:gd name="connsiteY63-10652" fmla="*/ 27569 h 3496775"/>
              <a:gd name="connsiteX64-10653" fmla="*/ 3046469 w 3248648"/>
              <a:gd name="connsiteY64-10654" fmla="*/ 385977 h 3496775"/>
              <a:gd name="connsiteX65-10655" fmla="*/ 2968354 w 3248648"/>
              <a:gd name="connsiteY65-10656" fmla="*/ 464092 h 3496775"/>
              <a:gd name="connsiteX66-10657" fmla="*/ 2844290 w 3248648"/>
              <a:gd name="connsiteY66-10658" fmla="*/ 73519 h 3496775"/>
              <a:gd name="connsiteX67-10659" fmla="*/ 2876455 w 3248648"/>
              <a:gd name="connsiteY67-10660" fmla="*/ 523827 h 3496775"/>
              <a:gd name="connsiteX68-10661" fmla="*/ 2715630 w 3248648"/>
              <a:gd name="connsiteY68-10662" fmla="*/ 730601 h 3496775"/>
              <a:gd name="connsiteX69-10663" fmla="*/ 2660491 w 3248648"/>
              <a:gd name="connsiteY69-10664" fmla="*/ 583561 h 3496775"/>
              <a:gd name="connsiteX70-10665" fmla="*/ 2660491 w 3248648"/>
              <a:gd name="connsiteY70-10666" fmla="*/ 441117 h 3496775"/>
              <a:gd name="connsiteX71-10667" fmla="*/ 2586971 w 3248648"/>
              <a:gd name="connsiteY71-10668" fmla="*/ 643296 h 3496775"/>
              <a:gd name="connsiteX72-10669" fmla="*/ 2637516 w 3248648"/>
              <a:gd name="connsiteY72-10670" fmla="*/ 776550 h 3496775"/>
              <a:gd name="connsiteX73-10671" fmla="*/ 2632921 w 3248648"/>
              <a:gd name="connsiteY73-10672" fmla="*/ 836285 h 3496775"/>
              <a:gd name="connsiteX74-10673" fmla="*/ 2481287 w 3248648"/>
              <a:gd name="connsiteY74-10674" fmla="*/ 854665 h 3496775"/>
              <a:gd name="connsiteX75-10675" fmla="*/ 2393982 w 3248648"/>
              <a:gd name="connsiteY75-10676" fmla="*/ 753575 h 3496775"/>
              <a:gd name="connsiteX76-10677" fmla="*/ 2439932 w 3248648"/>
              <a:gd name="connsiteY76-10678" fmla="*/ 597346 h 3496775"/>
              <a:gd name="connsiteX77-10679" fmla="*/ 2430742 w 3248648"/>
              <a:gd name="connsiteY77-10680" fmla="*/ 431927 h 3496775"/>
              <a:gd name="connsiteX78-10681" fmla="*/ 2325058 w 3248648"/>
              <a:gd name="connsiteY78-10682" fmla="*/ 689246 h 3496775"/>
              <a:gd name="connsiteX79-10683" fmla="*/ 2040169 w 3248648"/>
              <a:gd name="connsiteY79-10684" fmla="*/ 459497 h 3496775"/>
              <a:gd name="connsiteX80-10685" fmla="*/ 2063144 w 3248648"/>
              <a:gd name="connsiteY80-10686" fmla="*/ 395167 h 3496775"/>
              <a:gd name="connsiteX81-10687" fmla="*/ 2348033 w 3248648"/>
              <a:gd name="connsiteY81-10688" fmla="*/ 206773 h 3496775"/>
              <a:gd name="connsiteX82-10689" fmla="*/ 2035574 w 3248648"/>
              <a:gd name="connsiteY82-10690" fmla="*/ 307863 h 3496775"/>
              <a:gd name="connsiteX83-10691" fmla="*/ 2150449 w 3248648"/>
              <a:gd name="connsiteY83-10692" fmla="*/ 0 h 3496775"/>
              <a:gd name="connsiteX84-10693" fmla="*/ 1966650 w 3248648"/>
              <a:gd name="connsiteY84-10694" fmla="*/ 257318 h 3496775"/>
              <a:gd name="connsiteX85-10695" fmla="*/ 1936870 w 3248648"/>
              <a:gd name="connsiteY85-10696" fmla="*/ 32164 h 3496775"/>
              <a:gd name="connsiteX86-10697" fmla="*/ 1901275 w 3248648"/>
              <a:gd name="connsiteY86-10698" fmla="*/ 208756 h 3496775"/>
              <a:gd name="connsiteX87-10699" fmla="*/ 1931363 w 3248648"/>
              <a:gd name="connsiteY87-10700" fmla="*/ 367315 h 3496775"/>
              <a:gd name="connsiteX88-10701" fmla="*/ 1837294 w 3248648"/>
              <a:gd name="connsiteY88-10702" fmla="*/ 288733 h 3496775"/>
              <a:gd name="connsiteX89-10703" fmla="*/ 1776782 w 3248648"/>
              <a:gd name="connsiteY89-10704" fmla="*/ 138130 h 3496775"/>
              <a:gd name="connsiteX90-10705" fmla="*/ 1812524 w 3248648"/>
              <a:gd name="connsiteY90-10706" fmla="*/ 363351 h 3496775"/>
              <a:gd name="connsiteX91-10707" fmla="*/ 2358415 w 3248648"/>
              <a:gd name="connsiteY91-10708" fmla="*/ 907420 h 3496775"/>
              <a:gd name="connsiteX92-10709" fmla="*/ 2235543 w 3248648"/>
              <a:gd name="connsiteY92-10710" fmla="*/ 830779 h 3496775"/>
              <a:gd name="connsiteX93-10711" fmla="*/ 2065635 w 3248648"/>
              <a:gd name="connsiteY93-10712" fmla="*/ 746314 h 3496775"/>
              <a:gd name="connsiteX94-10713" fmla="*/ 2108531 w 3248648"/>
              <a:gd name="connsiteY94-10714" fmla="*/ 998194 h 3496775"/>
              <a:gd name="connsiteX95-10715" fmla="*/ 2259254 w 3248648"/>
              <a:gd name="connsiteY95-10716" fmla="*/ 1067227 h 3496775"/>
              <a:gd name="connsiteX96-10717" fmla="*/ 2285163 w 3248648"/>
              <a:gd name="connsiteY96-10718" fmla="*/ 1144483 h 3496775"/>
              <a:gd name="connsiteX97-10719" fmla="*/ 2187208 w 3248648"/>
              <a:gd name="connsiteY97-10720" fmla="*/ 1396872 h 3496775"/>
              <a:gd name="connsiteX98-10721" fmla="*/ 1962055 w 3248648"/>
              <a:gd name="connsiteY98-10722" fmla="*/ 1419847 h 3496775"/>
              <a:gd name="connsiteX99-10723" fmla="*/ 1658786 w 3248648"/>
              <a:gd name="connsiteY99-10724" fmla="*/ 1452012 h 3496775"/>
              <a:gd name="connsiteX100-10725" fmla="*/ 514638 w 3248648"/>
              <a:gd name="connsiteY100-10726" fmla="*/ 1433632 h 3496775"/>
              <a:gd name="connsiteX0-10727" fmla="*/ 514638 w 3248648"/>
              <a:gd name="connsiteY0-10728" fmla="*/ 1433632 h 3496775"/>
              <a:gd name="connsiteX1-10729" fmla="*/ 514638 w 3248648"/>
              <a:gd name="connsiteY1-10730" fmla="*/ 1433632 h 3496775"/>
              <a:gd name="connsiteX2-10731" fmla="*/ 202179 w 3248648"/>
              <a:gd name="connsiteY2-10732" fmla="*/ 1603646 h 3496775"/>
              <a:gd name="connsiteX3-10733" fmla="*/ 18380 w 3248648"/>
              <a:gd name="connsiteY3-10734" fmla="*/ 1787445 h 3496775"/>
              <a:gd name="connsiteX4-10735" fmla="*/ 0 w 3248648"/>
              <a:gd name="connsiteY4-10736" fmla="*/ 2063143 h 3496775"/>
              <a:gd name="connsiteX5-10737" fmla="*/ 151635 w 3248648"/>
              <a:gd name="connsiteY5-10738" fmla="*/ 1952864 h 3496775"/>
              <a:gd name="connsiteX6-10739" fmla="*/ 188394 w 3248648"/>
              <a:gd name="connsiteY6-10740" fmla="*/ 2003409 h 3496775"/>
              <a:gd name="connsiteX7-10741" fmla="*/ 202179 w 3248648"/>
              <a:gd name="connsiteY7-10742" fmla="*/ 1856369 h 3496775"/>
              <a:gd name="connsiteX8-10743" fmla="*/ 280294 w 3248648"/>
              <a:gd name="connsiteY8-10744" fmla="*/ 2269917 h 3496775"/>
              <a:gd name="connsiteX9-10745" fmla="*/ 36760 w 3248648"/>
              <a:gd name="connsiteY9-10746" fmla="*/ 2550211 h 3496775"/>
              <a:gd name="connsiteX10-10747" fmla="*/ 45950 w 3248648"/>
              <a:gd name="connsiteY10-10748" fmla="*/ 3363521 h 3496775"/>
              <a:gd name="connsiteX11-10749" fmla="*/ 105685 w 3248648"/>
              <a:gd name="connsiteY11-10750" fmla="*/ 3326761 h 3496775"/>
              <a:gd name="connsiteX12-10751" fmla="*/ 133255 w 3248648"/>
              <a:gd name="connsiteY12-10752" fmla="*/ 3469206 h 3496775"/>
              <a:gd name="connsiteX13-10753" fmla="*/ 298674 w 3248648"/>
              <a:gd name="connsiteY13-10754" fmla="*/ 3464611 h 3496775"/>
              <a:gd name="connsiteX14-10755" fmla="*/ 353813 w 3248648"/>
              <a:gd name="connsiteY14-10756" fmla="*/ 3427851 h 3496775"/>
              <a:gd name="connsiteX15-10757" fmla="*/ 174609 w 3248648"/>
              <a:gd name="connsiteY15-10758" fmla="*/ 3276217 h 3496775"/>
              <a:gd name="connsiteX16-10759" fmla="*/ 170014 w 3248648"/>
              <a:gd name="connsiteY16-10760" fmla="*/ 2720225 h 3496775"/>
              <a:gd name="connsiteX17-10761" fmla="*/ 390573 w 3248648"/>
              <a:gd name="connsiteY17-10762" fmla="*/ 2605350 h 3496775"/>
              <a:gd name="connsiteX18-10763" fmla="*/ 298674 w 3248648"/>
              <a:gd name="connsiteY18-10764" fmla="*/ 2734010 h 3496775"/>
              <a:gd name="connsiteX19-10765" fmla="*/ 680057 w 3248648"/>
              <a:gd name="connsiteY19-10766" fmla="*/ 3294597 h 3496775"/>
              <a:gd name="connsiteX20-10767" fmla="*/ 721411 w 3248648"/>
              <a:gd name="connsiteY20-10768" fmla="*/ 3262432 h 3496775"/>
              <a:gd name="connsiteX21-10769" fmla="*/ 735196 w 3248648"/>
              <a:gd name="connsiteY21-10770" fmla="*/ 3363521 h 3496775"/>
              <a:gd name="connsiteX22-10771" fmla="*/ 928185 w 3248648"/>
              <a:gd name="connsiteY22-10772" fmla="*/ 3363521 h 3496775"/>
              <a:gd name="connsiteX23-10773" fmla="*/ 974135 w 3248648"/>
              <a:gd name="connsiteY23-10774" fmla="*/ 3331356 h 3496775"/>
              <a:gd name="connsiteX24-10775" fmla="*/ 758171 w 3248648"/>
              <a:gd name="connsiteY24-10776" fmla="*/ 3193507 h 3496775"/>
              <a:gd name="connsiteX25-10777" fmla="*/ 510043 w 3248648"/>
              <a:gd name="connsiteY25-10778" fmla="*/ 2821314 h 3496775"/>
              <a:gd name="connsiteX26-10779" fmla="*/ 519233 w 3248648"/>
              <a:gd name="connsiteY26-10780" fmla="*/ 2738605 h 3496775"/>
              <a:gd name="connsiteX27-10781" fmla="*/ 914400 w 3248648"/>
              <a:gd name="connsiteY27-10782" fmla="*/ 2334247 h 3496775"/>
              <a:gd name="connsiteX28-10783" fmla="*/ 1709331 w 3248648"/>
              <a:gd name="connsiteY28-10784" fmla="*/ 2380197 h 3496775"/>
              <a:gd name="connsiteX29-10785" fmla="*/ 1585267 w 3248648"/>
              <a:gd name="connsiteY29-10786" fmla="*/ 3248647 h 3496775"/>
              <a:gd name="connsiteX30-10787" fmla="*/ 1622026 w 3248648"/>
              <a:gd name="connsiteY30-10788" fmla="*/ 3239457 h 3496775"/>
              <a:gd name="connsiteX31-10789" fmla="*/ 1617432 w 3248648"/>
              <a:gd name="connsiteY31-10790" fmla="*/ 3386496 h 3496775"/>
              <a:gd name="connsiteX32-10791" fmla="*/ 1824205 w 3248648"/>
              <a:gd name="connsiteY32-10792" fmla="*/ 3450826 h 3496775"/>
              <a:gd name="connsiteX33-10793" fmla="*/ 1856370 w 3248648"/>
              <a:gd name="connsiteY33-10794" fmla="*/ 3391091 h 3496775"/>
              <a:gd name="connsiteX34-10795" fmla="*/ 1718521 w 3248648"/>
              <a:gd name="connsiteY34-10796" fmla="*/ 3303786 h 3496775"/>
              <a:gd name="connsiteX35-10797" fmla="*/ 1746091 w 3248648"/>
              <a:gd name="connsiteY35-10798" fmla="*/ 2908619 h 3496775"/>
              <a:gd name="connsiteX36-10799" fmla="*/ 1870155 w 3248648"/>
              <a:gd name="connsiteY36-10800" fmla="*/ 2623730 h 3496775"/>
              <a:gd name="connsiteX37-10801" fmla="*/ 1975840 w 3248648"/>
              <a:gd name="connsiteY37-10802" fmla="*/ 2844289 h 3496775"/>
              <a:gd name="connsiteX38-10803" fmla="*/ 2058549 w 3248648"/>
              <a:gd name="connsiteY38-10804" fmla="*/ 3060253 h 3496775"/>
              <a:gd name="connsiteX39-10805" fmla="*/ 2104499 w 3248648"/>
              <a:gd name="connsiteY39-10806" fmla="*/ 3358926 h 3496775"/>
              <a:gd name="connsiteX40-10807" fmla="*/ 2141259 w 3248648"/>
              <a:gd name="connsiteY40-10808" fmla="*/ 3326761 h 3496775"/>
              <a:gd name="connsiteX41-10809" fmla="*/ 2168828 w 3248648"/>
              <a:gd name="connsiteY41-10810" fmla="*/ 3496775 h 3496775"/>
              <a:gd name="connsiteX42-10811" fmla="*/ 2325058 w 3248648"/>
              <a:gd name="connsiteY42-10812" fmla="*/ 3496775 h 3496775"/>
              <a:gd name="connsiteX43-10813" fmla="*/ 2380197 w 3248648"/>
              <a:gd name="connsiteY43-10814" fmla="*/ 3455421 h 3496775"/>
              <a:gd name="connsiteX44-10815" fmla="*/ 2219373 w 3248648"/>
              <a:gd name="connsiteY44-10816" fmla="*/ 3358926 h 3496775"/>
              <a:gd name="connsiteX45-10817" fmla="*/ 2145854 w 3248648"/>
              <a:gd name="connsiteY45-10818" fmla="*/ 3087823 h 3496775"/>
              <a:gd name="connsiteX46-10819" fmla="*/ 2072334 w 3248648"/>
              <a:gd name="connsiteY46-10820" fmla="*/ 2609945 h 3496775"/>
              <a:gd name="connsiteX47-10821" fmla="*/ 2072334 w 3248648"/>
              <a:gd name="connsiteY47-10822" fmla="*/ 2357222 h 3496775"/>
              <a:gd name="connsiteX48-10823" fmla="*/ 2348033 w 3248648"/>
              <a:gd name="connsiteY48-10824" fmla="*/ 2173423 h 3496775"/>
              <a:gd name="connsiteX49-10825" fmla="*/ 2609946 w 3248648"/>
              <a:gd name="connsiteY49-10826" fmla="*/ 1787445 h 3496775"/>
              <a:gd name="connsiteX50-10827" fmla="*/ 2651301 w 3248648"/>
              <a:gd name="connsiteY50-10828" fmla="*/ 1438227 h 3496775"/>
              <a:gd name="connsiteX51-10829" fmla="*/ 2798340 w 3248648"/>
              <a:gd name="connsiteY51-10830" fmla="*/ 1387682 h 3496775"/>
              <a:gd name="connsiteX52-10831" fmla="*/ 2779960 w 3248648"/>
              <a:gd name="connsiteY52-10832" fmla="*/ 1291187 h 3496775"/>
              <a:gd name="connsiteX53-10833" fmla="*/ 2770770 w 3248648"/>
              <a:gd name="connsiteY53-10834" fmla="*/ 1231453 h 3496775"/>
              <a:gd name="connsiteX54-10835" fmla="*/ 2775365 w 3248648"/>
              <a:gd name="connsiteY54-10836" fmla="*/ 1102793 h 3496775"/>
              <a:gd name="connsiteX55-10837" fmla="*/ 2853480 w 3248648"/>
              <a:gd name="connsiteY55-10838" fmla="*/ 1185503 h 3496775"/>
              <a:gd name="connsiteX56-10839" fmla="*/ 2807530 w 3248648"/>
              <a:gd name="connsiteY56-10840" fmla="*/ 1066034 h 3496775"/>
              <a:gd name="connsiteX57-10841" fmla="*/ 2835100 w 3248648"/>
              <a:gd name="connsiteY57-10842" fmla="*/ 1020084 h 3496775"/>
              <a:gd name="connsiteX58-10843" fmla="*/ 2986734 w 3248648"/>
              <a:gd name="connsiteY58-10844" fmla="*/ 771955 h 3496775"/>
              <a:gd name="connsiteX59-10845" fmla="*/ 2729415 w 3248648"/>
              <a:gd name="connsiteY59-10846" fmla="*/ 868450 h 3496775"/>
              <a:gd name="connsiteX60-10847" fmla="*/ 3074039 w 3248648"/>
              <a:gd name="connsiteY60-10848" fmla="*/ 496257 h 3496775"/>
              <a:gd name="connsiteX61-10849" fmla="*/ 3248648 w 3248648"/>
              <a:gd name="connsiteY61-10850" fmla="*/ 27569 h 3496775"/>
              <a:gd name="connsiteX62-10851" fmla="*/ 3119988 w 3248648"/>
              <a:gd name="connsiteY62-10852" fmla="*/ 312458 h 3496775"/>
              <a:gd name="connsiteX63-10853" fmla="*/ 3074039 w 3248648"/>
              <a:gd name="connsiteY63-10854" fmla="*/ 27569 h 3496775"/>
              <a:gd name="connsiteX64-10855" fmla="*/ 3046469 w 3248648"/>
              <a:gd name="connsiteY64-10856" fmla="*/ 385977 h 3496775"/>
              <a:gd name="connsiteX65-10857" fmla="*/ 2968354 w 3248648"/>
              <a:gd name="connsiteY65-10858" fmla="*/ 464092 h 3496775"/>
              <a:gd name="connsiteX66-10859" fmla="*/ 2844290 w 3248648"/>
              <a:gd name="connsiteY66-10860" fmla="*/ 73519 h 3496775"/>
              <a:gd name="connsiteX67-10861" fmla="*/ 2876455 w 3248648"/>
              <a:gd name="connsiteY67-10862" fmla="*/ 523827 h 3496775"/>
              <a:gd name="connsiteX68-10863" fmla="*/ 2715630 w 3248648"/>
              <a:gd name="connsiteY68-10864" fmla="*/ 730601 h 3496775"/>
              <a:gd name="connsiteX69-10865" fmla="*/ 2660491 w 3248648"/>
              <a:gd name="connsiteY69-10866" fmla="*/ 583561 h 3496775"/>
              <a:gd name="connsiteX70-10867" fmla="*/ 2660491 w 3248648"/>
              <a:gd name="connsiteY70-10868" fmla="*/ 441117 h 3496775"/>
              <a:gd name="connsiteX71-10869" fmla="*/ 2586971 w 3248648"/>
              <a:gd name="connsiteY71-10870" fmla="*/ 643296 h 3496775"/>
              <a:gd name="connsiteX72-10871" fmla="*/ 2637516 w 3248648"/>
              <a:gd name="connsiteY72-10872" fmla="*/ 776550 h 3496775"/>
              <a:gd name="connsiteX73-10873" fmla="*/ 2632921 w 3248648"/>
              <a:gd name="connsiteY73-10874" fmla="*/ 836285 h 3496775"/>
              <a:gd name="connsiteX74-10875" fmla="*/ 2481287 w 3248648"/>
              <a:gd name="connsiteY74-10876" fmla="*/ 854665 h 3496775"/>
              <a:gd name="connsiteX75-10877" fmla="*/ 2393982 w 3248648"/>
              <a:gd name="connsiteY75-10878" fmla="*/ 753575 h 3496775"/>
              <a:gd name="connsiteX76-10879" fmla="*/ 2439932 w 3248648"/>
              <a:gd name="connsiteY76-10880" fmla="*/ 597346 h 3496775"/>
              <a:gd name="connsiteX77-10881" fmla="*/ 2430742 w 3248648"/>
              <a:gd name="connsiteY77-10882" fmla="*/ 431927 h 3496775"/>
              <a:gd name="connsiteX78-10883" fmla="*/ 2325058 w 3248648"/>
              <a:gd name="connsiteY78-10884" fmla="*/ 689246 h 3496775"/>
              <a:gd name="connsiteX79-10885" fmla="*/ 2040169 w 3248648"/>
              <a:gd name="connsiteY79-10886" fmla="*/ 459497 h 3496775"/>
              <a:gd name="connsiteX80-10887" fmla="*/ 2063144 w 3248648"/>
              <a:gd name="connsiteY80-10888" fmla="*/ 395167 h 3496775"/>
              <a:gd name="connsiteX81-10889" fmla="*/ 2348033 w 3248648"/>
              <a:gd name="connsiteY81-10890" fmla="*/ 206773 h 3496775"/>
              <a:gd name="connsiteX82-10891" fmla="*/ 2035574 w 3248648"/>
              <a:gd name="connsiteY82-10892" fmla="*/ 307863 h 3496775"/>
              <a:gd name="connsiteX83-10893" fmla="*/ 2150449 w 3248648"/>
              <a:gd name="connsiteY83-10894" fmla="*/ 0 h 3496775"/>
              <a:gd name="connsiteX84-10895" fmla="*/ 1966650 w 3248648"/>
              <a:gd name="connsiteY84-10896" fmla="*/ 257318 h 3496775"/>
              <a:gd name="connsiteX85-10897" fmla="*/ 1936870 w 3248648"/>
              <a:gd name="connsiteY85-10898" fmla="*/ 32164 h 3496775"/>
              <a:gd name="connsiteX86-10899" fmla="*/ 1901275 w 3248648"/>
              <a:gd name="connsiteY86-10900" fmla="*/ 208756 h 3496775"/>
              <a:gd name="connsiteX87-10901" fmla="*/ 1931363 w 3248648"/>
              <a:gd name="connsiteY87-10902" fmla="*/ 367315 h 3496775"/>
              <a:gd name="connsiteX88-10903" fmla="*/ 1837294 w 3248648"/>
              <a:gd name="connsiteY88-10904" fmla="*/ 288733 h 3496775"/>
              <a:gd name="connsiteX89-10905" fmla="*/ 1776782 w 3248648"/>
              <a:gd name="connsiteY89-10906" fmla="*/ 138130 h 3496775"/>
              <a:gd name="connsiteX90-10907" fmla="*/ 1812524 w 3248648"/>
              <a:gd name="connsiteY90-10908" fmla="*/ 363351 h 3496775"/>
              <a:gd name="connsiteX91-10909" fmla="*/ 2358415 w 3248648"/>
              <a:gd name="connsiteY91-10910" fmla="*/ 907420 h 3496775"/>
              <a:gd name="connsiteX92-10911" fmla="*/ 2235543 w 3248648"/>
              <a:gd name="connsiteY92-10912" fmla="*/ 830779 h 3496775"/>
              <a:gd name="connsiteX93-10913" fmla="*/ 2065635 w 3248648"/>
              <a:gd name="connsiteY93-10914" fmla="*/ 746314 h 3496775"/>
              <a:gd name="connsiteX94-10915" fmla="*/ 2108531 w 3248648"/>
              <a:gd name="connsiteY94-10916" fmla="*/ 998194 h 3496775"/>
              <a:gd name="connsiteX95-10917" fmla="*/ 2259254 w 3248648"/>
              <a:gd name="connsiteY95-10918" fmla="*/ 1067227 h 3496775"/>
              <a:gd name="connsiteX96-10919" fmla="*/ 2285163 w 3248648"/>
              <a:gd name="connsiteY96-10920" fmla="*/ 1144483 h 3496775"/>
              <a:gd name="connsiteX97-10921" fmla="*/ 2187208 w 3248648"/>
              <a:gd name="connsiteY97-10922" fmla="*/ 1396872 h 3496775"/>
              <a:gd name="connsiteX98-10923" fmla="*/ 1962055 w 3248648"/>
              <a:gd name="connsiteY98-10924" fmla="*/ 1419847 h 3496775"/>
              <a:gd name="connsiteX99-10925" fmla="*/ 1658786 w 3248648"/>
              <a:gd name="connsiteY99-10926" fmla="*/ 1452012 h 3496775"/>
              <a:gd name="connsiteX100-10927" fmla="*/ 514638 w 3248648"/>
              <a:gd name="connsiteY100-10928" fmla="*/ 1433632 h 3496775"/>
              <a:gd name="connsiteX0-10929" fmla="*/ 514638 w 3248648"/>
              <a:gd name="connsiteY0-10930" fmla="*/ 1433632 h 3496775"/>
              <a:gd name="connsiteX1-10931" fmla="*/ 514638 w 3248648"/>
              <a:gd name="connsiteY1-10932" fmla="*/ 1433632 h 3496775"/>
              <a:gd name="connsiteX2-10933" fmla="*/ 202179 w 3248648"/>
              <a:gd name="connsiteY2-10934" fmla="*/ 1603646 h 3496775"/>
              <a:gd name="connsiteX3-10935" fmla="*/ 18380 w 3248648"/>
              <a:gd name="connsiteY3-10936" fmla="*/ 1787445 h 3496775"/>
              <a:gd name="connsiteX4-10937" fmla="*/ 0 w 3248648"/>
              <a:gd name="connsiteY4-10938" fmla="*/ 2063143 h 3496775"/>
              <a:gd name="connsiteX5-10939" fmla="*/ 151635 w 3248648"/>
              <a:gd name="connsiteY5-10940" fmla="*/ 1952864 h 3496775"/>
              <a:gd name="connsiteX6-10941" fmla="*/ 188394 w 3248648"/>
              <a:gd name="connsiteY6-10942" fmla="*/ 2003409 h 3496775"/>
              <a:gd name="connsiteX7-10943" fmla="*/ 202179 w 3248648"/>
              <a:gd name="connsiteY7-10944" fmla="*/ 1856369 h 3496775"/>
              <a:gd name="connsiteX8-10945" fmla="*/ 280294 w 3248648"/>
              <a:gd name="connsiteY8-10946" fmla="*/ 2269917 h 3496775"/>
              <a:gd name="connsiteX9-10947" fmla="*/ 36760 w 3248648"/>
              <a:gd name="connsiteY9-10948" fmla="*/ 2550211 h 3496775"/>
              <a:gd name="connsiteX10-10949" fmla="*/ 45950 w 3248648"/>
              <a:gd name="connsiteY10-10950" fmla="*/ 3363521 h 3496775"/>
              <a:gd name="connsiteX11-10951" fmla="*/ 105685 w 3248648"/>
              <a:gd name="connsiteY11-10952" fmla="*/ 3326761 h 3496775"/>
              <a:gd name="connsiteX12-10953" fmla="*/ 133255 w 3248648"/>
              <a:gd name="connsiteY12-10954" fmla="*/ 3469206 h 3496775"/>
              <a:gd name="connsiteX13-10955" fmla="*/ 298674 w 3248648"/>
              <a:gd name="connsiteY13-10956" fmla="*/ 3464611 h 3496775"/>
              <a:gd name="connsiteX14-10957" fmla="*/ 353813 w 3248648"/>
              <a:gd name="connsiteY14-10958" fmla="*/ 3427851 h 3496775"/>
              <a:gd name="connsiteX15-10959" fmla="*/ 174609 w 3248648"/>
              <a:gd name="connsiteY15-10960" fmla="*/ 3276217 h 3496775"/>
              <a:gd name="connsiteX16-10961" fmla="*/ 170014 w 3248648"/>
              <a:gd name="connsiteY16-10962" fmla="*/ 2720225 h 3496775"/>
              <a:gd name="connsiteX17-10963" fmla="*/ 390573 w 3248648"/>
              <a:gd name="connsiteY17-10964" fmla="*/ 2605350 h 3496775"/>
              <a:gd name="connsiteX18-10965" fmla="*/ 298674 w 3248648"/>
              <a:gd name="connsiteY18-10966" fmla="*/ 2734010 h 3496775"/>
              <a:gd name="connsiteX19-10967" fmla="*/ 680057 w 3248648"/>
              <a:gd name="connsiteY19-10968" fmla="*/ 3294597 h 3496775"/>
              <a:gd name="connsiteX20-10969" fmla="*/ 721411 w 3248648"/>
              <a:gd name="connsiteY20-10970" fmla="*/ 3262432 h 3496775"/>
              <a:gd name="connsiteX21-10971" fmla="*/ 735196 w 3248648"/>
              <a:gd name="connsiteY21-10972" fmla="*/ 3363521 h 3496775"/>
              <a:gd name="connsiteX22-10973" fmla="*/ 928185 w 3248648"/>
              <a:gd name="connsiteY22-10974" fmla="*/ 3363521 h 3496775"/>
              <a:gd name="connsiteX23-10975" fmla="*/ 974135 w 3248648"/>
              <a:gd name="connsiteY23-10976" fmla="*/ 3331356 h 3496775"/>
              <a:gd name="connsiteX24-10977" fmla="*/ 758171 w 3248648"/>
              <a:gd name="connsiteY24-10978" fmla="*/ 3193507 h 3496775"/>
              <a:gd name="connsiteX25-10979" fmla="*/ 510043 w 3248648"/>
              <a:gd name="connsiteY25-10980" fmla="*/ 2821314 h 3496775"/>
              <a:gd name="connsiteX26-10981" fmla="*/ 519233 w 3248648"/>
              <a:gd name="connsiteY26-10982" fmla="*/ 2738605 h 3496775"/>
              <a:gd name="connsiteX27-10983" fmla="*/ 914400 w 3248648"/>
              <a:gd name="connsiteY27-10984" fmla="*/ 2334247 h 3496775"/>
              <a:gd name="connsiteX28-10985" fmla="*/ 1709331 w 3248648"/>
              <a:gd name="connsiteY28-10986" fmla="*/ 2380197 h 3496775"/>
              <a:gd name="connsiteX29-10987" fmla="*/ 1585267 w 3248648"/>
              <a:gd name="connsiteY29-10988" fmla="*/ 3248647 h 3496775"/>
              <a:gd name="connsiteX30-10989" fmla="*/ 1622026 w 3248648"/>
              <a:gd name="connsiteY30-10990" fmla="*/ 3239457 h 3496775"/>
              <a:gd name="connsiteX31-10991" fmla="*/ 1617432 w 3248648"/>
              <a:gd name="connsiteY31-10992" fmla="*/ 3386496 h 3496775"/>
              <a:gd name="connsiteX32-10993" fmla="*/ 1824205 w 3248648"/>
              <a:gd name="connsiteY32-10994" fmla="*/ 3450826 h 3496775"/>
              <a:gd name="connsiteX33-10995" fmla="*/ 1856370 w 3248648"/>
              <a:gd name="connsiteY33-10996" fmla="*/ 3391091 h 3496775"/>
              <a:gd name="connsiteX34-10997" fmla="*/ 1718521 w 3248648"/>
              <a:gd name="connsiteY34-10998" fmla="*/ 3303786 h 3496775"/>
              <a:gd name="connsiteX35-10999" fmla="*/ 1746091 w 3248648"/>
              <a:gd name="connsiteY35-11000" fmla="*/ 2908619 h 3496775"/>
              <a:gd name="connsiteX36-11001" fmla="*/ 1870155 w 3248648"/>
              <a:gd name="connsiteY36-11002" fmla="*/ 2623730 h 3496775"/>
              <a:gd name="connsiteX37-11003" fmla="*/ 1975840 w 3248648"/>
              <a:gd name="connsiteY37-11004" fmla="*/ 2844289 h 3496775"/>
              <a:gd name="connsiteX38-11005" fmla="*/ 2058549 w 3248648"/>
              <a:gd name="connsiteY38-11006" fmla="*/ 3060253 h 3496775"/>
              <a:gd name="connsiteX39-11007" fmla="*/ 2104499 w 3248648"/>
              <a:gd name="connsiteY39-11008" fmla="*/ 3358926 h 3496775"/>
              <a:gd name="connsiteX40-11009" fmla="*/ 2141259 w 3248648"/>
              <a:gd name="connsiteY40-11010" fmla="*/ 3326761 h 3496775"/>
              <a:gd name="connsiteX41-11011" fmla="*/ 2168828 w 3248648"/>
              <a:gd name="connsiteY41-11012" fmla="*/ 3496775 h 3496775"/>
              <a:gd name="connsiteX42-11013" fmla="*/ 2325058 w 3248648"/>
              <a:gd name="connsiteY42-11014" fmla="*/ 3496775 h 3496775"/>
              <a:gd name="connsiteX43-11015" fmla="*/ 2380197 w 3248648"/>
              <a:gd name="connsiteY43-11016" fmla="*/ 3455421 h 3496775"/>
              <a:gd name="connsiteX44-11017" fmla="*/ 2219373 w 3248648"/>
              <a:gd name="connsiteY44-11018" fmla="*/ 3358926 h 3496775"/>
              <a:gd name="connsiteX45-11019" fmla="*/ 2145854 w 3248648"/>
              <a:gd name="connsiteY45-11020" fmla="*/ 3087823 h 3496775"/>
              <a:gd name="connsiteX46-11021" fmla="*/ 2072334 w 3248648"/>
              <a:gd name="connsiteY46-11022" fmla="*/ 2609945 h 3496775"/>
              <a:gd name="connsiteX47-11023" fmla="*/ 2072334 w 3248648"/>
              <a:gd name="connsiteY47-11024" fmla="*/ 2357222 h 3496775"/>
              <a:gd name="connsiteX48-11025" fmla="*/ 2348033 w 3248648"/>
              <a:gd name="connsiteY48-11026" fmla="*/ 2173423 h 3496775"/>
              <a:gd name="connsiteX49-11027" fmla="*/ 2609946 w 3248648"/>
              <a:gd name="connsiteY49-11028" fmla="*/ 1787445 h 3496775"/>
              <a:gd name="connsiteX50-11029" fmla="*/ 2651301 w 3248648"/>
              <a:gd name="connsiteY50-11030" fmla="*/ 1438227 h 3496775"/>
              <a:gd name="connsiteX51-11031" fmla="*/ 2798340 w 3248648"/>
              <a:gd name="connsiteY51-11032" fmla="*/ 1387682 h 3496775"/>
              <a:gd name="connsiteX52-11033" fmla="*/ 2779960 w 3248648"/>
              <a:gd name="connsiteY52-11034" fmla="*/ 1291187 h 3496775"/>
              <a:gd name="connsiteX53-11035" fmla="*/ 2770770 w 3248648"/>
              <a:gd name="connsiteY53-11036" fmla="*/ 1231453 h 3496775"/>
              <a:gd name="connsiteX54-11037" fmla="*/ 2775365 w 3248648"/>
              <a:gd name="connsiteY54-11038" fmla="*/ 1102793 h 3496775"/>
              <a:gd name="connsiteX55-11039" fmla="*/ 2853480 w 3248648"/>
              <a:gd name="connsiteY55-11040" fmla="*/ 1185503 h 3496775"/>
              <a:gd name="connsiteX56-11041" fmla="*/ 2807530 w 3248648"/>
              <a:gd name="connsiteY56-11042" fmla="*/ 1066034 h 3496775"/>
              <a:gd name="connsiteX57-11043" fmla="*/ 2835100 w 3248648"/>
              <a:gd name="connsiteY57-11044" fmla="*/ 1020084 h 3496775"/>
              <a:gd name="connsiteX58-11045" fmla="*/ 2986734 w 3248648"/>
              <a:gd name="connsiteY58-11046" fmla="*/ 771955 h 3496775"/>
              <a:gd name="connsiteX59-11047" fmla="*/ 2729415 w 3248648"/>
              <a:gd name="connsiteY59-11048" fmla="*/ 868450 h 3496775"/>
              <a:gd name="connsiteX60-11049" fmla="*/ 3074039 w 3248648"/>
              <a:gd name="connsiteY60-11050" fmla="*/ 496257 h 3496775"/>
              <a:gd name="connsiteX61-11051" fmla="*/ 3248648 w 3248648"/>
              <a:gd name="connsiteY61-11052" fmla="*/ 27569 h 3496775"/>
              <a:gd name="connsiteX62-11053" fmla="*/ 3119988 w 3248648"/>
              <a:gd name="connsiteY62-11054" fmla="*/ 312458 h 3496775"/>
              <a:gd name="connsiteX63-11055" fmla="*/ 3074039 w 3248648"/>
              <a:gd name="connsiteY63-11056" fmla="*/ 27569 h 3496775"/>
              <a:gd name="connsiteX64-11057" fmla="*/ 3046469 w 3248648"/>
              <a:gd name="connsiteY64-11058" fmla="*/ 385977 h 3496775"/>
              <a:gd name="connsiteX65-11059" fmla="*/ 2968354 w 3248648"/>
              <a:gd name="connsiteY65-11060" fmla="*/ 464092 h 3496775"/>
              <a:gd name="connsiteX66-11061" fmla="*/ 2844290 w 3248648"/>
              <a:gd name="connsiteY66-11062" fmla="*/ 73519 h 3496775"/>
              <a:gd name="connsiteX67-11063" fmla="*/ 2876455 w 3248648"/>
              <a:gd name="connsiteY67-11064" fmla="*/ 523827 h 3496775"/>
              <a:gd name="connsiteX68-11065" fmla="*/ 2715630 w 3248648"/>
              <a:gd name="connsiteY68-11066" fmla="*/ 730601 h 3496775"/>
              <a:gd name="connsiteX69-11067" fmla="*/ 2660491 w 3248648"/>
              <a:gd name="connsiteY69-11068" fmla="*/ 583561 h 3496775"/>
              <a:gd name="connsiteX70-11069" fmla="*/ 2660491 w 3248648"/>
              <a:gd name="connsiteY70-11070" fmla="*/ 441117 h 3496775"/>
              <a:gd name="connsiteX71-11071" fmla="*/ 2586971 w 3248648"/>
              <a:gd name="connsiteY71-11072" fmla="*/ 643296 h 3496775"/>
              <a:gd name="connsiteX72-11073" fmla="*/ 2637516 w 3248648"/>
              <a:gd name="connsiteY72-11074" fmla="*/ 776550 h 3496775"/>
              <a:gd name="connsiteX73-11075" fmla="*/ 2632921 w 3248648"/>
              <a:gd name="connsiteY73-11076" fmla="*/ 836285 h 3496775"/>
              <a:gd name="connsiteX74-11077" fmla="*/ 2481287 w 3248648"/>
              <a:gd name="connsiteY74-11078" fmla="*/ 854665 h 3496775"/>
              <a:gd name="connsiteX75-11079" fmla="*/ 2393982 w 3248648"/>
              <a:gd name="connsiteY75-11080" fmla="*/ 753575 h 3496775"/>
              <a:gd name="connsiteX76-11081" fmla="*/ 2439932 w 3248648"/>
              <a:gd name="connsiteY76-11082" fmla="*/ 597346 h 3496775"/>
              <a:gd name="connsiteX77-11083" fmla="*/ 2430742 w 3248648"/>
              <a:gd name="connsiteY77-11084" fmla="*/ 431927 h 3496775"/>
              <a:gd name="connsiteX78-11085" fmla="*/ 2325058 w 3248648"/>
              <a:gd name="connsiteY78-11086" fmla="*/ 689246 h 3496775"/>
              <a:gd name="connsiteX79-11087" fmla="*/ 2040169 w 3248648"/>
              <a:gd name="connsiteY79-11088" fmla="*/ 459497 h 3496775"/>
              <a:gd name="connsiteX80-11089" fmla="*/ 2063144 w 3248648"/>
              <a:gd name="connsiteY80-11090" fmla="*/ 395167 h 3496775"/>
              <a:gd name="connsiteX81-11091" fmla="*/ 2348033 w 3248648"/>
              <a:gd name="connsiteY81-11092" fmla="*/ 206773 h 3496775"/>
              <a:gd name="connsiteX82-11093" fmla="*/ 2035574 w 3248648"/>
              <a:gd name="connsiteY82-11094" fmla="*/ 307863 h 3496775"/>
              <a:gd name="connsiteX83-11095" fmla="*/ 2150449 w 3248648"/>
              <a:gd name="connsiteY83-11096" fmla="*/ 0 h 3496775"/>
              <a:gd name="connsiteX84-11097" fmla="*/ 1966650 w 3248648"/>
              <a:gd name="connsiteY84-11098" fmla="*/ 257318 h 3496775"/>
              <a:gd name="connsiteX85-11099" fmla="*/ 1936870 w 3248648"/>
              <a:gd name="connsiteY85-11100" fmla="*/ 32164 h 3496775"/>
              <a:gd name="connsiteX86-11101" fmla="*/ 1901275 w 3248648"/>
              <a:gd name="connsiteY86-11102" fmla="*/ 208756 h 3496775"/>
              <a:gd name="connsiteX87-11103" fmla="*/ 1931363 w 3248648"/>
              <a:gd name="connsiteY87-11104" fmla="*/ 367315 h 3496775"/>
              <a:gd name="connsiteX88-11105" fmla="*/ 1837294 w 3248648"/>
              <a:gd name="connsiteY88-11106" fmla="*/ 288733 h 3496775"/>
              <a:gd name="connsiteX89-11107" fmla="*/ 1776782 w 3248648"/>
              <a:gd name="connsiteY89-11108" fmla="*/ 138130 h 3496775"/>
              <a:gd name="connsiteX90-11109" fmla="*/ 1812524 w 3248648"/>
              <a:gd name="connsiteY90-11110" fmla="*/ 363351 h 3496775"/>
              <a:gd name="connsiteX91-11111" fmla="*/ 2358415 w 3248648"/>
              <a:gd name="connsiteY91-11112" fmla="*/ 907420 h 3496775"/>
              <a:gd name="connsiteX92-11113" fmla="*/ 2235543 w 3248648"/>
              <a:gd name="connsiteY92-11114" fmla="*/ 830779 h 3496775"/>
              <a:gd name="connsiteX93-11115" fmla="*/ 2065635 w 3248648"/>
              <a:gd name="connsiteY93-11116" fmla="*/ 746314 h 3496775"/>
              <a:gd name="connsiteX94-11117" fmla="*/ 2108531 w 3248648"/>
              <a:gd name="connsiteY94-11118" fmla="*/ 998194 h 3496775"/>
              <a:gd name="connsiteX95-11119" fmla="*/ 2259254 w 3248648"/>
              <a:gd name="connsiteY95-11120" fmla="*/ 1067227 h 3496775"/>
              <a:gd name="connsiteX96-11121" fmla="*/ 2285163 w 3248648"/>
              <a:gd name="connsiteY96-11122" fmla="*/ 1144483 h 3496775"/>
              <a:gd name="connsiteX97-11123" fmla="*/ 2187208 w 3248648"/>
              <a:gd name="connsiteY97-11124" fmla="*/ 1396872 h 3496775"/>
              <a:gd name="connsiteX98-11125" fmla="*/ 1962055 w 3248648"/>
              <a:gd name="connsiteY98-11126" fmla="*/ 1419847 h 3496775"/>
              <a:gd name="connsiteX99-11127" fmla="*/ 1658786 w 3248648"/>
              <a:gd name="connsiteY99-11128" fmla="*/ 1452012 h 3496775"/>
              <a:gd name="connsiteX100-11129" fmla="*/ 514638 w 3248648"/>
              <a:gd name="connsiteY100-11130" fmla="*/ 1433632 h 3496775"/>
              <a:gd name="connsiteX0-11131" fmla="*/ 514638 w 3248648"/>
              <a:gd name="connsiteY0-11132" fmla="*/ 1433632 h 3496775"/>
              <a:gd name="connsiteX1-11133" fmla="*/ 514638 w 3248648"/>
              <a:gd name="connsiteY1-11134" fmla="*/ 1433632 h 3496775"/>
              <a:gd name="connsiteX2-11135" fmla="*/ 202179 w 3248648"/>
              <a:gd name="connsiteY2-11136" fmla="*/ 1603646 h 3496775"/>
              <a:gd name="connsiteX3-11137" fmla="*/ 18380 w 3248648"/>
              <a:gd name="connsiteY3-11138" fmla="*/ 1787445 h 3496775"/>
              <a:gd name="connsiteX4-11139" fmla="*/ 0 w 3248648"/>
              <a:gd name="connsiteY4-11140" fmla="*/ 2063143 h 3496775"/>
              <a:gd name="connsiteX5-11141" fmla="*/ 151635 w 3248648"/>
              <a:gd name="connsiteY5-11142" fmla="*/ 1952864 h 3496775"/>
              <a:gd name="connsiteX6-11143" fmla="*/ 188394 w 3248648"/>
              <a:gd name="connsiteY6-11144" fmla="*/ 2003409 h 3496775"/>
              <a:gd name="connsiteX7-11145" fmla="*/ 202179 w 3248648"/>
              <a:gd name="connsiteY7-11146" fmla="*/ 1856369 h 3496775"/>
              <a:gd name="connsiteX8-11147" fmla="*/ 280294 w 3248648"/>
              <a:gd name="connsiteY8-11148" fmla="*/ 2269917 h 3496775"/>
              <a:gd name="connsiteX9-11149" fmla="*/ 36760 w 3248648"/>
              <a:gd name="connsiteY9-11150" fmla="*/ 2550211 h 3496775"/>
              <a:gd name="connsiteX10-11151" fmla="*/ 45950 w 3248648"/>
              <a:gd name="connsiteY10-11152" fmla="*/ 3363521 h 3496775"/>
              <a:gd name="connsiteX11-11153" fmla="*/ 105685 w 3248648"/>
              <a:gd name="connsiteY11-11154" fmla="*/ 3326761 h 3496775"/>
              <a:gd name="connsiteX12-11155" fmla="*/ 133255 w 3248648"/>
              <a:gd name="connsiteY12-11156" fmla="*/ 3469206 h 3496775"/>
              <a:gd name="connsiteX13-11157" fmla="*/ 298674 w 3248648"/>
              <a:gd name="connsiteY13-11158" fmla="*/ 3464611 h 3496775"/>
              <a:gd name="connsiteX14-11159" fmla="*/ 353813 w 3248648"/>
              <a:gd name="connsiteY14-11160" fmla="*/ 3427851 h 3496775"/>
              <a:gd name="connsiteX15-11161" fmla="*/ 174609 w 3248648"/>
              <a:gd name="connsiteY15-11162" fmla="*/ 3276217 h 3496775"/>
              <a:gd name="connsiteX16-11163" fmla="*/ 170014 w 3248648"/>
              <a:gd name="connsiteY16-11164" fmla="*/ 2720225 h 3496775"/>
              <a:gd name="connsiteX17-11165" fmla="*/ 390573 w 3248648"/>
              <a:gd name="connsiteY17-11166" fmla="*/ 2605350 h 3496775"/>
              <a:gd name="connsiteX18-11167" fmla="*/ 298674 w 3248648"/>
              <a:gd name="connsiteY18-11168" fmla="*/ 2734010 h 3496775"/>
              <a:gd name="connsiteX19-11169" fmla="*/ 680057 w 3248648"/>
              <a:gd name="connsiteY19-11170" fmla="*/ 3294597 h 3496775"/>
              <a:gd name="connsiteX20-11171" fmla="*/ 721411 w 3248648"/>
              <a:gd name="connsiteY20-11172" fmla="*/ 3262432 h 3496775"/>
              <a:gd name="connsiteX21-11173" fmla="*/ 735196 w 3248648"/>
              <a:gd name="connsiteY21-11174" fmla="*/ 3363521 h 3496775"/>
              <a:gd name="connsiteX22-11175" fmla="*/ 928185 w 3248648"/>
              <a:gd name="connsiteY22-11176" fmla="*/ 3363521 h 3496775"/>
              <a:gd name="connsiteX23-11177" fmla="*/ 974135 w 3248648"/>
              <a:gd name="connsiteY23-11178" fmla="*/ 3331356 h 3496775"/>
              <a:gd name="connsiteX24-11179" fmla="*/ 758171 w 3248648"/>
              <a:gd name="connsiteY24-11180" fmla="*/ 3193507 h 3496775"/>
              <a:gd name="connsiteX25-11181" fmla="*/ 510043 w 3248648"/>
              <a:gd name="connsiteY25-11182" fmla="*/ 2821314 h 3496775"/>
              <a:gd name="connsiteX26-11183" fmla="*/ 519233 w 3248648"/>
              <a:gd name="connsiteY26-11184" fmla="*/ 2738605 h 3496775"/>
              <a:gd name="connsiteX27-11185" fmla="*/ 914400 w 3248648"/>
              <a:gd name="connsiteY27-11186" fmla="*/ 2334247 h 3496775"/>
              <a:gd name="connsiteX28-11187" fmla="*/ 1709331 w 3248648"/>
              <a:gd name="connsiteY28-11188" fmla="*/ 2380197 h 3496775"/>
              <a:gd name="connsiteX29-11189" fmla="*/ 1585267 w 3248648"/>
              <a:gd name="connsiteY29-11190" fmla="*/ 3248647 h 3496775"/>
              <a:gd name="connsiteX30-11191" fmla="*/ 1622026 w 3248648"/>
              <a:gd name="connsiteY30-11192" fmla="*/ 3239457 h 3496775"/>
              <a:gd name="connsiteX31-11193" fmla="*/ 1617432 w 3248648"/>
              <a:gd name="connsiteY31-11194" fmla="*/ 3386496 h 3496775"/>
              <a:gd name="connsiteX32-11195" fmla="*/ 1824205 w 3248648"/>
              <a:gd name="connsiteY32-11196" fmla="*/ 3450826 h 3496775"/>
              <a:gd name="connsiteX33-11197" fmla="*/ 1856370 w 3248648"/>
              <a:gd name="connsiteY33-11198" fmla="*/ 3391091 h 3496775"/>
              <a:gd name="connsiteX34-11199" fmla="*/ 1718521 w 3248648"/>
              <a:gd name="connsiteY34-11200" fmla="*/ 3303786 h 3496775"/>
              <a:gd name="connsiteX35-11201" fmla="*/ 1746091 w 3248648"/>
              <a:gd name="connsiteY35-11202" fmla="*/ 2908619 h 3496775"/>
              <a:gd name="connsiteX36-11203" fmla="*/ 1870155 w 3248648"/>
              <a:gd name="connsiteY36-11204" fmla="*/ 2623730 h 3496775"/>
              <a:gd name="connsiteX37-11205" fmla="*/ 1975840 w 3248648"/>
              <a:gd name="connsiteY37-11206" fmla="*/ 2844289 h 3496775"/>
              <a:gd name="connsiteX38-11207" fmla="*/ 2058549 w 3248648"/>
              <a:gd name="connsiteY38-11208" fmla="*/ 3060253 h 3496775"/>
              <a:gd name="connsiteX39-11209" fmla="*/ 2104499 w 3248648"/>
              <a:gd name="connsiteY39-11210" fmla="*/ 3358926 h 3496775"/>
              <a:gd name="connsiteX40-11211" fmla="*/ 2141259 w 3248648"/>
              <a:gd name="connsiteY40-11212" fmla="*/ 3326761 h 3496775"/>
              <a:gd name="connsiteX41-11213" fmla="*/ 2168828 w 3248648"/>
              <a:gd name="connsiteY41-11214" fmla="*/ 3496775 h 3496775"/>
              <a:gd name="connsiteX42-11215" fmla="*/ 2325058 w 3248648"/>
              <a:gd name="connsiteY42-11216" fmla="*/ 3496775 h 3496775"/>
              <a:gd name="connsiteX43-11217" fmla="*/ 2380197 w 3248648"/>
              <a:gd name="connsiteY43-11218" fmla="*/ 3455421 h 3496775"/>
              <a:gd name="connsiteX44-11219" fmla="*/ 2219373 w 3248648"/>
              <a:gd name="connsiteY44-11220" fmla="*/ 3358926 h 3496775"/>
              <a:gd name="connsiteX45-11221" fmla="*/ 2145854 w 3248648"/>
              <a:gd name="connsiteY45-11222" fmla="*/ 3087823 h 3496775"/>
              <a:gd name="connsiteX46-11223" fmla="*/ 2072334 w 3248648"/>
              <a:gd name="connsiteY46-11224" fmla="*/ 2609945 h 3496775"/>
              <a:gd name="connsiteX47-11225" fmla="*/ 2072334 w 3248648"/>
              <a:gd name="connsiteY47-11226" fmla="*/ 2357222 h 3496775"/>
              <a:gd name="connsiteX48-11227" fmla="*/ 2348033 w 3248648"/>
              <a:gd name="connsiteY48-11228" fmla="*/ 2173423 h 3496775"/>
              <a:gd name="connsiteX49-11229" fmla="*/ 2609946 w 3248648"/>
              <a:gd name="connsiteY49-11230" fmla="*/ 1787445 h 3496775"/>
              <a:gd name="connsiteX50-11231" fmla="*/ 2651301 w 3248648"/>
              <a:gd name="connsiteY50-11232" fmla="*/ 1438227 h 3496775"/>
              <a:gd name="connsiteX51-11233" fmla="*/ 2798340 w 3248648"/>
              <a:gd name="connsiteY51-11234" fmla="*/ 1387682 h 3496775"/>
              <a:gd name="connsiteX52-11235" fmla="*/ 2779960 w 3248648"/>
              <a:gd name="connsiteY52-11236" fmla="*/ 1291187 h 3496775"/>
              <a:gd name="connsiteX53-11237" fmla="*/ 2770770 w 3248648"/>
              <a:gd name="connsiteY53-11238" fmla="*/ 1231453 h 3496775"/>
              <a:gd name="connsiteX54-11239" fmla="*/ 2775365 w 3248648"/>
              <a:gd name="connsiteY54-11240" fmla="*/ 1102793 h 3496775"/>
              <a:gd name="connsiteX55-11241" fmla="*/ 2853480 w 3248648"/>
              <a:gd name="connsiteY55-11242" fmla="*/ 1185503 h 3496775"/>
              <a:gd name="connsiteX56-11243" fmla="*/ 2807530 w 3248648"/>
              <a:gd name="connsiteY56-11244" fmla="*/ 1066034 h 3496775"/>
              <a:gd name="connsiteX57-11245" fmla="*/ 2835100 w 3248648"/>
              <a:gd name="connsiteY57-11246" fmla="*/ 1020084 h 3496775"/>
              <a:gd name="connsiteX58-11247" fmla="*/ 2986734 w 3248648"/>
              <a:gd name="connsiteY58-11248" fmla="*/ 771955 h 3496775"/>
              <a:gd name="connsiteX59-11249" fmla="*/ 2729415 w 3248648"/>
              <a:gd name="connsiteY59-11250" fmla="*/ 868450 h 3496775"/>
              <a:gd name="connsiteX60-11251" fmla="*/ 3074039 w 3248648"/>
              <a:gd name="connsiteY60-11252" fmla="*/ 496257 h 3496775"/>
              <a:gd name="connsiteX61-11253" fmla="*/ 3248648 w 3248648"/>
              <a:gd name="connsiteY61-11254" fmla="*/ 27569 h 3496775"/>
              <a:gd name="connsiteX62-11255" fmla="*/ 3119988 w 3248648"/>
              <a:gd name="connsiteY62-11256" fmla="*/ 312458 h 3496775"/>
              <a:gd name="connsiteX63-11257" fmla="*/ 3074039 w 3248648"/>
              <a:gd name="connsiteY63-11258" fmla="*/ 27569 h 3496775"/>
              <a:gd name="connsiteX64-11259" fmla="*/ 3046469 w 3248648"/>
              <a:gd name="connsiteY64-11260" fmla="*/ 385977 h 3496775"/>
              <a:gd name="connsiteX65-11261" fmla="*/ 2968354 w 3248648"/>
              <a:gd name="connsiteY65-11262" fmla="*/ 464092 h 3496775"/>
              <a:gd name="connsiteX66-11263" fmla="*/ 2844290 w 3248648"/>
              <a:gd name="connsiteY66-11264" fmla="*/ 73519 h 3496775"/>
              <a:gd name="connsiteX67-11265" fmla="*/ 2876455 w 3248648"/>
              <a:gd name="connsiteY67-11266" fmla="*/ 523827 h 3496775"/>
              <a:gd name="connsiteX68-11267" fmla="*/ 2715630 w 3248648"/>
              <a:gd name="connsiteY68-11268" fmla="*/ 730601 h 3496775"/>
              <a:gd name="connsiteX69-11269" fmla="*/ 2660491 w 3248648"/>
              <a:gd name="connsiteY69-11270" fmla="*/ 583561 h 3496775"/>
              <a:gd name="connsiteX70-11271" fmla="*/ 2660491 w 3248648"/>
              <a:gd name="connsiteY70-11272" fmla="*/ 441117 h 3496775"/>
              <a:gd name="connsiteX71-11273" fmla="*/ 2586971 w 3248648"/>
              <a:gd name="connsiteY71-11274" fmla="*/ 643296 h 3496775"/>
              <a:gd name="connsiteX72-11275" fmla="*/ 2637516 w 3248648"/>
              <a:gd name="connsiteY72-11276" fmla="*/ 776550 h 3496775"/>
              <a:gd name="connsiteX73-11277" fmla="*/ 2632921 w 3248648"/>
              <a:gd name="connsiteY73-11278" fmla="*/ 836285 h 3496775"/>
              <a:gd name="connsiteX74-11279" fmla="*/ 2481287 w 3248648"/>
              <a:gd name="connsiteY74-11280" fmla="*/ 854665 h 3496775"/>
              <a:gd name="connsiteX75-11281" fmla="*/ 2393982 w 3248648"/>
              <a:gd name="connsiteY75-11282" fmla="*/ 753575 h 3496775"/>
              <a:gd name="connsiteX76-11283" fmla="*/ 2439932 w 3248648"/>
              <a:gd name="connsiteY76-11284" fmla="*/ 597346 h 3496775"/>
              <a:gd name="connsiteX77-11285" fmla="*/ 2430742 w 3248648"/>
              <a:gd name="connsiteY77-11286" fmla="*/ 431927 h 3496775"/>
              <a:gd name="connsiteX78-11287" fmla="*/ 2325058 w 3248648"/>
              <a:gd name="connsiteY78-11288" fmla="*/ 689246 h 3496775"/>
              <a:gd name="connsiteX79-11289" fmla="*/ 2040169 w 3248648"/>
              <a:gd name="connsiteY79-11290" fmla="*/ 459497 h 3496775"/>
              <a:gd name="connsiteX80-11291" fmla="*/ 2063144 w 3248648"/>
              <a:gd name="connsiteY80-11292" fmla="*/ 395167 h 3496775"/>
              <a:gd name="connsiteX81-11293" fmla="*/ 2348033 w 3248648"/>
              <a:gd name="connsiteY81-11294" fmla="*/ 206773 h 3496775"/>
              <a:gd name="connsiteX82-11295" fmla="*/ 2035574 w 3248648"/>
              <a:gd name="connsiteY82-11296" fmla="*/ 307863 h 3496775"/>
              <a:gd name="connsiteX83-11297" fmla="*/ 2150449 w 3248648"/>
              <a:gd name="connsiteY83-11298" fmla="*/ 0 h 3496775"/>
              <a:gd name="connsiteX84-11299" fmla="*/ 1966650 w 3248648"/>
              <a:gd name="connsiteY84-11300" fmla="*/ 257318 h 3496775"/>
              <a:gd name="connsiteX85-11301" fmla="*/ 1936870 w 3248648"/>
              <a:gd name="connsiteY85-11302" fmla="*/ 32164 h 3496775"/>
              <a:gd name="connsiteX86-11303" fmla="*/ 1901275 w 3248648"/>
              <a:gd name="connsiteY86-11304" fmla="*/ 208756 h 3496775"/>
              <a:gd name="connsiteX87-11305" fmla="*/ 1931363 w 3248648"/>
              <a:gd name="connsiteY87-11306" fmla="*/ 367315 h 3496775"/>
              <a:gd name="connsiteX88-11307" fmla="*/ 1837294 w 3248648"/>
              <a:gd name="connsiteY88-11308" fmla="*/ 288733 h 3496775"/>
              <a:gd name="connsiteX89-11309" fmla="*/ 1776782 w 3248648"/>
              <a:gd name="connsiteY89-11310" fmla="*/ 138130 h 3496775"/>
              <a:gd name="connsiteX90-11311" fmla="*/ 1812524 w 3248648"/>
              <a:gd name="connsiteY90-11312" fmla="*/ 363351 h 3496775"/>
              <a:gd name="connsiteX91-11313" fmla="*/ 2358415 w 3248648"/>
              <a:gd name="connsiteY91-11314" fmla="*/ 907420 h 3496775"/>
              <a:gd name="connsiteX92-11315" fmla="*/ 2235543 w 3248648"/>
              <a:gd name="connsiteY92-11316" fmla="*/ 830779 h 3496775"/>
              <a:gd name="connsiteX93-11317" fmla="*/ 2065635 w 3248648"/>
              <a:gd name="connsiteY93-11318" fmla="*/ 746314 h 3496775"/>
              <a:gd name="connsiteX94-11319" fmla="*/ 2108531 w 3248648"/>
              <a:gd name="connsiteY94-11320" fmla="*/ 998194 h 3496775"/>
              <a:gd name="connsiteX95-11321" fmla="*/ 2259254 w 3248648"/>
              <a:gd name="connsiteY95-11322" fmla="*/ 1067227 h 3496775"/>
              <a:gd name="connsiteX96-11323" fmla="*/ 2285163 w 3248648"/>
              <a:gd name="connsiteY96-11324" fmla="*/ 1144483 h 3496775"/>
              <a:gd name="connsiteX97-11325" fmla="*/ 2187208 w 3248648"/>
              <a:gd name="connsiteY97-11326" fmla="*/ 1396872 h 3496775"/>
              <a:gd name="connsiteX98-11327" fmla="*/ 1962055 w 3248648"/>
              <a:gd name="connsiteY98-11328" fmla="*/ 1419847 h 3496775"/>
              <a:gd name="connsiteX99-11329" fmla="*/ 1658786 w 3248648"/>
              <a:gd name="connsiteY99-11330" fmla="*/ 1452012 h 3496775"/>
              <a:gd name="connsiteX100-11331" fmla="*/ 514638 w 3248648"/>
              <a:gd name="connsiteY100-11332" fmla="*/ 1433632 h 3496775"/>
              <a:gd name="connsiteX0-11333" fmla="*/ 514638 w 3248648"/>
              <a:gd name="connsiteY0-11334" fmla="*/ 1433632 h 3496775"/>
              <a:gd name="connsiteX1-11335" fmla="*/ 514638 w 3248648"/>
              <a:gd name="connsiteY1-11336" fmla="*/ 1433632 h 3496775"/>
              <a:gd name="connsiteX2-11337" fmla="*/ 202179 w 3248648"/>
              <a:gd name="connsiteY2-11338" fmla="*/ 1603646 h 3496775"/>
              <a:gd name="connsiteX3-11339" fmla="*/ 18380 w 3248648"/>
              <a:gd name="connsiteY3-11340" fmla="*/ 1787445 h 3496775"/>
              <a:gd name="connsiteX4-11341" fmla="*/ 0 w 3248648"/>
              <a:gd name="connsiteY4-11342" fmla="*/ 2063143 h 3496775"/>
              <a:gd name="connsiteX5-11343" fmla="*/ 151635 w 3248648"/>
              <a:gd name="connsiteY5-11344" fmla="*/ 1952864 h 3496775"/>
              <a:gd name="connsiteX6-11345" fmla="*/ 188394 w 3248648"/>
              <a:gd name="connsiteY6-11346" fmla="*/ 2003409 h 3496775"/>
              <a:gd name="connsiteX7-11347" fmla="*/ 202179 w 3248648"/>
              <a:gd name="connsiteY7-11348" fmla="*/ 1856369 h 3496775"/>
              <a:gd name="connsiteX8-11349" fmla="*/ 280294 w 3248648"/>
              <a:gd name="connsiteY8-11350" fmla="*/ 2269917 h 3496775"/>
              <a:gd name="connsiteX9-11351" fmla="*/ 36760 w 3248648"/>
              <a:gd name="connsiteY9-11352" fmla="*/ 2550211 h 3496775"/>
              <a:gd name="connsiteX10-11353" fmla="*/ 45950 w 3248648"/>
              <a:gd name="connsiteY10-11354" fmla="*/ 3363521 h 3496775"/>
              <a:gd name="connsiteX11-11355" fmla="*/ 105685 w 3248648"/>
              <a:gd name="connsiteY11-11356" fmla="*/ 3326761 h 3496775"/>
              <a:gd name="connsiteX12-11357" fmla="*/ 133255 w 3248648"/>
              <a:gd name="connsiteY12-11358" fmla="*/ 3469206 h 3496775"/>
              <a:gd name="connsiteX13-11359" fmla="*/ 298674 w 3248648"/>
              <a:gd name="connsiteY13-11360" fmla="*/ 3464611 h 3496775"/>
              <a:gd name="connsiteX14-11361" fmla="*/ 353813 w 3248648"/>
              <a:gd name="connsiteY14-11362" fmla="*/ 3427851 h 3496775"/>
              <a:gd name="connsiteX15-11363" fmla="*/ 174609 w 3248648"/>
              <a:gd name="connsiteY15-11364" fmla="*/ 3276217 h 3496775"/>
              <a:gd name="connsiteX16-11365" fmla="*/ 170014 w 3248648"/>
              <a:gd name="connsiteY16-11366" fmla="*/ 2720225 h 3496775"/>
              <a:gd name="connsiteX17-11367" fmla="*/ 390573 w 3248648"/>
              <a:gd name="connsiteY17-11368" fmla="*/ 2605350 h 3496775"/>
              <a:gd name="connsiteX18-11369" fmla="*/ 298674 w 3248648"/>
              <a:gd name="connsiteY18-11370" fmla="*/ 2734010 h 3496775"/>
              <a:gd name="connsiteX19-11371" fmla="*/ 680057 w 3248648"/>
              <a:gd name="connsiteY19-11372" fmla="*/ 3294597 h 3496775"/>
              <a:gd name="connsiteX20-11373" fmla="*/ 721411 w 3248648"/>
              <a:gd name="connsiteY20-11374" fmla="*/ 3262432 h 3496775"/>
              <a:gd name="connsiteX21-11375" fmla="*/ 735196 w 3248648"/>
              <a:gd name="connsiteY21-11376" fmla="*/ 3363521 h 3496775"/>
              <a:gd name="connsiteX22-11377" fmla="*/ 928185 w 3248648"/>
              <a:gd name="connsiteY22-11378" fmla="*/ 3363521 h 3496775"/>
              <a:gd name="connsiteX23-11379" fmla="*/ 974135 w 3248648"/>
              <a:gd name="connsiteY23-11380" fmla="*/ 3331356 h 3496775"/>
              <a:gd name="connsiteX24-11381" fmla="*/ 758171 w 3248648"/>
              <a:gd name="connsiteY24-11382" fmla="*/ 3193507 h 3496775"/>
              <a:gd name="connsiteX25-11383" fmla="*/ 510043 w 3248648"/>
              <a:gd name="connsiteY25-11384" fmla="*/ 2821314 h 3496775"/>
              <a:gd name="connsiteX26-11385" fmla="*/ 519233 w 3248648"/>
              <a:gd name="connsiteY26-11386" fmla="*/ 2738605 h 3496775"/>
              <a:gd name="connsiteX27-11387" fmla="*/ 914400 w 3248648"/>
              <a:gd name="connsiteY27-11388" fmla="*/ 2334247 h 3496775"/>
              <a:gd name="connsiteX28-11389" fmla="*/ 1709331 w 3248648"/>
              <a:gd name="connsiteY28-11390" fmla="*/ 2380197 h 3496775"/>
              <a:gd name="connsiteX29-11391" fmla="*/ 1585267 w 3248648"/>
              <a:gd name="connsiteY29-11392" fmla="*/ 3248647 h 3496775"/>
              <a:gd name="connsiteX30-11393" fmla="*/ 1622026 w 3248648"/>
              <a:gd name="connsiteY30-11394" fmla="*/ 3239457 h 3496775"/>
              <a:gd name="connsiteX31-11395" fmla="*/ 1617432 w 3248648"/>
              <a:gd name="connsiteY31-11396" fmla="*/ 3386496 h 3496775"/>
              <a:gd name="connsiteX32-11397" fmla="*/ 1824205 w 3248648"/>
              <a:gd name="connsiteY32-11398" fmla="*/ 3450826 h 3496775"/>
              <a:gd name="connsiteX33-11399" fmla="*/ 1856370 w 3248648"/>
              <a:gd name="connsiteY33-11400" fmla="*/ 3391091 h 3496775"/>
              <a:gd name="connsiteX34-11401" fmla="*/ 1718521 w 3248648"/>
              <a:gd name="connsiteY34-11402" fmla="*/ 3303786 h 3496775"/>
              <a:gd name="connsiteX35-11403" fmla="*/ 1746091 w 3248648"/>
              <a:gd name="connsiteY35-11404" fmla="*/ 2908619 h 3496775"/>
              <a:gd name="connsiteX36-11405" fmla="*/ 1870155 w 3248648"/>
              <a:gd name="connsiteY36-11406" fmla="*/ 2623730 h 3496775"/>
              <a:gd name="connsiteX37-11407" fmla="*/ 1975840 w 3248648"/>
              <a:gd name="connsiteY37-11408" fmla="*/ 2844289 h 3496775"/>
              <a:gd name="connsiteX38-11409" fmla="*/ 2058549 w 3248648"/>
              <a:gd name="connsiteY38-11410" fmla="*/ 3060253 h 3496775"/>
              <a:gd name="connsiteX39-11411" fmla="*/ 2104499 w 3248648"/>
              <a:gd name="connsiteY39-11412" fmla="*/ 3358926 h 3496775"/>
              <a:gd name="connsiteX40-11413" fmla="*/ 2141259 w 3248648"/>
              <a:gd name="connsiteY40-11414" fmla="*/ 3326761 h 3496775"/>
              <a:gd name="connsiteX41-11415" fmla="*/ 2168828 w 3248648"/>
              <a:gd name="connsiteY41-11416" fmla="*/ 3496775 h 3496775"/>
              <a:gd name="connsiteX42-11417" fmla="*/ 2325058 w 3248648"/>
              <a:gd name="connsiteY42-11418" fmla="*/ 3496775 h 3496775"/>
              <a:gd name="connsiteX43-11419" fmla="*/ 2380197 w 3248648"/>
              <a:gd name="connsiteY43-11420" fmla="*/ 3455421 h 3496775"/>
              <a:gd name="connsiteX44-11421" fmla="*/ 2219373 w 3248648"/>
              <a:gd name="connsiteY44-11422" fmla="*/ 3358926 h 3496775"/>
              <a:gd name="connsiteX45-11423" fmla="*/ 2145854 w 3248648"/>
              <a:gd name="connsiteY45-11424" fmla="*/ 3087823 h 3496775"/>
              <a:gd name="connsiteX46-11425" fmla="*/ 2072334 w 3248648"/>
              <a:gd name="connsiteY46-11426" fmla="*/ 2609945 h 3496775"/>
              <a:gd name="connsiteX47-11427" fmla="*/ 2072334 w 3248648"/>
              <a:gd name="connsiteY47-11428" fmla="*/ 2357222 h 3496775"/>
              <a:gd name="connsiteX48-11429" fmla="*/ 2348033 w 3248648"/>
              <a:gd name="connsiteY48-11430" fmla="*/ 2173423 h 3496775"/>
              <a:gd name="connsiteX49-11431" fmla="*/ 2609946 w 3248648"/>
              <a:gd name="connsiteY49-11432" fmla="*/ 1787445 h 3496775"/>
              <a:gd name="connsiteX50-11433" fmla="*/ 2651301 w 3248648"/>
              <a:gd name="connsiteY50-11434" fmla="*/ 1438227 h 3496775"/>
              <a:gd name="connsiteX51-11435" fmla="*/ 2798340 w 3248648"/>
              <a:gd name="connsiteY51-11436" fmla="*/ 1387682 h 3496775"/>
              <a:gd name="connsiteX52-11437" fmla="*/ 2779960 w 3248648"/>
              <a:gd name="connsiteY52-11438" fmla="*/ 1291187 h 3496775"/>
              <a:gd name="connsiteX53-11439" fmla="*/ 2770770 w 3248648"/>
              <a:gd name="connsiteY53-11440" fmla="*/ 1231453 h 3496775"/>
              <a:gd name="connsiteX54-11441" fmla="*/ 2775365 w 3248648"/>
              <a:gd name="connsiteY54-11442" fmla="*/ 1102793 h 3496775"/>
              <a:gd name="connsiteX55-11443" fmla="*/ 2853480 w 3248648"/>
              <a:gd name="connsiteY55-11444" fmla="*/ 1185503 h 3496775"/>
              <a:gd name="connsiteX56-11445" fmla="*/ 2807530 w 3248648"/>
              <a:gd name="connsiteY56-11446" fmla="*/ 1066034 h 3496775"/>
              <a:gd name="connsiteX57-11447" fmla="*/ 2835100 w 3248648"/>
              <a:gd name="connsiteY57-11448" fmla="*/ 1020084 h 3496775"/>
              <a:gd name="connsiteX58-11449" fmla="*/ 2986734 w 3248648"/>
              <a:gd name="connsiteY58-11450" fmla="*/ 771955 h 3496775"/>
              <a:gd name="connsiteX59-11451" fmla="*/ 2729415 w 3248648"/>
              <a:gd name="connsiteY59-11452" fmla="*/ 868450 h 3496775"/>
              <a:gd name="connsiteX60-11453" fmla="*/ 3074039 w 3248648"/>
              <a:gd name="connsiteY60-11454" fmla="*/ 496257 h 3496775"/>
              <a:gd name="connsiteX61-11455" fmla="*/ 3248648 w 3248648"/>
              <a:gd name="connsiteY61-11456" fmla="*/ 27569 h 3496775"/>
              <a:gd name="connsiteX62-11457" fmla="*/ 3119988 w 3248648"/>
              <a:gd name="connsiteY62-11458" fmla="*/ 312458 h 3496775"/>
              <a:gd name="connsiteX63-11459" fmla="*/ 3074039 w 3248648"/>
              <a:gd name="connsiteY63-11460" fmla="*/ 27569 h 3496775"/>
              <a:gd name="connsiteX64-11461" fmla="*/ 3046469 w 3248648"/>
              <a:gd name="connsiteY64-11462" fmla="*/ 385977 h 3496775"/>
              <a:gd name="connsiteX65-11463" fmla="*/ 2968354 w 3248648"/>
              <a:gd name="connsiteY65-11464" fmla="*/ 464092 h 3496775"/>
              <a:gd name="connsiteX66-11465" fmla="*/ 2844290 w 3248648"/>
              <a:gd name="connsiteY66-11466" fmla="*/ 73519 h 3496775"/>
              <a:gd name="connsiteX67-11467" fmla="*/ 2876455 w 3248648"/>
              <a:gd name="connsiteY67-11468" fmla="*/ 523827 h 3496775"/>
              <a:gd name="connsiteX68-11469" fmla="*/ 2715630 w 3248648"/>
              <a:gd name="connsiteY68-11470" fmla="*/ 730601 h 3496775"/>
              <a:gd name="connsiteX69-11471" fmla="*/ 2660491 w 3248648"/>
              <a:gd name="connsiteY69-11472" fmla="*/ 583561 h 3496775"/>
              <a:gd name="connsiteX70-11473" fmla="*/ 2660491 w 3248648"/>
              <a:gd name="connsiteY70-11474" fmla="*/ 441117 h 3496775"/>
              <a:gd name="connsiteX71-11475" fmla="*/ 2586971 w 3248648"/>
              <a:gd name="connsiteY71-11476" fmla="*/ 643296 h 3496775"/>
              <a:gd name="connsiteX72-11477" fmla="*/ 2637516 w 3248648"/>
              <a:gd name="connsiteY72-11478" fmla="*/ 776550 h 3496775"/>
              <a:gd name="connsiteX73-11479" fmla="*/ 2632921 w 3248648"/>
              <a:gd name="connsiteY73-11480" fmla="*/ 836285 h 3496775"/>
              <a:gd name="connsiteX74-11481" fmla="*/ 2481287 w 3248648"/>
              <a:gd name="connsiteY74-11482" fmla="*/ 854665 h 3496775"/>
              <a:gd name="connsiteX75-11483" fmla="*/ 2393982 w 3248648"/>
              <a:gd name="connsiteY75-11484" fmla="*/ 753575 h 3496775"/>
              <a:gd name="connsiteX76-11485" fmla="*/ 2439932 w 3248648"/>
              <a:gd name="connsiteY76-11486" fmla="*/ 597346 h 3496775"/>
              <a:gd name="connsiteX77-11487" fmla="*/ 2430742 w 3248648"/>
              <a:gd name="connsiteY77-11488" fmla="*/ 431927 h 3496775"/>
              <a:gd name="connsiteX78-11489" fmla="*/ 2325058 w 3248648"/>
              <a:gd name="connsiteY78-11490" fmla="*/ 689246 h 3496775"/>
              <a:gd name="connsiteX79-11491" fmla="*/ 2040169 w 3248648"/>
              <a:gd name="connsiteY79-11492" fmla="*/ 459497 h 3496775"/>
              <a:gd name="connsiteX80-11493" fmla="*/ 2063144 w 3248648"/>
              <a:gd name="connsiteY80-11494" fmla="*/ 395167 h 3496775"/>
              <a:gd name="connsiteX81-11495" fmla="*/ 2348033 w 3248648"/>
              <a:gd name="connsiteY81-11496" fmla="*/ 206773 h 3496775"/>
              <a:gd name="connsiteX82-11497" fmla="*/ 2035574 w 3248648"/>
              <a:gd name="connsiteY82-11498" fmla="*/ 307863 h 3496775"/>
              <a:gd name="connsiteX83-11499" fmla="*/ 2150449 w 3248648"/>
              <a:gd name="connsiteY83-11500" fmla="*/ 0 h 3496775"/>
              <a:gd name="connsiteX84-11501" fmla="*/ 1966650 w 3248648"/>
              <a:gd name="connsiteY84-11502" fmla="*/ 257318 h 3496775"/>
              <a:gd name="connsiteX85-11503" fmla="*/ 1936870 w 3248648"/>
              <a:gd name="connsiteY85-11504" fmla="*/ 32164 h 3496775"/>
              <a:gd name="connsiteX86-11505" fmla="*/ 1901275 w 3248648"/>
              <a:gd name="connsiteY86-11506" fmla="*/ 208756 h 3496775"/>
              <a:gd name="connsiteX87-11507" fmla="*/ 1931363 w 3248648"/>
              <a:gd name="connsiteY87-11508" fmla="*/ 367315 h 3496775"/>
              <a:gd name="connsiteX88-11509" fmla="*/ 1837294 w 3248648"/>
              <a:gd name="connsiteY88-11510" fmla="*/ 288733 h 3496775"/>
              <a:gd name="connsiteX89-11511" fmla="*/ 1776782 w 3248648"/>
              <a:gd name="connsiteY89-11512" fmla="*/ 138130 h 3496775"/>
              <a:gd name="connsiteX90-11513" fmla="*/ 1812524 w 3248648"/>
              <a:gd name="connsiteY90-11514" fmla="*/ 363351 h 3496775"/>
              <a:gd name="connsiteX91-11515" fmla="*/ 2358415 w 3248648"/>
              <a:gd name="connsiteY91-11516" fmla="*/ 907420 h 3496775"/>
              <a:gd name="connsiteX92-11517" fmla="*/ 2235543 w 3248648"/>
              <a:gd name="connsiteY92-11518" fmla="*/ 830779 h 3496775"/>
              <a:gd name="connsiteX93-11519" fmla="*/ 2065635 w 3248648"/>
              <a:gd name="connsiteY93-11520" fmla="*/ 746314 h 3496775"/>
              <a:gd name="connsiteX94-11521" fmla="*/ 2108531 w 3248648"/>
              <a:gd name="connsiteY94-11522" fmla="*/ 998194 h 3496775"/>
              <a:gd name="connsiteX95-11523" fmla="*/ 2259254 w 3248648"/>
              <a:gd name="connsiteY95-11524" fmla="*/ 1067227 h 3496775"/>
              <a:gd name="connsiteX96-11525" fmla="*/ 2285163 w 3248648"/>
              <a:gd name="connsiteY96-11526" fmla="*/ 1144483 h 3496775"/>
              <a:gd name="connsiteX97-11527" fmla="*/ 2187208 w 3248648"/>
              <a:gd name="connsiteY97-11528" fmla="*/ 1396872 h 3496775"/>
              <a:gd name="connsiteX98-11529" fmla="*/ 1962055 w 3248648"/>
              <a:gd name="connsiteY98-11530" fmla="*/ 1419847 h 3496775"/>
              <a:gd name="connsiteX99-11531" fmla="*/ 1658786 w 3248648"/>
              <a:gd name="connsiteY99-11532" fmla="*/ 1452012 h 3496775"/>
              <a:gd name="connsiteX100-11533" fmla="*/ 514638 w 3248648"/>
              <a:gd name="connsiteY100-11534" fmla="*/ 1433632 h 3496775"/>
              <a:gd name="connsiteX0-11535" fmla="*/ 514638 w 3248648"/>
              <a:gd name="connsiteY0-11536" fmla="*/ 1433632 h 3496775"/>
              <a:gd name="connsiteX1-11537" fmla="*/ 514638 w 3248648"/>
              <a:gd name="connsiteY1-11538" fmla="*/ 1433632 h 3496775"/>
              <a:gd name="connsiteX2-11539" fmla="*/ 202179 w 3248648"/>
              <a:gd name="connsiteY2-11540" fmla="*/ 1603646 h 3496775"/>
              <a:gd name="connsiteX3-11541" fmla="*/ 18380 w 3248648"/>
              <a:gd name="connsiteY3-11542" fmla="*/ 1787445 h 3496775"/>
              <a:gd name="connsiteX4-11543" fmla="*/ 0 w 3248648"/>
              <a:gd name="connsiteY4-11544" fmla="*/ 2063143 h 3496775"/>
              <a:gd name="connsiteX5-11545" fmla="*/ 151635 w 3248648"/>
              <a:gd name="connsiteY5-11546" fmla="*/ 1952864 h 3496775"/>
              <a:gd name="connsiteX6-11547" fmla="*/ 188394 w 3248648"/>
              <a:gd name="connsiteY6-11548" fmla="*/ 2003409 h 3496775"/>
              <a:gd name="connsiteX7-11549" fmla="*/ 202179 w 3248648"/>
              <a:gd name="connsiteY7-11550" fmla="*/ 1856369 h 3496775"/>
              <a:gd name="connsiteX8-11551" fmla="*/ 280294 w 3248648"/>
              <a:gd name="connsiteY8-11552" fmla="*/ 2269917 h 3496775"/>
              <a:gd name="connsiteX9-11553" fmla="*/ 36760 w 3248648"/>
              <a:gd name="connsiteY9-11554" fmla="*/ 2550211 h 3496775"/>
              <a:gd name="connsiteX10-11555" fmla="*/ 45950 w 3248648"/>
              <a:gd name="connsiteY10-11556" fmla="*/ 3363521 h 3496775"/>
              <a:gd name="connsiteX11-11557" fmla="*/ 105685 w 3248648"/>
              <a:gd name="connsiteY11-11558" fmla="*/ 3326761 h 3496775"/>
              <a:gd name="connsiteX12-11559" fmla="*/ 133255 w 3248648"/>
              <a:gd name="connsiteY12-11560" fmla="*/ 3469206 h 3496775"/>
              <a:gd name="connsiteX13-11561" fmla="*/ 298674 w 3248648"/>
              <a:gd name="connsiteY13-11562" fmla="*/ 3464611 h 3496775"/>
              <a:gd name="connsiteX14-11563" fmla="*/ 353813 w 3248648"/>
              <a:gd name="connsiteY14-11564" fmla="*/ 3427851 h 3496775"/>
              <a:gd name="connsiteX15-11565" fmla="*/ 174609 w 3248648"/>
              <a:gd name="connsiteY15-11566" fmla="*/ 3276217 h 3496775"/>
              <a:gd name="connsiteX16-11567" fmla="*/ 170014 w 3248648"/>
              <a:gd name="connsiteY16-11568" fmla="*/ 2720225 h 3496775"/>
              <a:gd name="connsiteX17-11569" fmla="*/ 390573 w 3248648"/>
              <a:gd name="connsiteY17-11570" fmla="*/ 2605350 h 3496775"/>
              <a:gd name="connsiteX18-11571" fmla="*/ 298674 w 3248648"/>
              <a:gd name="connsiteY18-11572" fmla="*/ 2734010 h 3496775"/>
              <a:gd name="connsiteX19-11573" fmla="*/ 680057 w 3248648"/>
              <a:gd name="connsiteY19-11574" fmla="*/ 3294597 h 3496775"/>
              <a:gd name="connsiteX20-11575" fmla="*/ 721411 w 3248648"/>
              <a:gd name="connsiteY20-11576" fmla="*/ 3262432 h 3496775"/>
              <a:gd name="connsiteX21-11577" fmla="*/ 735196 w 3248648"/>
              <a:gd name="connsiteY21-11578" fmla="*/ 3363521 h 3496775"/>
              <a:gd name="connsiteX22-11579" fmla="*/ 928185 w 3248648"/>
              <a:gd name="connsiteY22-11580" fmla="*/ 3363521 h 3496775"/>
              <a:gd name="connsiteX23-11581" fmla="*/ 974135 w 3248648"/>
              <a:gd name="connsiteY23-11582" fmla="*/ 3331356 h 3496775"/>
              <a:gd name="connsiteX24-11583" fmla="*/ 758171 w 3248648"/>
              <a:gd name="connsiteY24-11584" fmla="*/ 3193507 h 3496775"/>
              <a:gd name="connsiteX25-11585" fmla="*/ 510043 w 3248648"/>
              <a:gd name="connsiteY25-11586" fmla="*/ 2821314 h 3496775"/>
              <a:gd name="connsiteX26-11587" fmla="*/ 519233 w 3248648"/>
              <a:gd name="connsiteY26-11588" fmla="*/ 2738605 h 3496775"/>
              <a:gd name="connsiteX27-11589" fmla="*/ 914400 w 3248648"/>
              <a:gd name="connsiteY27-11590" fmla="*/ 2334247 h 3496775"/>
              <a:gd name="connsiteX28-11591" fmla="*/ 1709331 w 3248648"/>
              <a:gd name="connsiteY28-11592" fmla="*/ 2380197 h 3496775"/>
              <a:gd name="connsiteX29-11593" fmla="*/ 1585267 w 3248648"/>
              <a:gd name="connsiteY29-11594" fmla="*/ 3248647 h 3496775"/>
              <a:gd name="connsiteX30-11595" fmla="*/ 1622026 w 3248648"/>
              <a:gd name="connsiteY30-11596" fmla="*/ 3239457 h 3496775"/>
              <a:gd name="connsiteX31-11597" fmla="*/ 1617432 w 3248648"/>
              <a:gd name="connsiteY31-11598" fmla="*/ 3386496 h 3496775"/>
              <a:gd name="connsiteX32-11599" fmla="*/ 1824205 w 3248648"/>
              <a:gd name="connsiteY32-11600" fmla="*/ 3450826 h 3496775"/>
              <a:gd name="connsiteX33-11601" fmla="*/ 1856370 w 3248648"/>
              <a:gd name="connsiteY33-11602" fmla="*/ 3391091 h 3496775"/>
              <a:gd name="connsiteX34-11603" fmla="*/ 1718521 w 3248648"/>
              <a:gd name="connsiteY34-11604" fmla="*/ 3303786 h 3496775"/>
              <a:gd name="connsiteX35-11605" fmla="*/ 1746091 w 3248648"/>
              <a:gd name="connsiteY35-11606" fmla="*/ 2908619 h 3496775"/>
              <a:gd name="connsiteX36-11607" fmla="*/ 1870155 w 3248648"/>
              <a:gd name="connsiteY36-11608" fmla="*/ 2623730 h 3496775"/>
              <a:gd name="connsiteX37-11609" fmla="*/ 1975840 w 3248648"/>
              <a:gd name="connsiteY37-11610" fmla="*/ 2844289 h 3496775"/>
              <a:gd name="connsiteX38-11611" fmla="*/ 2058549 w 3248648"/>
              <a:gd name="connsiteY38-11612" fmla="*/ 3060253 h 3496775"/>
              <a:gd name="connsiteX39-11613" fmla="*/ 2104499 w 3248648"/>
              <a:gd name="connsiteY39-11614" fmla="*/ 3358926 h 3496775"/>
              <a:gd name="connsiteX40-11615" fmla="*/ 2141259 w 3248648"/>
              <a:gd name="connsiteY40-11616" fmla="*/ 3326761 h 3496775"/>
              <a:gd name="connsiteX41-11617" fmla="*/ 2168828 w 3248648"/>
              <a:gd name="connsiteY41-11618" fmla="*/ 3496775 h 3496775"/>
              <a:gd name="connsiteX42-11619" fmla="*/ 2325058 w 3248648"/>
              <a:gd name="connsiteY42-11620" fmla="*/ 3496775 h 3496775"/>
              <a:gd name="connsiteX43-11621" fmla="*/ 2380197 w 3248648"/>
              <a:gd name="connsiteY43-11622" fmla="*/ 3455421 h 3496775"/>
              <a:gd name="connsiteX44-11623" fmla="*/ 2219373 w 3248648"/>
              <a:gd name="connsiteY44-11624" fmla="*/ 3358926 h 3496775"/>
              <a:gd name="connsiteX45-11625" fmla="*/ 2145854 w 3248648"/>
              <a:gd name="connsiteY45-11626" fmla="*/ 3087823 h 3496775"/>
              <a:gd name="connsiteX46-11627" fmla="*/ 2072334 w 3248648"/>
              <a:gd name="connsiteY46-11628" fmla="*/ 2609945 h 3496775"/>
              <a:gd name="connsiteX47-11629" fmla="*/ 2072334 w 3248648"/>
              <a:gd name="connsiteY47-11630" fmla="*/ 2357222 h 3496775"/>
              <a:gd name="connsiteX48-11631" fmla="*/ 2348033 w 3248648"/>
              <a:gd name="connsiteY48-11632" fmla="*/ 2173423 h 3496775"/>
              <a:gd name="connsiteX49-11633" fmla="*/ 2609946 w 3248648"/>
              <a:gd name="connsiteY49-11634" fmla="*/ 1787445 h 3496775"/>
              <a:gd name="connsiteX50-11635" fmla="*/ 2651301 w 3248648"/>
              <a:gd name="connsiteY50-11636" fmla="*/ 1438227 h 3496775"/>
              <a:gd name="connsiteX51-11637" fmla="*/ 2798340 w 3248648"/>
              <a:gd name="connsiteY51-11638" fmla="*/ 1387682 h 3496775"/>
              <a:gd name="connsiteX52-11639" fmla="*/ 2779960 w 3248648"/>
              <a:gd name="connsiteY52-11640" fmla="*/ 1291187 h 3496775"/>
              <a:gd name="connsiteX53-11641" fmla="*/ 2770770 w 3248648"/>
              <a:gd name="connsiteY53-11642" fmla="*/ 1231453 h 3496775"/>
              <a:gd name="connsiteX54-11643" fmla="*/ 2775365 w 3248648"/>
              <a:gd name="connsiteY54-11644" fmla="*/ 1102793 h 3496775"/>
              <a:gd name="connsiteX55-11645" fmla="*/ 2853480 w 3248648"/>
              <a:gd name="connsiteY55-11646" fmla="*/ 1185503 h 3496775"/>
              <a:gd name="connsiteX56-11647" fmla="*/ 2807530 w 3248648"/>
              <a:gd name="connsiteY56-11648" fmla="*/ 1066034 h 3496775"/>
              <a:gd name="connsiteX57-11649" fmla="*/ 2835100 w 3248648"/>
              <a:gd name="connsiteY57-11650" fmla="*/ 1020084 h 3496775"/>
              <a:gd name="connsiteX58-11651" fmla="*/ 2986734 w 3248648"/>
              <a:gd name="connsiteY58-11652" fmla="*/ 771955 h 3496775"/>
              <a:gd name="connsiteX59-11653" fmla="*/ 2729415 w 3248648"/>
              <a:gd name="connsiteY59-11654" fmla="*/ 868450 h 3496775"/>
              <a:gd name="connsiteX60-11655" fmla="*/ 3074039 w 3248648"/>
              <a:gd name="connsiteY60-11656" fmla="*/ 496257 h 3496775"/>
              <a:gd name="connsiteX61-11657" fmla="*/ 3248648 w 3248648"/>
              <a:gd name="connsiteY61-11658" fmla="*/ 27569 h 3496775"/>
              <a:gd name="connsiteX62-11659" fmla="*/ 3119988 w 3248648"/>
              <a:gd name="connsiteY62-11660" fmla="*/ 312458 h 3496775"/>
              <a:gd name="connsiteX63-11661" fmla="*/ 3074039 w 3248648"/>
              <a:gd name="connsiteY63-11662" fmla="*/ 27569 h 3496775"/>
              <a:gd name="connsiteX64-11663" fmla="*/ 3046469 w 3248648"/>
              <a:gd name="connsiteY64-11664" fmla="*/ 385977 h 3496775"/>
              <a:gd name="connsiteX65-11665" fmla="*/ 2968354 w 3248648"/>
              <a:gd name="connsiteY65-11666" fmla="*/ 464092 h 3496775"/>
              <a:gd name="connsiteX66-11667" fmla="*/ 2844290 w 3248648"/>
              <a:gd name="connsiteY66-11668" fmla="*/ 73519 h 3496775"/>
              <a:gd name="connsiteX67-11669" fmla="*/ 2876455 w 3248648"/>
              <a:gd name="connsiteY67-11670" fmla="*/ 523827 h 3496775"/>
              <a:gd name="connsiteX68-11671" fmla="*/ 2715630 w 3248648"/>
              <a:gd name="connsiteY68-11672" fmla="*/ 730601 h 3496775"/>
              <a:gd name="connsiteX69-11673" fmla="*/ 2660491 w 3248648"/>
              <a:gd name="connsiteY69-11674" fmla="*/ 583561 h 3496775"/>
              <a:gd name="connsiteX70-11675" fmla="*/ 2660491 w 3248648"/>
              <a:gd name="connsiteY70-11676" fmla="*/ 441117 h 3496775"/>
              <a:gd name="connsiteX71-11677" fmla="*/ 2586971 w 3248648"/>
              <a:gd name="connsiteY71-11678" fmla="*/ 643296 h 3496775"/>
              <a:gd name="connsiteX72-11679" fmla="*/ 2637516 w 3248648"/>
              <a:gd name="connsiteY72-11680" fmla="*/ 776550 h 3496775"/>
              <a:gd name="connsiteX73-11681" fmla="*/ 2632921 w 3248648"/>
              <a:gd name="connsiteY73-11682" fmla="*/ 836285 h 3496775"/>
              <a:gd name="connsiteX74-11683" fmla="*/ 2481287 w 3248648"/>
              <a:gd name="connsiteY74-11684" fmla="*/ 854665 h 3496775"/>
              <a:gd name="connsiteX75-11685" fmla="*/ 2393982 w 3248648"/>
              <a:gd name="connsiteY75-11686" fmla="*/ 753575 h 3496775"/>
              <a:gd name="connsiteX76-11687" fmla="*/ 2439932 w 3248648"/>
              <a:gd name="connsiteY76-11688" fmla="*/ 597346 h 3496775"/>
              <a:gd name="connsiteX77-11689" fmla="*/ 2430742 w 3248648"/>
              <a:gd name="connsiteY77-11690" fmla="*/ 431927 h 3496775"/>
              <a:gd name="connsiteX78-11691" fmla="*/ 2325058 w 3248648"/>
              <a:gd name="connsiteY78-11692" fmla="*/ 689246 h 3496775"/>
              <a:gd name="connsiteX79-11693" fmla="*/ 2040169 w 3248648"/>
              <a:gd name="connsiteY79-11694" fmla="*/ 459497 h 3496775"/>
              <a:gd name="connsiteX80-11695" fmla="*/ 2063144 w 3248648"/>
              <a:gd name="connsiteY80-11696" fmla="*/ 395167 h 3496775"/>
              <a:gd name="connsiteX81-11697" fmla="*/ 2348033 w 3248648"/>
              <a:gd name="connsiteY81-11698" fmla="*/ 206773 h 3496775"/>
              <a:gd name="connsiteX82-11699" fmla="*/ 2035574 w 3248648"/>
              <a:gd name="connsiteY82-11700" fmla="*/ 307863 h 3496775"/>
              <a:gd name="connsiteX83-11701" fmla="*/ 2150449 w 3248648"/>
              <a:gd name="connsiteY83-11702" fmla="*/ 0 h 3496775"/>
              <a:gd name="connsiteX84-11703" fmla="*/ 1966650 w 3248648"/>
              <a:gd name="connsiteY84-11704" fmla="*/ 257318 h 3496775"/>
              <a:gd name="connsiteX85-11705" fmla="*/ 1936870 w 3248648"/>
              <a:gd name="connsiteY85-11706" fmla="*/ 32164 h 3496775"/>
              <a:gd name="connsiteX86-11707" fmla="*/ 1901275 w 3248648"/>
              <a:gd name="connsiteY86-11708" fmla="*/ 208756 h 3496775"/>
              <a:gd name="connsiteX87-11709" fmla="*/ 1931363 w 3248648"/>
              <a:gd name="connsiteY87-11710" fmla="*/ 367315 h 3496775"/>
              <a:gd name="connsiteX88-11711" fmla="*/ 1837294 w 3248648"/>
              <a:gd name="connsiteY88-11712" fmla="*/ 288733 h 3496775"/>
              <a:gd name="connsiteX89-11713" fmla="*/ 1776782 w 3248648"/>
              <a:gd name="connsiteY89-11714" fmla="*/ 138130 h 3496775"/>
              <a:gd name="connsiteX90-11715" fmla="*/ 1812524 w 3248648"/>
              <a:gd name="connsiteY90-11716" fmla="*/ 363351 h 3496775"/>
              <a:gd name="connsiteX91-11717" fmla="*/ 2358415 w 3248648"/>
              <a:gd name="connsiteY91-11718" fmla="*/ 907420 h 3496775"/>
              <a:gd name="connsiteX92-11719" fmla="*/ 2235543 w 3248648"/>
              <a:gd name="connsiteY92-11720" fmla="*/ 830779 h 3496775"/>
              <a:gd name="connsiteX93-11721" fmla="*/ 2065635 w 3248648"/>
              <a:gd name="connsiteY93-11722" fmla="*/ 746314 h 3496775"/>
              <a:gd name="connsiteX94-11723" fmla="*/ 2108531 w 3248648"/>
              <a:gd name="connsiteY94-11724" fmla="*/ 998194 h 3496775"/>
              <a:gd name="connsiteX95-11725" fmla="*/ 2259254 w 3248648"/>
              <a:gd name="connsiteY95-11726" fmla="*/ 1067227 h 3496775"/>
              <a:gd name="connsiteX96-11727" fmla="*/ 2285163 w 3248648"/>
              <a:gd name="connsiteY96-11728" fmla="*/ 1144483 h 3496775"/>
              <a:gd name="connsiteX97-11729" fmla="*/ 2187208 w 3248648"/>
              <a:gd name="connsiteY97-11730" fmla="*/ 1396872 h 3496775"/>
              <a:gd name="connsiteX98-11731" fmla="*/ 1962055 w 3248648"/>
              <a:gd name="connsiteY98-11732" fmla="*/ 1419847 h 3496775"/>
              <a:gd name="connsiteX99-11733" fmla="*/ 1658786 w 3248648"/>
              <a:gd name="connsiteY99-11734" fmla="*/ 1452012 h 3496775"/>
              <a:gd name="connsiteX100-11735" fmla="*/ 514638 w 3248648"/>
              <a:gd name="connsiteY100-11736" fmla="*/ 1433632 h 3496775"/>
              <a:gd name="connsiteX0-11737" fmla="*/ 514638 w 3248648"/>
              <a:gd name="connsiteY0-11738" fmla="*/ 1433632 h 3496775"/>
              <a:gd name="connsiteX1-11739" fmla="*/ 514638 w 3248648"/>
              <a:gd name="connsiteY1-11740" fmla="*/ 1433632 h 3496775"/>
              <a:gd name="connsiteX2-11741" fmla="*/ 202179 w 3248648"/>
              <a:gd name="connsiteY2-11742" fmla="*/ 1603646 h 3496775"/>
              <a:gd name="connsiteX3-11743" fmla="*/ 18380 w 3248648"/>
              <a:gd name="connsiteY3-11744" fmla="*/ 1787445 h 3496775"/>
              <a:gd name="connsiteX4-11745" fmla="*/ 0 w 3248648"/>
              <a:gd name="connsiteY4-11746" fmla="*/ 2063143 h 3496775"/>
              <a:gd name="connsiteX5-11747" fmla="*/ 151635 w 3248648"/>
              <a:gd name="connsiteY5-11748" fmla="*/ 1952864 h 3496775"/>
              <a:gd name="connsiteX6-11749" fmla="*/ 188394 w 3248648"/>
              <a:gd name="connsiteY6-11750" fmla="*/ 2003409 h 3496775"/>
              <a:gd name="connsiteX7-11751" fmla="*/ 202179 w 3248648"/>
              <a:gd name="connsiteY7-11752" fmla="*/ 1856369 h 3496775"/>
              <a:gd name="connsiteX8-11753" fmla="*/ 280294 w 3248648"/>
              <a:gd name="connsiteY8-11754" fmla="*/ 2269917 h 3496775"/>
              <a:gd name="connsiteX9-11755" fmla="*/ 36760 w 3248648"/>
              <a:gd name="connsiteY9-11756" fmla="*/ 2550211 h 3496775"/>
              <a:gd name="connsiteX10-11757" fmla="*/ 45950 w 3248648"/>
              <a:gd name="connsiteY10-11758" fmla="*/ 3363521 h 3496775"/>
              <a:gd name="connsiteX11-11759" fmla="*/ 105685 w 3248648"/>
              <a:gd name="connsiteY11-11760" fmla="*/ 3326761 h 3496775"/>
              <a:gd name="connsiteX12-11761" fmla="*/ 133255 w 3248648"/>
              <a:gd name="connsiteY12-11762" fmla="*/ 3469206 h 3496775"/>
              <a:gd name="connsiteX13-11763" fmla="*/ 298674 w 3248648"/>
              <a:gd name="connsiteY13-11764" fmla="*/ 3464611 h 3496775"/>
              <a:gd name="connsiteX14-11765" fmla="*/ 353813 w 3248648"/>
              <a:gd name="connsiteY14-11766" fmla="*/ 3427851 h 3496775"/>
              <a:gd name="connsiteX15-11767" fmla="*/ 174609 w 3248648"/>
              <a:gd name="connsiteY15-11768" fmla="*/ 3276217 h 3496775"/>
              <a:gd name="connsiteX16-11769" fmla="*/ 170014 w 3248648"/>
              <a:gd name="connsiteY16-11770" fmla="*/ 2720225 h 3496775"/>
              <a:gd name="connsiteX17-11771" fmla="*/ 390573 w 3248648"/>
              <a:gd name="connsiteY17-11772" fmla="*/ 2605350 h 3496775"/>
              <a:gd name="connsiteX18-11773" fmla="*/ 298674 w 3248648"/>
              <a:gd name="connsiteY18-11774" fmla="*/ 2734010 h 3496775"/>
              <a:gd name="connsiteX19-11775" fmla="*/ 680057 w 3248648"/>
              <a:gd name="connsiteY19-11776" fmla="*/ 3294597 h 3496775"/>
              <a:gd name="connsiteX20-11777" fmla="*/ 721411 w 3248648"/>
              <a:gd name="connsiteY20-11778" fmla="*/ 3262432 h 3496775"/>
              <a:gd name="connsiteX21-11779" fmla="*/ 735196 w 3248648"/>
              <a:gd name="connsiteY21-11780" fmla="*/ 3363521 h 3496775"/>
              <a:gd name="connsiteX22-11781" fmla="*/ 928185 w 3248648"/>
              <a:gd name="connsiteY22-11782" fmla="*/ 3363521 h 3496775"/>
              <a:gd name="connsiteX23-11783" fmla="*/ 974135 w 3248648"/>
              <a:gd name="connsiteY23-11784" fmla="*/ 3331356 h 3496775"/>
              <a:gd name="connsiteX24-11785" fmla="*/ 758171 w 3248648"/>
              <a:gd name="connsiteY24-11786" fmla="*/ 3193507 h 3496775"/>
              <a:gd name="connsiteX25-11787" fmla="*/ 510043 w 3248648"/>
              <a:gd name="connsiteY25-11788" fmla="*/ 2821314 h 3496775"/>
              <a:gd name="connsiteX26-11789" fmla="*/ 519233 w 3248648"/>
              <a:gd name="connsiteY26-11790" fmla="*/ 2738605 h 3496775"/>
              <a:gd name="connsiteX27-11791" fmla="*/ 914400 w 3248648"/>
              <a:gd name="connsiteY27-11792" fmla="*/ 2334247 h 3496775"/>
              <a:gd name="connsiteX28-11793" fmla="*/ 1709331 w 3248648"/>
              <a:gd name="connsiteY28-11794" fmla="*/ 2380197 h 3496775"/>
              <a:gd name="connsiteX29-11795" fmla="*/ 1585267 w 3248648"/>
              <a:gd name="connsiteY29-11796" fmla="*/ 3248647 h 3496775"/>
              <a:gd name="connsiteX30-11797" fmla="*/ 1622026 w 3248648"/>
              <a:gd name="connsiteY30-11798" fmla="*/ 3239457 h 3496775"/>
              <a:gd name="connsiteX31-11799" fmla="*/ 1617432 w 3248648"/>
              <a:gd name="connsiteY31-11800" fmla="*/ 3386496 h 3496775"/>
              <a:gd name="connsiteX32-11801" fmla="*/ 1824205 w 3248648"/>
              <a:gd name="connsiteY32-11802" fmla="*/ 3450826 h 3496775"/>
              <a:gd name="connsiteX33-11803" fmla="*/ 1856370 w 3248648"/>
              <a:gd name="connsiteY33-11804" fmla="*/ 3391091 h 3496775"/>
              <a:gd name="connsiteX34-11805" fmla="*/ 1718521 w 3248648"/>
              <a:gd name="connsiteY34-11806" fmla="*/ 3303786 h 3496775"/>
              <a:gd name="connsiteX35-11807" fmla="*/ 1746091 w 3248648"/>
              <a:gd name="connsiteY35-11808" fmla="*/ 2908619 h 3496775"/>
              <a:gd name="connsiteX36-11809" fmla="*/ 1870155 w 3248648"/>
              <a:gd name="connsiteY36-11810" fmla="*/ 2623730 h 3496775"/>
              <a:gd name="connsiteX37-11811" fmla="*/ 1975840 w 3248648"/>
              <a:gd name="connsiteY37-11812" fmla="*/ 2844289 h 3496775"/>
              <a:gd name="connsiteX38-11813" fmla="*/ 2058549 w 3248648"/>
              <a:gd name="connsiteY38-11814" fmla="*/ 3060253 h 3496775"/>
              <a:gd name="connsiteX39-11815" fmla="*/ 2104499 w 3248648"/>
              <a:gd name="connsiteY39-11816" fmla="*/ 3358926 h 3496775"/>
              <a:gd name="connsiteX40-11817" fmla="*/ 2141259 w 3248648"/>
              <a:gd name="connsiteY40-11818" fmla="*/ 3326761 h 3496775"/>
              <a:gd name="connsiteX41-11819" fmla="*/ 2168828 w 3248648"/>
              <a:gd name="connsiteY41-11820" fmla="*/ 3496775 h 3496775"/>
              <a:gd name="connsiteX42-11821" fmla="*/ 2325058 w 3248648"/>
              <a:gd name="connsiteY42-11822" fmla="*/ 3496775 h 3496775"/>
              <a:gd name="connsiteX43-11823" fmla="*/ 2380197 w 3248648"/>
              <a:gd name="connsiteY43-11824" fmla="*/ 3455421 h 3496775"/>
              <a:gd name="connsiteX44-11825" fmla="*/ 2219373 w 3248648"/>
              <a:gd name="connsiteY44-11826" fmla="*/ 3358926 h 3496775"/>
              <a:gd name="connsiteX45-11827" fmla="*/ 2145854 w 3248648"/>
              <a:gd name="connsiteY45-11828" fmla="*/ 3087823 h 3496775"/>
              <a:gd name="connsiteX46-11829" fmla="*/ 2072334 w 3248648"/>
              <a:gd name="connsiteY46-11830" fmla="*/ 2609945 h 3496775"/>
              <a:gd name="connsiteX47-11831" fmla="*/ 2072334 w 3248648"/>
              <a:gd name="connsiteY47-11832" fmla="*/ 2357222 h 3496775"/>
              <a:gd name="connsiteX48-11833" fmla="*/ 2348033 w 3248648"/>
              <a:gd name="connsiteY48-11834" fmla="*/ 2173423 h 3496775"/>
              <a:gd name="connsiteX49-11835" fmla="*/ 2609946 w 3248648"/>
              <a:gd name="connsiteY49-11836" fmla="*/ 1787445 h 3496775"/>
              <a:gd name="connsiteX50-11837" fmla="*/ 2651301 w 3248648"/>
              <a:gd name="connsiteY50-11838" fmla="*/ 1438227 h 3496775"/>
              <a:gd name="connsiteX51-11839" fmla="*/ 2798340 w 3248648"/>
              <a:gd name="connsiteY51-11840" fmla="*/ 1387682 h 3496775"/>
              <a:gd name="connsiteX52-11841" fmla="*/ 2779960 w 3248648"/>
              <a:gd name="connsiteY52-11842" fmla="*/ 1291187 h 3496775"/>
              <a:gd name="connsiteX53-11843" fmla="*/ 2770770 w 3248648"/>
              <a:gd name="connsiteY53-11844" fmla="*/ 1231453 h 3496775"/>
              <a:gd name="connsiteX54-11845" fmla="*/ 2775365 w 3248648"/>
              <a:gd name="connsiteY54-11846" fmla="*/ 1102793 h 3496775"/>
              <a:gd name="connsiteX55-11847" fmla="*/ 2853480 w 3248648"/>
              <a:gd name="connsiteY55-11848" fmla="*/ 1185503 h 3496775"/>
              <a:gd name="connsiteX56-11849" fmla="*/ 2807530 w 3248648"/>
              <a:gd name="connsiteY56-11850" fmla="*/ 1066034 h 3496775"/>
              <a:gd name="connsiteX57-11851" fmla="*/ 2835100 w 3248648"/>
              <a:gd name="connsiteY57-11852" fmla="*/ 1020084 h 3496775"/>
              <a:gd name="connsiteX58-11853" fmla="*/ 2986734 w 3248648"/>
              <a:gd name="connsiteY58-11854" fmla="*/ 771955 h 3496775"/>
              <a:gd name="connsiteX59-11855" fmla="*/ 2729415 w 3248648"/>
              <a:gd name="connsiteY59-11856" fmla="*/ 868450 h 3496775"/>
              <a:gd name="connsiteX60-11857" fmla="*/ 3074039 w 3248648"/>
              <a:gd name="connsiteY60-11858" fmla="*/ 496257 h 3496775"/>
              <a:gd name="connsiteX61-11859" fmla="*/ 3248648 w 3248648"/>
              <a:gd name="connsiteY61-11860" fmla="*/ 27569 h 3496775"/>
              <a:gd name="connsiteX62-11861" fmla="*/ 3119988 w 3248648"/>
              <a:gd name="connsiteY62-11862" fmla="*/ 312458 h 3496775"/>
              <a:gd name="connsiteX63-11863" fmla="*/ 3074039 w 3248648"/>
              <a:gd name="connsiteY63-11864" fmla="*/ 27569 h 3496775"/>
              <a:gd name="connsiteX64-11865" fmla="*/ 3046469 w 3248648"/>
              <a:gd name="connsiteY64-11866" fmla="*/ 385977 h 3496775"/>
              <a:gd name="connsiteX65-11867" fmla="*/ 2968354 w 3248648"/>
              <a:gd name="connsiteY65-11868" fmla="*/ 464092 h 3496775"/>
              <a:gd name="connsiteX66-11869" fmla="*/ 2844290 w 3248648"/>
              <a:gd name="connsiteY66-11870" fmla="*/ 73519 h 3496775"/>
              <a:gd name="connsiteX67-11871" fmla="*/ 2876455 w 3248648"/>
              <a:gd name="connsiteY67-11872" fmla="*/ 523827 h 3496775"/>
              <a:gd name="connsiteX68-11873" fmla="*/ 2715630 w 3248648"/>
              <a:gd name="connsiteY68-11874" fmla="*/ 730601 h 3496775"/>
              <a:gd name="connsiteX69-11875" fmla="*/ 2660491 w 3248648"/>
              <a:gd name="connsiteY69-11876" fmla="*/ 583561 h 3496775"/>
              <a:gd name="connsiteX70-11877" fmla="*/ 2660491 w 3248648"/>
              <a:gd name="connsiteY70-11878" fmla="*/ 441117 h 3496775"/>
              <a:gd name="connsiteX71-11879" fmla="*/ 2586971 w 3248648"/>
              <a:gd name="connsiteY71-11880" fmla="*/ 643296 h 3496775"/>
              <a:gd name="connsiteX72-11881" fmla="*/ 2637516 w 3248648"/>
              <a:gd name="connsiteY72-11882" fmla="*/ 776550 h 3496775"/>
              <a:gd name="connsiteX73-11883" fmla="*/ 2632921 w 3248648"/>
              <a:gd name="connsiteY73-11884" fmla="*/ 836285 h 3496775"/>
              <a:gd name="connsiteX74-11885" fmla="*/ 2481287 w 3248648"/>
              <a:gd name="connsiteY74-11886" fmla="*/ 854665 h 3496775"/>
              <a:gd name="connsiteX75-11887" fmla="*/ 2393982 w 3248648"/>
              <a:gd name="connsiteY75-11888" fmla="*/ 753575 h 3496775"/>
              <a:gd name="connsiteX76-11889" fmla="*/ 2439932 w 3248648"/>
              <a:gd name="connsiteY76-11890" fmla="*/ 597346 h 3496775"/>
              <a:gd name="connsiteX77-11891" fmla="*/ 2430742 w 3248648"/>
              <a:gd name="connsiteY77-11892" fmla="*/ 431927 h 3496775"/>
              <a:gd name="connsiteX78-11893" fmla="*/ 2325058 w 3248648"/>
              <a:gd name="connsiteY78-11894" fmla="*/ 689246 h 3496775"/>
              <a:gd name="connsiteX79-11895" fmla="*/ 2040169 w 3248648"/>
              <a:gd name="connsiteY79-11896" fmla="*/ 459497 h 3496775"/>
              <a:gd name="connsiteX80-11897" fmla="*/ 2063144 w 3248648"/>
              <a:gd name="connsiteY80-11898" fmla="*/ 395167 h 3496775"/>
              <a:gd name="connsiteX81-11899" fmla="*/ 2348033 w 3248648"/>
              <a:gd name="connsiteY81-11900" fmla="*/ 206773 h 3496775"/>
              <a:gd name="connsiteX82-11901" fmla="*/ 2035574 w 3248648"/>
              <a:gd name="connsiteY82-11902" fmla="*/ 307863 h 3496775"/>
              <a:gd name="connsiteX83-11903" fmla="*/ 2150449 w 3248648"/>
              <a:gd name="connsiteY83-11904" fmla="*/ 0 h 3496775"/>
              <a:gd name="connsiteX84-11905" fmla="*/ 1966650 w 3248648"/>
              <a:gd name="connsiteY84-11906" fmla="*/ 257318 h 3496775"/>
              <a:gd name="connsiteX85-11907" fmla="*/ 1936870 w 3248648"/>
              <a:gd name="connsiteY85-11908" fmla="*/ 32164 h 3496775"/>
              <a:gd name="connsiteX86-11909" fmla="*/ 1901275 w 3248648"/>
              <a:gd name="connsiteY86-11910" fmla="*/ 208756 h 3496775"/>
              <a:gd name="connsiteX87-11911" fmla="*/ 1931363 w 3248648"/>
              <a:gd name="connsiteY87-11912" fmla="*/ 367315 h 3496775"/>
              <a:gd name="connsiteX88-11913" fmla="*/ 1837294 w 3248648"/>
              <a:gd name="connsiteY88-11914" fmla="*/ 288733 h 3496775"/>
              <a:gd name="connsiteX89-11915" fmla="*/ 1776782 w 3248648"/>
              <a:gd name="connsiteY89-11916" fmla="*/ 138130 h 3496775"/>
              <a:gd name="connsiteX90-11917" fmla="*/ 1812524 w 3248648"/>
              <a:gd name="connsiteY90-11918" fmla="*/ 363351 h 3496775"/>
              <a:gd name="connsiteX91-11919" fmla="*/ 2358415 w 3248648"/>
              <a:gd name="connsiteY91-11920" fmla="*/ 907420 h 3496775"/>
              <a:gd name="connsiteX92-11921" fmla="*/ 2235543 w 3248648"/>
              <a:gd name="connsiteY92-11922" fmla="*/ 830779 h 3496775"/>
              <a:gd name="connsiteX93-11923" fmla="*/ 2065635 w 3248648"/>
              <a:gd name="connsiteY93-11924" fmla="*/ 746314 h 3496775"/>
              <a:gd name="connsiteX94-11925" fmla="*/ 2108531 w 3248648"/>
              <a:gd name="connsiteY94-11926" fmla="*/ 998194 h 3496775"/>
              <a:gd name="connsiteX95-11927" fmla="*/ 2259254 w 3248648"/>
              <a:gd name="connsiteY95-11928" fmla="*/ 1067227 h 3496775"/>
              <a:gd name="connsiteX96-11929" fmla="*/ 2285163 w 3248648"/>
              <a:gd name="connsiteY96-11930" fmla="*/ 1144483 h 3496775"/>
              <a:gd name="connsiteX97-11931" fmla="*/ 2187208 w 3248648"/>
              <a:gd name="connsiteY97-11932" fmla="*/ 1396872 h 3496775"/>
              <a:gd name="connsiteX98-11933" fmla="*/ 1962055 w 3248648"/>
              <a:gd name="connsiteY98-11934" fmla="*/ 1419847 h 3496775"/>
              <a:gd name="connsiteX99-11935" fmla="*/ 1658786 w 3248648"/>
              <a:gd name="connsiteY99-11936" fmla="*/ 1452012 h 3496775"/>
              <a:gd name="connsiteX100-11937" fmla="*/ 514638 w 3248648"/>
              <a:gd name="connsiteY100-11938" fmla="*/ 1433632 h 3496775"/>
              <a:gd name="connsiteX0-11939" fmla="*/ 514638 w 3248648"/>
              <a:gd name="connsiteY0-11940" fmla="*/ 1433632 h 3496775"/>
              <a:gd name="connsiteX1-11941" fmla="*/ 514638 w 3248648"/>
              <a:gd name="connsiteY1-11942" fmla="*/ 1433632 h 3496775"/>
              <a:gd name="connsiteX2-11943" fmla="*/ 202179 w 3248648"/>
              <a:gd name="connsiteY2-11944" fmla="*/ 1603646 h 3496775"/>
              <a:gd name="connsiteX3-11945" fmla="*/ 18380 w 3248648"/>
              <a:gd name="connsiteY3-11946" fmla="*/ 1787445 h 3496775"/>
              <a:gd name="connsiteX4-11947" fmla="*/ 0 w 3248648"/>
              <a:gd name="connsiteY4-11948" fmla="*/ 2063143 h 3496775"/>
              <a:gd name="connsiteX5-11949" fmla="*/ 151635 w 3248648"/>
              <a:gd name="connsiteY5-11950" fmla="*/ 1952864 h 3496775"/>
              <a:gd name="connsiteX6-11951" fmla="*/ 188394 w 3248648"/>
              <a:gd name="connsiteY6-11952" fmla="*/ 2003409 h 3496775"/>
              <a:gd name="connsiteX7-11953" fmla="*/ 202179 w 3248648"/>
              <a:gd name="connsiteY7-11954" fmla="*/ 1856369 h 3496775"/>
              <a:gd name="connsiteX8-11955" fmla="*/ 280294 w 3248648"/>
              <a:gd name="connsiteY8-11956" fmla="*/ 2269917 h 3496775"/>
              <a:gd name="connsiteX9-11957" fmla="*/ 36760 w 3248648"/>
              <a:gd name="connsiteY9-11958" fmla="*/ 2550211 h 3496775"/>
              <a:gd name="connsiteX10-11959" fmla="*/ 45950 w 3248648"/>
              <a:gd name="connsiteY10-11960" fmla="*/ 3363521 h 3496775"/>
              <a:gd name="connsiteX11-11961" fmla="*/ 105685 w 3248648"/>
              <a:gd name="connsiteY11-11962" fmla="*/ 3326761 h 3496775"/>
              <a:gd name="connsiteX12-11963" fmla="*/ 133255 w 3248648"/>
              <a:gd name="connsiteY12-11964" fmla="*/ 3469206 h 3496775"/>
              <a:gd name="connsiteX13-11965" fmla="*/ 298674 w 3248648"/>
              <a:gd name="connsiteY13-11966" fmla="*/ 3464611 h 3496775"/>
              <a:gd name="connsiteX14-11967" fmla="*/ 353813 w 3248648"/>
              <a:gd name="connsiteY14-11968" fmla="*/ 3427851 h 3496775"/>
              <a:gd name="connsiteX15-11969" fmla="*/ 174609 w 3248648"/>
              <a:gd name="connsiteY15-11970" fmla="*/ 3276217 h 3496775"/>
              <a:gd name="connsiteX16-11971" fmla="*/ 170014 w 3248648"/>
              <a:gd name="connsiteY16-11972" fmla="*/ 2720225 h 3496775"/>
              <a:gd name="connsiteX17-11973" fmla="*/ 390573 w 3248648"/>
              <a:gd name="connsiteY17-11974" fmla="*/ 2605350 h 3496775"/>
              <a:gd name="connsiteX18-11975" fmla="*/ 298674 w 3248648"/>
              <a:gd name="connsiteY18-11976" fmla="*/ 2734010 h 3496775"/>
              <a:gd name="connsiteX19-11977" fmla="*/ 680057 w 3248648"/>
              <a:gd name="connsiteY19-11978" fmla="*/ 3294597 h 3496775"/>
              <a:gd name="connsiteX20-11979" fmla="*/ 721411 w 3248648"/>
              <a:gd name="connsiteY20-11980" fmla="*/ 3262432 h 3496775"/>
              <a:gd name="connsiteX21-11981" fmla="*/ 735196 w 3248648"/>
              <a:gd name="connsiteY21-11982" fmla="*/ 3363521 h 3496775"/>
              <a:gd name="connsiteX22-11983" fmla="*/ 928185 w 3248648"/>
              <a:gd name="connsiteY22-11984" fmla="*/ 3363521 h 3496775"/>
              <a:gd name="connsiteX23-11985" fmla="*/ 974135 w 3248648"/>
              <a:gd name="connsiteY23-11986" fmla="*/ 3331356 h 3496775"/>
              <a:gd name="connsiteX24-11987" fmla="*/ 758171 w 3248648"/>
              <a:gd name="connsiteY24-11988" fmla="*/ 3193507 h 3496775"/>
              <a:gd name="connsiteX25-11989" fmla="*/ 510043 w 3248648"/>
              <a:gd name="connsiteY25-11990" fmla="*/ 2821314 h 3496775"/>
              <a:gd name="connsiteX26-11991" fmla="*/ 519233 w 3248648"/>
              <a:gd name="connsiteY26-11992" fmla="*/ 2738605 h 3496775"/>
              <a:gd name="connsiteX27-11993" fmla="*/ 914400 w 3248648"/>
              <a:gd name="connsiteY27-11994" fmla="*/ 2334247 h 3496775"/>
              <a:gd name="connsiteX28-11995" fmla="*/ 1709331 w 3248648"/>
              <a:gd name="connsiteY28-11996" fmla="*/ 2380197 h 3496775"/>
              <a:gd name="connsiteX29-11997" fmla="*/ 1585267 w 3248648"/>
              <a:gd name="connsiteY29-11998" fmla="*/ 3248647 h 3496775"/>
              <a:gd name="connsiteX30-11999" fmla="*/ 1622026 w 3248648"/>
              <a:gd name="connsiteY30-12000" fmla="*/ 3239457 h 3496775"/>
              <a:gd name="connsiteX31-12001" fmla="*/ 1617432 w 3248648"/>
              <a:gd name="connsiteY31-12002" fmla="*/ 3386496 h 3496775"/>
              <a:gd name="connsiteX32-12003" fmla="*/ 1824205 w 3248648"/>
              <a:gd name="connsiteY32-12004" fmla="*/ 3450826 h 3496775"/>
              <a:gd name="connsiteX33-12005" fmla="*/ 1856370 w 3248648"/>
              <a:gd name="connsiteY33-12006" fmla="*/ 3391091 h 3496775"/>
              <a:gd name="connsiteX34-12007" fmla="*/ 1718521 w 3248648"/>
              <a:gd name="connsiteY34-12008" fmla="*/ 3303786 h 3496775"/>
              <a:gd name="connsiteX35-12009" fmla="*/ 1746091 w 3248648"/>
              <a:gd name="connsiteY35-12010" fmla="*/ 2908619 h 3496775"/>
              <a:gd name="connsiteX36-12011" fmla="*/ 1870155 w 3248648"/>
              <a:gd name="connsiteY36-12012" fmla="*/ 2623730 h 3496775"/>
              <a:gd name="connsiteX37-12013" fmla="*/ 1975840 w 3248648"/>
              <a:gd name="connsiteY37-12014" fmla="*/ 2844289 h 3496775"/>
              <a:gd name="connsiteX38-12015" fmla="*/ 2058549 w 3248648"/>
              <a:gd name="connsiteY38-12016" fmla="*/ 3060253 h 3496775"/>
              <a:gd name="connsiteX39-12017" fmla="*/ 2104499 w 3248648"/>
              <a:gd name="connsiteY39-12018" fmla="*/ 3358926 h 3496775"/>
              <a:gd name="connsiteX40-12019" fmla="*/ 2141259 w 3248648"/>
              <a:gd name="connsiteY40-12020" fmla="*/ 3326761 h 3496775"/>
              <a:gd name="connsiteX41-12021" fmla="*/ 2168828 w 3248648"/>
              <a:gd name="connsiteY41-12022" fmla="*/ 3496775 h 3496775"/>
              <a:gd name="connsiteX42-12023" fmla="*/ 2325058 w 3248648"/>
              <a:gd name="connsiteY42-12024" fmla="*/ 3496775 h 3496775"/>
              <a:gd name="connsiteX43-12025" fmla="*/ 2380197 w 3248648"/>
              <a:gd name="connsiteY43-12026" fmla="*/ 3455421 h 3496775"/>
              <a:gd name="connsiteX44-12027" fmla="*/ 2219373 w 3248648"/>
              <a:gd name="connsiteY44-12028" fmla="*/ 3358926 h 3496775"/>
              <a:gd name="connsiteX45-12029" fmla="*/ 2145854 w 3248648"/>
              <a:gd name="connsiteY45-12030" fmla="*/ 3087823 h 3496775"/>
              <a:gd name="connsiteX46-12031" fmla="*/ 2072334 w 3248648"/>
              <a:gd name="connsiteY46-12032" fmla="*/ 2609945 h 3496775"/>
              <a:gd name="connsiteX47-12033" fmla="*/ 2072334 w 3248648"/>
              <a:gd name="connsiteY47-12034" fmla="*/ 2357222 h 3496775"/>
              <a:gd name="connsiteX48-12035" fmla="*/ 2348033 w 3248648"/>
              <a:gd name="connsiteY48-12036" fmla="*/ 2173423 h 3496775"/>
              <a:gd name="connsiteX49-12037" fmla="*/ 2609946 w 3248648"/>
              <a:gd name="connsiteY49-12038" fmla="*/ 1787445 h 3496775"/>
              <a:gd name="connsiteX50-12039" fmla="*/ 2651301 w 3248648"/>
              <a:gd name="connsiteY50-12040" fmla="*/ 1438227 h 3496775"/>
              <a:gd name="connsiteX51-12041" fmla="*/ 2798340 w 3248648"/>
              <a:gd name="connsiteY51-12042" fmla="*/ 1387682 h 3496775"/>
              <a:gd name="connsiteX52-12043" fmla="*/ 2779960 w 3248648"/>
              <a:gd name="connsiteY52-12044" fmla="*/ 1291187 h 3496775"/>
              <a:gd name="connsiteX53-12045" fmla="*/ 2770770 w 3248648"/>
              <a:gd name="connsiteY53-12046" fmla="*/ 1231453 h 3496775"/>
              <a:gd name="connsiteX54-12047" fmla="*/ 2775365 w 3248648"/>
              <a:gd name="connsiteY54-12048" fmla="*/ 1102793 h 3496775"/>
              <a:gd name="connsiteX55-12049" fmla="*/ 2853480 w 3248648"/>
              <a:gd name="connsiteY55-12050" fmla="*/ 1185503 h 3496775"/>
              <a:gd name="connsiteX56-12051" fmla="*/ 2807530 w 3248648"/>
              <a:gd name="connsiteY56-12052" fmla="*/ 1066034 h 3496775"/>
              <a:gd name="connsiteX57-12053" fmla="*/ 2835100 w 3248648"/>
              <a:gd name="connsiteY57-12054" fmla="*/ 1020084 h 3496775"/>
              <a:gd name="connsiteX58-12055" fmla="*/ 2986734 w 3248648"/>
              <a:gd name="connsiteY58-12056" fmla="*/ 771955 h 3496775"/>
              <a:gd name="connsiteX59-12057" fmla="*/ 2729415 w 3248648"/>
              <a:gd name="connsiteY59-12058" fmla="*/ 868450 h 3496775"/>
              <a:gd name="connsiteX60-12059" fmla="*/ 3074039 w 3248648"/>
              <a:gd name="connsiteY60-12060" fmla="*/ 496257 h 3496775"/>
              <a:gd name="connsiteX61-12061" fmla="*/ 3248648 w 3248648"/>
              <a:gd name="connsiteY61-12062" fmla="*/ 27569 h 3496775"/>
              <a:gd name="connsiteX62-12063" fmla="*/ 3119988 w 3248648"/>
              <a:gd name="connsiteY62-12064" fmla="*/ 312458 h 3496775"/>
              <a:gd name="connsiteX63-12065" fmla="*/ 3074039 w 3248648"/>
              <a:gd name="connsiteY63-12066" fmla="*/ 27569 h 3496775"/>
              <a:gd name="connsiteX64-12067" fmla="*/ 3046469 w 3248648"/>
              <a:gd name="connsiteY64-12068" fmla="*/ 385977 h 3496775"/>
              <a:gd name="connsiteX65-12069" fmla="*/ 2968354 w 3248648"/>
              <a:gd name="connsiteY65-12070" fmla="*/ 464092 h 3496775"/>
              <a:gd name="connsiteX66-12071" fmla="*/ 2844290 w 3248648"/>
              <a:gd name="connsiteY66-12072" fmla="*/ 73519 h 3496775"/>
              <a:gd name="connsiteX67-12073" fmla="*/ 2876455 w 3248648"/>
              <a:gd name="connsiteY67-12074" fmla="*/ 523827 h 3496775"/>
              <a:gd name="connsiteX68-12075" fmla="*/ 2715630 w 3248648"/>
              <a:gd name="connsiteY68-12076" fmla="*/ 730601 h 3496775"/>
              <a:gd name="connsiteX69-12077" fmla="*/ 2660491 w 3248648"/>
              <a:gd name="connsiteY69-12078" fmla="*/ 583561 h 3496775"/>
              <a:gd name="connsiteX70-12079" fmla="*/ 2660491 w 3248648"/>
              <a:gd name="connsiteY70-12080" fmla="*/ 441117 h 3496775"/>
              <a:gd name="connsiteX71-12081" fmla="*/ 2586971 w 3248648"/>
              <a:gd name="connsiteY71-12082" fmla="*/ 643296 h 3496775"/>
              <a:gd name="connsiteX72-12083" fmla="*/ 2637516 w 3248648"/>
              <a:gd name="connsiteY72-12084" fmla="*/ 776550 h 3496775"/>
              <a:gd name="connsiteX73-12085" fmla="*/ 2632921 w 3248648"/>
              <a:gd name="connsiteY73-12086" fmla="*/ 836285 h 3496775"/>
              <a:gd name="connsiteX74-12087" fmla="*/ 2481287 w 3248648"/>
              <a:gd name="connsiteY74-12088" fmla="*/ 854665 h 3496775"/>
              <a:gd name="connsiteX75-12089" fmla="*/ 2393982 w 3248648"/>
              <a:gd name="connsiteY75-12090" fmla="*/ 753575 h 3496775"/>
              <a:gd name="connsiteX76-12091" fmla="*/ 2439932 w 3248648"/>
              <a:gd name="connsiteY76-12092" fmla="*/ 597346 h 3496775"/>
              <a:gd name="connsiteX77-12093" fmla="*/ 2430742 w 3248648"/>
              <a:gd name="connsiteY77-12094" fmla="*/ 431927 h 3496775"/>
              <a:gd name="connsiteX78-12095" fmla="*/ 2325058 w 3248648"/>
              <a:gd name="connsiteY78-12096" fmla="*/ 689246 h 3496775"/>
              <a:gd name="connsiteX79-12097" fmla="*/ 2040169 w 3248648"/>
              <a:gd name="connsiteY79-12098" fmla="*/ 459497 h 3496775"/>
              <a:gd name="connsiteX80-12099" fmla="*/ 2063144 w 3248648"/>
              <a:gd name="connsiteY80-12100" fmla="*/ 395167 h 3496775"/>
              <a:gd name="connsiteX81-12101" fmla="*/ 2348033 w 3248648"/>
              <a:gd name="connsiteY81-12102" fmla="*/ 206773 h 3496775"/>
              <a:gd name="connsiteX82-12103" fmla="*/ 2035574 w 3248648"/>
              <a:gd name="connsiteY82-12104" fmla="*/ 307863 h 3496775"/>
              <a:gd name="connsiteX83-12105" fmla="*/ 2126456 w 3248648"/>
              <a:gd name="connsiteY83-12106" fmla="*/ 0 h 3496775"/>
              <a:gd name="connsiteX84-12107" fmla="*/ 1966650 w 3248648"/>
              <a:gd name="connsiteY84-12108" fmla="*/ 257318 h 3496775"/>
              <a:gd name="connsiteX85-12109" fmla="*/ 1936870 w 3248648"/>
              <a:gd name="connsiteY85-12110" fmla="*/ 32164 h 3496775"/>
              <a:gd name="connsiteX86-12111" fmla="*/ 1901275 w 3248648"/>
              <a:gd name="connsiteY86-12112" fmla="*/ 208756 h 3496775"/>
              <a:gd name="connsiteX87-12113" fmla="*/ 1931363 w 3248648"/>
              <a:gd name="connsiteY87-12114" fmla="*/ 367315 h 3496775"/>
              <a:gd name="connsiteX88-12115" fmla="*/ 1837294 w 3248648"/>
              <a:gd name="connsiteY88-12116" fmla="*/ 288733 h 3496775"/>
              <a:gd name="connsiteX89-12117" fmla="*/ 1776782 w 3248648"/>
              <a:gd name="connsiteY89-12118" fmla="*/ 138130 h 3496775"/>
              <a:gd name="connsiteX90-12119" fmla="*/ 1812524 w 3248648"/>
              <a:gd name="connsiteY90-12120" fmla="*/ 363351 h 3496775"/>
              <a:gd name="connsiteX91-12121" fmla="*/ 2358415 w 3248648"/>
              <a:gd name="connsiteY91-12122" fmla="*/ 907420 h 3496775"/>
              <a:gd name="connsiteX92-12123" fmla="*/ 2235543 w 3248648"/>
              <a:gd name="connsiteY92-12124" fmla="*/ 830779 h 3496775"/>
              <a:gd name="connsiteX93-12125" fmla="*/ 2065635 w 3248648"/>
              <a:gd name="connsiteY93-12126" fmla="*/ 746314 h 3496775"/>
              <a:gd name="connsiteX94-12127" fmla="*/ 2108531 w 3248648"/>
              <a:gd name="connsiteY94-12128" fmla="*/ 998194 h 3496775"/>
              <a:gd name="connsiteX95-12129" fmla="*/ 2259254 w 3248648"/>
              <a:gd name="connsiteY95-12130" fmla="*/ 1067227 h 3496775"/>
              <a:gd name="connsiteX96-12131" fmla="*/ 2285163 w 3248648"/>
              <a:gd name="connsiteY96-12132" fmla="*/ 1144483 h 3496775"/>
              <a:gd name="connsiteX97-12133" fmla="*/ 2187208 w 3248648"/>
              <a:gd name="connsiteY97-12134" fmla="*/ 1396872 h 3496775"/>
              <a:gd name="connsiteX98-12135" fmla="*/ 1962055 w 3248648"/>
              <a:gd name="connsiteY98-12136" fmla="*/ 1419847 h 3496775"/>
              <a:gd name="connsiteX99-12137" fmla="*/ 1658786 w 3248648"/>
              <a:gd name="connsiteY99-12138" fmla="*/ 1452012 h 3496775"/>
              <a:gd name="connsiteX100-12139" fmla="*/ 514638 w 3248648"/>
              <a:gd name="connsiteY100-12140" fmla="*/ 1433632 h 3496775"/>
              <a:gd name="connsiteX0-12141" fmla="*/ 514638 w 3248648"/>
              <a:gd name="connsiteY0-12142" fmla="*/ 1433632 h 3496775"/>
              <a:gd name="connsiteX1-12143" fmla="*/ 514638 w 3248648"/>
              <a:gd name="connsiteY1-12144" fmla="*/ 1433632 h 3496775"/>
              <a:gd name="connsiteX2-12145" fmla="*/ 202179 w 3248648"/>
              <a:gd name="connsiteY2-12146" fmla="*/ 1603646 h 3496775"/>
              <a:gd name="connsiteX3-12147" fmla="*/ 18380 w 3248648"/>
              <a:gd name="connsiteY3-12148" fmla="*/ 1787445 h 3496775"/>
              <a:gd name="connsiteX4-12149" fmla="*/ 0 w 3248648"/>
              <a:gd name="connsiteY4-12150" fmla="*/ 2063143 h 3496775"/>
              <a:gd name="connsiteX5-12151" fmla="*/ 151635 w 3248648"/>
              <a:gd name="connsiteY5-12152" fmla="*/ 1952864 h 3496775"/>
              <a:gd name="connsiteX6-12153" fmla="*/ 188394 w 3248648"/>
              <a:gd name="connsiteY6-12154" fmla="*/ 2003409 h 3496775"/>
              <a:gd name="connsiteX7-12155" fmla="*/ 202179 w 3248648"/>
              <a:gd name="connsiteY7-12156" fmla="*/ 1856369 h 3496775"/>
              <a:gd name="connsiteX8-12157" fmla="*/ 280294 w 3248648"/>
              <a:gd name="connsiteY8-12158" fmla="*/ 2269917 h 3496775"/>
              <a:gd name="connsiteX9-12159" fmla="*/ 36760 w 3248648"/>
              <a:gd name="connsiteY9-12160" fmla="*/ 2550211 h 3496775"/>
              <a:gd name="connsiteX10-12161" fmla="*/ 45950 w 3248648"/>
              <a:gd name="connsiteY10-12162" fmla="*/ 3363521 h 3496775"/>
              <a:gd name="connsiteX11-12163" fmla="*/ 105685 w 3248648"/>
              <a:gd name="connsiteY11-12164" fmla="*/ 3326761 h 3496775"/>
              <a:gd name="connsiteX12-12165" fmla="*/ 133255 w 3248648"/>
              <a:gd name="connsiteY12-12166" fmla="*/ 3469206 h 3496775"/>
              <a:gd name="connsiteX13-12167" fmla="*/ 298674 w 3248648"/>
              <a:gd name="connsiteY13-12168" fmla="*/ 3464611 h 3496775"/>
              <a:gd name="connsiteX14-12169" fmla="*/ 353813 w 3248648"/>
              <a:gd name="connsiteY14-12170" fmla="*/ 3427851 h 3496775"/>
              <a:gd name="connsiteX15-12171" fmla="*/ 174609 w 3248648"/>
              <a:gd name="connsiteY15-12172" fmla="*/ 3276217 h 3496775"/>
              <a:gd name="connsiteX16-12173" fmla="*/ 170014 w 3248648"/>
              <a:gd name="connsiteY16-12174" fmla="*/ 2720225 h 3496775"/>
              <a:gd name="connsiteX17-12175" fmla="*/ 390573 w 3248648"/>
              <a:gd name="connsiteY17-12176" fmla="*/ 2605350 h 3496775"/>
              <a:gd name="connsiteX18-12177" fmla="*/ 298674 w 3248648"/>
              <a:gd name="connsiteY18-12178" fmla="*/ 2734010 h 3496775"/>
              <a:gd name="connsiteX19-12179" fmla="*/ 680057 w 3248648"/>
              <a:gd name="connsiteY19-12180" fmla="*/ 3294597 h 3496775"/>
              <a:gd name="connsiteX20-12181" fmla="*/ 721411 w 3248648"/>
              <a:gd name="connsiteY20-12182" fmla="*/ 3262432 h 3496775"/>
              <a:gd name="connsiteX21-12183" fmla="*/ 735196 w 3248648"/>
              <a:gd name="connsiteY21-12184" fmla="*/ 3363521 h 3496775"/>
              <a:gd name="connsiteX22-12185" fmla="*/ 928185 w 3248648"/>
              <a:gd name="connsiteY22-12186" fmla="*/ 3363521 h 3496775"/>
              <a:gd name="connsiteX23-12187" fmla="*/ 974135 w 3248648"/>
              <a:gd name="connsiteY23-12188" fmla="*/ 3331356 h 3496775"/>
              <a:gd name="connsiteX24-12189" fmla="*/ 758171 w 3248648"/>
              <a:gd name="connsiteY24-12190" fmla="*/ 3193507 h 3496775"/>
              <a:gd name="connsiteX25-12191" fmla="*/ 510043 w 3248648"/>
              <a:gd name="connsiteY25-12192" fmla="*/ 2821314 h 3496775"/>
              <a:gd name="connsiteX26-12193" fmla="*/ 519233 w 3248648"/>
              <a:gd name="connsiteY26-12194" fmla="*/ 2738605 h 3496775"/>
              <a:gd name="connsiteX27-12195" fmla="*/ 914400 w 3248648"/>
              <a:gd name="connsiteY27-12196" fmla="*/ 2334247 h 3496775"/>
              <a:gd name="connsiteX28-12197" fmla="*/ 1709331 w 3248648"/>
              <a:gd name="connsiteY28-12198" fmla="*/ 2380197 h 3496775"/>
              <a:gd name="connsiteX29-12199" fmla="*/ 1585267 w 3248648"/>
              <a:gd name="connsiteY29-12200" fmla="*/ 3248647 h 3496775"/>
              <a:gd name="connsiteX30-12201" fmla="*/ 1622026 w 3248648"/>
              <a:gd name="connsiteY30-12202" fmla="*/ 3239457 h 3496775"/>
              <a:gd name="connsiteX31-12203" fmla="*/ 1617432 w 3248648"/>
              <a:gd name="connsiteY31-12204" fmla="*/ 3386496 h 3496775"/>
              <a:gd name="connsiteX32-12205" fmla="*/ 1824205 w 3248648"/>
              <a:gd name="connsiteY32-12206" fmla="*/ 3450826 h 3496775"/>
              <a:gd name="connsiteX33-12207" fmla="*/ 1856370 w 3248648"/>
              <a:gd name="connsiteY33-12208" fmla="*/ 3391091 h 3496775"/>
              <a:gd name="connsiteX34-12209" fmla="*/ 1718521 w 3248648"/>
              <a:gd name="connsiteY34-12210" fmla="*/ 3303786 h 3496775"/>
              <a:gd name="connsiteX35-12211" fmla="*/ 1746091 w 3248648"/>
              <a:gd name="connsiteY35-12212" fmla="*/ 2908619 h 3496775"/>
              <a:gd name="connsiteX36-12213" fmla="*/ 1870155 w 3248648"/>
              <a:gd name="connsiteY36-12214" fmla="*/ 2623730 h 3496775"/>
              <a:gd name="connsiteX37-12215" fmla="*/ 1975840 w 3248648"/>
              <a:gd name="connsiteY37-12216" fmla="*/ 2844289 h 3496775"/>
              <a:gd name="connsiteX38-12217" fmla="*/ 2058549 w 3248648"/>
              <a:gd name="connsiteY38-12218" fmla="*/ 3060253 h 3496775"/>
              <a:gd name="connsiteX39-12219" fmla="*/ 2104499 w 3248648"/>
              <a:gd name="connsiteY39-12220" fmla="*/ 3358926 h 3496775"/>
              <a:gd name="connsiteX40-12221" fmla="*/ 2141259 w 3248648"/>
              <a:gd name="connsiteY40-12222" fmla="*/ 3326761 h 3496775"/>
              <a:gd name="connsiteX41-12223" fmla="*/ 2168828 w 3248648"/>
              <a:gd name="connsiteY41-12224" fmla="*/ 3496775 h 3496775"/>
              <a:gd name="connsiteX42-12225" fmla="*/ 2325058 w 3248648"/>
              <a:gd name="connsiteY42-12226" fmla="*/ 3496775 h 3496775"/>
              <a:gd name="connsiteX43-12227" fmla="*/ 2380197 w 3248648"/>
              <a:gd name="connsiteY43-12228" fmla="*/ 3455421 h 3496775"/>
              <a:gd name="connsiteX44-12229" fmla="*/ 2219373 w 3248648"/>
              <a:gd name="connsiteY44-12230" fmla="*/ 3358926 h 3496775"/>
              <a:gd name="connsiteX45-12231" fmla="*/ 2145854 w 3248648"/>
              <a:gd name="connsiteY45-12232" fmla="*/ 3087823 h 3496775"/>
              <a:gd name="connsiteX46-12233" fmla="*/ 2072334 w 3248648"/>
              <a:gd name="connsiteY46-12234" fmla="*/ 2609945 h 3496775"/>
              <a:gd name="connsiteX47-12235" fmla="*/ 2072334 w 3248648"/>
              <a:gd name="connsiteY47-12236" fmla="*/ 2357222 h 3496775"/>
              <a:gd name="connsiteX48-12237" fmla="*/ 2348033 w 3248648"/>
              <a:gd name="connsiteY48-12238" fmla="*/ 2173423 h 3496775"/>
              <a:gd name="connsiteX49-12239" fmla="*/ 2609946 w 3248648"/>
              <a:gd name="connsiteY49-12240" fmla="*/ 1787445 h 3496775"/>
              <a:gd name="connsiteX50-12241" fmla="*/ 2651301 w 3248648"/>
              <a:gd name="connsiteY50-12242" fmla="*/ 1438227 h 3496775"/>
              <a:gd name="connsiteX51-12243" fmla="*/ 2798340 w 3248648"/>
              <a:gd name="connsiteY51-12244" fmla="*/ 1387682 h 3496775"/>
              <a:gd name="connsiteX52-12245" fmla="*/ 2779960 w 3248648"/>
              <a:gd name="connsiteY52-12246" fmla="*/ 1291187 h 3496775"/>
              <a:gd name="connsiteX53-12247" fmla="*/ 2770770 w 3248648"/>
              <a:gd name="connsiteY53-12248" fmla="*/ 1231453 h 3496775"/>
              <a:gd name="connsiteX54-12249" fmla="*/ 2775365 w 3248648"/>
              <a:gd name="connsiteY54-12250" fmla="*/ 1102793 h 3496775"/>
              <a:gd name="connsiteX55-12251" fmla="*/ 2853480 w 3248648"/>
              <a:gd name="connsiteY55-12252" fmla="*/ 1185503 h 3496775"/>
              <a:gd name="connsiteX56-12253" fmla="*/ 2807530 w 3248648"/>
              <a:gd name="connsiteY56-12254" fmla="*/ 1066034 h 3496775"/>
              <a:gd name="connsiteX57-12255" fmla="*/ 2835100 w 3248648"/>
              <a:gd name="connsiteY57-12256" fmla="*/ 1020084 h 3496775"/>
              <a:gd name="connsiteX58-12257" fmla="*/ 2986734 w 3248648"/>
              <a:gd name="connsiteY58-12258" fmla="*/ 771955 h 3496775"/>
              <a:gd name="connsiteX59-12259" fmla="*/ 2729415 w 3248648"/>
              <a:gd name="connsiteY59-12260" fmla="*/ 868450 h 3496775"/>
              <a:gd name="connsiteX60-12261" fmla="*/ 3074039 w 3248648"/>
              <a:gd name="connsiteY60-12262" fmla="*/ 496257 h 3496775"/>
              <a:gd name="connsiteX61-12263" fmla="*/ 3248648 w 3248648"/>
              <a:gd name="connsiteY61-12264" fmla="*/ 27569 h 3496775"/>
              <a:gd name="connsiteX62-12265" fmla="*/ 3119988 w 3248648"/>
              <a:gd name="connsiteY62-12266" fmla="*/ 312458 h 3496775"/>
              <a:gd name="connsiteX63-12267" fmla="*/ 3074039 w 3248648"/>
              <a:gd name="connsiteY63-12268" fmla="*/ 27569 h 3496775"/>
              <a:gd name="connsiteX64-12269" fmla="*/ 3046469 w 3248648"/>
              <a:gd name="connsiteY64-12270" fmla="*/ 385977 h 3496775"/>
              <a:gd name="connsiteX65-12271" fmla="*/ 2968354 w 3248648"/>
              <a:gd name="connsiteY65-12272" fmla="*/ 464092 h 3496775"/>
              <a:gd name="connsiteX66-12273" fmla="*/ 2844290 w 3248648"/>
              <a:gd name="connsiteY66-12274" fmla="*/ 73519 h 3496775"/>
              <a:gd name="connsiteX67-12275" fmla="*/ 2876455 w 3248648"/>
              <a:gd name="connsiteY67-12276" fmla="*/ 523827 h 3496775"/>
              <a:gd name="connsiteX68-12277" fmla="*/ 2715630 w 3248648"/>
              <a:gd name="connsiteY68-12278" fmla="*/ 730601 h 3496775"/>
              <a:gd name="connsiteX69-12279" fmla="*/ 2660491 w 3248648"/>
              <a:gd name="connsiteY69-12280" fmla="*/ 583561 h 3496775"/>
              <a:gd name="connsiteX70-12281" fmla="*/ 2660491 w 3248648"/>
              <a:gd name="connsiteY70-12282" fmla="*/ 441117 h 3496775"/>
              <a:gd name="connsiteX71-12283" fmla="*/ 2586971 w 3248648"/>
              <a:gd name="connsiteY71-12284" fmla="*/ 643296 h 3496775"/>
              <a:gd name="connsiteX72-12285" fmla="*/ 2637516 w 3248648"/>
              <a:gd name="connsiteY72-12286" fmla="*/ 776550 h 3496775"/>
              <a:gd name="connsiteX73-12287" fmla="*/ 2632921 w 3248648"/>
              <a:gd name="connsiteY73-12288" fmla="*/ 836285 h 3496775"/>
              <a:gd name="connsiteX74-12289" fmla="*/ 2481287 w 3248648"/>
              <a:gd name="connsiteY74-12290" fmla="*/ 854665 h 3496775"/>
              <a:gd name="connsiteX75-12291" fmla="*/ 2393982 w 3248648"/>
              <a:gd name="connsiteY75-12292" fmla="*/ 753575 h 3496775"/>
              <a:gd name="connsiteX76-12293" fmla="*/ 2439932 w 3248648"/>
              <a:gd name="connsiteY76-12294" fmla="*/ 597346 h 3496775"/>
              <a:gd name="connsiteX77-12295" fmla="*/ 2430742 w 3248648"/>
              <a:gd name="connsiteY77-12296" fmla="*/ 431927 h 3496775"/>
              <a:gd name="connsiteX78-12297" fmla="*/ 2325058 w 3248648"/>
              <a:gd name="connsiteY78-12298" fmla="*/ 689246 h 3496775"/>
              <a:gd name="connsiteX79-12299" fmla="*/ 2040169 w 3248648"/>
              <a:gd name="connsiteY79-12300" fmla="*/ 459497 h 3496775"/>
              <a:gd name="connsiteX80-12301" fmla="*/ 2063144 w 3248648"/>
              <a:gd name="connsiteY80-12302" fmla="*/ 395167 h 3496775"/>
              <a:gd name="connsiteX81-12303" fmla="*/ 2348033 w 3248648"/>
              <a:gd name="connsiteY81-12304" fmla="*/ 206773 h 3496775"/>
              <a:gd name="connsiteX82-12305" fmla="*/ 2035574 w 3248648"/>
              <a:gd name="connsiteY82-12306" fmla="*/ 307863 h 3496775"/>
              <a:gd name="connsiteX83-12307" fmla="*/ 2126456 w 3248648"/>
              <a:gd name="connsiteY83-12308" fmla="*/ 0 h 3496775"/>
              <a:gd name="connsiteX84-12309" fmla="*/ 1966650 w 3248648"/>
              <a:gd name="connsiteY84-12310" fmla="*/ 257318 h 3496775"/>
              <a:gd name="connsiteX85-12311" fmla="*/ 1936870 w 3248648"/>
              <a:gd name="connsiteY85-12312" fmla="*/ 32164 h 3496775"/>
              <a:gd name="connsiteX86-12313" fmla="*/ 1901275 w 3248648"/>
              <a:gd name="connsiteY86-12314" fmla="*/ 208756 h 3496775"/>
              <a:gd name="connsiteX87-12315" fmla="*/ 1931363 w 3248648"/>
              <a:gd name="connsiteY87-12316" fmla="*/ 367315 h 3496775"/>
              <a:gd name="connsiteX88-12317" fmla="*/ 1837294 w 3248648"/>
              <a:gd name="connsiteY88-12318" fmla="*/ 288733 h 3496775"/>
              <a:gd name="connsiteX89-12319" fmla="*/ 1776782 w 3248648"/>
              <a:gd name="connsiteY89-12320" fmla="*/ 138130 h 3496775"/>
              <a:gd name="connsiteX90-12321" fmla="*/ 1812524 w 3248648"/>
              <a:gd name="connsiteY90-12322" fmla="*/ 363351 h 3496775"/>
              <a:gd name="connsiteX91-12323" fmla="*/ 2358415 w 3248648"/>
              <a:gd name="connsiteY91-12324" fmla="*/ 907420 h 3496775"/>
              <a:gd name="connsiteX92-12325" fmla="*/ 2235543 w 3248648"/>
              <a:gd name="connsiteY92-12326" fmla="*/ 830779 h 3496775"/>
              <a:gd name="connsiteX93-12327" fmla="*/ 2065635 w 3248648"/>
              <a:gd name="connsiteY93-12328" fmla="*/ 746314 h 3496775"/>
              <a:gd name="connsiteX94-12329" fmla="*/ 2108531 w 3248648"/>
              <a:gd name="connsiteY94-12330" fmla="*/ 998194 h 3496775"/>
              <a:gd name="connsiteX95-12331" fmla="*/ 2259254 w 3248648"/>
              <a:gd name="connsiteY95-12332" fmla="*/ 1067227 h 3496775"/>
              <a:gd name="connsiteX96-12333" fmla="*/ 2285163 w 3248648"/>
              <a:gd name="connsiteY96-12334" fmla="*/ 1144483 h 3496775"/>
              <a:gd name="connsiteX97-12335" fmla="*/ 2187208 w 3248648"/>
              <a:gd name="connsiteY97-12336" fmla="*/ 1396872 h 3496775"/>
              <a:gd name="connsiteX98-12337" fmla="*/ 1962055 w 3248648"/>
              <a:gd name="connsiteY98-12338" fmla="*/ 1419847 h 3496775"/>
              <a:gd name="connsiteX99-12339" fmla="*/ 1658786 w 3248648"/>
              <a:gd name="connsiteY99-12340" fmla="*/ 1452012 h 3496775"/>
              <a:gd name="connsiteX100-12341" fmla="*/ 514638 w 3248648"/>
              <a:gd name="connsiteY100-12342" fmla="*/ 1433632 h 3496775"/>
              <a:gd name="connsiteX0-12343" fmla="*/ 514638 w 3248648"/>
              <a:gd name="connsiteY0-12344" fmla="*/ 1434590 h 3497733"/>
              <a:gd name="connsiteX1-12345" fmla="*/ 514638 w 3248648"/>
              <a:gd name="connsiteY1-12346" fmla="*/ 1434590 h 3497733"/>
              <a:gd name="connsiteX2-12347" fmla="*/ 202179 w 3248648"/>
              <a:gd name="connsiteY2-12348" fmla="*/ 1604604 h 3497733"/>
              <a:gd name="connsiteX3-12349" fmla="*/ 18380 w 3248648"/>
              <a:gd name="connsiteY3-12350" fmla="*/ 1788403 h 3497733"/>
              <a:gd name="connsiteX4-12351" fmla="*/ 0 w 3248648"/>
              <a:gd name="connsiteY4-12352" fmla="*/ 2064101 h 3497733"/>
              <a:gd name="connsiteX5-12353" fmla="*/ 151635 w 3248648"/>
              <a:gd name="connsiteY5-12354" fmla="*/ 1953822 h 3497733"/>
              <a:gd name="connsiteX6-12355" fmla="*/ 188394 w 3248648"/>
              <a:gd name="connsiteY6-12356" fmla="*/ 2004367 h 3497733"/>
              <a:gd name="connsiteX7-12357" fmla="*/ 202179 w 3248648"/>
              <a:gd name="connsiteY7-12358" fmla="*/ 1857327 h 3497733"/>
              <a:gd name="connsiteX8-12359" fmla="*/ 280294 w 3248648"/>
              <a:gd name="connsiteY8-12360" fmla="*/ 2270875 h 3497733"/>
              <a:gd name="connsiteX9-12361" fmla="*/ 36760 w 3248648"/>
              <a:gd name="connsiteY9-12362" fmla="*/ 2551169 h 3497733"/>
              <a:gd name="connsiteX10-12363" fmla="*/ 45950 w 3248648"/>
              <a:gd name="connsiteY10-12364" fmla="*/ 3364479 h 3497733"/>
              <a:gd name="connsiteX11-12365" fmla="*/ 105685 w 3248648"/>
              <a:gd name="connsiteY11-12366" fmla="*/ 3327719 h 3497733"/>
              <a:gd name="connsiteX12-12367" fmla="*/ 133255 w 3248648"/>
              <a:gd name="connsiteY12-12368" fmla="*/ 3470164 h 3497733"/>
              <a:gd name="connsiteX13-12369" fmla="*/ 298674 w 3248648"/>
              <a:gd name="connsiteY13-12370" fmla="*/ 3465569 h 3497733"/>
              <a:gd name="connsiteX14-12371" fmla="*/ 353813 w 3248648"/>
              <a:gd name="connsiteY14-12372" fmla="*/ 3428809 h 3497733"/>
              <a:gd name="connsiteX15-12373" fmla="*/ 174609 w 3248648"/>
              <a:gd name="connsiteY15-12374" fmla="*/ 3277175 h 3497733"/>
              <a:gd name="connsiteX16-12375" fmla="*/ 170014 w 3248648"/>
              <a:gd name="connsiteY16-12376" fmla="*/ 2721183 h 3497733"/>
              <a:gd name="connsiteX17-12377" fmla="*/ 390573 w 3248648"/>
              <a:gd name="connsiteY17-12378" fmla="*/ 2606308 h 3497733"/>
              <a:gd name="connsiteX18-12379" fmla="*/ 298674 w 3248648"/>
              <a:gd name="connsiteY18-12380" fmla="*/ 2734968 h 3497733"/>
              <a:gd name="connsiteX19-12381" fmla="*/ 680057 w 3248648"/>
              <a:gd name="connsiteY19-12382" fmla="*/ 3295555 h 3497733"/>
              <a:gd name="connsiteX20-12383" fmla="*/ 721411 w 3248648"/>
              <a:gd name="connsiteY20-12384" fmla="*/ 3263390 h 3497733"/>
              <a:gd name="connsiteX21-12385" fmla="*/ 735196 w 3248648"/>
              <a:gd name="connsiteY21-12386" fmla="*/ 3364479 h 3497733"/>
              <a:gd name="connsiteX22-12387" fmla="*/ 928185 w 3248648"/>
              <a:gd name="connsiteY22-12388" fmla="*/ 3364479 h 3497733"/>
              <a:gd name="connsiteX23-12389" fmla="*/ 974135 w 3248648"/>
              <a:gd name="connsiteY23-12390" fmla="*/ 3332314 h 3497733"/>
              <a:gd name="connsiteX24-12391" fmla="*/ 758171 w 3248648"/>
              <a:gd name="connsiteY24-12392" fmla="*/ 3194465 h 3497733"/>
              <a:gd name="connsiteX25-12393" fmla="*/ 510043 w 3248648"/>
              <a:gd name="connsiteY25-12394" fmla="*/ 2822272 h 3497733"/>
              <a:gd name="connsiteX26-12395" fmla="*/ 519233 w 3248648"/>
              <a:gd name="connsiteY26-12396" fmla="*/ 2739563 h 3497733"/>
              <a:gd name="connsiteX27-12397" fmla="*/ 914400 w 3248648"/>
              <a:gd name="connsiteY27-12398" fmla="*/ 2335205 h 3497733"/>
              <a:gd name="connsiteX28-12399" fmla="*/ 1709331 w 3248648"/>
              <a:gd name="connsiteY28-12400" fmla="*/ 2381155 h 3497733"/>
              <a:gd name="connsiteX29-12401" fmla="*/ 1585267 w 3248648"/>
              <a:gd name="connsiteY29-12402" fmla="*/ 3249605 h 3497733"/>
              <a:gd name="connsiteX30-12403" fmla="*/ 1622026 w 3248648"/>
              <a:gd name="connsiteY30-12404" fmla="*/ 3240415 h 3497733"/>
              <a:gd name="connsiteX31-12405" fmla="*/ 1617432 w 3248648"/>
              <a:gd name="connsiteY31-12406" fmla="*/ 3387454 h 3497733"/>
              <a:gd name="connsiteX32-12407" fmla="*/ 1824205 w 3248648"/>
              <a:gd name="connsiteY32-12408" fmla="*/ 3451784 h 3497733"/>
              <a:gd name="connsiteX33-12409" fmla="*/ 1856370 w 3248648"/>
              <a:gd name="connsiteY33-12410" fmla="*/ 3392049 h 3497733"/>
              <a:gd name="connsiteX34-12411" fmla="*/ 1718521 w 3248648"/>
              <a:gd name="connsiteY34-12412" fmla="*/ 3304744 h 3497733"/>
              <a:gd name="connsiteX35-12413" fmla="*/ 1746091 w 3248648"/>
              <a:gd name="connsiteY35-12414" fmla="*/ 2909577 h 3497733"/>
              <a:gd name="connsiteX36-12415" fmla="*/ 1870155 w 3248648"/>
              <a:gd name="connsiteY36-12416" fmla="*/ 2624688 h 3497733"/>
              <a:gd name="connsiteX37-12417" fmla="*/ 1975840 w 3248648"/>
              <a:gd name="connsiteY37-12418" fmla="*/ 2845247 h 3497733"/>
              <a:gd name="connsiteX38-12419" fmla="*/ 2058549 w 3248648"/>
              <a:gd name="connsiteY38-12420" fmla="*/ 3061211 h 3497733"/>
              <a:gd name="connsiteX39-12421" fmla="*/ 2104499 w 3248648"/>
              <a:gd name="connsiteY39-12422" fmla="*/ 3359884 h 3497733"/>
              <a:gd name="connsiteX40-12423" fmla="*/ 2141259 w 3248648"/>
              <a:gd name="connsiteY40-12424" fmla="*/ 3327719 h 3497733"/>
              <a:gd name="connsiteX41-12425" fmla="*/ 2168828 w 3248648"/>
              <a:gd name="connsiteY41-12426" fmla="*/ 3497733 h 3497733"/>
              <a:gd name="connsiteX42-12427" fmla="*/ 2325058 w 3248648"/>
              <a:gd name="connsiteY42-12428" fmla="*/ 3497733 h 3497733"/>
              <a:gd name="connsiteX43-12429" fmla="*/ 2380197 w 3248648"/>
              <a:gd name="connsiteY43-12430" fmla="*/ 3456379 h 3497733"/>
              <a:gd name="connsiteX44-12431" fmla="*/ 2219373 w 3248648"/>
              <a:gd name="connsiteY44-12432" fmla="*/ 3359884 h 3497733"/>
              <a:gd name="connsiteX45-12433" fmla="*/ 2145854 w 3248648"/>
              <a:gd name="connsiteY45-12434" fmla="*/ 3088781 h 3497733"/>
              <a:gd name="connsiteX46-12435" fmla="*/ 2072334 w 3248648"/>
              <a:gd name="connsiteY46-12436" fmla="*/ 2610903 h 3497733"/>
              <a:gd name="connsiteX47-12437" fmla="*/ 2072334 w 3248648"/>
              <a:gd name="connsiteY47-12438" fmla="*/ 2358180 h 3497733"/>
              <a:gd name="connsiteX48-12439" fmla="*/ 2348033 w 3248648"/>
              <a:gd name="connsiteY48-12440" fmla="*/ 2174381 h 3497733"/>
              <a:gd name="connsiteX49-12441" fmla="*/ 2609946 w 3248648"/>
              <a:gd name="connsiteY49-12442" fmla="*/ 1788403 h 3497733"/>
              <a:gd name="connsiteX50-12443" fmla="*/ 2651301 w 3248648"/>
              <a:gd name="connsiteY50-12444" fmla="*/ 1439185 h 3497733"/>
              <a:gd name="connsiteX51-12445" fmla="*/ 2798340 w 3248648"/>
              <a:gd name="connsiteY51-12446" fmla="*/ 1388640 h 3497733"/>
              <a:gd name="connsiteX52-12447" fmla="*/ 2779960 w 3248648"/>
              <a:gd name="connsiteY52-12448" fmla="*/ 1292145 h 3497733"/>
              <a:gd name="connsiteX53-12449" fmla="*/ 2770770 w 3248648"/>
              <a:gd name="connsiteY53-12450" fmla="*/ 1232411 h 3497733"/>
              <a:gd name="connsiteX54-12451" fmla="*/ 2775365 w 3248648"/>
              <a:gd name="connsiteY54-12452" fmla="*/ 1103751 h 3497733"/>
              <a:gd name="connsiteX55-12453" fmla="*/ 2853480 w 3248648"/>
              <a:gd name="connsiteY55-12454" fmla="*/ 1186461 h 3497733"/>
              <a:gd name="connsiteX56-12455" fmla="*/ 2807530 w 3248648"/>
              <a:gd name="connsiteY56-12456" fmla="*/ 1066992 h 3497733"/>
              <a:gd name="connsiteX57-12457" fmla="*/ 2835100 w 3248648"/>
              <a:gd name="connsiteY57-12458" fmla="*/ 1021042 h 3497733"/>
              <a:gd name="connsiteX58-12459" fmla="*/ 2986734 w 3248648"/>
              <a:gd name="connsiteY58-12460" fmla="*/ 772913 h 3497733"/>
              <a:gd name="connsiteX59-12461" fmla="*/ 2729415 w 3248648"/>
              <a:gd name="connsiteY59-12462" fmla="*/ 869408 h 3497733"/>
              <a:gd name="connsiteX60-12463" fmla="*/ 3074039 w 3248648"/>
              <a:gd name="connsiteY60-12464" fmla="*/ 497215 h 3497733"/>
              <a:gd name="connsiteX61-12465" fmla="*/ 3248648 w 3248648"/>
              <a:gd name="connsiteY61-12466" fmla="*/ 28527 h 3497733"/>
              <a:gd name="connsiteX62-12467" fmla="*/ 3119988 w 3248648"/>
              <a:gd name="connsiteY62-12468" fmla="*/ 313416 h 3497733"/>
              <a:gd name="connsiteX63-12469" fmla="*/ 3074039 w 3248648"/>
              <a:gd name="connsiteY63-12470" fmla="*/ 28527 h 3497733"/>
              <a:gd name="connsiteX64-12471" fmla="*/ 3046469 w 3248648"/>
              <a:gd name="connsiteY64-12472" fmla="*/ 386935 h 3497733"/>
              <a:gd name="connsiteX65-12473" fmla="*/ 2968354 w 3248648"/>
              <a:gd name="connsiteY65-12474" fmla="*/ 465050 h 3497733"/>
              <a:gd name="connsiteX66-12475" fmla="*/ 2844290 w 3248648"/>
              <a:gd name="connsiteY66-12476" fmla="*/ 74477 h 3497733"/>
              <a:gd name="connsiteX67-12477" fmla="*/ 2876455 w 3248648"/>
              <a:gd name="connsiteY67-12478" fmla="*/ 524785 h 3497733"/>
              <a:gd name="connsiteX68-12479" fmla="*/ 2715630 w 3248648"/>
              <a:gd name="connsiteY68-12480" fmla="*/ 731559 h 3497733"/>
              <a:gd name="connsiteX69-12481" fmla="*/ 2660491 w 3248648"/>
              <a:gd name="connsiteY69-12482" fmla="*/ 584519 h 3497733"/>
              <a:gd name="connsiteX70-12483" fmla="*/ 2660491 w 3248648"/>
              <a:gd name="connsiteY70-12484" fmla="*/ 442075 h 3497733"/>
              <a:gd name="connsiteX71-12485" fmla="*/ 2586971 w 3248648"/>
              <a:gd name="connsiteY71-12486" fmla="*/ 644254 h 3497733"/>
              <a:gd name="connsiteX72-12487" fmla="*/ 2637516 w 3248648"/>
              <a:gd name="connsiteY72-12488" fmla="*/ 777508 h 3497733"/>
              <a:gd name="connsiteX73-12489" fmla="*/ 2632921 w 3248648"/>
              <a:gd name="connsiteY73-12490" fmla="*/ 837243 h 3497733"/>
              <a:gd name="connsiteX74-12491" fmla="*/ 2481287 w 3248648"/>
              <a:gd name="connsiteY74-12492" fmla="*/ 855623 h 3497733"/>
              <a:gd name="connsiteX75-12493" fmla="*/ 2393982 w 3248648"/>
              <a:gd name="connsiteY75-12494" fmla="*/ 754533 h 3497733"/>
              <a:gd name="connsiteX76-12495" fmla="*/ 2439932 w 3248648"/>
              <a:gd name="connsiteY76-12496" fmla="*/ 598304 h 3497733"/>
              <a:gd name="connsiteX77-12497" fmla="*/ 2430742 w 3248648"/>
              <a:gd name="connsiteY77-12498" fmla="*/ 432885 h 3497733"/>
              <a:gd name="connsiteX78-12499" fmla="*/ 2325058 w 3248648"/>
              <a:gd name="connsiteY78-12500" fmla="*/ 690204 h 3497733"/>
              <a:gd name="connsiteX79-12501" fmla="*/ 2040169 w 3248648"/>
              <a:gd name="connsiteY79-12502" fmla="*/ 460455 h 3497733"/>
              <a:gd name="connsiteX80-12503" fmla="*/ 2063144 w 3248648"/>
              <a:gd name="connsiteY80-12504" fmla="*/ 396125 h 3497733"/>
              <a:gd name="connsiteX81-12505" fmla="*/ 2348033 w 3248648"/>
              <a:gd name="connsiteY81-12506" fmla="*/ 207731 h 3497733"/>
              <a:gd name="connsiteX82-12507" fmla="*/ 2035574 w 3248648"/>
              <a:gd name="connsiteY82-12508" fmla="*/ 308821 h 3497733"/>
              <a:gd name="connsiteX83-12509" fmla="*/ 2126456 w 3248648"/>
              <a:gd name="connsiteY83-12510" fmla="*/ 958 h 3497733"/>
              <a:gd name="connsiteX84-12511" fmla="*/ 1966650 w 3248648"/>
              <a:gd name="connsiteY84-12512" fmla="*/ 258276 h 3497733"/>
              <a:gd name="connsiteX85-12513" fmla="*/ 1936870 w 3248648"/>
              <a:gd name="connsiteY85-12514" fmla="*/ 33122 h 3497733"/>
              <a:gd name="connsiteX86-12515" fmla="*/ 1901275 w 3248648"/>
              <a:gd name="connsiteY86-12516" fmla="*/ 209714 h 3497733"/>
              <a:gd name="connsiteX87-12517" fmla="*/ 1931363 w 3248648"/>
              <a:gd name="connsiteY87-12518" fmla="*/ 368273 h 3497733"/>
              <a:gd name="connsiteX88-12519" fmla="*/ 1837294 w 3248648"/>
              <a:gd name="connsiteY88-12520" fmla="*/ 289691 h 3497733"/>
              <a:gd name="connsiteX89-12521" fmla="*/ 1776782 w 3248648"/>
              <a:gd name="connsiteY89-12522" fmla="*/ 139088 h 3497733"/>
              <a:gd name="connsiteX90-12523" fmla="*/ 1812524 w 3248648"/>
              <a:gd name="connsiteY90-12524" fmla="*/ 364309 h 3497733"/>
              <a:gd name="connsiteX91-12525" fmla="*/ 2358415 w 3248648"/>
              <a:gd name="connsiteY91-12526" fmla="*/ 908378 h 3497733"/>
              <a:gd name="connsiteX92-12527" fmla="*/ 2235543 w 3248648"/>
              <a:gd name="connsiteY92-12528" fmla="*/ 831737 h 3497733"/>
              <a:gd name="connsiteX93-12529" fmla="*/ 2065635 w 3248648"/>
              <a:gd name="connsiteY93-12530" fmla="*/ 747272 h 3497733"/>
              <a:gd name="connsiteX94-12531" fmla="*/ 2108531 w 3248648"/>
              <a:gd name="connsiteY94-12532" fmla="*/ 999152 h 3497733"/>
              <a:gd name="connsiteX95-12533" fmla="*/ 2259254 w 3248648"/>
              <a:gd name="connsiteY95-12534" fmla="*/ 1068185 h 3497733"/>
              <a:gd name="connsiteX96-12535" fmla="*/ 2285163 w 3248648"/>
              <a:gd name="connsiteY96-12536" fmla="*/ 1145441 h 3497733"/>
              <a:gd name="connsiteX97-12537" fmla="*/ 2187208 w 3248648"/>
              <a:gd name="connsiteY97-12538" fmla="*/ 1397830 h 3497733"/>
              <a:gd name="connsiteX98-12539" fmla="*/ 1962055 w 3248648"/>
              <a:gd name="connsiteY98-12540" fmla="*/ 1420805 h 3497733"/>
              <a:gd name="connsiteX99-12541" fmla="*/ 1658786 w 3248648"/>
              <a:gd name="connsiteY99-12542" fmla="*/ 1452970 h 3497733"/>
              <a:gd name="connsiteX100-12543" fmla="*/ 514638 w 3248648"/>
              <a:gd name="connsiteY100-12544" fmla="*/ 1434590 h 3497733"/>
              <a:gd name="connsiteX0-12545" fmla="*/ 514638 w 3248648"/>
              <a:gd name="connsiteY0-12546" fmla="*/ 1434733 h 3497876"/>
              <a:gd name="connsiteX1-12547" fmla="*/ 514638 w 3248648"/>
              <a:gd name="connsiteY1-12548" fmla="*/ 1434733 h 3497876"/>
              <a:gd name="connsiteX2-12549" fmla="*/ 202179 w 3248648"/>
              <a:gd name="connsiteY2-12550" fmla="*/ 1604747 h 3497876"/>
              <a:gd name="connsiteX3-12551" fmla="*/ 18380 w 3248648"/>
              <a:gd name="connsiteY3-12552" fmla="*/ 1788546 h 3497876"/>
              <a:gd name="connsiteX4-12553" fmla="*/ 0 w 3248648"/>
              <a:gd name="connsiteY4-12554" fmla="*/ 2064244 h 3497876"/>
              <a:gd name="connsiteX5-12555" fmla="*/ 151635 w 3248648"/>
              <a:gd name="connsiteY5-12556" fmla="*/ 1953965 h 3497876"/>
              <a:gd name="connsiteX6-12557" fmla="*/ 188394 w 3248648"/>
              <a:gd name="connsiteY6-12558" fmla="*/ 2004510 h 3497876"/>
              <a:gd name="connsiteX7-12559" fmla="*/ 202179 w 3248648"/>
              <a:gd name="connsiteY7-12560" fmla="*/ 1857470 h 3497876"/>
              <a:gd name="connsiteX8-12561" fmla="*/ 280294 w 3248648"/>
              <a:gd name="connsiteY8-12562" fmla="*/ 2271018 h 3497876"/>
              <a:gd name="connsiteX9-12563" fmla="*/ 36760 w 3248648"/>
              <a:gd name="connsiteY9-12564" fmla="*/ 2551312 h 3497876"/>
              <a:gd name="connsiteX10-12565" fmla="*/ 45950 w 3248648"/>
              <a:gd name="connsiteY10-12566" fmla="*/ 3364622 h 3497876"/>
              <a:gd name="connsiteX11-12567" fmla="*/ 105685 w 3248648"/>
              <a:gd name="connsiteY11-12568" fmla="*/ 3327862 h 3497876"/>
              <a:gd name="connsiteX12-12569" fmla="*/ 133255 w 3248648"/>
              <a:gd name="connsiteY12-12570" fmla="*/ 3470307 h 3497876"/>
              <a:gd name="connsiteX13-12571" fmla="*/ 298674 w 3248648"/>
              <a:gd name="connsiteY13-12572" fmla="*/ 3465712 h 3497876"/>
              <a:gd name="connsiteX14-12573" fmla="*/ 353813 w 3248648"/>
              <a:gd name="connsiteY14-12574" fmla="*/ 3428952 h 3497876"/>
              <a:gd name="connsiteX15-12575" fmla="*/ 174609 w 3248648"/>
              <a:gd name="connsiteY15-12576" fmla="*/ 3277318 h 3497876"/>
              <a:gd name="connsiteX16-12577" fmla="*/ 170014 w 3248648"/>
              <a:gd name="connsiteY16-12578" fmla="*/ 2721326 h 3497876"/>
              <a:gd name="connsiteX17-12579" fmla="*/ 390573 w 3248648"/>
              <a:gd name="connsiteY17-12580" fmla="*/ 2606451 h 3497876"/>
              <a:gd name="connsiteX18-12581" fmla="*/ 298674 w 3248648"/>
              <a:gd name="connsiteY18-12582" fmla="*/ 2735111 h 3497876"/>
              <a:gd name="connsiteX19-12583" fmla="*/ 680057 w 3248648"/>
              <a:gd name="connsiteY19-12584" fmla="*/ 3295698 h 3497876"/>
              <a:gd name="connsiteX20-12585" fmla="*/ 721411 w 3248648"/>
              <a:gd name="connsiteY20-12586" fmla="*/ 3263533 h 3497876"/>
              <a:gd name="connsiteX21-12587" fmla="*/ 735196 w 3248648"/>
              <a:gd name="connsiteY21-12588" fmla="*/ 3364622 h 3497876"/>
              <a:gd name="connsiteX22-12589" fmla="*/ 928185 w 3248648"/>
              <a:gd name="connsiteY22-12590" fmla="*/ 3364622 h 3497876"/>
              <a:gd name="connsiteX23-12591" fmla="*/ 974135 w 3248648"/>
              <a:gd name="connsiteY23-12592" fmla="*/ 3332457 h 3497876"/>
              <a:gd name="connsiteX24-12593" fmla="*/ 758171 w 3248648"/>
              <a:gd name="connsiteY24-12594" fmla="*/ 3194608 h 3497876"/>
              <a:gd name="connsiteX25-12595" fmla="*/ 510043 w 3248648"/>
              <a:gd name="connsiteY25-12596" fmla="*/ 2822415 h 3497876"/>
              <a:gd name="connsiteX26-12597" fmla="*/ 519233 w 3248648"/>
              <a:gd name="connsiteY26-12598" fmla="*/ 2739706 h 3497876"/>
              <a:gd name="connsiteX27-12599" fmla="*/ 914400 w 3248648"/>
              <a:gd name="connsiteY27-12600" fmla="*/ 2335348 h 3497876"/>
              <a:gd name="connsiteX28-12601" fmla="*/ 1709331 w 3248648"/>
              <a:gd name="connsiteY28-12602" fmla="*/ 2381298 h 3497876"/>
              <a:gd name="connsiteX29-12603" fmla="*/ 1585267 w 3248648"/>
              <a:gd name="connsiteY29-12604" fmla="*/ 3249748 h 3497876"/>
              <a:gd name="connsiteX30-12605" fmla="*/ 1622026 w 3248648"/>
              <a:gd name="connsiteY30-12606" fmla="*/ 3240558 h 3497876"/>
              <a:gd name="connsiteX31-12607" fmla="*/ 1617432 w 3248648"/>
              <a:gd name="connsiteY31-12608" fmla="*/ 3387597 h 3497876"/>
              <a:gd name="connsiteX32-12609" fmla="*/ 1824205 w 3248648"/>
              <a:gd name="connsiteY32-12610" fmla="*/ 3451927 h 3497876"/>
              <a:gd name="connsiteX33-12611" fmla="*/ 1856370 w 3248648"/>
              <a:gd name="connsiteY33-12612" fmla="*/ 3392192 h 3497876"/>
              <a:gd name="connsiteX34-12613" fmla="*/ 1718521 w 3248648"/>
              <a:gd name="connsiteY34-12614" fmla="*/ 3304887 h 3497876"/>
              <a:gd name="connsiteX35-12615" fmla="*/ 1746091 w 3248648"/>
              <a:gd name="connsiteY35-12616" fmla="*/ 2909720 h 3497876"/>
              <a:gd name="connsiteX36-12617" fmla="*/ 1870155 w 3248648"/>
              <a:gd name="connsiteY36-12618" fmla="*/ 2624831 h 3497876"/>
              <a:gd name="connsiteX37-12619" fmla="*/ 1975840 w 3248648"/>
              <a:gd name="connsiteY37-12620" fmla="*/ 2845390 h 3497876"/>
              <a:gd name="connsiteX38-12621" fmla="*/ 2058549 w 3248648"/>
              <a:gd name="connsiteY38-12622" fmla="*/ 3061354 h 3497876"/>
              <a:gd name="connsiteX39-12623" fmla="*/ 2104499 w 3248648"/>
              <a:gd name="connsiteY39-12624" fmla="*/ 3360027 h 3497876"/>
              <a:gd name="connsiteX40-12625" fmla="*/ 2141259 w 3248648"/>
              <a:gd name="connsiteY40-12626" fmla="*/ 3327862 h 3497876"/>
              <a:gd name="connsiteX41-12627" fmla="*/ 2168828 w 3248648"/>
              <a:gd name="connsiteY41-12628" fmla="*/ 3497876 h 3497876"/>
              <a:gd name="connsiteX42-12629" fmla="*/ 2325058 w 3248648"/>
              <a:gd name="connsiteY42-12630" fmla="*/ 3497876 h 3497876"/>
              <a:gd name="connsiteX43-12631" fmla="*/ 2380197 w 3248648"/>
              <a:gd name="connsiteY43-12632" fmla="*/ 3456522 h 3497876"/>
              <a:gd name="connsiteX44-12633" fmla="*/ 2219373 w 3248648"/>
              <a:gd name="connsiteY44-12634" fmla="*/ 3360027 h 3497876"/>
              <a:gd name="connsiteX45-12635" fmla="*/ 2145854 w 3248648"/>
              <a:gd name="connsiteY45-12636" fmla="*/ 3088924 h 3497876"/>
              <a:gd name="connsiteX46-12637" fmla="*/ 2072334 w 3248648"/>
              <a:gd name="connsiteY46-12638" fmla="*/ 2611046 h 3497876"/>
              <a:gd name="connsiteX47-12639" fmla="*/ 2072334 w 3248648"/>
              <a:gd name="connsiteY47-12640" fmla="*/ 2358323 h 3497876"/>
              <a:gd name="connsiteX48-12641" fmla="*/ 2348033 w 3248648"/>
              <a:gd name="connsiteY48-12642" fmla="*/ 2174524 h 3497876"/>
              <a:gd name="connsiteX49-12643" fmla="*/ 2609946 w 3248648"/>
              <a:gd name="connsiteY49-12644" fmla="*/ 1788546 h 3497876"/>
              <a:gd name="connsiteX50-12645" fmla="*/ 2651301 w 3248648"/>
              <a:gd name="connsiteY50-12646" fmla="*/ 1439328 h 3497876"/>
              <a:gd name="connsiteX51-12647" fmla="*/ 2798340 w 3248648"/>
              <a:gd name="connsiteY51-12648" fmla="*/ 1388783 h 3497876"/>
              <a:gd name="connsiteX52-12649" fmla="*/ 2779960 w 3248648"/>
              <a:gd name="connsiteY52-12650" fmla="*/ 1292288 h 3497876"/>
              <a:gd name="connsiteX53-12651" fmla="*/ 2770770 w 3248648"/>
              <a:gd name="connsiteY53-12652" fmla="*/ 1232554 h 3497876"/>
              <a:gd name="connsiteX54-12653" fmla="*/ 2775365 w 3248648"/>
              <a:gd name="connsiteY54-12654" fmla="*/ 1103894 h 3497876"/>
              <a:gd name="connsiteX55-12655" fmla="*/ 2853480 w 3248648"/>
              <a:gd name="connsiteY55-12656" fmla="*/ 1186604 h 3497876"/>
              <a:gd name="connsiteX56-12657" fmla="*/ 2807530 w 3248648"/>
              <a:gd name="connsiteY56-12658" fmla="*/ 1067135 h 3497876"/>
              <a:gd name="connsiteX57-12659" fmla="*/ 2835100 w 3248648"/>
              <a:gd name="connsiteY57-12660" fmla="*/ 1021185 h 3497876"/>
              <a:gd name="connsiteX58-12661" fmla="*/ 2986734 w 3248648"/>
              <a:gd name="connsiteY58-12662" fmla="*/ 773056 h 3497876"/>
              <a:gd name="connsiteX59-12663" fmla="*/ 2729415 w 3248648"/>
              <a:gd name="connsiteY59-12664" fmla="*/ 869551 h 3497876"/>
              <a:gd name="connsiteX60-12665" fmla="*/ 3074039 w 3248648"/>
              <a:gd name="connsiteY60-12666" fmla="*/ 497358 h 3497876"/>
              <a:gd name="connsiteX61-12667" fmla="*/ 3248648 w 3248648"/>
              <a:gd name="connsiteY61-12668" fmla="*/ 28670 h 3497876"/>
              <a:gd name="connsiteX62-12669" fmla="*/ 3119988 w 3248648"/>
              <a:gd name="connsiteY62-12670" fmla="*/ 313559 h 3497876"/>
              <a:gd name="connsiteX63-12671" fmla="*/ 3074039 w 3248648"/>
              <a:gd name="connsiteY63-12672" fmla="*/ 28670 h 3497876"/>
              <a:gd name="connsiteX64-12673" fmla="*/ 3046469 w 3248648"/>
              <a:gd name="connsiteY64-12674" fmla="*/ 387078 h 3497876"/>
              <a:gd name="connsiteX65-12675" fmla="*/ 2968354 w 3248648"/>
              <a:gd name="connsiteY65-12676" fmla="*/ 465193 h 3497876"/>
              <a:gd name="connsiteX66-12677" fmla="*/ 2844290 w 3248648"/>
              <a:gd name="connsiteY66-12678" fmla="*/ 74620 h 3497876"/>
              <a:gd name="connsiteX67-12679" fmla="*/ 2876455 w 3248648"/>
              <a:gd name="connsiteY67-12680" fmla="*/ 524928 h 3497876"/>
              <a:gd name="connsiteX68-12681" fmla="*/ 2715630 w 3248648"/>
              <a:gd name="connsiteY68-12682" fmla="*/ 731702 h 3497876"/>
              <a:gd name="connsiteX69-12683" fmla="*/ 2660491 w 3248648"/>
              <a:gd name="connsiteY69-12684" fmla="*/ 584662 h 3497876"/>
              <a:gd name="connsiteX70-12685" fmla="*/ 2660491 w 3248648"/>
              <a:gd name="connsiteY70-12686" fmla="*/ 442218 h 3497876"/>
              <a:gd name="connsiteX71-12687" fmla="*/ 2586971 w 3248648"/>
              <a:gd name="connsiteY71-12688" fmla="*/ 644397 h 3497876"/>
              <a:gd name="connsiteX72-12689" fmla="*/ 2637516 w 3248648"/>
              <a:gd name="connsiteY72-12690" fmla="*/ 777651 h 3497876"/>
              <a:gd name="connsiteX73-12691" fmla="*/ 2632921 w 3248648"/>
              <a:gd name="connsiteY73-12692" fmla="*/ 837386 h 3497876"/>
              <a:gd name="connsiteX74-12693" fmla="*/ 2481287 w 3248648"/>
              <a:gd name="connsiteY74-12694" fmla="*/ 855766 h 3497876"/>
              <a:gd name="connsiteX75-12695" fmla="*/ 2393982 w 3248648"/>
              <a:gd name="connsiteY75-12696" fmla="*/ 754676 h 3497876"/>
              <a:gd name="connsiteX76-12697" fmla="*/ 2439932 w 3248648"/>
              <a:gd name="connsiteY76-12698" fmla="*/ 598447 h 3497876"/>
              <a:gd name="connsiteX77-12699" fmla="*/ 2430742 w 3248648"/>
              <a:gd name="connsiteY77-12700" fmla="*/ 433028 h 3497876"/>
              <a:gd name="connsiteX78-12701" fmla="*/ 2325058 w 3248648"/>
              <a:gd name="connsiteY78-12702" fmla="*/ 690347 h 3497876"/>
              <a:gd name="connsiteX79-12703" fmla="*/ 2040169 w 3248648"/>
              <a:gd name="connsiteY79-12704" fmla="*/ 460598 h 3497876"/>
              <a:gd name="connsiteX80-12705" fmla="*/ 2063144 w 3248648"/>
              <a:gd name="connsiteY80-12706" fmla="*/ 396268 h 3497876"/>
              <a:gd name="connsiteX81-12707" fmla="*/ 2348033 w 3248648"/>
              <a:gd name="connsiteY81-12708" fmla="*/ 207874 h 3497876"/>
              <a:gd name="connsiteX82-12709" fmla="*/ 2035574 w 3248648"/>
              <a:gd name="connsiteY82-12710" fmla="*/ 308964 h 3497876"/>
              <a:gd name="connsiteX83-12711" fmla="*/ 2047899 w 3248648"/>
              <a:gd name="connsiteY83-12712" fmla="*/ 175200 h 3497876"/>
              <a:gd name="connsiteX84-12713" fmla="*/ 2126456 w 3248648"/>
              <a:gd name="connsiteY84-12714" fmla="*/ 1101 h 3497876"/>
              <a:gd name="connsiteX85-12715" fmla="*/ 1966650 w 3248648"/>
              <a:gd name="connsiteY85-12716" fmla="*/ 258419 h 3497876"/>
              <a:gd name="connsiteX86-12717" fmla="*/ 1936870 w 3248648"/>
              <a:gd name="connsiteY86-12718" fmla="*/ 33265 h 3497876"/>
              <a:gd name="connsiteX87-12719" fmla="*/ 1901275 w 3248648"/>
              <a:gd name="connsiteY87-12720" fmla="*/ 209857 h 3497876"/>
              <a:gd name="connsiteX88-12721" fmla="*/ 1931363 w 3248648"/>
              <a:gd name="connsiteY88-12722" fmla="*/ 368416 h 3497876"/>
              <a:gd name="connsiteX89-12723" fmla="*/ 1837294 w 3248648"/>
              <a:gd name="connsiteY89-12724" fmla="*/ 289834 h 3497876"/>
              <a:gd name="connsiteX90-12725" fmla="*/ 1776782 w 3248648"/>
              <a:gd name="connsiteY90-12726" fmla="*/ 139231 h 3497876"/>
              <a:gd name="connsiteX91-12727" fmla="*/ 1812524 w 3248648"/>
              <a:gd name="connsiteY91-12728" fmla="*/ 364452 h 3497876"/>
              <a:gd name="connsiteX92-12729" fmla="*/ 2358415 w 3248648"/>
              <a:gd name="connsiteY92-12730" fmla="*/ 908521 h 3497876"/>
              <a:gd name="connsiteX93-12731" fmla="*/ 2235543 w 3248648"/>
              <a:gd name="connsiteY93-12732" fmla="*/ 831880 h 3497876"/>
              <a:gd name="connsiteX94-12733" fmla="*/ 2065635 w 3248648"/>
              <a:gd name="connsiteY94-12734" fmla="*/ 747415 h 3497876"/>
              <a:gd name="connsiteX95-12735" fmla="*/ 2108531 w 3248648"/>
              <a:gd name="connsiteY95-12736" fmla="*/ 999295 h 3497876"/>
              <a:gd name="connsiteX96-12737" fmla="*/ 2259254 w 3248648"/>
              <a:gd name="connsiteY96-12738" fmla="*/ 1068328 h 3497876"/>
              <a:gd name="connsiteX97-12739" fmla="*/ 2285163 w 3248648"/>
              <a:gd name="connsiteY97-12740" fmla="*/ 1145584 h 3497876"/>
              <a:gd name="connsiteX98-12741" fmla="*/ 2187208 w 3248648"/>
              <a:gd name="connsiteY98-12742" fmla="*/ 1397973 h 3497876"/>
              <a:gd name="connsiteX99-12743" fmla="*/ 1962055 w 3248648"/>
              <a:gd name="connsiteY99-12744" fmla="*/ 1420948 h 3497876"/>
              <a:gd name="connsiteX100-12745" fmla="*/ 1658786 w 3248648"/>
              <a:gd name="connsiteY100-12746" fmla="*/ 1453113 h 3497876"/>
              <a:gd name="connsiteX101" fmla="*/ 514638 w 3248648"/>
              <a:gd name="connsiteY101" fmla="*/ 1434733 h 3497876"/>
              <a:gd name="connsiteX0-12747" fmla="*/ 514638 w 3248648"/>
              <a:gd name="connsiteY0-12748" fmla="*/ 1433632 h 3496775"/>
              <a:gd name="connsiteX1-12749" fmla="*/ 514638 w 3248648"/>
              <a:gd name="connsiteY1-12750" fmla="*/ 1433632 h 3496775"/>
              <a:gd name="connsiteX2-12751" fmla="*/ 202179 w 3248648"/>
              <a:gd name="connsiteY2-12752" fmla="*/ 1603646 h 3496775"/>
              <a:gd name="connsiteX3-12753" fmla="*/ 18380 w 3248648"/>
              <a:gd name="connsiteY3-12754" fmla="*/ 1787445 h 3496775"/>
              <a:gd name="connsiteX4-12755" fmla="*/ 0 w 3248648"/>
              <a:gd name="connsiteY4-12756" fmla="*/ 2063143 h 3496775"/>
              <a:gd name="connsiteX5-12757" fmla="*/ 151635 w 3248648"/>
              <a:gd name="connsiteY5-12758" fmla="*/ 1952864 h 3496775"/>
              <a:gd name="connsiteX6-12759" fmla="*/ 188394 w 3248648"/>
              <a:gd name="connsiteY6-12760" fmla="*/ 2003409 h 3496775"/>
              <a:gd name="connsiteX7-12761" fmla="*/ 202179 w 3248648"/>
              <a:gd name="connsiteY7-12762" fmla="*/ 1856369 h 3496775"/>
              <a:gd name="connsiteX8-12763" fmla="*/ 280294 w 3248648"/>
              <a:gd name="connsiteY8-12764" fmla="*/ 2269917 h 3496775"/>
              <a:gd name="connsiteX9-12765" fmla="*/ 36760 w 3248648"/>
              <a:gd name="connsiteY9-12766" fmla="*/ 2550211 h 3496775"/>
              <a:gd name="connsiteX10-12767" fmla="*/ 45950 w 3248648"/>
              <a:gd name="connsiteY10-12768" fmla="*/ 3363521 h 3496775"/>
              <a:gd name="connsiteX11-12769" fmla="*/ 105685 w 3248648"/>
              <a:gd name="connsiteY11-12770" fmla="*/ 3326761 h 3496775"/>
              <a:gd name="connsiteX12-12771" fmla="*/ 133255 w 3248648"/>
              <a:gd name="connsiteY12-12772" fmla="*/ 3469206 h 3496775"/>
              <a:gd name="connsiteX13-12773" fmla="*/ 298674 w 3248648"/>
              <a:gd name="connsiteY13-12774" fmla="*/ 3464611 h 3496775"/>
              <a:gd name="connsiteX14-12775" fmla="*/ 353813 w 3248648"/>
              <a:gd name="connsiteY14-12776" fmla="*/ 3427851 h 3496775"/>
              <a:gd name="connsiteX15-12777" fmla="*/ 174609 w 3248648"/>
              <a:gd name="connsiteY15-12778" fmla="*/ 3276217 h 3496775"/>
              <a:gd name="connsiteX16-12779" fmla="*/ 170014 w 3248648"/>
              <a:gd name="connsiteY16-12780" fmla="*/ 2720225 h 3496775"/>
              <a:gd name="connsiteX17-12781" fmla="*/ 390573 w 3248648"/>
              <a:gd name="connsiteY17-12782" fmla="*/ 2605350 h 3496775"/>
              <a:gd name="connsiteX18-12783" fmla="*/ 298674 w 3248648"/>
              <a:gd name="connsiteY18-12784" fmla="*/ 2734010 h 3496775"/>
              <a:gd name="connsiteX19-12785" fmla="*/ 680057 w 3248648"/>
              <a:gd name="connsiteY19-12786" fmla="*/ 3294597 h 3496775"/>
              <a:gd name="connsiteX20-12787" fmla="*/ 721411 w 3248648"/>
              <a:gd name="connsiteY20-12788" fmla="*/ 3262432 h 3496775"/>
              <a:gd name="connsiteX21-12789" fmla="*/ 735196 w 3248648"/>
              <a:gd name="connsiteY21-12790" fmla="*/ 3363521 h 3496775"/>
              <a:gd name="connsiteX22-12791" fmla="*/ 928185 w 3248648"/>
              <a:gd name="connsiteY22-12792" fmla="*/ 3363521 h 3496775"/>
              <a:gd name="connsiteX23-12793" fmla="*/ 974135 w 3248648"/>
              <a:gd name="connsiteY23-12794" fmla="*/ 3331356 h 3496775"/>
              <a:gd name="connsiteX24-12795" fmla="*/ 758171 w 3248648"/>
              <a:gd name="connsiteY24-12796" fmla="*/ 3193507 h 3496775"/>
              <a:gd name="connsiteX25-12797" fmla="*/ 510043 w 3248648"/>
              <a:gd name="connsiteY25-12798" fmla="*/ 2821314 h 3496775"/>
              <a:gd name="connsiteX26-12799" fmla="*/ 519233 w 3248648"/>
              <a:gd name="connsiteY26-12800" fmla="*/ 2738605 h 3496775"/>
              <a:gd name="connsiteX27-12801" fmla="*/ 914400 w 3248648"/>
              <a:gd name="connsiteY27-12802" fmla="*/ 2334247 h 3496775"/>
              <a:gd name="connsiteX28-12803" fmla="*/ 1709331 w 3248648"/>
              <a:gd name="connsiteY28-12804" fmla="*/ 2380197 h 3496775"/>
              <a:gd name="connsiteX29-12805" fmla="*/ 1585267 w 3248648"/>
              <a:gd name="connsiteY29-12806" fmla="*/ 3248647 h 3496775"/>
              <a:gd name="connsiteX30-12807" fmla="*/ 1622026 w 3248648"/>
              <a:gd name="connsiteY30-12808" fmla="*/ 3239457 h 3496775"/>
              <a:gd name="connsiteX31-12809" fmla="*/ 1617432 w 3248648"/>
              <a:gd name="connsiteY31-12810" fmla="*/ 3386496 h 3496775"/>
              <a:gd name="connsiteX32-12811" fmla="*/ 1824205 w 3248648"/>
              <a:gd name="connsiteY32-12812" fmla="*/ 3450826 h 3496775"/>
              <a:gd name="connsiteX33-12813" fmla="*/ 1856370 w 3248648"/>
              <a:gd name="connsiteY33-12814" fmla="*/ 3391091 h 3496775"/>
              <a:gd name="connsiteX34-12815" fmla="*/ 1718521 w 3248648"/>
              <a:gd name="connsiteY34-12816" fmla="*/ 3303786 h 3496775"/>
              <a:gd name="connsiteX35-12817" fmla="*/ 1746091 w 3248648"/>
              <a:gd name="connsiteY35-12818" fmla="*/ 2908619 h 3496775"/>
              <a:gd name="connsiteX36-12819" fmla="*/ 1870155 w 3248648"/>
              <a:gd name="connsiteY36-12820" fmla="*/ 2623730 h 3496775"/>
              <a:gd name="connsiteX37-12821" fmla="*/ 1975840 w 3248648"/>
              <a:gd name="connsiteY37-12822" fmla="*/ 2844289 h 3496775"/>
              <a:gd name="connsiteX38-12823" fmla="*/ 2058549 w 3248648"/>
              <a:gd name="connsiteY38-12824" fmla="*/ 3060253 h 3496775"/>
              <a:gd name="connsiteX39-12825" fmla="*/ 2104499 w 3248648"/>
              <a:gd name="connsiteY39-12826" fmla="*/ 3358926 h 3496775"/>
              <a:gd name="connsiteX40-12827" fmla="*/ 2141259 w 3248648"/>
              <a:gd name="connsiteY40-12828" fmla="*/ 3326761 h 3496775"/>
              <a:gd name="connsiteX41-12829" fmla="*/ 2168828 w 3248648"/>
              <a:gd name="connsiteY41-12830" fmla="*/ 3496775 h 3496775"/>
              <a:gd name="connsiteX42-12831" fmla="*/ 2325058 w 3248648"/>
              <a:gd name="connsiteY42-12832" fmla="*/ 3496775 h 3496775"/>
              <a:gd name="connsiteX43-12833" fmla="*/ 2380197 w 3248648"/>
              <a:gd name="connsiteY43-12834" fmla="*/ 3455421 h 3496775"/>
              <a:gd name="connsiteX44-12835" fmla="*/ 2219373 w 3248648"/>
              <a:gd name="connsiteY44-12836" fmla="*/ 3358926 h 3496775"/>
              <a:gd name="connsiteX45-12837" fmla="*/ 2145854 w 3248648"/>
              <a:gd name="connsiteY45-12838" fmla="*/ 3087823 h 3496775"/>
              <a:gd name="connsiteX46-12839" fmla="*/ 2072334 w 3248648"/>
              <a:gd name="connsiteY46-12840" fmla="*/ 2609945 h 3496775"/>
              <a:gd name="connsiteX47-12841" fmla="*/ 2072334 w 3248648"/>
              <a:gd name="connsiteY47-12842" fmla="*/ 2357222 h 3496775"/>
              <a:gd name="connsiteX48-12843" fmla="*/ 2348033 w 3248648"/>
              <a:gd name="connsiteY48-12844" fmla="*/ 2173423 h 3496775"/>
              <a:gd name="connsiteX49-12845" fmla="*/ 2609946 w 3248648"/>
              <a:gd name="connsiteY49-12846" fmla="*/ 1787445 h 3496775"/>
              <a:gd name="connsiteX50-12847" fmla="*/ 2651301 w 3248648"/>
              <a:gd name="connsiteY50-12848" fmla="*/ 1438227 h 3496775"/>
              <a:gd name="connsiteX51-12849" fmla="*/ 2798340 w 3248648"/>
              <a:gd name="connsiteY51-12850" fmla="*/ 1387682 h 3496775"/>
              <a:gd name="connsiteX52-12851" fmla="*/ 2779960 w 3248648"/>
              <a:gd name="connsiteY52-12852" fmla="*/ 1291187 h 3496775"/>
              <a:gd name="connsiteX53-12853" fmla="*/ 2770770 w 3248648"/>
              <a:gd name="connsiteY53-12854" fmla="*/ 1231453 h 3496775"/>
              <a:gd name="connsiteX54-12855" fmla="*/ 2775365 w 3248648"/>
              <a:gd name="connsiteY54-12856" fmla="*/ 1102793 h 3496775"/>
              <a:gd name="connsiteX55-12857" fmla="*/ 2853480 w 3248648"/>
              <a:gd name="connsiteY55-12858" fmla="*/ 1185503 h 3496775"/>
              <a:gd name="connsiteX56-12859" fmla="*/ 2807530 w 3248648"/>
              <a:gd name="connsiteY56-12860" fmla="*/ 1066034 h 3496775"/>
              <a:gd name="connsiteX57-12861" fmla="*/ 2835100 w 3248648"/>
              <a:gd name="connsiteY57-12862" fmla="*/ 1020084 h 3496775"/>
              <a:gd name="connsiteX58-12863" fmla="*/ 2986734 w 3248648"/>
              <a:gd name="connsiteY58-12864" fmla="*/ 771955 h 3496775"/>
              <a:gd name="connsiteX59-12865" fmla="*/ 2729415 w 3248648"/>
              <a:gd name="connsiteY59-12866" fmla="*/ 868450 h 3496775"/>
              <a:gd name="connsiteX60-12867" fmla="*/ 3074039 w 3248648"/>
              <a:gd name="connsiteY60-12868" fmla="*/ 496257 h 3496775"/>
              <a:gd name="connsiteX61-12869" fmla="*/ 3248648 w 3248648"/>
              <a:gd name="connsiteY61-12870" fmla="*/ 27569 h 3496775"/>
              <a:gd name="connsiteX62-12871" fmla="*/ 3119988 w 3248648"/>
              <a:gd name="connsiteY62-12872" fmla="*/ 312458 h 3496775"/>
              <a:gd name="connsiteX63-12873" fmla="*/ 3074039 w 3248648"/>
              <a:gd name="connsiteY63-12874" fmla="*/ 27569 h 3496775"/>
              <a:gd name="connsiteX64-12875" fmla="*/ 3046469 w 3248648"/>
              <a:gd name="connsiteY64-12876" fmla="*/ 385977 h 3496775"/>
              <a:gd name="connsiteX65-12877" fmla="*/ 2968354 w 3248648"/>
              <a:gd name="connsiteY65-12878" fmla="*/ 464092 h 3496775"/>
              <a:gd name="connsiteX66-12879" fmla="*/ 2844290 w 3248648"/>
              <a:gd name="connsiteY66-12880" fmla="*/ 73519 h 3496775"/>
              <a:gd name="connsiteX67-12881" fmla="*/ 2876455 w 3248648"/>
              <a:gd name="connsiteY67-12882" fmla="*/ 523827 h 3496775"/>
              <a:gd name="connsiteX68-12883" fmla="*/ 2715630 w 3248648"/>
              <a:gd name="connsiteY68-12884" fmla="*/ 730601 h 3496775"/>
              <a:gd name="connsiteX69-12885" fmla="*/ 2660491 w 3248648"/>
              <a:gd name="connsiteY69-12886" fmla="*/ 583561 h 3496775"/>
              <a:gd name="connsiteX70-12887" fmla="*/ 2660491 w 3248648"/>
              <a:gd name="connsiteY70-12888" fmla="*/ 441117 h 3496775"/>
              <a:gd name="connsiteX71-12889" fmla="*/ 2586971 w 3248648"/>
              <a:gd name="connsiteY71-12890" fmla="*/ 643296 h 3496775"/>
              <a:gd name="connsiteX72-12891" fmla="*/ 2637516 w 3248648"/>
              <a:gd name="connsiteY72-12892" fmla="*/ 776550 h 3496775"/>
              <a:gd name="connsiteX73-12893" fmla="*/ 2632921 w 3248648"/>
              <a:gd name="connsiteY73-12894" fmla="*/ 836285 h 3496775"/>
              <a:gd name="connsiteX74-12895" fmla="*/ 2481287 w 3248648"/>
              <a:gd name="connsiteY74-12896" fmla="*/ 854665 h 3496775"/>
              <a:gd name="connsiteX75-12897" fmla="*/ 2393982 w 3248648"/>
              <a:gd name="connsiteY75-12898" fmla="*/ 753575 h 3496775"/>
              <a:gd name="connsiteX76-12899" fmla="*/ 2439932 w 3248648"/>
              <a:gd name="connsiteY76-12900" fmla="*/ 597346 h 3496775"/>
              <a:gd name="connsiteX77-12901" fmla="*/ 2430742 w 3248648"/>
              <a:gd name="connsiteY77-12902" fmla="*/ 431927 h 3496775"/>
              <a:gd name="connsiteX78-12903" fmla="*/ 2325058 w 3248648"/>
              <a:gd name="connsiteY78-12904" fmla="*/ 689246 h 3496775"/>
              <a:gd name="connsiteX79-12905" fmla="*/ 2040169 w 3248648"/>
              <a:gd name="connsiteY79-12906" fmla="*/ 459497 h 3496775"/>
              <a:gd name="connsiteX80-12907" fmla="*/ 2063144 w 3248648"/>
              <a:gd name="connsiteY80-12908" fmla="*/ 395167 h 3496775"/>
              <a:gd name="connsiteX81-12909" fmla="*/ 2348033 w 3248648"/>
              <a:gd name="connsiteY81-12910" fmla="*/ 206773 h 3496775"/>
              <a:gd name="connsiteX82-12911" fmla="*/ 2035574 w 3248648"/>
              <a:gd name="connsiteY82-12912" fmla="*/ 307863 h 3496775"/>
              <a:gd name="connsiteX83-12913" fmla="*/ 2047899 w 3248648"/>
              <a:gd name="connsiteY83-12914" fmla="*/ 174099 h 3496775"/>
              <a:gd name="connsiteX84-12915" fmla="*/ 2126456 w 3248648"/>
              <a:gd name="connsiteY84-12916" fmla="*/ 0 h 3496775"/>
              <a:gd name="connsiteX85-12917" fmla="*/ 1966650 w 3248648"/>
              <a:gd name="connsiteY85-12918" fmla="*/ 257318 h 3496775"/>
              <a:gd name="connsiteX86-12919" fmla="*/ 1936870 w 3248648"/>
              <a:gd name="connsiteY86-12920" fmla="*/ 32164 h 3496775"/>
              <a:gd name="connsiteX87-12921" fmla="*/ 1901275 w 3248648"/>
              <a:gd name="connsiteY87-12922" fmla="*/ 208756 h 3496775"/>
              <a:gd name="connsiteX88-12923" fmla="*/ 1931363 w 3248648"/>
              <a:gd name="connsiteY88-12924" fmla="*/ 367315 h 3496775"/>
              <a:gd name="connsiteX89-12925" fmla="*/ 1837294 w 3248648"/>
              <a:gd name="connsiteY89-12926" fmla="*/ 288733 h 3496775"/>
              <a:gd name="connsiteX90-12927" fmla="*/ 1776782 w 3248648"/>
              <a:gd name="connsiteY90-12928" fmla="*/ 138130 h 3496775"/>
              <a:gd name="connsiteX91-12929" fmla="*/ 1812524 w 3248648"/>
              <a:gd name="connsiteY91-12930" fmla="*/ 363351 h 3496775"/>
              <a:gd name="connsiteX92-12931" fmla="*/ 2358415 w 3248648"/>
              <a:gd name="connsiteY92-12932" fmla="*/ 907420 h 3496775"/>
              <a:gd name="connsiteX93-12933" fmla="*/ 2235543 w 3248648"/>
              <a:gd name="connsiteY93-12934" fmla="*/ 830779 h 3496775"/>
              <a:gd name="connsiteX94-12935" fmla="*/ 2065635 w 3248648"/>
              <a:gd name="connsiteY94-12936" fmla="*/ 746314 h 3496775"/>
              <a:gd name="connsiteX95-12937" fmla="*/ 2108531 w 3248648"/>
              <a:gd name="connsiteY95-12938" fmla="*/ 998194 h 3496775"/>
              <a:gd name="connsiteX96-12939" fmla="*/ 2259254 w 3248648"/>
              <a:gd name="connsiteY96-12940" fmla="*/ 1067227 h 3496775"/>
              <a:gd name="connsiteX97-12941" fmla="*/ 2285163 w 3248648"/>
              <a:gd name="connsiteY97-12942" fmla="*/ 1144483 h 3496775"/>
              <a:gd name="connsiteX98-12943" fmla="*/ 2187208 w 3248648"/>
              <a:gd name="connsiteY98-12944" fmla="*/ 1396872 h 3496775"/>
              <a:gd name="connsiteX99-12945" fmla="*/ 1962055 w 3248648"/>
              <a:gd name="connsiteY99-12946" fmla="*/ 1419847 h 3496775"/>
              <a:gd name="connsiteX100-12947" fmla="*/ 1658786 w 3248648"/>
              <a:gd name="connsiteY100-12948" fmla="*/ 1452012 h 3496775"/>
              <a:gd name="connsiteX101-12949" fmla="*/ 514638 w 3248648"/>
              <a:gd name="connsiteY101-12950" fmla="*/ 1433632 h 3496775"/>
              <a:gd name="connsiteX0-12951" fmla="*/ 514638 w 3248648"/>
              <a:gd name="connsiteY0-12952" fmla="*/ 1433632 h 3496775"/>
              <a:gd name="connsiteX1-12953" fmla="*/ 514638 w 3248648"/>
              <a:gd name="connsiteY1-12954" fmla="*/ 1433632 h 3496775"/>
              <a:gd name="connsiteX2-12955" fmla="*/ 202179 w 3248648"/>
              <a:gd name="connsiteY2-12956" fmla="*/ 1603646 h 3496775"/>
              <a:gd name="connsiteX3-12957" fmla="*/ 18380 w 3248648"/>
              <a:gd name="connsiteY3-12958" fmla="*/ 1787445 h 3496775"/>
              <a:gd name="connsiteX4-12959" fmla="*/ 0 w 3248648"/>
              <a:gd name="connsiteY4-12960" fmla="*/ 2063143 h 3496775"/>
              <a:gd name="connsiteX5-12961" fmla="*/ 151635 w 3248648"/>
              <a:gd name="connsiteY5-12962" fmla="*/ 1952864 h 3496775"/>
              <a:gd name="connsiteX6-12963" fmla="*/ 188394 w 3248648"/>
              <a:gd name="connsiteY6-12964" fmla="*/ 2003409 h 3496775"/>
              <a:gd name="connsiteX7-12965" fmla="*/ 202179 w 3248648"/>
              <a:gd name="connsiteY7-12966" fmla="*/ 1856369 h 3496775"/>
              <a:gd name="connsiteX8-12967" fmla="*/ 280294 w 3248648"/>
              <a:gd name="connsiteY8-12968" fmla="*/ 2269917 h 3496775"/>
              <a:gd name="connsiteX9-12969" fmla="*/ 36760 w 3248648"/>
              <a:gd name="connsiteY9-12970" fmla="*/ 2550211 h 3496775"/>
              <a:gd name="connsiteX10-12971" fmla="*/ 45950 w 3248648"/>
              <a:gd name="connsiteY10-12972" fmla="*/ 3363521 h 3496775"/>
              <a:gd name="connsiteX11-12973" fmla="*/ 105685 w 3248648"/>
              <a:gd name="connsiteY11-12974" fmla="*/ 3326761 h 3496775"/>
              <a:gd name="connsiteX12-12975" fmla="*/ 133255 w 3248648"/>
              <a:gd name="connsiteY12-12976" fmla="*/ 3469206 h 3496775"/>
              <a:gd name="connsiteX13-12977" fmla="*/ 298674 w 3248648"/>
              <a:gd name="connsiteY13-12978" fmla="*/ 3464611 h 3496775"/>
              <a:gd name="connsiteX14-12979" fmla="*/ 353813 w 3248648"/>
              <a:gd name="connsiteY14-12980" fmla="*/ 3427851 h 3496775"/>
              <a:gd name="connsiteX15-12981" fmla="*/ 174609 w 3248648"/>
              <a:gd name="connsiteY15-12982" fmla="*/ 3276217 h 3496775"/>
              <a:gd name="connsiteX16-12983" fmla="*/ 170014 w 3248648"/>
              <a:gd name="connsiteY16-12984" fmla="*/ 2720225 h 3496775"/>
              <a:gd name="connsiteX17-12985" fmla="*/ 390573 w 3248648"/>
              <a:gd name="connsiteY17-12986" fmla="*/ 2605350 h 3496775"/>
              <a:gd name="connsiteX18-12987" fmla="*/ 298674 w 3248648"/>
              <a:gd name="connsiteY18-12988" fmla="*/ 2734010 h 3496775"/>
              <a:gd name="connsiteX19-12989" fmla="*/ 680057 w 3248648"/>
              <a:gd name="connsiteY19-12990" fmla="*/ 3294597 h 3496775"/>
              <a:gd name="connsiteX20-12991" fmla="*/ 721411 w 3248648"/>
              <a:gd name="connsiteY20-12992" fmla="*/ 3262432 h 3496775"/>
              <a:gd name="connsiteX21-12993" fmla="*/ 735196 w 3248648"/>
              <a:gd name="connsiteY21-12994" fmla="*/ 3363521 h 3496775"/>
              <a:gd name="connsiteX22-12995" fmla="*/ 928185 w 3248648"/>
              <a:gd name="connsiteY22-12996" fmla="*/ 3363521 h 3496775"/>
              <a:gd name="connsiteX23-12997" fmla="*/ 974135 w 3248648"/>
              <a:gd name="connsiteY23-12998" fmla="*/ 3331356 h 3496775"/>
              <a:gd name="connsiteX24-12999" fmla="*/ 758171 w 3248648"/>
              <a:gd name="connsiteY24-13000" fmla="*/ 3193507 h 3496775"/>
              <a:gd name="connsiteX25-13001" fmla="*/ 510043 w 3248648"/>
              <a:gd name="connsiteY25-13002" fmla="*/ 2821314 h 3496775"/>
              <a:gd name="connsiteX26-13003" fmla="*/ 519233 w 3248648"/>
              <a:gd name="connsiteY26-13004" fmla="*/ 2738605 h 3496775"/>
              <a:gd name="connsiteX27-13005" fmla="*/ 914400 w 3248648"/>
              <a:gd name="connsiteY27-13006" fmla="*/ 2334247 h 3496775"/>
              <a:gd name="connsiteX28-13007" fmla="*/ 1709331 w 3248648"/>
              <a:gd name="connsiteY28-13008" fmla="*/ 2380197 h 3496775"/>
              <a:gd name="connsiteX29-13009" fmla="*/ 1585267 w 3248648"/>
              <a:gd name="connsiteY29-13010" fmla="*/ 3248647 h 3496775"/>
              <a:gd name="connsiteX30-13011" fmla="*/ 1622026 w 3248648"/>
              <a:gd name="connsiteY30-13012" fmla="*/ 3239457 h 3496775"/>
              <a:gd name="connsiteX31-13013" fmla="*/ 1617432 w 3248648"/>
              <a:gd name="connsiteY31-13014" fmla="*/ 3386496 h 3496775"/>
              <a:gd name="connsiteX32-13015" fmla="*/ 1824205 w 3248648"/>
              <a:gd name="connsiteY32-13016" fmla="*/ 3450826 h 3496775"/>
              <a:gd name="connsiteX33-13017" fmla="*/ 1856370 w 3248648"/>
              <a:gd name="connsiteY33-13018" fmla="*/ 3391091 h 3496775"/>
              <a:gd name="connsiteX34-13019" fmla="*/ 1718521 w 3248648"/>
              <a:gd name="connsiteY34-13020" fmla="*/ 3303786 h 3496775"/>
              <a:gd name="connsiteX35-13021" fmla="*/ 1746091 w 3248648"/>
              <a:gd name="connsiteY35-13022" fmla="*/ 2908619 h 3496775"/>
              <a:gd name="connsiteX36-13023" fmla="*/ 1870155 w 3248648"/>
              <a:gd name="connsiteY36-13024" fmla="*/ 2623730 h 3496775"/>
              <a:gd name="connsiteX37-13025" fmla="*/ 1975840 w 3248648"/>
              <a:gd name="connsiteY37-13026" fmla="*/ 2844289 h 3496775"/>
              <a:gd name="connsiteX38-13027" fmla="*/ 2058549 w 3248648"/>
              <a:gd name="connsiteY38-13028" fmla="*/ 3060253 h 3496775"/>
              <a:gd name="connsiteX39-13029" fmla="*/ 2104499 w 3248648"/>
              <a:gd name="connsiteY39-13030" fmla="*/ 3358926 h 3496775"/>
              <a:gd name="connsiteX40-13031" fmla="*/ 2141259 w 3248648"/>
              <a:gd name="connsiteY40-13032" fmla="*/ 3326761 h 3496775"/>
              <a:gd name="connsiteX41-13033" fmla="*/ 2168828 w 3248648"/>
              <a:gd name="connsiteY41-13034" fmla="*/ 3496775 h 3496775"/>
              <a:gd name="connsiteX42-13035" fmla="*/ 2325058 w 3248648"/>
              <a:gd name="connsiteY42-13036" fmla="*/ 3496775 h 3496775"/>
              <a:gd name="connsiteX43-13037" fmla="*/ 2380197 w 3248648"/>
              <a:gd name="connsiteY43-13038" fmla="*/ 3455421 h 3496775"/>
              <a:gd name="connsiteX44-13039" fmla="*/ 2219373 w 3248648"/>
              <a:gd name="connsiteY44-13040" fmla="*/ 3358926 h 3496775"/>
              <a:gd name="connsiteX45-13041" fmla="*/ 2145854 w 3248648"/>
              <a:gd name="connsiteY45-13042" fmla="*/ 3087823 h 3496775"/>
              <a:gd name="connsiteX46-13043" fmla="*/ 2072334 w 3248648"/>
              <a:gd name="connsiteY46-13044" fmla="*/ 2609945 h 3496775"/>
              <a:gd name="connsiteX47-13045" fmla="*/ 2072334 w 3248648"/>
              <a:gd name="connsiteY47-13046" fmla="*/ 2357222 h 3496775"/>
              <a:gd name="connsiteX48-13047" fmla="*/ 2348033 w 3248648"/>
              <a:gd name="connsiteY48-13048" fmla="*/ 2173423 h 3496775"/>
              <a:gd name="connsiteX49-13049" fmla="*/ 2609946 w 3248648"/>
              <a:gd name="connsiteY49-13050" fmla="*/ 1787445 h 3496775"/>
              <a:gd name="connsiteX50-13051" fmla="*/ 2651301 w 3248648"/>
              <a:gd name="connsiteY50-13052" fmla="*/ 1438227 h 3496775"/>
              <a:gd name="connsiteX51-13053" fmla="*/ 2798340 w 3248648"/>
              <a:gd name="connsiteY51-13054" fmla="*/ 1387682 h 3496775"/>
              <a:gd name="connsiteX52-13055" fmla="*/ 2779960 w 3248648"/>
              <a:gd name="connsiteY52-13056" fmla="*/ 1291187 h 3496775"/>
              <a:gd name="connsiteX53-13057" fmla="*/ 2770770 w 3248648"/>
              <a:gd name="connsiteY53-13058" fmla="*/ 1231453 h 3496775"/>
              <a:gd name="connsiteX54-13059" fmla="*/ 2775365 w 3248648"/>
              <a:gd name="connsiteY54-13060" fmla="*/ 1102793 h 3496775"/>
              <a:gd name="connsiteX55-13061" fmla="*/ 2853480 w 3248648"/>
              <a:gd name="connsiteY55-13062" fmla="*/ 1185503 h 3496775"/>
              <a:gd name="connsiteX56-13063" fmla="*/ 2807530 w 3248648"/>
              <a:gd name="connsiteY56-13064" fmla="*/ 1066034 h 3496775"/>
              <a:gd name="connsiteX57-13065" fmla="*/ 2835100 w 3248648"/>
              <a:gd name="connsiteY57-13066" fmla="*/ 1020084 h 3496775"/>
              <a:gd name="connsiteX58-13067" fmla="*/ 2986734 w 3248648"/>
              <a:gd name="connsiteY58-13068" fmla="*/ 771955 h 3496775"/>
              <a:gd name="connsiteX59-13069" fmla="*/ 2729415 w 3248648"/>
              <a:gd name="connsiteY59-13070" fmla="*/ 868450 h 3496775"/>
              <a:gd name="connsiteX60-13071" fmla="*/ 3074039 w 3248648"/>
              <a:gd name="connsiteY60-13072" fmla="*/ 496257 h 3496775"/>
              <a:gd name="connsiteX61-13073" fmla="*/ 3248648 w 3248648"/>
              <a:gd name="connsiteY61-13074" fmla="*/ 27569 h 3496775"/>
              <a:gd name="connsiteX62-13075" fmla="*/ 3119988 w 3248648"/>
              <a:gd name="connsiteY62-13076" fmla="*/ 312458 h 3496775"/>
              <a:gd name="connsiteX63-13077" fmla="*/ 3074039 w 3248648"/>
              <a:gd name="connsiteY63-13078" fmla="*/ 27569 h 3496775"/>
              <a:gd name="connsiteX64-13079" fmla="*/ 3046469 w 3248648"/>
              <a:gd name="connsiteY64-13080" fmla="*/ 385977 h 3496775"/>
              <a:gd name="connsiteX65-13081" fmla="*/ 2968354 w 3248648"/>
              <a:gd name="connsiteY65-13082" fmla="*/ 464092 h 3496775"/>
              <a:gd name="connsiteX66-13083" fmla="*/ 2844290 w 3248648"/>
              <a:gd name="connsiteY66-13084" fmla="*/ 73519 h 3496775"/>
              <a:gd name="connsiteX67-13085" fmla="*/ 2876455 w 3248648"/>
              <a:gd name="connsiteY67-13086" fmla="*/ 523827 h 3496775"/>
              <a:gd name="connsiteX68-13087" fmla="*/ 2715630 w 3248648"/>
              <a:gd name="connsiteY68-13088" fmla="*/ 730601 h 3496775"/>
              <a:gd name="connsiteX69-13089" fmla="*/ 2660491 w 3248648"/>
              <a:gd name="connsiteY69-13090" fmla="*/ 583561 h 3496775"/>
              <a:gd name="connsiteX70-13091" fmla="*/ 2660491 w 3248648"/>
              <a:gd name="connsiteY70-13092" fmla="*/ 441117 h 3496775"/>
              <a:gd name="connsiteX71-13093" fmla="*/ 2586971 w 3248648"/>
              <a:gd name="connsiteY71-13094" fmla="*/ 643296 h 3496775"/>
              <a:gd name="connsiteX72-13095" fmla="*/ 2637516 w 3248648"/>
              <a:gd name="connsiteY72-13096" fmla="*/ 776550 h 3496775"/>
              <a:gd name="connsiteX73-13097" fmla="*/ 2632921 w 3248648"/>
              <a:gd name="connsiteY73-13098" fmla="*/ 836285 h 3496775"/>
              <a:gd name="connsiteX74-13099" fmla="*/ 2481287 w 3248648"/>
              <a:gd name="connsiteY74-13100" fmla="*/ 854665 h 3496775"/>
              <a:gd name="connsiteX75-13101" fmla="*/ 2393982 w 3248648"/>
              <a:gd name="connsiteY75-13102" fmla="*/ 753575 h 3496775"/>
              <a:gd name="connsiteX76-13103" fmla="*/ 2439932 w 3248648"/>
              <a:gd name="connsiteY76-13104" fmla="*/ 597346 h 3496775"/>
              <a:gd name="connsiteX77-13105" fmla="*/ 2430742 w 3248648"/>
              <a:gd name="connsiteY77-13106" fmla="*/ 431927 h 3496775"/>
              <a:gd name="connsiteX78-13107" fmla="*/ 2325058 w 3248648"/>
              <a:gd name="connsiteY78-13108" fmla="*/ 689246 h 3496775"/>
              <a:gd name="connsiteX79-13109" fmla="*/ 2040169 w 3248648"/>
              <a:gd name="connsiteY79-13110" fmla="*/ 459497 h 3496775"/>
              <a:gd name="connsiteX80-13111" fmla="*/ 2063144 w 3248648"/>
              <a:gd name="connsiteY80-13112" fmla="*/ 395167 h 3496775"/>
              <a:gd name="connsiteX81-13113" fmla="*/ 2348033 w 3248648"/>
              <a:gd name="connsiteY81-13114" fmla="*/ 206773 h 3496775"/>
              <a:gd name="connsiteX82-13115" fmla="*/ 2035574 w 3248648"/>
              <a:gd name="connsiteY82-13116" fmla="*/ 307863 h 3496775"/>
              <a:gd name="connsiteX83-13117" fmla="*/ 2047899 w 3248648"/>
              <a:gd name="connsiteY83-13118" fmla="*/ 174099 h 3496775"/>
              <a:gd name="connsiteX84-13119" fmla="*/ 2126456 w 3248648"/>
              <a:gd name="connsiteY84-13120" fmla="*/ 0 h 3496775"/>
              <a:gd name="connsiteX85-13121" fmla="*/ 1966650 w 3248648"/>
              <a:gd name="connsiteY85-13122" fmla="*/ 257318 h 3496775"/>
              <a:gd name="connsiteX86-13123" fmla="*/ 1936870 w 3248648"/>
              <a:gd name="connsiteY86-13124" fmla="*/ 32164 h 3496775"/>
              <a:gd name="connsiteX87-13125" fmla="*/ 1901275 w 3248648"/>
              <a:gd name="connsiteY87-13126" fmla="*/ 208756 h 3496775"/>
              <a:gd name="connsiteX88-13127" fmla="*/ 1931363 w 3248648"/>
              <a:gd name="connsiteY88-13128" fmla="*/ 367315 h 3496775"/>
              <a:gd name="connsiteX89-13129" fmla="*/ 1837294 w 3248648"/>
              <a:gd name="connsiteY89-13130" fmla="*/ 288733 h 3496775"/>
              <a:gd name="connsiteX90-13131" fmla="*/ 1776782 w 3248648"/>
              <a:gd name="connsiteY90-13132" fmla="*/ 138130 h 3496775"/>
              <a:gd name="connsiteX91-13133" fmla="*/ 1812524 w 3248648"/>
              <a:gd name="connsiteY91-13134" fmla="*/ 363351 h 3496775"/>
              <a:gd name="connsiteX92-13135" fmla="*/ 2358415 w 3248648"/>
              <a:gd name="connsiteY92-13136" fmla="*/ 907420 h 3496775"/>
              <a:gd name="connsiteX93-13137" fmla="*/ 2235543 w 3248648"/>
              <a:gd name="connsiteY93-13138" fmla="*/ 830779 h 3496775"/>
              <a:gd name="connsiteX94-13139" fmla="*/ 2065635 w 3248648"/>
              <a:gd name="connsiteY94-13140" fmla="*/ 746314 h 3496775"/>
              <a:gd name="connsiteX95-13141" fmla="*/ 2108531 w 3248648"/>
              <a:gd name="connsiteY95-13142" fmla="*/ 998194 h 3496775"/>
              <a:gd name="connsiteX96-13143" fmla="*/ 2259254 w 3248648"/>
              <a:gd name="connsiteY96-13144" fmla="*/ 1067227 h 3496775"/>
              <a:gd name="connsiteX97-13145" fmla="*/ 2285163 w 3248648"/>
              <a:gd name="connsiteY97-13146" fmla="*/ 1144483 h 3496775"/>
              <a:gd name="connsiteX98-13147" fmla="*/ 2187208 w 3248648"/>
              <a:gd name="connsiteY98-13148" fmla="*/ 1396872 h 3496775"/>
              <a:gd name="connsiteX99-13149" fmla="*/ 1962055 w 3248648"/>
              <a:gd name="connsiteY99-13150" fmla="*/ 1419847 h 3496775"/>
              <a:gd name="connsiteX100-13151" fmla="*/ 1658786 w 3248648"/>
              <a:gd name="connsiteY100-13152" fmla="*/ 1452012 h 3496775"/>
              <a:gd name="connsiteX101-13153" fmla="*/ 514638 w 3248648"/>
              <a:gd name="connsiteY101-13154" fmla="*/ 1433632 h 3496775"/>
              <a:gd name="connsiteX0-13155" fmla="*/ 514638 w 3248648"/>
              <a:gd name="connsiteY0-13156" fmla="*/ 1433632 h 3496775"/>
              <a:gd name="connsiteX1-13157" fmla="*/ 514638 w 3248648"/>
              <a:gd name="connsiteY1-13158" fmla="*/ 1433632 h 3496775"/>
              <a:gd name="connsiteX2-13159" fmla="*/ 202179 w 3248648"/>
              <a:gd name="connsiteY2-13160" fmla="*/ 1603646 h 3496775"/>
              <a:gd name="connsiteX3-13161" fmla="*/ 18380 w 3248648"/>
              <a:gd name="connsiteY3-13162" fmla="*/ 1787445 h 3496775"/>
              <a:gd name="connsiteX4-13163" fmla="*/ 0 w 3248648"/>
              <a:gd name="connsiteY4-13164" fmla="*/ 2063143 h 3496775"/>
              <a:gd name="connsiteX5-13165" fmla="*/ 151635 w 3248648"/>
              <a:gd name="connsiteY5-13166" fmla="*/ 1952864 h 3496775"/>
              <a:gd name="connsiteX6-13167" fmla="*/ 188394 w 3248648"/>
              <a:gd name="connsiteY6-13168" fmla="*/ 2003409 h 3496775"/>
              <a:gd name="connsiteX7-13169" fmla="*/ 202179 w 3248648"/>
              <a:gd name="connsiteY7-13170" fmla="*/ 1856369 h 3496775"/>
              <a:gd name="connsiteX8-13171" fmla="*/ 280294 w 3248648"/>
              <a:gd name="connsiteY8-13172" fmla="*/ 2269917 h 3496775"/>
              <a:gd name="connsiteX9-13173" fmla="*/ 36760 w 3248648"/>
              <a:gd name="connsiteY9-13174" fmla="*/ 2550211 h 3496775"/>
              <a:gd name="connsiteX10-13175" fmla="*/ 45950 w 3248648"/>
              <a:gd name="connsiteY10-13176" fmla="*/ 3363521 h 3496775"/>
              <a:gd name="connsiteX11-13177" fmla="*/ 105685 w 3248648"/>
              <a:gd name="connsiteY11-13178" fmla="*/ 3326761 h 3496775"/>
              <a:gd name="connsiteX12-13179" fmla="*/ 133255 w 3248648"/>
              <a:gd name="connsiteY12-13180" fmla="*/ 3469206 h 3496775"/>
              <a:gd name="connsiteX13-13181" fmla="*/ 298674 w 3248648"/>
              <a:gd name="connsiteY13-13182" fmla="*/ 3464611 h 3496775"/>
              <a:gd name="connsiteX14-13183" fmla="*/ 353813 w 3248648"/>
              <a:gd name="connsiteY14-13184" fmla="*/ 3427851 h 3496775"/>
              <a:gd name="connsiteX15-13185" fmla="*/ 174609 w 3248648"/>
              <a:gd name="connsiteY15-13186" fmla="*/ 3276217 h 3496775"/>
              <a:gd name="connsiteX16-13187" fmla="*/ 170014 w 3248648"/>
              <a:gd name="connsiteY16-13188" fmla="*/ 2720225 h 3496775"/>
              <a:gd name="connsiteX17-13189" fmla="*/ 390573 w 3248648"/>
              <a:gd name="connsiteY17-13190" fmla="*/ 2605350 h 3496775"/>
              <a:gd name="connsiteX18-13191" fmla="*/ 298674 w 3248648"/>
              <a:gd name="connsiteY18-13192" fmla="*/ 2734010 h 3496775"/>
              <a:gd name="connsiteX19-13193" fmla="*/ 680057 w 3248648"/>
              <a:gd name="connsiteY19-13194" fmla="*/ 3294597 h 3496775"/>
              <a:gd name="connsiteX20-13195" fmla="*/ 721411 w 3248648"/>
              <a:gd name="connsiteY20-13196" fmla="*/ 3262432 h 3496775"/>
              <a:gd name="connsiteX21-13197" fmla="*/ 735196 w 3248648"/>
              <a:gd name="connsiteY21-13198" fmla="*/ 3363521 h 3496775"/>
              <a:gd name="connsiteX22-13199" fmla="*/ 928185 w 3248648"/>
              <a:gd name="connsiteY22-13200" fmla="*/ 3363521 h 3496775"/>
              <a:gd name="connsiteX23-13201" fmla="*/ 974135 w 3248648"/>
              <a:gd name="connsiteY23-13202" fmla="*/ 3331356 h 3496775"/>
              <a:gd name="connsiteX24-13203" fmla="*/ 758171 w 3248648"/>
              <a:gd name="connsiteY24-13204" fmla="*/ 3193507 h 3496775"/>
              <a:gd name="connsiteX25-13205" fmla="*/ 510043 w 3248648"/>
              <a:gd name="connsiteY25-13206" fmla="*/ 2821314 h 3496775"/>
              <a:gd name="connsiteX26-13207" fmla="*/ 519233 w 3248648"/>
              <a:gd name="connsiteY26-13208" fmla="*/ 2738605 h 3496775"/>
              <a:gd name="connsiteX27-13209" fmla="*/ 914400 w 3248648"/>
              <a:gd name="connsiteY27-13210" fmla="*/ 2334247 h 3496775"/>
              <a:gd name="connsiteX28-13211" fmla="*/ 1709331 w 3248648"/>
              <a:gd name="connsiteY28-13212" fmla="*/ 2380197 h 3496775"/>
              <a:gd name="connsiteX29-13213" fmla="*/ 1585267 w 3248648"/>
              <a:gd name="connsiteY29-13214" fmla="*/ 3248647 h 3496775"/>
              <a:gd name="connsiteX30-13215" fmla="*/ 1622026 w 3248648"/>
              <a:gd name="connsiteY30-13216" fmla="*/ 3239457 h 3496775"/>
              <a:gd name="connsiteX31-13217" fmla="*/ 1617432 w 3248648"/>
              <a:gd name="connsiteY31-13218" fmla="*/ 3386496 h 3496775"/>
              <a:gd name="connsiteX32-13219" fmla="*/ 1824205 w 3248648"/>
              <a:gd name="connsiteY32-13220" fmla="*/ 3450826 h 3496775"/>
              <a:gd name="connsiteX33-13221" fmla="*/ 1856370 w 3248648"/>
              <a:gd name="connsiteY33-13222" fmla="*/ 3391091 h 3496775"/>
              <a:gd name="connsiteX34-13223" fmla="*/ 1718521 w 3248648"/>
              <a:gd name="connsiteY34-13224" fmla="*/ 3303786 h 3496775"/>
              <a:gd name="connsiteX35-13225" fmla="*/ 1746091 w 3248648"/>
              <a:gd name="connsiteY35-13226" fmla="*/ 2908619 h 3496775"/>
              <a:gd name="connsiteX36-13227" fmla="*/ 1870155 w 3248648"/>
              <a:gd name="connsiteY36-13228" fmla="*/ 2623730 h 3496775"/>
              <a:gd name="connsiteX37-13229" fmla="*/ 1975840 w 3248648"/>
              <a:gd name="connsiteY37-13230" fmla="*/ 2844289 h 3496775"/>
              <a:gd name="connsiteX38-13231" fmla="*/ 2058549 w 3248648"/>
              <a:gd name="connsiteY38-13232" fmla="*/ 3060253 h 3496775"/>
              <a:gd name="connsiteX39-13233" fmla="*/ 2104499 w 3248648"/>
              <a:gd name="connsiteY39-13234" fmla="*/ 3358926 h 3496775"/>
              <a:gd name="connsiteX40-13235" fmla="*/ 2141259 w 3248648"/>
              <a:gd name="connsiteY40-13236" fmla="*/ 3326761 h 3496775"/>
              <a:gd name="connsiteX41-13237" fmla="*/ 2168828 w 3248648"/>
              <a:gd name="connsiteY41-13238" fmla="*/ 3496775 h 3496775"/>
              <a:gd name="connsiteX42-13239" fmla="*/ 2325058 w 3248648"/>
              <a:gd name="connsiteY42-13240" fmla="*/ 3496775 h 3496775"/>
              <a:gd name="connsiteX43-13241" fmla="*/ 2380197 w 3248648"/>
              <a:gd name="connsiteY43-13242" fmla="*/ 3455421 h 3496775"/>
              <a:gd name="connsiteX44-13243" fmla="*/ 2219373 w 3248648"/>
              <a:gd name="connsiteY44-13244" fmla="*/ 3358926 h 3496775"/>
              <a:gd name="connsiteX45-13245" fmla="*/ 2145854 w 3248648"/>
              <a:gd name="connsiteY45-13246" fmla="*/ 3087823 h 3496775"/>
              <a:gd name="connsiteX46-13247" fmla="*/ 2072334 w 3248648"/>
              <a:gd name="connsiteY46-13248" fmla="*/ 2609945 h 3496775"/>
              <a:gd name="connsiteX47-13249" fmla="*/ 2072334 w 3248648"/>
              <a:gd name="connsiteY47-13250" fmla="*/ 2357222 h 3496775"/>
              <a:gd name="connsiteX48-13251" fmla="*/ 2348033 w 3248648"/>
              <a:gd name="connsiteY48-13252" fmla="*/ 2173423 h 3496775"/>
              <a:gd name="connsiteX49-13253" fmla="*/ 2609946 w 3248648"/>
              <a:gd name="connsiteY49-13254" fmla="*/ 1787445 h 3496775"/>
              <a:gd name="connsiteX50-13255" fmla="*/ 2651301 w 3248648"/>
              <a:gd name="connsiteY50-13256" fmla="*/ 1438227 h 3496775"/>
              <a:gd name="connsiteX51-13257" fmla="*/ 2798340 w 3248648"/>
              <a:gd name="connsiteY51-13258" fmla="*/ 1387682 h 3496775"/>
              <a:gd name="connsiteX52-13259" fmla="*/ 2779960 w 3248648"/>
              <a:gd name="connsiteY52-13260" fmla="*/ 1291187 h 3496775"/>
              <a:gd name="connsiteX53-13261" fmla="*/ 2770770 w 3248648"/>
              <a:gd name="connsiteY53-13262" fmla="*/ 1231453 h 3496775"/>
              <a:gd name="connsiteX54-13263" fmla="*/ 2775365 w 3248648"/>
              <a:gd name="connsiteY54-13264" fmla="*/ 1102793 h 3496775"/>
              <a:gd name="connsiteX55-13265" fmla="*/ 2853480 w 3248648"/>
              <a:gd name="connsiteY55-13266" fmla="*/ 1185503 h 3496775"/>
              <a:gd name="connsiteX56-13267" fmla="*/ 2807530 w 3248648"/>
              <a:gd name="connsiteY56-13268" fmla="*/ 1066034 h 3496775"/>
              <a:gd name="connsiteX57-13269" fmla="*/ 2835100 w 3248648"/>
              <a:gd name="connsiteY57-13270" fmla="*/ 1020084 h 3496775"/>
              <a:gd name="connsiteX58-13271" fmla="*/ 2986734 w 3248648"/>
              <a:gd name="connsiteY58-13272" fmla="*/ 771955 h 3496775"/>
              <a:gd name="connsiteX59-13273" fmla="*/ 2729415 w 3248648"/>
              <a:gd name="connsiteY59-13274" fmla="*/ 868450 h 3496775"/>
              <a:gd name="connsiteX60-13275" fmla="*/ 3074039 w 3248648"/>
              <a:gd name="connsiteY60-13276" fmla="*/ 496257 h 3496775"/>
              <a:gd name="connsiteX61-13277" fmla="*/ 3248648 w 3248648"/>
              <a:gd name="connsiteY61-13278" fmla="*/ 27569 h 3496775"/>
              <a:gd name="connsiteX62-13279" fmla="*/ 3119988 w 3248648"/>
              <a:gd name="connsiteY62-13280" fmla="*/ 312458 h 3496775"/>
              <a:gd name="connsiteX63-13281" fmla="*/ 3074039 w 3248648"/>
              <a:gd name="connsiteY63-13282" fmla="*/ 27569 h 3496775"/>
              <a:gd name="connsiteX64-13283" fmla="*/ 3046469 w 3248648"/>
              <a:gd name="connsiteY64-13284" fmla="*/ 385977 h 3496775"/>
              <a:gd name="connsiteX65-13285" fmla="*/ 2968354 w 3248648"/>
              <a:gd name="connsiteY65-13286" fmla="*/ 464092 h 3496775"/>
              <a:gd name="connsiteX66-13287" fmla="*/ 2844290 w 3248648"/>
              <a:gd name="connsiteY66-13288" fmla="*/ 73519 h 3496775"/>
              <a:gd name="connsiteX67-13289" fmla="*/ 2876455 w 3248648"/>
              <a:gd name="connsiteY67-13290" fmla="*/ 523827 h 3496775"/>
              <a:gd name="connsiteX68-13291" fmla="*/ 2715630 w 3248648"/>
              <a:gd name="connsiteY68-13292" fmla="*/ 730601 h 3496775"/>
              <a:gd name="connsiteX69-13293" fmla="*/ 2660491 w 3248648"/>
              <a:gd name="connsiteY69-13294" fmla="*/ 583561 h 3496775"/>
              <a:gd name="connsiteX70-13295" fmla="*/ 2660491 w 3248648"/>
              <a:gd name="connsiteY70-13296" fmla="*/ 441117 h 3496775"/>
              <a:gd name="connsiteX71-13297" fmla="*/ 2586971 w 3248648"/>
              <a:gd name="connsiteY71-13298" fmla="*/ 643296 h 3496775"/>
              <a:gd name="connsiteX72-13299" fmla="*/ 2637516 w 3248648"/>
              <a:gd name="connsiteY72-13300" fmla="*/ 776550 h 3496775"/>
              <a:gd name="connsiteX73-13301" fmla="*/ 2632921 w 3248648"/>
              <a:gd name="connsiteY73-13302" fmla="*/ 836285 h 3496775"/>
              <a:gd name="connsiteX74-13303" fmla="*/ 2481287 w 3248648"/>
              <a:gd name="connsiteY74-13304" fmla="*/ 854665 h 3496775"/>
              <a:gd name="connsiteX75-13305" fmla="*/ 2393982 w 3248648"/>
              <a:gd name="connsiteY75-13306" fmla="*/ 753575 h 3496775"/>
              <a:gd name="connsiteX76-13307" fmla="*/ 2439932 w 3248648"/>
              <a:gd name="connsiteY76-13308" fmla="*/ 597346 h 3496775"/>
              <a:gd name="connsiteX77-13309" fmla="*/ 2430742 w 3248648"/>
              <a:gd name="connsiteY77-13310" fmla="*/ 431927 h 3496775"/>
              <a:gd name="connsiteX78-13311" fmla="*/ 2325058 w 3248648"/>
              <a:gd name="connsiteY78-13312" fmla="*/ 689246 h 3496775"/>
              <a:gd name="connsiteX79-13313" fmla="*/ 2040169 w 3248648"/>
              <a:gd name="connsiteY79-13314" fmla="*/ 459497 h 3496775"/>
              <a:gd name="connsiteX80-13315" fmla="*/ 2063144 w 3248648"/>
              <a:gd name="connsiteY80-13316" fmla="*/ 395167 h 3496775"/>
              <a:gd name="connsiteX81-13317" fmla="*/ 2348033 w 3248648"/>
              <a:gd name="connsiteY81-13318" fmla="*/ 206773 h 3496775"/>
              <a:gd name="connsiteX82-13319" fmla="*/ 2035574 w 3248648"/>
              <a:gd name="connsiteY82-13320" fmla="*/ 307863 h 3496775"/>
              <a:gd name="connsiteX83-13321" fmla="*/ 2047899 w 3248648"/>
              <a:gd name="connsiteY83-13322" fmla="*/ 174099 h 3496775"/>
              <a:gd name="connsiteX84-13323" fmla="*/ 2126456 w 3248648"/>
              <a:gd name="connsiteY84-13324" fmla="*/ 0 h 3496775"/>
              <a:gd name="connsiteX85-13325" fmla="*/ 1966650 w 3248648"/>
              <a:gd name="connsiteY85-13326" fmla="*/ 257318 h 3496775"/>
              <a:gd name="connsiteX86-13327" fmla="*/ 1936870 w 3248648"/>
              <a:gd name="connsiteY86-13328" fmla="*/ 32164 h 3496775"/>
              <a:gd name="connsiteX87-13329" fmla="*/ 1901275 w 3248648"/>
              <a:gd name="connsiteY87-13330" fmla="*/ 208756 h 3496775"/>
              <a:gd name="connsiteX88-13331" fmla="*/ 1931363 w 3248648"/>
              <a:gd name="connsiteY88-13332" fmla="*/ 367315 h 3496775"/>
              <a:gd name="connsiteX89-13333" fmla="*/ 1837294 w 3248648"/>
              <a:gd name="connsiteY89-13334" fmla="*/ 288733 h 3496775"/>
              <a:gd name="connsiteX90-13335" fmla="*/ 1776782 w 3248648"/>
              <a:gd name="connsiteY90-13336" fmla="*/ 138130 h 3496775"/>
              <a:gd name="connsiteX91-13337" fmla="*/ 1812524 w 3248648"/>
              <a:gd name="connsiteY91-13338" fmla="*/ 363351 h 3496775"/>
              <a:gd name="connsiteX92-13339" fmla="*/ 2358415 w 3248648"/>
              <a:gd name="connsiteY92-13340" fmla="*/ 907420 h 3496775"/>
              <a:gd name="connsiteX93-13341" fmla="*/ 2235543 w 3248648"/>
              <a:gd name="connsiteY93-13342" fmla="*/ 830779 h 3496775"/>
              <a:gd name="connsiteX94-13343" fmla="*/ 2065635 w 3248648"/>
              <a:gd name="connsiteY94-13344" fmla="*/ 746314 h 3496775"/>
              <a:gd name="connsiteX95-13345" fmla="*/ 2108531 w 3248648"/>
              <a:gd name="connsiteY95-13346" fmla="*/ 998194 h 3496775"/>
              <a:gd name="connsiteX96-13347" fmla="*/ 2259254 w 3248648"/>
              <a:gd name="connsiteY96-13348" fmla="*/ 1067227 h 3496775"/>
              <a:gd name="connsiteX97-13349" fmla="*/ 2285163 w 3248648"/>
              <a:gd name="connsiteY97-13350" fmla="*/ 1144483 h 3496775"/>
              <a:gd name="connsiteX98-13351" fmla="*/ 2187208 w 3248648"/>
              <a:gd name="connsiteY98-13352" fmla="*/ 1396872 h 3496775"/>
              <a:gd name="connsiteX99-13353" fmla="*/ 1962055 w 3248648"/>
              <a:gd name="connsiteY99-13354" fmla="*/ 1419847 h 3496775"/>
              <a:gd name="connsiteX100-13355" fmla="*/ 1658786 w 3248648"/>
              <a:gd name="connsiteY100-13356" fmla="*/ 1452012 h 3496775"/>
              <a:gd name="connsiteX101-13357" fmla="*/ 514638 w 3248648"/>
              <a:gd name="connsiteY101-13358" fmla="*/ 1433632 h 3496775"/>
              <a:gd name="connsiteX0-13359" fmla="*/ 514638 w 3248648"/>
              <a:gd name="connsiteY0-13360" fmla="*/ 1433632 h 3496775"/>
              <a:gd name="connsiteX1-13361" fmla="*/ 514638 w 3248648"/>
              <a:gd name="connsiteY1-13362" fmla="*/ 1433632 h 3496775"/>
              <a:gd name="connsiteX2-13363" fmla="*/ 202179 w 3248648"/>
              <a:gd name="connsiteY2-13364" fmla="*/ 1603646 h 3496775"/>
              <a:gd name="connsiteX3-13365" fmla="*/ 18380 w 3248648"/>
              <a:gd name="connsiteY3-13366" fmla="*/ 1787445 h 3496775"/>
              <a:gd name="connsiteX4-13367" fmla="*/ 0 w 3248648"/>
              <a:gd name="connsiteY4-13368" fmla="*/ 2063143 h 3496775"/>
              <a:gd name="connsiteX5-13369" fmla="*/ 151635 w 3248648"/>
              <a:gd name="connsiteY5-13370" fmla="*/ 1952864 h 3496775"/>
              <a:gd name="connsiteX6-13371" fmla="*/ 188394 w 3248648"/>
              <a:gd name="connsiteY6-13372" fmla="*/ 2003409 h 3496775"/>
              <a:gd name="connsiteX7-13373" fmla="*/ 202179 w 3248648"/>
              <a:gd name="connsiteY7-13374" fmla="*/ 1856369 h 3496775"/>
              <a:gd name="connsiteX8-13375" fmla="*/ 280294 w 3248648"/>
              <a:gd name="connsiteY8-13376" fmla="*/ 2269917 h 3496775"/>
              <a:gd name="connsiteX9-13377" fmla="*/ 36760 w 3248648"/>
              <a:gd name="connsiteY9-13378" fmla="*/ 2550211 h 3496775"/>
              <a:gd name="connsiteX10-13379" fmla="*/ 45950 w 3248648"/>
              <a:gd name="connsiteY10-13380" fmla="*/ 3363521 h 3496775"/>
              <a:gd name="connsiteX11-13381" fmla="*/ 105685 w 3248648"/>
              <a:gd name="connsiteY11-13382" fmla="*/ 3326761 h 3496775"/>
              <a:gd name="connsiteX12-13383" fmla="*/ 133255 w 3248648"/>
              <a:gd name="connsiteY12-13384" fmla="*/ 3469206 h 3496775"/>
              <a:gd name="connsiteX13-13385" fmla="*/ 298674 w 3248648"/>
              <a:gd name="connsiteY13-13386" fmla="*/ 3464611 h 3496775"/>
              <a:gd name="connsiteX14-13387" fmla="*/ 353813 w 3248648"/>
              <a:gd name="connsiteY14-13388" fmla="*/ 3427851 h 3496775"/>
              <a:gd name="connsiteX15-13389" fmla="*/ 174609 w 3248648"/>
              <a:gd name="connsiteY15-13390" fmla="*/ 3276217 h 3496775"/>
              <a:gd name="connsiteX16-13391" fmla="*/ 170014 w 3248648"/>
              <a:gd name="connsiteY16-13392" fmla="*/ 2720225 h 3496775"/>
              <a:gd name="connsiteX17-13393" fmla="*/ 390573 w 3248648"/>
              <a:gd name="connsiteY17-13394" fmla="*/ 2605350 h 3496775"/>
              <a:gd name="connsiteX18-13395" fmla="*/ 298674 w 3248648"/>
              <a:gd name="connsiteY18-13396" fmla="*/ 2734010 h 3496775"/>
              <a:gd name="connsiteX19-13397" fmla="*/ 680057 w 3248648"/>
              <a:gd name="connsiteY19-13398" fmla="*/ 3294597 h 3496775"/>
              <a:gd name="connsiteX20-13399" fmla="*/ 721411 w 3248648"/>
              <a:gd name="connsiteY20-13400" fmla="*/ 3262432 h 3496775"/>
              <a:gd name="connsiteX21-13401" fmla="*/ 735196 w 3248648"/>
              <a:gd name="connsiteY21-13402" fmla="*/ 3363521 h 3496775"/>
              <a:gd name="connsiteX22-13403" fmla="*/ 928185 w 3248648"/>
              <a:gd name="connsiteY22-13404" fmla="*/ 3363521 h 3496775"/>
              <a:gd name="connsiteX23-13405" fmla="*/ 974135 w 3248648"/>
              <a:gd name="connsiteY23-13406" fmla="*/ 3331356 h 3496775"/>
              <a:gd name="connsiteX24-13407" fmla="*/ 758171 w 3248648"/>
              <a:gd name="connsiteY24-13408" fmla="*/ 3193507 h 3496775"/>
              <a:gd name="connsiteX25-13409" fmla="*/ 510043 w 3248648"/>
              <a:gd name="connsiteY25-13410" fmla="*/ 2821314 h 3496775"/>
              <a:gd name="connsiteX26-13411" fmla="*/ 519233 w 3248648"/>
              <a:gd name="connsiteY26-13412" fmla="*/ 2738605 h 3496775"/>
              <a:gd name="connsiteX27-13413" fmla="*/ 914400 w 3248648"/>
              <a:gd name="connsiteY27-13414" fmla="*/ 2334247 h 3496775"/>
              <a:gd name="connsiteX28-13415" fmla="*/ 1709331 w 3248648"/>
              <a:gd name="connsiteY28-13416" fmla="*/ 2380197 h 3496775"/>
              <a:gd name="connsiteX29-13417" fmla="*/ 1585267 w 3248648"/>
              <a:gd name="connsiteY29-13418" fmla="*/ 3248647 h 3496775"/>
              <a:gd name="connsiteX30-13419" fmla="*/ 1622026 w 3248648"/>
              <a:gd name="connsiteY30-13420" fmla="*/ 3239457 h 3496775"/>
              <a:gd name="connsiteX31-13421" fmla="*/ 1617432 w 3248648"/>
              <a:gd name="connsiteY31-13422" fmla="*/ 3386496 h 3496775"/>
              <a:gd name="connsiteX32-13423" fmla="*/ 1824205 w 3248648"/>
              <a:gd name="connsiteY32-13424" fmla="*/ 3450826 h 3496775"/>
              <a:gd name="connsiteX33-13425" fmla="*/ 1856370 w 3248648"/>
              <a:gd name="connsiteY33-13426" fmla="*/ 3391091 h 3496775"/>
              <a:gd name="connsiteX34-13427" fmla="*/ 1718521 w 3248648"/>
              <a:gd name="connsiteY34-13428" fmla="*/ 3303786 h 3496775"/>
              <a:gd name="connsiteX35-13429" fmla="*/ 1746091 w 3248648"/>
              <a:gd name="connsiteY35-13430" fmla="*/ 2908619 h 3496775"/>
              <a:gd name="connsiteX36-13431" fmla="*/ 1870155 w 3248648"/>
              <a:gd name="connsiteY36-13432" fmla="*/ 2623730 h 3496775"/>
              <a:gd name="connsiteX37-13433" fmla="*/ 1975840 w 3248648"/>
              <a:gd name="connsiteY37-13434" fmla="*/ 2844289 h 3496775"/>
              <a:gd name="connsiteX38-13435" fmla="*/ 2058549 w 3248648"/>
              <a:gd name="connsiteY38-13436" fmla="*/ 3060253 h 3496775"/>
              <a:gd name="connsiteX39-13437" fmla="*/ 2104499 w 3248648"/>
              <a:gd name="connsiteY39-13438" fmla="*/ 3358926 h 3496775"/>
              <a:gd name="connsiteX40-13439" fmla="*/ 2141259 w 3248648"/>
              <a:gd name="connsiteY40-13440" fmla="*/ 3326761 h 3496775"/>
              <a:gd name="connsiteX41-13441" fmla="*/ 2168828 w 3248648"/>
              <a:gd name="connsiteY41-13442" fmla="*/ 3496775 h 3496775"/>
              <a:gd name="connsiteX42-13443" fmla="*/ 2325058 w 3248648"/>
              <a:gd name="connsiteY42-13444" fmla="*/ 3496775 h 3496775"/>
              <a:gd name="connsiteX43-13445" fmla="*/ 2380197 w 3248648"/>
              <a:gd name="connsiteY43-13446" fmla="*/ 3455421 h 3496775"/>
              <a:gd name="connsiteX44-13447" fmla="*/ 2219373 w 3248648"/>
              <a:gd name="connsiteY44-13448" fmla="*/ 3358926 h 3496775"/>
              <a:gd name="connsiteX45-13449" fmla="*/ 2145854 w 3248648"/>
              <a:gd name="connsiteY45-13450" fmla="*/ 3087823 h 3496775"/>
              <a:gd name="connsiteX46-13451" fmla="*/ 2072334 w 3248648"/>
              <a:gd name="connsiteY46-13452" fmla="*/ 2609945 h 3496775"/>
              <a:gd name="connsiteX47-13453" fmla="*/ 2072334 w 3248648"/>
              <a:gd name="connsiteY47-13454" fmla="*/ 2357222 h 3496775"/>
              <a:gd name="connsiteX48-13455" fmla="*/ 2348033 w 3248648"/>
              <a:gd name="connsiteY48-13456" fmla="*/ 2173423 h 3496775"/>
              <a:gd name="connsiteX49-13457" fmla="*/ 2609946 w 3248648"/>
              <a:gd name="connsiteY49-13458" fmla="*/ 1787445 h 3496775"/>
              <a:gd name="connsiteX50-13459" fmla="*/ 2651301 w 3248648"/>
              <a:gd name="connsiteY50-13460" fmla="*/ 1438227 h 3496775"/>
              <a:gd name="connsiteX51-13461" fmla="*/ 2798340 w 3248648"/>
              <a:gd name="connsiteY51-13462" fmla="*/ 1387682 h 3496775"/>
              <a:gd name="connsiteX52-13463" fmla="*/ 2779960 w 3248648"/>
              <a:gd name="connsiteY52-13464" fmla="*/ 1291187 h 3496775"/>
              <a:gd name="connsiteX53-13465" fmla="*/ 2770770 w 3248648"/>
              <a:gd name="connsiteY53-13466" fmla="*/ 1231453 h 3496775"/>
              <a:gd name="connsiteX54-13467" fmla="*/ 2775365 w 3248648"/>
              <a:gd name="connsiteY54-13468" fmla="*/ 1102793 h 3496775"/>
              <a:gd name="connsiteX55-13469" fmla="*/ 2853480 w 3248648"/>
              <a:gd name="connsiteY55-13470" fmla="*/ 1185503 h 3496775"/>
              <a:gd name="connsiteX56-13471" fmla="*/ 2807530 w 3248648"/>
              <a:gd name="connsiteY56-13472" fmla="*/ 1066034 h 3496775"/>
              <a:gd name="connsiteX57-13473" fmla="*/ 2835100 w 3248648"/>
              <a:gd name="connsiteY57-13474" fmla="*/ 1020084 h 3496775"/>
              <a:gd name="connsiteX58-13475" fmla="*/ 2986734 w 3248648"/>
              <a:gd name="connsiteY58-13476" fmla="*/ 771955 h 3496775"/>
              <a:gd name="connsiteX59-13477" fmla="*/ 2729415 w 3248648"/>
              <a:gd name="connsiteY59-13478" fmla="*/ 868450 h 3496775"/>
              <a:gd name="connsiteX60-13479" fmla="*/ 3074039 w 3248648"/>
              <a:gd name="connsiteY60-13480" fmla="*/ 496257 h 3496775"/>
              <a:gd name="connsiteX61-13481" fmla="*/ 3248648 w 3248648"/>
              <a:gd name="connsiteY61-13482" fmla="*/ 27569 h 3496775"/>
              <a:gd name="connsiteX62-13483" fmla="*/ 3119988 w 3248648"/>
              <a:gd name="connsiteY62-13484" fmla="*/ 312458 h 3496775"/>
              <a:gd name="connsiteX63-13485" fmla="*/ 3074039 w 3248648"/>
              <a:gd name="connsiteY63-13486" fmla="*/ 27569 h 3496775"/>
              <a:gd name="connsiteX64-13487" fmla="*/ 3046469 w 3248648"/>
              <a:gd name="connsiteY64-13488" fmla="*/ 385977 h 3496775"/>
              <a:gd name="connsiteX65-13489" fmla="*/ 2968354 w 3248648"/>
              <a:gd name="connsiteY65-13490" fmla="*/ 464092 h 3496775"/>
              <a:gd name="connsiteX66-13491" fmla="*/ 2844290 w 3248648"/>
              <a:gd name="connsiteY66-13492" fmla="*/ 73519 h 3496775"/>
              <a:gd name="connsiteX67-13493" fmla="*/ 2876455 w 3248648"/>
              <a:gd name="connsiteY67-13494" fmla="*/ 523827 h 3496775"/>
              <a:gd name="connsiteX68-13495" fmla="*/ 2715630 w 3248648"/>
              <a:gd name="connsiteY68-13496" fmla="*/ 730601 h 3496775"/>
              <a:gd name="connsiteX69-13497" fmla="*/ 2660491 w 3248648"/>
              <a:gd name="connsiteY69-13498" fmla="*/ 583561 h 3496775"/>
              <a:gd name="connsiteX70-13499" fmla="*/ 2660491 w 3248648"/>
              <a:gd name="connsiteY70-13500" fmla="*/ 441117 h 3496775"/>
              <a:gd name="connsiteX71-13501" fmla="*/ 2586971 w 3248648"/>
              <a:gd name="connsiteY71-13502" fmla="*/ 643296 h 3496775"/>
              <a:gd name="connsiteX72-13503" fmla="*/ 2637516 w 3248648"/>
              <a:gd name="connsiteY72-13504" fmla="*/ 776550 h 3496775"/>
              <a:gd name="connsiteX73-13505" fmla="*/ 2632921 w 3248648"/>
              <a:gd name="connsiteY73-13506" fmla="*/ 836285 h 3496775"/>
              <a:gd name="connsiteX74-13507" fmla="*/ 2481287 w 3248648"/>
              <a:gd name="connsiteY74-13508" fmla="*/ 854665 h 3496775"/>
              <a:gd name="connsiteX75-13509" fmla="*/ 2393982 w 3248648"/>
              <a:gd name="connsiteY75-13510" fmla="*/ 753575 h 3496775"/>
              <a:gd name="connsiteX76-13511" fmla="*/ 2439932 w 3248648"/>
              <a:gd name="connsiteY76-13512" fmla="*/ 597346 h 3496775"/>
              <a:gd name="connsiteX77-13513" fmla="*/ 2430742 w 3248648"/>
              <a:gd name="connsiteY77-13514" fmla="*/ 431927 h 3496775"/>
              <a:gd name="connsiteX78-13515" fmla="*/ 2325058 w 3248648"/>
              <a:gd name="connsiteY78-13516" fmla="*/ 689246 h 3496775"/>
              <a:gd name="connsiteX79-13517" fmla="*/ 2040169 w 3248648"/>
              <a:gd name="connsiteY79-13518" fmla="*/ 459497 h 3496775"/>
              <a:gd name="connsiteX80-13519" fmla="*/ 2063144 w 3248648"/>
              <a:gd name="connsiteY80-13520" fmla="*/ 395167 h 3496775"/>
              <a:gd name="connsiteX81-13521" fmla="*/ 2348033 w 3248648"/>
              <a:gd name="connsiteY81-13522" fmla="*/ 206773 h 3496775"/>
              <a:gd name="connsiteX82-13523" fmla="*/ 2035574 w 3248648"/>
              <a:gd name="connsiteY82-13524" fmla="*/ 307863 h 3496775"/>
              <a:gd name="connsiteX83-13525" fmla="*/ 2047899 w 3248648"/>
              <a:gd name="connsiteY83-13526" fmla="*/ 174099 h 3496775"/>
              <a:gd name="connsiteX84-13527" fmla="*/ 2126456 w 3248648"/>
              <a:gd name="connsiteY84-13528" fmla="*/ 0 h 3496775"/>
              <a:gd name="connsiteX85-13529" fmla="*/ 1966650 w 3248648"/>
              <a:gd name="connsiteY85-13530" fmla="*/ 257318 h 3496775"/>
              <a:gd name="connsiteX86-13531" fmla="*/ 1936870 w 3248648"/>
              <a:gd name="connsiteY86-13532" fmla="*/ 32164 h 3496775"/>
              <a:gd name="connsiteX87-13533" fmla="*/ 1901275 w 3248648"/>
              <a:gd name="connsiteY87-13534" fmla="*/ 208756 h 3496775"/>
              <a:gd name="connsiteX88-13535" fmla="*/ 1931363 w 3248648"/>
              <a:gd name="connsiteY88-13536" fmla="*/ 367315 h 3496775"/>
              <a:gd name="connsiteX89-13537" fmla="*/ 1837294 w 3248648"/>
              <a:gd name="connsiteY89-13538" fmla="*/ 288733 h 3496775"/>
              <a:gd name="connsiteX90-13539" fmla="*/ 1776782 w 3248648"/>
              <a:gd name="connsiteY90-13540" fmla="*/ 138130 h 3496775"/>
              <a:gd name="connsiteX91-13541" fmla="*/ 1812524 w 3248648"/>
              <a:gd name="connsiteY91-13542" fmla="*/ 363351 h 3496775"/>
              <a:gd name="connsiteX92-13543" fmla="*/ 2358415 w 3248648"/>
              <a:gd name="connsiteY92-13544" fmla="*/ 907420 h 3496775"/>
              <a:gd name="connsiteX93-13545" fmla="*/ 2235543 w 3248648"/>
              <a:gd name="connsiteY93-13546" fmla="*/ 830779 h 3496775"/>
              <a:gd name="connsiteX94-13547" fmla="*/ 2065635 w 3248648"/>
              <a:gd name="connsiteY94-13548" fmla="*/ 746314 h 3496775"/>
              <a:gd name="connsiteX95-13549" fmla="*/ 2108531 w 3248648"/>
              <a:gd name="connsiteY95-13550" fmla="*/ 998194 h 3496775"/>
              <a:gd name="connsiteX96-13551" fmla="*/ 2259254 w 3248648"/>
              <a:gd name="connsiteY96-13552" fmla="*/ 1067227 h 3496775"/>
              <a:gd name="connsiteX97-13553" fmla="*/ 2285163 w 3248648"/>
              <a:gd name="connsiteY97-13554" fmla="*/ 1144483 h 3496775"/>
              <a:gd name="connsiteX98-13555" fmla="*/ 2187208 w 3248648"/>
              <a:gd name="connsiteY98-13556" fmla="*/ 1396872 h 3496775"/>
              <a:gd name="connsiteX99-13557" fmla="*/ 1962055 w 3248648"/>
              <a:gd name="connsiteY99-13558" fmla="*/ 1419847 h 3496775"/>
              <a:gd name="connsiteX100-13559" fmla="*/ 1658786 w 3248648"/>
              <a:gd name="connsiteY100-13560" fmla="*/ 1452012 h 3496775"/>
              <a:gd name="connsiteX101-13561" fmla="*/ 514638 w 3248648"/>
              <a:gd name="connsiteY101-13562" fmla="*/ 1433632 h 3496775"/>
              <a:gd name="connsiteX0-13563" fmla="*/ 514638 w 3248648"/>
              <a:gd name="connsiteY0-13564" fmla="*/ 1433632 h 3496775"/>
              <a:gd name="connsiteX1-13565" fmla="*/ 514638 w 3248648"/>
              <a:gd name="connsiteY1-13566" fmla="*/ 1433632 h 3496775"/>
              <a:gd name="connsiteX2-13567" fmla="*/ 202179 w 3248648"/>
              <a:gd name="connsiteY2-13568" fmla="*/ 1603646 h 3496775"/>
              <a:gd name="connsiteX3-13569" fmla="*/ 18380 w 3248648"/>
              <a:gd name="connsiteY3-13570" fmla="*/ 1787445 h 3496775"/>
              <a:gd name="connsiteX4-13571" fmla="*/ 0 w 3248648"/>
              <a:gd name="connsiteY4-13572" fmla="*/ 2063143 h 3496775"/>
              <a:gd name="connsiteX5-13573" fmla="*/ 151635 w 3248648"/>
              <a:gd name="connsiteY5-13574" fmla="*/ 1952864 h 3496775"/>
              <a:gd name="connsiteX6-13575" fmla="*/ 188394 w 3248648"/>
              <a:gd name="connsiteY6-13576" fmla="*/ 2003409 h 3496775"/>
              <a:gd name="connsiteX7-13577" fmla="*/ 202179 w 3248648"/>
              <a:gd name="connsiteY7-13578" fmla="*/ 1856369 h 3496775"/>
              <a:gd name="connsiteX8-13579" fmla="*/ 280294 w 3248648"/>
              <a:gd name="connsiteY8-13580" fmla="*/ 2269917 h 3496775"/>
              <a:gd name="connsiteX9-13581" fmla="*/ 36760 w 3248648"/>
              <a:gd name="connsiteY9-13582" fmla="*/ 2550211 h 3496775"/>
              <a:gd name="connsiteX10-13583" fmla="*/ 45950 w 3248648"/>
              <a:gd name="connsiteY10-13584" fmla="*/ 3363521 h 3496775"/>
              <a:gd name="connsiteX11-13585" fmla="*/ 105685 w 3248648"/>
              <a:gd name="connsiteY11-13586" fmla="*/ 3326761 h 3496775"/>
              <a:gd name="connsiteX12-13587" fmla="*/ 133255 w 3248648"/>
              <a:gd name="connsiteY12-13588" fmla="*/ 3469206 h 3496775"/>
              <a:gd name="connsiteX13-13589" fmla="*/ 298674 w 3248648"/>
              <a:gd name="connsiteY13-13590" fmla="*/ 3464611 h 3496775"/>
              <a:gd name="connsiteX14-13591" fmla="*/ 353813 w 3248648"/>
              <a:gd name="connsiteY14-13592" fmla="*/ 3427851 h 3496775"/>
              <a:gd name="connsiteX15-13593" fmla="*/ 174609 w 3248648"/>
              <a:gd name="connsiteY15-13594" fmla="*/ 3276217 h 3496775"/>
              <a:gd name="connsiteX16-13595" fmla="*/ 170014 w 3248648"/>
              <a:gd name="connsiteY16-13596" fmla="*/ 2720225 h 3496775"/>
              <a:gd name="connsiteX17-13597" fmla="*/ 390573 w 3248648"/>
              <a:gd name="connsiteY17-13598" fmla="*/ 2605350 h 3496775"/>
              <a:gd name="connsiteX18-13599" fmla="*/ 298674 w 3248648"/>
              <a:gd name="connsiteY18-13600" fmla="*/ 2734010 h 3496775"/>
              <a:gd name="connsiteX19-13601" fmla="*/ 680057 w 3248648"/>
              <a:gd name="connsiteY19-13602" fmla="*/ 3294597 h 3496775"/>
              <a:gd name="connsiteX20-13603" fmla="*/ 721411 w 3248648"/>
              <a:gd name="connsiteY20-13604" fmla="*/ 3262432 h 3496775"/>
              <a:gd name="connsiteX21-13605" fmla="*/ 735196 w 3248648"/>
              <a:gd name="connsiteY21-13606" fmla="*/ 3363521 h 3496775"/>
              <a:gd name="connsiteX22-13607" fmla="*/ 928185 w 3248648"/>
              <a:gd name="connsiteY22-13608" fmla="*/ 3363521 h 3496775"/>
              <a:gd name="connsiteX23-13609" fmla="*/ 974135 w 3248648"/>
              <a:gd name="connsiteY23-13610" fmla="*/ 3331356 h 3496775"/>
              <a:gd name="connsiteX24-13611" fmla="*/ 758171 w 3248648"/>
              <a:gd name="connsiteY24-13612" fmla="*/ 3193507 h 3496775"/>
              <a:gd name="connsiteX25-13613" fmla="*/ 510043 w 3248648"/>
              <a:gd name="connsiteY25-13614" fmla="*/ 2821314 h 3496775"/>
              <a:gd name="connsiteX26-13615" fmla="*/ 519233 w 3248648"/>
              <a:gd name="connsiteY26-13616" fmla="*/ 2738605 h 3496775"/>
              <a:gd name="connsiteX27-13617" fmla="*/ 914400 w 3248648"/>
              <a:gd name="connsiteY27-13618" fmla="*/ 2334247 h 3496775"/>
              <a:gd name="connsiteX28-13619" fmla="*/ 1709331 w 3248648"/>
              <a:gd name="connsiteY28-13620" fmla="*/ 2380197 h 3496775"/>
              <a:gd name="connsiteX29-13621" fmla="*/ 1585267 w 3248648"/>
              <a:gd name="connsiteY29-13622" fmla="*/ 3248647 h 3496775"/>
              <a:gd name="connsiteX30-13623" fmla="*/ 1622026 w 3248648"/>
              <a:gd name="connsiteY30-13624" fmla="*/ 3239457 h 3496775"/>
              <a:gd name="connsiteX31-13625" fmla="*/ 1617432 w 3248648"/>
              <a:gd name="connsiteY31-13626" fmla="*/ 3386496 h 3496775"/>
              <a:gd name="connsiteX32-13627" fmla="*/ 1824205 w 3248648"/>
              <a:gd name="connsiteY32-13628" fmla="*/ 3450826 h 3496775"/>
              <a:gd name="connsiteX33-13629" fmla="*/ 1856370 w 3248648"/>
              <a:gd name="connsiteY33-13630" fmla="*/ 3391091 h 3496775"/>
              <a:gd name="connsiteX34-13631" fmla="*/ 1718521 w 3248648"/>
              <a:gd name="connsiteY34-13632" fmla="*/ 3303786 h 3496775"/>
              <a:gd name="connsiteX35-13633" fmla="*/ 1746091 w 3248648"/>
              <a:gd name="connsiteY35-13634" fmla="*/ 2908619 h 3496775"/>
              <a:gd name="connsiteX36-13635" fmla="*/ 1870155 w 3248648"/>
              <a:gd name="connsiteY36-13636" fmla="*/ 2623730 h 3496775"/>
              <a:gd name="connsiteX37-13637" fmla="*/ 1975840 w 3248648"/>
              <a:gd name="connsiteY37-13638" fmla="*/ 2844289 h 3496775"/>
              <a:gd name="connsiteX38-13639" fmla="*/ 2058549 w 3248648"/>
              <a:gd name="connsiteY38-13640" fmla="*/ 3060253 h 3496775"/>
              <a:gd name="connsiteX39-13641" fmla="*/ 2104499 w 3248648"/>
              <a:gd name="connsiteY39-13642" fmla="*/ 3358926 h 3496775"/>
              <a:gd name="connsiteX40-13643" fmla="*/ 2141259 w 3248648"/>
              <a:gd name="connsiteY40-13644" fmla="*/ 3326761 h 3496775"/>
              <a:gd name="connsiteX41-13645" fmla="*/ 2168828 w 3248648"/>
              <a:gd name="connsiteY41-13646" fmla="*/ 3496775 h 3496775"/>
              <a:gd name="connsiteX42-13647" fmla="*/ 2325058 w 3248648"/>
              <a:gd name="connsiteY42-13648" fmla="*/ 3496775 h 3496775"/>
              <a:gd name="connsiteX43-13649" fmla="*/ 2380197 w 3248648"/>
              <a:gd name="connsiteY43-13650" fmla="*/ 3455421 h 3496775"/>
              <a:gd name="connsiteX44-13651" fmla="*/ 2219373 w 3248648"/>
              <a:gd name="connsiteY44-13652" fmla="*/ 3358926 h 3496775"/>
              <a:gd name="connsiteX45-13653" fmla="*/ 2145854 w 3248648"/>
              <a:gd name="connsiteY45-13654" fmla="*/ 3087823 h 3496775"/>
              <a:gd name="connsiteX46-13655" fmla="*/ 2072334 w 3248648"/>
              <a:gd name="connsiteY46-13656" fmla="*/ 2609945 h 3496775"/>
              <a:gd name="connsiteX47-13657" fmla="*/ 2072334 w 3248648"/>
              <a:gd name="connsiteY47-13658" fmla="*/ 2357222 h 3496775"/>
              <a:gd name="connsiteX48-13659" fmla="*/ 2348033 w 3248648"/>
              <a:gd name="connsiteY48-13660" fmla="*/ 2173423 h 3496775"/>
              <a:gd name="connsiteX49-13661" fmla="*/ 2609946 w 3248648"/>
              <a:gd name="connsiteY49-13662" fmla="*/ 1787445 h 3496775"/>
              <a:gd name="connsiteX50-13663" fmla="*/ 2651301 w 3248648"/>
              <a:gd name="connsiteY50-13664" fmla="*/ 1438227 h 3496775"/>
              <a:gd name="connsiteX51-13665" fmla="*/ 2798340 w 3248648"/>
              <a:gd name="connsiteY51-13666" fmla="*/ 1387682 h 3496775"/>
              <a:gd name="connsiteX52-13667" fmla="*/ 2779960 w 3248648"/>
              <a:gd name="connsiteY52-13668" fmla="*/ 1291187 h 3496775"/>
              <a:gd name="connsiteX53-13669" fmla="*/ 2770770 w 3248648"/>
              <a:gd name="connsiteY53-13670" fmla="*/ 1231453 h 3496775"/>
              <a:gd name="connsiteX54-13671" fmla="*/ 2775365 w 3248648"/>
              <a:gd name="connsiteY54-13672" fmla="*/ 1102793 h 3496775"/>
              <a:gd name="connsiteX55-13673" fmla="*/ 2853480 w 3248648"/>
              <a:gd name="connsiteY55-13674" fmla="*/ 1185503 h 3496775"/>
              <a:gd name="connsiteX56-13675" fmla="*/ 2807530 w 3248648"/>
              <a:gd name="connsiteY56-13676" fmla="*/ 1066034 h 3496775"/>
              <a:gd name="connsiteX57-13677" fmla="*/ 2835100 w 3248648"/>
              <a:gd name="connsiteY57-13678" fmla="*/ 1020084 h 3496775"/>
              <a:gd name="connsiteX58-13679" fmla="*/ 2986734 w 3248648"/>
              <a:gd name="connsiteY58-13680" fmla="*/ 771955 h 3496775"/>
              <a:gd name="connsiteX59-13681" fmla="*/ 2729415 w 3248648"/>
              <a:gd name="connsiteY59-13682" fmla="*/ 868450 h 3496775"/>
              <a:gd name="connsiteX60-13683" fmla="*/ 3074039 w 3248648"/>
              <a:gd name="connsiteY60-13684" fmla="*/ 496257 h 3496775"/>
              <a:gd name="connsiteX61-13685" fmla="*/ 3248648 w 3248648"/>
              <a:gd name="connsiteY61-13686" fmla="*/ 27569 h 3496775"/>
              <a:gd name="connsiteX62-13687" fmla="*/ 3119988 w 3248648"/>
              <a:gd name="connsiteY62-13688" fmla="*/ 312458 h 3496775"/>
              <a:gd name="connsiteX63-13689" fmla="*/ 3074039 w 3248648"/>
              <a:gd name="connsiteY63-13690" fmla="*/ 27569 h 3496775"/>
              <a:gd name="connsiteX64-13691" fmla="*/ 3046469 w 3248648"/>
              <a:gd name="connsiteY64-13692" fmla="*/ 385977 h 3496775"/>
              <a:gd name="connsiteX65-13693" fmla="*/ 2968354 w 3248648"/>
              <a:gd name="connsiteY65-13694" fmla="*/ 464092 h 3496775"/>
              <a:gd name="connsiteX66-13695" fmla="*/ 2844290 w 3248648"/>
              <a:gd name="connsiteY66-13696" fmla="*/ 73519 h 3496775"/>
              <a:gd name="connsiteX67-13697" fmla="*/ 2876455 w 3248648"/>
              <a:gd name="connsiteY67-13698" fmla="*/ 523827 h 3496775"/>
              <a:gd name="connsiteX68-13699" fmla="*/ 2715630 w 3248648"/>
              <a:gd name="connsiteY68-13700" fmla="*/ 730601 h 3496775"/>
              <a:gd name="connsiteX69-13701" fmla="*/ 2660491 w 3248648"/>
              <a:gd name="connsiteY69-13702" fmla="*/ 583561 h 3496775"/>
              <a:gd name="connsiteX70-13703" fmla="*/ 2660491 w 3248648"/>
              <a:gd name="connsiteY70-13704" fmla="*/ 441117 h 3496775"/>
              <a:gd name="connsiteX71-13705" fmla="*/ 2586971 w 3248648"/>
              <a:gd name="connsiteY71-13706" fmla="*/ 643296 h 3496775"/>
              <a:gd name="connsiteX72-13707" fmla="*/ 2637516 w 3248648"/>
              <a:gd name="connsiteY72-13708" fmla="*/ 776550 h 3496775"/>
              <a:gd name="connsiteX73-13709" fmla="*/ 2632921 w 3248648"/>
              <a:gd name="connsiteY73-13710" fmla="*/ 836285 h 3496775"/>
              <a:gd name="connsiteX74-13711" fmla="*/ 2481287 w 3248648"/>
              <a:gd name="connsiteY74-13712" fmla="*/ 854665 h 3496775"/>
              <a:gd name="connsiteX75-13713" fmla="*/ 2393982 w 3248648"/>
              <a:gd name="connsiteY75-13714" fmla="*/ 753575 h 3496775"/>
              <a:gd name="connsiteX76-13715" fmla="*/ 2439932 w 3248648"/>
              <a:gd name="connsiteY76-13716" fmla="*/ 597346 h 3496775"/>
              <a:gd name="connsiteX77-13717" fmla="*/ 2430742 w 3248648"/>
              <a:gd name="connsiteY77-13718" fmla="*/ 431927 h 3496775"/>
              <a:gd name="connsiteX78-13719" fmla="*/ 2325058 w 3248648"/>
              <a:gd name="connsiteY78-13720" fmla="*/ 689246 h 3496775"/>
              <a:gd name="connsiteX79-13721" fmla="*/ 2040169 w 3248648"/>
              <a:gd name="connsiteY79-13722" fmla="*/ 459497 h 3496775"/>
              <a:gd name="connsiteX80-13723" fmla="*/ 2063144 w 3248648"/>
              <a:gd name="connsiteY80-13724" fmla="*/ 395167 h 3496775"/>
              <a:gd name="connsiteX81-13725" fmla="*/ 2348033 w 3248648"/>
              <a:gd name="connsiteY81-13726" fmla="*/ 206773 h 3496775"/>
              <a:gd name="connsiteX82-13727" fmla="*/ 2035574 w 3248648"/>
              <a:gd name="connsiteY82-13728" fmla="*/ 307863 h 3496775"/>
              <a:gd name="connsiteX83-13729" fmla="*/ 2047899 w 3248648"/>
              <a:gd name="connsiteY83-13730" fmla="*/ 174099 h 3496775"/>
              <a:gd name="connsiteX84-13731" fmla="*/ 2126456 w 3248648"/>
              <a:gd name="connsiteY84-13732" fmla="*/ 0 h 3496775"/>
              <a:gd name="connsiteX85-13733" fmla="*/ 1966650 w 3248648"/>
              <a:gd name="connsiteY85-13734" fmla="*/ 257318 h 3496775"/>
              <a:gd name="connsiteX86-13735" fmla="*/ 1936870 w 3248648"/>
              <a:gd name="connsiteY86-13736" fmla="*/ 32164 h 3496775"/>
              <a:gd name="connsiteX87-13737" fmla="*/ 1901275 w 3248648"/>
              <a:gd name="connsiteY87-13738" fmla="*/ 208756 h 3496775"/>
              <a:gd name="connsiteX88-13739" fmla="*/ 1931363 w 3248648"/>
              <a:gd name="connsiteY88-13740" fmla="*/ 367315 h 3496775"/>
              <a:gd name="connsiteX89-13741" fmla="*/ 1837294 w 3248648"/>
              <a:gd name="connsiteY89-13742" fmla="*/ 288733 h 3496775"/>
              <a:gd name="connsiteX90-13743" fmla="*/ 1776782 w 3248648"/>
              <a:gd name="connsiteY90-13744" fmla="*/ 138130 h 3496775"/>
              <a:gd name="connsiteX91-13745" fmla="*/ 1812524 w 3248648"/>
              <a:gd name="connsiteY91-13746" fmla="*/ 363351 h 3496775"/>
              <a:gd name="connsiteX92-13747" fmla="*/ 2358415 w 3248648"/>
              <a:gd name="connsiteY92-13748" fmla="*/ 907420 h 3496775"/>
              <a:gd name="connsiteX93-13749" fmla="*/ 2235543 w 3248648"/>
              <a:gd name="connsiteY93-13750" fmla="*/ 830779 h 3496775"/>
              <a:gd name="connsiteX94-13751" fmla="*/ 2065635 w 3248648"/>
              <a:gd name="connsiteY94-13752" fmla="*/ 746314 h 3496775"/>
              <a:gd name="connsiteX95-13753" fmla="*/ 2108531 w 3248648"/>
              <a:gd name="connsiteY95-13754" fmla="*/ 998194 h 3496775"/>
              <a:gd name="connsiteX96-13755" fmla="*/ 2259254 w 3248648"/>
              <a:gd name="connsiteY96-13756" fmla="*/ 1067227 h 3496775"/>
              <a:gd name="connsiteX97-13757" fmla="*/ 2285163 w 3248648"/>
              <a:gd name="connsiteY97-13758" fmla="*/ 1144483 h 3496775"/>
              <a:gd name="connsiteX98-13759" fmla="*/ 2187208 w 3248648"/>
              <a:gd name="connsiteY98-13760" fmla="*/ 1396872 h 3496775"/>
              <a:gd name="connsiteX99-13761" fmla="*/ 1962055 w 3248648"/>
              <a:gd name="connsiteY99-13762" fmla="*/ 1419847 h 3496775"/>
              <a:gd name="connsiteX100-13763" fmla="*/ 1658786 w 3248648"/>
              <a:gd name="connsiteY100-13764" fmla="*/ 1452012 h 3496775"/>
              <a:gd name="connsiteX101-13765" fmla="*/ 514638 w 3248648"/>
              <a:gd name="connsiteY101-13766" fmla="*/ 1433632 h 3496775"/>
              <a:gd name="connsiteX0-13767" fmla="*/ 514638 w 3248648"/>
              <a:gd name="connsiteY0-13768" fmla="*/ 1433632 h 3496775"/>
              <a:gd name="connsiteX1-13769" fmla="*/ 514638 w 3248648"/>
              <a:gd name="connsiteY1-13770" fmla="*/ 1433632 h 3496775"/>
              <a:gd name="connsiteX2-13771" fmla="*/ 202179 w 3248648"/>
              <a:gd name="connsiteY2-13772" fmla="*/ 1603646 h 3496775"/>
              <a:gd name="connsiteX3-13773" fmla="*/ 18380 w 3248648"/>
              <a:gd name="connsiteY3-13774" fmla="*/ 1787445 h 3496775"/>
              <a:gd name="connsiteX4-13775" fmla="*/ 0 w 3248648"/>
              <a:gd name="connsiteY4-13776" fmla="*/ 2063143 h 3496775"/>
              <a:gd name="connsiteX5-13777" fmla="*/ 151635 w 3248648"/>
              <a:gd name="connsiteY5-13778" fmla="*/ 1952864 h 3496775"/>
              <a:gd name="connsiteX6-13779" fmla="*/ 188394 w 3248648"/>
              <a:gd name="connsiteY6-13780" fmla="*/ 2003409 h 3496775"/>
              <a:gd name="connsiteX7-13781" fmla="*/ 202179 w 3248648"/>
              <a:gd name="connsiteY7-13782" fmla="*/ 1856369 h 3496775"/>
              <a:gd name="connsiteX8-13783" fmla="*/ 280294 w 3248648"/>
              <a:gd name="connsiteY8-13784" fmla="*/ 2269917 h 3496775"/>
              <a:gd name="connsiteX9-13785" fmla="*/ 36760 w 3248648"/>
              <a:gd name="connsiteY9-13786" fmla="*/ 2550211 h 3496775"/>
              <a:gd name="connsiteX10-13787" fmla="*/ 45950 w 3248648"/>
              <a:gd name="connsiteY10-13788" fmla="*/ 3363521 h 3496775"/>
              <a:gd name="connsiteX11-13789" fmla="*/ 105685 w 3248648"/>
              <a:gd name="connsiteY11-13790" fmla="*/ 3326761 h 3496775"/>
              <a:gd name="connsiteX12-13791" fmla="*/ 133255 w 3248648"/>
              <a:gd name="connsiteY12-13792" fmla="*/ 3469206 h 3496775"/>
              <a:gd name="connsiteX13-13793" fmla="*/ 298674 w 3248648"/>
              <a:gd name="connsiteY13-13794" fmla="*/ 3464611 h 3496775"/>
              <a:gd name="connsiteX14-13795" fmla="*/ 353813 w 3248648"/>
              <a:gd name="connsiteY14-13796" fmla="*/ 3427851 h 3496775"/>
              <a:gd name="connsiteX15-13797" fmla="*/ 174609 w 3248648"/>
              <a:gd name="connsiteY15-13798" fmla="*/ 3276217 h 3496775"/>
              <a:gd name="connsiteX16-13799" fmla="*/ 170014 w 3248648"/>
              <a:gd name="connsiteY16-13800" fmla="*/ 2720225 h 3496775"/>
              <a:gd name="connsiteX17-13801" fmla="*/ 390573 w 3248648"/>
              <a:gd name="connsiteY17-13802" fmla="*/ 2605350 h 3496775"/>
              <a:gd name="connsiteX18-13803" fmla="*/ 298674 w 3248648"/>
              <a:gd name="connsiteY18-13804" fmla="*/ 2734010 h 3496775"/>
              <a:gd name="connsiteX19-13805" fmla="*/ 680057 w 3248648"/>
              <a:gd name="connsiteY19-13806" fmla="*/ 3294597 h 3496775"/>
              <a:gd name="connsiteX20-13807" fmla="*/ 721411 w 3248648"/>
              <a:gd name="connsiteY20-13808" fmla="*/ 3262432 h 3496775"/>
              <a:gd name="connsiteX21-13809" fmla="*/ 735196 w 3248648"/>
              <a:gd name="connsiteY21-13810" fmla="*/ 3363521 h 3496775"/>
              <a:gd name="connsiteX22-13811" fmla="*/ 928185 w 3248648"/>
              <a:gd name="connsiteY22-13812" fmla="*/ 3363521 h 3496775"/>
              <a:gd name="connsiteX23-13813" fmla="*/ 974135 w 3248648"/>
              <a:gd name="connsiteY23-13814" fmla="*/ 3331356 h 3496775"/>
              <a:gd name="connsiteX24-13815" fmla="*/ 758171 w 3248648"/>
              <a:gd name="connsiteY24-13816" fmla="*/ 3193507 h 3496775"/>
              <a:gd name="connsiteX25-13817" fmla="*/ 510043 w 3248648"/>
              <a:gd name="connsiteY25-13818" fmla="*/ 2821314 h 3496775"/>
              <a:gd name="connsiteX26-13819" fmla="*/ 519233 w 3248648"/>
              <a:gd name="connsiteY26-13820" fmla="*/ 2738605 h 3496775"/>
              <a:gd name="connsiteX27-13821" fmla="*/ 914400 w 3248648"/>
              <a:gd name="connsiteY27-13822" fmla="*/ 2334247 h 3496775"/>
              <a:gd name="connsiteX28-13823" fmla="*/ 1709331 w 3248648"/>
              <a:gd name="connsiteY28-13824" fmla="*/ 2380197 h 3496775"/>
              <a:gd name="connsiteX29-13825" fmla="*/ 1585267 w 3248648"/>
              <a:gd name="connsiteY29-13826" fmla="*/ 3248647 h 3496775"/>
              <a:gd name="connsiteX30-13827" fmla="*/ 1622026 w 3248648"/>
              <a:gd name="connsiteY30-13828" fmla="*/ 3239457 h 3496775"/>
              <a:gd name="connsiteX31-13829" fmla="*/ 1617432 w 3248648"/>
              <a:gd name="connsiteY31-13830" fmla="*/ 3386496 h 3496775"/>
              <a:gd name="connsiteX32-13831" fmla="*/ 1824205 w 3248648"/>
              <a:gd name="connsiteY32-13832" fmla="*/ 3450826 h 3496775"/>
              <a:gd name="connsiteX33-13833" fmla="*/ 1856370 w 3248648"/>
              <a:gd name="connsiteY33-13834" fmla="*/ 3391091 h 3496775"/>
              <a:gd name="connsiteX34-13835" fmla="*/ 1718521 w 3248648"/>
              <a:gd name="connsiteY34-13836" fmla="*/ 3303786 h 3496775"/>
              <a:gd name="connsiteX35-13837" fmla="*/ 1746091 w 3248648"/>
              <a:gd name="connsiteY35-13838" fmla="*/ 2908619 h 3496775"/>
              <a:gd name="connsiteX36-13839" fmla="*/ 1870155 w 3248648"/>
              <a:gd name="connsiteY36-13840" fmla="*/ 2623730 h 3496775"/>
              <a:gd name="connsiteX37-13841" fmla="*/ 1975840 w 3248648"/>
              <a:gd name="connsiteY37-13842" fmla="*/ 2844289 h 3496775"/>
              <a:gd name="connsiteX38-13843" fmla="*/ 2058549 w 3248648"/>
              <a:gd name="connsiteY38-13844" fmla="*/ 3060253 h 3496775"/>
              <a:gd name="connsiteX39-13845" fmla="*/ 2104499 w 3248648"/>
              <a:gd name="connsiteY39-13846" fmla="*/ 3358926 h 3496775"/>
              <a:gd name="connsiteX40-13847" fmla="*/ 2141259 w 3248648"/>
              <a:gd name="connsiteY40-13848" fmla="*/ 3326761 h 3496775"/>
              <a:gd name="connsiteX41-13849" fmla="*/ 2168828 w 3248648"/>
              <a:gd name="connsiteY41-13850" fmla="*/ 3496775 h 3496775"/>
              <a:gd name="connsiteX42-13851" fmla="*/ 2325058 w 3248648"/>
              <a:gd name="connsiteY42-13852" fmla="*/ 3496775 h 3496775"/>
              <a:gd name="connsiteX43-13853" fmla="*/ 2380197 w 3248648"/>
              <a:gd name="connsiteY43-13854" fmla="*/ 3455421 h 3496775"/>
              <a:gd name="connsiteX44-13855" fmla="*/ 2219373 w 3248648"/>
              <a:gd name="connsiteY44-13856" fmla="*/ 3358926 h 3496775"/>
              <a:gd name="connsiteX45-13857" fmla="*/ 2145854 w 3248648"/>
              <a:gd name="connsiteY45-13858" fmla="*/ 3087823 h 3496775"/>
              <a:gd name="connsiteX46-13859" fmla="*/ 2072334 w 3248648"/>
              <a:gd name="connsiteY46-13860" fmla="*/ 2609945 h 3496775"/>
              <a:gd name="connsiteX47-13861" fmla="*/ 2072334 w 3248648"/>
              <a:gd name="connsiteY47-13862" fmla="*/ 2357222 h 3496775"/>
              <a:gd name="connsiteX48-13863" fmla="*/ 2348033 w 3248648"/>
              <a:gd name="connsiteY48-13864" fmla="*/ 2173423 h 3496775"/>
              <a:gd name="connsiteX49-13865" fmla="*/ 2609946 w 3248648"/>
              <a:gd name="connsiteY49-13866" fmla="*/ 1787445 h 3496775"/>
              <a:gd name="connsiteX50-13867" fmla="*/ 2651301 w 3248648"/>
              <a:gd name="connsiteY50-13868" fmla="*/ 1438227 h 3496775"/>
              <a:gd name="connsiteX51-13869" fmla="*/ 2798340 w 3248648"/>
              <a:gd name="connsiteY51-13870" fmla="*/ 1387682 h 3496775"/>
              <a:gd name="connsiteX52-13871" fmla="*/ 2779960 w 3248648"/>
              <a:gd name="connsiteY52-13872" fmla="*/ 1291187 h 3496775"/>
              <a:gd name="connsiteX53-13873" fmla="*/ 2770770 w 3248648"/>
              <a:gd name="connsiteY53-13874" fmla="*/ 1231453 h 3496775"/>
              <a:gd name="connsiteX54-13875" fmla="*/ 2775365 w 3248648"/>
              <a:gd name="connsiteY54-13876" fmla="*/ 1102793 h 3496775"/>
              <a:gd name="connsiteX55-13877" fmla="*/ 2853480 w 3248648"/>
              <a:gd name="connsiteY55-13878" fmla="*/ 1185503 h 3496775"/>
              <a:gd name="connsiteX56-13879" fmla="*/ 2807530 w 3248648"/>
              <a:gd name="connsiteY56-13880" fmla="*/ 1066034 h 3496775"/>
              <a:gd name="connsiteX57-13881" fmla="*/ 2835100 w 3248648"/>
              <a:gd name="connsiteY57-13882" fmla="*/ 1020084 h 3496775"/>
              <a:gd name="connsiteX58-13883" fmla="*/ 2986734 w 3248648"/>
              <a:gd name="connsiteY58-13884" fmla="*/ 771955 h 3496775"/>
              <a:gd name="connsiteX59-13885" fmla="*/ 2729415 w 3248648"/>
              <a:gd name="connsiteY59-13886" fmla="*/ 868450 h 3496775"/>
              <a:gd name="connsiteX60-13887" fmla="*/ 3074039 w 3248648"/>
              <a:gd name="connsiteY60-13888" fmla="*/ 496257 h 3496775"/>
              <a:gd name="connsiteX61-13889" fmla="*/ 3248648 w 3248648"/>
              <a:gd name="connsiteY61-13890" fmla="*/ 27569 h 3496775"/>
              <a:gd name="connsiteX62-13891" fmla="*/ 3119988 w 3248648"/>
              <a:gd name="connsiteY62-13892" fmla="*/ 312458 h 3496775"/>
              <a:gd name="connsiteX63-13893" fmla="*/ 3074039 w 3248648"/>
              <a:gd name="connsiteY63-13894" fmla="*/ 27569 h 3496775"/>
              <a:gd name="connsiteX64-13895" fmla="*/ 3046469 w 3248648"/>
              <a:gd name="connsiteY64-13896" fmla="*/ 385977 h 3496775"/>
              <a:gd name="connsiteX65-13897" fmla="*/ 2968354 w 3248648"/>
              <a:gd name="connsiteY65-13898" fmla="*/ 464092 h 3496775"/>
              <a:gd name="connsiteX66-13899" fmla="*/ 2844290 w 3248648"/>
              <a:gd name="connsiteY66-13900" fmla="*/ 73519 h 3496775"/>
              <a:gd name="connsiteX67-13901" fmla="*/ 2876455 w 3248648"/>
              <a:gd name="connsiteY67-13902" fmla="*/ 523827 h 3496775"/>
              <a:gd name="connsiteX68-13903" fmla="*/ 2715630 w 3248648"/>
              <a:gd name="connsiteY68-13904" fmla="*/ 730601 h 3496775"/>
              <a:gd name="connsiteX69-13905" fmla="*/ 2660491 w 3248648"/>
              <a:gd name="connsiteY69-13906" fmla="*/ 583561 h 3496775"/>
              <a:gd name="connsiteX70-13907" fmla="*/ 2660491 w 3248648"/>
              <a:gd name="connsiteY70-13908" fmla="*/ 441117 h 3496775"/>
              <a:gd name="connsiteX71-13909" fmla="*/ 2586971 w 3248648"/>
              <a:gd name="connsiteY71-13910" fmla="*/ 643296 h 3496775"/>
              <a:gd name="connsiteX72-13911" fmla="*/ 2637516 w 3248648"/>
              <a:gd name="connsiteY72-13912" fmla="*/ 776550 h 3496775"/>
              <a:gd name="connsiteX73-13913" fmla="*/ 2632921 w 3248648"/>
              <a:gd name="connsiteY73-13914" fmla="*/ 836285 h 3496775"/>
              <a:gd name="connsiteX74-13915" fmla="*/ 2481287 w 3248648"/>
              <a:gd name="connsiteY74-13916" fmla="*/ 854665 h 3496775"/>
              <a:gd name="connsiteX75-13917" fmla="*/ 2393982 w 3248648"/>
              <a:gd name="connsiteY75-13918" fmla="*/ 753575 h 3496775"/>
              <a:gd name="connsiteX76-13919" fmla="*/ 2439932 w 3248648"/>
              <a:gd name="connsiteY76-13920" fmla="*/ 597346 h 3496775"/>
              <a:gd name="connsiteX77-13921" fmla="*/ 2430742 w 3248648"/>
              <a:gd name="connsiteY77-13922" fmla="*/ 431927 h 3496775"/>
              <a:gd name="connsiteX78-13923" fmla="*/ 2325058 w 3248648"/>
              <a:gd name="connsiteY78-13924" fmla="*/ 689246 h 3496775"/>
              <a:gd name="connsiteX79-13925" fmla="*/ 2040169 w 3248648"/>
              <a:gd name="connsiteY79-13926" fmla="*/ 459497 h 3496775"/>
              <a:gd name="connsiteX80-13927" fmla="*/ 2063144 w 3248648"/>
              <a:gd name="connsiteY80-13928" fmla="*/ 395167 h 3496775"/>
              <a:gd name="connsiteX81-13929" fmla="*/ 2305379 w 3248648"/>
              <a:gd name="connsiteY81-13930" fmla="*/ 238764 h 3496775"/>
              <a:gd name="connsiteX82-13931" fmla="*/ 2035574 w 3248648"/>
              <a:gd name="connsiteY82-13932" fmla="*/ 307863 h 3496775"/>
              <a:gd name="connsiteX83-13933" fmla="*/ 2047899 w 3248648"/>
              <a:gd name="connsiteY83-13934" fmla="*/ 174099 h 3496775"/>
              <a:gd name="connsiteX84-13935" fmla="*/ 2126456 w 3248648"/>
              <a:gd name="connsiteY84-13936" fmla="*/ 0 h 3496775"/>
              <a:gd name="connsiteX85-13937" fmla="*/ 1966650 w 3248648"/>
              <a:gd name="connsiteY85-13938" fmla="*/ 257318 h 3496775"/>
              <a:gd name="connsiteX86-13939" fmla="*/ 1936870 w 3248648"/>
              <a:gd name="connsiteY86-13940" fmla="*/ 32164 h 3496775"/>
              <a:gd name="connsiteX87-13941" fmla="*/ 1901275 w 3248648"/>
              <a:gd name="connsiteY87-13942" fmla="*/ 208756 h 3496775"/>
              <a:gd name="connsiteX88-13943" fmla="*/ 1931363 w 3248648"/>
              <a:gd name="connsiteY88-13944" fmla="*/ 367315 h 3496775"/>
              <a:gd name="connsiteX89-13945" fmla="*/ 1837294 w 3248648"/>
              <a:gd name="connsiteY89-13946" fmla="*/ 288733 h 3496775"/>
              <a:gd name="connsiteX90-13947" fmla="*/ 1776782 w 3248648"/>
              <a:gd name="connsiteY90-13948" fmla="*/ 138130 h 3496775"/>
              <a:gd name="connsiteX91-13949" fmla="*/ 1812524 w 3248648"/>
              <a:gd name="connsiteY91-13950" fmla="*/ 363351 h 3496775"/>
              <a:gd name="connsiteX92-13951" fmla="*/ 2358415 w 3248648"/>
              <a:gd name="connsiteY92-13952" fmla="*/ 907420 h 3496775"/>
              <a:gd name="connsiteX93-13953" fmla="*/ 2235543 w 3248648"/>
              <a:gd name="connsiteY93-13954" fmla="*/ 830779 h 3496775"/>
              <a:gd name="connsiteX94-13955" fmla="*/ 2065635 w 3248648"/>
              <a:gd name="connsiteY94-13956" fmla="*/ 746314 h 3496775"/>
              <a:gd name="connsiteX95-13957" fmla="*/ 2108531 w 3248648"/>
              <a:gd name="connsiteY95-13958" fmla="*/ 998194 h 3496775"/>
              <a:gd name="connsiteX96-13959" fmla="*/ 2259254 w 3248648"/>
              <a:gd name="connsiteY96-13960" fmla="*/ 1067227 h 3496775"/>
              <a:gd name="connsiteX97-13961" fmla="*/ 2285163 w 3248648"/>
              <a:gd name="connsiteY97-13962" fmla="*/ 1144483 h 3496775"/>
              <a:gd name="connsiteX98-13963" fmla="*/ 2187208 w 3248648"/>
              <a:gd name="connsiteY98-13964" fmla="*/ 1396872 h 3496775"/>
              <a:gd name="connsiteX99-13965" fmla="*/ 1962055 w 3248648"/>
              <a:gd name="connsiteY99-13966" fmla="*/ 1419847 h 3496775"/>
              <a:gd name="connsiteX100-13967" fmla="*/ 1658786 w 3248648"/>
              <a:gd name="connsiteY100-13968" fmla="*/ 1452012 h 3496775"/>
              <a:gd name="connsiteX101-13969" fmla="*/ 514638 w 3248648"/>
              <a:gd name="connsiteY101-13970" fmla="*/ 1433632 h 3496775"/>
              <a:gd name="connsiteX0-13971" fmla="*/ 514638 w 3248648"/>
              <a:gd name="connsiteY0-13972" fmla="*/ 1433632 h 3496775"/>
              <a:gd name="connsiteX1-13973" fmla="*/ 514638 w 3248648"/>
              <a:gd name="connsiteY1-13974" fmla="*/ 1433632 h 3496775"/>
              <a:gd name="connsiteX2-13975" fmla="*/ 202179 w 3248648"/>
              <a:gd name="connsiteY2-13976" fmla="*/ 1603646 h 3496775"/>
              <a:gd name="connsiteX3-13977" fmla="*/ 18380 w 3248648"/>
              <a:gd name="connsiteY3-13978" fmla="*/ 1787445 h 3496775"/>
              <a:gd name="connsiteX4-13979" fmla="*/ 0 w 3248648"/>
              <a:gd name="connsiteY4-13980" fmla="*/ 2063143 h 3496775"/>
              <a:gd name="connsiteX5-13981" fmla="*/ 151635 w 3248648"/>
              <a:gd name="connsiteY5-13982" fmla="*/ 1952864 h 3496775"/>
              <a:gd name="connsiteX6-13983" fmla="*/ 188394 w 3248648"/>
              <a:gd name="connsiteY6-13984" fmla="*/ 2003409 h 3496775"/>
              <a:gd name="connsiteX7-13985" fmla="*/ 202179 w 3248648"/>
              <a:gd name="connsiteY7-13986" fmla="*/ 1856369 h 3496775"/>
              <a:gd name="connsiteX8-13987" fmla="*/ 280294 w 3248648"/>
              <a:gd name="connsiteY8-13988" fmla="*/ 2269917 h 3496775"/>
              <a:gd name="connsiteX9-13989" fmla="*/ 36760 w 3248648"/>
              <a:gd name="connsiteY9-13990" fmla="*/ 2550211 h 3496775"/>
              <a:gd name="connsiteX10-13991" fmla="*/ 45950 w 3248648"/>
              <a:gd name="connsiteY10-13992" fmla="*/ 3363521 h 3496775"/>
              <a:gd name="connsiteX11-13993" fmla="*/ 105685 w 3248648"/>
              <a:gd name="connsiteY11-13994" fmla="*/ 3326761 h 3496775"/>
              <a:gd name="connsiteX12-13995" fmla="*/ 133255 w 3248648"/>
              <a:gd name="connsiteY12-13996" fmla="*/ 3469206 h 3496775"/>
              <a:gd name="connsiteX13-13997" fmla="*/ 298674 w 3248648"/>
              <a:gd name="connsiteY13-13998" fmla="*/ 3464611 h 3496775"/>
              <a:gd name="connsiteX14-13999" fmla="*/ 353813 w 3248648"/>
              <a:gd name="connsiteY14-14000" fmla="*/ 3427851 h 3496775"/>
              <a:gd name="connsiteX15-14001" fmla="*/ 174609 w 3248648"/>
              <a:gd name="connsiteY15-14002" fmla="*/ 3276217 h 3496775"/>
              <a:gd name="connsiteX16-14003" fmla="*/ 170014 w 3248648"/>
              <a:gd name="connsiteY16-14004" fmla="*/ 2720225 h 3496775"/>
              <a:gd name="connsiteX17-14005" fmla="*/ 390573 w 3248648"/>
              <a:gd name="connsiteY17-14006" fmla="*/ 2605350 h 3496775"/>
              <a:gd name="connsiteX18-14007" fmla="*/ 298674 w 3248648"/>
              <a:gd name="connsiteY18-14008" fmla="*/ 2734010 h 3496775"/>
              <a:gd name="connsiteX19-14009" fmla="*/ 680057 w 3248648"/>
              <a:gd name="connsiteY19-14010" fmla="*/ 3294597 h 3496775"/>
              <a:gd name="connsiteX20-14011" fmla="*/ 721411 w 3248648"/>
              <a:gd name="connsiteY20-14012" fmla="*/ 3262432 h 3496775"/>
              <a:gd name="connsiteX21-14013" fmla="*/ 735196 w 3248648"/>
              <a:gd name="connsiteY21-14014" fmla="*/ 3363521 h 3496775"/>
              <a:gd name="connsiteX22-14015" fmla="*/ 928185 w 3248648"/>
              <a:gd name="connsiteY22-14016" fmla="*/ 3363521 h 3496775"/>
              <a:gd name="connsiteX23-14017" fmla="*/ 974135 w 3248648"/>
              <a:gd name="connsiteY23-14018" fmla="*/ 3331356 h 3496775"/>
              <a:gd name="connsiteX24-14019" fmla="*/ 758171 w 3248648"/>
              <a:gd name="connsiteY24-14020" fmla="*/ 3193507 h 3496775"/>
              <a:gd name="connsiteX25-14021" fmla="*/ 510043 w 3248648"/>
              <a:gd name="connsiteY25-14022" fmla="*/ 2821314 h 3496775"/>
              <a:gd name="connsiteX26-14023" fmla="*/ 519233 w 3248648"/>
              <a:gd name="connsiteY26-14024" fmla="*/ 2738605 h 3496775"/>
              <a:gd name="connsiteX27-14025" fmla="*/ 914400 w 3248648"/>
              <a:gd name="connsiteY27-14026" fmla="*/ 2334247 h 3496775"/>
              <a:gd name="connsiteX28-14027" fmla="*/ 1709331 w 3248648"/>
              <a:gd name="connsiteY28-14028" fmla="*/ 2380197 h 3496775"/>
              <a:gd name="connsiteX29-14029" fmla="*/ 1585267 w 3248648"/>
              <a:gd name="connsiteY29-14030" fmla="*/ 3248647 h 3496775"/>
              <a:gd name="connsiteX30-14031" fmla="*/ 1622026 w 3248648"/>
              <a:gd name="connsiteY30-14032" fmla="*/ 3239457 h 3496775"/>
              <a:gd name="connsiteX31-14033" fmla="*/ 1617432 w 3248648"/>
              <a:gd name="connsiteY31-14034" fmla="*/ 3386496 h 3496775"/>
              <a:gd name="connsiteX32-14035" fmla="*/ 1824205 w 3248648"/>
              <a:gd name="connsiteY32-14036" fmla="*/ 3450826 h 3496775"/>
              <a:gd name="connsiteX33-14037" fmla="*/ 1856370 w 3248648"/>
              <a:gd name="connsiteY33-14038" fmla="*/ 3391091 h 3496775"/>
              <a:gd name="connsiteX34-14039" fmla="*/ 1718521 w 3248648"/>
              <a:gd name="connsiteY34-14040" fmla="*/ 3303786 h 3496775"/>
              <a:gd name="connsiteX35-14041" fmla="*/ 1746091 w 3248648"/>
              <a:gd name="connsiteY35-14042" fmla="*/ 2908619 h 3496775"/>
              <a:gd name="connsiteX36-14043" fmla="*/ 1870155 w 3248648"/>
              <a:gd name="connsiteY36-14044" fmla="*/ 2623730 h 3496775"/>
              <a:gd name="connsiteX37-14045" fmla="*/ 1975840 w 3248648"/>
              <a:gd name="connsiteY37-14046" fmla="*/ 2844289 h 3496775"/>
              <a:gd name="connsiteX38-14047" fmla="*/ 2058549 w 3248648"/>
              <a:gd name="connsiteY38-14048" fmla="*/ 3060253 h 3496775"/>
              <a:gd name="connsiteX39-14049" fmla="*/ 2104499 w 3248648"/>
              <a:gd name="connsiteY39-14050" fmla="*/ 3358926 h 3496775"/>
              <a:gd name="connsiteX40-14051" fmla="*/ 2141259 w 3248648"/>
              <a:gd name="connsiteY40-14052" fmla="*/ 3326761 h 3496775"/>
              <a:gd name="connsiteX41-14053" fmla="*/ 2168828 w 3248648"/>
              <a:gd name="connsiteY41-14054" fmla="*/ 3496775 h 3496775"/>
              <a:gd name="connsiteX42-14055" fmla="*/ 2325058 w 3248648"/>
              <a:gd name="connsiteY42-14056" fmla="*/ 3496775 h 3496775"/>
              <a:gd name="connsiteX43-14057" fmla="*/ 2380197 w 3248648"/>
              <a:gd name="connsiteY43-14058" fmla="*/ 3455421 h 3496775"/>
              <a:gd name="connsiteX44-14059" fmla="*/ 2219373 w 3248648"/>
              <a:gd name="connsiteY44-14060" fmla="*/ 3358926 h 3496775"/>
              <a:gd name="connsiteX45-14061" fmla="*/ 2145854 w 3248648"/>
              <a:gd name="connsiteY45-14062" fmla="*/ 3087823 h 3496775"/>
              <a:gd name="connsiteX46-14063" fmla="*/ 2072334 w 3248648"/>
              <a:gd name="connsiteY46-14064" fmla="*/ 2609945 h 3496775"/>
              <a:gd name="connsiteX47-14065" fmla="*/ 2072334 w 3248648"/>
              <a:gd name="connsiteY47-14066" fmla="*/ 2357222 h 3496775"/>
              <a:gd name="connsiteX48-14067" fmla="*/ 2348033 w 3248648"/>
              <a:gd name="connsiteY48-14068" fmla="*/ 2173423 h 3496775"/>
              <a:gd name="connsiteX49-14069" fmla="*/ 2609946 w 3248648"/>
              <a:gd name="connsiteY49-14070" fmla="*/ 1787445 h 3496775"/>
              <a:gd name="connsiteX50-14071" fmla="*/ 2651301 w 3248648"/>
              <a:gd name="connsiteY50-14072" fmla="*/ 1438227 h 3496775"/>
              <a:gd name="connsiteX51-14073" fmla="*/ 2798340 w 3248648"/>
              <a:gd name="connsiteY51-14074" fmla="*/ 1387682 h 3496775"/>
              <a:gd name="connsiteX52-14075" fmla="*/ 2779960 w 3248648"/>
              <a:gd name="connsiteY52-14076" fmla="*/ 1291187 h 3496775"/>
              <a:gd name="connsiteX53-14077" fmla="*/ 2770770 w 3248648"/>
              <a:gd name="connsiteY53-14078" fmla="*/ 1231453 h 3496775"/>
              <a:gd name="connsiteX54-14079" fmla="*/ 2775365 w 3248648"/>
              <a:gd name="connsiteY54-14080" fmla="*/ 1102793 h 3496775"/>
              <a:gd name="connsiteX55-14081" fmla="*/ 2853480 w 3248648"/>
              <a:gd name="connsiteY55-14082" fmla="*/ 1185503 h 3496775"/>
              <a:gd name="connsiteX56-14083" fmla="*/ 2807530 w 3248648"/>
              <a:gd name="connsiteY56-14084" fmla="*/ 1066034 h 3496775"/>
              <a:gd name="connsiteX57-14085" fmla="*/ 2835100 w 3248648"/>
              <a:gd name="connsiteY57-14086" fmla="*/ 1020084 h 3496775"/>
              <a:gd name="connsiteX58-14087" fmla="*/ 2986734 w 3248648"/>
              <a:gd name="connsiteY58-14088" fmla="*/ 771955 h 3496775"/>
              <a:gd name="connsiteX59-14089" fmla="*/ 2729415 w 3248648"/>
              <a:gd name="connsiteY59-14090" fmla="*/ 868450 h 3496775"/>
              <a:gd name="connsiteX60-14091" fmla="*/ 3074039 w 3248648"/>
              <a:gd name="connsiteY60-14092" fmla="*/ 496257 h 3496775"/>
              <a:gd name="connsiteX61-14093" fmla="*/ 3248648 w 3248648"/>
              <a:gd name="connsiteY61-14094" fmla="*/ 27569 h 3496775"/>
              <a:gd name="connsiteX62-14095" fmla="*/ 3119988 w 3248648"/>
              <a:gd name="connsiteY62-14096" fmla="*/ 312458 h 3496775"/>
              <a:gd name="connsiteX63-14097" fmla="*/ 3074039 w 3248648"/>
              <a:gd name="connsiteY63-14098" fmla="*/ 27569 h 3496775"/>
              <a:gd name="connsiteX64-14099" fmla="*/ 3046469 w 3248648"/>
              <a:gd name="connsiteY64-14100" fmla="*/ 385977 h 3496775"/>
              <a:gd name="connsiteX65-14101" fmla="*/ 2968354 w 3248648"/>
              <a:gd name="connsiteY65-14102" fmla="*/ 464092 h 3496775"/>
              <a:gd name="connsiteX66-14103" fmla="*/ 2844290 w 3248648"/>
              <a:gd name="connsiteY66-14104" fmla="*/ 73519 h 3496775"/>
              <a:gd name="connsiteX67-14105" fmla="*/ 2876455 w 3248648"/>
              <a:gd name="connsiteY67-14106" fmla="*/ 523827 h 3496775"/>
              <a:gd name="connsiteX68-14107" fmla="*/ 2715630 w 3248648"/>
              <a:gd name="connsiteY68-14108" fmla="*/ 730601 h 3496775"/>
              <a:gd name="connsiteX69-14109" fmla="*/ 2660491 w 3248648"/>
              <a:gd name="connsiteY69-14110" fmla="*/ 583561 h 3496775"/>
              <a:gd name="connsiteX70-14111" fmla="*/ 2660491 w 3248648"/>
              <a:gd name="connsiteY70-14112" fmla="*/ 441117 h 3496775"/>
              <a:gd name="connsiteX71-14113" fmla="*/ 2586971 w 3248648"/>
              <a:gd name="connsiteY71-14114" fmla="*/ 643296 h 3496775"/>
              <a:gd name="connsiteX72-14115" fmla="*/ 2637516 w 3248648"/>
              <a:gd name="connsiteY72-14116" fmla="*/ 776550 h 3496775"/>
              <a:gd name="connsiteX73-14117" fmla="*/ 2632921 w 3248648"/>
              <a:gd name="connsiteY73-14118" fmla="*/ 836285 h 3496775"/>
              <a:gd name="connsiteX74-14119" fmla="*/ 2481287 w 3248648"/>
              <a:gd name="connsiteY74-14120" fmla="*/ 854665 h 3496775"/>
              <a:gd name="connsiteX75-14121" fmla="*/ 2393982 w 3248648"/>
              <a:gd name="connsiteY75-14122" fmla="*/ 753575 h 3496775"/>
              <a:gd name="connsiteX76-14123" fmla="*/ 2439932 w 3248648"/>
              <a:gd name="connsiteY76-14124" fmla="*/ 597346 h 3496775"/>
              <a:gd name="connsiteX77-14125" fmla="*/ 2430742 w 3248648"/>
              <a:gd name="connsiteY77-14126" fmla="*/ 431927 h 3496775"/>
              <a:gd name="connsiteX78-14127" fmla="*/ 2325058 w 3248648"/>
              <a:gd name="connsiteY78-14128" fmla="*/ 689246 h 3496775"/>
              <a:gd name="connsiteX79-14129" fmla="*/ 2040169 w 3248648"/>
              <a:gd name="connsiteY79-14130" fmla="*/ 459497 h 3496775"/>
              <a:gd name="connsiteX80-14131" fmla="*/ 2063144 w 3248648"/>
              <a:gd name="connsiteY80-14132" fmla="*/ 395167 h 3496775"/>
              <a:gd name="connsiteX81-14133" fmla="*/ 2305379 w 3248648"/>
              <a:gd name="connsiteY81-14134" fmla="*/ 238764 h 3496775"/>
              <a:gd name="connsiteX82-14135" fmla="*/ 2035574 w 3248648"/>
              <a:gd name="connsiteY82-14136" fmla="*/ 307863 h 3496775"/>
              <a:gd name="connsiteX83-14137" fmla="*/ 2047899 w 3248648"/>
              <a:gd name="connsiteY83-14138" fmla="*/ 174099 h 3496775"/>
              <a:gd name="connsiteX84-14139" fmla="*/ 2126456 w 3248648"/>
              <a:gd name="connsiteY84-14140" fmla="*/ 0 h 3496775"/>
              <a:gd name="connsiteX85-14141" fmla="*/ 1966650 w 3248648"/>
              <a:gd name="connsiteY85-14142" fmla="*/ 257318 h 3496775"/>
              <a:gd name="connsiteX86-14143" fmla="*/ 1936870 w 3248648"/>
              <a:gd name="connsiteY86-14144" fmla="*/ 32164 h 3496775"/>
              <a:gd name="connsiteX87-14145" fmla="*/ 1901275 w 3248648"/>
              <a:gd name="connsiteY87-14146" fmla="*/ 208756 h 3496775"/>
              <a:gd name="connsiteX88-14147" fmla="*/ 1931363 w 3248648"/>
              <a:gd name="connsiteY88-14148" fmla="*/ 367315 h 3496775"/>
              <a:gd name="connsiteX89-14149" fmla="*/ 1837294 w 3248648"/>
              <a:gd name="connsiteY89-14150" fmla="*/ 288733 h 3496775"/>
              <a:gd name="connsiteX90-14151" fmla="*/ 1776782 w 3248648"/>
              <a:gd name="connsiteY90-14152" fmla="*/ 138130 h 3496775"/>
              <a:gd name="connsiteX91-14153" fmla="*/ 1812524 w 3248648"/>
              <a:gd name="connsiteY91-14154" fmla="*/ 363351 h 3496775"/>
              <a:gd name="connsiteX92-14155" fmla="*/ 2358415 w 3248648"/>
              <a:gd name="connsiteY92-14156" fmla="*/ 907420 h 3496775"/>
              <a:gd name="connsiteX93-14157" fmla="*/ 2235543 w 3248648"/>
              <a:gd name="connsiteY93-14158" fmla="*/ 830779 h 3496775"/>
              <a:gd name="connsiteX94-14159" fmla="*/ 2065635 w 3248648"/>
              <a:gd name="connsiteY94-14160" fmla="*/ 746314 h 3496775"/>
              <a:gd name="connsiteX95-14161" fmla="*/ 2108531 w 3248648"/>
              <a:gd name="connsiteY95-14162" fmla="*/ 998194 h 3496775"/>
              <a:gd name="connsiteX96-14163" fmla="*/ 2259254 w 3248648"/>
              <a:gd name="connsiteY96-14164" fmla="*/ 1067227 h 3496775"/>
              <a:gd name="connsiteX97-14165" fmla="*/ 2285163 w 3248648"/>
              <a:gd name="connsiteY97-14166" fmla="*/ 1144483 h 3496775"/>
              <a:gd name="connsiteX98-14167" fmla="*/ 2187208 w 3248648"/>
              <a:gd name="connsiteY98-14168" fmla="*/ 1396872 h 3496775"/>
              <a:gd name="connsiteX99-14169" fmla="*/ 1962055 w 3248648"/>
              <a:gd name="connsiteY99-14170" fmla="*/ 1419847 h 3496775"/>
              <a:gd name="connsiteX100-14171" fmla="*/ 1658786 w 3248648"/>
              <a:gd name="connsiteY100-14172" fmla="*/ 1452012 h 3496775"/>
              <a:gd name="connsiteX101-14173" fmla="*/ 514638 w 3248648"/>
              <a:gd name="connsiteY101-14174" fmla="*/ 1433632 h 3496775"/>
              <a:gd name="connsiteX0-14175" fmla="*/ 514638 w 3248648"/>
              <a:gd name="connsiteY0-14176" fmla="*/ 1433632 h 3496775"/>
              <a:gd name="connsiteX1-14177" fmla="*/ 514638 w 3248648"/>
              <a:gd name="connsiteY1-14178" fmla="*/ 1433632 h 3496775"/>
              <a:gd name="connsiteX2-14179" fmla="*/ 202179 w 3248648"/>
              <a:gd name="connsiteY2-14180" fmla="*/ 1603646 h 3496775"/>
              <a:gd name="connsiteX3-14181" fmla="*/ 18380 w 3248648"/>
              <a:gd name="connsiteY3-14182" fmla="*/ 1787445 h 3496775"/>
              <a:gd name="connsiteX4-14183" fmla="*/ 0 w 3248648"/>
              <a:gd name="connsiteY4-14184" fmla="*/ 2063143 h 3496775"/>
              <a:gd name="connsiteX5-14185" fmla="*/ 151635 w 3248648"/>
              <a:gd name="connsiteY5-14186" fmla="*/ 1952864 h 3496775"/>
              <a:gd name="connsiteX6-14187" fmla="*/ 188394 w 3248648"/>
              <a:gd name="connsiteY6-14188" fmla="*/ 2003409 h 3496775"/>
              <a:gd name="connsiteX7-14189" fmla="*/ 202179 w 3248648"/>
              <a:gd name="connsiteY7-14190" fmla="*/ 1856369 h 3496775"/>
              <a:gd name="connsiteX8-14191" fmla="*/ 280294 w 3248648"/>
              <a:gd name="connsiteY8-14192" fmla="*/ 2269917 h 3496775"/>
              <a:gd name="connsiteX9-14193" fmla="*/ 36760 w 3248648"/>
              <a:gd name="connsiteY9-14194" fmla="*/ 2550211 h 3496775"/>
              <a:gd name="connsiteX10-14195" fmla="*/ 45950 w 3248648"/>
              <a:gd name="connsiteY10-14196" fmla="*/ 3363521 h 3496775"/>
              <a:gd name="connsiteX11-14197" fmla="*/ 105685 w 3248648"/>
              <a:gd name="connsiteY11-14198" fmla="*/ 3326761 h 3496775"/>
              <a:gd name="connsiteX12-14199" fmla="*/ 133255 w 3248648"/>
              <a:gd name="connsiteY12-14200" fmla="*/ 3469206 h 3496775"/>
              <a:gd name="connsiteX13-14201" fmla="*/ 298674 w 3248648"/>
              <a:gd name="connsiteY13-14202" fmla="*/ 3464611 h 3496775"/>
              <a:gd name="connsiteX14-14203" fmla="*/ 353813 w 3248648"/>
              <a:gd name="connsiteY14-14204" fmla="*/ 3427851 h 3496775"/>
              <a:gd name="connsiteX15-14205" fmla="*/ 174609 w 3248648"/>
              <a:gd name="connsiteY15-14206" fmla="*/ 3276217 h 3496775"/>
              <a:gd name="connsiteX16-14207" fmla="*/ 170014 w 3248648"/>
              <a:gd name="connsiteY16-14208" fmla="*/ 2720225 h 3496775"/>
              <a:gd name="connsiteX17-14209" fmla="*/ 390573 w 3248648"/>
              <a:gd name="connsiteY17-14210" fmla="*/ 2605350 h 3496775"/>
              <a:gd name="connsiteX18-14211" fmla="*/ 298674 w 3248648"/>
              <a:gd name="connsiteY18-14212" fmla="*/ 2734010 h 3496775"/>
              <a:gd name="connsiteX19-14213" fmla="*/ 680057 w 3248648"/>
              <a:gd name="connsiteY19-14214" fmla="*/ 3294597 h 3496775"/>
              <a:gd name="connsiteX20-14215" fmla="*/ 721411 w 3248648"/>
              <a:gd name="connsiteY20-14216" fmla="*/ 3262432 h 3496775"/>
              <a:gd name="connsiteX21-14217" fmla="*/ 735196 w 3248648"/>
              <a:gd name="connsiteY21-14218" fmla="*/ 3363521 h 3496775"/>
              <a:gd name="connsiteX22-14219" fmla="*/ 928185 w 3248648"/>
              <a:gd name="connsiteY22-14220" fmla="*/ 3363521 h 3496775"/>
              <a:gd name="connsiteX23-14221" fmla="*/ 974135 w 3248648"/>
              <a:gd name="connsiteY23-14222" fmla="*/ 3331356 h 3496775"/>
              <a:gd name="connsiteX24-14223" fmla="*/ 758171 w 3248648"/>
              <a:gd name="connsiteY24-14224" fmla="*/ 3193507 h 3496775"/>
              <a:gd name="connsiteX25-14225" fmla="*/ 510043 w 3248648"/>
              <a:gd name="connsiteY25-14226" fmla="*/ 2821314 h 3496775"/>
              <a:gd name="connsiteX26-14227" fmla="*/ 519233 w 3248648"/>
              <a:gd name="connsiteY26-14228" fmla="*/ 2738605 h 3496775"/>
              <a:gd name="connsiteX27-14229" fmla="*/ 914400 w 3248648"/>
              <a:gd name="connsiteY27-14230" fmla="*/ 2334247 h 3496775"/>
              <a:gd name="connsiteX28-14231" fmla="*/ 1709331 w 3248648"/>
              <a:gd name="connsiteY28-14232" fmla="*/ 2380197 h 3496775"/>
              <a:gd name="connsiteX29-14233" fmla="*/ 1585267 w 3248648"/>
              <a:gd name="connsiteY29-14234" fmla="*/ 3248647 h 3496775"/>
              <a:gd name="connsiteX30-14235" fmla="*/ 1622026 w 3248648"/>
              <a:gd name="connsiteY30-14236" fmla="*/ 3239457 h 3496775"/>
              <a:gd name="connsiteX31-14237" fmla="*/ 1617432 w 3248648"/>
              <a:gd name="connsiteY31-14238" fmla="*/ 3386496 h 3496775"/>
              <a:gd name="connsiteX32-14239" fmla="*/ 1824205 w 3248648"/>
              <a:gd name="connsiteY32-14240" fmla="*/ 3450826 h 3496775"/>
              <a:gd name="connsiteX33-14241" fmla="*/ 1856370 w 3248648"/>
              <a:gd name="connsiteY33-14242" fmla="*/ 3391091 h 3496775"/>
              <a:gd name="connsiteX34-14243" fmla="*/ 1718521 w 3248648"/>
              <a:gd name="connsiteY34-14244" fmla="*/ 3303786 h 3496775"/>
              <a:gd name="connsiteX35-14245" fmla="*/ 1746091 w 3248648"/>
              <a:gd name="connsiteY35-14246" fmla="*/ 2908619 h 3496775"/>
              <a:gd name="connsiteX36-14247" fmla="*/ 1870155 w 3248648"/>
              <a:gd name="connsiteY36-14248" fmla="*/ 2623730 h 3496775"/>
              <a:gd name="connsiteX37-14249" fmla="*/ 1975840 w 3248648"/>
              <a:gd name="connsiteY37-14250" fmla="*/ 2844289 h 3496775"/>
              <a:gd name="connsiteX38-14251" fmla="*/ 2058549 w 3248648"/>
              <a:gd name="connsiteY38-14252" fmla="*/ 3060253 h 3496775"/>
              <a:gd name="connsiteX39-14253" fmla="*/ 2104499 w 3248648"/>
              <a:gd name="connsiteY39-14254" fmla="*/ 3358926 h 3496775"/>
              <a:gd name="connsiteX40-14255" fmla="*/ 2141259 w 3248648"/>
              <a:gd name="connsiteY40-14256" fmla="*/ 3326761 h 3496775"/>
              <a:gd name="connsiteX41-14257" fmla="*/ 2168828 w 3248648"/>
              <a:gd name="connsiteY41-14258" fmla="*/ 3496775 h 3496775"/>
              <a:gd name="connsiteX42-14259" fmla="*/ 2325058 w 3248648"/>
              <a:gd name="connsiteY42-14260" fmla="*/ 3496775 h 3496775"/>
              <a:gd name="connsiteX43-14261" fmla="*/ 2380197 w 3248648"/>
              <a:gd name="connsiteY43-14262" fmla="*/ 3455421 h 3496775"/>
              <a:gd name="connsiteX44-14263" fmla="*/ 2219373 w 3248648"/>
              <a:gd name="connsiteY44-14264" fmla="*/ 3358926 h 3496775"/>
              <a:gd name="connsiteX45-14265" fmla="*/ 2145854 w 3248648"/>
              <a:gd name="connsiteY45-14266" fmla="*/ 3087823 h 3496775"/>
              <a:gd name="connsiteX46-14267" fmla="*/ 2072334 w 3248648"/>
              <a:gd name="connsiteY46-14268" fmla="*/ 2609945 h 3496775"/>
              <a:gd name="connsiteX47-14269" fmla="*/ 2072334 w 3248648"/>
              <a:gd name="connsiteY47-14270" fmla="*/ 2357222 h 3496775"/>
              <a:gd name="connsiteX48-14271" fmla="*/ 2348033 w 3248648"/>
              <a:gd name="connsiteY48-14272" fmla="*/ 2173423 h 3496775"/>
              <a:gd name="connsiteX49-14273" fmla="*/ 2609946 w 3248648"/>
              <a:gd name="connsiteY49-14274" fmla="*/ 1787445 h 3496775"/>
              <a:gd name="connsiteX50-14275" fmla="*/ 2651301 w 3248648"/>
              <a:gd name="connsiteY50-14276" fmla="*/ 1438227 h 3496775"/>
              <a:gd name="connsiteX51-14277" fmla="*/ 2798340 w 3248648"/>
              <a:gd name="connsiteY51-14278" fmla="*/ 1387682 h 3496775"/>
              <a:gd name="connsiteX52-14279" fmla="*/ 2779960 w 3248648"/>
              <a:gd name="connsiteY52-14280" fmla="*/ 1291187 h 3496775"/>
              <a:gd name="connsiteX53-14281" fmla="*/ 2770770 w 3248648"/>
              <a:gd name="connsiteY53-14282" fmla="*/ 1231453 h 3496775"/>
              <a:gd name="connsiteX54-14283" fmla="*/ 2775365 w 3248648"/>
              <a:gd name="connsiteY54-14284" fmla="*/ 1102793 h 3496775"/>
              <a:gd name="connsiteX55-14285" fmla="*/ 2853480 w 3248648"/>
              <a:gd name="connsiteY55-14286" fmla="*/ 1185503 h 3496775"/>
              <a:gd name="connsiteX56-14287" fmla="*/ 2807530 w 3248648"/>
              <a:gd name="connsiteY56-14288" fmla="*/ 1066034 h 3496775"/>
              <a:gd name="connsiteX57-14289" fmla="*/ 2835100 w 3248648"/>
              <a:gd name="connsiteY57-14290" fmla="*/ 1020084 h 3496775"/>
              <a:gd name="connsiteX58-14291" fmla="*/ 2986734 w 3248648"/>
              <a:gd name="connsiteY58-14292" fmla="*/ 771955 h 3496775"/>
              <a:gd name="connsiteX59-14293" fmla="*/ 2729415 w 3248648"/>
              <a:gd name="connsiteY59-14294" fmla="*/ 868450 h 3496775"/>
              <a:gd name="connsiteX60-14295" fmla="*/ 3074039 w 3248648"/>
              <a:gd name="connsiteY60-14296" fmla="*/ 496257 h 3496775"/>
              <a:gd name="connsiteX61-14297" fmla="*/ 3248648 w 3248648"/>
              <a:gd name="connsiteY61-14298" fmla="*/ 27569 h 3496775"/>
              <a:gd name="connsiteX62-14299" fmla="*/ 3119988 w 3248648"/>
              <a:gd name="connsiteY62-14300" fmla="*/ 312458 h 3496775"/>
              <a:gd name="connsiteX63-14301" fmla="*/ 3074039 w 3248648"/>
              <a:gd name="connsiteY63-14302" fmla="*/ 27569 h 3496775"/>
              <a:gd name="connsiteX64-14303" fmla="*/ 3046469 w 3248648"/>
              <a:gd name="connsiteY64-14304" fmla="*/ 385977 h 3496775"/>
              <a:gd name="connsiteX65-14305" fmla="*/ 2968354 w 3248648"/>
              <a:gd name="connsiteY65-14306" fmla="*/ 464092 h 3496775"/>
              <a:gd name="connsiteX66-14307" fmla="*/ 2844290 w 3248648"/>
              <a:gd name="connsiteY66-14308" fmla="*/ 73519 h 3496775"/>
              <a:gd name="connsiteX67-14309" fmla="*/ 2876455 w 3248648"/>
              <a:gd name="connsiteY67-14310" fmla="*/ 523827 h 3496775"/>
              <a:gd name="connsiteX68-14311" fmla="*/ 2715630 w 3248648"/>
              <a:gd name="connsiteY68-14312" fmla="*/ 730601 h 3496775"/>
              <a:gd name="connsiteX69-14313" fmla="*/ 2660491 w 3248648"/>
              <a:gd name="connsiteY69-14314" fmla="*/ 583561 h 3496775"/>
              <a:gd name="connsiteX70-14315" fmla="*/ 2660491 w 3248648"/>
              <a:gd name="connsiteY70-14316" fmla="*/ 441117 h 3496775"/>
              <a:gd name="connsiteX71-14317" fmla="*/ 2586971 w 3248648"/>
              <a:gd name="connsiteY71-14318" fmla="*/ 643296 h 3496775"/>
              <a:gd name="connsiteX72-14319" fmla="*/ 2637516 w 3248648"/>
              <a:gd name="connsiteY72-14320" fmla="*/ 776550 h 3496775"/>
              <a:gd name="connsiteX73-14321" fmla="*/ 2632921 w 3248648"/>
              <a:gd name="connsiteY73-14322" fmla="*/ 836285 h 3496775"/>
              <a:gd name="connsiteX74-14323" fmla="*/ 2481287 w 3248648"/>
              <a:gd name="connsiteY74-14324" fmla="*/ 854665 h 3496775"/>
              <a:gd name="connsiteX75-14325" fmla="*/ 2393982 w 3248648"/>
              <a:gd name="connsiteY75-14326" fmla="*/ 753575 h 3496775"/>
              <a:gd name="connsiteX76-14327" fmla="*/ 2439932 w 3248648"/>
              <a:gd name="connsiteY76-14328" fmla="*/ 597346 h 3496775"/>
              <a:gd name="connsiteX77-14329" fmla="*/ 2430742 w 3248648"/>
              <a:gd name="connsiteY77-14330" fmla="*/ 431927 h 3496775"/>
              <a:gd name="connsiteX78-14331" fmla="*/ 2325058 w 3248648"/>
              <a:gd name="connsiteY78-14332" fmla="*/ 689246 h 3496775"/>
              <a:gd name="connsiteX79-14333" fmla="*/ 2040169 w 3248648"/>
              <a:gd name="connsiteY79-14334" fmla="*/ 459497 h 3496775"/>
              <a:gd name="connsiteX80-14335" fmla="*/ 2063144 w 3248648"/>
              <a:gd name="connsiteY80-14336" fmla="*/ 395167 h 3496775"/>
              <a:gd name="connsiteX81-14337" fmla="*/ 2305379 w 3248648"/>
              <a:gd name="connsiteY81-14338" fmla="*/ 238764 h 3496775"/>
              <a:gd name="connsiteX82-14339" fmla="*/ 2035574 w 3248648"/>
              <a:gd name="connsiteY82-14340" fmla="*/ 307863 h 3496775"/>
              <a:gd name="connsiteX83-14341" fmla="*/ 2047899 w 3248648"/>
              <a:gd name="connsiteY83-14342" fmla="*/ 174099 h 3496775"/>
              <a:gd name="connsiteX84-14343" fmla="*/ 2126456 w 3248648"/>
              <a:gd name="connsiteY84-14344" fmla="*/ 0 h 3496775"/>
              <a:gd name="connsiteX85-14345" fmla="*/ 1966650 w 3248648"/>
              <a:gd name="connsiteY85-14346" fmla="*/ 257318 h 3496775"/>
              <a:gd name="connsiteX86-14347" fmla="*/ 1936870 w 3248648"/>
              <a:gd name="connsiteY86-14348" fmla="*/ 32164 h 3496775"/>
              <a:gd name="connsiteX87-14349" fmla="*/ 1901275 w 3248648"/>
              <a:gd name="connsiteY87-14350" fmla="*/ 208756 h 3496775"/>
              <a:gd name="connsiteX88-14351" fmla="*/ 1931363 w 3248648"/>
              <a:gd name="connsiteY88-14352" fmla="*/ 367315 h 3496775"/>
              <a:gd name="connsiteX89-14353" fmla="*/ 1837294 w 3248648"/>
              <a:gd name="connsiteY89-14354" fmla="*/ 288733 h 3496775"/>
              <a:gd name="connsiteX90-14355" fmla="*/ 1776782 w 3248648"/>
              <a:gd name="connsiteY90-14356" fmla="*/ 138130 h 3496775"/>
              <a:gd name="connsiteX91-14357" fmla="*/ 1812524 w 3248648"/>
              <a:gd name="connsiteY91-14358" fmla="*/ 363351 h 3496775"/>
              <a:gd name="connsiteX92-14359" fmla="*/ 2358415 w 3248648"/>
              <a:gd name="connsiteY92-14360" fmla="*/ 907420 h 3496775"/>
              <a:gd name="connsiteX93-14361" fmla="*/ 2235543 w 3248648"/>
              <a:gd name="connsiteY93-14362" fmla="*/ 830779 h 3496775"/>
              <a:gd name="connsiteX94-14363" fmla="*/ 2065635 w 3248648"/>
              <a:gd name="connsiteY94-14364" fmla="*/ 746314 h 3496775"/>
              <a:gd name="connsiteX95-14365" fmla="*/ 2108531 w 3248648"/>
              <a:gd name="connsiteY95-14366" fmla="*/ 998194 h 3496775"/>
              <a:gd name="connsiteX96-14367" fmla="*/ 2259254 w 3248648"/>
              <a:gd name="connsiteY96-14368" fmla="*/ 1067227 h 3496775"/>
              <a:gd name="connsiteX97-14369" fmla="*/ 2285163 w 3248648"/>
              <a:gd name="connsiteY97-14370" fmla="*/ 1144483 h 3496775"/>
              <a:gd name="connsiteX98-14371" fmla="*/ 2187208 w 3248648"/>
              <a:gd name="connsiteY98-14372" fmla="*/ 1396872 h 3496775"/>
              <a:gd name="connsiteX99-14373" fmla="*/ 1962055 w 3248648"/>
              <a:gd name="connsiteY99-14374" fmla="*/ 1419847 h 3496775"/>
              <a:gd name="connsiteX100-14375" fmla="*/ 1658786 w 3248648"/>
              <a:gd name="connsiteY100-14376" fmla="*/ 1452012 h 3496775"/>
              <a:gd name="connsiteX101-14377" fmla="*/ 514638 w 3248648"/>
              <a:gd name="connsiteY101-14378" fmla="*/ 1433632 h 3496775"/>
              <a:gd name="connsiteX0-14379" fmla="*/ 514638 w 3248648"/>
              <a:gd name="connsiteY0-14380" fmla="*/ 1433632 h 3496775"/>
              <a:gd name="connsiteX1-14381" fmla="*/ 514638 w 3248648"/>
              <a:gd name="connsiteY1-14382" fmla="*/ 1433632 h 3496775"/>
              <a:gd name="connsiteX2-14383" fmla="*/ 202179 w 3248648"/>
              <a:gd name="connsiteY2-14384" fmla="*/ 1603646 h 3496775"/>
              <a:gd name="connsiteX3-14385" fmla="*/ 18380 w 3248648"/>
              <a:gd name="connsiteY3-14386" fmla="*/ 1787445 h 3496775"/>
              <a:gd name="connsiteX4-14387" fmla="*/ 0 w 3248648"/>
              <a:gd name="connsiteY4-14388" fmla="*/ 2063143 h 3496775"/>
              <a:gd name="connsiteX5-14389" fmla="*/ 151635 w 3248648"/>
              <a:gd name="connsiteY5-14390" fmla="*/ 1952864 h 3496775"/>
              <a:gd name="connsiteX6-14391" fmla="*/ 188394 w 3248648"/>
              <a:gd name="connsiteY6-14392" fmla="*/ 2003409 h 3496775"/>
              <a:gd name="connsiteX7-14393" fmla="*/ 202179 w 3248648"/>
              <a:gd name="connsiteY7-14394" fmla="*/ 1856369 h 3496775"/>
              <a:gd name="connsiteX8-14395" fmla="*/ 280294 w 3248648"/>
              <a:gd name="connsiteY8-14396" fmla="*/ 2269917 h 3496775"/>
              <a:gd name="connsiteX9-14397" fmla="*/ 36760 w 3248648"/>
              <a:gd name="connsiteY9-14398" fmla="*/ 2550211 h 3496775"/>
              <a:gd name="connsiteX10-14399" fmla="*/ 45950 w 3248648"/>
              <a:gd name="connsiteY10-14400" fmla="*/ 3363521 h 3496775"/>
              <a:gd name="connsiteX11-14401" fmla="*/ 105685 w 3248648"/>
              <a:gd name="connsiteY11-14402" fmla="*/ 3326761 h 3496775"/>
              <a:gd name="connsiteX12-14403" fmla="*/ 133255 w 3248648"/>
              <a:gd name="connsiteY12-14404" fmla="*/ 3469206 h 3496775"/>
              <a:gd name="connsiteX13-14405" fmla="*/ 298674 w 3248648"/>
              <a:gd name="connsiteY13-14406" fmla="*/ 3464611 h 3496775"/>
              <a:gd name="connsiteX14-14407" fmla="*/ 353813 w 3248648"/>
              <a:gd name="connsiteY14-14408" fmla="*/ 3427851 h 3496775"/>
              <a:gd name="connsiteX15-14409" fmla="*/ 174609 w 3248648"/>
              <a:gd name="connsiteY15-14410" fmla="*/ 3276217 h 3496775"/>
              <a:gd name="connsiteX16-14411" fmla="*/ 170014 w 3248648"/>
              <a:gd name="connsiteY16-14412" fmla="*/ 2720225 h 3496775"/>
              <a:gd name="connsiteX17-14413" fmla="*/ 390573 w 3248648"/>
              <a:gd name="connsiteY17-14414" fmla="*/ 2605350 h 3496775"/>
              <a:gd name="connsiteX18-14415" fmla="*/ 298674 w 3248648"/>
              <a:gd name="connsiteY18-14416" fmla="*/ 2734010 h 3496775"/>
              <a:gd name="connsiteX19-14417" fmla="*/ 680057 w 3248648"/>
              <a:gd name="connsiteY19-14418" fmla="*/ 3294597 h 3496775"/>
              <a:gd name="connsiteX20-14419" fmla="*/ 721411 w 3248648"/>
              <a:gd name="connsiteY20-14420" fmla="*/ 3262432 h 3496775"/>
              <a:gd name="connsiteX21-14421" fmla="*/ 735196 w 3248648"/>
              <a:gd name="connsiteY21-14422" fmla="*/ 3363521 h 3496775"/>
              <a:gd name="connsiteX22-14423" fmla="*/ 928185 w 3248648"/>
              <a:gd name="connsiteY22-14424" fmla="*/ 3363521 h 3496775"/>
              <a:gd name="connsiteX23-14425" fmla="*/ 974135 w 3248648"/>
              <a:gd name="connsiteY23-14426" fmla="*/ 3331356 h 3496775"/>
              <a:gd name="connsiteX24-14427" fmla="*/ 758171 w 3248648"/>
              <a:gd name="connsiteY24-14428" fmla="*/ 3193507 h 3496775"/>
              <a:gd name="connsiteX25-14429" fmla="*/ 510043 w 3248648"/>
              <a:gd name="connsiteY25-14430" fmla="*/ 2821314 h 3496775"/>
              <a:gd name="connsiteX26-14431" fmla="*/ 519233 w 3248648"/>
              <a:gd name="connsiteY26-14432" fmla="*/ 2738605 h 3496775"/>
              <a:gd name="connsiteX27-14433" fmla="*/ 914400 w 3248648"/>
              <a:gd name="connsiteY27-14434" fmla="*/ 2334247 h 3496775"/>
              <a:gd name="connsiteX28-14435" fmla="*/ 1709331 w 3248648"/>
              <a:gd name="connsiteY28-14436" fmla="*/ 2380197 h 3496775"/>
              <a:gd name="connsiteX29-14437" fmla="*/ 1585267 w 3248648"/>
              <a:gd name="connsiteY29-14438" fmla="*/ 3248647 h 3496775"/>
              <a:gd name="connsiteX30-14439" fmla="*/ 1622026 w 3248648"/>
              <a:gd name="connsiteY30-14440" fmla="*/ 3239457 h 3496775"/>
              <a:gd name="connsiteX31-14441" fmla="*/ 1617432 w 3248648"/>
              <a:gd name="connsiteY31-14442" fmla="*/ 3386496 h 3496775"/>
              <a:gd name="connsiteX32-14443" fmla="*/ 1824205 w 3248648"/>
              <a:gd name="connsiteY32-14444" fmla="*/ 3450826 h 3496775"/>
              <a:gd name="connsiteX33-14445" fmla="*/ 1856370 w 3248648"/>
              <a:gd name="connsiteY33-14446" fmla="*/ 3391091 h 3496775"/>
              <a:gd name="connsiteX34-14447" fmla="*/ 1718521 w 3248648"/>
              <a:gd name="connsiteY34-14448" fmla="*/ 3303786 h 3496775"/>
              <a:gd name="connsiteX35-14449" fmla="*/ 1746091 w 3248648"/>
              <a:gd name="connsiteY35-14450" fmla="*/ 2908619 h 3496775"/>
              <a:gd name="connsiteX36-14451" fmla="*/ 1870155 w 3248648"/>
              <a:gd name="connsiteY36-14452" fmla="*/ 2623730 h 3496775"/>
              <a:gd name="connsiteX37-14453" fmla="*/ 1975840 w 3248648"/>
              <a:gd name="connsiteY37-14454" fmla="*/ 2844289 h 3496775"/>
              <a:gd name="connsiteX38-14455" fmla="*/ 2058549 w 3248648"/>
              <a:gd name="connsiteY38-14456" fmla="*/ 3060253 h 3496775"/>
              <a:gd name="connsiteX39-14457" fmla="*/ 2104499 w 3248648"/>
              <a:gd name="connsiteY39-14458" fmla="*/ 3358926 h 3496775"/>
              <a:gd name="connsiteX40-14459" fmla="*/ 2141259 w 3248648"/>
              <a:gd name="connsiteY40-14460" fmla="*/ 3326761 h 3496775"/>
              <a:gd name="connsiteX41-14461" fmla="*/ 2168828 w 3248648"/>
              <a:gd name="connsiteY41-14462" fmla="*/ 3496775 h 3496775"/>
              <a:gd name="connsiteX42-14463" fmla="*/ 2325058 w 3248648"/>
              <a:gd name="connsiteY42-14464" fmla="*/ 3496775 h 3496775"/>
              <a:gd name="connsiteX43-14465" fmla="*/ 2380197 w 3248648"/>
              <a:gd name="connsiteY43-14466" fmla="*/ 3455421 h 3496775"/>
              <a:gd name="connsiteX44-14467" fmla="*/ 2219373 w 3248648"/>
              <a:gd name="connsiteY44-14468" fmla="*/ 3358926 h 3496775"/>
              <a:gd name="connsiteX45-14469" fmla="*/ 2145854 w 3248648"/>
              <a:gd name="connsiteY45-14470" fmla="*/ 3087823 h 3496775"/>
              <a:gd name="connsiteX46-14471" fmla="*/ 2072334 w 3248648"/>
              <a:gd name="connsiteY46-14472" fmla="*/ 2609945 h 3496775"/>
              <a:gd name="connsiteX47-14473" fmla="*/ 2072334 w 3248648"/>
              <a:gd name="connsiteY47-14474" fmla="*/ 2357222 h 3496775"/>
              <a:gd name="connsiteX48-14475" fmla="*/ 2348033 w 3248648"/>
              <a:gd name="connsiteY48-14476" fmla="*/ 2173423 h 3496775"/>
              <a:gd name="connsiteX49-14477" fmla="*/ 2609946 w 3248648"/>
              <a:gd name="connsiteY49-14478" fmla="*/ 1787445 h 3496775"/>
              <a:gd name="connsiteX50-14479" fmla="*/ 2651301 w 3248648"/>
              <a:gd name="connsiteY50-14480" fmla="*/ 1438227 h 3496775"/>
              <a:gd name="connsiteX51-14481" fmla="*/ 2798340 w 3248648"/>
              <a:gd name="connsiteY51-14482" fmla="*/ 1387682 h 3496775"/>
              <a:gd name="connsiteX52-14483" fmla="*/ 2779960 w 3248648"/>
              <a:gd name="connsiteY52-14484" fmla="*/ 1291187 h 3496775"/>
              <a:gd name="connsiteX53-14485" fmla="*/ 2770770 w 3248648"/>
              <a:gd name="connsiteY53-14486" fmla="*/ 1231453 h 3496775"/>
              <a:gd name="connsiteX54-14487" fmla="*/ 2775365 w 3248648"/>
              <a:gd name="connsiteY54-14488" fmla="*/ 1102793 h 3496775"/>
              <a:gd name="connsiteX55-14489" fmla="*/ 2853480 w 3248648"/>
              <a:gd name="connsiteY55-14490" fmla="*/ 1185503 h 3496775"/>
              <a:gd name="connsiteX56-14491" fmla="*/ 2807530 w 3248648"/>
              <a:gd name="connsiteY56-14492" fmla="*/ 1066034 h 3496775"/>
              <a:gd name="connsiteX57-14493" fmla="*/ 2835100 w 3248648"/>
              <a:gd name="connsiteY57-14494" fmla="*/ 1020084 h 3496775"/>
              <a:gd name="connsiteX58-14495" fmla="*/ 2986734 w 3248648"/>
              <a:gd name="connsiteY58-14496" fmla="*/ 771955 h 3496775"/>
              <a:gd name="connsiteX59-14497" fmla="*/ 2729415 w 3248648"/>
              <a:gd name="connsiteY59-14498" fmla="*/ 868450 h 3496775"/>
              <a:gd name="connsiteX60-14499" fmla="*/ 3074039 w 3248648"/>
              <a:gd name="connsiteY60-14500" fmla="*/ 496257 h 3496775"/>
              <a:gd name="connsiteX61-14501" fmla="*/ 3248648 w 3248648"/>
              <a:gd name="connsiteY61-14502" fmla="*/ 27569 h 3496775"/>
              <a:gd name="connsiteX62-14503" fmla="*/ 3119988 w 3248648"/>
              <a:gd name="connsiteY62-14504" fmla="*/ 312458 h 3496775"/>
              <a:gd name="connsiteX63-14505" fmla="*/ 3074039 w 3248648"/>
              <a:gd name="connsiteY63-14506" fmla="*/ 27569 h 3496775"/>
              <a:gd name="connsiteX64-14507" fmla="*/ 3046469 w 3248648"/>
              <a:gd name="connsiteY64-14508" fmla="*/ 385977 h 3496775"/>
              <a:gd name="connsiteX65-14509" fmla="*/ 2968354 w 3248648"/>
              <a:gd name="connsiteY65-14510" fmla="*/ 464092 h 3496775"/>
              <a:gd name="connsiteX66-14511" fmla="*/ 2844290 w 3248648"/>
              <a:gd name="connsiteY66-14512" fmla="*/ 73519 h 3496775"/>
              <a:gd name="connsiteX67-14513" fmla="*/ 2876455 w 3248648"/>
              <a:gd name="connsiteY67-14514" fmla="*/ 523827 h 3496775"/>
              <a:gd name="connsiteX68-14515" fmla="*/ 2715630 w 3248648"/>
              <a:gd name="connsiteY68-14516" fmla="*/ 730601 h 3496775"/>
              <a:gd name="connsiteX69-14517" fmla="*/ 2660491 w 3248648"/>
              <a:gd name="connsiteY69-14518" fmla="*/ 583561 h 3496775"/>
              <a:gd name="connsiteX70-14519" fmla="*/ 2660491 w 3248648"/>
              <a:gd name="connsiteY70-14520" fmla="*/ 441117 h 3496775"/>
              <a:gd name="connsiteX71-14521" fmla="*/ 2586971 w 3248648"/>
              <a:gd name="connsiteY71-14522" fmla="*/ 643296 h 3496775"/>
              <a:gd name="connsiteX72-14523" fmla="*/ 2637516 w 3248648"/>
              <a:gd name="connsiteY72-14524" fmla="*/ 776550 h 3496775"/>
              <a:gd name="connsiteX73-14525" fmla="*/ 2632921 w 3248648"/>
              <a:gd name="connsiteY73-14526" fmla="*/ 836285 h 3496775"/>
              <a:gd name="connsiteX74-14527" fmla="*/ 2481287 w 3248648"/>
              <a:gd name="connsiteY74-14528" fmla="*/ 854665 h 3496775"/>
              <a:gd name="connsiteX75-14529" fmla="*/ 2393982 w 3248648"/>
              <a:gd name="connsiteY75-14530" fmla="*/ 753575 h 3496775"/>
              <a:gd name="connsiteX76-14531" fmla="*/ 2439932 w 3248648"/>
              <a:gd name="connsiteY76-14532" fmla="*/ 597346 h 3496775"/>
              <a:gd name="connsiteX77-14533" fmla="*/ 2430742 w 3248648"/>
              <a:gd name="connsiteY77-14534" fmla="*/ 431927 h 3496775"/>
              <a:gd name="connsiteX78-14535" fmla="*/ 2325058 w 3248648"/>
              <a:gd name="connsiteY78-14536" fmla="*/ 689246 h 3496775"/>
              <a:gd name="connsiteX79-14537" fmla="*/ 2040169 w 3248648"/>
              <a:gd name="connsiteY79-14538" fmla="*/ 459497 h 3496775"/>
              <a:gd name="connsiteX80-14539" fmla="*/ 2063144 w 3248648"/>
              <a:gd name="connsiteY80-14540" fmla="*/ 395167 h 3496775"/>
              <a:gd name="connsiteX81-14541" fmla="*/ 2305379 w 3248648"/>
              <a:gd name="connsiteY81-14542" fmla="*/ 238764 h 3496775"/>
              <a:gd name="connsiteX82-14543" fmla="*/ 2035574 w 3248648"/>
              <a:gd name="connsiteY82-14544" fmla="*/ 307863 h 3496775"/>
              <a:gd name="connsiteX83-14545" fmla="*/ 2047899 w 3248648"/>
              <a:gd name="connsiteY83-14546" fmla="*/ 174099 h 3496775"/>
              <a:gd name="connsiteX84-14547" fmla="*/ 2126456 w 3248648"/>
              <a:gd name="connsiteY84-14548" fmla="*/ 0 h 3496775"/>
              <a:gd name="connsiteX85-14549" fmla="*/ 1966650 w 3248648"/>
              <a:gd name="connsiteY85-14550" fmla="*/ 257318 h 3496775"/>
              <a:gd name="connsiteX86-14551" fmla="*/ 1936870 w 3248648"/>
              <a:gd name="connsiteY86-14552" fmla="*/ 32164 h 3496775"/>
              <a:gd name="connsiteX87-14553" fmla="*/ 1901275 w 3248648"/>
              <a:gd name="connsiteY87-14554" fmla="*/ 208756 h 3496775"/>
              <a:gd name="connsiteX88-14555" fmla="*/ 1931363 w 3248648"/>
              <a:gd name="connsiteY88-14556" fmla="*/ 367315 h 3496775"/>
              <a:gd name="connsiteX89-14557" fmla="*/ 1837294 w 3248648"/>
              <a:gd name="connsiteY89-14558" fmla="*/ 288733 h 3496775"/>
              <a:gd name="connsiteX90-14559" fmla="*/ 1776782 w 3248648"/>
              <a:gd name="connsiteY90-14560" fmla="*/ 138130 h 3496775"/>
              <a:gd name="connsiteX91-14561" fmla="*/ 1812524 w 3248648"/>
              <a:gd name="connsiteY91-14562" fmla="*/ 363351 h 3496775"/>
              <a:gd name="connsiteX92-14563" fmla="*/ 2358415 w 3248648"/>
              <a:gd name="connsiteY92-14564" fmla="*/ 907420 h 3496775"/>
              <a:gd name="connsiteX93-14565" fmla="*/ 2235543 w 3248648"/>
              <a:gd name="connsiteY93-14566" fmla="*/ 830779 h 3496775"/>
              <a:gd name="connsiteX94-14567" fmla="*/ 2065635 w 3248648"/>
              <a:gd name="connsiteY94-14568" fmla="*/ 746314 h 3496775"/>
              <a:gd name="connsiteX95-14569" fmla="*/ 2108531 w 3248648"/>
              <a:gd name="connsiteY95-14570" fmla="*/ 998194 h 3496775"/>
              <a:gd name="connsiteX96-14571" fmla="*/ 2259254 w 3248648"/>
              <a:gd name="connsiteY96-14572" fmla="*/ 1067227 h 3496775"/>
              <a:gd name="connsiteX97-14573" fmla="*/ 2285163 w 3248648"/>
              <a:gd name="connsiteY97-14574" fmla="*/ 1144483 h 3496775"/>
              <a:gd name="connsiteX98-14575" fmla="*/ 2187208 w 3248648"/>
              <a:gd name="connsiteY98-14576" fmla="*/ 1396872 h 3496775"/>
              <a:gd name="connsiteX99-14577" fmla="*/ 1962055 w 3248648"/>
              <a:gd name="connsiteY99-14578" fmla="*/ 1419847 h 3496775"/>
              <a:gd name="connsiteX100-14579" fmla="*/ 1658786 w 3248648"/>
              <a:gd name="connsiteY100-14580" fmla="*/ 1452012 h 3496775"/>
              <a:gd name="connsiteX101-14581" fmla="*/ 514638 w 3248648"/>
              <a:gd name="connsiteY101-14582" fmla="*/ 1433632 h 3496775"/>
              <a:gd name="connsiteX0-14583" fmla="*/ 514638 w 3248648"/>
              <a:gd name="connsiteY0-14584" fmla="*/ 1433632 h 3496775"/>
              <a:gd name="connsiteX1-14585" fmla="*/ 514638 w 3248648"/>
              <a:gd name="connsiteY1-14586" fmla="*/ 1433632 h 3496775"/>
              <a:gd name="connsiteX2-14587" fmla="*/ 202179 w 3248648"/>
              <a:gd name="connsiteY2-14588" fmla="*/ 1603646 h 3496775"/>
              <a:gd name="connsiteX3-14589" fmla="*/ 18380 w 3248648"/>
              <a:gd name="connsiteY3-14590" fmla="*/ 1787445 h 3496775"/>
              <a:gd name="connsiteX4-14591" fmla="*/ 0 w 3248648"/>
              <a:gd name="connsiteY4-14592" fmla="*/ 2063143 h 3496775"/>
              <a:gd name="connsiteX5-14593" fmla="*/ 151635 w 3248648"/>
              <a:gd name="connsiteY5-14594" fmla="*/ 1952864 h 3496775"/>
              <a:gd name="connsiteX6-14595" fmla="*/ 188394 w 3248648"/>
              <a:gd name="connsiteY6-14596" fmla="*/ 2003409 h 3496775"/>
              <a:gd name="connsiteX7-14597" fmla="*/ 202179 w 3248648"/>
              <a:gd name="connsiteY7-14598" fmla="*/ 1856369 h 3496775"/>
              <a:gd name="connsiteX8-14599" fmla="*/ 280294 w 3248648"/>
              <a:gd name="connsiteY8-14600" fmla="*/ 2269917 h 3496775"/>
              <a:gd name="connsiteX9-14601" fmla="*/ 36760 w 3248648"/>
              <a:gd name="connsiteY9-14602" fmla="*/ 2550211 h 3496775"/>
              <a:gd name="connsiteX10-14603" fmla="*/ 45950 w 3248648"/>
              <a:gd name="connsiteY10-14604" fmla="*/ 3363521 h 3496775"/>
              <a:gd name="connsiteX11-14605" fmla="*/ 105685 w 3248648"/>
              <a:gd name="connsiteY11-14606" fmla="*/ 3326761 h 3496775"/>
              <a:gd name="connsiteX12-14607" fmla="*/ 133255 w 3248648"/>
              <a:gd name="connsiteY12-14608" fmla="*/ 3469206 h 3496775"/>
              <a:gd name="connsiteX13-14609" fmla="*/ 298674 w 3248648"/>
              <a:gd name="connsiteY13-14610" fmla="*/ 3464611 h 3496775"/>
              <a:gd name="connsiteX14-14611" fmla="*/ 353813 w 3248648"/>
              <a:gd name="connsiteY14-14612" fmla="*/ 3427851 h 3496775"/>
              <a:gd name="connsiteX15-14613" fmla="*/ 174609 w 3248648"/>
              <a:gd name="connsiteY15-14614" fmla="*/ 3276217 h 3496775"/>
              <a:gd name="connsiteX16-14615" fmla="*/ 170014 w 3248648"/>
              <a:gd name="connsiteY16-14616" fmla="*/ 2720225 h 3496775"/>
              <a:gd name="connsiteX17-14617" fmla="*/ 390573 w 3248648"/>
              <a:gd name="connsiteY17-14618" fmla="*/ 2605350 h 3496775"/>
              <a:gd name="connsiteX18-14619" fmla="*/ 298674 w 3248648"/>
              <a:gd name="connsiteY18-14620" fmla="*/ 2734010 h 3496775"/>
              <a:gd name="connsiteX19-14621" fmla="*/ 680057 w 3248648"/>
              <a:gd name="connsiteY19-14622" fmla="*/ 3294597 h 3496775"/>
              <a:gd name="connsiteX20-14623" fmla="*/ 721411 w 3248648"/>
              <a:gd name="connsiteY20-14624" fmla="*/ 3262432 h 3496775"/>
              <a:gd name="connsiteX21-14625" fmla="*/ 735196 w 3248648"/>
              <a:gd name="connsiteY21-14626" fmla="*/ 3363521 h 3496775"/>
              <a:gd name="connsiteX22-14627" fmla="*/ 928185 w 3248648"/>
              <a:gd name="connsiteY22-14628" fmla="*/ 3363521 h 3496775"/>
              <a:gd name="connsiteX23-14629" fmla="*/ 974135 w 3248648"/>
              <a:gd name="connsiteY23-14630" fmla="*/ 3331356 h 3496775"/>
              <a:gd name="connsiteX24-14631" fmla="*/ 758171 w 3248648"/>
              <a:gd name="connsiteY24-14632" fmla="*/ 3193507 h 3496775"/>
              <a:gd name="connsiteX25-14633" fmla="*/ 510043 w 3248648"/>
              <a:gd name="connsiteY25-14634" fmla="*/ 2821314 h 3496775"/>
              <a:gd name="connsiteX26-14635" fmla="*/ 519233 w 3248648"/>
              <a:gd name="connsiteY26-14636" fmla="*/ 2738605 h 3496775"/>
              <a:gd name="connsiteX27-14637" fmla="*/ 914400 w 3248648"/>
              <a:gd name="connsiteY27-14638" fmla="*/ 2334247 h 3496775"/>
              <a:gd name="connsiteX28-14639" fmla="*/ 1709331 w 3248648"/>
              <a:gd name="connsiteY28-14640" fmla="*/ 2380197 h 3496775"/>
              <a:gd name="connsiteX29-14641" fmla="*/ 1585267 w 3248648"/>
              <a:gd name="connsiteY29-14642" fmla="*/ 3248647 h 3496775"/>
              <a:gd name="connsiteX30-14643" fmla="*/ 1622026 w 3248648"/>
              <a:gd name="connsiteY30-14644" fmla="*/ 3239457 h 3496775"/>
              <a:gd name="connsiteX31-14645" fmla="*/ 1617432 w 3248648"/>
              <a:gd name="connsiteY31-14646" fmla="*/ 3386496 h 3496775"/>
              <a:gd name="connsiteX32-14647" fmla="*/ 1824205 w 3248648"/>
              <a:gd name="connsiteY32-14648" fmla="*/ 3450826 h 3496775"/>
              <a:gd name="connsiteX33-14649" fmla="*/ 1856370 w 3248648"/>
              <a:gd name="connsiteY33-14650" fmla="*/ 3391091 h 3496775"/>
              <a:gd name="connsiteX34-14651" fmla="*/ 1718521 w 3248648"/>
              <a:gd name="connsiteY34-14652" fmla="*/ 3303786 h 3496775"/>
              <a:gd name="connsiteX35-14653" fmla="*/ 1746091 w 3248648"/>
              <a:gd name="connsiteY35-14654" fmla="*/ 2908619 h 3496775"/>
              <a:gd name="connsiteX36-14655" fmla="*/ 1870155 w 3248648"/>
              <a:gd name="connsiteY36-14656" fmla="*/ 2623730 h 3496775"/>
              <a:gd name="connsiteX37-14657" fmla="*/ 1975840 w 3248648"/>
              <a:gd name="connsiteY37-14658" fmla="*/ 2844289 h 3496775"/>
              <a:gd name="connsiteX38-14659" fmla="*/ 2058549 w 3248648"/>
              <a:gd name="connsiteY38-14660" fmla="*/ 3060253 h 3496775"/>
              <a:gd name="connsiteX39-14661" fmla="*/ 2104499 w 3248648"/>
              <a:gd name="connsiteY39-14662" fmla="*/ 3358926 h 3496775"/>
              <a:gd name="connsiteX40-14663" fmla="*/ 2141259 w 3248648"/>
              <a:gd name="connsiteY40-14664" fmla="*/ 3326761 h 3496775"/>
              <a:gd name="connsiteX41-14665" fmla="*/ 2168828 w 3248648"/>
              <a:gd name="connsiteY41-14666" fmla="*/ 3496775 h 3496775"/>
              <a:gd name="connsiteX42-14667" fmla="*/ 2325058 w 3248648"/>
              <a:gd name="connsiteY42-14668" fmla="*/ 3496775 h 3496775"/>
              <a:gd name="connsiteX43-14669" fmla="*/ 2380197 w 3248648"/>
              <a:gd name="connsiteY43-14670" fmla="*/ 3455421 h 3496775"/>
              <a:gd name="connsiteX44-14671" fmla="*/ 2219373 w 3248648"/>
              <a:gd name="connsiteY44-14672" fmla="*/ 3358926 h 3496775"/>
              <a:gd name="connsiteX45-14673" fmla="*/ 2145854 w 3248648"/>
              <a:gd name="connsiteY45-14674" fmla="*/ 3087823 h 3496775"/>
              <a:gd name="connsiteX46-14675" fmla="*/ 2072334 w 3248648"/>
              <a:gd name="connsiteY46-14676" fmla="*/ 2609945 h 3496775"/>
              <a:gd name="connsiteX47-14677" fmla="*/ 2072334 w 3248648"/>
              <a:gd name="connsiteY47-14678" fmla="*/ 2357222 h 3496775"/>
              <a:gd name="connsiteX48-14679" fmla="*/ 2348033 w 3248648"/>
              <a:gd name="connsiteY48-14680" fmla="*/ 2173423 h 3496775"/>
              <a:gd name="connsiteX49-14681" fmla="*/ 2609946 w 3248648"/>
              <a:gd name="connsiteY49-14682" fmla="*/ 1787445 h 3496775"/>
              <a:gd name="connsiteX50-14683" fmla="*/ 2651301 w 3248648"/>
              <a:gd name="connsiteY50-14684" fmla="*/ 1438227 h 3496775"/>
              <a:gd name="connsiteX51-14685" fmla="*/ 2798340 w 3248648"/>
              <a:gd name="connsiteY51-14686" fmla="*/ 1387682 h 3496775"/>
              <a:gd name="connsiteX52-14687" fmla="*/ 2779960 w 3248648"/>
              <a:gd name="connsiteY52-14688" fmla="*/ 1291187 h 3496775"/>
              <a:gd name="connsiteX53-14689" fmla="*/ 2770770 w 3248648"/>
              <a:gd name="connsiteY53-14690" fmla="*/ 1231453 h 3496775"/>
              <a:gd name="connsiteX54-14691" fmla="*/ 2775365 w 3248648"/>
              <a:gd name="connsiteY54-14692" fmla="*/ 1102793 h 3496775"/>
              <a:gd name="connsiteX55-14693" fmla="*/ 2853480 w 3248648"/>
              <a:gd name="connsiteY55-14694" fmla="*/ 1185503 h 3496775"/>
              <a:gd name="connsiteX56-14695" fmla="*/ 2807530 w 3248648"/>
              <a:gd name="connsiteY56-14696" fmla="*/ 1066034 h 3496775"/>
              <a:gd name="connsiteX57-14697" fmla="*/ 2835100 w 3248648"/>
              <a:gd name="connsiteY57-14698" fmla="*/ 1020084 h 3496775"/>
              <a:gd name="connsiteX58-14699" fmla="*/ 2986734 w 3248648"/>
              <a:gd name="connsiteY58-14700" fmla="*/ 771955 h 3496775"/>
              <a:gd name="connsiteX59-14701" fmla="*/ 2729415 w 3248648"/>
              <a:gd name="connsiteY59-14702" fmla="*/ 868450 h 3496775"/>
              <a:gd name="connsiteX60-14703" fmla="*/ 3074039 w 3248648"/>
              <a:gd name="connsiteY60-14704" fmla="*/ 496257 h 3496775"/>
              <a:gd name="connsiteX61-14705" fmla="*/ 3248648 w 3248648"/>
              <a:gd name="connsiteY61-14706" fmla="*/ 27569 h 3496775"/>
              <a:gd name="connsiteX62-14707" fmla="*/ 3119988 w 3248648"/>
              <a:gd name="connsiteY62-14708" fmla="*/ 312458 h 3496775"/>
              <a:gd name="connsiteX63-14709" fmla="*/ 3074039 w 3248648"/>
              <a:gd name="connsiteY63-14710" fmla="*/ 27569 h 3496775"/>
              <a:gd name="connsiteX64-14711" fmla="*/ 3046469 w 3248648"/>
              <a:gd name="connsiteY64-14712" fmla="*/ 385977 h 3496775"/>
              <a:gd name="connsiteX65-14713" fmla="*/ 2968354 w 3248648"/>
              <a:gd name="connsiteY65-14714" fmla="*/ 464092 h 3496775"/>
              <a:gd name="connsiteX66-14715" fmla="*/ 2844290 w 3248648"/>
              <a:gd name="connsiteY66-14716" fmla="*/ 73519 h 3496775"/>
              <a:gd name="connsiteX67-14717" fmla="*/ 2876455 w 3248648"/>
              <a:gd name="connsiteY67-14718" fmla="*/ 523827 h 3496775"/>
              <a:gd name="connsiteX68-14719" fmla="*/ 2715630 w 3248648"/>
              <a:gd name="connsiteY68-14720" fmla="*/ 730601 h 3496775"/>
              <a:gd name="connsiteX69-14721" fmla="*/ 2660491 w 3248648"/>
              <a:gd name="connsiteY69-14722" fmla="*/ 583561 h 3496775"/>
              <a:gd name="connsiteX70-14723" fmla="*/ 2660491 w 3248648"/>
              <a:gd name="connsiteY70-14724" fmla="*/ 441117 h 3496775"/>
              <a:gd name="connsiteX71-14725" fmla="*/ 2586971 w 3248648"/>
              <a:gd name="connsiteY71-14726" fmla="*/ 643296 h 3496775"/>
              <a:gd name="connsiteX72-14727" fmla="*/ 2637516 w 3248648"/>
              <a:gd name="connsiteY72-14728" fmla="*/ 776550 h 3496775"/>
              <a:gd name="connsiteX73-14729" fmla="*/ 2632921 w 3248648"/>
              <a:gd name="connsiteY73-14730" fmla="*/ 836285 h 3496775"/>
              <a:gd name="connsiteX74-14731" fmla="*/ 2481287 w 3248648"/>
              <a:gd name="connsiteY74-14732" fmla="*/ 854665 h 3496775"/>
              <a:gd name="connsiteX75-14733" fmla="*/ 2393982 w 3248648"/>
              <a:gd name="connsiteY75-14734" fmla="*/ 753575 h 3496775"/>
              <a:gd name="connsiteX76-14735" fmla="*/ 2439932 w 3248648"/>
              <a:gd name="connsiteY76-14736" fmla="*/ 597346 h 3496775"/>
              <a:gd name="connsiteX77-14737" fmla="*/ 2430742 w 3248648"/>
              <a:gd name="connsiteY77-14738" fmla="*/ 431927 h 3496775"/>
              <a:gd name="connsiteX78-14739" fmla="*/ 2325058 w 3248648"/>
              <a:gd name="connsiteY78-14740" fmla="*/ 689246 h 3496775"/>
              <a:gd name="connsiteX79-14741" fmla="*/ 2040169 w 3248648"/>
              <a:gd name="connsiteY79-14742" fmla="*/ 459497 h 3496775"/>
              <a:gd name="connsiteX80-14743" fmla="*/ 2079139 w 3248648"/>
              <a:gd name="connsiteY80-14744" fmla="*/ 379171 h 3496775"/>
              <a:gd name="connsiteX81-14745" fmla="*/ 2305379 w 3248648"/>
              <a:gd name="connsiteY81-14746" fmla="*/ 238764 h 3496775"/>
              <a:gd name="connsiteX82-14747" fmla="*/ 2035574 w 3248648"/>
              <a:gd name="connsiteY82-14748" fmla="*/ 307863 h 3496775"/>
              <a:gd name="connsiteX83-14749" fmla="*/ 2047899 w 3248648"/>
              <a:gd name="connsiteY83-14750" fmla="*/ 174099 h 3496775"/>
              <a:gd name="connsiteX84-14751" fmla="*/ 2126456 w 3248648"/>
              <a:gd name="connsiteY84-14752" fmla="*/ 0 h 3496775"/>
              <a:gd name="connsiteX85-14753" fmla="*/ 1966650 w 3248648"/>
              <a:gd name="connsiteY85-14754" fmla="*/ 257318 h 3496775"/>
              <a:gd name="connsiteX86-14755" fmla="*/ 1936870 w 3248648"/>
              <a:gd name="connsiteY86-14756" fmla="*/ 32164 h 3496775"/>
              <a:gd name="connsiteX87-14757" fmla="*/ 1901275 w 3248648"/>
              <a:gd name="connsiteY87-14758" fmla="*/ 208756 h 3496775"/>
              <a:gd name="connsiteX88-14759" fmla="*/ 1931363 w 3248648"/>
              <a:gd name="connsiteY88-14760" fmla="*/ 367315 h 3496775"/>
              <a:gd name="connsiteX89-14761" fmla="*/ 1837294 w 3248648"/>
              <a:gd name="connsiteY89-14762" fmla="*/ 288733 h 3496775"/>
              <a:gd name="connsiteX90-14763" fmla="*/ 1776782 w 3248648"/>
              <a:gd name="connsiteY90-14764" fmla="*/ 138130 h 3496775"/>
              <a:gd name="connsiteX91-14765" fmla="*/ 1812524 w 3248648"/>
              <a:gd name="connsiteY91-14766" fmla="*/ 363351 h 3496775"/>
              <a:gd name="connsiteX92-14767" fmla="*/ 2358415 w 3248648"/>
              <a:gd name="connsiteY92-14768" fmla="*/ 907420 h 3496775"/>
              <a:gd name="connsiteX93-14769" fmla="*/ 2235543 w 3248648"/>
              <a:gd name="connsiteY93-14770" fmla="*/ 830779 h 3496775"/>
              <a:gd name="connsiteX94-14771" fmla="*/ 2065635 w 3248648"/>
              <a:gd name="connsiteY94-14772" fmla="*/ 746314 h 3496775"/>
              <a:gd name="connsiteX95-14773" fmla="*/ 2108531 w 3248648"/>
              <a:gd name="connsiteY95-14774" fmla="*/ 998194 h 3496775"/>
              <a:gd name="connsiteX96-14775" fmla="*/ 2259254 w 3248648"/>
              <a:gd name="connsiteY96-14776" fmla="*/ 1067227 h 3496775"/>
              <a:gd name="connsiteX97-14777" fmla="*/ 2285163 w 3248648"/>
              <a:gd name="connsiteY97-14778" fmla="*/ 1144483 h 3496775"/>
              <a:gd name="connsiteX98-14779" fmla="*/ 2187208 w 3248648"/>
              <a:gd name="connsiteY98-14780" fmla="*/ 1396872 h 3496775"/>
              <a:gd name="connsiteX99-14781" fmla="*/ 1962055 w 3248648"/>
              <a:gd name="connsiteY99-14782" fmla="*/ 1419847 h 3496775"/>
              <a:gd name="connsiteX100-14783" fmla="*/ 1658786 w 3248648"/>
              <a:gd name="connsiteY100-14784" fmla="*/ 1452012 h 3496775"/>
              <a:gd name="connsiteX101-14785" fmla="*/ 514638 w 3248648"/>
              <a:gd name="connsiteY101-14786" fmla="*/ 1433632 h 3496775"/>
              <a:gd name="connsiteX0-14787" fmla="*/ 514638 w 3248648"/>
              <a:gd name="connsiteY0-14788" fmla="*/ 1433632 h 3496775"/>
              <a:gd name="connsiteX1-14789" fmla="*/ 514638 w 3248648"/>
              <a:gd name="connsiteY1-14790" fmla="*/ 1433632 h 3496775"/>
              <a:gd name="connsiteX2-14791" fmla="*/ 202179 w 3248648"/>
              <a:gd name="connsiteY2-14792" fmla="*/ 1603646 h 3496775"/>
              <a:gd name="connsiteX3-14793" fmla="*/ 18380 w 3248648"/>
              <a:gd name="connsiteY3-14794" fmla="*/ 1787445 h 3496775"/>
              <a:gd name="connsiteX4-14795" fmla="*/ 0 w 3248648"/>
              <a:gd name="connsiteY4-14796" fmla="*/ 2063143 h 3496775"/>
              <a:gd name="connsiteX5-14797" fmla="*/ 151635 w 3248648"/>
              <a:gd name="connsiteY5-14798" fmla="*/ 1952864 h 3496775"/>
              <a:gd name="connsiteX6-14799" fmla="*/ 188394 w 3248648"/>
              <a:gd name="connsiteY6-14800" fmla="*/ 2003409 h 3496775"/>
              <a:gd name="connsiteX7-14801" fmla="*/ 202179 w 3248648"/>
              <a:gd name="connsiteY7-14802" fmla="*/ 1856369 h 3496775"/>
              <a:gd name="connsiteX8-14803" fmla="*/ 280294 w 3248648"/>
              <a:gd name="connsiteY8-14804" fmla="*/ 2269917 h 3496775"/>
              <a:gd name="connsiteX9-14805" fmla="*/ 36760 w 3248648"/>
              <a:gd name="connsiteY9-14806" fmla="*/ 2550211 h 3496775"/>
              <a:gd name="connsiteX10-14807" fmla="*/ 45950 w 3248648"/>
              <a:gd name="connsiteY10-14808" fmla="*/ 3363521 h 3496775"/>
              <a:gd name="connsiteX11-14809" fmla="*/ 105685 w 3248648"/>
              <a:gd name="connsiteY11-14810" fmla="*/ 3326761 h 3496775"/>
              <a:gd name="connsiteX12-14811" fmla="*/ 133255 w 3248648"/>
              <a:gd name="connsiteY12-14812" fmla="*/ 3469206 h 3496775"/>
              <a:gd name="connsiteX13-14813" fmla="*/ 298674 w 3248648"/>
              <a:gd name="connsiteY13-14814" fmla="*/ 3464611 h 3496775"/>
              <a:gd name="connsiteX14-14815" fmla="*/ 353813 w 3248648"/>
              <a:gd name="connsiteY14-14816" fmla="*/ 3427851 h 3496775"/>
              <a:gd name="connsiteX15-14817" fmla="*/ 174609 w 3248648"/>
              <a:gd name="connsiteY15-14818" fmla="*/ 3276217 h 3496775"/>
              <a:gd name="connsiteX16-14819" fmla="*/ 170014 w 3248648"/>
              <a:gd name="connsiteY16-14820" fmla="*/ 2720225 h 3496775"/>
              <a:gd name="connsiteX17-14821" fmla="*/ 390573 w 3248648"/>
              <a:gd name="connsiteY17-14822" fmla="*/ 2605350 h 3496775"/>
              <a:gd name="connsiteX18-14823" fmla="*/ 298674 w 3248648"/>
              <a:gd name="connsiteY18-14824" fmla="*/ 2734010 h 3496775"/>
              <a:gd name="connsiteX19-14825" fmla="*/ 680057 w 3248648"/>
              <a:gd name="connsiteY19-14826" fmla="*/ 3294597 h 3496775"/>
              <a:gd name="connsiteX20-14827" fmla="*/ 721411 w 3248648"/>
              <a:gd name="connsiteY20-14828" fmla="*/ 3262432 h 3496775"/>
              <a:gd name="connsiteX21-14829" fmla="*/ 735196 w 3248648"/>
              <a:gd name="connsiteY21-14830" fmla="*/ 3363521 h 3496775"/>
              <a:gd name="connsiteX22-14831" fmla="*/ 928185 w 3248648"/>
              <a:gd name="connsiteY22-14832" fmla="*/ 3363521 h 3496775"/>
              <a:gd name="connsiteX23-14833" fmla="*/ 974135 w 3248648"/>
              <a:gd name="connsiteY23-14834" fmla="*/ 3331356 h 3496775"/>
              <a:gd name="connsiteX24-14835" fmla="*/ 758171 w 3248648"/>
              <a:gd name="connsiteY24-14836" fmla="*/ 3193507 h 3496775"/>
              <a:gd name="connsiteX25-14837" fmla="*/ 510043 w 3248648"/>
              <a:gd name="connsiteY25-14838" fmla="*/ 2821314 h 3496775"/>
              <a:gd name="connsiteX26-14839" fmla="*/ 519233 w 3248648"/>
              <a:gd name="connsiteY26-14840" fmla="*/ 2738605 h 3496775"/>
              <a:gd name="connsiteX27-14841" fmla="*/ 914400 w 3248648"/>
              <a:gd name="connsiteY27-14842" fmla="*/ 2334247 h 3496775"/>
              <a:gd name="connsiteX28-14843" fmla="*/ 1709331 w 3248648"/>
              <a:gd name="connsiteY28-14844" fmla="*/ 2380197 h 3496775"/>
              <a:gd name="connsiteX29-14845" fmla="*/ 1585267 w 3248648"/>
              <a:gd name="connsiteY29-14846" fmla="*/ 3248647 h 3496775"/>
              <a:gd name="connsiteX30-14847" fmla="*/ 1622026 w 3248648"/>
              <a:gd name="connsiteY30-14848" fmla="*/ 3239457 h 3496775"/>
              <a:gd name="connsiteX31-14849" fmla="*/ 1617432 w 3248648"/>
              <a:gd name="connsiteY31-14850" fmla="*/ 3386496 h 3496775"/>
              <a:gd name="connsiteX32-14851" fmla="*/ 1824205 w 3248648"/>
              <a:gd name="connsiteY32-14852" fmla="*/ 3450826 h 3496775"/>
              <a:gd name="connsiteX33-14853" fmla="*/ 1856370 w 3248648"/>
              <a:gd name="connsiteY33-14854" fmla="*/ 3391091 h 3496775"/>
              <a:gd name="connsiteX34-14855" fmla="*/ 1718521 w 3248648"/>
              <a:gd name="connsiteY34-14856" fmla="*/ 3303786 h 3496775"/>
              <a:gd name="connsiteX35-14857" fmla="*/ 1746091 w 3248648"/>
              <a:gd name="connsiteY35-14858" fmla="*/ 2908619 h 3496775"/>
              <a:gd name="connsiteX36-14859" fmla="*/ 1870155 w 3248648"/>
              <a:gd name="connsiteY36-14860" fmla="*/ 2623730 h 3496775"/>
              <a:gd name="connsiteX37-14861" fmla="*/ 1975840 w 3248648"/>
              <a:gd name="connsiteY37-14862" fmla="*/ 2844289 h 3496775"/>
              <a:gd name="connsiteX38-14863" fmla="*/ 2058549 w 3248648"/>
              <a:gd name="connsiteY38-14864" fmla="*/ 3060253 h 3496775"/>
              <a:gd name="connsiteX39-14865" fmla="*/ 2104499 w 3248648"/>
              <a:gd name="connsiteY39-14866" fmla="*/ 3358926 h 3496775"/>
              <a:gd name="connsiteX40-14867" fmla="*/ 2141259 w 3248648"/>
              <a:gd name="connsiteY40-14868" fmla="*/ 3326761 h 3496775"/>
              <a:gd name="connsiteX41-14869" fmla="*/ 2168828 w 3248648"/>
              <a:gd name="connsiteY41-14870" fmla="*/ 3496775 h 3496775"/>
              <a:gd name="connsiteX42-14871" fmla="*/ 2325058 w 3248648"/>
              <a:gd name="connsiteY42-14872" fmla="*/ 3496775 h 3496775"/>
              <a:gd name="connsiteX43-14873" fmla="*/ 2380197 w 3248648"/>
              <a:gd name="connsiteY43-14874" fmla="*/ 3455421 h 3496775"/>
              <a:gd name="connsiteX44-14875" fmla="*/ 2219373 w 3248648"/>
              <a:gd name="connsiteY44-14876" fmla="*/ 3358926 h 3496775"/>
              <a:gd name="connsiteX45-14877" fmla="*/ 2145854 w 3248648"/>
              <a:gd name="connsiteY45-14878" fmla="*/ 3087823 h 3496775"/>
              <a:gd name="connsiteX46-14879" fmla="*/ 2072334 w 3248648"/>
              <a:gd name="connsiteY46-14880" fmla="*/ 2609945 h 3496775"/>
              <a:gd name="connsiteX47-14881" fmla="*/ 2072334 w 3248648"/>
              <a:gd name="connsiteY47-14882" fmla="*/ 2357222 h 3496775"/>
              <a:gd name="connsiteX48-14883" fmla="*/ 2348033 w 3248648"/>
              <a:gd name="connsiteY48-14884" fmla="*/ 2173423 h 3496775"/>
              <a:gd name="connsiteX49-14885" fmla="*/ 2609946 w 3248648"/>
              <a:gd name="connsiteY49-14886" fmla="*/ 1787445 h 3496775"/>
              <a:gd name="connsiteX50-14887" fmla="*/ 2651301 w 3248648"/>
              <a:gd name="connsiteY50-14888" fmla="*/ 1438227 h 3496775"/>
              <a:gd name="connsiteX51-14889" fmla="*/ 2798340 w 3248648"/>
              <a:gd name="connsiteY51-14890" fmla="*/ 1387682 h 3496775"/>
              <a:gd name="connsiteX52-14891" fmla="*/ 2779960 w 3248648"/>
              <a:gd name="connsiteY52-14892" fmla="*/ 1291187 h 3496775"/>
              <a:gd name="connsiteX53-14893" fmla="*/ 2770770 w 3248648"/>
              <a:gd name="connsiteY53-14894" fmla="*/ 1231453 h 3496775"/>
              <a:gd name="connsiteX54-14895" fmla="*/ 2775365 w 3248648"/>
              <a:gd name="connsiteY54-14896" fmla="*/ 1102793 h 3496775"/>
              <a:gd name="connsiteX55-14897" fmla="*/ 2853480 w 3248648"/>
              <a:gd name="connsiteY55-14898" fmla="*/ 1185503 h 3496775"/>
              <a:gd name="connsiteX56-14899" fmla="*/ 2807530 w 3248648"/>
              <a:gd name="connsiteY56-14900" fmla="*/ 1066034 h 3496775"/>
              <a:gd name="connsiteX57-14901" fmla="*/ 2835100 w 3248648"/>
              <a:gd name="connsiteY57-14902" fmla="*/ 1020084 h 3496775"/>
              <a:gd name="connsiteX58-14903" fmla="*/ 2986734 w 3248648"/>
              <a:gd name="connsiteY58-14904" fmla="*/ 771955 h 3496775"/>
              <a:gd name="connsiteX59-14905" fmla="*/ 2729415 w 3248648"/>
              <a:gd name="connsiteY59-14906" fmla="*/ 868450 h 3496775"/>
              <a:gd name="connsiteX60-14907" fmla="*/ 3074039 w 3248648"/>
              <a:gd name="connsiteY60-14908" fmla="*/ 496257 h 3496775"/>
              <a:gd name="connsiteX61-14909" fmla="*/ 3248648 w 3248648"/>
              <a:gd name="connsiteY61-14910" fmla="*/ 27569 h 3496775"/>
              <a:gd name="connsiteX62-14911" fmla="*/ 3119988 w 3248648"/>
              <a:gd name="connsiteY62-14912" fmla="*/ 312458 h 3496775"/>
              <a:gd name="connsiteX63-14913" fmla="*/ 3074039 w 3248648"/>
              <a:gd name="connsiteY63-14914" fmla="*/ 27569 h 3496775"/>
              <a:gd name="connsiteX64-14915" fmla="*/ 3046469 w 3248648"/>
              <a:gd name="connsiteY64-14916" fmla="*/ 385977 h 3496775"/>
              <a:gd name="connsiteX65-14917" fmla="*/ 2968354 w 3248648"/>
              <a:gd name="connsiteY65-14918" fmla="*/ 464092 h 3496775"/>
              <a:gd name="connsiteX66-14919" fmla="*/ 2844290 w 3248648"/>
              <a:gd name="connsiteY66-14920" fmla="*/ 73519 h 3496775"/>
              <a:gd name="connsiteX67-14921" fmla="*/ 2876455 w 3248648"/>
              <a:gd name="connsiteY67-14922" fmla="*/ 523827 h 3496775"/>
              <a:gd name="connsiteX68-14923" fmla="*/ 2715630 w 3248648"/>
              <a:gd name="connsiteY68-14924" fmla="*/ 730601 h 3496775"/>
              <a:gd name="connsiteX69-14925" fmla="*/ 2660491 w 3248648"/>
              <a:gd name="connsiteY69-14926" fmla="*/ 583561 h 3496775"/>
              <a:gd name="connsiteX70-14927" fmla="*/ 2660491 w 3248648"/>
              <a:gd name="connsiteY70-14928" fmla="*/ 441117 h 3496775"/>
              <a:gd name="connsiteX71-14929" fmla="*/ 2586971 w 3248648"/>
              <a:gd name="connsiteY71-14930" fmla="*/ 643296 h 3496775"/>
              <a:gd name="connsiteX72-14931" fmla="*/ 2637516 w 3248648"/>
              <a:gd name="connsiteY72-14932" fmla="*/ 776550 h 3496775"/>
              <a:gd name="connsiteX73-14933" fmla="*/ 2632921 w 3248648"/>
              <a:gd name="connsiteY73-14934" fmla="*/ 836285 h 3496775"/>
              <a:gd name="connsiteX74-14935" fmla="*/ 2481287 w 3248648"/>
              <a:gd name="connsiteY74-14936" fmla="*/ 854665 h 3496775"/>
              <a:gd name="connsiteX75-14937" fmla="*/ 2393982 w 3248648"/>
              <a:gd name="connsiteY75-14938" fmla="*/ 753575 h 3496775"/>
              <a:gd name="connsiteX76-14939" fmla="*/ 2439932 w 3248648"/>
              <a:gd name="connsiteY76-14940" fmla="*/ 597346 h 3496775"/>
              <a:gd name="connsiteX77-14941" fmla="*/ 2430742 w 3248648"/>
              <a:gd name="connsiteY77-14942" fmla="*/ 431927 h 3496775"/>
              <a:gd name="connsiteX78-14943" fmla="*/ 2325058 w 3248648"/>
              <a:gd name="connsiteY78-14944" fmla="*/ 689246 h 3496775"/>
              <a:gd name="connsiteX79-14945" fmla="*/ 2040169 w 3248648"/>
              <a:gd name="connsiteY79-14946" fmla="*/ 459497 h 3496775"/>
              <a:gd name="connsiteX80-14947" fmla="*/ 2079139 w 3248648"/>
              <a:gd name="connsiteY80-14948" fmla="*/ 379171 h 3496775"/>
              <a:gd name="connsiteX81-14949" fmla="*/ 2305379 w 3248648"/>
              <a:gd name="connsiteY81-14950" fmla="*/ 238764 h 3496775"/>
              <a:gd name="connsiteX82-14951" fmla="*/ 2035574 w 3248648"/>
              <a:gd name="connsiteY82-14952" fmla="*/ 307863 h 3496775"/>
              <a:gd name="connsiteX83-14953" fmla="*/ 2047899 w 3248648"/>
              <a:gd name="connsiteY83-14954" fmla="*/ 174099 h 3496775"/>
              <a:gd name="connsiteX84-14955" fmla="*/ 2126456 w 3248648"/>
              <a:gd name="connsiteY84-14956" fmla="*/ 0 h 3496775"/>
              <a:gd name="connsiteX85-14957" fmla="*/ 1966650 w 3248648"/>
              <a:gd name="connsiteY85-14958" fmla="*/ 257318 h 3496775"/>
              <a:gd name="connsiteX86-14959" fmla="*/ 1936870 w 3248648"/>
              <a:gd name="connsiteY86-14960" fmla="*/ 32164 h 3496775"/>
              <a:gd name="connsiteX87-14961" fmla="*/ 1901275 w 3248648"/>
              <a:gd name="connsiteY87-14962" fmla="*/ 208756 h 3496775"/>
              <a:gd name="connsiteX88-14963" fmla="*/ 1931363 w 3248648"/>
              <a:gd name="connsiteY88-14964" fmla="*/ 367315 h 3496775"/>
              <a:gd name="connsiteX89-14965" fmla="*/ 1837294 w 3248648"/>
              <a:gd name="connsiteY89-14966" fmla="*/ 288733 h 3496775"/>
              <a:gd name="connsiteX90-14967" fmla="*/ 1776782 w 3248648"/>
              <a:gd name="connsiteY90-14968" fmla="*/ 138130 h 3496775"/>
              <a:gd name="connsiteX91-14969" fmla="*/ 1812524 w 3248648"/>
              <a:gd name="connsiteY91-14970" fmla="*/ 363351 h 3496775"/>
              <a:gd name="connsiteX92-14971" fmla="*/ 2358415 w 3248648"/>
              <a:gd name="connsiteY92-14972" fmla="*/ 907420 h 3496775"/>
              <a:gd name="connsiteX93-14973" fmla="*/ 2235543 w 3248648"/>
              <a:gd name="connsiteY93-14974" fmla="*/ 830779 h 3496775"/>
              <a:gd name="connsiteX94-14975" fmla="*/ 2065635 w 3248648"/>
              <a:gd name="connsiteY94-14976" fmla="*/ 746314 h 3496775"/>
              <a:gd name="connsiteX95-14977" fmla="*/ 2108531 w 3248648"/>
              <a:gd name="connsiteY95-14978" fmla="*/ 998194 h 3496775"/>
              <a:gd name="connsiteX96-14979" fmla="*/ 2259254 w 3248648"/>
              <a:gd name="connsiteY96-14980" fmla="*/ 1067227 h 3496775"/>
              <a:gd name="connsiteX97-14981" fmla="*/ 2285163 w 3248648"/>
              <a:gd name="connsiteY97-14982" fmla="*/ 1144483 h 3496775"/>
              <a:gd name="connsiteX98-14983" fmla="*/ 2187208 w 3248648"/>
              <a:gd name="connsiteY98-14984" fmla="*/ 1396872 h 3496775"/>
              <a:gd name="connsiteX99-14985" fmla="*/ 1962055 w 3248648"/>
              <a:gd name="connsiteY99-14986" fmla="*/ 1419847 h 3496775"/>
              <a:gd name="connsiteX100-14987" fmla="*/ 1658786 w 3248648"/>
              <a:gd name="connsiteY100-14988" fmla="*/ 1452012 h 3496775"/>
              <a:gd name="connsiteX101-14989" fmla="*/ 514638 w 3248648"/>
              <a:gd name="connsiteY101-14990" fmla="*/ 1433632 h 3496775"/>
              <a:gd name="connsiteX0-14991" fmla="*/ 514638 w 3248648"/>
              <a:gd name="connsiteY0-14992" fmla="*/ 1433632 h 3496775"/>
              <a:gd name="connsiteX1-14993" fmla="*/ 514638 w 3248648"/>
              <a:gd name="connsiteY1-14994" fmla="*/ 1433632 h 3496775"/>
              <a:gd name="connsiteX2-14995" fmla="*/ 202179 w 3248648"/>
              <a:gd name="connsiteY2-14996" fmla="*/ 1603646 h 3496775"/>
              <a:gd name="connsiteX3-14997" fmla="*/ 18380 w 3248648"/>
              <a:gd name="connsiteY3-14998" fmla="*/ 1787445 h 3496775"/>
              <a:gd name="connsiteX4-14999" fmla="*/ 0 w 3248648"/>
              <a:gd name="connsiteY4-15000" fmla="*/ 2063143 h 3496775"/>
              <a:gd name="connsiteX5-15001" fmla="*/ 151635 w 3248648"/>
              <a:gd name="connsiteY5-15002" fmla="*/ 1952864 h 3496775"/>
              <a:gd name="connsiteX6-15003" fmla="*/ 188394 w 3248648"/>
              <a:gd name="connsiteY6-15004" fmla="*/ 2003409 h 3496775"/>
              <a:gd name="connsiteX7-15005" fmla="*/ 202179 w 3248648"/>
              <a:gd name="connsiteY7-15006" fmla="*/ 1856369 h 3496775"/>
              <a:gd name="connsiteX8-15007" fmla="*/ 280294 w 3248648"/>
              <a:gd name="connsiteY8-15008" fmla="*/ 2269917 h 3496775"/>
              <a:gd name="connsiteX9-15009" fmla="*/ 36760 w 3248648"/>
              <a:gd name="connsiteY9-15010" fmla="*/ 2550211 h 3496775"/>
              <a:gd name="connsiteX10-15011" fmla="*/ 45950 w 3248648"/>
              <a:gd name="connsiteY10-15012" fmla="*/ 3363521 h 3496775"/>
              <a:gd name="connsiteX11-15013" fmla="*/ 105685 w 3248648"/>
              <a:gd name="connsiteY11-15014" fmla="*/ 3326761 h 3496775"/>
              <a:gd name="connsiteX12-15015" fmla="*/ 133255 w 3248648"/>
              <a:gd name="connsiteY12-15016" fmla="*/ 3469206 h 3496775"/>
              <a:gd name="connsiteX13-15017" fmla="*/ 298674 w 3248648"/>
              <a:gd name="connsiteY13-15018" fmla="*/ 3464611 h 3496775"/>
              <a:gd name="connsiteX14-15019" fmla="*/ 353813 w 3248648"/>
              <a:gd name="connsiteY14-15020" fmla="*/ 3427851 h 3496775"/>
              <a:gd name="connsiteX15-15021" fmla="*/ 174609 w 3248648"/>
              <a:gd name="connsiteY15-15022" fmla="*/ 3276217 h 3496775"/>
              <a:gd name="connsiteX16-15023" fmla="*/ 170014 w 3248648"/>
              <a:gd name="connsiteY16-15024" fmla="*/ 2720225 h 3496775"/>
              <a:gd name="connsiteX17-15025" fmla="*/ 390573 w 3248648"/>
              <a:gd name="connsiteY17-15026" fmla="*/ 2605350 h 3496775"/>
              <a:gd name="connsiteX18-15027" fmla="*/ 298674 w 3248648"/>
              <a:gd name="connsiteY18-15028" fmla="*/ 2734010 h 3496775"/>
              <a:gd name="connsiteX19-15029" fmla="*/ 680057 w 3248648"/>
              <a:gd name="connsiteY19-15030" fmla="*/ 3294597 h 3496775"/>
              <a:gd name="connsiteX20-15031" fmla="*/ 721411 w 3248648"/>
              <a:gd name="connsiteY20-15032" fmla="*/ 3262432 h 3496775"/>
              <a:gd name="connsiteX21-15033" fmla="*/ 735196 w 3248648"/>
              <a:gd name="connsiteY21-15034" fmla="*/ 3363521 h 3496775"/>
              <a:gd name="connsiteX22-15035" fmla="*/ 928185 w 3248648"/>
              <a:gd name="connsiteY22-15036" fmla="*/ 3363521 h 3496775"/>
              <a:gd name="connsiteX23-15037" fmla="*/ 974135 w 3248648"/>
              <a:gd name="connsiteY23-15038" fmla="*/ 3331356 h 3496775"/>
              <a:gd name="connsiteX24-15039" fmla="*/ 758171 w 3248648"/>
              <a:gd name="connsiteY24-15040" fmla="*/ 3193507 h 3496775"/>
              <a:gd name="connsiteX25-15041" fmla="*/ 510043 w 3248648"/>
              <a:gd name="connsiteY25-15042" fmla="*/ 2821314 h 3496775"/>
              <a:gd name="connsiteX26-15043" fmla="*/ 519233 w 3248648"/>
              <a:gd name="connsiteY26-15044" fmla="*/ 2738605 h 3496775"/>
              <a:gd name="connsiteX27-15045" fmla="*/ 914400 w 3248648"/>
              <a:gd name="connsiteY27-15046" fmla="*/ 2334247 h 3496775"/>
              <a:gd name="connsiteX28-15047" fmla="*/ 1709331 w 3248648"/>
              <a:gd name="connsiteY28-15048" fmla="*/ 2380197 h 3496775"/>
              <a:gd name="connsiteX29-15049" fmla="*/ 1585267 w 3248648"/>
              <a:gd name="connsiteY29-15050" fmla="*/ 3248647 h 3496775"/>
              <a:gd name="connsiteX30-15051" fmla="*/ 1622026 w 3248648"/>
              <a:gd name="connsiteY30-15052" fmla="*/ 3239457 h 3496775"/>
              <a:gd name="connsiteX31-15053" fmla="*/ 1617432 w 3248648"/>
              <a:gd name="connsiteY31-15054" fmla="*/ 3386496 h 3496775"/>
              <a:gd name="connsiteX32-15055" fmla="*/ 1824205 w 3248648"/>
              <a:gd name="connsiteY32-15056" fmla="*/ 3450826 h 3496775"/>
              <a:gd name="connsiteX33-15057" fmla="*/ 1856370 w 3248648"/>
              <a:gd name="connsiteY33-15058" fmla="*/ 3391091 h 3496775"/>
              <a:gd name="connsiteX34-15059" fmla="*/ 1718521 w 3248648"/>
              <a:gd name="connsiteY34-15060" fmla="*/ 3303786 h 3496775"/>
              <a:gd name="connsiteX35-15061" fmla="*/ 1746091 w 3248648"/>
              <a:gd name="connsiteY35-15062" fmla="*/ 2908619 h 3496775"/>
              <a:gd name="connsiteX36-15063" fmla="*/ 1870155 w 3248648"/>
              <a:gd name="connsiteY36-15064" fmla="*/ 2623730 h 3496775"/>
              <a:gd name="connsiteX37-15065" fmla="*/ 1975840 w 3248648"/>
              <a:gd name="connsiteY37-15066" fmla="*/ 2844289 h 3496775"/>
              <a:gd name="connsiteX38-15067" fmla="*/ 2058549 w 3248648"/>
              <a:gd name="connsiteY38-15068" fmla="*/ 3060253 h 3496775"/>
              <a:gd name="connsiteX39-15069" fmla="*/ 2104499 w 3248648"/>
              <a:gd name="connsiteY39-15070" fmla="*/ 3358926 h 3496775"/>
              <a:gd name="connsiteX40-15071" fmla="*/ 2141259 w 3248648"/>
              <a:gd name="connsiteY40-15072" fmla="*/ 3326761 h 3496775"/>
              <a:gd name="connsiteX41-15073" fmla="*/ 2168828 w 3248648"/>
              <a:gd name="connsiteY41-15074" fmla="*/ 3496775 h 3496775"/>
              <a:gd name="connsiteX42-15075" fmla="*/ 2325058 w 3248648"/>
              <a:gd name="connsiteY42-15076" fmla="*/ 3496775 h 3496775"/>
              <a:gd name="connsiteX43-15077" fmla="*/ 2380197 w 3248648"/>
              <a:gd name="connsiteY43-15078" fmla="*/ 3455421 h 3496775"/>
              <a:gd name="connsiteX44-15079" fmla="*/ 2219373 w 3248648"/>
              <a:gd name="connsiteY44-15080" fmla="*/ 3358926 h 3496775"/>
              <a:gd name="connsiteX45-15081" fmla="*/ 2145854 w 3248648"/>
              <a:gd name="connsiteY45-15082" fmla="*/ 3087823 h 3496775"/>
              <a:gd name="connsiteX46-15083" fmla="*/ 2072334 w 3248648"/>
              <a:gd name="connsiteY46-15084" fmla="*/ 2609945 h 3496775"/>
              <a:gd name="connsiteX47-15085" fmla="*/ 2072334 w 3248648"/>
              <a:gd name="connsiteY47-15086" fmla="*/ 2357222 h 3496775"/>
              <a:gd name="connsiteX48-15087" fmla="*/ 2348033 w 3248648"/>
              <a:gd name="connsiteY48-15088" fmla="*/ 2173423 h 3496775"/>
              <a:gd name="connsiteX49-15089" fmla="*/ 2609946 w 3248648"/>
              <a:gd name="connsiteY49-15090" fmla="*/ 1787445 h 3496775"/>
              <a:gd name="connsiteX50-15091" fmla="*/ 2651301 w 3248648"/>
              <a:gd name="connsiteY50-15092" fmla="*/ 1438227 h 3496775"/>
              <a:gd name="connsiteX51-15093" fmla="*/ 2798340 w 3248648"/>
              <a:gd name="connsiteY51-15094" fmla="*/ 1387682 h 3496775"/>
              <a:gd name="connsiteX52-15095" fmla="*/ 2779960 w 3248648"/>
              <a:gd name="connsiteY52-15096" fmla="*/ 1291187 h 3496775"/>
              <a:gd name="connsiteX53-15097" fmla="*/ 2770770 w 3248648"/>
              <a:gd name="connsiteY53-15098" fmla="*/ 1231453 h 3496775"/>
              <a:gd name="connsiteX54-15099" fmla="*/ 2775365 w 3248648"/>
              <a:gd name="connsiteY54-15100" fmla="*/ 1102793 h 3496775"/>
              <a:gd name="connsiteX55-15101" fmla="*/ 2853480 w 3248648"/>
              <a:gd name="connsiteY55-15102" fmla="*/ 1185503 h 3496775"/>
              <a:gd name="connsiteX56-15103" fmla="*/ 2807530 w 3248648"/>
              <a:gd name="connsiteY56-15104" fmla="*/ 1066034 h 3496775"/>
              <a:gd name="connsiteX57-15105" fmla="*/ 2835100 w 3248648"/>
              <a:gd name="connsiteY57-15106" fmla="*/ 1020084 h 3496775"/>
              <a:gd name="connsiteX58-15107" fmla="*/ 2986734 w 3248648"/>
              <a:gd name="connsiteY58-15108" fmla="*/ 771955 h 3496775"/>
              <a:gd name="connsiteX59-15109" fmla="*/ 2729415 w 3248648"/>
              <a:gd name="connsiteY59-15110" fmla="*/ 868450 h 3496775"/>
              <a:gd name="connsiteX60-15111" fmla="*/ 3074039 w 3248648"/>
              <a:gd name="connsiteY60-15112" fmla="*/ 496257 h 3496775"/>
              <a:gd name="connsiteX61-15113" fmla="*/ 3248648 w 3248648"/>
              <a:gd name="connsiteY61-15114" fmla="*/ 27569 h 3496775"/>
              <a:gd name="connsiteX62-15115" fmla="*/ 3119988 w 3248648"/>
              <a:gd name="connsiteY62-15116" fmla="*/ 312458 h 3496775"/>
              <a:gd name="connsiteX63-15117" fmla="*/ 3074039 w 3248648"/>
              <a:gd name="connsiteY63-15118" fmla="*/ 27569 h 3496775"/>
              <a:gd name="connsiteX64-15119" fmla="*/ 3046469 w 3248648"/>
              <a:gd name="connsiteY64-15120" fmla="*/ 385977 h 3496775"/>
              <a:gd name="connsiteX65-15121" fmla="*/ 2968354 w 3248648"/>
              <a:gd name="connsiteY65-15122" fmla="*/ 464092 h 3496775"/>
              <a:gd name="connsiteX66-15123" fmla="*/ 2844290 w 3248648"/>
              <a:gd name="connsiteY66-15124" fmla="*/ 73519 h 3496775"/>
              <a:gd name="connsiteX67-15125" fmla="*/ 2876455 w 3248648"/>
              <a:gd name="connsiteY67-15126" fmla="*/ 523827 h 3496775"/>
              <a:gd name="connsiteX68-15127" fmla="*/ 2715630 w 3248648"/>
              <a:gd name="connsiteY68-15128" fmla="*/ 730601 h 3496775"/>
              <a:gd name="connsiteX69-15129" fmla="*/ 2660491 w 3248648"/>
              <a:gd name="connsiteY69-15130" fmla="*/ 583561 h 3496775"/>
              <a:gd name="connsiteX70-15131" fmla="*/ 2660491 w 3248648"/>
              <a:gd name="connsiteY70-15132" fmla="*/ 441117 h 3496775"/>
              <a:gd name="connsiteX71-15133" fmla="*/ 2586971 w 3248648"/>
              <a:gd name="connsiteY71-15134" fmla="*/ 643296 h 3496775"/>
              <a:gd name="connsiteX72-15135" fmla="*/ 2637516 w 3248648"/>
              <a:gd name="connsiteY72-15136" fmla="*/ 776550 h 3496775"/>
              <a:gd name="connsiteX73-15137" fmla="*/ 2632921 w 3248648"/>
              <a:gd name="connsiteY73-15138" fmla="*/ 836285 h 3496775"/>
              <a:gd name="connsiteX74-15139" fmla="*/ 2481287 w 3248648"/>
              <a:gd name="connsiteY74-15140" fmla="*/ 854665 h 3496775"/>
              <a:gd name="connsiteX75-15141" fmla="*/ 2393982 w 3248648"/>
              <a:gd name="connsiteY75-15142" fmla="*/ 753575 h 3496775"/>
              <a:gd name="connsiteX76-15143" fmla="*/ 2439932 w 3248648"/>
              <a:gd name="connsiteY76-15144" fmla="*/ 597346 h 3496775"/>
              <a:gd name="connsiteX77-15145" fmla="*/ 2430742 w 3248648"/>
              <a:gd name="connsiteY77-15146" fmla="*/ 431927 h 3496775"/>
              <a:gd name="connsiteX78-15147" fmla="*/ 2325058 w 3248648"/>
              <a:gd name="connsiteY78-15148" fmla="*/ 689246 h 3496775"/>
              <a:gd name="connsiteX79-15149" fmla="*/ 2040169 w 3248648"/>
              <a:gd name="connsiteY79-15150" fmla="*/ 459497 h 3496775"/>
              <a:gd name="connsiteX80-15151" fmla="*/ 2079139 w 3248648"/>
              <a:gd name="connsiteY80-15152" fmla="*/ 379171 h 3496775"/>
              <a:gd name="connsiteX81-15153" fmla="*/ 2305379 w 3248648"/>
              <a:gd name="connsiteY81-15154" fmla="*/ 238764 h 3496775"/>
              <a:gd name="connsiteX82-15155" fmla="*/ 2035574 w 3248648"/>
              <a:gd name="connsiteY82-15156" fmla="*/ 307863 h 3496775"/>
              <a:gd name="connsiteX83-15157" fmla="*/ 2047899 w 3248648"/>
              <a:gd name="connsiteY83-15158" fmla="*/ 174099 h 3496775"/>
              <a:gd name="connsiteX84-15159" fmla="*/ 2126456 w 3248648"/>
              <a:gd name="connsiteY84-15160" fmla="*/ 0 h 3496775"/>
              <a:gd name="connsiteX85-15161" fmla="*/ 1966650 w 3248648"/>
              <a:gd name="connsiteY85-15162" fmla="*/ 257318 h 3496775"/>
              <a:gd name="connsiteX86-15163" fmla="*/ 1936870 w 3248648"/>
              <a:gd name="connsiteY86-15164" fmla="*/ 32164 h 3496775"/>
              <a:gd name="connsiteX87-15165" fmla="*/ 1901275 w 3248648"/>
              <a:gd name="connsiteY87-15166" fmla="*/ 208756 h 3496775"/>
              <a:gd name="connsiteX88-15167" fmla="*/ 1931363 w 3248648"/>
              <a:gd name="connsiteY88-15168" fmla="*/ 367315 h 3496775"/>
              <a:gd name="connsiteX89-15169" fmla="*/ 1837294 w 3248648"/>
              <a:gd name="connsiteY89-15170" fmla="*/ 288733 h 3496775"/>
              <a:gd name="connsiteX90-15171" fmla="*/ 1776782 w 3248648"/>
              <a:gd name="connsiteY90-15172" fmla="*/ 138130 h 3496775"/>
              <a:gd name="connsiteX91-15173" fmla="*/ 1812524 w 3248648"/>
              <a:gd name="connsiteY91-15174" fmla="*/ 363351 h 3496775"/>
              <a:gd name="connsiteX92-15175" fmla="*/ 2358415 w 3248648"/>
              <a:gd name="connsiteY92-15176" fmla="*/ 907420 h 3496775"/>
              <a:gd name="connsiteX93-15177" fmla="*/ 2235543 w 3248648"/>
              <a:gd name="connsiteY93-15178" fmla="*/ 830779 h 3496775"/>
              <a:gd name="connsiteX94-15179" fmla="*/ 2065635 w 3248648"/>
              <a:gd name="connsiteY94-15180" fmla="*/ 746314 h 3496775"/>
              <a:gd name="connsiteX95-15181" fmla="*/ 2108531 w 3248648"/>
              <a:gd name="connsiteY95-15182" fmla="*/ 998194 h 3496775"/>
              <a:gd name="connsiteX96-15183" fmla="*/ 2259254 w 3248648"/>
              <a:gd name="connsiteY96-15184" fmla="*/ 1067227 h 3496775"/>
              <a:gd name="connsiteX97-15185" fmla="*/ 2285163 w 3248648"/>
              <a:gd name="connsiteY97-15186" fmla="*/ 1144483 h 3496775"/>
              <a:gd name="connsiteX98-15187" fmla="*/ 2187208 w 3248648"/>
              <a:gd name="connsiteY98-15188" fmla="*/ 1396872 h 3496775"/>
              <a:gd name="connsiteX99-15189" fmla="*/ 1962055 w 3248648"/>
              <a:gd name="connsiteY99-15190" fmla="*/ 1419847 h 3496775"/>
              <a:gd name="connsiteX100-15191" fmla="*/ 1658786 w 3248648"/>
              <a:gd name="connsiteY100-15192" fmla="*/ 1452012 h 3496775"/>
              <a:gd name="connsiteX101-15193" fmla="*/ 514638 w 3248648"/>
              <a:gd name="connsiteY101-15194" fmla="*/ 1433632 h 3496775"/>
              <a:gd name="connsiteX0-15195" fmla="*/ 514638 w 3248648"/>
              <a:gd name="connsiteY0-15196" fmla="*/ 1433632 h 3496775"/>
              <a:gd name="connsiteX1-15197" fmla="*/ 514638 w 3248648"/>
              <a:gd name="connsiteY1-15198" fmla="*/ 1433632 h 3496775"/>
              <a:gd name="connsiteX2-15199" fmla="*/ 202179 w 3248648"/>
              <a:gd name="connsiteY2-15200" fmla="*/ 1603646 h 3496775"/>
              <a:gd name="connsiteX3-15201" fmla="*/ 18380 w 3248648"/>
              <a:gd name="connsiteY3-15202" fmla="*/ 1787445 h 3496775"/>
              <a:gd name="connsiteX4-15203" fmla="*/ 0 w 3248648"/>
              <a:gd name="connsiteY4-15204" fmla="*/ 2063143 h 3496775"/>
              <a:gd name="connsiteX5-15205" fmla="*/ 151635 w 3248648"/>
              <a:gd name="connsiteY5-15206" fmla="*/ 1952864 h 3496775"/>
              <a:gd name="connsiteX6-15207" fmla="*/ 188394 w 3248648"/>
              <a:gd name="connsiteY6-15208" fmla="*/ 2003409 h 3496775"/>
              <a:gd name="connsiteX7-15209" fmla="*/ 202179 w 3248648"/>
              <a:gd name="connsiteY7-15210" fmla="*/ 1856369 h 3496775"/>
              <a:gd name="connsiteX8-15211" fmla="*/ 280294 w 3248648"/>
              <a:gd name="connsiteY8-15212" fmla="*/ 2269917 h 3496775"/>
              <a:gd name="connsiteX9-15213" fmla="*/ 36760 w 3248648"/>
              <a:gd name="connsiteY9-15214" fmla="*/ 2550211 h 3496775"/>
              <a:gd name="connsiteX10-15215" fmla="*/ 45950 w 3248648"/>
              <a:gd name="connsiteY10-15216" fmla="*/ 3363521 h 3496775"/>
              <a:gd name="connsiteX11-15217" fmla="*/ 105685 w 3248648"/>
              <a:gd name="connsiteY11-15218" fmla="*/ 3326761 h 3496775"/>
              <a:gd name="connsiteX12-15219" fmla="*/ 133255 w 3248648"/>
              <a:gd name="connsiteY12-15220" fmla="*/ 3469206 h 3496775"/>
              <a:gd name="connsiteX13-15221" fmla="*/ 298674 w 3248648"/>
              <a:gd name="connsiteY13-15222" fmla="*/ 3464611 h 3496775"/>
              <a:gd name="connsiteX14-15223" fmla="*/ 353813 w 3248648"/>
              <a:gd name="connsiteY14-15224" fmla="*/ 3427851 h 3496775"/>
              <a:gd name="connsiteX15-15225" fmla="*/ 174609 w 3248648"/>
              <a:gd name="connsiteY15-15226" fmla="*/ 3276217 h 3496775"/>
              <a:gd name="connsiteX16-15227" fmla="*/ 170014 w 3248648"/>
              <a:gd name="connsiteY16-15228" fmla="*/ 2720225 h 3496775"/>
              <a:gd name="connsiteX17-15229" fmla="*/ 390573 w 3248648"/>
              <a:gd name="connsiteY17-15230" fmla="*/ 2605350 h 3496775"/>
              <a:gd name="connsiteX18-15231" fmla="*/ 298674 w 3248648"/>
              <a:gd name="connsiteY18-15232" fmla="*/ 2734010 h 3496775"/>
              <a:gd name="connsiteX19-15233" fmla="*/ 680057 w 3248648"/>
              <a:gd name="connsiteY19-15234" fmla="*/ 3294597 h 3496775"/>
              <a:gd name="connsiteX20-15235" fmla="*/ 721411 w 3248648"/>
              <a:gd name="connsiteY20-15236" fmla="*/ 3262432 h 3496775"/>
              <a:gd name="connsiteX21-15237" fmla="*/ 735196 w 3248648"/>
              <a:gd name="connsiteY21-15238" fmla="*/ 3363521 h 3496775"/>
              <a:gd name="connsiteX22-15239" fmla="*/ 928185 w 3248648"/>
              <a:gd name="connsiteY22-15240" fmla="*/ 3363521 h 3496775"/>
              <a:gd name="connsiteX23-15241" fmla="*/ 974135 w 3248648"/>
              <a:gd name="connsiteY23-15242" fmla="*/ 3331356 h 3496775"/>
              <a:gd name="connsiteX24-15243" fmla="*/ 758171 w 3248648"/>
              <a:gd name="connsiteY24-15244" fmla="*/ 3193507 h 3496775"/>
              <a:gd name="connsiteX25-15245" fmla="*/ 510043 w 3248648"/>
              <a:gd name="connsiteY25-15246" fmla="*/ 2821314 h 3496775"/>
              <a:gd name="connsiteX26-15247" fmla="*/ 519233 w 3248648"/>
              <a:gd name="connsiteY26-15248" fmla="*/ 2738605 h 3496775"/>
              <a:gd name="connsiteX27-15249" fmla="*/ 914400 w 3248648"/>
              <a:gd name="connsiteY27-15250" fmla="*/ 2334247 h 3496775"/>
              <a:gd name="connsiteX28-15251" fmla="*/ 1709331 w 3248648"/>
              <a:gd name="connsiteY28-15252" fmla="*/ 2380197 h 3496775"/>
              <a:gd name="connsiteX29-15253" fmla="*/ 1585267 w 3248648"/>
              <a:gd name="connsiteY29-15254" fmla="*/ 3248647 h 3496775"/>
              <a:gd name="connsiteX30-15255" fmla="*/ 1622026 w 3248648"/>
              <a:gd name="connsiteY30-15256" fmla="*/ 3239457 h 3496775"/>
              <a:gd name="connsiteX31-15257" fmla="*/ 1617432 w 3248648"/>
              <a:gd name="connsiteY31-15258" fmla="*/ 3386496 h 3496775"/>
              <a:gd name="connsiteX32-15259" fmla="*/ 1824205 w 3248648"/>
              <a:gd name="connsiteY32-15260" fmla="*/ 3450826 h 3496775"/>
              <a:gd name="connsiteX33-15261" fmla="*/ 1856370 w 3248648"/>
              <a:gd name="connsiteY33-15262" fmla="*/ 3391091 h 3496775"/>
              <a:gd name="connsiteX34-15263" fmla="*/ 1718521 w 3248648"/>
              <a:gd name="connsiteY34-15264" fmla="*/ 3303786 h 3496775"/>
              <a:gd name="connsiteX35-15265" fmla="*/ 1746091 w 3248648"/>
              <a:gd name="connsiteY35-15266" fmla="*/ 2908619 h 3496775"/>
              <a:gd name="connsiteX36-15267" fmla="*/ 1870155 w 3248648"/>
              <a:gd name="connsiteY36-15268" fmla="*/ 2623730 h 3496775"/>
              <a:gd name="connsiteX37-15269" fmla="*/ 1975840 w 3248648"/>
              <a:gd name="connsiteY37-15270" fmla="*/ 2844289 h 3496775"/>
              <a:gd name="connsiteX38-15271" fmla="*/ 2058549 w 3248648"/>
              <a:gd name="connsiteY38-15272" fmla="*/ 3060253 h 3496775"/>
              <a:gd name="connsiteX39-15273" fmla="*/ 2104499 w 3248648"/>
              <a:gd name="connsiteY39-15274" fmla="*/ 3358926 h 3496775"/>
              <a:gd name="connsiteX40-15275" fmla="*/ 2141259 w 3248648"/>
              <a:gd name="connsiteY40-15276" fmla="*/ 3326761 h 3496775"/>
              <a:gd name="connsiteX41-15277" fmla="*/ 2168828 w 3248648"/>
              <a:gd name="connsiteY41-15278" fmla="*/ 3496775 h 3496775"/>
              <a:gd name="connsiteX42-15279" fmla="*/ 2325058 w 3248648"/>
              <a:gd name="connsiteY42-15280" fmla="*/ 3496775 h 3496775"/>
              <a:gd name="connsiteX43-15281" fmla="*/ 2380197 w 3248648"/>
              <a:gd name="connsiteY43-15282" fmla="*/ 3455421 h 3496775"/>
              <a:gd name="connsiteX44-15283" fmla="*/ 2219373 w 3248648"/>
              <a:gd name="connsiteY44-15284" fmla="*/ 3358926 h 3496775"/>
              <a:gd name="connsiteX45-15285" fmla="*/ 2145854 w 3248648"/>
              <a:gd name="connsiteY45-15286" fmla="*/ 3087823 h 3496775"/>
              <a:gd name="connsiteX46-15287" fmla="*/ 2072334 w 3248648"/>
              <a:gd name="connsiteY46-15288" fmla="*/ 2609945 h 3496775"/>
              <a:gd name="connsiteX47-15289" fmla="*/ 2072334 w 3248648"/>
              <a:gd name="connsiteY47-15290" fmla="*/ 2357222 h 3496775"/>
              <a:gd name="connsiteX48-15291" fmla="*/ 2348033 w 3248648"/>
              <a:gd name="connsiteY48-15292" fmla="*/ 2173423 h 3496775"/>
              <a:gd name="connsiteX49-15293" fmla="*/ 2609946 w 3248648"/>
              <a:gd name="connsiteY49-15294" fmla="*/ 1787445 h 3496775"/>
              <a:gd name="connsiteX50-15295" fmla="*/ 2651301 w 3248648"/>
              <a:gd name="connsiteY50-15296" fmla="*/ 1438227 h 3496775"/>
              <a:gd name="connsiteX51-15297" fmla="*/ 2798340 w 3248648"/>
              <a:gd name="connsiteY51-15298" fmla="*/ 1387682 h 3496775"/>
              <a:gd name="connsiteX52-15299" fmla="*/ 2779960 w 3248648"/>
              <a:gd name="connsiteY52-15300" fmla="*/ 1291187 h 3496775"/>
              <a:gd name="connsiteX53-15301" fmla="*/ 2770770 w 3248648"/>
              <a:gd name="connsiteY53-15302" fmla="*/ 1231453 h 3496775"/>
              <a:gd name="connsiteX54-15303" fmla="*/ 2775365 w 3248648"/>
              <a:gd name="connsiteY54-15304" fmla="*/ 1102793 h 3496775"/>
              <a:gd name="connsiteX55-15305" fmla="*/ 2853480 w 3248648"/>
              <a:gd name="connsiteY55-15306" fmla="*/ 1185503 h 3496775"/>
              <a:gd name="connsiteX56-15307" fmla="*/ 2807530 w 3248648"/>
              <a:gd name="connsiteY56-15308" fmla="*/ 1066034 h 3496775"/>
              <a:gd name="connsiteX57-15309" fmla="*/ 2835100 w 3248648"/>
              <a:gd name="connsiteY57-15310" fmla="*/ 1020084 h 3496775"/>
              <a:gd name="connsiteX58-15311" fmla="*/ 2986734 w 3248648"/>
              <a:gd name="connsiteY58-15312" fmla="*/ 771955 h 3496775"/>
              <a:gd name="connsiteX59-15313" fmla="*/ 2729415 w 3248648"/>
              <a:gd name="connsiteY59-15314" fmla="*/ 868450 h 3496775"/>
              <a:gd name="connsiteX60-15315" fmla="*/ 3074039 w 3248648"/>
              <a:gd name="connsiteY60-15316" fmla="*/ 496257 h 3496775"/>
              <a:gd name="connsiteX61-15317" fmla="*/ 3248648 w 3248648"/>
              <a:gd name="connsiteY61-15318" fmla="*/ 27569 h 3496775"/>
              <a:gd name="connsiteX62-15319" fmla="*/ 3119988 w 3248648"/>
              <a:gd name="connsiteY62-15320" fmla="*/ 312458 h 3496775"/>
              <a:gd name="connsiteX63-15321" fmla="*/ 3074039 w 3248648"/>
              <a:gd name="connsiteY63-15322" fmla="*/ 27569 h 3496775"/>
              <a:gd name="connsiteX64-15323" fmla="*/ 3046469 w 3248648"/>
              <a:gd name="connsiteY64-15324" fmla="*/ 385977 h 3496775"/>
              <a:gd name="connsiteX65-15325" fmla="*/ 2968354 w 3248648"/>
              <a:gd name="connsiteY65-15326" fmla="*/ 464092 h 3496775"/>
              <a:gd name="connsiteX66-15327" fmla="*/ 2844290 w 3248648"/>
              <a:gd name="connsiteY66-15328" fmla="*/ 73519 h 3496775"/>
              <a:gd name="connsiteX67-15329" fmla="*/ 2876455 w 3248648"/>
              <a:gd name="connsiteY67-15330" fmla="*/ 523827 h 3496775"/>
              <a:gd name="connsiteX68-15331" fmla="*/ 2715630 w 3248648"/>
              <a:gd name="connsiteY68-15332" fmla="*/ 730601 h 3496775"/>
              <a:gd name="connsiteX69-15333" fmla="*/ 2660491 w 3248648"/>
              <a:gd name="connsiteY69-15334" fmla="*/ 583561 h 3496775"/>
              <a:gd name="connsiteX70-15335" fmla="*/ 2660491 w 3248648"/>
              <a:gd name="connsiteY70-15336" fmla="*/ 441117 h 3496775"/>
              <a:gd name="connsiteX71-15337" fmla="*/ 2586971 w 3248648"/>
              <a:gd name="connsiteY71-15338" fmla="*/ 643296 h 3496775"/>
              <a:gd name="connsiteX72-15339" fmla="*/ 2637516 w 3248648"/>
              <a:gd name="connsiteY72-15340" fmla="*/ 776550 h 3496775"/>
              <a:gd name="connsiteX73-15341" fmla="*/ 2632921 w 3248648"/>
              <a:gd name="connsiteY73-15342" fmla="*/ 836285 h 3496775"/>
              <a:gd name="connsiteX74-15343" fmla="*/ 2481287 w 3248648"/>
              <a:gd name="connsiteY74-15344" fmla="*/ 854665 h 3496775"/>
              <a:gd name="connsiteX75-15345" fmla="*/ 2393982 w 3248648"/>
              <a:gd name="connsiteY75-15346" fmla="*/ 753575 h 3496775"/>
              <a:gd name="connsiteX76-15347" fmla="*/ 2439932 w 3248648"/>
              <a:gd name="connsiteY76-15348" fmla="*/ 597346 h 3496775"/>
              <a:gd name="connsiteX77-15349" fmla="*/ 2430742 w 3248648"/>
              <a:gd name="connsiteY77-15350" fmla="*/ 431927 h 3496775"/>
              <a:gd name="connsiteX78-15351" fmla="*/ 2325058 w 3248648"/>
              <a:gd name="connsiteY78-15352" fmla="*/ 689246 h 3496775"/>
              <a:gd name="connsiteX79-15353" fmla="*/ 2040169 w 3248648"/>
              <a:gd name="connsiteY79-15354" fmla="*/ 459497 h 3496775"/>
              <a:gd name="connsiteX80-15355" fmla="*/ 2079139 w 3248648"/>
              <a:gd name="connsiteY80-15356" fmla="*/ 379171 h 3496775"/>
              <a:gd name="connsiteX81-15357" fmla="*/ 2305379 w 3248648"/>
              <a:gd name="connsiteY81-15358" fmla="*/ 238764 h 3496775"/>
              <a:gd name="connsiteX82-15359" fmla="*/ 2159866 w 3248648"/>
              <a:gd name="connsiteY82-15360" fmla="*/ 286067 h 3496775"/>
              <a:gd name="connsiteX83-15361" fmla="*/ 2035574 w 3248648"/>
              <a:gd name="connsiteY83-15362" fmla="*/ 307863 h 3496775"/>
              <a:gd name="connsiteX84-15363" fmla="*/ 2047899 w 3248648"/>
              <a:gd name="connsiteY84-15364" fmla="*/ 174099 h 3496775"/>
              <a:gd name="connsiteX85-15365" fmla="*/ 2126456 w 3248648"/>
              <a:gd name="connsiteY85-15366" fmla="*/ 0 h 3496775"/>
              <a:gd name="connsiteX86-15367" fmla="*/ 1966650 w 3248648"/>
              <a:gd name="connsiteY86-15368" fmla="*/ 257318 h 3496775"/>
              <a:gd name="connsiteX87-15369" fmla="*/ 1936870 w 3248648"/>
              <a:gd name="connsiteY87-15370" fmla="*/ 32164 h 3496775"/>
              <a:gd name="connsiteX88-15371" fmla="*/ 1901275 w 3248648"/>
              <a:gd name="connsiteY88-15372" fmla="*/ 208756 h 3496775"/>
              <a:gd name="connsiteX89-15373" fmla="*/ 1931363 w 3248648"/>
              <a:gd name="connsiteY89-15374" fmla="*/ 367315 h 3496775"/>
              <a:gd name="connsiteX90-15375" fmla="*/ 1837294 w 3248648"/>
              <a:gd name="connsiteY90-15376" fmla="*/ 288733 h 3496775"/>
              <a:gd name="connsiteX91-15377" fmla="*/ 1776782 w 3248648"/>
              <a:gd name="connsiteY91-15378" fmla="*/ 138130 h 3496775"/>
              <a:gd name="connsiteX92-15379" fmla="*/ 1812524 w 3248648"/>
              <a:gd name="connsiteY92-15380" fmla="*/ 363351 h 3496775"/>
              <a:gd name="connsiteX93-15381" fmla="*/ 2358415 w 3248648"/>
              <a:gd name="connsiteY93-15382" fmla="*/ 907420 h 3496775"/>
              <a:gd name="connsiteX94-15383" fmla="*/ 2235543 w 3248648"/>
              <a:gd name="connsiteY94-15384" fmla="*/ 830779 h 3496775"/>
              <a:gd name="connsiteX95-15385" fmla="*/ 2065635 w 3248648"/>
              <a:gd name="connsiteY95-15386" fmla="*/ 746314 h 3496775"/>
              <a:gd name="connsiteX96-15387" fmla="*/ 2108531 w 3248648"/>
              <a:gd name="connsiteY96-15388" fmla="*/ 998194 h 3496775"/>
              <a:gd name="connsiteX97-15389" fmla="*/ 2259254 w 3248648"/>
              <a:gd name="connsiteY97-15390" fmla="*/ 1067227 h 3496775"/>
              <a:gd name="connsiteX98-15391" fmla="*/ 2285163 w 3248648"/>
              <a:gd name="connsiteY98-15392" fmla="*/ 1144483 h 3496775"/>
              <a:gd name="connsiteX99-15393" fmla="*/ 2187208 w 3248648"/>
              <a:gd name="connsiteY99-15394" fmla="*/ 1396872 h 3496775"/>
              <a:gd name="connsiteX100-15395" fmla="*/ 1962055 w 3248648"/>
              <a:gd name="connsiteY100-15396" fmla="*/ 1419847 h 3496775"/>
              <a:gd name="connsiteX101-15397" fmla="*/ 1658786 w 3248648"/>
              <a:gd name="connsiteY101-15398" fmla="*/ 1452012 h 3496775"/>
              <a:gd name="connsiteX102" fmla="*/ 514638 w 3248648"/>
              <a:gd name="connsiteY102" fmla="*/ 1433632 h 3496775"/>
              <a:gd name="connsiteX0-15399" fmla="*/ 514638 w 3248648"/>
              <a:gd name="connsiteY0-15400" fmla="*/ 1433632 h 3496775"/>
              <a:gd name="connsiteX1-15401" fmla="*/ 514638 w 3248648"/>
              <a:gd name="connsiteY1-15402" fmla="*/ 1433632 h 3496775"/>
              <a:gd name="connsiteX2-15403" fmla="*/ 202179 w 3248648"/>
              <a:gd name="connsiteY2-15404" fmla="*/ 1603646 h 3496775"/>
              <a:gd name="connsiteX3-15405" fmla="*/ 18380 w 3248648"/>
              <a:gd name="connsiteY3-15406" fmla="*/ 1787445 h 3496775"/>
              <a:gd name="connsiteX4-15407" fmla="*/ 0 w 3248648"/>
              <a:gd name="connsiteY4-15408" fmla="*/ 2063143 h 3496775"/>
              <a:gd name="connsiteX5-15409" fmla="*/ 151635 w 3248648"/>
              <a:gd name="connsiteY5-15410" fmla="*/ 1952864 h 3496775"/>
              <a:gd name="connsiteX6-15411" fmla="*/ 188394 w 3248648"/>
              <a:gd name="connsiteY6-15412" fmla="*/ 2003409 h 3496775"/>
              <a:gd name="connsiteX7-15413" fmla="*/ 202179 w 3248648"/>
              <a:gd name="connsiteY7-15414" fmla="*/ 1856369 h 3496775"/>
              <a:gd name="connsiteX8-15415" fmla="*/ 280294 w 3248648"/>
              <a:gd name="connsiteY8-15416" fmla="*/ 2269917 h 3496775"/>
              <a:gd name="connsiteX9-15417" fmla="*/ 36760 w 3248648"/>
              <a:gd name="connsiteY9-15418" fmla="*/ 2550211 h 3496775"/>
              <a:gd name="connsiteX10-15419" fmla="*/ 45950 w 3248648"/>
              <a:gd name="connsiteY10-15420" fmla="*/ 3363521 h 3496775"/>
              <a:gd name="connsiteX11-15421" fmla="*/ 105685 w 3248648"/>
              <a:gd name="connsiteY11-15422" fmla="*/ 3326761 h 3496775"/>
              <a:gd name="connsiteX12-15423" fmla="*/ 133255 w 3248648"/>
              <a:gd name="connsiteY12-15424" fmla="*/ 3469206 h 3496775"/>
              <a:gd name="connsiteX13-15425" fmla="*/ 298674 w 3248648"/>
              <a:gd name="connsiteY13-15426" fmla="*/ 3464611 h 3496775"/>
              <a:gd name="connsiteX14-15427" fmla="*/ 353813 w 3248648"/>
              <a:gd name="connsiteY14-15428" fmla="*/ 3427851 h 3496775"/>
              <a:gd name="connsiteX15-15429" fmla="*/ 174609 w 3248648"/>
              <a:gd name="connsiteY15-15430" fmla="*/ 3276217 h 3496775"/>
              <a:gd name="connsiteX16-15431" fmla="*/ 170014 w 3248648"/>
              <a:gd name="connsiteY16-15432" fmla="*/ 2720225 h 3496775"/>
              <a:gd name="connsiteX17-15433" fmla="*/ 390573 w 3248648"/>
              <a:gd name="connsiteY17-15434" fmla="*/ 2605350 h 3496775"/>
              <a:gd name="connsiteX18-15435" fmla="*/ 298674 w 3248648"/>
              <a:gd name="connsiteY18-15436" fmla="*/ 2734010 h 3496775"/>
              <a:gd name="connsiteX19-15437" fmla="*/ 680057 w 3248648"/>
              <a:gd name="connsiteY19-15438" fmla="*/ 3294597 h 3496775"/>
              <a:gd name="connsiteX20-15439" fmla="*/ 721411 w 3248648"/>
              <a:gd name="connsiteY20-15440" fmla="*/ 3262432 h 3496775"/>
              <a:gd name="connsiteX21-15441" fmla="*/ 735196 w 3248648"/>
              <a:gd name="connsiteY21-15442" fmla="*/ 3363521 h 3496775"/>
              <a:gd name="connsiteX22-15443" fmla="*/ 928185 w 3248648"/>
              <a:gd name="connsiteY22-15444" fmla="*/ 3363521 h 3496775"/>
              <a:gd name="connsiteX23-15445" fmla="*/ 974135 w 3248648"/>
              <a:gd name="connsiteY23-15446" fmla="*/ 3331356 h 3496775"/>
              <a:gd name="connsiteX24-15447" fmla="*/ 758171 w 3248648"/>
              <a:gd name="connsiteY24-15448" fmla="*/ 3193507 h 3496775"/>
              <a:gd name="connsiteX25-15449" fmla="*/ 510043 w 3248648"/>
              <a:gd name="connsiteY25-15450" fmla="*/ 2821314 h 3496775"/>
              <a:gd name="connsiteX26-15451" fmla="*/ 519233 w 3248648"/>
              <a:gd name="connsiteY26-15452" fmla="*/ 2738605 h 3496775"/>
              <a:gd name="connsiteX27-15453" fmla="*/ 914400 w 3248648"/>
              <a:gd name="connsiteY27-15454" fmla="*/ 2334247 h 3496775"/>
              <a:gd name="connsiteX28-15455" fmla="*/ 1709331 w 3248648"/>
              <a:gd name="connsiteY28-15456" fmla="*/ 2380197 h 3496775"/>
              <a:gd name="connsiteX29-15457" fmla="*/ 1585267 w 3248648"/>
              <a:gd name="connsiteY29-15458" fmla="*/ 3248647 h 3496775"/>
              <a:gd name="connsiteX30-15459" fmla="*/ 1622026 w 3248648"/>
              <a:gd name="connsiteY30-15460" fmla="*/ 3239457 h 3496775"/>
              <a:gd name="connsiteX31-15461" fmla="*/ 1617432 w 3248648"/>
              <a:gd name="connsiteY31-15462" fmla="*/ 3386496 h 3496775"/>
              <a:gd name="connsiteX32-15463" fmla="*/ 1824205 w 3248648"/>
              <a:gd name="connsiteY32-15464" fmla="*/ 3450826 h 3496775"/>
              <a:gd name="connsiteX33-15465" fmla="*/ 1856370 w 3248648"/>
              <a:gd name="connsiteY33-15466" fmla="*/ 3391091 h 3496775"/>
              <a:gd name="connsiteX34-15467" fmla="*/ 1718521 w 3248648"/>
              <a:gd name="connsiteY34-15468" fmla="*/ 3303786 h 3496775"/>
              <a:gd name="connsiteX35-15469" fmla="*/ 1746091 w 3248648"/>
              <a:gd name="connsiteY35-15470" fmla="*/ 2908619 h 3496775"/>
              <a:gd name="connsiteX36-15471" fmla="*/ 1870155 w 3248648"/>
              <a:gd name="connsiteY36-15472" fmla="*/ 2623730 h 3496775"/>
              <a:gd name="connsiteX37-15473" fmla="*/ 1975840 w 3248648"/>
              <a:gd name="connsiteY37-15474" fmla="*/ 2844289 h 3496775"/>
              <a:gd name="connsiteX38-15475" fmla="*/ 2058549 w 3248648"/>
              <a:gd name="connsiteY38-15476" fmla="*/ 3060253 h 3496775"/>
              <a:gd name="connsiteX39-15477" fmla="*/ 2104499 w 3248648"/>
              <a:gd name="connsiteY39-15478" fmla="*/ 3358926 h 3496775"/>
              <a:gd name="connsiteX40-15479" fmla="*/ 2141259 w 3248648"/>
              <a:gd name="connsiteY40-15480" fmla="*/ 3326761 h 3496775"/>
              <a:gd name="connsiteX41-15481" fmla="*/ 2168828 w 3248648"/>
              <a:gd name="connsiteY41-15482" fmla="*/ 3496775 h 3496775"/>
              <a:gd name="connsiteX42-15483" fmla="*/ 2325058 w 3248648"/>
              <a:gd name="connsiteY42-15484" fmla="*/ 3496775 h 3496775"/>
              <a:gd name="connsiteX43-15485" fmla="*/ 2380197 w 3248648"/>
              <a:gd name="connsiteY43-15486" fmla="*/ 3455421 h 3496775"/>
              <a:gd name="connsiteX44-15487" fmla="*/ 2219373 w 3248648"/>
              <a:gd name="connsiteY44-15488" fmla="*/ 3358926 h 3496775"/>
              <a:gd name="connsiteX45-15489" fmla="*/ 2145854 w 3248648"/>
              <a:gd name="connsiteY45-15490" fmla="*/ 3087823 h 3496775"/>
              <a:gd name="connsiteX46-15491" fmla="*/ 2072334 w 3248648"/>
              <a:gd name="connsiteY46-15492" fmla="*/ 2609945 h 3496775"/>
              <a:gd name="connsiteX47-15493" fmla="*/ 2072334 w 3248648"/>
              <a:gd name="connsiteY47-15494" fmla="*/ 2357222 h 3496775"/>
              <a:gd name="connsiteX48-15495" fmla="*/ 2348033 w 3248648"/>
              <a:gd name="connsiteY48-15496" fmla="*/ 2173423 h 3496775"/>
              <a:gd name="connsiteX49-15497" fmla="*/ 2609946 w 3248648"/>
              <a:gd name="connsiteY49-15498" fmla="*/ 1787445 h 3496775"/>
              <a:gd name="connsiteX50-15499" fmla="*/ 2651301 w 3248648"/>
              <a:gd name="connsiteY50-15500" fmla="*/ 1438227 h 3496775"/>
              <a:gd name="connsiteX51-15501" fmla="*/ 2798340 w 3248648"/>
              <a:gd name="connsiteY51-15502" fmla="*/ 1387682 h 3496775"/>
              <a:gd name="connsiteX52-15503" fmla="*/ 2779960 w 3248648"/>
              <a:gd name="connsiteY52-15504" fmla="*/ 1291187 h 3496775"/>
              <a:gd name="connsiteX53-15505" fmla="*/ 2770770 w 3248648"/>
              <a:gd name="connsiteY53-15506" fmla="*/ 1231453 h 3496775"/>
              <a:gd name="connsiteX54-15507" fmla="*/ 2775365 w 3248648"/>
              <a:gd name="connsiteY54-15508" fmla="*/ 1102793 h 3496775"/>
              <a:gd name="connsiteX55-15509" fmla="*/ 2853480 w 3248648"/>
              <a:gd name="connsiteY55-15510" fmla="*/ 1185503 h 3496775"/>
              <a:gd name="connsiteX56-15511" fmla="*/ 2807530 w 3248648"/>
              <a:gd name="connsiteY56-15512" fmla="*/ 1066034 h 3496775"/>
              <a:gd name="connsiteX57-15513" fmla="*/ 2835100 w 3248648"/>
              <a:gd name="connsiteY57-15514" fmla="*/ 1020084 h 3496775"/>
              <a:gd name="connsiteX58-15515" fmla="*/ 2986734 w 3248648"/>
              <a:gd name="connsiteY58-15516" fmla="*/ 771955 h 3496775"/>
              <a:gd name="connsiteX59-15517" fmla="*/ 2729415 w 3248648"/>
              <a:gd name="connsiteY59-15518" fmla="*/ 868450 h 3496775"/>
              <a:gd name="connsiteX60-15519" fmla="*/ 3074039 w 3248648"/>
              <a:gd name="connsiteY60-15520" fmla="*/ 496257 h 3496775"/>
              <a:gd name="connsiteX61-15521" fmla="*/ 3248648 w 3248648"/>
              <a:gd name="connsiteY61-15522" fmla="*/ 27569 h 3496775"/>
              <a:gd name="connsiteX62-15523" fmla="*/ 3119988 w 3248648"/>
              <a:gd name="connsiteY62-15524" fmla="*/ 312458 h 3496775"/>
              <a:gd name="connsiteX63-15525" fmla="*/ 3074039 w 3248648"/>
              <a:gd name="connsiteY63-15526" fmla="*/ 27569 h 3496775"/>
              <a:gd name="connsiteX64-15527" fmla="*/ 3046469 w 3248648"/>
              <a:gd name="connsiteY64-15528" fmla="*/ 385977 h 3496775"/>
              <a:gd name="connsiteX65-15529" fmla="*/ 2968354 w 3248648"/>
              <a:gd name="connsiteY65-15530" fmla="*/ 464092 h 3496775"/>
              <a:gd name="connsiteX66-15531" fmla="*/ 2844290 w 3248648"/>
              <a:gd name="connsiteY66-15532" fmla="*/ 73519 h 3496775"/>
              <a:gd name="connsiteX67-15533" fmla="*/ 2876455 w 3248648"/>
              <a:gd name="connsiteY67-15534" fmla="*/ 523827 h 3496775"/>
              <a:gd name="connsiteX68-15535" fmla="*/ 2715630 w 3248648"/>
              <a:gd name="connsiteY68-15536" fmla="*/ 730601 h 3496775"/>
              <a:gd name="connsiteX69-15537" fmla="*/ 2660491 w 3248648"/>
              <a:gd name="connsiteY69-15538" fmla="*/ 583561 h 3496775"/>
              <a:gd name="connsiteX70-15539" fmla="*/ 2660491 w 3248648"/>
              <a:gd name="connsiteY70-15540" fmla="*/ 441117 h 3496775"/>
              <a:gd name="connsiteX71-15541" fmla="*/ 2586971 w 3248648"/>
              <a:gd name="connsiteY71-15542" fmla="*/ 643296 h 3496775"/>
              <a:gd name="connsiteX72-15543" fmla="*/ 2637516 w 3248648"/>
              <a:gd name="connsiteY72-15544" fmla="*/ 776550 h 3496775"/>
              <a:gd name="connsiteX73-15545" fmla="*/ 2632921 w 3248648"/>
              <a:gd name="connsiteY73-15546" fmla="*/ 836285 h 3496775"/>
              <a:gd name="connsiteX74-15547" fmla="*/ 2481287 w 3248648"/>
              <a:gd name="connsiteY74-15548" fmla="*/ 854665 h 3496775"/>
              <a:gd name="connsiteX75-15549" fmla="*/ 2393982 w 3248648"/>
              <a:gd name="connsiteY75-15550" fmla="*/ 753575 h 3496775"/>
              <a:gd name="connsiteX76-15551" fmla="*/ 2439932 w 3248648"/>
              <a:gd name="connsiteY76-15552" fmla="*/ 597346 h 3496775"/>
              <a:gd name="connsiteX77-15553" fmla="*/ 2430742 w 3248648"/>
              <a:gd name="connsiteY77-15554" fmla="*/ 431927 h 3496775"/>
              <a:gd name="connsiteX78-15555" fmla="*/ 2325058 w 3248648"/>
              <a:gd name="connsiteY78-15556" fmla="*/ 689246 h 3496775"/>
              <a:gd name="connsiteX79-15557" fmla="*/ 2040169 w 3248648"/>
              <a:gd name="connsiteY79-15558" fmla="*/ 459497 h 3496775"/>
              <a:gd name="connsiteX80-15559" fmla="*/ 2079139 w 3248648"/>
              <a:gd name="connsiteY80-15560" fmla="*/ 379171 h 3496775"/>
              <a:gd name="connsiteX81-15561" fmla="*/ 2305379 w 3248648"/>
              <a:gd name="connsiteY81-15562" fmla="*/ 238764 h 3496775"/>
              <a:gd name="connsiteX82-15563" fmla="*/ 2159866 w 3248648"/>
              <a:gd name="connsiteY82-15564" fmla="*/ 286067 h 3496775"/>
              <a:gd name="connsiteX83-15565" fmla="*/ 2035574 w 3248648"/>
              <a:gd name="connsiteY83-15566" fmla="*/ 307863 h 3496775"/>
              <a:gd name="connsiteX84-15567" fmla="*/ 2047899 w 3248648"/>
              <a:gd name="connsiteY84-15568" fmla="*/ 174099 h 3496775"/>
              <a:gd name="connsiteX85-15569" fmla="*/ 2126456 w 3248648"/>
              <a:gd name="connsiteY85-15570" fmla="*/ 0 h 3496775"/>
              <a:gd name="connsiteX86-15571" fmla="*/ 1966650 w 3248648"/>
              <a:gd name="connsiteY86-15572" fmla="*/ 257318 h 3496775"/>
              <a:gd name="connsiteX87-15573" fmla="*/ 1936870 w 3248648"/>
              <a:gd name="connsiteY87-15574" fmla="*/ 32164 h 3496775"/>
              <a:gd name="connsiteX88-15575" fmla="*/ 1901275 w 3248648"/>
              <a:gd name="connsiteY88-15576" fmla="*/ 208756 h 3496775"/>
              <a:gd name="connsiteX89-15577" fmla="*/ 1931363 w 3248648"/>
              <a:gd name="connsiteY89-15578" fmla="*/ 367315 h 3496775"/>
              <a:gd name="connsiteX90-15579" fmla="*/ 1837294 w 3248648"/>
              <a:gd name="connsiteY90-15580" fmla="*/ 288733 h 3496775"/>
              <a:gd name="connsiteX91-15581" fmla="*/ 1776782 w 3248648"/>
              <a:gd name="connsiteY91-15582" fmla="*/ 138130 h 3496775"/>
              <a:gd name="connsiteX92-15583" fmla="*/ 1812524 w 3248648"/>
              <a:gd name="connsiteY92-15584" fmla="*/ 363351 h 3496775"/>
              <a:gd name="connsiteX93-15585" fmla="*/ 2358415 w 3248648"/>
              <a:gd name="connsiteY93-15586" fmla="*/ 907420 h 3496775"/>
              <a:gd name="connsiteX94-15587" fmla="*/ 2235543 w 3248648"/>
              <a:gd name="connsiteY94-15588" fmla="*/ 830779 h 3496775"/>
              <a:gd name="connsiteX95-15589" fmla="*/ 2065635 w 3248648"/>
              <a:gd name="connsiteY95-15590" fmla="*/ 746314 h 3496775"/>
              <a:gd name="connsiteX96-15591" fmla="*/ 2108531 w 3248648"/>
              <a:gd name="connsiteY96-15592" fmla="*/ 998194 h 3496775"/>
              <a:gd name="connsiteX97-15593" fmla="*/ 2259254 w 3248648"/>
              <a:gd name="connsiteY97-15594" fmla="*/ 1067227 h 3496775"/>
              <a:gd name="connsiteX98-15595" fmla="*/ 2285163 w 3248648"/>
              <a:gd name="connsiteY98-15596" fmla="*/ 1144483 h 3496775"/>
              <a:gd name="connsiteX99-15597" fmla="*/ 2187208 w 3248648"/>
              <a:gd name="connsiteY99-15598" fmla="*/ 1396872 h 3496775"/>
              <a:gd name="connsiteX100-15599" fmla="*/ 1962055 w 3248648"/>
              <a:gd name="connsiteY100-15600" fmla="*/ 1419847 h 3496775"/>
              <a:gd name="connsiteX101-15601" fmla="*/ 1658786 w 3248648"/>
              <a:gd name="connsiteY101-15602" fmla="*/ 1452012 h 3496775"/>
              <a:gd name="connsiteX102-15603" fmla="*/ 514638 w 3248648"/>
              <a:gd name="connsiteY102-15604" fmla="*/ 1433632 h 3496775"/>
              <a:gd name="connsiteX0-15605" fmla="*/ 514638 w 3248648"/>
              <a:gd name="connsiteY0-15606" fmla="*/ 1433632 h 3496775"/>
              <a:gd name="connsiteX1-15607" fmla="*/ 514638 w 3248648"/>
              <a:gd name="connsiteY1-15608" fmla="*/ 1433632 h 3496775"/>
              <a:gd name="connsiteX2-15609" fmla="*/ 202179 w 3248648"/>
              <a:gd name="connsiteY2-15610" fmla="*/ 1603646 h 3496775"/>
              <a:gd name="connsiteX3-15611" fmla="*/ 18380 w 3248648"/>
              <a:gd name="connsiteY3-15612" fmla="*/ 1787445 h 3496775"/>
              <a:gd name="connsiteX4-15613" fmla="*/ 0 w 3248648"/>
              <a:gd name="connsiteY4-15614" fmla="*/ 2063143 h 3496775"/>
              <a:gd name="connsiteX5-15615" fmla="*/ 151635 w 3248648"/>
              <a:gd name="connsiteY5-15616" fmla="*/ 1952864 h 3496775"/>
              <a:gd name="connsiteX6-15617" fmla="*/ 188394 w 3248648"/>
              <a:gd name="connsiteY6-15618" fmla="*/ 2003409 h 3496775"/>
              <a:gd name="connsiteX7-15619" fmla="*/ 202179 w 3248648"/>
              <a:gd name="connsiteY7-15620" fmla="*/ 1856369 h 3496775"/>
              <a:gd name="connsiteX8-15621" fmla="*/ 280294 w 3248648"/>
              <a:gd name="connsiteY8-15622" fmla="*/ 2269917 h 3496775"/>
              <a:gd name="connsiteX9-15623" fmla="*/ 36760 w 3248648"/>
              <a:gd name="connsiteY9-15624" fmla="*/ 2550211 h 3496775"/>
              <a:gd name="connsiteX10-15625" fmla="*/ 45950 w 3248648"/>
              <a:gd name="connsiteY10-15626" fmla="*/ 3363521 h 3496775"/>
              <a:gd name="connsiteX11-15627" fmla="*/ 105685 w 3248648"/>
              <a:gd name="connsiteY11-15628" fmla="*/ 3326761 h 3496775"/>
              <a:gd name="connsiteX12-15629" fmla="*/ 133255 w 3248648"/>
              <a:gd name="connsiteY12-15630" fmla="*/ 3469206 h 3496775"/>
              <a:gd name="connsiteX13-15631" fmla="*/ 298674 w 3248648"/>
              <a:gd name="connsiteY13-15632" fmla="*/ 3464611 h 3496775"/>
              <a:gd name="connsiteX14-15633" fmla="*/ 353813 w 3248648"/>
              <a:gd name="connsiteY14-15634" fmla="*/ 3427851 h 3496775"/>
              <a:gd name="connsiteX15-15635" fmla="*/ 174609 w 3248648"/>
              <a:gd name="connsiteY15-15636" fmla="*/ 3276217 h 3496775"/>
              <a:gd name="connsiteX16-15637" fmla="*/ 170014 w 3248648"/>
              <a:gd name="connsiteY16-15638" fmla="*/ 2720225 h 3496775"/>
              <a:gd name="connsiteX17-15639" fmla="*/ 390573 w 3248648"/>
              <a:gd name="connsiteY17-15640" fmla="*/ 2605350 h 3496775"/>
              <a:gd name="connsiteX18-15641" fmla="*/ 298674 w 3248648"/>
              <a:gd name="connsiteY18-15642" fmla="*/ 2734010 h 3496775"/>
              <a:gd name="connsiteX19-15643" fmla="*/ 680057 w 3248648"/>
              <a:gd name="connsiteY19-15644" fmla="*/ 3294597 h 3496775"/>
              <a:gd name="connsiteX20-15645" fmla="*/ 721411 w 3248648"/>
              <a:gd name="connsiteY20-15646" fmla="*/ 3262432 h 3496775"/>
              <a:gd name="connsiteX21-15647" fmla="*/ 735196 w 3248648"/>
              <a:gd name="connsiteY21-15648" fmla="*/ 3363521 h 3496775"/>
              <a:gd name="connsiteX22-15649" fmla="*/ 928185 w 3248648"/>
              <a:gd name="connsiteY22-15650" fmla="*/ 3363521 h 3496775"/>
              <a:gd name="connsiteX23-15651" fmla="*/ 974135 w 3248648"/>
              <a:gd name="connsiteY23-15652" fmla="*/ 3331356 h 3496775"/>
              <a:gd name="connsiteX24-15653" fmla="*/ 758171 w 3248648"/>
              <a:gd name="connsiteY24-15654" fmla="*/ 3193507 h 3496775"/>
              <a:gd name="connsiteX25-15655" fmla="*/ 510043 w 3248648"/>
              <a:gd name="connsiteY25-15656" fmla="*/ 2821314 h 3496775"/>
              <a:gd name="connsiteX26-15657" fmla="*/ 519233 w 3248648"/>
              <a:gd name="connsiteY26-15658" fmla="*/ 2738605 h 3496775"/>
              <a:gd name="connsiteX27-15659" fmla="*/ 914400 w 3248648"/>
              <a:gd name="connsiteY27-15660" fmla="*/ 2334247 h 3496775"/>
              <a:gd name="connsiteX28-15661" fmla="*/ 1709331 w 3248648"/>
              <a:gd name="connsiteY28-15662" fmla="*/ 2380197 h 3496775"/>
              <a:gd name="connsiteX29-15663" fmla="*/ 1585267 w 3248648"/>
              <a:gd name="connsiteY29-15664" fmla="*/ 3248647 h 3496775"/>
              <a:gd name="connsiteX30-15665" fmla="*/ 1622026 w 3248648"/>
              <a:gd name="connsiteY30-15666" fmla="*/ 3239457 h 3496775"/>
              <a:gd name="connsiteX31-15667" fmla="*/ 1617432 w 3248648"/>
              <a:gd name="connsiteY31-15668" fmla="*/ 3386496 h 3496775"/>
              <a:gd name="connsiteX32-15669" fmla="*/ 1824205 w 3248648"/>
              <a:gd name="connsiteY32-15670" fmla="*/ 3450826 h 3496775"/>
              <a:gd name="connsiteX33-15671" fmla="*/ 1856370 w 3248648"/>
              <a:gd name="connsiteY33-15672" fmla="*/ 3391091 h 3496775"/>
              <a:gd name="connsiteX34-15673" fmla="*/ 1718521 w 3248648"/>
              <a:gd name="connsiteY34-15674" fmla="*/ 3303786 h 3496775"/>
              <a:gd name="connsiteX35-15675" fmla="*/ 1746091 w 3248648"/>
              <a:gd name="connsiteY35-15676" fmla="*/ 2908619 h 3496775"/>
              <a:gd name="connsiteX36-15677" fmla="*/ 1870155 w 3248648"/>
              <a:gd name="connsiteY36-15678" fmla="*/ 2623730 h 3496775"/>
              <a:gd name="connsiteX37-15679" fmla="*/ 1975840 w 3248648"/>
              <a:gd name="connsiteY37-15680" fmla="*/ 2844289 h 3496775"/>
              <a:gd name="connsiteX38-15681" fmla="*/ 2058549 w 3248648"/>
              <a:gd name="connsiteY38-15682" fmla="*/ 3060253 h 3496775"/>
              <a:gd name="connsiteX39-15683" fmla="*/ 2104499 w 3248648"/>
              <a:gd name="connsiteY39-15684" fmla="*/ 3358926 h 3496775"/>
              <a:gd name="connsiteX40-15685" fmla="*/ 2141259 w 3248648"/>
              <a:gd name="connsiteY40-15686" fmla="*/ 3326761 h 3496775"/>
              <a:gd name="connsiteX41-15687" fmla="*/ 2168828 w 3248648"/>
              <a:gd name="connsiteY41-15688" fmla="*/ 3496775 h 3496775"/>
              <a:gd name="connsiteX42-15689" fmla="*/ 2325058 w 3248648"/>
              <a:gd name="connsiteY42-15690" fmla="*/ 3496775 h 3496775"/>
              <a:gd name="connsiteX43-15691" fmla="*/ 2380197 w 3248648"/>
              <a:gd name="connsiteY43-15692" fmla="*/ 3455421 h 3496775"/>
              <a:gd name="connsiteX44-15693" fmla="*/ 2219373 w 3248648"/>
              <a:gd name="connsiteY44-15694" fmla="*/ 3358926 h 3496775"/>
              <a:gd name="connsiteX45-15695" fmla="*/ 2145854 w 3248648"/>
              <a:gd name="connsiteY45-15696" fmla="*/ 3087823 h 3496775"/>
              <a:gd name="connsiteX46-15697" fmla="*/ 2072334 w 3248648"/>
              <a:gd name="connsiteY46-15698" fmla="*/ 2609945 h 3496775"/>
              <a:gd name="connsiteX47-15699" fmla="*/ 2072334 w 3248648"/>
              <a:gd name="connsiteY47-15700" fmla="*/ 2357222 h 3496775"/>
              <a:gd name="connsiteX48-15701" fmla="*/ 2348033 w 3248648"/>
              <a:gd name="connsiteY48-15702" fmla="*/ 2173423 h 3496775"/>
              <a:gd name="connsiteX49-15703" fmla="*/ 2609946 w 3248648"/>
              <a:gd name="connsiteY49-15704" fmla="*/ 1787445 h 3496775"/>
              <a:gd name="connsiteX50-15705" fmla="*/ 2651301 w 3248648"/>
              <a:gd name="connsiteY50-15706" fmla="*/ 1438227 h 3496775"/>
              <a:gd name="connsiteX51-15707" fmla="*/ 2798340 w 3248648"/>
              <a:gd name="connsiteY51-15708" fmla="*/ 1387682 h 3496775"/>
              <a:gd name="connsiteX52-15709" fmla="*/ 2779960 w 3248648"/>
              <a:gd name="connsiteY52-15710" fmla="*/ 1291187 h 3496775"/>
              <a:gd name="connsiteX53-15711" fmla="*/ 2770770 w 3248648"/>
              <a:gd name="connsiteY53-15712" fmla="*/ 1231453 h 3496775"/>
              <a:gd name="connsiteX54-15713" fmla="*/ 2775365 w 3248648"/>
              <a:gd name="connsiteY54-15714" fmla="*/ 1102793 h 3496775"/>
              <a:gd name="connsiteX55-15715" fmla="*/ 2853480 w 3248648"/>
              <a:gd name="connsiteY55-15716" fmla="*/ 1185503 h 3496775"/>
              <a:gd name="connsiteX56-15717" fmla="*/ 2807530 w 3248648"/>
              <a:gd name="connsiteY56-15718" fmla="*/ 1066034 h 3496775"/>
              <a:gd name="connsiteX57-15719" fmla="*/ 2835100 w 3248648"/>
              <a:gd name="connsiteY57-15720" fmla="*/ 1020084 h 3496775"/>
              <a:gd name="connsiteX58-15721" fmla="*/ 2986734 w 3248648"/>
              <a:gd name="connsiteY58-15722" fmla="*/ 771955 h 3496775"/>
              <a:gd name="connsiteX59-15723" fmla="*/ 2729415 w 3248648"/>
              <a:gd name="connsiteY59-15724" fmla="*/ 868450 h 3496775"/>
              <a:gd name="connsiteX60-15725" fmla="*/ 3074039 w 3248648"/>
              <a:gd name="connsiteY60-15726" fmla="*/ 496257 h 3496775"/>
              <a:gd name="connsiteX61-15727" fmla="*/ 3248648 w 3248648"/>
              <a:gd name="connsiteY61-15728" fmla="*/ 27569 h 3496775"/>
              <a:gd name="connsiteX62-15729" fmla="*/ 3119988 w 3248648"/>
              <a:gd name="connsiteY62-15730" fmla="*/ 312458 h 3496775"/>
              <a:gd name="connsiteX63-15731" fmla="*/ 3074039 w 3248648"/>
              <a:gd name="connsiteY63-15732" fmla="*/ 27569 h 3496775"/>
              <a:gd name="connsiteX64-15733" fmla="*/ 3046469 w 3248648"/>
              <a:gd name="connsiteY64-15734" fmla="*/ 385977 h 3496775"/>
              <a:gd name="connsiteX65-15735" fmla="*/ 2968354 w 3248648"/>
              <a:gd name="connsiteY65-15736" fmla="*/ 464092 h 3496775"/>
              <a:gd name="connsiteX66-15737" fmla="*/ 2844290 w 3248648"/>
              <a:gd name="connsiteY66-15738" fmla="*/ 73519 h 3496775"/>
              <a:gd name="connsiteX67-15739" fmla="*/ 2876455 w 3248648"/>
              <a:gd name="connsiteY67-15740" fmla="*/ 523827 h 3496775"/>
              <a:gd name="connsiteX68-15741" fmla="*/ 2715630 w 3248648"/>
              <a:gd name="connsiteY68-15742" fmla="*/ 730601 h 3496775"/>
              <a:gd name="connsiteX69-15743" fmla="*/ 2660491 w 3248648"/>
              <a:gd name="connsiteY69-15744" fmla="*/ 583561 h 3496775"/>
              <a:gd name="connsiteX70-15745" fmla="*/ 2660491 w 3248648"/>
              <a:gd name="connsiteY70-15746" fmla="*/ 441117 h 3496775"/>
              <a:gd name="connsiteX71-15747" fmla="*/ 2586971 w 3248648"/>
              <a:gd name="connsiteY71-15748" fmla="*/ 643296 h 3496775"/>
              <a:gd name="connsiteX72-15749" fmla="*/ 2637516 w 3248648"/>
              <a:gd name="connsiteY72-15750" fmla="*/ 776550 h 3496775"/>
              <a:gd name="connsiteX73-15751" fmla="*/ 2632921 w 3248648"/>
              <a:gd name="connsiteY73-15752" fmla="*/ 836285 h 3496775"/>
              <a:gd name="connsiteX74-15753" fmla="*/ 2481287 w 3248648"/>
              <a:gd name="connsiteY74-15754" fmla="*/ 854665 h 3496775"/>
              <a:gd name="connsiteX75-15755" fmla="*/ 2393982 w 3248648"/>
              <a:gd name="connsiteY75-15756" fmla="*/ 753575 h 3496775"/>
              <a:gd name="connsiteX76-15757" fmla="*/ 2439932 w 3248648"/>
              <a:gd name="connsiteY76-15758" fmla="*/ 597346 h 3496775"/>
              <a:gd name="connsiteX77-15759" fmla="*/ 2430742 w 3248648"/>
              <a:gd name="connsiteY77-15760" fmla="*/ 431927 h 3496775"/>
              <a:gd name="connsiteX78-15761" fmla="*/ 2325058 w 3248648"/>
              <a:gd name="connsiteY78-15762" fmla="*/ 689246 h 3496775"/>
              <a:gd name="connsiteX79-15763" fmla="*/ 2040169 w 3248648"/>
              <a:gd name="connsiteY79-15764" fmla="*/ 459497 h 3496775"/>
              <a:gd name="connsiteX80-15765" fmla="*/ 2079139 w 3248648"/>
              <a:gd name="connsiteY80-15766" fmla="*/ 379171 h 3496775"/>
              <a:gd name="connsiteX81-15767" fmla="*/ 2305379 w 3248648"/>
              <a:gd name="connsiteY81-15768" fmla="*/ 238764 h 3496775"/>
              <a:gd name="connsiteX82-15769" fmla="*/ 2159866 w 3248648"/>
              <a:gd name="connsiteY82-15770" fmla="*/ 286067 h 3496775"/>
              <a:gd name="connsiteX83-15771" fmla="*/ 2035574 w 3248648"/>
              <a:gd name="connsiteY83-15772" fmla="*/ 307863 h 3496775"/>
              <a:gd name="connsiteX84-15773" fmla="*/ 2047899 w 3248648"/>
              <a:gd name="connsiteY84-15774" fmla="*/ 174099 h 3496775"/>
              <a:gd name="connsiteX85-15775" fmla="*/ 2126456 w 3248648"/>
              <a:gd name="connsiteY85-15776" fmla="*/ 0 h 3496775"/>
              <a:gd name="connsiteX86-15777" fmla="*/ 1966650 w 3248648"/>
              <a:gd name="connsiteY86-15778" fmla="*/ 257318 h 3496775"/>
              <a:gd name="connsiteX87-15779" fmla="*/ 1936870 w 3248648"/>
              <a:gd name="connsiteY87-15780" fmla="*/ 32164 h 3496775"/>
              <a:gd name="connsiteX88-15781" fmla="*/ 1901275 w 3248648"/>
              <a:gd name="connsiteY88-15782" fmla="*/ 208756 h 3496775"/>
              <a:gd name="connsiteX89-15783" fmla="*/ 1931363 w 3248648"/>
              <a:gd name="connsiteY89-15784" fmla="*/ 367315 h 3496775"/>
              <a:gd name="connsiteX90-15785" fmla="*/ 1837294 w 3248648"/>
              <a:gd name="connsiteY90-15786" fmla="*/ 288733 h 3496775"/>
              <a:gd name="connsiteX91-15787" fmla="*/ 1776782 w 3248648"/>
              <a:gd name="connsiteY91-15788" fmla="*/ 138130 h 3496775"/>
              <a:gd name="connsiteX92-15789" fmla="*/ 1812524 w 3248648"/>
              <a:gd name="connsiteY92-15790" fmla="*/ 363351 h 3496775"/>
              <a:gd name="connsiteX93-15791" fmla="*/ 2358415 w 3248648"/>
              <a:gd name="connsiteY93-15792" fmla="*/ 907420 h 3496775"/>
              <a:gd name="connsiteX94-15793" fmla="*/ 2235543 w 3248648"/>
              <a:gd name="connsiteY94-15794" fmla="*/ 830779 h 3496775"/>
              <a:gd name="connsiteX95-15795" fmla="*/ 2065635 w 3248648"/>
              <a:gd name="connsiteY95-15796" fmla="*/ 746314 h 3496775"/>
              <a:gd name="connsiteX96-15797" fmla="*/ 2108531 w 3248648"/>
              <a:gd name="connsiteY96-15798" fmla="*/ 998194 h 3496775"/>
              <a:gd name="connsiteX97-15799" fmla="*/ 2259254 w 3248648"/>
              <a:gd name="connsiteY97-15800" fmla="*/ 1067227 h 3496775"/>
              <a:gd name="connsiteX98-15801" fmla="*/ 2285163 w 3248648"/>
              <a:gd name="connsiteY98-15802" fmla="*/ 1144483 h 3496775"/>
              <a:gd name="connsiteX99-15803" fmla="*/ 2187208 w 3248648"/>
              <a:gd name="connsiteY99-15804" fmla="*/ 1396872 h 3496775"/>
              <a:gd name="connsiteX100-15805" fmla="*/ 1962055 w 3248648"/>
              <a:gd name="connsiteY100-15806" fmla="*/ 1419847 h 3496775"/>
              <a:gd name="connsiteX101-15807" fmla="*/ 1658786 w 3248648"/>
              <a:gd name="connsiteY101-15808" fmla="*/ 1452012 h 3496775"/>
              <a:gd name="connsiteX102-15809" fmla="*/ 514638 w 3248648"/>
              <a:gd name="connsiteY102-15810" fmla="*/ 1433632 h 3496775"/>
              <a:gd name="connsiteX0-15811" fmla="*/ 514638 w 3248648"/>
              <a:gd name="connsiteY0-15812" fmla="*/ 1433632 h 3496775"/>
              <a:gd name="connsiteX1-15813" fmla="*/ 514638 w 3248648"/>
              <a:gd name="connsiteY1-15814" fmla="*/ 1433632 h 3496775"/>
              <a:gd name="connsiteX2-15815" fmla="*/ 202179 w 3248648"/>
              <a:gd name="connsiteY2-15816" fmla="*/ 1603646 h 3496775"/>
              <a:gd name="connsiteX3-15817" fmla="*/ 18380 w 3248648"/>
              <a:gd name="connsiteY3-15818" fmla="*/ 1787445 h 3496775"/>
              <a:gd name="connsiteX4-15819" fmla="*/ 0 w 3248648"/>
              <a:gd name="connsiteY4-15820" fmla="*/ 2063143 h 3496775"/>
              <a:gd name="connsiteX5-15821" fmla="*/ 151635 w 3248648"/>
              <a:gd name="connsiteY5-15822" fmla="*/ 1952864 h 3496775"/>
              <a:gd name="connsiteX6-15823" fmla="*/ 188394 w 3248648"/>
              <a:gd name="connsiteY6-15824" fmla="*/ 2003409 h 3496775"/>
              <a:gd name="connsiteX7-15825" fmla="*/ 202179 w 3248648"/>
              <a:gd name="connsiteY7-15826" fmla="*/ 1856369 h 3496775"/>
              <a:gd name="connsiteX8-15827" fmla="*/ 280294 w 3248648"/>
              <a:gd name="connsiteY8-15828" fmla="*/ 2269917 h 3496775"/>
              <a:gd name="connsiteX9-15829" fmla="*/ 36760 w 3248648"/>
              <a:gd name="connsiteY9-15830" fmla="*/ 2550211 h 3496775"/>
              <a:gd name="connsiteX10-15831" fmla="*/ 45950 w 3248648"/>
              <a:gd name="connsiteY10-15832" fmla="*/ 3363521 h 3496775"/>
              <a:gd name="connsiteX11-15833" fmla="*/ 105685 w 3248648"/>
              <a:gd name="connsiteY11-15834" fmla="*/ 3326761 h 3496775"/>
              <a:gd name="connsiteX12-15835" fmla="*/ 133255 w 3248648"/>
              <a:gd name="connsiteY12-15836" fmla="*/ 3469206 h 3496775"/>
              <a:gd name="connsiteX13-15837" fmla="*/ 298674 w 3248648"/>
              <a:gd name="connsiteY13-15838" fmla="*/ 3464611 h 3496775"/>
              <a:gd name="connsiteX14-15839" fmla="*/ 353813 w 3248648"/>
              <a:gd name="connsiteY14-15840" fmla="*/ 3427851 h 3496775"/>
              <a:gd name="connsiteX15-15841" fmla="*/ 174609 w 3248648"/>
              <a:gd name="connsiteY15-15842" fmla="*/ 3276217 h 3496775"/>
              <a:gd name="connsiteX16-15843" fmla="*/ 170014 w 3248648"/>
              <a:gd name="connsiteY16-15844" fmla="*/ 2720225 h 3496775"/>
              <a:gd name="connsiteX17-15845" fmla="*/ 390573 w 3248648"/>
              <a:gd name="connsiteY17-15846" fmla="*/ 2605350 h 3496775"/>
              <a:gd name="connsiteX18-15847" fmla="*/ 298674 w 3248648"/>
              <a:gd name="connsiteY18-15848" fmla="*/ 2734010 h 3496775"/>
              <a:gd name="connsiteX19-15849" fmla="*/ 680057 w 3248648"/>
              <a:gd name="connsiteY19-15850" fmla="*/ 3294597 h 3496775"/>
              <a:gd name="connsiteX20-15851" fmla="*/ 721411 w 3248648"/>
              <a:gd name="connsiteY20-15852" fmla="*/ 3262432 h 3496775"/>
              <a:gd name="connsiteX21-15853" fmla="*/ 735196 w 3248648"/>
              <a:gd name="connsiteY21-15854" fmla="*/ 3363521 h 3496775"/>
              <a:gd name="connsiteX22-15855" fmla="*/ 928185 w 3248648"/>
              <a:gd name="connsiteY22-15856" fmla="*/ 3363521 h 3496775"/>
              <a:gd name="connsiteX23-15857" fmla="*/ 974135 w 3248648"/>
              <a:gd name="connsiteY23-15858" fmla="*/ 3331356 h 3496775"/>
              <a:gd name="connsiteX24-15859" fmla="*/ 758171 w 3248648"/>
              <a:gd name="connsiteY24-15860" fmla="*/ 3193507 h 3496775"/>
              <a:gd name="connsiteX25-15861" fmla="*/ 510043 w 3248648"/>
              <a:gd name="connsiteY25-15862" fmla="*/ 2821314 h 3496775"/>
              <a:gd name="connsiteX26-15863" fmla="*/ 519233 w 3248648"/>
              <a:gd name="connsiteY26-15864" fmla="*/ 2738605 h 3496775"/>
              <a:gd name="connsiteX27-15865" fmla="*/ 914400 w 3248648"/>
              <a:gd name="connsiteY27-15866" fmla="*/ 2334247 h 3496775"/>
              <a:gd name="connsiteX28-15867" fmla="*/ 1709331 w 3248648"/>
              <a:gd name="connsiteY28-15868" fmla="*/ 2380197 h 3496775"/>
              <a:gd name="connsiteX29-15869" fmla="*/ 1585267 w 3248648"/>
              <a:gd name="connsiteY29-15870" fmla="*/ 3248647 h 3496775"/>
              <a:gd name="connsiteX30-15871" fmla="*/ 1622026 w 3248648"/>
              <a:gd name="connsiteY30-15872" fmla="*/ 3239457 h 3496775"/>
              <a:gd name="connsiteX31-15873" fmla="*/ 1617432 w 3248648"/>
              <a:gd name="connsiteY31-15874" fmla="*/ 3386496 h 3496775"/>
              <a:gd name="connsiteX32-15875" fmla="*/ 1824205 w 3248648"/>
              <a:gd name="connsiteY32-15876" fmla="*/ 3450826 h 3496775"/>
              <a:gd name="connsiteX33-15877" fmla="*/ 1856370 w 3248648"/>
              <a:gd name="connsiteY33-15878" fmla="*/ 3391091 h 3496775"/>
              <a:gd name="connsiteX34-15879" fmla="*/ 1718521 w 3248648"/>
              <a:gd name="connsiteY34-15880" fmla="*/ 3303786 h 3496775"/>
              <a:gd name="connsiteX35-15881" fmla="*/ 1746091 w 3248648"/>
              <a:gd name="connsiteY35-15882" fmla="*/ 2908619 h 3496775"/>
              <a:gd name="connsiteX36-15883" fmla="*/ 1870155 w 3248648"/>
              <a:gd name="connsiteY36-15884" fmla="*/ 2623730 h 3496775"/>
              <a:gd name="connsiteX37-15885" fmla="*/ 1975840 w 3248648"/>
              <a:gd name="connsiteY37-15886" fmla="*/ 2844289 h 3496775"/>
              <a:gd name="connsiteX38-15887" fmla="*/ 2058549 w 3248648"/>
              <a:gd name="connsiteY38-15888" fmla="*/ 3060253 h 3496775"/>
              <a:gd name="connsiteX39-15889" fmla="*/ 2104499 w 3248648"/>
              <a:gd name="connsiteY39-15890" fmla="*/ 3358926 h 3496775"/>
              <a:gd name="connsiteX40-15891" fmla="*/ 2141259 w 3248648"/>
              <a:gd name="connsiteY40-15892" fmla="*/ 3326761 h 3496775"/>
              <a:gd name="connsiteX41-15893" fmla="*/ 2168828 w 3248648"/>
              <a:gd name="connsiteY41-15894" fmla="*/ 3496775 h 3496775"/>
              <a:gd name="connsiteX42-15895" fmla="*/ 2325058 w 3248648"/>
              <a:gd name="connsiteY42-15896" fmla="*/ 3496775 h 3496775"/>
              <a:gd name="connsiteX43-15897" fmla="*/ 2380197 w 3248648"/>
              <a:gd name="connsiteY43-15898" fmla="*/ 3455421 h 3496775"/>
              <a:gd name="connsiteX44-15899" fmla="*/ 2219373 w 3248648"/>
              <a:gd name="connsiteY44-15900" fmla="*/ 3358926 h 3496775"/>
              <a:gd name="connsiteX45-15901" fmla="*/ 2145854 w 3248648"/>
              <a:gd name="connsiteY45-15902" fmla="*/ 3087823 h 3496775"/>
              <a:gd name="connsiteX46-15903" fmla="*/ 2072334 w 3248648"/>
              <a:gd name="connsiteY46-15904" fmla="*/ 2609945 h 3496775"/>
              <a:gd name="connsiteX47-15905" fmla="*/ 2072334 w 3248648"/>
              <a:gd name="connsiteY47-15906" fmla="*/ 2357222 h 3496775"/>
              <a:gd name="connsiteX48-15907" fmla="*/ 2348033 w 3248648"/>
              <a:gd name="connsiteY48-15908" fmla="*/ 2173423 h 3496775"/>
              <a:gd name="connsiteX49-15909" fmla="*/ 2609946 w 3248648"/>
              <a:gd name="connsiteY49-15910" fmla="*/ 1787445 h 3496775"/>
              <a:gd name="connsiteX50-15911" fmla="*/ 2651301 w 3248648"/>
              <a:gd name="connsiteY50-15912" fmla="*/ 1438227 h 3496775"/>
              <a:gd name="connsiteX51-15913" fmla="*/ 2798340 w 3248648"/>
              <a:gd name="connsiteY51-15914" fmla="*/ 1387682 h 3496775"/>
              <a:gd name="connsiteX52-15915" fmla="*/ 2779960 w 3248648"/>
              <a:gd name="connsiteY52-15916" fmla="*/ 1291187 h 3496775"/>
              <a:gd name="connsiteX53-15917" fmla="*/ 2770770 w 3248648"/>
              <a:gd name="connsiteY53-15918" fmla="*/ 1231453 h 3496775"/>
              <a:gd name="connsiteX54-15919" fmla="*/ 2775365 w 3248648"/>
              <a:gd name="connsiteY54-15920" fmla="*/ 1102793 h 3496775"/>
              <a:gd name="connsiteX55-15921" fmla="*/ 2853480 w 3248648"/>
              <a:gd name="connsiteY55-15922" fmla="*/ 1185503 h 3496775"/>
              <a:gd name="connsiteX56-15923" fmla="*/ 2807530 w 3248648"/>
              <a:gd name="connsiteY56-15924" fmla="*/ 1066034 h 3496775"/>
              <a:gd name="connsiteX57-15925" fmla="*/ 2835100 w 3248648"/>
              <a:gd name="connsiteY57-15926" fmla="*/ 1020084 h 3496775"/>
              <a:gd name="connsiteX58-15927" fmla="*/ 2986734 w 3248648"/>
              <a:gd name="connsiteY58-15928" fmla="*/ 771955 h 3496775"/>
              <a:gd name="connsiteX59-15929" fmla="*/ 2729415 w 3248648"/>
              <a:gd name="connsiteY59-15930" fmla="*/ 868450 h 3496775"/>
              <a:gd name="connsiteX60-15931" fmla="*/ 3074039 w 3248648"/>
              <a:gd name="connsiteY60-15932" fmla="*/ 496257 h 3496775"/>
              <a:gd name="connsiteX61-15933" fmla="*/ 3248648 w 3248648"/>
              <a:gd name="connsiteY61-15934" fmla="*/ 27569 h 3496775"/>
              <a:gd name="connsiteX62-15935" fmla="*/ 3119988 w 3248648"/>
              <a:gd name="connsiteY62-15936" fmla="*/ 312458 h 3496775"/>
              <a:gd name="connsiteX63-15937" fmla="*/ 3074039 w 3248648"/>
              <a:gd name="connsiteY63-15938" fmla="*/ 27569 h 3496775"/>
              <a:gd name="connsiteX64-15939" fmla="*/ 3046469 w 3248648"/>
              <a:gd name="connsiteY64-15940" fmla="*/ 385977 h 3496775"/>
              <a:gd name="connsiteX65-15941" fmla="*/ 2968354 w 3248648"/>
              <a:gd name="connsiteY65-15942" fmla="*/ 464092 h 3496775"/>
              <a:gd name="connsiteX66-15943" fmla="*/ 2844290 w 3248648"/>
              <a:gd name="connsiteY66-15944" fmla="*/ 73519 h 3496775"/>
              <a:gd name="connsiteX67-15945" fmla="*/ 2876455 w 3248648"/>
              <a:gd name="connsiteY67-15946" fmla="*/ 523827 h 3496775"/>
              <a:gd name="connsiteX68-15947" fmla="*/ 2715630 w 3248648"/>
              <a:gd name="connsiteY68-15948" fmla="*/ 730601 h 3496775"/>
              <a:gd name="connsiteX69-15949" fmla="*/ 2660491 w 3248648"/>
              <a:gd name="connsiteY69-15950" fmla="*/ 583561 h 3496775"/>
              <a:gd name="connsiteX70-15951" fmla="*/ 2660491 w 3248648"/>
              <a:gd name="connsiteY70-15952" fmla="*/ 441117 h 3496775"/>
              <a:gd name="connsiteX71-15953" fmla="*/ 2586971 w 3248648"/>
              <a:gd name="connsiteY71-15954" fmla="*/ 643296 h 3496775"/>
              <a:gd name="connsiteX72-15955" fmla="*/ 2637516 w 3248648"/>
              <a:gd name="connsiteY72-15956" fmla="*/ 776550 h 3496775"/>
              <a:gd name="connsiteX73-15957" fmla="*/ 2632921 w 3248648"/>
              <a:gd name="connsiteY73-15958" fmla="*/ 836285 h 3496775"/>
              <a:gd name="connsiteX74-15959" fmla="*/ 2481287 w 3248648"/>
              <a:gd name="connsiteY74-15960" fmla="*/ 854665 h 3496775"/>
              <a:gd name="connsiteX75-15961" fmla="*/ 2393982 w 3248648"/>
              <a:gd name="connsiteY75-15962" fmla="*/ 753575 h 3496775"/>
              <a:gd name="connsiteX76-15963" fmla="*/ 2439932 w 3248648"/>
              <a:gd name="connsiteY76-15964" fmla="*/ 597346 h 3496775"/>
              <a:gd name="connsiteX77-15965" fmla="*/ 2430742 w 3248648"/>
              <a:gd name="connsiteY77-15966" fmla="*/ 431927 h 3496775"/>
              <a:gd name="connsiteX78-15967" fmla="*/ 2325058 w 3248648"/>
              <a:gd name="connsiteY78-15968" fmla="*/ 689246 h 3496775"/>
              <a:gd name="connsiteX79-15969" fmla="*/ 2040169 w 3248648"/>
              <a:gd name="connsiteY79-15970" fmla="*/ 459497 h 3496775"/>
              <a:gd name="connsiteX80-15971" fmla="*/ 2079139 w 3248648"/>
              <a:gd name="connsiteY80-15972" fmla="*/ 379171 h 3496775"/>
              <a:gd name="connsiteX81-15973" fmla="*/ 2305379 w 3248648"/>
              <a:gd name="connsiteY81-15974" fmla="*/ 238764 h 3496775"/>
              <a:gd name="connsiteX82-15975" fmla="*/ 2159866 w 3248648"/>
              <a:gd name="connsiteY82-15976" fmla="*/ 286067 h 3496775"/>
              <a:gd name="connsiteX83-15977" fmla="*/ 2035574 w 3248648"/>
              <a:gd name="connsiteY83-15978" fmla="*/ 307863 h 3496775"/>
              <a:gd name="connsiteX84-15979" fmla="*/ 2047899 w 3248648"/>
              <a:gd name="connsiteY84-15980" fmla="*/ 174099 h 3496775"/>
              <a:gd name="connsiteX85-15981" fmla="*/ 2126456 w 3248648"/>
              <a:gd name="connsiteY85-15982" fmla="*/ 0 h 3496775"/>
              <a:gd name="connsiteX86-15983" fmla="*/ 1966650 w 3248648"/>
              <a:gd name="connsiteY86-15984" fmla="*/ 257318 h 3496775"/>
              <a:gd name="connsiteX87-15985" fmla="*/ 1936870 w 3248648"/>
              <a:gd name="connsiteY87-15986" fmla="*/ 32164 h 3496775"/>
              <a:gd name="connsiteX88-15987" fmla="*/ 1901275 w 3248648"/>
              <a:gd name="connsiteY88-15988" fmla="*/ 208756 h 3496775"/>
              <a:gd name="connsiteX89-15989" fmla="*/ 1931363 w 3248648"/>
              <a:gd name="connsiteY89-15990" fmla="*/ 367315 h 3496775"/>
              <a:gd name="connsiteX90-15991" fmla="*/ 1837294 w 3248648"/>
              <a:gd name="connsiteY90-15992" fmla="*/ 288733 h 3496775"/>
              <a:gd name="connsiteX91-15993" fmla="*/ 1776782 w 3248648"/>
              <a:gd name="connsiteY91-15994" fmla="*/ 138130 h 3496775"/>
              <a:gd name="connsiteX92-15995" fmla="*/ 1812524 w 3248648"/>
              <a:gd name="connsiteY92-15996" fmla="*/ 363351 h 3496775"/>
              <a:gd name="connsiteX93-15997" fmla="*/ 2358415 w 3248648"/>
              <a:gd name="connsiteY93-15998" fmla="*/ 907420 h 3496775"/>
              <a:gd name="connsiteX94-15999" fmla="*/ 2235543 w 3248648"/>
              <a:gd name="connsiteY94-16000" fmla="*/ 830779 h 3496775"/>
              <a:gd name="connsiteX95-16001" fmla="*/ 2065635 w 3248648"/>
              <a:gd name="connsiteY95-16002" fmla="*/ 746314 h 3496775"/>
              <a:gd name="connsiteX96-16003" fmla="*/ 2108531 w 3248648"/>
              <a:gd name="connsiteY96-16004" fmla="*/ 998194 h 3496775"/>
              <a:gd name="connsiteX97-16005" fmla="*/ 2259254 w 3248648"/>
              <a:gd name="connsiteY97-16006" fmla="*/ 1067227 h 3496775"/>
              <a:gd name="connsiteX98-16007" fmla="*/ 2285163 w 3248648"/>
              <a:gd name="connsiteY98-16008" fmla="*/ 1144483 h 3496775"/>
              <a:gd name="connsiteX99-16009" fmla="*/ 2187208 w 3248648"/>
              <a:gd name="connsiteY99-16010" fmla="*/ 1396872 h 3496775"/>
              <a:gd name="connsiteX100-16011" fmla="*/ 1962055 w 3248648"/>
              <a:gd name="connsiteY100-16012" fmla="*/ 1419847 h 3496775"/>
              <a:gd name="connsiteX101-16013" fmla="*/ 1658786 w 3248648"/>
              <a:gd name="connsiteY101-16014" fmla="*/ 1452012 h 3496775"/>
              <a:gd name="connsiteX102-16015" fmla="*/ 514638 w 3248648"/>
              <a:gd name="connsiteY102-16016" fmla="*/ 1433632 h 3496775"/>
              <a:gd name="connsiteX0-16017" fmla="*/ 514638 w 3248648"/>
              <a:gd name="connsiteY0-16018" fmla="*/ 1433632 h 3496775"/>
              <a:gd name="connsiteX1-16019" fmla="*/ 514638 w 3248648"/>
              <a:gd name="connsiteY1-16020" fmla="*/ 1433632 h 3496775"/>
              <a:gd name="connsiteX2-16021" fmla="*/ 202179 w 3248648"/>
              <a:gd name="connsiteY2-16022" fmla="*/ 1603646 h 3496775"/>
              <a:gd name="connsiteX3-16023" fmla="*/ 18380 w 3248648"/>
              <a:gd name="connsiteY3-16024" fmla="*/ 1787445 h 3496775"/>
              <a:gd name="connsiteX4-16025" fmla="*/ 0 w 3248648"/>
              <a:gd name="connsiteY4-16026" fmla="*/ 2063143 h 3496775"/>
              <a:gd name="connsiteX5-16027" fmla="*/ 151635 w 3248648"/>
              <a:gd name="connsiteY5-16028" fmla="*/ 1952864 h 3496775"/>
              <a:gd name="connsiteX6-16029" fmla="*/ 188394 w 3248648"/>
              <a:gd name="connsiteY6-16030" fmla="*/ 2003409 h 3496775"/>
              <a:gd name="connsiteX7-16031" fmla="*/ 202179 w 3248648"/>
              <a:gd name="connsiteY7-16032" fmla="*/ 1856369 h 3496775"/>
              <a:gd name="connsiteX8-16033" fmla="*/ 280294 w 3248648"/>
              <a:gd name="connsiteY8-16034" fmla="*/ 2269917 h 3496775"/>
              <a:gd name="connsiteX9-16035" fmla="*/ 36760 w 3248648"/>
              <a:gd name="connsiteY9-16036" fmla="*/ 2550211 h 3496775"/>
              <a:gd name="connsiteX10-16037" fmla="*/ 45950 w 3248648"/>
              <a:gd name="connsiteY10-16038" fmla="*/ 3363521 h 3496775"/>
              <a:gd name="connsiteX11-16039" fmla="*/ 105685 w 3248648"/>
              <a:gd name="connsiteY11-16040" fmla="*/ 3326761 h 3496775"/>
              <a:gd name="connsiteX12-16041" fmla="*/ 133255 w 3248648"/>
              <a:gd name="connsiteY12-16042" fmla="*/ 3469206 h 3496775"/>
              <a:gd name="connsiteX13-16043" fmla="*/ 298674 w 3248648"/>
              <a:gd name="connsiteY13-16044" fmla="*/ 3464611 h 3496775"/>
              <a:gd name="connsiteX14-16045" fmla="*/ 353813 w 3248648"/>
              <a:gd name="connsiteY14-16046" fmla="*/ 3427851 h 3496775"/>
              <a:gd name="connsiteX15-16047" fmla="*/ 174609 w 3248648"/>
              <a:gd name="connsiteY15-16048" fmla="*/ 3276217 h 3496775"/>
              <a:gd name="connsiteX16-16049" fmla="*/ 170014 w 3248648"/>
              <a:gd name="connsiteY16-16050" fmla="*/ 2720225 h 3496775"/>
              <a:gd name="connsiteX17-16051" fmla="*/ 390573 w 3248648"/>
              <a:gd name="connsiteY17-16052" fmla="*/ 2605350 h 3496775"/>
              <a:gd name="connsiteX18-16053" fmla="*/ 298674 w 3248648"/>
              <a:gd name="connsiteY18-16054" fmla="*/ 2734010 h 3496775"/>
              <a:gd name="connsiteX19-16055" fmla="*/ 680057 w 3248648"/>
              <a:gd name="connsiteY19-16056" fmla="*/ 3294597 h 3496775"/>
              <a:gd name="connsiteX20-16057" fmla="*/ 721411 w 3248648"/>
              <a:gd name="connsiteY20-16058" fmla="*/ 3262432 h 3496775"/>
              <a:gd name="connsiteX21-16059" fmla="*/ 735196 w 3248648"/>
              <a:gd name="connsiteY21-16060" fmla="*/ 3363521 h 3496775"/>
              <a:gd name="connsiteX22-16061" fmla="*/ 928185 w 3248648"/>
              <a:gd name="connsiteY22-16062" fmla="*/ 3363521 h 3496775"/>
              <a:gd name="connsiteX23-16063" fmla="*/ 974135 w 3248648"/>
              <a:gd name="connsiteY23-16064" fmla="*/ 3331356 h 3496775"/>
              <a:gd name="connsiteX24-16065" fmla="*/ 758171 w 3248648"/>
              <a:gd name="connsiteY24-16066" fmla="*/ 3193507 h 3496775"/>
              <a:gd name="connsiteX25-16067" fmla="*/ 510043 w 3248648"/>
              <a:gd name="connsiteY25-16068" fmla="*/ 2821314 h 3496775"/>
              <a:gd name="connsiteX26-16069" fmla="*/ 519233 w 3248648"/>
              <a:gd name="connsiteY26-16070" fmla="*/ 2738605 h 3496775"/>
              <a:gd name="connsiteX27-16071" fmla="*/ 914400 w 3248648"/>
              <a:gd name="connsiteY27-16072" fmla="*/ 2334247 h 3496775"/>
              <a:gd name="connsiteX28-16073" fmla="*/ 1709331 w 3248648"/>
              <a:gd name="connsiteY28-16074" fmla="*/ 2380197 h 3496775"/>
              <a:gd name="connsiteX29-16075" fmla="*/ 1585267 w 3248648"/>
              <a:gd name="connsiteY29-16076" fmla="*/ 3248647 h 3496775"/>
              <a:gd name="connsiteX30-16077" fmla="*/ 1622026 w 3248648"/>
              <a:gd name="connsiteY30-16078" fmla="*/ 3239457 h 3496775"/>
              <a:gd name="connsiteX31-16079" fmla="*/ 1617432 w 3248648"/>
              <a:gd name="connsiteY31-16080" fmla="*/ 3386496 h 3496775"/>
              <a:gd name="connsiteX32-16081" fmla="*/ 1824205 w 3248648"/>
              <a:gd name="connsiteY32-16082" fmla="*/ 3450826 h 3496775"/>
              <a:gd name="connsiteX33-16083" fmla="*/ 1856370 w 3248648"/>
              <a:gd name="connsiteY33-16084" fmla="*/ 3391091 h 3496775"/>
              <a:gd name="connsiteX34-16085" fmla="*/ 1718521 w 3248648"/>
              <a:gd name="connsiteY34-16086" fmla="*/ 3303786 h 3496775"/>
              <a:gd name="connsiteX35-16087" fmla="*/ 1746091 w 3248648"/>
              <a:gd name="connsiteY35-16088" fmla="*/ 2908619 h 3496775"/>
              <a:gd name="connsiteX36-16089" fmla="*/ 1870155 w 3248648"/>
              <a:gd name="connsiteY36-16090" fmla="*/ 2623730 h 3496775"/>
              <a:gd name="connsiteX37-16091" fmla="*/ 1975840 w 3248648"/>
              <a:gd name="connsiteY37-16092" fmla="*/ 2844289 h 3496775"/>
              <a:gd name="connsiteX38-16093" fmla="*/ 2058549 w 3248648"/>
              <a:gd name="connsiteY38-16094" fmla="*/ 3060253 h 3496775"/>
              <a:gd name="connsiteX39-16095" fmla="*/ 2104499 w 3248648"/>
              <a:gd name="connsiteY39-16096" fmla="*/ 3358926 h 3496775"/>
              <a:gd name="connsiteX40-16097" fmla="*/ 2141259 w 3248648"/>
              <a:gd name="connsiteY40-16098" fmla="*/ 3326761 h 3496775"/>
              <a:gd name="connsiteX41-16099" fmla="*/ 2168828 w 3248648"/>
              <a:gd name="connsiteY41-16100" fmla="*/ 3496775 h 3496775"/>
              <a:gd name="connsiteX42-16101" fmla="*/ 2325058 w 3248648"/>
              <a:gd name="connsiteY42-16102" fmla="*/ 3496775 h 3496775"/>
              <a:gd name="connsiteX43-16103" fmla="*/ 2380197 w 3248648"/>
              <a:gd name="connsiteY43-16104" fmla="*/ 3455421 h 3496775"/>
              <a:gd name="connsiteX44-16105" fmla="*/ 2219373 w 3248648"/>
              <a:gd name="connsiteY44-16106" fmla="*/ 3358926 h 3496775"/>
              <a:gd name="connsiteX45-16107" fmla="*/ 2145854 w 3248648"/>
              <a:gd name="connsiteY45-16108" fmla="*/ 3087823 h 3496775"/>
              <a:gd name="connsiteX46-16109" fmla="*/ 2072334 w 3248648"/>
              <a:gd name="connsiteY46-16110" fmla="*/ 2609945 h 3496775"/>
              <a:gd name="connsiteX47-16111" fmla="*/ 2072334 w 3248648"/>
              <a:gd name="connsiteY47-16112" fmla="*/ 2357222 h 3496775"/>
              <a:gd name="connsiteX48-16113" fmla="*/ 2348033 w 3248648"/>
              <a:gd name="connsiteY48-16114" fmla="*/ 2173423 h 3496775"/>
              <a:gd name="connsiteX49-16115" fmla="*/ 2609946 w 3248648"/>
              <a:gd name="connsiteY49-16116" fmla="*/ 1787445 h 3496775"/>
              <a:gd name="connsiteX50-16117" fmla="*/ 2651301 w 3248648"/>
              <a:gd name="connsiteY50-16118" fmla="*/ 1438227 h 3496775"/>
              <a:gd name="connsiteX51-16119" fmla="*/ 2798340 w 3248648"/>
              <a:gd name="connsiteY51-16120" fmla="*/ 1387682 h 3496775"/>
              <a:gd name="connsiteX52-16121" fmla="*/ 2779960 w 3248648"/>
              <a:gd name="connsiteY52-16122" fmla="*/ 1291187 h 3496775"/>
              <a:gd name="connsiteX53-16123" fmla="*/ 2770770 w 3248648"/>
              <a:gd name="connsiteY53-16124" fmla="*/ 1231453 h 3496775"/>
              <a:gd name="connsiteX54-16125" fmla="*/ 2775365 w 3248648"/>
              <a:gd name="connsiteY54-16126" fmla="*/ 1102793 h 3496775"/>
              <a:gd name="connsiteX55-16127" fmla="*/ 2853480 w 3248648"/>
              <a:gd name="connsiteY55-16128" fmla="*/ 1185503 h 3496775"/>
              <a:gd name="connsiteX56-16129" fmla="*/ 2807530 w 3248648"/>
              <a:gd name="connsiteY56-16130" fmla="*/ 1066034 h 3496775"/>
              <a:gd name="connsiteX57-16131" fmla="*/ 2835100 w 3248648"/>
              <a:gd name="connsiteY57-16132" fmla="*/ 1020084 h 3496775"/>
              <a:gd name="connsiteX58-16133" fmla="*/ 2986734 w 3248648"/>
              <a:gd name="connsiteY58-16134" fmla="*/ 771955 h 3496775"/>
              <a:gd name="connsiteX59-16135" fmla="*/ 2729415 w 3248648"/>
              <a:gd name="connsiteY59-16136" fmla="*/ 868450 h 3496775"/>
              <a:gd name="connsiteX60-16137" fmla="*/ 3074039 w 3248648"/>
              <a:gd name="connsiteY60-16138" fmla="*/ 496257 h 3496775"/>
              <a:gd name="connsiteX61-16139" fmla="*/ 3248648 w 3248648"/>
              <a:gd name="connsiteY61-16140" fmla="*/ 27569 h 3496775"/>
              <a:gd name="connsiteX62-16141" fmla="*/ 3119988 w 3248648"/>
              <a:gd name="connsiteY62-16142" fmla="*/ 312458 h 3496775"/>
              <a:gd name="connsiteX63-16143" fmla="*/ 3074039 w 3248648"/>
              <a:gd name="connsiteY63-16144" fmla="*/ 27569 h 3496775"/>
              <a:gd name="connsiteX64-16145" fmla="*/ 3046469 w 3248648"/>
              <a:gd name="connsiteY64-16146" fmla="*/ 385977 h 3496775"/>
              <a:gd name="connsiteX65-16147" fmla="*/ 2968354 w 3248648"/>
              <a:gd name="connsiteY65-16148" fmla="*/ 464092 h 3496775"/>
              <a:gd name="connsiteX66-16149" fmla="*/ 2844290 w 3248648"/>
              <a:gd name="connsiteY66-16150" fmla="*/ 73519 h 3496775"/>
              <a:gd name="connsiteX67-16151" fmla="*/ 2876455 w 3248648"/>
              <a:gd name="connsiteY67-16152" fmla="*/ 523827 h 3496775"/>
              <a:gd name="connsiteX68-16153" fmla="*/ 2715630 w 3248648"/>
              <a:gd name="connsiteY68-16154" fmla="*/ 730601 h 3496775"/>
              <a:gd name="connsiteX69-16155" fmla="*/ 2660491 w 3248648"/>
              <a:gd name="connsiteY69-16156" fmla="*/ 583561 h 3496775"/>
              <a:gd name="connsiteX70-16157" fmla="*/ 2660491 w 3248648"/>
              <a:gd name="connsiteY70-16158" fmla="*/ 441117 h 3496775"/>
              <a:gd name="connsiteX71-16159" fmla="*/ 2586971 w 3248648"/>
              <a:gd name="connsiteY71-16160" fmla="*/ 643296 h 3496775"/>
              <a:gd name="connsiteX72-16161" fmla="*/ 2637516 w 3248648"/>
              <a:gd name="connsiteY72-16162" fmla="*/ 776550 h 3496775"/>
              <a:gd name="connsiteX73-16163" fmla="*/ 2632921 w 3248648"/>
              <a:gd name="connsiteY73-16164" fmla="*/ 836285 h 3496775"/>
              <a:gd name="connsiteX74-16165" fmla="*/ 2481287 w 3248648"/>
              <a:gd name="connsiteY74-16166" fmla="*/ 854665 h 3496775"/>
              <a:gd name="connsiteX75-16167" fmla="*/ 2393982 w 3248648"/>
              <a:gd name="connsiteY75-16168" fmla="*/ 753575 h 3496775"/>
              <a:gd name="connsiteX76-16169" fmla="*/ 2439932 w 3248648"/>
              <a:gd name="connsiteY76-16170" fmla="*/ 597346 h 3496775"/>
              <a:gd name="connsiteX77-16171" fmla="*/ 2430742 w 3248648"/>
              <a:gd name="connsiteY77-16172" fmla="*/ 431927 h 3496775"/>
              <a:gd name="connsiteX78-16173" fmla="*/ 2325058 w 3248648"/>
              <a:gd name="connsiteY78-16174" fmla="*/ 689246 h 3496775"/>
              <a:gd name="connsiteX79-16175" fmla="*/ 2040169 w 3248648"/>
              <a:gd name="connsiteY79-16176" fmla="*/ 459497 h 3496775"/>
              <a:gd name="connsiteX80-16177" fmla="*/ 2079139 w 3248648"/>
              <a:gd name="connsiteY80-16178" fmla="*/ 379171 h 3496775"/>
              <a:gd name="connsiteX81-16179" fmla="*/ 2305379 w 3248648"/>
              <a:gd name="connsiteY81-16180" fmla="*/ 238764 h 3496775"/>
              <a:gd name="connsiteX82-16181" fmla="*/ 2167863 w 3248648"/>
              <a:gd name="connsiteY82-16182" fmla="*/ 296731 h 3496775"/>
              <a:gd name="connsiteX83-16183" fmla="*/ 2035574 w 3248648"/>
              <a:gd name="connsiteY83-16184" fmla="*/ 307863 h 3496775"/>
              <a:gd name="connsiteX84-16185" fmla="*/ 2047899 w 3248648"/>
              <a:gd name="connsiteY84-16186" fmla="*/ 174099 h 3496775"/>
              <a:gd name="connsiteX85-16187" fmla="*/ 2126456 w 3248648"/>
              <a:gd name="connsiteY85-16188" fmla="*/ 0 h 3496775"/>
              <a:gd name="connsiteX86-16189" fmla="*/ 1966650 w 3248648"/>
              <a:gd name="connsiteY86-16190" fmla="*/ 257318 h 3496775"/>
              <a:gd name="connsiteX87-16191" fmla="*/ 1936870 w 3248648"/>
              <a:gd name="connsiteY87-16192" fmla="*/ 32164 h 3496775"/>
              <a:gd name="connsiteX88-16193" fmla="*/ 1901275 w 3248648"/>
              <a:gd name="connsiteY88-16194" fmla="*/ 208756 h 3496775"/>
              <a:gd name="connsiteX89-16195" fmla="*/ 1931363 w 3248648"/>
              <a:gd name="connsiteY89-16196" fmla="*/ 367315 h 3496775"/>
              <a:gd name="connsiteX90-16197" fmla="*/ 1837294 w 3248648"/>
              <a:gd name="connsiteY90-16198" fmla="*/ 288733 h 3496775"/>
              <a:gd name="connsiteX91-16199" fmla="*/ 1776782 w 3248648"/>
              <a:gd name="connsiteY91-16200" fmla="*/ 138130 h 3496775"/>
              <a:gd name="connsiteX92-16201" fmla="*/ 1812524 w 3248648"/>
              <a:gd name="connsiteY92-16202" fmla="*/ 363351 h 3496775"/>
              <a:gd name="connsiteX93-16203" fmla="*/ 2358415 w 3248648"/>
              <a:gd name="connsiteY93-16204" fmla="*/ 907420 h 3496775"/>
              <a:gd name="connsiteX94-16205" fmla="*/ 2235543 w 3248648"/>
              <a:gd name="connsiteY94-16206" fmla="*/ 830779 h 3496775"/>
              <a:gd name="connsiteX95-16207" fmla="*/ 2065635 w 3248648"/>
              <a:gd name="connsiteY95-16208" fmla="*/ 746314 h 3496775"/>
              <a:gd name="connsiteX96-16209" fmla="*/ 2108531 w 3248648"/>
              <a:gd name="connsiteY96-16210" fmla="*/ 998194 h 3496775"/>
              <a:gd name="connsiteX97-16211" fmla="*/ 2259254 w 3248648"/>
              <a:gd name="connsiteY97-16212" fmla="*/ 1067227 h 3496775"/>
              <a:gd name="connsiteX98-16213" fmla="*/ 2285163 w 3248648"/>
              <a:gd name="connsiteY98-16214" fmla="*/ 1144483 h 3496775"/>
              <a:gd name="connsiteX99-16215" fmla="*/ 2187208 w 3248648"/>
              <a:gd name="connsiteY99-16216" fmla="*/ 1396872 h 3496775"/>
              <a:gd name="connsiteX100-16217" fmla="*/ 1962055 w 3248648"/>
              <a:gd name="connsiteY100-16218" fmla="*/ 1419847 h 3496775"/>
              <a:gd name="connsiteX101-16219" fmla="*/ 1658786 w 3248648"/>
              <a:gd name="connsiteY101-16220" fmla="*/ 1452012 h 3496775"/>
              <a:gd name="connsiteX102-16221" fmla="*/ 514638 w 3248648"/>
              <a:gd name="connsiteY102-16222" fmla="*/ 1433632 h 3496775"/>
              <a:gd name="connsiteX0-16223" fmla="*/ 514638 w 3248648"/>
              <a:gd name="connsiteY0-16224" fmla="*/ 1433632 h 3496775"/>
              <a:gd name="connsiteX1-16225" fmla="*/ 514638 w 3248648"/>
              <a:gd name="connsiteY1-16226" fmla="*/ 1433632 h 3496775"/>
              <a:gd name="connsiteX2-16227" fmla="*/ 202179 w 3248648"/>
              <a:gd name="connsiteY2-16228" fmla="*/ 1603646 h 3496775"/>
              <a:gd name="connsiteX3-16229" fmla="*/ 18380 w 3248648"/>
              <a:gd name="connsiteY3-16230" fmla="*/ 1787445 h 3496775"/>
              <a:gd name="connsiteX4-16231" fmla="*/ 0 w 3248648"/>
              <a:gd name="connsiteY4-16232" fmla="*/ 2063143 h 3496775"/>
              <a:gd name="connsiteX5-16233" fmla="*/ 151635 w 3248648"/>
              <a:gd name="connsiteY5-16234" fmla="*/ 1952864 h 3496775"/>
              <a:gd name="connsiteX6-16235" fmla="*/ 188394 w 3248648"/>
              <a:gd name="connsiteY6-16236" fmla="*/ 2003409 h 3496775"/>
              <a:gd name="connsiteX7-16237" fmla="*/ 202179 w 3248648"/>
              <a:gd name="connsiteY7-16238" fmla="*/ 1856369 h 3496775"/>
              <a:gd name="connsiteX8-16239" fmla="*/ 280294 w 3248648"/>
              <a:gd name="connsiteY8-16240" fmla="*/ 2269917 h 3496775"/>
              <a:gd name="connsiteX9-16241" fmla="*/ 36760 w 3248648"/>
              <a:gd name="connsiteY9-16242" fmla="*/ 2550211 h 3496775"/>
              <a:gd name="connsiteX10-16243" fmla="*/ 45950 w 3248648"/>
              <a:gd name="connsiteY10-16244" fmla="*/ 3363521 h 3496775"/>
              <a:gd name="connsiteX11-16245" fmla="*/ 105685 w 3248648"/>
              <a:gd name="connsiteY11-16246" fmla="*/ 3326761 h 3496775"/>
              <a:gd name="connsiteX12-16247" fmla="*/ 133255 w 3248648"/>
              <a:gd name="connsiteY12-16248" fmla="*/ 3469206 h 3496775"/>
              <a:gd name="connsiteX13-16249" fmla="*/ 298674 w 3248648"/>
              <a:gd name="connsiteY13-16250" fmla="*/ 3464611 h 3496775"/>
              <a:gd name="connsiteX14-16251" fmla="*/ 353813 w 3248648"/>
              <a:gd name="connsiteY14-16252" fmla="*/ 3427851 h 3496775"/>
              <a:gd name="connsiteX15-16253" fmla="*/ 174609 w 3248648"/>
              <a:gd name="connsiteY15-16254" fmla="*/ 3276217 h 3496775"/>
              <a:gd name="connsiteX16-16255" fmla="*/ 170014 w 3248648"/>
              <a:gd name="connsiteY16-16256" fmla="*/ 2720225 h 3496775"/>
              <a:gd name="connsiteX17-16257" fmla="*/ 390573 w 3248648"/>
              <a:gd name="connsiteY17-16258" fmla="*/ 2605350 h 3496775"/>
              <a:gd name="connsiteX18-16259" fmla="*/ 298674 w 3248648"/>
              <a:gd name="connsiteY18-16260" fmla="*/ 2734010 h 3496775"/>
              <a:gd name="connsiteX19-16261" fmla="*/ 680057 w 3248648"/>
              <a:gd name="connsiteY19-16262" fmla="*/ 3294597 h 3496775"/>
              <a:gd name="connsiteX20-16263" fmla="*/ 721411 w 3248648"/>
              <a:gd name="connsiteY20-16264" fmla="*/ 3262432 h 3496775"/>
              <a:gd name="connsiteX21-16265" fmla="*/ 735196 w 3248648"/>
              <a:gd name="connsiteY21-16266" fmla="*/ 3363521 h 3496775"/>
              <a:gd name="connsiteX22-16267" fmla="*/ 928185 w 3248648"/>
              <a:gd name="connsiteY22-16268" fmla="*/ 3363521 h 3496775"/>
              <a:gd name="connsiteX23-16269" fmla="*/ 974135 w 3248648"/>
              <a:gd name="connsiteY23-16270" fmla="*/ 3331356 h 3496775"/>
              <a:gd name="connsiteX24-16271" fmla="*/ 758171 w 3248648"/>
              <a:gd name="connsiteY24-16272" fmla="*/ 3193507 h 3496775"/>
              <a:gd name="connsiteX25-16273" fmla="*/ 510043 w 3248648"/>
              <a:gd name="connsiteY25-16274" fmla="*/ 2821314 h 3496775"/>
              <a:gd name="connsiteX26-16275" fmla="*/ 519233 w 3248648"/>
              <a:gd name="connsiteY26-16276" fmla="*/ 2738605 h 3496775"/>
              <a:gd name="connsiteX27-16277" fmla="*/ 914400 w 3248648"/>
              <a:gd name="connsiteY27-16278" fmla="*/ 2334247 h 3496775"/>
              <a:gd name="connsiteX28-16279" fmla="*/ 1709331 w 3248648"/>
              <a:gd name="connsiteY28-16280" fmla="*/ 2380197 h 3496775"/>
              <a:gd name="connsiteX29-16281" fmla="*/ 1585267 w 3248648"/>
              <a:gd name="connsiteY29-16282" fmla="*/ 3248647 h 3496775"/>
              <a:gd name="connsiteX30-16283" fmla="*/ 1622026 w 3248648"/>
              <a:gd name="connsiteY30-16284" fmla="*/ 3239457 h 3496775"/>
              <a:gd name="connsiteX31-16285" fmla="*/ 1617432 w 3248648"/>
              <a:gd name="connsiteY31-16286" fmla="*/ 3386496 h 3496775"/>
              <a:gd name="connsiteX32-16287" fmla="*/ 1824205 w 3248648"/>
              <a:gd name="connsiteY32-16288" fmla="*/ 3450826 h 3496775"/>
              <a:gd name="connsiteX33-16289" fmla="*/ 1856370 w 3248648"/>
              <a:gd name="connsiteY33-16290" fmla="*/ 3391091 h 3496775"/>
              <a:gd name="connsiteX34-16291" fmla="*/ 1718521 w 3248648"/>
              <a:gd name="connsiteY34-16292" fmla="*/ 3303786 h 3496775"/>
              <a:gd name="connsiteX35-16293" fmla="*/ 1746091 w 3248648"/>
              <a:gd name="connsiteY35-16294" fmla="*/ 2908619 h 3496775"/>
              <a:gd name="connsiteX36-16295" fmla="*/ 1870155 w 3248648"/>
              <a:gd name="connsiteY36-16296" fmla="*/ 2623730 h 3496775"/>
              <a:gd name="connsiteX37-16297" fmla="*/ 1975840 w 3248648"/>
              <a:gd name="connsiteY37-16298" fmla="*/ 2844289 h 3496775"/>
              <a:gd name="connsiteX38-16299" fmla="*/ 2058549 w 3248648"/>
              <a:gd name="connsiteY38-16300" fmla="*/ 3060253 h 3496775"/>
              <a:gd name="connsiteX39-16301" fmla="*/ 2104499 w 3248648"/>
              <a:gd name="connsiteY39-16302" fmla="*/ 3358926 h 3496775"/>
              <a:gd name="connsiteX40-16303" fmla="*/ 2141259 w 3248648"/>
              <a:gd name="connsiteY40-16304" fmla="*/ 3326761 h 3496775"/>
              <a:gd name="connsiteX41-16305" fmla="*/ 2168828 w 3248648"/>
              <a:gd name="connsiteY41-16306" fmla="*/ 3496775 h 3496775"/>
              <a:gd name="connsiteX42-16307" fmla="*/ 2325058 w 3248648"/>
              <a:gd name="connsiteY42-16308" fmla="*/ 3496775 h 3496775"/>
              <a:gd name="connsiteX43-16309" fmla="*/ 2380197 w 3248648"/>
              <a:gd name="connsiteY43-16310" fmla="*/ 3455421 h 3496775"/>
              <a:gd name="connsiteX44-16311" fmla="*/ 2219373 w 3248648"/>
              <a:gd name="connsiteY44-16312" fmla="*/ 3358926 h 3496775"/>
              <a:gd name="connsiteX45-16313" fmla="*/ 2145854 w 3248648"/>
              <a:gd name="connsiteY45-16314" fmla="*/ 3087823 h 3496775"/>
              <a:gd name="connsiteX46-16315" fmla="*/ 2072334 w 3248648"/>
              <a:gd name="connsiteY46-16316" fmla="*/ 2609945 h 3496775"/>
              <a:gd name="connsiteX47-16317" fmla="*/ 2072334 w 3248648"/>
              <a:gd name="connsiteY47-16318" fmla="*/ 2357222 h 3496775"/>
              <a:gd name="connsiteX48-16319" fmla="*/ 2348033 w 3248648"/>
              <a:gd name="connsiteY48-16320" fmla="*/ 2173423 h 3496775"/>
              <a:gd name="connsiteX49-16321" fmla="*/ 2609946 w 3248648"/>
              <a:gd name="connsiteY49-16322" fmla="*/ 1787445 h 3496775"/>
              <a:gd name="connsiteX50-16323" fmla="*/ 2651301 w 3248648"/>
              <a:gd name="connsiteY50-16324" fmla="*/ 1438227 h 3496775"/>
              <a:gd name="connsiteX51-16325" fmla="*/ 2798340 w 3248648"/>
              <a:gd name="connsiteY51-16326" fmla="*/ 1387682 h 3496775"/>
              <a:gd name="connsiteX52-16327" fmla="*/ 2779960 w 3248648"/>
              <a:gd name="connsiteY52-16328" fmla="*/ 1291187 h 3496775"/>
              <a:gd name="connsiteX53-16329" fmla="*/ 2770770 w 3248648"/>
              <a:gd name="connsiteY53-16330" fmla="*/ 1231453 h 3496775"/>
              <a:gd name="connsiteX54-16331" fmla="*/ 2775365 w 3248648"/>
              <a:gd name="connsiteY54-16332" fmla="*/ 1102793 h 3496775"/>
              <a:gd name="connsiteX55-16333" fmla="*/ 2853480 w 3248648"/>
              <a:gd name="connsiteY55-16334" fmla="*/ 1185503 h 3496775"/>
              <a:gd name="connsiteX56-16335" fmla="*/ 2807530 w 3248648"/>
              <a:gd name="connsiteY56-16336" fmla="*/ 1066034 h 3496775"/>
              <a:gd name="connsiteX57-16337" fmla="*/ 2835100 w 3248648"/>
              <a:gd name="connsiteY57-16338" fmla="*/ 1020084 h 3496775"/>
              <a:gd name="connsiteX58-16339" fmla="*/ 2986734 w 3248648"/>
              <a:gd name="connsiteY58-16340" fmla="*/ 771955 h 3496775"/>
              <a:gd name="connsiteX59-16341" fmla="*/ 2729415 w 3248648"/>
              <a:gd name="connsiteY59-16342" fmla="*/ 868450 h 3496775"/>
              <a:gd name="connsiteX60-16343" fmla="*/ 3074039 w 3248648"/>
              <a:gd name="connsiteY60-16344" fmla="*/ 496257 h 3496775"/>
              <a:gd name="connsiteX61-16345" fmla="*/ 3248648 w 3248648"/>
              <a:gd name="connsiteY61-16346" fmla="*/ 27569 h 3496775"/>
              <a:gd name="connsiteX62-16347" fmla="*/ 3119988 w 3248648"/>
              <a:gd name="connsiteY62-16348" fmla="*/ 312458 h 3496775"/>
              <a:gd name="connsiteX63-16349" fmla="*/ 3074039 w 3248648"/>
              <a:gd name="connsiteY63-16350" fmla="*/ 27569 h 3496775"/>
              <a:gd name="connsiteX64-16351" fmla="*/ 3046469 w 3248648"/>
              <a:gd name="connsiteY64-16352" fmla="*/ 385977 h 3496775"/>
              <a:gd name="connsiteX65-16353" fmla="*/ 2968354 w 3248648"/>
              <a:gd name="connsiteY65-16354" fmla="*/ 464092 h 3496775"/>
              <a:gd name="connsiteX66-16355" fmla="*/ 2844290 w 3248648"/>
              <a:gd name="connsiteY66-16356" fmla="*/ 73519 h 3496775"/>
              <a:gd name="connsiteX67-16357" fmla="*/ 2876455 w 3248648"/>
              <a:gd name="connsiteY67-16358" fmla="*/ 523827 h 3496775"/>
              <a:gd name="connsiteX68-16359" fmla="*/ 2715630 w 3248648"/>
              <a:gd name="connsiteY68-16360" fmla="*/ 730601 h 3496775"/>
              <a:gd name="connsiteX69-16361" fmla="*/ 2660491 w 3248648"/>
              <a:gd name="connsiteY69-16362" fmla="*/ 583561 h 3496775"/>
              <a:gd name="connsiteX70-16363" fmla="*/ 2660491 w 3248648"/>
              <a:gd name="connsiteY70-16364" fmla="*/ 441117 h 3496775"/>
              <a:gd name="connsiteX71-16365" fmla="*/ 2586971 w 3248648"/>
              <a:gd name="connsiteY71-16366" fmla="*/ 643296 h 3496775"/>
              <a:gd name="connsiteX72-16367" fmla="*/ 2637516 w 3248648"/>
              <a:gd name="connsiteY72-16368" fmla="*/ 776550 h 3496775"/>
              <a:gd name="connsiteX73-16369" fmla="*/ 2632921 w 3248648"/>
              <a:gd name="connsiteY73-16370" fmla="*/ 836285 h 3496775"/>
              <a:gd name="connsiteX74-16371" fmla="*/ 2481287 w 3248648"/>
              <a:gd name="connsiteY74-16372" fmla="*/ 854665 h 3496775"/>
              <a:gd name="connsiteX75-16373" fmla="*/ 2393982 w 3248648"/>
              <a:gd name="connsiteY75-16374" fmla="*/ 753575 h 3496775"/>
              <a:gd name="connsiteX76-16375" fmla="*/ 2439932 w 3248648"/>
              <a:gd name="connsiteY76-16376" fmla="*/ 597346 h 3496775"/>
              <a:gd name="connsiteX77-16377" fmla="*/ 2430742 w 3248648"/>
              <a:gd name="connsiteY77-16378" fmla="*/ 431927 h 3496775"/>
              <a:gd name="connsiteX78-16379" fmla="*/ 2325058 w 3248648"/>
              <a:gd name="connsiteY78-16380" fmla="*/ 689246 h 3496775"/>
              <a:gd name="connsiteX79-16381" fmla="*/ 2040169 w 3248648"/>
              <a:gd name="connsiteY79-16382" fmla="*/ 459497 h 3496775"/>
              <a:gd name="connsiteX80-16383" fmla="*/ 2079139 w 3248648"/>
              <a:gd name="connsiteY80-16384" fmla="*/ 379171 h 3496775"/>
              <a:gd name="connsiteX81-16385" fmla="*/ 2305379 w 3248648"/>
              <a:gd name="connsiteY81-16386" fmla="*/ 238764 h 3496775"/>
              <a:gd name="connsiteX82-16387" fmla="*/ 2167863 w 3248648"/>
              <a:gd name="connsiteY82-16388" fmla="*/ 296731 h 3496775"/>
              <a:gd name="connsiteX83-16389" fmla="*/ 2035574 w 3248648"/>
              <a:gd name="connsiteY83-16390" fmla="*/ 307863 h 3496775"/>
              <a:gd name="connsiteX84-16391" fmla="*/ 2047899 w 3248648"/>
              <a:gd name="connsiteY84-16392" fmla="*/ 174099 h 3496775"/>
              <a:gd name="connsiteX85-16393" fmla="*/ 2126456 w 3248648"/>
              <a:gd name="connsiteY85-16394" fmla="*/ 0 h 3496775"/>
              <a:gd name="connsiteX86-16395" fmla="*/ 1966650 w 3248648"/>
              <a:gd name="connsiteY86-16396" fmla="*/ 257318 h 3496775"/>
              <a:gd name="connsiteX87-16397" fmla="*/ 1936870 w 3248648"/>
              <a:gd name="connsiteY87-16398" fmla="*/ 32164 h 3496775"/>
              <a:gd name="connsiteX88-16399" fmla="*/ 1901275 w 3248648"/>
              <a:gd name="connsiteY88-16400" fmla="*/ 208756 h 3496775"/>
              <a:gd name="connsiteX89-16401" fmla="*/ 1931363 w 3248648"/>
              <a:gd name="connsiteY89-16402" fmla="*/ 367315 h 3496775"/>
              <a:gd name="connsiteX90-16403" fmla="*/ 1837294 w 3248648"/>
              <a:gd name="connsiteY90-16404" fmla="*/ 288733 h 3496775"/>
              <a:gd name="connsiteX91-16405" fmla="*/ 1776782 w 3248648"/>
              <a:gd name="connsiteY91-16406" fmla="*/ 138130 h 3496775"/>
              <a:gd name="connsiteX92-16407" fmla="*/ 1812524 w 3248648"/>
              <a:gd name="connsiteY92-16408" fmla="*/ 363351 h 3496775"/>
              <a:gd name="connsiteX93-16409" fmla="*/ 2358415 w 3248648"/>
              <a:gd name="connsiteY93-16410" fmla="*/ 907420 h 3496775"/>
              <a:gd name="connsiteX94-16411" fmla="*/ 2235543 w 3248648"/>
              <a:gd name="connsiteY94-16412" fmla="*/ 830779 h 3496775"/>
              <a:gd name="connsiteX95-16413" fmla="*/ 2065635 w 3248648"/>
              <a:gd name="connsiteY95-16414" fmla="*/ 746314 h 3496775"/>
              <a:gd name="connsiteX96-16415" fmla="*/ 2108531 w 3248648"/>
              <a:gd name="connsiteY96-16416" fmla="*/ 998194 h 3496775"/>
              <a:gd name="connsiteX97-16417" fmla="*/ 2259254 w 3248648"/>
              <a:gd name="connsiteY97-16418" fmla="*/ 1067227 h 3496775"/>
              <a:gd name="connsiteX98-16419" fmla="*/ 2285163 w 3248648"/>
              <a:gd name="connsiteY98-16420" fmla="*/ 1144483 h 3496775"/>
              <a:gd name="connsiteX99-16421" fmla="*/ 2187208 w 3248648"/>
              <a:gd name="connsiteY99-16422" fmla="*/ 1396872 h 3496775"/>
              <a:gd name="connsiteX100-16423" fmla="*/ 1962055 w 3248648"/>
              <a:gd name="connsiteY100-16424" fmla="*/ 1419847 h 3496775"/>
              <a:gd name="connsiteX101-16425" fmla="*/ 1658786 w 3248648"/>
              <a:gd name="connsiteY101-16426" fmla="*/ 1452012 h 3496775"/>
              <a:gd name="connsiteX102-16427" fmla="*/ 514638 w 3248648"/>
              <a:gd name="connsiteY102-16428" fmla="*/ 1433632 h 3496775"/>
              <a:gd name="connsiteX0-16429" fmla="*/ 514638 w 3248648"/>
              <a:gd name="connsiteY0-16430" fmla="*/ 1433632 h 3496775"/>
              <a:gd name="connsiteX1-16431" fmla="*/ 514638 w 3248648"/>
              <a:gd name="connsiteY1-16432" fmla="*/ 1433632 h 3496775"/>
              <a:gd name="connsiteX2-16433" fmla="*/ 202179 w 3248648"/>
              <a:gd name="connsiteY2-16434" fmla="*/ 1603646 h 3496775"/>
              <a:gd name="connsiteX3-16435" fmla="*/ 18380 w 3248648"/>
              <a:gd name="connsiteY3-16436" fmla="*/ 1787445 h 3496775"/>
              <a:gd name="connsiteX4-16437" fmla="*/ 0 w 3248648"/>
              <a:gd name="connsiteY4-16438" fmla="*/ 2063143 h 3496775"/>
              <a:gd name="connsiteX5-16439" fmla="*/ 151635 w 3248648"/>
              <a:gd name="connsiteY5-16440" fmla="*/ 1952864 h 3496775"/>
              <a:gd name="connsiteX6-16441" fmla="*/ 188394 w 3248648"/>
              <a:gd name="connsiteY6-16442" fmla="*/ 2003409 h 3496775"/>
              <a:gd name="connsiteX7-16443" fmla="*/ 202179 w 3248648"/>
              <a:gd name="connsiteY7-16444" fmla="*/ 1856369 h 3496775"/>
              <a:gd name="connsiteX8-16445" fmla="*/ 280294 w 3248648"/>
              <a:gd name="connsiteY8-16446" fmla="*/ 2269917 h 3496775"/>
              <a:gd name="connsiteX9-16447" fmla="*/ 36760 w 3248648"/>
              <a:gd name="connsiteY9-16448" fmla="*/ 2550211 h 3496775"/>
              <a:gd name="connsiteX10-16449" fmla="*/ 45950 w 3248648"/>
              <a:gd name="connsiteY10-16450" fmla="*/ 3363521 h 3496775"/>
              <a:gd name="connsiteX11-16451" fmla="*/ 105685 w 3248648"/>
              <a:gd name="connsiteY11-16452" fmla="*/ 3326761 h 3496775"/>
              <a:gd name="connsiteX12-16453" fmla="*/ 133255 w 3248648"/>
              <a:gd name="connsiteY12-16454" fmla="*/ 3469206 h 3496775"/>
              <a:gd name="connsiteX13-16455" fmla="*/ 298674 w 3248648"/>
              <a:gd name="connsiteY13-16456" fmla="*/ 3464611 h 3496775"/>
              <a:gd name="connsiteX14-16457" fmla="*/ 353813 w 3248648"/>
              <a:gd name="connsiteY14-16458" fmla="*/ 3427851 h 3496775"/>
              <a:gd name="connsiteX15-16459" fmla="*/ 174609 w 3248648"/>
              <a:gd name="connsiteY15-16460" fmla="*/ 3276217 h 3496775"/>
              <a:gd name="connsiteX16-16461" fmla="*/ 170014 w 3248648"/>
              <a:gd name="connsiteY16-16462" fmla="*/ 2720225 h 3496775"/>
              <a:gd name="connsiteX17-16463" fmla="*/ 390573 w 3248648"/>
              <a:gd name="connsiteY17-16464" fmla="*/ 2605350 h 3496775"/>
              <a:gd name="connsiteX18-16465" fmla="*/ 298674 w 3248648"/>
              <a:gd name="connsiteY18-16466" fmla="*/ 2734010 h 3496775"/>
              <a:gd name="connsiteX19-16467" fmla="*/ 680057 w 3248648"/>
              <a:gd name="connsiteY19-16468" fmla="*/ 3294597 h 3496775"/>
              <a:gd name="connsiteX20-16469" fmla="*/ 721411 w 3248648"/>
              <a:gd name="connsiteY20-16470" fmla="*/ 3262432 h 3496775"/>
              <a:gd name="connsiteX21-16471" fmla="*/ 735196 w 3248648"/>
              <a:gd name="connsiteY21-16472" fmla="*/ 3363521 h 3496775"/>
              <a:gd name="connsiteX22-16473" fmla="*/ 928185 w 3248648"/>
              <a:gd name="connsiteY22-16474" fmla="*/ 3363521 h 3496775"/>
              <a:gd name="connsiteX23-16475" fmla="*/ 974135 w 3248648"/>
              <a:gd name="connsiteY23-16476" fmla="*/ 3331356 h 3496775"/>
              <a:gd name="connsiteX24-16477" fmla="*/ 758171 w 3248648"/>
              <a:gd name="connsiteY24-16478" fmla="*/ 3193507 h 3496775"/>
              <a:gd name="connsiteX25-16479" fmla="*/ 510043 w 3248648"/>
              <a:gd name="connsiteY25-16480" fmla="*/ 2821314 h 3496775"/>
              <a:gd name="connsiteX26-16481" fmla="*/ 519233 w 3248648"/>
              <a:gd name="connsiteY26-16482" fmla="*/ 2738605 h 3496775"/>
              <a:gd name="connsiteX27-16483" fmla="*/ 914400 w 3248648"/>
              <a:gd name="connsiteY27-16484" fmla="*/ 2334247 h 3496775"/>
              <a:gd name="connsiteX28-16485" fmla="*/ 1709331 w 3248648"/>
              <a:gd name="connsiteY28-16486" fmla="*/ 2380197 h 3496775"/>
              <a:gd name="connsiteX29-16487" fmla="*/ 1585267 w 3248648"/>
              <a:gd name="connsiteY29-16488" fmla="*/ 3248647 h 3496775"/>
              <a:gd name="connsiteX30-16489" fmla="*/ 1622026 w 3248648"/>
              <a:gd name="connsiteY30-16490" fmla="*/ 3239457 h 3496775"/>
              <a:gd name="connsiteX31-16491" fmla="*/ 1617432 w 3248648"/>
              <a:gd name="connsiteY31-16492" fmla="*/ 3386496 h 3496775"/>
              <a:gd name="connsiteX32-16493" fmla="*/ 1824205 w 3248648"/>
              <a:gd name="connsiteY32-16494" fmla="*/ 3450826 h 3496775"/>
              <a:gd name="connsiteX33-16495" fmla="*/ 1856370 w 3248648"/>
              <a:gd name="connsiteY33-16496" fmla="*/ 3391091 h 3496775"/>
              <a:gd name="connsiteX34-16497" fmla="*/ 1718521 w 3248648"/>
              <a:gd name="connsiteY34-16498" fmla="*/ 3303786 h 3496775"/>
              <a:gd name="connsiteX35-16499" fmla="*/ 1746091 w 3248648"/>
              <a:gd name="connsiteY35-16500" fmla="*/ 2908619 h 3496775"/>
              <a:gd name="connsiteX36-16501" fmla="*/ 1870155 w 3248648"/>
              <a:gd name="connsiteY36-16502" fmla="*/ 2623730 h 3496775"/>
              <a:gd name="connsiteX37-16503" fmla="*/ 1975840 w 3248648"/>
              <a:gd name="connsiteY37-16504" fmla="*/ 2844289 h 3496775"/>
              <a:gd name="connsiteX38-16505" fmla="*/ 2058549 w 3248648"/>
              <a:gd name="connsiteY38-16506" fmla="*/ 3060253 h 3496775"/>
              <a:gd name="connsiteX39-16507" fmla="*/ 2104499 w 3248648"/>
              <a:gd name="connsiteY39-16508" fmla="*/ 3358926 h 3496775"/>
              <a:gd name="connsiteX40-16509" fmla="*/ 2141259 w 3248648"/>
              <a:gd name="connsiteY40-16510" fmla="*/ 3326761 h 3496775"/>
              <a:gd name="connsiteX41-16511" fmla="*/ 2168828 w 3248648"/>
              <a:gd name="connsiteY41-16512" fmla="*/ 3496775 h 3496775"/>
              <a:gd name="connsiteX42-16513" fmla="*/ 2325058 w 3248648"/>
              <a:gd name="connsiteY42-16514" fmla="*/ 3496775 h 3496775"/>
              <a:gd name="connsiteX43-16515" fmla="*/ 2380197 w 3248648"/>
              <a:gd name="connsiteY43-16516" fmla="*/ 3455421 h 3496775"/>
              <a:gd name="connsiteX44-16517" fmla="*/ 2219373 w 3248648"/>
              <a:gd name="connsiteY44-16518" fmla="*/ 3358926 h 3496775"/>
              <a:gd name="connsiteX45-16519" fmla="*/ 2145854 w 3248648"/>
              <a:gd name="connsiteY45-16520" fmla="*/ 3087823 h 3496775"/>
              <a:gd name="connsiteX46-16521" fmla="*/ 2072334 w 3248648"/>
              <a:gd name="connsiteY46-16522" fmla="*/ 2609945 h 3496775"/>
              <a:gd name="connsiteX47-16523" fmla="*/ 2072334 w 3248648"/>
              <a:gd name="connsiteY47-16524" fmla="*/ 2357222 h 3496775"/>
              <a:gd name="connsiteX48-16525" fmla="*/ 2348033 w 3248648"/>
              <a:gd name="connsiteY48-16526" fmla="*/ 2173423 h 3496775"/>
              <a:gd name="connsiteX49-16527" fmla="*/ 2609946 w 3248648"/>
              <a:gd name="connsiteY49-16528" fmla="*/ 1787445 h 3496775"/>
              <a:gd name="connsiteX50-16529" fmla="*/ 2651301 w 3248648"/>
              <a:gd name="connsiteY50-16530" fmla="*/ 1438227 h 3496775"/>
              <a:gd name="connsiteX51-16531" fmla="*/ 2798340 w 3248648"/>
              <a:gd name="connsiteY51-16532" fmla="*/ 1387682 h 3496775"/>
              <a:gd name="connsiteX52-16533" fmla="*/ 2779960 w 3248648"/>
              <a:gd name="connsiteY52-16534" fmla="*/ 1291187 h 3496775"/>
              <a:gd name="connsiteX53-16535" fmla="*/ 2770770 w 3248648"/>
              <a:gd name="connsiteY53-16536" fmla="*/ 1231453 h 3496775"/>
              <a:gd name="connsiteX54-16537" fmla="*/ 2775365 w 3248648"/>
              <a:gd name="connsiteY54-16538" fmla="*/ 1102793 h 3496775"/>
              <a:gd name="connsiteX55-16539" fmla="*/ 2853480 w 3248648"/>
              <a:gd name="connsiteY55-16540" fmla="*/ 1185503 h 3496775"/>
              <a:gd name="connsiteX56-16541" fmla="*/ 2807530 w 3248648"/>
              <a:gd name="connsiteY56-16542" fmla="*/ 1066034 h 3496775"/>
              <a:gd name="connsiteX57-16543" fmla="*/ 2835100 w 3248648"/>
              <a:gd name="connsiteY57-16544" fmla="*/ 1020084 h 3496775"/>
              <a:gd name="connsiteX58-16545" fmla="*/ 2986734 w 3248648"/>
              <a:gd name="connsiteY58-16546" fmla="*/ 771955 h 3496775"/>
              <a:gd name="connsiteX59-16547" fmla="*/ 2729415 w 3248648"/>
              <a:gd name="connsiteY59-16548" fmla="*/ 868450 h 3496775"/>
              <a:gd name="connsiteX60-16549" fmla="*/ 3074039 w 3248648"/>
              <a:gd name="connsiteY60-16550" fmla="*/ 496257 h 3496775"/>
              <a:gd name="connsiteX61-16551" fmla="*/ 3248648 w 3248648"/>
              <a:gd name="connsiteY61-16552" fmla="*/ 27569 h 3496775"/>
              <a:gd name="connsiteX62-16553" fmla="*/ 3119988 w 3248648"/>
              <a:gd name="connsiteY62-16554" fmla="*/ 312458 h 3496775"/>
              <a:gd name="connsiteX63-16555" fmla="*/ 3074039 w 3248648"/>
              <a:gd name="connsiteY63-16556" fmla="*/ 27569 h 3496775"/>
              <a:gd name="connsiteX64-16557" fmla="*/ 3046469 w 3248648"/>
              <a:gd name="connsiteY64-16558" fmla="*/ 385977 h 3496775"/>
              <a:gd name="connsiteX65-16559" fmla="*/ 2968354 w 3248648"/>
              <a:gd name="connsiteY65-16560" fmla="*/ 464092 h 3496775"/>
              <a:gd name="connsiteX66-16561" fmla="*/ 2844290 w 3248648"/>
              <a:gd name="connsiteY66-16562" fmla="*/ 73519 h 3496775"/>
              <a:gd name="connsiteX67-16563" fmla="*/ 2876455 w 3248648"/>
              <a:gd name="connsiteY67-16564" fmla="*/ 523827 h 3496775"/>
              <a:gd name="connsiteX68-16565" fmla="*/ 2715630 w 3248648"/>
              <a:gd name="connsiteY68-16566" fmla="*/ 730601 h 3496775"/>
              <a:gd name="connsiteX69-16567" fmla="*/ 2660491 w 3248648"/>
              <a:gd name="connsiteY69-16568" fmla="*/ 583561 h 3496775"/>
              <a:gd name="connsiteX70-16569" fmla="*/ 2660491 w 3248648"/>
              <a:gd name="connsiteY70-16570" fmla="*/ 441117 h 3496775"/>
              <a:gd name="connsiteX71-16571" fmla="*/ 2586971 w 3248648"/>
              <a:gd name="connsiteY71-16572" fmla="*/ 643296 h 3496775"/>
              <a:gd name="connsiteX72-16573" fmla="*/ 2637516 w 3248648"/>
              <a:gd name="connsiteY72-16574" fmla="*/ 776550 h 3496775"/>
              <a:gd name="connsiteX73-16575" fmla="*/ 2632921 w 3248648"/>
              <a:gd name="connsiteY73-16576" fmla="*/ 836285 h 3496775"/>
              <a:gd name="connsiteX74-16577" fmla="*/ 2481287 w 3248648"/>
              <a:gd name="connsiteY74-16578" fmla="*/ 854665 h 3496775"/>
              <a:gd name="connsiteX75-16579" fmla="*/ 2393982 w 3248648"/>
              <a:gd name="connsiteY75-16580" fmla="*/ 753575 h 3496775"/>
              <a:gd name="connsiteX76-16581" fmla="*/ 2439932 w 3248648"/>
              <a:gd name="connsiteY76-16582" fmla="*/ 597346 h 3496775"/>
              <a:gd name="connsiteX77-16583" fmla="*/ 2430742 w 3248648"/>
              <a:gd name="connsiteY77-16584" fmla="*/ 431927 h 3496775"/>
              <a:gd name="connsiteX78-16585" fmla="*/ 2325058 w 3248648"/>
              <a:gd name="connsiteY78-16586" fmla="*/ 689246 h 3496775"/>
              <a:gd name="connsiteX79-16587" fmla="*/ 2040169 w 3248648"/>
              <a:gd name="connsiteY79-16588" fmla="*/ 459497 h 3496775"/>
              <a:gd name="connsiteX80-16589" fmla="*/ 2079139 w 3248648"/>
              <a:gd name="connsiteY80-16590" fmla="*/ 379171 h 3496775"/>
              <a:gd name="connsiteX81-16591" fmla="*/ 2305379 w 3248648"/>
              <a:gd name="connsiteY81-16592" fmla="*/ 238764 h 3496775"/>
              <a:gd name="connsiteX82-16593" fmla="*/ 2167863 w 3248648"/>
              <a:gd name="connsiteY82-16594" fmla="*/ 296731 h 3496775"/>
              <a:gd name="connsiteX83-16595" fmla="*/ 2035574 w 3248648"/>
              <a:gd name="connsiteY83-16596" fmla="*/ 307863 h 3496775"/>
              <a:gd name="connsiteX84-16597" fmla="*/ 2047899 w 3248648"/>
              <a:gd name="connsiteY84-16598" fmla="*/ 174099 h 3496775"/>
              <a:gd name="connsiteX85-16599" fmla="*/ 2126456 w 3248648"/>
              <a:gd name="connsiteY85-16600" fmla="*/ 0 h 3496775"/>
              <a:gd name="connsiteX86-16601" fmla="*/ 1966650 w 3248648"/>
              <a:gd name="connsiteY86-16602" fmla="*/ 257318 h 3496775"/>
              <a:gd name="connsiteX87-16603" fmla="*/ 1936870 w 3248648"/>
              <a:gd name="connsiteY87-16604" fmla="*/ 32164 h 3496775"/>
              <a:gd name="connsiteX88-16605" fmla="*/ 1901275 w 3248648"/>
              <a:gd name="connsiteY88-16606" fmla="*/ 208756 h 3496775"/>
              <a:gd name="connsiteX89-16607" fmla="*/ 1931363 w 3248648"/>
              <a:gd name="connsiteY89-16608" fmla="*/ 367315 h 3496775"/>
              <a:gd name="connsiteX90-16609" fmla="*/ 1837294 w 3248648"/>
              <a:gd name="connsiteY90-16610" fmla="*/ 288733 h 3496775"/>
              <a:gd name="connsiteX91-16611" fmla="*/ 1776782 w 3248648"/>
              <a:gd name="connsiteY91-16612" fmla="*/ 138130 h 3496775"/>
              <a:gd name="connsiteX92-16613" fmla="*/ 1812524 w 3248648"/>
              <a:gd name="connsiteY92-16614" fmla="*/ 363351 h 3496775"/>
              <a:gd name="connsiteX93-16615" fmla="*/ 2358415 w 3248648"/>
              <a:gd name="connsiteY93-16616" fmla="*/ 907420 h 3496775"/>
              <a:gd name="connsiteX94-16617" fmla="*/ 2235543 w 3248648"/>
              <a:gd name="connsiteY94-16618" fmla="*/ 830779 h 3496775"/>
              <a:gd name="connsiteX95-16619" fmla="*/ 2065635 w 3248648"/>
              <a:gd name="connsiteY95-16620" fmla="*/ 746314 h 3496775"/>
              <a:gd name="connsiteX96-16621" fmla="*/ 2108531 w 3248648"/>
              <a:gd name="connsiteY96-16622" fmla="*/ 998194 h 3496775"/>
              <a:gd name="connsiteX97-16623" fmla="*/ 2259254 w 3248648"/>
              <a:gd name="connsiteY97-16624" fmla="*/ 1067227 h 3496775"/>
              <a:gd name="connsiteX98-16625" fmla="*/ 2285163 w 3248648"/>
              <a:gd name="connsiteY98-16626" fmla="*/ 1144483 h 3496775"/>
              <a:gd name="connsiteX99-16627" fmla="*/ 2187208 w 3248648"/>
              <a:gd name="connsiteY99-16628" fmla="*/ 1396872 h 3496775"/>
              <a:gd name="connsiteX100-16629" fmla="*/ 1962055 w 3248648"/>
              <a:gd name="connsiteY100-16630" fmla="*/ 1419847 h 3496775"/>
              <a:gd name="connsiteX101-16631" fmla="*/ 1658786 w 3248648"/>
              <a:gd name="connsiteY101-16632" fmla="*/ 1452012 h 3496775"/>
              <a:gd name="connsiteX102-16633" fmla="*/ 514638 w 3248648"/>
              <a:gd name="connsiteY102-16634" fmla="*/ 1433632 h 3496775"/>
              <a:gd name="connsiteX0-16635" fmla="*/ 514638 w 3248648"/>
              <a:gd name="connsiteY0-16636" fmla="*/ 1433632 h 3496775"/>
              <a:gd name="connsiteX1-16637" fmla="*/ 514638 w 3248648"/>
              <a:gd name="connsiteY1-16638" fmla="*/ 1433632 h 3496775"/>
              <a:gd name="connsiteX2-16639" fmla="*/ 202179 w 3248648"/>
              <a:gd name="connsiteY2-16640" fmla="*/ 1603646 h 3496775"/>
              <a:gd name="connsiteX3-16641" fmla="*/ 18380 w 3248648"/>
              <a:gd name="connsiteY3-16642" fmla="*/ 1787445 h 3496775"/>
              <a:gd name="connsiteX4-16643" fmla="*/ 0 w 3248648"/>
              <a:gd name="connsiteY4-16644" fmla="*/ 2063143 h 3496775"/>
              <a:gd name="connsiteX5-16645" fmla="*/ 151635 w 3248648"/>
              <a:gd name="connsiteY5-16646" fmla="*/ 1952864 h 3496775"/>
              <a:gd name="connsiteX6-16647" fmla="*/ 188394 w 3248648"/>
              <a:gd name="connsiteY6-16648" fmla="*/ 2003409 h 3496775"/>
              <a:gd name="connsiteX7-16649" fmla="*/ 202179 w 3248648"/>
              <a:gd name="connsiteY7-16650" fmla="*/ 1856369 h 3496775"/>
              <a:gd name="connsiteX8-16651" fmla="*/ 280294 w 3248648"/>
              <a:gd name="connsiteY8-16652" fmla="*/ 2269917 h 3496775"/>
              <a:gd name="connsiteX9-16653" fmla="*/ 36760 w 3248648"/>
              <a:gd name="connsiteY9-16654" fmla="*/ 2550211 h 3496775"/>
              <a:gd name="connsiteX10-16655" fmla="*/ 45950 w 3248648"/>
              <a:gd name="connsiteY10-16656" fmla="*/ 3363521 h 3496775"/>
              <a:gd name="connsiteX11-16657" fmla="*/ 105685 w 3248648"/>
              <a:gd name="connsiteY11-16658" fmla="*/ 3326761 h 3496775"/>
              <a:gd name="connsiteX12-16659" fmla="*/ 133255 w 3248648"/>
              <a:gd name="connsiteY12-16660" fmla="*/ 3469206 h 3496775"/>
              <a:gd name="connsiteX13-16661" fmla="*/ 298674 w 3248648"/>
              <a:gd name="connsiteY13-16662" fmla="*/ 3464611 h 3496775"/>
              <a:gd name="connsiteX14-16663" fmla="*/ 353813 w 3248648"/>
              <a:gd name="connsiteY14-16664" fmla="*/ 3427851 h 3496775"/>
              <a:gd name="connsiteX15-16665" fmla="*/ 174609 w 3248648"/>
              <a:gd name="connsiteY15-16666" fmla="*/ 3276217 h 3496775"/>
              <a:gd name="connsiteX16-16667" fmla="*/ 170014 w 3248648"/>
              <a:gd name="connsiteY16-16668" fmla="*/ 2720225 h 3496775"/>
              <a:gd name="connsiteX17-16669" fmla="*/ 390573 w 3248648"/>
              <a:gd name="connsiteY17-16670" fmla="*/ 2605350 h 3496775"/>
              <a:gd name="connsiteX18-16671" fmla="*/ 298674 w 3248648"/>
              <a:gd name="connsiteY18-16672" fmla="*/ 2734010 h 3496775"/>
              <a:gd name="connsiteX19-16673" fmla="*/ 680057 w 3248648"/>
              <a:gd name="connsiteY19-16674" fmla="*/ 3294597 h 3496775"/>
              <a:gd name="connsiteX20-16675" fmla="*/ 721411 w 3248648"/>
              <a:gd name="connsiteY20-16676" fmla="*/ 3262432 h 3496775"/>
              <a:gd name="connsiteX21-16677" fmla="*/ 735196 w 3248648"/>
              <a:gd name="connsiteY21-16678" fmla="*/ 3363521 h 3496775"/>
              <a:gd name="connsiteX22-16679" fmla="*/ 928185 w 3248648"/>
              <a:gd name="connsiteY22-16680" fmla="*/ 3363521 h 3496775"/>
              <a:gd name="connsiteX23-16681" fmla="*/ 974135 w 3248648"/>
              <a:gd name="connsiteY23-16682" fmla="*/ 3331356 h 3496775"/>
              <a:gd name="connsiteX24-16683" fmla="*/ 758171 w 3248648"/>
              <a:gd name="connsiteY24-16684" fmla="*/ 3193507 h 3496775"/>
              <a:gd name="connsiteX25-16685" fmla="*/ 510043 w 3248648"/>
              <a:gd name="connsiteY25-16686" fmla="*/ 2821314 h 3496775"/>
              <a:gd name="connsiteX26-16687" fmla="*/ 519233 w 3248648"/>
              <a:gd name="connsiteY26-16688" fmla="*/ 2738605 h 3496775"/>
              <a:gd name="connsiteX27-16689" fmla="*/ 914400 w 3248648"/>
              <a:gd name="connsiteY27-16690" fmla="*/ 2334247 h 3496775"/>
              <a:gd name="connsiteX28-16691" fmla="*/ 1709331 w 3248648"/>
              <a:gd name="connsiteY28-16692" fmla="*/ 2380197 h 3496775"/>
              <a:gd name="connsiteX29-16693" fmla="*/ 1585267 w 3248648"/>
              <a:gd name="connsiteY29-16694" fmla="*/ 3248647 h 3496775"/>
              <a:gd name="connsiteX30-16695" fmla="*/ 1622026 w 3248648"/>
              <a:gd name="connsiteY30-16696" fmla="*/ 3239457 h 3496775"/>
              <a:gd name="connsiteX31-16697" fmla="*/ 1617432 w 3248648"/>
              <a:gd name="connsiteY31-16698" fmla="*/ 3386496 h 3496775"/>
              <a:gd name="connsiteX32-16699" fmla="*/ 1824205 w 3248648"/>
              <a:gd name="connsiteY32-16700" fmla="*/ 3450826 h 3496775"/>
              <a:gd name="connsiteX33-16701" fmla="*/ 1856370 w 3248648"/>
              <a:gd name="connsiteY33-16702" fmla="*/ 3391091 h 3496775"/>
              <a:gd name="connsiteX34-16703" fmla="*/ 1718521 w 3248648"/>
              <a:gd name="connsiteY34-16704" fmla="*/ 3303786 h 3496775"/>
              <a:gd name="connsiteX35-16705" fmla="*/ 1746091 w 3248648"/>
              <a:gd name="connsiteY35-16706" fmla="*/ 2908619 h 3496775"/>
              <a:gd name="connsiteX36-16707" fmla="*/ 1870155 w 3248648"/>
              <a:gd name="connsiteY36-16708" fmla="*/ 2623730 h 3496775"/>
              <a:gd name="connsiteX37-16709" fmla="*/ 1975840 w 3248648"/>
              <a:gd name="connsiteY37-16710" fmla="*/ 2844289 h 3496775"/>
              <a:gd name="connsiteX38-16711" fmla="*/ 2058549 w 3248648"/>
              <a:gd name="connsiteY38-16712" fmla="*/ 3060253 h 3496775"/>
              <a:gd name="connsiteX39-16713" fmla="*/ 2104499 w 3248648"/>
              <a:gd name="connsiteY39-16714" fmla="*/ 3358926 h 3496775"/>
              <a:gd name="connsiteX40-16715" fmla="*/ 2141259 w 3248648"/>
              <a:gd name="connsiteY40-16716" fmla="*/ 3326761 h 3496775"/>
              <a:gd name="connsiteX41-16717" fmla="*/ 2168828 w 3248648"/>
              <a:gd name="connsiteY41-16718" fmla="*/ 3496775 h 3496775"/>
              <a:gd name="connsiteX42-16719" fmla="*/ 2325058 w 3248648"/>
              <a:gd name="connsiteY42-16720" fmla="*/ 3496775 h 3496775"/>
              <a:gd name="connsiteX43-16721" fmla="*/ 2380197 w 3248648"/>
              <a:gd name="connsiteY43-16722" fmla="*/ 3455421 h 3496775"/>
              <a:gd name="connsiteX44-16723" fmla="*/ 2219373 w 3248648"/>
              <a:gd name="connsiteY44-16724" fmla="*/ 3358926 h 3496775"/>
              <a:gd name="connsiteX45-16725" fmla="*/ 2145854 w 3248648"/>
              <a:gd name="connsiteY45-16726" fmla="*/ 3087823 h 3496775"/>
              <a:gd name="connsiteX46-16727" fmla="*/ 2072334 w 3248648"/>
              <a:gd name="connsiteY46-16728" fmla="*/ 2609945 h 3496775"/>
              <a:gd name="connsiteX47-16729" fmla="*/ 2072334 w 3248648"/>
              <a:gd name="connsiteY47-16730" fmla="*/ 2357222 h 3496775"/>
              <a:gd name="connsiteX48-16731" fmla="*/ 2348033 w 3248648"/>
              <a:gd name="connsiteY48-16732" fmla="*/ 2173423 h 3496775"/>
              <a:gd name="connsiteX49-16733" fmla="*/ 2609946 w 3248648"/>
              <a:gd name="connsiteY49-16734" fmla="*/ 1787445 h 3496775"/>
              <a:gd name="connsiteX50-16735" fmla="*/ 2651301 w 3248648"/>
              <a:gd name="connsiteY50-16736" fmla="*/ 1438227 h 3496775"/>
              <a:gd name="connsiteX51-16737" fmla="*/ 2798340 w 3248648"/>
              <a:gd name="connsiteY51-16738" fmla="*/ 1387682 h 3496775"/>
              <a:gd name="connsiteX52-16739" fmla="*/ 2779960 w 3248648"/>
              <a:gd name="connsiteY52-16740" fmla="*/ 1291187 h 3496775"/>
              <a:gd name="connsiteX53-16741" fmla="*/ 2770770 w 3248648"/>
              <a:gd name="connsiteY53-16742" fmla="*/ 1231453 h 3496775"/>
              <a:gd name="connsiteX54-16743" fmla="*/ 2775365 w 3248648"/>
              <a:gd name="connsiteY54-16744" fmla="*/ 1102793 h 3496775"/>
              <a:gd name="connsiteX55-16745" fmla="*/ 2853480 w 3248648"/>
              <a:gd name="connsiteY55-16746" fmla="*/ 1185503 h 3496775"/>
              <a:gd name="connsiteX56-16747" fmla="*/ 2807530 w 3248648"/>
              <a:gd name="connsiteY56-16748" fmla="*/ 1066034 h 3496775"/>
              <a:gd name="connsiteX57-16749" fmla="*/ 2835100 w 3248648"/>
              <a:gd name="connsiteY57-16750" fmla="*/ 1020084 h 3496775"/>
              <a:gd name="connsiteX58-16751" fmla="*/ 2986734 w 3248648"/>
              <a:gd name="connsiteY58-16752" fmla="*/ 771955 h 3496775"/>
              <a:gd name="connsiteX59-16753" fmla="*/ 2729415 w 3248648"/>
              <a:gd name="connsiteY59-16754" fmla="*/ 868450 h 3496775"/>
              <a:gd name="connsiteX60-16755" fmla="*/ 3074039 w 3248648"/>
              <a:gd name="connsiteY60-16756" fmla="*/ 496257 h 3496775"/>
              <a:gd name="connsiteX61-16757" fmla="*/ 3248648 w 3248648"/>
              <a:gd name="connsiteY61-16758" fmla="*/ 27569 h 3496775"/>
              <a:gd name="connsiteX62-16759" fmla="*/ 3119988 w 3248648"/>
              <a:gd name="connsiteY62-16760" fmla="*/ 312458 h 3496775"/>
              <a:gd name="connsiteX63-16761" fmla="*/ 3074039 w 3248648"/>
              <a:gd name="connsiteY63-16762" fmla="*/ 27569 h 3496775"/>
              <a:gd name="connsiteX64-16763" fmla="*/ 3046469 w 3248648"/>
              <a:gd name="connsiteY64-16764" fmla="*/ 385977 h 3496775"/>
              <a:gd name="connsiteX65-16765" fmla="*/ 2968354 w 3248648"/>
              <a:gd name="connsiteY65-16766" fmla="*/ 464092 h 3496775"/>
              <a:gd name="connsiteX66-16767" fmla="*/ 2844290 w 3248648"/>
              <a:gd name="connsiteY66-16768" fmla="*/ 73519 h 3496775"/>
              <a:gd name="connsiteX67-16769" fmla="*/ 2876455 w 3248648"/>
              <a:gd name="connsiteY67-16770" fmla="*/ 523827 h 3496775"/>
              <a:gd name="connsiteX68-16771" fmla="*/ 2715630 w 3248648"/>
              <a:gd name="connsiteY68-16772" fmla="*/ 730601 h 3496775"/>
              <a:gd name="connsiteX69-16773" fmla="*/ 2660491 w 3248648"/>
              <a:gd name="connsiteY69-16774" fmla="*/ 583561 h 3496775"/>
              <a:gd name="connsiteX70-16775" fmla="*/ 2660491 w 3248648"/>
              <a:gd name="connsiteY70-16776" fmla="*/ 441117 h 3496775"/>
              <a:gd name="connsiteX71-16777" fmla="*/ 2586971 w 3248648"/>
              <a:gd name="connsiteY71-16778" fmla="*/ 643296 h 3496775"/>
              <a:gd name="connsiteX72-16779" fmla="*/ 2637516 w 3248648"/>
              <a:gd name="connsiteY72-16780" fmla="*/ 776550 h 3496775"/>
              <a:gd name="connsiteX73-16781" fmla="*/ 2632921 w 3248648"/>
              <a:gd name="connsiteY73-16782" fmla="*/ 836285 h 3496775"/>
              <a:gd name="connsiteX74-16783" fmla="*/ 2481287 w 3248648"/>
              <a:gd name="connsiteY74-16784" fmla="*/ 854665 h 3496775"/>
              <a:gd name="connsiteX75-16785" fmla="*/ 2393982 w 3248648"/>
              <a:gd name="connsiteY75-16786" fmla="*/ 753575 h 3496775"/>
              <a:gd name="connsiteX76-16787" fmla="*/ 2439932 w 3248648"/>
              <a:gd name="connsiteY76-16788" fmla="*/ 597346 h 3496775"/>
              <a:gd name="connsiteX77-16789" fmla="*/ 2430742 w 3248648"/>
              <a:gd name="connsiteY77-16790" fmla="*/ 431927 h 3496775"/>
              <a:gd name="connsiteX78-16791" fmla="*/ 2325058 w 3248648"/>
              <a:gd name="connsiteY78-16792" fmla="*/ 689246 h 3496775"/>
              <a:gd name="connsiteX79-16793" fmla="*/ 2040169 w 3248648"/>
              <a:gd name="connsiteY79-16794" fmla="*/ 459497 h 3496775"/>
              <a:gd name="connsiteX80-16795" fmla="*/ 2079139 w 3248648"/>
              <a:gd name="connsiteY80-16796" fmla="*/ 379171 h 3496775"/>
              <a:gd name="connsiteX81-16797" fmla="*/ 2305379 w 3248648"/>
              <a:gd name="connsiteY81-16798" fmla="*/ 238764 h 3496775"/>
              <a:gd name="connsiteX82-16799" fmla="*/ 2167863 w 3248648"/>
              <a:gd name="connsiteY82-16800" fmla="*/ 296731 h 3496775"/>
              <a:gd name="connsiteX83-16801" fmla="*/ 2035574 w 3248648"/>
              <a:gd name="connsiteY83-16802" fmla="*/ 307863 h 3496775"/>
              <a:gd name="connsiteX84-16803" fmla="*/ 2047899 w 3248648"/>
              <a:gd name="connsiteY84-16804" fmla="*/ 174099 h 3496775"/>
              <a:gd name="connsiteX85-16805" fmla="*/ 2126456 w 3248648"/>
              <a:gd name="connsiteY85-16806" fmla="*/ 0 h 3496775"/>
              <a:gd name="connsiteX86-16807" fmla="*/ 1966650 w 3248648"/>
              <a:gd name="connsiteY86-16808" fmla="*/ 257318 h 3496775"/>
              <a:gd name="connsiteX87-16809" fmla="*/ 1936870 w 3248648"/>
              <a:gd name="connsiteY87-16810" fmla="*/ 32164 h 3496775"/>
              <a:gd name="connsiteX88-16811" fmla="*/ 1901275 w 3248648"/>
              <a:gd name="connsiteY88-16812" fmla="*/ 208756 h 3496775"/>
              <a:gd name="connsiteX89-16813" fmla="*/ 1931363 w 3248648"/>
              <a:gd name="connsiteY89-16814" fmla="*/ 367315 h 3496775"/>
              <a:gd name="connsiteX90-16815" fmla="*/ 1837294 w 3248648"/>
              <a:gd name="connsiteY90-16816" fmla="*/ 288733 h 3496775"/>
              <a:gd name="connsiteX91-16817" fmla="*/ 1776782 w 3248648"/>
              <a:gd name="connsiteY91-16818" fmla="*/ 138130 h 3496775"/>
              <a:gd name="connsiteX92-16819" fmla="*/ 1812524 w 3248648"/>
              <a:gd name="connsiteY92-16820" fmla="*/ 363351 h 3496775"/>
              <a:gd name="connsiteX93-16821" fmla="*/ 2358415 w 3248648"/>
              <a:gd name="connsiteY93-16822" fmla="*/ 907420 h 3496775"/>
              <a:gd name="connsiteX94-16823" fmla="*/ 2235543 w 3248648"/>
              <a:gd name="connsiteY94-16824" fmla="*/ 830779 h 3496775"/>
              <a:gd name="connsiteX95-16825" fmla="*/ 2065635 w 3248648"/>
              <a:gd name="connsiteY95-16826" fmla="*/ 746314 h 3496775"/>
              <a:gd name="connsiteX96-16827" fmla="*/ 2108531 w 3248648"/>
              <a:gd name="connsiteY96-16828" fmla="*/ 998194 h 3496775"/>
              <a:gd name="connsiteX97-16829" fmla="*/ 2259254 w 3248648"/>
              <a:gd name="connsiteY97-16830" fmla="*/ 1067227 h 3496775"/>
              <a:gd name="connsiteX98-16831" fmla="*/ 2285163 w 3248648"/>
              <a:gd name="connsiteY98-16832" fmla="*/ 1144483 h 3496775"/>
              <a:gd name="connsiteX99-16833" fmla="*/ 2187208 w 3248648"/>
              <a:gd name="connsiteY99-16834" fmla="*/ 1396872 h 3496775"/>
              <a:gd name="connsiteX100-16835" fmla="*/ 1962055 w 3248648"/>
              <a:gd name="connsiteY100-16836" fmla="*/ 1419847 h 3496775"/>
              <a:gd name="connsiteX101-16837" fmla="*/ 1658786 w 3248648"/>
              <a:gd name="connsiteY101-16838" fmla="*/ 1452012 h 3496775"/>
              <a:gd name="connsiteX102-16839" fmla="*/ 514638 w 3248648"/>
              <a:gd name="connsiteY102-16840" fmla="*/ 1433632 h 3496775"/>
              <a:gd name="connsiteX0-16841" fmla="*/ 514638 w 3248648"/>
              <a:gd name="connsiteY0-16842" fmla="*/ 1433632 h 3496775"/>
              <a:gd name="connsiteX1-16843" fmla="*/ 514638 w 3248648"/>
              <a:gd name="connsiteY1-16844" fmla="*/ 1433632 h 3496775"/>
              <a:gd name="connsiteX2-16845" fmla="*/ 202179 w 3248648"/>
              <a:gd name="connsiteY2-16846" fmla="*/ 1603646 h 3496775"/>
              <a:gd name="connsiteX3-16847" fmla="*/ 18380 w 3248648"/>
              <a:gd name="connsiteY3-16848" fmla="*/ 1787445 h 3496775"/>
              <a:gd name="connsiteX4-16849" fmla="*/ 0 w 3248648"/>
              <a:gd name="connsiteY4-16850" fmla="*/ 2063143 h 3496775"/>
              <a:gd name="connsiteX5-16851" fmla="*/ 151635 w 3248648"/>
              <a:gd name="connsiteY5-16852" fmla="*/ 1952864 h 3496775"/>
              <a:gd name="connsiteX6-16853" fmla="*/ 188394 w 3248648"/>
              <a:gd name="connsiteY6-16854" fmla="*/ 2003409 h 3496775"/>
              <a:gd name="connsiteX7-16855" fmla="*/ 202179 w 3248648"/>
              <a:gd name="connsiteY7-16856" fmla="*/ 1856369 h 3496775"/>
              <a:gd name="connsiteX8-16857" fmla="*/ 280294 w 3248648"/>
              <a:gd name="connsiteY8-16858" fmla="*/ 2269917 h 3496775"/>
              <a:gd name="connsiteX9-16859" fmla="*/ 36760 w 3248648"/>
              <a:gd name="connsiteY9-16860" fmla="*/ 2550211 h 3496775"/>
              <a:gd name="connsiteX10-16861" fmla="*/ 45950 w 3248648"/>
              <a:gd name="connsiteY10-16862" fmla="*/ 3363521 h 3496775"/>
              <a:gd name="connsiteX11-16863" fmla="*/ 105685 w 3248648"/>
              <a:gd name="connsiteY11-16864" fmla="*/ 3326761 h 3496775"/>
              <a:gd name="connsiteX12-16865" fmla="*/ 133255 w 3248648"/>
              <a:gd name="connsiteY12-16866" fmla="*/ 3469206 h 3496775"/>
              <a:gd name="connsiteX13-16867" fmla="*/ 298674 w 3248648"/>
              <a:gd name="connsiteY13-16868" fmla="*/ 3464611 h 3496775"/>
              <a:gd name="connsiteX14-16869" fmla="*/ 353813 w 3248648"/>
              <a:gd name="connsiteY14-16870" fmla="*/ 3427851 h 3496775"/>
              <a:gd name="connsiteX15-16871" fmla="*/ 174609 w 3248648"/>
              <a:gd name="connsiteY15-16872" fmla="*/ 3276217 h 3496775"/>
              <a:gd name="connsiteX16-16873" fmla="*/ 170014 w 3248648"/>
              <a:gd name="connsiteY16-16874" fmla="*/ 2720225 h 3496775"/>
              <a:gd name="connsiteX17-16875" fmla="*/ 390573 w 3248648"/>
              <a:gd name="connsiteY17-16876" fmla="*/ 2605350 h 3496775"/>
              <a:gd name="connsiteX18-16877" fmla="*/ 298674 w 3248648"/>
              <a:gd name="connsiteY18-16878" fmla="*/ 2734010 h 3496775"/>
              <a:gd name="connsiteX19-16879" fmla="*/ 680057 w 3248648"/>
              <a:gd name="connsiteY19-16880" fmla="*/ 3294597 h 3496775"/>
              <a:gd name="connsiteX20-16881" fmla="*/ 721411 w 3248648"/>
              <a:gd name="connsiteY20-16882" fmla="*/ 3262432 h 3496775"/>
              <a:gd name="connsiteX21-16883" fmla="*/ 735196 w 3248648"/>
              <a:gd name="connsiteY21-16884" fmla="*/ 3363521 h 3496775"/>
              <a:gd name="connsiteX22-16885" fmla="*/ 928185 w 3248648"/>
              <a:gd name="connsiteY22-16886" fmla="*/ 3363521 h 3496775"/>
              <a:gd name="connsiteX23-16887" fmla="*/ 974135 w 3248648"/>
              <a:gd name="connsiteY23-16888" fmla="*/ 3331356 h 3496775"/>
              <a:gd name="connsiteX24-16889" fmla="*/ 758171 w 3248648"/>
              <a:gd name="connsiteY24-16890" fmla="*/ 3193507 h 3496775"/>
              <a:gd name="connsiteX25-16891" fmla="*/ 510043 w 3248648"/>
              <a:gd name="connsiteY25-16892" fmla="*/ 2821314 h 3496775"/>
              <a:gd name="connsiteX26-16893" fmla="*/ 519233 w 3248648"/>
              <a:gd name="connsiteY26-16894" fmla="*/ 2738605 h 3496775"/>
              <a:gd name="connsiteX27-16895" fmla="*/ 914400 w 3248648"/>
              <a:gd name="connsiteY27-16896" fmla="*/ 2334247 h 3496775"/>
              <a:gd name="connsiteX28-16897" fmla="*/ 1709331 w 3248648"/>
              <a:gd name="connsiteY28-16898" fmla="*/ 2380197 h 3496775"/>
              <a:gd name="connsiteX29-16899" fmla="*/ 1585267 w 3248648"/>
              <a:gd name="connsiteY29-16900" fmla="*/ 3248647 h 3496775"/>
              <a:gd name="connsiteX30-16901" fmla="*/ 1622026 w 3248648"/>
              <a:gd name="connsiteY30-16902" fmla="*/ 3239457 h 3496775"/>
              <a:gd name="connsiteX31-16903" fmla="*/ 1617432 w 3248648"/>
              <a:gd name="connsiteY31-16904" fmla="*/ 3386496 h 3496775"/>
              <a:gd name="connsiteX32-16905" fmla="*/ 1824205 w 3248648"/>
              <a:gd name="connsiteY32-16906" fmla="*/ 3450826 h 3496775"/>
              <a:gd name="connsiteX33-16907" fmla="*/ 1856370 w 3248648"/>
              <a:gd name="connsiteY33-16908" fmla="*/ 3391091 h 3496775"/>
              <a:gd name="connsiteX34-16909" fmla="*/ 1718521 w 3248648"/>
              <a:gd name="connsiteY34-16910" fmla="*/ 3303786 h 3496775"/>
              <a:gd name="connsiteX35-16911" fmla="*/ 1746091 w 3248648"/>
              <a:gd name="connsiteY35-16912" fmla="*/ 2908619 h 3496775"/>
              <a:gd name="connsiteX36-16913" fmla="*/ 1870155 w 3248648"/>
              <a:gd name="connsiteY36-16914" fmla="*/ 2623730 h 3496775"/>
              <a:gd name="connsiteX37-16915" fmla="*/ 1975840 w 3248648"/>
              <a:gd name="connsiteY37-16916" fmla="*/ 2844289 h 3496775"/>
              <a:gd name="connsiteX38-16917" fmla="*/ 2058549 w 3248648"/>
              <a:gd name="connsiteY38-16918" fmla="*/ 3060253 h 3496775"/>
              <a:gd name="connsiteX39-16919" fmla="*/ 2104499 w 3248648"/>
              <a:gd name="connsiteY39-16920" fmla="*/ 3358926 h 3496775"/>
              <a:gd name="connsiteX40-16921" fmla="*/ 2141259 w 3248648"/>
              <a:gd name="connsiteY40-16922" fmla="*/ 3326761 h 3496775"/>
              <a:gd name="connsiteX41-16923" fmla="*/ 2168828 w 3248648"/>
              <a:gd name="connsiteY41-16924" fmla="*/ 3496775 h 3496775"/>
              <a:gd name="connsiteX42-16925" fmla="*/ 2325058 w 3248648"/>
              <a:gd name="connsiteY42-16926" fmla="*/ 3496775 h 3496775"/>
              <a:gd name="connsiteX43-16927" fmla="*/ 2380197 w 3248648"/>
              <a:gd name="connsiteY43-16928" fmla="*/ 3455421 h 3496775"/>
              <a:gd name="connsiteX44-16929" fmla="*/ 2219373 w 3248648"/>
              <a:gd name="connsiteY44-16930" fmla="*/ 3358926 h 3496775"/>
              <a:gd name="connsiteX45-16931" fmla="*/ 2145854 w 3248648"/>
              <a:gd name="connsiteY45-16932" fmla="*/ 3087823 h 3496775"/>
              <a:gd name="connsiteX46-16933" fmla="*/ 2072334 w 3248648"/>
              <a:gd name="connsiteY46-16934" fmla="*/ 2609945 h 3496775"/>
              <a:gd name="connsiteX47-16935" fmla="*/ 2072334 w 3248648"/>
              <a:gd name="connsiteY47-16936" fmla="*/ 2357222 h 3496775"/>
              <a:gd name="connsiteX48-16937" fmla="*/ 2348033 w 3248648"/>
              <a:gd name="connsiteY48-16938" fmla="*/ 2173423 h 3496775"/>
              <a:gd name="connsiteX49-16939" fmla="*/ 2609946 w 3248648"/>
              <a:gd name="connsiteY49-16940" fmla="*/ 1787445 h 3496775"/>
              <a:gd name="connsiteX50-16941" fmla="*/ 2651301 w 3248648"/>
              <a:gd name="connsiteY50-16942" fmla="*/ 1438227 h 3496775"/>
              <a:gd name="connsiteX51-16943" fmla="*/ 2798340 w 3248648"/>
              <a:gd name="connsiteY51-16944" fmla="*/ 1387682 h 3496775"/>
              <a:gd name="connsiteX52-16945" fmla="*/ 2779960 w 3248648"/>
              <a:gd name="connsiteY52-16946" fmla="*/ 1291187 h 3496775"/>
              <a:gd name="connsiteX53-16947" fmla="*/ 2770770 w 3248648"/>
              <a:gd name="connsiteY53-16948" fmla="*/ 1231453 h 3496775"/>
              <a:gd name="connsiteX54-16949" fmla="*/ 2775365 w 3248648"/>
              <a:gd name="connsiteY54-16950" fmla="*/ 1102793 h 3496775"/>
              <a:gd name="connsiteX55-16951" fmla="*/ 2853480 w 3248648"/>
              <a:gd name="connsiteY55-16952" fmla="*/ 1185503 h 3496775"/>
              <a:gd name="connsiteX56-16953" fmla="*/ 2807530 w 3248648"/>
              <a:gd name="connsiteY56-16954" fmla="*/ 1066034 h 3496775"/>
              <a:gd name="connsiteX57-16955" fmla="*/ 2835100 w 3248648"/>
              <a:gd name="connsiteY57-16956" fmla="*/ 1020084 h 3496775"/>
              <a:gd name="connsiteX58-16957" fmla="*/ 2986734 w 3248648"/>
              <a:gd name="connsiteY58-16958" fmla="*/ 771955 h 3496775"/>
              <a:gd name="connsiteX59-16959" fmla="*/ 2729415 w 3248648"/>
              <a:gd name="connsiteY59-16960" fmla="*/ 868450 h 3496775"/>
              <a:gd name="connsiteX60-16961" fmla="*/ 3074039 w 3248648"/>
              <a:gd name="connsiteY60-16962" fmla="*/ 496257 h 3496775"/>
              <a:gd name="connsiteX61-16963" fmla="*/ 3248648 w 3248648"/>
              <a:gd name="connsiteY61-16964" fmla="*/ 27569 h 3496775"/>
              <a:gd name="connsiteX62-16965" fmla="*/ 3119988 w 3248648"/>
              <a:gd name="connsiteY62-16966" fmla="*/ 312458 h 3496775"/>
              <a:gd name="connsiteX63-16967" fmla="*/ 3074039 w 3248648"/>
              <a:gd name="connsiteY63-16968" fmla="*/ 27569 h 3496775"/>
              <a:gd name="connsiteX64-16969" fmla="*/ 3046469 w 3248648"/>
              <a:gd name="connsiteY64-16970" fmla="*/ 385977 h 3496775"/>
              <a:gd name="connsiteX65-16971" fmla="*/ 2968354 w 3248648"/>
              <a:gd name="connsiteY65-16972" fmla="*/ 464092 h 3496775"/>
              <a:gd name="connsiteX66-16973" fmla="*/ 2844290 w 3248648"/>
              <a:gd name="connsiteY66-16974" fmla="*/ 73519 h 3496775"/>
              <a:gd name="connsiteX67-16975" fmla="*/ 2876455 w 3248648"/>
              <a:gd name="connsiteY67-16976" fmla="*/ 523827 h 3496775"/>
              <a:gd name="connsiteX68-16977" fmla="*/ 2715630 w 3248648"/>
              <a:gd name="connsiteY68-16978" fmla="*/ 730601 h 3496775"/>
              <a:gd name="connsiteX69-16979" fmla="*/ 2660491 w 3248648"/>
              <a:gd name="connsiteY69-16980" fmla="*/ 583561 h 3496775"/>
              <a:gd name="connsiteX70-16981" fmla="*/ 2660491 w 3248648"/>
              <a:gd name="connsiteY70-16982" fmla="*/ 441117 h 3496775"/>
              <a:gd name="connsiteX71-16983" fmla="*/ 2586971 w 3248648"/>
              <a:gd name="connsiteY71-16984" fmla="*/ 643296 h 3496775"/>
              <a:gd name="connsiteX72-16985" fmla="*/ 2637516 w 3248648"/>
              <a:gd name="connsiteY72-16986" fmla="*/ 776550 h 3496775"/>
              <a:gd name="connsiteX73-16987" fmla="*/ 2632921 w 3248648"/>
              <a:gd name="connsiteY73-16988" fmla="*/ 836285 h 3496775"/>
              <a:gd name="connsiteX74-16989" fmla="*/ 2481287 w 3248648"/>
              <a:gd name="connsiteY74-16990" fmla="*/ 854665 h 3496775"/>
              <a:gd name="connsiteX75-16991" fmla="*/ 2393982 w 3248648"/>
              <a:gd name="connsiteY75-16992" fmla="*/ 753575 h 3496775"/>
              <a:gd name="connsiteX76-16993" fmla="*/ 2439932 w 3248648"/>
              <a:gd name="connsiteY76-16994" fmla="*/ 597346 h 3496775"/>
              <a:gd name="connsiteX77-16995" fmla="*/ 2430742 w 3248648"/>
              <a:gd name="connsiteY77-16996" fmla="*/ 431927 h 3496775"/>
              <a:gd name="connsiteX78-16997" fmla="*/ 2325058 w 3248648"/>
              <a:gd name="connsiteY78-16998" fmla="*/ 689246 h 3496775"/>
              <a:gd name="connsiteX79-16999" fmla="*/ 2040169 w 3248648"/>
              <a:gd name="connsiteY79-17000" fmla="*/ 459497 h 3496775"/>
              <a:gd name="connsiteX80-17001" fmla="*/ 2079139 w 3248648"/>
              <a:gd name="connsiteY80-17002" fmla="*/ 379171 h 3496775"/>
              <a:gd name="connsiteX81-17003" fmla="*/ 2305379 w 3248648"/>
              <a:gd name="connsiteY81-17004" fmla="*/ 238764 h 3496775"/>
              <a:gd name="connsiteX82-17005" fmla="*/ 2167863 w 3248648"/>
              <a:gd name="connsiteY82-17006" fmla="*/ 296731 h 3496775"/>
              <a:gd name="connsiteX83-17007" fmla="*/ 2035574 w 3248648"/>
              <a:gd name="connsiteY83-17008" fmla="*/ 307863 h 3496775"/>
              <a:gd name="connsiteX84-17009" fmla="*/ 2047899 w 3248648"/>
              <a:gd name="connsiteY84-17010" fmla="*/ 174099 h 3496775"/>
              <a:gd name="connsiteX85-17011" fmla="*/ 2126456 w 3248648"/>
              <a:gd name="connsiteY85-17012" fmla="*/ 0 h 3496775"/>
              <a:gd name="connsiteX86-17013" fmla="*/ 1966650 w 3248648"/>
              <a:gd name="connsiteY86-17014" fmla="*/ 257318 h 3496775"/>
              <a:gd name="connsiteX87-17015" fmla="*/ 1936870 w 3248648"/>
              <a:gd name="connsiteY87-17016" fmla="*/ 32164 h 3496775"/>
              <a:gd name="connsiteX88-17017" fmla="*/ 1901275 w 3248648"/>
              <a:gd name="connsiteY88-17018" fmla="*/ 208756 h 3496775"/>
              <a:gd name="connsiteX89-17019" fmla="*/ 1931363 w 3248648"/>
              <a:gd name="connsiteY89-17020" fmla="*/ 367315 h 3496775"/>
              <a:gd name="connsiteX90-17021" fmla="*/ 1837294 w 3248648"/>
              <a:gd name="connsiteY90-17022" fmla="*/ 288733 h 3496775"/>
              <a:gd name="connsiteX91-17023" fmla="*/ 1776782 w 3248648"/>
              <a:gd name="connsiteY91-17024" fmla="*/ 138130 h 3496775"/>
              <a:gd name="connsiteX92-17025" fmla="*/ 1812524 w 3248648"/>
              <a:gd name="connsiteY92-17026" fmla="*/ 363351 h 3496775"/>
              <a:gd name="connsiteX93-17027" fmla="*/ 2358415 w 3248648"/>
              <a:gd name="connsiteY93-17028" fmla="*/ 907420 h 3496775"/>
              <a:gd name="connsiteX94-17029" fmla="*/ 2235543 w 3248648"/>
              <a:gd name="connsiteY94-17030" fmla="*/ 830779 h 3496775"/>
              <a:gd name="connsiteX95-17031" fmla="*/ 2065635 w 3248648"/>
              <a:gd name="connsiteY95-17032" fmla="*/ 746314 h 3496775"/>
              <a:gd name="connsiteX96-17033" fmla="*/ 2108531 w 3248648"/>
              <a:gd name="connsiteY96-17034" fmla="*/ 998194 h 3496775"/>
              <a:gd name="connsiteX97-17035" fmla="*/ 2259254 w 3248648"/>
              <a:gd name="connsiteY97-17036" fmla="*/ 1067227 h 3496775"/>
              <a:gd name="connsiteX98-17037" fmla="*/ 2285163 w 3248648"/>
              <a:gd name="connsiteY98-17038" fmla="*/ 1144483 h 3496775"/>
              <a:gd name="connsiteX99-17039" fmla="*/ 2187208 w 3248648"/>
              <a:gd name="connsiteY99-17040" fmla="*/ 1396872 h 3496775"/>
              <a:gd name="connsiteX100-17041" fmla="*/ 1962055 w 3248648"/>
              <a:gd name="connsiteY100-17042" fmla="*/ 1419847 h 3496775"/>
              <a:gd name="connsiteX101-17043" fmla="*/ 1658786 w 3248648"/>
              <a:gd name="connsiteY101-17044" fmla="*/ 1452012 h 3496775"/>
              <a:gd name="connsiteX102-17045" fmla="*/ 514638 w 3248648"/>
              <a:gd name="connsiteY102-17046" fmla="*/ 1433632 h 3496775"/>
              <a:gd name="connsiteX0-17047" fmla="*/ 514638 w 3248648"/>
              <a:gd name="connsiteY0-17048" fmla="*/ 1433632 h 3496775"/>
              <a:gd name="connsiteX1-17049" fmla="*/ 514638 w 3248648"/>
              <a:gd name="connsiteY1-17050" fmla="*/ 1433632 h 3496775"/>
              <a:gd name="connsiteX2-17051" fmla="*/ 202179 w 3248648"/>
              <a:gd name="connsiteY2-17052" fmla="*/ 1603646 h 3496775"/>
              <a:gd name="connsiteX3-17053" fmla="*/ 18380 w 3248648"/>
              <a:gd name="connsiteY3-17054" fmla="*/ 1787445 h 3496775"/>
              <a:gd name="connsiteX4-17055" fmla="*/ 0 w 3248648"/>
              <a:gd name="connsiteY4-17056" fmla="*/ 2063143 h 3496775"/>
              <a:gd name="connsiteX5-17057" fmla="*/ 151635 w 3248648"/>
              <a:gd name="connsiteY5-17058" fmla="*/ 1952864 h 3496775"/>
              <a:gd name="connsiteX6-17059" fmla="*/ 188394 w 3248648"/>
              <a:gd name="connsiteY6-17060" fmla="*/ 2003409 h 3496775"/>
              <a:gd name="connsiteX7-17061" fmla="*/ 202179 w 3248648"/>
              <a:gd name="connsiteY7-17062" fmla="*/ 1856369 h 3496775"/>
              <a:gd name="connsiteX8-17063" fmla="*/ 280294 w 3248648"/>
              <a:gd name="connsiteY8-17064" fmla="*/ 2269917 h 3496775"/>
              <a:gd name="connsiteX9-17065" fmla="*/ 36760 w 3248648"/>
              <a:gd name="connsiteY9-17066" fmla="*/ 2550211 h 3496775"/>
              <a:gd name="connsiteX10-17067" fmla="*/ 45950 w 3248648"/>
              <a:gd name="connsiteY10-17068" fmla="*/ 3363521 h 3496775"/>
              <a:gd name="connsiteX11-17069" fmla="*/ 105685 w 3248648"/>
              <a:gd name="connsiteY11-17070" fmla="*/ 3326761 h 3496775"/>
              <a:gd name="connsiteX12-17071" fmla="*/ 133255 w 3248648"/>
              <a:gd name="connsiteY12-17072" fmla="*/ 3469206 h 3496775"/>
              <a:gd name="connsiteX13-17073" fmla="*/ 298674 w 3248648"/>
              <a:gd name="connsiteY13-17074" fmla="*/ 3464611 h 3496775"/>
              <a:gd name="connsiteX14-17075" fmla="*/ 353813 w 3248648"/>
              <a:gd name="connsiteY14-17076" fmla="*/ 3427851 h 3496775"/>
              <a:gd name="connsiteX15-17077" fmla="*/ 174609 w 3248648"/>
              <a:gd name="connsiteY15-17078" fmla="*/ 3276217 h 3496775"/>
              <a:gd name="connsiteX16-17079" fmla="*/ 170014 w 3248648"/>
              <a:gd name="connsiteY16-17080" fmla="*/ 2720225 h 3496775"/>
              <a:gd name="connsiteX17-17081" fmla="*/ 390573 w 3248648"/>
              <a:gd name="connsiteY17-17082" fmla="*/ 2605350 h 3496775"/>
              <a:gd name="connsiteX18-17083" fmla="*/ 298674 w 3248648"/>
              <a:gd name="connsiteY18-17084" fmla="*/ 2734010 h 3496775"/>
              <a:gd name="connsiteX19-17085" fmla="*/ 680057 w 3248648"/>
              <a:gd name="connsiteY19-17086" fmla="*/ 3294597 h 3496775"/>
              <a:gd name="connsiteX20-17087" fmla="*/ 721411 w 3248648"/>
              <a:gd name="connsiteY20-17088" fmla="*/ 3262432 h 3496775"/>
              <a:gd name="connsiteX21-17089" fmla="*/ 735196 w 3248648"/>
              <a:gd name="connsiteY21-17090" fmla="*/ 3363521 h 3496775"/>
              <a:gd name="connsiteX22-17091" fmla="*/ 928185 w 3248648"/>
              <a:gd name="connsiteY22-17092" fmla="*/ 3363521 h 3496775"/>
              <a:gd name="connsiteX23-17093" fmla="*/ 974135 w 3248648"/>
              <a:gd name="connsiteY23-17094" fmla="*/ 3331356 h 3496775"/>
              <a:gd name="connsiteX24-17095" fmla="*/ 758171 w 3248648"/>
              <a:gd name="connsiteY24-17096" fmla="*/ 3193507 h 3496775"/>
              <a:gd name="connsiteX25-17097" fmla="*/ 510043 w 3248648"/>
              <a:gd name="connsiteY25-17098" fmla="*/ 2821314 h 3496775"/>
              <a:gd name="connsiteX26-17099" fmla="*/ 519233 w 3248648"/>
              <a:gd name="connsiteY26-17100" fmla="*/ 2738605 h 3496775"/>
              <a:gd name="connsiteX27-17101" fmla="*/ 914400 w 3248648"/>
              <a:gd name="connsiteY27-17102" fmla="*/ 2334247 h 3496775"/>
              <a:gd name="connsiteX28-17103" fmla="*/ 1709331 w 3248648"/>
              <a:gd name="connsiteY28-17104" fmla="*/ 2380197 h 3496775"/>
              <a:gd name="connsiteX29-17105" fmla="*/ 1585267 w 3248648"/>
              <a:gd name="connsiteY29-17106" fmla="*/ 3248647 h 3496775"/>
              <a:gd name="connsiteX30-17107" fmla="*/ 1622026 w 3248648"/>
              <a:gd name="connsiteY30-17108" fmla="*/ 3239457 h 3496775"/>
              <a:gd name="connsiteX31-17109" fmla="*/ 1617432 w 3248648"/>
              <a:gd name="connsiteY31-17110" fmla="*/ 3386496 h 3496775"/>
              <a:gd name="connsiteX32-17111" fmla="*/ 1824205 w 3248648"/>
              <a:gd name="connsiteY32-17112" fmla="*/ 3450826 h 3496775"/>
              <a:gd name="connsiteX33-17113" fmla="*/ 1856370 w 3248648"/>
              <a:gd name="connsiteY33-17114" fmla="*/ 3391091 h 3496775"/>
              <a:gd name="connsiteX34-17115" fmla="*/ 1718521 w 3248648"/>
              <a:gd name="connsiteY34-17116" fmla="*/ 3303786 h 3496775"/>
              <a:gd name="connsiteX35-17117" fmla="*/ 1746091 w 3248648"/>
              <a:gd name="connsiteY35-17118" fmla="*/ 2908619 h 3496775"/>
              <a:gd name="connsiteX36-17119" fmla="*/ 1870155 w 3248648"/>
              <a:gd name="connsiteY36-17120" fmla="*/ 2623730 h 3496775"/>
              <a:gd name="connsiteX37-17121" fmla="*/ 1975840 w 3248648"/>
              <a:gd name="connsiteY37-17122" fmla="*/ 2844289 h 3496775"/>
              <a:gd name="connsiteX38-17123" fmla="*/ 2058549 w 3248648"/>
              <a:gd name="connsiteY38-17124" fmla="*/ 3060253 h 3496775"/>
              <a:gd name="connsiteX39-17125" fmla="*/ 2104499 w 3248648"/>
              <a:gd name="connsiteY39-17126" fmla="*/ 3358926 h 3496775"/>
              <a:gd name="connsiteX40-17127" fmla="*/ 2141259 w 3248648"/>
              <a:gd name="connsiteY40-17128" fmla="*/ 3326761 h 3496775"/>
              <a:gd name="connsiteX41-17129" fmla="*/ 2168828 w 3248648"/>
              <a:gd name="connsiteY41-17130" fmla="*/ 3496775 h 3496775"/>
              <a:gd name="connsiteX42-17131" fmla="*/ 2325058 w 3248648"/>
              <a:gd name="connsiteY42-17132" fmla="*/ 3496775 h 3496775"/>
              <a:gd name="connsiteX43-17133" fmla="*/ 2380197 w 3248648"/>
              <a:gd name="connsiteY43-17134" fmla="*/ 3455421 h 3496775"/>
              <a:gd name="connsiteX44-17135" fmla="*/ 2219373 w 3248648"/>
              <a:gd name="connsiteY44-17136" fmla="*/ 3358926 h 3496775"/>
              <a:gd name="connsiteX45-17137" fmla="*/ 2145854 w 3248648"/>
              <a:gd name="connsiteY45-17138" fmla="*/ 3087823 h 3496775"/>
              <a:gd name="connsiteX46-17139" fmla="*/ 2072334 w 3248648"/>
              <a:gd name="connsiteY46-17140" fmla="*/ 2609945 h 3496775"/>
              <a:gd name="connsiteX47-17141" fmla="*/ 2072334 w 3248648"/>
              <a:gd name="connsiteY47-17142" fmla="*/ 2357222 h 3496775"/>
              <a:gd name="connsiteX48-17143" fmla="*/ 2348033 w 3248648"/>
              <a:gd name="connsiteY48-17144" fmla="*/ 2173423 h 3496775"/>
              <a:gd name="connsiteX49-17145" fmla="*/ 2609946 w 3248648"/>
              <a:gd name="connsiteY49-17146" fmla="*/ 1787445 h 3496775"/>
              <a:gd name="connsiteX50-17147" fmla="*/ 2651301 w 3248648"/>
              <a:gd name="connsiteY50-17148" fmla="*/ 1438227 h 3496775"/>
              <a:gd name="connsiteX51-17149" fmla="*/ 2798340 w 3248648"/>
              <a:gd name="connsiteY51-17150" fmla="*/ 1387682 h 3496775"/>
              <a:gd name="connsiteX52-17151" fmla="*/ 2779960 w 3248648"/>
              <a:gd name="connsiteY52-17152" fmla="*/ 1291187 h 3496775"/>
              <a:gd name="connsiteX53-17153" fmla="*/ 2770770 w 3248648"/>
              <a:gd name="connsiteY53-17154" fmla="*/ 1231453 h 3496775"/>
              <a:gd name="connsiteX54-17155" fmla="*/ 2775365 w 3248648"/>
              <a:gd name="connsiteY54-17156" fmla="*/ 1102793 h 3496775"/>
              <a:gd name="connsiteX55-17157" fmla="*/ 2853480 w 3248648"/>
              <a:gd name="connsiteY55-17158" fmla="*/ 1185503 h 3496775"/>
              <a:gd name="connsiteX56-17159" fmla="*/ 2807530 w 3248648"/>
              <a:gd name="connsiteY56-17160" fmla="*/ 1066034 h 3496775"/>
              <a:gd name="connsiteX57-17161" fmla="*/ 2835100 w 3248648"/>
              <a:gd name="connsiteY57-17162" fmla="*/ 1020084 h 3496775"/>
              <a:gd name="connsiteX58-17163" fmla="*/ 2986734 w 3248648"/>
              <a:gd name="connsiteY58-17164" fmla="*/ 771955 h 3496775"/>
              <a:gd name="connsiteX59-17165" fmla="*/ 2729415 w 3248648"/>
              <a:gd name="connsiteY59-17166" fmla="*/ 868450 h 3496775"/>
              <a:gd name="connsiteX60-17167" fmla="*/ 3074039 w 3248648"/>
              <a:gd name="connsiteY60-17168" fmla="*/ 496257 h 3496775"/>
              <a:gd name="connsiteX61-17169" fmla="*/ 3248648 w 3248648"/>
              <a:gd name="connsiteY61-17170" fmla="*/ 27569 h 3496775"/>
              <a:gd name="connsiteX62-17171" fmla="*/ 3119988 w 3248648"/>
              <a:gd name="connsiteY62-17172" fmla="*/ 312458 h 3496775"/>
              <a:gd name="connsiteX63-17173" fmla="*/ 3074039 w 3248648"/>
              <a:gd name="connsiteY63-17174" fmla="*/ 27569 h 3496775"/>
              <a:gd name="connsiteX64-17175" fmla="*/ 3046469 w 3248648"/>
              <a:gd name="connsiteY64-17176" fmla="*/ 385977 h 3496775"/>
              <a:gd name="connsiteX65-17177" fmla="*/ 2968354 w 3248648"/>
              <a:gd name="connsiteY65-17178" fmla="*/ 464092 h 3496775"/>
              <a:gd name="connsiteX66-17179" fmla="*/ 2844290 w 3248648"/>
              <a:gd name="connsiteY66-17180" fmla="*/ 73519 h 3496775"/>
              <a:gd name="connsiteX67-17181" fmla="*/ 2876455 w 3248648"/>
              <a:gd name="connsiteY67-17182" fmla="*/ 523827 h 3496775"/>
              <a:gd name="connsiteX68-17183" fmla="*/ 2715630 w 3248648"/>
              <a:gd name="connsiteY68-17184" fmla="*/ 730601 h 3496775"/>
              <a:gd name="connsiteX69-17185" fmla="*/ 2660491 w 3248648"/>
              <a:gd name="connsiteY69-17186" fmla="*/ 583561 h 3496775"/>
              <a:gd name="connsiteX70-17187" fmla="*/ 2660491 w 3248648"/>
              <a:gd name="connsiteY70-17188" fmla="*/ 441117 h 3496775"/>
              <a:gd name="connsiteX71-17189" fmla="*/ 2586971 w 3248648"/>
              <a:gd name="connsiteY71-17190" fmla="*/ 643296 h 3496775"/>
              <a:gd name="connsiteX72-17191" fmla="*/ 2637516 w 3248648"/>
              <a:gd name="connsiteY72-17192" fmla="*/ 776550 h 3496775"/>
              <a:gd name="connsiteX73-17193" fmla="*/ 2632921 w 3248648"/>
              <a:gd name="connsiteY73-17194" fmla="*/ 836285 h 3496775"/>
              <a:gd name="connsiteX74-17195" fmla="*/ 2481287 w 3248648"/>
              <a:gd name="connsiteY74-17196" fmla="*/ 854665 h 3496775"/>
              <a:gd name="connsiteX75-17197" fmla="*/ 2393982 w 3248648"/>
              <a:gd name="connsiteY75-17198" fmla="*/ 753575 h 3496775"/>
              <a:gd name="connsiteX76-17199" fmla="*/ 2439932 w 3248648"/>
              <a:gd name="connsiteY76-17200" fmla="*/ 597346 h 3496775"/>
              <a:gd name="connsiteX77-17201" fmla="*/ 2430742 w 3248648"/>
              <a:gd name="connsiteY77-17202" fmla="*/ 431927 h 3496775"/>
              <a:gd name="connsiteX78-17203" fmla="*/ 2325058 w 3248648"/>
              <a:gd name="connsiteY78-17204" fmla="*/ 689246 h 3496775"/>
              <a:gd name="connsiteX79-17205" fmla="*/ 2040169 w 3248648"/>
              <a:gd name="connsiteY79-17206" fmla="*/ 459497 h 3496775"/>
              <a:gd name="connsiteX80-17207" fmla="*/ 2079139 w 3248648"/>
              <a:gd name="connsiteY80-17208" fmla="*/ 379171 h 3496775"/>
              <a:gd name="connsiteX81-17209" fmla="*/ 2305379 w 3248648"/>
              <a:gd name="connsiteY81-17210" fmla="*/ 238764 h 3496775"/>
              <a:gd name="connsiteX82-17211" fmla="*/ 2167863 w 3248648"/>
              <a:gd name="connsiteY82-17212" fmla="*/ 296731 h 3496775"/>
              <a:gd name="connsiteX83-17213" fmla="*/ 2035574 w 3248648"/>
              <a:gd name="connsiteY83-17214" fmla="*/ 307863 h 3496775"/>
              <a:gd name="connsiteX84-17215" fmla="*/ 2047899 w 3248648"/>
              <a:gd name="connsiteY84-17216" fmla="*/ 174099 h 3496775"/>
              <a:gd name="connsiteX85-17217" fmla="*/ 2126456 w 3248648"/>
              <a:gd name="connsiteY85-17218" fmla="*/ 0 h 3496775"/>
              <a:gd name="connsiteX86-17219" fmla="*/ 1966650 w 3248648"/>
              <a:gd name="connsiteY86-17220" fmla="*/ 257318 h 3496775"/>
              <a:gd name="connsiteX87-17221" fmla="*/ 1936870 w 3248648"/>
              <a:gd name="connsiteY87-17222" fmla="*/ 32164 h 3496775"/>
              <a:gd name="connsiteX88-17223" fmla="*/ 1901275 w 3248648"/>
              <a:gd name="connsiteY88-17224" fmla="*/ 208756 h 3496775"/>
              <a:gd name="connsiteX89-17225" fmla="*/ 1931363 w 3248648"/>
              <a:gd name="connsiteY89-17226" fmla="*/ 367315 h 3496775"/>
              <a:gd name="connsiteX90-17227" fmla="*/ 1837294 w 3248648"/>
              <a:gd name="connsiteY90-17228" fmla="*/ 288733 h 3496775"/>
              <a:gd name="connsiteX91-17229" fmla="*/ 1776782 w 3248648"/>
              <a:gd name="connsiteY91-17230" fmla="*/ 138130 h 3496775"/>
              <a:gd name="connsiteX92-17231" fmla="*/ 1812524 w 3248648"/>
              <a:gd name="connsiteY92-17232" fmla="*/ 363351 h 3496775"/>
              <a:gd name="connsiteX93-17233" fmla="*/ 2358415 w 3248648"/>
              <a:gd name="connsiteY93-17234" fmla="*/ 907420 h 3496775"/>
              <a:gd name="connsiteX94-17235" fmla="*/ 2235543 w 3248648"/>
              <a:gd name="connsiteY94-17236" fmla="*/ 830779 h 3496775"/>
              <a:gd name="connsiteX95-17237" fmla="*/ 2065635 w 3248648"/>
              <a:gd name="connsiteY95-17238" fmla="*/ 746314 h 3496775"/>
              <a:gd name="connsiteX96-17239" fmla="*/ 2108531 w 3248648"/>
              <a:gd name="connsiteY96-17240" fmla="*/ 998194 h 3496775"/>
              <a:gd name="connsiteX97-17241" fmla="*/ 2259254 w 3248648"/>
              <a:gd name="connsiteY97-17242" fmla="*/ 1067227 h 3496775"/>
              <a:gd name="connsiteX98-17243" fmla="*/ 2285163 w 3248648"/>
              <a:gd name="connsiteY98-17244" fmla="*/ 1144483 h 3496775"/>
              <a:gd name="connsiteX99-17245" fmla="*/ 2187208 w 3248648"/>
              <a:gd name="connsiteY99-17246" fmla="*/ 1396872 h 3496775"/>
              <a:gd name="connsiteX100-17247" fmla="*/ 1962055 w 3248648"/>
              <a:gd name="connsiteY100-17248" fmla="*/ 1419847 h 3496775"/>
              <a:gd name="connsiteX101-17249" fmla="*/ 1658786 w 3248648"/>
              <a:gd name="connsiteY101-17250" fmla="*/ 1452012 h 3496775"/>
              <a:gd name="connsiteX102-17251" fmla="*/ 514638 w 3248648"/>
              <a:gd name="connsiteY102-17252" fmla="*/ 1433632 h 3496775"/>
              <a:gd name="connsiteX0-17253" fmla="*/ 514638 w 3248648"/>
              <a:gd name="connsiteY0-17254" fmla="*/ 1433632 h 3496775"/>
              <a:gd name="connsiteX1-17255" fmla="*/ 514638 w 3248648"/>
              <a:gd name="connsiteY1-17256" fmla="*/ 1433632 h 3496775"/>
              <a:gd name="connsiteX2-17257" fmla="*/ 202179 w 3248648"/>
              <a:gd name="connsiteY2-17258" fmla="*/ 1603646 h 3496775"/>
              <a:gd name="connsiteX3-17259" fmla="*/ 18380 w 3248648"/>
              <a:gd name="connsiteY3-17260" fmla="*/ 1787445 h 3496775"/>
              <a:gd name="connsiteX4-17261" fmla="*/ 0 w 3248648"/>
              <a:gd name="connsiteY4-17262" fmla="*/ 2063143 h 3496775"/>
              <a:gd name="connsiteX5-17263" fmla="*/ 151635 w 3248648"/>
              <a:gd name="connsiteY5-17264" fmla="*/ 1952864 h 3496775"/>
              <a:gd name="connsiteX6-17265" fmla="*/ 188394 w 3248648"/>
              <a:gd name="connsiteY6-17266" fmla="*/ 2003409 h 3496775"/>
              <a:gd name="connsiteX7-17267" fmla="*/ 202179 w 3248648"/>
              <a:gd name="connsiteY7-17268" fmla="*/ 1856369 h 3496775"/>
              <a:gd name="connsiteX8-17269" fmla="*/ 280294 w 3248648"/>
              <a:gd name="connsiteY8-17270" fmla="*/ 2269917 h 3496775"/>
              <a:gd name="connsiteX9-17271" fmla="*/ 36760 w 3248648"/>
              <a:gd name="connsiteY9-17272" fmla="*/ 2550211 h 3496775"/>
              <a:gd name="connsiteX10-17273" fmla="*/ 45950 w 3248648"/>
              <a:gd name="connsiteY10-17274" fmla="*/ 3363521 h 3496775"/>
              <a:gd name="connsiteX11-17275" fmla="*/ 105685 w 3248648"/>
              <a:gd name="connsiteY11-17276" fmla="*/ 3326761 h 3496775"/>
              <a:gd name="connsiteX12-17277" fmla="*/ 133255 w 3248648"/>
              <a:gd name="connsiteY12-17278" fmla="*/ 3469206 h 3496775"/>
              <a:gd name="connsiteX13-17279" fmla="*/ 298674 w 3248648"/>
              <a:gd name="connsiteY13-17280" fmla="*/ 3464611 h 3496775"/>
              <a:gd name="connsiteX14-17281" fmla="*/ 353813 w 3248648"/>
              <a:gd name="connsiteY14-17282" fmla="*/ 3427851 h 3496775"/>
              <a:gd name="connsiteX15-17283" fmla="*/ 174609 w 3248648"/>
              <a:gd name="connsiteY15-17284" fmla="*/ 3276217 h 3496775"/>
              <a:gd name="connsiteX16-17285" fmla="*/ 170014 w 3248648"/>
              <a:gd name="connsiteY16-17286" fmla="*/ 2720225 h 3496775"/>
              <a:gd name="connsiteX17-17287" fmla="*/ 390573 w 3248648"/>
              <a:gd name="connsiteY17-17288" fmla="*/ 2605350 h 3496775"/>
              <a:gd name="connsiteX18-17289" fmla="*/ 298674 w 3248648"/>
              <a:gd name="connsiteY18-17290" fmla="*/ 2734010 h 3496775"/>
              <a:gd name="connsiteX19-17291" fmla="*/ 680057 w 3248648"/>
              <a:gd name="connsiteY19-17292" fmla="*/ 3294597 h 3496775"/>
              <a:gd name="connsiteX20-17293" fmla="*/ 721411 w 3248648"/>
              <a:gd name="connsiteY20-17294" fmla="*/ 3262432 h 3496775"/>
              <a:gd name="connsiteX21-17295" fmla="*/ 735196 w 3248648"/>
              <a:gd name="connsiteY21-17296" fmla="*/ 3363521 h 3496775"/>
              <a:gd name="connsiteX22-17297" fmla="*/ 928185 w 3248648"/>
              <a:gd name="connsiteY22-17298" fmla="*/ 3363521 h 3496775"/>
              <a:gd name="connsiteX23-17299" fmla="*/ 974135 w 3248648"/>
              <a:gd name="connsiteY23-17300" fmla="*/ 3331356 h 3496775"/>
              <a:gd name="connsiteX24-17301" fmla="*/ 758171 w 3248648"/>
              <a:gd name="connsiteY24-17302" fmla="*/ 3193507 h 3496775"/>
              <a:gd name="connsiteX25-17303" fmla="*/ 510043 w 3248648"/>
              <a:gd name="connsiteY25-17304" fmla="*/ 2821314 h 3496775"/>
              <a:gd name="connsiteX26-17305" fmla="*/ 519233 w 3248648"/>
              <a:gd name="connsiteY26-17306" fmla="*/ 2738605 h 3496775"/>
              <a:gd name="connsiteX27-17307" fmla="*/ 914400 w 3248648"/>
              <a:gd name="connsiteY27-17308" fmla="*/ 2334247 h 3496775"/>
              <a:gd name="connsiteX28-17309" fmla="*/ 1709331 w 3248648"/>
              <a:gd name="connsiteY28-17310" fmla="*/ 2380197 h 3496775"/>
              <a:gd name="connsiteX29-17311" fmla="*/ 1585267 w 3248648"/>
              <a:gd name="connsiteY29-17312" fmla="*/ 3248647 h 3496775"/>
              <a:gd name="connsiteX30-17313" fmla="*/ 1622026 w 3248648"/>
              <a:gd name="connsiteY30-17314" fmla="*/ 3239457 h 3496775"/>
              <a:gd name="connsiteX31-17315" fmla="*/ 1617432 w 3248648"/>
              <a:gd name="connsiteY31-17316" fmla="*/ 3386496 h 3496775"/>
              <a:gd name="connsiteX32-17317" fmla="*/ 1824205 w 3248648"/>
              <a:gd name="connsiteY32-17318" fmla="*/ 3450826 h 3496775"/>
              <a:gd name="connsiteX33-17319" fmla="*/ 1856370 w 3248648"/>
              <a:gd name="connsiteY33-17320" fmla="*/ 3391091 h 3496775"/>
              <a:gd name="connsiteX34-17321" fmla="*/ 1718521 w 3248648"/>
              <a:gd name="connsiteY34-17322" fmla="*/ 3303786 h 3496775"/>
              <a:gd name="connsiteX35-17323" fmla="*/ 1746091 w 3248648"/>
              <a:gd name="connsiteY35-17324" fmla="*/ 2908619 h 3496775"/>
              <a:gd name="connsiteX36-17325" fmla="*/ 1870155 w 3248648"/>
              <a:gd name="connsiteY36-17326" fmla="*/ 2623730 h 3496775"/>
              <a:gd name="connsiteX37-17327" fmla="*/ 1975840 w 3248648"/>
              <a:gd name="connsiteY37-17328" fmla="*/ 2844289 h 3496775"/>
              <a:gd name="connsiteX38-17329" fmla="*/ 2058549 w 3248648"/>
              <a:gd name="connsiteY38-17330" fmla="*/ 3060253 h 3496775"/>
              <a:gd name="connsiteX39-17331" fmla="*/ 2104499 w 3248648"/>
              <a:gd name="connsiteY39-17332" fmla="*/ 3358926 h 3496775"/>
              <a:gd name="connsiteX40-17333" fmla="*/ 2141259 w 3248648"/>
              <a:gd name="connsiteY40-17334" fmla="*/ 3326761 h 3496775"/>
              <a:gd name="connsiteX41-17335" fmla="*/ 2168828 w 3248648"/>
              <a:gd name="connsiteY41-17336" fmla="*/ 3496775 h 3496775"/>
              <a:gd name="connsiteX42-17337" fmla="*/ 2325058 w 3248648"/>
              <a:gd name="connsiteY42-17338" fmla="*/ 3496775 h 3496775"/>
              <a:gd name="connsiteX43-17339" fmla="*/ 2380197 w 3248648"/>
              <a:gd name="connsiteY43-17340" fmla="*/ 3455421 h 3496775"/>
              <a:gd name="connsiteX44-17341" fmla="*/ 2219373 w 3248648"/>
              <a:gd name="connsiteY44-17342" fmla="*/ 3358926 h 3496775"/>
              <a:gd name="connsiteX45-17343" fmla="*/ 2145854 w 3248648"/>
              <a:gd name="connsiteY45-17344" fmla="*/ 3087823 h 3496775"/>
              <a:gd name="connsiteX46-17345" fmla="*/ 2072334 w 3248648"/>
              <a:gd name="connsiteY46-17346" fmla="*/ 2609945 h 3496775"/>
              <a:gd name="connsiteX47-17347" fmla="*/ 2072334 w 3248648"/>
              <a:gd name="connsiteY47-17348" fmla="*/ 2357222 h 3496775"/>
              <a:gd name="connsiteX48-17349" fmla="*/ 2348033 w 3248648"/>
              <a:gd name="connsiteY48-17350" fmla="*/ 2173423 h 3496775"/>
              <a:gd name="connsiteX49-17351" fmla="*/ 2609946 w 3248648"/>
              <a:gd name="connsiteY49-17352" fmla="*/ 1787445 h 3496775"/>
              <a:gd name="connsiteX50-17353" fmla="*/ 2651301 w 3248648"/>
              <a:gd name="connsiteY50-17354" fmla="*/ 1438227 h 3496775"/>
              <a:gd name="connsiteX51-17355" fmla="*/ 2798340 w 3248648"/>
              <a:gd name="connsiteY51-17356" fmla="*/ 1387682 h 3496775"/>
              <a:gd name="connsiteX52-17357" fmla="*/ 2779960 w 3248648"/>
              <a:gd name="connsiteY52-17358" fmla="*/ 1291187 h 3496775"/>
              <a:gd name="connsiteX53-17359" fmla="*/ 2770770 w 3248648"/>
              <a:gd name="connsiteY53-17360" fmla="*/ 1231453 h 3496775"/>
              <a:gd name="connsiteX54-17361" fmla="*/ 2775365 w 3248648"/>
              <a:gd name="connsiteY54-17362" fmla="*/ 1102793 h 3496775"/>
              <a:gd name="connsiteX55-17363" fmla="*/ 2853480 w 3248648"/>
              <a:gd name="connsiteY55-17364" fmla="*/ 1185503 h 3496775"/>
              <a:gd name="connsiteX56-17365" fmla="*/ 2807530 w 3248648"/>
              <a:gd name="connsiteY56-17366" fmla="*/ 1066034 h 3496775"/>
              <a:gd name="connsiteX57-17367" fmla="*/ 2835100 w 3248648"/>
              <a:gd name="connsiteY57-17368" fmla="*/ 1020084 h 3496775"/>
              <a:gd name="connsiteX58-17369" fmla="*/ 2986734 w 3248648"/>
              <a:gd name="connsiteY58-17370" fmla="*/ 771955 h 3496775"/>
              <a:gd name="connsiteX59-17371" fmla="*/ 2729415 w 3248648"/>
              <a:gd name="connsiteY59-17372" fmla="*/ 868450 h 3496775"/>
              <a:gd name="connsiteX60-17373" fmla="*/ 3074039 w 3248648"/>
              <a:gd name="connsiteY60-17374" fmla="*/ 496257 h 3496775"/>
              <a:gd name="connsiteX61-17375" fmla="*/ 3248648 w 3248648"/>
              <a:gd name="connsiteY61-17376" fmla="*/ 27569 h 3496775"/>
              <a:gd name="connsiteX62-17377" fmla="*/ 3119988 w 3248648"/>
              <a:gd name="connsiteY62-17378" fmla="*/ 312458 h 3496775"/>
              <a:gd name="connsiteX63-17379" fmla="*/ 3074039 w 3248648"/>
              <a:gd name="connsiteY63-17380" fmla="*/ 27569 h 3496775"/>
              <a:gd name="connsiteX64-17381" fmla="*/ 3046469 w 3248648"/>
              <a:gd name="connsiteY64-17382" fmla="*/ 385977 h 3496775"/>
              <a:gd name="connsiteX65-17383" fmla="*/ 2968354 w 3248648"/>
              <a:gd name="connsiteY65-17384" fmla="*/ 464092 h 3496775"/>
              <a:gd name="connsiteX66-17385" fmla="*/ 2844290 w 3248648"/>
              <a:gd name="connsiteY66-17386" fmla="*/ 73519 h 3496775"/>
              <a:gd name="connsiteX67-17387" fmla="*/ 2876455 w 3248648"/>
              <a:gd name="connsiteY67-17388" fmla="*/ 523827 h 3496775"/>
              <a:gd name="connsiteX68-17389" fmla="*/ 2715630 w 3248648"/>
              <a:gd name="connsiteY68-17390" fmla="*/ 730601 h 3496775"/>
              <a:gd name="connsiteX69-17391" fmla="*/ 2660491 w 3248648"/>
              <a:gd name="connsiteY69-17392" fmla="*/ 583561 h 3496775"/>
              <a:gd name="connsiteX70-17393" fmla="*/ 2660491 w 3248648"/>
              <a:gd name="connsiteY70-17394" fmla="*/ 441117 h 3496775"/>
              <a:gd name="connsiteX71-17395" fmla="*/ 2586971 w 3248648"/>
              <a:gd name="connsiteY71-17396" fmla="*/ 643296 h 3496775"/>
              <a:gd name="connsiteX72-17397" fmla="*/ 2637516 w 3248648"/>
              <a:gd name="connsiteY72-17398" fmla="*/ 776550 h 3496775"/>
              <a:gd name="connsiteX73-17399" fmla="*/ 2632921 w 3248648"/>
              <a:gd name="connsiteY73-17400" fmla="*/ 836285 h 3496775"/>
              <a:gd name="connsiteX74-17401" fmla="*/ 2481287 w 3248648"/>
              <a:gd name="connsiteY74-17402" fmla="*/ 854665 h 3496775"/>
              <a:gd name="connsiteX75-17403" fmla="*/ 2393982 w 3248648"/>
              <a:gd name="connsiteY75-17404" fmla="*/ 753575 h 3496775"/>
              <a:gd name="connsiteX76-17405" fmla="*/ 2439932 w 3248648"/>
              <a:gd name="connsiteY76-17406" fmla="*/ 597346 h 3496775"/>
              <a:gd name="connsiteX77-17407" fmla="*/ 2430742 w 3248648"/>
              <a:gd name="connsiteY77-17408" fmla="*/ 431927 h 3496775"/>
              <a:gd name="connsiteX78-17409" fmla="*/ 2325058 w 3248648"/>
              <a:gd name="connsiteY78-17410" fmla="*/ 689246 h 3496775"/>
              <a:gd name="connsiteX79-17411" fmla="*/ 2045501 w 3248648"/>
              <a:gd name="connsiteY79-17412" fmla="*/ 470160 h 3496775"/>
              <a:gd name="connsiteX80-17413" fmla="*/ 2079139 w 3248648"/>
              <a:gd name="connsiteY80-17414" fmla="*/ 379171 h 3496775"/>
              <a:gd name="connsiteX81-17415" fmla="*/ 2305379 w 3248648"/>
              <a:gd name="connsiteY81-17416" fmla="*/ 238764 h 3496775"/>
              <a:gd name="connsiteX82-17417" fmla="*/ 2167863 w 3248648"/>
              <a:gd name="connsiteY82-17418" fmla="*/ 296731 h 3496775"/>
              <a:gd name="connsiteX83-17419" fmla="*/ 2035574 w 3248648"/>
              <a:gd name="connsiteY83-17420" fmla="*/ 307863 h 3496775"/>
              <a:gd name="connsiteX84-17421" fmla="*/ 2047899 w 3248648"/>
              <a:gd name="connsiteY84-17422" fmla="*/ 174099 h 3496775"/>
              <a:gd name="connsiteX85-17423" fmla="*/ 2126456 w 3248648"/>
              <a:gd name="connsiteY85-17424" fmla="*/ 0 h 3496775"/>
              <a:gd name="connsiteX86-17425" fmla="*/ 1966650 w 3248648"/>
              <a:gd name="connsiteY86-17426" fmla="*/ 257318 h 3496775"/>
              <a:gd name="connsiteX87-17427" fmla="*/ 1936870 w 3248648"/>
              <a:gd name="connsiteY87-17428" fmla="*/ 32164 h 3496775"/>
              <a:gd name="connsiteX88-17429" fmla="*/ 1901275 w 3248648"/>
              <a:gd name="connsiteY88-17430" fmla="*/ 208756 h 3496775"/>
              <a:gd name="connsiteX89-17431" fmla="*/ 1931363 w 3248648"/>
              <a:gd name="connsiteY89-17432" fmla="*/ 367315 h 3496775"/>
              <a:gd name="connsiteX90-17433" fmla="*/ 1837294 w 3248648"/>
              <a:gd name="connsiteY90-17434" fmla="*/ 288733 h 3496775"/>
              <a:gd name="connsiteX91-17435" fmla="*/ 1776782 w 3248648"/>
              <a:gd name="connsiteY91-17436" fmla="*/ 138130 h 3496775"/>
              <a:gd name="connsiteX92-17437" fmla="*/ 1812524 w 3248648"/>
              <a:gd name="connsiteY92-17438" fmla="*/ 363351 h 3496775"/>
              <a:gd name="connsiteX93-17439" fmla="*/ 2358415 w 3248648"/>
              <a:gd name="connsiteY93-17440" fmla="*/ 907420 h 3496775"/>
              <a:gd name="connsiteX94-17441" fmla="*/ 2235543 w 3248648"/>
              <a:gd name="connsiteY94-17442" fmla="*/ 830779 h 3496775"/>
              <a:gd name="connsiteX95-17443" fmla="*/ 2065635 w 3248648"/>
              <a:gd name="connsiteY95-17444" fmla="*/ 746314 h 3496775"/>
              <a:gd name="connsiteX96-17445" fmla="*/ 2108531 w 3248648"/>
              <a:gd name="connsiteY96-17446" fmla="*/ 998194 h 3496775"/>
              <a:gd name="connsiteX97-17447" fmla="*/ 2259254 w 3248648"/>
              <a:gd name="connsiteY97-17448" fmla="*/ 1067227 h 3496775"/>
              <a:gd name="connsiteX98-17449" fmla="*/ 2285163 w 3248648"/>
              <a:gd name="connsiteY98-17450" fmla="*/ 1144483 h 3496775"/>
              <a:gd name="connsiteX99-17451" fmla="*/ 2187208 w 3248648"/>
              <a:gd name="connsiteY99-17452" fmla="*/ 1396872 h 3496775"/>
              <a:gd name="connsiteX100-17453" fmla="*/ 1962055 w 3248648"/>
              <a:gd name="connsiteY100-17454" fmla="*/ 1419847 h 3496775"/>
              <a:gd name="connsiteX101-17455" fmla="*/ 1658786 w 3248648"/>
              <a:gd name="connsiteY101-17456" fmla="*/ 1452012 h 3496775"/>
              <a:gd name="connsiteX102-17457" fmla="*/ 514638 w 3248648"/>
              <a:gd name="connsiteY102-17458" fmla="*/ 1433632 h 3496775"/>
              <a:gd name="connsiteX0-17459" fmla="*/ 514638 w 3248648"/>
              <a:gd name="connsiteY0-17460" fmla="*/ 1433632 h 3496775"/>
              <a:gd name="connsiteX1-17461" fmla="*/ 514638 w 3248648"/>
              <a:gd name="connsiteY1-17462" fmla="*/ 1433632 h 3496775"/>
              <a:gd name="connsiteX2-17463" fmla="*/ 202179 w 3248648"/>
              <a:gd name="connsiteY2-17464" fmla="*/ 1603646 h 3496775"/>
              <a:gd name="connsiteX3-17465" fmla="*/ 18380 w 3248648"/>
              <a:gd name="connsiteY3-17466" fmla="*/ 1787445 h 3496775"/>
              <a:gd name="connsiteX4-17467" fmla="*/ 0 w 3248648"/>
              <a:gd name="connsiteY4-17468" fmla="*/ 2063143 h 3496775"/>
              <a:gd name="connsiteX5-17469" fmla="*/ 151635 w 3248648"/>
              <a:gd name="connsiteY5-17470" fmla="*/ 1952864 h 3496775"/>
              <a:gd name="connsiteX6-17471" fmla="*/ 188394 w 3248648"/>
              <a:gd name="connsiteY6-17472" fmla="*/ 2003409 h 3496775"/>
              <a:gd name="connsiteX7-17473" fmla="*/ 202179 w 3248648"/>
              <a:gd name="connsiteY7-17474" fmla="*/ 1856369 h 3496775"/>
              <a:gd name="connsiteX8-17475" fmla="*/ 280294 w 3248648"/>
              <a:gd name="connsiteY8-17476" fmla="*/ 2269917 h 3496775"/>
              <a:gd name="connsiteX9-17477" fmla="*/ 36760 w 3248648"/>
              <a:gd name="connsiteY9-17478" fmla="*/ 2550211 h 3496775"/>
              <a:gd name="connsiteX10-17479" fmla="*/ 45950 w 3248648"/>
              <a:gd name="connsiteY10-17480" fmla="*/ 3363521 h 3496775"/>
              <a:gd name="connsiteX11-17481" fmla="*/ 105685 w 3248648"/>
              <a:gd name="connsiteY11-17482" fmla="*/ 3326761 h 3496775"/>
              <a:gd name="connsiteX12-17483" fmla="*/ 133255 w 3248648"/>
              <a:gd name="connsiteY12-17484" fmla="*/ 3469206 h 3496775"/>
              <a:gd name="connsiteX13-17485" fmla="*/ 298674 w 3248648"/>
              <a:gd name="connsiteY13-17486" fmla="*/ 3464611 h 3496775"/>
              <a:gd name="connsiteX14-17487" fmla="*/ 353813 w 3248648"/>
              <a:gd name="connsiteY14-17488" fmla="*/ 3427851 h 3496775"/>
              <a:gd name="connsiteX15-17489" fmla="*/ 174609 w 3248648"/>
              <a:gd name="connsiteY15-17490" fmla="*/ 3276217 h 3496775"/>
              <a:gd name="connsiteX16-17491" fmla="*/ 170014 w 3248648"/>
              <a:gd name="connsiteY16-17492" fmla="*/ 2720225 h 3496775"/>
              <a:gd name="connsiteX17-17493" fmla="*/ 390573 w 3248648"/>
              <a:gd name="connsiteY17-17494" fmla="*/ 2605350 h 3496775"/>
              <a:gd name="connsiteX18-17495" fmla="*/ 298674 w 3248648"/>
              <a:gd name="connsiteY18-17496" fmla="*/ 2734010 h 3496775"/>
              <a:gd name="connsiteX19-17497" fmla="*/ 680057 w 3248648"/>
              <a:gd name="connsiteY19-17498" fmla="*/ 3294597 h 3496775"/>
              <a:gd name="connsiteX20-17499" fmla="*/ 721411 w 3248648"/>
              <a:gd name="connsiteY20-17500" fmla="*/ 3262432 h 3496775"/>
              <a:gd name="connsiteX21-17501" fmla="*/ 735196 w 3248648"/>
              <a:gd name="connsiteY21-17502" fmla="*/ 3363521 h 3496775"/>
              <a:gd name="connsiteX22-17503" fmla="*/ 928185 w 3248648"/>
              <a:gd name="connsiteY22-17504" fmla="*/ 3363521 h 3496775"/>
              <a:gd name="connsiteX23-17505" fmla="*/ 974135 w 3248648"/>
              <a:gd name="connsiteY23-17506" fmla="*/ 3331356 h 3496775"/>
              <a:gd name="connsiteX24-17507" fmla="*/ 758171 w 3248648"/>
              <a:gd name="connsiteY24-17508" fmla="*/ 3193507 h 3496775"/>
              <a:gd name="connsiteX25-17509" fmla="*/ 510043 w 3248648"/>
              <a:gd name="connsiteY25-17510" fmla="*/ 2821314 h 3496775"/>
              <a:gd name="connsiteX26-17511" fmla="*/ 519233 w 3248648"/>
              <a:gd name="connsiteY26-17512" fmla="*/ 2738605 h 3496775"/>
              <a:gd name="connsiteX27-17513" fmla="*/ 914400 w 3248648"/>
              <a:gd name="connsiteY27-17514" fmla="*/ 2334247 h 3496775"/>
              <a:gd name="connsiteX28-17515" fmla="*/ 1709331 w 3248648"/>
              <a:gd name="connsiteY28-17516" fmla="*/ 2380197 h 3496775"/>
              <a:gd name="connsiteX29-17517" fmla="*/ 1585267 w 3248648"/>
              <a:gd name="connsiteY29-17518" fmla="*/ 3248647 h 3496775"/>
              <a:gd name="connsiteX30-17519" fmla="*/ 1622026 w 3248648"/>
              <a:gd name="connsiteY30-17520" fmla="*/ 3239457 h 3496775"/>
              <a:gd name="connsiteX31-17521" fmla="*/ 1617432 w 3248648"/>
              <a:gd name="connsiteY31-17522" fmla="*/ 3386496 h 3496775"/>
              <a:gd name="connsiteX32-17523" fmla="*/ 1824205 w 3248648"/>
              <a:gd name="connsiteY32-17524" fmla="*/ 3450826 h 3496775"/>
              <a:gd name="connsiteX33-17525" fmla="*/ 1856370 w 3248648"/>
              <a:gd name="connsiteY33-17526" fmla="*/ 3391091 h 3496775"/>
              <a:gd name="connsiteX34-17527" fmla="*/ 1718521 w 3248648"/>
              <a:gd name="connsiteY34-17528" fmla="*/ 3303786 h 3496775"/>
              <a:gd name="connsiteX35-17529" fmla="*/ 1746091 w 3248648"/>
              <a:gd name="connsiteY35-17530" fmla="*/ 2908619 h 3496775"/>
              <a:gd name="connsiteX36-17531" fmla="*/ 1870155 w 3248648"/>
              <a:gd name="connsiteY36-17532" fmla="*/ 2623730 h 3496775"/>
              <a:gd name="connsiteX37-17533" fmla="*/ 1975840 w 3248648"/>
              <a:gd name="connsiteY37-17534" fmla="*/ 2844289 h 3496775"/>
              <a:gd name="connsiteX38-17535" fmla="*/ 2058549 w 3248648"/>
              <a:gd name="connsiteY38-17536" fmla="*/ 3060253 h 3496775"/>
              <a:gd name="connsiteX39-17537" fmla="*/ 2104499 w 3248648"/>
              <a:gd name="connsiteY39-17538" fmla="*/ 3358926 h 3496775"/>
              <a:gd name="connsiteX40-17539" fmla="*/ 2141259 w 3248648"/>
              <a:gd name="connsiteY40-17540" fmla="*/ 3326761 h 3496775"/>
              <a:gd name="connsiteX41-17541" fmla="*/ 2168828 w 3248648"/>
              <a:gd name="connsiteY41-17542" fmla="*/ 3496775 h 3496775"/>
              <a:gd name="connsiteX42-17543" fmla="*/ 2325058 w 3248648"/>
              <a:gd name="connsiteY42-17544" fmla="*/ 3496775 h 3496775"/>
              <a:gd name="connsiteX43-17545" fmla="*/ 2380197 w 3248648"/>
              <a:gd name="connsiteY43-17546" fmla="*/ 3455421 h 3496775"/>
              <a:gd name="connsiteX44-17547" fmla="*/ 2219373 w 3248648"/>
              <a:gd name="connsiteY44-17548" fmla="*/ 3358926 h 3496775"/>
              <a:gd name="connsiteX45-17549" fmla="*/ 2145854 w 3248648"/>
              <a:gd name="connsiteY45-17550" fmla="*/ 3087823 h 3496775"/>
              <a:gd name="connsiteX46-17551" fmla="*/ 2072334 w 3248648"/>
              <a:gd name="connsiteY46-17552" fmla="*/ 2609945 h 3496775"/>
              <a:gd name="connsiteX47-17553" fmla="*/ 2072334 w 3248648"/>
              <a:gd name="connsiteY47-17554" fmla="*/ 2357222 h 3496775"/>
              <a:gd name="connsiteX48-17555" fmla="*/ 2348033 w 3248648"/>
              <a:gd name="connsiteY48-17556" fmla="*/ 2173423 h 3496775"/>
              <a:gd name="connsiteX49-17557" fmla="*/ 2609946 w 3248648"/>
              <a:gd name="connsiteY49-17558" fmla="*/ 1787445 h 3496775"/>
              <a:gd name="connsiteX50-17559" fmla="*/ 2651301 w 3248648"/>
              <a:gd name="connsiteY50-17560" fmla="*/ 1438227 h 3496775"/>
              <a:gd name="connsiteX51-17561" fmla="*/ 2798340 w 3248648"/>
              <a:gd name="connsiteY51-17562" fmla="*/ 1387682 h 3496775"/>
              <a:gd name="connsiteX52-17563" fmla="*/ 2779960 w 3248648"/>
              <a:gd name="connsiteY52-17564" fmla="*/ 1291187 h 3496775"/>
              <a:gd name="connsiteX53-17565" fmla="*/ 2770770 w 3248648"/>
              <a:gd name="connsiteY53-17566" fmla="*/ 1231453 h 3496775"/>
              <a:gd name="connsiteX54-17567" fmla="*/ 2775365 w 3248648"/>
              <a:gd name="connsiteY54-17568" fmla="*/ 1102793 h 3496775"/>
              <a:gd name="connsiteX55-17569" fmla="*/ 2853480 w 3248648"/>
              <a:gd name="connsiteY55-17570" fmla="*/ 1185503 h 3496775"/>
              <a:gd name="connsiteX56-17571" fmla="*/ 2807530 w 3248648"/>
              <a:gd name="connsiteY56-17572" fmla="*/ 1066034 h 3496775"/>
              <a:gd name="connsiteX57-17573" fmla="*/ 2835100 w 3248648"/>
              <a:gd name="connsiteY57-17574" fmla="*/ 1020084 h 3496775"/>
              <a:gd name="connsiteX58-17575" fmla="*/ 2986734 w 3248648"/>
              <a:gd name="connsiteY58-17576" fmla="*/ 771955 h 3496775"/>
              <a:gd name="connsiteX59-17577" fmla="*/ 2729415 w 3248648"/>
              <a:gd name="connsiteY59-17578" fmla="*/ 868450 h 3496775"/>
              <a:gd name="connsiteX60-17579" fmla="*/ 3074039 w 3248648"/>
              <a:gd name="connsiteY60-17580" fmla="*/ 496257 h 3496775"/>
              <a:gd name="connsiteX61-17581" fmla="*/ 3248648 w 3248648"/>
              <a:gd name="connsiteY61-17582" fmla="*/ 27569 h 3496775"/>
              <a:gd name="connsiteX62-17583" fmla="*/ 3119988 w 3248648"/>
              <a:gd name="connsiteY62-17584" fmla="*/ 312458 h 3496775"/>
              <a:gd name="connsiteX63-17585" fmla="*/ 3074039 w 3248648"/>
              <a:gd name="connsiteY63-17586" fmla="*/ 27569 h 3496775"/>
              <a:gd name="connsiteX64-17587" fmla="*/ 3046469 w 3248648"/>
              <a:gd name="connsiteY64-17588" fmla="*/ 385977 h 3496775"/>
              <a:gd name="connsiteX65-17589" fmla="*/ 2968354 w 3248648"/>
              <a:gd name="connsiteY65-17590" fmla="*/ 464092 h 3496775"/>
              <a:gd name="connsiteX66-17591" fmla="*/ 2844290 w 3248648"/>
              <a:gd name="connsiteY66-17592" fmla="*/ 73519 h 3496775"/>
              <a:gd name="connsiteX67-17593" fmla="*/ 2876455 w 3248648"/>
              <a:gd name="connsiteY67-17594" fmla="*/ 523827 h 3496775"/>
              <a:gd name="connsiteX68-17595" fmla="*/ 2715630 w 3248648"/>
              <a:gd name="connsiteY68-17596" fmla="*/ 730601 h 3496775"/>
              <a:gd name="connsiteX69-17597" fmla="*/ 2660491 w 3248648"/>
              <a:gd name="connsiteY69-17598" fmla="*/ 583561 h 3496775"/>
              <a:gd name="connsiteX70-17599" fmla="*/ 2660491 w 3248648"/>
              <a:gd name="connsiteY70-17600" fmla="*/ 441117 h 3496775"/>
              <a:gd name="connsiteX71-17601" fmla="*/ 2586971 w 3248648"/>
              <a:gd name="connsiteY71-17602" fmla="*/ 643296 h 3496775"/>
              <a:gd name="connsiteX72-17603" fmla="*/ 2637516 w 3248648"/>
              <a:gd name="connsiteY72-17604" fmla="*/ 776550 h 3496775"/>
              <a:gd name="connsiteX73-17605" fmla="*/ 2632921 w 3248648"/>
              <a:gd name="connsiteY73-17606" fmla="*/ 836285 h 3496775"/>
              <a:gd name="connsiteX74-17607" fmla="*/ 2481287 w 3248648"/>
              <a:gd name="connsiteY74-17608" fmla="*/ 854665 h 3496775"/>
              <a:gd name="connsiteX75-17609" fmla="*/ 2393982 w 3248648"/>
              <a:gd name="connsiteY75-17610" fmla="*/ 753575 h 3496775"/>
              <a:gd name="connsiteX76-17611" fmla="*/ 2439932 w 3248648"/>
              <a:gd name="connsiteY76-17612" fmla="*/ 597346 h 3496775"/>
              <a:gd name="connsiteX77-17613" fmla="*/ 2430742 w 3248648"/>
              <a:gd name="connsiteY77-17614" fmla="*/ 431927 h 3496775"/>
              <a:gd name="connsiteX78-17615" fmla="*/ 2325058 w 3248648"/>
              <a:gd name="connsiteY78-17616" fmla="*/ 689246 h 3496775"/>
              <a:gd name="connsiteX79-17617" fmla="*/ 2045501 w 3248648"/>
              <a:gd name="connsiteY79-17618" fmla="*/ 470160 h 3496775"/>
              <a:gd name="connsiteX80-17619" fmla="*/ 2079139 w 3248648"/>
              <a:gd name="connsiteY80-17620" fmla="*/ 379171 h 3496775"/>
              <a:gd name="connsiteX81-17621" fmla="*/ 2305379 w 3248648"/>
              <a:gd name="connsiteY81-17622" fmla="*/ 238764 h 3496775"/>
              <a:gd name="connsiteX82-17623" fmla="*/ 2167863 w 3248648"/>
              <a:gd name="connsiteY82-17624" fmla="*/ 296731 h 3496775"/>
              <a:gd name="connsiteX83-17625" fmla="*/ 2035574 w 3248648"/>
              <a:gd name="connsiteY83-17626" fmla="*/ 307863 h 3496775"/>
              <a:gd name="connsiteX84-17627" fmla="*/ 2047899 w 3248648"/>
              <a:gd name="connsiteY84-17628" fmla="*/ 174099 h 3496775"/>
              <a:gd name="connsiteX85-17629" fmla="*/ 2126456 w 3248648"/>
              <a:gd name="connsiteY85-17630" fmla="*/ 0 h 3496775"/>
              <a:gd name="connsiteX86-17631" fmla="*/ 1966650 w 3248648"/>
              <a:gd name="connsiteY86-17632" fmla="*/ 257318 h 3496775"/>
              <a:gd name="connsiteX87-17633" fmla="*/ 1936870 w 3248648"/>
              <a:gd name="connsiteY87-17634" fmla="*/ 32164 h 3496775"/>
              <a:gd name="connsiteX88-17635" fmla="*/ 1901275 w 3248648"/>
              <a:gd name="connsiteY88-17636" fmla="*/ 208756 h 3496775"/>
              <a:gd name="connsiteX89-17637" fmla="*/ 1931363 w 3248648"/>
              <a:gd name="connsiteY89-17638" fmla="*/ 367315 h 3496775"/>
              <a:gd name="connsiteX90-17639" fmla="*/ 1837294 w 3248648"/>
              <a:gd name="connsiteY90-17640" fmla="*/ 288733 h 3496775"/>
              <a:gd name="connsiteX91-17641" fmla="*/ 1776782 w 3248648"/>
              <a:gd name="connsiteY91-17642" fmla="*/ 138130 h 3496775"/>
              <a:gd name="connsiteX92-17643" fmla="*/ 1812524 w 3248648"/>
              <a:gd name="connsiteY92-17644" fmla="*/ 363351 h 3496775"/>
              <a:gd name="connsiteX93-17645" fmla="*/ 2358415 w 3248648"/>
              <a:gd name="connsiteY93-17646" fmla="*/ 907420 h 3496775"/>
              <a:gd name="connsiteX94-17647" fmla="*/ 2235543 w 3248648"/>
              <a:gd name="connsiteY94-17648" fmla="*/ 830779 h 3496775"/>
              <a:gd name="connsiteX95-17649" fmla="*/ 2065635 w 3248648"/>
              <a:gd name="connsiteY95-17650" fmla="*/ 746314 h 3496775"/>
              <a:gd name="connsiteX96-17651" fmla="*/ 2108531 w 3248648"/>
              <a:gd name="connsiteY96-17652" fmla="*/ 998194 h 3496775"/>
              <a:gd name="connsiteX97-17653" fmla="*/ 2259254 w 3248648"/>
              <a:gd name="connsiteY97-17654" fmla="*/ 1067227 h 3496775"/>
              <a:gd name="connsiteX98-17655" fmla="*/ 2285163 w 3248648"/>
              <a:gd name="connsiteY98-17656" fmla="*/ 1144483 h 3496775"/>
              <a:gd name="connsiteX99-17657" fmla="*/ 2187208 w 3248648"/>
              <a:gd name="connsiteY99-17658" fmla="*/ 1396872 h 3496775"/>
              <a:gd name="connsiteX100-17659" fmla="*/ 1962055 w 3248648"/>
              <a:gd name="connsiteY100-17660" fmla="*/ 1419847 h 3496775"/>
              <a:gd name="connsiteX101-17661" fmla="*/ 1658786 w 3248648"/>
              <a:gd name="connsiteY101-17662" fmla="*/ 1452012 h 3496775"/>
              <a:gd name="connsiteX102-17663" fmla="*/ 514638 w 3248648"/>
              <a:gd name="connsiteY102-17664" fmla="*/ 1433632 h 3496775"/>
              <a:gd name="connsiteX0-17665" fmla="*/ 514638 w 3248648"/>
              <a:gd name="connsiteY0-17666" fmla="*/ 1433632 h 3496775"/>
              <a:gd name="connsiteX1-17667" fmla="*/ 514638 w 3248648"/>
              <a:gd name="connsiteY1-17668" fmla="*/ 1433632 h 3496775"/>
              <a:gd name="connsiteX2-17669" fmla="*/ 202179 w 3248648"/>
              <a:gd name="connsiteY2-17670" fmla="*/ 1603646 h 3496775"/>
              <a:gd name="connsiteX3-17671" fmla="*/ 18380 w 3248648"/>
              <a:gd name="connsiteY3-17672" fmla="*/ 1787445 h 3496775"/>
              <a:gd name="connsiteX4-17673" fmla="*/ 0 w 3248648"/>
              <a:gd name="connsiteY4-17674" fmla="*/ 2063143 h 3496775"/>
              <a:gd name="connsiteX5-17675" fmla="*/ 151635 w 3248648"/>
              <a:gd name="connsiteY5-17676" fmla="*/ 1952864 h 3496775"/>
              <a:gd name="connsiteX6-17677" fmla="*/ 188394 w 3248648"/>
              <a:gd name="connsiteY6-17678" fmla="*/ 2003409 h 3496775"/>
              <a:gd name="connsiteX7-17679" fmla="*/ 202179 w 3248648"/>
              <a:gd name="connsiteY7-17680" fmla="*/ 1856369 h 3496775"/>
              <a:gd name="connsiteX8-17681" fmla="*/ 280294 w 3248648"/>
              <a:gd name="connsiteY8-17682" fmla="*/ 2269917 h 3496775"/>
              <a:gd name="connsiteX9-17683" fmla="*/ 36760 w 3248648"/>
              <a:gd name="connsiteY9-17684" fmla="*/ 2550211 h 3496775"/>
              <a:gd name="connsiteX10-17685" fmla="*/ 45950 w 3248648"/>
              <a:gd name="connsiteY10-17686" fmla="*/ 3363521 h 3496775"/>
              <a:gd name="connsiteX11-17687" fmla="*/ 105685 w 3248648"/>
              <a:gd name="connsiteY11-17688" fmla="*/ 3326761 h 3496775"/>
              <a:gd name="connsiteX12-17689" fmla="*/ 133255 w 3248648"/>
              <a:gd name="connsiteY12-17690" fmla="*/ 3469206 h 3496775"/>
              <a:gd name="connsiteX13-17691" fmla="*/ 298674 w 3248648"/>
              <a:gd name="connsiteY13-17692" fmla="*/ 3464611 h 3496775"/>
              <a:gd name="connsiteX14-17693" fmla="*/ 353813 w 3248648"/>
              <a:gd name="connsiteY14-17694" fmla="*/ 3427851 h 3496775"/>
              <a:gd name="connsiteX15-17695" fmla="*/ 174609 w 3248648"/>
              <a:gd name="connsiteY15-17696" fmla="*/ 3276217 h 3496775"/>
              <a:gd name="connsiteX16-17697" fmla="*/ 170014 w 3248648"/>
              <a:gd name="connsiteY16-17698" fmla="*/ 2720225 h 3496775"/>
              <a:gd name="connsiteX17-17699" fmla="*/ 390573 w 3248648"/>
              <a:gd name="connsiteY17-17700" fmla="*/ 2605350 h 3496775"/>
              <a:gd name="connsiteX18-17701" fmla="*/ 298674 w 3248648"/>
              <a:gd name="connsiteY18-17702" fmla="*/ 2734010 h 3496775"/>
              <a:gd name="connsiteX19-17703" fmla="*/ 680057 w 3248648"/>
              <a:gd name="connsiteY19-17704" fmla="*/ 3294597 h 3496775"/>
              <a:gd name="connsiteX20-17705" fmla="*/ 721411 w 3248648"/>
              <a:gd name="connsiteY20-17706" fmla="*/ 3262432 h 3496775"/>
              <a:gd name="connsiteX21-17707" fmla="*/ 735196 w 3248648"/>
              <a:gd name="connsiteY21-17708" fmla="*/ 3363521 h 3496775"/>
              <a:gd name="connsiteX22-17709" fmla="*/ 928185 w 3248648"/>
              <a:gd name="connsiteY22-17710" fmla="*/ 3363521 h 3496775"/>
              <a:gd name="connsiteX23-17711" fmla="*/ 974135 w 3248648"/>
              <a:gd name="connsiteY23-17712" fmla="*/ 3331356 h 3496775"/>
              <a:gd name="connsiteX24-17713" fmla="*/ 758171 w 3248648"/>
              <a:gd name="connsiteY24-17714" fmla="*/ 3193507 h 3496775"/>
              <a:gd name="connsiteX25-17715" fmla="*/ 510043 w 3248648"/>
              <a:gd name="connsiteY25-17716" fmla="*/ 2821314 h 3496775"/>
              <a:gd name="connsiteX26-17717" fmla="*/ 519233 w 3248648"/>
              <a:gd name="connsiteY26-17718" fmla="*/ 2738605 h 3496775"/>
              <a:gd name="connsiteX27-17719" fmla="*/ 914400 w 3248648"/>
              <a:gd name="connsiteY27-17720" fmla="*/ 2334247 h 3496775"/>
              <a:gd name="connsiteX28-17721" fmla="*/ 1709331 w 3248648"/>
              <a:gd name="connsiteY28-17722" fmla="*/ 2380197 h 3496775"/>
              <a:gd name="connsiteX29-17723" fmla="*/ 1585267 w 3248648"/>
              <a:gd name="connsiteY29-17724" fmla="*/ 3248647 h 3496775"/>
              <a:gd name="connsiteX30-17725" fmla="*/ 1622026 w 3248648"/>
              <a:gd name="connsiteY30-17726" fmla="*/ 3239457 h 3496775"/>
              <a:gd name="connsiteX31-17727" fmla="*/ 1617432 w 3248648"/>
              <a:gd name="connsiteY31-17728" fmla="*/ 3386496 h 3496775"/>
              <a:gd name="connsiteX32-17729" fmla="*/ 1824205 w 3248648"/>
              <a:gd name="connsiteY32-17730" fmla="*/ 3450826 h 3496775"/>
              <a:gd name="connsiteX33-17731" fmla="*/ 1856370 w 3248648"/>
              <a:gd name="connsiteY33-17732" fmla="*/ 3391091 h 3496775"/>
              <a:gd name="connsiteX34-17733" fmla="*/ 1718521 w 3248648"/>
              <a:gd name="connsiteY34-17734" fmla="*/ 3303786 h 3496775"/>
              <a:gd name="connsiteX35-17735" fmla="*/ 1746091 w 3248648"/>
              <a:gd name="connsiteY35-17736" fmla="*/ 2908619 h 3496775"/>
              <a:gd name="connsiteX36-17737" fmla="*/ 1870155 w 3248648"/>
              <a:gd name="connsiteY36-17738" fmla="*/ 2623730 h 3496775"/>
              <a:gd name="connsiteX37-17739" fmla="*/ 1975840 w 3248648"/>
              <a:gd name="connsiteY37-17740" fmla="*/ 2844289 h 3496775"/>
              <a:gd name="connsiteX38-17741" fmla="*/ 2058549 w 3248648"/>
              <a:gd name="connsiteY38-17742" fmla="*/ 3060253 h 3496775"/>
              <a:gd name="connsiteX39-17743" fmla="*/ 2104499 w 3248648"/>
              <a:gd name="connsiteY39-17744" fmla="*/ 3358926 h 3496775"/>
              <a:gd name="connsiteX40-17745" fmla="*/ 2141259 w 3248648"/>
              <a:gd name="connsiteY40-17746" fmla="*/ 3326761 h 3496775"/>
              <a:gd name="connsiteX41-17747" fmla="*/ 2168828 w 3248648"/>
              <a:gd name="connsiteY41-17748" fmla="*/ 3496775 h 3496775"/>
              <a:gd name="connsiteX42-17749" fmla="*/ 2325058 w 3248648"/>
              <a:gd name="connsiteY42-17750" fmla="*/ 3496775 h 3496775"/>
              <a:gd name="connsiteX43-17751" fmla="*/ 2380197 w 3248648"/>
              <a:gd name="connsiteY43-17752" fmla="*/ 3455421 h 3496775"/>
              <a:gd name="connsiteX44-17753" fmla="*/ 2219373 w 3248648"/>
              <a:gd name="connsiteY44-17754" fmla="*/ 3358926 h 3496775"/>
              <a:gd name="connsiteX45-17755" fmla="*/ 2145854 w 3248648"/>
              <a:gd name="connsiteY45-17756" fmla="*/ 3087823 h 3496775"/>
              <a:gd name="connsiteX46-17757" fmla="*/ 2072334 w 3248648"/>
              <a:gd name="connsiteY46-17758" fmla="*/ 2609945 h 3496775"/>
              <a:gd name="connsiteX47-17759" fmla="*/ 2072334 w 3248648"/>
              <a:gd name="connsiteY47-17760" fmla="*/ 2357222 h 3496775"/>
              <a:gd name="connsiteX48-17761" fmla="*/ 2348033 w 3248648"/>
              <a:gd name="connsiteY48-17762" fmla="*/ 2173423 h 3496775"/>
              <a:gd name="connsiteX49-17763" fmla="*/ 2609946 w 3248648"/>
              <a:gd name="connsiteY49-17764" fmla="*/ 1787445 h 3496775"/>
              <a:gd name="connsiteX50-17765" fmla="*/ 2651301 w 3248648"/>
              <a:gd name="connsiteY50-17766" fmla="*/ 1438227 h 3496775"/>
              <a:gd name="connsiteX51-17767" fmla="*/ 2798340 w 3248648"/>
              <a:gd name="connsiteY51-17768" fmla="*/ 1387682 h 3496775"/>
              <a:gd name="connsiteX52-17769" fmla="*/ 2779960 w 3248648"/>
              <a:gd name="connsiteY52-17770" fmla="*/ 1291187 h 3496775"/>
              <a:gd name="connsiteX53-17771" fmla="*/ 2770770 w 3248648"/>
              <a:gd name="connsiteY53-17772" fmla="*/ 1231453 h 3496775"/>
              <a:gd name="connsiteX54-17773" fmla="*/ 2775365 w 3248648"/>
              <a:gd name="connsiteY54-17774" fmla="*/ 1102793 h 3496775"/>
              <a:gd name="connsiteX55-17775" fmla="*/ 2853480 w 3248648"/>
              <a:gd name="connsiteY55-17776" fmla="*/ 1185503 h 3496775"/>
              <a:gd name="connsiteX56-17777" fmla="*/ 2807530 w 3248648"/>
              <a:gd name="connsiteY56-17778" fmla="*/ 1066034 h 3496775"/>
              <a:gd name="connsiteX57-17779" fmla="*/ 2835100 w 3248648"/>
              <a:gd name="connsiteY57-17780" fmla="*/ 1020084 h 3496775"/>
              <a:gd name="connsiteX58-17781" fmla="*/ 2986734 w 3248648"/>
              <a:gd name="connsiteY58-17782" fmla="*/ 771955 h 3496775"/>
              <a:gd name="connsiteX59-17783" fmla="*/ 2729415 w 3248648"/>
              <a:gd name="connsiteY59-17784" fmla="*/ 868450 h 3496775"/>
              <a:gd name="connsiteX60-17785" fmla="*/ 3074039 w 3248648"/>
              <a:gd name="connsiteY60-17786" fmla="*/ 496257 h 3496775"/>
              <a:gd name="connsiteX61-17787" fmla="*/ 3248648 w 3248648"/>
              <a:gd name="connsiteY61-17788" fmla="*/ 27569 h 3496775"/>
              <a:gd name="connsiteX62-17789" fmla="*/ 3119988 w 3248648"/>
              <a:gd name="connsiteY62-17790" fmla="*/ 312458 h 3496775"/>
              <a:gd name="connsiteX63-17791" fmla="*/ 3074039 w 3248648"/>
              <a:gd name="connsiteY63-17792" fmla="*/ 27569 h 3496775"/>
              <a:gd name="connsiteX64-17793" fmla="*/ 3046469 w 3248648"/>
              <a:gd name="connsiteY64-17794" fmla="*/ 385977 h 3496775"/>
              <a:gd name="connsiteX65-17795" fmla="*/ 2968354 w 3248648"/>
              <a:gd name="connsiteY65-17796" fmla="*/ 464092 h 3496775"/>
              <a:gd name="connsiteX66-17797" fmla="*/ 2844290 w 3248648"/>
              <a:gd name="connsiteY66-17798" fmla="*/ 73519 h 3496775"/>
              <a:gd name="connsiteX67-17799" fmla="*/ 2876455 w 3248648"/>
              <a:gd name="connsiteY67-17800" fmla="*/ 523827 h 3496775"/>
              <a:gd name="connsiteX68-17801" fmla="*/ 2715630 w 3248648"/>
              <a:gd name="connsiteY68-17802" fmla="*/ 730601 h 3496775"/>
              <a:gd name="connsiteX69-17803" fmla="*/ 2660491 w 3248648"/>
              <a:gd name="connsiteY69-17804" fmla="*/ 583561 h 3496775"/>
              <a:gd name="connsiteX70-17805" fmla="*/ 2660491 w 3248648"/>
              <a:gd name="connsiteY70-17806" fmla="*/ 441117 h 3496775"/>
              <a:gd name="connsiteX71-17807" fmla="*/ 2586971 w 3248648"/>
              <a:gd name="connsiteY71-17808" fmla="*/ 643296 h 3496775"/>
              <a:gd name="connsiteX72-17809" fmla="*/ 2637516 w 3248648"/>
              <a:gd name="connsiteY72-17810" fmla="*/ 776550 h 3496775"/>
              <a:gd name="connsiteX73-17811" fmla="*/ 2632921 w 3248648"/>
              <a:gd name="connsiteY73-17812" fmla="*/ 836285 h 3496775"/>
              <a:gd name="connsiteX74-17813" fmla="*/ 2481287 w 3248648"/>
              <a:gd name="connsiteY74-17814" fmla="*/ 854665 h 3496775"/>
              <a:gd name="connsiteX75-17815" fmla="*/ 2393982 w 3248648"/>
              <a:gd name="connsiteY75-17816" fmla="*/ 753575 h 3496775"/>
              <a:gd name="connsiteX76-17817" fmla="*/ 2439932 w 3248648"/>
              <a:gd name="connsiteY76-17818" fmla="*/ 597346 h 3496775"/>
              <a:gd name="connsiteX77-17819" fmla="*/ 2430742 w 3248648"/>
              <a:gd name="connsiteY77-17820" fmla="*/ 431927 h 3496775"/>
              <a:gd name="connsiteX78-17821" fmla="*/ 2325058 w 3248648"/>
              <a:gd name="connsiteY78-17822" fmla="*/ 689246 h 3496775"/>
              <a:gd name="connsiteX79-17823" fmla="*/ 2045501 w 3248648"/>
              <a:gd name="connsiteY79-17824" fmla="*/ 470160 h 3496775"/>
              <a:gd name="connsiteX80-17825" fmla="*/ 2079139 w 3248648"/>
              <a:gd name="connsiteY80-17826" fmla="*/ 379171 h 3496775"/>
              <a:gd name="connsiteX81-17827" fmla="*/ 2305379 w 3248648"/>
              <a:gd name="connsiteY81-17828" fmla="*/ 238764 h 3496775"/>
              <a:gd name="connsiteX82-17829" fmla="*/ 2167863 w 3248648"/>
              <a:gd name="connsiteY82-17830" fmla="*/ 296731 h 3496775"/>
              <a:gd name="connsiteX83-17831" fmla="*/ 2035574 w 3248648"/>
              <a:gd name="connsiteY83-17832" fmla="*/ 307863 h 3496775"/>
              <a:gd name="connsiteX84-17833" fmla="*/ 2047899 w 3248648"/>
              <a:gd name="connsiteY84-17834" fmla="*/ 174099 h 3496775"/>
              <a:gd name="connsiteX85-17835" fmla="*/ 2126456 w 3248648"/>
              <a:gd name="connsiteY85-17836" fmla="*/ 0 h 3496775"/>
              <a:gd name="connsiteX86-17837" fmla="*/ 1966650 w 3248648"/>
              <a:gd name="connsiteY86-17838" fmla="*/ 257318 h 3496775"/>
              <a:gd name="connsiteX87-17839" fmla="*/ 1936870 w 3248648"/>
              <a:gd name="connsiteY87-17840" fmla="*/ 32164 h 3496775"/>
              <a:gd name="connsiteX88-17841" fmla="*/ 1901275 w 3248648"/>
              <a:gd name="connsiteY88-17842" fmla="*/ 208756 h 3496775"/>
              <a:gd name="connsiteX89-17843" fmla="*/ 1931363 w 3248648"/>
              <a:gd name="connsiteY89-17844" fmla="*/ 367315 h 3496775"/>
              <a:gd name="connsiteX90-17845" fmla="*/ 1837294 w 3248648"/>
              <a:gd name="connsiteY90-17846" fmla="*/ 288733 h 3496775"/>
              <a:gd name="connsiteX91-17847" fmla="*/ 1776782 w 3248648"/>
              <a:gd name="connsiteY91-17848" fmla="*/ 138130 h 3496775"/>
              <a:gd name="connsiteX92-17849" fmla="*/ 1812524 w 3248648"/>
              <a:gd name="connsiteY92-17850" fmla="*/ 363351 h 3496775"/>
              <a:gd name="connsiteX93-17851" fmla="*/ 2358415 w 3248648"/>
              <a:gd name="connsiteY93-17852" fmla="*/ 907420 h 3496775"/>
              <a:gd name="connsiteX94-17853" fmla="*/ 2235543 w 3248648"/>
              <a:gd name="connsiteY94-17854" fmla="*/ 830779 h 3496775"/>
              <a:gd name="connsiteX95-17855" fmla="*/ 2065635 w 3248648"/>
              <a:gd name="connsiteY95-17856" fmla="*/ 746314 h 3496775"/>
              <a:gd name="connsiteX96-17857" fmla="*/ 2108531 w 3248648"/>
              <a:gd name="connsiteY96-17858" fmla="*/ 998194 h 3496775"/>
              <a:gd name="connsiteX97-17859" fmla="*/ 2259254 w 3248648"/>
              <a:gd name="connsiteY97-17860" fmla="*/ 1067227 h 3496775"/>
              <a:gd name="connsiteX98-17861" fmla="*/ 2285163 w 3248648"/>
              <a:gd name="connsiteY98-17862" fmla="*/ 1144483 h 3496775"/>
              <a:gd name="connsiteX99-17863" fmla="*/ 2187208 w 3248648"/>
              <a:gd name="connsiteY99-17864" fmla="*/ 1396872 h 3496775"/>
              <a:gd name="connsiteX100-17865" fmla="*/ 1962055 w 3248648"/>
              <a:gd name="connsiteY100-17866" fmla="*/ 1419847 h 3496775"/>
              <a:gd name="connsiteX101-17867" fmla="*/ 1658786 w 3248648"/>
              <a:gd name="connsiteY101-17868" fmla="*/ 1452012 h 3496775"/>
              <a:gd name="connsiteX102-17869" fmla="*/ 514638 w 3248648"/>
              <a:gd name="connsiteY102-17870" fmla="*/ 1433632 h 3496775"/>
              <a:gd name="connsiteX0-17871" fmla="*/ 514638 w 3248648"/>
              <a:gd name="connsiteY0-17872" fmla="*/ 1433632 h 3496775"/>
              <a:gd name="connsiteX1-17873" fmla="*/ 514638 w 3248648"/>
              <a:gd name="connsiteY1-17874" fmla="*/ 1433632 h 3496775"/>
              <a:gd name="connsiteX2-17875" fmla="*/ 202179 w 3248648"/>
              <a:gd name="connsiteY2-17876" fmla="*/ 1603646 h 3496775"/>
              <a:gd name="connsiteX3-17877" fmla="*/ 18380 w 3248648"/>
              <a:gd name="connsiteY3-17878" fmla="*/ 1787445 h 3496775"/>
              <a:gd name="connsiteX4-17879" fmla="*/ 0 w 3248648"/>
              <a:gd name="connsiteY4-17880" fmla="*/ 2063143 h 3496775"/>
              <a:gd name="connsiteX5-17881" fmla="*/ 151635 w 3248648"/>
              <a:gd name="connsiteY5-17882" fmla="*/ 1952864 h 3496775"/>
              <a:gd name="connsiteX6-17883" fmla="*/ 188394 w 3248648"/>
              <a:gd name="connsiteY6-17884" fmla="*/ 2003409 h 3496775"/>
              <a:gd name="connsiteX7-17885" fmla="*/ 202179 w 3248648"/>
              <a:gd name="connsiteY7-17886" fmla="*/ 1856369 h 3496775"/>
              <a:gd name="connsiteX8-17887" fmla="*/ 280294 w 3248648"/>
              <a:gd name="connsiteY8-17888" fmla="*/ 2269917 h 3496775"/>
              <a:gd name="connsiteX9-17889" fmla="*/ 36760 w 3248648"/>
              <a:gd name="connsiteY9-17890" fmla="*/ 2550211 h 3496775"/>
              <a:gd name="connsiteX10-17891" fmla="*/ 45950 w 3248648"/>
              <a:gd name="connsiteY10-17892" fmla="*/ 3363521 h 3496775"/>
              <a:gd name="connsiteX11-17893" fmla="*/ 105685 w 3248648"/>
              <a:gd name="connsiteY11-17894" fmla="*/ 3326761 h 3496775"/>
              <a:gd name="connsiteX12-17895" fmla="*/ 133255 w 3248648"/>
              <a:gd name="connsiteY12-17896" fmla="*/ 3469206 h 3496775"/>
              <a:gd name="connsiteX13-17897" fmla="*/ 298674 w 3248648"/>
              <a:gd name="connsiteY13-17898" fmla="*/ 3464611 h 3496775"/>
              <a:gd name="connsiteX14-17899" fmla="*/ 353813 w 3248648"/>
              <a:gd name="connsiteY14-17900" fmla="*/ 3427851 h 3496775"/>
              <a:gd name="connsiteX15-17901" fmla="*/ 174609 w 3248648"/>
              <a:gd name="connsiteY15-17902" fmla="*/ 3276217 h 3496775"/>
              <a:gd name="connsiteX16-17903" fmla="*/ 170014 w 3248648"/>
              <a:gd name="connsiteY16-17904" fmla="*/ 2720225 h 3496775"/>
              <a:gd name="connsiteX17-17905" fmla="*/ 390573 w 3248648"/>
              <a:gd name="connsiteY17-17906" fmla="*/ 2605350 h 3496775"/>
              <a:gd name="connsiteX18-17907" fmla="*/ 298674 w 3248648"/>
              <a:gd name="connsiteY18-17908" fmla="*/ 2734010 h 3496775"/>
              <a:gd name="connsiteX19-17909" fmla="*/ 680057 w 3248648"/>
              <a:gd name="connsiteY19-17910" fmla="*/ 3294597 h 3496775"/>
              <a:gd name="connsiteX20-17911" fmla="*/ 721411 w 3248648"/>
              <a:gd name="connsiteY20-17912" fmla="*/ 3262432 h 3496775"/>
              <a:gd name="connsiteX21-17913" fmla="*/ 735196 w 3248648"/>
              <a:gd name="connsiteY21-17914" fmla="*/ 3363521 h 3496775"/>
              <a:gd name="connsiteX22-17915" fmla="*/ 928185 w 3248648"/>
              <a:gd name="connsiteY22-17916" fmla="*/ 3363521 h 3496775"/>
              <a:gd name="connsiteX23-17917" fmla="*/ 974135 w 3248648"/>
              <a:gd name="connsiteY23-17918" fmla="*/ 3331356 h 3496775"/>
              <a:gd name="connsiteX24-17919" fmla="*/ 758171 w 3248648"/>
              <a:gd name="connsiteY24-17920" fmla="*/ 3193507 h 3496775"/>
              <a:gd name="connsiteX25-17921" fmla="*/ 510043 w 3248648"/>
              <a:gd name="connsiteY25-17922" fmla="*/ 2821314 h 3496775"/>
              <a:gd name="connsiteX26-17923" fmla="*/ 519233 w 3248648"/>
              <a:gd name="connsiteY26-17924" fmla="*/ 2738605 h 3496775"/>
              <a:gd name="connsiteX27-17925" fmla="*/ 914400 w 3248648"/>
              <a:gd name="connsiteY27-17926" fmla="*/ 2334247 h 3496775"/>
              <a:gd name="connsiteX28-17927" fmla="*/ 1709331 w 3248648"/>
              <a:gd name="connsiteY28-17928" fmla="*/ 2380197 h 3496775"/>
              <a:gd name="connsiteX29-17929" fmla="*/ 1585267 w 3248648"/>
              <a:gd name="connsiteY29-17930" fmla="*/ 3248647 h 3496775"/>
              <a:gd name="connsiteX30-17931" fmla="*/ 1622026 w 3248648"/>
              <a:gd name="connsiteY30-17932" fmla="*/ 3239457 h 3496775"/>
              <a:gd name="connsiteX31-17933" fmla="*/ 1617432 w 3248648"/>
              <a:gd name="connsiteY31-17934" fmla="*/ 3386496 h 3496775"/>
              <a:gd name="connsiteX32-17935" fmla="*/ 1824205 w 3248648"/>
              <a:gd name="connsiteY32-17936" fmla="*/ 3450826 h 3496775"/>
              <a:gd name="connsiteX33-17937" fmla="*/ 1856370 w 3248648"/>
              <a:gd name="connsiteY33-17938" fmla="*/ 3391091 h 3496775"/>
              <a:gd name="connsiteX34-17939" fmla="*/ 1718521 w 3248648"/>
              <a:gd name="connsiteY34-17940" fmla="*/ 3303786 h 3496775"/>
              <a:gd name="connsiteX35-17941" fmla="*/ 1746091 w 3248648"/>
              <a:gd name="connsiteY35-17942" fmla="*/ 2908619 h 3496775"/>
              <a:gd name="connsiteX36-17943" fmla="*/ 1870155 w 3248648"/>
              <a:gd name="connsiteY36-17944" fmla="*/ 2623730 h 3496775"/>
              <a:gd name="connsiteX37-17945" fmla="*/ 1975840 w 3248648"/>
              <a:gd name="connsiteY37-17946" fmla="*/ 2844289 h 3496775"/>
              <a:gd name="connsiteX38-17947" fmla="*/ 2058549 w 3248648"/>
              <a:gd name="connsiteY38-17948" fmla="*/ 3060253 h 3496775"/>
              <a:gd name="connsiteX39-17949" fmla="*/ 2104499 w 3248648"/>
              <a:gd name="connsiteY39-17950" fmla="*/ 3358926 h 3496775"/>
              <a:gd name="connsiteX40-17951" fmla="*/ 2141259 w 3248648"/>
              <a:gd name="connsiteY40-17952" fmla="*/ 3326761 h 3496775"/>
              <a:gd name="connsiteX41-17953" fmla="*/ 2168828 w 3248648"/>
              <a:gd name="connsiteY41-17954" fmla="*/ 3496775 h 3496775"/>
              <a:gd name="connsiteX42-17955" fmla="*/ 2325058 w 3248648"/>
              <a:gd name="connsiteY42-17956" fmla="*/ 3496775 h 3496775"/>
              <a:gd name="connsiteX43-17957" fmla="*/ 2380197 w 3248648"/>
              <a:gd name="connsiteY43-17958" fmla="*/ 3455421 h 3496775"/>
              <a:gd name="connsiteX44-17959" fmla="*/ 2219373 w 3248648"/>
              <a:gd name="connsiteY44-17960" fmla="*/ 3358926 h 3496775"/>
              <a:gd name="connsiteX45-17961" fmla="*/ 2145854 w 3248648"/>
              <a:gd name="connsiteY45-17962" fmla="*/ 3087823 h 3496775"/>
              <a:gd name="connsiteX46-17963" fmla="*/ 2072334 w 3248648"/>
              <a:gd name="connsiteY46-17964" fmla="*/ 2609945 h 3496775"/>
              <a:gd name="connsiteX47-17965" fmla="*/ 2072334 w 3248648"/>
              <a:gd name="connsiteY47-17966" fmla="*/ 2357222 h 3496775"/>
              <a:gd name="connsiteX48-17967" fmla="*/ 2348033 w 3248648"/>
              <a:gd name="connsiteY48-17968" fmla="*/ 2173423 h 3496775"/>
              <a:gd name="connsiteX49-17969" fmla="*/ 2609946 w 3248648"/>
              <a:gd name="connsiteY49-17970" fmla="*/ 1787445 h 3496775"/>
              <a:gd name="connsiteX50-17971" fmla="*/ 2651301 w 3248648"/>
              <a:gd name="connsiteY50-17972" fmla="*/ 1438227 h 3496775"/>
              <a:gd name="connsiteX51-17973" fmla="*/ 2798340 w 3248648"/>
              <a:gd name="connsiteY51-17974" fmla="*/ 1387682 h 3496775"/>
              <a:gd name="connsiteX52-17975" fmla="*/ 2779960 w 3248648"/>
              <a:gd name="connsiteY52-17976" fmla="*/ 1291187 h 3496775"/>
              <a:gd name="connsiteX53-17977" fmla="*/ 2770770 w 3248648"/>
              <a:gd name="connsiteY53-17978" fmla="*/ 1231453 h 3496775"/>
              <a:gd name="connsiteX54-17979" fmla="*/ 2775365 w 3248648"/>
              <a:gd name="connsiteY54-17980" fmla="*/ 1102793 h 3496775"/>
              <a:gd name="connsiteX55-17981" fmla="*/ 2853480 w 3248648"/>
              <a:gd name="connsiteY55-17982" fmla="*/ 1185503 h 3496775"/>
              <a:gd name="connsiteX56-17983" fmla="*/ 2807530 w 3248648"/>
              <a:gd name="connsiteY56-17984" fmla="*/ 1066034 h 3496775"/>
              <a:gd name="connsiteX57-17985" fmla="*/ 2835100 w 3248648"/>
              <a:gd name="connsiteY57-17986" fmla="*/ 1020084 h 3496775"/>
              <a:gd name="connsiteX58-17987" fmla="*/ 2986734 w 3248648"/>
              <a:gd name="connsiteY58-17988" fmla="*/ 771955 h 3496775"/>
              <a:gd name="connsiteX59-17989" fmla="*/ 2729415 w 3248648"/>
              <a:gd name="connsiteY59-17990" fmla="*/ 868450 h 3496775"/>
              <a:gd name="connsiteX60-17991" fmla="*/ 3074039 w 3248648"/>
              <a:gd name="connsiteY60-17992" fmla="*/ 496257 h 3496775"/>
              <a:gd name="connsiteX61-17993" fmla="*/ 3248648 w 3248648"/>
              <a:gd name="connsiteY61-17994" fmla="*/ 27569 h 3496775"/>
              <a:gd name="connsiteX62-17995" fmla="*/ 3119988 w 3248648"/>
              <a:gd name="connsiteY62-17996" fmla="*/ 312458 h 3496775"/>
              <a:gd name="connsiteX63-17997" fmla="*/ 3074039 w 3248648"/>
              <a:gd name="connsiteY63-17998" fmla="*/ 27569 h 3496775"/>
              <a:gd name="connsiteX64-17999" fmla="*/ 3046469 w 3248648"/>
              <a:gd name="connsiteY64-18000" fmla="*/ 385977 h 3496775"/>
              <a:gd name="connsiteX65-18001" fmla="*/ 2968354 w 3248648"/>
              <a:gd name="connsiteY65-18002" fmla="*/ 464092 h 3496775"/>
              <a:gd name="connsiteX66-18003" fmla="*/ 2844290 w 3248648"/>
              <a:gd name="connsiteY66-18004" fmla="*/ 73519 h 3496775"/>
              <a:gd name="connsiteX67-18005" fmla="*/ 2876455 w 3248648"/>
              <a:gd name="connsiteY67-18006" fmla="*/ 523827 h 3496775"/>
              <a:gd name="connsiteX68-18007" fmla="*/ 2715630 w 3248648"/>
              <a:gd name="connsiteY68-18008" fmla="*/ 730601 h 3496775"/>
              <a:gd name="connsiteX69-18009" fmla="*/ 2660491 w 3248648"/>
              <a:gd name="connsiteY69-18010" fmla="*/ 583561 h 3496775"/>
              <a:gd name="connsiteX70-18011" fmla="*/ 2660491 w 3248648"/>
              <a:gd name="connsiteY70-18012" fmla="*/ 441117 h 3496775"/>
              <a:gd name="connsiteX71-18013" fmla="*/ 2586971 w 3248648"/>
              <a:gd name="connsiteY71-18014" fmla="*/ 643296 h 3496775"/>
              <a:gd name="connsiteX72-18015" fmla="*/ 2637516 w 3248648"/>
              <a:gd name="connsiteY72-18016" fmla="*/ 776550 h 3496775"/>
              <a:gd name="connsiteX73-18017" fmla="*/ 2632921 w 3248648"/>
              <a:gd name="connsiteY73-18018" fmla="*/ 836285 h 3496775"/>
              <a:gd name="connsiteX74-18019" fmla="*/ 2481287 w 3248648"/>
              <a:gd name="connsiteY74-18020" fmla="*/ 854665 h 3496775"/>
              <a:gd name="connsiteX75-18021" fmla="*/ 2393982 w 3248648"/>
              <a:gd name="connsiteY75-18022" fmla="*/ 753575 h 3496775"/>
              <a:gd name="connsiteX76-18023" fmla="*/ 2439932 w 3248648"/>
              <a:gd name="connsiteY76-18024" fmla="*/ 597346 h 3496775"/>
              <a:gd name="connsiteX77-18025" fmla="*/ 2430742 w 3248648"/>
              <a:gd name="connsiteY77-18026" fmla="*/ 431927 h 3496775"/>
              <a:gd name="connsiteX78-18027" fmla="*/ 2325058 w 3248648"/>
              <a:gd name="connsiteY78-18028" fmla="*/ 689246 h 3496775"/>
              <a:gd name="connsiteX79-18029" fmla="*/ 2045501 w 3248648"/>
              <a:gd name="connsiteY79-18030" fmla="*/ 470160 h 3496775"/>
              <a:gd name="connsiteX80-18031" fmla="*/ 2079139 w 3248648"/>
              <a:gd name="connsiteY80-18032" fmla="*/ 379171 h 3496775"/>
              <a:gd name="connsiteX81-18033" fmla="*/ 2305379 w 3248648"/>
              <a:gd name="connsiteY81-18034" fmla="*/ 238764 h 3496775"/>
              <a:gd name="connsiteX82-18035" fmla="*/ 2167863 w 3248648"/>
              <a:gd name="connsiteY82-18036" fmla="*/ 296731 h 3496775"/>
              <a:gd name="connsiteX83-18037" fmla="*/ 2035574 w 3248648"/>
              <a:gd name="connsiteY83-18038" fmla="*/ 307863 h 3496775"/>
              <a:gd name="connsiteX84-18039" fmla="*/ 2047899 w 3248648"/>
              <a:gd name="connsiteY84-18040" fmla="*/ 174099 h 3496775"/>
              <a:gd name="connsiteX85-18041" fmla="*/ 2126456 w 3248648"/>
              <a:gd name="connsiteY85-18042" fmla="*/ 0 h 3496775"/>
              <a:gd name="connsiteX86-18043" fmla="*/ 1966650 w 3248648"/>
              <a:gd name="connsiteY86-18044" fmla="*/ 257318 h 3496775"/>
              <a:gd name="connsiteX87-18045" fmla="*/ 1936870 w 3248648"/>
              <a:gd name="connsiteY87-18046" fmla="*/ 32164 h 3496775"/>
              <a:gd name="connsiteX88-18047" fmla="*/ 1901275 w 3248648"/>
              <a:gd name="connsiteY88-18048" fmla="*/ 208756 h 3496775"/>
              <a:gd name="connsiteX89-18049" fmla="*/ 1931363 w 3248648"/>
              <a:gd name="connsiteY89-18050" fmla="*/ 367315 h 3496775"/>
              <a:gd name="connsiteX90-18051" fmla="*/ 1837294 w 3248648"/>
              <a:gd name="connsiteY90-18052" fmla="*/ 288733 h 3496775"/>
              <a:gd name="connsiteX91-18053" fmla="*/ 1776782 w 3248648"/>
              <a:gd name="connsiteY91-18054" fmla="*/ 138130 h 3496775"/>
              <a:gd name="connsiteX92-18055" fmla="*/ 1812524 w 3248648"/>
              <a:gd name="connsiteY92-18056" fmla="*/ 363351 h 3496775"/>
              <a:gd name="connsiteX93-18057" fmla="*/ 2358415 w 3248648"/>
              <a:gd name="connsiteY93-18058" fmla="*/ 907420 h 3496775"/>
              <a:gd name="connsiteX94-18059" fmla="*/ 2235543 w 3248648"/>
              <a:gd name="connsiteY94-18060" fmla="*/ 830779 h 3496775"/>
              <a:gd name="connsiteX95-18061" fmla="*/ 2065635 w 3248648"/>
              <a:gd name="connsiteY95-18062" fmla="*/ 746314 h 3496775"/>
              <a:gd name="connsiteX96-18063" fmla="*/ 2108531 w 3248648"/>
              <a:gd name="connsiteY96-18064" fmla="*/ 998194 h 3496775"/>
              <a:gd name="connsiteX97-18065" fmla="*/ 2259254 w 3248648"/>
              <a:gd name="connsiteY97-18066" fmla="*/ 1067227 h 3496775"/>
              <a:gd name="connsiteX98-18067" fmla="*/ 2285163 w 3248648"/>
              <a:gd name="connsiteY98-18068" fmla="*/ 1144483 h 3496775"/>
              <a:gd name="connsiteX99-18069" fmla="*/ 2187208 w 3248648"/>
              <a:gd name="connsiteY99-18070" fmla="*/ 1396872 h 3496775"/>
              <a:gd name="connsiteX100-18071" fmla="*/ 1962055 w 3248648"/>
              <a:gd name="connsiteY100-18072" fmla="*/ 1419847 h 3496775"/>
              <a:gd name="connsiteX101-18073" fmla="*/ 1658786 w 3248648"/>
              <a:gd name="connsiteY101-18074" fmla="*/ 1452012 h 3496775"/>
              <a:gd name="connsiteX102-18075" fmla="*/ 514638 w 3248648"/>
              <a:gd name="connsiteY102-18076" fmla="*/ 1433632 h 3496775"/>
              <a:gd name="connsiteX0-18077" fmla="*/ 514638 w 3248648"/>
              <a:gd name="connsiteY0-18078" fmla="*/ 1433632 h 3496775"/>
              <a:gd name="connsiteX1-18079" fmla="*/ 514638 w 3248648"/>
              <a:gd name="connsiteY1-18080" fmla="*/ 1433632 h 3496775"/>
              <a:gd name="connsiteX2-18081" fmla="*/ 202179 w 3248648"/>
              <a:gd name="connsiteY2-18082" fmla="*/ 1603646 h 3496775"/>
              <a:gd name="connsiteX3-18083" fmla="*/ 18380 w 3248648"/>
              <a:gd name="connsiteY3-18084" fmla="*/ 1787445 h 3496775"/>
              <a:gd name="connsiteX4-18085" fmla="*/ 0 w 3248648"/>
              <a:gd name="connsiteY4-18086" fmla="*/ 2063143 h 3496775"/>
              <a:gd name="connsiteX5-18087" fmla="*/ 151635 w 3248648"/>
              <a:gd name="connsiteY5-18088" fmla="*/ 1952864 h 3496775"/>
              <a:gd name="connsiteX6-18089" fmla="*/ 188394 w 3248648"/>
              <a:gd name="connsiteY6-18090" fmla="*/ 2003409 h 3496775"/>
              <a:gd name="connsiteX7-18091" fmla="*/ 202179 w 3248648"/>
              <a:gd name="connsiteY7-18092" fmla="*/ 1856369 h 3496775"/>
              <a:gd name="connsiteX8-18093" fmla="*/ 280294 w 3248648"/>
              <a:gd name="connsiteY8-18094" fmla="*/ 2269917 h 3496775"/>
              <a:gd name="connsiteX9-18095" fmla="*/ 36760 w 3248648"/>
              <a:gd name="connsiteY9-18096" fmla="*/ 2550211 h 3496775"/>
              <a:gd name="connsiteX10-18097" fmla="*/ 45950 w 3248648"/>
              <a:gd name="connsiteY10-18098" fmla="*/ 3363521 h 3496775"/>
              <a:gd name="connsiteX11-18099" fmla="*/ 105685 w 3248648"/>
              <a:gd name="connsiteY11-18100" fmla="*/ 3326761 h 3496775"/>
              <a:gd name="connsiteX12-18101" fmla="*/ 133255 w 3248648"/>
              <a:gd name="connsiteY12-18102" fmla="*/ 3469206 h 3496775"/>
              <a:gd name="connsiteX13-18103" fmla="*/ 298674 w 3248648"/>
              <a:gd name="connsiteY13-18104" fmla="*/ 3464611 h 3496775"/>
              <a:gd name="connsiteX14-18105" fmla="*/ 353813 w 3248648"/>
              <a:gd name="connsiteY14-18106" fmla="*/ 3427851 h 3496775"/>
              <a:gd name="connsiteX15-18107" fmla="*/ 174609 w 3248648"/>
              <a:gd name="connsiteY15-18108" fmla="*/ 3276217 h 3496775"/>
              <a:gd name="connsiteX16-18109" fmla="*/ 170014 w 3248648"/>
              <a:gd name="connsiteY16-18110" fmla="*/ 2720225 h 3496775"/>
              <a:gd name="connsiteX17-18111" fmla="*/ 390573 w 3248648"/>
              <a:gd name="connsiteY17-18112" fmla="*/ 2605350 h 3496775"/>
              <a:gd name="connsiteX18-18113" fmla="*/ 298674 w 3248648"/>
              <a:gd name="connsiteY18-18114" fmla="*/ 2734010 h 3496775"/>
              <a:gd name="connsiteX19-18115" fmla="*/ 680057 w 3248648"/>
              <a:gd name="connsiteY19-18116" fmla="*/ 3294597 h 3496775"/>
              <a:gd name="connsiteX20-18117" fmla="*/ 721411 w 3248648"/>
              <a:gd name="connsiteY20-18118" fmla="*/ 3262432 h 3496775"/>
              <a:gd name="connsiteX21-18119" fmla="*/ 735196 w 3248648"/>
              <a:gd name="connsiteY21-18120" fmla="*/ 3363521 h 3496775"/>
              <a:gd name="connsiteX22-18121" fmla="*/ 928185 w 3248648"/>
              <a:gd name="connsiteY22-18122" fmla="*/ 3363521 h 3496775"/>
              <a:gd name="connsiteX23-18123" fmla="*/ 974135 w 3248648"/>
              <a:gd name="connsiteY23-18124" fmla="*/ 3331356 h 3496775"/>
              <a:gd name="connsiteX24-18125" fmla="*/ 758171 w 3248648"/>
              <a:gd name="connsiteY24-18126" fmla="*/ 3193507 h 3496775"/>
              <a:gd name="connsiteX25-18127" fmla="*/ 510043 w 3248648"/>
              <a:gd name="connsiteY25-18128" fmla="*/ 2821314 h 3496775"/>
              <a:gd name="connsiteX26-18129" fmla="*/ 519233 w 3248648"/>
              <a:gd name="connsiteY26-18130" fmla="*/ 2738605 h 3496775"/>
              <a:gd name="connsiteX27-18131" fmla="*/ 914400 w 3248648"/>
              <a:gd name="connsiteY27-18132" fmla="*/ 2334247 h 3496775"/>
              <a:gd name="connsiteX28-18133" fmla="*/ 1709331 w 3248648"/>
              <a:gd name="connsiteY28-18134" fmla="*/ 2380197 h 3496775"/>
              <a:gd name="connsiteX29-18135" fmla="*/ 1585267 w 3248648"/>
              <a:gd name="connsiteY29-18136" fmla="*/ 3248647 h 3496775"/>
              <a:gd name="connsiteX30-18137" fmla="*/ 1622026 w 3248648"/>
              <a:gd name="connsiteY30-18138" fmla="*/ 3239457 h 3496775"/>
              <a:gd name="connsiteX31-18139" fmla="*/ 1617432 w 3248648"/>
              <a:gd name="connsiteY31-18140" fmla="*/ 3386496 h 3496775"/>
              <a:gd name="connsiteX32-18141" fmla="*/ 1824205 w 3248648"/>
              <a:gd name="connsiteY32-18142" fmla="*/ 3450826 h 3496775"/>
              <a:gd name="connsiteX33-18143" fmla="*/ 1856370 w 3248648"/>
              <a:gd name="connsiteY33-18144" fmla="*/ 3391091 h 3496775"/>
              <a:gd name="connsiteX34-18145" fmla="*/ 1718521 w 3248648"/>
              <a:gd name="connsiteY34-18146" fmla="*/ 3303786 h 3496775"/>
              <a:gd name="connsiteX35-18147" fmla="*/ 1746091 w 3248648"/>
              <a:gd name="connsiteY35-18148" fmla="*/ 2908619 h 3496775"/>
              <a:gd name="connsiteX36-18149" fmla="*/ 1870155 w 3248648"/>
              <a:gd name="connsiteY36-18150" fmla="*/ 2623730 h 3496775"/>
              <a:gd name="connsiteX37-18151" fmla="*/ 1975840 w 3248648"/>
              <a:gd name="connsiteY37-18152" fmla="*/ 2844289 h 3496775"/>
              <a:gd name="connsiteX38-18153" fmla="*/ 2058549 w 3248648"/>
              <a:gd name="connsiteY38-18154" fmla="*/ 3060253 h 3496775"/>
              <a:gd name="connsiteX39-18155" fmla="*/ 2104499 w 3248648"/>
              <a:gd name="connsiteY39-18156" fmla="*/ 3358926 h 3496775"/>
              <a:gd name="connsiteX40-18157" fmla="*/ 2141259 w 3248648"/>
              <a:gd name="connsiteY40-18158" fmla="*/ 3326761 h 3496775"/>
              <a:gd name="connsiteX41-18159" fmla="*/ 2168828 w 3248648"/>
              <a:gd name="connsiteY41-18160" fmla="*/ 3496775 h 3496775"/>
              <a:gd name="connsiteX42-18161" fmla="*/ 2325058 w 3248648"/>
              <a:gd name="connsiteY42-18162" fmla="*/ 3496775 h 3496775"/>
              <a:gd name="connsiteX43-18163" fmla="*/ 2380197 w 3248648"/>
              <a:gd name="connsiteY43-18164" fmla="*/ 3455421 h 3496775"/>
              <a:gd name="connsiteX44-18165" fmla="*/ 2219373 w 3248648"/>
              <a:gd name="connsiteY44-18166" fmla="*/ 3358926 h 3496775"/>
              <a:gd name="connsiteX45-18167" fmla="*/ 2145854 w 3248648"/>
              <a:gd name="connsiteY45-18168" fmla="*/ 3087823 h 3496775"/>
              <a:gd name="connsiteX46-18169" fmla="*/ 2072334 w 3248648"/>
              <a:gd name="connsiteY46-18170" fmla="*/ 2609945 h 3496775"/>
              <a:gd name="connsiteX47-18171" fmla="*/ 2072334 w 3248648"/>
              <a:gd name="connsiteY47-18172" fmla="*/ 2357222 h 3496775"/>
              <a:gd name="connsiteX48-18173" fmla="*/ 2348033 w 3248648"/>
              <a:gd name="connsiteY48-18174" fmla="*/ 2173423 h 3496775"/>
              <a:gd name="connsiteX49-18175" fmla="*/ 2609946 w 3248648"/>
              <a:gd name="connsiteY49-18176" fmla="*/ 1787445 h 3496775"/>
              <a:gd name="connsiteX50-18177" fmla="*/ 2651301 w 3248648"/>
              <a:gd name="connsiteY50-18178" fmla="*/ 1438227 h 3496775"/>
              <a:gd name="connsiteX51-18179" fmla="*/ 2798340 w 3248648"/>
              <a:gd name="connsiteY51-18180" fmla="*/ 1387682 h 3496775"/>
              <a:gd name="connsiteX52-18181" fmla="*/ 2779960 w 3248648"/>
              <a:gd name="connsiteY52-18182" fmla="*/ 1291187 h 3496775"/>
              <a:gd name="connsiteX53-18183" fmla="*/ 2770770 w 3248648"/>
              <a:gd name="connsiteY53-18184" fmla="*/ 1231453 h 3496775"/>
              <a:gd name="connsiteX54-18185" fmla="*/ 2775365 w 3248648"/>
              <a:gd name="connsiteY54-18186" fmla="*/ 1102793 h 3496775"/>
              <a:gd name="connsiteX55-18187" fmla="*/ 2853480 w 3248648"/>
              <a:gd name="connsiteY55-18188" fmla="*/ 1185503 h 3496775"/>
              <a:gd name="connsiteX56-18189" fmla="*/ 2807530 w 3248648"/>
              <a:gd name="connsiteY56-18190" fmla="*/ 1066034 h 3496775"/>
              <a:gd name="connsiteX57-18191" fmla="*/ 2835100 w 3248648"/>
              <a:gd name="connsiteY57-18192" fmla="*/ 1020084 h 3496775"/>
              <a:gd name="connsiteX58-18193" fmla="*/ 2986734 w 3248648"/>
              <a:gd name="connsiteY58-18194" fmla="*/ 771955 h 3496775"/>
              <a:gd name="connsiteX59-18195" fmla="*/ 2729415 w 3248648"/>
              <a:gd name="connsiteY59-18196" fmla="*/ 868450 h 3496775"/>
              <a:gd name="connsiteX60-18197" fmla="*/ 3074039 w 3248648"/>
              <a:gd name="connsiteY60-18198" fmla="*/ 496257 h 3496775"/>
              <a:gd name="connsiteX61-18199" fmla="*/ 3248648 w 3248648"/>
              <a:gd name="connsiteY61-18200" fmla="*/ 27569 h 3496775"/>
              <a:gd name="connsiteX62-18201" fmla="*/ 3119988 w 3248648"/>
              <a:gd name="connsiteY62-18202" fmla="*/ 312458 h 3496775"/>
              <a:gd name="connsiteX63-18203" fmla="*/ 3074039 w 3248648"/>
              <a:gd name="connsiteY63-18204" fmla="*/ 27569 h 3496775"/>
              <a:gd name="connsiteX64-18205" fmla="*/ 3046469 w 3248648"/>
              <a:gd name="connsiteY64-18206" fmla="*/ 385977 h 3496775"/>
              <a:gd name="connsiteX65-18207" fmla="*/ 2968354 w 3248648"/>
              <a:gd name="connsiteY65-18208" fmla="*/ 464092 h 3496775"/>
              <a:gd name="connsiteX66-18209" fmla="*/ 2844290 w 3248648"/>
              <a:gd name="connsiteY66-18210" fmla="*/ 73519 h 3496775"/>
              <a:gd name="connsiteX67-18211" fmla="*/ 2876455 w 3248648"/>
              <a:gd name="connsiteY67-18212" fmla="*/ 523827 h 3496775"/>
              <a:gd name="connsiteX68-18213" fmla="*/ 2715630 w 3248648"/>
              <a:gd name="connsiteY68-18214" fmla="*/ 730601 h 3496775"/>
              <a:gd name="connsiteX69-18215" fmla="*/ 2660491 w 3248648"/>
              <a:gd name="connsiteY69-18216" fmla="*/ 583561 h 3496775"/>
              <a:gd name="connsiteX70-18217" fmla="*/ 2660491 w 3248648"/>
              <a:gd name="connsiteY70-18218" fmla="*/ 441117 h 3496775"/>
              <a:gd name="connsiteX71-18219" fmla="*/ 2586971 w 3248648"/>
              <a:gd name="connsiteY71-18220" fmla="*/ 643296 h 3496775"/>
              <a:gd name="connsiteX72-18221" fmla="*/ 2637516 w 3248648"/>
              <a:gd name="connsiteY72-18222" fmla="*/ 776550 h 3496775"/>
              <a:gd name="connsiteX73-18223" fmla="*/ 2632921 w 3248648"/>
              <a:gd name="connsiteY73-18224" fmla="*/ 836285 h 3496775"/>
              <a:gd name="connsiteX74-18225" fmla="*/ 2481287 w 3248648"/>
              <a:gd name="connsiteY74-18226" fmla="*/ 854665 h 3496775"/>
              <a:gd name="connsiteX75-18227" fmla="*/ 2393982 w 3248648"/>
              <a:gd name="connsiteY75-18228" fmla="*/ 753575 h 3496775"/>
              <a:gd name="connsiteX76-18229" fmla="*/ 2439932 w 3248648"/>
              <a:gd name="connsiteY76-18230" fmla="*/ 597346 h 3496775"/>
              <a:gd name="connsiteX77-18231" fmla="*/ 2430742 w 3248648"/>
              <a:gd name="connsiteY77-18232" fmla="*/ 431927 h 3496775"/>
              <a:gd name="connsiteX78-18233" fmla="*/ 2330389 w 3248648"/>
              <a:gd name="connsiteY78-18234" fmla="*/ 702575 h 3496775"/>
              <a:gd name="connsiteX79-18235" fmla="*/ 2045501 w 3248648"/>
              <a:gd name="connsiteY79-18236" fmla="*/ 470160 h 3496775"/>
              <a:gd name="connsiteX80-18237" fmla="*/ 2079139 w 3248648"/>
              <a:gd name="connsiteY80-18238" fmla="*/ 379171 h 3496775"/>
              <a:gd name="connsiteX81-18239" fmla="*/ 2305379 w 3248648"/>
              <a:gd name="connsiteY81-18240" fmla="*/ 238764 h 3496775"/>
              <a:gd name="connsiteX82-18241" fmla="*/ 2167863 w 3248648"/>
              <a:gd name="connsiteY82-18242" fmla="*/ 296731 h 3496775"/>
              <a:gd name="connsiteX83-18243" fmla="*/ 2035574 w 3248648"/>
              <a:gd name="connsiteY83-18244" fmla="*/ 307863 h 3496775"/>
              <a:gd name="connsiteX84-18245" fmla="*/ 2047899 w 3248648"/>
              <a:gd name="connsiteY84-18246" fmla="*/ 174099 h 3496775"/>
              <a:gd name="connsiteX85-18247" fmla="*/ 2126456 w 3248648"/>
              <a:gd name="connsiteY85-18248" fmla="*/ 0 h 3496775"/>
              <a:gd name="connsiteX86-18249" fmla="*/ 1966650 w 3248648"/>
              <a:gd name="connsiteY86-18250" fmla="*/ 257318 h 3496775"/>
              <a:gd name="connsiteX87-18251" fmla="*/ 1936870 w 3248648"/>
              <a:gd name="connsiteY87-18252" fmla="*/ 32164 h 3496775"/>
              <a:gd name="connsiteX88-18253" fmla="*/ 1901275 w 3248648"/>
              <a:gd name="connsiteY88-18254" fmla="*/ 208756 h 3496775"/>
              <a:gd name="connsiteX89-18255" fmla="*/ 1931363 w 3248648"/>
              <a:gd name="connsiteY89-18256" fmla="*/ 367315 h 3496775"/>
              <a:gd name="connsiteX90-18257" fmla="*/ 1837294 w 3248648"/>
              <a:gd name="connsiteY90-18258" fmla="*/ 288733 h 3496775"/>
              <a:gd name="connsiteX91-18259" fmla="*/ 1776782 w 3248648"/>
              <a:gd name="connsiteY91-18260" fmla="*/ 138130 h 3496775"/>
              <a:gd name="connsiteX92-18261" fmla="*/ 1812524 w 3248648"/>
              <a:gd name="connsiteY92-18262" fmla="*/ 363351 h 3496775"/>
              <a:gd name="connsiteX93-18263" fmla="*/ 2358415 w 3248648"/>
              <a:gd name="connsiteY93-18264" fmla="*/ 907420 h 3496775"/>
              <a:gd name="connsiteX94-18265" fmla="*/ 2235543 w 3248648"/>
              <a:gd name="connsiteY94-18266" fmla="*/ 830779 h 3496775"/>
              <a:gd name="connsiteX95-18267" fmla="*/ 2065635 w 3248648"/>
              <a:gd name="connsiteY95-18268" fmla="*/ 746314 h 3496775"/>
              <a:gd name="connsiteX96-18269" fmla="*/ 2108531 w 3248648"/>
              <a:gd name="connsiteY96-18270" fmla="*/ 998194 h 3496775"/>
              <a:gd name="connsiteX97-18271" fmla="*/ 2259254 w 3248648"/>
              <a:gd name="connsiteY97-18272" fmla="*/ 1067227 h 3496775"/>
              <a:gd name="connsiteX98-18273" fmla="*/ 2285163 w 3248648"/>
              <a:gd name="connsiteY98-18274" fmla="*/ 1144483 h 3496775"/>
              <a:gd name="connsiteX99-18275" fmla="*/ 2187208 w 3248648"/>
              <a:gd name="connsiteY99-18276" fmla="*/ 1396872 h 3496775"/>
              <a:gd name="connsiteX100-18277" fmla="*/ 1962055 w 3248648"/>
              <a:gd name="connsiteY100-18278" fmla="*/ 1419847 h 3496775"/>
              <a:gd name="connsiteX101-18279" fmla="*/ 1658786 w 3248648"/>
              <a:gd name="connsiteY101-18280" fmla="*/ 1452012 h 3496775"/>
              <a:gd name="connsiteX102-18281" fmla="*/ 514638 w 3248648"/>
              <a:gd name="connsiteY102-18282" fmla="*/ 1433632 h 3496775"/>
              <a:gd name="connsiteX0-18283" fmla="*/ 514638 w 3248648"/>
              <a:gd name="connsiteY0-18284" fmla="*/ 1433632 h 3496775"/>
              <a:gd name="connsiteX1-18285" fmla="*/ 514638 w 3248648"/>
              <a:gd name="connsiteY1-18286" fmla="*/ 1433632 h 3496775"/>
              <a:gd name="connsiteX2-18287" fmla="*/ 202179 w 3248648"/>
              <a:gd name="connsiteY2-18288" fmla="*/ 1603646 h 3496775"/>
              <a:gd name="connsiteX3-18289" fmla="*/ 18380 w 3248648"/>
              <a:gd name="connsiteY3-18290" fmla="*/ 1787445 h 3496775"/>
              <a:gd name="connsiteX4-18291" fmla="*/ 0 w 3248648"/>
              <a:gd name="connsiteY4-18292" fmla="*/ 2063143 h 3496775"/>
              <a:gd name="connsiteX5-18293" fmla="*/ 151635 w 3248648"/>
              <a:gd name="connsiteY5-18294" fmla="*/ 1952864 h 3496775"/>
              <a:gd name="connsiteX6-18295" fmla="*/ 188394 w 3248648"/>
              <a:gd name="connsiteY6-18296" fmla="*/ 2003409 h 3496775"/>
              <a:gd name="connsiteX7-18297" fmla="*/ 202179 w 3248648"/>
              <a:gd name="connsiteY7-18298" fmla="*/ 1856369 h 3496775"/>
              <a:gd name="connsiteX8-18299" fmla="*/ 280294 w 3248648"/>
              <a:gd name="connsiteY8-18300" fmla="*/ 2269917 h 3496775"/>
              <a:gd name="connsiteX9-18301" fmla="*/ 36760 w 3248648"/>
              <a:gd name="connsiteY9-18302" fmla="*/ 2550211 h 3496775"/>
              <a:gd name="connsiteX10-18303" fmla="*/ 45950 w 3248648"/>
              <a:gd name="connsiteY10-18304" fmla="*/ 3363521 h 3496775"/>
              <a:gd name="connsiteX11-18305" fmla="*/ 105685 w 3248648"/>
              <a:gd name="connsiteY11-18306" fmla="*/ 3326761 h 3496775"/>
              <a:gd name="connsiteX12-18307" fmla="*/ 133255 w 3248648"/>
              <a:gd name="connsiteY12-18308" fmla="*/ 3469206 h 3496775"/>
              <a:gd name="connsiteX13-18309" fmla="*/ 298674 w 3248648"/>
              <a:gd name="connsiteY13-18310" fmla="*/ 3464611 h 3496775"/>
              <a:gd name="connsiteX14-18311" fmla="*/ 353813 w 3248648"/>
              <a:gd name="connsiteY14-18312" fmla="*/ 3427851 h 3496775"/>
              <a:gd name="connsiteX15-18313" fmla="*/ 174609 w 3248648"/>
              <a:gd name="connsiteY15-18314" fmla="*/ 3276217 h 3496775"/>
              <a:gd name="connsiteX16-18315" fmla="*/ 170014 w 3248648"/>
              <a:gd name="connsiteY16-18316" fmla="*/ 2720225 h 3496775"/>
              <a:gd name="connsiteX17-18317" fmla="*/ 390573 w 3248648"/>
              <a:gd name="connsiteY17-18318" fmla="*/ 2605350 h 3496775"/>
              <a:gd name="connsiteX18-18319" fmla="*/ 298674 w 3248648"/>
              <a:gd name="connsiteY18-18320" fmla="*/ 2734010 h 3496775"/>
              <a:gd name="connsiteX19-18321" fmla="*/ 680057 w 3248648"/>
              <a:gd name="connsiteY19-18322" fmla="*/ 3294597 h 3496775"/>
              <a:gd name="connsiteX20-18323" fmla="*/ 721411 w 3248648"/>
              <a:gd name="connsiteY20-18324" fmla="*/ 3262432 h 3496775"/>
              <a:gd name="connsiteX21-18325" fmla="*/ 735196 w 3248648"/>
              <a:gd name="connsiteY21-18326" fmla="*/ 3363521 h 3496775"/>
              <a:gd name="connsiteX22-18327" fmla="*/ 928185 w 3248648"/>
              <a:gd name="connsiteY22-18328" fmla="*/ 3363521 h 3496775"/>
              <a:gd name="connsiteX23-18329" fmla="*/ 974135 w 3248648"/>
              <a:gd name="connsiteY23-18330" fmla="*/ 3331356 h 3496775"/>
              <a:gd name="connsiteX24-18331" fmla="*/ 758171 w 3248648"/>
              <a:gd name="connsiteY24-18332" fmla="*/ 3193507 h 3496775"/>
              <a:gd name="connsiteX25-18333" fmla="*/ 510043 w 3248648"/>
              <a:gd name="connsiteY25-18334" fmla="*/ 2821314 h 3496775"/>
              <a:gd name="connsiteX26-18335" fmla="*/ 519233 w 3248648"/>
              <a:gd name="connsiteY26-18336" fmla="*/ 2738605 h 3496775"/>
              <a:gd name="connsiteX27-18337" fmla="*/ 914400 w 3248648"/>
              <a:gd name="connsiteY27-18338" fmla="*/ 2334247 h 3496775"/>
              <a:gd name="connsiteX28-18339" fmla="*/ 1709331 w 3248648"/>
              <a:gd name="connsiteY28-18340" fmla="*/ 2380197 h 3496775"/>
              <a:gd name="connsiteX29-18341" fmla="*/ 1585267 w 3248648"/>
              <a:gd name="connsiteY29-18342" fmla="*/ 3248647 h 3496775"/>
              <a:gd name="connsiteX30-18343" fmla="*/ 1622026 w 3248648"/>
              <a:gd name="connsiteY30-18344" fmla="*/ 3239457 h 3496775"/>
              <a:gd name="connsiteX31-18345" fmla="*/ 1617432 w 3248648"/>
              <a:gd name="connsiteY31-18346" fmla="*/ 3386496 h 3496775"/>
              <a:gd name="connsiteX32-18347" fmla="*/ 1824205 w 3248648"/>
              <a:gd name="connsiteY32-18348" fmla="*/ 3450826 h 3496775"/>
              <a:gd name="connsiteX33-18349" fmla="*/ 1856370 w 3248648"/>
              <a:gd name="connsiteY33-18350" fmla="*/ 3391091 h 3496775"/>
              <a:gd name="connsiteX34-18351" fmla="*/ 1718521 w 3248648"/>
              <a:gd name="connsiteY34-18352" fmla="*/ 3303786 h 3496775"/>
              <a:gd name="connsiteX35-18353" fmla="*/ 1746091 w 3248648"/>
              <a:gd name="connsiteY35-18354" fmla="*/ 2908619 h 3496775"/>
              <a:gd name="connsiteX36-18355" fmla="*/ 1870155 w 3248648"/>
              <a:gd name="connsiteY36-18356" fmla="*/ 2623730 h 3496775"/>
              <a:gd name="connsiteX37-18357" fmla="*/ 1975840 w 3248648"/>
              <a:gd name="connsiteY37-18358" fmla="*/ 2844289 h 3496775"/>
              <a:gd name="connsiteX38-18359" fmla="*/ 2058549 w 3248648"/>
              <a:gd name="connsiteY38-18360" fmla="*/ 3060253 h 3496775"/>
              <a:gd name="connsiteX39-18361" fmla="*/ 2104499 w 3248648"/>
              <a:gd name="connsiteY39-18362" fmla="*/ 3358926 h 3496775"/>
              <a:gd name="connsiteX40-18363" fmla="*/ 2141259 w 3248648"/>
              <a:gd name="connsiteY40-18364" fmla="*/ 3326761 h 3496775"/>
              <a:gd name="connsiteX41-18365" fmla="*/ 2168828 w 3248648"/>
              <a:gd name="connsiteY41-18366" fmla="*/ 3496775 h 3496775"/>
              <a:gd name="connsiteX42-18367" fmla="*/ 2325058 w 3248648"/>
              <a:gd name="connsiteY42-18368" fmla="*/ 3496775 h 3496775"/>
              <a:gd name="connsiteX43-18369" fmla="*/ 2380197 w 3248648"/>
              <a:gd name="connsiteY43-18370" fmla="*/ 3455421 h 3496775"/>
              <a:gd name="connsiteX44-18371" fmla="*/ 2219373 w 3248648"/>
              <a:gd name="connsiteY44-18372" fmla="*/ 3358926 h 3496775"/>
              <a:gd name="connsiteX45-18373" fmla="*/ 2145854 w 3248648"/>
              <a:gd name="connsiteY45-18374" fmla="*/ 3087823 h 3496775"/>
              <a:gd name="connsiteX46-18375" fmla="*/ 2072334 w 3248648"/>
              <a:gd name="connsiteY46-18376" fmla="*/ 2609945 h 3496775"/>
              <a:gd name="connsiteX47-18377" fmla="*/ 2072334 w 3248648"/>
              <a:gd name="connsiteY47-18378" fmla="*/ 2357222 h 3496775"/>
              <a:gd name="connsiteX48-18379" fmla="*/ 2348033 w 3248648"/>
              <a:gd name="connsiteY48-18380" fmla="*/ 2173423 h 3496775"/>
              <a:gd name="connsiteX49-18381" fmla="*/ 2609946 w 3248648"/>
              <a:gd name="connsiteY49-18382" fmla="*/ 1787445 h 3496775"/>
              <a:gd name="connsiteX50-18383" fmla="*/ 2651301 w 3248648"/>
              <a:gd name="connsiteY50-18384" fmla="*/ 1438227 h 3496775"/>
              <a:gd name="connsiteX51-18385" fmla="*/ 2798340 w 3248648"/>
              <a:gd name="connsiteY51-18386" fmla="*/ 1387682 h 3496775"/>
              <a:gd name="connsiteX52-18387" fmla="*/ 2779960 w 3248648"/>
              <a:gd name="connsiteY52-18388" fmla="*/ 1291187 h 3496775"/>
              <a:gd name="connsiteX53-18389" fmla="*/ 2770770 w 3248648"/>
              <a:gd name="connsiteY53-18390" fmla="*/ 1231453 h 3496775"/>
              <a:gd name="connsiteX54-18391" fmla="*/ 2775365 w 3248648"/>
              <a:gd name="connsiteY54-18392" fmla="*/ 1102793 h 3496775"/>
              <a:gd name="connsiteX55-18393" fmla="*/ 2853480 w 3248648"/>
              <a:gd name="connsiteY55-18394" fmla="*/ 1185503 h 3496775"/>
              <a:gd name="connsiteX56-18395" fmla="*/ 2807530 w 3248648"/>
              <a:gd name="connsiteY56-18396" fmla="*/ 1066034 h 3496775"/>
              <a:gd name="connsiteX57-18397" fmla="*/ 2835100 w 3248648"/>
              <a:gd name="connsiteY57-18398" fmla="*/ 1020084 h 3496775"/>
              <a:gd name="connsiteX58-18399" fmla="*/ 2986734 w 3248648"/>
              <a:gd name="connsiteY58-18400" fmla="*/ 771955 h 3496775"/>
              <a:gd name="connsiteX59-18401" fmla="*/ 2729415 w 3248648"/>
              <a:gd name="connsiteY59-18402" fmla="*/ 868450 h 3496775"/>
              <a:gd name="connsiteX60-18403" fmla="*/ 3074039 w 3248648"/>
              <a:gd name="connsiteY60-18404" fmla="*/ 496257 h 3496775"/>
              <a:gd name="connsiteX61-18405" fmla="*/ 3248648 w 3248648"/>
              <a:gd name="connsiteY61-18406" fmla="*/ 27569 h 3496775"/>
              <a:gd name="connsiteX62-18407" fmla="*/ 3119988 w 3248648"/>
              <a:gd name="connsiteY62-18408" fmla="*/ 312458 h 3496775"/>
              <a:gd name="connsiteX63-18409" fmla="*/ 3074039 w 3248648"/>
              <a:gd name="connsiteY63-18410" fmla="*/ 27569 h 3496775"/>
              <a:gd name="connsiteX64-18411" fmla="*/ 3046469 w 3248648"/>
              <a:gd name="connsiteY64-18412" fmla="*/ 385977 h 3496775"/>
              <a:gd name="connsiteX65-18413" fmla="*/ 2968354 w 3248648"/>
              <a:gd name="connsiteY65-18414" fmla="*/ 464092 h 3496775"/>
              <a:gd name="connsiteX66-18415" fmla="*/ 2844290 w 3248648"/>
              <a:gd name="connsiteY66-18416" fmla="*/ 73519 h 3496775"/>
              <a:gd name="connsiteX67-18417" fmla="*/ 2876455 w 3248648"/>
              <a:gd name="connsiteY67-18418" fmla="*/ 523827 h 3496775"/>
              <a:gd name="connsiteX68-18419" fmla="*/ 2715630 w 3248648"/>
              <a:gd name="connsiteY68-18420" fmla="*/ 730601 h 3496775"/>
              <a:gd name="connsiteX69-18421" fmla="*/ 2660491 w 3248648"/>
              <a:gd name="connsiteY69-18422" fmla="*/ 583561 h 3496775"/>
              <a:gd name="connsiteX70-18423" fmla="*/ 2660491 w 3248648"/>
              <a:gd name="connsiteY70-18424" fmla="*/ 441117 h 3496775"/>
              <a:gd name="connsiteX71-18425" fmla="*/ 2586971 w 3248648"/>
              <a:gd name="connsiteY71-18426" fmla="*/ 643296 h 3496775"/>
              <a:gd name="connsiteX72-18427" fmla="*/ 2637516 w 3248648"/>
              <a:gd name="connsiteY72-18428" fmla="*/ 776550 h 3496775"/>
              <a:gd name="connsiteX73-18429" fmla="*/ 2632921 w 3248648"/>
              <a:gd name="connsiteY73-18430" fmla="*/ 836285 h 3496775"/>
              <a:gd name="connsiteX74-18431" fmla="*/ 2481287 w 3248648"/>
              <a:gd name="connsiteY74-18432" fmla="*/ 854665 h 3496775"/>
              <a:gd name="connsiteX75-18433" fmla="*/ 2393982 w 3248648"/>
              <a:gd name="connsiteY75-18434" fmla="*/ 753575 h 3496775"/>
              <a:gd name="connsiteX76-18435" fmla="*/ 2439932 w 3248648"/>
              <a:gd name="connsiteY76-18436" fmla="*/ 597346 h 3496775"/>
              <a:gd name="connsiteX77-18437" fmla="*/ 2430742 w 3248648"/>
              <a:gd name="connsiteY77-18438" fmla="*/ 431927 h 3496775"/>
              <a:gd name="connsiteX78-18439" fmla="*/ 2330389 w 3248648"/>
              <a:gd name="connsiteY78-18440" fmla="*/ 702575 h 3496775"/>
              <a:gd name="connsiteX79-18441" fmla="*/ 2045501 w 3248648"/>
              <a:gd name="connsiteY79-18442" fmla="*/ 470160 h 3496775"/>
              <a:gd name="connsiteX80-18443" fmla="*/ 2079139 w 3248648"/>
              <a:gd name="connsiteY80-18444" fmla="*/ 379171 h 3496775"/>
              <a:gd name="connsiteX81-18445" fmla="*/ 2305379 w 3248648"/>
              <a:gd name="connsiteY81-18446" fmla="*/ 238764 h 3496775"/>
              <a:gd name="connsiteX82-18447" fmla="*/ 2167863 w 3248648"/>
              <a:gd name="connsiteY82-18448" fmla="*/ 296731 h 3496775"/>
              <a:gd name="connsiteX83-18449" fmla="*/ 2035574 w 3248648"/>
              <a:gd name="connsiteY83-18450" fmla="*/ 307863 h 3496775"/>
              <a:gd name="connsiteX84-18451" fmla="*/ 2047899 w 3248648"/>
              <a:gd name="connsiteY84-18452" fmla="*/ 174099 h 3496775"/>
              <a:gd name="connsiteX85-18453" fmla="*/ 2126456 w 3248648"/>
              <a:gd name="connsiteY85-18454" fmla="*/ 0 h 3496775"/>
              <a:gd name="connsiteX86-18455" fmla="*/ 1966650 w 3248648"/>
              <a:gd name="connsiteY86-18456" fmla="*/ 257318 h 3496775"/>
              <a:gd name="connsiteX87-18457" fmla="*/ 1936870 w 3248648"/>
              <a:gd name="connsiteY87-18458" fmla="*/ 32164 h 3496775"/>
              <a:gd name="connsiteX88-18459" fmla="*/ 1901275 w 3248648"/>
              <a:gd name="connsiteY88-18460" fmla="*/ 208756 h 3496775"/>
              <a:gd name="connsiteX89-18461" fmla="*/ 1931363 w 3248648"/>
              <a:gd name="connsiteY89-18462" fmla="*/ 367315 h 3496775"/>
              <a:gd name="connsiteX90-18463" fmla="*/ 1837294 w 3248648"/>
              <a:gd name="connsiteY90-18464" fmla="*/ 288733 h 3496775"/>
              <a:gd name="connsiteX91-18465" fmla="*/ 1776782 w 3248648"/>
              <a:gd name="connsiteY91-18466" fmla="*/ 138130 h 3496775"/>
              <a:gd name="connsiteX92-18467" fmla="*/ 1812524 w 3248648"/>
              <a:gd name="connsiteY92-18468" fmla="*/ 363351 h 3496775"/>
              <a:gd name="connsiteX93-18469" fmla="*/ 2358415 w 3248648"/>
              <a:gd name="connsiteY93-18470" fmla="*/ 907420 h 3496775"/>
              <a:gd name="connsiteX94-18471" fmla="*/ 2235543 w 3248648"/>
              <a:gd name="connsiteY94-18472" fmla="*/ 830779 h 3496775"/>
              <a:gd name="connsiteX95-18473" fmla="*/ 2065635 w 3248648"/>
              <a:gd name="connsiteY95-18474" fmla="*/ 746314 h 3496775"/>
              <a:gd name="connsiteX96-18475" fmla="*/ 2108531 w 3248648"/>
              <a:gd name="connsiteY96-18476" fmla="*/ 998194 h 3496775"/>
              <a:gd name="connsiteX97-18477" fmla="*/ 2259254 w 3248648"/>
              <a:gd name="connsiteY97-18478" fmla="*/ 1067227 h 3496775"/>
              <a:gd name="connsiteX98-18479" fmla="*/ 2285163 w 3248648"/>
              <a:gd name="connsiteY98-18480" fmla="*/ 1144483 h 3496775"/>
              <a:gd name="connsiteX99-18481" fmla="*/ 2187208 w 3248648"/>
              <a:gd name="connsiteY99-18482" fmla="*/ 1396872 h 3496775"/>
              <a:gd name="connsiteX100-18483" fmla="*/ 1962055 w 3248648"/>
              <a:gd name="connsiteY100-18484" fmla="*/ 1419847 h 3496775"/>
              <a:gd name="connsiteX101-18485" fmla="*/ 1658786 w 3248648"/>
              <a:gd name="connsiteY101-18486" fmla="*/ 1452012 h 3496775"/>
              <a:gd name="connsiteX102-18487" fmla="*/ 514638 w 3248648"/>
              <a:gd name="connsiteY102-18488" fmla="*/ 1433632 h 3496775"/>
              <a:gd name="connsiteX0-18489" fmla="*/ 514638 w 3248648"/>
              <a:gd name="connsiteY0-18490" fmla="*/ 1433632 h 3496775"/>
              <a:gd name="connsiteX1-18491" fmla="*/ 514638 w 3248648"/>
              <a:gd name="connsiteY1-18492" fmla="*/ 1433632 h 3496775"/>
              <a:gd name="connsiteX2-18493" fmla="*/ 202179 w 3248648"/>
              <a:gd name="connsiteY2-18494" fmla="*/ 1603646 h 3496775"/>
              <a:gd name="connsiteX3-18495" fmla="*/ 18380 w 3248648"/>
              <a:gd name="connsiteY3-18496" fmla="*/ 1787445 h 3496775"/>
              <a:gd name="connsiteX4-18497" fmla="*/ 0 w 3248648"/>
              <a:gd name="connsiteY4-18498" fmla="*/ 2063143 h 3496775"/>
              <a:gd name="connsiteX5-18499" fmla="*/ 151635 w 3248648"/>
              <a:gd name="connsiteY5-18500" fmla="*/ 1952864 h 3496775"/>
              <a:gd name="connsiteX6-18501" fmla="*/ 188394 w 3248648"/>
              <a:gd name="connsiteY6-18502" fmla="*/ 2003409 h 3496775"/>
              <a:gd name="connsiteX7-18503" fmla="*/ 202179 w 3248648"/>
              <a:gd name="connsiteY7-18504" fmla="*/ 1856369 h 3496775"/>
              <a:gd name="connsiteX8-18505" fmla="*/ 280294 w 3248648"/>
              <a:gd name="connsiteY8-18506" fmla="*/ 2269917 h 3496775"/>
              <a:gd name="connsiteX9-18507" fmla="*/ 36760 w 3248648"/>
              <a:gd name="connsiteY9-18508" fmla="*/ 2550211 h 3496775"/>
              <a:gd name="connsiteX10-18509" fmla="*/ 45950 w 3248648"/>
              <a:gd name="connsiteY10-18510" fmla="*/ 3363521 h 3496775"/>
              <a:gd name="connsiteX11-18511" fmla="*/ 105685 w 3248648"/>
              <a:gd name="connsiteY11-18512" fmla="*/ 3326761 h 3496775"/>
              <a:gd name="connsiteX12-18513" fmla="*/ 133255 w 3248648"/>
              <a:gd name="connsiteY12-18514" fmla="*/ 3469206 h 3496775"/>
              <a:gd name="connsiteX13-18515" fmla="*/ 298674 w 3248648"/>
              <a:gd name="connsiteY13-18516" fmla="*/ 3464611 h 3496775"/>
              <a:gd name="connsiteX14-18517" fmla="*/ 353813 w 3248648"/>
              <a:gd name="connsiteY14-18518" fmla="*/ 3427851 h 3496775"/>
              <a:gd name="connsiteX15-18519" fmla="*/ 174609 w 3248648"/>
              <a:gd name="connsiteY15-18520" fmla="*/ 3276217 h 3496775"/>
              <a:gd name="connsiteX16-18521" fmla="*/ 170014 w 3248648"/>
              <a:gd name="connsiteY16-18522" fmla="*/ 2720225 h 3496775"/>
              <a:gd name="connsiteX17-18523" fmla="*/ 390573 w 3248648"/>
              <a:gd name="connsiteY17-18524" fmla="*/ 2605350 h 3496775"/>
              <a:gd name="connsiteX18-18525" fmla="*/ 298674 w 3248648"/>
              <a:gd name="connsiteY18-18526" fmla="*/ 2734010 h 3496775"/>
              <a:gd name="connsiteX19-18527" fmla="*/ 680057 w 3248648"/>
              <a:gd name="connsiteY19-18528" fmla="*/ 3294597 h 3496775"/>
              <a:gd name="connsiteX20-18529" fmla="*/ 721411 w 3248648"/>
              <a:gd name="connsiteY20-18530" fmla="*/ 3262432 h 3496775"/>
              <a:gd name="connsiteX21-18531" fmla="*/ 735196 w 3248648"/>
              <a:gd name="connsiteY21-18532" fmla="*/ 3363521 h 3496775"/>
              <a:gd name="connsiteX22-18533" fmla="*/ 928185 w 3248648"/>
              <a:gd name="connsiteY22-18534" fmla="*/ 3363521 h 3496775"/>
              <a:gd name="connsiteX23-18535" fmla="*/ 974135 w 3248648"/>
              <a:gd name="connsiteY23-18536" fmla="*/ 3331356 h 3496775"/>
              <a:gd name="connsiteX24-18537" fmla="*/ 758171 w 3248648"/>
              <a:gd name="connsiteY24-18538" fmla="*/ 3193507 h 3496775"/>
              <a:gd name="connsiteX25-18539" fmla="*/ 510043 w 3248648"/>
              <a:gd name="connsiteY25-18540" fmla="*/ 2821314 h 3496775"/>
              <a:gd name="connsiteX26-18541" fmla="*/ 519233 w 3248648"/>
              <a:gd name="connsiteY26-18542" fmla="*/ 2738605 h 3496775"/>
              <a:gd name="connsiteX27-18543" fmla="*/ 914400 w 3248648"/>
              <a:gd name="connsiteY27-18544" fmla="*/ 2334247 h 3496775"/>
              <a:gd name="connsiteX28-18545" fmla="*/ 1709331 w 3248648"/>
              <a:gd name="connsiteY28-18546" fmla="*/ 2380197 h 3496775"/>
              <a:gd name="connsiteX29-18547" fmla="*/ 1585267 w 3248648"/>
              <a:gd name="connsiteY29-18548" fmla="*/ 3248647 h 3496775"/>
              <a:gd name="connsiteX30-18549" fmla="*/ 1622026 w 3248648"/>
              <a:gd name="connsiteY30-18550" fmla="*/ 3239457 h 3496775"/>
              <a:gd name="connsiteX31-18551" fmla="*/ 1617432 w 3248648"/>
              <a:gd name="connsiteY31-18552" fmla="*/ 3386496 h 3496775"/>
              <a:gd name="connsiteX32-18553" fmla="*/ 1824205 w 3248648"/>
              <a:gd name="connsiteY32-18554" fmla="*/ 3450826 h 3496775"/>
              <a:gd name="connsiteX33-18555" fmla="*/ 1856370 w 3248648"/>
              <a:gd name="connsiteY33-18556" fmla="*/ 3391091 h 3496775"/>
              <a:gd name="connsiteX34-18557" fmla="*/ 1718521 w 3248648"/>
              <a:gd name="connsiteY34-18558" fmla="*/ 3303786 h 3496775"/>
              <a:gd name="connsiteX35-18559" fmla="*/ 1746091 w 3248648"/>
              <a:gd name="connsiteY35-18560" fmla="*/ 2908619 h 3496775"/>
              <a:gd name="connsiteX36-18561" fmla="*/ 1870155 w 3248648"/>
              <a:gd name="connsiteY36-18562" fmla="*/ 2623730 h 3496775"/>
              <a:gd name="connsiteX37-18563" fmla="*/ 1975840 w 3248648"/>
              <a:gd name="connsiteY37-18564" fmla="*/ 2844289 h 3496775"/>
              <a:gd name="connsiteX38-18565" fmla="*/ 2058549 w 3248648"/>
              <a:gd name="connsiteY38-18566" fmla="*/ 3060253 h 3496775"/>
              <a:gd name="connsiteX39-18567" fmla="*/ 2104499 w 3248648"/>
              <a:gd name="connsiteY39-18568" fmla="*/ 3358926 h 3496775"/>
              <a:gd name="connsiteX40-18569" fmla="*/ 2141259 w 3248648"/>
              <a:gd name="connsiteY40-18570" fmla="*/ 3326761 h 3496775"/>
              <a:gd name="connsiteX41-18571" fmla="*/ 2168828 w 3248648"/>
              <a:gd name="connsiteY41-18572" fmla="*/ 3496775 h 3496775"/>
              <a:gd name="connsiteX42-18573" fmla="*/ 2325058 w 3248648"/>
              <a:gd name="connsiteY42-18574" fmla="*/ 3496775 h 3496775"/>
              <a:gd name="connsiteX43-18575" fmla="*/ 2380197 w 3248648"/>
              <a:gd name="connsiteY43-18576" fmla="*/ 3455421 h 3496775"/>
              <a:gd name="connsiteX44-18577" fmla="*/ 2219373 w 3248648"/>
              <a:gd name="connsiteY44-18578" fmla="*/ 3358926 h 3496775"/>
              <a:gd name="connsiteX45-18579" fmla="*/ 2145854 w 3248648"/>
              <a:gd name="connsiteY45-18580" fmla="*/ 3087823 h 3496775"/>
              <a:gd name="connsiteX46-18581" fmla="*/ 2072334 w 3248648"/>
              <a:gd name="connsiteY46-18582" fmla="*/ 2609945 h 3496775"/>
              <a:gd name="connsiteX47-18583" fmla="*/ 2072334 w 3248648"/>
              <a:gd name="connsiteY47-18584" fmla="*/ 2357222 h 3496775"/>
              <a:gd name="connsiteX48-18585" fmla="*/ 2348033 w 3248648"/>
              <a:gd name="connsiteY48-18586" fmla="*/ 2173423 h 3496775"/>
              <a:gd name="connsiteX49-18587" fmla="*/ 2609946 w 3248648"/>
              <a:gd name="connsiteY49-18588" fmla="*/ 1787445 h 3496775"/>
              <a:gd name="connsiteX50-18589" fmla="*/ 2651301 w 3248648"/>
              <a:gd name="connsiteY50-18590" fmla="*/ 1438227 h 3496775"/>
              <a:gd name="connsiteX51-18591" fmla="*/ 2798340 w 3248648"/>
              <a:gd name="connsiteY51-18592" fmla="*/ 1387682 h 3496775"/>
              <a:gd name="connsiteX52-18593" fmla="*/ 2779960 w 3248648"/>
              <a:gd name="connsiteY52-18594" fmla="*/ 1291187 h 3496775"/>
              <a:gd name="connsiteX53-18595" fmla="*/ 2770770 w 3248648"/>
              <a:gd name="connsiteY53-18596" fmla="*/ 1231453 h 3496775"/>
              <a:gd name="connsiteX54-18597" fmla="*/ 2775365 w 3248648"/>
              <a:gd name="connsiteY54-18598" fmla="*/ 1102793 h 3496775"/>
              <a:gd name="connsiteX55-18599" fmla="*/ 2853480 w 3248648"/>
              <a:gd name="connsiteY55-18600" fmla="*/ 1185503 h 3496775"/>
              <a:gd name="connsiteX56-18601" fmla="*/ 2807530 w 3248648"/>
              <a:gd name="connsiteY56-18602" fmla="*/ 1066034 h 3496775"/>
              <a:gd name="connsiteX57-18603" fmla="*/ 2835100 w 3248648"/>
              <a:gd name="connsiteY57-18604" fmla="*/ 1020084 h 3496775"/>
              <a:gd name="connsiteX58-18605" fmla="*/ 2986734 w 3248648"/>
              <a:gd name="connsiteY58-18606" fmla="*/ 771955 h 3496775"/>
              <a:gd name="connsiteX59-18607" fmla="*/ 2729415 w 3248648"/>
              <a:gd name="connsiteY59-18608" fmla="*/ 868450 h 3496775"/>
              <a:gd name="connsiteX60-18609" fmla="*/ 3074039 w 3248648"/>
              <a:gd name="connsiteY60-18610" fmla="*/ 496257 h 3496775"/>
              <a:gd name="connsiteX61-18611" fmla="*/ 3248648 w 3248648"/>
              <a:gd name="connsiteY61-18612" fmla="*/ 27569 h 3496775"/>
              <a:gd name="connsiteX62-18613" fmla="*/ 3119988 w 3248648"/>
              <a:gd name="connsiteY62-18614" fmla="*/ 312458 h 3496775"/>
              <a:gd name="connsiteX63-18615" fmla="*/ 3074039 w 3248648"/>
              <a:gd name="connsiteY63-18616" fmla="*/ 27569 h 3496775"/>
              <a:gd name="connsiteX64-18617" fmla="*/ 3046469 w 3248648"/>
              <a:gd name="connsiteY64-18618" fmla="*/ 385977 h 3496775"/>
              <a:gd name="connsiteX65-18619" fmla="*/ 2968354 w 3248648"/>
              <a:gd name="connsiteY65-18620" fmla="*/ 464092 h 3496775"/>
              <a:gd name="connsiteX66-18621" fmla="*/ 2844290 w 3248648"/>
              <a:gd name="connsiteY66-18622" fmla="*/ 73519 h 3496775"/>
              <a:gd name="connsiteX67-18623" fmla="*/ 2876455 w 3248648"/>
              <a:gd name="connsiteY67-18624" fmla="*/ 523827 h 3496775"/>
              <a:gd name="connsiteX68-18625" fmla="*/ 2715630 w 3248648"/>
              <a:gd name="connsiteY68-18626" fmla="*/ 730601 h 3496775"/>
              <a:gd name="connsiteX69-18627" fmla="*/ 2660491 w 3248648"/>
              <a:gd name="connsiteY69-18628" fmla="*/ 583561 h 3496775"/>
              <a:gd name="connsiteX70-18629" fmla="*/ 2660491 w 3248648"/>
              <a:gd name="connsiteY70-18630" fmla="*/ 441117 h 3496775"/>
              <a:gd name="connsiteX71-18631" fmla="*/ 2586971 w 3248648"/>
              <a:gd name="connsiteY71-18632" fmla="*/ 643296 h 3496775"/>
              <a:gd name="connsiteX72-18633" fmla="*/ 2637516 w 3248648"/>
              <a:gd name="connsiteY72-18634" fmla="*/ 776550 h 3496775"/>
              <a:gd name="connsiteX73-18635" fmla="*/ 2632921 w 3248648"/>
              <a:gd name="connsiteY73-18636" fmla="*/ 836285 h 3496775"/>
              <a:gd name="connsiteX74-18637" fmla="*/ 2481287 w 3248648"/>
              <a:gd name="connsiteY74-18638" fmla="*/ 854665 h 3496775"/>
              <a:gd name="connsiteX75-18639" fmla="*/ 2393982 w 3248648"/>
              <a:gd name="connsiteY75-18640" fmla="*/ 753575 h 3496775"/>
              <a:gd name="connsiteX76-18641" fmla="*/ 2439932 w 3248648"/>
              <a:gd name="connsiteY76-18642" fmla="*/ 597346 h 3496775"/>
              <a:gd name="connsiteX77-18643" fmla="*/ 2430742 w 3248648"/>
              <a:gd name="connsiteY77-18644" fmla="*/ 431927 h 3496775"/>
              <a:gd name="connsiteX78-18645" fmla="*/ 2330389 w 3248648"/>
              <a:gd name="connsiteY78-18646" fmla="*/ 702575 h 3496775"/>
              <a:gd name="connsiteX79-18647" fmla="*/ 2045501 w 3248648"/>
              <a:gd name="connsiteY79-18648" fmla="*/ 470160 h 3496775"/>
              <a:gd name="connsiteX80-18649" fmla="*/ 2079139 w 3248648"/>
              <a:gd name="connsiteY80-18650" fmla="*/ 379171 h 3496775"/>
              <a:gd name="connsiteX81-18651" fmla="*/ 2305379 w 3248648"/>
              <a:gd name="connsiteY81-18652" fmla="*/ 238764 h 3496775"/>
              <a:gd name="connsiteX82-18653" fmla="*/ 2167863 w 3248648"/>
              <a:gd name="connsiteY82-18654" fmla="*/ 296731 h 3496775"/>
              <a:gd name="connsiteX83-18655" fmla="*/ 2035574 w 3248648"/>
              <a:gd name="connsiteY83-18656" fmla="*/ 307863 h 3496775"/>
              <a:gd name="connsiteX84-18657" fmla="*/ 2047899 w 3248648"/>
              <a:gd name="connsiteY84-18658" fmla="*/ 174099 h 3496775"/>
              <a:gd name="connsiteX85-18659" fmla="*/ 2126456 w 3248648"/>
              <a:gd name="connsiteY85-18660" fmla="*/ 0 h 3496775"/>
              <a:gd name="connsiteX86-18661" fmla="*/ 1966650 w 3248648"/>
              <a:gd name="connsiteY86-18662" fmla="*/ 257318 h 3496775"/>
              <a:gd name="connsiteX87-18663" fmla="*/ 1936870 w 3248648"/>
              <a:gd name="connsiteY87-18664" fmla="*/ 32164 h 3496775"/>
              <a:gd name="connsiteX88-18665" fmla="*/ 1901275 w 3248648"/>
              <a:gd name="connsiteY88-18666" fmla="*/ 208756 h 3496775"/>
              <a:gd name="connsiteX89-18667" fmla="*/ 1931363 w 3248648"/>
              <a:gd name="connsiteY89-18668" fmla="*/ 367315 h 3496775"/>
              <a:gd name="connsiteX90-18669" fmla="*/ 1837294 w 3248648"/>
              <a:gd name="connsiteY90-18670" fmla="*/ 288733 h 3496775"/>
              <a:gd name="connsiteX91-18671" fmla="*/ 1776782 w 3248648"/>
              <a:gd name="connsiteY91-18672" fmla="*/ 138130 h 3496775"/>
              <a:gd name="connsiteX92-18673" fmla="*/ 1812524 w 3248648"/>
              <a:gd name="connsiteY92-18674" fmla="*/ 363351 h 3496775"/>
              <a:gd name="connsiteX93-18675" fmla="*/ 2358415 w 3248648"/>
              <a:gd name="connsiteY93-18676" fmla="*/ 907420 h 3496775"/>
              <a:gd name="connsiteX94-18677" fmla="*/ 2235543 w 3248648"/>
              <a:gd name="connsiteY94-18678" fmla="*/ 830779 h 3496775"/>
              <a:gd name="connsiteX95-18679" fmla="*/ 2065635 w 3248648"/>
              <a:gd name="connsiteY95-18680" fmla="*/ 746314 h 3496775"/>
              <a:gd name="connsiteX96-18681" fmla="*/ 2108531 w 3248648"/>
              <a:gd name="connsiteY96-18682" fmla="*/ 998194 h 3496775"/>
              <a:gd name="connsiteX97-18683" fmla="*/ 2259254 w 3248648"/>
              <a:gd name="connsiteY97-18684" fmla="*/ 1067227 h 3496775"/>
              <a:gd name="connsiteX98-18685" fmla="*/ 2285163 w 3248648"/>
              <a:gd name="connsiteY98-18686" fmla="*/ 1144483 h 3496775"/>
              <a:gd name="connsiteX99-18687" fmla="*/ 2187208 w 3248648"/>
              <a:gd name="connsiteY99-18688" fmla="*/ 1396872 h 3496775"/>
              <a:gd name="connsiteX100-18689" fmla="*/ 1962055 w 3248648"/>
              <a:gd name="connsiteY100-18690" fmla="*/ 1419847 h 3496775"/>
              <a:gd name="connsiteX101-18691" fmla="*/ 1658786 w 3248648"/>
              <a:gd name="connsiteY101-18692" fmla="*/ 1452012 h 3496775"/>
              <a:gd name="connsiteX102-18693" fmla="*/ 514638 w 3248648"/>
              <a:gd name="connsiteY102-18694" fmla="*/ 1433632 h 3496775"/>
              <a:gd name="connsiteX0-18695" fmla="*/ 514638 w 3248648"/>
              <a:gd name="connsiteY0-18696" fmla="*/ 1433632 h 3496775"/>
              <a:gd name="connsiteX1-18697" fmla="*/ 514638 w 3248648"/>
              <a:gd name="connsiteY1-18698" fmla="*/ 1433632 h 3496775"/>
              <a:gd name="connsiteX2-18699" fmla="*/ 202179 w 3248648"/>
              <a:gd name="connsiteY2-18700" fmla="*/ 1603646 h 3496775"/>
              <a:gd name="connsiteX3-18701" fmla="*/ 18380 w 3248648"/>
              <a:gd name="connsiteY3-18702" fmla="*/ 1787445 h 3496775"/>
              <a:gd name="connsiteX4-18703" fmla="*/ 0 w 3248648"/>
              <a:gd name="connsiteY4-18704" fmla="*/ 2063143 h 3496775"/>
              <a:gd name="connsiteX5-18705" fmla="*/ 151635 w 3248648"/>
              <a:gd name="connsiteY5-18706" fmla="*/ 1952864 h 3496775"/>
              <a:gd name="connsiteX6-18707" fmla="*/ 188394 w 3248648"/>
              <a:gd name="connsiteY6-18708" fmla="*/ 2003409 h 3496775"/>
              <a:gd name="connsiteX7-18709" fmla="*/ 202179 w 3248648"/>
              <a:gd name="connsiteY7-18710" fmla="*/ 1856369 h 3496775"/>
              <a:gd name="connsiteX8-18711" fmla="*/ 280294 w 3248648"/>
              <a:gd name="connsiteY8-18712" fmla="*/ 2269917 h 3496775"/>
              <a:gd name="connsiteX9-18713" fmla="*/ 36760 w 3248648"/>
              <a:gd name="connsiteY9-18714" fmla="*/ 2550211 h 3496775"/>
              <a:gd name="connsiteX10-18715" fmla="*/ 45950 w 3248648"/>
              <a:gd name="connsiteY10-18716" fmla="*/ 3363521 h 3496775"/>
              <a:gd name="connsiteX11-18717" fmla="*/ 105685 w 3248648"/>
              <a:gd name="connsiteY11-18718" fmla="*/ 3326761 h 3496775"/>
              <a:gd name="connsiteX12-18719" fmla="*/ 133255 w 3248648"/>
              <a:gd name="connsiteY12-18720" fmla="*/ 3469206 h 3496775"/>
              <a:gd name="connsiteX13-18721" fmla="*/ 298674 w 3248648"/>
              <a:gd name="connsiteY13-18722" fmla="*/ 3464611 h 3496775"/>
              <a:gd name="connsiteX14-18723" fmla="*/ 353813 w 3248648"/>
              <a:gd name="connsiteY14-18724" fmla="*/ 3427851 h 3496775"/>
              <a:gd name="connsiteX15-18725" fmla="*/ 174609 w 3248648"/>
              <a:gd name="connsiteY15-18726" fmla="*/ 3276217 h 3496775"/>
              <a:gd name="connsiteX16-18727" fmla="*/ 170014 w 3248648"/>
              <a:gd name="connsiteY16-18728" fmla="*/ 2720225 h 3496775"/>
              <a:gd name="connsiteX17-18729" fmla="*/ 390573 w 3248648"/>
              <a:gd name="connsiteY17-18730" fmla="*/ 2605350 h 3496775"/>
              <a:gd name="connsiteX18-18731" fmla="*/ 298674 w 3248648"/>
              <a:gd name="connsiteY18-18732" fmla="*/ 2734010 h 3496775"/>
              <a:gd name="connsiteX19-18733" fmla="*/ 680057 w 3248648"/>
              <a:gd name="connsiteY19-18734" fmla="*/ 3294597 h 3496775"/>
              <a:gd name="connsiteX20-18735" fmla="*/ 721411 w 3248648"/>
              <a:gd name="connsiteY20-18736" fmla="*/ 3262432 h 3496775"/>
              <a:gd name="connsiteX21-18737" fmla="*/ 735196 w 3248648"/>
              <a:gd name="connsiteY21-18738" fmla="*/ 3363521 h 3496775"/>
              <a:gd name="connsiteX22-18739" fmla="*/ 928185 w 3248648"/>
              <a:gd name="connsiteY22-18740" fmla="*/ 3363521 h 3496775"/>
              <a:gd name="connsiteX23-18741" fmla="*/ 974135 w 3248648"/>
              <a:gd name="connsiteY23-18742" fmla="*/ 3331356 h 3496775"/>
              <a:gd name="connsiteX24-18743" fmla="*/ 758171 w 3248648"/>
              <a:gd name="connsiteY24-18744" fmla="*/ 3193507 h 3496775"/>
              <a:gd name="connsiteX25-18745" fmla="*/ 510043 w 3248648"/>
              <a:gd name="connsiteY25-18746" fmla="*/ 2821314 h 3496775"/>
              <a:gd name="connsiteX26-18747" fmla="*/ 519233 w 3248648"/>
              <a:gd name="connsiteY26-18748" fmla="*/ 2738605 h 3496775"/>
              <a:gd name="connsiteX27-18749" fmla="*/ 914400 w 3248648"/>
              <a:gd name="connsiteY27-18750" fmla="*/ 2334247 h 3496775"/>
              <a:gd name="connsiteX28-18751" fmla="*/ 1709331 w 3248648"/>
              <a:gd name="connsiteY28-18752" fmla="*/ 2380197 h 3496775"/>
              <a:gd name="connsiteX29-18753" fmla="*/ 1585267 w 3248648"/>
              <a:gd name="connsiteY29-18754" fmla="*/ 3248647 h 3496775"/>
              <a:gd name="connsiteX30-18755" fmla="*/ 1622026 w 3248648"/>
              <a:gd name="connsiteY30-18756" fmla="*/ 3239457 h 3496775"/>
              <a:gd name="connsiteX31-18757" fmla="*/ 1617432 w 3248648"/>
              <a:gd name="connsiteY31-18758" fmla="*/ 3386496 h 3496775"/>
              <a:gd name="connsiteX32-18759" fmla="*/ 1824205 w 3248648"/>
              <a:gd name="connsiteY32-18760" fmla="*/ 3450826 h 3496775"/>
              <a:gd name="connsiteX33-18761" fmla="*/ 1856370 w 3248648"/>
              <a:gd name="connsiteY33-18762" fmla="*/ 3391091 h 3496775"/>
              <a:gd name="connsiteX34-18763" fmla="*/ 1718521 w 3248648"/>
              <a:gd name="connsiteY34-18764" fmla="*/ 3303786 h 3496775"/>
              <a:gd name="connsiteX35-18765" fmla="*/ 1746091 w 3248648"/>
              <a:gd name="connsiteY35-18766" fmla="*/ 2908619 h 3496775"/>
              <a:gd name="connsiteX36-18767" fmla="*/ 1870155 w 3248648"/>
              <a:gd name="connsiteY36-18768" fmla="*/ 2623730 h 3496775"/>
              <a:gd name="connsiteX37-18769" fmla="*/ 1975840 w 3248648"/>
              <a:gd name="connsiteY37-18770" fmla="*/ 2844289 h 3496775"/>
              <a:gd name="connsiteX38-18771" fmla="*/ 2058549 w 3248648"/>
              <a:gd name="connsiteY38-18772" fmla="*/ 3060253 h 3496775"/>
              <a:gd name="connsiteX39-18773" fmla="*/ 2104499 w 3248648"/>
              <a:gd name="connsiteY39-18774" fmla="*/ 3358926 h 3496775"/>
              <a:gd name="connsiteX40-18775" fmla="*/ 2141259 w 3248648"/>
              <a:gd name="connsiteY40-18776" fmla="*/ 3326761 h 3496775"/>
              <a:gd name="connsiteX41-18777" fmla="*/ 2168828 w 3248648"/>
              <a:gd name="connsiteY41-18778" fmla="*/ 3496775 h 3496775"/>
              <a:gd name="connsiteX42-18779" fmla="*/ 2325058 w 3248648"/>
              <a:gd name="connsiteY42-18780" fmla="*/ 3496775 h 3496775"/>
              <a:gd name="connsiteX43-18781" fmla="*/ 2380197 w 3248648"/>
              <a:gd name="connsiteY43-18782" fmla="*/ 3455421 h 3496775"/>
              <a:gd name="connsiteX44-18783" fmla="*/ 2219373 w 3248648"/>
              <a:gd name="connsiteY44-18784" fmla="*/ 3358926 h 3496775"/>
              <a:gd name="connsiteX45-18785" fmla="*/ 2145854 w 3248648"/>
              <a:gd name="connsiteY45-18786" fmla="*/ 3087823 h 3496775"/>
              <a:gd name="connsiteX46-18787" fmla="*/ 2072334 w 3248648"/>
              <a:gd name="connsiteY46-18788" fmla="*/ 2609945 h 3496775"/>
              <a:gd name="connsiteX47-18789" fmla="*/ 2072334 w 3248648"/>
              <a:gd name="connsiteY47-18790" fmla="*/ 2357222 h 3496775"/>
              <a:gd name="connsiteX48-18791" fmla="*/ 2348033 w 3248648"/>
              <a:gd name="connsiteY48-18792" fmla="*/ 2173423 h 3496775"/>
              <a:gd name="connsiteX49-18793" fmla="*/ 2609946 w 3248648"/>
              <a:gd name="connsiteY49-18794" fmla="*/ 1787445 h 3496775"/>
              <a:gd name="connsiteX50-18795" fmla="*/ 2651301 w 3248648"/>
              <a:gd name="connsiteY50-18796" fmla="*/ 1438227 h 3496775"/>
              <a:gd name="connsiteX51-18797" fmla="*/ 2798340 w 3248648"/>
              <a:gd name="connsiteY51-18798" fmla="*/ 1387682 h 3496775"/>
              <a:gd name="connsiteX52-18799" fmla="*/ 2779960 w 3248648"/>
              <a:gd name="connsiteY52-18800" fmla="*/ 1291187 h 3496775"/>
              <a:gd name="connsiteX53-18801" fmla="*/ 2770770 w 3248648"/>
              <a:gd name="connsiteY53-18802" fmla="*/ 1231453 h 3496775"/>
              <a:gd name="connsiteX54-18803" fmla="*/ 2775365 w 3248648"/>
              <a:gd name="connsiteY54-18804" fmla="*/ 1102793 h 3496775"/>
              <a:gd name="connsiteX55-18805" fmla="*/ 2853480 w 3248648"/>
              <a:gd name="connsiteY55-18806" fmla="*/ 1185503 h 3496775"/>
              <a:gd name="connsiteX56-18807" fmla="*/ 2807530 w 3248648"/>
              <a:gd name="connsiteY56-18808" fmla="*/ 1066034 h 3496775"/>
              <a:gd name="connsiteX57-18809" fmla="*/ 2835100 w 3248648"/>
              <a:gd name="connsiteY57-18810" fmla="*/ 1020084 h 3496775"/>
              <a:gd name="connsiteX58-18811" fmla="*/ 2986734 w 3248648"/>
              <a:gd name="connsiteY58-18812" fmla="*/ 771955 h 3496775"/>
              <a:gd name="connsiteX59-18813" fmla="*/ 2729415 w 3248648"/>
              <a:gd name="connsiteY59-18814" fmla="*/ 868450 h 3496775"/>
              <a:gd name="connsiteX60-18815" fmla="*/ 3074039 w 3248648"/>
              <a:gd name="connsiteY60-18816" fmla="*/ 496257 h 3496775"/>
              <a:gd name="connsiteX61-18817" fmla="*/ 3248648 w 3248648"/>
              <a:gd name="connsiteY61-18818" fmla="*/ 27569 h 3496775"/>
              <a:gd name="connsiteX62-18819" fmla="*/ 3119988 w 3248648"/>
              <a:gd name="connsiteY62-18820" fmla="*/ 312458 h 3496775"/>
              <a:gd name="connsiteX63-18821" fmla="*/ 3074039 w 3248648"/>
              <a:gd name="connsiteY63-18822" fmla="*/ 27569 h 3496775"/>
              <a:gd name="connsiteX64-18823" fmla="*/ 3046469 w 3248648"/>
              <a:gd name="connsiteY64-18824" fmla="*/ 385977 h 3496775"/>
              <a:gd name="connsiteX65-18825" fmla="*/ 2968354 w 3248648"/>
              <a:gd name="connsiteY65-18826" fmla="*/ 464092 h 3496775"/>
              <a:gd name="connsiteX66-18827" fmla="*/ 2844290 w 3248648"/>
              <a:gd name="connsiteY66-18828" fmla="*/ 73519 h 3496775"/>
              <a:gd name="connsiteX67-18829" fmla="*/ 2876455 w 3248648"/>
              <a:gd name="connsiteY67-18830" fmla="*/ 523827 h 3496775"/>
              <a:gd name="connsiteX68-18831" fmla="*/ 2715630 w 3248648"/>
              <a:gd name="connsiteY68-18832" fmla="*/ 730601 h 3496775"/>
              <a:gd name="connsiteX69-18833" fmla="*/ 2660491 w 3248648"/>
              <a:gd name="connsiteY69-18834" fmla="*/ 583561 h 3496775"/>
              <a:gd name="connsiteX70-18835" fmla="*/ 2660491 w 3248648"/>
              <a:gd name="connsiteY70-18836" fmla="*/ 441117 h 3496775"/>
              <a:gd name="connsiteX71-18837" fmla="*/ 2586971 w 3248648"/>
              <a:gd name="connsiteY71-18838" fmla="*/ 643296 h 3496775"/>
              <a:gd name="connsiteX72-18839" fmla="*/ 2637516 w 3248648"/>
              <a:gd name="connsiteY72-18840" fmla="*/ 776550 h 3496775"/>
              <a:gd name="connsiteX73-18841" fmla="*/ 2632921 w 3248648"/>
              <a:gd name="connsiteY73-18842" fmla="*/ 836285 h 3496775"/>
              <a:gd name="connsiteX74-18843" fmla="*/ 2481287 w 3248648"/>
              <a:gd name="connsiteY74-18844" fmla="*/ 854665 h 3496775"/>
              <a:gd name="connsiteX75-18845" fmla="*/ 2393982 w 3248648"/>
              <a:gd name="connsiteY75-18846" fmla="*/ 753575 h 3496775"/>
              <a:gd name="connsiteX76-18847" fmla="*/ 2439932 w 3248648"/>
              <a:gd name="connsiteY76-18848" fmla="*/ 597346 h 3496775"/>
              <a:gd name="connsiteX77-18849" fmla="*/ 2430742 w 3248648"/>
              <a:gd name="connsiteY77-18850" fmla="*/ 431927 h 3496775"/>
              <a:gd name="connsiteX78-18851" fmla="*/ 2330389 w 3248648"/>
              <a:gd name="connsiteY78-18852" fmla="*/ 702575 h 3496775"/>
              <a:gd name="connsiteX79-18853" fmla="*/ 2045501 w 3248648"/>
              <a:gd name="connsiteY79-18854" fmla="*/ 470160 h 3496775"/>
              <a:gd name="connsiteX80-18855" fmla="*/ 2079139 w 3248648"/>
              <a:gd name="connsiteY80-18856" fmla="*/ 379171 h 3496775"/>
              <a:gd name="connsiteX81-18857" fmla="*/ 2305379 w 3248648"/>
              <a:gd name="connsiteY81-18858" fmla="*/ 238764 h 3496775"/>
              <a:gd name="connsiteX82-18859" fmla="*/ 2167863 w 3248648"/>
              <a:gd name="connsiteY82-18860" fmla="*/ 296731 h 3496775"/>
              <a:gd name="connsiteX83-18861" fmla="*/ 2035574 w 3248648"/>
              <a:gd name="connsiteY83-18862" fmla="*/ 307863 h 3496775"/>
              <a:gd name="connsiteX84-18863" fmla="*/ 2047899 w 3248648"/>
              <a:gd name="connsiteY84-18864" fmla="*/ 174099 h 3496775"/>
              <a:gd name="connsiteX85-18865" fmla="*/ 2126456 w 3248648"/>
              <a:gd name="connsiteY85-18866" fmla="*/ 0 h 3496775"/>
              <a:gd name="connsiteX86-18867" fmla="*/ 1966650 w 3248648"/>
              <a:gd name="connsiteY86-18868" fmla="*/ 257318 h 3496775"/>
              <a:gd name="connsiteX87-18869" fmla="*/ 1936870 w 3248648"/>
              <a:gd name="connsiteY87-18870" fmla="*/ 32164 h 3496775"/>
              <a:gd name="connsiteX88-18871" fmla="*/ 1901275 w 3248648"/>
              <a:gd name="connsiteY88-18872" fmla="*/ 208756 h 3496775"/>
              <a:gd name="connsiteX89-18873" fmla="*/ 1931363 w 3248648"/>
              <a:gd name="connsiteY89-18874" fmla="*/ 367315 h 3496775"/>
              <a:gd name="connsiteX90-18875" fmla="*/ 1837294 w 3248648"/>
              <a:gd name="connsiteY90-18876" fmla="*/ 288733 h 3496775"/>
              <a:gd name="connsiteX91-18877" fmla="*/ 1776782 w 3248648"/>
              <a:gd name="connsiteY91-18878" fmla="*/ 138130 h 3496775"/>
              <a:gd name="connsiteX92-18879" fmla="*/ 1812524 w 3248648"/>
              <a:gd name="connsiteY92-18880" fmla="*/ 363351 h 3496775"/>
              <a:gd name="connsiteX93-18881" fmla="*/ 2358415 w 3248648"/>
              <a:gd name="connsiteY93-18882" fmla="*/ 907420 h 3496775"/>
              <a:gd name="connsiteX94-18883" fmla="*/ 2235543 w 3248648"/>
              <a:gd name="connsiteY94-18884" fmla="*/ 830779 h 3496775"/>
              <a:gd name="connsiteX95-18885" fmla="*/ 2065635 w 3248648"/>
              <a:gd name="connsiteY95-18886" fmla="*/ 746314 h 3496775"/>
              <a:gd name="connsiteX96-18887" fmla="*/ 2108531 w 3248648"/>
              <a:gd name="connsiteY96-18888" fmla="*/ 998194 h 3496775"/>
              <a:gd name="connsiteX97-18889" fmla="*/ 2259254 w 3248648"/>
              <a:gd name="connsiteY97-18890" fmla="*/ 1067227 h 3496775"/>
              <a:gd name="connsiteX98-18891" fmla="*/ 2285163 w 3248648"/>
              <a:gd name="connsiteY98-18892" fmla="*/ 1144483 h 3496775"/>
              <a:gd name="connsiteX99-18893" fmla="*/ 2187208 w 3248648"/>
              <a:gd name="connsiteY99-18894" fmla="*/ 1396872 h 3496775"/>
              <a:gd name="connsiteX100-18895" fmla="*/ 1962055 w 3248648"/>
              <a:gd name="connsiteY100-18896" fmla="*/ 1419847 h 3496775"/>
              <a:gd name="connsiteX101-18897" fmla="*/ 1658786 w 3248648"/>
              <a:gd name="connsiteY101-18898" fmla="*/ 1452012 h 3496775"/>
              <a:gd name="connsiteX102-18899" fmla="*/ 514638 w 3248648"/>
              <a:gd name="connsiteY102-18900" fmla="*/ 1433632 h 3496775"/>
              <a:gd name="connsiteX0-18901" fmla="*/ 514638 w 3248648"/>
              <a:gd name="connsiteY0-18902" fmla="*/ 1433632 h 3496775"/>
              <a:gd name="connsiteX1-18903" fmla="*/ 514638 w 3248648"/>
              <a:gd name="connsiteY1-18904" fmla="*/ 1433632 h 3496775"/>
              <a:gd name="connsiteX2-18905" fmla="*/ 202179 w 3248648"/>
              <a:gd name="connsiteY2-18906" fmla="*/ 1603646 h 3496775"/>
              <a:gd name="connsiteX3-18907" fmla="*/ 18380 w 3248648"/>
              <a:gd name="connsiteY3-18908" fmla="*/ 1787445 h 3496775"/>
              <a:gd name="connsiteX4-18909" fmla="*/ 0 w 3248648"/>
              <a:gd name="connsiteY4-18910" fmla="*/ 2063143 h 3496775"/>
              <a:gd name="connsiteX5-18911" fmla="*/ 151635 w 3248648"/>
              <a:gd name="connsiteY5-18912" fmla="*/ 1952864 h 3496775"/>
              <a:gd name="connsiteX6-18913" fmla="*/ 188394 w 3248648"/>
              <a:gd name="connsiteY6-18914" fmla="*/ 2003409 h 3496775"/>
              <a:gd name="connsiteX7-18915" fmla="*/ 202179 w 3248648"/>
              <a:gd name="connsiteY7-18916" fmla="*/ 1856369 h 3496775"/>
              <a:gd name="connsiteX8-18917" fmla="*/ 280294 w 3248648"/>
              <a:gd name="connsiteY8-18918" fmla="*/ 2269917 h 3496775"/>
              <a:gd name="connsiteX9-18919" fmla="*/ 36760 w 3248648"/>
              <a:gd name="connsiteY9-18920" fmla="*/ 2550211 h 3496775"/>
              <a:gd name="connsiteX10-18921" fmla="*/ 45950 w 3248648"/>
              <a:gd name="connsiteY10-18922" fmla="*/ 3363521 h 3496775"/>
              <a:gd name="connsiteX11-18923" fmla="*/ 105685 w 3248648"/>
              <a:gd name="connsiteY11-18924" fmla="*/ 3326761 h 3496775"/>
              <a:gd name="connsiteX12-18925" fmla="*/ 133255 w 3248648"/>
              <a:gd name="connsiteY12-18926" fmla="*/ 3469206 h 3496775"/>
              <a:gd name="connsiteX13-18927" fmla="*/ 298674 w 3248648"/>
              <a:gd name="connsiteY13-18928" fmla="*/ 3464611 h 3496775"/>
              <a:gd name="connsiteX14-18929" fmla="*/ 353813 w 3248648"/>
              <a:gd name="connsiteY14-18930" fmla="*/ 3427851 h 3496775"/>
              <a:gd name="connsiteX15-18931" fmla="*/ 174609 w 3248648"/>
              <a:gd name="connsiteY15-18932" fmla="*/ 3276217 h 3496775"/>
              <a:gd name="connsiteX16-18933" fmla="*/ 170014 w 3248648"/>
              <a:gd name="connsiteY16-18934" fmla="*/ 2720225 h 3496775"/>
              <a:gd name="connsiteX17-18935" fmla="*/ 390573 w 3248648"/>
              <a:gd name="connsiteY17-18936" fmla="*/ 2605350 h 3496775"/>
              <a:gd name="connsiteX18-18937" fmla="*/ 298674 w 3248648"/>
              <a:gd name="connsiteY18-18938" fmla="*/ 2734010 h 3496775"/>
              <a:gd name="connsiteX19-18939" fmla="*/ 680057 w 3248648"/>
              <a:gd name="connsiteY19-18940" fmla="*/ 3294597 h 3496775"/>
              <a:gd name="connsiteX20-18941" fmla="*/ 721411 w 3248648"/>
              <a:gd name="connsiteY20-18942" fmla="*/ 3262432 h 3496775"/>
              <a:gd name="connsiteX21-18943" fmla="*/ 735196 w 3248648"/>
              <a:gd name="connsiteY21-18944" fmla="*/ 3363521 h 3496775"/>
              <a:gd name="connsiteX22-18945" fmla="*/ 928185 w 3248648"/>
              <a:gd name="connsiteY22-18946" fmla="*/ 3363521 h 3496775"/>
              <a:gd name="connsiteX23-18947" fmla="*/ 974135 w 3248648"/>
              <a:gd name="connsiteY23-18948" fmla="*/ 3331356 h 3496775"/>
              <a:gd name="connsiteX24-18949" fmla="*/ 758171 w 3248648"/>
              <a:gd name="connsiteY24-18950" fmla="*/ 3193507 h 3496775"/>
              <a:gd name="connsiteX25-18951" fmla="*/ 510043 w 3248648"/>
              <a:gd name="connsiteY25-18952" fmla="*/ 2821314 h 3496775"/>
              <a:gd name="connsiteX26-18953" fmla="*/ 519233 w 3248648"/>
              <a:gd name="connsiteY26-18954" fmla="*/ 2738605 h 3496775"/>
              <a:gd name="connsiteX27-18955" fmla="*/ 914400 w 3248648"/>
              <a:gd name="connsiteY27-18956" fmla="*/ 2334247 h 3496775"/>
              <a:gd name="connsiteX28-18957" fmla="*/ 1709331 w 3248648"/>
              <a:gd name="connsiteY28-18958" fmla="*/ 2380197 h 3496775"/>
              <a:gd name="connsiteX29-18959" fmla="*/ 1585267 w 3248648"/>
              <a:gd name="connsiteY29-18960" fmla="*/ 3248647 h 3496775"/>
              <a:gd name="connsiteX30-18961" fmla="*/ 1622026 w 3248648"/>
              <a:gd name="connsiteY30-18962" fmla="*/ 3239457 h 3496775"/>
              <a:gd name="connsiteX31-18963" fmla="*/ 1617432 w 3248648"/>
              <a:gd name="connsiteY31-18964" fmla="*/ 3386496 h 3496775"/>
              <a:gd name="connsiteX32-18965" fmla="*/ 1824205 w 3248648"/>
              <a:gd name="connsiteY32-18966" fmla="*/ 3450826 h 3496775"/>
              <a:gd name="connsiteX33-18967" fmla="*/ 1856370 w 3248648"/>
              <a:gd name="connsiteY33-18968" fmla="*/ 3391091 h 3496775"/>
              <a:gd name="connsiteX34-18969" fmla="*/ 1718521 w 3248648"/>
              <a:gd name="connsiteY34-18970" fmla="*/ 3303786 h 3496775"/>
              <a:gd name="connsiteX35-18971" fmla="*/ 1746091 w 3248648"/>
              <a:gd name="connsiteY35-18972" fmla="*/ 2908619 h 3496775"/>
              <a:gd name="connsiteX36-18973" fmla="*/ 1870155 w 3248648"/>
              <a:gd name="connsiteY36-18974" fmla="*/ 2623730 h 3496775"/>
              <a:gd name="connsiteX37-18975" fmla="*/ 1975840 w 3248648"/>
              <a:gd name="connsiteY37-18976" fmla="*/ 2844289 h 3496775"/>
              <a:gd name="connsiteX38-18977" fmla="*/ 2058549 w 3248648"/>
              <a:gd name="connsiteY38-18978" fmla="*/ 3060253 h 3496775"/>
              <a:gd name="connsiteX39-18979" fmla="*/ 2104499 w 3248648"/>
              <a:gd name="connsiteY39-18980" fmla="*/ 3358926 h 3496775"/>
              <a:gd name="connsiteX40-18981" fmla="*/ 2141259 w 3248648"/>
              <a:gd name="connsiteY40-18982" fmla="*/ 3326761 h 3496775"/>
              <a:gd name="connsiteX41-18983" fmla="*/ 2168828 w 3248648"/>
              <a:gd name="connsiteY41-18984" fmla="*/ 3496775 h 3496775"/>
              <a:gd name="connsiteX42-18985" fmla="*/ 2325058 w 3248648"/>
              <a:gd name="connsiteY42-18986" fmla="*/ 3496775 h 3496775"/>
              <a:gd name="connsiteX43-18987" fmla="*/ 2380197 w 3248648"/>
              <a:gd name="connsiteY43-18988" fmla="*/ 3455421 h 3496775"/>
              <a:gd name="connsiteX44-18989" fmla="*/ 2219373 w 3248648"/>
              <a:gd name="connsiteY44-18990" fmla="*/ 3358926 h 3496775"/>
              <a:gd name="connsiteX45-18991" fmla="*/ 2145854 w 3248648"/>
              <a:gd name="connsiteY45-18992" fmla="*/ 3087823 h 3496775"/>
              <a:gd name="connsiteX46-18993" fmla="*/ 2072334 w 3248648"/>
              <a:gd name="connsiteY46-18994" fmla="*/ 2609945 h 3496775"/>
              <a:gd name="connsiteX47-18995" fmla="*/ 2072334 w 3248648"/>
              <a:gd name="connsiteY47-18996" fmla="*/ 2357222 h 3496775"/>
              <a:gd name="connsiteX48-18997" fmla="*/ 2348033 w 3248648"/>
              <a:gd name="connsiteY48-18998" fmla="*/ 2173423 h 3496775"/>
              <a:gd name="connsiteX49-18999" fmla="*/ 2609946 w 3248648"/>
              <a:gd name="connsiteY49-19000" fmla="*/ 1787445 h 3496775"/>
              <a:gd name="connsiteX50-19001" fmla="*/ 2651301 w 3248648"/>
              <a:gd name="connsiteY50-19002" fmla="*/ 1438227 h 3496775"/>
              <a:gd name="connsiteX51-19003" fmla="*/ 2798340 w 3248648"/>
              <a:gd name="connsiteY51-19004" fmla="*/ 1387682 h 3496775"/>
              <a:gd name="connsiteX52-19005" fmla="*/ 2779960 w 3248648"/>
              <a:gd name="connsiteY52-19006" fmla="*/ 1291187 h 3496775"/>
              <a:gd name="connsiteX53-19007" fmla="*/ 2770770 w 3248648"/>
              <a:gd name="connsiteY53-19008" fmla="*/ 1231453 h 3496775"/>
              <a:gd name="connsiteX54-19009" fmla="*/ 2775365 w 3248648"/>
              <a:gd name="connsiteY54-19010" fmla="*/ 1102793 h 3496775"/>
              <a:gd name="connsiteX55-19011" fmla="*/ 2853480 w 3248648"/>
              <a:gd name="connsiteY55-19012" fmla="*/ 1185503 h 3496775"/>
              <a:gd name="connsiteX56-19013" fmla="*/ 2807530 w 3248648"/>
              <a:gd name="connsiteY56-19014" fmla="*/ 1066034 h 3496775"/>
              <a:gd name="connsiteX57-19015" fmla="*/ 2835100 w 3248648"/>
              <a:gd name="connsiteY57-19016" fmla="*/ 1020084 h 3496775"/>
              <a:gd name="connsiteX58-19017" fmla="*/ 2986734 w 3248648"/>
              <a:gd name="connsiteY58-19018" fmla="*/ 771955 h 3496775"/>
              <a:gd name="connsiteX59-19019" fmla="*/ 2729415 w 3248648"/>
              <a:gd name="connsiteY59-19020" fmla="*/ 868450 h 3496775"/>
              <a:gd name="connsiteX60-19021" fmla="*/ 3074039 w 3248648"/>
              <a:gd name="connsiteY60-19022" fmla="*/ 496257 h 3496775"/>
              <a:gd name="connsiteX61-19023" fmla="*/ 3248648 w 3248648"/>
              <a:gd name="connsiteY61-19024" fmla="*/ 27569 h 3496775"/>
              <a:gd name="connsiteX62-19025" fmla="*/ 3119988 w 3248648"/>
              <a:gd name="connsiteY62-19026" fmla="*/ 312458 h 3496775"/>
              <a:gd name="connsiteX63-19027" fmla="*/ 3074039 w 3248648"/>
              <a:gd name="connsiteY63-19028" fmla="*/ 27569 h 3496775"/>
              <a:gd name="connsiteX64-19029" fmla="*/ 3046469 w 3248648"/>
              <a:gd name="connsiteY64-19030" fmla="*/ 385977 h 3496775"/>
              <a:gd name="connsiteX65-19031" fmla="*/ 2968354 w 3248648"/>
              <a:gd name="connsiteY65-19032" fmla="*/ 464092 h 3496775"/>
              <a:gd name="connsiteX66-19033" fmla="*/ 2844290 w 3248648"/>
              <a:gd name="connsiteY66-19034" fmla="*/ 73519 h 3496775"/>
              <a:gd name="connsiteX67-19035" fmla="*/ 2876455 w 3248648"/>
              <a:gd name="connsiteY67-19036" fmla="*/ 523827 h 3496775"/>
              <a:gd name="connsiteX68-19037" fmla="*/ 2715630 w 3248648"/>
              <a:gd name="connsiteY68-19038" fmla="*/ 730601 h 3496775"/>
              <a:gd name="connsiteX69-19039" fmla="*/ 2660491 w 3248648"/>
              <a:gd name="connsiteY69-19040" fmla="*/ 583561 h 3496775"/>
              <a:gd name="connsiteX70-19041" fmla="*/ 2660491 w 3248648"/>
              <a:gd name="connsiteY70-19042" fmla="*/ 441117 h 3496775"/>
              <a:gd name="connsiteX71-19043" fmla="*/ 2586971 w 3248648"/>
              <a:gd name="connsiteY71-19044" fmla="*/ 643296 h 3496775"/>
              <a:gd name="connsiteX72-19045" fmla="*/ 2637516 w 3248648"/>
              <a:gd name="connsiteY72-19046" fmla="*/ 776550 h 3496775"/>
              <a:gd name="connsiteX73-19047" fmla="*/ 2632921 w 3248648"/>
              <a:gd name="connsiteY73-19048" fmla="*/ 836285 h 3496775"/>
              <a:gd name="connsiteX74-19049" fmla="*/ 2481287 w 3248648"/>
              <a:gd name="connsiteY74-19050" fmla="*/ 854665 h 3496775"/>
              <a:gd name="connsiteX75-19051" fmla="*/ 2393982 w 3248648"/>
              <a:gd name="connsiteY75-19052" fmla="*/ 753575 h 3496775"/>
              <a:gd name="connsiteX76-19053" fmla="*/ 2439932 w 3248648"/>
              <a:gd name="connsiteY76-19054" fmla="*/ 597346 h 3496775"/>
              <a:gd name="connsiteX77-19055" fmla="*/ 2420079 w 3248648"/>
              <a:gd name="connsiteY77-19056" fmla="*/ 458586 h 3496775"/>
              <a:gd name="connsiteX78-19057" fmla="*/ 2330389 w 3248648"/>
              <a:gd name="connsiteY78-19058" fmla="*/ 702575 h 3496775"/>
              <a:gd name="connsiteX79-19059" fmla="*/ 2045501 w 3248648"/>
              <a:gd name="connsiteY79-19060" fmla="*/ 470160 h 3496775"/>
              <a:gd name="connsiteX80-19061" fmla="*/ 2079139 w 3248648"/>
              <a:gd name="connsiteY80-19062" fmla="*/ 379171 h 3496775"/>
              <a:gd name="connsiteX81-19063" fmla="*/ 2305379 w 3248648"/>
              <a:gd name="connsiteY81-19064" fmla="*/ 238764 h 3496775"/>
              <a:gd name="connsiteX82-19065" fmla="*/ 2167863 w 3248648"/>
              <a:gd name="connsiteY82-19066" fmla="*/ 296731 h 3496775"/>
              <a:gd name="connsiteX83-19067" fmla="*/ 2035574 w 3248648"/>
              <a:gd name="connsiteY83-19068" fmla="*/ 307863 h 3496775"/>
              <a:gd name="connsiteX84-19069" fmla="*/ 2047899 w 3248648"/>
              <a:gd name="connsiteY84-19070" fmla="*/ 174099 h 3496775"/>
              <a:gd name="connsiteX85-19071" fmla="*/ 2126456 w 3248648"/>
              <a:gd name="connsiteY85-19072" fmla="*/ 0 h 3496775"/>
              <a:gd name="connsiteX86-19073" fmla="*/ 1966650 w 3248648"/>
              <a:gd name="connsiteY86-19074" fmla="*/ 257318 h 3496775"/>
              <a:gd name="connsiteX87-19075" fmla="*/ 1936870 w 3248648"/>
              <a:gd name="connsiteY87-19076" fmla="*/ 32164 h 3496775"/>
              <a:gd name="connsiteX88-19077" fmla="*/ 1901275 w 3248648"/>
              <a:gd name="connsiteY88-19078" fmla="*/ 208756 h 3496775"/>
              <a:gd name="connsiteX89-19079" fmla="*/ 1931363 w 3248648"/>
              <a:gd name="connsiteY89-19080" fmla="*/ 367315 h 3496775"/>
              <a:gd name="connsiteX90-19081" fmla="*/ 1837294 w 3248648"/>
              <a:gd name="connsiteY90-19082" fmla="*/ 288733 h 3496775"/>
              <a:gd name="connsiteX91-19083" fmla="*/ 1776782 w 3248648"/>
              <a:gd name="connsiteY91-19084" fmla="*/ 138130 h 3496775"/>
              <a:gd name="connsiteX92-19085" fmla="*/ 1812524 w 3248648"/>
              <a:gd name="connsiteY92-19086" fmla="*/ 363351 h 3496775"/>
              <a:gd name="connsiteX93-19087" fmla="*/ 2358415 w 3248648"/>
              <a:gd name="connsiteY93-19088" fmla="*/ 907420 h 3496775"/>
              <a:gd name="connsiteX94-19089" fmla="*/ 2235543 w 3248648"/>
              <a:gd name="connsiteY94-19090" fmla="*/ 830779 h 3496775"/>
              <a:gd name="connsiteX95-19091" fmla="*/ 2065635 w 3248648"/>
              <a:gd name="connsiteY95-19092" fmla="*/ 746314 h 3496775"/>
              <a:gd name="connsiteX96-19093" fmla="*/ 2108531 w 3248648"/>
              <a:gd name="connsiteY96-19094" fmla="*/ 998194 h 3496775"/>
              <a:gd name="connsiteX97-19095" fmla="*/ 2259254 w 3248648"/>
              <a:gd name="connsiteY97-19096" fmla="*/ 1067227 h 3496775"/>
              <a:gd name="connsiteX98-19097" fmla="*/ 2285163 w 3248648"/>
              <a:gd name="connsiteY98-19098" fmla="*/ 1144483 h 3496775"/>
              <a:gd name="connsiteX99-19099" fmla="*/ 2187208 w 3248648"/>
              <a:gd name="connsiteY99-19100" fmla="*/ 1396872 h 3496775"/>
              <a:gd name="connsiteX100-19101" fmla="*/ 1962055 w 3248648"/>
              <a:gd name="connsiteY100-19102" fmla="*/ 1419847 h 3496775"/>
              <a:gd name="connsiteX101-19103" fmla="*/ 1658786 w 3248648"/>
              <a:gd name="connsiteY101-19104" fmla="*/ 1452012 h 3496775"/>
              <a:gd name="connsiteX102-19105" fmla="*/ 514638 w 3248648"/>
              <a:gd name="connsiteY102-19106" fmla="*/ 1433632 h 3496775"/>
              <a:gd name="connsiteX0-19107" fmla="*/ 514638 w 3248648"/>
              <a:gd name="connsiteY0-19108" fmla="*/ 1433632 h 3496775"/>
              <a:gd name="connsiteX1-19109" fmla="*/ 514638 w 3248648"/>
              <a:gd name="connsiteY1-19110" fmla="*/ 1433632 h 3496775"/>
              <a:gd name="connsiteX2-19111" fmla="*/ 202179 w 3248648"/>
              <a:gd name="connsiteY2-19112" fmla="*/ 1603646 h 3496775"/>
              <a:gd name="connsiteX3-19113" fmla="*/ 18380 w 3248648"/>
              <a:gd name="connsiteY3-19114" fmla="*/ 1787445 h 3496775"/>
              <a:gd name="connsiteX4-19115" fmla="*/ 0 w 3248648"/>
              <a:gd name="connsiteY4-19116" fmla="*/ 2063143 h 3496775"/>
              <a:gd name="connsiteX5-19117" fmla="*/ 151635 w 3248648"/>
              <a:gd name="connsiteY5-19118" fmla="*/ 1952864 h 3496775"/>
              <a:gd name="connsiteX6-19119" fmla="*/ 188394 w 3248648"/>
              <a:gd name="connsiteY6-19120" fmla="*/ 2003409 h 3496775"/>
              <a:gd name="connsiteX7-19121" fmla="*/ 202179 w 3248648"/>
              <a:gd name="connsiteY7-19122" fmla="*/ 1856369 h 3496775"/>
              <a:gd name="connsiteX8-19123" fmla="*/ 280294 w 3248648"/>
              <a:gd name="connsiteY8-19124" fmla="*/ 2269917 h 3496775"/>
              <a:gd name="connsiteX9-19125" fmla="*/ 36760 w 3248648"/>
              <a:gd name="connsiteY9-19126" fmla="*/ 2550211 h 3496775"/>
              <a:gd name="connsiteX10-19127" fmla="*/ 45950 w 3248648"/>
              <a:gd name="connsiteY10-19128" fmla="*/ 3363521 h 3496775"/>
              <a:gd name="connsiteX11-19129" fmla="*/ 105685 w 3248648"/>
              <a:gd name="connsiteY11-19130" fmla="*/ 3326761 h 3496775"/>
              <a:gd name="connsiteX12-19131" fmla="*/ 133255 w 3248648"/>
              <a:gd name="connsiteY12-19132" fmla="*/ 3469206 h 3496775"/>
              <a:gd name="connsiteX13-19133" fmla="*/ 298674 w 3248648"/>
              <a:gd name="connsiteY13-19134" fmla="*/ 3464611 h 3496775"/>
              <a:gd name="connsiteX14-19135" fmla="*/ 353813 w 3248648"/>
              <a:gd name="connsiteY14-19136" fmla="*/ 3427851 h 3496775"/>
              <a:gd name="connsiteX15-19137" fmla="*/ 174609 w 3248648"/>
              <a:gd name="connsiteY15-19138" fmla="*/ 3276217 h 3496775"/>
              <a:gd name="connsiteX16-19139" fmla="*/ 170014 w 3248648"/>
              <a:gd name="connsiteY16-19140" fmla="*/ 2720225 h 3496775"/>
              <a:gd name="connsiteX17-19141" fmla="*/ 390573 w 3248648"/>
              <a:gd name="connsiteY17-19142" fmla="*/ 2605350 h 3496775"/>
              <a:gd name="connsiteX18-19143" fmla="*/ 298674 w 3248648"/>
              <a:gd name="connsiteY18-19144" fmla="*/ 2734010 h 3496775"/>
              <a:gd name="connsiteX19-19145" fmla="*/ 680057 w 3248648"/>
              <a:gd name="connsiteY19-19146" fmla="*/ 3294597 h 3496775"/>
              <a:gd name="connsiteX20-19147" fmla="*/ 721411 w 3248648"/>
              <a:gd name="connsiteY20-19148" fmla="*/ 3262432 h 3496775"/>
              <a:gd name="connsiteX21-19149" fmla="*/ 735196 w 3248648"/>
              <a:gd name="connsiteY21-19150" fmla="*/ 3363521 h 3496775"/>
              <a:gd name="connsiteX22-19151" fmla="*/ 928185 w 3248648"/>
              <a:gd name="connsiteY22-19152" fmla="*/ 3363521 h 3496775"/>
              <a:gd name="connsiteX23-19153" fmla="*/ 974135 w 3248648"/>
              <a:gd name="connsiteY23-19154" fmla="*/ 3331356 h 3496775"/>
              <a:gd name="connsiteX24-19155" fmla="*/ 758171 w 3248648"/>
              <a:gd name="connsiteY24-19156" fmla="*/ 3193507 h 3496775"/>
              <a:gd name="connsiteX25-19157" fmla="*/ 510043 w 3248648"/>
              <a:gd name="connsiteY25-19158" fmla="*/ 2821314 h 3496775"/>
              <a:gd name="connsiteX26-19159" fmla="*/ 519233 w 3248648"/>
              <a:gd name="connsiteY26-19160" fmla="*/ 2738605 h 3496775"/>
              <a:gd name="connsiteX27-19161" fmla="*/ 914400 w 3248648"/>
              <a:gd name="connsiteY27-19162" fmla="*/ 2334247 h 3496775"/>
              <a:gd name="connsiteX28-19163" fmla="*/ 1709331 w 3248648"/>
              <a:gd name="connsiteY28-19164" fmla="*/ 2380197 h 3496775"/>
              <a:gd name="connsiteX29-19165" fmla="*/ 1585267 w 3248648"/>
              <a:gd name="connsiteY29-19166" fmla="*/ 3248647 h 3496775"/>
              <a:gd name="connsiteX30-19167" fmla="*/ 1622026 w 3248648"/>
              <a:gd name="connsiteY30-19168" fmla="*/ 3239457 h 3496775"/>
              <a:gd name="connsiteX31-19169" fmla="*/ 1617432 w 3248648"/>
              <a:gd name="connsiteY31-19170" fmla="*/ 3386496 h 3496775"/>
              <a:gd name="connsiteX32-19171" fmla="*/ 1824205 w 3248648"/>
              <a:gd name="connsiteY32-19172" fmla="*/ 3450826 h 3496775"/>
              <a:gd name="connsiteX33-19173" fmla="*/ 1856370 w 3248648"/>
              <a:gd name="connsiteY33-19174" fmla="*/ 3391091 h 3496775"/>
              <a:gd name="connsiteX34-19175" fmla="*/ 1718521 w 3248648"/>
              <a:gd name="connsiteY34-19176" fmla="*/ 3303786 h 3496775"/>
              <a:gd name="connsiteX35-19177" fmla="*/ 1746091 w 3248648"/>
              <a:gd name="connsiteY35-19178" fmla="*/ 2908619 h 3496775"/>
              <a:gd name="connsiteX36-19179" fmla="*/ 1870155 w 3248648"/>
              <a:gd name="connsiteY36-19180" fmla="*/ 2623730 h 3496775"/>
              <a:gd name="connsiteX37-19181" fmla="*/ 1975840 w 3248648"/>
              <a:gd name="connsiteY37-19182" fmla="*/ 2844289 h 3496775"/>
              <a:gd name="connsiteX38-19183" fmla="*/ 2058549 w 3248648"/>
              <a:gd name="connsiteY38-19184" fmla="*/ 3060253 h 3496775"/>
              <a:gd name="connsiteX39-19185" fmla="*/ 2104499 w 3248648"/>
              <a:gd name="connsiteY39-19186" fmla="*/ 3358926 h 3496775"/>
              <a:gd name="connsiteX40-19187" fmla="*/ 2141259 w 3248648"/>
              <a:gd name="connsiteY40-19188" fmla="*/ 3326761 h 3496775"/>
              <a:gd name="connsiteX41-19189" fmla="*/ 2168828 w 3248648"/>
              <a:gd name="connsiteY41-19190" fmla="*/ 3496775 h 3496775"/>
              <a:gd name="connsiteX42-19191" fmla="*/ 2325058 w 3248648"/>
              <a:gd name="connsiteY42-19192" fmla="*/ 3496775 h 3496775"/>
              <a:gd name="connsiteX43-19193" fmla="*/ 2380197 w 3248648"/>
              <a:gd name="connsiteY43-19194" fmla="*/ 3455421 h 3496775"/>
              <a:gd name="connsiteX44-19195" fmla="*/ 2219373 w 3248648"/>
              <a:gd name="connsiteY44-19196" fmla="*/ 3358926 h 3496775"/>
              <a:gd name="connsiteX45-19197" fmla="*/ 2145854 w 3248648"/>
              <a:gd name="connsiteY45-19198" fmla="*/ 3087823 h 3496775"/>
              <a:gd name="connsiteX46-19199" fmla="*/ 2072334 w 3248648"/>
              <a:gd name="connsiteY46-19200" fmla="*/ 2609945 h 3496775"/>
              <a:gd name="connsiteX47-19201" fmla="*/ 2072334 w 3248648"/>
              <a:gd name="connsiteY47-19202" fmla="*/ 2357222 h 3496775"/>
              <a:gd name="connsiteX48-19203" fmla="*/ 2348033 w 3248648"/>
              <a:gd name="connsiteY48-19204" fmla="*/ 2173423 h 3496775"/>
              <a:gd name="connsiteX49-19205" fmla="*/ 2609946 w 3248648"/>
              <a:gd name="connsiteY49-19206" fmla="*/ 1787445 h 3496775"/>
              <a:gd name="connsiteX50-19207" fmla="*/ 2651301 w 3248648"/>
              <a:gd name="connsiteY50-19208" fmla="*/ 1438227 h 3496775"/>
              <a:gd name="connsiteX51-19209" fmla="*/ 2798340 w 3248648"/>
              <a:gd name="connsiteY51-19210" fmla="*/ 1387682 h 3496775"/>
              <a:gd name="connsiteX52-19211" fmla="*/ 2779960 w 3248648"/>
              <a:gd name="connsiteY52-19212" fmla="*/ 1291187 h 3496775"/>
              <a:gd name="connsiteX53-19213" fmla="*/ 2770770 w 3248648"/>
              <a:gd name="connsiteY53-19214" fmla="*/ 1231453 h 3496775"/>
              <a:gd name="connsiteX54-19215" fmla="*/ 2775365 w 3248648"/>
              <a:gd name="connsiteY54-19216" fmla="*/ 1102793 h 3496775"/>
              <a:gd name="connsiteX55-19217" fmla="*/ 2853480 w 3248648"/>
              <a:gd name="connsiteY55-19218" fmla="*/ 1185503 h 3496775"/>
              <a:gd name="connsiteX56-19219" fmla="*/ 2807530 w 3248648"/>
              <a:gd name="connsiteY56-19220" fmla="*/ 1066034 h 3496775"/>
              <a:gd name="connsiteX57-19221" fmla="*/ 2835100 w 3248648"/>
              <a:gd name="connsiteY57-19222" fmla="*/ 1020084 h 3496775"/>
              <a:gd name="connsiteX58-19223" fmla="*/ 2986734 w 3248648"/>
              <a:gd name="connsiteY58-19224" fmla="*/ 771955 h 3496775"/>
              <a:gd name="connsiteX59-19225" fmla="*/ 2729415 w 3248648"/>
              <a:gd name="connsiteY59-19226" fmla="*/ 868450 h 3496775"/>
              <a:gd name="connsiteX60-19227" fmla="*/ 3074039 w 3248648"/>
              <a:gd name="connsiteY60-19228" fmla="*/ 496257 h 3496775"/>
              <a:gd name="connsiteX61-19229" fmla="*/ 3248648 w 3248648"/>
              <a:gd name="connsiteY61-19230" fmla="*/ 27569 h 3496775"/>
              <a:gd name="connsiteX62-19231" fmla="*/ 3119988 w 3248648"/>
              <a:gd name="connsiteY62-19232" fmla="*/ 312458 h 3496775"/>
              <a:gd name="connsiteX63-19233" fmla="*/ 3074039 w 3248648"/>
              <a:gd name="connsiteY63-19234" fmla="*/ 27569 h 3496775"/>
              <a:gd name="connsiteX64-19235" fmla="*/ 3046469 w 3248648"/>
              <a:gd name="connsiteY64-19236" fmla="*/ 385977 h 3496775"/>
              <a:gd name="connsiteX65-19237" fmla="*/ 2968354 w 3248648"/>
              <a:gd name="connsiteY65-19238" fmla="*/ 464092 h 3496775"/>
              <a:gd name="connsiteX66-19239" fmla="*/ 2844290 w 3248648"/>
              <a:gd name="connsiteY66-19240" fmla="*/ 73519 h 3496775"/>
              <a:gd name="connsiteX67-19241" fmla="*/ 2876455 w 3248648"/>
              <a:gd name="connsiteY67-19242" fmla="*/ 523827 h 3496775"/>
              <a:gd name="connsiteX68-19243" fmla="*/ 2715630 w 3248648"/>
              <a:gd name="connsiteY68-19244" fmla="*/ 730601 h 3496775"/>
              <a:gd name="connsiteX69-19245" fmla="*/ 2660491 w 3248648"/>
              <a:gd name="connsiteY69-19246" fmla="*/ 583561 h 3496775"/>
              <a:gd name="connsiteX70-19247" fmla="*/ 2660491 w 3248648"/>
              <a:gd name="connsiteY70-19248" fmla="*/ 441117 h 3496775"/>
              <a:gd name="connsiteX71-19249" fmla="*/ 2586971 w 3248648"/>
              <a:gd name="connsiteY71-19250" fmla="*/ 643296 h 3496775"/>
              <a:gd name="connsiteX72-19251" fmla="*/ 2637516 w 3248648"/>
              <a:gd name="connsiteY72-19252" fmla="*/ 776550 h 3496775"/>
              <a:gd name="connsiteX73-19253" fmla="*/ 2632921 w 3248648"/>
              <a:gd name="connsiteY73-19254" fmla="*/ 836285 h 3496775"/>
              <a:gd name="connsiteX74-19255" fmla="*/ 2481287 w 3248648"/>
              <a:gd name="connsiteY74-19256" fmla="*/ 854665 h 3496775"/>
              <a:gd name="connsiteX75-19257" fmla="*/ 2393982 w 3248648"/>
              <a:gd name="connsiteY75-19258" fmla="*/ 753575 h 3496775"/>
              <a:gd name="connsiteX76-19259" fmla="*/ 2439932 w 3248648"/>
              <a:gd name="connsiteY76-19260" fmla="*/ 597346 h 3496775"/>
              <a:gd name="connsiteX77-19261" fmla="*/ 2420079 w 3248648"/>
              <a:gd name="connsiteY77-19262" fmla="*/ 458586 h 3496775"/>
              <a:gd name="connsiteX78-19263" fmla="*/ 2330389 w 3248648"/>
              <a:gd name="connsiteY78-19264" fmla="*/ 702575 h 3496775"/>
              <a:gd name="connsiteX79-19265" fmla="*/ 2045501 w 3248648"/>
              <a:gd name="connsiteY79-19266" fmla="*/ 470160 h 3496775"/>
              <a:gd name="connsiteX80-19267" fmla="*/ 2079139 w 3248648"/>
              <a:gd name="connsiteY80-19268" fmla="*/ 379171 h 3496775"/>
              <a:gd name="connsiteX81-19269" fmla="*/ 2305379 w 3248648"/>
              <a:gd name="connsiteY81-19270" fmla="*/ 238764 h 3496775"/>
              <a:gd name="connsiteX82-19271" fmla="*/ 2167863 w 3248648"/>
              <a:gd name="connsiteY82-19272" fmla="*/ 296731 h 3496775"/>
              <a:gd name="connsiteX83-19273" fmla="*/ 2035574 w 3248648"/>
              <a:gd name="connsiteY83-19274" fmla="*/ 307863 h 3496775"/>
              <a:gd name="connsiteX84-19275" fmla="*/ 2047899 w 3248648"/>
              <a:gd name="connsiteY84-19276" fmla="*/ 174099 h 3496775"/>
              <a:gd name="connsiteX85-19277" fmla="*/ 2126456 w 3248648"/>
              <a:gd name="connsiteY85-19278" fmla="*/ 0 h 3496775"/>
              <a:gd name="connsiteX86-19279" fmla="*/ 1966650 w 3248648"/>
              <a:gd name="connsiteY86-19280" fmla="*/ 257318 h 3496775"/>
              <a:gd name="connsiteX87-19281" fmla="*/ 1936870 w 3248648"/>
              <a:gd name="connsiteY87-19282" fmla="*/ 32164 h 3496775"/>
              <a:gd name="connsiteX88-19283" fmla="*/ 1901275 w 3248648"/>
              <a:gd name="connsiteY88-19284" fmla="*/ 208756 h 3496775"/>
              <a:gd name="connsiteX89-19285" fmla="*/ 1931363 w 3248648"/>
              <a:gd name="connsiteY89-19286" fmla="*/ 367315 h 3496775"/>
              <a:gd name="connsiteX90-19287" fmla="*/ 1837294 w 3248648"/>
              <a:gd name="connsiteY90-19288" fmla="*/ 288733 h 3496775"/>
              <a:gd name="connsiteX91-19289" fmla="*/ 1776782 w 3248648"/>
              <a:gd name="connsiteY91-19290" fmla="*/ 138130 h 3496775"/>
              <a:gd name="connsiteX92-19291" fmla="*/ 1812524 w 3248648"/>
              <a:gd name="connsiteY92-19292" fmla="*/ 363351 h 3496775"/>
              <a:gd name="connsiteX93-19293" fmla="*/ 2358415 w 3248648"/>
              <a:gd name="connsiteY93-19294" fmla="*/ 907420 h 3496775"/>
              <a:gd name="connsiteX94-19295" fmla="*/ 2235543 w 3248648"/>
              <a:gd name="connsiteY94-19296" fmla="*/ 830779 h 3496775"/>
              <a:gd name="connsiteX95-19297" fmla="*/ 2065635 w 3248648"/>
              <a:gd name="connsiteY95-19298" fmla="*/ 746314 h 3496775"/>
              <a:gd name="connsiteX96-19299" fmla="*/ 2108531 w 3248648"/>
              <a:gd name="connsiteY96-19300" fmla="*/ 998194 h 3496775"/>
              <a:gd name="connsiteX97-19301" fmla="*/ 2259254 w 3248648"/>
              <a:gd name="connsiteY97-19302" fmla="*/ 1067227 h 3496775"/>
              <a:gd name="connsiteX98-19303" fmla="*/ 2285163 w 3248648"/>
              <a:gd name="connsiteY98-19304" fmla="*/ 1144483 h 3496775"/>
              <a:gd name="connsiteX99-19305" fmla="*/ 2187208 w 3248648"/>
              <a:gd name="connsiteY99-19306" fmla="*/ 1396872 h 3496775"/>
              <a:gd name="connsiteX100-19307" fmla="*/ 1962055 w 3248648"/>
              <a:gd name="connsiteY100-19308" fmla="*/ 1419847 h 3496775"/>
              <a:gd name="connsiteX101-19309" fmla="*/ 1658786 w 3248648"/>
              <a:gd name="connsiteY101-19310" fmla="*/ 1452012 h 3496775"/>
              <a:gd name="connsiteX102-19311" fmla="*/ 514638 w 3248648"/>
              <a:gd name="connsiteY102-19312" fmla="*/ 1433632 h 3496775"/>
              <a:gd name="connsiteX0-19313" fmla="*/ 514638 w 3248648"/>
              <a:gd name="connsiteY0-19314" fmla="*/ 1433632 h 3496775"/>
              <a:gd name="connsiteX1-19315" fmla="*/ 514638 w 3248648"/>
              <a:gd name="connsiteY1-19316" fmla="*/ 1433632 h 3496775"/>
              <a:gd name="connsiteX2-19317" fmla="*/ 202179 w 3248648"/>
              <a:gd name="connsiteY2-19318" fmla="*/ 1603646 h 3496775"/>
              <a:gd name="connsiteX3-19319" fmla="*/ 18380 w 3248648"/>
              <a:gd name="connsiteY3-19320" fmla="*/ 1787445 h 3496775"/>
              <a:gd name="connsiteX4-19321" fmla="*/ 0 w 3248648"/>
              <a:gd name="connsiteY4-19322" fmla="*/ 2063143 h 3496775"/>
              <a:gd name="connsiteX5-19323" fmla="*/ 151635 w 3248648"/>
              <a:gd name="connsiteY5-19324" fmla="*/ 1952864 h 3496775"/>
              <a:gd name="connsiteX6-19325" fmla="*/ 188394 w 3248648"/>
              <a:gd name="connsiteY6-19326" fmla="*/ 2003409 h 3496775"/>
              <a:gd name="connsiteX7-19327" fmla="*/ 202179 w 3248648"/>
              <a:gd name="connsiteY7-19328" fmla="*/ 1856369 h 3496775"/>
              <a:gd name="connsiteX8-19329" fmla="*/ 280294 w 3248648"/>
              <a:gd name="connsiteY8-19330" fmla="*/ 2269917 h 3496775"/>
              <a:gd name="connsiteX9-19331" fmla="*/ 36760 w 3248648"/>
              <a:gd name="connsiteY9-19332" fmla="*/ 2550211 h 3496775"/>
              <a:gd name="connsiteX10-19333" fmla="*/ 45950 w 3248648"/>
              <a:gd name="connsiteY10-19334" fmla="*/ 3363521 h 3496775"/>
              <a:gd name="connsiteX11-19335" fmla="*/ 105685 w 3248648"/>
              <a:gd name="connsiteY11-19336" fmla="*/ 3326761 h 3496775"/>
              <a:gd name="connsiteX12-19337" fmla="*/ 133255 w 3248648"/>
              <a:gd name="connsiteY12-19338" fmla="*/ 3469206 h 3496775"/>
              <a:gd name="connsiteX13-19339" fmla="*/ 298674 w 3248648"/>
              <a:gd name="connsiteY13-19340" fmla="*/ 3464611 h 3496775"/>
              <a:gd name="connsiteX14-19341" fmla="*/ 353813 w 3248648"/>
              <a:gd name="connsiteY14-19342" fmla="*/ 3427851 h 3496775"/>
              <a:gd name="connsiteX15-19343" fmla="*/ 174609 w 3248648"/>
              <a:gd name="connsiteY15-19344" fmla="*/ 3276217 h 3496775"/>
              <a:gd name="connsiteX16-19345" fmla="*/ 170014 w 3248648"/>
              <a:gd name="connsiteY16-19346" fmla="*/ 2720225 h 3496775"/>
              <a:gd name="connsiteX17-19347" fmla="*/ 390573 w 3248648"/>
              <a:gd name="connsiteY17-19348" fmla="*/ 2605350 h 3496775"/>
              <a:gd name="connsiteX18-19349" fmla="*/ 298674 w 3248648"/>
              <a:gd name="connsiteY18-19350" fmla="*/ 2734010 h 3496775"/>
              <a:gd name="connsiteX19-19351" fmla="*/ 680057 w 3248648"/>
              <a:gd name="connsiteY19-19352" fmla="*/ 3294597 h 3496775"/>
              <a:gd name="connsiteX20-19353" fmla="*/ 721411 w 3248648"/>
              <a:gd name="connsiteY20-19354" fmla="*/ 3262432 h 3496775"/>
              <a:gd name="connsiteX21-19355" fmla="*/ 735196 w 3248648"/>
              <a:gd name="connsiteY21-19356" fmla="*/ 3363521 h 3496775"/>
              <a:gd name="connsiteX22-19357" fmla="*/ 928185 w 3248648"/>
              <a:gd name="connsiteY22-19358" fmla="*/ 3363521 h 3496775"/>
              <a:gd name="connsiteX23-19359" fmla="*/ 974135 w 3248648"/>
              <a:gd name="connsiteY23-19360" fmla="*/ 3331356 h 3496775"/>
              <a:gd name="connsiteX24-19361" fmla="*/ 758171 w 3248648"/>
              <a:gd name="connsiteY24-19362" fmla="*/ 3193507 h 3496775"/>
              <a:gd name="connsiteX25-19363" fmla="*/ 510043 w 3248648"/>
              <a:gd name="connsiteY25-19364" fmla="*/ 2821314 h 3496775"/>
              <a:gd name="connsiteX26-19365" fmla="*/ 519233 w 3248648"/>
              <a:gd name="connsiteY26-19366" fmla="*/ 2738605 h 3496775"/>
              <a:gd name="connsiteX27-19367" fmla="*/ 914400 w 3248648"/>
              <a:gd name="connsiteY27-19368" fmla="*/ 2334247 h 3496775"/>
              <a:gd name="connsiteX28-19369" fmla="*/ 1709331 w 3248648"/>
              <a:gd name="connsiteY28-19370" fmla="*/ 2380197 h 3496775"/>
              <a:gd name="connsiteX29-19371" fmla="*/ 1585267 w 3248648"/>
              <a:gd name="connsiteY29-19372" fmla="*/ 3248647 h 3496775"/>
              <a:gd name="connsiteX30-19373" fmla="*/ 1622026 w 3248648"/>
              <a:gd name="connsiteY30-19374" fmla="*/ 3239457 h 3496775"/>
              <a:gd name="connsiteX31-19375" fmla="*/ 1617432 w 3248648"/>
              <a:gd name="connsiteY31-19376" fmla="*/ 3386496 h 3496775"/>
              <a:gd name="connsiteX32-19377" fmla="*/ 1824205 w 3248648"/>
              <a:gd name="connsiteY32-19378" fmla="*/ 3450826 h 3496775"/>
              <a:gd name="connsiteX33-19379" fmla="*/ 1856370 w 3248648"/>
              <a:gd name="connsiteY33-19380" fmla="*/ 3391091 h 3496775"/>
              <a:gd name="connsiteX34-19381" fmla="*/ 1718521 w 3248648"/>
              <a:gd name="connsiteY34-19382" fmla="*/ 3303786 h 3496775"/>
              <a:gd name="connsiteX35-19383" fmla="*/ 1746091 w 3248648"/>
              <a:gd name="connsiteY35-19384" fmla="*/ 2908619 h 3496775"/>
              <a:gd name="connsiteX36-19385" fmla="*/ 1870155 w 3248648"/>
              <a:gd name="connsiteY36-19386" fmla="*/ 2623730 h 3496775"/>
              <a:gd name="connsiteX37-19387" fmla="*/ 1975840 w 3248648"/>
              <a:gd name="connsiteY37-19388" fmla="*/ 2844289 h 3496775"/>
              <a:gd name="connsiteX38-19389" fmla="*/ 2058549 w 3248648"/>
              <a:gd name="connsiteY38-19390" fmla="*/ 3060253 h 3496775"/>
              <a:gd name="connsiteX39-19391" fmla="*/ 2104499 w 3248648"/>
              <a:gd name="connsiteY39-19392" fmla="*/ 3358926 h 3496775"/>
              <a:gd name="connsiteX40-19393" fmla="*/ 2141259 w 3248648"/>
              <a:gd name="connsiteY40-19394" fmla="*/ 3326761 h 3496775"/>
              <a:gd name="connsiteX41-19395" fmla="*/ 2168828 w 3248648"/>
              <a:gd name="connsiteY41-19396" fmla="*/ 3496775 h 3496775"/>
              <a:gd name="connsiteX42-19397" fmla="*/ 2325058 w 3248648"/>
              <a:gd name="connsiteY42-19398" fmla="*/ 3496775 h 3496775"/>
              <a:gd name="connsiteX43-19399" fmla="*/ 2380197 w 3248648"/>
              <a:gd name="connsiteY43-19400" fmla="*/ 3455421 h 3496775"/>
              <a:gd name="connsiteX44-19401" fmla="*/ 2219373 w 3248648"/>
              <a:gd name="connsiteY44-19402" fmla="*/ 3358926 h 3496775"/>
              <a:gd name="connsiteX45-19403" fmla="*/ 2145854 w 3248648"/>
              <a:gd name="connsiteY45-19404" fmla="*/ 3087823 h 3496775"/>
              <a:gd name="connsiteX46-19405" fmla="*/ 2072334 w 3248648"/>
              <a:gd name="connsiteY46-19406" fmla="*/ 2609945 h 3496775"/>
              <a:gd name="connsiteX47-19407" fmla="*/ 2072334 w 3248648"/>
              <a:gd name="connsiteY47-19408" fmla="*/ 2357222 h 3496775"/>
              <a:gd name="connsiteX48-19409" fmla="*/ 2348033 w 3248648"/>
              <a:gd name="connsiteY48-19410" fmla="*/ 2173423 h 3496775"/>
              <a:gd name="connsiteX49-19411" fmla="*/ 2609946 w 3248648"/>
              <a:gd name="connsiteY49-19412" fmla="*/ 1787445 h 3496775"/>
              <a:gd name="connsiteX50-19413" fmla="*/ 2651301 w 3248648"/>
              <a:gd name="connsiteY50-19414" fmla="*/ 1438227 h 3496775"/>
              <a:gd name="connsiteX51-19415" fmla="*/ 2798340 w 3248648"/>
              <a:gd name="connsiteY51-19416" fmla="*/ 1387682 h 3496775"/>
              <a:gd name="connsiteX52-19417" fmla="*/ 2779960 w 3248648"/>
              <a:gd name="connsiteY52-19418" fmla="*/ 1291187 h 3496775"/>
              <a:gd name="connsiteX53-19419" fmla="*/ 2770770 w 3248648"/>
              <a:gd name="connsiteY53-19420" fmla="*/ 1231453 h 3496775"/>
              <a:gd name="connsiteX54-19421" fmla="*/ 2775365 w 3248648"/>
              <a:gd name="connsiteY54-19422" fmla="*/ 1102793 h 3496775"/>
              <a:gd name="connsiteX55-19423" fmla="*/ 2853480 w 3248648"/>
              <a:gd name="connsiteY55-19424" fmla="*/ 1185503 h 3496775"/>
              <a:gd name="connsiteX56-19425" fmla="*/ 2807530 w 3248648"/>
              <a:gd name="connsiteY56-19426" fmla="*/ 1066034 h 3496775"/>
              <a:gd name="connsiteX57-19427" fmla="*/ 2835100 w 3248648"/>
              <a:gd name="connsiteY57-19428" fmla="*/ 1020084 h 3496775"/>
              <a:gd name="connsiteX58-19429" fmla="*/ 2986734 w 3248648"/>
              <a:gd name="connsiteY58-19430" fmla="*/ 771955 h 3496775"/>
              <a:gd name="connsiteX59-19431" fmla="*/ 2729415 w 3248648"/>
              <a:gd name="connsiteY59-19432" fmla="*/ 868450 h 3496775"/>
              <a:gd name="connsiteX60-19433" fmla="*/ 3074039 w 3248648"/>
              <a:gd name="connsiteY60-19434" fmla="*/ 496257 h 3496775"/>
              <a:gd name="connsiteX61-19435" fmla="*/ 3248648 w 3248648"/>
              <a:gd name="connsiteY61-19436" fmla="*/ 27569 h 3496775"/>
              <a:gd name="connsiteX62-19437" fmla="*/ 3119988 w 3248648"/>
              <a:gd name="connsiteY62-19438" fmla="*/ 312458 h 3496775"/>
              <a:gd name="connsiteX63-19439" fmla="*/ 3074039 w 3248648"/>
              <a:gd name="connsiteY63-19440" fmla="*/ 27569 h 3496775"/>
              <a:gd name="connsiteX64-19441" fmla="*/ 3046469 w 3248648"/>
              <a:gd name="connsiteY64-19442" fmla="*/ 385977 h 3496775"/>
              <a:gd name="connsiteX65-19443" fmla="*/ 2968354 w 3248648"/>
              <a:gd name="connsiteY65-19444" fmla="*/ 464092 h 3496775"/>
              <a:gd name="connsiteX66-19445" fmla="*/ 2844290 w 3248648"/>
              <a:gd name="connsiteY66-19446" fmla="*/ 73519 h 3496775"/>
              <a:gd name="connsiteX67-19447" fmla="*/ 2876455 w 3248648"/>
              <a:gd name="connsiteY67-19448" fmla="*/ 523827 h 3496775"/>
              <a:gd name="connsiteX68-19449" fmla="*/ 2715630 w 3248648"/>
              <a:gd name="connsiteY68-19450" fmla="*/ 730601 h 3496775"/>
              <a:gd name="connsiteX69-19451" fmla="*/ 2660491 w 3248648"/>
              <a:gd name="connsiteY69-19452" fmla="*/ 583561 h 3496775"/>
              <a:gd name="connsiteX70-19453" fmla="*/ 2660491 w 3248648"/>
              <a:gd name="connsiteY70-19454" fmla="*/ 441117 h 3496775"/>
              <a:gd name="connsiteX71-19455" fmla="*/ 2586971 w 3248648"/>
              <a:gd name="connsiteY71-19456" fmla="*/ 643296 h 3496775"/>
              <a:gd name="connsiteX72-19457" fmla="*/ 2637516 w 3248648"/>
              <a:gd name="connsiteY72-19458" fmla="*/ 776550 h 3496775"/>
              <a:gd name="connsiteX73-19459" fmla="*/ 2632921 w 3248648"/>
              <a:gd name="connsiteY73-19460" fmla="*/ 836285 h 3496775"/>
              <a:gd name="connsiteX74-19461" fmla="*/ 2481287 w 3248648"/>
              <a:gd name="connsiteY74-19462" fmla="*/ 854665 h 3496775"/>
              <a:gd name="connsiteX75-19463" fmla="*/ 2393982 w 3248648"/>
              <a:gd name="connsiteY75-19464" fmla="*/ 753575 h 3496775"/>
              <a:gd name="connsiteX76-19465" fmla="*/ 2439932 w 3248648"/>
              <a:gd name="connsiteY76-19466" fmla="*/ 597346 h 3496775"/>
              <a:gd name="connsiteX77-19467" fmla="*/ 2420079 w 3248648"/>
              <a:gd name="connsiteY77-19468" fmla="*/ 458586 h 3496775"/>
              <a:gd name="connsiteX78-19469" fmla="*/ 2330389 w 3248648"/>
              <a:gd name="connsiteY78-19470" fmla="*/ 702575 h 3496775"/>
              <a:gd name="connsiteX79-19471" fmla="*/ 2045501 w 3248648"/>
              <a:gd name="connsiteY79-19472" fmla="*/ 470160 h 3496775"/>
              <a:gd name="connsiteX80-19473" fmla="*/ 2079139 w 3248648"/>
              <a:gd name="connsiteY80-19474" fmla="*/ 379171 h 3496775"/>
              <a:gd name="connsiteX81-19475" fmla="*/ 2305379 w 3248648"/>
              <a:gd name="connsiteY81-19476" fmla="*/ 238764 h 3496775"/>
              <a:gd name="connsiteX82-19477" fmla="*/ 2167863 w 3248648"/>
              <a:gd name="connsiteY82-19478" fmla="*/ 296731 h 3496775"/>
              <a:gd name="connsiteX83-19479" fmla="*/ 2035574 w 3248648"/>
              <a:gd name="connsiteY83-19480" fmla="*/ 307863 h 3496775"/>
              <a:gd name="connsiteX84-19481" fmla="*/ 2047899 w 3248648"/>
              <a:gd name="connsiteY84-19482" fmla="*/ 174099 h 3496775"/>
              <a:gd name="connsiteX85-19483" fmla="*/ 2126456 w 3248648"/>
              <a:gd name="connsiteY85-19484" fmla="*/ 0 h 3496775"/>
              <a:gd name="connsiteX86-19485" fmla="*/ 1966650 w 3248648"/>
              <a:gd name="connsiteY86-19486" fmla="*/ 257318 h 3496775"/>
              <a:gd name="connsiteX87-19487" fmla="*/ 1936870 w 3248648"/>
              <a:gd name="connsiteY87-19488" fmla="*/ 32164 h 3496775"/>
              <a:gd name="connsiteX88-19489" fmla="*/ 1901275 w 3248648"/>
              <a:gd name="connsiteY88-19490" fmla="*/ 208756 h 3496775"/>
              <a:gd name="connsiteX89-19491" fmla="*/ 1931363 w 3248648"/>
              <a:gd name="connsiteY89-19492" fmla="*/ 367315 h 3496775"/>
              <a:gd name="connsiteX90-19493" fmla="*/ 1837294 w 3248648"/>
              <a:gd name="connsiteY90-19494" fmla="*/ 288733 h 3496775"/>
              <a:gd name="connsiteX91-19495" fmla="*/ 1776782 w 3248648"/>
              <a:gd name="connsiteY91-19496" fmla="*/ 138130 h 3496775"/>
              <a:gd name="connsiteX92-19497" fmla="*/ 1812524 w 3248648"/>
              <a:gd name="connsiteY92-19498" fmla="*/ 363351 h 3496775"/>
              <a:gd name="connsiteX93-19499" fmla="*/ 2358415 w 3248648"/>
              <a:gd name="connsiteY93-19500" fmla="*/ 907420 h 3496775"/>
              <a:gd name="connsiteX94-19501" fmla="*/ 2235543 w 3248648"/>
              <a:gd name="connsiteY94-19502" fmla="*/ 830779 h 3496775"/>
              <a:gd name="connsiteX95-19503" fmla="*/ 2065635 w 3248648"/>
              <a:gd name="connsiteY95-19504" fmla="*/ 746314 h 3496775"/>
              <a:gd name="connsiteX96-19505" fmla="*/ 2108531 w 3248648"/>
              <a:gd name="connsiteY96-19506" fmla="*/ 998194 h 3496775"/>
              <a:gd name="connsiteX97-19507" fmla="*/ 2259254 w 3248648"/>
              <a:gd name="connsiteY97-19508" fmla="*/ 1067227 h 3496775"/>
              <a:gd name="connsiteX98-19509" fmla="*/ 2285163 w 3248648"/>
              <a:gd name="connsiteY98-19510" fmla="*/ 1144483 h 3496775"/>
              <a:gd name="connsiteX99-19511" fmla="*/ 2187208 w 3248648"/>
              <a:gd name="connsiteY99-19512" fmla="*/ 1396872 h 3496775"/>
              <a:gd name="connsiteX100-19513" fmla="*/ 1962055 w 3248648"/>
              <a:gd name="connsiteY100-19514" fmla="*/ 1419847 h 3496775"/>
              <a:gd name="connsiteX101-19515" fmla="*/ 1658786 w 3248648"/>
              <a:gd name="connsiteY101-19516" fmla="*/ 1452012 h 3496775"/>
              <a:gd name="connsiteX102-19517" fmla="*/ 514638 w 3248648"/>
              <a:gd name="connsiteY102-19518" fmla="*/ 1433632 h 3496775"/>
              <a:gd name="connsiteX0-19519" fmla="*/ 514638 w 3248648"/>
              <a:gd name="connsiteY0-19520" fmla="*/ 1433632 h 3496775"/>
              <a:gd name="connsiteX1-19521" fmla="*/ 514638 w 3248648"/>
              <a:gd name="connsiteY1-19522" fmla="*/ 1433632 h 3496775"/>
              <a:gd name="connsiteX2-19523" fmla="*/ 202179 w 3248648"/>
              <a:gd name="connsiteY2-19524" fmla="*/ 1603646 h 3496775"/>
              <a:gd name="connsiteX3-19525" fmla="*/ 18380 w 3248648"/>
              <a:gd name="connsiteY3-19526" fmla="*/ 1787445 h 3496775"/>
              <a:gd name="connsiteX4-19527" fmla="*/ 0 w 3248648"/>
              <a:gd name="connsiteY4-19528" fmla="*/ 2063143 h 3496775"/>
              <a:gd name="connsiteX5-19529" fmla="*/ 151635 w 3248648"/>
              <a:gd name="connsiteY5-19530" fmla="*/ 1952864 h 3496775"/>
              <a:gd name="connsiteX6-19531" fmla="*/ 188394 w 3248648"/>
              <a:gd name="connsiteY6-19532" fmla="*/ 2003409 h 3496775"/>
              <a:gd name="connsiteX7-19533" fmla="*/ 202179 w 3248648"/>
              <a:gd name="connsiteY7-19534" fmla="*/ 1856369 h 3496775"/>
              <a:gd name="connsiteX8-19535" fmla="*/ 280294 w 3248648"/>
              <a:gd name="connsiteY8-19536" fmla="*/ 2269917 h 3496775"/>
              <a:gd name="connsiteX9-19537" fmla="*/ 36760 w 3248648"/>
              <a:gd name="connsiteY9-19538" fmla="*/ 2550211 h 3496775"/>
              <a:gd name="connsiteX10-19539" fmla="*/ 45950 w 3248648"/>
              <a:gd name="connsiteY10-19540" fmla="*/ 3363521 h 3496775"/>
              <a:gd name="connsiteX11-19541" fmla="*/ 105685 w 3248648"/>
              <a:gd name="connsiteY11-19542" fmla="*/ 3326761 h 3496775"/>
              <a:gd name="connsiteX12-19543" fmla="*/ 133255 w 3248648"/>
              <a:gd name="connsiteY12-19544" fmla="*/ 3469206 h 3496775"/>
              <a:gd name="connsiteX13-19545" fmla="*/ 298674 w 3248648"/>
              <a:gd name="connsiteY13-19546" fmla="*/ 3464611 h 3496775"/>
              <a:gd name="connsiteX14-19547" fmla="*/ 353813 w 3248648"/>
              <a:gd name="connsiteY14-19548" fmla="*/ 3427851 h 3496775"/>
              <a:gd name="connsiteX15-19549" fmla="*/ 174609 w 3248648"/>
              <a:gd name="connsiteY15-19550" fmla="*/ 3276217 h 3496775"/>
              <a:gd name="connsiteX16-19551" fmla="*/ 170014 w 3248648"/>
              <a:gd name="connsiteY16-19552" fmla="*/ 2720225 h 3496775"/>
              <a:gd name="connsiteX17-19553" fmla="*/ 390573 w 3248648"/>
              <a:gd name="connsiteY17-19554" fmla="*/ 2605350 h 3496775"/>
              <a:gd name="connsiteX18-19555" fmla="*/ 298674 w 3248648"/>
              <a:gd name="connsiteY18-19556" fmla="*/ 2734010 h 3496775"/>
              <a:gd name="connsiteX19-19557" fmla="*/ 680057 w 3248648"/>
              <a:gd name="connsiteY19-19558" fmla="*/ 3294597 h 3496775"/>
              <a:gd name="connsiteX20-19559" fmla="*/ 721411 w 3248648"/>
              <a:gd name="connsiteY20-19560" fmla="*/ 3262432 h 3496775"/>
              <a:gd name="connsiteX21-19561" fmla="*/ 735196 w 3248648"/>
              <a:gd name="connsiteY21-19562" fmla="*/ 3363521 h 3496775"/>
              <a:gd name="connsiteX22-19563" fmla="*/ 928185 w 3248648"/>
              <a:gd name="connsiteY22-19564" fmla="*/ 3363521 h 3496775"/>
              <a:gd name="connsiteX23-19565" fmla="*/ 974135 w 3248648"/>
              <a:gd name="connsiteY23-19566" fmla="*/ 3331356 h 3496775"/>
              <a:gd name="connsiteX24-19567" fmla="*/ 758171 w 3248648"/>
              <a:gd name="connsiteY24-19568" fmla="*/ 3193507 h 3496775"/>
              <a:gd name="connsiteX25-19569" fmla="*/ 510043 w 3248648"/>
              <a:gd name="connsiteY25-19570" fmla="*/ 2821314 h 3496775"/>
              <a:gd name="connsiteX26-19571" fmla="*/ 519233 w 3248648"/>
              <a:gd name="connsiteY26-19572" fmla="*/ 2738605 h 3496775"/>
              <a:gd name="connsiteX27-19573" fmla="*/ 914400 w 3248648"/>
              <a:gd name="connsiteY27-19574" fmla="*/ 2334247 h 3496775"/>
              <a:gd name="connsiteX28-19575" fmla="*/ 1709331 w 3248648"/>
              <a:gd name="connsiteY28-19576" fmla="*/ 2380197 h 3496775"/>
              <a:gd name="connsiteX29-19577" fmla="*/ 1585267 w 3248648"/>
              <a:gd name="connsiteY29-19578" fmla="*/ 3248647 h 3496775"/>
              <a:gd name="connsiteX30-19579" fmla="*/ 1622026 w 3248648"/>
              <a:gd name="connsiteY30-19580" fmla="*/ 3239457 h 3496775"/>
              <a:gd name="connsiteX31-19581" fmla="*/ 1617432 w 3248648"/>
              <a:gd name="connsiteY31-19582" fmla="*/ 3386496 h 3496775"/>
              <a:gd name="connsiteX32-19583" fmla="*/ 1824205 w 3248648"/>
              <a:gd name="connsiteY32-19584" fmla="*/ 3450826 h 3496775"/>
              <a:gd name="connsiteX33-19585" fmla="*/ 1856370 w 3248648"/>
              <a:gd name="connsiteY33-19586" fmla="*/ 3391091 h 3496775"/>
              <a:gd name="connsiteX34-19587" fmla="*/ 1718521 w 3248648"/>
              <a:gd name="connsiteY34-19588" fmla="*/ 3303786 h 3496775"/>
              <a:gd name="connsiteX35-19589" fmla="*/ 1746091 w 3248648"/>
              <a:gd name="connsiteY35-19590" fmla="*/ 2908619 h 3496775"/>
              <a:gd name="connsiteX36-19591" fmla="*/ 1870155 w 3248648"/>
              <a:gd name="connsiteY36-19592" fmla="*/ 2623730 h 3496775"/>
              <a:gd name="connsiteX37-19593" fmla="*/ 1975840 w 3248648"/>
              <a:gd name="connsiteY37-19594" fmla="*/ 2844289 h 3496775"/>
              <a:gd name="connsiteX38-19595" fmla="*/ 2058549 w 3248648"/>
              <a:gd name="connsiteY38-19596" fmla="*/ 3060253 h 3496775"/>
              <a:gd name="connsiteX39-19597" fmla="*/ 2104499 w 3248648"/>
              <a:gd name="connsiteY39-19598" fmla="*/ 3358926 h 3496775"/>
              <a:gd name="connsiteX40-19599" fmla="*/ 2141259 w 3248648"/>
              <a:gd name="connsiteY40-19600" fmla="*/ 3326761 h 3496775"/>
              <a:gd name="connsiteX41-19601" fmla="*/ 2168828 w 3248648"/>
              <a:gd name="connsiteY41-19602" fmla="*/ 3496775 h 3496775"/>
              <a:gd name="connsiteX42-19603" fmla="*/ 2325058 w 3248648"/>
              <a:gd name="connsiteY42-19604" fmla="*/ 3496775 h 3496775"/>
              <a:gd name="connsiteX43-19605" fmla="*/ 2380197 w 3248648"/>
              <a:gd name="connsiteY43-19606" fmla="*/ 3455421 h 3496775"/>
              <a:gd name="connsiteX44-19607" fmla="*/ 2219373 w 3248648"/>
              <a:gd name="connsiteY44-19608" fmla="*/ 3358926 h 3496775"/>
              <a:gd name="connsiteX45-19609" fmla="*/ 2145854 w 3248648"/>
              <a:gd name="connsiteY45-19610" fmla="*/ 3087823 h 3496775"/>
              <a:gd name="connsiteX46-19611" fmla="*/ 2072334 w 3248648"/>
              <a:gd name="connsiteY46-19612" fmla="*/ 2609945 h 3496775"/>
              <a:gd name="connsiteX47-19613" fmla="*/ 2072334 w 3248648"/>
              <a:gd name="connsiteY47-19614" fmla="*/ 2357222 h 3496775"/>
              <a:gd name="connsiteX48-19615" fmla="*/ 2348033 w 3248648"/>
              <a:gd name="connsiteY48-19616" fmla="*/ 2173423 h 3496775"/>
              <a:gd name="connsiteX49-19617" fmla="*/ 2609946 w 3248648"/>
              <a:gd name="connsiteY49-19618" fmla="*/ 1787445 h 3496775"/>
              <a:gd name="connsiteX50-19619" fmla="*/ 2651301 w 3248648"/>
              <a:gd name="connsiteY50-19620" fmla="*/ 1438227 h 3496775"/>
              <a:gd name="connsiteX51-19621" fmla="*/ 2798340 w 3248648"/>
              <a:gd name="connsiteY51-19622" fmla="*/ 1387682 h 3496775"/>
              <a:gd name="connsiteX52-19623" fmla="*/ 2779960 w 3248648"/>
              <a:gd name="connsiteY52-19624" fmla="*/ 1291187 h 3496775"/>
              <a:gd name="connsiteX53-19625" fmla="*/ 2770770 w 3248648"/>
              <a:gd name="connsiteY53-19626" fmla="*/ 1231453 h 3496775"/>
              <a:gd name="connsiteX54-19627" fmla="*/ 2775365 w 3248648"/>
              <a:gd name="connsiteY54-19628" fmla="*/ 1102793 h 3496775"/>
              <a:gd name="connsiteX55-19629" fmla="*/ 2853480 w 3248648"/>
              <a:gd name="connsiteY55-19630" fmla="*/ 1185503 h 3496775"/>
              <a:gd name="connsiteX56-19631" fmla="*/ 2807530 w 3248648"/>
              <a:gd name="connsiteY56-19632" fmla="*/ 1066034 h 3496775"/>
              <a:gd name="connsiteX57-19633" fmla="*/ 2835100 w 3248648"/>
              <a:gd name="connsiteY57-19634" fmla="*/ 1020084 h 3496775"/>
              <a:gd name="connsiteX58-19635" fmla="*/ 2986734 w 3248648"/>
              <a:gd name="connsiteY58-19636" fmla="*/ 771955 h 3496775"/>
              <a:gd name="connsiteX59-19637" fmla="*/ 2729415 w 3248648"/>
              <a:gd name="connsiteY59-19638" fmla="*/ 868450 h 3496775"/>
              <a:gd name="connsiteX60-19639" fmla="*/ 3074039 w 3248648"/>
              <a:gd name="connsiteY60-19640" fmla="*/ 496257 h 3496775"/>
              <a:gd name="connsiteX61-19641" fmla="*/ 3248648 w 3248648"/>
              <a:gd name="connsiteY61-19642" fmla="*/ 27569 h 3496775"/>
              <a:gd name="connsiteX62-19643" fmla="*/ 3119988 w 3248648"/>
              <a:gd name="connsiteY62-19644" fmla="*/ 312458 h 3496775"/>
              <a:gd name="connsiteX63-19645" fmla="*/ 3074039 w 3248648"/>
              <a:gd name="connsiteY63-19646" fmla="*/ 27569 h 3496775"/>
              <a:gd name="connsiteX64-19647" fmla="*/ 3046469 w 3248648"/>
              <a:gd name="connsiteY64-19648" fmla="*/ 385977 h 3496775"/>
              <a:gd name="connsiteX65-19649" fmla="*/ 2968354 w 3248648"/>
              <a:gd name="connsiteY65-19650" fmla="*/ 464092 h 3496775"/>
              <a:gd name="connsiteX66-19651" fmla="*/ 2844290 w 3248648"/>
              <a:gd name="connsiteY66-19652" fmla="*/ 73519 h 3496775"/>
              <a:gd name="connsiteX67-19653" fmla="*/ 2876455 w 3248648"/>
              <a:gd name="connsiteY67-19654" fmla="*/ 523827 h 3496775"/>
              <a:gd name="connsiteX68-19655" fmla="*/ 2715630 w 3248648"/>
              <a:gd name="connsiteY68-19656" fmla="*/ 730601 h 3496775"/>
              <a:gd name="connsiteX69-19657" fmla="*/ 2660491 w 3248648"/>
              <a:gd name="connsiteY69-19658" fmla="*/ 583561 h 3496775"/>
              <a:gd name="connsiteX70-19659" fmla="*/ 2660491 w 3248648"/>
              <a:gd name="connsiteY70-19660" fmla="*/ 441117 h 3496775"/>
              <a:gd name="connsiteX71-19661" fmla="*/ 2586971 w 3248648"/>
              <a:gd name="connsiteY71-19662" fmla="*/ 643296 h 3496775"/>
              <a:gd name="connsiteX72-19663" fmla="*/ 2637516 w 3248648"/>
              <a:gd name="connsiteY72-19664" fmla="*/ 776550 h 3496775"/>
              <a:gd name="connsiteX73-19665" fmla="*/ 2632921 w 3248648"/>
              <a:gd name="connsiteY73-19666" fmla="*/ 836285 h 3496775"/>
              <a:gd name="connsiteX74-19667" fmla="*/ 2481287 w 3248648"/>
              <a:gd name="connsiteY74-19668" fmla="*/ 854665 h 3496775"/>
              <a:gd name="connsiteX75-19669" fmla="*/ 2393982 w 3248648"/>
              <a:gd name="connsiteY75-19670" fmla="*/ 753575 h 3496775"/>
              <a:gd name="connsiteX76-19671" fmla="*/ 2439932 w 3248648"/>
              <a:gd name="connsiteY76-19672" fmla="*/ 597346 h 3496775"/>
              <a:gd name="connsiteX77-19673" fmla="*/ 2420079 w 3248648"/>
              <a:gd name="connsiteY77-19674" fmla="*/ 458586 h 3496775"/>
              <a:gd name="connsiteX78-19675" fmla="*/ 2330389 w 3248648"/>
              <a:gd name="connsiteY78-19676" fmla="*/ 702575 h 3496775"/>
              <a:gd name="connsiteX79-19677" fmla="*/ 2045501 w 3248648"/>
              <a:gd name="connsiteY79-19678" fmla="*/ 470160 h 3496775"/>
              <a:gd name="connsiteX80-19679" fmla="*/ 2079139 w 3248648"/>
              <a:gd name="connsiteY80-19680" fmla="*/ 379171 h 3496775"/>
              <a:gd name="connsiteX81-19681" fmla="*/ 2305379 w 3248648"/>
              <a:gd name="connsiteY81-19682" fmla="*/ 238764 h 3496775"/>
              <a:gd name="connsiteX82-19683" fmla="*/ 2167863 w 3248648"/>
              <a:gd name="connsiteY82-19684" fmla="*/ 296731 h 3496775"/>
              <a:gd name="connsiteX83-19685" fmla="*/ 2035574 w 3248648"/>
              <a:gd name="connsiteY83-19686" fmla="*/ 307863 h 3496775"/>
              <a:gd name="connsiteX84-19687" fmla="*/ 2047899 w 3248648"/>
              <a:gd name="connsiteY84-19688" fmla="*/ 174099 h 3496775"/>
              <a:gd name="connsiteX85-19689" fmla="*/ 2126456 w 3248648"/>
              <a:gd name="connsiteY85-19690" fmla="*/ 0 h 3496775"/>
              <a:gd name="connsiteX86-19691" fmla="*/ 1966650 w 3248648"/>
              <a:gd name="connsiteY86-19692" fmla="*/ 257318 h 3496775"/>
              <a:gd name="connsiteX87-19693" fmla="*/ 1936870 w 3248648"/>
              <a:gd name="connsiteY87-19694" fmla="*/ 32164 h 3496775"/>
              <a:gd name="connsiteX88-19695" fmla="*/ 1901275 w 3248648"/>
              <a:gd name="connsiteY88-19696" fmla="*/ 208756 h 3496775"/>
              <a:gd name="connsiteX89-19697" fmla="*/ 1931363 w 3248648"/>
              <a:gd name="connsiteY89-19698" fmla="*/ 367315 h 3496775"/>
              <a:gd name="connsiteX90-19699" fmla="*/ 1837294 w 3248648"/>
              <a:gd name="connsiteY90-19700" fmla="*/ 288733 h 3496775"/>
              <a:gd name="connsiteX91-19701" fmla="*/ 1776782 w 3248648"/>
              <a:gd name="connsiteY91-19702" fmla="*/ 138130 h 3496775"/>
              <a:gd name="connsiteX92-19703" fmla="*/ 1812524 w 3248648"/>
              <a:gd name="connsiteY92-19704" fmla="*/ 363351 h 3496775"/>
              <a:gd name="connsiteX93-19705" fmla="*/ 2358415 w 3248648"/>
              <a:gd name="connsiteY93-19706" fmla="*/ 907420 h 3496775"/>
              <a:gd name="connsiteX94-19707" fmla="*/ 2235543 w 3248648"/>
              <a:gd name="connsiteY94-19708" fmla="*/ 830779 h 3496775"/>
              <a:gd name="connsiteX95-19709" fmla="*/ 2065635 w 3248648"/>
              <a:gd name="connsiteY95-19710" fmla="*/ 746314 h 3496775"/>
              <a:gd name="connsiteX96-19711" fmla="*/ 2108531 w 3248648"/>
              <a:gd name="connsiteY96-19712" fmla="*/ 998194 h 3496775"/>
              <a:gd name="connsiteX97-19713" fmla="*/ 2259254 w 3248648"/>
              <a:gd name="connsiteY97-19714" fmla="*/ 1067227 h 3496775"/>
              <a:gd name="connsiteX98-19715" fmla="*/ 2285163 w 3248648"/>
              <a:gd name="connsiteY98-19716" fmla="*/ 1144483 h 3496775"/>
              <a:gd name="connsiteX99-19717" fmla="*/ 2187208 w 3248648"/>
              <a:gd name="connsiteY99-19718" fmla="*/ 1396872 h 3496775"/>
              <a:gd name="connsiteX100-19719" fmla="*/ 1962055 w 3248648"/>
              <a:gd name="connsiteY100-19720" fmla="*/ 1419847 h 3496775"/>
              <a:gd name="connsiteX101-19721" fmla="*/ 1658786 w 3248648"/>
              <a:gd name="connsiteY101-19722" fmla="*/ 1452012 h 3496775"/>
              <a:gd name="connsiteX102-19723" fmla="*/ 514638 w 3248648"/>
              <a:gd name="connsiteY102-19724" fmla="*/ 1433632 h 3496775"/>
              <a:gd name="connsiteX0-19725" fmla="*/ 514638 w 3248648"/>
              <a:gd name="connsiteY0-19726" fmla="*/ 1433632 h 3496775"/>
              <a:gd name="connsiteX1-19727" fmla="*/ 514638 w 3248648"/>
              <a:gd name="connsiteY1-19728" fmla="*/ 1433632 h 3496775"/>
              <a:gd name="connsiteX2-19729" fmla="*/ 202179 w 3248648"/>
              <a:gd name="connsiteY2-19730" fmla="*/ 1603646 h 3496775"/>
              <a:gd name="connsiteX3-19731" fmla="*/ 18380 w 3248648"/>
              <a:gd name="connsiteY3-19732" fmla="*/ 1787445 h 3496775"/>
              <a:gd name="connsiteX4-19733" fmla="*/ 0 w 3248648"/>
              <a:gd name="connsiteY4-19734" fmla="*/ 2063143 h 3496775"/>
              <a:gd name="connsiteX5-19735" fmla="*/ 151635 w 3248648"/>
              <a:gd name="connsiteY5-19736" fmla="*/ 1952864 h 3496775"/>
              <a:gd name="connsiteX6-19737" fmla="*/ 188394 w 3248648"/>
              <a:gd name="connsiteY6-19738" fmla="*/ 2003409 h 3496775"/>
              <a:gd name="connsiteX7-19739" fmla="*/ 202179 w 3248648"/>
              <a:gd name="connsiteY7-19740" fmla="*/ 1856369 h 3496775"/>
              <a:gd name="connsiteX8-19741" fmla="*/ 280294 w 3248648"/>
              <a:gd name="connsiteY8-19742" fmla="*/ 2269917 h 3496775"/>
              <a:gd name="connsiteX9-19743" fmla="*/ 36760 w 3248648"/>
              <a:gd name="connsiteY9-19744" fmla="*/ 2550211 h 3496775"/>
              <a:gd name="connsiteX10-19745" fmla="*/ 45950 w 3248648"/>
              <a:gd name="connsiteY10-19746" fmla="*/ 3363521 h 3496775"/>
              <a:gd name="connsiteX11-19747" fmla="*/ 105685 w 3248648"/>
              <a:gd name="connsiteY11-19748" fmla="*/ 3326761 h 3496775"/>
              <a:gd name="connsiteX12-19749" fmla="*/ 133255 w 3248648"/>
              <a:gd name="connsiteY12-19750" fmla="*/ 3469206 h 3496775"/>
              <a:gd name="connsiteX13-19751" fmla="*/ 298674 w 3248648"/>
              <a:gd name="connsiteY13-19752" fmla="*/ 3464611 h 3496775"/>
              <a:gd name="connsiteX14-19753" fmla="*/ 353813 w 3248648"/>
              <a:gd name="connsiteY14-19754" fmla="*/ 3427851 h 3496775"/>
              <a:gd name="connsiteX15-19755" fmla="*/ 174609 w 3248648"/>
              <a:gd name="connsiteY15-19756" fmla="*/ 3276217 h 3496775"/>
              <a:gd name="connsiteX16-19757" fmla="*/ 170014 w 3248648"/>
              <a:gd name="connsiteY16-19758" fmla="*/ 2720225 h 3496775"/>
              <a:gd name="connsiteX17-19759" fmla="*/ 390573 w 3248648"/>
              <a:gd name="connsiteY17-19760" fmla="*/ 2605350 h 3496775"/>
              <a:gd name="connsiteX18-19761" fmla="*/ 298674 w 3248648"/>
              <a:gd name="connsiteY18-19762" fmla="*/ 2734010 h 3496775"/>
              <a:gd name="connsiteX19-19763" fmla="*/ 680057 w 3248648"/>
              <a:gd name="connsiteY19-19764" fmla="*/ 3294597 h 3496775"/>
              <a:gd name="connsiteX20-19765" fmla="*/ 721411 w 3248648"/>
              <a:gd name="connsiteY20-19766" fmla="*/ 3262432 h 3496775"/>
              <a:gd name="connsiteX21-19767" fmla="*/ 735196 w 3248648"/>
              <a:gd name="connsiteY21-19768" fmla="*/ 3363521 h 3496775"/>
              <a:gd name="connsiteX22-19769" fmla="*/ 928185 w 3248648"/>
              <a:gd name="connsiteY22-19770" fmla="*/ 3363521 h 3496775"/>
              <a:gd name="connsiteX23-19771" fmla="*/ 974135 w 3248648"/>
              <a:gd name="connsiteY23-19772" fmla="*/ 3331356 h 3496775"/>
              <a:gd name="connsiteX24-19773" fmla="*/ 758171 w 3248648"/>
              <a:gd name="connsiteY24-19774" fmla="*/ 3193507 h 3496775"/>
              <a:gd name="connsiteX25-19775" fmla="*/ 510043 w 3248648"/>
              <a:gd name="connsiteY25-19776" fmla="*/ 2821314 h 3496775"/>
              <a:gd name="connsiteX26-19777" fmla="*/ 519233 w 3248648"/>
              <a:gd name="connsiteY26-19778" fmla="*/ 2738605 h 3496775"/>
              <a:gd name="connsiteX27-19779" fmla="*/ 914400 w 3248648"/>
              <a:gd name="connsiteY27-19780" fmla="*/ 2334247 h 3496775"/>
              <a:gd name="connsiteX28-19781" fmla="*/ 1709331 w 3248648"/>
              <a:gd name="connsiteY28-19782" fmla="*/ 2380197 h 3496775"/>
              <a:gd name="connsiteX29-19783" fmla="*/ 1585267 w 3248648"/>
              <a:gd name="connsiteY29-19784" fmla="*/ 3248647 h 3496775"/>
              <a:gd name="connsiteX30-19785" fmla="*/ 1622026 w 3248648"/>
              <a:gd name="connsiteY30-19786" fmla="*/ 3239457 h 3496775"/>
              <a:gd name="connsiteX31-19787" fmla="*/ 1617432 w 3248648"/>
              <a:gd name="connsiteY31-19788" fmla="*/ 3386496 h 3496775"/>
              <a:gd name="connsiteX32-19789" fmla="*/ 1824205 w 3248648"/>
              <a:gd name="connsiteY32-19790" fmla="*/ 3450826 h 3496775"/>
              <a:gd name="connsiteX33-19791" fmla="*/ 1856370 w 3248648"/>
              <a:gd name="connsiteY33-19792" fmla="*/ 3391091 h 3496775"/>
              <a:gd name="connsiteX34-19793" fmla="*/ 1718521 w 3248648"/>
              <a:gd name="connsiteY34-19794" fmla="*/ 3303786 h 3496775"/>
              <a:gd name="connsiteX35-19795" fmla="*/ 1746091 w 3248648"/>
              <a:gd name="connsiteY35-19796" fmla="*/ 2908619 h 3496775"/>
              <a:gd name="connsiteX36-19797" fmla="*/ 1870155 w 3248648"/>
              <a:gd name="connsiteY36-19798" fmla="*/ 2623730 h 3496775"/>
              <a:gd name="connsiteX37-19799" fmla="*/ 1975840 w 3248648"/>
              <a:gd name="connsiteY37-19800" fmla="*/ 2844289 h 3496775"/>
              <a:gd name="connsiteX38-19801" fmla="*/ 2058549 w 3248648"/>
              <a:gd name="connsiteY38-19802" fmla="*/ 3060253 h 3496775"/>
              <a:gd name="connsiteX39-19803" fmla="*/ 2104499 w 3248648"/>
              <a:gd name="connsiteY39-19804" fmla="*/ 3358926 h 3496775"/>
              <a:gd name="connsiteX40-19805" fmla="*/ 2141259 w 3248648"/>
              <a:gd name="connsiteY40-19806" fmla="*/ 3326761 h 3496775"/>
              <a:gd name="connsiteX41-19807" fmla="*/ 2168828 w 3248648"/>
              <a:gd name="connsiteY41-19808" fmla="*/ 3496775 h 3496775"/>
              <a:gd name="connsiteX42-19809" fmla="*/ 2325058 w 3248648"/>
              <a:gd name="connsiteY42-19810" fmla="*/ 3496775 h 3496775"/>
              <a:gd name="connsiteX43-19811" fmla="*/ 2380197 w 3248648"/>
              <a:gd name="connsiteY43-19812" fmla="*/ 3455421 h 3496775"/>
              <a:gd name="connsiteX44-19813" fmla="*/ 2219373 w 3248648"/>
              <a:gd name="connsiteY44-19814" fmla="*/ 3358926 h 3496775"/>
              <a:gd name="connsiteX45-19815" fmla="*/ 2145854 w 3248648"/>
              <a:gd name="connsiteY45-19816" fmla="*/ 3087823 h 3496775"/>
              <a:gd name="connsiteX46-19817" fmla="*/ 2072334 w 3248648"/>
              <a:gd name="connsiteY46-19818" fmla="*/ 2609945 h 3496775"/>
              <a:gd name="connsiteX47-19819" fmla="*/ 2072334 w 3248648"/>
              <a:gd name="connsiteY47-19820" fmla="*/ 2357222 h 3496775"/>
              <a:gd name="connsiteX48-19821" fmla="*/ 2348033 w 3248648"/>
              <a:gd name="connsiteY48-19822" fmla="*/ 2173423 h 3496775"/>
              <a:gd name="connsiteX49-19823" fmla="*/ 2609946 w 3248648"/>
              <a:gd name="connsiteY49-19824" fmla="*/ 1787445 h 3496775"/>
              <a:gd name="connsiteX50-19825" fmla="*/ 2651301 w 3248648"/>
              <a:gd name="connsiteY50-19826" fmla="*/ 1438227 h 3496775"/>
              <a:gd name="connsiteX51-19827" fmla="*/ 2798340 w 3248648"/>
              <a:gd name="connsiteY51-19828" fmla="*/ 1387682 h 3496775"/>
              <a:gd name="connsiteX52-19829" fmla="*/ 2779960 w 3248648"/>
              <a:gd name="connsiteY52-19830" fmla="*/ 1291187 h 3496775"/>
              <a:gd name="connsiteX53-19831" fmla="*/ 2770770 w 3248648"/>
              <a:gd name="connsiteY53-19832" fmla="*/ 1231453 h 3496775"/>
              <a:gd name="connsiteX54-19833" fmla="*/ 2775365 w 3248648"/>
              <a:gd name="connsiteY54-19834" fmla="*/ 1102793 h 3496775"/>
              <a:gd name="connsiteX55-19835" fmla="*/ 2853480 w 3248648"/>
              <a:gd name="connsiteY55-19836" fmla="*/ 1185503 h 3496775"/>
              <a:gd name="connsiteX56-19837" fmla="*/ 2807530 w 3248648"/>
              <a:gd name="connsiteY56-19838" fmla="*/ 1066034 h 3496775"/>
              <a:gd name="connsiteX57-19839" fmla="*/ 2835100 w 3248648"/>
              <a:gd name="connsiteY57-19840" fmla="*/ 1020084 h 3496775"/>
              <a:gd name="connsiteX58-19841" fmla="*/ 2986734 w 3248648"/>
              <a:gd name="connsiteY58-19842" fmla="*/ 771955 h 3496775"/>
              <a:gd name="connsiteX59-19843" fmla="*/ 2729415 w 3248648"/>
              <a:gd name="connsiteY59-19844" fmla="*/ 868450 h 3496775"/>
              <a:gd name="connsiteX60-19845" fmla="*/ 3074039 w 3248648"/>
              <a:gd name="connsiteY60-19846" fmla="*/ 496257 h 3496775"/>
              <a:gd name="connsiteX61-19847" fmla="*/ 3248648 w 3248648"/>
              <a:gd name="connsiteY61-19848" fmla="*/ 27569 h 3496775"/>
              <a:gd name="connsiteX62-19849" fmla="*/ 3119988 w 3248648"/>
              <a:gd name="connsiteY62-19850" fmla="*/ 312458 h 3496775"/>
              <a:gd name="connsiteX63-19851" fmla="*/ 3074039 w 3248648"/>
              <a:gd name="connsiteY63-19852" fmla="*/ 27569 h 3496775"/>
              <a:gd name="connsiteX64-19853" fmla="*/ 3046469 w 3248648"/>
              <a:gd name="connsiteY64-19854" fmla="*/ 385977 h 3496775"/>
              <a:gd name="connsiteX65-19855" fmla="*/ 2968354 w 3248648"/>
              <a:gd name="connsiteY65-19856" fmla="*/ 464092 h 3496775"/>
              <a:gd name="connsiteX66-19857" fmla="*/ 2844290 w 3248648"/>
              <a:gd name="connsiteY66-19858" fmla="*/ 73519 h 3496775"/>
              <a:gd name="connsiteX67-19859" fmla="*/ 2876455 w 3248648"/>
              <a:gd name="connsiteY67-19860" fmla="*/ 523827 h 3496775"/>
              <a:gd name="connsiteX68-19861" fmla="*/ 2715630 w 3248648"/>
              <a:gd name="connsiteY68-19862" fmla="*/ 730601 h 3496775"/>
              <a:gd name="connsiteX69-19863" fmla="*/ 2660491 w 3248648"/>
              <a:gd name="connsiteY69-19864" fmla="*/ 583561 h 3496775"/>
              <a:gd name="connsiteX70-19865" fmla="*/ 2660491 w 3248648"/>
              <a:gd name="connsiteY70-19866" fmla="*/ 441117 h 3496775"/>
              <a:gd name="connsiteX71-19867" fmla="*/ 2586971 w 3248648"/>
              <a:gd name="connsiteY71-19868" fmla="*/ 643296 h 3496775"/>
              <a:gd name="connsiteX72-19869" fmla="*/ 2637516 w 3248648"/>
              <a:gd name="connsiteY72-19870" fmla="*/ 776550 h 3496775"/>
              <a:gd name="connsiteX73-19871" fmla="*/ 2632921 w 3248648"/>
              <a:gd name="connsiteY73-19872" fmla="*/ 836285 h 3496775"/>
              <a:gd name="connsiteX74-19873" fmla="*/ 2481287 w 3248648"/>
              <a:gd name="connsiteY74-19874" fmla="*/ 854665 h 3496775"/>
              <a:gd name="connsiteX75-19875" fmla="*/ 2393982 w 3248648"/>
              <a:gd name="connsiteY75-19876" fmla="*/ 753575 h 3496775"/>
              <a:gd name="connsiteX76-19877" fmla="*/ 2439932 w 3248648"/>
              <a:gd name="connsiteY76-19878" fmla="*/ 597346 h 3496775"/>
              <a:gd name="connsiteX77-19879" fmla="*/ 2420079 w 3248648"/>
              <a:gd name="connsiteY77-19880" fmla="*/ 458586 h 3496775"/>
              <a:gd name="connsiteX78-19881" fmla="*/ 2330389 w 3248648"/>
              <a:gd name="connsiteY78-19882" fmla="*/ 702575 h 3496775"/>
              <a:gd name="connsiteX79-19883" fmla="*/ 2045501 w 3248648"/>
              <a:gd name="connsiteY79-19884" fmla="*/ 470160 h 3496775"/>
              <a:gd name="connsiteX80-19885" fmla="*/ 2079139 w 3248648"/>
              <a:gd name="connsiteY80-19886" fmla="*/ 379171 h 3496775"/>
              <a:gd name="connsiteX81-19887" fmla="*/ 2305379 w 3248648"/>
              <a:gd name="connsiteY81-19888" fmla="*/ 238764 h 3496775"/>
              <a:gd name="connsiteX82-19889" fmla="*/ 2167863 w 3248648"/>
              <a:gd name="connsiteY82-19890" fmla="*/ 296731 h 3496775"/>
              <a:gd name="connsiteX83-19891" fmla="*/ 2035574 w 3248648"/>
              <a:gd name="connsiteY83-19892" fmla="*/ 307863 h 3496775"/>
              <a:gd name="connsiteX84-19893" fmla="*/ 2047899 w 3248648"/>
              <a:gd name="connsiteY84-19894" fmla="*/ 174099 h 3496775"/>
              <a:gd name="connsiteX85-19895" fmla="*/ 2126456 w 3248648"/>
              <a:gd name="connsiteY85-19896" fmla="*/ 0 h 3496775"/>
              <a:gd name="connsiteX86-19897" fmla="*/ 1966650 w 3248648"/>
              <a:gd name="connsiteY86-19898" fmla="*/ 257318 h 3496775"/>
              <a:gd name="connsiteX87-19899" fmla="*/ 1936870 w 3248648"/>
              <a:gd name="connsiteY87-19900" fmla="*/ 32164 h 3496775"/>
              <a:gd name="connsiteX88-19901" fmla="*/ 1901275 w 3248648"/>
              <a:gd name="connsiteY88-19902" fmla="*/ 208756 h 3496775"/>
              <a:gd name="connsiteX89-19903" fmla="*/ 1931363 w 3248648"/>
              <a:gd name="connsiteY89-19904" fmla="*/ 367315 h 3496775"/>
              <a:gd name="connsiteX90-19905" fmla="*/ 1837294 w 3248648"/>
              <a:gd name="connsiteY90-19906" fmla="*/ 288733 h 3496775"/>
              <a:gd name="connsiteX91-19907" fmla="*/ 1776782 w 3248648"/>
              <a:gd name="connsiteY91-19908" fmla="*/ 138130 h 3496775"/>
              <a:gd name="connsiteX92-19909" fmla="*/ 1812524 w 3248648"/>
              <a:gd name="connsiteY92-19910" fmla="*/ 363351 h 3496775"/>
              <a:gd name="connsiteX93-19911" fmla="*/ 2358415 w 3248648"/>
              <a:gd name="connsiteY93-19912" fmla="*/ 907420 h 3496775"/>
              <a:gd name="connsiteX94-19913" fmla="*/ 2235543 w 3248648"/>
              <a:gd name="connsiteY94-19914" fmla="*/ 830779 h 3496775"/>
              <a:gd name="connsiteX95-19915" fmla="*/ 2065635 w 3248648"/>
              <a:gd name="connsiteY95-19916" fmla="*/ 746314 h 3496775"/>
              <a:gd name="connsiteX96-19917" fmla="*/ 2108531 w 3248648"/>
              <a:gd name="connsiteY96-19918" fmla="*/ 998194 h 3496775"/>
              <a:gd name="connsiteX97-19919" fmla="*/ 2259254 w 3248648"/>
              <a:gd name="connsiteY97-19920" fmla="*/ 1067227 h 3496775"/>
              <a:gd name="connsiteX98-19921" fmla="*/ 2285163 w 3248648"/>
              <a:gd name="connsiteY98-19922" fmla="*/ 1144483 h 3496775"/>
              <a:gd name="connsiteX99-19923" fmla="*/ 2187208 w 3248648"/>
              <a:gd name="connsiteY99-19924" fmla="*/ 1396872 h 3496775"/>
              <a:gd name="connsiteX100-19925" fmla="*/ 1962055 w 3248648"/>
              <a:gd name="connsiteY100-19926" fmla="*/ 1419847 h 3496775"/>
              <a:gd name="connsiteX101-19927" fmla="*/ 1658786 w 3248648"/>
              <a:gd name="connsiteY101-19928" fmla="*/ 1452012 h 3496775"/>
              <a:gd name="connsiteX102-19929" fmla="*/ 514638 w 3248648"/>
              <a:gd name="connsiteY102-19930" fmla="*/ 1433632 h 3496775"/>
              <a:gd name="connsiteX0-19931" fmla="*/ 514638 w 3248648"/>
              <a:gd name="connsiteY0-19932" fmla="*/ 1433632 h 3496775"/>
              <a:gd name="connsiteX1-19933" fmla="*/ 514638 w 3248648"/>
              <a:gd name="connsiteY1-19934" fmla="*/ 1433632 h 3496775"/>
              <a:gd name="connsiteX2-19935" fmla="*/ 202179 w 3248648"/>
              <a:gd name="connsiteY2-19936" fmla="*/ 1603646 h 3496775"/>
              <a:gd name="connsiteX3-19937" fmla="*/ 18380 w 3248648"/>
              <a:gd name="connsiteY3-19938" fmla="*/ 1787445 h 3496775"/>
              <a:gd name="connsiteX4-19939" fmla="*/ 0 w 3248648"/>
              <a:gd name="connsiteY4-19940" fmla="*/ 2063143 h 3496775"/>
              <a:gd name="connsiteX5-19941" fmla="*/ 151635 w 3248648"/>
              <a:gd name="connsiteY5-19942" fmla="*/ 1952864 h 3496775"/>
              <a:gd name="connsiteX6-19943" fmla="*/ 188394 w 3248648"/>
              <a:gd name="connsiteY6-19944" fmla="*/ 2003409 h 3496775"/>
              <a:gd name="connsiteX7-19945" fmla="*/ 202179 w 3248648"/>
              <a:gd name="connsiteY7-19946" fmla="*/ 1856369 h 3496775"/>
              <a:gd name="connsiteX8-19947" fmla="*/ 280294 w 3248648"/>
              <a:gd name="connsiteY8-19948" fmla="*/ 2269917 h 3496775"/>
              <a:gd name="connsiteX9-19949" fmla="*/ 36760 w 3248648"/>
              <a:gd name="connsiteY9-19950" fmla="*/ 2550211 h 3496775"/>
              <a:gd name="connsiteX10-19951" fmla="*/ 45950 w 3248648"/>
              <a:gd name="connsiteY10-19952" fmla="*/ 3363521 h 3496775"/>
              <a:gd name="connsiteX11-19953" fmla="*/ 105685 w 3248648"/>
              <a:gd name="connsiteY11-19954" fmla="*/ 3326761 h 3496775"/>
              <a:gd name="connsiteX12-19955" fmla="*/ 133255 w 3248648"/>
              <a:gd name="connsiteY12-19956" fmla="*/ 3469206 h 3496775"/>
              <a:gd name="connsiteX13-19957" fmla="*/ 298674 w 3248648"/>
              <a:gd name="connsiteY13-19958" fmla="*/ 3464611 h 3496775"/>
              <a:gd name="connsiteX14-19959" fmla="*/ 353813 w 3248648"/>
              <a:gd name="connsiteY14-19960" fmla="*/ 3427851 h 3496775"/>
              <a:gd name="connsiteX15-19961" fmla="*/ 174609 w 3248648"/>
              <a:gd name="connsiteY15-19962" fmla="*/ 3276217 h 3496775"/>
              <a:gd name="connsiteX16-19963" fmla="*/ 170014 w 3248648"/>
              <a:gd name="connsiteY16-19964" fmla="*/ 2720225 h 3496775"/>
              <a:gd name="connsiteX17-19965" fmla="*/ 390573 w 3248648"/>
              <a:gd name="connsiteY17-19966" fmla="*/ 2605350 h 3496775"/>
              <a:gd name="connsiteX18-19967" fmla="*/ 298674 w 3248648"/>
              <a:gd name="connsiteY18-19968" fmla="*/ 2734010 h 3496775"/>
              <a:gd name="connsiteX19-19969" fmla="*/ 680057 w 3248648"/>
              <a:gd name="connsiteY19-19970" fmla="*/ 3294597 h 3496775"/>
              <a:gd name="connsiteX20-19971" fmla="*/ 721411 w 3248648"/>
              <a:gd name="connsiteY20-19972" fmla="*/ 3262432 h 3496775"/>
              <a:gd name="connsiteX21-19973" fmla="*/ 735196 w 3248648"/>
              <a:gd name="connsiteY21-19974" fmla="*/ 3363521 h 3496775"/>
              <a:gd name="connsiteX22-19975" fmla="*/ 928185 w 3248648"/>
              <a:gd name="connsiteY22-19976" fmla="*/ 3363521 h 3496775"/>
              <a:gd name="connsiteX23-19977" fmla="*/ 974135 w 3248648"/>
              <a:gd name="connsiteY23-19978" fmla="*/ 3331356 h 3496775"/>
              <a:gd name="connsiteX24-19979" fmla="*/ 758171 w 3248648"/>
              <a:gd name="connsiteY24-19980" fmla="*/ 3193507 h 3496775"/>
              <a:gd name="connsiteX25-19981" fmla="*/ 510043 w 3248648"/>
              <a:gd name="connsiteY25-19982" fmla="*/ 2821314 h 3496775"/>
              <a:gd name="connsiteX26-19983" fmla="*/ 519233 w 3248648"/>
              <a:gd name="connsiteY26-19984" fmla="*/ 2738605 h 3496775"/>
              <a:gd name="connsiteX27-19985" fmla="*/ 914400 w 3248648"/>
              <a:gd name="connsiteY27-19986" fmla="*/ 2334247 h 3496775"/>
              <a:gd name="connsiteX28-19987" fmla="*/ 1709331 w 3248648"/>
              <a:gd name="connsiteY28-19988" fmla="*/ 2380197 h 3496775"/>
              <a:gd name="connsiteX29-19989" fmla="*/ 1585267 w 3248648"/>
              <a:gd name="connsiteY29-19990" fmla="*/ 3248647 h 3496775"/>
              <a:gd name="connsiteX30-19991" fmla="*/ 1622026 w 3248648"/>
              <a:gd name="connsiteY30-19992" fmla="*/ 3239457 h 3496775"/>
              <a:gd name="connsiteX31-19993" fmla="*/ 1617432 w 3248648"/>
              <a:gd name="connsiteY31-19994" fmla="*/ 3386496 h 3496775"/>
              <a:gd name="connsiteX32-19995" fmla="*/ 1824205 w 3248648"/>
              <a:gd name="connsiteY32-19996" fmla="*/ 3450826 h 3496775"/>
              <a:gd name="connsiteX33-19997" fmla="*/ 1856370 w 3248648"/>
              <a:gd name="connsiteY33-19998" fmla="*/ 3391091 h 3496775"/>
              <a:gd name="connsiteX34-19999" fmla="*/ 1718521 w 3248648"/>
              <a:gd name="connsiteY34-20000" fmla="*/ 3303786 h 3496775"/>
              <a:gd name="connsiteX35-20001" fmla="*/ 1746091 w 3248648"/>
              <a:gd name="connsiteY35-20002" fmla="*/ 2908619 h 3496775"/>
              <a:gd name="connsiteX36-20003" fmla="*/ 1870155 w 3248648"/>
              <a:gd name="connsiteY36-20004" fmla="*/ 2623730 h 3496775"/>
              <a:gd name="connsiteX37-20005" fmla="*/ 1975840 w 3248648"/>
              <a:gd name="connsiteY37-20006" fmla="*/ 2844289 h 3496775"/>
              <a:gd name="connsiteX38-20007" fmla="*/ 2058549 w 3248648"/>
              <a:gd name="connsiteY38-20008" fmla="*/ 3060253 h 3496775"/>
              <a:gd name="connsiteX39-20009" fmla="*/ 2104499 w 3248648"/>
              <a:gd name="connsiteY39-20010" fmla="*/ 3358926 h 3496775"/>
              <a:gd name="connsiteX40-20011" fmla="*/ 2141259 w 3248648"/>
              <a:gd name="connsiteY40-20012" fmla="*/ 3326761 h 3496775"/>
              <a:gd name="connsiteX41-20013" fmla="*/ 2168828 w 3248648"/>
              <a:gd name="connsiteY41-20014" fmla="*/ 3496775 h 3496775"/>
              <a:gd name="connsiteX42-20015" fmla="*/ 2325058 w 3248648"/>
              <a:gd name="connsiteY42-20016" fmla="*/ 3496775 h 3496775"/>
              <a:gd name="connsiteX43-20017" fmla="*/ 2380197 w 3248648"/>
              <a:gd name="connsiteY43-20018" fmla="*/ 3455421 h 3496775"/>
              <a:gd name="connsiteX44-20019" fmla="*/ 2219373 w 3248648"/>
              <a:gd name="connsiteY44-20020" fmla="*/ 3358926 h 3496775"/>
              <a:gd name="connsiteX45-20021" fmla="*/ 2145854 w 3248648"/>
              <a:gd name="connsiteY45-20022" fmla="*/ 3087823 h 3496775"/>
              <a:gd name="connsiteX46-20023" fmla="*/ 2072334 w 3248648"/>
              <a:gd name="connsiteY46-20024" fmla="*/ 2609945 h 3496775"/>
              <a:gd name="connsiteX47-20025" fmla="*/ 2072334 w 3248648"/>
              <a:gd name="connsiteY47-20026" fmla="*/ 2357222 h 3496775"/>
              <a:gd name="connsiteX48-20027" fmla="*/ 2348033 w 3248648"/>
              <a:gd name="connsiteY48-20028" fmla="*/ 2173423 h 3496775"/>
              <a:gd name="connsiteX49-20029" fmla="*/ 2609946 w 3248648"/>
              <a:gd name="connsiteY49-20030" fmla="*/ 1787445 h 3496775"/>
              <a:gd name="connsiteX50-20031" fmla="*/ 2651301 w 3248648"/>
              <a:gd name="connsiteY50-20032" fmla="*/ 1438227 h 3496775"/>
              <a:gd name="connsiteX51-20033" fmla="*/ 2798340 w 3248648"/>
              <a:gd name="connsiteY51-20034" fmla="*/ 1387682 h 3496775"/>
              <a:gd name="connsiteX52-20035" fmla="*/ 2779960 w 3248648"/>
              <a:gd name="connsiteY52-20036" fmla="*/ 1291187 h 3496775"/>
              <a:gd name="connsiteX53-20037" fmla="*/ 2770770 w 3248648"/>
              <a:gd name="connsiteY53-20038" fmla="*/ 1231453 h 3496775"/>
              <a:gd name="connsiteX54-20039" fmla="*/ 2775365 w 3248648"/>
              <a:gd name="connsiteY54-20040" fmla="*/ 1102793 h 3496775"/>
              <a:gd name="connsiteX55-20041" fmla="*/ 2853480 w 3248648"/>
              <a:gd name="connsiteY55-20042" fmla="*/ 1185503 h 3496775"/>
              <a:gd name="connsiteX56-20043" fmla="*/ 2807530 w 3248648"/>
              <a:gd name="connsiteY56-20044" fmla="*/ 1066034 h 3496775"/>
              <a:gd name="connsiteX57-20045" fmla="*/ 2835100 w 3248648"/>
              <a:gd name="connsiteY57-20046" fmla="*/ 1020084 h 3496775"/>
              <a:gd name="connsiteX58-20047" fmla="*/ 2986734 w 3248648"/>
              <a:gd name="connsiteY58-20048" fmla="*/ 771955 h 3496775"/>
              <a:gd name="connsiteX59-20049" fmla="*/ 2729415 w 3248648"/>
              <a:gd name="connsiteY59-20050" fmla="*/ 868450 h 3496775"/>
              <a:gd name="connsiteX60-20051" fmla="*/ 3074039 w 3248648"/>
              <a:gd name="connsiteY60-20052" fmla="*/ 496257 h 3496775"/>
              <a:gd name="connsiteX61-20053" fmla="*/ 3248648 w 3248648"/>
              <a:gd name="connsiteY61-20054" fmla="*/ 27569 h 3496775"/>
              <a:gd name="connsiteX62-20055" fmla="*/ 3119988 w 3248648"/>
              <a:gd name="connsiteY62-20056" fmla="*/ 312458 h 3496775"/>
              <a:gd name="connsiteX63-20057" fmla="*/ 3074039 w 3248648"/>
              <a:gd name="connsiteY63-20058" fmla="*/ 27569 h 3496775"/>
              <a:gd name="connsiteX64-20059" fmla="*/ 3046469 w 3248648"/>
              <a:gd name="connsiteY64-20060" fmla="*/ 385977 h 3496775"/>
              <a:gd name="connsiteX65-20061" fmla="*/ 2968354 w 3248648"/>
              <a:gd name="connsiteY65-20062" fmla="*/ 464092 h 3496775"/>
              <a:gd name="connsiteX66-20063" fmla="*/ 2844290 w 3248648"/>
              <a:gd name="connsiteY66-20064" fmla="*/ 73519 h 3496775"/>
              <a:gd name="connsiteX67-20065" fmla="*/ 2876455 w 3248648"/>
              <a:gd name="connsiteY67-20066" fmla="*/ 523827 h 3496775"/>
              <a:gd name="connsiteX68-20067" fmla="*/ 2715630 w 3248648"/>
              <a:gd name="connsiteY68-20068" fmla="*/ 730601 h 3496775"/>
              <a:gd name="connsiteX69-20069" fmla="*/ 2660491 w 3248648"/>
              <a:gd name="connsiteY69-20070" fmla="*/ 583561 h 3496775"/>
              <a:gd name="connsiteX70-20071" fmla="*/ 2660491 w 3248648"/>
              <a:gd name="connsiteY70-20072" fmla="*/ 441117 h 3496775"/>
              <a:gd name="connsiteX71-20073" fmla="*/ 2586971 w 3248648"/>
              <a:gd name="connsiteY71-20074" fmla="*/ 643296 h 3496775"/>
              <a:gd name="connsiteX72-20075" fmla="*/ 2637516 w 3248648"/>
              <a:gd name="connsiteY72-20076" fmla="*/ 776550 h 3496775"/>
              <a:gd name="connsiteX73-20077" fmla="*/ 2632921 w 3248648"/>
              <a:gd name="connsiteY73-20078" fmla="*/ 836285 h 3496775"/>
              <a:gd name="connsiteX74-20079" fmla="*/ 2481287 w 3248648"/>
              <a:gd name="connsiteY74-20080" fmla="*/ 854665 h 3496775"/>
              <a:gd name="connsiteX75-20081" fmla="*/ 2393982 w 3248648"/>
              <a:gd name="connsiteY75-20082" fmla="*/ 753575 h 3496775"/>
              <a:gd name="connsiteX76-20083" fmla="*/ 2447929 w 3248648"/>
              <a:gd name="connsiteY76-20084" fmla="*/ 605344 h 3496775"/>
              <a:gd name="connsiteX77-20085" fmla="*/ 2420079 w 3248648"/>
              <a:gd name="connsiteY77-20086" fmla="*/ 458586 h 3496775"/>
              <a:gd name="connsiteX78-20087" fmla="*/ 2330389 w 3248648"/>
              <a:gd name="connsiteY78-20088" fmla="*/ 702575 h 3496775"/>
              <a:gd name="connsiteX79-20089" fmla="*/ 2045501 w 3248648"/>
              <a:gd name="connsiteY79-20090" fmla="*/ 470160 h 3496775"/>
              <a:gd name="connsiteX80-20091" fmla="*/ 2079139 w 3248648"/>
              <a:gd name="connsiteY80-20092" fmla="*/ 379171 h 3496775"/>
              <a:gd name="connsiteX81-20093" fmla="*/ 2305379 w 3248648"/>
              <a:gd name="connsiteY81-20094" fmla="*/ 238764 h 3496775"/>
              <a:gd name="connsiteX82-20095" fmla="*/ 2167863 w 3248648"/>
              <a:gd name="connsiteY82-20096" fmla="*/ 296731 h 3496775"/>
              <a:gd name="connsiteX83-20097" fmla="*/ 2035574 w 3248648"/>
              <a:gd name="connsiteY83-20098" fmla="*/ 307863 h 3496775"/>
              <a:gd name="connsiteX84-20099" fmla="*/ 2047899 w 3248648"/>
              <a:gd name="connsiteY84-20100" fmla="*/ 174099 h 3496775"/>
              <a:gd name="connsiteX85-20101" fmla="*/ 2126456 w 3248648"/>
              <a:gd name="connsiteY85-20102" fmla="*/ 0 h 3496775"/>
              <a:gd name="connsiteX86-20103" fmla="*/ 1966650 w 3248648"/>
              <a:gd name="connsiteY86-20104" fmla="*/ 257318 h 3496775"/>
              <a:gd name="connsiteX87-20105" fmla="*/ 1936870 w 3248648"/>
              <a:gd name="connsiteY87-20106" fmla="*/ 32164 h 3496775"/>
              <a:gd name="connsiteX88-20107" fmla="*/ 1901275 w 3248648"/>
              <a:gd name="connsiteY88-20108" fmla="*/ 208756 h 3496775"/>
              <a:gd name="connsiteX89-20109" fmla="*/ 1931363 w 3248648"/>
              <a:gd name="connsiteY89-20110" fmla="*/ 367315 h 3496775"/>
              <a:gd name="connsiteX90-20111" fmla="*/ 1837294 w 3248648"/>
              <a:gd name="connsiteY90-20112" fmla="*/ 288733 h 3496775"/>
              <a:gd name="connsiteX91-20113" fmla="*/ 1776782 w 3248648"/>
              <a:gd name="connsiteY91-20114" fmla="*/ 138130 h 3496775"/>
              <a:gd name="connsiteX92-20115" fmla="*/ 1812524 w 3248648"/>
              <a:gd name="connsiteY92-20116" fmla="*/ 363351 h 3496775"/>
              <a:gd name="connsiteX93-20117" fmla="*/ 2358415 w 3248648"/>
              <a:gd name="connsiteY93-20118" fmla="*/ 907420 h 3496775"/>
              <a:gd name="connsiteX94-20119" fmla="*/ 2235543 w 3248648"/>
              <a:gd name="connsiteY94-20120" fmla="*/ 830779 h 3496775"/>
              <a:gd name="connsiteX95-20121" fmla="*/ 2065635 w 3248648"/>
              <a:gd name="connsiteY95-20122" fmla="*/ 746314 h 3496775"/>
              <a:gd name="connsiteX96-20123" fmla="*/ 2108531 w 3248648"/>
              <a:gd name="connsiteY96-20124" fmla="*/ 998194 h 3496775"/>
              <a:gd name="connsiteX97-20125" fmla="*/ 2259254 w 3248648"/>
              <a:gd name="connsiteY97-20126" fmla="*/ 1067227 h 3496775"/>
              <a:gd name="connsiteX98-20127" fmla="*/ 2285163 w 3248648"/>
              <a:gd name="connsiteY98-20128" fmla="*/ 1144483 h 3496775"/>
              <a:gd name="connsiteX99-20129" fmla="*/ 2187208 w 3248648"/>
              <a:gd name="connsiteY99-20130" fmla="*/ 1396872 h 3496775"/>
              <a:gd name="connsiteX100-20131" fmla="*/ 1962055 w 3248648"/>
              <a:gd name="connsiteY100-20132" fmla="*/ 1419847 h 3496775"/>
              <a:gd name="connsiteX101-20133" fmla="*/ 1658786 w 3248648"/>
              <a:gd name="connsiteY101-20134" fmla="*/ 1452012 h 3496775"/>
              <a:gd name="connsiteX102-20135" fmla="*/ 514638 w 3248648"/>
              <a:gd name="connsiteY102-20136" fmla="*/ 1433632 h 3496775"/>
              <a:gd name="connsiteX0-20137" fmla="*/ 514638 w 3248648"/>
              <a:gd name="connsiteY0-20138" fmla="*/ 1433632 h 3496775"/>
              <a:gd name="connsiteX1-20139" fmla="*/ 514638 w 3248648"/>
              <a:gd name="connsiteY1-20140" fmla="*/ 1433632 h 3496775"/>
              <a:gd name="connsiteX2-20141" fmla="*/ 202179 w 3248648"/>
              <a:gd name="connsiteY2-20142" fmla="*/ 1603646 h 3496775"/>
              <a:gd name="connsiteX3-20143" fmla="*/ 18380 w 3248648"/>
              <a:gd name="connsiteY3-20144" fmla="*/ 1787445 h 3496775"/>
              <a:gd name="connsiteX4-20145" fmla="*/ 0 w 3248648"/>
              <a:gd name="connsiteY4-20146" fmla="*/ 2063143 h 3496775"/>
              <a:gd name="connsiteX5-20147" fmla="*/ 151635 w 3248648"/>
              <a:gd name="connsiteY5-20148" fmla="*/ 1952864 h 3496775"/>
              <a:gd name="connsiteX6-20149" fmla="*/ 188394 w 3248648"/>
              <a:gd name="connsiteY6-20150" fmla="*/ 2003409 h 3496775"/>
              <a:gd name="connsiteX7-20151" fmla="*/ 202179 w 3248648"/>
              <a:gd name="connsiteY7-20152" fmla="*/ 1856369 h 3496775"/>
              <a:gd name="connsiteX8-20153" fmla="*/ 280294 w 3248648"/>
              <a:gd name="connsiteY8-20154" fmla="*/ 2269917 h 3496775"/>
              <a:gd name="connsiteX9-20155" fmla="*/ 36760 w 3248648"/>
              <a:gd name="connsiteY9-20156" fmla="*/ 2550211 h 3496775"/>
              <a:gd name="connsiteX10-20157" fmla="*/ 45950 w 3248648"/>
              <a:gd name="connsiteY10-20158" fmla="*/ 3363521 h 3496775"/>
              <a:gd name="connsiteX11-20159" fmla="*/ 105685 w 3248648"/>
              <a:gd name="connsiteY11-20160" fmla="*/ 3326761 h 3496775"/>
              <a:gd name="connsiteX12-20161" fmla="*/ 133255 w 3248648"/>
              <a:gd name="connsiteY12-20162" fmla="*/ 3469206 h 3496775"/>
              <a:gd name="connsiteX13-20163" fmla="*/ 298674 w 3248648"/>
              <a:gd name="connsiteY13-20164" fmla="*/ 3464611 h 3496775"/>
              <a:gd name="connsiteX14-20165" fmla="*/ 353813 w 3248648"/>
              <a:gd name="connsiteY14-20166" fmla="*/ 3427851 h 3496775"/>
              <a:gd name="connsiteX15-20167" fmla="*/ 174609 w 3248648"/>
              <a:gd name="connsiteY15-20168" fmla="*/ 3276217 h 3496775"/>
              <a:gd name="connsiteX16-20169" fmla="*/ 170014 w 3248648"/>
              <a:gd name="connsiteY16-20170" fmla="*/ 2720225 h 3496775"/>
              <a:gd name="connsiteX17-20171" fmla="*/ 390573 w 3248648"/>
              <a:gd name="connsiteY17-20172" fmla="*/ 2605350 h 3496775"/>
              <a:gd name="connsiteX18-20173" fmla="*/ 298674 w 3248648"/>
              <a:gd name="connsiteY18-20174" fmla="*/ 2734010 h 3496775"/>
              <a:gd name="connsiteX19-20175" fmla="*/ 680057 w 3248648"/>
              <a:gd name="connsiteY19-20176" fmla="*/ 3294597 h 3496775"/>
              <a:gd name="connsiteX20-20177" fmla="*/ 721411 w 3248648"/>
              <a:gd name="connsiteY20-20178" fmla="*/ 3262432 h 3496775"/>
              <a:gd name="connsiteX21-20179" fmla="*/ 735196 w 3248648"/>
              <a:gd name="connsiteY21-20180" fmla="*/ 3363521 h 3496775"/>
              <a:gd name="connsiteX22-20181" fmla="*/ 928185 w 3248648"/>
              <a:gd name="connsiteY22-20182" fmla="*/ 3363521 h 3496775"/>
              <a:gd name="connsiteX23-20183" fmla="*/ 974135 w 3248648"/>
              <a:gd name="connsiteY23-20184" fmla="*/ 3331356 h 3496775"/>
              <a:gd name="connsiteX24-20185" fmla="*/ 758171 w 3248648"/>
              <a:gd name="connsiteY24-20186" fmla="*/ 3193507 h 3496775"/>
              <a:gd name="connsiteX25-20187" fmla="*/ 510043 w 3248648"/>
              <a:gd name="connsiteY25-20188" fmla="*/ 2821314 h 3496775"/>
              <a:gd name="connsiteX26-20189" fmla="*/ 519233 w 3248648"/>
              <a:gd name="connsiteY26-20190" fmla="*/ 2738605 h 3496775"/>
              <a:gd name="connsiteX27-20191" fmla="*/ 914400 w 3248648"/>
              <a:gd name="connsiteY27-20192" fmla="*/ 2334247 h 3496775"/>
              <a:gd name="connsiteX28-20193" fmla="*/ 1709331 w 3248648"/>
              <a:gd name="connsiteY28-20194" fmla="*/ 2380197 h 3496775"/>
              <a:gd name="connsiteX29-20195" fmla="*/ 1585267 w 3248648"/>
              <a:gd name="connsiteY29-20196" fmla="*/ 3248647 h 3496775"/>
              <a:gd name="connsiteX30-20197" fmla="*/ 1622026 w 3248648"/>
              <a:gd name="connsiteY30-20198" fmla="*/ 3239457 h 3496775"/>
              <a:gd name="connsiteX31-20199" fmla="*/ 1617432 w 3248648"/>
              <a:gd name="connsiteY31-20200" fmla="*/ 3386496 h 3496775"/>
              <a:gd name="connsiteX32-20201" fmla="*/ 1824205 w 3248648"/>
              <a:gd name="connsiteY32-20202" fmla="*/ 3450826 h 3496775"/>
              <a:gd name="connsiteX33-20203" fmla="*/ 1856370 w 3248648"/>
              <a:gd name="connsiteY33-20204" fmla="*/ 3391091 h 3496775"/>
              <a:gd name="connsiteX34-20205" fmla="*/ 1718521 w 3248648"/>
              <a:gd name="connsiteY34-20206" fmla="*/ 3303786 h 3496775"/>
              <a:gd name="connsiteX35-20207" fmla="*/ 1746091 w 3248648"/>
              <a:gd name="connsiteY35-20208" fmla="*/ 2908619 h 3496775"/>
              <a:gd name="connsiteX36-20209" fmla="*/ 1870155 w 3248648"/>
              <a:gd name="connsiteY36-20210" fmla="*/ 2623730 h 3496775"/>
              <a:gd name="connsiteX37-20211" fmla="*/ 1975840 w 3248648"/>
              <a:gd name="connsiteY37-20212" fmla="*/ 2844289 h 3496775"/>
              <a:gd name="connsiteX38-20213" fmla="*/ 2058549 w 3248648"/>
              <a:gd name="connsiteY38-20214" fmla="*/ 3060253 h 3496775"/>
              <a:gd name="connsiteX39-20215" fmla="*/ 2104499 w 3248648"/>
              <a:gd name="connsiteY39-20216" fmla="*/ 3358926 h 3496775"/>
              <a:gd name="connsiteX40-20217" fmla="*/ 2141259 w 3248648"/>
              <a:gd name="connsiteY40-20218" fmla="*/ 3326761 h 3496775"/>
              <a:gd name="connsiteX41-20219" fmla="*/ 2168828 w 3248648"/>
              <a:gd name="connsiteY41-20220" fmla="*/ 3496775 h 3496775"/>
              <a:gd name="connsiteX42-20221" fmla="*/ 2325058 w 3248648"/>
              <a:gd name="connsiteY42-20222" fmla="*/ 3496775 h 3496775"/>
              <a:gd name="connsiteX43-20223" fmla="*/ 2380197 w 3248648"/>
              <a:gd name="connsiteY43-20224" fmla="*/ 3455421 h 3496775"/>
              <a:gd name="connsiteX44-20225" fmla="*/ 2219373 w 3248648"/>
              <a:gd name="connsiteY44-20226" fmla="*/ 3358926 h 3496775"/>
              <a:gd name="connsiteX45-20227" fmla="*/ 2145854 w 3248648"/>
              <a:gd name="connsiteY45-20228" fmla="*/ 3087823 h 3496775"/>
              <a:gd name="connsiteX46-20229" fmla="*/ 2072334 w 3248648"/>
              <a:gd name="connsiteY46-20230" fmla="*/ 2609945 h 3496775"/>
              <a:gd name="connsiteX47-20231" fmla="*/ 2072334 w 3248648"/>
              <a:gd name="connsiteY47-20232" fmla="*/ 2357222 h 3496775"/>
              <a:gd name="connsiteX48-20233" fmla="*/ 2348033 w 3248648"/>
              <a:gd name="connsiteY48-20234" fmla="*/ 2173423 h 3496775"/>
              <a:gd name="connsiteX49-20235" fmla="*/ 2609946 w 3248648"/>
              <a:gd name="connsiteY49-20236" fmla="*/ 1787445 h 3496775"/>
              <a:gd name="connsiteX50-20237" fmla="*/ 2651301 w 3248648"/>
              <a:gd name="connsiteY50-20238" fmla="*/ 1438227 h 3496775"/>
              <a:gd name="connsiteX51-20239" fmla="*/ 2798340 w 3248648"/>
              <a:gd name="connsiteY51-20240" fmla="*/ 1387682 h 3496775"/>
              <a:gd name="connsiteX52-20241" fmla="*/ 2779960 w 3248648"/>
              <a:gd name="connsiteY52-20242" fmla="*/ 1291187 h 3496775"/>
              <a:gd name="connsiteX53-20243" fmla="*/ 2770770 w 3248648"/>
              <a:gd name="connsiteY53-20244" fmla="*/ 1231453 h 3496775"/>
              <a:gd name="connsiteX54-20245" fmla="*/ 2775365 w 3248648"/>
              <a:gd name="connsiteY54-20246" fmla="*/ 1102793 h 3496775"/>
              <a:gd name="connsiteX55-20247" fmla="*/ 2853480 w 3248648"/>
              <a:gd name="connsiteY55-20248" fmla="*/ 1185503 h 3496775"/>
              <a:gd name="connsiteX56-20249" fmla="*/ 2807530 w 3248648"/>
              <a:gd name="connsiteY56-20250" fmla="*/ 1066034 h 3496775"/>
              <a:gd name="connsiteX57-20251" fmla="*/ 2835100 w 3248648"/>
              <a:gd name="connsiteY57-20252" fmla="*/ 1020084 h 3496775"/>
              <a:gd name="connsiteX58-20253" fmla="*/ 2986734 w 3248648"/>
              <a:gd name="connsiteY58-20254" fmla="*/ 771955 h 3496775"/>
              <a:gd name="connsiteX59-20255" fmla="*/ 2729415 w 3248648"/>
              <a:gd name="connsiteY59-20256" fmla="*/ 868450 h 3496775"/>
              <a:gd name="connsiteX60-20257" fmla="*/ 3074039 w 3248648"/>
              <a:gd name="connsiteY60-20258" fmla="*/ 496257 h 3496775"/>
              <a:gd name="connsiteX61-20259" fmla="*/ 3248648 w 3248648"/>
              <a:gd name="connsiteY61-20260" fmla="*/ 27569 h 3496775"/>
              <a:gd name="connsiteX62-20261" fmla="*/ 3119988 w 3248648"/>
              <a:gd name="connsiteY62-20262" fmla="*/ 312458 h 3496775"/>
              <a:gd name="connsiteX63-20263" fmla="*/ 3074039 w 3248648"/>
              <a:gd name="connsiteY63-20264" fmla="*/ 27569 h 3496775"/>
              <a:gd name="connsiteX64-20265" fmla="*/ 3046469 w 3248648"/>
              <a:gd name="connsiteY64-20266" fmla="*/ 385977 h 3496775"/>
              <a:gd name="connsiteX65-20267" fmla="*/ 2968354 w 3248648"/>
              <a:gd name="connsiteY65-20268" fmla="*/ 464092 h 3496775"/>
              <a:gd name="connsiteX66-20269" fmla="*/ 2844290 w 3248648"/>
              <a:gd name="connsiteY66-20270" fmla="*/ 73519 h 3496775"/>
              <a:gd name="connsiteX67-20271" fmla="*/ 2876455 w 3248648"/>
              <a:gd name="connsiteY67-20272" fmla="*/ 523827 h 3496775"/>
              <a:gd name="connsiteX68-20273" fmla="*/ 2715630 w 3248648"/>
              <a:gd name="connsiteY68-20274" fmla="*/ 730601 h 3496775"/>
              <a:gd name="connsiteX69-20275" fmla="*/ 2660491 w 3248648"/>
              <a:gd name="connsiteY69-20276" fmla="*/ 583561 h 3496775"/>
              <a:gd name="connsiteX70-20277" fmla="*/ 2660491 w 3248648"/>
              <a:gd name="connsiteY70-20278" fmla="*/ 441117 h 3496775"/>
              <a:gd name="connsiteX71-20279" fmla="*/ 2586971 w 3248648"/>
              <a:gd name="connsiteY71-20280" fmla="*/ 643296 h 3496775"/>
              <a:gd name="connsiteX72-20281" fmla="*/ 2637516 w 3248648"/>
              <a:gd name="connsiteY72-20282" fmla="*/ 776550 h 3496775"/>
              <a:gd name="connsiteX73-20283" fmla="*/ 2632921 w 3248648"/>
              <a:gd name="connsiteY73-20284" fmla="*/ 836285 h 3496775"/>
              <a:gd name="connsiteX74-20285" fmla="*/ 2481287 w 3248648"/>
              <a:gd name="connsiteY74-20286" fmla="*/ 854665 h 3496775"/>
              <a:gd name="connsiteX75-20287" fmla="*/ 2393982 w 3248648"/>
              <a:gd name="connsiteY75-20288" fmla="*/ 753575 h 3496775"/>
              <a:gd name="connsiteX76-20289" fmla="*/ 2447929 w 3248648"/>
              <a:gd name="connsiteY76-20290" fmla="*/ 605344 h 3496775"/>
              <a:gd name="connsiteX77-20291" fmla="*/ 2420079 w 3248648"/>
              <a:gd name="connsiteY77-20292" fmla="*/ 458586 h 3496775"/>
              <a:gd name="connsiteX78-20293" fmla="*/ 2330389 w 3248648"/>
              <a:gd name="connsiteY78-20294" fmla="*/ 702575 h 3496775"/>
              <a:gd name="connsiteX79-20295" fmla="*/ 2045501 w 3248648"/>
              <a:gd name="connsiteY79-20296" fmla="*/ 470160 h 3496775"/>
              <a:gd name="connsiteX80-20297" fmla="*/ 2079139 w 3248648"/>
              <a:gd name="connsiteY80-20298" fmla="*/ 379171 h 3496775"/>
              <a:gd name="connsiteX81-20299" fmla="*/ 2305379 w 3248648"/>
              <a:gd name="connsiteY81-20300" fmla="*/ 238764 h 3496775"/>
              <a:gd name="connsiteX82-20301" fmla="*/ 2167863 w 3248648"/>
              <a:gd name="connsiteY82-20302" fmla="*/ 296731 h 3496775"/>
              <a:gd name="connsiteX83-20303" fmla="*/ 2035574 w 3248648"/>
              <a:gd name="connsiteY83-20304" fmla="*/ 307863 h 3496775"/>
              <a:gd name="connsiteX84-20305" fmla="*/ 2047899 w 3248648"/>
              <a:gd name="connsiteY84-20306" fmla="*/ 174099 h 3496775"/>
              <a:gd name="connsiteX85-20307" fmla="*/ 2126456 w 3248648"/>
              <a:gd name="connsiteY85-20308" fmla="*/ 0 h 3496775"/>
              <a:gd name="connsiteX86-20309" fmla="*/ 1966650 w 3248648"/>
              <a:gd name="connsiteY86-20310" fmla="*/ 257318 h 3496775"/>
              <a:gd name="connsiteX87-20311" fmla="*/ 1936870 w 3248648"/>
              <a:gd name="connsiteY87-20312" fmla="*/ 32164 h 3496775"/>
              <a:gd name="connsiteX88-20313" fmla="*/ 1901275 w 3248648"/>
              <a:gd name="connsiteY88-20314" fmla="*/ 208756 h 3496775"/>
              <a:gd name="connsiteX89-20315" fmla="*/ 1931363 w 3248648"/>
              <a:gd name="connsiteY89-20316" fmla="*/ 367315 h 3496775"/>
              <a:gd name="connsiteX90-20317" fmla="*/ 1837294 w 3248648"/>
              <a:gd name="connsiteY90-20318" fmla="*/ 288733 h 3496775"/>
              <a:gd name="connsiteX91-20319" fmla="*/ 1776782 w 3248648"/>
              <a:gd name="connsiteY91-20320" fmla="*/ 138130 h 3496775"/>
              <a:gd name="connsiteX92-20321" fmla="*/ 1812524 w 3248648"/>
              <a:gd name="connsiteY92-20322" fmla="*/ 363351 h 3496775"/>
              <a:gd name="connsiteX93-20323" fmla="*/ 2358415 w 3248648"/>
              <a:gd name="connsiteY93-20324" fmla="*/ 907420 h 3496775"/>
              <a:gd name="connsiteX94-20325" fmla="*/ 2235543 w 3248648"/>
              <a:gd name="connsiteY94-20326" fmla="*/ 830779 h 3496775"/>
              <a:gd name="connsiteX95-20327" fmla="*/ 2065635 w 3248648"/>
              <a:gd name="connsiteY95-20328" fmla="*/ 746314 h 3496775"/>
              <a:gd name="connsiteX96-20329" fmla="*/ 2108531 w 3248648"/>
              <a:gd name="connsiteY96-20330" fmla="*/ 998194 h 3496775"/>
              <a:gd name="connsiteX97-20331" fmla="*/ 2259254 w 3248648"/>
              <a:gd name="connsiteY97-20332" fmla="*/ 1067227 h 3496775"/>
              <a:gd name="connsiteX98-20333" fmla="*/ 2285163 w 3248648"/>
              <a:gd name="connsiteY98-20334" fmla="*/ 1144483 h 3496775"/>
              <a:gd name="connsiteX99-20335" fmla="*/ 2187208 w 3248648"/>
              <a:gd name="connsiteY99-20336" fmla="*/ 1396872 h 3496775"/>
              <a:gd name="connsiteX100-20337" fmla="*/ 1962055 w 3248648"/>
              <a:gd name="connsiteY100-20338" fmla="*/ 1419847 h 3496775"/>
              <a:gd name="connsiteX101-20339" fmla="*/ 1658786 w 3248648"/>
              <a:gd name="connsiteY101-20340" fmla="*/ 1452012 h 3496775"/>
              <a:gd name="connsiteX102-20341" fmla="*/ 514638 w 3248648"/>
              <a:gd name="connsiteY102-20342" fmla="*/ 1433632 h 3496775"/>
              <a:gd name="connsiteX0-20343" fmla="*/ 514638 w 3248648"/>
              <a:gd name="connsiteY0-20344" fmla="*/ 1433632 h 3496775"/>
              <a:gd name="connsiteX1-20345" fmla="*/ 514638 w 3248648"/>
              <a:gd name="connsiteY1-20346" fmla="*/ 1433632 h 3496775"/>
              <a:gd name="connsiteX2-20347" fmla="*/ 202179 w 3248648"/>
              <a:gd name="connsiteY2-20348" fmla="*/ 1603646 h 3496775"/>
              <a:gd name="connsiteX3-20349" fmla="*/ 18380 w 3248648"/>
              <a:gd name="connsiteY3-20350" fmla="*/ 1787445 h 3496775"/>
              <a:gd name="connsiteX4-20351" fmla="*/ 0 w 3248648"/>
              <a:gd name="connsiteY4-20352" fmla="*/ 2063143 h 3496775"/>
              <a:gd name="connsiteX5-20353" fmla="*/ 151635 w 3248648"/>
              <a:gd name="connsiteY5-20354" fmla="*/ 1952864 h 3496775"/>
              <a:gd name="connsiteX6-20355" fmla="*/ 188394 w 3248648"/>
              <a:gd name="connsiteY6-20356" fmla="*/ 2003409 h 3496775"/>
              <a:gd name="connsiteX7-20357" fmla="*/ 202179 w 3248648"/>
              <a:gd name="connsiteY7-20358" fmla="*/ 1856369 h 3496775"/>
              <a:gd name="connsiteX8-20359" fmla="*/ 280294 w 3248648"/>
              <a:gd name="connsiteY8-20360" fmla="*/ 2269917 h 3496775"/>
              <a:gd name="connsiteX9-20361" fmla="*/ 36760 w 3248648"/>
              <a:gd name="connsiteY9-20362" fmla="*/ 2550211 h 3496775"/>
              <a:gd name="connsiteX10-20363" fmla="*/ 45950 w 3248648"/>
              <a:gd name="connsiteY10-20364" fmla="*/ 3363521 h 3496775"/>
              <a:gd name="connsiteX11-20365" fmla="*/ 105685 w 3248648"/>
              <a:gd name="connsiteY11-20366" fmla="*/ 3326761 h 3496775"/>
              <a:gd name="connsiteX12-20367" fmla="*/ 133255 w 3248648"/>
              <a:gd name="connsiteY12-20368" fmla="*/ 3469206 h 3496775"/>
              <a:gd name="connsiteX13-20369" fmla="*/ 298674 w 3248648"/>
              <a:gd name="connsiteY13-20370" fmla="*/ 3464611 h 3496775"/>
              <a:gd name="connsiteX14-20371" fmla="*/ 353813 w 3248648"/>
              <a:gd name="connsiteY14-20372" fmla="*/ 3427851 h 3496775"/>
              <a:gd name="connsiteX15-20373" fmla="*/ 174609 w 3248648"/>
              <a:gd name="connsiteY15-20374" fmla="*/ 3276217 h 3496775"/>
              <a:gd name="connsiteX16-20375" fmla="*/ 170014 w 3248648"/>
              <a:gd name="connsiteY16-20376" fmla="*/ 2720225 h 3496775"/>
              <a:gd name="connsiteX17-20377" fmla="*/ 390573 w 3248648"/>
              <a:gd name="connsiteY17-20378" fmla="*/ 2605350 h 3496775"/>
              <a:gd name="connsiteX18-20379" fmla="*/ 298674 w 3248648"/>
              <a:gd name="connsiteY18-20380" fmla="*/ 2734010 h 3496775"/>
              <a:gd name="connsiteX19-20381" fmla="*/ 680057 w 3248648"/>
              <a:gd name="connsiteY19-20382" fmla="*/ 3294597 h 3496775"/>
              <a:gd name="connsiteX20-20383" fmla="*/ 721411 w 3248648"/>
              <a:gd name="connsiteY20-20384" fmla="*/ 3262432 h 3496775"/>
              <a:gd name="connsiteX21-20385" fmla="*/ 735196 w 3248648"/>
              <a:gd name="connsiteY21-20386" fmla="*/ 3363521 h 3496775"/>
              <a:gd name="connsiteX22-20387" fmla="*/ 928185 w 3248648"/>
              <a:gd name="connsiteY22-20388" fmla="*/ 3363521 h 3496775"/>
              <a:gd name="connsiteX23-20389" fmla="*/ 974135 w 3248648"/>
              <a:gd name="connsiteY23-20390" fmla="*/ 3331356 h 3496775"/>
              <a:gd name="connsiteX24-20391" fmla="*/ 758171 w 3248648"/>
              <a:gd name="connsiteY24-20392" fmla="*/ 3193507 h 3496775"/>
              <a:gd name="connsiteX25-20393" fmla="*/ 510043 w 3248648"/>
              <a:gd name="connsiteY25-20394" fmla="*/ 2821314 h 3496775"/>
              <a:gd name="connsiteX26-20395" fmla="*/ 519233 w 3248648"/>
              <a:gd name="connsiteY26-20396" fmla="*/ 2738605 h 3496775"/>
              <a:gd name="connsiteX27-20397" fmla="*/ 914400 w 3248648"/>
              <a:gd name="connsiteY27-20398" fmla="*/ 2334247 h 3496775"/>
              <a:gd name="connsiteX28-20399" fmla="*/ 1709331 w 3248648"/>
              <a:gd name="connsiteY28-20400" fmla="*/ 2380197 h 3496775"/>
              <a:gd name="connsiteX29-20401" fmla="*/ 1585267 w 3248648"/>
              <a:gd name="connsiteY29-20402" fmla="*/ 3248647 h 3496775"/>
              <a:gd name="connsiteX30-20403" fmla="*/ 1622026 w 3248648"/>
              <a:gd name="connsiteY30-20404" fmla="*/ 3239457 h 3496775"/>
              <a:gd name="connsiteX31-20405" fmla="*/ 1617432 w 3248648"/>
              <a:gd name="connsiteY31-20406" fmla="*/ 3386496 h 3496775"/>
              <a:gd name="connsiteX32-20407" fmla="*/ 1824205 w 3248648"/>
              <a:gd name="connsiteY32-20408" fmla="*/ 3450826 h 3496775"/>
              <a:gd name="connsiteX33-20409" fmla="*/ 1856370 w 3248648"/>
              <a:gd name="connsiteY33-20410" fmla="*/ 3391091 h 3496775"/>
              <a:gd name="connsiteX34-20411" fmla="*/ 1718521 w 3248648"/>
              <a:gd name="connsiteY34-20412" fmla="*/ 3303786 h 3496775"/>
              <a:gd name="connsiteX35-20413" fmla="*/ 1746091 w 3248648"/>
              <a:gd name="connsiteY35-20414" fmla="*/ 2908619 h 3496775"/>
              <a:gd name="connsiteX36-20415" fmla="*/ 1870155 w 3248648"/>
              <a:gd name="connsiteY36-20416" fmla="*/ 2623730 h 3496775"/>
              <a:gd name="connsiteX37-20417" fmla="*/ 1975840 w 3248648"/>
              <a:gd name="connsiteY37-20418" fmla="*/ 2844289 h 3496775"/>
              <a:gd name="connsiteX38-20419" fmla="*/ 2058549 w 3248648"/>
              <a:gd name="connsiteY38-20420" fmla="*/ 3060253 h 3496775"/>
              <a:gd name="connsiteX39-20421" fmla="*/ 2104499 w 3248648"/>
              <a:gd name="connsiteY39-20422" fmla="*/ 3358926 h 3496775"/>
              <a:gd name="connsiteX40-20423" fmla="*/ 2141259 w 3248648"/>
              <a:gd name="connsiteY40-20424" fmla="*/ 3326761 h 3496775"/>
              <a:gd name="connsiteX41-20425" fmla="*/ 2168828 w 3248648"/>
              <a:gd name="connsiteY41-20426" fmla="*/ 3496775 h 3496775"/>
              <a:gd name="connsiteX42-20427" fmla="*/ 2325058 w 3248648"/>
              <a:gd name="connsiteY42-20428" fmla="*/ 3496775 h 3496775"/>
              <a:gd name="connsiteX43-20429" fmla="*/ 2380197 w 3248648"/>
              <a:gd name="connsiteY43-20430" fmla="*/ 3455421 h 3496775"/>
              <a:gd name="connsiteX44-20431" fmla="*/ 2219373 w 3248648"/>
              <a:gd name="connsiteY44-20432" fmla="*/ 3358926 h 3496775"/>
              <a:gd name="connsiteX45-20433" fmla="*/ 2145854 w 3248648"/>
              <a:gd name="connsiteY45-20434" fmla="*/ 3087823 h 3496775"/>
              <a:gd name="connsiteX46-20435" fmla="*/ 2072334 w 3248648"/>
              <a:gd name="connsiteY46-20436" fmla="*/ 2609945 h 3496775"/>
              <a:gd name="connsiteX47-20437" fmla="*/ 2072334 w 3248648"/>
              <a:gd name="connsiteY47-20438" fmla="*/ 2357222 h 3496775"/>
              <a:gd name="connsiteX48-20439" fmla="*/ 2348033 w 3248648"/>
              <a:gd name="connsiteY48-20440" fmla="*/ 2173423 h 3496775"/>
              <a:gd name="connsiteX49-20441" fmla="*/ 2609946 w 3248648"/>
              <a:gd name="connsiteY49-20442" fmla="*/ 1787445 h 3496775"/>
              <a:gd name="connsiteX50-20443" fmla="*/ 2651301 w 3248648"/>
              <a:gd name="connsiteY50-20444" fmla="*/ 1438227 h 3496775"/>
              <a:gd name="connsiteX51-20445" fmla="*/ 2798340 w 3248648"/>
              <a:gd name="connsiteY51-20446" fmla="*/ 1387682 h 3496775"/>
              <a:gd name="connsiteX52-20447" fmla="*/ 2779960 w 3248648"/>
              <a:gd name="connsiteY52-20448" fmla="*/ 1291187 h 3496775"/>
              <a:gd name="connsiteX53-20449" fmla="*/ 2770770 w 3248648"/>
              <a:gd name="connsiteY53-20450" fmla="*/ 1231453 h 3496775"/>
              <a:gd name="connsiteX54-20451" fmla="*/ 2775365 w 3248648"/>
              <a:gd name="connsiteY54-20452" fmla="*/ 1102793 h 3496775"/>
              <a:gd name="connsiteX55-20453" fmla="*/ 2853480 w 3248648"/>
              <a:gd name="connsiteY55-20454" fmla="*/ 1185503 h 3496775"/>
              <a:gd name="connsiteX56-20455" fmla="*/ 2807530 w 3248648"/>
              <a:gd name="connsiteY56-20456" fmla="*/ 1066034 h 3496775"/>
              <a:gd name="connsiteX57-20457" fmla="*/ 2835100 w 3248648"/>
              <a:gd name="connsiteY57-20458" fmla="*/ 1020084 h 3496775"/>
              <a:gd name="connsiteX58-20459" fmla="*/ 2986734 w 3248648"/>
              <a:gd name="connsiteY58-20460" fmla="*/ 771955 h 3496775"/>
              <a:gd name="connsiteX59-20461" fmla="*/ 2729415 w 3248648"/>
              <a:gd name="connsiteY59-20462" fmla="*/ 868450 h 3496775"/>
              <a:gd name="connsiteX60-20463" fmla="*/ 3074039 w 3248648"/>
              <a:gd name="connsiteY60-20464" fmla="*/ 496257 h 3496775"/>
              <a:gd name="connsiteX61-20465" fmla="*/ 3248648 w 3248648"/>
              <a:gd name="connsiteY61-20466" fmla="*/ 27569 h 3496775"/>
              <a:gd name="connsiteX62-20467" fmla="*/ 3119988 w 3248648"/>
              <a:gd name="connsiteY62-20468" fmla="*/ 312458 h 3496775"/>
              <a:gd name="connsiteX63-20469" fmla="*/ 3074039 w 3248648"/>
              <a:gd name="connsiteY63-20470" fmla="*/ 27569 h 3496775"/>
              <a:gd name="connsiteX64-20471" fmla="*/ 3046469 w 3248648"/>
              <a:gd name="connsiteY64-20472" fmla="*/ 385977 h 3496775"/>
              <a:gd name="connsiteX65-20473" fmla="*/ 2968354 w 3248648"/>
              <a:gd name="connsiteY65-20474" fmla="*/ 464092 h 3496775"/>
              <a:gd name="connsiteX66-20475" fmla="*/ 2844290 w 3248648"/>
              <a:gd name="connsiteY66-20476" fmla="*/ 73519 h 3496775"/>
              <a:gd name="connsiteX67-20477" fmla="*/ 2876455 w 3248648"/>
              <a:gd name="connsiteY67-20478" fmla="*/ 523827 h 3496775"/>
              <a:gd name="connsiteX68-20479" fmla="*/ 2715630 w 3248648"/>
              <a:gd name="connsiteY68-20480" fmla="*/ 730601 h 3496775"/>
              <a:gd name="connsiteX69-20481" fmla="*/ 2660491 w 3248648"/>
              <a:gd name="connsiteY69-20482" fmla="*/ 583561 h 3496775"/>
              <a:gd name="connsiteX70-20483" fmla="*/ 2660491 w 3248648"/>
              <a:gd name="connsiteY70-20484" fmla="*/ 441117 h 3496775"/>
              <a:gd name="connsiteX71-20485" fmla="*/ 2586971 w 3248648"/>
              <a:gd name="connsiteY71-20486" fmla="*/ 643296 h 3496775"/>
              <a:gd name="connsiteX72-20487" fmla="*/ 2637516 w 3248648"/>
              <a:gd name="connsiteY72-20488" fmla="*/ 776550 h 3496775"/>
              <a:gd name="connsiteX73-20489" fmla="*/ 2632921 w 3248648"/>
              <a:gd name="connsiteY73-20490" fmla="*/ 836285 h 3496775"/>
              <a:gd name="connsiteX74-20491" fmla="*/ 2481287 w 3248648"/>
              <a:gd name="connsiteY74-20492" fmla="*/ 854665 h 3496775"/>
              <a:gd name="connsiteX75-20493" fmla="*/ 2393982 w 3248648"/>
              <a:gd name="connsiteY75-20494" fmla="*/ 753575 h 3496775"/>
              <a:gd name="connsiteX76-20495" fmla="*/ 2447929 w 3248648"/>
              <a:gd name="connsiteY76-20496" fmla="*/ 605344 h 3496775"/>
              <a:gd name="connsiteX77-20497" fmla="*/ 2420079 w 3248648"/>
              <a:gd name="connsiteY77-20498" fmla="*/ 458586 h 3496775"/>
              <a:gd name="connsiteX78-20499" fmla="*/ 2330389 w 3248648"/>
              <a:gd name="connsiteY78-20500" fmla="*/ 702575 h 3496775"/>
              <a:gd name="connsiteX79-20501" fmla="*/ 2045501 w 3248648"/>
              <a:gd name="connsiteY79-20502" fmla="*/ 470160 h 3496775"/>
              <a:gd name="connsiteX80-20503" fmla="*/ 2079139 w 3248648"/>
              <a:gd name="connsiteY80-20504" fmla="*/ 379171 h 3496775"/>
              <a:gd name="connsiteX81-20505" fmla="*/ 2305379 w 3248648"/>
              <a:gd name="connsiteY81-20506" fmla="*/ 238764 h 3496775"/>
              <a:gd name="connsiteX82-20507" fmla="*/ 2167863 w 3248648"/>
              <a:gd name="connsiteY82-20508" fmla="*/ 296731 h 3496775"/>
              <a:gd name="connsiteX83-20509" fmla="*/ 2035574 w 3248648"/>
              <a:gd name="connsiteY83-20510" fmla="*/ 307863 h 3496775"/>
              <a:gd name="connsiteX84-20511" fmla="*/ 2047899 w 3248648"/>
              <a:gd name="connsiteY84-20512" fmla="*/ 174099 h 3496775"/>
              <a:gd name="connsiteX85-20513" fmla="*/ 2126456 w 3248648"/>
              <a:gd name="connsiteY85-20514" fmla="*/ 0 h 3496775"/>
              <a:gd name="connsiteX86-20515" fmla="*/ 1966650 w 3248648"/>
              <a:gd name="connsiteY86-20516" fmla="*/ 257318 h 3496775"/>
              <a:gd name="connsiteX87-20517" fmla="*/ 1936870 w 3248648"/>
              <a:gd name="connsiteY87-20518" fmla="*/ 32164 h 3496775"/>
              <a:gd name="connsiteX88-20519" fmla="*/ 1901275 w 3248648"/>
              <a:gd name="connsiteY88-20520" fmla="*/ 208756 h 3496775"/>
              <a:gd name="connsiteX89-20521" fmla="*/ 1931363 w 3248648"/>
              <a:gd name="connsiteY89-20522" fmla="*/ 367315 h 3496775"/>
              <a:gd name="connsiteX90-20523" fmla="*/ 1837294 w 3248648"/>
              <a:gd name="connsiteY90-20524" fmla="*/ 288733 h 3496775"/>
              <a:gd name="connsiteX91-20525" fmla="*/ 1776782 w 3248648"/>
              <a:gd name="connsiteY91-20526" fmla="*/ 138130 h 3496775"/>
              <a:gd name="connsiteX92-20527" fmla="*/ 1812524 w 3248648"/>
              <a:gd name="connsiteY92-20528" fmla="*/ 363351 h 3496775"/>
              <a:gd name="connsiteX93-20529" fmla="*/ 2358415 w 3248648"/>
              <a:gd name="connsiteY93-20530" fmla="*/ 907420 h 3496775"/>
              <a:gd name="connsiteX94-20531" fmla="*/ 2235543 w 3248648"/>
              <a:gd name="connsiteY94-20532" fmla="*/ 830779 h 3496775"/>
              <a:gd name="connsiteX95-20533" fmla="*/ 2065635 w 3248648"/>
              <a:gd name="connsiteY95-20534" fmla="*/ 746314 h 3496775"/>
              <a:gd name="connsiteX96-20535" fmla="*/ 2108531 w 3248648"/>
              <a:gd name="connsiteY96-20536" fmla="*/ 998194 h 3496775"/>
              <a:gd name="connsiteX97-20537" fmla="*/ 2259254 w 3248648"/>
              <a:gd name="connsiteY97-20538" fmla="*/ 1067227 h 3496775"/>
              <a:gd name="connsiteX98-20539" fmla="*/ 2285163 w 3248648"/>
              <a:gd name="connsiteY98-20540" fmla="*/ 1144483 h 3496775"/>
              <a:gd name="connsiteX99-20541" fmla="*/ 2187208 w 3248648"/>
              <a:gd name="connsiteY99-20542" fmla="*/ 1396872 h 3496775"/>
              <a:gd name="connsiteX100-20543" fmla="*/ 1962055 w 3248648"/>
              <a:gd name="connsiteY100-20544" fmla="*/ 1419847 h 3496775"/>
              <a:gd name="connsiteX101-20545" fmla="*/ 1658786 w 3248648"/>
              <a:gd name="connsiteY101-20546" fmla="*/ 1452012 h 3496775"/>
              <a:gd name="connsiteX102-20547" fmla="*/ 514638 w 3248648"/>
              <a:gd name="connsiteY102-20548" fmla="*/ 1433632 h 3496775"/>
              <a:gd name="connsiteX0-20549" fmla="*/ 514638 w 3248648"/>
              <a:gd name="connsiteY0-20550" fmla="*/ 1433632 h 3496775"/>
              <a:gd name="connsiteX1-20551" fmla="*/ 514638 w 3248648"/>
              <a:gd name="connsiteY1-20552" fmla="*/ 1433632 h 3496775"/>
              <a:gd name="connsiteX2-20553" fmla="*/ 202179 w 3248648"/>
              <a:gd name="connsiteY2-20554" fmla="*/ 1603646 h 3496775"/>
              <a:gd name="connsiteX3-20555" fmla="*/ 18380 w 3248648"/>
              <a:gd name="connsiteY3-20556" fmla="*/ 1787445 h 3496775"/>
              <a:gd name="connsiteX4-20557" fmla="*/ 0 w 3248648"/>
              <a:gd name="connsiteY4-20558" fmla="*/ 2063143 h 3496775"/>
              <a:gd name="connsiteX5-20559" fmla="*/ 151635 w 3248648"/>
              <a:gd name="connsiteY5-20560" fmla="*/ 1952864 h 3496775"/>
              <a:gd name="connsiteX6-20561" fmla="*/ 188394 w 3248648"/>
              <a:gd name="connsiteY6-20562" fmla="*/ 2003409 h 3496775"/>
              <a:gd name="connsiteX7-20563" fmla="*/ 202179 w 3248648"/>
              <a:gd name="connsiteY7-20564" fmla="*/ 1856369 h 3496775"/>
              <a:gd name="connsiteX8-20565" fmla="*/ 280294 w 3248648"/>
              <a:gd name="connsiteY8-20566" fmla="*/ 2269917 h 3496775"/>
              <a:gd name="connsiteX9-20567" fmla="*/ 36760 w 3248648"/>
              <a:gd name="connsiteY9-20568" fmla="*/ 2550211 h 3496775"/>
              <a:gd name="connsiteX10-20569" fmla="*/ 45950 w 3248648"/>
              <a:gd name="connsiteY10-20570" fmla="*/ 3363521 h 3496775"/>
              <a:gd name="connsiteX11-20571" fmla="*/ 105685 w 3248648"/>
              <a:gd name="connsiteY11-20572" fmla="*/ 3326761 h 3496775"/>
              <a:gd name="connsiteX12-20573" fmla="*/ 133255 w 3248648"/>
              <a:gd name="connsiteY12-20574" fmla="*/ 3469206 h 3496775"/>
              <a:gd name="connsiteX13-20575" fmla="*/ 298674 w 3248648"/>
              <a:gd name="connsiteY13-20576" fmla="*/ 3464611 h 3496775"/>
              <a:gd name="connsiteX14-20577" fmla="*/ 353813 w 3248648"/>
              <a:gd name="connsiteY14-20578" fmla="*/ 3427851 h 3496775"/>
              <a:gd name="connsiteX15-20579" fmla="*/ 174609 w 3248648"/>
              <a:gd name="connsiteY15-20580" fmla="*/ 3276217 h 3496775"/>
              <a:gd name="connsiteX16-20581" fmla="*/ 170014 w 3248648"/>
              <a:gd name="connsiteY16-20582" fmla="*/ 2720225 h 3496775"/>
              <a:gd name="connsiteX17-20583" fmla="*/ 390573 w 3248648"/>
              <a:gd name="connsiteY17-20584" fmla="*/ 2605350 h 3496775"/>
              <a:gd name="connsiteX18-20585" fmla="*/ 298674 w 3248648"/>
              <a:gd name="connsiteY18-20586" fmla="*/ 2734010 h 3496775"/>
              <a:gd name="connsiteX19-20587" fmla="*/ 680057 w 3248648"/>
              <a:gd name="connsiteY19-20588" fmla="*/ 3294597 h 3496775"/>
              <a:gd name="connsiteX20-20589" fmla="*/ 721411 w 3248648"/>
              <a:gd name="connsiteY20-20590" fmla="*/ 3262432 h 3496775"/>
              <a:gd name="connsiteX21-20591" fmla="*/ 735196 w 3248648"/>
              <a:gd name="connsiteY21-20592" fmla="*/ 3363521 h 3496775"/>
              <a:gd name="connsiteX22-20593" fmla="*/ 928185 w 3248648"/>
              <a:gd name="connsiteY22-20594" fmla="*/ 3363521 h 3496775"/>
              <a:gd name="connsiteX23-20595" fmla="*/ 974135 w 3248648"/>
              <a:gd name="connsiteY23-20596" fmla="*/ 3331356 h 3496775"/>
              <a:gd name="connsiteX24-20597" fmla="*/ 758171 w 3248648"/>
              <a:gd name="connsiteY24-20598" fmla="*/ 3193507 h 3496775"/>
              <a:gd name="connsiteX25-20599" fmla="*/ 510043 w 3248648"/>
              <a:gd name="connsiteY25-20600" fmla="*/ 2821314 h 3496775"/>
              <a:gd name="connsiteX26-20601" fmla="*/ 519233 w 3248648"/>
              <a:gd name="connsiteY26-20602" fmla="*/ 2738605 h 3496775"/>
              <a:gd name="connsiteX27-20603" fmla="*/ 914400 w 3248648"/>
              <a:gd name="connsiteY27-20604" fmla="*/ 2334247 h 3496775"/>
              <a:gd name="connsiteX28-20605" fmla="*/ 1709331 w 3248648"/>
              <a:gd name="connsiteY28-20606" fmla="*/ 2380197 h 3496775"/>
              <a:gd name="connsiteX29-20607" fmla="*/ 1585267 w 3248648"/>
              <a:gd name="connsiteY29-20608" fmla="*/ 3248647 h 3496775"/>
              <a:gd name="connsiteX30-20609" fmla="*/ 1622026 w 3248648"/>
              <a:gd name="connsiteY30-20610" fmla="*/ 3239457 h 3496775"/>
              <a:gd name="connsiteX31-20611" fmla="*/ 1617432 w 3248648"/>
              <a:gd name="connsiteY31-20612" fmla="*/ 3386496 h 3496775"/>
              <a:gd name="connsiteX32-20613" fmla="*/ 1824205 w 3248648"/>
              <a:gd name="connsiteY32-20614" fmla="*/ 3450826 h 3496775"/>
              <a:gd name="connsiteX33-20615" fmla="*/ 1856370 w 3248648"/>
              <a:gd name="connsiteY33-20616" fmla="*/ 3391091 h 3496775"/>
              <a:gd name="connsiteX34-20617" fmla="*/ 1718521 w 3248648"/>
              <a:gd name="connsiteY34-20618" fmla="*/ 3303786 h 3496775"/>
              <a:gd name="connsiteX35-20619" fmla="*/ 1746091 w 3248648"/>
              <a:gd name="connsiteY35-20620" fmla="*/ 2908619 h 3496775"/>
              <a:gd name="connsiteX36-20621" fmla="*/ 1870155 w 3248648"/>
              <a:gd name="connsiteY36-20622" fmla="*/ 2623730 h 3496775"/>
              <a:gd name="connsiteX37-20623" fmla="*/ 1975840 w 3248648"/>
              <a:gd name="connsiteY37-20624" fmla="*/ 2844289 h 3496775"/>
              <a:gd name="connsiteX38-20625" fmla="*/ 2058549 w 3248648"/>
              <a:gd name="connsiteY38-20626" fmla="*/ 3060253 h 3496775"/>
              <a:gd name="connsiteX39-20627" fmla="*/ 2104499 w 3248648"/>
              <a:gd name="connsiteY39-20628" fmla="*/ 3358926 h 3496775"/>
              <a:gd name="connsiteX40-20629" fmla="*/ 2141259 w 3248648"/>
              <a:gd name="connsiteY40-20630" fmla="*/ 3326761 h 3496775"/>
              <a:gd name="connsiteX41-20631" fmla="*/ 2168828 w 3248648"/>
              <a:gd name="connsiteY41-20632" fmla="*/ 3496775 h 3496775"/>
              <a:gd name="connsiteX42-20633" fmla="*/ 2325058 w 3248648"/>
              <a:gd name="connsiteY42-20634" fmla="*/ 3496775 h 3496775"/>
              <a:gd name="connsiteX43-20635" fmla="*/ 2380197 w 3248648"/>
              <a:gd name="connsiteY43-20636" fmla="*/ 3455421 h 3496775"/>
              <a:gd name="connsiteX44-20637" fmla="*/ 2219373 w 3248648"/>
              <a:gd name="connsiteY44-20638" fmla="*/ 3358926 h 3496775"/>
              <a:gd name="connsiteX45-20639" fmla="*/ 2145854 w 3248648"/>
              <a:gd name="connsiteY45-20640" fmla="*/ 3087823 h 3496775"/>
              <a:gd name="connsiteX46-20641" fmla="*/ 2072334 w 3248648"/>
              <a:gd name="connsiteY46-20642" fmla="*/ 2609945 h 3496775"/>
              <a:gd name="connsiteX47-20643" fmla="*/ 2072334 w 3248648"/>
              <a:gd name="connsiteY47-20644" fmla="*/ 2357222 h 3496775"/>
              <a:gd name="connsiteX48-20645" fmla="*/ 2348033 w 3248648"/>
              <a:gd name="connsiteY48-20646" fmla="*/ 2173423 h 3496775"/>
              <a:gd name="connsiteX49-20647" fmla="*/ 2609946 w 3248648"/>
              <a:gd name="connsiteY49-20648" fmla="*/ 1787445 h 3496775"/>
              <a:gd name="connsiteX50-20649" fmla="*/ 2651301 w 3248648"/>
              <a:gd name="connsiteY50-20650" fmla="*/ 1438227 h 3496775"/>
              <a:gd name="connsiteX51-20651" fmla="*/ 2798340 w 3248648"/>
              <a:gd name="connsiteY51-20652" fmla="*/ 1387682 h 3496775"/>
              <a:gd name="connsiteX52-20653" fmla="*/ 2779960 w 3248648"/>
              <a:gd name="connsiteY52-20654" fmla="*/ 1291187 h 3496775"/>
              <a:gd name="connsiteX53-20655" fmla="*/ 2770770 w 3248648"/>
              <a:gd name="connsiteY53-20656" fmla="*/ 1231453 h 3496775"/>
              <a:gd name="connsiteX54-20657" fmla="*/ 2775365 w 3248648"/>
              <a:gd name="connsiteY54-20658" fmla="*/ 1102793 h 3496775"/>
              <a:gd name="connsiteX55-20659" fmla="*/ 2853480 w 3248648"/>
              <a:gd name="connsiteY55-20660" fmla="*/ 1185503 h 3496775"/>
              <a:gd name="connsiteX56-20661" fmla="*/ 2807530 w 3248648"/>
              <a:gd name="connsiteY56-20662" fmla="*/ 1066034 h 3496775"/>
              <a:gd name="connsiteX57-20663" fmla="*/ 2835100 w 3248648"/>
              <a:gd name="connsiteY57-20664" fmla="*/ 1020084 h 3496775"/>
              <a:gd name="connsiteX58-20665" fmla="*/ 2986734 w 3248648"/>
              <a:gd name="connsiteY58-20666" fmla="*/ 771955 h 3496775"/>
              <a:gd name="connsiteX59-20667" fmla="*/ 2729415 w 3248648"/>
              <a:gd name="connsiteY59-20668" fmla="*/ 868450 h 3496775"/>
              <a:gd name="connsiteX60-20669" fmla="*/ 3074039 w 3248648"/>
              <a:gd name="connsiteY60-20670" fmla="*/ 496257 h 3496775"/>
              <a:gd name="connsiteX61-20671" fmla="*/ 3248648 w 3248648"/>
              <a:gd name="connsiteY61-20672" fmla="*/ 27569 h 3496775"/>
              <a:gd name="connsiteX62-20673" fmla="*/ 3119988 w 3248648"/>
              <a:gd name="connsiteY62-20674" fmla="*/ 312458 h 3496775"/>
              <a:gd name="connsiteX63-20675" fmla="*/ 3074039 w 3248648"/>
              <a:gd name="connsiteY63-20676" fmla="*/ 27569 h 3496775"/>
              <a:gd name="connsiteX64-20677" fmla="*/ 3046469 w 3248648"/>
              <a:gd name="connsiteY64-20678" fmla="*/ 385977 h 3496775"/>
              <a:gd name="connsiteX65-20679" fmla="*/ 2968354 w 3248648"/>
              <a:gd name="connsiteY65-20680" fmla="*/ 464092 h 3496775"/>
              <a:gd name="connsiteX66-20681" fmla="*/ 2844290 w 3248648"/>
              <a:gd name="connsiteY66-20682" fmla="*/ 73519 h 3496775"/>
              <a:gd name="connsiteX67-20683" fmla="*/ 2876455 w 3248648"/>
              <a:gd name="connsiteY67-20684" fmla="*/ 523827 h 3496775"/>
              <a:gd name="connsiteX68-20685" fmla="*/ 2715630 w 3248648"/>
              <a:gd name="connsiteY68-20686" fmla="*/ 730601 h 3496775"/>
              <a:gd name="connsiteX69-20687" fmla="*/ 2660491 w 3248648"/>
              <a:gd name="connsiteY69-20688" fmla="*/ 583561 h 3496775"/>
              <a:gd name="connsiteX70-20689" fmla="*/ 2660491 w 3248648"/>
              <a:gd name="connsiteY70-20690" fmla="*/ 441117 h 3496775"/>
              <a:gd name="connsiteX71-20691" fmla="*/ 2586971 w 3248648"/>
              <a:gd name="connsiteY71-20692" fmla="*/ 643296 h 3496775"/>
              <a:gd name="connsiteX72-20693" fmla="*/ 2637516 w 3248648"/>
              <a:gd name="connsiteY72-20694" fmla="*/ 776550 h 3496775"/>
              <a:gd name="connsiteX73-20695" fmla="*/ 2632921 w 3248648"/>
              <a:gd name="connsiteY73-20696" fmla="*/ 836285 h 3496775"/>
              <a:gd name="connsiteX74-20697" fmla="*/ 2481287 w 3248648"/>
              <a:gd name="connsiteY74-20698" fmla="*/ 854665 h 3496775"/>
              <a:gd name="connsiteX75-20699" fmla="*/ 2393982 w 3248648"/>
              <a:gd name="connsiteY75-20700" fmla="*/ 753575 h 3496775"/>
              <a:gd name="connsiteX76-20701" fmla="*/ 2447929 w 3248648"/>
              <a:gd name="connsiteY76-20702" fmla="*/ 605344 h 3496775"/>
              <a:gd name="connsiteX77-20703" fmla="*/ 2420079 w 3248648"/>
              <a:gd name="connsiteY77-20704" fmla="*/ 458586 h 3496775"/>
              <a:gd name="connsiteX78-20705" fmla="*/ 2330389 w 3248648"/>
              <a:gd name="connsiteY78-20706" fmla="*/ 702575 h 3496775"/>
              <a:gd name="connsiteX79-20707" fmla="*/ 2045501 w 3248648"/>
              <a:gd name="connsiteY79-20708" fmla="*/ 470160 h 3496775"/>
              <a:gd name="connsiteX80-20709" fmla="*/ 2079139 w 3248648"/>
              <a:gd name="connsiteY80-20710" fmla="*/ 379171 h 3496775"/>
              <a:gd name="connsiteX81-20711" fmla="*/ 2305379 w 3248648"/>
              <a:gd name="connsiteY81-20712" fmla="*/ 238764 h 3496775"/>
              <a:gd name="connsiteX82-20713" fmla="*/ 2167863 w 3248648"/>
              <a:gd name="connsiteY82-20714" fmla="*/ 296731 h 3496775"/>
              <a:gd name="connsiteX83-20715" fmla="*/ 2035574 w 3248648"/>
              <a:gd name="connsiteY83-20716" fmla="*/ 307863 h 3496775"/>
              <a:gd name="connsiteX84-20717" fmla="*/ 2047899 w 3248648"/>
              <a:gd name="connsiteY84-20718" fmla="*/ 174099 h 3496775"/>
              <a:gd name="connsiteX85-20719" fmla="*/ 2126456 w 3248648"/>
              <a:gd name="connsiteY85-20720" fmla="*/ 0 h 3496775"/>
              <a:gd name="connsiteX86-20721" fmla="*/ 1966650 w 3248648"/>
              <a:gd name="connsiteY86-20722" fmla="*/ 257318 h 3496775"/>
              <a:gd name="connsiteX87-20723" fmla="*/ 1936870 w 3248648"/>
              <a:gd name="connsiteY87-20724" fmla="*/ 32164 h 3496775"/>
              <a:gd name="connsiteX88-20725" fmla="*/ 1901275 w 3248648"/>
              <a:gd name="connsiteY88-20726" fmla="*/ 208756 h 3496775"/>
              <a:gd name="connsiteX89-20727" fmla="*/ 1931363 w 3248648"/>
              <a:gd name="connsiteY89-20728" fmla="*/ 367315 h 3496775"/>
              <a:gd name="connsiteX90-20729" fmla="*/ 1837294 w 3248648"/>
              <a:gd name="connsiteY90-20730" fmla="*/ 288733 h 3496775"/>
              <a:gd name="connsiteX91-20731" fmla="*/ 1776782 w 3248648"/>
              <a:gd name="connsiteY91-20732" fmla="*/ 138130 h 3496775"/>
              <a:gd name="connsiteX92-20733" fmla="*/ 1812524 w 3248648"/>
              <a:gd name="connsiteY92-20734" fmla="*/ 363351 h 3496775"/>
              <a:gd name="connsiteX93-20735" fmla="*/ 2358415 w 3248648"/>
              <a:gd name="connsiteY93-20736" fmla="*/ 907420 h 3496775"/>
              <a:gd name="connsiteX94-20737" fmla="*/ 2235543 w 3248648"/>
              <a:gd name="connsiteY94-20738" fmla="*/ 830779 h 3496775"/>
              <a:gd name="connsiteX95-20739" fmla="*/ 2065635 w 3248648"/>
              <a:gd name="connsiteY95-20740" fmla="*/ 746314 h 3496775"/>
              <a:gd name="connsiteX96-20741" fmla="*/ 2108531 w 3248648"/>
              <a:gd name="connsiteY96-20742" fmla="*/ 998194 h 3496775"/>
              <a:gd name="connsiteX97-20743" fmla="*/ 2259254 w 3248648"/>
              <a:gd name="connsiteY97-20744" fmla="*/ 1067227 h 3496775"/>
              <a:gd name="connsiteX98-20745" fmla="*/ 2285163 w 3248648"/>
              <a:gd name="connsiteY98-20746" fmla="*/ 1144483 h 3496775"/>
              <a:gd name="connsiteX99-20747" fmla="*/ 2187208 w 3248648"/>
              <a:gd name="connsiteY99-20748" fmla="*/ 1396872 h 3496775"/>
              <a:gd name="connsiteX100-20749" fmla="*/ 1962055 w 3248648"/>
              <a:gd name="connsiteY100-20750" fmla="*/ 1419847 h 3496775"/>
              <a:gd name="connsiteX101-20751" fmla="*/ 1658786 w 3248648"/>
              <a:gd name="connsiteY101-20752" fmla="*/ 1452012 h 3496775"/>
              <a:gd name="connsiteX102-20753" fmla="*/ 514638 w 3248648"/>
              <a:gd name="connsiteY102-20754" fmla="*/ 1433632 h 3496775"/>
              <a:gd name="connsiteX0-20755" fmla="*/ 514638 w 3248648"/>
              <a:gd name="connsiteY0-20756" fmla="*/ 1433632 h 3496775"/>
              <a:gd name="connsiteX1-20757" fmla="*/ 514638 w 3248648"/>
              <a:gd name="connsiteY1-20758" fmla="*/ 1433632 h 3496775"/>
              <a:gd name="connsiteX2-20759" fmla="*/ 202179 w 3248648"/>
              <a:gd name="connsiteY2-20760" fmla="*/ 1603646 h 3496775"/>
              <a:gd name="connsiteX3-20761" fmla="*/ 18380 w 3248648"/>
              <a:gd name="connsiteY3-20762" fmla="*/ 1787445 h 3496775"/>
              <a:gd name="connsiteX4-20763" fmla="*/ 0 w 3248648"/>
              <a:gd name="connsiteY4-20764" fmla="*/ 2063143 h 3496775"/>
              <a:gd name="connsiteX5-20765" fmla="*/ 151635 w 3248648"/>
              <a:gd name="connsiteY5-20766" fmla="*/ 1952864 h 3496775"/>
              <a:gd name="connsiteX6-20767" fmla="*/ 188394 w 3248648"/>
              <a:gd name="connsiteY6-20768" fmla="*/ 2003409 h 3496775"/>
              <a:gd name="connsiteX7-20769" fmla="*/ 202179 w 3248648"/>
              <a:gd name="connsiteY7-20770" fmla="*/ 1856369 h 3496775"/>
              <a:gd name="connsiteX8-20771" fmla="*/ 280294 w 3248648"/>
              <a:gd name="connsiteY8-20772" fmla="*/ 2269917 h 3496775"/>
              <a:gd name="connsiteX9-20773" fmla="*/ 36760 w 3248648"/>
              <a:gd name="connsiteY9-20774" fmla="*/ 2550211 h 3496775"/>
              <a:gd name="connsiteX10-20775" fmla="*/ 45950 w 3248648"/>
              <a:gd name="connsiteY10-20776" fmla="*/ 3363521 h 3496775"/>
              <a:gd name="connsiteX11-20777" fmla="*/ 105685 w 3248648"/>
              <a:gd name="connsiteY11-20778" fmla="*/ 3326761 h 3496775"/>
              <a:gd name="connsiteX12-20779" fmla="*/ 133255 w 3248648"/>
              <a:gd name="connsiteY12-20780" fmla="*/ 3469206 h 3496775"/>
              <a:gd name="connsiteX13-20781" fmla="*/ 298674 w 3248648"/>
              <a:gd name="connsiteY13-20782" fmla="*/ 3464611 h 3496775"/>
              <a:gd name="connsiteX14-20783" fmla="*/ 353813 w 3248648"/>
              <a:gd name="connsiteY14-20784" fmla="*/ 3427851 h 3496775"/>
              <a:gd name="connsiteX15-20785" fmla="*/ 174609 w 3248648"/>
              <a:gd name="connsiteY15-20786" fmla="*/ 3276217 h 3496775"/>
              <a:gd name="connsiteX16-20787" fmla="*/ 170014 w 3248648"/>
              <a:gd name="connsiteY16-20788" fmla="*/ 2720225 h 3496775"/>
              <a:gd name="connsiteX17-20789" fmla="*/ 390573 w 3248648"/>
              <a:gd name="connsiteY17-20790" fmla="*/ 2605350 h 3496775"/>
              <a:gd name="connsiteX18-20791" fmla="*/ 298674 w 3248648"/>
              <a:gd name="connsiteY18-20792" fmla="*/ 2734010 h 3496775"/>
              <a:gd name="connsiteX19-20793" fmla="*/ 680057 w 3248648"/>
              <a:gd name="connsiteY19-20794" fmla="*/ 3294597 h 3496775"/>
              <a:gd name="connsiteX20-20795" fmla="*/ 721411 w 3248648"/>
              <a:gd name="connsiteY20-20796" fmla="*/ 3262432 h 3496775"/>
              <a:gd name="connsiteX21-20797" fmla="*/ 735196 w 3248648"/>
              <a:gd name="connsiteY21-20798" fmla="*/ 3363521 h 3496775"/>
              <a:gd name="connsiteX22-20799" fmla="*/ 928185 w 3248648"/>
              <a:gd name="connsiteY22-20800" fmla="*/ 3363521 h 3496775"/>
              <a:gd name="connsiteX23-20801" fmla="*/ 974135 w 3248648"/>
              <a:gd name="connsiteY23-20802" fmla="*/ 3331356 h 3496775"/>
              <a:gd name="connsiteX24-20803" fmla="*/ 758171 w 3248648"/>
              <a:gd name="connsiteY24-20804" fmla="*/ 3193507 h 3496775"/>
              <a:gd name="connsiteX25-20805" fmla="*/ 510043 w 3248648"/>
              <a:gd name="connsiteY25-20806" fmla="*/ 2821314 h 3496775"/>
              <a:gd name="connsiteX26-20807" fmla="*/ 519233 w 3248648"/>
              <a:gd name="connsiteY26-20808" fmla="*/ 2738605 h 3496775"/>
              <a:gd name="connsiteX27-20809" fmla="*/ 914400 w 3248648"/>
              <a:gd name="connsiteY27-20810" fmla="*/ 2334247 h 3496775"/>
              <a:gd name="connsiteX28-20811" fmla="*/ 1709331 w 3248648"/>
              <a:gd name="connsiteY28-20812" fmla="*/ 2380197 h 3496775"/>
              <a:gd name="connsiteX29-20813" fmla="*/ 1585267 w 3248648"/>
              <a:gd name="connsiteY29-20814" fmla="*/ 3248647 h 3496775"/>
              <a:gd name="connsiteX30-20815" fmla="*/ 1622026 w 3248648"/>
              <a:gd name="connsiteY30-20816" fmla="*/ 3239457 h 3496775"/>
              <a:gd name="connsiteX31-20817" fmla="*/ 1617432 w 3248648"/>
              <a:gd name="connsiteY31-20818" fmla="*/ 3386496 h 3496775"/>
              <a:gd name="connsiteX32-20819" fmla="*/ 1824205 w 3248648"/>
              <a:gd name="connsiteY32-20820" fmla="*/ 3450826 h 3496775"/>
              <a:gd name="connsiteX33-20821" fmla="*/ 1856370 w 3248648"/>
              <a:gd name="connsiteY33-20822" fmla="*/ 3391091 h 3496775"/>
              <a:gd name="connsiteX34-20823" fmla="*/ 1718521 w 3248648"/>
              <a:gd name="connsiteY34-20824" fmla="*/ 3303786 h 3496775"/>
              <a:gd name="connsiteX35-20825" fmla="*/ 1746091 w 3248648"/>
              <a:gd name="connsiteY35-20826" fmla="*/ 2908619 h 3496775"/>
              <a:gd name="connsiteX36-20827" fmla="*/ 1870155 w 3248648"/>
              <a:gd name="connsiteY36-20828" fmla="*/ 2623730 h 3496775"/>
              <a:gd name="connsiteX37-20829" fmla="*/ 1975840 w 3248648"/>
              <a:gd name="connsiteY37-20830" fmla="*/ 2844289 h 3496775"/>
              <a:gd name="connsiteX38-20831" fmla="*/ 2058549 w 3248648"/>
              <a:gd name="connsiteY38-20832" fmla="*/ 3060253 h 3496775"/>
              <a:gd name="connsiteX39-20833" fmla="*/ 2104499 w 3248648"/>
              <a:gd name="connsiteY39-20834" fmla="*/ 3358926 h 3496775"/>
              <a:gd name="connsiteX40-20835" fmla="*/ 2141259 w 3248648"/>
              <a:gd name="connsiteY40-20836" fmla="*/ 3326761 h 3496775"/>
              <a:gd name="connsiteX41-20837" fmla="*/ 2168828 w 3248648"/>
              <a:gd name="connsiteY41-20838" fmla="*/ 3496775 h 3496775"/>
              <a:gd name="connsiteX42-20839" fmla="*/ 2325058 w 3248648"/>
              <a:gd name="connsiteY42-20840" fmla="*/ 3496775 h 3496775"/>
              <a:gd name="connsiteX43-20841" fmla="*/ 2380197 w 3248648"/>
              <a:gd name="connsiteY43-20842" fmla="*/ 3455421 h 3496775"/>
              <a:gd name="connsiteX44-20843" fmla="*/ 2219373 w 3248648"/>
              <a:gd name="connsiteY44-20844" fmla="*/ 3358926 h 3496775"/>
              <a:gd name="connsiteX45-20845" fmla="*/ 2145854 w 3248648"/>
              <a:gd name="connsiteY45-20846" fmla="*/ 3087823 h 3496775"/>
              <a:gd name="connsiteX46-20847" fmla="*/ 2072334 w 3248648"/>
              <a:gd name="connsiteY46-20848" fmla="*/ 2609945 h 3496775"/>
              <a:gd name="connsiteX47-20849" fmla="*/ 2072334 w 3248648"/>
              <a:gd name="connsiteY47-20850" fmla="*/ 2357222 h 3496775"/>
              <a:gd name="connsiteX48-20851" fmla="*/ 2348033 w 3248648"/>
              <a:gd name="connsiteY48-20852" fmla="*/ 2173423 h 3496775"/>
              <a:gd name="connsiteX49-20853" fmla="*/ 2609946 w 3248648"/>
              <a:gd name="connsiteY49-20854" fmla="*/ 1787445 h 3496775"/>
              <a:gd name="connsiteX50-20855" fmla="*/ 2651301 w 3248648"/>
              <a:gd name="connsiteY50-20856" fmla="*/ 1438227 h 3496775"/>
              <a:gd name="connsiteX51-20857" fmla="*/ 2798340 w 3248648"/>
              <a:gd name="connsiteY51-20858" fmla="*/ 1387682 h 3496775"/>
              <a:gd name="connsiteX52-20859" fmla="*/ 2779960 w 3248648"/>
              <a:gd name="connsiteY52-20860" fmla="*/ 1291187 h 3496775"/>
              <a:gd name="connsiteX53-20861" fmla="*/ 2770770 w 3248648"/>
              <a:gd name="connsiteY53-20862" fmla="*/ 1231453 h 3496775"/>
              <a:gd name="connsiteX54-20863" fmla="*/ 2775365 w 3248648"/>
              <a:gd name="connsiteY54-20864" fmla="*/ 1102793 h 3496775"/>
              <a:gd name="connsiteX55-20865" fmla="*/ 2853480 w 3248648"/>
              <a:gd name="connsiteY55-20866" fmla="*/ 1185503 h 3496775"/>
              <a:gd name="connsiteX56-20867" fmla="*/ 2807530 w 3248648"/>
              <a:gd name="connsiteY56-20868" fmla="*/ 1066034 h 3496775"/>
              <a:gd name="connsiteX57-20869" fmla="*/ 2835100 w 3248648"/>
              <a:gd name="connsiteY57-20870" fmla="*/ 1020084 h 3496775"/>
              <a:gd name="connsiteX58-20871" fmla="*/ 2986734 w 3248648"/>
              <a:gd name="connsiteY58-20872" fmla="*/ 771955 h 3496775"/>
              <a:gd name="connsiteX59-20873" fmla="*/ 2729415 w 3248648"/>
              <a:gd name="connsiteY59-20874" fmla="*/ 868450 h 3496775"/>
              <a:gd name="connsiteX60-20875" fmla="*/ 3074039 w 3248648"/>
              <a:gd name="connsiteY60-20876" fmla="*/ 496257 h 3496775"/>
              <a:gd name="connsiteX61-20877" fmla="*/ 3248648 w 3248648"/>
              <a:gd name="connsiteY61-20878" fmla="*/ 27569 h 3496775"/>
              <a:gd name="connsiteX62-20879" fmla="*/ 3119988 w 3248648"/>
              <a:gd name="connsiteY62-20880" fmla="*/ 312458 h 3496775"/>
              <a:gd name="connsiteX63-20881" fmla="*/ 3074039 w 3248648"/>
              <a:gd name="connsiteY63-20882" fmla="*/ 27569 h 3496775"/>
              <a:gd name="connsiteX64-20883" fmla="*/ 3046469 w 3248648"/>
              <a:gd name="connsiteY64-20884" fmla="*/ 385977 h 3496775"/>
              <a:gd name="connsiteX65-20885" fmla="*/ 2968354 w 3248648"/>
              <a:gd name="connsiteY65-20886" fmla="*/ 464092 h 3496775"/>
              <a:gd name="connsiteX66-20887" fmla="*/ 2844290 w 3248648"/>
              <a:gd name="connsiteY66-20888" fmla="*/ 73519 h 3496775"/>
              <a:gd name="connsiteX67-20889" fmla="*/ 2876455 w 3248648"/>
              <a:gd name="connsiteY67-20890" fmla="*/ 523827 h 3496775"/>
              <a:gd name="connsiteX68-20891" fmla="*/ 2715630 w 3248648"/>
              <a:gd name="connsiteY68-20892" fmla="*/ 730601 h 3496775"/>
              <a:gd name="connsiteX69-20893" fmla="*/ 2660491 w 3248648"/>
              <a:gd name="connsiteY69-20894" fmla="*/ 583561 h 3496775"/>
              <a:gd name="connsiteX70-20895" fmla="*/ 2660491 w 3248648"/>
              <a:gd name="connsiteY70-20896" fmla="*/ 441117 h 3496775"/>
              <a:gd name="connsiteX71-20897" fmla="*/ 2586971 w 3248648"/>
              <a:gd name="connsiteY71-20898" fmla="*/ 643296 h 3496775"/>
              <a:gd name="connsiteX72-20899" fmla="*/ 2637516 w 3248648"/>
              <a:gd name="connsiteY72-20900" fmla="*/ 776550 h 3496775"/>
              <a:gd name="connsiteX73-20901" fmla="*/ 2632921 w 3248648"/>
              <a:gd name="connsiteY73-20902" fmla="*/ 836285 h 3496775"/>
              <a:gd name="connsiteX74-20903" fmla="*/ 2481287 w 3248648"/>
              <a:gd name="connsiteY74-20904" fmla="*/ 854665 h 3496775"/>
              <a:gd name="connsiteX75-20905" fmla="*/ 2393982 w 3248648"/>
              <a:gd name="connsiteY75-20906" fmla="*/ 753575 h 3496775"/>
              <a:gd name="connsiteX76-20907" fmla="*/ 2447929 w 3248648"/>
              <a:gd name="connsiteY76-20908" fmla="*/ 605344 h 3496775"/>
              <a:gd name="connsiteX77-20909" fmla="*/ 2420079 w 3248648"/>
              <a:gd name="connsiteY77-20910" fmla="*/ 458586 h 3496775"/>
              <a:gd name="connsiteX78-20911" fmla="*/ 2330389 w 3248648"/>
              <a:gd name="connsiteY78-20912" fmla="*/ 702575 h 3496775"/>
              <a:gd name="connsiteX79-20913" fmla="*/ 2045501 w 3248648"/>
              <a:gd name="connsiteY79-20914" fmla="*/ 470160 h 3496775"/>
              <a:gd name="connsiteX80-20915" fmla="*/ 2079139 w 3248648"/>
              <a:gd name="connsiteY80-20916" fmla="*/ 379171 h 3496775"/>
              <a:gd name="connsiteX81-20917" fmla="*/ 2305379 w 3248648"/>
              <a:gd name="connsiteY81-20918" fmla="*/ 238764 h 3496775"/>
              <a:gd name="connsiteX82-20919" fmla="*/ 2167863 w 3248648"/>
              <a:gd name="connsiteY82-20920" fmla="*/ 296731 h 3496775"/>
              <a:gd name="connsiteX83-20921" fmla="*/ 2035574 w 3248648"/>
              <a:gd name="connsiteY83-20922" fmla="*/ 307863 h 3496775"/>
              <a:gd name="connsiteX84-20923" fmla="*/ 2047899 w 3248648"/>
              <a:gd name="connsiteY84-20924" fmla="*/ 174099 h 3496775"/>
              <a:gd name="connsiteX85-20925" fmla="*/ 2126456 w 3248648"/>
              <a:gd name="connsiteY85-20926" fmla="*/ 0 h 3496775"/>
              <a:gd name="connsiteX86-20927" fmla="*/ 1966650 w 3248648"/>
              <a:gd name="connsiteY86-20928" fmla="*/ 257318 h 3496775"/>
              <a:gd name="connsiteX87-20929" fmla="*/ 1936870 w 3248648"/>
              <a:gd name="connsiteY87-20930" fmla="*/ 32164 h 3496775"/>
              <a:gd name="connsiteX88-20931" fmla="*/ 1901275 w 3248648"/>
              <a:gd name="connsiteY88-20932" fmla="*/ 208756 h 3496775"/>
              <a:gd name="connsiteX89-20933" fmla="*/ 1931363 w 3248648"/>
              <a:gd name="connsiteY89-20934" fmla="*/ 367315 h 3496775"/>
              <a:gd name="connsiteX90-20935" fmla="*/ 1837294 w 3248648"/>
              <a:gd name="connsiteY90-20936" fmla="*/ 288733 h 3496775"/>
              <a:gd name="connsiteX91-20937" fmla="*/ 1776782 w 3248648"/>
              <a:gd name="connsiteY91-20938" fmla="*/ 138130 h 3496775"/>
              <a:gd name="connsiteX92-20939" fmla="*/ 1812524 w 3248648"/>
              <a:gd name="connsiteY92-20940" fmla="*/ 363351 h 3496775"/>
              <a:gd name="connsiteX93-20941" fmla="*/ 2358415 w 3248648"/>
              <a:gd name="connsiteY93-20942" fmla="*/ 907420 h 3496775"/>
              <a:gd name="connsiteX94-20943" fmla="*/ 2235543 w 3248648"/>
              <a:gd name="connsiteY94-20944" fmla="*/ 830779 h 3496775"/>
              <a:gd name="connsiteX95-20945" fmla="*/ 2065635 w 3248648"/>
              <a:gd name="connsiteY95-20946" fmla="*/ 746314 h 3496775"/>
              <a:gd name="connsiteX96-20947" fmla="*/ 2108531 w 3248648"/>
              <a:gd name="connsiteY96-20948" fmla="*/ 998194 h 3496775"/>
              <a:gd name="connsiteX97-20949" fmla="*/ 2259254 w 3248648"/>
              <a:gd name="connsiteY97-20950" fmla="*/ 1067227 h 3496775"/>
              <a:gd name="connsiteX98-20951" fmla="*/ 2285163 w 3248648"/>
              <a:gd name="connsiteY98-20952" fmla="*/ 1144483 h 3496775"/>
              <a:gd name="connsiteX99-20953" fmla="*/ 2187208 w 3248648"/>
              <a:gd name="connsiteY99-20954" fmla="*/ 1396872 h 3496775"/>
              <a:gd name="connsiteX100-20955" fmla="*/ 1962055 w 3248648"/>
              <a:gd name="connsiteY100-20956" fmla="*/ 1419847 h 3496775"/>
              <a:gd name="connsiteX101-20957" fmla="*/ 1658786 w 3248648"/>
              <a:gd name="connsiteY101-20958" fmla="*/ 1452012 h 3496775"/>
              <a:gd name="connsiteX102-20959" fmla="*/ 514638 w 3248648"/>
              <a:gd name="connsiteY102-20960" fmla="*/ 1433632 h 3496775"/>
              <a:gd name="connsiteX0-20961" fmla="*/ 514638 w 3248648"/>
              <a:gd name="connsiteY0-20962" fmla="*/ 1433632 h 3496775"/>
              <a:gd name="connsiteX1-20963" fmla="*/ 514638 w 3248648"/>
              <a:gd name="connsiteY1-20964" fmla="*/ 1433632 h 3496775"/>
              <a:gd name="connsiteX2-20965" fmla="*/ 202179 w 3248648"/>
              <a:gd name="connsiteY2-20966" fmla="*/ 1603646 h 3496775"/>
              <a:gd name="connsiteX3-20967" fmla="*/ 18380 w 3248648"/>
              <a:gd name="connsiteY3-20968" fmla="*/ 1787445 h 3496775"/>
              <a:gd name="connsiteX4-20969" fmla="*/ 0 w 3248648"/>
              <a:gd name="connsiteY4-20970" fmla="*/ 2063143 h 3496775"/>
              <a:gd name="connsiteX5-20971" fmla="*/ 151635 w 3248648"/>
              <a:gd name="connsiteY5-20972" fmla="*/ 1952864 h 3496775"/>
              <a:gd name="connsiteX6-20973" fmla="*/ 188394 w 3248648"/>
              <a:gd name="connsiteY6-20974" fmla="*/ 2003409 h 3496775"/>
              <a:gd name="connsiteX7-20975" fmla="*/ 202179 w 3248648"/>
              <a:gd name="connsiteY7-20976" fmla="*/ 1856369 h 3496775"/>
              <a:gd name="connsiteX8-20977" fmla="*/ 280294 w 3248648"/>
              <a:gd name="connsiteY8-20978" fmla="*/ 2269917 h 3496775"/>
              <a:gd name="connsiteX9-20979" fmla="*/ 36760 w 3248648"/>
              <a:gd name="connsiteY9-20980" fmla="*/ 2550211 h 3496775"/>
              <a:gd name="connsiteX10-20981" fmla="*/ 45950 w 3248648"/>
              <a:gd name="connsiteY10-20982" fmla="*/ 3363521 h 3496775"/>
              <a:gd name="connsiteX11-20983" fmla="*/ 105685 w 3248648"/>
              <a:gd name="connsiteY11-20984" fmla="*/ 3326761 h 3496775"/>
              <a:gd name="connsiteX12-20985" fmla="*/ 133255 w 3248648"/>
              <a:gd name="connsiteY12-20986" fmla="*/ 3469206 h 3496775"/>
              <a:gd name="connsiteX13-20987" fmla="*/ 298674 w 3248648"/>
              <a:gd name="connsiteY13-20988" fmla="*/ 3464611 h 3496775"/>
              <a:gd name="connsiteX14-20989" fmla="*/ 353813 w 3248648"/>
              <a:gd name="connsiteY14-20990" fmla="*/ 3427851 h 3496775"/>
              <a:gd name="connsiteX15-20991" fmla="*/ 174609 w 3248648"/>
              <a:gd name="connsiteY15-20992" fmla="*/ 3276217 h 3496775"/>
              <a:gd name="connsiteX16-20993" fmla="*/ 170014 w 3248648"/>
              <a:gd name="connsiteY16-20994" fmla="*/ 2720225 h 3496775"/>
              <a:gd name="connsiteX17-20995" fmla="*/ 390573 w 3248648"/>
              <a:gd name="connsiteY17-20996" fmla="*/ 2605350 h 3496775"/>
              <a:gd name="connsiteX18-20997" fmla="*/ 298674 w 3248648"/>
              <a:gd name="connsiteY18-20998" fmla="*/ 2734010 h 3496775"/>
              <a:gd name="connsiteX19-20999" fmla="*/ 680057 w 3248648"/>
              <a:gd name="connsiteY19-21000" fmla="*/ 3294597 h 3496775"/>
              <a:gd name="connsiteX20-21001" fmla="*/ 721411 w 3248648"/>
              <a:gd name="connsiteY20-21002" fmla="*/ 3262432 h 3496775"/>
              <a:gd name="connsiteX21-21003" fmla="*/ 735196 w 3248648"/>
              <a:gd name="connsiteY21-21004" fmla="*/ 3363521 h 3496775"/>
              <a:gd name="connsiteX22-21005" fmla="*/ 928185 w 3248648"/>
              <a:gd name="connsiteY22-21006" fmla="*/ 3363521 h 3496775"/>
              <a:gd name="connsiteX23-21007" fmla="*/ 974135 w 3248648"/>
              <a:gd name="connsiteY23-21008" fmla="*/ 3331356 h 3496775"/>
              <a:gd name="connsiteX24-21009" fmla="*/ 758171 w 3248648"/>
              <a:gd name="connsiteY24-21010" fmla="*/ 3193507 h 3496775"/>
              <a:gd name="connsiteX25-21011" fmla="*/ 510043 w 3248648"/>
              <a:gd name="connsiteY25-21012" fmla="*/ 2821314 h 3496775"/>
              <a:gd name="connsiteX26-21013" fmla="*/ 519233 w 3248648"/>
              <a:gd name="connsiteY26-21014" fmla="*/ 2738605 h 3496775"/>
              <a:gd name="connsiteX27-21015" fmla="*/ 914400 w 3248648"/>
              <a:gd name="connsiteY27-21016" fmla="*/ 2334247 h 3496775"/>
              <a:gd name="connsiteX28-21017" fmla="*/ 1709331 w 3248648"/>
              <a:gd name="connsiteY28-21018" fmla="*/ 2380197 h 3496775"/>
              <a:gd name="connsiteX29-21019" fmla="*/ 1585267 w 3248648"/>
              <a:gd name="connsiteY29-21020" fmla="*/ 3248647 h 3496775"/>
              <a:gd name="connsiteX30-21021" fmla="*/ 1622026 w 3248648"/>
              <a:gd name="connsiteY30-21022" fmla="*/ 3239457 h 3496775"/>
              <a:gd name="connsiteX31-21023" fmla="*/ 1617432 w 3248648"/>
              <a:gd name="connsiteY31-21024" fmla="*/ 3386496 h 3496775"/>
              <a:gd name="connsiteX32-21025" fmla="*/ 1824205 w 3248648"/>
              <a:gd name="connsiteY32-21026" fmla="*/ 3450826 h 3496775"/>
              <a:gd name="connsiteX33-21027" fmla="*/ 1856370 w 3248648"/>
              <a:gd name="connsiteY33-21028" fmla="*/ 3391091 h 3496775"/>
              <a:gd name="connsiteX34-21029" fmla="*/ 1718521 w 3248648"/>
              <a:gd name="connsiteY34-21030" fmla="*/ 3303786 h 3496775"/>
              <a:gd name="connsiteX35-21031" fmla="*/ 1746091 w 3248648"/>
              <a:gd name="connsiteY35-21032" fmla="*/ 2908619 h 3496775"/>
              <a:gd name="connsiteX36-21033" fmla="*/ 1870155 w 3248648"/>
              <a:gd name="connsiteY36-21034" fmla="*/ 2623730 h 3496775"/>
              <a:gd name="connsiteX37-21035" fmla="*/ 1975840 w 3248648"/>
              <a:gd name="connsiteY37-21036" fmla="*/ 2844289 h 3496775"/>
              <a:gd name="connsiteX38-21037" fmla="*/ 2058549 w 3248648"/>
              <a:gd name="connsiteY38-21038" fmla="*/ 3060253 h 3496775"/>
              <a:gd name="connsiteX39-21039" fmla="*/ 2104499 w 3248648"/>
              <a:gd name="connsiteY39-21040" fmla="*/ 3358926 h 3496775"/>
              <a:gd name="connsiteX40-21041" fmla="*/ 2141259 w 3248648"/>
              <a:gd name="connsiteY40-21042" fmla="*/ 3326761 h 3496775"/>
              <a:gd name="connsiteX41-21043" fmla="*/ 2168828 w 3248648"/>
              <a:gd name="connsiteY41-21044" fmla="*/ 3496775 h 3496775"/>
              <a:gd name="connsiteX42-21045" fmla="*/ 2325058 w 3248648"/>
              <a:gd name="connsiteY42-21046" fmla="*/ 3496775 h 3496775"/>
              <a:gd name="connsiteX43-21047" fmla="*/ 2380197 w 3248648"/>
              <a:gd name="connsiteY43-21048" fmla="*/ 3455421 h 3496775"/>
              <a:gd name="connsiteX44-21049" fmla="*/ 2219373 w 3248648"/>
              <a:gd name="connsiteY44-21050" fmla="*/ 3358926 h 3496775"/>
              <a:gd name="connsiteX45-21051" fmla="*/ 2145854 w 3248648"/>
              <a:gd name="connsiteY45-21052" fmla="*/ 3087823 h 3496775"/>
              <a:gd name="connsiteX46-21053" fmla="*/ 2072334 w 3248648"/>
              <a:gd name="connsiteY46-21054" fmla="*/ 2609945 h 3496775"/>
              <a:gd name="connsiteX47-21055" fmla="*/ 2072334 w 3248648"/>
              <a:gd name="connsiteY47-21056" fmla="*/ 2357222 h 3496775"/>
              <a:gd name="connsiteX48-21057" fmla="*/ 2348033 w 3248648"/>
              <a:gd name="connsiteY48-21058" fmla="*/ 2173423 h 3496775"/>
              <a:gd name="connsiteX49-21059" fmla="*/ 2609946 w 3248648"/>
              <a:gd name="connsiteY49-21060" fmla="*/ 1787445 h 3496775"/>
              <a:gd name="connsiteX50-21061" fmla="*/ 2651301 w 3248648"/>
              <a:gd name="connsiteY50-21062" fmla="*/ 1438227 h 3496775"/>
              <a:gd name="connsiteX51-21063" fmla="*/ 2798340 w 3248648"/>
              <a:gd name="connsiteY51-21064" fmla="*/ 1387682 h 3496775"/>
              <a:gd name="connsiteX52-21065" fmla="*/ 2779960 w 3248648"/>
              <a:gd name="connsiteY52-21066" fmla="*/ 1291187 h 3496775"/>
              <a:gd name="connsiteX53-21067" fmla="*/ 2770770 w 3248648"/>
              <a:gd name="connsiteY53-21068" fmla="*/ 1231453 h 3496775"/>
              <a:gd name="connsiteX54-21069" fmla="*/ 2775365 w 3248648"/>
              <a:gd name="connsiteY54-21070" fmla="*/ 1102793 h 3496775"/>
              <a:gd name="connsiteX55-21071" fmla="*/ 2853480 w 3248648"/>
              <a:gd name="connsiteY55-21072" fmla="*/ 1185503 h 3496775"/>
              <a:gd name="connsiteX56-21073" fmla="*/ 2807530 w 3248648"/>
              <a:gd name="connsiteY56-21074" fmla="*/ 1066034 h 3496775"/>
              <a:gd name="connsiteX57-21075" fmla="*/ 2835100 w 3248648"/>
              <a:gd name="connsiteY57-21076" fmla="*/ 1020084 h 3496775"/>
              <a:gd name="connsiteX58-21077" fmla="*/ 2986734 w 3248648"/>
              <a:gd name="connsiteY58-21078" fmla="*/ 771955 h 3496775"/>
              <a:gd name="connsiteX59-21079" fmla="*/ 2729415 w 3248648"/>
              <a:gd name="connsiteY59-21080" fmla="*/ 868450 h 3496775"/>
              <a:gd name="connsiteX60-21081" fmla="*/ 3074039 w 3248648"/>
              <a:gd name="connsiteY60-21082" fmla="*/ 496257 h 3496775"/>
              <a:gd name="connsiteX61-21083" fmla="*/ 3248648 w 3248648"/>
              <a:gd name="connsiteY61-21084" fmla="*/ 27569 h 3496775"/>
              <a:gd name="connsiteX62-21085" fmla="*/ 3119988 w 3248648"/>
              <a:gd name="connsiteY62-21086" fmla="*/ 312458 h 3496775"/>
              <a:gd name="connsiteX63-21087" fmla="*/ 3074039 w 3248648"/>
              <a:gd name="connsiteY63-21088" fmla="*/ 27569 h 3496775"/>
              <a:gd name="connsiteX64-21089" fmla="*/ 3046469 w 3248648"/>
              <a:gd name="connsiteY64-21090" fmla="*/ 385977 h 3496775"/>
              <a:gd name="connsiteX65-21091" fmla="*/ 2968354 w 3248648"/>
              <a:gd name="connsiteY65-21092" fmla="*/ 464092 h 3496775"/>
              <a:gd name="connsiteX66-21093" fmla="*/ 2844290 w 3248648"/>
              <a:gd name="connsiteY66-21094" fmla="*/ 73519 h 3496775"/>
              <a:gd name="connsiteX67-21095" fmla="*/ 2876455 w 3248648"/>
              <a:gd name="connsiteY67-21096" fmla="*/ 523827 h 3496775"/>
              <a:gd name="connsiteX68-21097" fmla="*/ 2715630 w 3248648"/>
              <a:gd name="connsiteY68-21098" fmla="*/ 730601 h 3496775"/>
              <a:gd name="connsiteX69-21099" fmla="*/ 2660491 w 3248648"/>
              <a:gd name="connsiteY69-21100" fmla="*/ 583561 h 3496775"/>
              <a:gd name="connsiteX70-21101" fmla="*/ 2660491 w 3248648"/>
              <a:gd name="connsiteY70-21102" fmla="*/ 441117 h 3496775"/>
              <a:gd name="connsiteX71-21103" fmla="*/ 2586971 w 3248648"/>
              <a:gd name="connsiteY71-21104" fmla="*/ 643296 h 3496775"/>
              <a:gd name="connsiteX72-21105" fmla="*/ 2637516 w 3248648"/>
              <a:gd name="connsiteY72-21106" fmla="*/ 776550 h 3496775"/>
              <a:gd name="connsiteX73-21107" fmla="*/ 2632921 w 3248648"/>
              <a:gd name="connsiteY73-21108" fmla="*/ 836285 h 3496775"/>
              <a:gd name="connsiteX74-21109" fmla="*/ 2481287 w 3248648"/>
              <a:gd name="connsiteY74-21110" fmla="*/ 854665 h 3496775"/>
              <a:gd name="connsiteX75-21111" fmla="*/ 2393982 w 3248648"/>
              <a:gd name="connsiteY75-21112" fmla="*/ 753575 h 3496775"/>
              <a:gd name="connsiteX76-21113" fmla="*/ 2447929 w 3248648"/>
              <a:gd name="connsiteY76-21114" fmla="*/ 605344 h 3496775"/>
              <a:gd name="connsiteX77-21115" fmla="*/ 2420079 w 3248648"/>
              <a:gd name="connsiteY77-21116" fmla="*/ 458586 h 3496775"/>
              <a:gd name="connsiteX78-21117" fmla="*/ 2330389 w 3248648"/>
              <a:gd name="connsiteY78-21118" fmla="*/ 702575 h 3496775"/>
              <a:gd name="connsiteX79-21119" fmla="*/ 2045501 w 3248648"/>
              <a:gd name="connsiteY79-21120" fmla="*/ 470160 h 3496775"/>
              <a:gd name="connsiteX80-21121" fmla="*/ 2079139 w 3248648"/>
              <a:gd name="connsiteY80-21122" fmla="*/ 379171 h 3496775"/>
              <a:gd name="connsiteX81-21123" fmla="*/ 2305379 w 3248648"/>
              <a:gd name="connsiteY81-21124" fmla="*/ 238764 h 3496775"/>
              <a:gd name="connsiteX82-21125" fmla="*/ 2167863 w 3248648"/>
              <a:gd name="connsiteY82-21126" fmla="*/ 296731 h 3496775"/>
              <a:gd name="connsiteX83-21127" fmla="*/ 2035574 w 3248648"/>
              <a:gd name="connsiteY83-21128" fmla="*/ 307863 h 3496775"/>
              <a:gd name="connsiteX84-21129" fmla="*/ 2047899 w 3248648"/>
              <a:gd name="connsiteY84-21130" fmla="*/ 174099 h 3496775"/>
              <a:gd name="connsiteX85-21131" fmla="*/ 2126456 w 3248648"/>
              <a:gd name="connsiteY85-21132" fmla="*/ 0 h 3496775"/>
              <a:gd name="connsiteX86-21133" fmla="*/ 1966650 w 3248648"/>
              <a:gd name="connsiteY86-21134" fmla="*/ 257318 h 3496775"/>
              <a:gd name="connsiteX87-21135" fmla="*/ 1936870 w 3248648"/>
              <a:gd name="connsiteY87-21136" fmla="*/ 32164 h 3496775"/>
              <a:gd name="connsiteX88-21137" fmla="*/ 1901275 w 3248648"/>
              <a:gd name="connsiteY88-21138" fmla="*/ 208756 h 3496775"/>
              <a:gd name="connsiteX89-21139" fmla="*/ 1931363 w 3248648"/>
              <a:gd name="connsiteY89-21140" fmla="*/ 367315 h 3496775"/>
              <a:gd name="connsiteX90-21141" fmla="*/ 1837294 w 3248648"/>
              <a:gd name="connsiteY90-21142" fmla="*/ 288733 h 3496775"/>
              <a:gd name="connsiteX91-21143" fmla="*/ 1776782 w 3248648"/>
              <a:gd name="connsiteY91-21144" fmla="*/ 138130 h 3496775"/>
              <a:gd name="connsiteX92-21145" fmla="*/ 1812524 w 3248648"/>
              <a:gd name="connsiteY92-21146" fmla="*/ 363351 h 3496775"/>
              <a:gd name="connsiteX93-21147" fmla="*/ 2358415 w 3248648"/>
              <a:gd name="connsiteY93-21148" fmla="*/ 907420 h 3496775"/>
              <a:gd name="connsiteX94-21149" fmla="*/ 2235543 w 3248648"/>
              <a:gd name="connsiteY94-21150" fmla="*/ 830779 h 3496775"/>
              <a:gd name="connsiteX95-21151" fmla="*/ 2065635 w 3248648"/>
              <a:gd name="connsiteY95-21152" fmla="*/ 746314 h 3496775"/>
              <a:gd name="connsiteX96-21153" fmla="*/ 2108531 w 3248648"/>
              <a:gd name="connsiteY96-21154" fmla="*/ 998194 h 3496775"/>
              <a:gd name="connsiteX97-21155" fmla="*/ 2259254 w 3248648"/>
              <a:gd name="connsiteY97-21156" fmla="*/ 1067227 h 3496775"/>
              <a:gd name="connsiteX98-21157" fmla="*/ 2285163 w 3248648"/>
              <a:gd name="connsiteY98-21158" fmla="*/ 1144483 h 3496775"/>
              <a:gd name="connsiteX99-21159" fmla="*/ 2187208 w 3248648"/>
              <a:gd name="connsiteY99-21160" fmla="*/ 1396872 h 3496775"/>
              <a:gd name="connsiteX100-21161" fmla="*/ 1962055 w 3248648"/>
              <a:gd name="connsiteY100-21162" fmla="*/ 1419847 h 3496775"/>
              <a:gd name="connsiteX101-21163" fmla="*/ 1658786 w 3248648"/>
              <a:gd name="connsiteY101-21164" fmla="*/ 1452012 h 3496775"/>
              <a:gd name="connsiteX102-21165" fmla="*/ 514638 w 3248648"/>
              <a:gd name="connsiteY102-21166" fmla="*/ 1433632 h 3496775"/>
              <a:gd name="connsiteX0-21167" fmla="*/ 514638 w 3248648"/>
              <a:gd name="connsiteY0-21168" fmla="*/ 1433632 h 3496775"/>
              <a:gd name="connsiteX1-21169" fmla="*/ 514638 w 3248648"/>
              <a:gd name="connsiteY1-21170" fmla="*/ 1433632 h 3496775"/>
              <a:gd name="connsiteX2-21171" fmla="*/ 202179 w 3248648"/>
              <a:gd name="connsiteY2-21172" fmla="*/ 1603646 h 3496775"/>
              <a:gd name="connsiteX3-21173" fmla="*/ 18380 w 3248648"/>
              <a:gd name="connsiteY3-21174" fmla="*/ 1787445 h 3496775"/>
              <a:gd name="connsiteX4-21175" fmla="*/ 0 w 3248648"/>
              <a:gd name="connsiteY4-21176" fmla="*/ 2063143 h 3496775"/>
              <a:gd name="connsiteX5-21177" fmla="*/ 151635 w 3248648"/>
              <a:gd name="connsiteY5-21178" fmla="*/ 1952864 h 3496775"/>
              <a:gd name="connsiteX6-21179" fmla="*/ 188394 w 3248648"/>
              <a:gd name="connsiteY6-21180" fmla="*/ 2003409 h 3496775"/>
              <a:gd name="connsiteX7-21181" fmla="*/ 202179 w 3248648"/>
              <a:gd name="connsiteY7-21182" fmla="*/ 1856369 h 3496775"/>
              <a:gd name="connsiteX8-21183" fmla="*/ 280294 w 3248648"/>
              <a:gd name="connsiteY8-21184" fmla="*/ 2269917 h 3496775"/>
              <a:gd name="connsiteX9-21185" fmla="*/ 36760 w 3248648"/>
              <a:gd name="connsiteY9-21186" fmla="*/ 2550211 h 3496775"/>
              <a:gd name="connsiteX10-21187" fmla="*/ 45950 w 3248648"/>
              <a:gd name="connsiteY10-21188" fmla="*/ 3363521 h 3496775"/>
              <a:gd name="connsiteX11-21189" fmla="*/ 105685 w 3248648"/>
              <a:gd name="connsiteY11-21190" fmla="*/ 3326761 h 3496775"/>
              <a:gd name="connsiteX12-21191" fmla="*/ 133255 w 3248648"/>
              <a:gd name="connsiteY12-21192" fmla="*/ 3469206 h 3496775"/>
              <a:gd name="connsiteX13-21193" fmla="*/ 298674 w 3248648"/>
              <a:gd name="connsiteY13-21194" fmla="*/ 3464611 h 3496775"/>
              <a:gd name="connsiteX14-21195" fmla="*/ 353813 w 3248648"/>
              <a:gd name="connsiteY14-21196" fmla="*/ 3427851 h 3496775"/>
              <a:gd name="connsiteX15-21197" fmla="*/ 174609 w 3248648"/>
              <a:gd name="connsiteY15-21198" fmla="*/ 3276217 h 3496775"/>
              <a:gd name="connsiteX16-21199" fmla="*/ 170014 w 3248648"/>
              <a:gd name="connsiteY16-21200" fmla="*/ 2720225 h 3496775"/>
              <a:gd name="connsiteX17-21201" fmla="*/ 390573 w 3248648"/>
              <a:gd name="connsiteY17-21202" fmla="*/ 2605350 h 3496775"/>
              <a:gd name="connsiteX18-21203" fmla="*/ 298674 w 3248648"/>
              <a:gd name="connsiteY18-21204" fmla="*/ 2734010 h 3496775"/>
              <a:gd name="connsiteX19-21205" fmla="*/ 680057 w 3248648"/>
              <a:gd name="connsiteY19-21206" fmla="*/ 3294597 h 3496775"/>
              <a:gd name="connsiteX20-21207" fmla="*/ 721411 w 3248648"/>
              <a:gd name="connsiteY20-21208" fmla="*/ 3262432 h 3496775"/>
              <a:gd name="connsiteX21-21209" fmla="*/ 735196 w 3248648"/>
              <a:gd name="connsiteY21-21210" fmla="*/ 3363521 h 3496775"/>
              <a:gd name="connsiteX22-21211" fmla="*/ 928185 w 3248648"/>
              <a:gd name="connsiteY22-21212" fmla="*/ 3363521 h 3496775"/>
              <a:gd name="connsiteX23-21213" fmla="*/ 974135 w 3248648"/>
              <a:gd name="connsiteY23-21214" fmla="*/ 3331356 h 3496775"/>
              <a:gd name="connsiteX24-21215" fmla="*/ 758171 w 3248648"/>
              <a:gd name="connsiteY24-21216" fmla="*/ 3193507 h 3496775"/>
              <a:gd name="connsiteX25-21217" fmla="*/ 510043 w 3248648"/>
              <a:gd name="connsiteY25-21218" fmla="*/ 2821314 h 3496775"/>
              <a:gd name="connsiteX26-21219" fmla="*/ 519233 w 3248648"/>
              <a:gd name="connsiteY26-21220" fmla="*/ 2738605 h 3496775"/>
              <a:gd name="connsiteX27-21221" fmla="*/ 914400 w 3248648"/>
              <a:gd name="connsiteY27-21222" fmla="*/ 2334247 h 3496775"/>
              <a:gd name="connsiteX28-21223" fmla="*/ 1709331 w 3248648"/>
              <a:gd name="connsiteY28-21224" fmla="*/ 2380197 h 3496775"/>
              <a:gd name="connsiteX29-21225" fmla="*/ 1585267 w 3248648"/>
              <a:gd name="connsiteY29-21226" fmla="*/ 3248647 h 3496775"/>
              <a:gd name="connsiteX30-21227" fmla="*/ 1622026 w 3248648"/>
              <a:gd name="connsiteY30-21228" fmla="*/ 3239457 h 3496775"/>
              <a:gd name="connsiteX31-21229" fmla="*/ 1617432 w 3248648"/>
              <a:gd name="connsiteY31-21230" fmla="*/ 3386496 h 3496775"/>
              <a:gd name="connsiteX32-21231" fmla="*/ 1824205 w 3248648"/>
              <a:gd name="connsiteY32-21232" fmla="*/ 3450826 h 3496775"/>
              <a:gd name="connsiteX33-21233" fmla="*/ 1856370 w 3248648"/>
              <a:gd name="connsiteY33-21234" fmla="*/ 3391091 h 3496775"/>
              <a:gd name="connsiteX34-21235" fmla="*/ 1718521 w 3248648"/>
              <a:gd name="connsiteY34-21236" fmla="*/ 3303786 h 3496775"/>
              <a:gd name="connsiteX35-21237" fmla="*/ 1746091 w 3248648"/>
              <a:gd name="connsiteY35-21238" fmla="*/ 2908619 h 3496775"/>
              <a:gd name="connsiteX36-21239" fmla="*/ 1870155 w 3248648"/>
              <a:gd name="connsiteY36-21240" fmla="*/ 2623730 h 3496775"/>
              <a:gd name="connsiteX37-21241" fmla="*/ 1975840 w 3248648"/>
              <a:gd name="connsiteY37-21242" fmla="*/ 2844289 h 3496775"/>
              <a:gd name="connsiteX38-21243" fmla="*/ 2058549 w 3248648"/>
              <a:gd name="connsiteY38-21244" fmla="*/ 3060253 h 3496775"/>
              <a:gd name="connsiteX39-21245" fmla="*/ 2104499 w 3248648"/>
              <a:gd name="connsiteY39-21246" fmla="*/ 3358926 h 3496775"/>
              <a:gd name="connsiteX40-21247" fmla="*/ 2141259 w 3248648"/>
              <a:gd name="connsiteY40-21248" fmla="*/ 3326761 h 3496775"/>
              <a:gd name="connsiteX41-21249" fmla="*/ 2168828 w 3248648"/>
              <a:gd name="connsiteY41-21250" fmla="*/ 3496775 h 3496775"/>
              <a:gd name="connsiteX42-21251" fmla="*/ 2325058 w 3248648"/>
              <a:gd name="connsiteY42-21252" fmla="*/ 3496775 h 3496775"/>
              <a:gd name="connsiteX43-21253" fmla="*/ 2380197 w 3248648"/>
              <a:gd name="connsiteY43-21254" fmla="*/ 3455421 h 3496775"/>
              <a:gd name="connsiteX44-21255" fmla="*/ 2219373 w 3248648"/>
              <a:gd name="connsiteY44-21256" fmla="*/ 3358926 h 3496775"/>
              <a:gd name="connsiteX45-21257" fmla="*/ 2145854 w 3248648"/>
              <a:gd name="connsiteY45-21258" fmla="*/ 3087823 h 3496775"/>
              <a:gd name="connsiteX46-21259" fmla="*/ 2072334 w 3248648"/>
              <a:gd name="connsiteY46-21260" fmla="*/ 2609945 h 3496775"/>
              <a:gd name="connsiteX47-21261" fmla="*/ 2072334 w 3248648"/>
              <a:gd name="connsiteY47-21262" fmla="*/ 2357222 h 3496775"/>
              <a:gd name="connsiteX48-21263" fmla="*/ 2348033 w 3248648"/>
              <a:gd name="connsiteY48-21264" fmla="*/ 2173423 h 3496775"/>
              <a:gd name="connsiteX49-21265" fmla="*/ 2609946 w 3248648"/>
              <a:gd name="connsiteY49-21266" fmla="*/ 1787445 h 3496775"/>
              <a:gd name="connsiteX50-21267" fmla="*/ 2651301 w 3248648"/>
              <a:gd name="connsiteY50-21268" fmla="*/ 1438227 h 3496775"/>
              <a:gd name="connsiteX51-21269" fmla="*/ 2798340 w 3248648"/>
              <a:gd name="connsiteY51-21270" fmla="*/ 1387682 h 3496775"/>
              <a:gd name="connsiteX52-21271" fmla="*/ 2779960 w 3248648"/>
              <a:gd name="connsiteY52-21272" fmla="*/ 1291187 h 3496775"/>
              <a:gd name="connsiteX53-21273" fmla="*/ 2770770 w 3248648"/>
              <a:gd name="connsiteY53-21274" fmla="*/ 1231453 h 3496775"/>
              <a:gd name="connsiteX54-21275" fmla="*/ 2775365 w 3248648"/>
              <a:gd name="connsiteY54-21276" fmla="*/ 1102793 h 3496775"/>
              <a:gd name="connsiteX55-21277" fmla="*/ 2853480 w 3248648"/>
              <a:gd name="connsiteY55-21278" fmla="*/ 1185503 h 3496775"/>
              <a:gd name="connsiteX56-21279" fmla="*/ 2807530 w 3248648"/>
              <a:gd name="connsiteY56-21280" fmla="*/ 1066034 h 3496775"/>
              <a:gd name="connsiteX57-21281" fmla="*/ 2835100 w 3248648"/>
              <a:gd name="connsiteY57-21282" fmla="*/ 1020084 h 3496775"/>
              <a:gd name="connsiteX58-21283" fmla="*/ 2986734 w 3248648"/>
              <a:gd name="connsiteY58-21284" fmla="*/ 771955 h 3496775"/>
              <a:gd name="connsiteX59-21285" fmla="*/ 2729415 w 3248648"/>
              <a:gd name="connsiteY59-21286" fmla="*/ 868450 h 3496775"/>
              <a:gd name="connsiteX60-21287" fmla="*/ 3074039 w 3248648"/>
              <a:gd name="connsiteY60-21288" fmla="*/ 496257 h 3496775"/>
              <a:gd name="connsiteX61-21289" fmla="*/ 3248648 w 3248648"/>
              <a:gd name="connsiteY61-21290" fmla="*/ 27569 h 3496775"/>
              <a:gd name="connsiteX62-21291" fmla="*/ 3119988 w 3248648"/>
              <a:gd name="connsiteY62-21292" fmla="*/ 312458 h 3496775"/>
              <a:gd name="connsiteX63-21293" fmla="*/ 3074039 w 3248648"/>
              <a:gd name="connsiteY63-21294" fmla="*/ 27569 h 3496775"/>
              <a:gd name="connsiteX64-21295" fmla="*/ 3046469 w 3248648"/>
              <a:gd name="connsiteY64-21296" fmla="*/ 385977 h 3496775"/>
              <a:gd name="connsiteX65-21297" fmla="*/ 2968354 w 3248648"/>
              <a:gd name="connsiteY65-21298" fmla="*/ 464092 h 3496775"/>
              <a:gd name="connsiteX66-21299" fmla="*/ 2844290 w 3248648"/>
              <a:gd name="connsiteY66-21300" fmla="*/ 73519 h 3496775"/>
              <a:gd name="connsiteX67-21301" fmla="*/ 2876455 w 3248648"/>
              <a:gd name="connsiteY67-21302" fmla="*/ 523827 h 3496775"/>
              <a:gd name="connsiteX68-21303" fmla="*/ 2715630 w 3248648"/>
              <a:gd name="connsiteY68-21304" fmla="*/ 730601 h 3496775"/>
              <a:gd name="connsiteX69-21305" fmla="*/ 2660491 w 3248648"/>
              <a:gd name="connsiteY69-21306" fmla="*/ 583561 h 3496775"/>
              <a:gd name="connsiteX70-21307" fmla="*/ 2660491 w 3248648"/>
              <a:gd name="connsiteY70-21308" fmla="*/ 441117 h 3496775"/>
              <a:gd name="connsiteX71-21309" fmla="*/ 2586971 w 3248648"/>
              <a:gd name="connsiteY71-21310" fmla="*/ 643296 h 3496775"/>
              <a:gd name="connsiteX72-21311" fmla="*/ 2637516 w 3248648"/>
              <a:gd name="connsiteY72-21312" fmla="*/ 776550 h 3496775"/>
              <a:gd name="connsiteX73-21313" fmla="*/ 2632921 w 3248648"/>
              <a:gd name="connsiteY73-21314" fmla="*/ 836285 h 3496775"/>
              <a:gd name="connsiteX74-21315" fmla="*/ 2481287 w 3248648"/>
              <a:gd name="connsiteY74-21316" fmla="*/ 854665 h 3496775"/>
              <a:gd name="connsiteX75-21317" fmla="*/ 2393982 w 3248648"/>
              <a:gd name="connsiteY75-21318" fmla="*/ 753575 h 3496775"/>
              <a:gd name="connsiteX76-21319" fmla="*/ 2447929 w 3248648"/>
              <a:gd name="connsiteY76-21320" fmla="*/ 605344 h 3496775"/>
              <a:gd name="connsiteX77-21321" fmla="*/ 2420079 w 3248648"/>
              <a:gd name="connsiteY77-21322" fmla="*/ 458586 h 3496775"/>
              <a:gd name="connsiteX78-21323" fmla="*/ 2330389 w 3248648"/>
              <a:gd name="connsiteY78-21324" fmla="*/ 702575 h 3496775"/>
              <a:gd name="connsiteX79-21325" fmla="*/ 2045501 w 3248648"/>
              <a:gd name="connsiteY79-21326" fmla="*/ 470160 h 3496775"/>
              <a:gd name="connsiteX80-21327" fmla="*/ 2079139 w 3248648"/>
              <a:gd name="connsiteY80-21328" fmla="*/ 379171 h 3496775"/>
              <a:gd name="connsiteX81-21329" fmla="*/ 2305379 w 3248648"/>
              <a:gd name="connsiteY81-21330" fmla="*/ 238764 h 3496775"/>
              <a:gd name="connsiteX82-21331" fmla="*/ 2167863 w 3248648"/>
              <a:gd name="connsiteY82-21332" fmla="*/ 296731 h 3496775"/>
              <a:gd name="connsiteX83-21333" fmla="*/ 2035574 w 3248648"/>
              <a:gd name="connsiteY83-21334" fmla="*/ 307863 h 3496775"/>
              <a:gd name="connsiteX84-21335" fmla="*/ 2047899 w 3248648"/>
              <a:gd name="connsiteY84-21336" fmla="*/ 174099 h 3496775"/>
              <a:gd name="connsiteX85-21337" fmla="*/ 2126456 w 3248648"/>
              <a:gd name="connsiteY85-21338" fmla="*/ 0 h 3496775"/>
              <a:gd name="connsiteX86-21339" fmla="*/ 1966650 w 3248648"/>
              <a:gd name="connsiteY86-21340" fmla="*/ 257318 h 3496775"/>
              <a:gd name="connsiteX87-21341" fmla="*/ 1936870 w 3248648"/>
              <a:gd name="connsiteY87-21342" fmla="*/ 32164 h 3496775"/>
              <a:gd name="connsiteX88-21343" fmla="*/ 1901275 w 3248648"/>
              <a:gd name="connsiteY88-21344" fmla="*/ 208756 h 3496775"/>
              <a:gd name="connsiteX89-21345" fmla="*/ 1931363 w 3248648"/>
              <a:gd name="connsiteY89-21346" fmla="*/ 367315 h 3496775"/>
              <a:gd name="connsiteX90-21347" fmla="*/ 1837294 w 3248648"/>
              <a:gd name="connsiteY90-21348" fmla="*/ 288733 h 3496775"/>
              <a:gd name="connsiteX91-21349" fmla="*/ 1776782 w 3248648"/>
              <a:gd name="connsiteY91-21350" fmla="*/ 138130 h 3496775"/>
              <a:gd name="connsiteX92-21351" fmla="*/ 1812524 w 3248648"/>
              <a:gd name="connsiteY92-21352" fmla="*/ 363351 h 3496775"/>
              <a:gd name="connsiteX93-21353" fmla="*/ 2358415 w 3248648"/>
              <a:gd name="connsiteY93-21354" fmla="*/ 907420 h 3496775"/>
              <a:gd name="connsiteX94-21355" fmla="*/ 2235543 w 3248648"/>
              <a:gd name="connsiteY94-21356" fmla="*/ 830779 h 3496775"/>
              <a:gd name="connsiteX95-21357" fmla="*/ 2065635 w 3248648"/>
              <a:gd name="connsiteY95-21358" fmla="*/ 746314 h 3496775"/>
              <a:gd name="connsiteX96-21359" fmla="*/ 2108531 w 3248648"/>
              <a:gd name="connsiteY96-21360" fmla="*/ 998194 h 3496775"/>
              <a:gd name="connsiteX97-21361" fmla="*/ 2259254 w 3248648"/>
              <a:gd name="connsiteY97-21362" fmla="*/ 1067227 h 3496775"/>
              <a:gd name="connsiteX98-21363" fmla="*/ 2285163 w 3248648"/>
              <a:gd name="connsiteY98-21364" fmla="*/ 1144483 h 3496775"/>
              <a:gd name="connsiteX99-21365" fmla="*/ 2187208 w 3248648"/>
              <a:gd name="connsiteY99-21366" fmla="*/ 1396872 h 3496775"/>
              <a:gd name="connsiteX100-21367" fmla="*/ 1962055 w 3248648"/>
              <a:gd name="connsiteY100-21368" fmla="*/ 1419847 h 3496775"/>
              <a:gd name="connsiteX101-21369" fmla="*/ 1658786 w 3248648"/>
              <a:gd name="connsiteY101-21370" fmla="*/ 1452012 h 3496775"/>
              <a:gd name="connsiteX102-21371" fmla="*/ 514638 w 3248648"/>
              <a:gd name="connsiteY102-21372" fmla="*/ 1433632 h 3496775"/>
              <a:gd name="connsiteX0-21373" fmla="*/ 514638 w 3248648"/>
              <a:gd name="connsiteY0-21374" fmla="*/ 1433632 h 3496775"/>
              <a:gd name="connsiteX1-21375" fmla="*/ 514638 w 3248648"/>
              <a:gd name="connsiteY1-21376" fmla="*/ 1433632 h 3496775"/>
              <a:gd name="connsiteX2-21377" fmla="*/ 202179 w 3248648"/>
              <a:gd name="connsiteY2-21378" fmla="*/ 1603646 h 3496775"/>
              <a:gd name="connsiteX3-21379" fmla="*/ 18380 w 3248648"/>
              <a:gd name="connsiteY3-21380" fmla="*/ 1787445 h 3496775"/>
              <a:gd name="connsiteX4-21381" fmla="*/ 0 w 3248648"/>
              <a:gd name="connsiteY4-21382" fmla="*/ 2063143 h 3496775"/>
              <a:gd name="connsiteX5-21383" fmla="*/ 151635 w 3248648"/>
              <a:gd name="connsiteY5-21384" fmla="*/ 1952864 h 3496775"/>
              <a:gd name="connsiteX6-21385" fmla="*/ 188394 w 3248648"/>
              <a:gd name="connsiteY6-21386" fmla="*/ 2003409 h 3496775"/>
              <a:gd name="connsiteX7-21387" fmla="*/ 202179 w 3248648"/>
              <a:gd name="connsiteY7-21388" fmla="*/ 1856369 h 3496775"/>
              <a:gd name="connsiteX8-21389" fmla="*/ 280294 w 3248648"/>
              <a:gd name="connsiteY8-21390" fmla="*/ 2269917 h 3496775"/>
              <a:gd name="connsiteX9-21391" fmla="*/ 36760 w 3248648"/>
              <a:gd name="connsiteY9-21392" fmla="*/ 2550211 h 3496775"/>
              <a:gd name="connsiteX10-21393" fmla="*/ 45950 w 3248648"/>
              <a:gd name="connsiteY10-21394" fmla="*/ 3363521 h 3496775"/>
              <a:gd name="connsiteX11-21395" fmla="*/ 105685 w 3248648"/>
              <a:gd name="connsiteY11-21396" fmla="*/ 3326761 h 3496775"/>
              <a:gd name="connsiteX12-21397" fmla="*/ 133255 w 3248648"/>
              <a:gd name="connsiteY12-21398" fmla="*/ 3469206 h 3496775"/>
              <a:gd name="connsiteX13-21399" fmla="*/ 298674 w 3248648"/>
              <a:gd name="connsiteY13-21400" fmla="*/ 3464611 h 3496775"/>
              <a:gd name="connsiteX14-21401" fmla="*/ 353813 w 3248648"/>
              <a:gd name="connsiteY14-21402" fmla="*/ 3427851 h 3496775"/>
              <a:gd name="connsiteX15-21403" fmla="*/ 174609 w 3248648"/>
              <a:gd name="connsiteY15-21404" fmla="*/ 3276217 h 3496775"/>
              <a:gd name="connsiteX16-21405" fmla="*/ 170014 w 3248648"/>
              <a:gd name="connsiteY16-21406" fmla="*/ 2720225 h 3496775"/>
              <a:gd name="connsiteX17-21407" fmla="*/ 390573 w 3248648"/>
              <a:gd name="connsiteY17-21408" fmla="*/ 2605350 h 3496775"/>
              <a:gd name="connsiteX18-21409" fmla="*/ 298674 w 3248648"/>
              <a:gd name="connsiteY18-21410" fmla="*/ 2734010 h 3496775"/>
              <a:gd name="connsiteX19-21411" fmla="*/ 680057 w 3248648"/>
              <a:gd name="connsiteY19-21412" fmla="*/ 3294597 h 3496775"/>
              <a:gd name="connsiteX20-21413" fmla="*/ 721411 w 3248648"/>
              <a:gd name="connsiteY20-21414" fmla="*/ 3262432 h 3496775"/>
              <a:gd name="connsiteX21-21415" fmla="*/ 735196 w 3248648"/>
              <a:gd name="connsiteY21-21416" fmla="*/ 3363521 h 3496775"/>
              <a:gd name="connsiteX22-21417" fmla="*/ 928185 w 3248648"/>
              <a:gd name="connsiteY22-21418" fmla="*/ 3363521 h 3496775"/>
              <a:gd name="connsiteX23-21419" fmla="*/ 974135 w 3248648"/>
              <a:gd name="connsiteY23-21420" fmla="*/ 3331356 h 3496775"/>
              <a:gd name="connsiteX24-21421" fmla="*/ 758171 w 3248648"/>
              <a:gd name="connsiteY24-21422" fmla="*/ 3193507 h 3496775"/>
              <a:gd name="connsiteX25-21423" fmla="*/ 510043 w 3248648"/>
              <a:gd name="connsiteY25-21424" fmla="*/ 2821314 h 3496775"/>
              <a:gd name="connsiteX26-21425" fmla="*/ 519233 w 3248648"/>
              <a:gd name="connsiteY26-21426" fmla="*/ 2738605 h 3496775"/>
              <a:gd name="connsiteX27-21427" fmla="*/ 914400 w 3248648"/>
              <a:gd name="connsiteY27-21428" fmla="*/ 2334247 h 3496775"/>
              <a:gd name="connsiteX28-21429" fmla="*/ 1709331 w 3248648"/>
              <a:gd name="connsiteY28-21430" fmla="*/ 2380197 h 3496775"/>
              <a:gd name="connsiteX29-21431" fmla="*/ 1585267 w 3248648"/>
              <a:gd name="connsiteY29-21432" fmla="*/ 3248647 h 3496775"/>
              <a:gd name="connsiteX30-21433" fmla="*/ 1622026 w 3248648"/>
              <a:gd name="connsiteY30-21434" fmla="*/ 3239457 h 3496775"/>
              <a:gd name="connsiteX31-21435" fmla="*/ 1617432 w 3248648"/>
              <a:gd name="connsiteY31-21436" fmla="*/ 3386496 h 3496775"/>
              <a:gd name="connsiteX32-21437" fmla="*/ 1824205 w 3248648"/>
              <a:gd name="connsiteY32-21438" fmla="*/ 3450826 h 3496775"/>
              <a:gd name="connsiteX33-21439" fmla="*/ 1856370 w 3248648"/>
              <a:gd name="connsiteY33-21440" fmla="*/ 3391091 h 3496775"/>
              <a:gd name="connsiteX34-21441" fmla="*/ 1718521 w 3248648"/>
              <a:gd name="connsiteY34-21442" fmla="*/ 3303786 h 3496775"/>
              <a:gd name="connsiteX35-21443" fmla="*/ 1746091 w 3248648"/>
              <a:gd name="connsiteY35-21444" fmla="*/ 2908619 h 3496775"/>
              <a:gd name="connsiteX36-21445" fmla="*/ 1870155 w 3248648"/>
              <a:gd name="connsiteY36-21446" fmla="*/ 2623730 h 3496775"/>
              <a:gd name="connsiteX37-21447" fmla="*/ 1975840 w 3248648"/>
              <a:gd name="connsiteY37-21448" fmla="*/ 2844289 h 3496775"/>
              <a:gd name="connsiteX38-21449" fmla="*/ 2058549 w 3248648"/>
              <a:gd name="connsiteY38-21450" fmla="*/ 3060253 h 3496775"/>
              <a:gd name="connsiteX39-21451" fmla="*/ 2104499 w 3248648"/>
              <a:gd name="connsiteY39-21452" fmla="*/ 3358926 h 3496775"/>
              <a:gd name="connsiteX40-21453" fmla="*/ 2141259 w 3248648"/>
              <a:gd name="connsiteY40-21454" fmla="*/ 3326761 h 3496775"/>
              <a:gd name="connsiteX41-21455" fmla="*/ 2168828 w 3248648"/>
              <a:gd name="connsiteY41-21456" fmla="*/ 3496775 h 3496775"/>
              <a:gd name="connsiteX42-21457" fmla="*/ 2325058 w 3248648"/>
              <a:gd name="connsiteY42-21458" fmla="*/ 3496775 h 3496775"/>
              <a:gd name="connsiteX43-21459" fmla="*/ 2380197 w 3248648"/>
              <a:gd name="connsiteY43-21460" fmla="*/ 3455421 h 3496775"/>
              <a:gd name="connsiteX44-21461" fmla="*/ 2219373 w 3248648"/>
              <a:gd name="connsiteY44-21462" fmla="*/ 3358926 h 3496775"/>
              <a:gd name="connsiteX45-21463" fmla="*/ 2145854 w 3248648"/>
              <a:gd name="connsiteY45-21464" fmla="*/ 3087823 h 3496775"/>
              <a:gd name="connsiteX46-21465" fmla="*/ 2072334 w 3248648"/>
              <a:gd name="connsiteY46-21466" fmla="*/ 2609945 h 3496775"/>
              <a:gd name="connsiteX47-21467" fmla="*/ 2072334 w 3248648"/>
              <a:gd name="connsiteY47-21468" fmla="*/ 2357222 h 3496775"/>
              <a:gd name="connsiteX48-21469" fmla="*/ 2348033 w 3248648"/>
              <a:gd name="connsiteY48-21470" fmla="*/ 2173423 h 3496775"/>
              <a:gd name="connsiteX49-21471" fmla="*/ 2609946 w 3248648"/>
              <a:gd name="connsiteY49-21472" fmla="*/ 1787445 h 3496775"/>
              <a:gd name="connsiteX50-21473" fmla="*/ 2651301 w 3248648"/>
              <a:gd name="connsiteY50-21474" fmla="*/ 1438227 h 3496775"/>
              <a:gd name="connsiteX51-21475" fmla="*/ 2798340 w 3248648"/>
              <a:gd name="connsiteY51-21476" fmla="*/ 1387682 h 3496775"/>
              <a:gd name="connsiteX52-21477" fmla="*/ 2779960 w 3248648"/>
              <a:gd name="connsiteY52-21478" fmla="*/ 1291187 h 3496775"/>
              <a:gd name="connsiteX53-21479" fmla="*/ 2770770 w 3248648"/>
              <a:gd name="connsiteY53-21480" fmla="*/ 1231453 h 3496775"/>
              <a:gd name="connsiteX54-21481" fmla="*/ 2775365 w 3248648"/>
              <a:gd name="connsiteY54-21482" fmla="*/ 1102793 h 3496775"/>
              <a:gd name="connsiteX55-21483" fmla="*/ 2853480 w 3248648"/>
              <a:gd name="connsiteY55-21484" fmla="*/ 1185503 h 3496775"/>
              <a:gd name="connsiteX56-21485" fmla="*/ 2807530 w 3248648"/>
              <a:gd name="connsiteY56-21486" fmla="*/ 1066034 h 3496775"/>
              <a:gd name="connsiteX57-21487" fmla="*/ 2835100 w 3248648"/>
              <a:gd name="connsiteY57-21488" fmla="*/ 1020084 h 3496775"/>
              <a:gd name="connsiteX58-21489" fmla="*/ 2986734 w 3248648"/>
              <a:gd name="connsiteY58-21490" fmla="*/ 771955 h 3496775"/>
              <a:gd name="connsiteX59-21491" fmla="*/ 2729415 w 3248648"/>
              <a:gd name="connsiteY59-21492" fmla="*/ 868450 h 3496775"/>
              <a:gd name="connsiteX60-21493" fmla="*/ 3074039 w 3248648"/>
              <a:gd name="connsiteY60-21494" fmla="*/ 496257 h 3496775"/>
              <a:gd name="connsiteX61-21495" fmla="*/ 3248648 w 3248648"/>
              <a:gd name="connsiteY61-21496" fmla="*/ 27569 h 3496775"/>
              <a:gd name="connsiteX62-21497" fmla="*/ 3119988 w 3248648"/>
              <a:gd name="connsiteY62-21498" fmla="*/ 312458 h 3496775"/>
              <a:gd name="connsiteX63-21499" fmla="*/ 3074039 w 3248648"/>
              <a:gd name="connsiteY63-21500" fmla="*/ 27569 h 3496775"/>
              <a:gd name="connsiteX64-21501" fmla="*/ 3046469 w 3248648"/>
              <a:gd name="connsiteY64-21502" fmla="*/ 385977 h 3496775"/>
              <a:gd name="connsiteX65-21503" fmla="*/ 2968354 w 3248648"/>
              <a:gd name="connsiteY65-21504" fmla="*/ 464092 h 3496775"/>
              <a:gd name="connsiteX66-21505" fmla="*/ 2844290 w 3248648"/>
              <a:gd name="connsiteY66-21506" fmla="*/ 73519 h 3496775"/>
              <a:gd name="connsiteX67-21507" fmla="*/ 2876455 w 3248648"/>
              <a:gd name="connsiteY67-21508" fmla="*/ 523827 h 3496775"/>
              <a:gd name="connsiteX68-21509" fmla="*/ 2715630 w 3248648"/>
              <a:gd name="connsiteY68-21510" fmla="*/ 730601 h 3496775"/>
              <a:gd name="connsiteX69-21511" fmla="*/ 2660491 w 3248648"/>
              <a:gd name="connsiteY69-21512" fmla="*/ 583561 h 3496775"/>
              <a:gd name="connsiteX70-21513" fmla="*/ 2660491 w 3248648"/>
              <a:gd name="connsiteY70-21514" fmla="*/ 441117 h 3496775"/>
              <a:gd name="connsiteX71-21515" fmla="*/ 2586971 w 3248648"/>
              <a:gd name="connsiteY71-21516" fmla="*/ 643296 h 3496775"/>
              <a:gd name="connsiteX72-21517" fmla="*/ 2637516 w 3248648"/>
              <a:gd name="connsiteY72-21518" fmla="*/ 776550 h 3496775"/>
              <a:gd name="connsiteX73-21519" fmla="*/ 2632921 w 3248648"/>
              <a:gd name="connsiteY73-21520" fmla="*/ 836285 h 3496775"/>
              <a:gd name="connsiteX74-21521" fmla="*/ 2481287 w 3248648"/>
              <a:gd name="connsiteY74-21522" fmla="*/ 854665 h 3496775"/>
              <a:gd name="connsiteX75-21523" fmla="*/ 2393982 w 3248648"/>
              <a:gd name="connsiteY75-21524" fmla="*/ 753575 h 3496775"/>
              <a:gd name="connsiteX76-21525" fmla="*/ 2447929 w 3248648"/>
              <a:gd name="connsiteY76-21526" fmla="*/ 605344 h 3496775"/>
              <a:gd name="connsiteX77-21527" fmla="*/ 2420079 w 3248648"/>
              <a:gd name="connsiteY77-21528" fmla="*/ 458586 h 3496775"/>
              <a:gd name="connsiteX78-21529" fmla="*/ 2330389 w 3248648"/>
              <a:gd name="connsiteY78-21530" fmla="*/ 702575 h 3496775"/>
              <a:gd name="connsiteX79-21531" fmla="*/ 2045501 w 3248648"/>
              <a:gd name="connsiteY79-21532" fmla="*/ 470160 h 3496775"/>
              <a:gd name="connsiteX80-21533" fmla="*/ 2079139 w 3248648"/>
              <a:gd name="connsiteY80-21534" fmla="*/ 379171 h 3496775"/>
              <a:gd name="connsiteX81-21535" fmla="*/ 2305379 w 3248648"/>
              <a:gd name="connsiteY81-21536" fmla="*/ 238764 h 3496775"/>
              <a:gd name="connsiteX82-21537" fmla="*/ 2167863 w 3248648"/>
              <a:gd name="connsiteY82-21538" fmla="*/ 296731 h 3496775"/>
              <a:gd name="connsiteX83-21539" fmla="*/ 2035574 w 3248648"/>
              <a:gd name="connsiteY83-21540" fmla="*/ 307863 h 3496775"/>
              <a:gd name="connsiteX84-21541" fmla="*/ 2047899 w 3248648"/>
              <a:gd name="connsiteY84-21542" fmla="*/ 174099 h 3496775"/>
              <a:gd name="connsiteX85-21543" fmla="*/ 2126456 w 3248648"/>
              <a:gd name="connsiteY85-21544" fmla="*/ 0 h 3496775"/>
              <a:gd name="connsiteX86-21545" fmla="*/ 1966650 w 3248648"/>
              <a:gd name="connsiteY86-21546" fmla="*/ 257318 h 3496775"/>
              <a:gd name="connsiteX87-21547" fmla="*/ 1936870 w 3248648"/>
              <a:gd name="connsiteY87-21548" fmla="*/ 32164 h 3496775"/>
              <a:gd name="connsiteX88-21549" fmla="*/ 1901275 w 3248648"/>
              <a:gd name="connsiteY88-21550" fmla="*/ 208756 h 3496775"/>
              <a:gd name="connsiteX89-21551" fmla="*/ 1931363 w 3248648"/>
              <a:gd name="connsiteY89-21552" fmla="*/ 367315 h 3496775"/>
              <a:gd name="connsiteX90-21553" fmla="*/ 1837294 w 3248648"/>
              <a:gd name="connsiteY90-21554" fmla="*/ 288733 h 3496775"/>
              <a:gd name="connsiteX91-21555" fmla="*/ 1776782 w 3248648"/>
              <a:gd name="connsiteY91-21556" fmla="*/ 138130 h 3496775"/>
              <a:gd name="connsiteX92-21557" fmla="*/ 1812524 w 3248648"/>
              <a:gd name="connsiteY92-21558" fmla="*/ 363351 h 3496775"/>
              <a:gd name="connsiteX93-21559" fmla="*/ 2358415 w 3248648"/>
              <a:gd name="connsiteY93-21560" fmla="*/ 907420 h 3496775"/>
              <a:gd name="connsiteX94-21561" fmla="*/ 2235543 w 3248648"/>
              <a:gd name="connsiteY94-21562" fmla="*/ 830779 h 3496775"/>
              <a:gd name="connsiteX95-21563" fmla="*/ 2065635 w 3248648"/>
              <a:gd name="connsiteY95-21564" fmla="*/ 746314 h 3496775"/>
              <a:gd name="connsiteX96-21565" fmla="*/ 2108531 w 3248648"/>
              <a:gd name="connsiteY96-21566" fmla="*/ 998194 h 3496775"/>
              <a:gd name="connsiteX97-21567" fmla="*/ 2259254 w 3248648"/>
              <a:gd name="connsiteY97-21568" fmla="*/ 1067227 h 3496775"/>
              <a:gd name="connsiteX98-21569" fmla="*/ 2285163 w 3248648"/>
              <a:gd name="connsiteY98-21570" fmla="*/ 1144483 h 3496775"/>
              <a:gd name="connsiteX99-21571" fmla="*/ 2187208 w 3248648"/>
              <a:gd name="connsiteY99-21572" fmla="*/ 1396872 h 3496775"/>
              <a:gd name="connsiteX100-21573" fmla="*/ 1962055 w 3248648"/>
              <a:gd name="connsiteY100-21574" fmla="*/ 1419847 h 3496775"/>
              <a:gd name="connsiteX101-21575" fmla="*/ 1658786 w 3248648"/>
              <a:gd name="connsiteY101-21576" fmla="*/ 1452012 h 3496775"/>
              <a:gd name="connsiteX102-21577" fmla="*/ 514638 w 3248648"/>
              <a:gd name="connsiteY102-21578" fmla="*/ 1433632 h 3496775"/>
              <a:gd name="connsiteX0-21579" fmla="*/ 514638 w 3248648"/>
              <a:gd name="connsiteY0-21580" fmla="*/ 1433632 h 3496775"/>
              <a:gd name="connsiteX1-21581" fmla="*/ 514638 w 3248648"/>
              <a:gd name="connsiteY1-21582" fmla="*/ 1433632 h 3496775"/>
              <a:gd name="connsiteX2-21583" fmla="*/ 202179 w 3248648"/>
              <a:gd name="connsiteY2-21584" fmla="*/ 1603646 h 3496775"/>
              <a:gd name="connsiteX3-21585" fmla="*/ 18380 w 3248648"/>
              <a:gd name="connsiteY3-21586" fmla="*/ 1787445 h 3496775"/>
              <a:gd name="connsiteX4-21587" fmla="*/ 0 w 3248648"/>
              <a:gd name="connsiteY4-21588" fmla="*/ 2063143 h 3496775"/>
              <a:gd name="connsiteX5-21589" fmla="*/ 151635 w 3248648"/>
              <a:gd name="connsiteY5-21590" fmla="*/ 1952864 h 3496775"/>
              <a:gd name="connsiteX6-21591" fmla="*/ 188394 w 3248648"/>
              <a:gd name="connsiteY6-21592" fmla="*/ 2003409 h 3496775"/>
              <a:gd name="connsiteX7-21593" fmla="*/ 202179 w 3248648"/>
              <a:gd name="connsiteY7-21594" fmla="*/ 1856369 h 3496775"/>
              <a:gd name="connsiteX8-21595" fmla="*/ 280294 w 3248648"/>
              <a:gd name="connsiteY8-21596" fmla="*/ 2269917 h 3496775"/>
              <a:gd name="connsiteX9-21597" fmla="*/ 36760 w 3248648"/>
              <a:gd name="connsiteY9-21598" fmla="*/ 2550211 h 3496775"/>
              <a:gd name="connsiteX10-21599" fmla="*/ 45950 w 3248648"/>
              <a:gd name="connsiteY10-21600" fmla="*/ 3363521 h 3496775"/>
              <a:gd name="connsiteX11-21601" fmla="*/ 105685 w 3248648"/>
              <a:gd name="connsiteY11-21602" fmla="*/ 3326761 h 3496775"/>
              <a:gd name="connsiteX12-21603" fmla="*/ 133255 w 3248648"/>
              <a:gd name="connsiteY12-21604" fmla="*/ 3469206 h 3496775"/>
              <a:gd name="connsiteX13-21605" fmla="*/ 298674 w 3248648"/>
              <a:gd name="connsiteY13-21606" fmla="*/ 3464611 h 3496775"/>
              <a:gd name="connsiteX14-21607" fmla="*/ 353813 w 3248648"/>
              <a:gd name="connsiteY14-21608" fmla="*/ 3427851 h 3496775"/>
              <a:gd name="connsiteX15-21609" fmla="*/ 174609 w 3248648"/>
              <a:gd name="connsiteY15-21610" fmla="*/ 3276217 h 3496775"/>
              <a:gd name="connsiteX16-21611" fmla="*/ 170014 w 3248648"/>
              <a:gd name="connsiteY16-21612" fmla="*/ 2720225 h 3496775"/>
              <a:gd name="connsiteX17-21613" fmla="*/ 390573 w 3248648"/>
              <a:gd name="connsiteY17-21614" fmla="*/ 2605350 h 3496775"/>
              <a:gd name="connsiteX18-21615" fmla="*/ 298674 w 3248648"/>
              <a:gd name="connsiteY18-21616" fmla="*/ 2734010 h 3496775"/>
              <a:gd name="connsiteX19-21617" fmla="*/ 680057 w 3248648"/>
              <a:gd name="connsiteY19-21618" fmla="*/ 3294597 h 3496775"/>
              <a:gd name="connsiteX20-21619" fmla="*/ 721411 w 3248648"/>
              <a:gd name="connsiteY20-21620" fmla="*/ 3262432 h 3496775"/>
              <a:gd name="connsiteX21-21621" fmla="*/ 735196 w 3248648"/>
              <a:gd name="connsiteY21-21622" fmla="*/ 3363521 h 3496775"/>
              <a:gd name="connsiteX22-21623" fmla="*/ 928185 w 3248648"/>
              <a:gd name="connsiteY22-21624" fmla="*/ 3363521 h 3496775"/>
              <a:gd name="connsiteX23-21625" fmla="*/ 974135 w 3248648"/>
              <a:gd name="connsiteY23-21626" fmla="*/ 3331356 h 3496775"/>
              <a:gd name="connsiteX24-21627" fmla="*/ 758171 w 3248648"/>
              <a:gd name="connsiteY24-21628" fmla="*/ 3193507 h 3496775"/>
              <a:gd name="connsiteX25-21629" fmla="*/ 510043 w 3248648"/>
              <a:gd name="connsiteY25-21630" fmla="*/ 2821314 h 3496775"/>
              <a:gd name="connsiteX26-21631" fmla="*/ 519233 w 3248648"/>
              <a:gd name="connsiteY26-21632" fmla="*/ 2738605 h 3496775"/>
              <a:gd name="connsiteX27-21633" fmla="*/ 914400 w 3248648"/>
              <a:gd name="connsiteY27-21634" fmla="*/ 2334247 h 3496775"/>
              <a:gd name="connsiteX28-21635" fmla="*/ 1709331 w 3248648"/>
              <a:gd name="connsiteY28-21636" fmla="*/ 2380197 h 3496775"/>
              <a:gd name="connsiteX29-21637" fmla="*/ 1585267 w 3248648"/>
              <a:gd name="connsiteY29-21638" fmla="*/ 3248647 h 3496775"/>
              <a:gd name="connsiteX30-21639" fmla="*/ 1622026 w 3248648"/>
              <a:gd name="connsiteY30-21640" fmla="*/ 3239457 h 3496775"/>
              <a:gd name="connsiteX31-21641" fmla="*/ 1617432 w 3248648"/>
              <a:gd name="connsiteY31-21642" fmla="*/ 3386496 h 3496775"/>
              <a:gd name="connsiteX32-21643" fmla="*/ 1824205 w 3248648"/>
              <a:gd name="connsiteY32-21644" fmla="*/ 3450826 h 3496775"/>
              <a:gd name="connsiteX33-21645" fmla="*/ 1856370 w 3248648"/>
              <a:gd name="connsiteY33-21646" fmla="*/ 3391091 h 3496775"/>
              <a:gd name="connsiteX34-21647" fmla="*/ 1718521 w 3248648"/>
              <a:gd name="connsiteY34-21648" fmla="*/ 3303786 h 3496775"/>
              <a:gd name="connsiteX35-21649" fmla="*/ 1746091 w 3248648"/>
              <a:gd name="connsiteY35-21650" fmla="*/ 2908619 h 3496775"/>
              <a:gd name="connsiteX36-21651" fmla="*/ 1870155 w 3248648"/>
              <a:gd name="connsiteY36-21652" fmla="*/ 2623730 h 3496775"/>
              <a:gd name="connsiteX37-21653" fmla="*/ 1975840 w 3248648"/>
              <a:gd name="connsiteY37-21654" fmla="*/ 2844289 h 3496775"/>
              <a:gd name="connsiteX38-21655" fmla="*/ 2058549 w 3248648"/>
              <a:gd name="connsiteY38-21656" fmla="*/ 3060253 h 3496775"/>
              <a:gd name="connsiteX39-21657" fmla="*/ 2104499 w 3248648"/>
              <a:gd name="connsiteY39-21658" fmla="*/ 3358926 h 3496775"/>
              <a:gd name="connsiteX40-21659" fmla="*/ 2141259 w 3248648"/>
              <a:gd name="connsiteY40-21660" fmla="*/ 3326761 h 3496775"/>
              <a:gd name="connsiteX41-21661" fmla="*/ 2168828 w 3248648"/>
              <a:gd name="connsiteY41-21662" fmla="*/ 3496775 h 3496775"/>
              <a:gd name="connsiteX42-21663" fmla="*/ 2325058 w 3248648"/>
              <a:gd name="connsiteY42-21664" fmla="*/ 3496775 h 3496775"/>
              <a:gd name="connsiteX43-21665" fmla="*/ 2380197 w 3248648"/>
              <a:gd name="connsiteY43-21666" fmla="*/ 3455421 h 3496775"/>
              <a:gd name="connsiteX44-21667" fmla="*/ 2219373 w 3248648"/>
              <a:gd name="connsiteY44-21668" fmla="*/ 3358926 h 3496775"/>
              <a:gd name="connsiteX45-21669" fmla="*/ 2145854 w 3248648"/>
              <a:gd name="connsiteY45-21670" fmla="*/ 3087823 h 3496775"/>
              <a:gd name="connsiteX46-21671" fmla="*/ 2072334 w 3248648"/>
              <a:gd name="connsiteY46-21672" fmla="*/ 2609945 h 3496775"/>
              <a:gd name="connsiteX47-21673" fmla="*/ 2072334 w 3248648"/>
              <a:gd name="connsiteY47-21674" fmla="*/ 2357222 h 3496775"/>
              <a:gd name="connsiteX48-21675" fmla="*/ 2348033 w 3248648"/>
              <a:gd name="connsiteY48-21676" fmla="*/ 2173423 h 3496775"/>
              <a:gd name="connsiteX49-21677" fmla="*/ 2609946 w 3248648"/>
              <a:gd name="connsiteY49-21678" fmla="*/ 1787445 h 3496775"/>
              <a:gd name="connsiteX50-21679" fmla="*/ 2651301 w 3248648"/>
              <a:gd name="connsiteY50-21680" fmla="*/ 1438227 h 3496775"/>
              <a:gd name="connsiteX51-21681" fmla="*/ 2798340 w 3248648"/>
              <a:gd name="connsiteY51-21682" fmla="*/ 1387682 h 3496775"/>
              <a:gd name="connsiteX52-21683" fmla="*/ 2779960 w 3248648"/>
              <a:gd name="connsiteY52-21684" fmla="*/ 1291187 h 3496775"/>
              <a:gd name="connsiteX53-21685" fmla="*/ 2770770 w 3248648"/>
              <a:gd name="connsiteY53-21686" fmla="*/ 1231453 h 3496775"/>
              <a:gd name="connsiteX54-21687" fmla="*/ 2775365 w 3248648"/>
              <a:gd name="connsiteY54-21688" fmla="*/ 1102793 h 3496775"/>
              <a:gd name="connsiteX55-21689" fmla="*/ 2853480 w 3248648"/>
              <a:gd name="connsiteY55-21690" fmla="*/ 1185503 h 3496775"/>
              <a:gd name="connsiteX56-21691" fmla="*/ 2807530 w 3248648"/>
              <a:gd name="connsiteY56-21692" fmla="*/ 1066034 h 3496775"/>
              <a:gd name="connsiteX57-21693" fmla="*/ 2835100 w 3248648"/>
              <a:gd name="connsiteY57-21694" fmla="*/ 1020084 h 3496775"/>
              <a:gd name="connsiteX58-21695" fmla="*/ 2986734 w 3248648"/>
              <a:gd name="connsiteY58-21696" fmla="*/ 771955 h 3496775"/>
              <a:gd name="connsiteX59-21697" fmla="*/ 2729415 w 3248648"/>
              <a:gd name="connsiteY59-21698" fmla="*/ 868450 h 3496775"/>
              <a:gd name="connsiteX60-21699" fmla="*/ 3074039 w 3248648"/>
              <a:gd name="connsiteY60-21700" fmla="*/ 496257 h 3496775"/>
              <a:gd name="connsiteX61-21701" fmla="*/ 3248648 w 3248648"/>
              <a:gd name="connsiteY61-21702" fmla="*/ 27569 h 3496775"/>
              <a:gd name="connsiteX62-21703" fmla="*/ 3119988 w 3248648"/>
              <a:gd name="connsiteY62-21704" fmla="*/ 312458 h 3496775"/>
              <a:gd name="connsiteX63-21705" fmla="*/ 3074039 w 3248648"/>
              <a:gd name="connsiteY63-21706" fmla="*/ 27569 h 3496775"/>
              <a:gd name="connsiteX64-21707" fmla="*/ 3046469 w 3248648"/>
              <a:gd name="connsiteY64-21708" fmla="*/ 385977 h 3496775"/>
              <a:gd name="connsiteX65-21709" fmla="*/ 2968354 w 3248648"/>
              <a:gd name="connsiteY65-21710" fmla="*/ 464092 h 3496775"/>
              <a:gd name="connsiteX66-21711" fmla="*/ 2844290 w 3248648"/>
              <a:gd name="connsiteY66-21712" fmla="*/ 73519 h 3496775"/>
              <a:gd name="connsiteX67-21713" fmla="*/ 2876455 w 3248648"/>
              <a:gd name="connsiteY67-21714" fmla="*/ 523827 h 3496775"/>
              <a:gd name="connsiteX68-21715" fmla="*/ 2715630 w 3248648"/>
              <a:gd name="connsiteY68-21716" fmla="*/ 730601 h 3496775"/>
              <a:gd name="connsiteX69-21717" fmla="*/ 2660491 w 3248648"/>
              <a:gd name="connsiteY69-21718" fmla="*/ 583561 h 3496775"/>
              <a:gd name="connsiteX70-21719" fmla="*/ 2660491 w 3248648"/>
              <a:gd name="connsiteY70-21720" fmla="*/ 441117 h 3496775"/>
              <a:gd name="connsiteX71-21721" fmla="*/ 2586971 w 3248648"/>
              <a:gd name="connsiteY71-21722" fmla="*/ 643296 h 3496775"/>
              <a:gd name="connsiteX72-21723" fmla="*/ 2637516 w 3248648"/>
              <a:gd name="connsiteY72-21724" fmla="*/ 776550 h 3496775"/>
              <a:gd name="connsiteX73-21725" fmla="*/ 2632921 w 3248648"/>
              <a:gd name="connsiteY73-21726" fmla="*/ 836285 h 3496775"/>
              <a:gd name="connsiteX74-21727" fmla="*/ 2481287 w 3248648"/>
              <a:gd name="connsiteY74-21728" fmla="*/ 854665 h 3496775"/>
              <a:gd name="connsiteX75-21729" fmla="*/ 2393982 w 3248648"/>
              <a:gd name="connsiteY75-21730" fmla="*/ 753575 h 3496775"/>
              <a:gd name="connsiteX76-21731" fmla="*/ 2447929 w 3248648"/>
              <a:gd name="connsiteY76-21732" fmla="*/ 605344 h 3496775"/>
              <a:gd name="connsiteX77-21733" fmla="*/ 2420079 w 3248648"/>
              <a:gd name="connsiteY77-21734" fmla="*/ 458586 h 3496775"/>
              <a:gd name="connsiteX78-21735" fmla="*/ 2330389 w 3248648"/>
              <a:gd name="connsiteY78-21736" fmla="*/ 702575 h 3496775"/>
              <a:gd name="connsiteX79-21737" fmla="*/ 2045501 w 3248648"/>
              <a:gd name="connsiteY79-21738" fmla="*/ 470160 h 3496775"/>
              <a:gd name="connsiteX80-21739" fmla="*/ 2079139 w 3248648"/>
              <a:gd name="connsiteY80-21740" fmla="*/ 379171 h 3496775"/>
              <a:gd name="connsiteX81-21741" fmla="*/ 2305379 w 3248648"/>
              <a:gd name="connsiteY81-21742" fmla="*/ 238764 h 3496775"/>
              <a:gd name="connsiteX82-21743" fmla="*/ 2167863 w 3248648"/>
              <a:gd name="connsiteY82-21744" fmla="*/ 296731 h 3496775"/>
              <a:gd name="connsiteX83-21745" fmla="*/ 2035574 w 3248648"/>
              <a:gd name="connsiteY83-21746" fmla="*/ 307863 h 3496775"/>
              <a:gd name="connsiteX84-21747" fmla="*/ 2047899 w 3248648"/>
              <a:gd name="connsiteY84-21748" fmla="*/ 174099 h 3496775"/>
              <a:gd name="connsiteX85-21749" fmla="*/ 2126456 w 3248648"/>
              <a:gd name="connsiteY85-21750" fmla="*/ 0 h 3496775"/>
              <a:gd name="connsiteX86-21751" fmla="*/ 1966650 w 3248648"/>
              <a:gd name="connsiteY86-21752" fmla="*/ 257318 h 3496775"/>
              <a:gd name="connsiteX87-21753" fmla="*/ 1936870 w 3248648"/>
              <a:gd name="connsiteY87-21754" fmla="*/ 32164 h 3496775"/>
              <a:gd name="connsiteX88-21755" fmla="*/ 1901275 w 3248648"/>
              <a:gd name="connsiteY88-21756" fmla="*/ 208756 h 3496775"/>
              <a:gd name="connsiteX89-21757" fmla="*/ 1931363 w 3248648"/>
              <a:gd name="connsiteY89-21758" fmla="*/ 367315 h 3496775"/>
              <a:gd name="connsiteX90-21759" fmla="*/ 1837294 w 3248648"/>
              <a:gd name="connsiteY90-21760" fmla="*/ 288733 h 3496775"/>
              <a:gd name="connsiteX91-21761" fmla="*/ 1776782 w 3248648"/>
              <a:gd name="connsiteY91-21762" fmla="*/ 138130 h 3496775"/>
              <a:gd name="connsiteX92-21763" fmla="*/ 1812524 w 3248648"/>
              <a:gd name="connsiteY92-21764" fmla="*/ 363351 h 3496775"/>
              <a:gd name="connsiteX93-21765" fmla="*/ 2358415 w 3248648"/>
              <a:gd name="connsiteY93-21766" fmla="*/ 907420 h 3496775"/>
              <a:gd name="connsiteX94-21767" fmla="*/ 2235543 w 3248648"/>
              <a:gd name="connsiteY94-21768" fmla="*/ 830779 h 3496775"/>
              <a:gd name="connsiteX95-21769" fmla="*/ 2065635 w 3248648"/>
              <a:gd name="connsiteY95-21770" fmla="*/ 746314 h 3496775"/>
              <a:gd name="connsiteX96-21771" fmla="*/ 2108531 w 3248648"/>
              <a:gd name="connsiteY96-21772" fmla="*/ 998194 h 3496775"/>
              <a:gd name="connsiteX97-21773" fmla="*/ 2259254 w 3248648"/>
              <a:gd name="connsiteY97-21774" fmla="*/ 1067227 h 3496775"/>
              <a:gd name="connsiteX98-21775" fmla="*/ 2285163 w 3248648"/>
              <a:gd name="connsiteY98-21776" fmla="*/ 1144483 h 3496775"/>
              <a:gd name="connsiteX99-21777" fmla="*/ 2187208 w 3248648"/>
              <a:gd name="connsiteY99-21778" fmla="*/ 1396872 h 3496775"/>
              <a:gd name="connsiteX100-21779" fmla="*/ 1962055 w 3248648"/>
              <a:gd name="connsiteY100-21780" fmla="*/ 1419847 h 3496775"/>
              <a:gd name="connsiteX101-21781" fmla="*/ 1658786 w 3248648"/>
              <a:gd name="connsiteY101-21782" fmla="*/ 1452012 h 3496775"/>
              <a:gd name="connsiteX102-21783" fmla="*/ 514638 w 3248648"/>
              <a:gd name="connsiteY102-21784" fmla="*/ 1433632 h 3496775"/>
              <a:gd name="connsiteX0-21785" fmla="*/ 514638 w 3248648"/>
              <a:gd name="connsiteY0-21786" fmla="*/ 1433632 h 3496775"/>
              <a:gd name="connsiteX1-21787" fmla="*/ 514638 w 3248648"/>
              <a:gd name="connsiteY1-21788" fmla="*/ 1433632 h 3496775"/>
              <a:gd name="connsiteX2-21789" fmla="*/ 202179 w 3248648"/>
              <a:gd name="connsiteY2-21790" fmla="*/ 1603646 h 3496775"/>
              <a:gd name="connsiteX3-21791" fmla="*/ 18380 w 3248648"/>
              <a:gd name="connsiteY3-21792" fmla="*/ 1787445 h 3496775"/>
              <a:gd name="connsiteX4-21793" fmla="*/ 0 w 3248648"/>
              <a:gd name="connsiteY4-21794" fmla="*/ 2063143 h 3496775"/>
              <a:gd name="connsiteX5-21795" fmla="*/ 151635 w 3248648"/>
              <a:gd name="connsiteY5-21796" fmla="*/ 1952864 h 3496775"/>
              <a:gd name="connsiteX6-21797" fmla="*/ 188394 w 3248648"/>
              <a:gd name="connsiteY6-21798" fmla="*/ 2003409 h 3496775"/>
              <a:gd name="connsiteX7-21799" fmla="*/ 202179 w 3248648"/>
              <a:gd name="connsiteY7-21800" fmla="*/ 1856369 h 3496775"/>
              <a:gd name="connsiteX8-21801" fmla="*/ 280294 w 3248648"/>
              <a:gd name="connsiteY8-21802" fmla="*/ 2269917 h 3496775"/>
              <a:gd name="connsiteX9-21803" fmla="*/ 36760 w 3248648"/>
              <a:gd name="connsiteY9-21804" fmla="*/ 2550211 h 3496775"/>
              <a:gd name="connsiteX10-21805" fmla="*/ 45950 w 3248648"/>
              <a:gd name="connsiteY10-21806" fmla="*/ 3363521 h 3496775"/>
              <a:gd name="connsiteX11-21807" fmla="*/ 105685 w 3248648"/>
              <a:gd name="connsiteY11-21808" fmla="*/ 3326761 h 3496775"/>
              <a:gd name="connsiteX12-21809" fmla="*/ 133255 w 3248648"/>
              <a:gd name="connsiteY12-21810" fmla="*/ 3469206 h 3496775"/>
              <a:gd name="connsiteX13-21811" fmla="*/ 298674 w 3248648"/>
              <a:gd name="connsiteY13-21812" fmla="*/ 3464611 h 3496775"/>
              <a:gd name="connsiteX14-21813" fmla="*/ 353813 w 3248648"/>
              <a:gd name="connsiteY14-21814" fmla="*/ 3427851 h 3496775"/>
              <a:gd name="connsiteX15-21815" fmla="*/ 174609 w 3248648"/>
              <a:gd name="connsiteY15-21816" fmla="*/ 3276217 h 3496775"/>
              <a:gd name="connsiteX16-21817" fmla="*/ 170014 w 3248648"/>
              <a:gd name="connsiteY16-21818" fmla="*/ 2720225 h 3496775"/>
              <a:gd name="connsiteX17-21819" fmla="*/ 390573 w 3248648"/>
              <a:gd name="connsiteY17-21820" fmla="*/ 2605350 h 3496775"/>
              <a:gd name="connsiteX18-21821" fmla="*/ 298674 w 3248648"/>
              <a:gd name="connsiteY18-21822" fmla="*/ 2734010 h 3496775"/>
              <a:gd name="connsiteX19-21823" fmla="*/ 680057 w 3248648"/>
              <a:gd name="connsiteY19-21824" fmla="*/ 3294597 h 3496775"/>
              <a:gd name="connsiteX20-21825" fmla="*/ 721411 w 3248648"/>
              <a:gd name="connsiteY20-21826" fmla="*/ 3262432 h 3496775"/>
              <a:gd name="connsiteX21-21827" fmla="*/ 735196 w 3248648"/>
              <a:gd name="connsiteY21-21828" fmla="*/ 3363521 h 3496775"/>
              <a:gd name="connsiteX22-21829" fmla="*/ 928185 w 3248648"/>
              <a:gd name="connsiteY22-21830" fmla="*/ 3363521 h 3496775"/>
              <a:gd name="connsiteX23-21831" fmla="*/ 974135 w 3248648"/>
              <a:gd name="connsiteY23-21832" fmla="*/ 3331356 h 3496775"/>
              <a:gd name="connsiteX24-21833" fmla="*/ 758171 w 3248648"/>
              <a:gd name="connsiteY24-21834" fmla="*/ 3193507 h 3496775"/>
              <a:gd name="connsiteX25-21835" fmla="*/ 510043 w 3248648"/>
              <a:gd name="connsiteY25-21836" fmla="*/ 2821314 h 3496775"/>
              <a:gd name="connsiteX26-21837" fmla="*/ 519233 w 3248648"/>
              <a:gd name="connsiteY26-21838" fmla="*/ 2738605 h 3496775"/>
              <a:gd name="connsiteX27-21839" fmla="*/ 914400 w 3248648"/>
              <a:gd name="connsiteY27-21840" fmla="*/ 2334247 h 3496775"/>
              <a:gd name="connsiteX28-21841" fmla="*/ 1709331 w 3248648"/>
              <a:gd name="connsiteY28-21842" fmla="*/ 2380197 h 3496775"/>
              <a:gd name="connsiteX29-21843" fmla="*/ 1585267 w 3248648"/>
              <a:gd name="connsiteY29-21844" fmla="*/ 3248647 h 3496775"/>
              <a:gd name="connsiteX30-21845" fmla="*/ 1622026 w 3248648"/>
              <a:gd name="connsiteY30-21846" fmla="*/ 3239457 h 3496775"/>
              <a:gd name="connsiteX31-21847" fmla="*/ 1617432 w 3248648"/>
              <a:gd name="connsiteY31-21848" fmla="*/ 3386496 h 3496775"/>
              <a:gd name="connsiteX32-21849" fmla="*/ 1824205 w 3248648"/>
              <a:gd name="connsiteY32-21850" fmla="*/ 3450826 h 3496775"/>
              <a:gd name="connsiteX33-21851" fmla="*/ 1856370 w 3248648"/>
              <a:gd name="connsiteY33-21852" fmla="*/ 3391091 h 3496775"/>
              <a:gd name="connsiteX34-21853" fmla="*/ 1718521 w 3248648"/>
              <a:gd name="connsiteY34-21854" fmla="*/ 3303786 h 3496775"/>
              <a:gd name="connsiteX35-21855" fmla="*/ 1746091 w 3248648"/>
              <a:gd name="connsiteY35-21856" fmla="*/ 2908619 h 3496775"/>
              <a:gd name="connsiteX36-21857" fmla="*/ 1870155 w 3248648"/>
              <a:gd name="connsiteY36-21858" fmla="*/ 2623730 h 3496775"/>
              <a:gd name="connsiteX37-21859" fmla="*/ 1975840 w 3248648"/>
              <a:gd name="connsiteY37-21860" fmla="*/ 2844289 h 3496775"/>
              <a:gd name="connsiteX38-21861" fmla="*/ 2058549 w 3248648"/>
              <a:gd name="connsiteY38-21862" fmla="*/ 3060253 h 3496775"/>
              <a:gd name="connsiteX39-21863" fmla="*/ 2104499 w 3248648"/>
              <a:gd name="connsiteY39-21864" fmla="*/ 3358926 h 3496775"/>
              <a:gd name="connsiteX40-21865" fmla="*/ 2141259 w 3248648"/>
              <a:gd name="connsiteY40-21866" fmla="*/ 3326761 h 3496775"/>
              <a:gd name="connsiteX41-21867" fmla="*/ 2168828 w 3248648"/>
              <a:gd name="connsiteY41-21868" fmla="*/ 3496775 h 3496775"/>
              <a:gd name="connsiteX42-21869" fmla="*/ 2325058 w 3248648"/>
              <a:gd name="connsiteY42-21870" fmla="*/ 3496775 h 3496775"/>
              <a:gd name="connsiteX43-21871" fmla="*/ 2380197 w 3248648"/>
              <a:gd name="connsiteY43-21872" fmla="*/ 3455421 h 3496775"/>
              <a:gd name="connsiteX44-21873" fmla="*/ 2219373 w 3248648"/>
              <a:gd name="connsiteY44-21874" fmla="*/ 3358926 h 3496775"/>
              <a:gd name="connsiteX45-21875" fmla="*/ 2145854 w 3248648"/>
              <a:gd name="connsiteY45-21876" fmla="*/ 3087823 h 3496775"/>
              <a:gd name="connsiteX46-21877" fmla="*/ 2072334 w 3248648"/>
              <a:gd name="connsiteY46-21878" fmla="*/ 2609945 h 3496775"/>
              <a:gd name="connsiteX47-21879" fmla="*/ 2072334 w 3248648"/>
              <a:gd name="connsiteY47-21880" fmla="*/ 2357222 h 3496775"/>
              <a:gd name="connsiteX48-21881" fmla="*/ 2348033 w 3248648"/>
              <a:gd name="connsiteY48-21882" fmla="*/ 2173423 h 3496775"/>
              <a:gd name="connsiteX49-21883" fmla="*/ 2609946 w 3248648"/>
              <a:gd name="connsiteY49-21884" fmla="*/ 1787445 h 3496775"/>
              <a:gd name="connsiteX50-21885" fmla="*/ 2651301 w 3248648"/>
              <a:gd name="connsiteY50-21886" fmla="*/ 1438227 h 3496775"/>
              <a:gd name="connsiteX51-21887" fmla="*/ 2798340 w 3248648"/>
              <a:gd name="connsiteY51-21888" fmla="*/ 1387682 h 3496775"/>
              <a:gd name="connsiteX52-21889" fmla="*/ 2779960 w 3248648"/>
              <a:gd name="connsiteY52-21890" fmla="*/ 1291187 h 3496775"/>
              <a:gd name="connsiteX53-21891" fmla="*/ 2770770 w 3248648"/>
              <a:gd name="connsiteY53-21892" fmla="*/ 1231453 h 3496775"/>
              <a:gd name="connsiteX54-21893" fmla="*/ 2775365 w 3248648"/>
              <a:gd name="connsiteY54-21894" fmla="*/ 1102793 h 3496775"/>
              <a:gd name="connsiteX55-21895" fmla="*/ 2853480 w 3248648"/>
              <a:gd name="connsiteY55-21896" fmla="*/ 1185503 h 3496775"/>
              <a:gd name="connsiteX56-21897" fmla="*/ 2807530 w 3248648"/>
              <a:gd name="connsiteY56-21898" fmla="*/ 1066034 h 3496775"/>
              <a:gd name="connsiteX57-21899" fmla="*/ 2835100 w 3248648"/>
              <a:gd name="connsiteY57-21900" fmla="*/ 1020084 h 3496775"/>
              <a:gd name="connsiteX58-21901" fmla="*/ 2986734 w 3248648"/>
              <a:gd name="connsiteY58-21902" fmla="*/ 771955 h 3496775"/>
              <a:gd name="connsiteX59-21903" fmla="*/ 2729415 w 3248648"/>
              <a:gd name="connsiteY59-21904" fmla="*/ 868450 h 3496775"/>
              <a:gd name="connsiteX60-21905" fmla="*/ 3074039 w 3248648"/>
              <a:gd name="connsiteY60-21906" fmla="*/ 496257 h 3496775"/>
              <a:gd name="connsiteX61-21907" fmla="*/ 3248648 w 3248648"/>
              <a:gd name="connsiteY61-21908" fmla="*/ 27569 h 3496775"/>
              <a:gd name="connsiteX62-21909" fmla="*/ 3119988 w 3248648"/>
              <a:gd name="connsiteY62-21910" fmla="*/ 312458 h 3496775"/>
              <a:gd name="connsiteX63-21911" fmla="*/ 3074039 w 3248648"/>
              <a:gd name="connsiteY63-21912" fmla="*/ 27569 h 3496775"/>
              <a:gd name="connsiteX64-21913" fmla="*/ 3046469 w 3248648"/>
              <a:gd name="connsiteY64-21914" fmla="*/ 385977 h 3496775"/>
              <a:gd name="connsiteX65-21915" fmla="*/ 2968354 w 3248648"/>
              <a:gd name="connsiteY65-21916" fmla="*/ 464092 h 3496775"/>
              <a:gd name="connsiteX66-21917" fmla="*/ 2844290 w 3248648"/>
              <a:gd name="connsiteY66-21918" fmla="*/ 73519 h 3496775"/>
              <a:gd name="connsiteX67-21919" fmla="*/ 2876455 w 3248648"/>
              <a:gd name="connsiteY67-21920" fmla="*/ 523827 h 3496775"/>
              <a:gd name="connsiteX68-21921" fmla="*/ 2715630 w 3248648"/>
              <a:gd name="connsiteY68-21922" fmla="*/ 730601 h 3496775"/>
              <a:gd name="connsiteX69-21923" fmla="*/ 2660491 w 3248648"/>
              <a:gd name="connsiteY69-21924" fmla="*/ 583561 h 3496775"/>
              <a:gd name="connsiteX70-21925" fmla="*/ 2660491 w 3248648"/>
              <a:gd name="connsiteY70-21926" fmla="*/ 441117 h 3496775"/>
              <a:gd name="connsiteX71-21927" fmla="*/ 2586971 w 3248648"/>
              <a:gd name="connsiteY71-21928" fmla="*/ 643296 h 3496775"/>
              <a:gd name="connsiteX72-21929" fmla="*/ 2637516 w 3248648"/>
              <a:gd name="connsiteY72-21930" fmla="*/ 776550 h 3496775"/>
              <a:gd name="connsiteX73-21931" fmla="*/ 2632921 w 3248648"/>
              <a:gd name="connsiteY73-21932" fmla="*/ 836285 h 3496775"/>
              <a:gd name="connsiteX74-21933" fmla="*/ 2481287 w 3248648"/>
              <a:gd name="connsiteY74-21934" fmla="*/ 854665 h 3496775"/>
              <a:gd name="connsiteX75-21935" fmla="*/ 2393982 w 3248648"/>
              <a:gd name="connsiteY75-21936" fmla="*/ 753575 h 3496775"/>
              <a:gd name="connsiteX76-21937" fmla="*/ 2447929 w 3248648"/>
              <a:gd name="connsiteY76-21938" fmla="*/ 605344 h 3496775"/>
              <a:gd name="connsiteX77-21939" fmla="*/ 2420079 w 3248648"/>
              <a:gd name="connsiteY77-21940" fmla="*/ 458586 h 3496775"/>
              <a:gd name="connsiteX78-21941" fmla="*/ 2330389 w 3248648"/>
              <a:gd name="connsiteY78-21942" fmla="*/ 702575 h 3496775"/>
              <a:gd name="connsiteX79-21943" fmla="*/ 2045501 w 3248648"/>
              <a:gd name="connsiteY79-21944" fmla="*/ 470160 h 3496775"/>
              <a:gd name="connsiteX80-21945" fmla="*/ 2079139 w 3248648"/>
              <a:gd name="connsiteY80-21946" fmla="*/ 379171 h 3496775"/>
              <a:gd name="connsiteX81-21947" fmla="*/ 2305379 w 3248648"/>
              <a:gd name="connsiteY81-21948" fmla="*/ 238764 h 3496775"/>
              <a:gd name="connsiteX82-21949" fmla="*/ 2167863 w 3248648"/>
              <a:gd name="connsiteY82-21950" fmla="*/ 296731 h 3496775"/>
              <a:gd name="connsiteX83-21951" fmla="*/ 2035574 w 3248648"/>
              <a:gd name="connsiteY83-21952" fmla="*/ 307863 h 3496775"/>
              <a:gd name="connsiteX84-21953" fmla="*/ 2047899 w 3248648"/>
              <a:gd name="connsiteY84-21954" fmla="*/ 174099 h 3496775"/>
              <a:gd name="connsiteX85-21955" fmla="*/ 2126456 w 3248648"/>
              <a:gd name="connsiteY85-21956" fmla="*/ 0 h 3496775"/>
              <a:gd name="connsiteX86-21957" fmla="*/ 1966650 w 3248648"/>
              <a:gd name="connsiteY86-21958" fmla="*/ 257318 h 3496775"/>
              <a:gd name="connsiteX87-21959" fmla="*/ 1936870 w 3248648"/>
              <a:gd name="connsiteY87-21960" fmla="*/ 32164 h 3496775"/>
              <a:gd name="connsiteX88-21961" fmla="*/ 1901275 w 3248648"/>
              <a:gd name="connsiteY88-21962" fmla="*/ 208756 h 3496775"/>
              <a:gd name="connsiteX89-21963" fmla="*/ 1931363 w 3248648"/>
              <a:gd name="connsiteY89-21964" fmla="*/ 367315 h 3496775"/>
              <a:gd name="connsiteX90-21965" fmla="*/ 1837294 w 3248648"/>
              <a:gd name="connsiteY90-21966" fmla="*/ 288733 h 3496775"/>
              <a:gd name="connsiteX91-21967" fmla="*/ 1776782 w 3248648"/>
              <a:gd name="connsiteY91-21968" fmla="*/ 138130 h 3496775"/>
              <a:gd name="connsiteX92-21969" fmla="*/ 1812524 w 3248648"/>
              <a:gd name="connsiteY92-21970" fmla="*/ 363351 h 3496775"/>
              <a:gd name="connsiteX93-21971" fmla="*/ 2358415 w 3248648"/>
              <a:gd name="connsiteY93-21972" fmla="*/ 907420 h 3496775"/>
              <a:gd name="connsiteX94-21973" fmla="*/ 2235543 w 3248648"/>
              <a:gd name="connsiteY94-21974" fmla="*/ 830779 h 3496775"/>
              <a:gd name="connsiteX95-21975" fmla="*/ 2065635 w 3248648"/>
              <a:gd name="connsiteY95-21976" fmla="*/ 746314 h 3496775"/>
              <a:gd name="connsiteX96-21977" fmla="*/ 2108531 w 3248648"/>
              <a:gd name="connsiteY96-21978" fmla="*/ 998194 h 3496775"/>
              <a:gd name="connsiteX97-21979" fmla="*/ 2259254 w 3248648"/>
              <a:gd name="connsiteY97-21980" fmla="*/ 1067227 h 3496775"/>
              <a:gd name="connsiteX98-21981" fmla="*/ 2285163 w 3248648"/>
              <a:gd name="connsiteY98-21982" fmla="*/ 1144483 h 3496775"/>
              <a:gd name="connsiteX99-21983" fmla="*/ 2187208 w 3248648"/>
              <a:gd name="connsiteY99-21984" fmla="*/ 1396872 h 3496775"/>
              <a:gd name="connsiteX100-21985" fmla="*/ 1962055 w 3248648"/>
              <a:gd name="connsiteY100-21986" fmla="*/ 1419847 h 3496775"/>
              <a:gd name="connsiteX101-21987" fmla="*/ 1658786 w 3248648"/>
              <a:gd name="connsiteY101-21988" fmla="*/ 1452012 h 3496775"/>
              <a:gd name="connsiteX102-21989" fmla="*/ 514638 w 3248648"/>
              <a:gd name="connsiteY102-21990" fmla="*/ 1433632 h 3496775"/>
              <a:gd name="connsiteX0-21991" fmla="*/ 514638 w 3248648"/>
              <a:gd name="connsiteY0-21992" fmla="*/ 1433632 h 3496775"/>
              <a:gd name="connsiteX1-21993" fmla="*/ 514638 w 3248648"/>
              <a:gd name="connsiteY1-21994" fmla="*/ 1433632 h 3496775"/>
              <a:gd name="connsiteX2-21995" fmla="*/ 202179 w 3248648"/>
              <a:gd name="connsiteY2-21996" fmla="*/ 1603646 h 3496775"/>
              <a:gd name="connsiteX3-21997" fmla="*/ 18380 w 3248648"/>
              <a:gd name="connsiteY3-21998" fmla="*/ 1787445 h 3496775"/>
              <a:gd name="connsiteX4-21999" fmla="*/ 0 w 3248648"/>
              <a:gd name="connsiteY4-22000" fmla="*/ 2063143 h 3496775"/>
              <a:gd name="connsiteX5-22001" fmla="*/ 151635 w 3248648"/>
              <a:gd name="connsiteY5-22002" fmla="*/ 1952864 h 3496775"/>
              <a:gd name="connsiteX6-22003" fmla="*/ 188394 w 3248648"/>
              <a:gd name="connsiteY6-22004" fmla="*/ 2003409 h 3496775"/>
              <a:gd name="connsiteX7-22005" fmla="*/ 202179 w 3248648"/>
              <a:gd name="connsiteY7-22006" fmla="*/ 1856369 h 3496775"/>
              <a:gd name="connsiteX8-22007" fmla="*/ 280294 w 3248648"/>
              <a:gd name="connsiteY8-22008" fmla="*/ 2269917 h 3496775"/>
              <a:gd name="connsiteX9-22009" fmla="*/ 36760 w 3248648"/>
              <a:gd name="connsiteY9-22010" fmla="*/ 2550211 h 3496775"/>
              <a:gd name="connsiteX10-22011" fmla="*/ 45950 w 3248648"/>
              <a:gd name="connsiteY10-22012" fmla="*/ 3363521 h 3496775"/>
              <a:gd name="connsiteX11-22013" fmla="*/ 105685 w 3248648"/>
              <a:gd name="connsiteY11-22014" fmla="*/ 3326761 h 3496775"/>
              <a:gd name="connsiteX12-22015" fmla="*/ 133255 w 3248648"/>
              <a:gd name="connsiteY12-22016" fmla="*/ 3469206 h 3496775"/>
              <a:gd name="connsiteX13-22017" fmla="*/ 298674 w 3248648"/>
              <a:gd name="connsiteY13-22018" fmla="*/ 3464611 h 3496775"/>
              <a:gd name="connsiteX14-22019" fmla="*/ 353813 w 3248648"/>
              <a:gd name="connsiteY14-22020" fmla="*/ 3427851 h 3496775"/>
              <a:gd name="connsiteX15-22021" fmla="*/ 174609 w 3248648"/>
              <a:gd name="connsiteY15-22022" fmla="*/ 3276217 h 3496775"/>
              <a:gd name="connsiteX16-22023" fmla="*/ 170014 w 3248648"/>
              <a:gd name="connsiteY16-22024" fmla="*/ 2720225 h 3496775"/>
              <a:gd name="connsiteX17-22025" fmla="*/ 390573 w 3248648"/>
              <a:gd name="connsiteY17-22026" fmla="*/ 2605350 h 3496775"/>
              <a:gd name="connsiteX18-22027" fmla="*/ 298674 w 3248648"/>
              <a:gd name="connsiteY18-22028" fmla="*/ 2734010 h 3496775"/>
              <a:gd name="connsiteX19-22029" fmla="*/ 680057 w 3248648"/>
              <a:gd name="connsiteY19-22030" fmla="*/ 3294597 h 3496775"/>
              <a:gd name="connsiteX20-22031" fmla="*/ 721411 w 3248648"/>
              <a:gd name="connsiteY20-22032" fmla="*/ 3262432 h 3496775"/>
              <a:gd name="connsiteX21-22033" fmla="*/ 735196 w 3248648"/>
              <a:gd name="connsiteY21-22034" fmla="*/ 3363521 h 3496775"/>
              <a:gd name="connsiteX22-22035" fmla="*/ 928185 w 3248648"/>
              <a:gd name="connsiteY22-22036" fmla="*/ 3363521 h 3496775"/>
              <a:gd name="connsiteX23-22037" fmla="*/ 974135 w 3248648"/>
              <a:gd name="connsiteY23-22038" fmla="*/ 3331356 h 3496775"/>
              <a:gd name="connsiteX24-22039" fmla="*/ 758171 w 3248648"/>
              <a:gd name="connsiteY24-22040" fmla="*/ 3193507 h 3496775"/>
              <a:gd name="connsiteX25-22041" fmla="*/ 510043 w 3248648"/>
              <a:gd name="connsiteY25-22042" fmla="*/ 2821314 h 3496775"/>
              <a:gd name="connsiteX26-22043" fmla="*/ 519233 w 3248648"/>
              <a:gd name="connsiteY26-22044" fmla="*/ 2738605 h 3496775"/>
              <a:gd name="connsiteX27-22045" fmla="*/ 914400 w 3248648"/>
              <a:gd name="connsiteY27-22046" fmla="*/ 2334247 h 3496775"/>
              <a:gd name="connsiteX28-22047" fmla="*/ 1709331 w 3248648"/>
              <a:gd name="connsiteY28-22048" fmla="*/ 2380197 h 3496775"/>
              <a:gd name="connsiteX29-22049" fmla="*/ 1585267 w 3248648"/>
              <a:gd name="connsiteY29-22050" fmla="*/ 3248647 h 3496775"/>
              <a:gd name="connsiteX30-22051" fmla="*/ 1622026 w 3248648"/>
              <a:gd name="connsiteY30-22052" fmla="*/ 3239457 h 3496775"/>
              <a:gd name="connsiteX31-22053" fmla="*/ 1617432 w 3248648"/>
              <a:gd name="connsiteY31-22054" fmla="*/ 3386496 h 3496775"/>
              <a:gd name="connsiteX32-22055" fmla="*/ 1824205 w 3248648"/>
              <a:gd name="connsiteY32-22056" fmla="*/ 3450826 h 3496775"/>
              <a:gd name="connsiteX33-22057" fmla="*/ 1856370 w 3248648"/>
              <a:gd name="connsiteY33-22058" fmla="*/ 3391091 h 3496775"/>
              <a:gd name="connsiteX34-22059" fmla="*/ 1718521 w 3248648"/>
              <a:gd name="connsiteY34-22060" fmla="*/ 3303786 h 3496775"/>
              <a:gd name="connsiteX35-22061" fmla="*/ 1746091 w 3248648"/>
              <a:gd name="connsiteY35-22062" fmla="*/ 2908619 h 3496775"/>
              <a:gd name="connsiteX36-22063" fmla="*/ 1870155 w 3248648"/>
              <a:gd name="connsiteY36-22064" fmla="*/ 2623730 h 3496775"/>
              <a:gd name="connsiteX37-22065" fmla="*/ 1975840 w 3248648"/>
              <a:gd name="connsiteY37-22066" fmla="*/ 2844289 h 3496775"/>
              <a:gd name="connsiteX38-22067" fmla="*/ 2058549 w 3248648"/>
              <a:gd name="connsiteY38-22068" fmla="*/ 3060253 h 3496775"/>
              <a:gd name="connsiteX39-22069" fmla="*/ 2104499 w 3248648"/>
              <a:gd name="connsiteY39-22070" fmla="*/ 3358926 h 3496775"/>
              <a:gd name="connsiteX40-22071" fmla="*/ 2141259 w 3248648"/>
              <a:gd name="connsiteY40-22072" fmla="*/ 3326761 h 3496775"/>
              <a:gd name="connsiteX41-22073" fmla="*/ 2168828 w 3248648"/>
              <a:gd name="connsiteY41-22074" fmla="*/ 3496775 h 3496775"/>
              <a:gd name="connsiteX42-22075" fmla="*/ 2325058 w 3248648"/>
              <a:gd name="connsiteY42-22076" fmla="*/ 3496775 h 3496775"/>
              <a:gd name="connsiteX43-22077" fmla="*/ 2380197 w 3248648"/>
              <a:gd name="connsiteY43-22078" fmla="*/ 3455421 h 3496775"/>
              <a:gd name="connsiteX44-22079" fmla="*/ 2219373 w 3248648"/>
              <a:gd name="connsiteY44-22080" fmla="*/ 3358926 h 3496775"/>
              <a:gd name="connsiteX45-22081" fmla="*/ 2145854 w 3248648"/>
              <a:gd name="connsiteY45-22082" fmla="*/ 3087823 h 3496775"/>
              <a:gd name="connsiteX46-22083" fmla="*/ 2072334 w 3248648"/>
              <a:gd name="connsiteY46-22084" fmla="*/ 2609945 h 3496775"/>
              <a:gd name="connsiteX47-22085" fmla="*/ 2072334 w 3248648"/>
              <a:gd name="connsiteY47-22086" fmla="*/ 2357222 h 3496775"/>
              <a:gd name="connsiteX48-22087" fmla="*/ 2348033 w 3248648"/>
              <a:gd name="connsiteY48-22088" fmla="*/ 2173423 h 3496775"/>
              <a:gd name="connsiteX49-22089" fmla="*/ 2609946 w 3248648"/>
              <a:gd name="connsiteY49-22090" fmla="*/ 1787445 h 3496775"/>
              <a:gd name="connsiteX50-22091" fmla="*/ 2651301 w 3248648"/>
              <a:gd name="connsiteY50-22092" fmla="*/ 1438227 h 3496775"/>
              <a:gd name="connsiteX51-22093" fmla="*/ 2798340 w 3248648"/>
              <a:gd name="connsiteY51-22094" fmla="*/ 1387682 h 3496775"/>
              <a:gd name="connsiteX52-22095" fmla="*/ 2779960 w 3248648"/>
              <a:gd name="connsiteY52-22096" fmla="*/ 1291187 h 3496775"/>
              <a:gd name="connsiteX53-22097" fmla="*/ 2770770 w 3248648"/>
              <a:gd name="connsiteY53-22098" fmla="*/ 1231453 h 3496775"/>
              <a:gd name="connsiteX54-22099" fmla="*/ 2775365 w 3248648"/>
              <a:gd name="connsiteY54-22100" fmla="*/ 1102793 h 3496775"/>
              <a:gd name="connsiteX55-22101" fmla="*/ 2853480 w 3248648"/>
              <a:gd name="connsiteY55-22102" fmla="*/ 1185503 h 3496775"/>
              <a:gd name="connsiteX56-22103" fmla="*/ 2807530 w 3248648"/>
              <a:gd name="connsiteY56-22104" fmla="*/ 1066034 h 3496775"/>
              <a:gd name="connsiteX57-22105" fmla="*/ 2835100 w 3248648"/>
              <a:gd name="connsiteY57-22106" fmla="*/ 1020084 h 3496775"/>
              <a:gd name="connsiteX58-22107" fmla="*/ 2986734 w 3248648"/>
              <a:gd name="connsiteY58-22108" fmla="*/ 771955 h 3496775"/>
              <a:gd name="connsiteX59-22109" fmla="*/ 2729415 w 3248648"/>
              <a:gd name="connsiteY59-22110" fmla="*/ 868450 h 3496775"/>
              <a:gd name="connsiteX60-22111" fmla="*/ 3074039 w 3248648"/>
              <a:gd name="connsiteY60-22112" fmla="*/ 496257 h 3496775"/>
              <a:gd name="connsiteX61-22113" fmla="*/ 3248648 w 3248648"/>
              <a:gd name="connsiteY61-22114" fmla="*/ 27569 h 3496775"/>
              <a:gd name="connsiteX62-22115" fmla="*/ 3119988 w 3248648"/>
              <a:gd name="connsiteY62-22116" fmla="*/ 312458 h 3496775"/>
              <a:gd name="connsiteX63-22117" fmla="*/ 3074039 w 3248648"/>
              <a:gd name="connsiteY63-22118" fmla="*/ 27569 h 3496775"/>
              <a:gd name="connsiteX64-22119" fmla="*/ 3046469 w 3248648"/>
              <a:gd name="connsiteY64-22120" fmla="*/ 385977 h 3496775"/>
              <a:gd name="connsiteX65-22121" fmla="*/ 2968354 w 3248648"/>
              <a:gd name="connsiteY65-22122" fmla="*/ 464092 h 3496775"/>
              <a:gd name="connsiteX66-22123" fmla="*/ 2844290 w 3248648"/>
              <a:gd name="connsiteY66-22124" fmla="*/ 73519 h 3496775"/>
              <a:gd name="connsiteX67-22125" fmla="*/ 2876455 w 3248648"/>
              <a:gd name="connsiteY67-22126" fmla="*/ 523827 h 3496775"/>
              <a:gd name="connsiteX68-22127" fmla="*/ 2715630 w 3248648"/>
              <a:gd name="connsiteY68-22128" fmla="*/ 730601 h 3496775"/>
              <a:gd name="connsiteX69-22129" fmla="*/ 2660491 w 3248648"/>
              <a:gd name="connsiteY69-22130" fmla="*/ 583561 h 3496775"/>
              <a:gd name="connsiteX70-22131" fmla="*/ 2660491 w 3248648"/>
              <a:gd name="connsiteY70-22132" fmla="*/ 441117 h 3496775"/>
              <a:gd name="connsiteX71-22133" fmla="*/ 2586971 w 3248648"/>
              <a:gd name="connsiteY71-22134" fmla="*/ 643296 h 3496775"/>
              <a:gd name="connsiteX72-22135" fmla="*/ 2637516 w 3248648"/>
              <a:gd name="connsiteY72-22136" fmla="*/ 776550 h 3496775"/>
              <a:gd name="connsiteX73-22137" fmla="*/ 2648917 w 3248648"/>
              <a:gd name="connsiteY73-22138" fmla="*/ 846949 h 3496775"/>
              <a:gd name="connsiteX74-22139" fmla="*/ 2481287 w 3248648"/>
              <a:gd name="connsiteY74-22140" fmla="*/ 854665 h 3496775"/>
              <a:gd name="connsiteX75-22141" fmla="*/ 2393982 w 3248648"/>
              <a:gd name="connsiteY75-22142" fmla="*/ 753575 h 3496775"/>
              <a:gd name="connsiteX76-22143" fmla="*/ 2447929 w 3248648"/>
              <a:gd name="connsiteY76-22144" fmla="*/ 605344 h 3496775"/>
              <a:gd name="connsiteX77-22145" fmla="*/ 2420079 w 3248648"/>
              <a:gd name="connsiteY77-22146" fmla="*/ 458586 h 3496775"/>
              <a:gd name="connsiteX78-22147" fmla="*/ 2330389 w 3248648"/>
              <a:gd name="connsiteY78-22148" fmla="*/ 702575 h 3496775"/>
              <a:gd name="connsiteX79-22149" fmla="*/ 2045501 w 3248648"/>
              <a:gd name="connsiteY79-22150" fmla="*/ 470160 h 3496775"/>
              <a:gd name="connsiteX80-22151" fmla="*/ 2079139 w 3248648"/>
              <a:gd name="connsiteY80-22152" fmla="*/ 379171 h 3496775"/>
              <a:gd name="connsiteX81-22153" fmla="*/ 2305379 w 3248648"/>
              <a:gd name="connsiteY81-22154" fmla="*/ 238764 h 3496775"/>
              <a:gd name="connsiteX82-22155" fmla="*/ 2167863 w 3248648"/>
              <a:gd name="connsiteY82-22156" fmla="*/ 296731 h 3496775"/>
              <a:gd name="connsiteX83-22157" fmla="*/ 2035574 w 3248648"/>
              <a:gd name="connsiteY83-22158" fmla="*/ 307863 h 3496775"/>
              <a:gd name="connsiteX84-22159" fmla="*/ 2047899 w 3248648"/>
              <a:gd name="connsiteY84-22160" fmla="*/ 174099 h 3496775"/>
              <a:gd name="connsiteX85-22161" fmla="*/ 2126456 w 3248648"/>
              <a:gd name="connsiteY85-22162" fmla="*/ 0 h 3496775"/>
              <a:gd name="connsiteX86-22163" fmla="*/ 1966650 w 3248648"/>
              <a:gd name="connsiteY86-22164" fmla="*/ 257318 h 3496775"/>
              <a:gd name="connsiteX87-22165" fmla="*/ 1936870 w 3248648"/>
              <a:gd name="connsiteY87-22166" fmla="*/ 32164 h 3496775"/>
              <a:gd name="connsiteX88-22167" fmla="*/ 1901275 w 3248648"/>
              <a:gd name="connsiteY88-22168" fmla="*/ 208756 h 3496775"/>
              <a:gd name="connsiteX89-22169" fmla="*/ 1931363 w 3248648"/>
              <a:gd name="connsiteY89-22170" fmla="*/ 367315 h 3496775"/>
              <a:gd name="connsiteX90-22171" fmla="*/ 1837294 w 3248648"/>
              <a:gd name="connsiteY90-22172" fmla="*/ 288733 h 3496775"/>
              <a:gd name="connsiteX91-22173" fmla="*/ 1776782 w 3248648"/>
              <a:gd name="connsiteY91-22174" fmla="*/ 138130 h 3496775"/>
              <a:gd name="connsiteX92-22175" fmla="*/ 1812524 w 3248648"/>
              <a:gd name="connsiteY92-22176" fmla="*/ 363351 h 3496775"/>
              <a:gd name="connsiteX93-22177" fmla="*/ 2358415 w 3248648"/>
              <a:gd name="connsiteY93-22178" fmla="*/ 907420 h 3496775"/>
              <a:gd name="connsiteX94-22179" fmla="*/ 2235543 w 3248648"/>
              <a:gd name="connsiteY94-22180" fmla="*/ 830779 h 3496775"/>
              <a:gd name="connsiteX95-22181" fmla="*/ 2065635 w 3248648"/>
              <a:gd name="connsiteY95-22182" fmla="*/ 746314 h 3496775"/>
              <a:gd name="connsiteX96-22183" fmla="*/ 2108531 w 3248648"/>
              <a:gd name="connsiteY96-22184" fmla="*/ 998194 h 3496775"/>
              <a:gd name="connsiteX97-22185" fmla="*/ 2259254 w 3248648"/>
              <a:gd name="connsiteY97-22186" fmla="*/ 1067227 h 3496775"/>
              <a:gd name="connsiteX98-22187" fmla="*/ 2285163 w 3248648"/>
              <a:gd name="connsiteY98-22188" fmla="*/ 1144483 h 3496775"/>
              <a:gd name="connsiteX99-22189" fmla="*/ 2187208 w 3248648"/>
              <a:gd name="connsiteY99-22190" fmla="*/ 1396872 h 3496775"/>
              <a:gd name="connsiteX100-22191" fmla="*/ 1962055 w 3248648"/>
              <a:gd name="connsiteY100-22192" fmla="*/ 1419847 h 3496775"/>
              <a:gd name="connsiteX101-22193" fmla="*/ 1658786 w 3248648"/>
              <a:gd name="connsiteY101-22194" fmla="*/ 1452012 h 3496775"/>
              <a:gd name="connsiteX102-22195" fmla="*/ 514638 w 3248648"/>
              <a:gd name="connsiteY102-22196" fmla="*/ 1433632 h 3496775"/>
              <a:gd name="connsiteX0-22197" fmla="*/ 514638 w 3248648"/>
              <a:gd name="connsiteY0-22198" fmla="*/ 1433632 h 3496775"/>
              <a:gd name="connsiteX1-22199" fmla="*/ 514638 w 3248648"/>
              <a:gd name="connsiteY1-22200" fmla="*/ 1433632 h 3496775"/>
              <a:gd name="connsiteX2-22201" fmla="*/ 202179 w 3248648"/>
              <a:gd name="connsiteY2-22202" fmla="*/ 1603646 h 3496775"/>
              <a:gd name="connsiteX3-22203" fmla="*/ 18380 w 3248648"/>
              <a:gd name="connsiteY3-22204" fmla="*/ 1787445 h 3496775"/>
              <a:gd name="connsiteX4-22205" fmla="*/ 0 w 3248648"/>
              <a:gd name="connsiteY4-22206" fmla="*/ 2063143 h 3496775"/>
              <a:gd name="connsiteX5-22207" fmla="*/ 151635 w 3248648"/>
              <a:gd name="connsiteY5-22208" fmla="*/ 1952864 h 3496775"/>
              <a:gd name="connsiteX6-22209" fmla="*/ 188394 w 3248648"/>
              <a:gd name="connsiteY6-22210" fmla="*/ 2003409 h 3496775"/>
              <a:gd name="connsiteX7-22211" fmla="*/ 202179 w 3248648"/>
              <a:gd name="connsiteY7-22212" fmla="*/ 1856369 h 3496775"/>
              <a:gd name="connsiteX8-22213" fmla="*/ 280294 w 3248648"/>
              <a:gd name="connsiteY8-22214" fmla="*/ 2269917 h 3496775"/>
              <a:gd name="connsiteX9-22215" fmla="*/ 36760 w 3248648"/>
              <a:gd name="connsiteY9-22216" fmla="*/ 2550211 h 3496775"/>
              <a:gd name="connsiteX10-22217" fmla="*/ 45950 w 3248648"/>
              <a:gd name="connsiteY10-22218" fmla="*/ 3363521 h 3496775"/>
              <a:gd name="connsiteX11-22219" fmla="*/ 105685 w 3248648"/>
              <a:gd name="connsiteY11-22220" fmla="*/ 3326761 h 3496775"/>
              <a:gd name="connsiteX12-22221" fmla="*/ 133255 w 3248648"/>
              <a:gd name="connsiteY12-22222" fmla="*/ 3469206 h 3496775"/>
              <a:gd name="connsiteX13-22223" fmla="*/ 298674 w 3248648"/>
              <a:gd name="connsiteY13-22224" fmla="*/ 3464611 h 3496775"/>
              <a:gd name="connsiteX14-22225" fmla="*/ 353813 w 3248648"/>
              <a:gd name="connsiteY14-22226" fmla="*/ 3427851 h 3496775"/>
              <a:gd name="connsiteX15-22227" fmla="*/ 174609 w 3248648"/>
              <a:gd name="connsiteY15-22228" fmla="*/ 3276217 h 3496775"/>
              <a:gd name="connsiteX16-22229" fmla="*/ 170014 w 3248648"/>
              <a:gd name="connsiteY16-22230" fmla="*/ 2720225 h 3496775"/>
              <a:gd name="connsiteX17-22231" fmla="*/ 390573 w 3248648"/>
              <a:gd name="connsiteY17-22232" fmla="*/ 2605350 h 3496775"/>
              <a:gd name="connsiteX18-22233" fmla="*/ 298674 w 3248648"/>
              <a:gd name="connsiteY18-22234" fmla="*/ 2734010 h 3496775"/>
              <a:gd name="connsiteX19-22235" fmla="*/ 680057 w 3248648"/>
              <a:gd name="connsiteY19-22236" fmla="*/ 3294597 h 3496775"/>
              <a:gd name="connsiteX20-22237" fmla="*/ 721411 w 3248648"/>
              <a:gd name="connsiteY20-22238" fmla="*/ 3262432 h 3496775"/>
              <a:gd name="connsiteX21-22239" fmla="*/ 735196 w 3248648"/>
              <a:gd name="connsiteY21-22240" fmla="*/ 3363521 h 3496775"/>
              <a:gd name="connsiteX22-22241" fmla="*/ 928185 w 3248648"/>
              <a:gd name="connsiteY22-22242" fmla="*/ 3363521 h 3496775"/>
              <a:gd name="connsiteX23-22243" fmla="*/ 974135 w 3248648"/>
              <a:gd name="connsiteY23-22244" fmla="*/ 3331356 h 3496775"/>
              <a:gd name="connsiteX24-22245" fmla="*/ 758171 w 3248648"/>
              <a:gd name="connsiteY24-22246" fmla="*/ 3193507 h 3496775"/>
              <a:gd name="connsiteX25-22247" fmla="*/ 510043 w 3248648"/>
              <a:gd name="connsiteY25-22248" fmla="*/ 2821314 h 3496775"/>
              <a:gd name="connsiteX26-22249" fmla="*/ 519233 w 3248648"/>
              <a:gd name="connsiteY26-22250" fmla="*/ 2738605 h 3496775"/>
              <a:gd name="connsiteX27-22251" fmla="*/ 914400 w 3248648"/>
              <a:gd name="connsiteY27-22252" fmla="*/ 2334247 h 3496775"/>
              <a:gd name="connsiteX28-22253" fmla="*/ 1709331 w 3248648"/>
              <a:gd name="connsiteY28-22254" fmla="*/ 2380197 h 3496775"/>
              <a:gd name="connsiteX29-22255" fmla="*/ 1585267 w 3248648"/>
              <a:gd name="connsiteY29-22256" fmla="*/ 3248647 h 3496775"/>
              <a:gd name="connsiteX30-22257" fmla="*/ 1622026 w 3248648"/>
              <a:gd name="connsiteY30-22258" fmla="*/ 3239457 h 3496775"/>
              <a:gd name="connsiteX31-22259" fmla="*/ 1617432 w 3248648"/>
              <a:gd name="connsiteY31-22260" fmla="*/ 3386496 h 3496775"/>
              <a:gd name="connsiteX32-22261" fmla="*/ 1824205 w 3248648"/>
              <a:gd name="connsiteY32-22262" fmla="*/ 3450826 h 3496775"/>
              <a:gd name="connsiteX33-22263" fmla="*/ 1856370 w 3248648"/>
              <a:gd name="connsiteY33-22264" fmla="*/ 3391091 h 3496775"/>
              <a:gd name="connsiteX34-22265" fmla="*/ 1718521 w 3248648"/>
              <a:gd name="connsiteY34-22266" fmla="*/ 3303786 h 3496775"/>
              <a:gd name="connsiteX35-22267" fmla="*/ 1746091 w 3248648"/>
              <a:gd name="connsiteY35-22268" fmla="*/ 2908619 h 3496775"/>
              <a:gd name="connsiteX36-22269" fmla="*/ 1870155 w 3248648"/>
              <a:gd name="connsiteY36-22270" fmla="*/ 2623730 h 3496775"/>
              <a:gd name="connsiteX37-22271" fmla="*/ 1975840 w 3248648"/>
              <a:gd name="connsiteY37-22272" fmla="*/ 2844289 h 3496775"/>
              <a:gd name="connsiteX38-22273" fmla="*/ 2058549 w 3248648"/>
              <a:gd name="connsiteY38-22274" fmla="*/ 3060253 h 3496775"/>
              <a:gd name="connsiteX39-22275" fmla="*/ 2104499 w 3248648"/>
              <a:gd name="connsiteY39-22276" fmla="*/ 3358926 h 3496775"/>
              <a:gd name="connsiteX40-22277" fmla="*/ 2141259 w 3248648"/>
              <a:gd name="connsiteY40-22278" fmla="*/ 3326761 h 3496775"/>
              <a:gd name="connsiteX41-22279" fmla="*/ 2168828 w 3248648"/>
              <a:gd name="connsiteY41-22280" fmla="*/ 3496775 h 3496775"/>
              <a:gd name="connsiteX42-22281" fmla="*/ 2325058 w 3248648"/>
              <a:gd name="connsiteY42-22282" fmla="*/ 3496775 h 3496775"/>
              <a:gd name="connsiteX43-22283" fmla="*/ 2380197 w 3248648"/>
              <a:gd name="connsiteY43-22284" fmla="*/ 3455421 h 3496775"/>
              <a:gd name="connsiteX44-22285" fmla="*/ 2219373 w 3248648"/>
              <a:gd name="connsiteY44-22286" fmla="*/ 3358926 h 3496775"/>
              <a:gd name="connsiteX45-22287" fmla="*/ 2145854 w 3248648"/>
              <a:gd name="connsiteY45-22288" fmla="*/ 3087823 h 3496775"/>
              <a:gd name="connsiteX46-22289" fmla="*/ 2072334 w 3248648"/>
              <a:gd name="connsiteY46-22290" fmla="*/ 2609945 h 3496775"/>
              <a:gd name="connsiteX47-22291" fmla="*/ 2072334 w 3248648"/>
              <a:gd name="connsiteY47-22292" fmla="*/ 2357222 h 3496775"/>
              <a:gd name="connsiteX48-22293" fmla="*/ 2348033 w 3248648"/>
              <a:gd name="connsiteY48-22294" fmla="*/ 2173423 h 3496775"/>
              <a:gd name="connsiteX49-22295" fmla="*/ 2609946 w 3248648"/>
              <a:gd name="connsiteY49-22296" fmla="*/ 1787445 h 3496775"/>
              <a:gd name="connsiteX50-22297" fmla="*/ 2651301 w 3248648"/>
              <a:gd name="connsiteY50-22298" fmla="*/ 1438227 h 3496775"/>
              <a:gd name="connsiteX51-22299" fmla="*/ 2798340 w 3248648"/>
              <a:gd name="connsiteY51-22300" fmla="*/ 1387682 h 3496775"/>
              <a:gd name="connsiteX52-22301" fmla="*/ 2779960 w 3248648"/>
              <a:gd name="connsiteY52-22302" fmla="*/ 1291187 h 3496775"/>
              <a:gd name="connsiteX53-22303" fmla="*/ 2770770 w 3248648"/>
              <a:gd name="connsiteY53-22304" fmla="*/ 1231453 h 3496775"/>
              <a:gd name="connsiteX54-22305" fmla="*/ 2775365 w 3248648"/>
              <a:gd name="connsiteY54-22306" fmla="*/ 1102793 h 3496775"/>
              <a:gd name="connsiteX55-22307" fmla="*/ 2853480 w 3248648"/>
              <a:gd name="connsiteY55-22308" fmla="*/ 1185503 h 3496775"/>
              <a:gd name="connsiteX56-22309" fmla="*/ 2807530 w 3248648"/>
              <a:gd name="connsiteY56-22310" fmla="*/ 1066034 h 3496775"/>
              <a:gd name="connsiteX57-22311" fmla="*/ 2835100 w 3248648"/>
              <a:gd name="connsiteY57-22312" fmla="*/ 1020084 h 3496775"/>
              <a:gd name="connsiteX58-22313" fmla="*/ 2986734 w 3248648"/>
              <a:gd name="connsiteY58-22314" fmla="*/ 771955 h 3496775"/>
              <a:gd name="connsiteX59-22315" fmla="*/ 2729415 w 3248648"/>
              <a:gd name="connsiteY59-22316" fmla="*/ 868450 h 3496775"/>
              <a:gd name="connsiteX60-22317" fmla="*/ 3074039 w 3248648"/>
              <a:gd name="connsiteY60-22318" fmla="*/ 496257 h 3496775"/>
              <a:gd name="connsiteX61-22319" fmla="*/ 3248648 w 3248648"/>
              <a:gd name="connsiteY61-22320" fmla="*/ 27569 h 3496775"/>
              <a:gd name="connsiteX62-22321" fmla="*/ 3119988 w 3248648"/>
              <a:gd name="connsiteY62-22322" fmla="*/ 312458 h 3496775"/>
              <a:gd name="connsiteX63-22323" fmla="*/ 3074039 w 3248648"/>
              <a:gd name="connsiteY63-22324" fmla="*/ 27569 h 3496775"/>
              <a:gd name="connsiteX64-22325" fmla="*/ 3046469 w 3248648"/>
              <a:gd name="connsiteY64-22326" fmla="*/ 385977 h 3496775"/>
              <a:gd name="connsiteX65-22327" fmla="*/ 2968354 w 3248648"/>
              <a:gd name="connsiteY65-22328" fmla="*/ 464092 h 3496775"/>
              <a:gd name="connsiteX66-22329" fmla="*/ 2844290 w 3248648"/>
              <a:gd name="connsiteY66-22330" fmla="*/ 73519 h 3496775"/>
              <a:gd name="connsiteX67-22331" fmla="*/ 2876455 w 3248648"/>
              <a:gd name="connsiteY67-22332" fmla="*/ 523827 h 3496775"/>
              <a:gd name="connsiteX68-22333" fmla="*/ 2715630 w 3248648"/>
              <a:gd name="connsiteY68-22334" fmla="*/ 730601 h 3496775"/>
              <a:gd name="connsiteX69-22335" fmla="*/ 2660491 w 3248648"/>
              <a:gd name="connsiteY69-22336" fmla="*/ 583561 h 3496775"/>
              <a:gd name="connsiteX70-22337" fmla="*/ 2660491 w 3248648"/>
              <a:gd name="connsiteY70-22338" fmla="*/ 441117 h 3496775"/>
              <a:gd name="connsiteX71-22339" fmla="*/ 2586971 w 3248648"/>
              <a:gd name="connsiteY71-22340" fmla="*/ 643296 h 3496775"/>
              <a:gd name="connsiteX72-22341" fmla="*/ 2637516 w 3248648"/>
              <a:gd name="connsiteY72-22342" fmla="*/ 776550 h 3496775"/>
              <a:gd name="connsiteX73-22343" fmla="*/ 2648917 w 3248648"/>
              <a:gd name="connsiteY73-22344" fmla="*/ 846949 h 3496775"/>
              <a:gd name="connsiteX74-22345" fmla="*/ 2481287 w 3248648"/>
              <a:gd name="connsiteY74-22346" fmla="*/ 854665 h 3496775"/>
              <a:gd name="connsiteX75-22347" fmla="*/ 2393982 w 3248648"/>
              <a:gd name="connsiteY75-22348" fmla="*/ 753575 h 3496775"/>
              <a:gd name="connsiteX76-22349" fmla="*/ 2447929 w 3248648"/>
              <a:gd name="connsiteY76-22350" fmla="*/ 605344 h 3496775"/>
              <a:gd name="connsiteX77-22351" fmla="*/ 2420079 w 3248648"/>
              <a:gd name="connsiteY77-22352" fmla="*/ 458586 h 3496775"/>
              <a:gd name="connsiteX78-22353" fmla="*/ 2330389 w 3248648"/>
              <a:gd name="connsiteY78-22354" fmla="*/ 702575 h 3496775"/>
              <a:gd name="connsiteX79-22355" fmla="*/ 2045501 w 3248648"/>
              <a:gd name="connsiteY79-22356" fmla="*/ 470160 h 3496775"/>
              <a:gd name="connsiteX80-22357" fmla="*/ 2079139 w 3248648"/>
              <a:gd name="connsiteY80-22358" fmla="*/ 379171 h 3496775"/>
              <a:gd name="connsiteX81-22359" fmla="*/ 2305379 w 3248648"/>
              <a:gd name="connsiteY81-22360" fmla="*/ 238764 h 3496775"/>
              <a:gd name="connsiteX82-22361" fmla="*/ 2167863 w 3248648"/>
              <a:gd name="connsiteY82-22362" fmla="*/ 296731 h 3496775"/>
              <a:gd name="connsiteX83-22363" fmla="*/ 2035574 w 3248648"/>
              <a:gd name="connsiteY83-22364" fmla="*/ 307863 h 3496775"/>
              <a:gd name="connsiteX84-22365" fmla="*/ 2047899 w 3248648"/>
              <a:gd name="connsiteY84-22366" fmla="*/ 174099 h 3496775"/>
              <a:gd name="connsiteX85-22367" fmla="*/ 2126456 w 3248648"/>
              <a:gd name="connsiteY85-22368" fmla="*/ 0 h 3496775"/>
              <a:gd name="connsiteX86-22369" fmla="*/ 1966650 w 3248648"/>
              <a:gd name="connsiteY86-22370" fmla="*/ 257318 h 3496775"/>
              <a:gd name="connsiteX87-22371" fmla="*/ 1936870 w 3248648"/>
              <a:gd name="connsiteY87-22372" fmla="*/ 32164 h 3496775"/>
              <a:gd name="connsiteX88-22373" fmla="*/ 1901275 w 3248648"/>
              <a:gd name="connsiteY88-22374" fmla="*/ 208756 h 3496775"/>
              <a:gd name="connsiteX89-22375" fmla="*/ 1931363 w 3248648"/>
              <a:gd name="connsiteY89-22376" fmla="*/ 367315 h 3496775"/>
              <a:gd name="connsiteX90-22377" fmla="*/ 1837294 w 3248648"/>
              <a:gd name="connsiteY90-22378" fmla="*/ 288733 h 3496775"/>
              <a:gd name="connsiteX91-22379" fmla="*/ 1776782 w 3248648"/>
              <a:gd name="connsiteY91-22380" fmla="*/ 138130 h 3496775"/>
              <a:gd name="connsiteX92-22381" fmla="*/ 1812524 w 3248648"/>
              <a:gd name="connsiteY92-22382" fmla="*/ 363351 h 3496775"/>
              <a:gd name="connsiteX93-22383" fmla="*/ 2358415 w 3248648"/>
              <a:gd name="connsiteY93-22384" fmla="*/ 907420 h 3496775"/>
              <a:gd name="connsiteX94-22385" fmla="*/ 2235543 w 3248648"/>
              <a:gd name="connsiteY94-22386" fmla="*/ 830779 h 3496775"/>
              <a:gd name="connsiteX95-22387" fmla="*/ 2065635 w 3248648"/>
              <a:gd name="connsiteY95-22388" fmla="*/ 746314 h 3496775"/>
              <a:gd name="connsiteX96-22389" fmla="*/ 2108531 w 3248648"/>
              <a:gd name="connsiteY96-22390" fmla="*/ 998194 h 3496775"/>
              <a:gd name="connsiteX97-22391" fmla="*/ 2259254 w 3248648"/>
              <a:gd name="connsiteY97-22392" fmla="*/ 1067227 h 3496775"/>
              <a:gd name="connsiteX98-22393" fmla="*/ 2285163 w 3248648"/>
              <a:gd name="connsiteY98-22394" fmla="*/ 1144483 h 3496775"/>
              <a:gd name="connsiteX99-22395" fmla="*/ 2187208 w 3248648"/>
              <a:gd name="connsiteY99-22396" fmla="*/ 1396872 h 3496775"/>
              <a:gd name="connsiteX100-22397" fmla="*/ 1962055 w 3248648"/>
              <a:gd name="connsiteY100-22398" fmla="*/ 1419847 h 3496775"/>
              <a:gd name="connsiteX101-22399" fmla="*/ 1658786 w 3248648"/>
              <a:gd name="connsiteY101-22400" fmla="*/ 1452012 h 3496775"/>
              <a:gd name="connsiteX102-22401" fmla="*/ 514638 w 3248648"/>
              <a:gd name="connsiteY102-22402" fmla="*/ 1433632 h 3496775"/>
              <a:gd name="connsiteX0-22403" fmla="*/ 514638 w 3248648"/>
              <a:gd name="connsiteY0-22404" fmla="*/ 1433632 h 3496775"/>
              <a:gd name="connsiteX1-22405" fmla="*/ 514638 w 3248648"/>
              <a:gd name="connsiteY1-22406" fmla="*/ 1433632 h 3496775"/>
              <a:gd name="connsiteX2-22407" fmla="*/ 202179 w 3248648"/>
              <a:gd name="connsiteY2-22408" fmla="*/ 1603646 h 3496775"/>
              <a:gd name="connsiteX3-22409" fmla="*/ 18380 w 3248648"/>
              <a:gd name="connsiteY3-22410" fmla="*/ 1787445 h 3496775"/>
              <a:gd name="connsiteX4-22411" fmla="*/ 0 w 3248648"/>
              <a:gd name="connsiteY4-22412" fmla="*/ 2063143 h 3496775"/>
              <a:gd name="connsiteX5-22413" fmla="*/ 151635 w 3248648"/>
              <a:gd name="connsiteY5-22414" fmla="*/ 1952864 h 3496775"/>
              <a:gd name="connsiteX6-22415" fmla="*/ 188394 w 3248648"/>
              <a:gd name="connsiteY6-22416" fmla="*/ 2003409 h 3496775"/>
              <a:gd name="connsiteX7-22417" fmla="*/ 202179 w 3248648"/>
              <a:gd name="connsiteY7-22418" fmla="*/ 1856369 h 3496775"/>
              <a:gd name="connsiteX8-22419" fmla="*/ 280294 w 3248648"/>
              <a:gd name="connsiteY8-22420" fmla="*/ 2269917 h 3496775"/>
              <a:gd name="connsiteX9-22421" fmla="*/ 36760 w 3248648"/>
              <a:gd name="connsiteY9-22422" fmla="*/ 2550211 h 3496775"/>
              <a:gd name="connsiteX10-22423" fmla="*/ 45950 w 3248648"/>
              <a:gd name="connsiteY10-22424" fmla="*/ 3363521 h 3496775"/>
              <a:gd name="connsiteX11-22425" fmla="*/ 105685 w 3248648"/>
              <a:gd name="connsiteY11-22426" fmla="*/ 3326761 h 3496775"/>
              <a:gd name="connsiteX12-22427" fmla="*/ 133255 w 3248648"/>
              <a:gd name="connsiteY12-22428" fmla="*/ 3469206 h 3496775"/>
              <a:gd name="connsiteX13-22429" fmla="*/ 298674 w 3248648"/>
              <a:gd name="connsiteY13-22430" fmla="*/ 3464611 h 3496775"/>
              <a:gd name="connsiteX14-22431" fmla="*/ 353813 w 3248648"/>
              <a:gd name="connsiteY14-22432" fmla="*/ 3427851 h 3496775"/>
              <a:gd name="connsiteX15-22433" fmla="*/ 174609 w 3248648"/>
              <a:gd name="connsiteY15-22434" fmla="*/ 3276217 h 3496775"/>
              <a:gd name="connsiteX16-22435" fmla="*/ 170014 w 3248648"/>
              <a:gd name="connsiteY16-22436" fmla="*/ 2720225 h 3496775"/>
              <a:gd name="connsiteX17-22437" fmla="*/ 390573 w 3248648"/>
              <a:gd name="connsiteY17-22438" fmla="*/ 2605350 h 3496775"/>
              <a:gd name="connsiteX18-22439" fmla="*/ 298674 w 3248648"/>
              <a:gd name="connsiteY18-22440" fmla="*/ 2734010 h 3496775"/>
              <a:gd name="connsiteX19-22441" fmla="*/ 680057 w 3248648"/>
              <a:gd name="connsiteY19-22442" fmla="*/ 3294597 h 3496775"/>
              <a:gd name="connsiteX20-22443" fmla="*/ 721411 w 3248648"/>
              <a:gd name="connsiteY20-22444" fmla="*/ 3262432 h 3496775"/>
              <a:gd name="connsiteX21-22445" fmla="*/ 735196 w 3248648"/>
              <a:gd name="connsiteY21-22446" fmla="*/ 3363521 h 3496775"/>
              <a:gd name="connsiteX22-22447" fmla="*/ 928185 w 3248648"/>
              <a:gd name="connsiteY22-22448" fmla="*/ 3363521 h 3496775"/>
              <a:gd name="connsiteX23-22449" fmla="*/ 974135 w 3248648"/>
              <a:gd name="connsiteY23-22450" fmla="*/ 3331356 h 3496775"/>
              <a:gd name="connsiteX24-22451" fmla="*/ 758171 w 3248648"/>
              <a:gd name="connsiteY24-22452" fmla="*/ 3193507 h 3496775"/>
              <a:gd name="connsiteX25-22453" fmla="*/ 510043 w 3248648"/>
              <a:gd name="connsiteY25-22454" fmla="*/ 2821314 h 3496775"/>
              <a:gd name="connsiteX26-22455" fmla="*/ 519233 w 3248648"/>
              <a:gd name="connsiteY26-22456" fmla="*/ 2738605 h 3496775"/>
              <a:gd name="connsiteX27-22457" fmla="*/ 914400 w 3248648"/>
              <a:gd name="connsiteY27-22458" fmla="*/ 2334247 h 3496775"/>
              <a:gd name="connsiteX28-22459" fmla="*/ 1709331 w 3248648"/>
              <a:gd name="connsiteY28-22460" fmla="*/ 2380197 h 3496775"/>
              <a:gd name="connsiteX29-22461" fmla="*/ 1585267 w 3248648"/>
              <a:gd name="connsiteY29-22462" fmla="*/ 3248647 h 3496775"/>
              <a:gd name="connsiteX30-22463" fmla="*/ 1622026 w 3248648"/>
              <a:gd name="connsiteY30-22464" fmla="*/ 3239457 h 3496775"/>
              <a:gd name="connsiteX31-22465" fmla="*/ 1617432 w 3248648"/>
              <a:gd name="connsiteY31-22466" fmla="*/ 3386496 h 3496775"/>
              <a:gd name="connsiteX32-22467" fmla="*/ 1824205 w 3248648"/>
              <a:gd name="connsiteY32-22468" fmla="*/ 3450826 h 3496775"/>
              <a:gd name="connsiteX33-22469" fmla="*/ 1856370 w 3248648"/>
              <a:gd name="connsiteY33-22470" fmla="*/ 3391091 h 3496775"/>
              <a:gd name="connsiteX34-22471" fmla="*/ 1718521 w 3248648"/>
              <a:gd name="connsiteY34-22472" fmla="*/ 3303786 h 3496775"/>
              <a:gd name="connsiteX35-22473" fmla="*/ 1746091 w 3248648"/>
              <a:gd name="connsiteY35-22474" fmla="*/ 2908619 h 3496775"/>
              <a:gd name="connsiteX36-22475" fmla="*/ 1870155 w 3248648"/>
              <a:gd name="connsiteY36-22476" fmla="*/ 2623730 h 3496775"/>
              <a:gd name="connsiteX37-22477" fmla="*/ 1975840 w 3248648"/>
              <a:gd name="connsiteY37-22478" fmla="*/ 2844289 h 3496775"/>
              <a:gd name="connsiteX38-22479" fmla="*/ 2058549 w 3248648"/>
              <a:gd name="connsiteY38-22480" fmla="*/ 3060253 h 3496775"/>
              <a:gd name="connsiteX39-22481" fmla="*/ 2104499 w 3248648"/>
              <a:gd name="connsiteY39-22482" fmla="*/ 3358926 h 3496775"/>
              <a:gd name="connsiteX40-22483" fmla="*/ 2141259 w 3248648"/>
              <a:gd name="connsiteY40-22484" fmla="*/ 3326761 h 3496775"/>
              <a:gd name="connsiteX41-22485" fmla="*/ 2168828 w 3248648"/>
              <a:gd name="connsiteY41-22486" fmla="*/ 3496775 h 3496775"/>
              <a:gd name="connsiteX42-22487" fmla="*/ 2325058 w 3248648"/>
              <a:gd name="connsiteY42-22488" fmla="*/ 3496775 h 3496775"/>
              <a:gd name="connsiteX43-22489" fmla="*/ 2380197 w 3248648"/>
              <a:gd name="connsiteY43-22490" fmla="*/ 3455421 h 3496775"/>
              <a:gd name="connsiteX44-22491" fmla="*/ 2219373 w 3248648"/>
              <a:gd name="connsiteY44-22492" fmla="*/ 3358926 h 3496775"/>
              <a:gd name="connsiteX45-22493" fmla="*/ 2145854 w 3248648"/>
              <a:gd name="connsiteY45-22494" fmla="*/ 3087823 h 3496775"/>
              <a:gd name="connsiteX46-22495" fmla="*/ 2072334 w 3248648"/>
              <a:gd name="connsiteY46-22496" fmla="*/ 2609945 h 3496775"/>
              <a:gd name="connsiteX47-22497" fmla="*/ 2072334 w 3248648"/>
              <a:gd name="connsiteY47-22498" fmla="*/ 2357222 h 3496775"/>
              <a:gd name="connsiteX48-22499" fmla="*/ 2348033 w 3248648"/>
              <a:gd name="connsiteY48-22500" fmla="*/ 2173423 h 3496775"/>
              <a:gd name="connsiteX49-22501" fmla="*/ 2609946 w 3248648"/>
              <a:gd name="connsiteY49-22502" fmla="*/ 1787445 h 3496775"/>
              <a:gd name="connsiteX50-22503" fmla="*/ 2651301 w 3248648"/>
              <a:gd name="connsiteY50-22504" fmla="*/ 1438227 h 3496775"/>
              <a:gd name="connsiteX51-22505" fmla="*/ 2798340 w 3248648"/>
              <a:gd name="connsiteY51-22506" fmla="*/ 1387682 h 3496775"/>
              <a:gd name="connsiteX52-22507" fmla="*/ 2779960 w 3248648"/>
              <a:gd name="connsiteY52-22508" fmla="*/ 1291187 h 3496775"/>
              <a:gd name="connsiteX53-22509" fmla="*/ 2770770 w 3248648"/>
              <a:gd name="connsiteY53-22510" fmla="*/ 1231453 h 3496775"/>
              <a:gd name="connsiteX54-22511" fmla="*/ 2775365 w 3248648"/>
              <a:gd name="connsiteY54-22512" fmla="*/ 1102793 h 3496775"/>
              <a:gd name="connsiteX55-22513" fmla="*/ 2853480 w 3248648"/>
              <a:gd name="connsiteY55-22514" fmla="*/ 1185503 h 3496775"/>
              <a:gd name="connsiteX56-22515" fmla="*/ 2807530 w 3248648"/>
              <a:gd name="connsiteY56-22516" fmla="*/ 1066034 h 3496775"/>
              <a:gd name="connsiteX57-22517" fmla="*/ 2835100 w 3248648"/>
              <a:gd name="connsiteY57-22518" fmla="*/ 1020084 h 3496775"/>
              <a:gd name="connsiteX58-22519" fmla="*/ 2986734 w 3248648"/>
              <a:gd name="connsiteY58-22520" fmla="*/ 771955 h 3496775"/>
              <a:gd name="connsiteX59-22521" fmla="*/ 2729415 w 3248648"/>
              <a:gd name="connsiteY59-22522" fmla="*/ 868450 h 3496775"/>
              <a:gd name="connsiteX60-22523" fmla="*/ 3074039 w 3248648"/>
              <a:gd name="connsiteY60-22524" fmla="*/ 496257 h 3496775"/>
              <a:gd name="connsiteX61-22525" fmla="*/ 3248648 w 3248648"/>
              <a:gd name="connsiteY61-22526" fmla="*/ 27569 h 3496775"/>
              <a:gd name="connsiteX62-22527" fmla="*/ 3119988 w 3248648"/>
              <a:gd name="connsiteY62-22528" fmla="*/ 312458 h 3496775"/>
              <a:gd name="connsiteX63-22529" fmla="*/ 3074039 w 3248648"/>
              <a:gd name="connsiteY63-22530" fmla="*/ 27569 h 3496775"/>
              <a:gd name="connsiteX64-22531" fmla="*/ 3046469 w 3248648"/>
              <a:gd name="connsiteY64-22532" fmla="*/ 385977 h 3496775"/>
              <a:gd name="connsiteX65-22533" fmla="*/ 2968354 w 3248648"/>
              <a:gd name="connsiteY65-22534" fmla="*/ 464092 h 3496775"/>
              <a:gd name="connsiteX66-22535" fmla="*/ 2844290 w 3248648"/>
              <a:gd name="connsiteY66-22536" fmla="*/ 73519 h 3496775"/>
              <a:gd name="connsiteX67-22537" fmla="*/ 2876455 w 3248648"/>
              <a:gd name="connsiteY67-22538" fmla="*/ 523827 h 3496775"/>
              <a:gd name="connsiteX68-22539" fmla="*/ 2715630 w 3248648"/>
              <a:gd name="connsiteY68-22540" fmla="*/ 730601 h 3496775"/>
              <a:gd name="connsiteX69-22541" fmla="*/ 2660491 w 3248648"/>
              <a:gd name="connsiteY69-22542" fmla="*/ 583561 h 3496775"/>
              <a:gd name="connsiteX70-22543" fmla="*/ 2660491 w 3248648"/>
              <a:gd name="connsiteY70-22544" fmla="*/ 441117 h 3496775"/>
              <a:gd name="connsiteX71-22545" fmla="*/ 2586971 w 3248648"/>
              <a:gd name="connsiteY71-22546" fmla="*/ 643296 h 3496775"/>
              <a:gd name="connsiteX72-22547" fmla="*/ 2637516 w 3248648"/>
              <a:gd name="connsiteY72-22548" fmla="*/ 776550 h 3496775"/>
              <a:gd name="connsiteX73-22549" fmla="*/ 2648917 w 3248648"/>
              <a:gd name="connsiteY73-22550" fmla="*/ 846949 h 3496775"/>
              <a:gd name="connsiteX74-22551" fmla="*/ 2481287 w 3248648"/>
              <a:gd name="connsiteY74-22552" fmla="*/ 854665 h 3496775"/>
              <a:gd name="connsiteX75-22553" fmla="*/ 2393982 w 3248648"/>
              <a:gd name="connsiteY75-22554" fmla="*/ 753575 h 3496775"/>
              <a:gd name="connsiteX76-22555" fmla="*/ 2447929 w 3248648"/>
              <a:gd name="connsiteY76-22556" fmla="*/ 605344 h 3496775"/>
              <a:gd name="connsiteX77-22557" fmla="*/ 2420079 w 3248648"/>
              <a:gd name="connsiteY77-22558" fmla="*/ 458586 h 3496775"/>
              <a:gd name="connsiteX78-22559" fmla="*/ 2330389 w 3248648"/>
              <a:gd name="connsiteY78-22560" fmla="*/ 702575 h 3496775"/>
              <a:gd name="connsiteX79-22561" fmla="*/ 2045501 w 3248648"/>
              <a:gd name="connsiteY79-22562" fmla="*/ 470160 h 3496775"/>
              <a:gd name="connsiteX80-22563" fmla="*/ 2079139 w 3248648"/>
              <a:gd name="connsiteY80-22564" fmla="*/ 379171 h 3496775"/>
              <a:gd name="connsiteX81-22565" fmla="*/ 2305379 w 3248648"/>
              <a:gd name="connsiteY81-22566" fmla="*/ 238764 h 3496775"/>
              <a:gd name="connsiteX82-22567" fmla="*/ 2167863 w 3248648"/>
              <a:gd name="connsiteY82-22568" fmla="*/ 296731 h 3496775"/>
              <a:gd name="connsiteX83-22569" fmla="*/ 2035574 w 3248648"/>
              <a:gd name="connsiteY83-22570" fmla="*/ 307863 h 3496775"/>
              <a:gd name="connsiteX84-22571" fmla="*/ 2047899 w 3248648"/>
              <a:gd name="connsiteY84-22572" fmla="*/ 174099 h 3496775"/>
              <a:gd name="connsiteX85-22573" fmla="*/ 2126456 w 3248648"/>
              <a:gd name="connsiteY85-22574" fmla="*/ 0 h 3496775"/>
              <a:gd name="connsiteX86-22575" fmla="*/ 1966650 w 3248648"/>
              <a:gd name="connsiteY86-22576" fmla="*/ 257318 h 3496775"/>
              <a:gd name="connsiteX87-22577" fmla="*/ 1936870 w 3248648"/>
              <a:gd name="connsiteY87-22578" fmla="*/ 32164 h 3496775"/>
              <a:gd name="connsiteX88-22579" fmla="*/ 1901275 w 3248648"/>
              <a:gd name="connsiteY88-22580" fmla="*/ 208756 h 3496775"/>
              <a:gd name="connsiteX89-22581" fmla="*/ 1931363 w 3248648"/>
              <a:gd name="connsiteY89-22582" fmla="*/ 367315 h 3496775"/>
              <a:gd name="connsiteX90-22583" fmla="*/ 1837294 w 3248648"/>
              <a:gd name="connsiteY90-22584" fmla="*/ 288733 h 3496775"/>
              <a:gd name="connsiteX91-22585" fmla="*/ 1776782 w 3248648"/>
              <a:gd name="connsiteY91-22586" fmla="*/ 138130 h 3496775"/>
              <a:gd name="connsiteX92-22587" fmla="*/ 1812524 w 3248648"/>
              <a:gd name="connsiteY92-22588" fmla="*/ 363351 h 3496775"/>
              <a:gd name="connsiteX93-22589" fmla="*/ 2358415 w 3248648"/>
              <a:gd name="connsiteY93-22590" fmla="*/ 907420 h 3496775"/>
              <a:gd name="connsiteX94-22591" fmla="*/ 2235543 w 3248648"/>
              <a:gd name="connsiteY94-22592" fmla="*/ 830779 h 3496775"/>
              <a:gd name="connsiteX95-22593" fmla="*/ 2065635 w 3248648"/>
              <a:gd name="connsiteY95-22594" fmla="*/ 746314 h 3496775"/>
              <a:gd name="connsiteX96-22595" fmla="*/ 2108531 w 3248648"/>
              <a:gd name="connsiteY96-22596" fmla="*/ 998194 h 3496775"/>
              <a:gd name="connsiteX97-22597" fmla="*/ 2259254 w 3248648"/>
              <a:gd name="connsiteY97-22598" fmla="*/ 1067227 h 3496775"/>
              <a:gd name="connsiteX98-22599" fmla="*/ 2285163 w 3248648"/>
              <a:gd name="connsiteY98-22600" fmla="*/ 1144483 h 3496775"/>
              <a:gd name="connsiteX99-22601" fmla="*/ 2187208 w 3248648"/>
              <a:gd name="connsiteY99-22602" fmla="*/ 1396872 h 3496775"/>
              <a:gd name="connsiteX100-22603" fmla="*/ 1962055 w 3248648"/>
              <a:gd name="connsiteY100-22604" fmla="*/ 1419847 h 3496775"/>
              <a:gd name="connsiteX101-22605" fmla="*/ 1658786 w 3248648"/>
              <a:gd name="connsiteY101-22606" fmla="*/ 1452012 h 3496775"/>
              <a:gd name="connsiteX102-22607" fmla="*/ 514638 w 3248648"/>
              <a:gd name="connsiteY102-22608" fmla="*/ 1433632 h 3496775"/>
              <a:gd name="connsiteX0-22609" fmla="*/ 514638 w 3248648"/>
              <a:gd name="connsiteY0-22610" fmla="*/ 1433632 h 3496775"/>
              <a:gd name="connsiteX1-22611" fmla="*/ 514638 w 3248648"/>
              <a:gd name="connsiteY1-22612" fmla="*/ 1433632 h 3496775"/>
              <a:gd name="connsiteX2-22613" fmla="*/ 202179 w 3248648"/>
              <a:gd name="connsiteY2-22614" fmla="*/ 1603646 h 3496775"/>
              <a:gd name="connsiteX3-22615" fmla="*/ 18380 w 3248648"/>
              <a:gd name="connsiteY3-22616" fmla="*/ 1787445 h 3496775"/>
              <a:gd name="connsiteX4-22617" fmla="*/ 0 w 3248648"/>
              <a:gd name="connsiteY4-22618" fmla="*/ 2063143 h 3496775"/>
              <a:gd name="connsiteX5-22619" fmla="*/ 151635 w 3248648"/>
              <a:gd name="connsiteY5-22620" fmla="*/ 1952864 h 3496775"/>
              <a:gd name="connsiteX6-22621" fmla="*/ 188394 w 3248648"/>
              <a:gd name="connsiteY6-22622" fmla="*/ 2003409 h 3496775"/>
              <a:gd name="connsiteX7-22623" fmla="*/ 202179 w 3248648"/>
              <a:gd name="connsiteY7-22624" fmla="*/ 1856369 h 3496775"/>
              <a:gd name="connsiteX8-22625" fmla="*/ 280294 w 3248648"/>
              <a:gd name="connsiteY8-22626" fmla="*/ 2269917 h 3496775"/>
              <a:gd name="connsiteX9-22627" fmla="*/ 36760 w 3248648"/>
              <a:gd name="connsiteY9-22628" fmla="*/ 2550211 h 3496775"/>
              <a:gd name="connsiteX10-22629" fmla="*/ 45950 w 3248648"/>
              <a:gd name="connsiteY10-22630" fmla="*/ 3363521 h 3496775"/>
              <a:gd name="connsiteX11-22631" fmla="*/ 105685 w 3248648"/>
              <a:gd name="connsiteY11-22632" fmla="*/ 3326761 h 3496775"/>
              <a:gd name="connsiteX12-22633" fmla="*/ 133255 w 3248648"/>
              <a:gd name="connsiteY12-22634" fmla="*/ 3469206 h 3496775"/>
              <a:gd name="connsiteX13-22635" fmla="*/ 298674 w 3248648"/>
              <a:gd name="connsiteY13-22636" fmla="*/ 3464611 h 3496775"/>
              <a:gd name="connsiteX14-22637" fmla="*/ 353813 w 3248648"/>
              <a:gd name="connsiteY14-22638" fmla="*/ 3427851 h 3496775"/>
              <a:gd name="connsiteX15-22639" fmla="*/ 174609 w 3248648"/>
              <a:gd name="connsiteY15-22640" fmla="*/ 3276217 h 3496775"/>
              <a:gd name="connsiteX16-22641" fmla="*/ 170014 w 3248648"/>
              <a:gd name="connsiteY16-22642" fmla="*/ 2720225 h 3496775"/>
              <a:gd name="connsiteX17-22643" fmla="*/ 390573 w 3248648"/>
              <a:gd name="connsiteY17-22644" fmla="*/ 2605350 h 3496775"/>
              <a:gd name="connsiteX18-22645" fmla="*/ 298674 w 3248648"/>
              <a:gd name="connsiteY18-22646" fmla="*/ 2734010 h 3496775"/>
              <a:gd name="connsiteX19-22647" fmla="*/ 680057 w 3248648"/>
              <a:gd name="connsiteY19-22648" fmla="*/ 3294597 h 3496775"/>
              <a:gd name="connsiteX20-22649" fmla="*/ 721411 w 3248648"/>
              <a:gd name="connsiteY20-22650" fmla="*/ 3262432 h 3496775"/>
              <a:gd name="connsiteX21-22651" fmla="*/ 735196 w 3248648"/>
              <a:gd name="connsiteY21-22652" fmla="*/ 3363521 h 3496775"/>
              <a:gd name="connsiteX22-22653" fmla="*/ 928185 w 3248648"/>
              <a:gd name="connsiteY22-22654" fmla="*/ 3363521 h 3496775"/>
              <a:gd name="connsiteX23-22655" fmla="*/ 974135 w 3248648"/>
              <a:gd name="connsiteY23-22656" fmla="*/ 3331356 h 3496775"/>
              <a:gd name="connsiteX24-22657" fmla="*/ 758171 w 3248648"/>
              <a:gd name="connsiteY24-22658" fmla="*/ 3193507 h 3496775"/>
              <a:gd name="connsiteX25-22659" fmla="*/ 510043 w 3248648"/>
              <a:gd name="connsiteY25-22660" fmla="*/ 2821314 h 3496775"/>
              <a:gd name="connsiteX26-22661" fmla="*/ 519233 w 3248648"/>
              <a:gd name="connsiteY26-22662" fmla="*/ 2738605 h 3496775"/>
              <a:gd name="connsiteX27-22663" fmla="*/ 914400 w 3248648"/>
              <a:gd name="connsiteY27-22664" fmla="*/ 2334247 h 3496775"/>
              <a:gd name="connsiteX28-22665" fmla="*/ 1709331 w 3248648"/>
              <a:gd name="connsiteY28-22666" fmla="*/ 2380197 h 3496775"/>
              <a:gd name="connsiteX29-22667" fmla="*/ 1585267 w 3248648"/>
              <a:gd name="connsiteY29-22668" fmla="*/ 3248647 h 3496775"/>
              <a:gd name="connsiteX30-22669" fmla="*/ 1622026 w 3248648"/>
              <a:gd name="connsiteY30-22670" fmla="*/ 3239457 h 3496775"/>
              <a:gd name="connsiteX31-22671" fmla="*/ 1617432 w 3248648"/>
              <a:gd name="connsiteY31-22672" fmla="*/ 3386496 h 3496775"/>
              <a:gd name="connsiteX32-22673" fmla="*/ 1824205 w 3248648"/>
              <a:gd name="connsiteY32-22674" fmla="*/ 3450826 h 3496775"/>
              <a:gd name="connsiteX33-22675" fmla="*/ 1856370 w 3248648"/>
              <a:gd name="connsiteY33-22676" fmla="*/ 3391091 h 3496775"/>
              <a:gd name="connsiteX34-22677" fmla="*/ 1718521 w 3248648"/>
              <a:gd name="connsiteY34-22678" fmla="*/ 3303786 h 3496775"/>
              <a:gd name="connsiteX35-22679" fmla="*/ 1746091 w 3248648"/>
              <a:gd name="connsiteY35-22680" fmla="*/ 2908619 h 3496775"/>
              <a:gd name="connsiteX36-22681" fmla="*/ 1870155 w 3248648"/>
              <a:gd name="connsiteY36-22682" fmla="*/ 2623730 h 3496775"/>
              <a:gd name="connsiteX37-22683" fmla="*/ 1975840 w 3248648"/>
              <a:gd name="connsiteY37-22684" fmla="*/ 2844289 h 3496775"/>
              <a:gd name="connsiteX38-22685" fmla="*/ 2058549 w 3248648"/>
              <a:gd name="connsiteY38-22686" fmla="*/ 3060253 h 3496775"/>
              <a:gd name="connsiteX39-22687" fmla="*/ 2104499 w 3248648"/>
              <a:gd name="connsiteY39-22688" fmla="*/ 3358926 h 3496775"/>
              <a:gd name="connsiteX40-22689" fmla="*/ 2141259 w 3248648"/>
              <a:gd name="connsiteY40-22690" fmla="*/ 3326761 h 3496775"/>
              <a:gd name="connsiteX41-22691" fmla="*/ 2168828 w 3248648"/>
              <a:gd name="connsiteY41-22692" fmla="*/ 3496775 h 3496775"/>
              <a:gd name="connsiteX42-22693" fmla="*/ 2325058 w 3248648"/>
              <a:gd name="connsiteY42-22694" fmla="*/ 3496775 h 3496775"/>
              <a:gd name="connsiteX43-22695" fmla="*/ 2380197 w 3248648"/>
              <a:gd name="connsiteY43-22696" fmla="*/ 3455421 h 3496775"/>
              <a:gd name="connsiteX44-22697" fmla="*/ 2219373 w 3248648"/>
              <a:gd name="connsiteY44-22698" fmla="*/ 3358926 h 3496775"/>
              <a:gd name="connsiteX45-22699" fmla="*/ 2145854 w 3248648"/>
              <a:gd name="connsiteY45-22700" fmla="*/ 3087823 h 3496775"/>
              <a:gd name="connsiteX46-22701" fmla="*/ 2072334 w 3248648"/>
              <a:gd name="connsiteY46-22702" fmla="*/ 2609945 h 3496775"/>
              <a:gd name="connsiteX47-22703" fmla="*/ 2072334 w 3248648"/>
              <a:gd name="connsiteY47-22704" fmla="*/ 2357222 h 3496775"/>
              <a:gd name="connsiteX48-22705" fmla="*/ 2348033 w 3248648"/>
              <a:gd name="connsiteY48-22706" fmla="*/ 2173423 h 3496775"/>
              <a:gd name="connsiteX49-22707" fmla="*/ 2609946 w 3248648"/>
              <a:gd name="connsiteY49-22708" fmla="*/ 1787445 h 3496775"/>
              <a:gd name="connsiteX50-22709" fmla="*/ 2651301 w 3248648"/>
              <a:gd name="connsiteY50-22710" fmla="*/ 1438227 h 3496775"/>
              <a:gd name="connsiteX51-22711" fmla="*/ 2798340 w 3248648"/>
              <a:gd name="connsiteY51-22712" fmla="*/ 1387682 h 3496775"/>
              <a:gd name="connsiteX52-22713" fmla="*/ 2779960 w 3248648"/>
              <a:gd name="connsiteY52-22714" fmla="*/ 1291187 h 3496775"/>
              <a:gd name="connsiteX53-22715" fmla="*/ 2770770 w 3248648"/>
              <a:gd name="connsiteY53-22716" fmla="*/ 1231453 h 3496775"/>
              <a:gd name="connsiteX54-22717" fmla="*/ 2775365 w 3248648"/>
              <a:gd name="connsiteY54-22718" fmla="*/ 1102793 h 3496775"/>
              <a:gd name="connsiteX55-22719" fmla="*/ 2853480 w 3248648"/>
              <a:gd name="connsiteY55-22720" fmla="*/ 1185503 h 3496775"/>
              <a:gd name="connsiteX56-22721" fmla="*/ 2807530 w 3248648"/>
              <a:gd name="connsiteY56-22722" fmla="*/ 1066034 h 3496775"/>
              <a:gd name="connsiteX57-22723" fmla="*/ 2835100 w 3248648"/>
              <a:gd name="connsiteY57-22724" fmla="*/ 1020084 h 3496775"/>
              <a:gd name="connsiteX58-22725" fmla="*/ 2986734 w 3248648"/>
              <a:gd name="connsiteY58-22726" fmla="*/ 771955 h 3496775"/>
              <a:gd name="connsiteX59-22727" fmla="*/ 2729415 w 3248648"/>
              <a:gd name="connsiteY59-22728" fmla="*/ 868450 h 3496775"/>
              <a:gd name="connsiteX60-22729" fmla="*/ 3074039 w 3248648"/>
              <a:gd name="connsiteY60-22730" fmla="*/ 496257 h 3496775"/>
              <a:gd name="connsiteX61-22731" fmla="*/ 3248648 w 3248648"/>
              <a:gd name="connsiteY61-22732" fmla="*/ 27569 h 3496775"/>
              <a:gd name="connsiteX62-22733" fmla="*/ 3119988 w 3248648"/>
              <a:gd name="connsiteY62-22734" fmla="*/ 312458 h 3496775"/>
              <a:gd name="connsiteX63-22735" fmla="*/ 3074039 w 3248648"/>
              <a:gd name="connsiteY63-22736" fmla="*/ 27569 h 3496775"/>
              <a:gd name="connsiteX64-22737" fmla="*/ 3046469 w 3248648"/>
              <a:gd name="connsiteY64-22738" fmla="*/ 385977 h 3496775"/>
              <a:gd name="connsiteX65-22739" fmla="*/ 2968354 w 3248648"/>
              <a:gd name="connsiteY65-22740" fmla="*/ 464092 h 3496775"/>
              <a:gd name="connsiteX66-22741" fmla="*/ 2844290 w 3248648"/>
              <a:gd name="connsiteY66-22742" fmla="*/ 73519 h 3496775"/>
              <a:gd name="connsiteX67-22743" fmla="*/ 2876455 w 3248648"/>
              <a:gd name="connsiteY67-22744" fmla="*/ 523827 h 3496775"/>
              <a:gd name="connsiteX68-22745" fmla="*/ 2715630 w 3248648"/>
              <a:gd name="connsiteY68-22746" fmla="*/ 730601 h 3496775"/>
              <a:gd name="connsiteX69-22747" fmla="*/ 2660491 w 3248648"/>
              <a:gd name="connsiteY69-22748" fmla="*/ 583561 h 3496775"/>
              <a:gd name="connsiteX70-22749" fmla="*/ 2660491 w 3248648"/>
              <a:gd name="connsiteY70-22750" fmla="*/ 441117 h 3496775"/>
              <a:gd name="connsiteX71-22751" fmla="*/ 2586971 w 3248648"/>
              <a:gd name="connsiteY71-22752" fmla="*/ 643296 h 3496775"/>
              <a:gd name="connsiteX72-22753" fmla="*/ 2637516 w 3248648"/>
              <a:gd name="connsiteY72-22754" fmla="*/ 776550 h 3496775"/>
              <a:gd name="connsiteX73-22755" fmla="*/ 2632922 w 3248648"/>
              <a:gd name="connsiteY73-22756" fmla="*/ 854946 h 3496775"/>
              <a:gd name="connsiteX74-22757" fmla="*/ 2481287 w 3248648"/>
              <a:gd name="connsiteY74-22758" fmla="*/ 854665 h 3496775"/>
              <a:gd name="connsiteX75-22759" fmla="*/ 2393982 w 3248648"/>
              <a:gd name="connsiteY75-22760" fmla="*/ 753575 h 3496775"/>
              <a:gd name="connsiteX76-22761" fmla="*/ 2447929 w 3248648"/>
              <a:gd name="connsiteY76-22762" fmla="*/ 605344 h 3496775"/>
              <a:gd name="connsiteX77-22763" fmla="*/ 2420079 w 3248648"/>
              <a:gd name="connsiteY77-22764" fmla="*/ 458586 h 3496775"/>
              <a:gd name="connsiteX78-22765" fmla="*/ 2330389 w 3248648"/>
              <a:gd name="connsiteY78-22766" fmla="*/ 702575 h 3496775"/>
              <a:gd name="connsiteX79-22767" fmla="*/ 2045501 w 3248648"/>
              <a:gd name="connsiteY79-22768" fmla="*/ 470160 h 3496775"/>
              <a:gd name="connsiteX80-22769" fmla="*/ 2079139 w 3248648"/>
              <a:gd name="connsiteY80-22770" fmla="*/ 379171 h 3496775"/>
              <a:gd name="connsiteX81-22771" fmla="*/ 2305379 w 3248648"/>
              <a:gd name="connsiteY81-22772" fmla="*/ 238764 h 3496775"/>
              <a:gd name="connsiteX82-22773" fmla="*/ 2167863 w 3248648"/>
              <a:gd name="connsiteY82-22774" fmla="*/ 296731 h 3496775"/>
              <a:gd name="connsiteX83-22775" fmla="*/ 2035574 w 3248648"/>
              <a:gd name="connsiteY83-22776" fmla="*/ 307863 h 3496775"/>
              <a:gd name="connsiteX84-22777" fmla="*/ 2047899 w 3248648"/>
              <a:gd name="connsiteY84-22778" fmla="*/ 174099 h 3496775"/>
              <a:gd name="connsiteX85-22779" fmla="*/ 2126456 w 3248648"/>
              <a:gd name="connsiteY85-22780" fmla="*/ 0 h 3496775"/>
              <a:gd name="connsiteX86-22781" fmla="*/ 1966650 w 3248648"/>
              <a:gd name="connsiteY86-22782" fmla="*/ 257318 h 3496775"/>
              <a:gd name="connsiteX87-22783" fmla="*/ 1936870 w 3248648"/>
              <a:gd name="connsiteY87-22784" fmla="*/ 32164 h 3496775"/>
              <a:gd name="connsiteX88-22785" fmla="*/ 1901275 w 3248648"/>
              <a:gd name="connsiteY88-22786" fmla="*/ 208756 h 3496775"/>
              <a:gd name="connsiteX89-22787" fmla="*/ 1931363 w 3248648"/>
              <a:gd name="connsiteY89-22788" fmla="*/ 367315 h 3496775"/>
              <a:gd name="connsiteX90-22789" fmla="*/ 1837294 w 3248648"/>
              <a:gd name="connsiteY90-22790" fmla="*/ 288733 h 3496775"/>
              <a:gd name="connsiteX91-22791" fmla="*/ 1776782 w 3248648"/>
              <a:gd name="connsiteY91-22792" fmla="*/ 138130 h 3496775"/>
              <a:gd name="connsiteX92-22793" fmla="*/ 1812524 w 3248648"/>
              <a:gd name="connsiteY92-22794" fmla="*/ 363351 h 3496775"/>
              <a:gd name="connsiteX93-22795" fmla="*/ 2358415 w 3248648"/>
              <a:gd name="connsiteY93-22796" fmla="*/ 907420 h 3496775"/>
              <a:gd name="connsiteX94-22797" fmla="*/ 2235543 w 3248648"/>
              <a:gd name="connsiteY94-22798" fmla="*/ 830779 h 3496775"/>
              <a:gd name="connsiteX95-22799" fmla="*/ 2065635 w 3248648"/>
              <a:gd name="connsiteY95-22800" fmla="*/ 746314 h 3496775"/>
              <a:gd name="connsiteX96-22801" fmla="*/ 2108531 w 3248648"/>
              <a:gd name="connsiteY96-22802" fmla="*/ 998194 h 3496775"/>
              <a:gd name="connsiteX97-22803" fmla="*/ 2259254 w 3248648"/>
              <a:gd name="connsiteY97-22804" fmla="*/ 1067227 h 3496775"/>
              <a:gd name="connsiteX98-22805" fmla="*/ 2285163 w 3248648"/>
              <a:gd name="connsiteY98-22806" fmla="*/ 1144483 h 3496775"/>
              <a:gd name="connsiteX99-22807" fmla="*/ 2187208 w 3248648"/>
              <a:gd name="connsiteY99-22808" fmla="*/ 1396872 h 3496775"/>
              <a:gd name="connsiteX100-22809" fmla="*/ 1962055 w 3248648"/>
              <a:gd name="connsiteY100-22810" fmla="*/ 1419847 h 3496775"/>
              <a:gd name="connsiteX101-22811" fmla="*/ 1658786 w 3248648"/>
              <a:gd name="connsiteY101-22812" fmla="*/ 1452012 h 3496775"/>
              <a:gd name="connsiteX102-22813" fmla="*/ 514638 w 3248648"/>
              <a:gd name="connsiteY102-22814" fmla="*/ 1433632 h 3496775"/>
              <a:gd name="connsiteX0-22815" fmla="*/ 514638 w 3248648"/>
              <a:gd name="connsiteY0-22816" fmla="*/ 1433632 h 3496775"/>
              <a:gd name="connsiteX1-22817" fmla="*/ 514638 w 3248648"/>
              <a:gd name="connsiteY1-22818" fmla="*/ 1433632 h 3496775"/>
              <a:gd name="connsiteX2-22819" fmla="*/ 202179 w 3248648"/>
              <a:gd name="connsiteY2-22820" fmla="*/ 1603646 h 3496775"/>
              <a:gd name="connsiteX3-22821" fmla="*/ 18380 w 3248648"/>
              <a:gd name="connsiteY3-22822" fmla="*/ 1787445 h 3496775"/>
              <a:gd name="connsiteX4-22823" fmla="*/ 0 w 3248648"/>
              <a:gd name="connsiteY4-22824" fmla="*/ 2063143 h 3496775"/>
              <a:gd name="connsiteX5-22825" fmla="*/ 151635 w 3248648"/>
              <a:gd name="connsiteY5-22826" fmla="*/ 1952864 h 3496775"/>
              <a:gd name="connsiteX6-22827" fmla="*/ 188394 w 3248648"/>
              <a:gd name="connsiteY6-22828" fmla="*/ 2003409 h 3496775"/>
              <a:gd name="connsiteX7-22829" fmla="*/ 202179 w 3248648"/>
              <a:gd name="connsiteY7-22830" fmla="*/ 1856369 h 3496775"/>
              <a:gd name="connsiteX8-22831" fmla="*/ 280294 w 3248648"/>
              <a:gd name="connsiteY8-22832" fmla="*/ 2269917 h 3496775"/>
              <a:gd name="connsiteX9-22833" fmla="*/ 36760 w 3248648"/>
              <a:gd name="connsiteY9-22834" fmla="*/ 2550211 h 3496775"/>
              <a:gd name="connsiteX10-22835" fmla="*/ 45950 w 3248648"/>
              <a:gd name="connsiteY10-22836" fmla="*/ 3363521 h 3496775"/>
              <a:gd name="connsiteX11-22837" fmla="*/ 105685 w 3248648"/>
              <a:gd name="connsiteY11-22838" fmla="*/ 3326761 h 3496775"/>
              <a:gd name="connsiteX12-22839" fmla="*/ 133255 w 3248648"/>
              <a:gd name="connsiteY12-22840" fmla="*/ 3469206 h 3496775"/>
              <a:gd name="connsiteX13-22841" fmla="*/ 298674 w 3248648"/>
              <a:gd name="connsiteY13-22842" fmla="*/ 3464611 h 3496775"/>
              <a:gd name="connsiteX14-22843" fmla="*/ 353813 w 3248648"/>
              <a:gd name="connsiteY14-22844" fmla="*/ 3427851 h 3496775"/>
              <a:gd name="connsiteX15-22845" fmla="*/ 174609 w 3248648"/>
              <a:gd name="connsiteY15-22846" fmla="*/ 3276217 h 3496775"/>
              <a:gd name="connsiteX16-22847" fmla="*/ 170014 w 3248648"/>
              <a:gd name="connsiteY16-22848" fmla="*/ 2720225 h 3496775"/>
              <a:gd name="connsiteX17-22849" fmla="*/ 390573 w 3248648"/>
              <a:gd name="connsiteY17-22850" fmla="*/ 2605350 h 3496775"/>
              <a:gd name="connsiteX18-22851" fmla="*/ 298674 w 3248648"/>
              <a:gd name="connsiteY18-22852" fmla="*/ 2734010 h 3496775"/>
              <a:gd name="connsiteX19-22853" fmla="*/ 680057 w 3248648"/>
              <a:gd name="connsiteY19-22854" fmla="*/ 3294597 h 3496775"/>
              <a:gd name="connsiteX20-22855" fmla="*/ 721411 w 3248648"/>
              <a:gd name="connsiteY20-22856" fmla="*/ 3262432 h 3496775"/>
              <a:gd name="connsiteX21-22857" fmla="*/ 735196 w 3248648"/>
              <a:gd name="connsiteY21-22858" fmla="*/ 3363521 h 3496775"/>
              <a:gd name="connsiteX22-22859" fmla="*/ 928185 w 3248648"/>
              <a:gd name="connsiteY22-22860" fmla="*/ 3363521 h 3496775"/>
              <a:gd name="connsiteX23-22861" fmla="*/ 974135 w 3248648"/>
              <a:gd name="connsiteY23-22862" fmla="*/ 3331356 h 3496775"/>
              <a:gd name="connsiteX24-22863" fmla="*/ 758171 w 3248648"/>
              <a:gd name="connsiteY24-22864" fmla="*/ 3193507 h 3496775"/>
              <a:gd name="connsiteX25-22865" fmla="*/ 510043 w 3248648"/>
              <a:gd name="connsiteY25-22866" fmla="*/ 2821314 h 3496775"/>
              <a:gd name="connsiteX26-22867" fmla="*/ 519233 w 3248648"/>
              <a:gd name="connsiteY26-22868" fmla="*/ 2738605 h 3496775"/>
              <a:gd name="connsiteX27-22869" fmla="*/ 914400 w 3248648"/>
              <a:gd name="connsiteY27-22870" fmla="*/ 2334247 h 3496775"/>
              <a:gd name="connsiteX28-22871" fmla="*/ 1709331 w 3248648"/>
              <a:gd name="connsiteY28-22872" fmla="*/ 2380197 h 3496775"/>
              <a:gd name="connsiteX29-22873" fmla="*/ 1585267 w 3248648"/>
              <a:gd name="connsiteY29-22874" fmla="*/ 3248647 h 3496775"/>
              <a:gd name="connsiteX30-22875" fmla="*/ 1622026 w 3248648"/>
              <a:gd name="connsiteY30-22876" fmla="*/ 3239457 h 3496775"/>
              <a:gd name="connsiteX31-22877" fmla="*/ 1617432 w 3248648"/>
              <a:gd name="connsiteY31-22878" fmla="*/ 3386496 h 3496775"/>
              <a:gd name="connsiteX32-22879" fmla="*/ 1824205 w 3248648"/>
              <a:gd name="connsiteY32-22880" fmla="*/ 3450826 h 3496775"/>
              <a:gd name="connsiteX33-22881" fmla="*/ 1856370 w 3248648"/>
              <a:gd name="connsiteY33-22882" fmla="*/ 3391091 h 3496775"/>
              <a:gd name="connsiteX34-22883" fmla="*/ 1718521 w 3248648"/>
              <a:gd name="connsiteY34-22884" fmla="*/ 3303786 h 3496775"/>
              <a:gd name="connsiteX35-22885" fmla="*/ 1746091 w 3248648"/>
              <a:gd name="connsiteY35-22886" fmla="*/ 2908619 h 3496775"/>
              <a:gd name="connsiteX36-22887" fmla="*/ 1870155 w 3248648"/>
              <a:gd name="connsiteY36-22888" fmla="*/ 2623730 h 3496775"/>
              <a:gd name="connsiteX37-22889" fmla="*/ 1975840 w 3248648"/>
              <a:gd name="connsiteY37-22890" fmla="*/ 2844289 h 3496775"/>
              <a:gd name="connsiteX38-22891" fmla="*/ 2058549 w 3248648"/>
              <a:gd name="connsiteY38-22892" fmla="*/ 3060253 h 3496775"/>
              <a:gd name="connsiteX39-22893" fmla="*/ 2104499 w 3248648"/>
              <a:gd name="connsiteY39-22894" fmla="*/ 3358926 h 3496775"/>
              <a:gd name="connsiteX40-22895" fmla="*/ 2141259 w 3248648"/>
              <a:gd name="connsiteY40-22896" fmla="*/ 3326761 h 3496775"/>
              <a:gd name="connsiteX41-22897" fmla="*/ 2168828 w 3248648"/>
              <a:gd name="connsiteY41-22898" fmla="*/ 3496775 h 3496775"/>
              <a:gd name="connsiteX42-22899" fmla="*/ 2325058 w 3248648"/>
              <a:gd name="connsiteY42-22900" fmla="*/ 3496775 h 3496775"/>
              <a:gd name="connsiteX43-22901" fmla="*/ 2380197 w 3248648"/>
              <a:gd name="connsiteY43-22902" fmla="*/ 3455421 h 3496775"/>
              <a:gd name="connsiteX44-22903" fmla="*/ 2219373 w 3248648"/>
              <a:gd name="connsiteY44-22904" fmla="*/ 3358926 h 3496775"/>
              <a:gd name="connsiteX45-22905" fmla="*/ 2145854 w 3248648"/>
              <a:gd name="connsiteY45-22906" fmla="*/ 3087823 h 3496775"/>
              <a:gd name="connsiteX46-22907" fmla="*/ 2072334 w 3248648"/>
              <a:gd name="connsiteY46-22908" fmla="*/ 2609945 h 3496775"/>
              <a:gd name="connsiteX47-22909" fmla="*/ 2072334 w 3248648"/>
              <a:gd name="connsiteY47-22910" fmla="*/ 2357222 h 3496775"/>
              <a:gd name="connsiteX48-22911" fmla="*/ 2348033 w 3248648"/>
              <a:gd name="connsiteY48-22912" fmla="*/ 2173423 h 3496775"/>
              <a:gd name="connsiteX49-22913" fmla="*/ 2609946 w 3248648"/>
              <a:gd name="connsiteY49-22914" fmla="*/ 1787445 h 3496775"/>
              <a:gd name="connsiteX50-22915" fmla="*/ 2651301 w 3248648"/>
              <a:gd name="connsiteY50-22916" fmla="*/ 1438227 h 3496775"/>
              <a:gd name="connsiteX51-22917" fmla="*/ 2798340 w 3248648"/>
              <a:gd name="connsiteY51-22918" fmla="*/ 1387682 h 3496775"/>
              <a:gd name="connsiteX52-22919" fmla="*/ 2779960 w 3248648"/>
              <a:gd name="connsiteY52-22920" fmla="*/ 1291187 h 3496775"/>
              <a:gd name="connsiteX53-22921" fmla="*/ 2770770 w 3248648"/>
              <a:gd name="connsiteY53-22922" fmla="*/ 1231453 h 3496775"/>
              <a:gd name="connsiteX54-22923" fmla="*/ 2775365 w 3248648"/>
              <a:gd name="connsiteY54-22924" fmla="*/ 1102793 h 3496775"/>
              <a:gd name="connsiteX55-22925" fmla="*/ 2853480 w 3248648"/>
              <a:gd name="connsiteY55-22926" fmla="*/ 1185503 h 3496775"/>
              <a:gd name="connsiteX56-22927" fmla="*/ 2807530 w 3248648"/>
              <a:gd name="connsiteY56-22928" fmla="*/ 1066034 h 3496775"/>
              <a:gd name="connsiteX57-22929" fmla="*/ 2835100 w 3248648"/>
              <a:gd name="connsiteY57-22930" fmla="*/ 1020084 h 3496775"/>
              <a:gd name="connsiteX58-22931" fmla="*/ 2986734 w 3248648"/>
              <a:gd name="connsiteY58-22932" fmla="*/ 771955 h 3496775"/>
              <a:gd name="connsiteX59-22933" fmla="*/ 2729415 w 3248648"/>
              <a:gd name="connsiteY59-22934" fmla="*/ 868450 h 3496775"/>
              <a:gd name="connsiteX60-22935" fmla="*/ 3074039 w 3248648"/>
              <a:gd name="connsiteY60-22936" fmla="*/ 496257 h 3496775"/>
              <a:gd name="connsiteX61-22937" fmla="*/ 3248648 w 3248648"/>
              <a:gd name="connsiteY61-22938" fmla="*/ 27569 h 3496775"/>
              <a:gd name="connsiteX62-22939" fmla="*/ 3119988 w 3248648"/>
              <a:gd name="connsiteY62-22940" fmla="*/ 312458 h 3496775"/>
              <a:gd name="connsiteX63-22941" fmla="*/ 3074039 w 3248648"/>
              <a:gd name="connsiteY63-22942" fmla="*/ 27569 h 3496775"/>
              <a:gd name="connsiteX64-22943" fmla="*/ 3046469 w 3248648"/>
              <a:gd name="connsiteY64-22944" fmla="*/ 385977 h 3496775"/>
              <a:gd name="connsiteX65-22945" fmla="*/ 2968354 w 3248648"/>
              <a:gd name="connsiteY65-22946" fmla="*/ 464092 h 3496775"/>
              <a:gd name="connsiteX66-22947" fmla="*/ 2844290 w 3248648"/>
              <a:gd name="connsiteY66-22948" fmla="*/ 73519 h 3496775"/>
              <a:gd name="connsiteX67-22949" fmla="*/ 2876455 w 3248648"/>
              <a:gd name="connsiteY67-22950" fmla="*/ 523827 h 3496775"/>
              <a:gd name="connsiteX68-22951" fmla="*/ 2715630 w 3248648"/>
              <a:gd name="connsiteY68-22952" fmla="*/ 730601 h 3496775"/>
              <a:gd name="connsiteX69-22953" fmla="*/ 2660491 w 3248648"/>
              <a:gd name="connsiteY69-22954" fmla="*/ 583561 h 3496775"/>
              <a:gd name="connsiteX70-22955" fmla="*/ 2660491 w 3248648"/>
              <a:gd name="connsiteY70-22956" fmla="*/ 441117 h 3496775"/>
              <a:gd name="connsiteX71-22957" fmla="*/ 2586971 w 3248648"/>
              <a:gd name="connsiteY71-22958" fmla="*/ 643296 h 3496775"/>
              <a:gd name="connsiteX72-22959" fmla="*/ 2637516 w 3248648"/>
              <a:gd name="connsiteY72-22960" fmla="*/ 776550 h 3496775"/>
              <a:gd name="connsiteX73-22961" fmla="*/ 2632922 w 3248648"/>
              <a:gd name="connsiteY73-22962" fmla="*/ 854946 h 3496775"/>
              <a:gd name="connsiteX74-22963" fmla="*/ 2481287 w 3248648"/>
              <a:gd name="connsiteY74-22964" fmla="*/ 854665 h 3496775"/>
              <a:gd name="connsiteX75-22965" fmla="*/ 2393982 w 3248648"/>
              <a:gd name="connsiteY75-22966" fmla="*/ 753575 h 3496775"/>
              <a:gd name="connsiteX76-22967" fmla="*/ 2447929 w 3248648"/>
              <a:gd name="connsiteY76-22968" fmla="*/ 605344 h 3496775"/>
              <a:gd name="connsiteX77-22969" fmla="*/ 2420079 w 3248648"/>
              <a:gd name="connsiteY77-22970" fmla="*/ 458586 h 3496775"/>
              <a:gd name="connsiteX78-22971" fmla="*/ 2330389 w 3248648"/>
              <a:gd name="connsiteY78-22972" fmla="*/ 702575 h 3496775"/>
              <a:gd name="connsiteX79-22973" fmla="*/ 2045501 w 3248648"/>
              <a:gd name="connsiteY79-22974" fmla="*/ 470160 h 3496775"/>
              <a:gd name="connsiteX80-22975" fmla="*/ 2079139 w 3248648"/>
              <a:gd name="connsiteY80-22976" fmla="*/ 379171 h 3496775"/>
              <a:gd name="connsiteX81-22977" fmla="*/ 2305379 w 3248648"/>
              <a:gd name="connsiteY81-22978" fmla="*/ 238764 h 3496775"/>
              <a:gd name="connsiteX82-22979" fmla="*/ 2167863 w 3248648"/>
              <a:gd name="connsiteY82-22980" fmla="*/ 296731 h 3496775"/>
              <a:gd name="connsiteX83-22981" fmla="*/ 2035574 w 3248648"/>
              <a:gd name="connsiteY83-22982" fmla="*/ 307863 h 3496775"/>
              <a:gd name="connsiteX84-22983" fmla="*/ 2047899 w 3248648"/>
              <a:gd name="connsiteY84-22984" fmla="*/ 174099 h 3496775"/>
              <a:gd name="connsiteX85-22985" fmla="*/ 2126456 w 3248648"/>
              <a:gd name="connsiteY85-22986" fmla="*/ 0 h 3496775"/>
              <a:gd name="connsiteX86-22987" fmla="*/ 1966650 w 3248648"/>
              <a:gd name="connsiteY86-22988" fmla="*/ 257318 h 3496775"/>
              <a:gd name="connsiteX87-22989" fmla="*/ 1936870 w 3248648"/>
              <a:gd name="connsiteY87-22990" fmla="*/ 32164 h 3496775"/>
              <a:gd name="connsiteX88-22991" fmla="*/ 1901275 w 3248648"/>
              <a:gd name="connsiteY88-22992" fmla="*/ 208756 h 3496775"/>
              <a:gd name="connsiteX89-22993" fmla="*/ 1931363 w 3248648"/>
              <a:gd name="connsiteY89-22994" fmla="*/ 367315 h 3496775"/>
              <a:gd name="connsiteX90-22995" fmla="*/ 1837294 w 3248648"/>
              <a:gd name="connsiteY90-22996" fmla="*/ 288733 h 3496775"/>
              <a:gd name="connsiteX91-22997" fmla="*/ 1776782 w 3248648"/>
              <a:gd name="connsiteY91-22998" fmla="*/ 138130 h 3496775"/>
              <a:gd name="connsiteX92-22999" fmla="*/ 1812524 w 3248648"/>
              <a:gd name="connsiteY92-23000" fmla="*/ 363351 h 3496775"/>
              <a:gd name="connsiteX93-23001" fmla="*/ 2358415 w 3248648"/>
              <a:gd name="connsiteY93-23002" fmla="*/ 907420 h 3496775"/>
              <a:gd name="connsiteX94-23003" fmla="*/ 2235543 w 3248648"/>
              <a:gd name="connsiteY94-23004" fmla="*/ 830779 h 3496775"/>
              <a:gd name="connsiteX95-23005" fmla="*/ 2065635 w 3248648"/>
              <a:gd name="connsiteY95-23006" fmla="*/ 746314 h 3496775"/>
              <a:gd name="connsiteX96-23007" fmla="*/ 2108531 w 3248648"/>
              <a:gd name="connsiteY96-23008" fmla="*/ 998194 h 3496775"/>
              <a:gd name="connsiteX97-23009" fmla="*/ 2259254 w 3248648"/>
              <a:gd name="connsiteY97-23010" fmla="*/ 1067227 h 3496775"/>
              <a:gd name="connsiteX98-23011" fmla="*/ 2285163 w 3248648"/>
              <a:gd name="connsiteY98-23012" fmla="*/ 1144483 h 3496775"/>
              <a:gd name="connsiteX99-23013" fmla="*/ 2187208 w 3248648"/>
              <a:gd name="connsiteY99-23014" fmla="*/ 1396872 h 3496775"/>
              <a:gd name="connsiteX100-23015" fmla="*/ 1962055 w 3248648"/>
              <a:gd name="connsiteY100-23016" fmla="*/ 1419847 h 3496775"/>
              <a:gd name="connsiteX101-23017" fmla="*/ 1658786 w 3248648"/>
              <a:gd name="connsiteY101-23018" fmla="*/ 1452012 h 3496775"/>
              <a:gd name="connsiteX102-23019" fmla="*/ 514638 w 3248648"/>
              <a:gd name="connsiteY102-23020" fmla="*/ 1433632 h 3496775"/>
              <a:gd name="connsiteX0-23021" fmla="*/ 514638 w 3248648"/>
              <a:gd name="connsiteY0-23022" fmla="*/ 1433632 h 3496775"/>
              <a:gd name="connsiteX1-23023" fmla="*/ 514638 w 3248648"/>
              <a:gd name="connsiteY1-23024" fmla="*/ 1433632 h 3496775"/>
              <a:gd name="connsiteX2-23025" fmla="*/ 202179 w 3248648"/>
              <a:gd name="connsiteY2-23026" fmla="*/ 1603646 h 3496775"/>
              <a:gd name="connsiteX3-23027" fmla="*/ 18380 w 3248648"/>
              <a:gd name="connsiteY3-23028" fmla="*/ 1787445 h 3496775"/>
              <a:gd name="connsiteX4-23029" fmla="*/ 0 w 3248648"/>
              <a:gd name="connsiteY4-23030" fmla="*/ 2063143 h 3496775"/>
              <a:gd name="connsiteX5-23031" fmla="*/ 151635 w 3248648"/>
              <a:gd name="connsiteY5-23032" fmla="*/ 1952864 h 3496775"/>
              <a:gd name="connsiteX6-23033" fmla="*/ 188394 w 3248648"/>
              <a:gd name="connsiteY6-23034" fmla="*/ 2003409 h 3496775"/>
              <a:gd name="connsiteX7-23035" fmla="*/ 202179 w 3248648"/>
              <a:gd name="connsiteY7-23036" fmla="*/ 1856369 h 3496775"/>
              <a:gd name="connsiteX8-23037" fmla="*/ 280294 w 3248648"/>
              <a:gd name="connsiteY8-23038" fmla="*/ 2269917 h 3496775"/>
              <a:gd name="connsiteX9-23039" fmla="*/ 36760 w 3248648"/>
              <a:gd name="connsiteY9-23040" fmla="*/ 2550211 h 3496775"/>
              <a:gd name="connsiteX10-23041" fmla="*/ 45950 w 3248648"/>
              <a:gd name="connsiteY10-23042" fmla="*/ 3363521 h 3496775"/>
              <a:gd name="connsiteX11-23043" fmla="*/ 105685 w 3248648"/>
              <a:gd name="connsiteY11-23044" fmla="*/ 3326761 h 3496775"/>
              <a:gd name="connsiteX12-23045" fmla="*/ 133255 w 3248648"/>
              <a:gd name="connsiteY12-23046" fmla="*/ 3469206 h 3496775"/>
              <a:gd name="connsiteX13-23047" fmla="*/ 298674 w 3248648"/>
              <a:gd name="connsiteY13-23048" fmla="*/ 3464611 h 3496775"/>
              <a:gd name="connsiteX14-23049" fmla="*/ 353813 w 3248648"/>
              <a:gd name="connsiteY14-23050" fmla="*/ 3427851 h 3496775"/>
              <a:gd name="connsiteX15-23051" fmla="*/ 174609 w 3248648"/>
              <a:gd name="connsiteY15-23052" fmla="*/ 3276217 h 3496775"/>
              <a:gd name="connsiteX16-23053" fmla="*/ 170014 w 3248648"/>
              <a:gd name="connsiteY16-23054" fmla="*/ 2720225 h 3496775"/>
              <a:gd name="connsiteX17-23055" fmla="*/ 390573 w 3248648"/>
              <a:gd name="connsiteY17-23056" fmla="*/ 2605350 h 3496775"/>
              <a:gd name="connsiteX18-23057" fmla="*/ 298674 w 3248648"/>
              <a:gd name="connsiteY18-23058" fmla="*/ 2734010 h 3496775"/>
              <a:gd name="connsiteX19-23059" fmla="*/ 680057 w 3248648"/>
              <a:gd name="connsiteY19-23060" fmla="*/ 3294597 h 3496775"/>
              <a:gd name="connsiteX20-23061" fmla="*/ 721411 w 3248648"/>
              <a:gd name="connsiteY20-23062" fmla="*/ 3262432 h 3496775"/>
              <a:gd name="connsiteX21-23063" fmla="*/ 735196 w 3248648"/>
              <a:gd name="connsiteY21-23064" fmla="*/ 3363521 h 3496775"/>
              <a:gd name="connsiteX22-23065" fmla="*/ 928185 w 3248648"/>
              <a:gd name="connsiteY22-23066" fmla="*/ 3363521 h 3496775"/>
              <a:gd name="connsiteX23-23067" fmla="*/ 974135 w 3248648"/>
              <a:gd name="connsiteY23-23068" fmla="*/ 3331356 h 3496775"/>
              <a:gd name="connsiteX24-23069" fmla="*/ 758171 w 3248648"/>
              <a:gd name="connsiteY24-23070" fmla="*/ 3193507 h 3496775"/>
              <a:gd name="connsiteX25-23071" fmla="*/ 510043 w 3248648"/>
              <a:gd name="connsiteY25-23072" fmla="*/ 2821314 h 3496775"/>
              <a:gd name="connsiteX26-23073" fmla="*/ 519233 w 3248648"/>
              <a:gd name="connsiteY26-23074" fmla="*/ 2738605 h 3496775"/>
              <a:gd name="connsiteX27-23075" fmla="*/ 914400 w 3248648"/>
              <a:gd name="connsiteY27-23076" fmla="*/ 2334247 h 3496775"/>
              <a:gd name="connsiteX28-23077" fmla="*/ 1709331 w 3248648"/>
              <a:gd name="connsiteY28-23078" fmla="*/ 2380197 h 3496775"/>
              <a:gd name="connsiteX29-23079" fmla="*/ 1585267 w 3248648"/>
              <a:gd name="connsiteY29-23080" fmla="*/ 3248647 h 3496775"/>
              <a:gd name="connsiteX30-23081" fmla="*/ 1622026 w 3248648"/>
              <a:gd name="connsiteY30-23082" fmla="*/ 3239457 h 3496775"/>
              <a:gd name="connsiteX31-23083" fmla="*/ 1617432 w 3248648"/>
              <a:gd name="connsiteY31-23084" fmla="*/ 3386496 h 3496775"/>
              <a:gd name="connsiteX32-23085" fmla="*/ 1824205 w 3248648"/>
              <a:gd name="connsiteY32-23086" fmla="*/ 3450826 h 3496775"/>
              <a:gd name="connsiteX33-23087" fmla="*/ 1856370 w 3248648"/>
              <a:gd name="connsiteY33-23088" fmla="*/ 3391091 h 3496775"/>
              <a:gd name="connsiteX34-23089" fmla="*/ 1718521 w 3248648"/>
              <a:gd name="connsiteY34-23090" fmla="*/ 3303786 h 3496775"/>
              <a:gd name="connsiteX35-23091" fmla="*/ 1746091 w 3248648"/>
              <a:gd name="connsiteY35-23092" fmla="*/ 2908619 h 3496775"/>
              <a:gd name="connsiteX36-23093" fmla="*/ 1870155 w 3248648"/>
              <a:gd name="connsiteY36-23094" fmla="*/ 2623730 h 3496775"/>
              <a:gd name="connsiteX37-23095" fmla="*/ 1975840 w 3248648"/>
              <a:gd name="connsiteY37-23096" fmla="*/ 2844289 h 3496775"/>
              <a:gd name="connsiteX38-23097" fmla="*/ 2058549 w 3248648"/>
              <a:gd name="connsiteY38-23098" fmla="*/ 3060253 h 3496775"/>
              <a:gd name="connsiteX39-23099" fmla="*/ 2104499 w 3248648"/>
              <a:gd name="connsiteY39-23100" fmla="*/ 3358926 h 3496775"/>
              <a:gd name="connsiteX40-23101" fmla="*/ 2141259 w 3248648"/>
              <a:gd name="connsiteY40-23102" fmla="*/ 3326761 h 3496775"/>
              <a:gd name="connsiteX41-23103" fmla="*/ 2168828 w 3248648"/>
              <a:gd name="connsiteY41-23104" fmla="*/ 3496775 h 3496775"/>
              <a:gd name="connsiteX42-23105" fmla="*/ 2325058 w 3248648"/>
              <a:gd name="connsiteY42-23106" fmla="*/ 3496775 h 3496775"/>
              <a:gd name="connsiteX43-23107" fmla="*/ 2380197 w 3248648"/>
              <a:gd name="connsiteY43-23108" fmla="*/ 3455421 h 3496775"/>
              <a:gd name="connsiteX44-23109" fmla="*/ 2219373 w 3248648"/>
              <a:gd name="connsiteY44-23110" fmla="*/ 3358926 h 3496775"/>
              <a:gd name="connsiteX45-23111" fmla="*/ 2145854 w 3248648"/>
              <a:gd name="connsiteY45-23112" fmla="*/ 3087823 h 3496775"/>
              <a:gd name="connsiteX46-23113" fmla="*/ 2072334 w 3248648"/>
              <a:gd name="connsiteY46-23114" fmla="*/ 2609945 h 3496775"/>
              <a:gd name="connsiteX47-23115" fmla="*/ 2072334 w 3248648"/>
              <a:gd name="connsiteY47-23116" fmla="*/ 2357222 h 3496775"/>
              <a:gd name="connsiteX48-23117" fmla="*/ 2348033 w 3248648"/>
              <a:gd name="connsiteY48-23118" fmla="*/ 2173423 h 3496775"/>
              <a:gd name="connsiteX49-23119" fmla="*/ 2609946 w 3248648"/>
              <a:gd name="connsiteY49-23120" fmla="*/ 1787445 h 3496775"/>
              <a:gd name="connsiteX50-23121" fmla="*/ 2651301 w 3248648"/>
              <a:gd name="connsiteY50-23122" fmla="*/ 1438227 h 3496775"/>
              <a:gd name="connsiteX51-23123" fmla="*/ 2798340 w 3248648"/>
              <a:gd name="connsiteY51-23124" fmla="*/ 1387682 h 3496775"/>
              <a:gd name="connsiteX52-23125" fmla="*/ 2779960 w 3248648"/>
              <a:gd name="connsiteY52-23126" fmla="*/ 1291187 h 3496775"/>
              <a:gd name="connsiteX53-23127" fmla="*/ 2770770 w 3248648"/>
              <a:gd name="connsiteY53-23128" fmla="*/ 1231453 h 3496775"/>
              <a:gd name="connsiteX54-23129" fmla="*/ 2775365 w 3248648"/>
              <a:gd name="connsiteY54-23130" fmla="*/ 1102793 h 3496775"/>
              <a:gd name="connsiteX55-23131" fmla="*/ 2853480 w 3248648"/>
              <a:gd name="connsiteY55-23132" fmla="*/ 1185503 h 3496775"/>
              <a:gd name="connsiteX56-23133" fmla="*/ 2807530 w 3248648"/>
              <a:gd name="connsiteY56-23134" fmla="*/ 1066034 h 3496775"/>
              <a:gd name="connsiteX57-23135" fmla="*/ 2835100 w 3248648"/>
              <a:gd name="connsiteY57-23136" fmla="*/ 1020084 h 3496775"/>
              <a:gd name="connsiteX58-23137" fmla="*/ 2986734 w 3248648"/>
              <a:gd name="connsiteY58-23138" fmla="*/ 771955 h 3496775"/>
              <a:gd name="connsiteX59-23139" fmla="*/ 2729415 w 3248648"/>
              <a:gd name="connsiteY59-23140" fmla="*/ 868450 h 3496775"/>
              <a:gd name="connsiteX60-23141" fmla="*/ 3074039 w 3248648"/>
              <a:gd name="connsiteY60-23142" fmla="*/ 496257 h 3496775"/>
              <a:gd name="connsiteX61-23143" fmla="*/ 3248648 w 3248648"/>
              <a:gd name="connsiteY61-23144" fmla="*/ 27569 h 3496775"/>
              <a:gd name="connsiteX62-23145" fmla="*/ 3119988 w 3248648"/>
              <a:gd name="connsiteY62-23146" fmla="*/ 312458 h 3496775"/>
              <a:gd name="connsiteX63-23147" fmla="*/ 3074039 w 3248648"/>
              <a:gd name="connsiteY63-23148" fmla="*/ 27569 h 3496775"/>
              <a:gd name="connsiteX64-23149" fmla="*/ 3046469 w 3248648"/>
              <a:gd name="connsiteY64-23150" fmla="*/ 385977 h 3496775"/>
              <a:gd name="connsiteX65-23151" fmla="*/ 2968354 w 3248648"/>
              <a:gd name="connsiteY65-23152" fmla="*/ 464092 h 3496775"/>
              <a:gd name="connsiteX66-23153" fmla="*/ 2844290 w 3248648"/>
              <a:gd name="connsiteY66-23154" fmla="*/ 73519 h 3496775"/>
              <a:gd name="connsiteX67-23155" fmla="*/ 2876455 w 3248648"/>
              <a:gd name="connsiteY67-23156" fmla="*/ 523827 h 3496775"/>
              <a:gd name="connsiteX68-23157" fmla="*/ 2715630 w 3248648"/>
              <a:gd name="connsiteY68-23158" fmla="*/ 730601 h 3496775"/>
              <a:gd name="connsiteX69-23159" fmla="*/ 2660491 w 3248648"/>
              <a:gd name="connsiteY69-23160" fmla="*/ 583561 h 3496775"/>
              <a:gd name="connsiteX70-23161" fmla="*/ 2660491 w 3248648"/>
              <a:gd name="connsiteY70-23162" fmla="*/ 441117 h 3496775"/>
              <a:gd name="connsiteX71-23163" fmla="*/ 2586971 w 3248648"/>
              <a:gd name="connsiteY71-23164" fmla="*/ 643296 h 3496775"/>
              <a:gd name="connsiteX72-23165" fmla="*/ 2650846 w 3248648"/>
              <a:gd name="connsiteY72-23166" fmla="*/ 771218 h 3496775"/>
              <a:gd name="connsiteX73-23167" fmla="*/ 2632922 w 3248648"/>
              <a:gd name="connsiteY73-23168" fmla="*/ 854946 h 3496775"/>
              <a:gd name="connsiteX74-23169" fmla="*/ 2481287 w 3248648"/>
              <a:gd name="connsiteY74-23170" fmla="*/ 854665 h 3496775"/>
              <a:gd name="connsiteX75-23171" fmla="*/ 2393982 w 3248648"/>
              <a:gd name="connsiteY75-23172" fmla="*/ 753575 h 3496775"/>
              <a:gd name="connsiteX76-23173" fmla="*/ 2447929 w 3248648"/>
              <a:gd name="connsiteY76-23174" fmla="*/ 605344 h 3496775"/>
              <a:gd name="connsiteX77-23175" fmla="*/ 2420079 w 3248648"/>
              <a:gd name="connsiteY77-23176" fmla="*/ 458586 h 3496775"/>
              <a:gd name="connsiteX78-23177" fmla="*/ 2330389 w 3248648"/>
              <a:gd name="connsiteY78-23178" fmla="*/ 702575 h 3496775"/>
              <a:gd name="connsiteX79-23179" fmla="*/ 2045501 w 3248648"/>
              <a:gd name="connsiteY79-23180" fmla="*/ 470160 h 3496775"/>
              <a:gd name="connsiteX80-23181" fmla="*/ 2079139 w 3248648"/>
              <a:gd name="connsiteY80-23182" fmla="*/ 379171 h 3496775"/>
              <a:gd name="connsiteX81-23183" fmla="*/ 2305379 w 3248648"/>
              <a:gd name="connsiteY81-23184" fmla="*/ 238764 h 3496775"/>
              <a:gd name="connsiteX82-23185" fmla="*/ 2167863 w 3248648"/>
              <a:gd name="connsiteY82-23186" fmla="*/ 296731 h 3496775"/>
              <a:gd name="connsiteX83-23187" fmla="*/ 2035574 w 3248648"/>
              <a:gd name="connsiteY83-23188" fmla="*/ 307863 h 3496775"/>
              <a:gd name="connsiteX84-23189" fmla="*/ 2047899 w 3248648"/>
              <a:gd name="connsiteY84-23190" fmla="*/ 174099 h 3496775"/>
              <a:gd name="connsiteX85-23191" fmla="*/ 2126456 w 3248648"/>
              <a:gd name="connsiteY85-23192" fmla="*/ 0 h 3496775"/>
              <a:gd name="connsiteX86-23193" fmla="*/ 1966650 w 3248648"/>
              <a:gd name="connsiteY86-23194" fmla="*/ 257318 h 3496775"/>
              <a:gd name="connsiteX87-23195" fmla="*/ 1936870 w 3248648"/>
              <a:gd name="connsiteY87-23196" fmla="*/ 32164 h 3496775"/>
              <a:gd name="connsiteX88-23197" fmla="*/ 1901275 w 3248648"/>
              <a:gd name="connsiteY88-23198" fmla="*/ 208756 h 3496775"/>
              <a:gd name="connsiteX89-23199" fmla="*/ 1931363 w 3248648"/>
              <a:gd name="connsiteY89-23200" fmla="*/ 367315 h 3496775"/>
              <a:gd name="connsiteX90-23201" fmla="*/ 1837294 w 3248648"/>
              <a:gd name="connsiteY90-23202" fmla="*/ 288733 h 3496775"/>
              <a:gd name="connsiteX91-23203" fmla="*/ 1776782 w 3248648"/>
              <a:gd name="connsiteY91-23204" fmla="*/ 138130 h 3496775"/>
              <a:gd name="connsiteX92-23205" fmla="*/ 1812524 w 3248648"/>
              <a:gd name="connsiteY92-23206" fmla="*/ 363351 h 3496775"/>
              <a:gd name="connsiteX93-23207" fmla="*/ 2358415 w 3248648"/>
              <a:gd name="connsiteY93-23208" fmla="*/ 907420 h 3496775"/>
              <a:gd name="connsiteX94-23209" fmla="*/ 2235543 w 3248648"/>
              <a:gd name="connsiteY94-23210" fmla="*/ 830779 h 3496775"/>
              <a:gd name="connsiteX95-23211" fmla="*/ 2065635 w 3248648"/>
              <a:gd name="connsiteY95-23212" fmla="*/ 746314 h 3496775"/>
              <a:gd name="connsiteX96-23213" fmla="*/ 2108531 w 3248648"/>
              <a:gd name="connsiteY96-23214" fmla="*/ 998194 h 3496775"/>
              <a:gd name="connsiteX97-23215" fmla="*/ 2259254 w 3248648"/>
              <a:gd name="connsiteY97-23216" fmla="*/ 1067227 h 3496775"/>
              <a:gd name="connsiteX98-23217" fmla="*/ 2285163 w 3248648"/>
              <a:gd name="connsiteY98-23218" fmla="*/ 1144483 h 3496775"/>
              <a:gd name="connsiteX99-23219" fmla="*/ 2187208 w 3248648"/>
              <a:gd name="connsiteY99-23220" fmla="*/ 1396872 h 3496775"/>
              <a:gd name="connsiteX100-23221" fmla="*/ 1962055 w 3248648"/>
              <a:gd name="connsiteY100-23222" fmla="*/ 1419847 h 3496775"/>
              <a:gd name="connsiteX101-23223" fmla="*/ 1658786 w 3248648"/>
              <a:gd name="connsiteY101-23224" fmla="*/ 1452012 h 3496775"/>
              <a:gd name="connsiteX102-23225" fmla="*/ 514638 w 3248648"/>
              <a:gd name="connsiteY102-23226" fmla="*/ 1433632 h 3496775"/>
              <a:gd name="connsiteX0-23227" fmla="*/ 514638 w 3248648"/>
              <a:gd name="connsiteY0-23228" fmla="*/ 1433632 h 3496775"/>
              <a:gd name="connsiteX1-23229" fmla="*/ 514638 w 3248648"/>
              <a:gd name="connsiteY1-23230" fmla="*/ 1433632 h 3496775"/>
              <a:gd name="connsiteX2-23231" fmla="*/ 202179 w 3248648"/>
              <a:gd name="connsiteY2-23232" fmla="*/ 1603646 h 3496775"/>
              <a:gd name="connsiteX3-23233" fmla="*/ 18380 w 3248648"/>
              <a:gd name="connsiteY3-23234" fmla="*/ 1787445 h 3496775"/>
              <a:gd name="connsiteX4-23235" fmla="*/ 0 w 3248648"/>
              <a:gd name="connsiteY4-23236" fmla="*/ 2063143 h 3496775"/>
              <a:gd name="connsiteX5-23237" fmla="*/ 151635 w 3248648"/>
              <a:gd name="connsiteY5-23238" fmla="*/ 1952864 h 3496775"/>
              <a:gd name="connsiteX6-23239" fmla="*/ 188394 w 3248648"/>
              <a:gd name="connsiteY6-23240" fmla="*/ 2003409 h 3496775"/>
              <a:gd name="connsiteX7-23241" fmla="*/ 202179 w 3248648"/>
              <a:gd name="connsiteY7-23242" fmla="*/ 1856369 h 3496775"/>
              <a:gd name="connsiteX8-23243" fmla="*/ 280294 w 3248648"/>
              <a:gd name="connsiteY8-23244" fmla="*/ 2269917 h 3496775"/>
              <a:gd name="connsiteX9-23245" fmla="*/ 36760 w 3248648"/>
              <a:gd name="connsiteY9-23246" fmla="*/ 2550211 h 3496775"/>
              <a:gd name="connsiteX10-23247" fmla="*/ 45950 w 3248648"/>
              <a:gd name="connsiteY10-23248" fmla="*/ 3363521 h 3496775"/>
              <a:gd name="connsiteX11-23249" fmla="*/ 105685 w 3248648"/>
              <a:gd name="connsiteY11-23250" fmla="*/ 3326761 h 3496775"/>
              <a:gd name="connsiteX12-23251" fmla="*/ 133255 w 3248648"/>
              <a:gd name="connsiteY12-23252" fmla="*/ 3469206 h 3496775"/>
              <a:gd name="connsiteX13-23253" fmla="*/ 298674 w 3248648"/>
              <a:gd name="connsiteY13-23254" fmla="*/ 3464611 h 3496775"/>
              <a:gd name="connsiteX14-23255" fmla="*/ 353813 w 3248648"/>
              <a:gd name="connsiteY14-23256" fmla="*/ 3427851 h 3496775"/>
              <a:gd name="connsiteX15-23257" fmla="*/ 174609 w 3248648"/>
              <a:gd name="connsiteY15-23258" fmla="*/ 3276217 h 3496775"/>
              <a:gd name="connsiteX16-23259" fmla="*/ 170014 w 3248648"/>
              <a:gd name="connsiteY16-23260" fmla="*/ 2720225 h 3496775"/>
              <a:gd name="connsiteX17-23261" fmla="*/ 390573 w 3248648"/>
              <a:gd name="connsiteY17-23262" fmla="*/ 2605350 h 3496775"/>
              <a:gd name="connsiteX18-23263" fmla="*/ 298674 w 3248648"/>
              <a:gd name="connsiteY18-23264" fmla="*/ 2734010 h 3496775"/>
              <a:gd name="connsiteX19-23265" fmla="*/ 680057 w 3248648"/>
              <a:gd name="connsiteY19-23266" fmla="*/ 3294597 h 3496775"/>
              <a:gd name="connsiteX20-23267" fmla="*/ 721411 w 3248648"/>
              <a:gd name="connsiteY20-23268" fmla="*/ 3262432 h 3496775"/>
              <a:gd name="connsiteX21-23269" fmla="*/ 735196 w 3248648"/>
              <a:gd name="connsiteY21-23270" fmla="*/ 3363521 h 3496775"/>
              <a:gd name="connsiteX22-23271" fmla="*/ 928185 w 3248648"/>
              <a:gd name="connsiteY22-23272" fmla="*/ 3363521 h 3496775"/>
              <a:gd name="connsiteX23-23273" fmla="*/ 974135 w 3248648"/>
              <a:gd name="connsiteY23-23274" fmla="*/ 3331356 h 3496775"/>
              <a:gd name="connsiteX24-23275" fmla="*/ 758171 w 3248648"/>
              <a:gd name="connsiteY24-23276" fmla="*/ 3193507 h 3496775"/>
              <a:gd name="connsiteX25-23277" fmla="*/ 510043 w 3248648"/>
              <a:gd name="connsiteY25-23278" fmla="*/ 2821314 h 3496775"/>
              <a:gd name="connsiteX26-23279" fmla="*/ 519233 w 3248648"/>
              <a:gd name="connsiteY26-23280" fmla="*/ 2738605 h 3496775"/>
              <a:gd name="connsiteX27-23281" fmla="*/ 914400 w 3248648"/>
              <a:gd name="connsiteY27-23282" fmla="*/ 2334247 h 3496775"/>
              <a:gd name="connsiteX28-23283" fmla="*/ 1709331 w 3248648"/>
              <a:gd name="connsiteY28-23284" fmla="*/ 2380197 h 3496775"/>
              <a:gd name="connsiteX29-23285" fmla="*/ 1585267 w 3248648"/>
              <a:gd name="connsiteY29-23286" fmla="*/ 3248647 h 3496775"/>
              <a:gd name="connsiteX30-23287" fmla="*/ 1622026 w 3248648"/>
              <a:gd name="connsiteY30-23288" fmla="*/ 3239457 h 3496775"/>
              <a:gd name="connsiteX31-23289" fmla="*/ 1617432 w 3248648"/>
              <a:gd name="connsiteY31-23290" fmla="*/ 3386496 h 3496775"/>
              <a:gd name="connsiteX32-23291" fmla="*/ 1824205 w 3248648"/>
              <a:gd name="connsiteY32-23292" fmla="*/ 3450826 h 3496775"/>
              <a:gd name="connsiteX33-23293" fmla="*/ 1856370 w 3248648"/>
              <a:gd name="connsiteY33-23294" fmla="*/ 3391091 h 3496775"/>
              <a:gd name="connsiteX34-23295" fmla="*/ 1718521 w 3248648"/>
              <a:gd name="connsiteY34-23296" fmla="*/ 3303786 h 3496775"/>
              <a:gd name="connsiteX35-23297" fmla="*/ 1746091 w 3248648"/>
              <a:gd name="connsiteY35-23298" fmla="*/ 2908619 h 3496775"/>
              <a:gd name="connsiteX36-23299" fmla="*/ 1870155 w 3248648"/>
              <a:gd name="connsiteY36-23300" fmla="*/ 2623730 h 3496775"/>
              <a:gd name="connsiteX37-23301" fmla="*/ 1975840 w 3248648"/>
              <a:gd name="connsiteY37-23302" fmla="*/ 2844289 h 3496775"/>
              <a:gd name="connsiteX38-23303" fmla="*/ 2058549 w 3248648"/>
              <a:gd name="connsiteY38-23304" fmla="*/ 3060253 h 3496775"/>
              <a:gd name="connsiteX39-23305" fmla="*/ 2104499 w 3248648"/>
              <a:gd name="connsiteY39-23306" fmla="*/ 3358926 h 3496775"/>
              <a:gd name="connsiteX40-23307" fmla="*/ 2141259 w 3248648"/>
              <a:gd name="connsiteY40-23308" fmla="*/ 3326761 h 3496775"/>
              <a:gd name="connsiteX41-23309" fmla="*/ 2168828 w 3248648"/>
              <a:gd name="connsiteY41-23310" fmla="*/ 3496775 h 3496775"/>
              <a:gd name="connsiteX42-23311" fmla="*/ 2325058 w 3248648"/>
              <a:gd name="connsiteY42-23312" fmla="*/ 3496775 h 3496775"/>
              <a:gd name="connsiteX43-23313" fmla="*/ 2380197 w 3248648"/>
              <a:gd name="connsiteY43-23314" fmla="*/ 3455421 h 3496775"/>
              <a:gd name="connsiteX44-23315" fmla="*/ 2219373 w 3248648"/>
              <a:gd name="connsiteY44-23316" fmla="*/ 3358926 h 3496775"/>
              <a:gd name="connsiteX45-23317" fmla="*/ 2145854 w 3248648"/>
              <a:gd name="connsiteY45-23318" fmla="*/ 3087823 h 3496775"/>
              <a:gd name="connsiteX46-23319" fmla="*/ 2072334 w 3248648"/>
              <a:gd name="connsiteY46-23320" fmla="*/ 2609945 h 3496775"/>
              <a:gd name="connsiteX47-23321" fmla="*/ 2072334 w 3248648"/>
              <a:gd name="connsiteY47-23322" fmla="*/ 2357222 h 3496775"/>
              <a:gd name="connsiteX48-23323" fmla="*/ 2348033 w 3248648"/>
              <a:gd name="connsiteY48-23324" fmla="*/ 2173423 h 3496775"/>
              <a:gd name="connsiteX49-23325" fmla="*/ 2609946 w 3248648"/>
              <a:gd name="connsiteY49-23326" fmla="*/ 1787445 h 3496775"/>
              <a:gd name="connsiteX50-23327" fmla="*/ 2651301 w 3248648"/>
              <a:gd name="connsiteY50-23328" fmla="*/ 1438227 h 3496775"/>
              <a:gd name="connsiteX51-23329" fmla="*/ 2798340 w 3248648"/>
              <a:gd name="connsiteY51-23330" fmla="*/ 1387682 h 3496775"/>
              <a:gd name="connsiteX52-23331" fmla="*/ 2779960 w 3248648"/>
              <a:gd name="connsiteY52-23332" fmla="*/ 1291187 h 3496775"/>
              <a:gd name="connsiteX53-23333" fmla="*/ 2770770 w 3248648"/>
              <a:gd name="connsiteY53-23334" fmla="*/ 1231453 h 3496775"/>
              <a:gd name="connsiteX54-23335" fmla="*/ 2775365 w 3248648"/>
              <a:gd name="connsiteY54-23336" fmla="*/ 1102793 h 3496775"/>
              <a:gd name="connsiteX55-23337" fmla="*/ 2853480 w 3248648"/>
              <a:gd name="connsiteY55-23338" fmla="*/ 1185503 h 3496775"/>
              <a:gd name="connsiteX56-23339" fmla="*/ 2807530 w 3248648"/>
              <a:gd name="connsiteY56-23340" fmla="*/ 1066034 h 3496775"/>
              <a:gd name="connsiteX57-23341" fmla="*/ 2835100 w 3248648"/>
              <a:gd name="connsiteY57-23342" fmla="*/ 1020084 h 3496775"/>
              <a:gd name="connsiteX58-23343" fmla="*/ 2986734 w 3248648"/>
              <a:gd name="connsiteY58-23344" fmla="*/ 771955 h 3496775"/>
              <a:gd name="connsiteX59-23345" fmla="*/ 2729415 w 3248648"/>
              <a:gd name="connsiteY59-23346" fmla="*/ 868450 h 3496775"/>
              <a:gd name="connsiteX60-23347" fmla="*/ 3074039 w 3248648"/>
              <a:gd name="connsiteY60-23348" fmla="*/ 496257 h 3496775"/>
              <a:gd name="connsiteX61-23349" fmla="*/ 3248648 w 3248648"/>
              <a:gd name="connsiteY61-23350" fmla="*/ 27569 h 3496775"/>
              <a:gd name="connsiteX62-23351" fmla="*/ 3119988 w 3248648"/>
              <a:gd name="connsiteY62-23352" fmla="*/ 312458 h 3496775"/>
              <a:gd name="connsiteX63-23353" fmla="*/ 3074039 w 3248648"/>
              <a:gd name="connsiteY63-23354" fmla="*/ 27569 h 3496775"/>
              <a:gd name="connsiteX64-23355" fmla="*/ 3046469 w 3248648"/>
              <a:gd name="connsiteY64-23356" fmla="*/ 385977 h 3496775"/>
              <a:gd name="connsiteX65-23357" fmla="*/ 2968354 w 3248648"/>
              <a:gd name="connsiteY65-23358" fmla="*/ 464092 h 3496775"/>
              <a:gd name="connsiteX66-23359" fmla="*/ 2844290 w 3248648"/>
              <a:gd name="connsiteY66-23360" fmla="*/ 73519 h 3496775"/>
              <a:gd name="connsiteX67-23361" fmla="*/ 2876455 w 3248648"/>
              <a:gd name="connsiteY67-23362" fmla="*/ 523827 h 3496775"/>
              <a:gd name="connsiteX68-23363" fmla="*/ 2715630 w 3248648"/>
              <a:gd name="connsiteY68-23364" fmla="*/ 730601 h 3496775"/>
              <a:gd name="connsiteX69-23365" fmla="*/ 2660491 w 3248648"/>
              <a:gd name="connsiteY69-23366" fmla="*/ 583561 h 3496775"/>
              <a:gd name="connsiteX70-23367" fmla="*/ 2660491 w 3248648"/>
              <a:gd name="connsiteY70-23368" fmla="*/ 441117 h 3496775"/>
              <a:gd name="connsiteX71-23369" fmla="*/ 2586971 w 3248648"/>
              <a:gd name="connsiteY71-23370" fmla="*/ 643296 h 3496775"/>
              <a:gd name="connsiteX72-23371" fmla="*/ 2650846 w 3248648"/>
              <a:gd name="connsiteY72-23372" fmla="*/ 771218 h 3496775"/>
              <a:gd name="connsiteX73-23373" fmla="*/ 2632922 w 3248648"/>
              <a:gd name="connsiteY73-23374" fmla="*/ 854946 h 3496775"/>
              <a:gd name="connsiteX74-23375" fmla="*/ 2481287 w 3248648"/>
              <a:gd name="connsiteY74-23376" fmla="*/ 854665 h 3496775"/>
              <a:gd name="connsiteX75-23377" fmla="*/ 2393982 w 3248648"/>
              <a:gd name="connsiteY75-23378" fmla="*/ 753575 h 3496775"/>
              <a:gd name="connsiteX76-23379" fmla="*/ 2447929 w 3248648"/>
              <a:gd name="connsiteY76-23380" fmla="*/ 605344 h 3496775"/>
              <a:gd name="connsiteX77-23381" fmla="*/ 2420079 w 3248648"/>
              <a:gd name="connsiteY77-23382" fmla="*/ 458586 h 3496775"/>
              <a:gd name="connsiteX78-23383" fmla="*/ 2330389 w 3248648"/>
              <a:gd name="connsiteY78-23384" fmla="*/ 702575 h 3496775"/>
              <a:gd name="connsiteX79-23385" fmla="*/ 2045501 w 3248648"/>
              <a:gd name="connsiteY79-23386" fmla="*/ 470160 h 3496775"/>
              <a:gd name="connsiteX80-23387" fmla="*/ 2079139 w 3248648"/>
              <a:gd name="connsiteY80-23388" fmla="*/ 379171 h 3496775"/>
              <a:gd name="connsiteX81-23389" fmla="*/ 2305379 w 3248648"/>
              <a:gd name="connsiteY81-23390" fmla="*/ 238764 h 3496775"/>
              <a:gd name="connsiteX82-23391" fmla="*/ 2167863 w 3248648"/>
              <a:gd name="connsiteY82-23392" fmla="*/ 296731 h 3496775"/>
              <a:gd name="connsiteX83-23393" fmla="*/ 2035574 w 3248648"/>
              <a:gd name="connsiteY83-23394" fmla="*/ 307863 h 3496775"/>
              <a:gd name="connsiteX84-23395" fmla="*/ 2047899 w 3248648"/>
              <a:gd name="connsiteY84-23396" fmla="*/ 174099 h 3496775"/>
              <a:gd name="connsiteX85-23397" fmla="*/ 2126456 w 3248648"/>
              <a:gd name="connsiteY85-23398" fmla="*/ 0 h 3496775"/>
              <a:gd name="connsiteX86-23399" fmla="*/ 1966650 w 3248648"/>
              <a:gd name="connsiteY86-23400" fmla="*/ 257318 h 3496775"/>
              <a:gd name="connsiteX87-23401" fmla="*/ 1936870 w 3248648"/>
              <a:gd name="connsiteY87-23402" fmla="*/ 32164 h 3496775"/>
              <a:gd name="connsiteX88-23403" fmla="*/ 1901275 w 3248648"/>
              <a:gd name="connsiteY88-23404" fmla="*/ 208756 h 3496775"/>
              <a:gd name="connsiteX89-23405" fmla="*/ 1931363 w 3248648"/>
              <a:gd name="connsiteY89-23406" fmla="*/ 367315 h 3496775"/>
              <a:gd name="connsiteX90-23407" fmla="*/ 1837294 w 3248648"/>
              <a:gd name="connsiteY90-23408" fmla="*/ 288733 h 3496775"/>
              <a:gd name="connsiteX91-23409" fmla="*/ 1776782 w 3248648"/>
              <a:gd name="connsiteY91-23410" fmla="*/ 138130 h 3496775"/>
              <a:gd name="connsiteX92-23411" fmla="*/ 1812524 w 3248648"/>
              <a:gd name="connsiteY92-23412" fmla="*/ 363351 h 3496775"/>
              <a:gd name="connsiteX93-23413" fmla="*/ 2358415 w 3248648"/>
              <a:gd name="connsiteY93-23414" fmla="*/ 907420 h 3496775"/>
              <a:gd name="connsiteX94-23415" fmla="*/ 2235543 w 3248648"/>
              <a:gd name="connsiteY94-23416" fmla="*/ 830779 h 3496775"/>
              <a:gd name="connsiteX95-23417" fmla="*/ 2065635 w 3248648"/>
              <a:gd name="connsiteY95-23418" fmla="*/ 746314 h 3496775"/>
              <a:gd name="connsiteX96-23419" fmla="*/ 2108531 w 3248648"/>
              <a:gd name="connsiteY96-23420" fmla="*/ 998194 h 3496775"/>
              <a:gd name="connsiteX97-23421" fmla="*/ 2259254 w 3248648"/>
              <a:gd name="connsiteY97-23422" fmla="*/ 1067227 h 3496775"/>
              <a:gd name="connsiteX98-23423" fmla="*/ 2285163 w 3248648"/>
              <a:gd name="connsiteY98-23424" fmla="*/ 1144483 h 3496775"/>
              <a:gd name="connsiteX99-23425" fmla="*/ 2187208 w 3248648"/>
              <a:gd name="connsiteY99-23426" fmla="*/ 1396872 h 3496775"/>
              <a:gd name="connsiteX100-23427" fmla="*/ 1962055 w 3248648"/>
              <a:gd name="connsiteY100-23428" fmla="*/ 1419847 h 3496775"/>
              <a:gd name="connsiteX101-23429" fmla="*/ 1658786 w 3248648"/>
              <a:gd name="connsiteY101-23430" fmla="*/ 1452012 h 3496775"/>
              <a:gd name="connsiteX102-23431" fmla="*/ 514638 w 3248648"/>
              <a:gd name="connsiteY102-23432" fmla="*/ 1433632 h 3496775"/>
              <a:gd name="connsiteX0-23433" fmla="*/ 514638 w 3248648"/>
              <a:gd name="connsiteY0-23434" fmla="*/ 1433632 h 3496775"/>
              <a:gd name="connsiteX1-23435" fmla="*/ 514638 w 3248648"/>
              <a:gd name="connsiteY1-23436" fmla="*/ 1433632 h 3496775"/>
              <a:gd name="connsiteX2-23437" fmla="*/ 202179 w 3248648"/>
              <a:gd name="connsiteY2-23438" fmla="*/ 1603646 h 3496775"/>
              <a:gd name="connsiteX3-23439" fmla="*/ 18380 w 3248648"/>
              <a:gd name="connsiteY3-23440" fmla="*/ 1787445 h 3496775"/>
              <a:gd name="connsiteX4-23441" fmla="*/ 0 w 3248648"/>
              <a:gd name="connsiteY4-23442" fmla="*/ 2063143 h 3496775"/>
              <a:gd name="connsiteX5-23443" fmla="*/ 151635 w 3248648"/>
              <a:gd name="connsiteY5-23444" fmla="*/ 1952864 h 3496775"/>
              <a:gd name="connsiteX6-23445" fmla="*/ 188394 w 3248648"/>
              <a:gd name="connsiteY6-23446" fmla="*/ 2003409 h 3496775"/>
              <a:gd name="connsiteX7-23447" fmla="*/ 202179 w 3248648"/>
              <a:gd name="connsiteY7-23448" fmla="*/ 1856369 h 3496775"/>
              <a:gd name="connsiteX8-23449" fmla="*/ 280294 w 3248648"/>
              <a:gd name="connsiteY8-23450" fmla="*/ 2269917 h 3496775"/>
              <a:gd name="connsiteX9-23451" fmla="*/ 36760 w 3248648"/>
              <a:gd name="connsiteY9-23452" fmla="*/ 2550211 h 3496775"/>
              <a:gd name="connsiteX10-23453" fmla="*/ 45950 w 3248648"/>
              <a:gd name="connsiteY10-23454" fmla="*/ 3363521 h 3496775"/>
              <a:gd name="connsiteX11-23455" fmla="*/ 105685 w 3248648"/>
              <a:gd name="connsiteY11-23456" fmla="*/ 3326761 h 3496775"/>
              <a:gd name="connsiteX12-23457" fmla="*/ 133255 w 3248648"/>
              <a:gd name="connsiteY12-23458" fmla="*/ 3469206 h 3496775"/>
              <a:gd name="connsiteX13-23459" fmla="*/ 298674 w 3248648"/>
              <a:gd name="connsiteY13-23460" fmla="*/ 3464611 h 3496775"/>
              <a:gd name="connsiteX14-23461" fmla="*/ 353813 w 3248648"/>
              <a:gd name="connsiteY14-23462" fmla="*/ 3427851 h 3496775"/>
              <a:gd name="connsiteX15-23463" fmla="*/ 174609 w 3248648"/>
              <a:gd name="connsiteY15-23464" fmla="*/ 3276217 h 3496775"/>
              <a:gd name="connsiteX16-23465" fmla="*/ 170014 w 3248648"/>
              <a:gd name="connsiteY16-23466" fmla="*/ 2720225 h 3496775"/>
              <a:gd name="connsiteX17-23467" fmla="*/ 390573 w 3248648"/>
              <a:gd name="connsiteY17-23468" fmla="*/ 2605350 h 3496775"/>
              <a:gd name="connsiteX18-23469" fmla="*/ 298674 w 3248648"/>
              <a:gd name="connsiteY18-23470" fmla="*/ 2734010 h 3496775"/>
              <a:gd name="connsiteX19-23471" fmla="*/ 680057 w 3248648"/>
              <a:gd name="connsiteY19-23472" fmla="*/ 3294597 h 3496775"/>
              <a:gd name="connsiteX20-23473" fmla="*/ 721411 w 3248648"/>
              <a:gd name="connsiteY20-23474" fmla="*/ 3262432 h 3496775"/>
              <a:gd name="connsiteX21-23475" fmla="*/ 735196 w 3248648"/>
              <a:gd name="connsiteY21-23476" fmla="*/ 3363521 h 3496775"/>
              <a:gd name="connsiteX22-23477" fmla="*/ 928185 w 3248648"/>
              <a:gd name="connsiteY22-23478" fmla="*/ 3363521 h 3496775"/>
              <a:gd name="connsiteX23-23479" fmla="*/ 974135 w 3248648"/>
              <a:gd name="connsiteY23-23480" fmla="*/ 3331356 h 3496775"/>
              <a:gd name="connsiteX24-23481" fmla="*/ 758171 w 3248648"/>
              <a:gd name="connsiteY24-23482" fmla="*/ 3193507 h 3496775"/>
              <a:gd name="connsiteX25-23483" fmla="*/ 510043 w 3248648"/>
              <a:gd name="connsiteY25-23484" fmla="*/ 2821314 h 3496775"/>
              <a:gd name="connsiteX26-23485" fmla="*/ 519233 w 3248648"/>
              <a:gd name="connsiteY26-23486" fmla="*/ 2738605 h 3496775"/>
              <a:gd name="connsiteX27-23487" fmla="*/ 914400 w 3248648"/>
              <a:gd name="connsiteY27-23488" fmla="*/ 2334247 h 3496775"/>
              <a:gd name="connsiteX28-23489" fmla="*/ 1709331 w 3248648"/>
              <a:gd name="connsiteY28-23490" fmla="*/ 2380197 h 3496775"/>
              <a:gd name="connsiteX29-23491" fmla="*/ 1585267 w 3248648"/>
              <a:gd name="connsiteY29-23492" fmla="*/ 3248647 h 3496775"/>
              <a:gd name="connsiteX30-23493" fmla="*/ 1622026 w 3248648"/>
              <a:gd name="connsiteY30-23494" fmla="*/ 3239457 h 3496775"/>
              <a:gd name="connsiteX31-23495" fmla="*/ 1617432 w 3248648"/>
              <a:gd name="connsiteY31-23496" fmla="*/ 3386496 h 3496775"/>
              <a:gd name="connsiteX32-23497" fmla="*/ 1824205 w 3248648"/>
              <a:gd name="connsiteY32-23498" fmla="*/ 3450826 h 3496775"/>
              <a:gd name="connsiteX33-23499" fmla="*/ 1856370 w 3248648"/>
              <a:gd name="connsiteY33-23500" fmla="*/ 3391091 h 3496775"/>
              <a:gd name="connsiteX34-23501" fmla="*/ 1718521 w 3248648"/>
              <a:gd name="connsiteY34-23502" fmla="*/ 3303786 h 3496775"/>
              <a:gd name="connsiteX35-23503" fmla="*/ 1746091 w 3248648"/>
              <a:gd name="connsiteY35-23504" fmla="*/ 2908619 h 3496775"/>
              <a:gd name="connsiteX36-23505" fmla="*/ 1870155 w 3248648"/>
              <a:gd name="connsiteY36-23506" fmla="*/ 2623730 h 3496775"/>
              <a:gd name="connsiteX37-23507" fmla="*/ 1975840 w 3248648"/>
              <a:gd name="connsiteY37-23508" fmla="*/ 2844289 h 3496775"/>
              <a:gd name="connsiteX38-23509" fmla="*/ 2058549 w 3248648"/>
              <a:gd name="connsiteY38-23510" fmla="*/ 3060253 h 3496775"/>
              <a:gd name="connsiteX39-23511" fmla="*/ 2104499 w 3248648"/>
              <a:gd name="connsiteY39-23512" fmla="*/ 3358926 h 3496775"/>
              <a:gd name="connsiteX40-23513" fmla="*/ 2141259 w 3248648"/>
              <a:gd name="connsiteY40-23514" fmla="*/ 3326761 h 3496775"/>
              <a:gd name="connsiteX41-23515" fmla="*/ 2168828 w 3248648"/>
              <a:gd name="connsiteY41-23516" fmla="*/ 3496775 h 3496775"/>
              <a:gd name="connsiteX42-23517" fmla="*/ 2325058 w 3248648"/>
              <a:gd name="connsiteY42-23518" fmla="*/ 3496775 h 3496775"/>
              <a:gd name="connsiteX43-23519" fmla="*/ 2380197 w 3248648"/>
              <a:gd name="connsiteY43-23520" fmla="*/ 3455421 h 3496775"/>
              <a:gd name="connsiteX44-23521" fmla="*/ 2219373 w 3248648"/>
              <a:gd name="connsiteY44-23522" fmla="*/ 3358926 h 3496775"/>
              <a:gd name="connsiteX45-23523" fmla="*/ 2145854 w 3248648"/>
              <a:gd name="connsiteY45-23524" fmla="*/ 3087823 h 3496775"/>
              <a:gd name="connsiteX46-23525" fmla="*/ 2072334 w 3248648"/>
              <a:gd name="connsiteY46-23526" fmla="*/ 2609945 h 3496775"/>
              <a:gd name="connsiteX47-23527" fmla="*/ 2072334 w 3248648"/>
              <a:gd name="connsiteY47-23528" fmla="*/ 2357222 h 3496775"/>
              <a:gd name="connsiteX48-23529" fmla="*/ 2348033 w 3248648"/>
              <a:gd name="connsiteY48-23530" fmla="*/ 2173423 h 3496775"/>
              <a:gd name="connsiteX49-23531" fmla="*/ 2609946 w 3248648"/>
              <a:gd name="connsiteY49-23532" fmla="*/ 1787445 h 3496775"/>
              <a:gd name="connsiteX50-23533" fmla="*/ 2651301 w 3248648"/>
              <a:gd name="connsiteY50-23534" fmla="*/ 1438227 h 3496775"/>
              <a:gd name="connsiteX51-23535" fmla="*/ 2798340 w 3248648"/>
              <a:gd name="connsiteY51-23536" fmla="*/ 1387682 h 3496775"/>
              <a:gd name="connsiteX52-23537" fmla="*/ 2779960 w 3248648"/>
              <a:gd name="connsiteY52-23538" fmla="*/ 1291187 h 3496775"/>
              <a:gd name="connsiteX53-23539" fmla="*/ 2770770 w 3248648"/>
              <a:gd name="connsiteY53-23540" fmla="*/ 1231453 h 3496775"/>
              <a:gd name="connsiteX54-23541" fmla="*/ 2775365 w 3248648"/>
              <a:gd name="connsiteY54-23542" fmla="*/ 1102793 h 3496775"/>
              <a:gd name="connsiteX55-23543" fmla="*/ 2853480 w 3248648"/>
              <a:gd name="connsiteY55-23544" fmla="*/ 1185503 h 3496775"/>
              <a:gd name="connsiteX56-23545" fmla="*/ 2807530 w 3248648"/>
              <a:gd name="connsiteY56-23546" fmla="*/ 1066034 h 3496775"/>
              <a:gd name="connsiteX57-23547" fmla="*/ 2835100 w 3248648"/>
              <a:gd name="connsiteY57-23548" fmla="*/ 1020084 h 3496775"/>
              <a:gd name="connsiteX58-23549" fmla="*/ 2986734 w 3248648"/>
              <a:gd name="connsiteY58-23550" fmla="*/ 771955 h 3496775"/>
              <a:gd name="connsiteX59-23551" fmla="*/ 2729415 w 3248648"/>
              <a:gd name="connsiteY59-23552" fmla="*/ 868450 h 3496775"/>
              <a:gd name="connsiteX60-23553" fmla="*/ 3074039 w 3248648"/>
              <a:gd name="connsiteY60-23554" fmla="*/ 496257 h 3496775"/>
              <a:gd name="connsiteX61-23555" fmla="*/ 3248648 w 3248648"/>
              <a:gd name="connsiteY61-23556" fmla="*/ 27569 h 3496775"/>
              <a:gd name="connsiteX62-23557" fmla="*/ 3119988 w 3248648"/>
              <a:gd name="connsiteY62-23558" fmla="*/ 312458 h 3496775"/>
              <a:gd name="connsiteX63-23559" fmla="*/ 3074039 w 3248648"/>
              <a:gd name="connsiteY63-23560" fmla="*/ 27569 h 3496775"/>
              <a:gd name="connsiteX64-23561" fmla="*/ 3046469 w 3248648"/>
              <a:gd name="connsiteY64-23562" fmla="*/ 385977 h 3496775"/>
              <a:gd name="connsiteX65-23563" fmla="*/ 2968354 w 3248648"/>
              <a:gd name="connsiteY65-23564" fmla="*/ 464092 h 3496775"/>
              <a:gd name="connsiteX66-23565" fmla="*/ 2844290 w 3248648"/>
              <a:gd name="connsiteY66-23566" fmla="*/ 73519 h 3496775"/>
              <a:gd name="connsiteX67-23567" fmla="*/ 2876455 w 3248648"/>
              <a:gd name="connsiteY67-23568" fmla="*/ 523827 h 3496775"/>
              <a:gd name="connsiteX68-23569" fmla="*/ 2715630 w 3248648"/>
              <a:gd name="connsiteY68-23570" fmla="*/ 730601 h 3496775"/>
              <a:gd name="connsiteX69-23571" fmla="*/ 2660491 w 3248648"/>
              <a:gd name="connsiteY69-23572" fmla="*/ 583561 h 3496775"/>
              <a:gd name="connsiteX70-23573" fmla="*/ 2660491 w 3248648"/>
              <a:gd name="connsiteY70-23574" fmla="*/ 441117 h 3496775"/>
              <a:gd name="connsiteX71-23575" fmla="*/ 2586971 w 3248648"/>
              <a:gd name="connsiteY71-23576" fmla="*/ 643296 h 3496775"/>
              <a:gd name="connsiteX72-23577" fmla="*/ 2650846 w 3248648"/>
              <a:gd name="connsiteY72-23578" fmla="*/ 771218 h 3496775"/>
              <a:gd name="connsiteX73-23579" fmla="*/ 2632922 w 3248648"/>
              <a:gd name="connsiteY73-23580" fmla="*/ 854946 h 3496775"/>
              <a:gd name="connsiteX74-23581" fmla="*/ 2481287 w 3248648"/>
              <a:gd name="connsiteY74-23582" fmla="*/ 854665 h 3496775"/>
              <a:gd name="connsiteX75-23583" fmla="*/ 2393982 w 3248648"/>
              <a:gd name="connsiteY75-23584" fmla="*/ 753575 h 3496775"/>
              <a:gd name="connsiteX76-23585" fmla="*/ 2447929 w 3248648"/>
              <a:gd name="connsiteY76-23586" fmla="*/ 605344 h 3496775"/>
              <a:gd name="connsiteX77-23587" fmla="*/ 2420079 w 3248648"/>
              <a:gd name="connsiteY77-23588" fmla="*/ 458586 h 3496775"/>
              <a:gd name="connsiteX78-23589" fmla="*/ 2330389 w 3248648"/>
              <a:gd name="connsiteY78-23590" fmla="*/ 702575 h 3496775"/>
              <a:gd name="connsiteX79-23591" fmla="*/ 2045501 w 3248648"/>
              <a:gd name="connsiteY79-23592" fmla="*/ 470160 h 3496775"/>
              <a:gd name="connsiteX80-23593" fmla="*/ 2079139 w 3248648"/>
              <a:gd name="connsiteY80-23594" fmla="*/ 379171 h 3496775"/>
              <a:gd name="connsiteX81-23595" fmla="*/ 2305379 w 3248648"/>
              <a:gd name="connsiteY81-23596" fmla="*/ 238764 h 3496775"/>
              <a:gd name="connsiteX82-23597" fmla="*/ 2167863 w 3248648"/>
              <a:gd name="connsiteY82-23598" fmla="*/ 296731 h 3496775"/>
              <a:gd name="connsiteX83-23599" fmla="*/ 2035574 w 3248648"/>
              <a:gd name="connsiteY83-23600" fmla="*/ 307863 h 3496775"/>
              <a:gd name="connsiteX84-23601" fmla="*/ 2047899 w 3248648"/>
              <a:gd name="connsiteY84-23602" fmla="*/ 174099 h 3496775"/>
              <a:gd name="connsiteX85-23603" fmla="*/ 2126456 w 3248648"/>
              <a:gd name="connsiteY85-23604" fmla="*/ 0 h 3496775"/>
              <a:gd name="connsiteX86-23605" fmla="*/ 1966650 w 3248648"/>
              <a:gd name="connsiteY86-23606" fmla="*/ 257318 h 3496775"/>
              <a:gd name="connsiteX87-23607" fmla="*/ 1936870 w 3248648"/>
              <a:gd name="connsiteY87-23608" fmla="*/ 32164 h 3496775"/>
              <a:gd name="connsiteX88-23609" fmla="*/ 1901275 w 3248648"/>
              <a:gd name="connsiteY88-23610" fmla="*/ 208756 h 3496775"/>
              <a:gd name="connsiteX89-23611" fmla="*/ 1931363 w 3248648"/>
              <a:gd name="connsiteY89-23612" fmla="*/ 367315 h 3496775"/>
              <a:gd name="connsiteX90-23613" fmla="*/ 1837294 w 3248648"/>
              <a:gd name="connsiteY90-23614" fmla="*/ 288733 h 3496775"/>
              <a:gd name="connsiteX91-23615" fmla="*/ 1776782 w 3248648"/>
              <a:gd name="connsiteY91-23616" fmla="*/ 138130 h 3496775"/>
              <a:gd name="connsiteX92-23617" fmla="*/ 1812524 w 3248648"/>
              <a:gd name="connsiteY92-23618" fmla="*/ 363351 h 3496775"/>
              <a:gd name="connsiteX93-23619" fmla="*/ 2358415 w 3248648"/>
              <a:gd name="connsiteY93-23620" fmla="*/ 907420 h 3496775"/>
              <a:gd name="connsiteX94-23621" fmla="*/ 2235543 w 3248648"/>
              <a:gd name="connsiteY94-23622" fmla="*/ 830779 h 3496775"/>
              <a:gd name="connsiteX95-23623" fmla="*/ 2065635 w 3248648"/>
              <a:gd name="connsiteY95-23624" fmla="*/ 746314 h 3496775"/>
              <a:gd name="connsiteX96-23625" fmla="*/ 2108531 w 3248648"/>
              <a:gd name="connsiteY96-23626" fmla="*/ 998194 h 3496775"/>
              <a:gd name="connsiteX97-23627" fmla="*/ 2259254 w 3248648"/>
              <a:gd name="connsiteY97-23628" fmla="*/ 1067227 h 3496775"/>
              <a:gd name="connsiteX98-23629" fmla="*/ 2285163 w 3248648"/>
              <a:gd name="connsiteY98-23630" fmla="*/ 1144483 h 3496775"/>
              <a:gd name="connsiteX99-23631" fmla="*/ 2187208 w 3248648"/>
              <a:gd name="connsiteY99-23632" fmla="*/ 1396872 h 3496775"/>
              <a:gd name="connsiteX100-23633" fmla="*/ 1962055 w 3248648"/>
              <a:gd name="connsiteY100-23634" fmla="*/ 1419847 h 3496775"/>
              <a:gd name="connsiteX101-23635" fmla="*/ 1658786 w 3248648"/>
              <a:gd name="connsiteY101-23636" fmla="*/ 1452012 h 3496775"/>
              <a:gd name="connsiteX102-23637" fmla="*/ 514638 w 3248648"/>
              <a:gd name="connsiteY102-23638" fmla="*/ 1433632 h 3496775"/>
              <a:gd name="connsiteX0-23639" fmla="*/ 514638 w 3248648"/>
              <a:gd name="connsiteY0-23640" fmla="*/ 1433632 h 3496775"/>
              <a:gd name="connsiteX1-23641" fmla="*/ 514638 w 3248648"/>
              <a:gd name="connsiteY1-23642" fmla="*/ 1433632 h 3496775"/>
              <a:gd name="connsiteX2-23643" fmla="*/ 202179 w 3248648"/>
              <a:gd name="connsiteY2-23644" fmla="*/ 1603646 h 3496775"/>
              <a:gd name="connsiteX3-23645" fmla="*/ 18380 w 3248648"/>
              <a:gd name="connsiteY3-23646" fmla="*/ 1787445 h 3496775"/>
              <a:gd name="connsiteX4-23647" fmla="*/ 0 w 3248648"/>
              <a:gd name="connsiteY4-23648" fmla="*/ 2063143 h 3496775"/>
              <a:gd name="connsiteX5-23649" fmla="*/ 151635 w 3248648"/>
              <a:gd name="connsiteY5-23650" fmla="*/ 1952864 h 3496775"/>
              <a:gd name="connsiteX6-23651" fmla="*/ 188394 w 3248648"/>
              <a:gd name="connsiteY6-23652" fmla="*/ 2003409 h 3496775"/>
              <a:gd name="connsiteX7-23653" fmla="*/ 202179 w 3248648"/>
              <a:gd name="connsiteY7-23654" fmla="*/ 1856369 h 3496775"/>
              <a:gd name="connsiteX8-23655" fmla="*/ 280294 w 3248648"/>
              <a:gd name="connsiteY8-23656" fmla="*/ 2269917 h 3496775"/>
              <a:gd name="connsiteX9-23657" fmla="*/ 36760 w 3248648"/>
              <a:gd name="connsiteY9-23658" fmla="*/ 2550211 h 3496775"/>
              <a:gd name="connsiteX10-23659" fmla="*/ 45950 w 3248648"/>
              <a:gd name="connsiteY10-23660" fmla="*/ 3363521 h 3496775"/>
              <a:gd name="connsiteX11-23661" fmla="*/ 105685 w 3248648"/>
              <a:gd name="connsiteY11-23662" fmla="*/ 3326761 h 3496775"/>
              <a:gd name="connsiteX12-23663" fmla="*/ 133255 w 3248648"/>
              <a:gd name="connsiteY12-23664" fmla="*/ 3469206 h 3496775"/>
              <a:gd name="connsiteX13-23665" fmla="*/ 298674 w 3248648"/>
              <a:gd name="connsiteY13-23666" fmla="*/ 3464611 h 3496775"/>
              <a:gd name="connsiteX14-23667" fmla="*/ 353813 w 3248648"/>
              <a:gd name="connsiteY14-23668" fmla="*/ 3427851 h 3496775"/>
              <a:gd name="connsiteX15-23669" fmla="*/ 174609 w 3248648"/>
              <a:gd name="connsiteY15-23670" fmla="*/ 3276217 h 3496775"/>
              <a:gd name="connsiteX16-23671" fmla="*/ 170014 w 3248648"/>
              <a:gd name="connsiteY16-23672" fmla="*/ 2720225 h 3496775"/>
              <a:gd name="connsiteX17-23673" fmla="*/ 390573 w 3248648"/>
              <a:gd name="connsiteY17-23674" fmla="*/ 2605350 h 3496775"/>
              <a:gd name="connsiteX18-23675" fmla="*/ 298674 w 3248648"/>
              <a:gd name="connsiteY18-23676" fmla="*/ 2734010 h 3496775"/>
              <a:gd name="connsiteX19-23677" fmla="*/ 680057 w 3248648"/>
              <a:gd name="connsiteY19-23678" fmla="*/ 3294597 h 3496775"/>
              <a:gd name="connsiteX20-23679" fmla="*/ 721411 w 3248648"/>
              <a:gd name="connsiteY20-23680" fmla="*/ 3262432 h 3496775"/>
              <a:gd name="connsiteX21-23681" fmla="*/ 735196 w 3248648"/>
              <a:gd name="connsiteY21-23682" fmla="*/ 3363521 h 3496775"/>
              <a:gd name="connsiteX22-23683" fmla="*/ 928185 w 3248648"/>
              <a:gd name="connsiteY22-23684" fmla="*/ 3363521 h 3496775"/>
              <a:gd name="connsiteX23-23685" fmla="*/ 974135 w 3248648"/>
              <a:gd name="connsiteY23-23686" fmla="*/ 3331356 h 3496775"/>
              <a:gd name="connsiteX24-23687" fmla="*/ 758171 w 3248648"/>
              <a:gd name="connsiteY24-23688" fmla="*/ 3193507 h 3496775"/>
              <a:gd name="connsiteX25-23689" fmla="*/ 510043 w 3248648"/>
              <a:gd name="connsiteY25-23690" fmla="*/ 2821314 h 3496775"/>
              <a:gd name="connsiteX26-23691" fmla="*/ 519233 w 3248648"/>
              <a:gd name="connsiteY26-23692" fmla="*/ 2738605 h 3496775"/>
              <a:gd name="connsiteX27-23693" fmla="*/ 914400 w 3248648"/>
              <a:gd name="connsiteY27-23694" fmla="*/ 2334247 h 3496775"/>
              <a:gd name="connsiteX28-23695" fmla="*/ 1709331 w 3248648"/>
              <a:gd name="connsiteY28-23696" fmla="*/ 2380197 h 3496775"/>
              <a:gd name="connsiteX29-23697" fmla="*/ 1585267 w 3248648"/>
              <a:gd name="connsiteY29-23698" fmla="*/ 3248647 h 3496775"/>
              <a:gd name="connsiteX30-23699" fmla="*/ 1622026 w 3248648"/>
              <a:gd name="connsiteY30-23700" fmla="*/ 3239457 h 3496775"/>
              <a:gd name="connsiteX31-23701" fmla="*/ 1617432 w 3248648"/>
              <a:gd name="connsiteY31-23702" fmla="*/ 3386496 h 3496775"/>
              <a:gd name="connsiteX32-23703" fmla="*/ 1824205 w 3248648"/>
              <a:gd name="connsiteY32-23704" fmla="*/ 3450826 h 3496775"/>
              <a:gd name="connsiteX33-23705" fmla="*/ 1856370 w 3248648"/>
              <a:gd name="connsiteY33-23706" fmla="*/ 3391091 h 3496775"/>
              <a:gd name="connsiteX34-23707" fmla="*/ 1718521 w 3248648"/>
              <a:gd name="connsiteY34-23708" fmla="*/ 3303786 h 3496775"/>
              <a:gd name="connsiteX35-23709" fmla="*/ 1746091 w 3248648"/>
              <a:gd name="connsiteY35-23710" fmla="*/ 2908619 h 3496775"/>
              <a:gd name="connsiteX36-23711" fmla="*/ 1870155 w 3248648"/>
              <a:gd name="connsiteY36-23712" fmla="*/ 2623730 h 3496775"/>
              <a:gd name="connsiteX37-23713" fmla="*/ 1975840 w 3248648"/>
              <a:gd name="connsiteY37-23714" fmla="*/ 2844289 h 3496775"/>
              <a:gd name="connsiteX38-23715" fmla="*/ 2058549 w 3248648"/>
              <a:gd name="connsiteY38-23716" fmla="*/ 3060253 h 3496775"/>
              <a:gd name="connsiteX39-23717" fmla="*/ 2104499 w 3248648"/>
              <a:gd name="connsiteY39-23718" fmla="*/ 3358926 h 3496775"/>
              <a:gd name="connsiteX40-23719" fmla="*/ 2141259 w 3248648"/>
              <a:gd name="connsiteY40-23720" fmla="*/ 3326761 h 3496775"/>
              <a:gd name="connsiteX41-23721" fmla="*/ 2168828 w 3248648"/>
              <a:gd name="connsiteY41-23722" fmla="*/ 3496775 h 3496775"/>
              <a:gd name="connsiteX42-23723" fmla="*/ 2325058 w 3248648"/>
              <a:gd name="connsiteY42-23724" fmla="*/ 3496775 h 3496775"/>
              <a:gd name="connsiteX43-23725" fmla="*/ 2380197 w 3248648"/>
              <a:gd name="connsiteY43-23726" fmla="*/ 3455421 h 3496775"/>
              <a:gd name="connsiteX44-23727" fmla="*/ 2219373 w 3248648"/>
              <a:gd name="connsiteY44-23728" fmla="*/ 3358926 h 3496775"/>
              <a:gd name="connsiteX45-23729" fmla="*/ 2145854 w 3248648"/>
              <a:gd name="connsiteY45-23730" fmla="*/ 3087823 h 3496775"/>
              <a:gd name="connsiteX46-23731" fmla="*/ 2072334 w 3248648"/>
              <a:gd name="connsiteY46-23732" fmla="*/ 2609945 h 3496775"/>
              <a:gd name="connsiteX47-23733" fmla="*/ 2072334 w 3248648"/>
              <a:gd name="connsiteY47-23734" fmla="*/ 2357222 h 3496775"/>
              <a:gd name="connsiteX48-23735" fmla="*/ 2348033 w 3248648"/>
              <a:gd name="connsiteY48-23736" fmla="*/ 2173423 h 3496775"/>
              <a:gd name="connsiteX49-23737" fmla="*/ 2609946 w 3248648"/>
              <a:gd name="connsiteY49-23738" fmla="*/ 1787445 h 3496775"/>
              <a:gd name="connsiteX50-23739" fmla="*/ 2651301 w 3248648"/>
              <a:gd name="connsiteY50-23740" fmla="*/ 1438227 h 3496775"/>
              <a:gd name="connsiteX51-23741" fmla="*/ 2798340 w 3248648"/>
              <a:gd name="connsiteY51-23742" fmla="*/ 1387682 h 3496775"/>
              <a:gd name="connsiteX52-23743" fmla="*/ 2779960 w 3248648"/>
              <a:gd name="connsiteY52-23744" fmla="*/ 1291187 h 3496775"/>
              <a:gd name="connsiteX53-23745" fmla="*/ 2770770 w 3248648"/>
              <a:gd name="connsiteY53-23746" fmla="*/ 1231453 h 3496775"/>
              <a:gd name="connsiteX54-23747" fmla="*/ 2775365 w 3248648"/>
              <a:gd name="connsiteY54-23748" fmla="*/ 1102793 h 3496775"/>
              <a:gd name="connsiteX55-23749" fmla="*/ 2853480 w 3248648"/>
              <a:gd name="connsiteY55-23750" fmla="*/ 1185503 h 3496775"/>
              <a:gd name="connsiteX56-23751" fmla="*/ 2807530 w 3248648"/>
              <a:gd name="connsiteY56-23752" fmla="*/ 1066034 h 3496775"/>
              <a:gd name="connsiteX57-23753" fmla="*/ 2835100 w 3248648"/>
              <a:gd name="connsiteY57-23754" fmla="*/ 1020084 h 3496775"/>
              <a:gd name="connsiteX58-23755" fmla="*/ 2986734 w 3248648"/>
              <a:gd name="connsiteY58-23756" fmla="*/ 771955 h 3496775"/>
              <a:gd name="connsiteX59-23757" fmla="*/ 2729415 w 3248648"/>
              <a:gd name="connsiteY59-23758" fmla="*/ 868450 h 3496775"/>
              <a:gd name="connsiteX60-23759" fmla="*/ 3074039 w 3248648"/>
              <a:gd name="connsiteY60-23760" fmla="*/ 496257 h 3496775"/>
              <a:gd name="connsiteX61-23761" fmla="*/ 3248648 w 3248648"/>
              <a:gd name="connsiteY61-23762" fmla="*/ 27569 h 3496775"/>
              <a:gd name="connsiteX62-23763" fmla="*/ 3119988 w 3248648"/>
              <a:gd name="connsiteY62-23764" fmla="*/ 312458 h 3496775"/>
              <a:gd name="connsiteX63-23765" fmla="*/ 3074039 w 3248648"/>
              <a:gd name="connsiteY63-23766" fmla="*/ 27569 h 3496775"/>
              <a:gd name="connsiteX64-23767" fmla="*/ 3046469 w 3248648"/>
              <a:gd name="connsiteY64-23768" fmla="*/ 385977 h 3496775"/>
              <a:gd name="connsiteX65-23769" fmla="*/ 2968354 w 3248648"/>
              <a:gd name="connsiteY65-23770" fmla="*/ 464092 h 3496775"/>
              <a:gd name="connsiteX66-23771" fmla="*/ 2844290 w 3248648"/>
              <a:gd name="connsiteY66-23772" fmla="*/ 73519 h 3496775"/>
              <a:gd name="connsiteX67-23773" fmla="*/ 2876455 w 3248648"/>
              <a:gd name="connsiteY67-23774" fmla="*/ 523827 h 3496775"/>
              <a:gd name="connsiteX68-23775" fmla="*/ 2715630 w 3248648"/>
              <a:gd name="connsiteY68-23776" fmla="*/ 730601 h 3496775"/>
              <a:gd name="connsiteX69-23777" fmla="*/ 2660491 w 3248648"/>
              <a:gd name="connsiteY69-23778" fmla="*/ 583561 h 3496775"/>
              <a:gd name="connsiteX70-23779" fmla="*/ 2660491 w 3248648"/>
              <a:gd name="connsiteY70-23780" fmla="*/ 441117 h 3496775"/>
              <a:gd name="connsiteX71-23781" fmla="*/ 2586971 w 3248648"/>
              <a:gd name="connsiteY71-23782" fmla="*/ 643296 h 3496775"/>
              <a:gd name="connsiteX72-23783" fmla="*/ 2650846 w 3248648"/>
              <a:gd name="connsiteY72-23784" fmla="*/ 771218 h 3496775"/>
              <a:gd name="connsiteX73-23785" fmla="*/ 2632922 w 3248648"/>
              <a:gd name="connsiteY73-23786" fmla="*/ 854946 h 3496775"/>
              <a:gd name="connsiteX74-23787" fmla="*/ 2481287 w 3248648"/>
              <a:gd name="connsiteY74-23788" fmla="*/ 854665 h 3496775"/>
              <a:gd name="connsiteX75-23789" fmla="*/ 2393982 w 3248648"/>
              <a:gd name="connsiteY75-23790" fmla="*/ 753575 h 3496775"/>
              <a:gd name="connsiteX76-23791" fmla="*/ 2447929 w 3248648"/>
              <a:gd name="connsiteY76-23792" fmla="*/ 605344 h 3496775"/>
              <a:gd name="connsiteX77-23793" fmla="*/ 2420079 w 3248648"/>
              <a:gd name="connsiteY77-23794" fmla="*/ 458586 h 3496775"/>
              <a:gd name="connsiteX78-23795" fmla="*/ 2330389 w 3248648"/>
              <a:gd name="connsiteY78-23796" fmla="*/ 702575 h 3496775"/>
              <a:gd name="connsiteX79-23797" fmla="*/ 2045501 w 3248648"/>
              <a:gd name="connsiteY79-23798" fmla="*/ 470160 h 3496775"/>
              <a:gd name="connsiteX80-23799" fmla="*/ 2079139 w 3248648"/>
              <a:gd name="connsiteY80-23800" fmla="*/ 379171 h 3496775"/>
              <a:gd name="connsiteX81-23801" fmla="*/ 2305379 w 3248648"/>
              <a:gd name="connsiteY81-23802" fmla="*/ 238764 h 3496775"/>
              <a:gd name="connsiteX82-23803" fmla="*/ 2167863 w 3248648"/>
              <a:gd name="connsiteY82-23804" fmla="*/ 296731 h 3496775"/>
              <a:gd name="connsiteX83-23805" fmla="*/ 2035574 w 3248648"/>
              <a:gd name="connsiteY83-23806" fmla="*/ 307863 h 3496775"/>
              <a:gd name="connsiteX84-23807" fmla="*/ 2047899 w 3248648"/>
              <a:gd name="connsiteY84-23808" fmla="*/ 174099 h 3496775"/>
              <a:gd name="connsiteX85-23809" fmla="*/ 2126456 w 3248648"/>
              <a:gd name="connsiteY85-23810" fmla="*/ 0 h 3496775"/>
              <a:gd name="connsiteX86-23811" fmla="*/ 1966650 w 3248648"/>
              <a:gd name="connsiteY86-23812" fmla="*/ 257318 h 3496775"/>
              <a:gd name="connsiteX87-23813" fmla="*/ 1936870 w 3248648"/>
              <a:gd name="connsiteY87-23814" fmla="*/ 32164 h 3496775"/>
              <a:gd name="connsiteX88-23815" fmla="*/ 1901275 w 3248648"/>
              <a:gd name="connsiteY88-23816" fmla="*/ 208756 h 3496775"/>
              <a:gd name="connsiteX89-23817" fmla="*/ 1931363 w 3248648"/>
              <a:gd name="connsiteY89-23818" fmla="*/ 367315 h 3496775"/>
              <a:gd name="connsiteX90-23819" fmla="*/ 1837294 w 3248648"/>
              <a:gd name="connsiteY90-23820" fmla="*/ 288733 h 3496775"/>
              <a:gd name="connsiteX91-23821" fmla="*/ 1776782 w 3248648"/>
              <a:gd name="connsiteY91-23822" fmla="*/ 138130 h 3496775"/>
              <a:gd name="connsiteX92-23823" fmla="*/ 1812524 w 3248648"/>
              <a:gd name="connsiteY92-23824" fmla="*/ 363351 h 3496775"/>
              <a:gd name="connsiteX93-23825" fmla="*/ 2358415 w 3248648"/>
              <a:gd name="connsiteY93-23826" fmla="*/ 907420 h 3496775"/>
              <a:gd name="connsiteX94-23827" fmla="*/ 2235543 w 3248648"/>
              <a:gd name="connsiteY94-23828" fmla="*/ 830779 h 3496775"/>
              <a:gd name="connsiteX95-23829" fmla="*/ 2065635 w 3248648"/>
              <a:gd name="connsiteY95-23830" fmla="*/ 746314 h 3496775"/>
              <a:gd name="connsiteX96-23831" fmla="*/ 2108531 w 3248648"/>
              <a:gd name="connsiteY96-23832" fmla="*/ 998194 h 3496775"/>
              <a:gd name="connsiteX97-23833" fmla="*/ 2259254 w 3248648"/>
              <a:gd name="connsiteY97-23834" fmla="*/ 1067227 h 3496775"/>
              <a:gd name="connsiteX98-23835" fmla="*/ 2285163 w 3248648"/>
              <a:gd name="connsiteY98-23836" fmla="*/ 1144483 h 3496775"/>
              <a:gd name="connsiteX99-23837" fmla="*/ 2187208 w 3248648"/>
              <a:gd name="connsiteY99-23838" fmla="*/ 1396872 h 3496775"/>
              <a:gd name="connsiteX100-23839" fmla="*/ 1962055 w 3248648"/>
              <a:gd name="connsiteY100-23840" fmla="*/ 1419847 h 3496775"/>
              <a:gd name="connsiteX101-23841" fmla="*/ 1658786 w 3248648"/>
              <a:gd name="connsiteY101-23842" fmla="*/ 1452012 h 3496775"/>
              <a:gd name="connsiteX102-23843" fmla="*/ 514638 w 3248648"/>
              <a:gd name="connsiteY102-23844" fmla="*/ 1433632 h 3496775"/>
              <a:gd name="connsiteX0-23845" fmla="*/ 514638 w 3248648"/>
              <a:gd name="connsiteY0-23846" fmla="*/ 1433632 h 3496775"/>
              <a:gd name="connsiteX1-23847" fmla="*/ 514638 w 3248648"/>
              <a:gd name="connsiteY1-23848" fmla="*/ 1433632 h 3496775"/>
              <a:gd name="connsiteX2-23849" fmla="*/ 202179 w 3248648"/>
              <a:gd name="connsiteY2-23850" fmla="*/ 1603646 h 3496775"/>
              <a:gd name="connsiteX3-23851" fmla="*/ 18380 w 3248648"/>
              <a:gd name="connsiteY3-23852" fmla="*/ 1787445 h 3496775"/>
              <a:gd name="connsiteX4-23853" fmla="*/ 0 w 3248648"/>
              <a:gd name="connsiteY4-23854" fmla="*/ 2063143 h 3496775"/>
              <a:gd name="connsiteX5-23855" fmla="*/ 151635 w 3248648"/>
              <a:gd name="connsiteY5-23856" fmla="*/ 1952864 h 3496775"/>
              <a:gd name="connsiteX6-23857" fmla="*/ 188394 w 3248648"/>
              <a:gd name="connsiteY6-23858" fmla="*/ 2003409 h 3496775"/>
              <a:gd name="connsiteX7-23859" fmla="*/ 202179 w 3248648"/>
              <a:gd name="connsiteY7-23860" fmla="*/ 1856369 h 3496775"/>
              <a:gd name="connsiteX8-23861" fmla="*/ 280294 w 3248648"/>
              <a:gd name="connsiteY8-23862" fmla="*/ 2269917 h 3496775"/>
              <a:gd name="connsiteX9-23863" fmla="*/ 36760 w 3248648"/>
              <a:gd name="connsiteY9-23864" fmla="*/ 2550211 h 3496775"/>
              <a:gd name="connsiteX10-23865" fmla="*/ 45950 w 3248648"/>
              <a:gd name="connsiteY10-23866" fmla="*/ 3363521 h 3496775"/>
              <a:gd name="connsiteX11-23867" fmla="*/ 105685 w 3248648"/>
              <a:gd name="connsiteY11-23868" fmla="*/ 3326761 h 3496775"/>
              <a:gd name="connsiteX12-23869" fmla="*/ 133255 w 3248648"/>
              <a:gd name="connsiteY12-23870" fmla="*/ 3469206 h 3496775"/>
              <a:gd name="connsiteX13-23871" fmla="*/ 298674 w 3248648"/>
              <a:gd name="connsiteY13-23872" fmla="*/ 3464611 h 3496775"/>
              <a:gd name="connsiteX14-23873" fmla="*/ 353813 w 3248648"/>
              <a:gd name="connsiteY14-23874" fmla="*/ 3427851 h 3496775"/>
              <a:gd name="connsiteX15-23875" fmla="*/ 174609 w 3248648"/>
              <a:gd name="connsiteY15-23876" fmla="*/ 3276217 h 3496775"/>
              <a:gd name="connsiteX16-23877" fmla="*/ 170014 w 3248648"/>
              <a:gd name="connsiteY16-23878" fmla="*/ 2720225 h 3496775"/>
              <a:gd name="connsiteX17-23879" fmla="*/ 390573 w 3248648"/>
              <a:gd name="connsiteY17-23880" fmla="*/ 2605350 h 3496775"/>
              <a:gd name="connsiteX18-23881" fmla="*/ 298674 w 3248648"/>
              <a:gd name="connsiteY18-23882" fmla="*/ 2734010 h 3496775"/>
              <a:gd name="connsiteX19-23883" fmla="*/ 680057 w 3248648"/>
              <a:gd name="connsiteY19-23884" fmla="*/ 3294597 h 3496775"/>
              <a:gd name="connsiteX20-23885" fmla="*/ 721411 w 3248648"/>
              <a:gd name="connsiteY20-23886" fmla="*/ 3262432 h 3496775"/>
              <a:gd name="connsiteX21-23887" fmla="*/ 735196 w 3248648"/>
              <a:gd name="connsiteY21-23888" fmla="*/ 3363521 h 3496775"/>
              <a:gd name="connsiteX22-23889" fmla="*/ 928185 w 3248648"/>
              <a:gd name="connsiteY22-23890" fmla="*/ 3363521 h 3496775"/>
              <a:gd name="connsiteX23-23891" fmla="*/ 974135 w 3248648"/>
              <a:gd name="connsiteY23-23892" fmla="*/ 3331356 h 3496775"/>
              <a:gd name="connsiteX24-23893" fmla="*/ 758171 w 3248648"/>
              <a:gd name="connsiteY24-23894" fmla="*/ 3193507 h 3496775"/>
              <a:gd name="connsiteX25-23895" fmla="*/ 510043 w 3248648"/>
              <a:gd name="connsiteY25-23896" fmla="*/ 2821314 h 3496775"/>
              <a:gd name="connsiteX26-23897" fmla="*/ 519233 w 3248648"/>
              <a:gd name="connsiteY26-23898" fmla="*/ 2738605 h 3496775"/>
              <a:gd name="connsiteX27-23899" fmla="*/ 914400 w 3248648"/>
              <a:gd name="connsiteY27-23900" fmla="*/ 2334247 h 3496775"/>
              <a:gd name="connsiteX28-23901" fmla="*/ 1709331 w 3248648"/>
              <a:gd name="connsiteY28-23902" fmla="*/ 2380197 h 3496775"/>
              <a:gd name="connsiteX29-23903" fmla="*/ 1585267 w 3248648"/>
              <a:gd name="connsiteY29-23904" fmla="*/ 3248647 h 3496775"/>
              <a:gd name="connsiteX30-23905" fmla="*/ 1622026 w 3248648"/>
              <a:gd name="connsiteY30-23906" fmla="*/ 3239457 h 3496775"/>
              <a:gd name="connsiteX31-23907" fmla="*/ 1617432 w 3248648"/>
              <a:gd name="connsiteY31-23908" fmla="*/ 3386496 h 3496775"/>
              <a:gd name="connsiteX32-23909" fmla="*/ 1824205 w 3248648"/>
              <a:gd name="connsiteY32-23910" fmla="*/ 3450826 h 3496775"/>
              <a:gd name="connsiteX33-23911" fmla="*/ 1856370 w 3248648"/>
              <a:gd name="connsiteY33-23912" fmla="*/ 3391091 h 3496775"/>
              <a:gd name="connsiteX34-23913" fmla="*/ 1718521 w 3248648"/>
              <a:gd name="connsiteY34-23914" fmla="*/ 3303786 h 3496775"/>
              <a:gd name="connsiteX35-23915" fmla="*/ 1746091 w 3248648"/>
              <a:gd name="connsiteY35-23916" fmla="*/ 2908619 h 3496775"/>
              <a:gd name="connsiteX36-23917" fmla="*/ 1870155 w 3248648"/>
              <a:gd name="connsiteY36-23918" fmla="*/ 2623730 h 3496775"/>
              <a:gd name="connsiteX37-23919" fmla="*/ 1975840 w 3248648"/>
              <a:gd name="connsiteY37-23920" fmla="*/ 2844289 h 3496775"/>
              <a:gd name="connsiteX38-23921" fmla="*/ 2058549 w 3248648"/>
              <a:gd name="connsiteY38-23922" fmla="*/ 3060253 h 3496775"/>
              <a:gd name="connsiteX39-23923" fmla="*/ 2104499 w 3248648"/>
              <a:gd name="connsiteY39-23924" fmla="*/ 3358926 h 3496775"/>
              <a:gd name="connsiteX40-23925" fmla="*/ 2141259 w 3248648"/>
              <a:gd name="connsiteY40-23926" fmla="*/ 3326761 h 3496775"/>
              <a:gd name="connsiteX41-23927" fmla="*/ 2168828 w 3248648"/>
              <a:gd name="connsiteY41-23928" fmla="*/ 3496775 h 3496775"/>
              <a:gd name="connsiteX42-23929" fmla="*/ 2325058 w 3248648"/>
              <a:gd name="connsiteY42-23930" fmla="*/ 3496775 h 3496775"/>
              <a:gd name="connsiteX43-23931" fmla="*/ 2380197 w 3248648"/>
              <a:gd name="connsiteY43-23932" fmla="*/ 3455421 h 3496775"/>
              <a:gd name="connsiteX44-23933" fmla="*/ 2219373 w 3248648"/>
              <a:gd name="connsiteY44-23934" fmla="*/ 3358926 h 3496775"/>
              <a:gd name="connsiteX45-23935" fmla="*/ 2145854 w 3248648"/>
              <a:gd name="connsiteY45-23936" fmla="*/ 3087823 h 3496775"/>
              <a:gd name="connsiteX46-23937" fmla="*/ 2072334 w 3248648"/>
              <a:gd name="connsiteY46-23938" fmla="*/ 2609945 h 3496775"/>
              <a:gd name="connsiteX47-23939" fmla="*/ 2072334 w 3248648"/>
              <a:gd name="connsiteY47-23940" fmla="*/ 2357222 h 3496775"/>
              <a:gd name="connsiteX48-23941" fmla="*/ 2348033 w 3248648"/>
              <a:gd name="connsiteY48-23942" fmla="*/ 2173423 h 3496775"/>
              <a:gd name="connsiteX49-23943" fmla="*/ 2609946 w 3248648"/>
              <a:gd name="connsiteY49-23944" fmla="*/ 1787445 h 3496775"/>
              <a:gd name="connsiteX50-23945" fmla="*/ 2651301 w 3248648"/>
              <a:gd name="connsiteY50-23946" fmla="*/ 1438227 h 3496775"/>
              <a:gd name="connsiteX51-23947" fmla="*/ 2798340 w 3248648"/>
              <a:gd name="connsiteY51-23948" fmla="*/ 1387682 h 3496775"/>
              <a:gd name="connsiteX52-23949" fmla="*/ 2779960 w 3248648"/>
              <a:gd name="connsiteY52-23950" fmla="*/ 1291187 h 3496775"/>
              <a:gd name="connsiteX53-23951" fmla="*/ 2770770 w 3248648"/>
              <a:gd name="connsiteY53-23952" fmla="*/ 1231453 h 3496775"/>
              <a:gd name="connsiteX54-23953" fmla="*/ 2775365 w 3248648"/>
              <a:gd name="connsiteY54-23954" fmla="*/ 1102793 h 3496775"/>
              <a:gd name="connsiteX55-23955" fmla="*/ 2853480 w 3248648"/>
              <a:gd name="connsiteY55-23956" fmla="*/ 1185503 h 3496775"/>
              <a:gd name="connsiteX56-23957" fmla="*/ 2807530 w 3248648"/>
              <a:gd name="connsiteY56-23958" fmla="*/ 1066034 h 3496775"/>
              <a:gd name="connsiteX57-23959" fmla="*/ 2835100 w 3248648"/>
              <a:gd name="connsiteY57-23960" fmla="*/ 1020084 h 3496775"/>
              <a:gd name="connsiteX58-23961" fmla="*/ 2986734 w 3248648"/>
              <a:gd name="connsiteY58-23962" fmla="*/ 771955 h 3496775"/>
              <a:gd name="connsiteX59-23963" fmla="*/ 2729415 w 3248648"/>
              <a:gd name="connsiteY59-23964" fmla="*/ 868450 h 3496775"/>
              <a:gd name="connsiteX60-23965" fmla="*/ 3074039 w 3248648"/>
              <a:gd name="connsiteY60-23966" fmla="*/ 496257 h 3496775"/>
              <a:gd name="connsiteX61-23967" fmla="*/ 3248648 w 3248648"/>
              <a:gd name="connsiteY61-23968" fmla="*/ 27569 h 3496775"/>
              <a:gd name="connsiteX62-23969" fmla="*/ 3119988 w 3248648"/>
              <a:gd name="connsiteY62-23970" fmla="*/ 312458 h 3496775"/>
              <a:gd name="connsiteX63-23971" fmla="*/ 3074039 w 3248648"/>
              <a:gd name="connsiteY63-23972" fmla="*/ 27569 h 3496775"/>
              <a:gd name="connsiteX64-23973" fmla="*/ 3046469 w 3248648"/>
              <a:gd name="connsiteY64-23974" fmla="*/ 385977 h 3496775"/>
              <a:gd name="connsiteX65-23975" fmla="*/ 2968354 w 3248648"/>
              <a:gd name="connsiteY65-23976" fmla="*/ 464092 h 3496775"/>
              <a:gd name="connsiteX66-23977" fmla="*/ 2844290 w 3248648"/>
              <a:gd name="connsiteY66-23978" fmla="*/ 73519 h 3496775"/>
              <a:gd name="connsiteX67-23979" fmla="*/ 2876455 w 3248648"/>
              <a:gd name="connsiteY67-23980" fmla="*/ 523827 h 3496775"/>
              <a:gd name="connsiteX68-23981" fmla="*/ 2715630 w 3248648"/>
              <a:gd name="connsiteY68-23982" fmla="*/ 730601 h 3496775"/>
              <a:gd name="connsiteX69-23983" fmla="*/ 2660491 w 3248648"/>
              <a:gd name="connsiteY69-23984" fmla="*/ 583561 h 3496775"/>
              <a:gd name="connsiteX70-23985" fmla="*/ 2633832 w 3248648"/>
              <a:gd name="connsiteY70-23986" fmla="*/ 446449 h 3496775"/>
              <a:gd name="connsiteX71-23987" fmla="*/ 2586971 w 3248648"/>
              <a:gd name="connsiteY71-23988" fmla="*/ 643296 h 3496775"/>
              <a:gd name="connsiteX72-23989" fmla="*/ 2650846 w 3248648"/>
              <a:gd name="connsiteY72-23990" fmla="*/ 771218 h 3496775"/>
              <a:gd name="connsiteX73-23991" fmla="*/ 2632922 w 3248648"/>
              <a:gd name="connsiteY73-23992" fmla="*/ 854946 h 3496775"/>
              <a:gd name="connsiteX74-23993" fmla="*/ 2481287 w 3248648"/>
              <a:gd name="connsiteY74-23994" fmla="*/ 854665 h 3496775"/>
              <a:gd name="connsiteX75-23995" fmla="*/ 2393982 w 3248648"/>
              <a:gd name="connsiteY75-23996" fmla="*/ 753575 h 3496775"/>
              <a:gd name="connsiteX76-23997" fmla="*/ 2447929 w 3248648"/>
              <a:gd name="connsiteY76-23998" fmla="*/ 605344 h 3496775"/>
              <a:gd name="connsiteX77-23999" fmla="*/ 2420079 w 3248648"/>
              <a:gd name="connsiteY77-24000" fmla="*/ 458586 h 3496775"/>
              <a:gd name="connsiteX78-24001" fmla="*/ 2330389 w 3248648"/>
              <a:gd name="connsiteY78-24002" fmla="*/ 702575 h 3496775"/>
              <a:gd name="connsiteX79-24003" fmla="*/ 2045501 w 3248648"/>
              <a:gd name="connsiteY79-24004" fmla="*/ 470160 h 3496775"/>
              <a:gd name="connsiteX80-24005" fmla="*/ 2079139 w 3248648"/>
              <a:gd name="connsiteY80-24006" fmla="*/ 379171 h 3496775"/>
              <a:gd name="connsiteX81-24007" fmla="*/ 2305379 w 3248648"/>
              <a:gd name="connsiteY81-24008" fmla="*/ 238764 h 3496775"/>
              <a:gd name="connsiteX82-24009" fmla="*/ 2167863 w 3248648"/>
              <a:gd name="connsiteY82-24010" fmla="*/ 296731 h 3496775"/>
              <a:gd name="connsiteX83-24011" fmla="*/ 2035574 w 3248648"/>
              <a:gd name="connsiteY83-24012" fmla="*/ 307863 h 3496775"/>
              <a:gd name="connsiteX84-24013" fmla="*/ 2047899 w 3248648"/>
              <a:gd name="connsiteY84-24014" fmla="*/ 174099 h 3496775"/>
              <a:gd name="connsiteX85-24015" fmla="*/ 2126456 w 3248648"/>
              <a:gd name="connsiteY85-24016" fmla="*/ 0 h 3496775"/>
              <a:gd name="connsiteX86-24017" fmla="*/ 1966650 w 3248648"/>
              <a:gd name="connsiteY86-24018" fmla="*/ 257318 h 3496775"/>
              <a:gd name="connsiteX87-24019" fmla="*/ 1936870 w 3248648"/>
              <a:gd name="connsiteY87-24020" fmla="*/ 32164 h 3496775"/>
              <a:gd name="connsiteX88-24021" fmla="*/ 1901275 w 3248648"/>
              <a:gd name="connsiteY88-24022" fmla="*/ 208756 h 3496775"/>
              <a:gd name="connsiteX89-24023" fmla="*/ 1931363 w 3248648"/>
              <a:gd name="connsiteY89-24024" fmla="*/ 367315 h 3496775"/>
              <a:gd name="connsiteX90-24025" fmla="*/ 1837294 w 3248648"/>
              <a:gd name="connsiteY90-24026" fmla="*/ 288733 h 3496775"/>
              <a:gd name="connsiteX91-24027" fmla="*/ 1776782 w 3248648"/>
              <a:gd name="connsiteY91-24028" fmla="*/ 138130 h 3496775"/>
              <a:gd name="connsiteX92-24029" fmla="*/ 1812524 w 3248648"/>
              <a:gd name="connsiteY92-24030" fmla="*/ 363351 h 3496775"/>
              <a:gd name="connsiteX93-24031" fmla="*/ 2358415 w 3248648"/>
              <a:gd name="connsiteY93-24032" fmla="*/ 907420 h 3496775"/>
              <a:gd name="connsiteX94-24033" fmla="*/ 2235543 w 3248648"/>
              <a:gd name="connsiteY94-24034" fmla="*/ 830779 h 3496775"/>
              <a:gd name="connsiteX95-24035" fmla="*/ 2065635 w 3248648"/>
              <a:gd name="connsiteY95-24036" fmla="*/ 746314 h 3496775"/>
              <a:gd name="connsiteX96-24037" fmla="*/ 2108531 w 3248648"/>
              <a:gd name="connsiteY96-24038" fmla="*/ 998194 h 3496775"/>
              <a:gd name="connsiteX97-24039" fmla="*/ 2259254 w 3248648"/>
              <a:gd name="connsiteY97-24040" fmla="*/ 1067227 h 3496775"/>
              <a:gd name="connsiteX98-24041" fmla="*/ 2285163 w 3248648"/>
              <a:gd name="connsiteY98-24042" fmla="*/ 1144483 h 3496775"/>
              <a:gd name="connsiteX99-24043" fmla="*/ 2187208 w 3248648"/>
              <a:gd name="connsiteY99-24044" fmla="*/ 1396872 h 3496775"/>
              <a:gd name="connsiteX100-24045" fmla="*/ 1962055 w 3248648"/>
              <a:gd name="connsiteY100-24046" fmla="*/ 1419847 h 3496775"/>
              <a:gd name="connsiteX101-24047" fmla="*/ 1658786 w 3248648"/>
              <a:gd name="connsiteY101-24048" fmla="*/ 1452012 h 3496775"/>
              <a:gd name="connsiteX102-24049" fmla="*/ 514638 w 3248648"/>
              <a:gd name="connsiteY102-24050" fmla="*/ 1433632 h 3496775"/>
              <a:gd name="connsiteX0-24051" fmla="*/ 514638 w 3248648"/>
              <a:gd name="connsiteY0-24052" fmla="*/ 1433632 h 3496775"/>
              <a:gd name="connsiteX1-24053" fmla="*/ 514638 w 3248648"/>
              <a:gd name="connsiteY1-24054" fmla="*/ 1433632 h 3496775"/>
              <a:gd name="connsiteX2-24055" fmla="*/ 202179 w 3248648"/>
              <a:gd name="connsiteY2-24056" fmla="*/ 1603646 h 3496775"/>
              <a:gd name="connsiteX3-24057" fmla="*/ 18380 w 3248648"/>
              <a:gd name="connsiteY3-24058" fmla="*/ 1787445 h 3496775"/>
              <a:gd name="connsiteX4-24059" fmla="*/ 0 w 3248648"/>
              <a:gd name="connsiteY4-24060" fmla="*/ 2063143 h 3496775"/>
              <a:gd name="connsiteX5-24061" fmla="*/ 151635 w 3248648"/>
              <a:gd name="connsiteY5-24062" fmla="*/ 1952864 h 3496775"/>
              <a:gd name="connsiteX6-24063" fmla="*/ 188394 w 3248648"/>
              <a:gd name="connsiteY6-24064" fmla="*/ 2003409 h 3496775"/>
              <a:gd name="connsiteX7-24065" fmla="*/ 202179 w 3248648"/>
              <a:gd name="connsiteY7-24066" fmla="*/ 1856369 h 3496775"/>
              <a:gd name="connsiteX8-24067" fmla="*/ 280294 w 3248648"/>
              <a:gd name="connsiteY8-24068" fmla="*/ 2269917 h 3496775"/>
              <a:gd name="connsiteX9-24069" fmla="*/ 36760 w 3248648"/>
              <a:gd name="connsiteY9-24070" fmla="*/ 2550211 h 3496775"/>
              <a:gd name="connsiteX10-24071" fmla="*/ 45950 w 3248648"/>
              <a:gd name="connsiteY10-24072" fmla="*/ 3363521 h 3496775"/>
              <a:gd name="connsiteX11-24073" fmla="*/ 105685 w 3248648"/>
              <a:gd name="connsiteY11-24074" fmla="*/ 3326761 h 3496775"/>
              <a:gd name="connsiteX12-24075" fmla="*/ 133255 w 3248648"/>
              <a:gd name="connsiteY12-24076" fmla="*/ 3469206 h 3496775"/>
              <a:gd name="connsiteX13-24077" fmla="*/ 298674 w 3248648"/>
              <a:gd name="connsiteY13-24078" fmla="*/ 3464611 h 3496775"/>
              <a:gd name="connsiteX14-24079" fmla="*/ 353813 w 3248648"/>
              <a:gd name="connsiteY14-24080" fmla="*/ 3427851 h 3496775"/>
              <a:gd name="connsiteX15-24081" fmla="*/ 174609 w 3248648"/>
              <a:gd name="connsiteY15-24082" fmla="*/ 3276217 h 3496775"/>
              <a:gd name="connsiteX16-24083" fmla="*/ 170014 w 3248648"/>
              <a:gd name="connsiteY16-24084" fmla="*/ 2720225 h 3496775"/>
              <a:gd name="connsiteX17-24085" fmla="*/ 390573 w 3248648"/>
              <a:gd name="connsiteY17-24086" fmla="*/ 2605350 h 3496775"/>
              <a:gd name="connsiteX18-24087" fmla="*/ 298674 w 3248648"/>
              <a:gd name="connsiteY18-24088" fmla="*/ 2734010 h 3496775"/>
              <a:gd name="connsiteX19-24089" fmla="*/ 680057 w 3248648"/>
              <a:gd name="connsiteY19-24090" fmla="*/ 3294597 h 3496775"/>
              <a:gd name="connsiteX20-24091" fmla="*/ 721411 w 3248648"/>
              <a:gd name="connsiteY20-24092" fmla="*/ 3262432 h 3496775"/>
              <a:gd name="connsiteX21-24093" fmla="*/ 735196 w 3248648"/>
              <a:gd name="connsiteY21-24094" fmla="*/ 3363521 h 3496775"/>
              <a:gd name="connsiteX22-24095" fmla="*/ 928185 w 3248648"/>
              <a:gd name="connsiteY22-24096" fmla="*/ 3363521 h 3496775"/>
              <a:gd name="connsiteX23-24097" fmla="*/ 974135 w 3248648"/>
              <a:gd name="connsiteY23-24098" fmla="*/ 3331356 h 3496775"/>
              <a:gd name="connsiteX24-24099" fmla="*/ 758171 w 3248648"/>
              <a:gd name="connsiteY24-24100" fmla="*/ 3193507 h 3496775"/>
              <a:gd name="connsiteX25-24101" fmla="*/ 510043 w 3248648"/>
              <a:gd name="connsiteY25-24102" fmla="*/ 2821314 h 3496775"/>
              <a:gd name="connsiteX26-24103" fmla="*/ 519233 w 3248648"/>
              <a:gd name="connsiteY26-24104" fmla="*/ 2738605 h 3496775"/>
              <a:gd name="connsiteX27-24105" fmla="*/ 914400 w 3248648"/>
              <a:gd name="connsiteY27-24106" fmla="*/ 2334247 h 3496775"/>
              <a:gd name="connsiteX28-24107" fmla="*/ 1709331 w 3248648"/>
              <a:gd name="connsiteY28-24108" fmla="*/ 2380197 h 3496775"/>
              <a:gd name="connsiteX29-24109" fmla="*/ 1585267 w 3248648"/>
              <a:gd name="connsiteY29-24110" fmla="*/ 3248647 h 3496775"/>
              <a:gd name="connsiteX30-24111" fmla="*/ 1622026 w 3248648"/>
              <a:gd name="connsiteY30-24112" fmla="*/ 3239457 h 3496775"/>
              <a:gd name="connsiteX31-24113" fmla="*/ 1617432 w 3248648"/>
              <a:gd name="connsiteY31-24114" fmla="*/ 3386496 h 3496775"/>
              <a:gd name="connsiteX32-24115" fmla="*/ 1824205 w 3248648"/>
              <a:gd name="connsiteY32-24116" fmla="*/ 3450826 h 3496775"/>
              <a:gd name="connsiteX33-24117" fmla="*/ 1856370 w 3248648"/>
              <a:gd name="connsiteY33-24118" fmla="*/ 3391091 h 3496775"/>
              <a:gd name="connsiteX34-24119" fmla="*/ 1718521 w 3248648"/>
              <a:gd name="connsiteY34-24120" fmla="*/ 3303786 h 3496775"/>
              <a:gd name="connsiteX35-24121" fmla="*/ 1746091 w 3248648"/>
              <a:gd name="connsiteY35-24122" fmla="*/ 2908619 h 3496775"/>
              <a:gd name="connsiteX36-24123" fmla="*/ 1870155 w 3248648"/>
              <a:gd name="connsiteY36-24124" fmla="*/ 2623730 h 3496775"/>
              <a:gd name="connsiteX37-24125" fmla="*/ 1975840 w 3248648"/>
              <a:gd name="connsiteY37-24126" fmla="*/ 2844289 h 3496775"/>
              <a:gd name="connsiteX38-24127" fmla="*/ 2058549 w 3248648"/>
              <a:gd name="connsiteY38-24128" fmla="*/ 3060253 h 3496775"/>
              <a:gd name="connsiteX39-24129" fmla="*/ 2104499 w 3248648"/>
              <a:gd name="connsiteY39-24130" fmla="*/ 3358926 h 3496775"/>
              <a:gd name="connsiteX40-24131" fmla="*/ 2141259 w 3248648"/>
              <a:gd name="connsiteY40-24132" fmla="*/ 3326761 h 3496775"/>
              <a:gd name="connsiteX41-24133" fmla="*/ 2168828 w 3248648"/>
              <a:gd name="connsiteY41-24134" fmla="*/ 3496775 h 3496775"/>
              <a:gd name="connsiteX42-24135" fmla="*/ 2325058 w 3248648"/>
              <a:gd name="connsiteY42-24136" fmla="*/ 3496775 h 3496775"/>
              <a:gd name="connsiteX43-24137" fmla="*/ 2380197 w 3248648"/>
              <a:gd name="connsiteY43-24138" fmla="*/ 3455421 h 3496775"/>
              <a:gd name="connsiteX44-24139" fmla="*/ 2219373 w 3248648"/>
              <a:gd name="connsiteY44-24140" fmla="*/ 3358926 h 3496775"/>
              <a:gd name="connsiteX45-24141" fmla="*/ 2145854 w 3248648"/>
              <a:gd name="connsiteY45-24142" fmla="*/ 3087823 h 3496775"/>
              <a:gd name="connsiteX46-24143" fmla="*/ 2072334 w 3248648"/>
              <a:gd name="connsiteY46-24144" fmla="*/ 2609945 h 3496775"/>
              <a:gd name="connsiteX47-24145" fmla="*/ 2072334 w 3248648"/>
              <a:gd name="connsiteY47-24146" fmla="*/ 2357222 h 3496775"/>
              <a:gd name="connsiteX48-24147" fmla="*/ 2348033 w 3248648"/>
              <a:gd name="connsiteY48-24148" fmla="*/ 2173423 h 3496775"/>
              <a:gd name="connsiteX49-24149" fmla="*/ 2609946 w 3248648"/>
              <a:gd name="connsiteY49-24150" fmla="*/ 1787445 h 3496775"/>
              <a:gd name="connsiteX50-24151" fmla="*/ 2651301 w 3248648"/>
              <a:gd name="connsiteY50-24152" fmla="*/ 1438227 h 3496775"/>
              <a:gd name="connsiteX51-24153" fmla="*/ 2798340 w 3248648"/>
              <a:gd name="connsiteY51-24154" fmla="*/ 1387682 h 3496775"/>
              <a:gd name="connsiteX52-24155" fmla="*/ 2779960 w 3248648"/>
              <a:gd name="connsiteY52-24156" fmla="*/ 1291187 h 3496775"/>
              <a:gd name="connsiteX53-24157" fmla="*/ 2770770 w 3248648"/>
              <a:gd name="connsiteY53-24158" fmla="*/ 1231453 h 3496775"/>
              <a:gd name="connsiteX54-24159" fmla="*/ 2775365 w 3248648"/>
              <a:gd name="connsiteY54-24160" fmla="*/ 1102793 h 3496775"/>
              <a:gd name="connsiteX55-24161" fmla="*/ 2853480 w 3248648"/>
              <a:gd name="connsiteY55-24162" fmla="*/ 1185503 h 3496775"/>
              <a:gd name="connsiteX56-24163" fmla="*/ 2807530 w 3248648"/>
              <a:gd name="connsiteY56-24164" fmla="*/ 1066034 h 3496775"/>
              <a:gd name="connsiteX57-24165" fmla="*/ 2835100 w 3248648"/>
              <a:gd name="connsiteY57-24166" fmla="*/ 1020084 h 3496775"/>
              <a:gd name="connsiteX58-24167" fmla="*/ 2986734 w 3248648"/>
              <a:gd name="connsiteY58-24168" fmla="*/ 771955 h 3496775"/>
              <a:gd name="connsiteX59-24169" fmla="*/ 2729415 w 3248648"/>
              <a:gd name="connsiteY59-24170" fmla="*/ 868450 h 3496775"/>
              <a:gd name="connsiteX60-24171" fmla="*/ 3074039 w 3248648"/>
              <a:gd name="connsiteY60-24172" fmla="*/ 496257 h 3496775"/>
              <a:gd name="connsiteX61-24173" fmla="*/ 3248648 w 3248648"/>
              <a:gd name="connsiteY61-24174" fmla="*/ 27569 h 3496775"/>
              <a:gd name="connsiteX62-24175" fmla="*/ 3119988 w 3248648"/>
              <a:gd name="connsiteY62-24176" fmla="*/ 312458 h 3496775"/>
              <a:gd name="connsiteX63-24177" fmla="*/ 3074039 w 3248648"/>
              <a:gd name="connsiteY63-24178" fmla="*/ 27569 h 3496775"/>
              <a:gd name="connsiteX64-24179" fmla="*/ 3046469 w 3248648"/>
              <a:gd name="connsiteY64-24180" fmla="*/ 385977 h 3496775"/>
              <a:gd name="connsiteX65-24181" fmla="*/ 2968354 w 3248648"/>
              <a:gd name="connsiteY65-24182" fmla="*/ 464092 h 3496775"/>
              <a:gd name="connsiteX66-24183" fmla="*/ 2844290 w 3248648"/>
              <a:gd name="connsiteY66-24184" fmla="*/ 73519 h 3496775"/>
              <a:gd name="connsiteX67-24185" fmla="*/ 2876455 w 3248648"/>
              <a:gd name="connsiteY67-24186" fmla="*/ 523827 h 3496775"/>
              <a:gd name="connsiteX68-24187" fmla="*/ 2715630 w 3248648"/>
              <a:gd name="connsiteY68-24188" fmla="*/ 730601 h 3496775"/>
              <a:gd name="connsiteX69-24189" fmla="*/ 2660491 w 3248648"/>
              <a:gd name="connsiteY69-24190" fmla="*/ 583561 h 3496775"/>
              <a:gd name="connsiteX70-24191" fmla="*/ 2633832 w 3248648"/>
              <a:gd name="connsiteY70-24192" fmla="*/ 446449 h 3496775"/>
              <a:gd name="connsiteX71-24193" fmla="*/ 2586971 w 3248648"/>
              <a:gd name="connsiteY71-24194" fmla="*/ 643296 h 3496775"/>
              <a:gd name="connsiteX72-24195" fmla="*/ 2650846 w 3248648"/>
              <a:gd name="connsiteY72-24196" fmla="*/ 771218 h 3496775"/>
              <a:gd name="connsiteX73-24197" fmla="*/ 2632922 w 3248648"/>
              <a:gd name="connsiteY73-24198" fmla="*/ 854946 h 3496775"/>
              <a:gd name="connsiteX74-24199" fmla="*/ 2481287 w 3248648"/>
              <a:gd name="connsiteY74-24200" fmla="*/ 854665 h 3496775"/>
              <a:gd name="connsiteX75-24201" fmla="*/ 2393982 w 3248648"/>
              <a:gd name="connsiteY75-24202" fmla="*/ 753575 h 3496775"/>
              <a:gd name="connsiteX76-24203" fmla="*/ 2447929 w 3248648"/>
              <a:gd name="connsiteY76-24204" fmla="*/ 605344 h 3496775"/>
              <a:gd name="connsiteX77-24205" fmla="*/ 2420079 w 3248648"/>
              <a:gd name="connsiteY77-24206" fmla="*/ 458586 h 3496775"/>
              <a:gd name="connsiteX78-24207" fmla="*/ 2330389 w 3248648"/>
              <a:gd name="connsiteY78-24208" fmla="*/ 702575 h 3496775"/>
              <a:gd name="connsiteX79-24209" fmla="*/ 2045501 w 3248648"/>
              <a:gd name="connsiteY79-24210" fmla="*/ 470160 h 3496775"/>
              <a:gd name="connsiteX80-24211" fmla="*/ 2079139 w 3248648"/>
              <a:gd name="connsiteY80-24212" fmla="*/ 379171 h 3496775"/>
              <a:gd name="connsiteX81-24213" fmla="*/ 2305379 w 3248648"/>
              <a:gd name="connsiteY81-24214" fmla="*/ 238764 h 3496775"/>
              <a:gd name="connsiteX82-24215" fmla="*/ 2167863 w 3248648"/>
              <a:gd name="connsiteY82-24216" fmla="*/ 296731 h 3496775"/>
              <a:gd name="connsiteX83-24217" fmla="*/ 2035574 w 3248648"/>
              <a:gd name="connsiteY83-24218" fmla="*/ 307863 h 3496775"/>
              <a:gd name="connsiteX84-24219" fmla="*/ 2047899 w 3248648"/>
              <a:gd name="connsiteY84-24220" fmla="*/ 174099 h 3496775"/>
              <a:gd name="connsiteX85-24221" fmla="*/ 2126456 w 3248648"/>
              <a:gd name="connsiteY85-24222" fmla="*/ 0 h 3496775"/>
              <a:gd name="connsiteX86-24223" fmla="*/ 1966650 w 3248648"/>
              <a:gd name="connsiteY86-24224" fmla="*/ 257318 h 3496775"/>
              <a:gd name="connsiteX87-24225" fmla="*/ 1936870 w 3248648"/>
              <a:gd name="connsiteY87-24226" fmla="*/ 32164 h 3496775"/>
              <a:gd name="connsiteX88-24227" fmla="*/ 1901275 w 3248648"/>
              <a:gd name="connsiteY88-24228" fmla="*/ 208756 h 3496775"/>
              <a:gd name="connsiteX89-24229" fmla="*/ 1931363 w 3248648"/>
              <a:gd name="connsiteY89-24230" fmla="*/ 367315 h 3496775"/>
              <a:gd name="connsiteX90-24231" fmla="*/ 1837294 w 3248648"/>
              <a:gd name="connsiteY90-24232" fmla="*/ 288733 h 3496775"/>
              <a:gd name="connsiteX91-24233" fmla="*/ 1776782 w 3248648"/>
              <a:gd name="connsiteY91-24234" fmla="*/ 138130 h 3496775"/>
              <a:gd name="connsiteX92-24235" fmla="*/ 1812524 w 3248648"/>
              <a:gd name="connsiteY92-24236" fmla="*/ 363351 h 3496775"/>
              <a:gd name="connsiteX93-24237" fmla="*/ 2358415 w 3248648"/>
              <a:gd name="connsiteY93-24238" fmla="*/ 907420 h 3496775"/>
              <a:gd name="connsiteX94-24239" fmla="*/ 2235543 w 3248648"/>
              <a:gd name="connsiteY94-24240" fmla="*/ 830779 h 3496775"/>
              <a:gd name="connsiteX95-24241" fmla="*/ 2065635 w 3248648"/>
              <a:gd name="connsiteY95-24242" fmla="*/ 746314 h 3496775"/>
              <a:gd name="connsiteX96-24243" fmla="*/ 2108531 w 3248648"/>
              <a:gd name="connsiteY96-24244" fmla="*/ 998194 h 3496775"/>
              <a:gd name="connsiteX97-24245" fmla="*/ 2259254 w 3248648"/>
              <a:gd name="connsiteY97-24246" fmla="*/ 1067227 h 3496775"/>
              <a:gd name="connsiteX98-24247" fmla="*/ 2285163 w 3248648"/>
              <a:gd name="connsiteY98-24248" fmla="*/ 1144483 h 3496775"/>
              <a:gd name="connsiteX99-24249" fmla="*/ 2187208 w 3248648"/>
              <a:gd name="connsiteY99-24250" fmla="*/ 1396872 h 3496775"/>
              <a:gd name="connsiteX100-24251" fmla="*/ 1962055 w 3248648"/>
              <a:gd name="connsiteY100-24252" fmla="*/ 1419847 h 3496775"/>
              <a:gd name="connsiteX101-24253" fmla="*/ 1658786 w 3248648"/>
              <a:gd name="connsiteY101-24254" fmla="*/ 1452012 h 3496775"/>
              <a:gd name="connsiteX102-24255" fmla="*/ 514638 w 3248648"/>
              <a:gd name="connsiteY102-24256" fmla="*/ 1433632 h 3496775"/>
              <a:gd name="connsiteX0-24257" fmla="*/ 514638 w 3248648"/>
              <a:gd name="connsiteY0-24258" fmla="*/ 1433632 h 3496775"/>
              <a:gd name="connsiteX1-24259" fmla="*/ 514638 w 3248648"/>
              <a:gd name="connsiteY1-24260" fmla="*/ 1433632 h 3496775"/>
              <a:gd name="connsiteX2-24261" fmla="*/ 202179 w 3248648"/>
              <a:gd name="connsiteY2-24262" fmla="*/ 1603646 h 3496775"/>
              <a:gd name="connsiteX3-24263" fmla="*/ 18380 w 3248648"/>
              <a:gd name="connsiteY3-24264" fmla="*/ 1787445 h 3496775"/>
              <a:gd name="connsiteX4-24265" fmla="*/ 0 w 3248648"/>
              <a:gd name="connsiteY4-24266" fmla="*/ 2063143 h 3496775"/>
              <a:gd name="connsiteX5-24267" fmla="*/ 151635 w 3248648"/>
              <a:gd name="connsiteY5-24268" fmla="*/ 1952864 h 3496775"/>
              <a:gd name="connsiteX6-24269" fmla="*/ 188394 w 3248648"/>
              <a:gd name="connsiteY6-24270" fmla="*/ 2003409 h 3496775"/>
              <a:gd name="connsiteX7-24271" fmla="*/ 202179 w 3248648"/>
              <a:gd name="connsiteY7-24272" fmla="*/ 1856369 h 3496775"/>
              <a:gd name="connsiteX8-24273" fmla="*/ 280294 w 3248648"/>
              <a:gd name="connsiteY8-24274" fmla="*/ 2269917 h 3496775"/>
              <a:gd name="connsiteX9-24275" fmla="*/ 36760 w 3248648"/>
              <a:gd name="connsiteY9-24276" fmla="*/ 2550211 h 3496775"/>
              <a:gd name="connsiteX10-24277" fmla="*/ 45950 w 3248648"/>
              <a:gd name="connsiteY10-24278" fmla="*/ 3363521 h 3496775"/>
              <a:gd name="connsiteX11-24279" fmla="*/ 105685 w 3248648"/>
              <a:gd name="connsiteY11-24280" fmla="*/ 3326761 h 3496775"/>
              <a:gd name="connsiteX12-24281" fmla="*/ 133255 w 3248648"/>
              <a:gd name="connsiteY12-24282" fmla="*/ 3469206 h 3496775"/>
              <a:gd name="connsiteX13-24283" fmla="*/ 298674 w 3248648"/>
              <a:gd name="connsiteY13-24284" fmla="*/ 3464611 h 3496775"/>
              <a:gd name="connsiteX14-24285" fmla="*/ 353813 w 3248648"/>
              <a:gd name="connsiteY14-24286" fmla="*/ 3427851 h 3496775"/>
              <a:gd name="connsiteX15-24287" fmla="*/ 174609 w 3248648"/>
              <a:gd name="connsiteY15-24288" fmla="*/ 3276217 h 3496775"/>
              <a:gd name="connsiteX16-24289" fmla="*/ 170014 w 3248648"/>
              <a:gd name="connsiteY16-24290" fmla="*/ 2720225 h 3496775"/>
              <a:gd name="connsiteX17-24291" fmla="*/ 390573 w 3248648"/>
              <a:gd name="connsiteY17-24292" fmla="*/ 2605350 h 3496775"/>
              <a:gd name="connsiteX18-24293" fmla="*/ 298674 w 3248648"/>
              <a:gd name="connsiteY18-24294" fmla="*/ 2734010 h 3496775"/>
              <a:gd name="connsiteX19-24295" fmla="*/ 680057 w 3248648"/>
              <a:gd name="connsiteY19-24296" fmla="*/ 3294597 h 3496775"/>
              <a:gd name="connsiteX20-24297" fmla="*/ 721411 w 3248648"/>
              <a:gd name="connsiteY20-24298" fmla="*/ 3262432 h 3496775"/>
              <a:gd name="connsiteX21-24299" fmla="*/ 735196 w 3248648"/>
              <a:gd name="connsiteY21-24300" fmla="*/ 3363521 h 3496775"/>
              <a:gd name="connsiteX22-24301" fmla="*/ 928185 w 3248648"/>
              <a:gd name="connsiteY22-24302" fmla="*/ 3363521 h 3496775"/>
              <a:gd name="connsiteX23-24303" fmla="*/ 974135 w 3248648"/>
              <a:gd name="connsiteY23-24304" fmla="*/ 3331356 h 3496775"/>
              <a:gd name="connsiteX24-24305" fmla="*/ 758171 w 3248648"/>
              <a:gd name="connsiteY24-24306" fmla="*/ 3193507 h 3496775"/>
              <a:gd name="connsiteX25-24307" fmla="*/ 510043 w 3248648"/>
              <a:gd name="connsiteY25-24308" fmla="*/ 2821314 h 3496775"/>
              <a:gd name="connsiteX26-24309" fmla="*/ 519233 w 3248648"/>
              <a:gd name="connsiteY26-24310" fmla="*/ 2738605 h 3496775"/>
              <a:gd name="connsiteX27-24311" fmla="*/ 914400 w 3248648"/>
              <a:gd name="connsiteY27-24312" fmla="*/ 2334247 h 3496775"/>
              <a:gd name="connsiteX28-24313" fmla="*/ 1709331 w 3248648"/>
              <a:gd name="connsiteY28-24314" fmla="*/ 2380197 h 3496775"/>
              <a:gd name="connsiteX29-24315" fmla="*/ 1585267 w 3248648"/>
              <a:gd name="connsiteY29-24316" fmla="*/ 3248647 h 3496775"/>
              <a:gd name="connsiteX30-24317" fmla="*/ 1622026 w 3248648"/>
              <a:gd name="connsiteY30-24318" fmla="*/ 3239457 h 3496775"/>
              <a:gd name="connsiteX31-24319" fmla="*/ 1617432 w 3248648"/>
              <a:gd name="connsiteY31-24320" fmla="*/ 3386496 h 3496775"/>
              <a:gd name="connsiteX32-24321" fmla="*/ 1824205 w 3248648"/>
              <a:gd name="connsiteY32-24322" fmla="*/ 3450826 h 3496775"/>
              <a:gd name="connsiteX33-24323" fmla="*/ 1856370 w 3248648"/>
              <a:gd name="connsiteY33-24324" fmla="*/ 3391091 h 3496775"/>
              <a:gd name="connsiteX34-24325" fmla="*/ 1718521 w 3248648"/>
              <a:gd name="connsiteY34-24326" fmla="*/ 3303786 h 3496775"/>
              <a:gd name="connsiteX35-24327" fmla="*/ 1746091 w 3248648"/>
              <a:gd name="connsiteY35-24328" fmla="*/ 2908619 h 3496775"/>
              <a:gd name="connsiteX36-24329" fmla="*/ 1870155 w 3248648"/>
              <a:gd name="connsiteY36-24330" fmla="*/ 2623730 h 3496775"/>
              <a:gd name="connsiteX37-24331" fmla="*/ 1975840 w 3248648"/>
              <a:gd name="connsiteY37-24332" fmla="*/ 2844289 h 3496775"/>
              <a:gd name="connsiteX38-24333" fmla="*/ 2058549 w 3248648"/>
              <a:gd name="connsiteY38-24334" fmla="*/ 3060253 h 3496775"/>
              <a:gd name="connsiteX39-24335" fmla="*/ 2104499 w 3248648"/>
              <a:gd name="connsiteY39-24336" fmla="*/ 3358926 h 3496775"/>
              <a:gd name="connsiteX40-24337" fmla="*/ 2141259 w 3248648"/>
              <a:gd name="connsiteY40-24338" fmla="*/ 3326761 h 3496775"/>
              <a:gd name="connsiteX41-24339" fmla="*/ 2168828 w 3248648"/>
              <a:gd name="connsiteY41-24340" fmla="*/ 3496775 h 3496775"/>
              <a:gd name="connsiteX42-24341" fmla="*/ 2325058 w 3248648"/>
              <a:gd name="connsiteY42-24342" fmla="*/ 3496775 h 3496775"/>
              <a:gd name="connsiteX43-24343" fmla="*/ 2380197 w 3248648"/>
              <a:gd name="connsiteY43-24344" fmla="*/ 3455421 h 3496775"/>
              <a:gd name="connsiteX44-24345" fmla="*/ 2219373 w 3248648"/>
              <a:gd name="connsiteY44-24346" fmla="*/ 3358926 h 3496775"/>
              <a:gd name="connsiteX45-24347" fmla="*/ 2145854 w 3248648"/>
              <a:gd name="connsiteY45-24348" fmla="*/ 3087823 h 3496775"/>
              <a:gd name="connsiteX46-24349" fmla="*/ 2072334 w 3248648"/>
              <a:gd name="connsiteY46-24350" fmla="*/ 2609945 h 3496775"/>
              <a:gd name="connsiteX47-24351" fmla="*/ 2072334 w 3248648"/>
              <a:gd name="connsiteY47-24352" fmla="*/ 2357222 h 3496775"/>
              <a:gd name="connsiteX48-24353" fmla="*/ 2348033 w 3248648"/>
              <a:gd name="connsiteY48-24354" fmla="*/ 2173423 h 3496775"/>
              <a:gd name="connsiteX49-24355" fmla="*/ 2609946 w 3248648"/>
              <a:gd name="connsiteY49-24356" fmla="*/ 1787445 h 3496775"/>
              <a:gd name="connsiteX50-24357" fmla="*/ 2651301 w 3248648"/>
              <a:gd name="connsiteY50-24358" fmla="*/ 1438227 h 3496775"/>
              <a:gd name="connsiteX51-24359" fmla="*/ 2798340 w 3248648"/>
              <a:gd name="connsiteY51-24360" fmla="*/ 1387682 h 3496775"/>
              <a:gd name="connsiteX52-24361" fmla="*/ 2779960 w 3248648"/>
              <a:gd name="connsiteY52-24362" fmla="*/ 1291187 h 3496775"/>
              <a:gd name="connsiteX53-24363" fmla="*/ 2770770 w 3248648"/>
              <a:gd name="connsiteY53-24364" fmla="*/ 1231453 h 3496775"/>
              <a:gd name="connsiteX54-24365" fmla="*/ 2775365 w 3248648"/>
              <a:gd name="connsiteY54-24366" fmla="*/ 1102793 h 3496775"/>
              <a:gd name="connsiteX55-24367" fmla="*/ 2853480 w 3248648"/>
              <a:gd name="connsiteY55-24368" fmla="*/ 1185503 h 3496775"/>
              <a:gd name="connsiteX56-24369" fmla="*/ 2807530 w 3248648"/>
              <a:gd name="connsiteY56-24370" fmla="*/ 1066034 h 3496775"/>
              <a:gd name="connsiteX57-24371" fmla="*/ 2835100 w 3248648"/>
              <a:gd name="connsiteY57-24372" fmla="*/ 1020084 h 3496775"/>
              <a:gd name="connsiteX58-24373" fmla="*/ 2986734 w 3248648"/>
              <a:gd name="connsiteY58-24374" fmla="*/ 771955 h 3496775"/>
              <a:gd name="connsiteX59-24375" fmla="*/ 2729415 w 3248648"/>
              <a:gd name="connsiteY59-24376" fmla="*/ 868450 h 3496775"/>
              <a:gd name="connsiteX60-24377" fmla="*/ 3074039 w 3248648"/>
              <a:gd name="connsiteY60-24378" fmla="*/ 496257 h 3496775"/>
              <a:gd name="connsiteX61-24379" fmla="*/ 3248648 w 3248648"/>
              <a:gd name="connsiteY61-24380" fmla="*/ 27569 h 3496775"/>
              <a:gd name="connsiteX62-24381" fmla="*/ 3119988 w 3248648"/>
              <a:gd name="connsiteY62-24382" fmla="*/ 312458 h 3496775"/>
              <a:gd name="connsiteX63-24383" fmla="*/ 3074039 w 3248648"/>
              <a:gd name="connsiteY63-24384" fmla="*/ 27569 h 3496775"/>
              <a:gd name="connsiteX64-24385" fmla="*/ 3046469 w 3248648"/>
              <a:gd name="connsiteY64-24386" fmla="*/ 385977 h 3496775"/>
              <a:gd name="connsiteX65-24387" fmla="*/ 2968354 w 3248648"/>
              <a:gd name="connsiteY65-24388" fmla="*/ 464092 h 3496775"/>
              <a:gd name="connsiteX66-24389" fmla="*/ 2844290 w 3248648"/>
              <a:gd name="connsiteY66-24390" fmla="*/ 73519 h 3496775"/>
              <a:gd name="connsiteX67-24391" fmla="*/ 2876455 w 3248648"/>
              <a:gd name="connsiteY67-24392" fmla="*/ 523827 h 3496775"/>
              <a:gd name="connsiteX68-24393" fmla="*/ 2715630 w 3248648"/>
              <a:gd name="connsiteY68-24394" fmla="*/ 730601 h 3496775"/>
              <a:gd name="connsiteX69-24395" fmla="*/ 2660491 w 3248648"/>
              <a:gd name="connsiteY69-24396" fmla="*/ 583561 h 3496775"/>
              <a:gd name="connsiteX70-24397" fmla="*/ 2633832 w 3248648"/>
              <a:gd name="connsiteY70-24398" fmla="*/ 446449 h 3496775"/>
              <a:gd name="connsiteX71-24399" fmla="*/ 2586971 w 3248648"/>
              <a:gd name="connsiteY71-24400" fmla="*/ 643296 h 3496775"/>
              <a:gd name="connsiteX72-24401" fmla="*/ 2650846 w 3248648"/>
              <a:gd name="connsiteY72-24402" fmla="*/ 771218 h 3496775"/>
              <a:gd name="connsiteX73-24403" fmla="*/ 2632922 w 3248648"/>
              <a:gd name="connsiteY73-24404" fmla="*/ 854946 h 3496775"/>
              <a:gd name="connsiteX74-24405" fmla="*/ 2481287 w 3248648"/>
              <a:gd name="connsiteY74-24406" fmla="*/ 854665 h 3496775"/>
              <a:gd name="connsiteX75-24407" fmla="*/ 2393982 w 3248648"/>
              <a:gd name="connsiteY75-24408" fmla="*/ 753575 h 3496775"/>
              <a:gd name="connsiteX76-24409" fmla="*/ 2447929 w 3248648"/>
              <a:gd name="connsiteY76-24410" fmla="*/ 605344 h 3496775"/>
              <a:gd name="connsiteX77-24411" fmla="*/ 2420079 w 3248648"/>
              <a:gd name="connsiteY77-24412" fmla="*/ 458586 h 3496775"/>
              <a:gd name="connsiteX78-24413" fmla="*/ 2330389 w 3248648"/>
              <a:gd name="connsiteY78-24414" fmla="*/ 702575 h 3496775"/>
              <a:gd name="connsiteX79-24415" fmla="*/ 2045501 w 3248648"/>
              <a:gd name="connsiteY79-24416" fmla="*/ 470160 h 3496775"/>
              <a:gd name="connsiteX80-24417" fmla="*/ 2079139 w 3248648"/>
              <a:gd name="connsiteY80-24418" fmla="*/ 379171 h 3496775"/>
              <a:gd name="connsiteX81-24419" fmla="*/ 2305379 w 3248648"/>
              <a:gd name="connsiteY81-24420" fmla="*/ 238764 h 3496775"/>
              <a:gd name="connsiteX82-24421" fmla="*/ 2167863 w 3248648"/>
              <a:gd name="connsiteY82-24422" fmla="*/ 296731 h 3496775"/>
              <a:gd name="connsiteX83-24423" fmla="*/ 2035574 w 3248648"/>
              <a:gd name="connsiteY83-24424" fmla="*/ 307863 h 3496775"/>
              <a:gd name="connsiteX84-24425" fmla="*/ 2047899 w 3248648"/>
              <a:gd name="connsiteY84-24426" fmla="*/ 174099 h 3496775"/>
              <a:gd name="connsiteX85-24427" fmla="*/ 2126456 w 3248648"/>
              <a:gd name="connsiteY85-24428" fmla="*/ 0 h 3496775"/>
              <a:gd name="connsiteX86-24429" fmla="*/ 1966650 w 3248648"/>
              <a:gd name="connsiteY86-24430" fmla="*/ 257318 h 3496775"/>
              <a:gd name="connsiteX87-24431" fmla="*/ 1936870 w 3248648"/>
              <a:gd name="connsiteY87-24432" fmla="*/ 32164 h 3496775"/>
              <a:gd name="connsiteX88-24433" fmla="*/ 1901275 w 3248648"/>
              <a:gd name="connsiteY88-24434" fmla="*/ 208756 h 3496775"/>
              <a:gd name="connsiteX89-24435" fmla="*/ 1931363 w 3248648"/>
              <a:gd name="connsiteY89-24436" fmla="*/ 367315 h 3496775"/>
              <a:gd name="connsiteX90-24437" fmla="*/ 1837294 w 3248648"/>
              <a:gd name="connsiteY90-24438" fmla="*/ 288733 h 3496775"/>
              <a:gd name="connsiteX91-24439" fmla="*/ 1776782 w 3248648"/>
              <a:gd name="connsiteY91-24440" fmla="*/ 138130 h 3496775"/>
              <a:gd name="connsiteX92-24441" fmla="*/ 1812524 w 3248648"/>
              <a:gd name="connsiteY92-24442" fmla="*/ 363351 h 3496775"/>
              <a:gd name="connsiteX93-24443" fmla="*/ 2358415 w 3248648"/>
              <a:gd name="connsiteY93-24444" fmla="*/ 907420 h 3496775"/>
              <a:gd name="connsiteX94-24445" fmla="*/ 2235543 w 3248648"/>
              <a:gd name="connsiteY94-24446" fmla="*/ 830779 h 3496775"/>
              <a:gd name="connsiteX95-24447" fmla="*/ 2065635 w 3248648"/>
              <a:gd name="connsiteY95-24448" fmla="*/ 746314 h 3496775"/>
              <a:gd name="connsiteX96-24449" fmla="*/ 2108531 w 3248648"/>
              <a:gd name="connsiteY96-24450" fmla="*/ 998194 h 3496775"/>
              <a:gd name="connsiteX97-24451" fmla="*/ 2259254 w 3248648"/>
              <a:gd name="connsiteY97-24452" fmla="*/ 1067227 h 3496775"/>
              <a:gd name="connsiteX98-24453" fmla="*/ 2285163 w 3248648"/>
              <a:gd name="connsiteY98-24454" fmla="*/ 1144483 h 3496775"/>
              <a:gd name="connsiteX99-24455" fmla="*/ 2187208 w 3248648"/>
              <a:gd name="connsiteY99-24456" fmla="*/ 1396872 h 3496775"/>
              <a:gd name="connsiteX100-24457" fmla="*/ 1962055 w 3248648"/>
              <a:gd name="connsiteY100-24458" fmla="*/ 1419847 h 3496775"/>
              <a:gd name="connsiteX101-24459" fmla="*/ 1658786 w 3248648"/>
              <a:gd name="connsiteY101-24460" fmla="*/ 1452012 h 3496775"/>
              <a:gd name="connsiteX102-24461" fmla="*/ 514638 w 3248648"/>
              <a:gd name="connsiteY102-24462" fmla="*/ 1433632 h 3496775"/>
              <a:gd name="connsiteX0-24463" fmla="*/ 514638 w 3248648"/>
              <a:gd name="connsiteY0-24464" fmla="*/ 1433632 h 3496775"/>
              <a:gd name="connsiteX1-24465" fmla="*/ 514638 w 3248648"/>
              <a:gd name="connsiteY1-24466" fmla="*/ 1433632 h 3496775"/>
              <a:gd name="connsiteX2-24467" fmla="*/ 202179 w 3248648"/>
              <a:gd name="connsiteY2-24468" fmla="*/ 1603646 h 3496775"/>
              <a:gd name="connsiteX3-24469" fmla="*/ 18380 w 3248648"/>
              <a:gd name="connsiteY3-24470" fmla="*/ 1787445 h 3496775"/>
              <a:gd name="connsiteX4-24471" fmla="*/ 0 w 3248648"/>
              <a:gd name="connsiteY4-24472" fmla="*/ 2063143 h 3496775"/>
              <a:gd name="connsiteX5-24473" fmla="*/ 151635 w 3248648"/>
              <a:gd name="connsiteY5-24474" fmla="*/ 1952864 h 3496775"/>
              <a:gd name="connsiteX6-24475" fmla="*/ 188394 w 3248648"/>
              <a:gd name="connsiteY6-24476" fmla="*/ 2003409 h 3496775"/>
              <a:gd name="connsiteX7-24477" fmla="*/ 202179 w 3248648"/>
              <a:gd name="connsiteY7-24478" fmla="*/ 1856369 h 3496775"/>
              <a:gd name="connsiteX8-24479" fmla="*/ 280294 w 3248648"/>
              <a:gd name="connsiteY8-24480" fmla="*/ 2269917 h 3496775"/>
              <a:gd name="connsiteX9-24481" fmla="*/ 36760 w 3248648"/>
              <a:gd name="connsiteY9-24482" fmla="*/ 2550211 h 3496775"/>
              <a:gd name="connsiteX10-24483" fmla="*/ 45950 w 3248648"/>
              <a:gd name="connsiteY10-24484" fmla="*/ 3363521 h 3496775"/>
              <a:gd name="connsiteX11-24485" fmla="*/ 105685 w 3248648"/>
              <a:gd name="connsiteY11-24486" fmla="*/ 3326761 h 3496775"/>
              <a:gd name="connsiteX12-24487" fmla="*/ 133255 w 3248648"/>
              <a:gd name="connsiteY12-24488" fmla="*/ 3469206 h 3496775"/>
              <a:gd name="connsiteX13-24489" fmla="*/ 298674 w 3248648"/>
              <a:gd name="connsiteY13-24490" fmla="*/ 3464611 h 3496775"/>
              <a:gd name="connsiteX14-24491" fmla="*/ 353813 w 3248648"/>
              <a:gd name="connsiteY14-24492" fmla="*/ 3427851 h 3496775"/>
              <a:gd name="connsiteX15-24493" fmla="*/ 174609 w 3248648"/>
              <a:gd name="connsiteY15-24494" fmla="*/ 3276217 h 3496775"/>
              <a:gd name="connsiteX16-24495" fmla="*/ 170014 w 3248648"/>
              <a:gd name="connsiteY16-24496" fmla="*/ 2720225 h 3496775"/>
              <a:gd name="connsiteX17-24497" fmla="*/ 390573 w 3248648"/>
              <a:gd name="connsiteY17-24498" fmla="*/ 2605350 h 3496775"/>
              <a:gd name="connsiteX18-24499" fmla="*/ 298674 w 3248648"/>
              <a:gd name="connsiteY18-24500" fmla="*/ 2734010 h 3496775"/>
              <a:gd name="connsiteX19-24501" fmla="*/ 680057 w 3248648"/>
              <a:gd name="connsiteY19-24502" fmla="*/ 3294597 h 3496775"/>
              <a:gd name="connsiteX20-24503" fmla="*/ 721411 w 3248648"/>
              <a:gd name="connsiteY20-24504" fmla="*/ 3262432 h 3496775"/>
              <a:gd name="connsiteX21-24505" fmla="*/ 735196 w 3248648"/>
              <a:gd name="connsiteY21-24506" fmla="*/ 3363521 h 3496775"/>
              <a:gd name="connsiteX22-24507" fmla="*/ 928185 w 3248648"/>
              <a:gd name="connsiteY22-24508" fmla="*/ 3363521 h 3496775"/>
              <a:gd name="connsiteX23-24509" fmla="*/ 974135 w 3248648"/>
              <a:gd name="connsiteY23-24510" fmla="*/ 3331356 h 3496775"/>
              <a:gd name="connsiteX24-24511" fmla="*/ 758171 w 3248648"/>
              <a:gd name="connsiteY24-24512" fmla="*/ 3193507 h 3496775"/>
              <a:gd name="connsiteX25-24513" fmla="*/ 510043 w 3248648"/>
              <a:gd name="connsiteY25-24514" fmla="*/ 2821314 h 3496775"/>
              <a:gd name="connsiteX26-24515" fmla="*/ 519233 w 3248648"/>
              <a:gd name="connsiteY26-24516" fmla="*/ 2738605 h 3496775"/>
              <a:gd name="connsiteX27-24517" fmla="*/ 914400 w 3248648"/>
              <a:gd name="connsiteY27-24518" fmla="*/ 2334247 h 3496775"/>
              <a:gd name="connsiteX28-24519" fmla="*/ 1709331 w 3248648"/>
              <a:gd name="connsiteY28-24520" fmla="*/ 2380197 h 3496775"/>
              <a:gd name="connsiteX29-24521" fmla="*/ 1585267 w 3248648"/>
              <a:gd name="connsiteY29-24522" fmla="*/ 3248647 h 3496775"/>
              <a:gd name="connsiteX30-24523" fmla="*/ 1622026 w 3248648"/>
              <a:gd name="connsiteY30-24524" fmla="*/ 3239457 h 3496775"/>
              <a:gd name="connsiteX31-24525" fmla="*/ 1617432 w 3248648"/>
              <a:gd name="connsiteY31-24526" fmla="*/ 3386496 h 3496775"/>
              <a:gd name="connsiteX32-24527" fmla="*/ 1824205 w 3248648"/>
              <a:gd name="connsiteY32-24528" fmla="*/ 3450826 h 3496775"/>
              <a:gd name="connsiteX33-24529" fmla="*/ 1856370 w 3248648"/>
              <a:gd name="connsiteY33-24530" fmla="*/ 3391091 h 3496775"/>
              <a:gd name="connsiteX34-24531" fmla="*/ 1718521 w 3248648"/>
              <a:gd name="connsiteY34-24532" fmla="*/ 3303786 h 3496775"/>
              <a:gd name="connsiteX35-24533" fmla="*/ 1746091 w 3248648"/>
              <a:gd name="connsiteY35-24534" fmla="*/ 2908619 h 3496775"/>
              <a:gd name="connsiteX36-24535" fmla="*/ 1870155 w 3248648"/>
              <a:gd name="connsiteY36-24536" fmla="*/ 2623730 h 3496775"/>
              <a:gd name="connsiteX37-24537" fmla="*/ 1975840 w 3248648"/>
              <a:gd name="connsiteY37-24538" fmla="*/ 2844289 h 3496775"/>
              <a:gd name="connsiteX38-24539" fmla="*/ 2058549 w 3248648"/>
              <a:gd name="connsiteY38-24540" fmla="*/ 3060253 h 3496775"/>
              <a:gd name="connsiteX39-24541" fmla="*/ 2104499 w 3248648"/>
              <a:gd name="connsiteY39-24542" fmla="*/ 3358926 h 3496775"/>
              <a:gd name="connsiteX40-24543" fmla="*/ 2141259 w 3248648"/>
              <a:gd name="connsiteY40-24544" fmla="*/ 3326761 h 3496775"/>
              <a:gd name="connsiteX41-24545" fmla="*/ 2168828 w 3248648"/>
              <a:gd name="connsiteY41-24546" fmla="*/ 3496775 h 3496775"/>
              <a:gd name="connsiteX42-24547" fmla="*/ 2325058 w 3248648"/>
              <a:gd name="connsiteY42-24548" fmla="*/ 3496775 h 3496775"/>
              <a:gd name="connsiteX43-24549" fmla="*/ 2380197 w 3248648"/>
              <a:gd name="connsiteY43-24550" fmla="*/ 3455421 h 3496775"/>
              <a:gd name="connsiteX44-24551" fmla="*/ 2219373 w 3248648"/>
              <a:gd name="connsiteY44-24552" fmla="*/ 3358926 h 3496775"/>
              <a:gd name="connsiteX45-24553" fmla="*/ 2145854 w 3248648"/>
              <a:gd name="connsiteY45-24554" fmla="*/ 3087823 h 3496775"/>
              <a:gd name="connsiteX46-24555" fmla="*/ 2072334 w 3248648"/>
              <a:gd name="connsiteY46-24556" fmla="*/ 2609945 h 3496775"/>
              <a:gd name="connsiteX47-24557" fmla="*/ 2072334 w 3248648"/>
              <a:gd name="connsiteY47-24558" fmla="*/ 2357222 h 3496775"/>
              <a:gd name="connsiteX48-24559" fmla="*/ 2348033 w 3248648"/>
              <a:gd name="connsiteY48-24560" fmla="*/ 2173423 h 3496775"/>
              <a:gd name="connsiteX49-24561" fmla="*/ 2609946 w 3248648"/>
              <a:gd name="connsiteY49-24562" fmla="*/ 1787445 h 3496775"/>
              <a:gd name="connsiteX50-24563" fmla="*/ 2651301 w 3248648"/>
              <a:gd name="connsiteY50-24564" fmla="*/ 1438227 h 3496775"/>
              <a:gd name="connsiteX51-24565" fmla="*/ 2798340 w 3248648"/>
              <a:gd name="connsiteY51-24566" fmla="*/ 1387682 h 3496775"/>
              <a:gd name="connsiteX52-24567" fmla="*/ 2779960 w 3248648"/>
              <a:gd name="connsiteY52-24568" fmla="*/ 1291187 h 3496775"/>
              <a:gd name="connsiteX53-24569" fmla="*/ 2770770 w 3248648"/>
              <a:gd name="connsiteY53-24570" fmla="*/ 1231453 h 3496775"/>
              <a:gd name="connsiteX54-24571" fmla="*/ 2775365 w 3248648"/>
              <a:gd name="connsiteY54-24572" fmla="*/ 1102793 h 3496775"/>
              <a:gd name="connsiteX55-24573" fmla="*/ 2853480 w 3248648"/>
              <a:gd name="connsiteY55-24574" fmla="*/ 1185503 h 3496775"/>
              <a:gd name="connsiteX56-24575" fmla="*/ 2807530 w 3248648"/>
              <a:gd name="connsiteY56-24576" fmla="*/ 1066034 h 3496775"/>
              <a:gd name="connsiteX57-24577" fmla="*/ 2835100 w 3248648"/>
              <a:gd name="connsiteY57-24578" fmla="*/ 1020084 h 3496775"/>
              <a:gd name="connsiteX58-24579" fmla="*/ 2986734 w 3248648"/>
              <a:gd name="connsiteY58-24580" fmla="*/ 771955 h 3496775"/>
              <a:gd name="connsiteX59-24581" fmla="*/ 2729415 w 3248648"/>
              <a:gd name="connsiteY59-24582" fmla="*/ 868450 h 3496775"/>
              <a:gd name="connsiteX60-24583" fmla="*/ 3074039 w 3248648"/>
              <a:gd name="connsiteY60-24584" fmla="*/ 496257 h 3496775"/>
              <a:gd name="connsiteX61-24585" fmla="*/ 3248648 w 3248648"/>
              <a:gd name="connsiteY61-24586" fmla="*/ 27569 h 3496775"/>
              <a:gd name="connsiteX62-24587" fmla="*/ 3119988 w 3248648"/>
              <a:gd name="connsiteY62-24588" fmla="*/ 312458 h 3496775"/>
              <a:gd name="connsiteX63-24589" fmla="*/ 3074039 w 3248648"/>
              <a:gd name="connsiteY63-24590" fmla="*/ 27569 h 3496775"/>
              <a:gd name="connsiteX64-24591" fmla="*/ 3046469 w 3248648"/>
              <a:gd name="connsiteY64-24592" fmla="*/ 385977 h 3496775"/>
              <a:gd name="connsiteX65-24593" fmla="*/ 2968354 w 3248648"/>
              <a:gd name="connsiteY65-24594" fmla="*/ 464092 h 3496775"/>
              <a:gd name="connsiteX66-24595" fmla="*/ 2844290 w 3248648"/>
              <a:gd name="connsiteY66-24596" fmla="*/ 73519 h 3496775"/>
              <a:gd name="connsiteX67-24597" fmla="*/ 2876455 w 3248648"/>
              <a:gd name="connsiteY67-24598" fmla="*/ 523827 h 3496775"/>
              <a:gd name="connsiteX68-24599" fmla="*/ 2715630 w 3248648"/>
              <a:gd name="connsiteY68-24600" fmla="*/ 730601 h 3496775"/>
              <a:gd name="connsiteX69-24601" fmla="*/ 2649828 w 3248648"/>
              <a:gd name="connsiteY69-24602" fmla="*/ 620884 h 3496775"/>
              <a:gd name="connsiteX70-24603" fmla="*/ 2633832 w 3248648"/>
              <a:gd name="connsiteY70-24604" fmla="*/ 446449 h 3496775"/>
              <a:gd name="connsiteX71-24605" fmla="*/ 2586971 w 3248648"/>
              <a:gd name="connsiteY71-24606" fmla="*/ 643296 h 3496775"/>
              <a:gd name="connsiteX72-24607" fmla="*/ 2650846 w 3248648"/>
              <a:gd name="connsiteY72-24608" fmla="*/ 771218 h 3496775"/>
              <a:gd name="connsiteX73-24609" fmla="*/ 2632922 w 3248648"/>
              <a:gd name="connsiteY73-24610" fmla="*/ 854946 h 3496775"/>
              <a:gd name="connsiteX74-24611" fmla="*/ 2481287 w 3248648"/>
              <a:gd name="connsiteY74-24612" fmla="*/ 854665 h 3496775"/>
              <a:gd name="connsiteX75-24613" fmla="*/ 2393982 w 3248648"/>
              <a:gd name="connsiteY75-24614" fmla="*/ 753575 h 3496775"/>
              <a:gd name="connsiteX76-24615" fmla="*/ 2447929 w 3248648"/>
              <a:gd name="connsiteY76-24616" fmla="*/ 605344 h 3496775"/>
              <a:gd name="connsiteX77-24617" fmla="*/ 2420079 w 3248648"/>
              <a:gd name="connsiteY77-24618" fmla="*/ 458586 h 3496775"/>
              <a:gd name="connsiteX78-24619" fmla="*/ 2330389 w 3248648"/>
              <a:gd name="connsiteY78-24620" fmla="*/ 702575 h 3496775"/>
              <a:gd name="connsiteX79-24621" fmla="*/ 2045501 w 3248648"/>
              <a:gd name="connsiteY79-24622" fmla="*/ 470160 h 3496775"/>
              <a:gd name="connsiteX80-24623" fmla="*/ 2079139 w 3248648"/>
              <a:gd name="connsiteY80-24624" fmla="*/ 379171 h 3496775"/>
              <a:gd name="connsiteX81-24625" fmla="*/ 2305379 w 3248648"/>
              <a:gd name="connsiteY81-24626" fmla="*/ 238764 h 3496775"/>
              <a:gd name="connsiteX82-24627" fmla="*/ 2167863 w 3248648"/>
              <a:gd name="connsiteY82-24628" fmla="*/ 296731 h 3496775"/>
              <a:gd name="connsiteX83-24629" fmla="*/ 2035574 w 3248648"/>
              <a:gd name="connsiteY83-24630" fmla="*/ 307863 h 3496775"/>
              <a:gd name="connsiteX84-24631" fmla="*/ 2047899 w 3248648"/>
              <a:gd name="connsiteY84-24632" fmla="*/ 174099 h 3496775"/>
              <a:gd name="connsiteX85-24633" fmla="*/ 2126456 w 3248648"/>
              <a:gd name="connsiteY85-24634" fmla="*/ 0 h 3496775"/>
              <a:gd name="connsiteX86-24635" fmla="*/ 1966650 w 3248648"/>
              <a:gd name="connsiteY86-24636" fmla="*/ 257318 h 3496775"/>
              <a:gd name="connsiteX87-24637" fmla="*/ 1936870 w 3248648"/>
              <a:gd name="connsiteY87-24638" fmla="*/ 32164 h 3496775"/>
              <a:gd name="connsiteX88-24639" fmla="*/ 1901275 w 3248648"/>
              <a:gd name="connsiteY88-24640" fmla="*/ 208756 h 3496775"/>
              <a:gd name="connsiteX89-24641" fmla="*/ 1931363 w 3248648"/>
              <a:gd name="connsiteY89-24642" fmla="*/ 367315 h 3496775"/>
              <a:gd name="connsiteX90-24643" fmla="*/ 1837294 w 3248648"/>
              <a:gd name="connsiteY90-24644" fmla="*/ 288733 h 3496775"/>
              <a:gd name="connsiteX91-24645" fmla="*/ 1776782 w 3248648"/>
              <a:gd name="connsiteY91-24646" fmla="*/ 138130 h 3496775"/>
              <a:gd name="connsiteX92-24647" fmla="*/ 1812524 w 3248648"/>
              <a:gd name="connsiteY92-24648" fmla="*/ 363351 h 3496775"/>
              <a:gd name="connsiteX93-24649" fmla="*/ 2358415 w 3248648"/>
              <a:gd name="connsiteY93-24650" fmla="*/ 907420 h 3496775"/>
              <a:gd name="connsiteX94-24651" fmla="*/ 2235543 w 3248648"/>
              <a:gd name="connsiteY94-24652" fmla="*/ 830779 h 3496775"/>
              <a:gd name="connsiteX95-24653" fmla="*/ 2065635 w 3248648"/>
              <a:gd name="connsiteY95-24654" fmla="*/ 746314 h 3496775"/>
              <a:gd name="connsiteX96-24655" fmla="*/ 2108531 w 3248648"/>
              <a:gd name="connsiteY96-24656" fmla="*/ 998194 h 3496775"/>
              <a:gd name="connsiteX97-24657" fmla="*/ 2259254 w 3248648"/>
              <a:gd name="connsiteY97-24658" fmla="*/ 1067227 h 3496775"/>
              <a:gd name="connsiteX98-24659" fmla="*/ 2285163 w 3248648"/>
              <a:gd name="connsiteY98-24660" fmla="*/ 1144483 h 3496775"/>
              <a:gd name="connsiteX99-24661" fmla="*/ 2187208 w 3248648"/>
              <a:gd name="connsiteY99-24662" fmla="*/ 1396872 h 3496775"/>
              <a:gd name="connsiteX100-24663" fmla="*/ 1962055 w 3248648"/>
              <a:gd name="connsiteY100-24664" fmla="*/ 1419847 h 3496775"/>
              <a:gd name="connsiteX101-24665" fmla="*/ 1658786 w 3248648"/>
              <a:gd name="connsiteY101-24666" fmla="*/ 1452012 h 3496775"/>
              <a:gd name="connsiteX102-24667" fmla="*/ 514638 w 3248648"/>
              <a:gd name="connsiteY102-24668" fmla="*/ 1433632 h 3496775"/>
              <a:gd name="connsiteX0-24669" fmla="*/ 514638 w 3248648"/>
              <a:gd name="connsiteY0-24670" fmla="*/ 1433632 h 3496775"/>
              <a:gd name="connsiteX1-24671" fmla="*/ 514638 w 3248648"/>
              <a:gd name="connsiteY1-24672" fmla="*/ 1433632 h 3496775"/>
              <a:gd name="connsiteX2-24673" fmla="*/ 202179 w 3248648"/>
              <a:gd name="connsiteY2-24674" fmla="*/ 1603646 h 3496775"/>
              <a:gd name="connsiteX3-24675" fmla="*/ 18380 w 3248648"/>
              <a:gd name="connsiteY3-24676" fmla="*/ 1787445 h 3496775"/>
              <a:gd name="connsiteX4-24677" fmla="*/ 0 w 3248648"/>
              <a:gd name="connsiteY4-24678" fmla="*/ 2063143 h 3496775"/>
              <a:gd name="connsiteX5-24679" fmla="*/ 151635 w 3248648"/>
              <a:gd name="connsiteY5-24680" fmla="*/ 1952864 h 3496775"/>
              <a:gd name="connsiteX6-24681" fmla="*/ 188394 w 3248648"/>
              <a:gd name="connsiteY6-24682" fmla="*/ 2003409 h 3496775"/>
              <a:gd name="connsiteX7-24683" fmla="*/ 202179 w 3248648"/>
              <a:gd name="connsiteY7-24684" fmla="*/ 1856369 h 3496775"/>
              <a:gd name="connsiteX8-24685" fmla="*/ 280294 w 3248648"/>
              <a:gd name="connsiteY8-24686" fmla="*/ 2269917 h 3496775"/>
              <a:gd name="connsiteX9-24687" fmla="*/ 36760 w 3248648"/>
              <a:gd name="connsiteY9-24688" fmla="*/ 2550211 h 3496775"/>
              <a:gd name="connsiteX10-24689" fmla="*/ 45950 w 3248648"/>
              <a:gd name="connsiteY10-24690" fmla="*/ 3363521 h 3496775"/>
              <a:gd name="connsiteX11-24691" fmla="*/ 105685 w 3248648"/>
              <a:gd name="connsiteY11-24692" fmla="*/ 3326761 h 3496775"/>
              <a:gd name="connsiteX12-24693" fmla="*/ 133255 w 3248648"/>
              <a:gd name="connsiteY12-24694" fmla="*/ 3469206 h 3496775"/>
              <a:gd name="connsiteX13-24695" fmla="*/ 298674 w 3248648"/>
              <a:gd name="connsiteY13-24696" fmla="*/ 3464611 h 3496775"/>
              <a:gd name="connsiteX14-24697" fmla="*/ 353813 w 3248648"/>
              <a:gd name="connsiteY14-24698" fmla="*/ 3427851 h 3496775"/>
              <a:gd name="connsiteX15-24699" fmla="*/ 174609 w 3248648"/>
              <a:gd name="connsiteY15-24700" fmla="*/ 3276217 h 3496775"/>
              <a:gd name="connsiteX16-24701" fmla="*/ 170014 w 3248648"/>
              <a:gd name="connsiteY16-24702" fmla="*/ 2720225 h 3496775"/>
              <a:gd name="connsiteX17-24703" fmla="*/ 390573 w 3248648"/>
              <a:gd name="connsiteY17-24704" fmla="*/ 2605350 h 3496775"/>
              <a:gd name="connsiteX18-24705" fmla="*/ 298674 w 3248648"/>
              <a:gd name="connsiteY18-24706" fmla="*/ 2734010 h 3496775"/>
              <a:gd name="connsiteX19-24707" fmla="*/ 680057 w 3248648"/>
              <a:gd name="connsiteY19-24708" fmla="*/ 3294597 h 3496775"/>
              <a:gd name="connsiteX20-24709" fmla="*/ 721411 w 3248648"/>
              <a:gd name="connsiteY20-24710" fmla="*/ 3262432 h 3496775"/>
              <a:gd name="connsiteX21-24711" fmla="*/ 735196 w 3248648"/>
              <a:gd name="connsiteY21-24712" fmla="*/ 3363521 h 3496775"/>
              <a:gd name="connsiteX22-24713" fmla="*/ 928185 w 3248648"/>
              <a:gd name="connsiteY22-24714" fmla="*/ 3363521 h 3496775"/>
              <a:gd name="connsiteX23-24715" fmla="*/ 974135 w 3248648"/>
              <a:gd name="connsiteY23-24716" fmla="*/ 3331356 h 3496775"/>
              <a:gd name="connsiteX24-24717" fmla="*/ 758171 w 3248648"/>
              <a:gd name="connsiteY24-24718" fmla="*/ 3193507 h 3496775"/>
              <a:gd name="connsiteX25-24719" fmla="*/ 510043 w 3248648"/>
              <a:gd name="connsiteY25-24720" fmla="*/ 2821314 h 3496775"/>
              <a:gd name="connsiteX26-24721" fmla="*/ 519233 w 3248648"/>
              <a:gd name="connsiteY26-24722" fmla="*/ 2738605 h 3496775"/>
              <a:gd name="connsiteX27-24723" fmla="*/ 914400 w 3248648"/>
              <a:gd name="connsiteY27-24724" fmla="*/ 2334247 h 3496775"/>
              <a:gd name="connsiteX28-24725" fmla="*/ 1709331 w 3248648"/>
              <a:gd name="connsiteY28-24726" fmla="*/ 2380197 h 3496775"/>
              <a:gd name="connsiteX29-24727" fmla="*/ 1585267 w 3248648"/>
              <a:gd name="connsiteY29-24728" fmla="*/ 3248647 h 3496775"/>
              <a:gd name="connsiteX30-24729" fmla="*/ 1622026 w 3248648"/>
              <a:gd name="connsiteY30-24730" fmla="*/ 3239457 h 3496775"/>
              <a:gd name="connsiteX31-24731" fmla="*/ 1617432 w 3248648"/>
              <a:gd name="connsiteY31-24732" fmla="*/ 3386496 h 3496775"/>
              <a:gd name="connsiteX32-24733" fmla="*/ 1824205 w 3248648"/>
              <a:gd name="connsiteY32-24734" fmla="*/ 3450826 h 3496775"/>
              <a:gd name="connsiteX33-24735" fmla="*/ 1856370 w 3248648"/>
              <a:gd name="connsiteY33-24736" fmla="*/ 3391091 h 3496775"/>
              <a:gd name="connsiteX34-24737" fmla="*/ 1718521 w 3248648"/>
              <a:gd name="connsiteY34-24738" fmla="*/ 3303786 h 3496775"/>
              <a:gd name="connsiteX35-24739" fmla="*/ 1746091 w 3248648"/>
              <a:gd name="connsiteY35-24740" fmla="*/ 2908619 h 3496775"/>
              <a:gd name="connsiteX36-24741" fmla="*/ 1870155 w 3248648"/>
              <a:gd name="connsiteY36-24742" fmla="*/ 2623730 h 3496775"/>
              <a:gd name="connsiteX37-24743" fmla="*/ 1975840 w 3248648"/>
              <a:gd name="connsiteY37-24744" fmla="*/ 2844289 h 3496775"/>
              <a:gd name="connsiteX38-24745" fmla="*/ 2058549 w 3248648"/>
              <a:gd name="connsiteY38-24746" fmla="*/ 3060253 h 3496775"/>
              <a:gd name="connsiteX39-24747" fmla="*/ 2104499 w 3248648"/>
              <a:gd name="connsiteY39-24748" fmla="*/ 3358926 h 3496775"/>
              <a:gd name="connsiteX40-24749" fmla="*/ 2141259 w 3248648"/>
              <a:gd name="connsiteY40-24750" fmla="*/ 3326761 h 3496775"/>
              <a:gd name="connsiteX41-24751" fmla="*/ 2168828 w 3248648"/>
              <a:gd name="connsiteY41-24752" fmla="*/ 3496775 h 3496775"/>
              <a:gd name="connsiteX42-24753" fmla="*/ 2325058 w 3248648"/>
              <a:gd name="connsiteY42-24754" fmla="*/ 3496775 h 3496775"/>
              <a:gd name="connsiteX43-24755" fmla="*/ 2380197 w 3248648"/>
              <a:gd name="connsiteY43-24756" fmla="*/ 3455421 h 3496775"/>
              <a:gd name="connsiteX44-24757" fmla="*/ 2219373 w 3248648"/>
              <a:gd name="connsiteY44-24758" fmla="*/ 3358926 h 3496775"/>
              <a:gd name="connsiteX45-24759" fmla="*/ 2145854 w 3248648"/>
              <a:gd name="connsiteY45-24760" fmla="*/ 3087823 h 3496775"/>
              <a:gd name="connsiteX46-24761" fmla="*/ 2072334 w 3248648"/>
              <a:gd name="connsiteY46-24762" fmla="*/ 2609945 h 3496775"/>
              <a:gd name="connsiteX47-24763" fmla="*/ 2072334 w 3248648"/>
              <a:gd name="connsiteY47-24764" fmla="*/ 2357222 h 3496775"/>
              <a:gd name="connsiteX48-24765" fmla="*/ 2348033 w 3248648"/>
              <a:gd name="connsiteY48-24766" fmla="*/ 2173423 h 3496775"/>
              <a:gd name="connsiteX49-24767" fmla="*/ 2609946 w 3248648"/>
              <a:gd name="connsiteY49-24768" fmla="*/ 1787445 h 3496775"/>
              <a:gd name="connsiteX50-24769" fmla="*/ 2651301 w 3248648"/>
              <a:gd name="connsiteY50-24770" fmla="*/ 1438227 h 3496775"/>
              <a:gd name="connsiteX51-24771" fmla="*/ 2798340 w 3248648"/>
              <a:gd name="connsiteY51-24772" fmla="*/ 1387682 h 3496775"/>
              <a:gd name="connsiteX52-24773" fmla="*/ 2779960 w 3248648"/>
              <a:gd name="connsiteY52-24774" fmla="*/ 1291187 h 3496775"/>
              <a:gd name="connsiteX53-24775" fmla="*/ 2770770 w 3248648"/>
              <a:gd name="connsiteY53-24776" fmla="*/ 1231453 h 3496775"/>
              <a:gd name="connsiteX54-24777" fmla="*/ 2775365 w 3248648"/>
              <a:gd name="connsiteY54-24778" fmla="*/ 1102793 h 3496775"/>
              <a:gd name="connsiteX55-24779" fmla="*/ 2853480 w 3248648"/>
              <a:gd name="connsiteY55-24780" fmla="*/ 1185503 h 3496775"/>
              <a:gd name="connsiteX56-24781" fmla="*/ 2807530 w 3248648"/>
              <a:gd name="connsiteY56-24782" fmla="*/ 1066034 h 3496775"/>
              <a:gd name="connsiteX57-24783" fmla="*/ 2835100 w 3248648"/>
              <a:gd name="connsiteY57-24784" fmla="*/ 1020084 h 3496775"/>
              <a:gd name="connsiteX58-24785" fmla="*/ 2986734 w 3248648"/>
              <a:gd name="connsiteY58-24786" fmla="*/ 771955 h 3496775"/>
              <a:gd name="connsiteX59-24787" fmla="*/ 2729415 w 3248648"/>
              <a:gd name="connsiteY59-24788" fmla="*/ 868450 h 3496775"/>
              <a:gd name="connsiteX60-24789" fmla="*/ 3074039 w 3248648"/>
              <a:gd name="connsiteY60-24790" fmla="*/ 496257 h 3496775"/>
              <a:gd name="connsiteX61-24791" fmla="*/ 3248648 w 3248648"/>
              <a:gd name="connsiteY61-24792" fmla="*/ 27569 h 3496775"/>
              <a:gd name="connsiteX62-24793" fmla="*/ 3119988 w 3248648"/>
              <a:gd name="connsiteY62-24794" fmla="*/ 312458 h 3496775"/>
              <a:gd name="connsiteX63-24795" fmla="*/ 3074039 w 3248648"/>
              <a:gd name="connsiteY63-24796" fmla="*/ 27569 h 3496775"/>
              <a:gd name="connsiteX64-24797" fmla="*/ 3046469 w 3248648"/>
              <a:gd name="connsiteY64-24798" fmla="*/ 385977 h 3496775"/>
              <a:gd name="connsiteX65-24799" fmla="*/ 2968354 w 3248648"/>
              <a:gd name="connsiteY65-24800" fmla="*/ 464092 h 3496775"/>
              <a:gd name="connsiteX66-24801" fmla="*/ 2844290 w 3248648"/>
              <a:gd name="connsiteY66-24802" fmla="*/ 73519 h 3496775"/>
              <a:gd name="connsiteX67-24803" fmla="*/ 2876455 w 3248648"/>
              <a:gd name="connsiteY67-24804" fmla="*/ 523827 h 3496775"/>
              <a:gd name="connsiteX68-24805" fmla="*/ 2715630 w 3248648"/>
              <a:gd name="connsiteY68-24806" fmla="*/ 730601 h 3496775"/>
              <a:gd name="connsiteX69-24807" fmla="*/ 2649828 w 3248648"/>
              <a:gd name="connsiteY69-24808" fmla="*/ 620884 h 3496775"/>
              <a:gd name="connsiteX70-24809" fmla="*/ 2633832 w 3248648"/>
              <a:gd name="connsiteY70-24810" fmla="*/ 446449 h 3496775"/>
              <a:gd name="connsiteX71-24811" fmla="*/ 2586971 w 3248648"/>
              <a:gd name="connsiteY71-24812" fmla="*/ 643296 h 3496775"/>
              <a:gd name="connsiteX72-24813" fmla="*/ 2650846 w 3248648"/>
              <a:gd name="connsiteY72-24814" fmla="*/ 771218 h 3496775"/>
              <a:gd name="connsiteX73-24815" fmla="*/ 2632922 w 3248648"/>
              <a:gd name="connsiteY73-24816" fmla="*/ 854946 h 3496775"/>
              <a:gd name="connsiteX74-24817" fmla="*/ 2481287 w 3248648"/>
              <a:gd name="connsiteY74-24818" fmla="*/ 854665 h 3496775"/>
              <a:gd name="connsiteX75-24819" fmla="*/ 2393982 w 3248648"/>
              <a:gd name="connsiteY75-24820" fmla="*/ 753575 h 3496775"/>
              <a:gd name="connsiteX76-24821" fmla="*/ 2447929 w 3248648"/>
              <a:gd name="connsiteY76-24822" fmla="*/ 605344 h 3496775"/>
              <a:gd name="connsiteX77-24823" fmla="*/ 2420079 w 3248648"/>
              <a:gd name="connsiteY77-24824" fmla="*/ 458586 h 3496775"/>
              <a:gd name="connsiteX78-24825" fmla="*/ 2330389 w 3248648"/>
              <a:gd name="connsiteY78-24826" fmla="*/ 702575 h 3496775"/>
              <a:gd name="connsiteX79-24827" fmla="*/ 2045501 w 3248648"/>
              <a:gd name="connsiteY79-24828" fmla="*/ 470160 h 3496775"/>
              <a:gd name="connsiteX80-24829" fmla="*/ 2079139 w 3248648"/>
              <a:gd name="connsiteY80-24830" fmla="*/ 379171 h 3496775"/>
              <a:gd name="connsiteX81-24831" fmla="*/ 2305379 w 3248648"/>
              <a:gd name="connsiteY81-24832" fmla="*/ 238764 h 3496775"/>
              <a:gd name="connsiteX82-24833" fmla="*/ 2167863 w 3248648"/>
              <a:gd name="connsiteY82-24834" fmla="*/ 296731 h 3496775"/>
              <a:gd name="connsiteX83-24835" fmla="*/ 2035574 w 3248648"/>
              <a:gd name="connsiteY83-24836" fmla="*/ 307863 h 3496775"/>
              <a:gd name="connsiteX84-24837" fmla="*/ 2047899 w 3248648"/>
              <a:gd name="connsiteY84-24838" fmla="*/ 174099 h 3496775"/>
              <a:gd name="connsiteX85-24839" fmla="*/ 2126456 w 3248648"/>
              <a:gd name="connsiteY85-24840" fmla="*/ 0 h 3496775"/>
              <a:gd name="connsiteX86-24841" fmla="*/ 1966650 w 3248648"/>
              <a:gd name="connsiteY86-24842" fmla="*/ 257318 h 3496775"/>
              <a:gd name="connsiteX87-24843" fmla="*/ 1936870 w 3248648"/>
              <a:gd name="connsiteY87-24844" fmla="*/ 32164 h 3496775"/>
              <a:gd name="connsiteX88-24845" fmla="*/ 1901275 w 3248648"/>
              <a:gd name="connsiteY88-24846" fmla="*/ 208756 h 3496775"/>
              <a:gd name="connsiteX89-24847" fmla="*/ 1931363 w 3248648"/>
              <a:gd name="connsiteY89-24848" fmla="*/ 367315 h 3496775"/>
              <a:gd name="connsiteX90-24849" fmla="*/ 1837294 w 3248648"/>
              <a:gd name="connsiteY90-24850" fmla="*/ 288733 h 3496775"/>
              <a:gd name="connsiteX91-24851" fmla="*/ 1776782 w 3248648"/>
              <a:gd name="connsiteY91-24852" fmla="*/ 138130 h 3496775"/>
              <a:gd name="connsiteX92-24853" fmla="*/ 1812524 w 3248648"/>
              <a:gd name="connsiteY92-24854" fmla="*/ 363351 h 3496775"/>
              <a:gd name="connsiteX93-24855" fmla="*/ 2358415 w 3248648"/>
              <a:gd name="connsiteY93-24856" fmla="*/ 907420 h 3496775"/>
              <a:gd name="connsiteX94-24857" fmla="*/ 2235543 w 3248648"/>
              <a:gd name="connsiteY94-24858" fmla="*/ 830779 h 3496775"/>
              <a:gd name="connsiteX95-24859" fmla="*/ 2065635 w 3248648"/>
              <a:gd name="connsiteY95-24860" fmla="*/ 746314 h 3496775"/>
              <a:gd name="connsiteX96-24861" fmla="*/ 2108531 w 3248648"/>
              <a:gd name="connsiteY96-24862" fmla="*/ 998194 h 3496775"/>
              <a:gd name="connsiteX97-24863" fmla="*/ 2259254 w 3248648"/>
              <a:gd name="connsiteY97-24864" fmla="*/ 1067227 h 3496775"/>
              <a:gd name="connsiteX98-24865" fmla="*/ 2285163 w 3248648"/>
              <a:gd name="connsiteY98-24866" fmla="*/ 1144483 h 3496775"/>
              <a:gd name="connsiteX99-24867" fmla="*/ 2187208 w 3248648"/>
              <a:gd name="connsiteY99-24868" fmla="*/ 1396872 h 3496775"/>
              <a:gd name="connsiteX100-24869" fmla="*/ 1962055 w 3248648"/>
              <a:gd name="connsiteY100-24870" fmla="*/ 1419847 h 3496775"/>
              <a:gd name="connsiteX101-24871" fmla="*/ 1658786 w 3248648"/>
              <a:gd name="connsiteY101-24872" fmla="*/ 1452012 h 3496775"/>
              <a:gd name="connsiteX102-24873" fmla="*/ 514638 w 3248648"/>
              <a:gd name="connsiteY102-24874" fmla="*/ 1433632 h 3496775"/>
              <a:gd name="connsiteX0-24875" fmla="*/ 514638 w 3248648"/>
              <a:gd name="connsiteY0-24876" fmla="*/ 1433632 h 3496775"/>
              <a:gd name="connsiteX1-24877" fmla="*/ 514638 w 3248648"/>
              <a:gd name="connsiteY1-24878" fmla="*/ 1433632 h 3496775"/>
              <a:gd name="connsiteX2-24879" fmla="*/ 202179 w 3248648"/>
              <a:gd name="connsiteY2-24880" fmla="*/ 1603646 h 3496775"/>
              <a:gd name="connsiteX3-24881" fmla="*/ 18380 w 3248648"/>
              <a:gd name="connsiteY3-24882" fmla="*/ 1787445 h 3496775"/>
              <a:gd name="connsiteX4-24883" fmla="*/ 0 w 3248648"/>
              <a:gd name="connsiteY4-24884" fmla="*/ 2063143 h 3496775"/>
              <a:gd name="connsiteX5-24885" fmla="*/ 151635 w 3248648"/>
              <a:gd name="connsiteY5-24886" fmla="*/ 1952864 h 3496775"/>
              <a:gd name="connsiteX6-24887" fmla="*/ 188394 w 3248648"/>
              <a:gd name="connsiteY6-24888" fmla="*/ 2003409 h 3496775"/>
              <a:gd name="connsiteX7-24889" fmla="*/ 202179 w 3248648"/>
              <a:gd name="connsiteY7-24890" fmla="*/ 1856369 h 3496775"/>
              <a:gd name="connsiteX8-24891" fmla="*/ 280294 w 3248648"/>
              <a:gd name="connsiteY8-24892" fmla="*/ 2269917 h 3496775"/>
              <a:gd name="connsiteX9-24893" fmla="*/ 36760 w 3248648"/>
              <a:gd name="connsiteY9-24894" fmla="*/ 2550211 h 3496775"/>
              <a:gd name="connsiteX10-24895" fmla="*/ 45950 w 3248648"/>
              <a:gd name="connsiteY10-24896" fmla="*/ 3363521 h 3496775"/>
              <a:gd name="connsiteX11-24897" fmla="*/ 105685 w 3248648"/>
              <a:gd name="connsiteY11-24898" fmla="*/ 3326761 h 3496775"/>
              <a:gd name="connsiteX12-24899" fmla="*/ 133255 w 3248648"/>
              <a:gd name="connsiteY12-24900" fmla="*/ 3469206 h 3496775"/>
              <a:gd name="connsiteX13-24901" fmla="*/ 298674 w 3248648"/>
              <a:gd name="connsiteY13-24902" fmla="*/ 3464611 h 3496775"/>
              <a:gd name="connsiteX14-24903" fmla="*/ 353813 w 3248648"/>
              <a:gd name="connsiteY14-24904" fmla="*/ 3427851 h 3496775"/>
              <a:gd name="connsiteX15-24905" fmla="*/ 174609 w 3248648"/>
              <a:gd name="connsiteY15-24906" fmla="*/ 3276217 h 3496775"/>
              <a:gd name="connsiteX16-24907" fmla="*/ 170014 w 3248648"/>
              <a:gd name="connsiteY16-24908" fmla="*/ 2720225 h 3496775"/>
              <a:gd name="connsiteX17-24909" fmla="*/ 390573 w 3248648"/>
              <a:gd name="connsiteY17-24910" fmla="*/ 2605350 h 3496775"/>
              <a:gd name="connsiteX18-24911" fmla="*/ 298674 w 3248648"/>
              <a:gd name="connsiteY18-24912" fmla="*/ 2734010 h 3496775"/>
              <a:gd name="connsiteX19-24913" fmla="*/ 680057 w 3248648"/>
              <a:gd name="connsiteY19-24914" fmla="*/ 3294597 h 3496775"/>
              <a:gd name="connsiteX20-24915" fmla="*/ 721411 w 3248648"/>
              <a:gd name="connsiteY20-24916" fmla="*/ 3262432 h 3496775"/>
              <a:gd name="connsiteX21-24917" fmla="*/ 735196 w 3248648"/>
              <a:gd name="connsiteY21-24918" fmla="*/ 3363521 h 3496775"/>
              <a:gd name="connsiteX22-24919" fmla="*/ 928185 w 3248648"/>
              <a:gd name="connsiteY22-24920" fmla="*/ 3363521 h 3496775"/>
              <a:gd name="connsiteX23-24921" fmla="*/ 974135 w 3248648"/>
              <a:gd name="connsiteY23-24922" fmla="*/ 3331356 h 3496775"/>
              <a:gd name="connsiteX24-24923" fmla="*/ 758171 w 3248648"/>
              <a:gd name="connsiteY24-24924" fmla="*/ 3193507 h 3496775"/>
              <a:gd name="connsiteX25-24925" fmla="*/ 510043 w 3248648"/>
              <a:gd name="connsiteY25-24926" fmla="*/ 2821314 h 3496775"/>
              <a:gd name="connsiteX26-24927" fmla="*/ 519233 w 3248648"/>
              <a:gd name="connsiteY26-24928" fmla="*/ 2738605 h 3496775"/>
              <a:gd name="connsiteX27-24929" fmla="*/ 914400 w 3248648"/>
              <a:gd name="connsiteY27-24930" fmla="*/ 2334247 h 3496775"/>
              <a:gd name="connsiteX28-24931" fmla="*/ 1709331 w 3248648"/>
              <a:gd name="connsiteY28-24932" fmla="*/ 2380197 h 3496775"/>
              <a:gd name="connsiteX29-24933" fmla="*/ 1585267 w 3248648"/>
              <a:gd name="connsiteY29-24934" fmla="*/ 3248647 h 3496775"/>
              <a:gd name="connsiteX30-24935" fmla="*/ 1622026 w 3248648"/>
              <a:gd name="connsiteY30-24936" fmla="*/ 3239457 h 3496775"/>
              <a:gd name="connsiteX31-24937" fmla="*/ 1617432 w 3248648"/>
              <a:gd name="connsiteY31-24938" fmla="*/ 3386496 h 3496775"/>
              <a:gd name="connsiteX32-24939" fmla="*/ 1824205 w 3248648"/>
              <a:gd name="connsiteY32-24940" fmla="*/ 3450826 h 3496775"/>
              <a:gd name="connsiteX33-24941" fmla="*/ 1856370 w 3248648"/>
              <a:gd name="connsiteY33-24942" fmla="*/ 3391091 h 3496775"/>
              <a:gd name="connsiteX34-24943" fmla="*/ 1718521 w 3248648"/>
              <a:gd name="connsiteY34-24944" fmla="*/ 3303786 h 3496775"/>
              <a:gd name="connsiteX35-24945" fmla="*/ 1746091 w 3248648"/>
              <a:gd name="connsiteY35-24946" fmla="*/ 2908619 h 3496775"/>
              <a:gd name="connsiteX36-24947" fmla="*/ 1870155 w 3248648"/>
              <a:gd name="connsiteY36-24948" fmla="*/ 2623730 h 3496775"/>
              <a:gd name="connsiteX37-24949" fmla="*/ 1975840 w 3248648"/>
              <a:gd name="connsiteY37-24950" fmla="*/ 2844289 h 3496775"/>
              <a:gd name="connsiteX38-24951" fmla="*/ 2058549 w 3248648"/>
              <a:gd name="connsiteY38-24952" fmla="*/ 3060253 h 3496775"/>
              <a:gd name="connsiteX39-24953" fmla="*/ 2104499 w 3248648"/>
              <a:gd name="connsiteY39-24954" fmla="*/ 3358926 h 3496775"/>
              <a:gd name="connsiteX40-24955" fmla="*/ 2141259 w 3248648"/>
              <a:gd name="connsiteY40-24956" fmla="*/ 3326761 h 3496775"/>
              <a:gd name="connsiteX41-24957" fmla="*/ 2168828 w 3248648"/>
              <a:gd name="connsiteY41-24958" fmla="*/ 3496775 h 3496775"/>
              <a:gd name="connsiteX42-24959" fmla="*/ 2325058 w 3248648"/>
              <a:gd name="connsiteY42-24960" fmla="*/ 3496775 h 3496775"/>
              <a:gd name="connsiteX43-24961" fmla="*/ 2380197 w 3248648"/>
              <a:gd name="connsiteY43-24962" fmla="*/ 3455421 h 3496775"/>
              <a:gd name="connsiteX44-24963" fmla="*/ 2219373 w 3248648"/>
              <a:gd name="connsiteY44-24964" fmla="*/ 3358926 h 3496775"/>
              <a:gd name="connsiteX45-24965" fmla="*/ 2145854 w 3248648"/>
              <a:gd name="connsiteY45-24966" fmla="*/ 3087823 h 3496775"/>
              <a:gd name="connsiteX46-24967" fmla="*/ 2072334 w 3248648"/>
              <a:gd name="connsiteY46-24968" fmla="*/ 2609945 h 3496775"/>
              <a:gd name="connsiteX47-24969" fmla="*/ 2072334 w 3248648"/>
              <a:gd name="connsiteY47-24970" fmla="*/ 2357222 h 3496775"/>
              <a:gd name="connsiteX48-24971" fmla="*/ 2348033 w 3248648"/>
              <a:gd name="connsiteY48-24972" fmla="*/ 2173423 h 3496775"/>
              <a:gd name="connsiteX49-24973" fmla="*/ 2609946 w 3248648"/>
              <a:gd name="connsiteY49-24974" fmla="*/ 1787445 h 3496775"/>
              <a:gd name="connsiteX50-24975" fmla="*/ 2651301 w 3248648"/>
              <a:gd name="connsiteY50-24976" fmla="*/ 1438227 h 3496775"/>
              <a:gd name="connsiteX51-24977" fmla="*/ 2798340 w 3248648"/>
              <a:gd name="connsiteY51-24978" fmla="*/ 1387682 h 3496775"/>
              <a:gd name="connsiteX52-24979" fmla="*/ 2779960 w 3248648"/>
              <a:gd name="connsiteY52-24980" fmla="*/ 1291187 h 3496775"/>
              <a:gd name="connsiteX53-24981" fmla="*/ 2770770 w 3248648"/>
              <a:gd name="connsiteY53-24982" fmla="*/ 1231453 h 3496775"/>
              <a:gd name="connsiteX54-24983" fmla="*/ 2775365 w 3248648"/>
              <a:gd name="connsiteY54-24984" fmla="*/ 1102793 h 3496775"/>
              <a:gd name="connsiteX55-24985" fmla="*/ 2853480 w 3248648"/>
              <a:gd name="connsiteY55-24986" fmla="*/ 1185503 h 3496775"/>
              <a:gd name="connsiteX56-24987" fmla="*/ 2807530 w 3248648"/>
              <a:gd name="connsiteY56-24988" fmla="*/ 1066034 h 3496775"/>
              <a:gd name="connsiteX57-24989" fmla="*/ 2835100 w 3248648"/>
              <a:gd name="connsiteY57-24990" fmla="*/ 1020084 h 3496775"/>
              <a:gd name="connsiteX58-24991" fmla="*/ 2986734 w 3248648"/>
              <a:gd name="connsiteY58-24992" fmla="*/ 771955 h 3496775"/>
              <a:gd name="connsiteX59-24993" fmla="*/ 2729415 w 3248648"/>
              <a:gd name="connsiteY59-24994" fmla="*/ 868450 h 3496775"/>
              <a:gd name="connsiteX60-24995" fmla="*/ 3074039 w 3248648"/>
              <a:gd name="connsiteY60-24996" fmla="*/ 496257 h 3496775"/>
              <a:gd name="connsiteX61-24997" fmla="*/ 3248648 w 3248648"/>
              <a:gd name="connsiteY61-24998" fmla="*/ 27569 h 3496775"/>
              <a:gd name="connsiteX62-24999" fmla="*/ 3119988 w 3248648"/>
              <a:gd name="connsiteY62-25000" fmla="*/ 312458 h 3496775"/>
              <a:gd name="connsiteX63-25001" fmla="*/ 3074039 w 3248648"/>
              <a:gd name="connsiteY63-25002" fmla="*/ 27569 h 3496775"/>
              <a:gd name="connsiteX64-25003" fmla="*/ 3046469 w 3248648"/>
              <a:gd name="connsiteY64-25004" fmla="*/ 385977 h 3496775"/>
              <a:gd name="connsiteX65-25005" fmla="*/ 2968354 w 3248648"/>
              <a:gd name="connsiteY65-25006" fmla="*/ 464092 h 3496775"/>
              <a:gd name="connsiteX66-25007" fmla="*/ 2844290 w 3248648"/>
              <a:gd name="connsiteY66-25008" fmla="*/ 73519 h 3496775"/>
              <a:gd name="connsiteX67-25009" fmla="*/ 2876455 w 3248648"/>
              <a:gd name="connsiteY67-25010" fmla="*/ 523827 h 3496775"/>
              <a:gd name="connsiteX68-25011" fmla="*/ 2715630 w 3248648"/>
              <a:gd name="connsiteY68-25012" fmla="*/ 730601 h 3496775"/>
              <a:gd name="connsiteX69-25013" fmla="*/ 2649828 w 3248648"/>
              <a:gd name="connsiteY69-25014" fmla="*/ 620884 h 3496775"/>
              <a:gd name="connsiteX70-25015" fmla="*/ 2633832 w 3248648"/>
              <a:gd name="connsiteY70-25016" fmla="*/ 446449 h 3496775"/>
              <a:gd name="connsiteX71-25017" fmla="*/ 2586971 w 3248648"/>
              <a:gd name="connsiteY71-25018" fmla="*/ 643296 h 3496775"/>
              <a:gd name="connsiteX72-25019" fmla="*/ 2650846 w 3248648"/>
              <a:gd name="connsiteY72-25020" fmla="*/ 771218 h 3496775"/>
              <a:gd name="connsiteX73-25021" fmla="*/ 2632922 w 3248648"/>
              <a:gd name="connsiteY73-25022" fmla="*/ 854946 h 3496775"/>
              <a:gd name="connsiteX74-25023" fmla="*/ 2481287 w 3248648"/>
              <a:gd name="connsiteY74-25024" fmla="*/ 854665 h 3496775"/>
              <a:gd name="connsiteX75-25025" fmla="*/ 2393982 w 3248648"/>
              <a:gd name="connsiteY75-25026" fmla="*/ 753575 h 3496775"/>
              <a:gd name="connsiteX76-25027" fmla="*/ 2447929 w 3248648"/>
              <a:gd name="connsiteY76-25028" fmla="*/ 605344 h 3496775"/>
              <a:gd name="connsiteX77-25029" fmla="*/ 2420079 w 3248648"/>
              <a:gd name="connsiteY77-25030" fmla="*/ 458586 h 3496775"/>
              <a:gd name="connsiteX78-25031" fmla="*/ 2330389 w 3248648"/>
              <a:gd name="connsiteY78-25032" fmla="*/ 702575 h 3496775"/>
              <a:gd name="connsiteX79-25033" fmla="*/ 2045501 w 3248648"/>
              <a:gd name="connsiteY79-25034" fmla="*/ 470160 h 3496775"/>
              <a:gd name="connsiteX80-25035" fmla="*/ 2079139 w 3248648"/>
              <a:gd name="connsiteY80-25036" fmla="*/ 379171 h 3496775"/>
              <a:gd name="connsiteX81-25037" fmla="*/ 2305379 w 3248648"/>
              <a:gd name="connsiteY81-25038" fmla="*/ 238764 h 3496775"/>
              <a:gd name="connsiteX82-25039" fmla="*/ 2167863 w 3248648"/>
              <a:gd name="connsiteY82-25040" fmla="*/ 296731 h 3496775"/>
              <a:gd name="connsiteX83-25041" fmla="*/ 2035574 w 3248648"/>
              <a:gd name="connsiteY83-25042" fmla="*/ 307863 h 3496775"/>
              <a:gd name="connsiteX84-25043" fmla="*/ 2047899 w 3248648"/>
              <a:gd name="connsiteY84-25044" fmla="*/ 174099 h 3496775"/>
              <a:gd name="connsiteX85-25045" fmla="*/ 2126456 w 3248648"/>
              <a:gd name="connsiteY85-25046" fmla="*/ 0 h 3496775"/>
              <a:gd name="connsiteX86-25047" fmla="*/ 1966650 w 3248648"/>
              <a:gd name="connsiteY86-25048" fmla="*/ 257318 h 3496775"/>
              <a:gd name="connsiteX87-25049" fmla="*/ 1936870 w 3248648"/>
              <a:gd name="connsiteY87-25050" fmla="*/ 32164 h 3496775"/>
              <a:gd name="connsiteX88-25051" fmla="*/ 1901275 w 3248648"/>
              <a:gd name="connsiteY88-25052" fmla="*/ 208756 h 3496775"/>
              <a:gd name="connsiteX89-25053" fmla="*/ 1931363 w 3248648"/>
              <a:gd name="connsiteY89-25054" fmla="*/ 367315 h 3496775"/>
              <a:gd name="connsiteX90-25055" fmla="*/ 1837294 w 3248648"/>
              <a:gd name="connsiteY90-25056" fmla="*/ 288733 h 3496775"/>
              <a:gd name="connsiteX91-25057" fmla="*/ 1776782 w 3248648"/>
              <a:gd name="connsiteY91-25058" fmla="*/ 138130 h 3496775"/>
              <a:gd name="connsiteX92-25059" fmla="*/ 1812524 w 3248648"/>
              <a:gd name="connsiteY92-25060" fmla="*/ 363351 h 3496775"/>
              <a:gd name="connsiteX93-25061" fmla="*/ 2358415 w 3248648"/>
              <a:gd name="connsiteY93-25062" fmla="*/ 907420 h 3496775"/>
              <a:gd name="connsiteX94-25063" fmla="*/ 2235543 w 3248648"/>
              <a:gd name="connsiteY94-25064" fmla="*/ 830779 h 3496775"/>
              <a:gd name="connsiteX95-25065" fmla="*/ 2065635 w 3248648"/>
              <a:gd name="connsiteY95-25066" fmla="*/ 746314 h 3496775"/>
              <a:gd name="connsiteX96-25067" fmla="*/ 2108531 w 3248648"/>
              <a:gd name="connsiteY96-25068" fmla="*/ 998194 h 3496775"/>
              <a:gd name="connsiteX97-25069" fmla="*/ 2259254 w 3248648"/>
              <a:gd name="connsiteY97-25070" fmla="*/ 1067227 h 3496775"/>
              <a:gd name="connsiteX98-25071" fmla="*/ 2285163 w 3248648"/>
              <a:gd name="connsiteY98-25072" fmla="*/ 1144483 h 3496775"/>
              <a:gd name="connsiteX99-25073" fmla="*/ 2187208 w 3248648"/>
              <a:gd name="connsiteY99-25074" fmla="*/ 1396872 h 3496775"/>
              <a:gd name="connsiteX100-25075" fmla="*/ 1962055 w 3248648"/>
              <a:gd name="connsiteY100-25076" fmla="*/ 1419847 h 3496775"/>
              <a:gd name="connsiteX101-25077" fmla="*/ 1658786 w 3248648"/>
              <a:gd name="connsiteY101-25078" fmla="*/ 1452012 h 3496775"/>
              <a:gd name="connsiteX102-25079" fmla="*/ 514638 w 3248648"/>
              <a:gd name="connsiteY102-25080" fmla="*/ 1433632 h 3496775"/>
              <a:gd name="connsiteX0-25081" fmla="*/ 514638 w 3248648"/>
              <a:gd name="connsiteY0-25082" fmla="*/ 1433632 h 3496775"/>
              <a:gd name="connsiteX1-25083" fmla="*/ 514638 w 3248648"/>
              <a:gd name="connsiteY1-25084" fmla="*/ 1433632 h 3496775"/>
              <a:gd name="connsiteX2-25085" fmla="*/ 202179 w 3248648"/>
              <a:gd name="connsiteY2-25086" fmla="*/ 1603646 h 3496775"/>
              <a:gd name="connsiteX3-25087" fmla="*/ 18380 w 3248648"/>
              <a:gd name="connsiteY3-25088" fmla="*/ 1787445 h 3496775"/>
              <a:gd name="connsiteX4-25089" fmla="*/ 0 w 3248648"/>
              <a:gd name="connsiteY4-25090" fmla="*/ 2063143 h 3496775"/>
              <a:gd name="connsiteX5-25091" fmla="*/ 151635 w 3248648"/>
              <a:gd name="connsiteY5-25092" fmla="*/ 1952864 h 3496775"/>
              <a:gd name="connsiteX6-25093" fmla="*/ 188394 w 3248648"/>
              <a:gd name="connsiteY6-25094" fmla="*/ 2003409 h 3496775"/>
              <a:gd name="connsiteX7-25095" fmla="*/ 202179 w 3248648"/>
              <a:gd name="connsiteY7-25096" fmla="*/ 1856369 h 3496775"/>
              <a:gd name="connsiteX8-25097" fmla="*/ 280294 w 3248648"/>
              <a:gd name="connsiteY8-25098" fmla="*/ 2269917 h 3496775"/>
              <a:gd name="connsiteX9-25099" fmla="*/ 36760 w 3248648"/>
              <a:gd name="connsiteY9-25100" fmla="*/ 2550211 h 3496775"/>
              <a:gd name="connsiteX10-25101" fmla="*/ 45950 w 3248648"/>
              <a:gd name="connsiteY10-25102" fmla="*/ 3363521 h 3496775"/>
              <a:gd name="connsiteX11-25103" fmla="*/ 105685 w 3248648"/>
              <a:gd name="connsiteY11-25104" fmla="*/ 3326761 h 3496775"/>
              <a:gd name="connsiteX12-25105" fmla="*/ 133255 w 3248648"/>
              <a:gd name="connsiteY12-25106" fmla="*/ 3469206 h 3496775"/>
              <a:gd name="connsiteX13-25107" fmla="*/ 298674 w 3248648"/>
              <a:gd name="connsiteY13-25108" fmla="*/ 3464611 h 3496775"/>
              <a:gd name="connsiteX14-25109" fmla="*/ 353813 w 3248648"/>
              <a:gd name="connsiteY14-25110" fmla="*/ 3427851 h 3496775"/>
              <a:gd name="connsiteX15-25111" fmla="*/ 174609 w 3248648"/>
              <a:gd name="connsiteY15-25112" fmla="*/ 3276217 h 3496775"/>
              <a:gd name="connsiteX16-25113" fmla="*/ 170014 w 3248648"/>
              <a:gd name="connsiteY16-25114" fmla="*/ 2720225 h 3496775"/>
              <a:gd name="connsiteX17-25115" fmla="*/ 390573 w 3248648"/>
              <a:gd name="connsiteY17-25116" fmla="*/ 2605350 h 3496775"/>
              <a:gd name="connsiteX18-25117" fmla="*/ 298674 w 3248648"/>
              <a:gd name="connsiteY18-25118" fmla="*/ 2734010 h 3496775"/>
              <a:gd name="connsiteX19-25119" fmla="*/ 680057 w 3248648"/>
              <a:gd name="connsiteY19-25120" fmla="*/ 3294597 h 3496775"/>
              <a:gd name="connsiteX20-25121" fmla="*/ 721411 w 3248648"/>
              <a:gd name="connsiteY20-25122" fmla="*/ 3262432 h 3496775"/>
              <a:gd name="connsiteX21-25123" fmla="*/ 735196 w 3248648"/>
              <a:gd name="connsiteY21-25124" fmla="*/ 3363521 h 3496775"/>
              <a:gd name="connsiteX22-25125" fmla="*/ 928185 w 3248648"/>
              <a:gd name="connsiteY22-25126" fmla="*/ 3363521 h 3496775"/>
              <a:gd name="connsiteX23-25127" fmla="*/ 974135 w 3248648"/>
              <a:gd name="connsiteY23-25128" fmla="*/ 3331356 h 3496775"/>
              <a:gd name="connsiteX24-25129" fmla="*/ 758171 w 3248648"/>
              <a:gd name="connsiteY24-25130" fmla="*/ 3193507 h 3496775"/>
              <a:gd name="connsiteX25-25131" fmla="*/ 510043 w 3248648"/>
              <a:gd name="connsiteY25-25132" fmla="*/ 2821314 h 3496775"/>
              <a:gd name="connsiteX26-25133" fmla="*/ 519233 w 3248648"/>
              <a:gd name="connsiteY26-25134" fmla="*/ 2738605 h 3496775"/>
              <a:gd name="connsiteX27-25135" fmla="*/ 914400 w 3248648"/>
              <a:gd name="connsiteY27-25136" fmla="*/ 2334247 h 3496775"/>
              <a:gd name="connsiteX28-25137" fmla="*/ 1709331 w 3248648"/>
              <a:gd name="connsiteY28-25138" fmla="*/ 2380197 h 3496775"/>
              <a:gd name="connsiteX29-25139" fmla="*/ 1585267 w 3248648"/>
              <a:gd name="connsiteY29-25140" fmla="*/ 3248647 h 3496775"/>
              <a:gd name="connsiteX30-25141" fmla="*/ 1622026 w 3248648"/>
              <a:gd name="connsiteY30-25142" fmla="*/ 3239457 h 3496775"/>
              <a:gd name="connsiteX31-25143" fmla="*/ 1617432 w 3248648"/>
              <a:gd name="connsiteY31-25144" fmla="*/ 3386496 h 3496775"/>
              <a:gd name="connsiteX32-25145" fmla="*/ 1824205 w 3248648"/>
              <a:gd name="connsiteY32-25146" fmla="*/ 3450826 h 3496775"/>
              <a:gd name="connsiteX33-25147" fmla="*/ 1856370 w 3248648"/>
              <a:gd name="connsiteY33-25148" fmla="*/ 3391091 h 3496775"/>
              <a:gd name="connsiteX34-25149" fmla="*/ 1718521 w 3248648"/>
              <a:gd name="connsiteY34-25150" fmla="*/ 3303786 h 3496775"/>
              <a:gd name="connsiteX35-25151" fmla="*/ 1746091 w 3248648"/>
              <a:gd name="connsiteY35-25152" fmla="*/ 2908619 h 3496775"/>
              <a:gd name="connsiteX36-25153" fmla="*/ 1870155 w 3248648"/>
              <a:gd name="connsiteY36-25154" fmla="*/ 2623730 h 3496775"/>
              <a:gd name="connsiteX37-25155" fmla="*/ 1975840 w 3248648"/>
              <a:gd name="connsiteY37-25156" fmla="*/ 2844289 h 3496775"/>
              <a:gd name="connsiteX38-25157" fmla="*/ 2058549 w 3248648"/>
              <a:gd name="connsiteY38-25158" fmla="*/ 3060253 h 3496775"/>
              <a:gd name="connsiteX39-25159" fmla="*/ 2104499 w 3248648"/>
              <a:gd name="connsiteY39-25160" fmla="*/ 3358926 h 3496775"/>
              <a:gd name="connsiteX40-25161" fmla="*/ 2141259 w 3248648"/>
              <a:gd name="connsiteY40-25162" fmla="*/ 3326761 h 3496775"/>
              <a:gd name="connsiteX41-25163" fmla="*/ 2168828 w 3248648"/>
              <a:gd name="connsiteY41-25164" fmla="*/ 3496775 h 3496775"/>
              <a:gd name="connsiteX42-25165" fmla="*/ 2325058 w 3248648"/>
              <a:gd name="connsiteY42-25166" fmla="*/ 3496775 h 3496775"/>
              <a:gd name="connsiteX43-25167" fmla="*/ 2380197 w 3248648"/>
              <a:gd name="connsiteY43-25168" fmla="*/ 3455421 h 3496775"/>
              <a:gd name="connsiteX44-25169" fmla="*/ 2219373 w 3248648"/>
              <a:gd name="connsiteY44-25170" fmla="*/ 3358926 h 3496775"/>
              <a:gd name="connsiteX45-25171" fmla="*/ 2145854 w 3248648"/>
              <a:gd name="connsiteY45-25172" fmla="*/ 3087823 h 3496775"/>
              <a:gd name="connsiteX46-25173" fmla="*/ 2072334 w 3248648"/>
              <a:gd name="connsiteY46-25174" fmla="*/ 2609945 h 3496775"/>
              <a:gd name="connsiteX47-25175" fmla="*/ 2072334 w 3248648"/>
              <a:gd name="connsiteY47-25176" fmla="*/ 2357222 h 3496775"/>
              <a:gd name="connsiteX48-25177" fmla="*/ 2348033 w 3248648"/>
              <a:gd name="connsiteY48-25178" fmla="*/ 2173423 h 3496775"/>
              <a:gd name="connsiteX49-25179" fmla="*/ 2609946 w 3248648"/>
              <a:gd name="connsiteY49-25180" fmla="*/ 1787445 h 3496775"/>
              <a:gd name="connsiteX50-25181" fmla="*/ 2651301 w 3248648"/>
              <a:gd name="connsiteY50-25182" fmla="*/ 1438227 h 3496775"/>
              <a:gd name="connsiteX51-25183" fmla="*/ 2798340 w 3248648"/>
              <a:gd name="connsiteY51-25184" fmla="*/ 1387682 h 3496775"/>
              <a:gd name="connsiteX52-25185" fmla="*/ 2779960 w 3248648"/>
              <a:gd name="connsiteY52-25186" fmla="*/ 1291187 h 3496775"/>
              <a:gd name="connsiteX53-25187" fmla="*/ 2770770 w 3248648"/>
              <a:gd name="connsiteY53-25188" fmla="*/ 1231453 h 3496775"/>
              <a:gd name="connsiteX54-25189" fmla="*/ 2775365 w 3248648"/>
              <a:gd name="connsiteY54-25190" fmla="*/ 1102793 h 3496775"/>
              <a:gd name="connsiteX55-25191" fmla="*/ 2853480 w 3248648"/>
              <a:gd name="connsiteY55-25192" fmla="*/ 1185503 h 3496775"/>
              <a:gd name="connsiteX56-25193" fmla="*/ 2807530 w 3248648"/>
              <a:gd name="connsiteY56-25194" fmla="*/ 1066034 h 3496775"/>
              <a:gd name="connsiteX57-25195" fmla="*/ 2835100 w 3248648"/>
              <a:gd name="connsiteY57-25196" fmla="*/ 1020084 h 3496775"/>
              <a:gd name="connsiteX58-25197" fmla="*/ 2986734 w 3248648"/>
              <a:gd name="connsiteY58-25198" fmla="*/ 771955 h 3496775"/>
              <a:gd name="connsiteX59-25199" fmla="*/ 2729415 w 3248648"/>
              <a:gd name="connsiteY59-25200" fmla="*/ 868450 h 3496775"/>
              <a:gd name="connsiteX60-25201" fmla="*/ 3074039 w 3248648"/>
              <a:gd name="connsiteY60-25202" fmla="*/ 496257 h 3496775"/>
              <a:gd name="connsiteX61-25203" fmla="*/ 3248648 w 3248648"/>
              <a:gd name="connsiteY61-25204" fmla="*/ 27569 h 3496775"/>
              <a:gd name="connsiteX62-25205" fmla="*/ 3119988 w 3248648"/>
              <a:gd name="connsiteY62-25206" fmla="*/ 312458 h 3496775"/>
              <a:gd name="connsiteX63-25207" fmla="*/ 3074039 w 3248648"/>
              <a:gd name="connsiteY63-25208" fmla="*/ 27569 h 3496775"/>
              <a:gd name="connsiteX64-25209" fmla="*/ 3046469 w 3248648"/>
              <a:gd name="connsiteY64-25210" fmla="*/ 385977 h 3496775"/>
              <a:gd name="connsiteX65-25211" fmla="*/ 2968354 w 3248648"/>
              <a:gd name="connsiteY65-25212" fmla="*/ 464092 h 3496775"/>
              <a:gd name="connsiteX66-25213" fmla="*/ 2844290 w 3248648"/>
              <a:gd name="connsiteY66-25214" fmla="*/ 73519 h 3496775"/>
              <a:gd name="connsiteX67-25215" fmla="*/ 2876455 w 3248648"/>
              <a:gd name="connsiteY67-25216" fmla="*/ 523827 h 3496775"/>
              <a:gd name="connsiteX68-25217" fmla="*/ 2715630 w 3248648"/>
              <a:gd name="connsiteY68-25218" fmla="*/ 730601 h 3496775"/>
              <a:gd name="connsiteX69-25219" fmla="*/ 2649828 w 3248648"/>
              <a:gd name="connsiteY69-25220" fmla="*/ 620884 h 3496775"/>
              <a:gd name="connsiteX70-25221" fmla="*/ 2633832 w 3248648"/>
              <a:gd name="connsiteY70-25222" fmla="*/ 446449 h 3496775"/>
              <a:gd name="connsiteX71-25223" fmla="*/ 2586971 w 3248648"/>
              <a:gd name="connsiteY71-25224" fmla="*/ 643296 h 3496775"/>
              <a:gd name="connsiteX72-25225" fmla="*/ 2650846 w 3248648"/>
              <a:gd name="connsiteY72-25226" fmla="*/ 771218 h 3496775"/>
              <a:gd name="connsiteX73-25227" fmla="*/ 2632922 w 3248648"/>
              <a:gd name="connsiteY73-25228" fmla="*/ 854946 h 3496775"/>
              <a:gd name="connsiteX74-25229" fmla="*/ 2481287 w 3248648"/>
              <a:gd name="connsiteY74-25230" fmla="*/ 854665 h 3496775"/>
              <a:gd name="connsiteX75-25231" fmla="*/ 2393982 w 3248648"/>
              <a:gd name="connsiteY75-25232" fmla="*/ 753575 h 3496775"/>
              <a:gd name="connsiteX76-25233" fmla="*/ 2447929 w 3248648"/>
              <a:gd name="connsiteY76-25234" fmla="*/ 605344 h 3496775"/>
              <a:gd name="connsiteX77-25235" fmla="*/ 2420079 w 3248648"/>
              <a:gd name="connsiteY77-25236" fmla="*/ 458586 h 3496775"/>
              <a:gd name="connsiteX78-25237" fmla="*/ 2330389 w 3248648"/>
              <a:gd name="connsiteY78-25238" fmla="*/ 702575 h 3496775"/>
              <a:gd name="connsiteX79-25239" fmla="*/ 2045501 w 3248648"/>
              <a:gd name="connsiteY79-25240" fmla="*/ 470160 h 3496775"/>
              <a:gd name="connsiteX80-25241" fmla="*/ 2079139 w 3248648"/>
              <a:gd name="connsiteY80-25242" fmla="*/ 379171 h 3496775"/>
              <a:gd name="connsiteX81-25243" fmla="*/ 2305379 w 3248648"/>
              <a:gd name="connsiteY81-25244" fmla="*/ 238764 h 3496775"/>
              <a:gd name="connsiteX82-25245" fmla="*/ 2167863 w 3248648"/>
              <a:gd name="connsiteY82-25246" fmla="*/ 296731 h 3496775"/>
              <a:gd name="connsiteX83-25247" fmla="*/ 2035574 w 3248648"/>
              <a:gd name="connsiteY83-25248" fmla="*/ 307863 h 3496775"/>
              <a:gd name="connsiteX84-25249" fmla="*/ 2047899 w 3248648"/>
              <a:gd name="connsiteY84-25250" fmla="*/ 174099 h 3496775"/>
              <a:gd name="connsiteX85-25251" fmla="*/ 2126456 w 3248648"/>
              <a:gd name="connsiteY85-25252" fmla="*/ 0 h 3496775"/>
              <a:gd name="connsiteX86-25253" fmla="*/ 1966650 w 3248648"/>
              <a:gd name="connsiteY86-25254" fmla="*/ 257318 h 3496775"/>
              <a:gd name="connsiteX87-25255" fmla="*/ 1936870 w 3248648"/>
              <a:gd name="connsiteY87-25256" fmla="*/ 32164 h 3496775"/>
              <a:gd name="connsiteX88-25257" fmla="*/ 1901275 w 3248648"/>
              <a:gd name="connsiteY88-25258" fmla="*/ 208756 h 3496775"/>
              <a:gd name="connsiteX89-25259" fmla="*/ 1931363 w 3248648"/>
              <a:gd name="connsiteY89-25260" fmla="*/ 367315 h 3496775"/>
              <a:gd name="connsiteX90-25261" fmla="*/ 1837294 w 3248648"/>
              <a:gd name="connsiteY90-25262" fmla="*/ 288733 h 3496775"/>
              <a:gd name="connsiteX91-25263" fmla="*/ 1776782 w 3248648"/>
              <a:gd name="connsiteY91-25264" fmla="*/ 138130 h 3496775"/>
              <a:gd name="connsiteX92-25265" fmla="*/ 1812524 w 3248648"/>
              <a:gd name="connsiteY92-25266" fmla="*/ 363351 h 3496775"/>
              <a:gd name="connsiteX93-25267" fmla="*/ 2358415 w 3248648"/>
              <a:gd name="connsiteY93-25268" fmla="*/ 907420 h 3496775"/>
              <a:gd name="connsiteX94-25269" fmla="*/ 2235543 w 3248648"/>
              <a:gd name="connsiteY94-25270" fmla="*/ 830779 h 3496775"/>
              <a:gd name="connsiteX95-25271" fmla="*/ 2065635 w 3248648"/>
              <a:gd name="connsiteY95-25272" fmla="*/ 746314 h 3496775"/>
              <a:gd name="connsiteX96-25273" fmla="*/ 2108531 w 3248648"/>
              <a:gd name="connsiteY96-25274" fmla="*/ 998194 h 3496775"/>
              <a:gd name="connsiteX97-25275" fmla="*/ 2259254 w 3248648"/>
              <a:gd name="connsiteY97-25276" fmla="*/ 1067227 h 3496775"/>
              <a:gd name="connsiteX98-25277" fmla="*/ 2285163 w 3248648"/>
              <a:gd name="connsiteY98-25278" fmla="*/ 1144483 h 3496775"/>
              <a:gd name="connsiteX99-25279" fmla="*/ 2187208 w 3248648"/>
              <a:gd name="connsiteY99-25280" fmla="*/ 1396872 h 3496775"/>
              <a:gd name="connsiteX100-25281" fmla="*/ 1962055 w 3248648"/>
              <a:gd name="connsiteY100-25282" fmla="*/ 1419847 h 3496775"/>
              <a:gd name="connsiteX101-25283" fmla="*/ 1658786 w 3248648"/>
              <a:gd name="connsiteY101-25284" fmla="*/ 1452012 h 3496775"/>
              <a:gd name="connsiteX102-25285" fmla="*/ 514638 w 3248648"/>
              <a:gd name="connsiteY102-25286" fmla="*/ 1433632 h 3496775"/>
              <a:gd name="connsiteX0-25287" fmla="*/ 514638 w 3248648"/>
              <a:gd name="connsiteY0-25288" fmla="*/ 1433632 h 3496775"/>
              <a:gd name="connsiteX1-25289" fmla="*/ 514638 w 3248648"/>
              <a:gd name="connsiteY1-25290" fmla="*/ 1433632 h 3496775"/>
              <a:gd name="connsiteX2-25291" fmla="*/ 202179 w 3248648"/>
              <a:gd name="connsiteY2-25292" fmla="*/ 1603646 h 3496775"/>
              <a:gd name="connsiteX3-25293" fmla="*/ 18380 w 3248648"/>
              <a:gd name="connsiteY3-25294" fmla="*/ 1787445 h 3496775"/>
              <a:gd name="connsiteX4-25295" fmla="*/ 0 w 3248648"/>
              <a:gd name="connsiteY4-25296" fmla="*/ 2063143 h 3496775"/>
              <a:gd name="connsiteX5-25297" fmla="*/ 151635 w 3248648"/>
              <a:gd name="connsiteY5-25298" fmla="*/ 1952864 h 3496775"/>
              <a:gd name="connsiteX6-25299" fmla="*/ 188394 w 3248648"/>
              <a:gd name="connsiteY6-25300" fmla="*/ 2003409 h 3496775"/>
              <a:gd name="connsiteX7-25301" fmla="*/ 202179 w 3248648"/>
              <a:gd name="connsiteY7-25302" fmla="*/ 1856369 h 3496775"/>
              <a:gd name="connsiteX8-25303" fmla="*/ 280294 w 3248648"/>
              <a:gd name="connsiteY8-25304" fmla="*/ 2269917 h 3496775"/>
              <a:gd name="connsiteX9-25305" fmla="*/ 36760 w 3248648"/>
              <a:gd name="connsiteY9-25306" fmla="*/ 2550211 h 3496775"/>
              <a:gd name="connsiteX10-25307" fmla="*/ 45950 w 3248648"/>
              <a:gd name="connsiteY10-25308" fmla="*/ 3363521 h 3496775"/>
              <a:gd name="connsiteX11-25309" fmla="*/ 105685 w 3248648"/>
              <a:gd name="connsiteY11-25310" fmla="*/ 3326761 h 3496775"/>
              <a:gd name="connsiteX12-25311" fmla="*/ 133255 w 3248648"/>
              <a:gd name="connsiteY12-25312" fmla="*/ 3469206 h 3496775"/>
              <a:gd name="connsiteX13-25313" fmla="*/ 298674 w 3248648"/>
              <a:gd name="connsiteY13-25314" fmla="*/ 3464611 h 3496775"/>
              <a:gd name="connsiteX14-25315" fmla="*/ 353813 w 3248648"/>
              <a:gd name="connsiteY14-25316" fmla="*/ 3427851 h 3496775"/>
              <a:gd name="connsiteX15-25317" fmla="*/ 174609 w 3248648"/>
              <a:gd name="connsiteY15-25318" fmla="*/ 3276217 h 3496775"/>
              <a:gd name="connsiteX16-25319" fmla="*/ 170014 w 3248648"/>
              <a:gd name="connsiteY16-25320" fmla="*/ 2720225 h 3496775"/>
              <a:gd name="connsiteX17-25321" fmla="*/ 390573 w 3248648"/>
              <a:gd name="connsiteY17-25322" fmla="*/ 2605350 h 3496775"/>
              <a:gd name="connsiteX18-25323" fmla="*/ 298674 w 3248648"/>
              <a:gd name="connsiteY18-25324" fmla="*/ 2734010 h 3496775"/>
              <a:gd name="connsiteX19-25325" fmla="*/ 680057 w 3248648"/>
              <a:gd name="connsiteY19-25326" fmla="*/ 3294597 h 3496775"/>
              <a:gd name="connsiteX20-25327" fmla="*/ 721411 w 3248648"/>
              <a:gd name="connsiteY20-25328" fmla="*/ 3262432 h 3496775"/>
              <a:gd name="connsiteX21-25329" fmla="*/ 735196 w 3248648"/>
              <a:gd name="connsiteY21-25330" fmla="*/ 3363521 h 3496775"/>
              <a:gd name="connsiteX22-25331" fmla="*/ 928185 w 3248648"/>
              <a:gd name="connsiteY22-25332" fmla="*/ 3363521 h 3496775"/>
              <a:gd name="connsiteX23-25333" fmla="*/ 974135 w 3248648"/>
              <a:gd name="connsiteY23-25334" fmla="*/ 3331356 h 3496775"/>
              <a:gd name="connsiteX24-25335" fmla="*/ 758171 w 3248648"/>
              <a:gd name="connsiteY24-25336" fmla="*/ 3193507 h 3496775"/>
              <a:gd name="connsiteX25-25337" fmla="*/ 510043 w 3248648"/>
              <a:gd name="connsiteY25-25338" fmla="*/ 2821314 h 3496775"/>
              <a:gd name="connsiteX26-25339" fmla="*/ 519233 w 3248648"/>
              <a:gd name="connsiteY26-25340" fmla="*/ 2738605 h 3496775"/>
              <a:gd name="connsiteX27-25341" fmla="*/ 914400 w 3248648"/>
              <a:gd name="connsiteY27-25342" fmla="*/ 2334247 h 3496775"/>
              <a:gd name="connsiteX28-25343" fmla="*/ 1709331 w 3248648"/>
              <a:gd name="connsiteY28-25344" fmla="*/ 2380197 h 3496775"/>
              <a:gd name="connsiteX29-25345" fmla="*/ 1585267 w 3248648"/>
              <a:gd name="connsiteY29-25346" fmla="*/ 3248647 h 3496775"/>
              <a:gd name="connsiteX30-25347" fmla="*/ 1622026 w 3248648"/>
              <a:gd name="connsiteY30-25348" fmla="*/ 3239457 h 3496775"/>
              <a:gd name="connsiteX31-25349" fmla="*/ 1617432 w 3248648"/>
              <a:gd name="connsiteY31-25350" fmla="*/ 3386496 h 3496775"/>
              <a:gd name="connsiteX32-25351" fmla="*/ 1824205 w 3248648"/>
              <a:gd name="connsiteY32-25352" fmla="*/ 3450826 h 3496775"/>
              <a:gd name="connsiteX33-25353" fmla="*/ 1856370 w 3248648"/>
              <a:gd name="connsiteY33-25354" fmla="*/ 3391091 h 3496775"/>
              <a:gd name="connsiteX34-25355" fmla="*/ 1718521 w 3248648"/>
              <a:gd name="connsiteY34-25356" fmla="*/ 3303786 h 3496775"/>
              <a:gd name="connsiteX35-25357" fmla="*/ 1746091 w 3248648"/>
              <a:gd name="connsiteY35-25358" fmla="*/ 2908619 h 3496775"/>
              <a:gd name="connsiteX36-25359" fmla="*/ 1870155 w 3248648"/>
              <a:gd name="connsiteY36-25360" fmla="*/ 2623730 h 3496775"/>
              <a:gd name="connsiteX37-25361" fmla="*/ 1975840 w 3248648"/>
              <a:gd name="connsiteY37-25362" fmla="*/ 2844289 h 3496775"/>
              <a:gd name="connsiteX38-25363" fmla="*/ 2058549 w 3248648"/>
              <a:gd name="connsiteY38-25364" fmla="*/ 3060253 h 3496775"/>
              <a:gd name="connsiteX39-25365" fmla="*/ 2104499 w 3248648"/>
              <a:gd name="connsiteY39-25366" fmla="*/ 3358926 h 3496775"/>
              <a:gd name="connsiteX40-25367" fmla="*/ 2141259 w 3248648"/>
              <a:gd name="connsiteY40-25368" fmla="*/ 3326761 h 3496775"/>
              <a:gd name="connsiteX41-25369" fmla="*/ 2168828 w 3248648"/>
              <a:gd name="connsiteY41-25370" fmla="*/ 3496775 h 3496775"/>
              <a:gd name="connsiteX42-25371" fmla="*/ 2325058 w 3248648"/>
              <a:gd name="connsiteY42-25372" fmla="*/ 3496775 h 3496775"/>
              <a:gd name="connsiteX43-25373" fmla="*/ 2380197 w 3248648"/>
              <a:gd name="connsiteY43-25374" fmla="*/ 3455421 h 3496775"/>
              <a:gd name="connsiteX44-25375" fmla="*/ 2219373 w 3248648"/>
              <a:gd name="connsiteY44-25376" fmla="*/ 3358926 h 3496775"/>
              <a:gd name="connsiteX45-25377" fmla="*/ 2145854 w 3248648"/>
              <a:gd name="connsiteY45-25378" fmla="*/ 3087823 h 3496775"/>
              <a:gd name="connsiteX46-25379" fmla="*/ 2072334 w 3248648"/>
              <a:gd name="connsiteY46-25380" fmla="*/ 2609945 h 3496775"/>
              <a:gd name="connsiteX47-25381" fmla="*/ 2072334 w 3248648"/>
              <a:gd name="connsiteY47-25382" fmla="*/ 2357222 h 3496775"/>
              <a:gd name="connsiteX48-25383" fmla="*/ 2348033 w 3248648"/>
              <a:gd name="connsiteY48-25384" fmla="*/ 2173423 h 3496775"/>
              <a:gd name="connsiteX49-25385" fmla="*/ 2609946 w 3248648"/>
              <a:gd name="connsiteY49-25386" fmla="*/ 1787445 h 3496775"/>
              <a:gd name="connsiteX50-25387" fmla="*/ 2651301 w 3248648"/>
              <a:gd name="connsiteY50-25388" fmla="*/ 1438227 h 3496775"/>
              <a:gd name="connsiteX51-25389" fmla="*/ 2798340 w 3248648"/>
              <a:gd name="connsiteY51-25390" fmla="*/ 1387682 h 3496775"/>
              <a:gd name="connsiteX52-25391" fmla="*/ 2779960 w 3248648"/>
              <a:gd name="connsiteY52-25392" fmla="*/ 1291187 h 3496775"/>
              <a:gd name="connsiteX53-25393" fmla="*/ 2770770 w 3248648"/>
              <a:gd name="connsiteY53-25394" fmla="*/ 1231453 h 3496775"/>
              <a:gd name="connsiteX54-25395" fmla="*/ 2775365 w 3248648"/>
              <a:gd name="connsiteY54-25396" fmla="*/ 1102793 h 3496775"/>
              <a:gd name="connsiteX55-25397" fmla="*/ 2853480 w 3248648"/>
              <a:gd name="connsiteY55-25398" fmla="*/ 1185503 h 3496775"/>
              <a:gd name="connsiteX56-25399" fmla="*/ 2807530 w 3248648"/>
              <a:gd name="connsiteY56-25400" fmla="*/ 1066034 h 3496775"/>
              <a:gd name="connsiteX57-25401" fmla="*/ 2835100 w 3248648"/>
              <a:gd name="connsiteY57-25402" fmla="*/ 1020084 h 3496775"/>
              <a:gd name="connsiteX58-25403" fmla="*/ 2986734 w 3248648"/>
              <a:gd name="connsiteY58-25404" fmla="*/ 771955 h 3496775"/>
              <a:gd name="connsiteX59-25405" fmla="*/ 2729415 w 3248648"/>
              <a:gd name="connsiteY59-25406" fmla="*/ 868450 h 3496775"/>
              <a:gd name="connsiteX60-25407" fmla="*/ 3074039 w 3248648"/>
              <a:gd name="connsiteY60-25408" fmla="*/ 496257 h 3496775"/>
              <a:gd name="connsiteX61-25409" fmla="*/ 3248648 w 3248648"/>
              <a:gd name="connsiteY61-25410" fmla="*/ 27569 h 3496775"/>
              <a:gd name="connsiteX62-25411" fmla="*/ 3119988 w 3248648"/>
              <a:gd name="connsiteY62-25412" fmla="*/ 312458 h 3496775"/>
              <a:gd name="connsiteX63-25413" fmla="*/ 3074039 w 3248648"/>
              <a:gd name="connsiteY63-25414" fmla="*/ 27569 h 3496775"/>
              <a:gd name="connsiteX64-25415" fmla="*/ 3046469 w 3248648"/>
              <a:gd name="connsiteY64-25416" fmla="*/ 385977 h 3496775"/>
              <a:gd name="connsiteX65-25417" fmla="*/ 2968354 w 3248648"/>
              <a:gd name="connsiteY65-25418" fmla="*/ 464092 h 3496775"/>
              <a:gd name="connsiteX66-25419" fmla="*/ 2844290 w 3248648"/>
              <a:gd name="connsiteY66-25420" fmla="*/ 73519 h 3496775"/>
              <a:gd name="connsiteX67-25421" fmla="*/ 2876455 w 3248648"/>
              <a:gd name="connsiteY67-25422" fmla="*/ 523827 h 3496775"/>
              <a:gd name="connsiteX68-25423" fmla="*/ 2715630 w 3248648"/>
              <a:gd name="connsiteY68-25424" fmla="*/ 730601 h 3496775"/>
              <a:gd name="connsiteX69-25425" fmla="*/ 2649828 w 3248648"/>
              <a:gd name="connsiteY69-25426" fmla="*/ 620884 h 3496775"/>
              <a:gd name="connsiteX70-25427" fmla="*/ 2633832 w 3248648"/>
              <a:gd name="connsiteY70-25428" fmla="*/ 446449 h 3496775"/>
              <a:gd name="connsiteX71-25429" fmla="*/ 2586971 w 3248648"/>
              <a:gd name="connsiteY71-25430" fmla="*/ 643296 h 3496775"/>
              <a:gd name="connsiteX72-25431" fmla="*/ 2650846 w 3248648"/>
              <a:gd name="connsiteY72-25432" fmla="*/ 771218 h 3496775"/>
              <a:gd name="connsiteX73-25433" fmla="*/ 2632922 w 3248648"/>
              <a:gd name="connsiteY73-25434" fmla="*/ 854946 h 3496775"/>
              <a:gd name="connsiteX74-25435" fmla="*/ 2481287 w 3248648"/>
              <a:gd name="connsiteY74-25436" fmla="*/ 854665 h 3496775"/>
              <a:gd name="connsiteX75-25437" fmla="*/ 2393982 w 3248648"/>
              <a:gd name="connsiteY75-25438" fmla="*/ 753575 h 3496775"/>
              <a:gd name="connsiteX76-25439" fmla="*/ 2447929 w 3248648"/>
              <a:gd name="connsiteY76-25440" fmla="*/ 605344 h 3496775"/>
              <a:gd name="connsiteX77-25441" fmla="*/ 2420079 w 3248648"/>
              <a:gd name="connsiteY77-25442" fmla="*/ 458586 h 3496775"/>
              <a:gd name="connsiteX78-25443" fmla="*/ 2330389 w 3248648"/>
              <a:gd name="connsiteY78-25444" fmla="*/ 702575 h 3496775"/>
              <a:gd name="connsiteX79-25445" fmla="*/ 2045501 w 3248648"/>
              <a:gd name="connsiteY79-25446" fmla="*/ 470160 h 3496775"/>
              <a:gd name="connsiteX80-25447" fmla="*/ 2079139 w 3248648"/>
              <a:gd name="connsiteY80-25448" fmla="*/ 379171 h 3496775"/>
              <a:gd name="connsiteX81-25449" fmla="*/ 2305379 w 3248648"/>
              <a:gd name="connsiteY81-25450" fmla="*/ 238764 h 3496775"/>
              <a:gd name="connsiteX82-25451" fmla="*/ 2167863 w 3248648"/>
              <a:gd name="connsiteY82-25452" fmla="*/ 296731 h 3496775"/>
              <a:gd name="connsiteX83-25453" fmla="*/ 2035574 w 3248648"/>
              <a:gd name="connsiteY83-25454" fmla="*/ 307863 h 3496775"/>
              <a:gd name="connsiteX84-25455" fmla="*/ 2047899 w 3248648"/>
              <a:gd name="connsiteY84-25456" fmla="*/ 174099 h 3496775"/>
              <a:gd name="connsiteX85-25457" fmla="*/ 2126456 w 3248648"/>
              <a:gd name="connsiteY85-25458" fmla="*/ 0 h 3496775"/>
              <a:gd name="connsiteX86-25459" fmla="*/ 1966650 w 3248648"/>
              <a:gd name="connsiteY86-25460" fmla="*/ 257318 h 3496775"/>
              <a:gd name="connsiteX87-25461" fmla="*/ 1936870 w 3248648"/>
              <a:gd name="connsiteY87-25462" fmla="*/ 32164 h 3496775"/>
              <a:gd name="connsiteX88-25463" fmla="*/ 1901275 w 3248648"/>
              <a:gd name="connsiteY88-25464" fmla="*/ 208756 h 3496775"/>
              <a:gd name="connsiteX89-25465" fmla="*/ 1931363 w 3248648"/>
              <a:gd name="connsiteY89-25466" fmla="*/ 367315 h 3496775"/>
              <a:gd name="connsiteX90-25467" fmla="*/ 1837294 w 3248648"/>
              <a:gd name="connsiteY90-25468" fmla="*/ 288733 h 3496775"/>
              <a:gd name="connsiteX91-25469" fmla="*/ 1776782 w 3248648"/>
              <a:gd name="connsiteY91-25470" fmla="*/ 138130 h 3496775"/>
              <a:gd name="connsiteX92-25471" fmla="*/ 1812524 w 3248648"/>
              <a:gd name="connsiteY92-25472" fmla="*/ 363351 h 3496775"/>
              <a:gd name="connsiteX93-25473" fmla="*/ 2358415 w 3248648"/>
              <a:gd name="connsiteY93-25474" fmla="*/ 907420 h 3496775"/>
              <a:gd name="connsiteX94-25475" fmla="*/ 2235543 w 3248648"/>
              <a:gd name="connsiteY94-25476" fmla="*/ 830779 h 3496775"/>
              <a:gd name="connsiteX95-25477" fmla="*/ 2065635 w 3248648"/>
              <a:gd name="connsiteY95-25478" fmla="*/ 746314 h 3496775"/>
              <a:gd name="connsiteX96-25479" fmla="*/ 2108531 w 3248648"/>
              <a:gd name="connsiteY96-25480" fmla="*/ 998194 h 3496775"/>
              <a:gd name="connsiteX97-25481" fmla="*/ 2259254 w 3248648"/>
              <a:gd name="connsiteY97-25482" fmla="*/ 1067227 h 3496775"/>
              <a:gd name="connsiteX98-25483" fmla="*/ 2285163 w 3248648"/>
              <a:gd name="connsiteY98-25484" fmla="*/ 1144483 h 3496775"/>
              <a:gd name="connsiteX99-25485" fmla="*/ 2187208 w 3248648"/>
              <a:gd name="connsiteY99-25486" fmla="*/ 1396872 h 3496775"/>
              <a:gd name="connsiteX100-25487" fmla="*/ 1962055 w 3248648"/>
              <a:gd name="connsiteY100-25488" fmla="*/ 1419847 h 3496775"/>
              <a:gd name="connsiteX101-25489" fmla="*/ 1658786 w 3248648"/>
              <a:gd name="connsiteY101-25490" fmla="*/ 1452012 h 3496775"/>
              <a:gd name="connsiteX102-25491" fmla="*/ 514638 w 3248648"/>
              <a:gd name="connsiteY102-25492" fmla="*/ 1433632 h 3496775"/>
              <a:gd name="connsiteX0-25493" fmla="*/ 514638 w 3248648"/>
              <a:gd name="connsiteY0-25494" fmla="*/ 1433632 h 3496775"/>
              <a:gd name="connsiteX1-25495" fmla="*/ 514638 w 3248648"/>
              <a:gd name="connsiteY1-25496" fmla="*/ 1433632 h 3496775"/>
              <a:gd name="connsiteX2-25497" fmla="*/ 202179 w 3248648"/>
              <a:gd name="connsiteY2-25498" fmla="*/ 1603646 h 3496775"/>
              <a:gd name="connsiteX3-25499" fmla="*/ 18380 w 3248648"/>
              <a:gd name="connsiteY3-25500" fmla="*/ 1787445 h 3496775"/>
              <a:gd name="connsiteX4-25501" fmla="*/ 0 w 3248648"/>
              <a:gd name="connsiteY4-25502" fmla="*/ 2063143 h 3496775"/>
              <a:gd name="connsiteX5-25503" fmla="*/ 151635 w 3248648"/>
              <a:gd name="connsiteY5-25504" fmla="*/ 1952864 h 3496775"/>
              <a:gd name="connsiteX6-25505" fmla="*/ 188394 w 3248648"/>
              <a:gd name="connsiteY6-25506" fmla="*/ 2003409 h 3496775"/>
              <a:gd name="connsiteX7-25507" fmla="*/ 202179 w 3248648"/>
              <a:gd name="connsiteY7-25508" fmla="*/ 1856369 h 3496775"/>
              <a:gd name="connsiteX8-25509" fmla="*/ 280294 w 3248648"/>
              <a:gd name="connsiteY8-25510" fmla="*/ 2269917 h 3496775"/>
              <a:gd name="connsiteX9-25511" fmla="*/ 36760 w 3248648"/>
              <a:gd name="connsiteY9-25512" fmla="*/ 2550211 h 3496775"/>
              <a:gd name="connsiteX10-25513" fmla="*/ 45950 w 3248648"/>
              <a:gd name="connsiteY10-25514" fmla="*/ 3363521 h 3496775"/>
              <a:gd name="connsiteX11-25515" fmla="*/ 105685 w 3248648"/>
              <a:gd name="connsiteY11-25516" fmla="*/ 3326761 h 3496775"/>
              <a:gd name="connsiteX12-25517" fmla="*/ 133255 w 3248648"/>
              <a:gd name="connsiteY12-25518" fmla="*/ 3469206 h 3496775"/>
              <a:gd name="connsiteX13-25519" fmla="*/ 298674 w 3248648"/>
              <a:gd name="connsiteY13-25520" fmla="*/ 3464611 h 3496775"/>
              <a:gd name="connsiteX14-25521" fmla="*/ 353813 w 3248648"/>
              <a:gd name="connsiteY14-25522" fmla="*/ 3427851 h 3496775"/>
              <a:gd name="connsiteX15-25523" fmla="*/ 174609 w 3248648"/>
              <a:gd name="connsiteY15-25524" fmla="*/ 3276217 h 3496775"/>
              <a:gd name="connsiteX16-25525" fmla="*/ 170014 w 3248648"/>
              <a:gd name="connsiteY16-25526" fmla="*/ 2720225 h 3496775"/>
              <a:gd name="connsiteX17-25527" fmla="*/ 390573 w 3248648"/>
              <a:gd name="connsiteY17-25528" fmla="*/ 2605350 h 3496775"/>
              <a:gd name="connsiteX18-25529" fmla="*/ 298674 w 3248648"/>
              <a:gd name="connsiteY18-25530" fmla="*/ 2734010 h 3496775"/>
              <a:gd name="connsiteX19-25531" fmla="*/ 680057 w 3248648"/>
              <a:gd name="connsiteY19-25532" fmla="*/ 3294597 h 3496775"/>
              <a:gd name="connsiteX20-25533" fmla="*/ 721411 w 3248648"/>
              <a:gd name="connsiteY20-25534" fmla="*/ 3262432 h 3496775"/>
              <a:gd name="connsiteX21-25535" fmla="*/ 735196 w 3248648"/>
              <a:gd name="connsiteY21-25536" fmla="*/ 3363521 h 3496775"/>
              <a:gd name="connsiteX22-25537" fmla="*/ 928185 w 3248648"/>
              <a:gd name="connsiteY22-25538" fmla="*/ 3363521 h 3496775"/>
              <a:gd name="connsiteX23-25539" fmla="*/ 974135 w 3248648"/>
              <a:gd name="connsiteY23-25540" fmla="*/ 3331356 h 3496775"/>
              <a:gd name="connsiteX24-25541" fmla="*/ 758171 w 3248648"/>
              <a:gd name="connsiteY24-25542" fmla="*/ 3193507 h 3496775"/>
              <a:gd name="connsiteX25-25543" fmla="*/ 510043 w 3248648"/>
              <a:gd name="connsiteY25-25544" fmla="*/ 2821314 h 3496775"/>
              <a:gd name="connsiteX26-25545" fmla="*/ 519233 w 3248648"/>
              <a:gd name="connsiteY26-25546" fmla="*/ 2738605 h 3496775"/>
              <a:gd name="connsiteX27-25547" fmla="*/ 914400 w 3248648"/>
              <a:gd name="connsiteY27-25548" fmla="*/ 2334247 h 3496775"/>
              <a:gd name="connsiteX28-25549" fmla="*/ 1709331 w 3248648"/>
              <a:gd name="connsiteY28-25550" fmla="*/ 2380197 h 3496775"/>
              <a:gd name="connsiteX29-25551" fmla="*/ 1585267 w 3248648"/>
              <a:gd name="connsiteY29-25552" fmla="*/ 3248647 h 3496775"/>
              <a:gd name="connsiteX30-25553" fmla="*/ 1622026 w 3248648"/>
              <a:gd name="connsiteY30-25554" fmla="*/ 3239457 h 3496775"/>
              <a:gd name="connsiteX31-25555" fmla="*/ 1617432 w 3248648"/>
              <a:gd name="connsiteY31-25556" fmla="*/ 3386496 h 3496775"/>
              <a:gd name="connsiteX32-25557" fmla="*/ 1824205 w 3248648"/>
              <a:gd name="connsiteY32-25558" fmla="*/ 3450826 h 3496775"/>
              <a:gd name="connsiteX33-25559" fmla="*/ 1856370 w 3248648"/>
              <a:gd name="connsiteY33-25560" fmla="*/ 3391091 h 3496775"/>
              <a:gd name="connsiteX34-25561" fmla="*/ 1718521 w 3248648"/>
              <a:gd name="connsiteY34-25562" fmla="*/ 3303786 h 3496775"/>
              <a:gd name="connsiteX35-25563" fmla="*/ 1746091 w 3248648"/>
              <a:gd name="connsiteY35-25564" fmla="*/ 2908619 h 3496775"/>
              <a:gd name="connsiteX36-25565" fmla="*/ 1870155 w 3248648"/>
              <a:gd name="connsiteY36-25566" fmla="*/ 2623730 h 3496775"/>
              <a:gd name="connsiteX37-25567" fmla="*/ 1975840 w 3248648"/>
              <a:gd name="connsiteY37-25568" fmla="*/ 2844289 h 3496775"/>
              <a:gd name="connsiteX38-25569" fmla="*/ 2058549 w 3248648"/>
              <a:gd name="connsiteY38-25570" fmla="*/ 3060253 h 3496775"/>
              <a:gd name="connsiteX39-25571" fmla="*/ 2104499 w 3248648"/>
              <a:gd name="connsiteY39-25572" fmla="*/ 3358926 h 3496775"/>
              <a:gd name="connsiteX40-25573" fmla="*/ 2141259 w 3248648"/>
              <a:gd name="connsiteY40-25574" fmla="*/ 3326761 h 3496775"/>
              <a:gd name="connsiteX41-25575" fmla="*/ 2168828 w 3248648"/>
              <a:gd name="connsiteY41-25576" fmla="*/ 3496775 h 3496775"/>
              <a:gd name="connsiteX42-25577" fmla="*/ 2325058 w 3248648"/>
              <a:gd name="connsiteY42-25578" fmla="*/ 3496775 h 3496775"/>
              <a:gd name="connsiteX43-25579" fmla="*/ 2380197 w 3248648"/>
              <a:gd name="connsiteY43-25580" fmla="*/ 3455421 h 3496775"/>
              <a:gd name="connsiteX44-25581" fmla="*/ 2219373 w 3248648"/>
              <a:gd name="connsiteY44-25582" fmla="*/ 3358926 h 3496775"/>
              <a:gd name="connsiteX45-25583" fmla="*/ 2145854 w 3248648"/>
              <a:gd name="connsiteY45-25584" fmla="*/ 3087823 h 3496775"/>
              <a:gd name="connsiteX46-25585" fmla="*/ 2072334 w 3248648"/>
              <a:gd name="connsiteY46-25586" fmla="*/ 2609945 h 3496775"/>
              <a:gd name="connsiteX47-25587" fmla="*/ 2072334 w 3248648"/>
              <a:gd name="connsiteY47-25588" fmla="*/ 2357222 h 3496775"/>
              <a:gd name="connsiteX48-25589" fmla="*/ 2348033 w 3248648"/>
              <a:gd name="connsiteY48-25590" fmla="*/ 2173423 h 3496775"/>
              <a:gd name="connsiteX49-25591" fmla="*/ 2609946 w 3248648"/>
              <a:gd name="connsiteY49-25592" fmla="*/ 1787445 h 3496775"/>
              <a:gd name="connsiteX50-25593" fmla="*/ 2651301 w 3248648"/>
              <a:gd name="connsiteY50-25594" fmla="*/ 1438227 h 3496775"/>
              <a:gd name="connsiteX51-25595" fmla="*/ 2798340 w 3248648"/>
              <a:gd name="connsiteY51-25596" fmla="*/ 1387682 h 3496775"/>
              <a:gd name="connsiteX52-25597" fmla="*/ 2779960 w 3248648"/>
              <a:gd name="connsiteY52-25598" fmla="*/ 1291187 h 3496775"/>
              <a:gd name="connsiteX53-25599" fmla="*/ 2770770 w 3248648"/>
              <a:gd name="connsiteY53-25600" fmla="*/ 1231453 h 3496775"/>
              <a:gd name="connsiteX54-25601" fmla="*/ 2775365 w 3248648"/>
              <a:gd name="connsiteY54-25602" fmla="*/ 1102793 h 3496775"/>
              <a:gd name="connsiteX55-25603" fmla="*/ 2853480 w 3248648"/>
              <a:gd name="connsiteY55-25604" fmla="*/ 1185503 h 3496775"/>
              <a:gd name="connsiteX56-25605" fmla="*/ 2807530 w 3248648"/>
              <a:gd name="connsiteY56-25606" fmla="*/ 1066034 h 3496775"/>
              <a:gd name="connsiteX57-25607" fmla="*/ 2835100 w 3248648"/>
              <a:gd name="connsiteY57-25608" fmla="*/ 1020084 h 3496775"/>
              <a:gd name="connsiteX58-25609" fmla="*/ 2986734 w 3248648"/>
              <a:gd name="connsiteY58-25610" fmla="*/ 771955 h 3496775"/>
              <a:gd name="connsiteX59-25611" fmla="*/ 2729415 w 3248648"/>
              <a:gd name="connsiteY59-25612" fmla="*/ 868450 h 3496775"/>
              <a:gd name="connsiteX60-25613" fmla="*/ 3074039 w 3248648"/>
              <a:gd name="connsiteY60-25614" fmla="*/ 496257 h 3496775"/>
              <a:gd name="connsiteX61-25615" fmla="*/ 3248648 w 3248648"/>
              <a:gd name="connsiteY61-25616" fmla="*/ 27569 h 3496775"/>
              <a:gd name="connsiteX62-25617" fmla="*/ 3119988 w 3248648"/>
              <a:gd name="connsiteY62-25618" fmla="*/ 312458 h 3496775"/>
              <a:gd name="connsiteX63-25619" fmla="*/ 3074039 w 3248648"/>
              <a:gd name="connsiteY63-25620" fmla="*/ 27569 h 3496775"/>
              <a:gd name="connsiteX64-25621" fmla="*/ 3046469 w 3248648"/>
              <a:gd name="connsiteY64-25622" fmla="*/ 385977 h 3496775"/>
              <a:gd name="connsiteX65-25623" fmla="*/ 2968354 w 3248648"/>
              <a:gd name="connsiteY65-25624" fmla="*/ 464092 h 3496775"/>
              <a:gd name="connsiteX66-25625" fmla="*/ 2844290 w 3248648"/>
              <a:gd name="connsiteY66-25626" fmla="*/ 73519 h 3496775"/>
              <a:gd name="connsiteX67-25627" fmla="*/ 2892451 w 3248648"/>
              <a:gd name="connsiteY67-25628" fmla="*/ 521161 h 3496775"/>
              <a:gd name="connsiteX68-25629" fmla="*/ 2715630 w 3248648"/>
              <a:gd name="connsiteY68-25630" fmla="*/ 730601 h 3496775"/>
              <a:gd name="connsiteX69-25631" fmla="*/ 2649828 w 3248648"/>
              <a:gd name="connsiteY69-25632" fmla="*/ 620884 h 3496775"/>
              <a:gd name="connsiteX70-25633" fmla="*/ 2633832 w 3248648"/>
              <a:gd name="connsiteY70-25634" fmla="*/ 446449 h 3496775"/>
              <a:gd name="connsiteX71-25635" fmla="*/ 2586971 w 3248648"/>
              <a:gd name="connsiteY71-25636" fmla="*/ 643296 h 3496775"/>
              <a:gd name="connsiteX72-25637" fmla="*/ 2650846 w 3248648"/>
              <a:gd name="connsiteY72-25638" fmla="*/ 771218 h 3496775"/>
              <a:gd name="connsiteX73-25639" fmla="*/ 2632922 w 3248648"/>
              <a:gd name="connsiteY73-25640" fmla="*/ 854946 h 3496775"/>
              <a:gd name="connsiteX74-25641" fmla="*/ 2481287 w 3248648"/>
              <a:gd name="connsiteY74-25642" fmla="*/ 854665 h 3496775"/>
              <a:gd name="connsiteX75-25643" fmla="*/ 2393982 w 3248648"/>
              <a:gd name="connsiteY75-25644" fmla="*/ 753575 h 3496775"/>
              <a:gd name="connsiteX76-25645" fmla="*/ 2447929 w 3248648"/>
              <a:gd name="connsiteY76-25646" fmla="*/ 605344 h 3496775"/>
              <a:gd name="connsiteX77-25647" fmla="*/ 2420079 w 3248648"/>
              <a:gd name="connsiteY77-25648" fmla="*/ 458586 h 3496775"/>
              <a:gd name="connsiteX78-25649" fmla="*/ 2330389 w 3248648"/>
              <a:gd name="connsiteY78-25650" fmla="*/ 702575 h 3496775"/>
              <a:gd name="connsiteX79-25651" fmla="*/ 2045501 w 3248648"/>
              <a:gd name="connsiteY79-25652" fmla="*/ 470160 h 3496775"/>
              <a:gd name="connsiteX80-25653" fmla="*/ 2079139 w 3248648"/>
              <a:gd name="connsiteY80-25654" fmla="*/ 379171 h 3496775"/>
              <a:gd name="connsiteX81-25655" fmla="*/ 2305379 w 3248648"/>
              <a:gd name="connsiteY81-25656" fmla="*/ 238764 h 3496775"/>
              <a:gd name="connsiteX82-25657" fmla="*/ 2167863 w 3248648"/>
              <a:gd name="connsiteY82-25658" fmla="*/ 296731 h 3496775"/>
              <a:gd name="connsiteX83-25659" fmla="*/ 2035574 w 3248648"/>
              <a:gd name="connsiteY83-25660" fmla="*/ 307863 h 3496775"/>
              <a:gd name="connsiteX84-25661" fmla="*/ 2047899 w 3248648"/>
              <a:gd name="connsiteY84-25662" fmla="*/ 174099 h 3496775"/>
              <a:gd name="connsiteX85-25663" fmla="*/ 2126456 w 3248648"/>
              <a:gd name="connsiteY85-25664" fmla="*/ 0 h 3496775"/>
              <a:gd name="connsiteX86-25665" fmla="*/ 1966650 w 3248648"/>
              <a:gd name="connsiteY86-25666" fmla="*/ 257318 h 3496775"/>
              <a:gd name="connsiteX87-25667" fmla="*/ 1936870 w 3248648"/>
              <a:gd name="connsiteY87-25668" fmla="*/ 32164 h 3496775"/>
              <a:gd name="connsiteX88-25669" fmla="*/ 1901275 w 3248648"/>
              <a:gd name="connsiteY88-25670" fmla="*/ 208756 h 3496775"/>
              <a:gd name="connsiteX89-25671" fmla="*/ 1931363 w 3248648"/>
              <a:gd name="connsiteY89-25672" fmla="*/ 367315 h 3496775"/>
              <a:gd name="connsiteX90-25673" fmla="*/ 1837294 w 3248648"/>
              <a:gd name="connsiteY90-25674" fmla="*/ 288733 h 3496775"/>
              <a:gd name="connsiteX91-25675" fmla="*/ 1776782 w 3248648"/>
              <a:gd name="connsiteY91-25676" fmla="*/ 138130 h 3496775"/>
              <a:gd name="connsiteX92-25677" fmla="*/ 1812524 w 3248648"/>
              <a:gd name="connsiteY92-25678" fmla="*/ 363351 h 3496775"/>
              <a:gd name="connsiteX93-25679" fmla="*/ 2358415 w 3248648"/>
              <a:gd name="connsiteY93-25680" fmla="*/ 907420 h 3496775"/>
              <a:gd name="connsiteX94-25681" fmla="*/ 2235543 w 3248648"/>
              <a:gd name="connsiteY94-25682" fmla="*/ 830779 h 3496775"/>
              <a:gd name="connsiteX95-25683" fmla="*/ 2065635 w 3248648"/>
              <a:gd name="connsiteY95-25684" fmla="*/ 746314 h 3496775"/>
              <a:gd name="connsiteX96-25685" fmla="*/ 2108531 w 3248648"/>
              <a:gd name="connsiteY96-25686" fmla="*/ 998194 h 3496775"/>
              <a:gd name="connsiteX97-25687" fmla="*/ 2259254 w 3248648"/>
              <a:gd name="connsiteY97-25688" fmla="*/ 1067227 h 3496775"/>
              <a:gd name="connsiteX98-25689" fmla="*/ 2285163 w 3248648"/>
              <a:gd name="connsiteY98-25690" fmla="*/ 1144483 h 3496775"/>
              <a:gd name="connsiteX99-25691" fmla="*/ 2187208 w 3248648"/>
              <a:gd name="connsiteY99-25692" fmla="*/ 1396872 h 3496775"/>
              <a:gd name="connsiteX100-25693" fmla="*/ 1962055 w 3248648"/>
              <a:gd name="connsiteY100-25694" fmla="*/ 1419847 h 3496775"/>
              <a:gd name="connsiteX101-25695" fmla="*/ 1658786 w 3248648"/>
              <a:gd name="connsiteY101-25696" fmla="*/ 1452012 h 3496775"/>
              <a:gd name="connsiteX102-25697" fmla="*/ 514638 w 3248648"/>
              <a:gd name="connsiteY102-25698" fmla="*/ 1433632 h 3496775"/>
              <a:gd name="connsiteX0-25699" fmla="*/ 514638 w 3248648"/>
              <a:gd name="connsiteY0-25700" fmla="*/ 1433632 h 3496775"/>
              <a:gd name="connsiteX1-25701" fmla="*/ 514638 w 3248648"/>
              <a:gd name="connsiteY1-25702" fmla="*/ 1433632 h 3496775"/>
              <a:gd name="connsiteX2-25703" fmla="*/ 202179 w 3248648"/>
              <a:gd name="connsiteY2-25704" fmla="*/ 1603646 h 3496775"/>
              <a:gd name="connsiteX3-25705" fmla="*/ 18380 w 3248648"/>
              <a:gd name="connsiteY3-25706" fmla="*/ 1787445 h 3496775"/>
              <a:gd name="connsiteX4-25707" fmla="*/ 0 w 3248648"/>
              <a:gd name="connsiteY4-25708" fmla="*/ 2063143 h 3496775"/>
              <a:gd name="connsiteX5-25709" fmla="*/ 151635 w 3248648"/>
              <a:gd name="connsiteY5-25710" fmla="*/ 1952864 h 3496775"/>
              <a:gd name="connsiteX6-25711" fmla="*/ 188394 w 3248648"/>
              <a:gd name="connsiteY6-25712" fmla="*/ 2003409 h 3496775"/>
              <a:gd name="connsiteX7-25713" fmla="*/ 202179 w 3248648"/>
              <a:gd name="connsiteY7-25714" fmla="*/ 1856369 h 3496775"/>
              <a:gd name="connsiteX8-25715" fmla="*/ 280294 w 3248648"/>
              <a:gd name="connsiteY8-25716" fmla="*/ 2269917 h 3496775"/>
              <a:gd name="connsiteX9-25717" fmla="*/ 36760 w 3248648"/>
              <a:gd name="connsiteY9-25718" fmla="*/ 2550211 h 3496775"/>
              <a:gd name="connsiteX10-25719" fmla="*/ 45950 w 3248648"/>
              <a:gd name="connsiteY10-25720" fmla="*/ 3363521 h 3496775"/>
              <a:gd name="connsiteX11-25721" fmla="*/ 105685 w 3248648"/>
              <a:gd name="connsiteY11-25722" fmla="*/ 3326761 h 3496775"/>
              <a:gd name="connsiteX12-25723" fmla="*/ 133255 w 3248648"/>
              <a:gd name="connsiteY12-25724" fmla="*/ 3469206 h 3496775"/>
              <a:gd name="connsiteX13-25725" fmla="*/ 298674 w 3248648"/>
              <a:gd name="connsiteY13-25726" fmla="*/ 3464611 h 3496775"/>
              <a:gd name="connsiteX14-25727" fmla="*/ 353813 w 3248648"/>
              <a:gd name="connsiteY14-25728" fmla="*/ 3427851 h 3496775"/>
              <a:gd name="connsiteX15-25729" fmla="*/ 174609 w 3248648"/>
              <a:gd name="connsiteY15-25730" fmla="*/ 3276217 h 3496775"/>
              <a:gd name="connsiteX16-25731" fmla="*/ 170014 w 3248648"/>
              <a:gd name="connsiteY16-25732" fmla="*/ 2720225 h 3496775"/>
              <a:gd name="connsiteX17-25733" fmla="*/ 390573 w 3248648"/>
              <a:gd name="connsiteY17-25734" fmla="*/ 2605350 h 3496775"/>
              <a:gd name="connsiteX18-25735" fmla="*/ 298674 w 3248648"/>
              <a:gd name="connsiteY18-25736" fmla="*/ 2734010 h 3496775"/>
              <a:gd name="connsiteX19-25737" fmla="*/ 680057 w 3248648"/>
              <a:gd name="connsiteY19-25738" fmla="*/ 3294597 h 3496775"/>
              <a:gd name="connsiteX20-25739" fmla="*/ 721411 w 3248648"/>
              <a:gd name="connsiteY20-25740" fmla="*/ 3262432 h 3496775"/>
              <a:gd name="connsiteX21-25741" fmla="*/ 735196 w 3248648"/>
              <a:gd name="connsiteY21-25742" fmla="*/ 3363521 h 3496775"/>
              <a:gd name="connsiteX22-25743" fmla="*/ 928185 w 3248648"/>
              <a:gd name="connsiteY22-25744" fmla="*/ 3363521 h 3496775"/>
              <a:gd name="connsiteX23-25745" fmla="*/ 974135 w 3248648"/>
              <a:gd name="connsiteY23-25746" fmla="*/ 3331356 h 3496775"/>
              <a:gd name="connsiteX24-25747" fmla="*/ 758171 w 3248648"/>
              <a:gd name="connsiteY24-25748" fmla="*/ 3193507 h 3496775"/>
              <a:gd name="connsiteX25-25749" fmla="*/ 510043 w 3248648"/>
              <a:gd name="connsiteY25-25750" fmla="*/ 2821314 h 3496775"/>
              <a:gd name="connsiteX26-25751" fmla="*/ 519233 w 3248648"/>
              <a:gd name="connsiteY26-25752" fmla="*/ 2738605 h 3496775"/>
              <a:gd name="connsiteX27-25753" fmla="*/ 914400 w 3248648"/>
              <a:gd name="connsiteY27-25754" fmla="*/ 2334247 h 3496775"/>
              <a:gd name="connsiteX28-25755" fmla="*/ 1709331 w 3248648"/>
              <a:gd name="connsiteY28-25756" fmla="*/ 2380197 h 3496775"/>
              <a:gd name="connsiteX29-25757" fmla="*/ 1585267 w 3248648"/>
              <a:gd name="connsiteY29-25758" fmla="*/ 3248647 h 3496775"/>
              <a:gd name="connsiteX30-25759" fmla="*/ 1622026 w 3248648"/>
              <a:gd name="connsiteY30-25760" fmla="*/ 3239457 h 3496775"/>
              <a:gd name="connsiteX31-25761" fmla="*/ 1617432 w 3248648"/>
              <a:gd name="connsiteY31-25762" fmla="*/ 3386496 h 3496775"/>
              <a:gd name="connsiteX32-25763" fmla="*/ 1824205 w 3248648"/>
              <a:gd name="connsiteY32-25764" fmla="*/ 3450826 h 3496775"/>
              <a:gd name="connsiteX33-25765" fmla="*/ 1856370 w 3248648"/>
              <a:gd name="connsiteY33-25766" fmla="*/ 3391091 h 3496775"/>
              <a:gd name="connsiteX34-25767" fmla="*/ 1718521 w 3248648"/>
              <a:gd name="connsiteY34-25768" fmla="*/ 3303786 h 3496775"/>
              <a:gd name="connsiteX35-25769" fmla="*/ 1746091 w 3248648"/>
              <a:gd name="connsiteY35-25770" fmla="*/ 2908619 h 3496775"/>
              <a:gd name="connsiteX36-25771" fmla="*/ 1870155 w 3248648"/>
              <a:gd name="connsiteY36-25772" fmla="*/ 2623730 h 3496775"/>
              <a:gd name="connsiteX37-25773" fmla="*/ 1975840 w 3248648"/>
              <a:gd name="connsiteY37-25774" fmla="*/ 2844289 h 3496775"/>
              <a:gd name="connsiteX38-25775" fmla="*/ 2058549 w 3248648"/>
              <a:gd name="connsiteY38-25776" fmla="*/ 3060253 h 3496775"/>
              <a:gd name="connsiteX39-25777" fmla="*/ 2104499 w 3248648"/>
              <a:gd name="connsiteY39-25778" fmla="*/ 3358926 h 3496775"/>
              <a:gd name="connsiteX40-25779" fmla="*/ 2141259 w 3248648"/>
              <a:gd name="connsiteY40-25780" fmla="*/ 3326761 h 3496775"/>
              <a:gd name="connsiteX41-25781" fmla="*/ 2168828 w 3248648"/>
              <a:gd name="connsiteY41-25782" fmla="*/ 3496775 h 3496775"/>
              <a:gd name="connsiteX42-25783" fmla="*/ 2325058 w 3248648"/>
              <a:gd name="connsiteY42-25784" fmla="*/ 3496775 h 3496775"/>
              <a:gd name="connsiteX43-25785" fmla="*/ 2380197 w 3248648"/>
              <a:gd name="connsiteY43-25786" fmla="*/ 3455421 h 3496775"/>
              <a:gd name="connsiteX44-25787" fmla="*/ 2219373 w 3248648"/>
              <a:gd name="connsiteY44-25788" fmla="*/ 3358926 h 3496775"/>
              <a:gd name="connsiteX45-25789" fmla="*/ 2145854 w 3248648"/>
              <a:gd name="connsiteY45-25790" fmla="*/ 3087823 h 3496775"/>
              <a:gd name="connsiteX46-25791" fmla="*/ 2072334 w 3248648"/>
              <a:gd name="connsiteY46-25792" fmla="*/ 2609945 h 3496775"/>
              <a:gd name="connsiteX47-25793" fmla="*/ 2072334 w 3248648"/>
              <a:gd name="connsiteY47-25794" fmla="*/ 2357222 h 3496775"/>
              <a:gd name="connsiteX48-25795" fmla="*/ 2348033 w 3248648"/>
              <a:gd name="connsiteY48-25796" fmla="*/ 2173423 h 3496775"/>
              <a:gd name="connsiteX49-25797" fmla="*/ 2609946 w 3248648"/>
              <a:gd name="connsiteY49-25798" fmla="*/ 1787445 h 3496775"/>
              <a:gd name="connsiteX50-25799" fmla="*/ 2651301 w 3248648"/>
              <a:gd name="connsiteY50-25800" fmla="*/ 1438227 h 3496775"/>
              <a:gd name="connsiteX51-25801" fmla="*/ 2798340 w 3248648"/>
              <a:gd name="connsiteY51-25802" fmla="*/ 1387682 h 3496775"/>
              <a:gd name="connsiteX52-25803" fmla="*/ 2779960 w 3248648"/>
              <a:gd name="connsiteY52-25804" fmla="*/ 1291187 h 3496775"/>
              <a:gd name="connsiteX53-25805" fmla="*/ 2770770 w 3248648"/>
              <a:gd name="connsiteY53-25806" fmla="*/ 1231453 h 3496775"/>
              <a:gd name="connsiteX54-25807" fmla="*/ 2775365 w 3248648"/>
              <a:gd name="connsiteY54-25808" fmla="*/ 1102793 h 3496775"/>
              <a:gd name="connsiteX55-25809" fmla="*/ 2853480 w 3248648"/>
              <a:gd name="connsiteY55-25810" fmla="*/ 1185503 h 3496775"/>
              <a:gd name="connsiteX56-25811" fmla="*/ 2807530 w 3248648"/>
              <a:gd name="connsiteY56-25812" fmla="*/ 1066034 h 3496775"/>
              <a:gd name="connsiteX57-25813" fmla="*/ 2835100 w 3248648"/>
              <a:gd name="connsiteY57-25814" fmla="*/ 1020084 h 3496775"/>
              <a:gd name="connsiteX58-25815" fmla="*/ 2986734 w 3248648"/>
              <a:gd name="connsiteY58-25816" fmla="*/ 771955 h 3496775"/>
              <a:gd name="connsiteX59-25817" fmla="*/ 2729415 w 3248648"/>
              <a:gd name="connsiteY59-25818" fmla="*/ 868450 h 3496775"/>
              <a:gd name="connsiteX60-25819" fmla="*/ 3074039 w 3248648"/>
              <a:gd name="connsiteY60-25820" fmla="*/ 496257 h 3496775"/>
              <a:gd name="connsiteX61-25821" fmla="*/ 3248648 w 3248648"/>
              <a:gd name="connsiteY61-25822" fmla="*/ 27569 h 3496775"/>
              <a:gd name="connsiteX62-25823" fmla="*/ 3119988 w 3248648"/>
              <a:gd name="connsiteY62-25824" fmla="*/ 312458 h 3496775"/>
              <a:gd name="connsiteX63-25825" fmla="*/ 3074039 w 3248648"/>
              <a:gd name="connsiteY63-25826" fmla="*/ 27569 h 3496775"/>
              <a:gd name="connsiteX64-25827" fmla="*/ 3046469 w 3248648"/>
              <a:gd name="connsiteY64-25828" fmla="*/ 385977 h 3496775"/>
              <a:gd name="connsiteX65-25829" fmla="*/ 2968354 w 3248648"/>
              <a:gd name="connsiteY65-25830" fmla="*/ 464092 h 3496775"/>
              <a:gd name="connsiteX66-25831" fmla="*/ 2844290 w 3248648"/>
              <a:gd name="connsiteY66-25832" fmla="*/ 73519 h 3496775"/>
              <a:gd name="connsiteX67-25833" fmla="*/ 2892451 w 3248648"/>
              <a:gd name="connsiteY67-25834" fmla="*/ 521161 h 3496775"/>
              <a:gd name="connsiteX68-25835" fmla="*/ 2715630 w 3248648"/>
              <a:gd name="connsiteY68-25836" fmla="*/ 730601 h 3496775"/>
              <a:gd name="connsiteX69-25837" fmla="*/ 2649828 w 3248648"/>
              <a:gd name="connsiteY69-25838" fmla="*/ 620884 h 3496775"/>
              <a:gd name="connsiteX70-25839" fmla="*/ 2633832 w 3248648"/>
              <a:gd name="connsiteY70-25840" fmla="*/ 446449 h 3496775"/>
              <a:gd name="connsiteX71-25841" fmla="*/ 2586971 w 3248648"/>
              <a:gd name="connsiteY71-25842" fmla="*/ 643296 h 3496775"/>
              <a:gd name="connsiteX72-25843" fmla="*/ 2650846 w 3248648"/>
              <a:gd name="connsiteY72-25844" fmla="*/ 771218 h 3496775"/>
              <a:gd name="connsiteX73-25845" fmla="*/ 2632922 w 3248648"/>
              <a:gd name="connsiteY73-25846" fmla="*/ 854946 h 3496775"/>
              <a:gd name="connsiteX74-25847" fmla="*/ 2481287 w 3248648"/>
              <a:gd name="connsiteY74-25848" fmla="*/ 854665 h 3496775"/>
              <a:gd name="connsiteX75-25849" fmla="*/ 2393982 w 3248648"/>
              <a:gd name="connsiteY75-25850" fmla="*/ 753575 h 3496775"/>
              <a:gd name="connsiteX76-25851" fmla="*/ 2447929 w 3248648"/>
              <a:gd name="connsiteY76-25852" fmla="*/ 605344 h 3496775"/>
              <a:gd name="connsiteX77-25853" fmla="*/ 2420079 w 3248648"/>
              <a:gd name="connsiteY77-25854" fmla="*/ 458586 h 3496775"/>
              <a:gd name="connsiteX78-25855" fmla="*/ 2330389 w 3248648"/>
              <a:gd name="connsiteY78-25856" fmla="*/ 702575 h 3496775"/>
              <a:gd name="connsiteX79-25857" fmla="*/ 2045501 w 3248648"/>
              <a:gd name="connsiteY79-25858" fmla="*/ 470160 h 3496775"/>
              <a:gd name="connsiteX80-25859" fmla="*/ 2079139 w 3248648"/>
              <a:gd name="connsiteY80-25860" fmla="*/ 379171 h 3496775"/>
              <a:gd name="connsiteX81-25861" fmla="*/ 2305379 w 3248648"/>
              <a:gd name="connsiteY81-25862" fmla="*/ 238764 h 3496775"/>
              <a:gd name="connsiteX82-25863" fmla="*/ 2167863 w 3248648"/>
              <a:gd name="connsiteY82-25864" fmla="*/ 296731 h 3496775"/>
              <a:gd name="connsiteX83-25865" fmla="*/ 2035574 w 3248648"/>
              <a:gd name="connsiteY83-25866" fmla="*/ 307863 h 3496775"/>
              <a:gd name="connsiteX84-25867" fmla="*/ 2047899 w 3248648"/>
              <a:gd name="connsiteY84-25868" fmla="*/ 174099 h 3496775"/>
              <a:gd name="connsiteX85-25869" fmla="*/ 2126456 w 3248648"/>
              <a:gd name="connsiteY85-25870" fmla="*/ 0 h 3496775"/>
              <a:gd name="connsiteX86-25871" fmla="*/ 1966650 w 3248648"/>
              <a:gd name="connsiteY86-25872" fmla="*/ 257318 h 3496775"/>
              <a:gd name="connsiteX87-25873" fmla="*/ 1936870 w 3248648"/>
              <a:gd name="connsiteY87-25874" fmla="*/ 32164 h 3496775"/>
              <a:gd name="connsiteX88-25875" fmla="*/ 1901275 w 3248648"/>
              <a:gd name="connsiteY88-25876" fmla="*/ 208756 h 3496775"/>
              <a:gd name="connsiteX89-25877" fmla="*/ 1931363 w 3248648"/>
              <a:gd name="connsiteY89-25878" fmla="*/ 367315 h 3496775"/>
              <a:gd name="connsiteX90-25879" fmla="*/ 1837294 w 3248648"/>
              <a:gd name="connsiteY90-25880" fmla="*/ 288733 h 3496775"/>
              <a:gd name="connsiteX91-25881" fmla="*/ 1776782 w 3248648"/>
              <a:gd name="connsiteY91-25882" fmla="*/ 138130 h 3496775"/>
              <a:gd name="connsiteX92-25883" fmla="*/ 1812524 w 3248648"/>
              <a:gd name="connsiteY92-25884" fmla="*/ 363351 h 3496775"/>
              <a:gd name="connsiteX93-25885" fmla="*/ 2358415 w 3248648"/>
              <a:gd name="connsiteY93-25886" fmla="*/ 907420 h 3496775"/>
              <a:gd name="connsiteX94-25887" fmla="*/ 2235543 w 3248648"/>
              <a:gd name="connsiteY94-25888" fmla="*/ 830779 h 3496775"/>
              <a:gd name="connsiteX95-25889" fmla="*/ 2065635 w 3248648"/>
              <a:gd name="connsiteY95-25890" fmla="*/ 746314 h 3496775"/>
              <a:gd name="connsiteX96-25891" fmla="*/ 2108531 w 3248648"/>
              <a:gd name="connsiteY96-25892" fmla="*/ 998194 h 3496775"/>
              <a:gd name="connsiteX97-25893" fmla="*/ 2259254 w 3248648"/>
              <a:gd name="connsiteY97-25894" fmla="*/ 1067227 h 3496775"/>
              <a:gd name="connsiteX98-25895" fmla="*/ 2285163 w 3248648"/>
              <a:gd name="connsiteY98-25896" fmla="*/ 1144483 h 3496775"/>
              <a:gd name="connsiteX99-25897" fmla="*/ 2187208 w 3248648"/>
              <a:gd name="connsiteY99-25898" fmla="*/ 1396872 h 3496775"/>
              <a:gd name="connsiteX100-25899" fmla="*/ 1962055 w 3248648"/>
              <a:gd name="connsiteY100-25900" fmla="*/ 1419847 h 3496775"/>
              <a:gd name="connsiteX101-25901" fmla="*/ 1658786 w 3248648"/>
              <a:gd name="connsiteY101-25902" fmla="*/ 1452012 h 3496775"/>
              <a:gd name="connsiteX102-25903" fmla="*/ 514638 w 3248648"/>
              <a:gd name="connsiteY102-25904" fmla="*/ 1433632 h 3496775"/>
              <a:gd name="connsiteX0-25905" fmla="*/ 514638 w 3248648"/>
              <a:gd name="connsiteY0-25906" fmla="*/ 1433632 h 3496775"/>
              <a:gd name="connsiteX1-25907" fmla="*/ 514638 w 3248648"/>
              <a:gd name="connsiteY1-25908" fmla="*/ 1433632 h 3496775"/>
              <a:gd name="connsiteX2-25909" fmla="*/ 202179 w 3248648"/>
              <a:gd name="connsiteY2-25910" fmla="*/ 1603646 h 3496775"/>
              <a:gd name="connsiteX3-25911" fmla="*/ 18380 w 3248648"/>
              <a:gd name="connsiteY3-25912" fmla="*/ 1787445 h 3496775"/>
              <a:gd name="connsiteX4-25913" fmla="*/ 0 w 3248648"/>
              <a:gd name="connsiteY4-25914" fmla="*/ 2063143 h 3496775"/>
              <a:gd name="connsiteX5-25915" fmla="*/ 151635 w 3248648"/>
              <a:gd name="connsiteY5-25916" fmla="*/ 1952864 h 3496775"/>
              <a:gd name="connsiteX6-25917" fmla="*/ 188394 w 3248648"/>
              <a:gd name="connsiteY6-25918" fmla="*/ 2003409 h 3496775"/>
              <a:gd name="connsiteX7-25919" fmla="*/ 202179 w 3248648"/>
              <a:gd name="connsiteY7-25920" fmla="*/ 1856369 h 3496775"/>
              <a:gd name="connsiteX8-25921" fmla="*/ 280294 w 3248648"/>
              <a:gd name="connsiteY8-25922" fmla="*/ 2269917 h 3496775"/>
              <a:gd name="connsiteX9-25923" fmla="*/ 36760 w 3248648"/>
              <a:gd name="connsiteY9-25924" fmla="*/ 2550211 h 3496775"/>
              <a:gd name="connsiteX10-25925" fmla="*/ 45950 w 3248648"/>
              <a:gd name="connsiteY10-25926" fmla="*/ 3363521 h 3496775"/>
              <a:gd name="connsiteX11-25927" fmla="*/ 105685 w 3248648"/>
              <a:gd name="connsiteY11-25928" fmla="*/ 3326761 h 3496775"/>
              <a:gd name="connsiteX12-25929" fmla="*/ 133255 w 3248648"/>
              <a:gd name="connsiteY12-25930" fmla="*/ 3469206 h 3496775"/>
              <a:gd name="connsiteX13-25931" fmla="*/ 298674 w 3248648"/>
              <a:gd name="connsiteY13-25932" fmla="*/ 3464611 h 3496775"/>
              <a:gd name="connsiteX14-25933" fmla="*/ 353813 w 3248648"/>
              <a:gd name="connsiteY14-25934" fmla="*/ 3427851 h 3496775"/>
              <a:gd name="connsiteX15-25935" fmla="*/ 174609 w 3248648"/>
              <a:gd name="connsiteY15-25936" fmla="*/ 3276217 h 3496775"/>
              <a:gd name="connsiteX16-25937" fmla="*/ 170014 w 3248648"/>
              <a:gd name="connsiteY16-25938" fmla="*/ 2720225 h 3496775"/>
              <a:gd name="connsiteX17-25939" fmla="*/ 390573 w 3248648"/>
              <a:gd name="connsiteY17-25940" fmla="*/ 2605350 h 3496775"/>
              <a:gd name="connsiteX18-25941" fmla="*/ 298674 w 3248648"/>
              <a:gd name="connsiteY18-25942" fmla="*/ 2734010 h 3496775"/>
              <a:gd name="connsiteX19-25943" fmla="*/ 680057 w 3248648"/>
              <a:gd name="connsiteY19-25944" fmla="*/ 3294597 h 3496775"/>
              <a:gd name="connsiteX20-25945" fmla="*/ 721411 w 3248648"/>
              <a:gd name="connsiteY20-25946" fmla="*/ 3262432 h 3496775"/>
              <a:gd name="connsiteX21-25947" fmla="*/ 735196 w 3248648"/>
              <a:gd name="connsiteY21-25948" fmla="*/ 3363521 h 3496775"/>
              <a:gd name="connsiteX22-25949" fmla="*/ 928185 w 3248648"/>
              <a:gd name="connsiteY22-25950" fmla="*/ 3363521 h 3496775"/>
              <a:gd name="connsiteX23-25951" fmla="*/ 974135 w 3248648"/>
              <a:gd name="connsiteY23-25952" fmla="*/ 3331356 h 3496775"/>
              <a:gd name="connsiteX24-25953" fmla="*/ 758171 w 3248648"/>
              <a:gd name="connsiteY24-25954" fmla="*/ 3193507 h 3496775"/>
              <a:gd name="connsiteX25-25955" fmla="*/ 510043 w 3248648"/>
              <a:gd name="connsiteY25-25956" fmla="*/ 2821314 h 3496775"/>
              <a:gd name="connsiteX26-25957" fmla="*/ 519233 w 3248648"/>
              <a:gd name="connsiteY26-25958" fmla="*/ 2738605 h 3496775"/>
              <a:gd name="connsiteX27-25959" fmla="*/ 914400 w 3248648"/>
              <a:gd name="connsiteY27-25960" fmla="*/ 2334247 h 3496775"/>
              <a:gd name="connsiteX28-25961" fmla="*/ 1709331 w 3248648"/>
              <a:gd name="connsiteY28-25962" fmla="*/ 2380197 h 3496775"/>
              <a:gd name="connsiteX29-25963" fmla="*/ 1585267 w 3248648"/>
              <a:gd name="connsiteY29-25964" fmla="*/ 3248647 h 3496775"/>
              <a:gd name="connsiteX30-25965" fmla="*/ 1622026 w 3248648"/>
              <a:gd name="connsiteY30-25966" fmla="*/ 3239457 h 3496775"/>
              <a:gd name="connsiteX31-25967" fmla="*/ 1617432 w 3248648"/>
              <a:gd name="connsiteY31-25968" fmla="*/ 3386496 h 3496775"/>
              <a:gd name="connsiteX32-25969" fmla="*/ 1824205 w 3248648"/>
              <a:gd name="connsiteY32-25970" fmla="*/ 3450826 h 3496775"/>
              <a:gd name="connsiteX33-25971" fmla="*/ 1856370 w 3248648"/>
              <a:gd name="connsiteY33-25972" fmla="*/ 3391091 h 3496775"/>
              <a:gd name="connsiteX34-25973" fmla="*/ 1718521 w 3248648"/>
              <a:gd name="connsiteY34-25974" fmla="*/ 3303786 h 3496775"/>
              <a:gd name="connsiteX35-25975" fmla="*/ 1746091 w 3248648"/>
              <a:gd name="connsiteY35-25976" fmla="*/ 2908619 h 3496775"/>
              <a:gd name="connsiteX36-25977" fmla="*/ 1870155 w 3248648"/>
              <a:gd name="connsiteY36-25978" fmla="*/ 2623730 h 3496775"/>
              <a:gd name="connsiteX37-25979" fmla="*/ 1975840 w 3248648"/>
              <a:gd name="connsiteY37-25980" fmla="*/ 2844289 h 3496775"/>
              <a:gd name="connsiteX38-25981" fmla="*/ 2058549 w 3248648"/>
              <a:gd name="connsiteY38-25982" fmla="*/ 3060253 h 3496775"/>
              <a:gd name="connsiteX39-25983" fmla="*/ 2104499 w 3248648"/>
              <a:gd name="connsiteY39-25984" fmla="*/ 3358926 h 3496775"/>
              <a:gd name="connsiteX40-25985" fmla="*/ 2141259 w 3248648"/>
              <a:gd name="connsiteY40-25986" fmla="*/ 3326761 h 3496775"/>
              <a:gd name="connsiteX41-25987" fmla="*/ 2168828 w 3248648"/>
              <a:gd name="connsiteY41-25988" fmla="*/ 3496775 h 3496775"/>
              <a:gd name="connsiteX42-25989" fmla="*/ 2325058 w 3248648"/>
              <a:gd name="connsiteY42-25990" fmla="*/ 3496775 h 3496775"/>
              <a:gd name="connsiteX43-25991" fmla="*/ 2380197 w 3248648"/>
              <a:gd name="connsiteY43-25992" fmla="*/ 3455421 h 3496775"/>
              <a:gd name="connsiteX44-25993" fmla="*/ 2219373 w 3248648"/>
              <a:gd name="connsiteY44-25994" fmla="*/ 3358926 h 3496775"/>
              <a:gd name="connsiteX45-25995" fmla="*/ 2145854 w 3248648"/>
              <a:gd name="connsiteY45-25996" fmla="*/ 3087823 h 3496775"/>
              <a:gd name="connsiteX46-25997" fmla="*/ 2072334 w 3248648"/>
              <a:gd name="connsiteY46-25998" fmla="*/ 2609945 h 3496775"/>
              <a:gd name="connsiteX47-25999" fmla="*/ 2072334 w 3248648"/>
              <a:gd name="connsiteY47-26000" fmla="*/ 2357222 h 3496775"/>
              <a:gd name="connsiteX48-26001" fmla="*/ 2348033 w 3248648"/>
              <a:gd name="connsiteY48-26002" fmla="*/ 2173423 h 3496775"/>
              <a:gd name="connsiteX49-26003" fmla="*/ 2609946 w 3248648"/>
              <a:gd name="connsiteY49-26004" fmla="*/ 1787445 h 3496775"/>
              <a:gd name="connsiteX50-26005" fmla="*/ 2651301 w 3248648"/>
              <a:gd name="connsiteY50-26006" fmla="*/ 1438227 h 3496775"/>
              <a:gd name="connsiteX51-26007" fmla="*/ 2798340 w 3248648"/>
              <a:gd name="connsiteY51-26008" fmla="*/ 1387682 h 3496775"/>
              <a:gd name="connsiteX52-26009" fmla="*/ 2779960 w 3248648"/>
              <a:gd name="connsiteY52-26010" fmla="*/ 1291187 h 3496775"/>
              <a:gd name="connsiteX53-26011" fmla="*/ 2770770 w 3248648"/>
              <a:gd name="connsiteY53-26012" fmla="*/ 1231453 h 3496775"/>
              <a:gd name="connsiteX54-26013" fmla="*/ 2775365 w 3248648"/>
              <a:gd name="connsiteY54-26014" fmla="*/ 1102793 h 3496775"/>
              <a:gd name="connsiteX55-26015" fmla="*/ 2853480 w 3248648"/>
              <a:gd name="connsiteY55-26016" fmla="*/ 1185503 h 3496775"/>
              <a:gd name="connsiteX56-26017" fmla="*/ 2807530 w 3248648"/>
              <a:gd name="connsiteY56-26018" fmla="*/ 1066034 h 3496775"/>
              <a:gd name="connsiteX57-26019" fmla="*/ 2835100 w 3248648"/>
              <a:gd name="connsiteY57-26020" fmla="*/ 1020084 h 3496775"/>
              <a:gd name="connsiteX58-26021" fmla="*/ 2986734 w 3248648"/>
              <a:gd name="connsiteY58-26022" fmla="*/ 771955 h 3496775"/>
              <a:gd name="connsiteX59-26023" fmla="*/ 2729415 w 3248648"/>
              <a:gd name="connsiteY59-26024" fmla="*/ 868450 h 3496775"/>
              <a:gd name="connsiteX60-26025" fmla="*/ 3074039 w 3248648"/>
              <a:gd name="connsiteY60-26026" fmla="*/ 496257 h 3496775"/>
              <a:gd name="connsiteX61-26027" fmla="*/ 3248648 w 3248648"/>
              <a:gd name="connsiteY61-26028" fmla="*/ 27569 h 3496775"/>
              <a:gd name="connsiteX62-26029" fmla="*/ 3119988 w 3248648"/>
              <a:gd name="connsiteY62-26030" fmla="*/ 312458 h 3496775"/>
              <a:gd name="connsiteX63-26031" fmla="*/ 3074039 w 3248648"/>
              <a:gd name="connsiteY63-26032" fmla="*/ 27569 h 3496775"/>
              <a:gd name="connsiteX64-26033" fmla="*/ 3046469 w 3248648"/>
              <a:gd name="connsiteY64-26034" fmla="*/ 385977 h 3496775"/>
              <a:gd name="connsiteX65-26035" fmla="*/ 2968354 w 3248648"/>
              <a:gd name="connsiteY65-26036" fmla="*/ 464092 h 3496775"/>
              <a:gd name="connsiteX66-26037" fmla="*/ 2844290 w 3248648"/>
              <a:gd name="connsiteY66-26038" fmla="*/ 73519 h 3496775"/>
              <a:gd name="connsiteX67-26039" fmla="*/ 2892451 w 3248648"/>
              <a:gd name="connsiteY67-26040" fmla="*/ 521161 h 3496775"/>
              <a:gd name="connsiteX68-26041" fmla="*/ 2715630 w 3248648"/>
              <a:gd name="connsiteY68-26042" fmla="*/ 730601 h 3496775"/>
              <a:gd name="connsiteX69-26043" fmla="*/ 2649828 w 3248648"/>
              <a:gd name="connsiteY69-26044" fmla="*/ 620884 h 3496775"/>
              <a:gd name="connsiteX70-26045" fmla="*/ 2633832 w 3248648"/>
              <a:gd name="connsiteY70-26046" fmla="*/ 446449 h 3496775"/>
              <a:gd name="connsiteX71-26047" fmla="*/ 2586971 w 3248648"/>
              <a:gd name="connsiteY71-26048" fmla="*/ 643296 h 3496775"/>
              <a:gd name="connsiteX72-26049" fmla="*/ 2650846 w 3248648"/>
              <a:gd name="connsiteY72-26050" fmla="*/ 771218 h 3496775"/>
              <a:gd name="connsiteX73-26051" fmla="*/ 2632922 w 3248648"/>
              <a:gd name="connsiteY73-26052" fmla="*/ 854946 h 3496775"/>
              <a:gd name="connsiteX74-26053" fmla="*/ 2481287 w 3248648"/>
              <a:gd name="connsiteY74-26054" fmla="*/ 854665 h 3496775"/>
              <a:gd name="connsiteX75-26055" fmla="*/ 2393982 w 3248648"/>
              <a:gd name="connsiteY75-26056" fmla="*/ 753575 h 3496775"/>
              <a:gd name="connsiteX76-26057" fmla="*/ 2447929 w 3248648"/>
              <a:gd name="connsiteY76-26058" fmla="*/ 605344 h 3496775"/>
              <a:gd name="connsiteX77-26059" fmla="*/ 2420079 w 3248648"/>
              <a:gd name="connsiteY77-26060" fmla="*/ 458586 h 3496775"/>
              <a:gd name="connsiteX78-26061" fmla="*/ 2330389 w 3248648"/>
              <a:gd name="connsiteY78-26062" fmla="*/ 702575 h 3496775"/>
              <a:gd name="connsiteX79-26063" fmla="*/ 2045501 w 3248648"/>
              <a:gd name="connsiteY79-26064" fmla="*/ 470160 h 3496775"/>
              <a:gd name="connsiteX80-26065" fmla="*/ 2079139 w 3248648"/>
              <a:gd name="connsiteY80-26066" fmla="*/ 379171 h 3496775"/>
              <a:gd name="connsiteX81-26067" fmla="*/ 2305379 w 3248648"/>
              <a:gd name="connsiteY81-26068" fmla="*/ 238764 h 3496775"/>
              <a:gd name="connsiteX82-26069" fmla="*/ 2167863 w 3248648"/>
              <a:gd name="connsiteY82-26070" fmla="*/ 296731 h 3496775"/>
              <a:gd name="connsiteX83-26071" fmla="*/ 2035574 w 3248648"/>
              <a:gd name="connsiteY83-26072" fmla="*/ 307863 h 3496775"/>
              <a:gd name="connsiteX84-26073" fmla="*/ 2047899 w 3248648"/>
              <a:gd name="connsiteY84-26074" fmla="*/ 174099 h 3496775"/>
              <a:gd name="connsiteX85-26075" fmla="*/ 2126456 w 3248648"/>
              <a:gd name="connsiteY85-26076" fmla="*/ 0 h 3496775"/>
              <a:gd name="connsiteX86-26077" fmla="*/ 1966650 w 3248648"/>
              <a:gd name="connsiteY86-26078" fmla="*/ 257318 h 3496775"/>
              <a:gd name="connsiteX87-26079" fmla="*/ 1936870 w 3248648"/>
              <a:gd name="connsiteY87-26080" fmla="*/ 32164 h 3496775"/>
              <a:gd name="connsiteX88-26081" fmla="*/ 1901275 w 3248648"/>
              <a:gd name="connsiteY88-26082" fmla="*/ 208756 h 3496775"/>
              <a:gd name="connsiteX89-26083" fmla="*/ 1931363 w 3248648"/>
              <a:gd name="connsiteY89-26084" fmla="*/ 367315 h 3496775"/>
              <a:gd name="connsiteX90-26085" fmla="*/ 1837294 w 3248648"/>
              <a:gd name="connsiteY90-26086" fmla="*/ 288733 h 3496775"/>
              <a:gd name="connsiteX91-26087" fmla="*/ 1776782 w 3248648"/>
              <a:gd name="connsiteY91-26088" fmla="*/ 138130 h 3496775"/>
              <a:gd name="connsiteX92-26089" fmla="*/ 1812524 w 3248648"/>
              <a:gd name="connsiteY92-26090" fmla="*/ 363351 h 3496775"/>
              <a:gd name="connsiteX93-26091" fmla="*/ 2358415 w 3248648"/>
              <a:gd name="connsiteY93-26092" fmla="*/ 907420 h 3496775"/>
              <a:gd name="connsiteX94-26093" fmla="*/ 2235543 w 3248648"/>
              <a:gd name="connsiteY94-26094" fmla="*/ 830779 h 3496775"/>
              <a:gd name="connsiteX95-26095" fmla="*/ 2065635 w 3248648"/>
              <a:gd name="connsiteY95-26096" fmla="*/ 746314 h 3496775"/>
              <a:gd name="connsiteX96-26097" fmla="*/ 2108531 w 3248648"/>
              <a:gd name="connsiteY96-26098" fmla="*/ 998194 h 3496775"/>
              <a:gd name="connsiteX97-26099" fmla="*/ 2259254 w 3248648"/>
              <a:gd name="connsiteY97-26100" fmla="*/ 1067227 h 3496775"/>
              <a:gd name="connsiteX98-26101" fmla="*/ 2285163 w 3248648"/>
              <a:gd name="connsiteY98-26102" fmla="*/ 1144483 h 3496775"/>
              <a:gd name="connsiteX99-26103" fmla="*/ 2187208 w 3248648"/>
              <a:gd name="connsiteY99-26104" fmla="*/ 1396872 h 3496775"/>
              <a:gd name="connsiteX100-26105" fmla="*/ 1962055 w 3248648"/>
              <a:gd name="connsiteY100-26106" fmla="*/ 1419847 h 3496775"/>
              <a:gd name="connsiteX101-26107" fmla="*/ 1658786 w 3248648"/>
              <a:gd name="connsiteY101-26108" fmla="*/ 1452012 h 3496775"/>
              <a:gd name="connsiteX102-26109" fmla="*/ 514638 w 3248648"/>
              <a:gd name="connsiteY102-26110" fmla="*/ 1433632 h 3496775"/>
              <a:gd name="connsiteX0-26111" fmla="*/ 514638 w 3248648"/>
              <a:gd name="connsiteY0-26112" fmla="*/ 1433632 h 3496775"/>
              <a:gd name="connsiteX1-26113" fmla="*/ 514638 w 3248648"/>
              <a:gd name="connsiteY1-26114" fmla="*/ 1433632 h 3496775"/>
              <a:gd name="connsiteX2-26115" fmla="*/ 202179 w 3248648"/>
              <a:gd name="connsiteY2-26116" fmla="*/ 1603646 h 3496775"/>
              <a:gd name="connsiteX3-26117" fmla="*/ 18380 w 3248648"/>
              <a:gd name="connsiteY3-26118" fmla="*/ 1787445 h 3496775"/>
              <a:gd name="connsiteX4-26119" fmla="*/ 0 w 3248648"/>
              <a:gd name="connsiteY4-26120" fmla="*/ 2063143 h 3496775"/>
              <a:gd name="connsiteX5-26121" fmla="*/ 151635 w 3248648"/>
              <a:gd name="connsiteY5-26122" fmla="*/ 1952864 h 3496775"/>
              <a:gd name="connsiteX6-26123" fmla="*/ 188394 w 3248648"/>
              <a:gd name="connsiteY6-26124" fmla="*/ 2003409 h 3496775"/>
              <a:gd name="connsiteX7-26125" fmla="*/ 202179 w 3248648"/>
              <a:gd name="connsiteY7-26126" fmla="*/ 1856369 h 3496775"/>
              <a:gd name="connsiteX8-26127" fmla="*/ 280294 w 3248648"/>
              <a:gd name="connsiteY8-26128" fmla="*/ 2269917 h 3496775"/>
              <a:gd name="connsiteX9-26129" fmla="*/ 36760 w 3248648"/>
              <a:gd name="connsiteY9-26130" fmla="*/ 2550211 h 3496775"/>
              <a:gd name="connsiteX10-26131" fmla="*/ 45950 w 3248648"/>
              <a:gd name="connsiteY10-26132" fmla="*/ 3363521 h 3496775"/>
              <a:gd name="connsiteX11-26133" fmla="*/ 105685 w 3248648"/>
              <a:gd name="connsiteY11-26134" fmla="*/ 3326761 h 3496775"/>
              <a:gd name="connsiteX12-26135" fmla="*/ 133255 w 3248648"/>
              <a:gd name="connsiteY12-26136" fmla="*/ 3469206 h 3496775"/>
              <a:gd name="connsiteX13-26137" fmla="*/ 298674 w 3248648"/>
              <a:gd name="connsiteY13-26138" fmla="*/ 3464611 h 3496775"/>
              <a:gd name="connsiteX14-26139" fmla="*/ 353813 w 3248648"/>
              <a:gd name="connsiteY14-26140" fmla="*/ 3427851 h 3496775"/>
              <a:gd name="connsiteX15-26141" fmla="*/ 174609 w 3248648"/>
              <a:gd name="connsiteY15-26142" fmla="*/ 3276217 h 3496775"/>
              <a:gd name="connsiteX16-26143" fmla="*/ 170014 w 3248648"/>
              <a:gd name="connsiteY16-26144" fmla="*/ 2720225 h 3496775"/>
              <a:gd name="connsiteX17-26145" fmla="*/ 390573 w 3248648"/>
              <a:gd name="connsiteY17-26146" fmla="*/ 2605350 h 3496775"/>
              <a:gd name="connsiteX18-26147" fmla="*/ 298674 w 3248648"/>
              <a:gd name="connsiteY18-26148" fmla="*/ 2734010 h 3496775"/>
              <a:gd name="connsiteX19-26149" fmla="*/ 680057 w 3248648"/>
              <a:gd name="connsiteY19-26150" fmla="*/ 3294597 h 3496775"/>
              <a:gd name="connsiteX20-26151" fmla="*/ 721411 w 3248648"/>
              <a:gd name="connsiteY20-26152" fmla="*/ 3262432 h 3496775"/>
              <a:gd name="connsiteX21-26153" fmla="*/ 735196 w 3248648"/>
              <a:gd name="connsiteY21-26154" fmla="*/ 3363521 h 3496775"/>
              <a:gd name="connsiteX22-26155" fmla="*/ 928185 w 3248648"/>
              <a:gd name="connsiteY22-26156" fmla="*/ 3363521 h 3496775"/>
              <a:gd name="connsiteX23-26157" fmla="*/ 974135 w 3248648"/>
              <a:gd name="connsiteY23-26158" fmla="*/ 3331356 h 3496775"/>
              <a:gd name="connsiteX24-26159" fmla="*/ 758171 w 3248648"/>
              <a:gd name="connsiteY24-26160" fmla="*/ 3193507 h 3496775"/>
              <a:gd name="connsiteX25-26161" fmla="*/ 510043 w 3248648"/>
              <a:gd name="connsiteY25-26162" fmla="*/ 2821314 h 3496775"/>
              <a:gd name="connsiteX26-26163" fmla="*/ 519233 w 3248648"/>
              <a:gd name="connsiteY26-26164" fmla="*/ 2738605 h 3496775"/>
              <a:gd name="connsiteX27-26165" fmla="*/ 914400 w 3248648"/>
              <a:gd name="connsiteY27-26166" fmla="*/ 2334247 h 3496775"/>
              <a:gd name="connsiteX28-26167" fmla="*/ 1709331 w 3248648"/>
              <a:gd name="connsiteY28-26168" fmla="*/ 2380197 h 3496775"/>
              <a:gd name="connsiteX29-26169" fmla="*/ 1585267 w 3248648"/>
              <a:gd name="connsiteY29-26170" fmla="*/ 3248647 h 3496775"/>
              <a:gd name="connsiteX30-26171" fmla="*/ 1622026 w 3248648"/>
              <a:gd name="connsiteY30-26172" fmla="*/ 3239457 h 3496775"/>
              <a:gd name="connsiteX31-26173" fmla="*/ 1617432 w 3248648"/>
              <a:gd name="connsiteY31-26174" fmla="*/ 3386496 h 3496775"/>
              <a:gd name="connsiteX32-26175" fmla="*/ 1824205 w 3248648"/>
              <a:gd name="connsiteY32-26176" fmla="*/ 3450826 h 3496775"/>
              <a:gd name="connsiteX33-26177" fmla="*/ 1856370 w 3248648"/>
              <a:gd name="connsiteY33-26178" fmla="*/ 3391091 h 3496775"/>
              <a:gd name="connsiteX34-26179" fmla="*/ 1718521 w 3248648"/>
              <a:gd name="connsiteY34-26180" fmla="*/ 3303786 h 3496775"/>
              <a:gd name="connsiteX35-26181" fmla="*/ 1746091 w 3248648"/>
              <a:gd name="connsiteY35-26182" fmla="*/ 2908619 h 3496775"/>
              <a:gd name="connsiteX36-26183" fmla="*/ 1870155 w 3248648"/>
              <a:gd name="connsiteY36-26184" fmla="*/ 2623730 h 3496775"/>
              <a:gd name="connsiteX37-26185" fmla="*/ 1975840 w 3248648"/>
              <a:gd name="connsiteY37-26186" fmla="*/ 2844289 h 3496775"/>
              <a:gd name="connsiteX38-26187" fmla="*/ 2058549 w 3248648"/>
              <a:gd name="connsiteY38-26188" fmla="*/ 3060253 h 3496775"/>
              <a:gd name="connsiteX39-26189" fmla="*/ 2104499 w 3248648"/>
              <a:gd name="connsiteY39-26190" fmla="*/ 3358926 h 3496775"/>
              <a:gd name="connsiteX40-26191" fmla="*/ 2141259 w 3248648"/>
              <a:gd name="connsiteY40-26192" fmla="*/ 3326761 h 3496775"/>
              <a:gd name="connsiteX41-26193" fmla="*/ 2168828 w 3248648"/>
              <a:gd name="connsiteY41-26194" fmla="*/ 3496775 h 3496775"/>
              <a:gd name="connsiteX42-26195" fmla="*/ 2325058 w 3248648"/>
              <a:gd name="connsiteY42-26196" fmla="*/ 3496775 h 3496775"/>
              <a:gd name="connsiteX43-26197" fmla="*/ 2380197 w 3248648"/>
              <a:gd name="connsiteY43-26198" fmla="*/ 3455421 h 3496775"/>
              <a:gd name="connsiteX44-26199" fmla="*/ 2219373 w 3248648"/>
              <a:gd name="connsiteY44-26200" fmla="*/ 3358926 h 3496775"/>
              <a:gd name="connsiteX45-26201" fmla="*/ 2145854 w 3248648"/>
              <a:gd name="connsiteY45-26202" fmla="*/ 3087823 h 3496775"/>
              <a:gd name="connsiteX46-26203" fmla="*/ 2072334 w 3248648"/>
              <a:gd name="connsiteY46-26204" fmla="*/ 2609945 h 3496775"/>
              <a:gd name="connsiteX47-26205" fmla="*/ 2072334 w 3248648"/>
              <a:gd name="connsiteY47-26206" fmla="*/ 2357222 h 3496775"/>
              <a:gd name="connsiteX48-26207" fmla="*/ 2348033 w 3248648"/>
              <a:gd name="connsiteY48-26208" fmla="*/ 2173423 h 3496775"/>
              <a:gd name="connsiteX49-26209" fmla="*/ 2609946 w 3248648"/>
              <a:gd name="connsiteY49-26210" fmla="*/ 1787445 h 3496775"/>
              <a:gd name="connsiteX50-26211" fmla="*/ 2651301 w 3248648"/>
              <a:gd name="connsiteY50-26212" fmla="*/ 1438227 h 3496775"/>
              <a:gd name="connsiteX51-26213" fmla="*/ 2798340 w 3248648"/>
              <a:gd name="connsiteY51-26214" fmla="*/ 1387682 h 3496775"/>
              <a:gd name="connsiteX52-26215" fmla="*/ 2779960 w 3248648"/>
              <a:gd name="connsiteY52-26216" fmla="*/ 1291187 h 3496775"/>
              <a:gd name="connsiteX53-26217" fmla="*/ 2770770 w 3248648"/>
              <a:gd name="connsiteY53-26218" fmla="*/ 1231453 h 3496775"/>
              <a:gd name="connsiteX54-26219" fmla="*/ 2775365 w 3248648"/>
              <a:gd name="connsiteY54-26220" fmla="*/ 1102793 h 3496775"/>
              <a:gd name="connsiteX55-26221" fmla="*/ 2853480 w 3248648"/>
              <a:gd name="connsiteY55-26222" fmla="*/ 1185503 h 3496775"/>
              <a:gd name="connsiteX56-26223" fmla="*/ 2807530 w 3248648"/>
              <a:gd name="connsiteY56-26224" fmla="*/ 1066034 h 3496775"/>
              <a:gd name="connsiteX57-26225" fmla="*/ 2835100 w 3248648"/>
              <a:gd name="connsiteY57-26226" fmla="*/ 1020084 h 3496775"/>
              <a:gd name="connsiteX58-26227" fmla="*/ 2986734 w 3248648"/>
              <a:gd name="connsiteY58-26228" fmla="*/ 771955 h 3496775"/>
              <a:gd name="connsiteX59-26229" fmla="*/ 2729415 w 3248648"/>
              <a:gd name="connsiteY59-26230" fmla="*/ 868450 h 3496775"/>
              <a:gd name="connsiteX60-26231" fmla="*/ 3074039 w 3248648"/>
              <a:gd name="connsiteY60-26232" fmla="*/ 496257 h 3496775"/>
              <a:gd name="connsiteX61-26233" fmla="*/ 3248648 w 3248648"/>
              <a:gd name="connsiteY61-26234" fmla="*/ 27569 h 3496775"/>
              <a:gd name="connsiteX62-26235" fmla="*/ 3119988 w 3248648"/>
              <a:gd name="connsiteY62-26236" fmla="*/ 312458 h 3496775"/>
              <a:gd name="connsiteX63-26237" fmla="*/ 3074039 w 3248648"/>
              <a:gd name="connsiteY63-26238" fmla="*/ 27569 h 3496775"/>
              <a:gd name="connsiteX64-26239" fmla="*/ 3046469 w 3248648"/>
              <a:gd name="connsiteY64-26240" fmla="*/ 385977 h 3496775"/>
              <a:gd name="connsiteX65-26241" fmla="*/ 2968354 w 3248648"/>
              <a:gd name="connsiteY65-26242" fmla="*/ 464092 h 3496775"/>
              <a:gd name="connsiteX66-26243" fmla="*/ 2822963 w 3248648"/>
              <a:gd name="connsiteY66-26244" fmla="*/ 60189 h 3496775"/>
              <a:gd name="connsiteX67-26245" fmla="*/ 2892451 w 3248648"/>
              <a:gd name="connsiteY67-26246" fmla="*/ 521161 h 3496775"/>
              <a:gd name="connsiteX68-26247" fmla="*/ 2715630 w 3248648"/>
              <a:gd name="connsiteY68-26248" fmla="*/ 730601 h 3496775"/>
              <a:gd name="connsiteX69-26249" fmla="*/ 2649828 w 3248648"/>
              <a:gd name="connsiteY69-26250" fmla="*/ 620884 h 3496775"/>
              <a:gd name="connsiteX70-26251" fmla="*/ 2633832 w 3248648"/>
              <a:gd name="connsiteY70-26252" fmla="*/ 446449 h 3496775"/>
              <a:gd name="connsiteX71-26253" fmla="*/ 2586971 w 3248648"/>
              <a:gd name="connsiteY71-26254" fmla="*/ 643296 h 3496775"/>
              <a:gd name="connsiteX72-26255" fmla="*/ 2650846 w 3248648"/>
              <a:gd name="connsiteY72-26256" fmla="*/ 771218 h 3496775"/>
              <a:gd name="connsiteX73-26257" fmla="*/ 2632922 w 3248648"/>
              <a:gd name="connsiteY73-26258" fmla="*/ 854946 h 3496775"/>
              <a:gd name="connsiteX74-26259" fmla="*/ 2481287 w 3248648"/>
              <a:gd name="connsiteY74-26260" fmla="*/ 854665 h 3496775"/>
              <a:gd name="connsiteX75-26261" fmla="*/ 2393982 w 3248648"/>
              <a:gd name="connsiteY75-26262" fmla="*/ 753575 h 3496775"/>
              <a:gd name="connsiteX76-26263" fmla="*/ 2447929 w 3248648"/>
              <a:gd name="connsiteY76-26264" fmla="*/ 605344 h 3496775"/>
              <a:gd name="connsiteX77-26265" fmla="*/ 2420079 w 3248648"/>
              <a:gd name="connsiteY77-26266" fmla="*/ 458586 h 3496775"/>
              <a:gd name="connsiteX78-26267" fmla="*/ 2330389 w 3248648"/>
              <a:gd name="connsiteY78-26268" fmla="*/ 702575 h 3496775"/>
              <a:gd name="connsiteX79-26269" fmla="*/ 2045501 w 3248648"/>
              <a:gd name="connsiteY79-26270" fmla="*/ 470160 h 3496775"/>
              <a:gd name="connsiteX80-26271" fmla="*/ 2079139 w 3248648"/>
              <a:gd name="connsiteY80-26272" fmla="*/ 379171 h 3496775"/>
              <a:gd name="connsiteX81-26273" fmla="*/ 2305379 w 3248648"/>
              <a:gd name="connsiteY81-26274" fmla="*/ 238764 h 3496775"/>
              <a:gd name="connsiteX82-26275" fmla="*/ 2167863 w 3248648"/>
              <a:gd name="connsiteY82-26276" fmla="*/ 296731 h 3496775"/>
              <a:gd name="connsiteX83-26277" fmla="*/ 2035574 w 3248648"/>
              <a:gd name="connsiteY83-26278" fmla="*/ 307863 h 3496775"/>
              <a:gd name="connsiteX84-26279" fmla="*/ 2047899 w 3248648"/>
              <a:gd name="connsiteY84-26280" fmla="*/ 174099 h 3496775"/>
              <a:gd name="connsiteX85-26281" fmla="*/ 2126456 w 3248648"/>
              <a:gd name="connsiteY85-26282" fmla="*/ 0 h 3496775"/>
              <a:gd name="connsiteX86-26283" fmla="*/ 1966650 w 3248648"/>
              <a:gd name="connsiteY86-26284" fmla="*/ 257318 h 3496775"/>
              <a:gd name="connsiteX87-26285" fmla="*/ 1936870 w 3248648"/>
              <a:gd name="connsiteY87-26286" fmla="*/ 32164 h 3496775"/>
              <a:gd name="connsiteX88-26287" fmla="*/ 1901275 w 3248648"/>
              <a:gd name="connsiteY88-26288" fmla="*/ 208756 h 3496775"/>
              <a:gd name="connsiteX89-26289" fmla="*/ 1931363 w 3248648"/>
              <a:gd name="connsiteY89-26290" fmla="*/ 367315 h 3496775"/>
              <a:gd name="connsiteX90-26291" fmla="*/ 1837294 w 3248648"/>
              <a:gd name="connsiteY90-26292" fmla="*/ 288733 h 3496775"/>
              <a:gd name="connsiteX91-26293" fmla="*/ 1776782 w 3248648"/>
              <a:gd name="connsiteY91-26294" fmla="*/ 138130 h 3496775"/>
              <a:gd name="connsiteX92-26295" fmla="*/ 1812524 w 3248648"/>
              <a:gd name="connsiteY92-26296" fmla="*/ 363351 h 3496775"/>
              <a:gd name="connsiteX93-26297" fmla="*/ 2358415 w 3248648"/>
              <a:gd name="connsiteY93-26298" fmla="*/ 907420 h 3496775"/>
              <a:gd name="connsiteX94-26299" fmla="*/ 2235543 w 3248648"/>
              <a:gd name="connsiteY94-26300" fmla="*/ 830779 h 3496775"/>
              <a:gd name="connsiteX95-26301" fmla="*/ 2065635 w 3248648"/>
              <a:gd name="connsiteY95-26302" fmla="*/ 746314 h 3496775"/>
              <a:gd name="connsiteX96-26303" fmla="*/ 2108531 w 3248648"/>
              <a:gd name="connsiteY96-26304" fmla="*/ 998194 h 3496775"/>
              <a:gd name="connsiteX97-26305" fmla="*/ 2259254 w 3248648"/>
              <a:gd name="connsiteY97-26306" fmla="*/ 1067227 h 3496775"/>
              <a:gd name="connsiteX98-26307" fmla="*/ 2285163 w 3248648"/>
              <a:gd name="connsiteY98-26308" fmla="*/ 1144483 h 3496775"/>
              <a:gd name="connsiteX99-26309" fmla="*/ 2187208 w 3248648"/>
              <a:gd name="connsiteY99-26310" fmla="*/ 1396872 h 3496775"/>
              <a:gd name="connsiteX100-26311" fmla="*/ 1962055 w 3248648"/>
              <a:gd name="connsiteY100-26312" fmla="*/ 1419847 h 3496775"/>
              <a:gd name="connsiteX101-26313" fmla="*/ 1658786 w 3248648"/>
              <a:gd name="connsiteY101-26314" fmla="*/ 1452012 h 3496775"/>
              <a:gd name="connsiteX102-26315" fmla="*/ 514638 w 3248648"/>
              <a:gd name="connsiteY102-26316" fmla="*/ 1433632 h 3496775"/>
              <a:gd name="connsiteX0-26317" fmla="*/ 514638 w 3248648"/>
              <a:gd name="connsiteY0-26318" fmla="*/ 1433632 h 3496775"/>
              <a:gd name="connsiteX1-26319" fmla="*/ 514638 w 3248648"/>
              <a:gd name="connsiteY1-26320" fmla="*/ 1433632 h 3496775"/>
              <a:gd name="connsiteX2-26321" fmla="*/ 202179 w 3248648"/>
              <a:gd name="connsiteY2-26322" fmla="*/ 1603646 h 3496775"/>
              <a:gd name="connsiteX3-26323" fmla="*/ 18380 w 3248648"/>
              <a:gd name="connsiteY3-26324" fmla="*/ 1787445 h 3496775"/>
              <a:gd name="connsiteX4-26325" fmla="*/ 0 w 3248648"/>
              <a:gd name="connsiteY4-26326" fmla="*/ 2063143 h 3496775"/>
              <a:gd name="connsiteX5-26327" fmla="*/ 151635 w 3248648"/>
              <a:gd name="connsiteY5-26328" fmla="*/ 1952864 h 3496775"/>
              <a:gd name="connsiteX6-26329" fmla="*/ 188394 w 3248648"/>
              <a:gd name="connsiteY6-26330" fmla="*/ 2003409 h 3496775"/>
              <a:gd name="connsiteX7-26331" fmla="*/ 202179 w 3248648"/>
              <a:gd name="connsiteY7-26332" fmla="*/ 1856369 h 3496775"/>
              <a:gd name="connsiteX8-26333" fmla="*/ 280294 w 3248648"/>
              <a:gd name="connsiteY8-26334" fmla="*/ 2269917 h 3496775"/>
              <a:gd name="connsiteX9-26335" fmla="*/ 36760 w 3248648"/>
              <a:gd name="connsiteY9-26336" fmla="*/ 2550211 h 3496775"/>
              <a:gd name="connsiteX10-26337" fmla="*/ 45950 w 3248648"/>
              <a:gd name="connsiteY10-26338" fmla="*/ 3363521 h 3496775"/>
              <a:gd name="connsiteX11-26339" fmla="*/ 105685 w 3248648"/>
              <a:gd name="connsiteY11-26340" fmla="*/ 3326761 h 3496775"/>
              <a:gd name="connsiteX12-26341" fmla="*/ 133255 w 3248648"/>
              <a:gd name="connsiteY12-26342" fmla="*/ 3469206 h 3496775"/>
              <a:gd name="connsiteX13-26343" fmla="*/ 298674 w 3248648"/>
              <a:gd name="connsiteY13-26344" fmla="*/ 3464611 h 3496775"/>
              <a:gd name="connsiteX14-26345" fmla="*/ 353813 w 3248648"/>
              <a:gd name="connsiteY14-26346" fmla="*/ 3427851 h 3496775"/>
              <a:gd name="connsiteX15-26347" fmla="*/ 174609 w 3248648"/>
              <a:gd name="connsiteY15-26348" fmla="*/ 3276217 h 3496775"/>
              <a:gd name="connsiteX16-26349" fmla="*/ 170014 w 3248648"/>
              <a:gd name="connsiteY16-26350" fmla="*/ 2720225 h 3496775"/>
              <a:gd name="connsiteX17-26351" fmla="*/ 390573 w 3248648"/>
              <a:gd name="connsiteY17-26352" fmla="*/ 2605350 h 3496775"/>
              <a:gd name="connsiteX18-26353" fmla="*/ 298674 w 3248648"/>
              <a:gd name="connsiteY18-26354" fmla="*/ 2734010 h 3496775"/>
              <a:gd name="connsiteX19-26355" fmla="*/ 680057 w 3248648"/>
              <a:gd name="connsiteY19-26356" fmla="*/ 3294597 h 3496775"/>
              <a:gd name="connsiteX20-26357" fmla="*/ 721411 w 3248648"/>
              <a:gd name="connsiteY20-26358" fmla="*/ 3262432 h 3496775"/>
              <a:gd name="connsiteX21-26359" fmla="*/ 735196 w 3248648"/>
              <a:gd name="connsiteY21-26360" fmla="*/ 3363521 h 3496775"/>
              <a:gd name="connsiteX22-26361" fmla="*/ 928185 w 3248648"/>
              <a:gd name="connsiteY22-26362" fmla="*/ 3363521 h 3496775"/>
              <a:gd name="connsiteX23-26363" fmla="*/ 974135 w 3248648"/>
              <a:gd name="connsiteY23-26364" fmla="*/ 3331356 h 3496775"/>
              <a:gd name="connsiteX24-26365" fmla="*/ 758171 w 3248648"/>
              <a:gd name="connsiteY24-26366" fmla="*/ 3193507 h 3496775"/>
              <a:gd name="connsiteX25-26367" fmla="*/ 510043 w 3248648"/>
              <a:gd name="connsiteY25-26368" fmla="*/ 2821314 h 3496775"/>
              <a:gd name="connsiteX26-26369" fmla="*/ 519233 w 3248648"/>
              <a:gd name="connsiteY26-26370" fmla="*/ 2738605 h 3496775"/>
              <a:gd name="connsiteX27-26371" fmla="*/ 914400 w 3248648"/>
              <a:gd name="connsiteY27-26372" fmla="*/ 2334247 h 3496775"/>
              <a:gd name="connsiteX28-26373" fmla="*/ 1709331 w 3248648"/>
              <a:gd name="connsiteY28-26374" fmla="*/ 2380197 h 3496775"/>
              <a:gd name="connsiteX29-26375" fmla="*/ 1585267 w 3248648"/>
              <a:gd name="connsiteY29-26376" fmla="*/ 3248647 h 3496775"/>
              <a:gd name="connsiteX30-26377" fmla="*/ 1622026 w 3248648"/>
              <a:gd name="connsiteY30-26378" fmla="*/ 3239457 h 3496775"/>
              <a:gd name="connsiteX31-26379" fmla="*/ 1617432 w 3248648"/>
              <a:gd name="connsiteY31-26380" fmla="*/ 3386496 h 3496775"/>
              <a:gd name="connsiteX32-26381" fmla="*/ 1824205 w 3248648"/>
              <a:gd name="connsiteY32-26382" fmla="*/ 3450826 h 3496775"/>
              <a:gd name="connsiteX33-26383" fmla="*/ 1856370 w 3248648"/>
              <a:gd name="connsiteY33-26384" fmla="*/ 3391091 h 3496775"/>
              <a:gd name="connsiteX34-26385" fmla="*/ 1718521 w 3248648"/>
              <a:gd name="connsiteY34-26386" fmla="*/ 3303786 h 3496775"/>
              <a:gd name="connsiteX35-26387" fmla="*/ 1746091 w 3248648"/>
              <a:gd name="connsiteY35-26388" fmla="*/ 2908619 h 3496775"/>
              <a:gd name="connsiteX36-26389" fmla="*/ 1870155 w 3248648"/>
              <a:gd name="connsiteY36-26390" fmla="*/ 2623730 h 3496775"/>
              <a:gd name="connsiteX37-26391" fmla="*/ 1975840 w 3248648"/>
              <a:gd name="connsiteY37-26392" fmla="*/ 2844289 h 3496775"/>
              <a:gd name="connsiteX38-26393" fmla="*/ 2058549 w 3248648"/>
              <a:gd name="connsiteY38-26394" fmla="*/ 3060253 h 3496775"/>
              <a:gd name="connsiteX39-26395" fmla="*/ 2104499 w 3248648"/>
              <a:gd name="connsiteY39-26396" fmla="*/ 3358926 h 3496775"/>
              <a:gd name="connsiteX40-26397" fmla="*/ 2141259 w 3248648"/>
              <a:gd name="connsiteY40-26398" fmla="*/ 3326761 h 3496775"/>
              <a:gd name="connsiteX41-26399" fmla="*/ 2168828 w 3248648"/>
              <a:gd name="connsiteY41-26400" fmla="*/ 3496775 h 3496775"/>
              <a:gd name="connsiteX42-26401" fmla="*/ 2325058 w 3248648"/>
              <a:gd name="connsiteY42-26402" fmla="*/ 3496775 h 3496775"/>
              <a:gd name="connsiteX43-26403" fmla="*/ 2380197 w 3248648"/>
              <a:gd name="connsiteY43-26404" fmla="*/ 3455421 h 3496775"/>
              <a:gd name="connsiteX44-26405" fmla="*/ 2219373 w 3248648"/>
              <a:gd name="connsiteY44-26406" fmla="*/ 3358926 h 3496775"/>
              <a:gd name="connsiteX45-26407" fmla="*/ 2145854 w 3248648"/>
              <a:gd name="connsiteY45-26408" fmla="*/ 3087823 h 3496775"/>
              <a:gd name="connsiteX46-26409" fmla="*/ 2072334 w 3248648"/>
              <a:gd name="connsiteY46-26410" fmla="*/ 2609945 h 3496775"/>
              <a:gd name="connsiteX47-26411" fmla="*/ 2072334 w 3248648"/>
              <a:gd name="connsiteY47-26412" fmla="*/ 2357222 h 3496775"/>
              <a:gd name="connsiteX48-26413" fmla="*/ 2348033 w 3248648"/>
              <a:gd name="connsiteY48-26414" fmla="*/ 2173423 h 3496775"/>
              <a:gd name="connsiteX49-26415" fmla="*/ 2609946 w 3248648"/>
              <a:gd name="connsiteY49-26416" fmla="*/ 1787445 h 3496775"/>
              <a:gd name="connsiteX50-26417" fmla="*/ 2651301 w 3248648"/>
              <a:gd name="connsiteY50-26418" fmla="*/ 1438227 h 3496775"/>
              <a:gd name="connsiteX51-26419" fmla="*/ 2798340 w 3248648"/>
              <a:gd name="connsiteY51-26420" fmla="*/ 1387682 h 3496775"/>
              <a:gd name="connsiteX52-26421" fmla="*/ 2779960 w 3248648"/>
              <a:gd name="connsiteY52-26422" fmla="*/ 1291187 h 3496775"/>
              <a:gd name="connsiteX53-26423" fmla="*/ 2770770 w 3248648"/>
              <a:gd name="connsiteY53-26424" fmla="*/ 1231453 h 3496775"/>
              <a:gd name="connsiteX54-26425" fmla="*/ 2775365 w 3248648"/>
              <a:gd name="connsiteY54-26426" fmla="*/ 1102793 h 3496775"/>
              <a:gd name="connsiteX55-26427" fmla="*/ 2853480 w 3248648"/>
              <a:gd name="connsiteY55-26428" fmla="*/ 1185503 h 3496775"/>
              <a:gd name="connsiteX56-26429" fmla="*/ 2807530 w 3248648"/>
              <a:gd name="connsiteY56-26430" fmla="*/ 1066034 h 3496775"/>
              <a:gd name="connsiteX57-26431" fmla="*/ 2835100 w 3248648"/>
              <a:gd name="connsiteY57-26432" fmla="*/ 1020084 h 3496775"/>
              <a:gd name="connsiteX58-26433" fmla="*/ 2986734 w 3248648"/>
              <a:gd name="connsiteY58-26434" fmla="*/ 771955 h 3496775"/>
              <a:gd name="connsiteX59-26435" fmla="*/ 2729415 w 3248648"/>
              <a:gd name="connsiteY59-26436" fmla="*/ 868450 h 3496775"/>
              <a:gd name="connsiteX60-26437" fmla="*/ 3074039 w 3248648"/>
              <a:gd name="connsiteY60-26438" fmla="*/ 496257 h 3496775"/>
              <a:gd name="connsiteX61-26439" fmla="*/ 3248648 w 3248648"/>
              <a:gd name="connsiteY61-26440" fmla="*/ 27569 h 3496775"/>
              <a:gd name="connsiteX62-26441" fmla="*/ 3119988 w 3248648"/>
              <a:gd name="connsiteY62-26442" fmla="*/ 312458 h 3496775"/>
              <a:gd name="connsiteX63-26443" fmla="*/ 3074039 w 3248648"/>
              <a:gd name="connsiteY63-26444" fmla="*/ 27569 h 3496775"/>
              <a:gd name="connsiteX64-26445" fmla="*/ 3046469 w 3248648"/>
              <a:gd name="connsiteY64-26446" fmla="*/ 385977 h 3496775"/>
              <a:gd name="connsiteX65-26447" fmla="*/ 2968354 w 3248648"/>
              <a:gd name="connsiteY65-26448" fmla="*/ 464092 h 3496775"/>
              <a:gd name="connsiteX66-26449" fmla="*/ 2822963 w 3248648"/>
              <a:gd name="connsiteY66-26450" fmla="*/ 60189 h 3496775"/>
              <a:gd name="connsiteX67-26451" fmla="*/ 2892451 w 3248648"/>
              <a:gd name="connsiteY67-26452" fmla="*/ 521161 h 3496775"/>
              <a:gd name="connsiteX68-26453" fmla="*/ 2715630 w 3248648"/>
              <a:gd name="connsiteY68-26454" fmla="*/ 730601 h 3496775"/>
              <a:gd name="connsiteX69-26455" fmla="*/ 2649828 w 3248648"/>
              <a:gd name="connsiteY69-26456" fmla="*/ 620884 h 3496775"/>
              <a:gd name="connsiteX70-26457" fmla="*/ 2633832 w 3248648"/>
              <a:gd name="connsiteY70-26458" fmla="*/ 446449 h 3496775"/>
              <a:gd name="connsiteX71-26459" fmla="*/ 2586971 w 3248648"/>
              <a:gd name="connsiteY71-26460" fmla="*/ 643296 h 3496775"/>
              <a:gd name="connsiteX72-26461" fmla="*/ 2650846 w 3248648"/>
              <a:gd name="connsiteY72-26462" fmla="*/ 771218 h 3496775"/>
              <a:gd name="connsiteX73-26463" fmla="*/ 2632922 w 3248648"/>
              <a:gd name="connsiteY73-26464" fmla="*/ 854946 h 3496775"/>
              <a:gd name="connsiteX74-26465" fmla="*/ 2481287 w 3248648"/>
              <a:gd name="connsiteY74-26466" fmla="*/ 854665 h 3496775"/>
              <a:gd name="connsiteX75-26467" fmla="*/ 2393982 w 3248648"/>
              <a:gd name="connsiteY75-26468" fmla="*/ 753575 h 3496775"/>
              <a:gd name="connsiteX76-26469" fmla="*/ 2447929 w 3248648"/>
              <a:gd name="connsiteY76-26470" fmla="*/ 605344 h 3496775"/>
              <a:gd name="connsiteX77-26471" fmla="*/ 2420079 w 3248648"/>
              <a:gd name="connsiteY77-26472" fmla="*/ 458586 h 3496775"/>
              <a:gd name="connsiteX78-26473" fmla="*/ 2330389 w 3248648"/>
              <a:gd name="connsiteY78-26474" fmla="*/ 702575 h 3496775"/>
              <a:gd name="connsiteX79-26475" fmla="*/ 2045501 w 3248648"/>
              <a:gd name="connsiteY79-26476" fmla="*/ 470160 h 3496775"/>
              <a:gd name="connsiteX80-26477" fmla="*/ 2079139 w 3248648"/>
              <a:gd name="connsiteY80-26478" fmla="*/ 379171 h 3496775"/>
              <a:gd name="connsiteX81-26479" fmla="*/ 2305379 w 3248648"/>
              <a:gd name="connsiteY81-26480" fmla="*/ 238764 h 3496775"/>
              <a:gd name="connsiteX82-26481" fmla="*/ 2167863 w 3248648"/>
              <a:gd name="connsiteY82-26482" fmla="*/ 296731 h 3496775"/>
              <a:gd name="connsiteX83-26483" fmla="*/ 2035574 w 3248648"/>
              <a:gd name="connsiteY83-26484" fmla="*/ 307863 h 3496775"/>
              <a:gd name="connsiteX84-26485" fmla="*/ 2047899 w 3248648"/>
              <a:gd name="connsiteY84-26486" fmla="*/ 174099 h 3496775"/>
              <a:gd name="connsiteX85-26487" fmla="*/ 2126456 w 3248648"/>
              <a:gd name="connsiteY85-26488" fmla="*/ 0 h 3496775"/>
              <a:gd name="connsiteX86-26489" fmla="*/ 1966650 w 3248648"/>
              <a:gd name="connsiteY86-26490" fmla="*/ 257318 h 3496775"/>
              <a:gd name="connsiteX87-26491" fmla="*/ 1936870 w 3248648"/>
              <a:gd name="connsiteY87-26492" fmla="*/ 32164 h 3496775"/>
              <a:gd name="connsiteX88-26493" fmla="*/ 1901275 w 3248648"/>
              <a:gd name="connsiteY88-26494" fmla="*/ 208756 h 3496775"/>
              <a:gd name="connsiteX89-26495" fmla="*/ 1931363 w 3248648"/>
              <a:gd name="connsiteY89-26496" fmla="*/ 367315 h 3496775"/>
              <a:gd name="connsiteX90-26497" fmla="*/ 1837294 w 3248648"/>
              <a:gd name="connsiteY90-26498" fmla="*/ 288733 h 3496775"/>
              <a:gd name="connsiteX91-26499" fmla="*/ 1776782 w 3248648"/>
              <a:gd name="connsiteY91-26500" fmla="*/ 138130 h 3496775"/>
              <a:gd name="connsiteX92-26501" fmla="*/ 1812524 w 3248648"/>
              <a:gd name="connsiteY92-26502" fmla="*/ 363351 h 3496775"/>
              <a:gd name="connsiteX93-26503" fmla="*/ 2358415 w 3248648"/>
              <a:gd name="connsiteY93-26504" fmla="*/ 907420 h 3496775"/>
              <a:gd name="connsiteX94-26505" fmla="*/ 2235543 w 3248648"/>
              <a:gd name="connsiteY94-26506" fmla="*/ 830779 h 3496775"/>
              <a:gd name="connsiteX95-26507" fmla="*/ 2065635 w 3248648"/>
              <a:gd name="connsiteY95-26508" fmla="*/ 746314 h 3496775"/>
              <a:gd name="connsiteX96-26509" fmla="*/ 2108531 w 3248648"/>
              <a:gd name="connsiteY96-26510" fmla="*/ 998194 h 3496775"/>
              <a:gd name="connsiteX97-26511" fmla="*/ 2259254 w 3248648"/>
              <a:gd name="connsiteY97-26512" fmla="*/ 1067227 h 3496775"/>
              <a:gd name="connsiteX98-26513" fmla="*/ 2285163 w 3248648"/>
              <a:gd name="connsiteY98-26514" fmla="*/ 1144483 h 3496775"/>
              <a:gd name="connsiteX99-26515" fmla="*/ 2187208 w 3248648"/>
              <a:gd name="connsiteY99-26516" fmla="*/ 1396872 h 3496775"/>
              <a:gd name="connsiteX100-26517" fmla="*/ 1962055 w 3248648"/>
              <a:gd name="connsiteY100-26518" fmla="*/ 1419847 h 3496775"/>
              <a:gd name="connsiteX101-26519" fmla="*/ 1658786 w 3248648"/>
              <a:gd name="connsiteY101-26520" fmla="*/ 1452012 h 3496775"/>
              <a:gd name="connsiteX102-26521" fmla="*/ 514638 w 3248648"/>
              <a:gd name="connsiteY102-26522" fmla="*/ 1433632 h 3496775"/>
              <a:gd name="connsiteX0-26523" fmla="*/ 514638 w 3248648"/>
              <a:gd name="connsiteY0-26524" fmla="*/ 1433632 h 3496775"/>
              <a:gd name="connsiteX1-26525" fmla="*/ 514638 w 3248648"/>
              <a:gd name="connsiteY1-26526" fmla="*/ 1433632 h 3496775"/>
              <a:gd name="connsiteX2-26527" fmla="*/ 202179 w 3248648"/>
              <a:gd name="connsiteY2-26528" fmla="*/ 1603646 h 3496775"/>
              <a:gd name="connsiteX3-26529" fmla="*/ 18380 w 3248648"/>
              <a:gd name="connsiteY3-26530" fmla="*/ 1787445 h 3496775"/>
              <a:gd name="connsiteX4-26531" fmla="*/ 0 w 3248648"/>
              <a:gd name="connsiteY4-26532" fmla="*/ 2063143 h 3496775"/>
              <a:gd name="connsiteX5-26533" fmla="*/ 151635 w 3248648"/>
              <a:gd name="connsiteY5-26534" fmla="*/ 1952864 h 3496775"/>
              <a:gd name="connsiteX6-26535" fmla="*/ 188394 w 3248648"/>
              <a:gd name="connsiteY6-26536" fmla="*/ 2003409 h 3496775"/>
              <a:gd name="connsiteX7-26537" fmla="*/ 202179 w 3248648"/>
              <a:gd name="connsiteY7-26538" fmla="*/ 1856369 h 3496775"/>
              <a:gd name="connsiteX8-26539" fmla="*/ 280294 w 3248648"/>
              <a:gd name="connsiteY8-26540" fmla="*/ 2269917 h 3496775"/>
              <a:gd name="connsiteX9-26541" fmla="*/ 36760 w 3248648"/>
              <a:gd name="connsiteY9-26542" fmla="*/ 2550211 h 3496775"/>
              <a:gd name="connsiteX10-26543" fmla="*/ 45950 w 3248648"/>
              <a:gd name="connsiteY10-26544" fmla="*/ 3363521 h 3496775"/>
              <a:gd name="connsiteX11-26545" fmla="*/ 105685 w 3248648"/>
              <a:gd name="connsiteY11-26546" fmla="*/ 3326761 h 3496775"/>
              <a:gd name="connsiteX12-26547" fmla="*/ 133255 w 3248648"/>
              <a:gd name="connsiteY12-26548" fmla="*/ 3469206 h 3496775"/>
              <a:gd name="connsiteX13-26549" fmla="*/ 298674 w 3248648"/>
              <a:gd name="connsiteY13-26550" fmla="*/ 3464611 h 3496775"/>
              <a:gd name="connsiteX14-26551" fmla="*/ 353813 w 3248648"/>
              <a:gd name="connsiteY14-26552" fmla="*/ 3427851 h 3496775"/>
              <a:gd name="connsiteX15-26553" fmla="*/ 174609 w 3248648"/>
              <a:gd name="connsiteY15-26554" fmla="*/ 3276217 h 3496775"/>
              <a:gd name="connsiteX16-26555" fmla="*/ 170014 w 3248648"/>
              <a:gd name="connsiteY16-26556" fmla="*/ 2720225 h 3496775"/>
              <a:gd name="connsiteX17-26557" fmla="*/ 390573 w 3248648"/>
              <a:gd name="connsiteY17-26558" fmla="*/ 2605350 h 3496775"/>
              <a:gd name="connsiteX18-26559" fmla="*/ 298674 w 3248648"/>
              <a:gd name="connsiteY18-26560" fmla="*/ 2734010 h 3496775"/>
              <a:gd name="connsiteX19-26561" fmla="*/ 680057 w 3248648"/>
              <a:gd name="connsiteY19-26562" fmla="*/ 3294597 h 3496775"/>
              <a:gd name="connsiteX20-26563" fmla="*/ 721411 w 3248648"/>
              <a:gd name="connsiteY20-26564" fmla="*/ 3262432 h 3496775"/>
              <a:gd name="connsiteX21-26565" fmla="*/ 735196 w 3248648"/>
              <a:gd name="connsiteY21-26566" fmla="*/ 3363521 h 3496775"/>
              <a:gd name="connsiteX22-26567" fmla="*/ 928185 w 3248648"/>
              <a:gd name="connsiteY22-26568" fmla="*/ 3363521 h 3496775"/>
              <a:gd name="connsiteX23-26569" fmla="*/ 974135 w 3248648"/>
              <a:gd name="connsiteY23-26570" fmla="*/ 3331356 h 3496775"/>
              <a:gd name="connsiteX24-26571" fmla="*/ 758171 w 3248648"/>
              <a:gd name="connsiteY24-26572" fmla="*/ 3193507 h 3496775"/>
              <a:gd name="connsiteX25-26573" fmla="*/ 510043 w 3248648"/>
              <a:gd name="connsiteY25-26574" fmla="*/ 2821314 h 3496775"/>
              <a:gd name="connsiteX26-26575" fmla="*/ 519233 w 3248648"/>
              <a:gd name="connsiteY26-26576" fmla="*/ 2738605 h 3496775"/>
              <a:gd name="connsiteX27-26577" fmla="*/ 914400 w 3248648"/>
              <a:gd name="connsiteY27-26578" fmla="*/ 2334247 h 3496775"/>
              <a:gd name="connsiteX28-26579" fmla="*/ 1709331 w 3248648"/>
              <a:gd name="connsiteY28-26580" fmla="*/ 2380197 h 3496775"/>
              <a:gd name="connsiteX29-26581" fmla="*/ 1585267 w 3248648"/>
              <a:gd name="connsiteY29-26582" fmla="*/ 3248647 h 3496775"/>
              <a:gd name="connsiteX30-26583" fmla="*/ 1622026 w 3248648"/>
              <a:gd name="connsiteY30-26584" fmla="*/ 3239457 h 3496775"/>
              <a:gd name="connsiteX31-26585" fmla="*/ 1617432 w 3248648"/>
              <a:gd name="connsiteY31-26586" fmla="*/ 3386496 h 3496775"/>
              <a:gd name="connsiteX32-26587" fmla="*/ 1824205 w 3248648"/>
              <a:gd name="connsiteY32-26588" fmla="*/ 3450826 h 3496775"/>
              <a:gd name="connsiteX33-26589" fmla="*/ 1856370 w 3248648"/>
              <a:gd name="connsiteY33-26590" fmla="*/ 3391091 h 3496775"/>
              <a:gd name="connsiteX34-26591" fmla="*/ 1718521 w 3248648"/>
              <a:gd name="connsiteY34-26592" fmla="*/ 3303786 h 3496775"/>
              <a:gd name="connsiteX35-26593" fmla="*/ 1746091 w 3248648"/>
              <a:gd name="connsiteY35-26594" fmla="*/ 2908619 h 3496775"/>
              <a:gd name="connsiteX36-26595" fmla="*/ 1870155 w 3248648"/>
              <a:gd name="connsiteY36-26596" fmla="*/ 2623730 h 3496775"/>
              <a:gd name="connsiteX37-26597" fmla="*/ 1975840 w 3248648"/>
              <a:gd name="connsiteY37-26598" fmla="*/ 2844289 h 3496775"/>
              <a:gd name="connsiteX38-26599" fmla="*/ 2058549 w 3248648"/>
              <a:gd name="connsiteY38-26600" fmla="*/ 3060253 h 3496775"/>
              <a:gd name="connsiteX39-26601" fmla="*/ 2104499 w 3248648"/>
              <a:gd name="connsiteY39-26602" fmla="*/ 3358926 h 3496775"/>
              <a:gd name="connsiteX40-26603" fmla="*/ 2141259 w 3248648"/>
              <a:gd name="connsiteY40-26604" fmla="*/ 3326761 h 3496775"/>
              <a:gd name="connsiteX41-26605" fmla="*/ 2168828 w 3248648"/>
              <a:gd name="connsiteY41-26606" fmla="*/ 3496775 h 3496775"/>
              <a:gd name="connsiteX42-26607" fmla="*/ 2325058 w 3248648"/>
              <a:gd name="connsiteY42-26608" fmla="*/ 3496775 h 3496775"/>
              <a:gd name="connsiteX43-26609" fmla="*/ 2380197 w 3248648"/>
              <a:gd name="connsiteY43-26610" fmla="*/ 3455421 h 3496775"/>
              <a:gd name="connsiteX44-26611" fmla="*/ 2219373 w 3248648"/>
              <a:gd name="connsiteY44-26612" fmla="*/ 3358926 h 3496775"/>
              <a:gd name="connsiteX45-26613" fmla="*/ 2145854 w 3248648"/>
              <a:gd name="connsiteY45-26614" fmla="*/ 3087823 h 3496775"/>
              <a:gd name="connsiteX46-26615" fmla="*/ 2072334 w 3248648"/>
              <a:gd name="connsiteY46-26616" fmla="*/ 2609945 h 3496775"/>
              <a:gd name="connsiteX47-26617" fmla="*/ 2072334 w 3248648"/>
              <a:gd name="connsiteY47-26618" fmla="*/ 2357222 h 3496775"/>
              <a:gd name="connsiteX48-26619" fmla="*/ 2348033 w 3248648"/>
              <a:gd name="connsiteY48-26620" fmla="*/ 2173423 h 3496775"/>
              <a:gd name="connsiteX49-26621" fmla="*/ 2609946 w 3248648"/>
              <a:gd name="connsiteY49-26622" fmla="*/ 1787445 h 3496775"/>
              <a:gd name="connsiteX50-26623" fmla="*/ 2651301 w 3248648"/>
              <a:gd name="connsiteY50-26624" fmla="*/ 1438227 h 3496775"/>
              <a:gd name="connsiteX51-26625" fmla="*/ 2798340 w 3248648"/>
              <a:gd name="connsiteY51-26626" fmla="*/ 1387682 h 3496775"/>
              <a:gd name="connsiteX52-26627" fmla="*/ 2779960 w 3248648"/>
              <a:gd name="connsiteY52-26628" fmla="*/ 1291187 h 3496775"/>
              <a:gd name="connsiteX53-26629" fmla="*/ 2770770 w 3248648"/>
              <a:gd name="connsiteY53-26630" fmla="*/ 1231453 h 3496775"/>
              <a:gd name="connsiteX54-26631" fmla="*/ 2775365 w 3248648"/>
              <a:gd name="connsiteY54-26632" fmla="*/ 1102793 h 3496775"/>
              <a:gd name="connsiteX55-26633" fmla="*/ 2853480 w 3248648"/>
              <a:gd name="connsiteY55-26634" fmla="*/ 1185503 h 3496775"/>
              <a:gd name="connsiteX56-26635" fmla="*/ 2807530 w 3248648"/>
              <a:gd name="connsiteY56-26636" fmla="*/ 1066034 h 3496775"/>
              <a:gd name="connsiteX57-26637" fmla="*/ 2835100 w 3248648"/>
              <a:gd name="connsiteY57-26638" fmla="*/ 1020084 h 3496775"/>
              <a:gd name="connsiteX58-26639" fmla="*/ 2986734 w 3248648"/>
              <a:gd name="connsiteY58-26640" fmla="*/ 771955 h 3496775"/>
              <a:gd name="connsiteX59-26641" fmla="*/ 2729415 w 3248648"/>
              <a:gd name="connsiteY59-26642" fmla="*/ 868450 h 3496775"/>
              <a:gd name="connsiteX60-26643" fmla="*/ 3074039 w 3248648"/>
              <a:gd name="connsiteY60-26644" fmla="*/ 496257 h 3496775"/>
              <a:gd name="connsiteX61-26645" fmla="*/ 3248648 w 3248648"/>
              <a:gd name="connsiteY61-26646" fmla="*/ 27569 h 3496775"/>
              <a:gd name="connsiteX62-26647" fmla="*/ 3119988 w 3248648"/>
              <a:gd name="connsiteY62-26648" fmla="*/ 312458 h 3496775"/>
              <a:gd name="connsiteX63-26649" fmla="*/ 3074039 w 3248648"/>
              <a:gd name="connsiteY63-26650" fmla="*/ 27569 h 3496775"/>
              <a:gd name="connsiteX64-26651" fmla="*/ 3046469 w 3248648"/>
              <a:gd name="connsiteY64-26652" fmla="*/ 385977 h 3496775"/>
              <a:gd name="connsiteX65-26653" fmla="*/ 2968354 w 3248648"/>
              <a:gd name="connsiteY65-26654" fmla="*/ 464092 h 3496775"/>
              <a:gd name="connsiteX66-26655" fmla="*/ 2822963 w 3248648"/>
              <a:gd name="connsiteY66-26656" fmla="*/ 60189 h 3496775"/>
              <a:gd name="connsiteX67-26657" fmla="*/ 2892451 w 3248648"/>
              <a:gd name="connsiteY67-26658" fmla="*/ 521161 h 3496775"/>
              <a:gd name="connsiteX68-26659" fmla="*/ 2715630 w 3248648"/>
              <a:gd name="connsiteY68-26660" fmla="*/ 730601 h 3496775"/>
              <a:gd name="connsiteX69-26661" fmla="*/ 2649828 w 3248648"/>
              <a:gd name="connsiteY69-26662" fmla="*/ 620884 h 3496775"/>
              <a:gd name="connsiteX70-26663" fmla="*/ 2633832 w 3248648"/>
              <a:gd name="connsiteY70-26664" fmla="*/ 446449 h 3496775"/>
              <a:gd name="connsiteX71-26665" fmla="*/ 2586971 w 3248648"/>
              <a:gd name="connsiteY71-26666" fmla="*/ 643296 h 3496775"/>
              <a:gd name="connsiteX72-26667" fmla="*/ 2650846 w 3248648"/>
              <a:gd name="connsiteY72-26668" fmla="*/ 771218 h 3496775"/>
              <a:gd name="connsiteX73-26669" fmla="*/ 2632922 w 3248648"/>
              <a:gd name="connsiteY73-26670" fmla="*/ 854946 h 3496775"/>
              <a:gd name="connsiteX74-26671" fmla="*/ 2481287 w 3248648"/>
              <a:gd name="connsiteY74-26672" fmla="*/ 854665 h 3496775"/>
              <a:gd name="connsiteX75-26673" fmla="*/ 2393982 w 3248648"/>
              <a:gd name="connsiteY75-26674" fmla="*/ 753575 h 3496775"/>
              <a:gd name="connsiteX76-26675" fmla="*/ 2447929 w 3248648"/>
              <a:gd name="connsiteY76-26676" fmla="*/ 605344 h 3496775"/>
              <a:gd name="connsiteX77-26677" fmla="*/ 2420079 w 3248648"/>
              <a:gd name="connsiteY77-26678" fmla="*/ 458586 h 3496775"/>
              <a:gd name="connsiteX78-26679" fmla="*/ 2330389 w 3248648"/>
              <a:gd name="connsiteY78-26680" fmla="*/ 702575 h 3496775"/>
              <a:gd name="connsiteX79-26681" fmla="*/ 2045501 w 3248648"/>
              <a:gd name="connsiteY79-26682" fmla="*/ 470160 h 3496775"/>
              <a:gd name="connsiteX80-26683" fmla="*/ 2079139 w 3248648"/>
              <a:gd name="connsiteY80-26684" fmla="*/ 379171 h 3496775"/>
              <a:gd name="connsiteX81-26685" fmla="*/ 2305379 w 3248648"/>
              <a:gd name="connsiteY81-26686" fmla="*/ 238764 h 3496775"/>
              <a:gd name="connsiteX82-26687" fmla="*/ 2167863 w 3248648"/>
              <a:gd name="connsiteY82-26688" fmla="*/ 296731 h 3496775"/>
              <a:gd name="connsiteX83-26689" fmla="*/ 2035574 w 3248648"/>
              <a:gd name="connsiteY83-26690" fmla="*/ 307863 h 3496775"/>
              <a:gd name="connsiteX84-26691" fmla="*/ 2047899 w 3248648"/>
              <a:gd name="connsiteY84-26692" fmla="*/ 174099 h 3496775"/>
              <a:gd name="connsiteX85-26693" fmla="*/ 2126456 w 3248648"/>
              <a:gd name="connsiteY85-26694" fmla="*/ 0 h 3496775"/>
              <a:gd name="connsiteX86-26695" fmla="*/ 1966650 w 3248648"/>
              <a:gd name="connsiteY86-26696" fmla="*/ 257318 h 3496775"/>
              <a:gd name="connsiteX87-26697" fmla="*/ 1936870 w 3248648"/>
              <a:gd name="connsiteY87-26698" fmla="*/ 32164 h 3496775"/>
              <a:gd name="connsiteX88-26699" fmla="*/ 1901275 w 3248648"/>
              <a:gd name="connsiteY88-26700" fmla="*/ 208756 h 3496775"/>
              <a:gd name="connsiteX89-26701" fmla="*/ 1931363 w 3248648"/>
              <a:gd name="connsiteY89-26702" fmla="*/ 367315 h 3496775"/>
              <a:gd name="connsiteX90-26703" fmla="*/ 1837294 w 3248648"/>
              <a:gd name="connsiteY90-26704" fmla="*/ 288733 h 3496775"/>
              <a:gd name="connsiteX91-26705" fmla="*/ 1776782 w 3248648"/>
              <a:gd name="connsiteY91-26706" fmla="*/ 138130 h 3496775"/>
              <a:gd name="connsiteX92-26707" fmla="*/ 1812524 w 3248648"/>
              <a:gd name="connsiteY92-26708" fmla="*/ 363351 h 3496775"/>
              <a:gd name="connsiteX93-26709" fmla="*/ 2358415 w 3248648"/>
              <a:gd name="connsiteY93-26710" fmla="*/ 907420 h 3496775"/>
              <a:gd name="connsiteX94-26711" fmla="*/ 2235543 w 3248648"/>
              <a:gd name="connsiteY94-26712" fmla="*/ 830779 h 3496775"/>
              <a:gd name="connsiteX95-26713" fmla="*/ 2065635 w 3248648"/>
              <a:gd name="connsiteY95-26714" fmla="*/ 746314 h 3496775"/>
              <a:gd name="connsiteX96-26715" fmla="*/ 2108531 w 3248648"/>
              <a:gd name="connsiteY96-26716" fmla="*/ 998194 h 3496775"/>
              <a:gd name="connsiteX97-26717" fmla="*/ 2259254 w 3248648"/>
              <a:gd name="connsiteY97-26718" fmla="*/ 1067227 h 3496775"/>
              <a:gd name="connsiteX98-26719" fmla="*/ 2285163 w 3248648"/>
              <a:gd name="connsiteY98-26720" fmla="*/ 1144483 h 3496775"/>
              <a:gd name="connsiteX99-26721" fmla="*/ 2187208 w 3248648"/>
              <a:gd name="connsiteY99-26722" fmla="*/ 1396872 h 3496775"/>
              <a:gd name="connsiteX100-26723" fmla="*/ 1962055 w 3248648"/>
              <a:gd name="connsiteY100-26724" fmla="*/ 1419847 h 3496775"/>
              <a:gd name="connsiteX101-26725" fmla="*/ 1658786 w 3248648"/>
              <a:gd name="connsiteY101-26726" fmla="*/ 1452012 h 3496775"/>
              <a:gd name="connsiteX102-26727" fmla="*/ 514638 w 3248648"/>
              <a:gd name="connsiteY102-26728" fmla="*/ 1433632 h 3496775"/>
              <a:gd name="connsiteX0-26729" fmla="*/ 514638 w 3248648"/>
              <a:gd name="connsiteY0-26730" fmla="*/ 1433632 h 3496775"/>
              <a:gd name="connsiteX1-26731" fmla="*/ 514638 w 3248648"/>
              <a:gd name="connsiteY1-26732" fmla="*/ 1433632 h 3496775"/>
              <a:gd name="connsiteX2-26733" fmla="*/ 202179 w 3248648"/>
              <a:gd name="connsiteY2-26734" fmla="*/ 1603646 h 3496775"/>
              <a:gd name="connsiteX3-26735" fmla="*/ 18380 w 3248648"/>
              <a:gd name="connsiteY3-26736" fmla="*/ 1787445 h 3496775"/>
              <a:gd name="connsiteX4-26737" fmla="*/ 0 w 3248648"/>
              <a:gd name="connsiteY4-26738" fmla="*/ 2063143 h 3496775"/>
              <a:gd name="connsiteX5-26739" fmla="*/ 151635 w 3248648"/>
              <a:gd name="connsiteY5-26740" fmla="*/ 1952864 h 3496775"/>
              <a:gd name="connsiteX6-26741" fmla="*/ 188394 w 3248648"/>
              <a:gd name="connsiteY6-26742" fmla="*/ 2003409 h 3496775"/>
              <a:gd name="connsiteX7-26743" fmla="*/ 202179 w 3248648"/>
              <a:gd name="connsiteY7-26744" fmla="*/ 1856369 h 3496775"/>
              <a:gd name="connsiteX8-26745" fmla="*/ 280294 w 3248648"/>
              <a:gd name="connsiteY8-26746" fmla="*/ 2269917 h 3496775"/>
              <a:gd name="connsiteX9-26747" fmla="*/ 36760 w 3248648"/>
              <a:gd name="connsiteY9-26748" fmla="*/ 2550211 h 3496775"/>
              <a:gd name="connsiteX10-26749" fmla="*/ 45950 w 3248648"/>
              <a:gd name="connsiteY10-26750" fmla="*/ 3363521 h 3496775"/>
              <a:gd name="connsiteX11-26751" fmla="*/ 105685 w 3248648"/>
              <a:gd name="connsiteY11-26752" fmla="*/ 3326761 h 3496775"/>
              <a:gd name="connsiteX12-26753" fmla="*/ 133255 w 3248648"/>
              <a:gd name="connsiteY12-26754" fmla="*/ 3469206 h 3496775"/>
              <a:gd name="connsiteX13-26755" fmla="*/ 298674 w 3248648"/>
              <a:gd name="connsiteY13-26756" fmla="*/ 3464611 h 3496775"/>
              <a:gd name="connsiteX14-26757" fmla="*/ 353813 w 3248648"/>
              <a:gd name="connsiteY14-26758" fmla="*/ 3427851 h 3496775"/>
              <a:gd name="connsiteX15-26759" fmla="*/ 174609 w 3248648"/>
              <a:gd name="connsiteY15-26760" fmla="*/ 3276217 h 3496775"/>
              <a:gd name="connsiteX16-26761" fmla="*/ 170014 w 3248648"/>
              <a:gd name="connsiteY16-26762" fmla="*/ 2720225 h 3496775"/>
              <a:gd name="connsiteX17-26763" fmla="*/ 390573 w 3248648"/>
              <a:gd name="connsiteY17-26764" fmla="*/ 2605350 h 3496775"/>
              <a:gd name="connsiteX18-26765" fmla="*/ 298674 w 3248648"/>
              <a:gd name="connsiteY18-26766" fmla="*/ 2734010 h 3496775"/>
              <a:gd name="connsiteX19-26767" fmla="*/ 680057 w 3248648"/>
              <a:gd name="connsiteY19-26768" fmla="*/ 3294597 h 3496775"/>
              <a:gd name="connsiteX20-26769" fmla="*/ 721411 w 3248648"/>
              <a:gd name="connsiteY20-26770" fmla="*/ 3262432 h 3496775"/>
              <a:gd name="connsiteX21-26771" fmla="*/ 735196 w 3248648"/>
              <a:gd name="connsiteY21-26772" fmla="*/ 3363521 h 3496775"/>
              <a:gd name="connsiteX22-26773" fmla="*/ 928185 w 3248648"/>
              <a:gd name="connsiteY22-26774" fmla="*/ 3363521 h 3496775"/>
              <a:gd name="connsiteX23-26775" fmla="*/ 974135 w 3248648"/>
              <a:gd name="connsiteY23-26776" fmla="*/ 3331356 h 3496775"/>
              <a:gd name="connsiteX24-26777" fmla="*/ 758171 w 3248648"/>
              <a:gd name="connsiteY24-26778" fmla="*/ 3193507 h 3496775"/>
              <a:gd name="connsiteX25-26779" fmla="*/ 510043 w 3248648"/>
              <a:gd name="connsiteY25-26780" fmla="*/ 2821314 h 3496775"/>
              <a:gd name="connsiteX26-26781" fmla="*/ 519233 w 3248648"/>
              <a:gd name="connsiteY26-26782" fmla="*/ 2738605 h 3496775"/>
              <a:gd name="connsiteX27-26783" fmla="*/ 914400 w 3248648"/>
              <a:gd name="connsiteY27-26784" fmla="*/ 2334247 h 3496775"/>
              <a:gd name="connsiteX28-26785" fmla="*/ 1709331 w 3248648"/>
              <a:gd name="connsiteY28-26786" fmla="*/ 2380197 h 3496775"/>
              <a:gd name="connsiteX29-26787" fmla="*/ 1585267 w 3248648"/>
              <a:gd name="connsiteY29-26788" fmla="*/ 3248647 h 3496775"/>
              <a:gd name="connsiteX30-26789" fmla="*/ 1622026 w 3248648"/>
              <a:gd name="connsiteY30-26790" fmla="*/ 3239457 h 3496775"/>
              <a:gd name="connsiteX31-26791" fmla="*/ 1617432 w 3248648"/>
              <a:gd name="connsiteY31-26792" fmla="*/ 3386496 h 3496775"/>
              <a:gd name="connsiteX32-26793" fmla="*/ 1824205 w 3248648"/>
              <a:gd name="connsiteY32-26794" fmla="*/ 3450826 h 3496775"/>
              <a:gd name="connsiteX33-26795" fmla="*/ 1856370 w 3248648"/>
              <a:gd name="connsiteY33-26796" fmla="*/ 3391091 h 3496775"/>
              <a:gd name="connsiteX34-26797" fmla="*/ 1718521 w 3248648"/>
              <a:gd name="connsiteY34-26798" fmla="*/ 3303786 h 3496775"/>
              <a:gd name="connsiteX35-26799" fmla="*/ 1746091 w 3248648"/>
              <a:gd name="connsiteY35-26800" fmla="*/ 2908619 h 3496775"/>
              <a:gd name="connsiteX36-26801" fmla="*/ 1870155 w 3248648"/>
              <a:gd name="connsiteY36-26802" fmla="*/ 2623730 h 3496775"/>
              <a:gd name="connsiteX37-26803" fmla="*/ 1975840 w 3248648"/>
              <a:gd name="connsiteY37-26804" fmla="*/ 2844289 h 3496775"/>
              <a:gd name="connsiteX38-26805" fmla="*/ 2058549 w 3248648"/>
              <a:gd name="connsiteY38-26806" fmla="*/ 3060253 h 3496775"/>
              <a:gd name="connsiteX39-26807" fmla="*/ 2104499 w 3248648"/>
              <a:gd name="connsiteY39-26808" fmla="*/ 3358926 h 3496775"/>
              <a:gd name="connsiteX40-26809" fmla="*/ 2141259 w 3248648"/>
              <a:gd name="connsiteY40-26810" fmla="*/ 3326761 h 3496775"/>
              <a:gd name="connsiteX41-26811" fmla="*/ 2168828 w 3248648"/>
              <a:gd name="connsiteY41-26812" fmla="*/ 3496775 h 3496775"/>
              <a:gd name="connsiteX42-26813" fmla="*/ 2325058 w 3248648"/>
              <a:gd name="connsiteY42-26814" fmla="*/ 3496775 h 3496775"/>
              <a:gd name="connsiteX43-26815" fmla="*/ 2380197 w 3248648"/>
              <a:gd name="connsiteY43-26816" fmla="*/ 3455421 h 3496775"/>
              <a:gd name="connsiteX44-26817" fmla="*/ 2219373 w 3248648"/>
              <a:gd name="connsiteY44-26818" fmla="*/ 3358926 h 3496775"/>
              <a:gd name="connsiteX45-26819" fmla="*/ 2145854 w 3248648"/>
              <a:gd name="connsiteY45-26820" fmla="*/ 3087823 h 3496775"/>
              <a:gd name="connsiteX46-26821" fmla="*/ 2072334 w 3248648"/>
              <a:gd name="connsiteY46-26822" fmla="*/ 2609945 h 3496775"/>
              <a:gd name="connsiteX47-26823" fmla="*/ 2072334 w 3248648"/>
              <a:gd name="connsiteY47-26824" fmla="*/ 2357222 h 3496775"/>
              <a:gd name="connsiteX48-26825" fmla="*/ 2348033 w 3248648"/>
              <a:gd name="connsiteY48-26826" fmla="*/ 2173423 h 3496775"/>
              <a:gd name="connsiteX49-26827" fmla="*/ 2609946 w 3248648"/>
              <a:gd name="connsiteY49-26828" fmla="*/ 1787445 h 3496775"/>
              <a:gd name="connsiteX50-26829" fmla="*/ 2651301 w 3248648"/>
              <a:gd name="connsiteY50-26830" fmla="*/ 1438227 h 3496775"/>
              <a:gd name="connsiteX51-26831" fmla="*/ 2798340 w 3248648"/>
              <a:gd name="connsiteY51-26832" fmla="*/ 1387682 h 3496775"/>
              <a:gd name="connsiteX52-26833" fmla="*/ 2779960 w 3248648"/>
              <a:gd name="connsiteY52-26834" fmla="*/ 1291187 h 3496775"/>
              <a:gd name="connsiteX53-26835" fmla="*/ 2770770 w 3248648"/>
              <a:gd name="connsiteY53-26836" fmla="*/ 1231453 h 3496775"/>
              <a:gd name="connsiteX54-26837" fmla="*/ 2775365 w 3248648"/>
              <a:gd name="connsiteY54-26838" fmla="*/ 1102793 h 3496775"/>
              <a:gd name="connsiteX55-26839" fmla="*/ 2853480 w 3248648"/>
              <a:gd name="connsiteY55-26840" fmla="*/ 1185503 h 3496775"/>
              <a:gd name="connsiteX56-26841" fmla="*/ 2807530 w 3248648"/>
              <a:gd name="connsiteY56-26842" fmla="*/ 1066034 h 3496775"/>
              <a:gd name="connsiteX57-26843" fmla="*/ 2835100 w 3248648"/>
              <a:gd name="connsiteY57-26844" fmla="*/ 1020084 h 3496775"/>
              <a:gd name="connsiteX58-26845" fmla="*/ 2986734 w 3248648"/>
              <a:gd name="connsiteY58-26846" fmla="*/ 771955 h 3496775"/>
              <a:gd name="connsiteX59-26847" fmla="*/ 2729415 w 3248648"/>
              <a:gd name="connsiteY59-26848" fmla="*/ 868450 h 3496775"/>
              <a:gd name="connsiteX60-26849" fmla="*/ 3074039 w 3248648"/>
              <a:gd name="connsiteY60-26850" fmla="*/ 496257 h 3496775"/>
              <a:gd name="connsiteX61-26851" fmla="*/ 3248648 w 3248648"/>
              <a:gd name="connsiteY61-26852" fmla="*/ 27569 h 3496775"/>
              <a:gd name="connsiteX62-26853" fmla="*/ 3119988 w 3248648"/>
              <a:gd name="connsiteY62-26854" fmla="*/ 312458 h 3496775"/>
              <a:gd name="connsiteX63-26855" fmla="*/ 3074039 w 3248648"/>
              <a:gd name="connsiteY63-26856" fmla="*/ 27569 h 3496775"/>
              <a:gd name="connsiteX64-26857" fmla="*/ 3046469 w 3248648"/>
              <a:gd name="connsiteY64-26858" fmla="*/ 385977 h 3496775"/>
              <a:gd name="connsiteX65-26859" fmla="*/ 2968354 w 3248648"/>
              <a:gd name="connsiteY65-26860" fmla="*/ 464092 h 3496775"/>
              <a:gd name="connsiteX66-26861" fmla="*/ 2822963 w 3248648"/>
              <a:gd name="connsiteY66-26862" fmla="*/ 60189 h 3496775"/>
              <a:gd name="connsiteX67-26863" fmla="*/ 2887119 w 3248648"/>
              <a:gd name="connsiteY67-26864" fmla="*/ 521161 h 3496775"/>
              <a:gd name="connsiteX68-26865" fmla="*/ 2715630 w 3248648"/>
              <a:gd name="connsiteY68-26866" fmla="*/ 730601 h 3496775"/>
              <a:gd name="connsiteX69-26867" fmla="*/ 2649828 w 3248648"/>
              <a:gd name="connsiteY69-26868" fmla="*/ 620884 h 3496775"/>
              <a:gd name="connsiteX70-26869" fmla="*/ 2633832 w 3248648"/>
              <a:gd name="connsiteY70-26870" fmla="*/ 446449 h 3496775"/>
              <a:gd name="connsiteX71-26871" fmla="*/ 2586971 w 3248648"/>
              <a:gd name="connsiteY71-26872" fmla="*/ 643296 h 3496775"/>
              <a:gd name="connsiteX72-26873" fmla="*/ 2650846 w 3248648"/>
              <a:gd name="connsiteY72-26874" fmla="*/ 771218 h 3496775"/>
              <a:gd name="connsiteX73-26875" fmla="*/ 2632922 w 3248648"/>
              <a:gd name="connsiteY73-26876" fmla="*/ 854946 h 3496775"/>
              <a:gd name="connsiteX74-26877" fmla="*/ 2481287 w 3248648"/>
              <a:gd name="connsiteY74-26878" fmla="*/ 854665 h 3496775"/>
              <a:gd name="connsiteX75-26879" fmla="*/ 2393982 w 3248648"/>
              <a:gd name="connsiteY75-26880" fmla="*/ 753575 h 3496775"/>
              <a:gd name="connsiteX76-26881" fmla="*/ 2447929 w 3248648"/>
              <a:gd name="connsiteY76-26882" fmla="*/ 605344 h 3496775"/>
              <a:gd name="connsiteX77-26883" fmla="*/ 2420079 w 3248648"/>
              <a:gd name="connsiteY77-26884" fmla="*/ 458586 h 3496775"/>
              <a:gd name="connsiteX78-26885" fmla="*/ 2330389 w 3248648"/>
              <a:gd name="connsiteY78-26886" fmla="*/ 702575 h 3496775"/>
              <a:gd name="connsiteX79-26887" fmla="*/ 2045501 w 3248648"/>
              <a:gd name="connsiteY79-26888" fmla="*/ 470160 h 3496775"/>
              <a:gd name="connsiteX80-26889" fmla="*/ 2079139 w 3248648"/>
              <a:gd name="connsiteY80-26890" fmla="*/ 379171 h 3496775"/>
              <a:gd name="connsiteX81-26891" fmla="*/ 2305379 w 3248648"/>
              <a:gd name="connsiteY81-26892" fmla="*/ 238764 h 3496775"/>
              <a:gd name="connsiteX82-26893" fmla="*/ 2167863 w 3248648"/>
              <a:gd name="connsiteY82-26894" fmla="*/ 296731 h 3496775"/>
              <a:gd name="connsiteX83-26895" fmla="*/ 2035574 w 3248648"/>
              <a:gd name="connsiteY83-26896" fmla="*/ 307863 h 3496775"/>
              <a:gd name="connsiteX84-26897" fmla="*/ 2047899 w 3248648"/>
              <a:gd name="connsiteY84-26898" fmla="*/ 174099 h 3496775"/>
              <a:gd name="connsiteX85-26899" fmla="*/ 2126456 w 3248648"/>
              <a:gd name="connsiteY85-26900" fmla="*/ 0 h 3496775"/>
              <a:gd name="connsiteX86-26901" fmla="*/ 1966650 w 3248648"/>
              <a:gd name="connsiteY86-26902" fmla="*/ 257318 h 3496775"/>
              <a:gd name="connsiteX87-26903" fmla="*/ 1936870 w 3248648"/>
              <a:gd name="connsiteY87-26904" fmla="*/ 32164 h 3496775"/>
              <a:gd name="connsiteX88-26905" fmla="*/ 1901275 w 3248648"/>
              <a:gd name="connsiteY88-26906" fmla="*/ 208756 h 3496775"/>
              <a:gd name="connsiteX89-26907" fmla="*/ 1931363 w 3248648"/>
              <a:gd name="connsiteY89-26908" fmla="*/ 367315 h 3496775"/>
              <a:gd name="connsiteX90-26909" fmla="*/ 1837294 w 3248648"/>
              <a:gd name="connsiteY90-26910" fmla="*/ 288733 h 3496775"/>
              <a:gd name="connsiteX91-26911" fmla="*/ 1776782 w 3248648"/>
              <a:gd name="connsiteY91-26912" fmla="*/ 138130 h 3496775"/>
              <a:gd name="connsiteX92-26913" fmla="*/ 1812524 w 3248648"/>
              <a:gd name="connsiteY92-26914" fmla="*/ 363351 h 3496775"/>
              <a:gd name="connsiteX93-26915" fmla="*/ 2358415 w 3248648"/>
              <a:gd name="connsiteY93-26916" fmla="*/ 907420 h 3496775"/>
              <a:gd name="connsiteX94-26917" fmla="*/ 2235543 w 3248648"/>
              <a:gd name="connsiteY94-26918" fmla="*/ 830779 h 3496775"/>
              <a:gd name="connsiteX95-26919" fmla="*/ 2065635 w 3248648"/>
              <a:gd name="connsiteY95-26920" fmla="*/ 746314 h 3496775"/>
              <a:gd name="connsiteX96-26921" fmla="*/ 2108531 w 3248648"/>
              <a:gd name="connsiteY96-26922" fmla="*/ 998194 h 3496775"/>
              <a:gd name="connsiteX97-26923" fmla="*/ 2259254 w 3248648"/>
              <a:gd name="connsiteY97-26924" fmla="*/ 1067227 h 3496775"/>
              <a:gd name="connsiteX98-26925" fmla="*/ 2285163 w 3248648"/>
              <a:gd name="connsiteY98-26926" fmla="*/ 1144483 h 3496775"/>
              <a:gd name="connsiteX99-26927" fmla="*/ 2187208 w 3248648"/>
              <a:gd name="connsiteY99-26928" fmla="*/ 1396872 h 3496775"/>
              <a:gd name="connsiteX100-26929" fmla="*/ 1962055 w 3248648"/>
              <a:gd name="connsiteY100-26930" fmla="*/ 1419847 h 3496775"/>
              <a:gd name="connsiteX101-26931" fmla="*/ 1658786 w 3248648"/>
              <a:gd name="connsiteY101-26932" fmla="*/ 1452012 h 3496775"/>
              <a:gd name="connsiteX102-26933" fmla="*/ 514638 w 3248648"/>
              <a:gd name="connsiteY102-26934" fmla="*/ 1433632 h 3496775"/>
              <a:gd name="connsiteX0-26935" fmla="*/ 514638 w 3248648"/>
              <a:gd name="connsiteY0-26936" fmla="*/ 1433632 h 3496775"/>
              <a:gd name="connsiteX1-26937" fmla="*/ 514638 w 3248648"/>
              <a:gd name="connsiteY1-26938" fmla="*/ 1433632 h 3496775"/>
              <a:gd name="connsiteX2-26939" fmla="*/ 202179 w 3248648"/>
              <a:gd name="connsiteY2-26940" fmla="*/ 1603646 h 3496775"/>
              <a:gd name="connsiteX3-26941" fmla="*/ 18380 w 3248648"/>
              <a:gd name="connsiteY3-26942" fmla="*/ 1787445 h 3496775"/>
              <a:gd name="connsiteX4-26943" fmla="*/ 0 w 3248648"/>
              <a:gd name="connsiteY4-26944" fmla="*/ 2063143 h 3496775"/>
              <a:gd name="connsiteX5-26945" fmla="*/ 151635 w 3248648"/>
              <a:gd name="connsiteY5-26946" fmla="*/ 1952864 h 3496775"/>
              <a:gd name="connsiteX6-26947" fmla="*/ 188394 w 3248648"/>
              <a:gd name="connsiteY6-26948" fmla="*/ 2003409 h 3496775"/>
              <a:gd name="connsiteX7-26949" fmla="*/ 202179 w 3248648"/>
              <a:gd name="connsiteY7-26950" fmla="*/ 1856369 h 3496775"/>
              <a:gd name="connsiteX8-26951" fmla="*/ 280294 w 3248648"/>
              <a:gd name="connsiteY8-26952" fmla="*/ 2269917 h 3496775"/>
              <a:gd name="connsiteX9-26953" fmla="*/ 36760 w 3248648"/>
              <a:gd name="connsiteY9-26954" fmla="*/ 2550211 h 3496775"/>
              <a:gd name="connsiteX10-26955" fmla="*/ 45950 w 3248648"/>
              <a:gd name="connsiteY10-26956" fmla="*/ 3363521 h 3496775"/>
              <a:gd name="connsiteX11-26957" fmla="*/ 105685 w 3248648"/>
              <a:gd name="connsiteY11-26958" fmla="*/ 3326761 h 3496775"/>
              <a:gd name="connsiteX12-26959" fmla="*/ 133255 w 3248648"/>
              <a:gd name="connsiteY12-26960" fmla="*/ 3469206 h 3496775"/>
              <a:gd name="connsiteX13-26961" fmla="*/ 298674 w 3248648"/>
              <a:gd name="connsiteY13-26962" fmla="*/ 3464611 h 3496775"/>
              <a:gd name="connsiteX14-26963" fmla="*/ 353813 w 3248648"/>
              <a:gd name="connsiteY14-26964" fmla="*/ 3427851 h 3496775"/>
              <a:gd name="connsiteX15-26965" fmla="*/ 174609 w 3248648"/>
              <a:gd name="connsiteY15-26966" fmla="*/ 3276217 h 3496775"/>
              <a:gd name="connsiteX16-26967" fmla="*/ 170014 w 3248648"/>
              <a:gd name="connsiteY16-26968" fmla="*/ 2720225 h 3496775"/>
              <a:gd name="connsiteX17-26969" fmla="*/ 390573 w 3248648"/>
              <a:gd name="connsiteY17-26970" fmla="*/ 2605350 h 3496775"/>
              <a:gd name="connsiteX18-26971" fmla="*/ 298674 w 3248648"/>
              <a:gd name="connsiteY18-26972" fmla="*/ 2734010 h 3496775"/>
              <a:gd name="connsiteX19-26973" fmla="*/ 680057 w 3248648"/>
              <a:gd name="connsiteY19-26974" fmla="*/ 3294597 h 3496775"/>
              <a:gd name="connsiteX20-26975" fmla="*/ 721411 w 3248648"/>
              <a:gd name="connsiteY20-26976" fmla="*/ 3262432 h 3496775"/>
              <a:gd name="connsiteX21-26977" fmla="*/ 735196 w 3248648"/>
              <a:gd name="connsiteY21-26978" fmla="*/ 3363521 h 3496775"/>
              <a:gd name="connsiteX22-26979" fmla="*/ 928185 w 3248648"/>
              <a:gd name="connsiteY22-26980" fmla="*/ 3363521 h 3496775"/>
              <a:gd name="connsiteX23-26981" fmla="*/ 974135 w 3248648"/>
              <a:gd name="connsiteY23-26982" fmla="*/ 3331356 h 3496775"/>
              <a:gd name="connsiteX24-26983" fmla="*/ 758171 w 3248648"/>
              <a:gd name="connsiteY24-26984" fmla="*/ 3193507 h 3496775"/>
              <a:gd name="connsiteX25-26985" fmla="*/ 510043 w 3248648"/>
              <a:gd name="connsiteY25-26986" fmla="*/ 2821314 h 3496775"/>
              <a:gd name="connsiteX26-26987" fmla="*/ 519233 w 3248648"/>
              <a:gd name="connsiteY26-26988" fmla="*/ 2738605 h 3496775"/>
              <a:gd name="connsiteX27-26989" fmla="*/ 914400 w 3248648"/>
              <a:gd name="connsiteY27-26990" fmla="*/ 2334247 h 3496775"/>
              <a:gd name="connsiteX28-26991" fmla="*/ 1709331 w 3248648"/>
              <a:gd name="connsiteY28-26992" fmla="*/ 2380197 h 3496775"/>
              <a:gd name="connsiteX29-26993" fmla="*/ 1585267 w 3248648"/>
              <a:gd name="connsiteY29-26994" fmla="*/ 3248647 h 3496775"/>
              <a:gd name="connsiteX30-26995" fmla="*/ 1622026 w 3248648"/>
              <a:gd name="connsiteY30-26996" fmla="*/ 3239457 h 3496775"/>
              <a:gd name="connsiteX31-26997" fmla="*/ 1617432 w 3248648"/>
              <a:gd name="connsiteY31-26998" fmla="*/ 3386496 h 3496775"/>
              <a:gd name="connsiteX32-26999" fmla="*/ 1824205 w 3248648"/>
              <a:gd name="connsiteY32-27000" fmla="*/ 3450826 h 3496775"/>
              <a:gd name="connsiteX33-27001" fmla="*/ 1856370 w 3248648"/>
              <a:gd name="connsiteY33-27002" fmla="*/ 3391091 h 3496775"/>
              <a:gd name="connsiteX34-27003" fmla="*/ 1718521 w 3248648"/>
              <a:gd name="connsiteY34-27004" fmla="*/ 3303786 h 3496775"/>
              <a:gd name="connsiteX35-27005" fmla="*/ 1746091 w 3248648"/>
              <a:gd name="connsiteY35-27006" fmla="*/ 2908619 h 3496775"/>
              <a:gd name="connsiteX36-27007" fmla="*/ 1870155 w 3248648"/>
              <a:gd name="connsiteY36-27008" fmla="*/ 2623730 h 3496775"/>
              <a:gd name="connsiteX37-27009" fmla="*/ 1975840 w 3248648"/>
              <a:gd name="connsiteY37-27010" fmla="*/ 2844289 h 3496775"/>
              <a:gd name="connsiteX38-27011" fmla="*/ 2058549 w 3248648"/>
              <a:gd name="connsiteY38-27012" fmla="*/ 3060253 h 3496775"/>
              <a:gd name="connsiteX39-27013" fmla="*/ 2104499 w 3248648"/>
              <a:gd name="connsiteY39-27014" fmla="*/ 3358926 h 3496775"/>
              <a:gd name="connsiteX40-27015" fmla="*/ 2141259 w 3248648"/>
              <a:gd name="connsiteY40-27016" fmla="*/ 3326761 h 3496775"/>
              <a:gd name="connsiteX41-27017" fmla="*/ 2168828 w 3248648"/>
              <a:gd name="connsiteY41-27018" fmla="*/ 3496775 h 3496775"/>
              <a:gd name="connsiteX42-27019" fmla="*/ 2325058 w 3248648"/>
              <a:gd name="connsiteY42-27020" fmla="*/ 3496775 h 3496775"/>
              <a:gd name="connsiteX43-27021" fmla="*/ 2380197 w 3248648"/>
              <a:gd name="connsiteY43-27022" fmla="*/ 3455421 h 3496775"/>
              <a:gd name="connsiteX44-27023" fmla="*/ 2219373 w 3248648"/>
              <a:gd name="connsiteY44-27024" fmla="*/ 3358926 h 3496775"/>
              <a:gd name="connsiteX45-27025" fmla="*/ 2145854 w 3248648"/>
              <a:gd name="connsiteY45-27026" fmla="*/ 3087823 h 3496775"/>
              <a:gd name="connsiteX46-27027" fmla="*/ 2072334 w 3248648"/>
              <a:gd name="connsiteY46-27028" fmla="*/ 2609945 h 3496775"/>
              <a:gd name="connsiteX47-27029" fmla="*/ 2072334 w 3248648"/>
              <a:gd name="connsiteY47-27030" fmla="*/ 2357222 h 3496775"/>
              <a:gd name="connsiteX48-27031" fmla="*/ 2348033 w 3248648"/>
              <a:gd name="connsiteY48-27032" fmla="*/ 2173423 h 3496775"/>
              <a:gd name="connsiteX49-27033" fmla="*/ 2609946 w 3248648"/>
              <a:gd name="connsiteY49-27034" fmla="*/ 1787445 h 3496775"/>
              <a:gd name="connsiteX50-27035" fmla="*/ 2651301 w 3248648"/>
              <a:gd name="connsiteY50-27036" fmla="*/ 1438227 h 3496775"/>
              <a:gd name="connsiteX51-27037" fmla="*/ 2798340 w 3248648"/>
              <a:gd name="connsiteY51-27038" fmla="*/ 1387682 h 3496775"/>
              <a:gd name="connsiteX52-27039" fmla="*/ 2779960 w 3248648"/>
              <a:gd name="connsiteY52-27040" fmla="*/ 1291187 h 3496775"/>
              <a:gd name="connsiteX53-27041" fmla="*/ 2770770 w 3248648"/>
              <a:gd name="connsiteY53-27042" fmla="*/ 1231453 h 3496775"/>
              <a:gd name="connsiteX54-27043" fmla="*/ 2775365 w 3248648"/>
              <a:gd name="connsiteY54-27044" fmla="*/ 1102793 h 3496775"/>
              <a:gd name="connsiteX55-27045" fmla="*/ 2853480 w 3248648"/>
              <a:gd name="connsiteY55-27046" fmla="*/ 1185503 h 3496775"/>
              <a:gd name="connsiteX56-27047" fmla="*/ 2807530 w 3248648"/>
              <a:gd name="connsiteY56-27048" fmla="*/ 1066034 h 3496775"/>
              <a:gd name="connsiteX57-27049" fmla="*/ 2835100 w 3248648"/>
              <a:gd name="connsiteY57-27050" fmla="*/ 1020084 h 3496775"/>
              <a:gd name="connsiteX58-27051" fmla="*/ 2986734 w 3248648"/>
              <a:gd name="connsiteY58-27052" fmla="*/ 771955 h 3496775"/>
              <a:gd name="connsiteX59-27053" fmla="*/ 2729415 w 3248648"/>
              <a:gd name="connsiteY59-27054" fmla="*/ 868450 h 3496775"/>
              <a:gd name="connsiteX60-27055" fmla="*/ 3074039 w 3248648"/>
              <a:gd name="connsiteY60-27056" fmla="*/ 496257 h 3496775"/>
              <a:gd name="connsiteX61-27057" fmla="*/ 3248648 w 3248648"/>
              <a:gd name="connsiteY61-27058" fmla="*/ 27569 h 3496775"/>
              <a:gd name="connsiteX62-27059" fmla="*/ 3119988 w 3248648"/>
              <a:gd name="connsiteY62-27060" fmla="*/ 312458 h 3496775"/>
              <a:gd name="connsiteX63-27061" fmla="*/ 3074039 w 3248648"/>
              <a:gd name="connsiteY63-27062" fmla="*/ 27569 h 3496775"/>
              <a:gd name="connsiteX64-27063" fmla="*/ 3046469 w 3248648"/>
              <a:gd name="connsiteY64-27064" fmla="*/ 385977 h 3496775"/>
              <a:gd name="connsiteX65-27065" fmla="*/ 2968354 w 3248648"/>
              <a:gd name="connsiteY65-27066" fmla="*/ 464092 h 3496775"/>
              <a:gd name="connsiteX66-27067" fmla="*/ 2822963 w 3248648"/>
              <a:gd name="connsiteY66-27068" fmla="*/ 60189 h 3496775"/>
              <a:gd name="connsiteX67-27069" fmla="*/ 2887119 w 3248648"/>
              <a:gd name="connsiteY67-27070" fmla="*/ 521161 h 3496775"/>
              <a:gd name="connsiteX68-27071" fmla="*/ 2715630 w 3248648"/>
              <a:gd name="connsiteY68-27072" fmla="*/ 730601 h 3496775"/>
              <a:gd name="connsiteX69-27073" fmla="*/ 2649828 w 3248648"/>
              <a:gd name="connsiteY69-27074" fmla="*/ 620884 h 3496775"/>
              <a:gd name="connsiteX70-27075" fmla="*/ 2633832 w 3248648"/>
              <a:gd name="connsiteY70-27076" fmla="*/ 446449 h 3496775"/>
              <a:gd name="connsiteX71-27077" fmla="*/ 2586971 w 3248648"/>
              <a:gd name="connsiteY71-27078" fmla="*/ 643296 h 3496775"/>
              <a:gd name="connsiteX72-27079" fmla="*/ 2650846 w 3248648"/>
              <a:gd name="connsiteY72-27080" fmla="*/ 771218 h 3496775"/>
              <a:gd name="connsiteX73-27081" fmla="*/ 2632922 w 3248648"/>
              <a:gd name="connsiteY73-27082" fmla="*/ 854946 h 3496775"/>
              <a:gd name="connsiteX74-27083" fmla="*/ 2481287 w 3248648"/>
              <a:gd name="connsiteY74-27084" fmla="*/ 854665 h 3496775"/>
              <a:gd name="connsiteX75-27085" fmla="*/ 2393982 w 3248648"/>
              <a:gd name="connsiteY75-27086" fmla="*/ 753575 h 3496775"/>
              <a:gd name="connsiteX76-27087" fmla="*/ 2447929 w 3248648"/>
              <a:gd name="connsiteY76-27088" fmla="*/ 605344 h 3496775"/>
              <a:gd name="connsiteX77-27089" fmla="*/ 2420079 w 3248648"/>
              <a:gd name="connsiteY77-27090" fmla="*/ 458586 h 3496775"/>
              <a:gd name="connsiteX78-27091" fmla="*/ 2330389 w 3248648"/>
              <a:gd name="connsiteY78-27092" fmla="*/ 702575 h 3496775"/>
              <a:gd name="connsiteX79-27093" fmla="*/ 2045501 w 3248648"/>
              <a:gd name="connsiteY79-27094" fmla="*/ 470160 h 3496775"/>
              <a:gd name="connsiteX80-27095" fmla="*/ 2079139 w 3248648"/>
              <a:gd name="connsiteY80-27096" fmla="*/ 379171 h 3496775"/>
              <a:gd name="connsiteX81-27097" fmla="*/ 2305379 w 3248648"/>
              <a:gd name="connsiteY81-27098" fmla="*/ 238764 h 3496775"/>
              <a:gd name="connsiteX82-27099" fmla="*/ 2167863 w 3248648"/>
              <a:gd name="connsiteY82-27100" fmla="*/ 296731 h 3496775"/>
              <a:gd name="connsiteX83-27101" fmla="*/ 2035574 w 3248648"/>
              <a:gd name="connsiteY83-27102" fmla="*/ 307863 h 3496775"/>
              <a:gd name="connsiteX84-27103" fmla="*/ 2047899 w 3248648"/>
              <a:gd name="connsiteY84-27104" fmla="*/ 174099 h 3496775"/>
              <a:gd name="connsiteX85-27105" fmla="*/ 2126456 w 3248648"/>
              <a:gd name="connsiteY85-27106" fmla="*/ 0 h 3496775"/>
              <a:gd name="connsiteX86-27107" fmla="*/ 1966650 w 3248648"/>
              <a:gd name="connsiteY86-27108" fmla="*/ 257318 h 3496775"/>
              <a:gd name="connsiteX87-27109" fmla="*/ 1936870 w 3248648"/>
              <a:gd name="connsiteY87-27110" fmla="*/ 32164 h 3496775"/>
              <a:gd name="connsiteX88-27111" fmla="*/ 1901275 w 3248648"/>
              <a:gd name="connsiteY88-27112" fmla="*/ 208756 h 3496775"/>
              <a:gd name="connsiteX89-27113" fmla="*/ 1931363 w 3248648"/>
              <a:gd name="connsiteY89-27114" fmla="*/ 367315 h 3496775"/>
              <a:gd name="connsiteX90-27115" fmla="*/ 1837294 w 3248648"/>
              <a:gd name="connsiteY90-27116" fmla="*/ 288733 h 3496775"/>
              <a:gd name="connsiteX91-27117" fmla="*/ 1776782 w 3248648"/>
              <a:gd name="connsiteY91-27118" fmla="*/ 138130 h 3496775"/>
              <a:gd name="connsiteX92-27119" fmla="*/ 1812524 w 3248648"/>
              <a:gd name="connsiteY92-27120" fmla="*/ 363351 h 3496775"/>
              <a:gd name="connsiteX93-27121" fmla="*/ 2358415 w 3248648"/>
              <a:gd name="connsiteY93-27122" fmla="*/ 907420 h 3496775"/>
              <a:gd name="connsiteX94-27123" fmla="*/ 2235543 w 3248648"/>
              <a:gd name="connsiteY94-27124" fmla="*/ 830779 h 3496775"/>
              <a:gd name="connsiteX95-27125" fmla="*/ 2065635 w 3248648"/>
              <a:gd name="connsiteY95-27126" fmla="*/ 746314 h 3496775"/>
              <a:gd name="connsiteX96-27127" fmla="*/ 2108531 w 3248648"/>
              <a:gd name="connsiteY96-27128" fmla="*/ 998194 h 3496775"/>
              <a:gd name="connsiteX97-27129" fmla="*/ 2259254 w 3248648"/>
              <a:gd name="connsiteY97-27130" fmla="*/ 1067227 h 3496775"/>
              <a:gd name="connsiteX98-27131" fmla="*/ 2285163 w 3248648"/>
              <a:gd name="connsiteY98-27132" fmla="*/ 1144483 h 3496775"/>
              <a:gd name="connsiteX99-27133" fmla="*/ 2187208 w 3248648"/>
              <a:gd name="connsiteY99-27134" fmla="*/ 1396872 h 3496775"/>
              <a:gd name="connsiteX100-27135" fmla="*/ 1962055 w 3248648"/>
              <a:gd name="connsiteY100-27136" fmla="*/ 1419847 h 3496775"/>
              <a:gd name="connsiteX101-27137" fmla="*/ 1658786 w 3248648"/>
              <a:gd name="connsiteY101-27138" fmla="*/ 1452012 h 3496775"/>
              <a:gd name="connsiteX102-27139" fmla="*/ 514638 w 3248648"/>
              <a:gd name="connsiteY102-27140" fmla="*/ 1433632 h 3496775"/>
              <a:gd name="connsiteX0-27141" fmla="*/ 514638 w 3248648"/>
              <a:gd name="connsiteY0-27142" fmla="*/ 1433632 h 3496775"/>
              <a:gd name="connsiteX1-27143" fmla="*/ 514638 w 3248648"/>
              <a:gd name="connsiteY1-27144" fmla="*/ 1433632 h 3496775"/>
              <a:gd name="connsiteX2-27145" fmla="*/ 202179 w 3248648"/>
              <a:gd name="connsiteY2-27146" fmla="*/ 1603646 h 3496775"/>
              <a:gd name="connsiteX3-27147" fmla="*/ 18380 w 3248648"/>
              <a:gd name="connsiteY3-27148" fmla="*/ 1787445 h 3496775"/>
              <a:gd name="connsiteX4-27149" fmla="*/ 0 w 3248648"/>
              <a:gd name="connsiteY4-27150" fmla="*/ 2063143 h 3496775"/>
              <a:gd name="connsiteX5-27151" fmla="*/ 151635 w 3248648"/>
              <a:gd name="connsiteY5-27152" fmla="*/ 1952864 h 3496775"/>
              <a:gd name="connsiteX6-27153" fmla="*/ 188394 w 3248648"/>
              <a:gd name="connsiteY6-27154" fmla="*/ 2003409 h 3496775"/>
              <a:gd name="connsiteX7-27155" fmla="*/ 202179 w 3248648"/>
              <a:gd name="connsiteY7-27156" fmla="*/ 1856369 h 3496775"/>
              <a:gd name="connsiteX8-27157" fmla="*/ 280294 w 3248648"/>
              <a:gd name="connsiteY8-27158" fmla="*/ 2269917 h 3496775"/>
              <a:gd name="connsiteX9-27159" fmla="*/ 36760 w 3248648"/>
              <a:gd name="connsiteY9-27160" fmla="*/ 2550211 h 3496775"/>
              <a:gd name="connsiteX10-27161" fmla="*/ 45950 w 3248648"/>
              <a:gd name="connsiteY10-27162" fmla="*/ 3363521 h 3496775"/>
              <a:gd name="connsiteX11-27163" fmla="*/ 105685 w 3248648"/>
              <a:gd name="connsiteY11-27164" fmla="*/ 3326761 h 3496775"/>
              <a:gd name="connsiteX12-27165" fmla="*/ 133255 w 3248648"/>
              <a:gd name="connsiteY12-27166" fmla="*/ 3469206 h 3496775"/>
              <a:gd name="connsiteX13-27167" fmla="*/ 298674 w 3248648"/>
              <a:gd name="connsiteY13-27168" fmla="*/ 3464611 h 3496775"/>
              <a:gd name="connsiteX14-27169" fmla="*/ 353813 w 3248648"/>
              <a:gd name="connsiteY14-27170" fmla="*/ 3427851 h 3496775"/>
              <a:gd name="connsiteX15-27171" fmla="*/ 174609 w 3248648"/>
              <a:gd name="connsiteY15-27172" fmla="*/ 3276217 h 3496775"/>
              <a:gd name="connsiteX16-27173" fmla="*/ 170014 w 3248648"/>
              <a:gd name="connsiteY16-27174" fmla="*/ 2720225 h 3496775"/>
              <a:gd name="connsiteX17-27175" fmla="*/ 390573 w 3248648"/>
              <a:gd name="connsiteY17-27176" fmla="*/ 2605350 h 3496775"/>
              <a:gd name="connsiteX18-27177" fmla="*/ 298674 w 3248648"/>
              <a:gd name="connsiteY18-27178" fmla="*/ 2734010 h 3496775"/>
              <a:gd name="connsiteX19-27179" fmla="*/ 680057 w 3248648"/>
              <a:gd name="connsiteY19-27180" fmla="*/ 3294597 h 3496775"/>
              <a:gd name="connsiteX20-27181" fmla="*/ 721411 w 3248648"/>
              <a:gd name="connsiteY20-27182" fmla="*/ 3262432 h 3496775"/>
              <a:gd name="connsiteX21-27183" fmla="*/ 735196 w 3248648"/>
              <a:gd name="connsiteY21-27184" fmla="*/ 3363521 h 3496775"/>
              <a:gd name="connsiteX22-27185" fmla="*/ 928185 w 3248648"/>
              <a:gd name="connsiteY22-27186" fmla="*/ 3363521 h 3496775"/>
              <a:gd name="connsiteX23-27187" fmla="*/ 974135 w 3248648"/>
              <a:gd name="connsiteY23-27188" fmla="*/ 3331356 h 3496775"/>
              <a:gd name="connsiteX24-27189" fmla="*/ 758171 w 3248648"/>
              <a:gd name="connsiteY24-27190" fmla="*/ 3193507 h 3496775"/>
              <a:gd name="connsiteX25-27191" fmla="*/ 510043 w 3248648"/>
              <a:gd name="connsiteY25-27192" fmla="*/ 2821314 h 3496775"/>
              <a:gd name="connsiteX26-27193" fmla="*/ 519233 w 3248648"/>
              <a:gd name="connsiteY26-27194" fmla="*/ 2738605 h 3496775"/>
              <a:gd name="connsiteX27-27195" fmla="*/ 914400 w 3248648"/>
              <a:gd name="connsiteY27-27196" fmla="*/ 2334247 h 3496775"/>
              <a:gd name="connsiteX28-27197" fmla="*/ 1709331 w 3248648"/>
              <a:gd name="connsiteY28-27198" fmla="*/ 2380197 h 3496775"/>
              <a:gd name="connsiteX29-27199" fmla="*/ 1585267 w 3248648"/>
              <a:gd name="connsiteY29-27200" fmla="*/ 3248647 h 3496775"/>
              <a:gd name="connsiteX30-27201" fmla="*/ 1622026 w 3248648"/>
              <a:gd name="connsiteY30-27202" fmla="*/ 3239457 h 3496775"/>
              <a:gd name="connsiteX31-27203" fmla="*/ 1617432 w 3248648"/>
              <a:gd name="connsiteY31-27204" fmla="*/ 3386496 h 3496775"/>
              <a:gd name="connsiteX32-27205" fmla="*/ 1824205 w 3248648"/>
              <a:gd name="connsiteY32-27206" fmla="*/ 3450826 h 3496775"/>
              <a:gd name="connsiteX33-27207" fmla="*/ 1856370 w 3248648"/>
              <a:gd name="connsiteY33-27208" fmla="*/ 3391091 h 3496775"/>
              <a:gd name="connsiteX34-27209" fmla="*/ 1718521 w 3248648"/>
              <a:gd name="connsiteY34-27210" fmla="*/ 3303786 h 3496775"/>
              <a:gd name="connsiteX35-27211" fmla="*/ 1746091 w 3248648"/>
              <a:gd name="connsiteY35-27212" fmla="*/ 2908619 h 3496775"/>
              <a:gd name="connsiteX36-27213" fmla="*/ 1870155 w 3248648"/>
              <a:gd name="connsiteY36-27214" fmla="*/ 2623730 h 3496775"/>
              <a:gd name="connsiteX37-27215" fmla="*/ 1975840 w 3248648"/>
              <a:gd name="connsiteY37-27216" fmla="*/ 2844289 h 3496775"/>
              <a:gd name="connsiteX38-27217" fmla="*/ 2058549 w 3248648"/>
              <a:gd name="connsiteY38-27218" fmla="*/ 3060253 h 3496775"/>
              <a:gd name="connsiteX39-27219" fmla="*/ 2104499 w 3248648"/>
              <a:gd name="connsiteY39-27220" fmla="*/ 3358926 h 3496775"/>
              <a:gd name="connsiteX40-27221" fmla="*/ 2141259 w 3248648"/>
              <a:gd name="connsiteY40-27222" fmla="*/ 3326761 h 3496775"/>
              <a:gd name="connsiteX41-27223" fmla="*/ 2168828 w 3248648"/>
              <a:gd name="connsiteY41-27224" fmla="*/ 3496775 h 3496775"/>
              <a:gd name="connsiteX42-27225" fmla="*/ 2325058 w 3248648"/>
              <a:gd name="connsiteY42-27226" fmla="*/ 3496775 h 3496775"/>
              <a:gd name="connsiteX43-27227" fmla="*/ 2380197 w 3248648"/>
              <a:gd name="connsiteY43-27228" fmla="*/ 3455421 h 3496775"/>
              <a:gd name="connsiteX44-27229" fmla="*/ 2219373 w 3248648"/>
              <a:gd name="connsiteY44-27230" fmla="*/ 3358926 h 3496775"/>
              <a:gd name="connsiteX45-27231" fmla="*/ 2145854 w 3248648"/>
              <a:gd name="connsiteY45-27232" fmla="*/ 3087823 h 3496775"/>
              <a:gd name="connsiteX46-27233" fmla="*/ 2072334 w 3248648"/>
              <a:gd name="connsiteY46-27234" fmla="*/ 2609945 h 3496775"/>
              <a:gd name="connsiteX47-27235" fmla="*/ 2072334 w 3248648"/>
              <a:gd name="connsiteY47-27236" fmla="*/ 2357222 h 3496775"/>
              <a:gd name="connsiteX48-27237" fmla="*/ 2348033 w 3248648"/>
              <a:gd name="connsiteY48-27238" fmla="*/ 2173423 h 3496775"/>
              <a:gd name="connsiteX49-27239" fmla="*/ 2609946 w 3248648"/>
              <a:gd name="connsiteY49-27240" fmla="*/ 1787445 h 3496775"/>
              <a:gd name="connsiteX50-27241" fmla="*/ 2651301 w 3248648"/>
              <a:gd name="connsiteY50-27242" fmla="*/ 1438227 h 3496775"/>
              <a:gd name="connsiteX51-27243" fmla="*/ 2798340 w 3248648"/>
              <a:gd name="connsiteY51-27244" fmla="*/ 1387682 h 3496775"/>
              <a:gd name="connsiteX52-27245" fmla="*/ 2779960 w 3248648"/>
              <a:gd name="connsiteY52-27246" fmla="*/ 1291187 h 3496775"/>
              <a:gd name="connsiteX53-27247" fmla="*/ 2770770 w 3248648"/>
              <a:gd name="connsiteY53-27248" fmla="*/ 1231453 h 3496775"/>
              <a:gd name="connsiteX54-27249" fmla="*/ 2775365 w 3248648"/>
              <a:gd name="connsiteY54-27250" fmla="*/ 1102793 h 3496775"/>
              <a:gd name="connsiteX55-27251" fmla="*/ 2853480 w 3248648"/>
              <a:gd name="connsiteY55-27252" fmla="*/ 1185503 h 3496775"/>
              <a:gd name="connsiteX56-27253" fmla="*/ 2807530 w 3248648"/>
              <a:gd name="connsiteY56-27254" fmla="*/ 1066034 h 3496775"/>
              <a:gd name="connsiteX57-27255" fmla="*/ 2835100 w 3248648"/>
              <a:gd name="connsiteY57-27256" fmla="*/ 1020084 h 3496775"/>
              <a:gd name="connsiteX58-27257" fmla="*/ 2986734 w 3248648"/>
              <a:gd name="connsiteY58-27258" fmla="*/ 771955 h 3496775"/>
              <a:gd name="connsiteX59-27259" fmla="*/ 2729415 w 3248648"/>
              <a:gd name="connsiteY59-27260" fmla="*/ 868450 h 3496775"/>
              <a:gd name="connsiteX60-27261" fmla="*/ 3074039 w 3248648"/>
              <a:gd name="connsiteY60-27262" fmla="*/ 496257 h 3496775"/>
              <a:gd name="connsiteX61-27263" fmla="*/ 3248648 w 3248648"/>
              <a:gd name="connsiteY61-27264" fmla="*/ 27569 h 3496775"/>
              <a:gd name="connsiteX62-27265" fmla="*/ 3119988 w 3248648"/>
              <a:gd name="connsiteY62-27266" fmla="*/ 312458 h 3496775"/>
              <a:gd name="connsiteX63-27267" fmla="*/ 3074039 w 3248648"/>
              <a:gd name="connsiteY63-27268" fmla="*/ 27569 h 3496775"/>
              <a:gd name="connsiteX64-27269" fmla="*/ 3046469 w 3248648"/>
              <a:gd name="connsiteY64-27270" fmla="*/ 385977 h 3496775"/>
              <a:gd name="connsiteX65-27271" fmla="*/ 2968354 w 3248648"/>
              <a:gd name="connsiteY65-27272" fmla="*/ 464092 h 3496775"/>
              <a:gd name="connsiteX66-27273" fmla="*/ 2822963 w 3248648"/>
              <a:gd name="connsiteY66-27274" fmla="*/ 60189 h 3496775"/>
              <a:gd name="connsiteX67-27275" fmla="*/ 2887119 w 3248648"/>
              <a:gd name="connsiteY67-27276" fmla="*/ 521161 h 3496775"/>
              <a:gd name="connsiteX68-27277" fmla="*/ 2715630 w 3248648"/>
              <a:gd name="connsiteY68-27278" fmla="*/ 730601 h 3496775"/>
              <a:gd name="connsiteX69-27279" fmla="*/ 2649828 w 3248648"/>
              <a:gd name="connsiteY69-27280" fmla="*/ 620884 h 3496775"/>
              <a:gd name="connsiteX70-27281" fmla="*/ 2633832 w 3248648"/>
              <a:gd name="connsiteY70-27282" fmla="*/ 446449 h 3496775"/>
              <a:gd name="connsiteX71-27283" fmla="*/ 2586971 w 3248648"/>
              <a:gd name="connsiteY71-27284" fmla="*/ 643296 h 3496775"/>
              <a:gd name="connsiteX72-27285" fmla="*/ 2650846 w 3248648"/>
              <a:gd name="connsiteY72-27286" fmla="*/ 771218 h 3496775"/>
              <a:gd name="connsiteX73-27287" fmla="*/ 2632922 w 3248648"/>
              <a:gd name="connsiteY73-27288" fmla="*/ 854946 h 3496775"/>
              <a:gd name="connsiteX74-27289" fmla="*/ 2481287 w 3248648"/>
              <a:gd name="connsiteY74-27290" fmla="*/ 854665 h 3496775"/>
              <a:gd name="connsiteX75-27291" fmla="*/ 2393982 w 3248648"/>
              <a:gd name="connsiteY75-27292" fmla="*/ 753575 h 3496775"/>
              <a:gd name="connsiteX76-27293" fmla="*/ 2447929 w 3248648"/>
              <a:gd name="connsiteY76-27294" fmla="*/ 605344 h 3496775"/>
              <a:gd name="connsiteX77-27295" fmla="*/ 2420079 w 3248648"/>
              <a:gd name="connsiteY77-27296" fmla="*/ 458586 h 3496775"/>
              <a:gd name="connsiteX78-27297" fmla="*/ 2330389 w 3248648"/>
              <a:gd name="connsiteY78-27298" fmla="*/ 702575 h 3496775"/>
              <a:gd name="connsiteX79-27299" fmla="*/ 2045501 w 3248648"/>
              <a:gd name="connsiteY79-27300" fmla="*/ 470160 h 3496775"/>
              <a:gd name="connsiteX80-27301" fmla="*/ 2079139 w 3248648"/>
              <a:gd name="connsiteY80-27302" fmla="*/ 379171 h 3496775"/>
              <a:gd name="connsiteX81-27303" fmla="*/ 2305379 w 3248648"/>
              <a:gd name="connsiteY81-27304" fmla="*/ 238764 h 3496775"/>
              <a:gd name="connsiteX82-27305" fmla="*/ 2167863 w 3248648"/>
              <a:gd name="connsiteY82-27306" fmla="*/ 296731 h 3496775"/>
              <a:gd name="connsiteX83-27307" fmla="*/ 2035574 w 3248648"/>
              <a:gd name="connsiteY83-27308" fmla="*/ 307863 h 3496775"/>
              <a:gd name="connsiteX84-27309" fmla="*/ 2047899 w 3248648"/>
              <a:gd name="connsiteY84-27310" fmla="*/ 174099 h 3496775"/>
              <a:gd name="connsiteX85-27311" fmla="*/ 2126456 w 3248648"/>
              <a:gd name="connsiteY85-27312" fmla="*/ 0 h 3496775"/>
              <a:gd name="connsiteX86-27313" fmla="*/ 1966650 w 3248648"/>
              <a:gd name="connsiteY86-27314" fmla="*/ 257318 h 3496775"/>
              <a:gd name="connsiteX87-27315" fmla="*/ 1936870 w 3248648"/>
              <a:gd name="connsiteY87-27316" fmla="*/ 32164 h 3496775"/>
              <a:gd name="connsiteX88-27317" fmla="*/ 1901275 w 3248648"/>
              <a:gd name="connsiteY88-27318" fmla="*/ 208756 h 3496775"/>
              <a:gd name="connsiteX89-27319" fmla="*/ 1931363 w 3248648"/>
              <a:gd name="connsiteY89-27320" fmla="*/ 367315 h 3496775"/>
              <a:gd name="connsiteX90-27321" fmla="*/ 1837294 w 3248648"/>
              <a:gd name="connsiteY90-27322" fmla="*/ 288733 h 3496775"/>
              <a:gd name="connsiteX91-27323" fmla="*/ 1776782 w 3248648"/>
              <a:gd name="connsiteY91-27324" fmla="*/ 138130 h 3496775"/>
              <a:gd name="connsiteX92-27325" fmla="*/ 1812524 w 3248648"/>
              <a:gd name="connsiteY92-27326" fmla="*/ 363351 h 3496775"/>
              <a:gd name="connsiteX93-27327" fmla="*/ 2358415 w 3248648"/>
              <a:gd name="connsiteY93-27328" fmla="*/ 907420 h 3496775"/>
              <a:gd name="connsiteX94-27329" fmla="*/ 2235543 w 3248648"/>
              <a:gd name="connsiteY94-27330" fmla="*/ 830779 h 3496775"/>
              <a:gd name="connsiteX95-27331" fmla="*/ 2065635 w 3248648"/>
              <a:gd name="connsiteY95-27332" fmla="*/ 746314 h 3496775"/>
              <a:gd name="connsiteX96-27333" fmla="*/ 2108531 w 3248648"/>
              <a:gd name="connsiteY96-27334" fmla="*/ 998194 h 3496775"/>
              <a:gd name="connsiteX97-27335" fmla="*/ 2259254 w 3248648"/>
              <a:gd name="connsiteY97-27336" fmla="*/ 1067227 h 3496775"/>
              <a:gd name="connsiteX98-27337" fmla="*/ 2285163 w 3248648"/>
              <a:gd name="connsiteY98-27338" fmla="*/ 1144483 h 3496775"/>
              <a:gd name="connsiteX99-27339" fmla="*/ 2187208 w 3248648"/>
              <a:gd name="connsiteY99-27340" fmla="*/ 1396872 h 3496775"/>
              <a:gd name="connsiteX100-27341" fmla="*/ 1962055 w 3248648"/>
              <a:gd name="connsiteY100-27342" fmla="*/ 1419847 h 3496775"/>
              <a:gd name="connsiteX101-27343" fmla="*/ 1658786 w 3248648"/>
              <a:gd name="connsiteY101-27344" fmla="*/ 1452012 h 3496775"/>
              <a:gd name="connsiteX102-27345" fmla="*/ 514638 w 3248648"/>
              <a:gd name="connsiteY102-27346" fmla="*/ 1433632 h 3496775"/>
              <a:gd name="connsiteX0-27347" fmla="*/ 514638 w 3248648"/>
              <a:gd name="connsiteY0-27348" fmla="*/ 1433632 h 3496775"/>
              <a:gd name="connsiteX1-27349" fmla="*/ 514638 w 3248648"/>
              <a:gd name="connsiteY1-27350" fmla="*/ 1433632 h 3496775"/>
              <a:gd name="connsiteX2-27351" fmla="*/ 202179 w 3248648"/>
              <a:gd name="connsiteY2-27352" fmla="*/ 1603646 h 3496775"/>
              <a:gd name="connsiteX3-27353" fmla="*/ 18380 w 3248648"/>
              <a:gd name="connsiteY3-27354" fmla="*/ 1787445 h 3496775"/>
              <a:gd name="connsiteX4-27355" fmla="*/ 0 w 3248648"/>
              <a:gd name="connsiteY4-27356" fmla="*/ 2063143 h 3496775"/>
              <a:gd name="connsiteX5-27357" fmla="*/ 151635 w 3248648"/>
              <a:gd name="connsiteY5-27358" fmla="*/ 1952864 h 3496775"/>
              <a:gd name="connsiteX6-27359" fmla="*/ 188394 w 3248648"/>
              <a:gd name="connsiteY6-27360" fmla="*/ 2003409 h 3496775"/>
              <a:gd name="connsiteX7-27361" fmla="*/ 202179 w 3248648"/>
              <a:gd name="connsiteY7-27362" fmla="*/ 1856369 h 3496775"/>
              <a:gd name="connsiteX8-27363" fmla="*/ 280294 w 3248648"/>
              <a:gd name="connsiteY8-27364" fmla="*/ 2269917 h 3496775"/>
              <a:gd name="connsiteX9-27365" fmla="*/ 36760 w 3248648"/>
              <a:gd name="connsiteY9-27366" fmla="*/ 2550211 h 3496775"/>
              <a:gd name="connsiteX10-27367" fmla="*/ 45950 w 3248648"/>
              <a:gd name="connsiteY10-27368" fmla="*/ 3363521 h 3496775"/>
              <a:gd name="connsiteX11-27369" fmla="*/ 105685 w 3248648"/>
              <a:gd name="connsiteY11-27370" fmla="*/ 3326761 h 3496775"/>
              <a:gd name="connsiteX12-27371" fmla="*/ 133255 w 3248648"/>
              <a:gd name="connsiteY12-27372" fmla="*/ 3469206 h 3496775"/>
              <a:gd name="connsiteX13-27373" fmla="*/ 298674 w 3248648"/>
              <a:gd name="connsiteY13-27374" fmla="*/ 3464611 h 3496775"/>
              <a:gd name="connsiteX14-27375" fmla="*/ 353813 w 3248648"/>
              <a:gd name="connsiteY14-27376" fmla="*/ 3427851 h 3496775"/>
              <a:gd name="connsiteX15-27377" fmla="*/ 174609 w 3248648"/>
              <a:gd name="connsiteY15-27378" fmla="*/ 3276217 h 3496775"/>
              <a:gd name="connsiteX16-27379" fmla="*/ 170014 w 3248648"/>
              <a:gd name="connsiteY16-27380" fmla="*/ 2720225 h 3496775"/>
              <a:gd name="connsiteX17-27381" fmla="*/ 390573 w 3248648"/>
              <a:gd name="connsiteY17-27382" fmla="*/ 2605350 h 3496775"/>
              <a:gd name="connsiteX18-27383" fmla="*/ 298674 w 3248648"/>
              <a:gd name="connsiteY18-27384" fmla="*/ 2734010 h 3496775"/>
              <a:gd name="connsiteX19-27385" fmla="*/ 680057 w 3248648"/>
              <a:gd name="connsiteY19-27386" fmla="*/ 3294597 h 3496775"/>
              <a:gd name="connsiteX20-27387" fmla="*/ 721411 w 3248648"/>
              <a:gd name="connsiteY20-27388" fmla="*/ 3262432 h 3496775"/>
              <a:gd name="connsiteX21-27389" fmla="*/ 735196 w 3248648"/>
              <a:gd name="connsiteY21-27390" fmla="*/ 3363521 h 3496775"/>
              <a:gd name="connsiteX22-27391" fmla="*/ 928185 w 3248648"/>
              <a:gd name="connsiteY22-27392" fmla="*/ 3363521 h 3496775"/>
              <a:gd name="connsiteX23-27393" fmla="*/ 974135 w 3248648"/>
              <a:gd name="connsiteY23-27394" fmla="*/ 3331356 h 3496775"/>
              <a:gd name="connsiteX24-27395" fmla="*/ 758171 w 3248648"/>
              <a:gd name="connsiteY24-27396" fmla="*/ 3193507 h 3496775"/>
              <a:gd name="connsiteX25-27397" fmla="*/ 510043 w 3248648"/>
              <a:gd name="connsiteY25-27398" fmla="*/ 2821314 h 3496775"/>
              <a:gd name="connsiteX26-27399" fmla="*/ 519233 w 3248648"/>
              <a:gd name="connsiteY26-27400" fmla="*/ 2738605 h 3496775"/>
              <a:gd name="connsiteX27-27401" fmla="*/ 914400 w 3248648"/>
              <a:gd name="connsiteY27-27402" fmla="*/ 2334247 h 3496775"/>
              <a:gd name="connsiteX28-27403" fmla="*/ 1709331 w 3248648"/>
              <a:gd name="connsiteY28-27404" fmla="*/ 2380197 h 3496775"/>
              <a:gd name="connsiteX29-27405" fmla="*/ 1585267 w 3248648"/>
              <a:gd name="connsiteY29-27406" fmla="*/ 3248647 h 3496775"/>
              <a:gd name="connsiteX30-27407" fmla="*/ 1622026 w 3248648"/>
              <a:gd name="connsiteY30-27408" fmla="*/ 3239457 h 3496775"/>
              <a:gd name="connsiteX31-27409" fmla="*/ 1617432 w 3248648"/>
              <a:gd name="connsiteY31-27410" fmla="*/ 3386496 h 3496775"/>
              <a:gd name="connsiteX32-27411" fmla="*/ 1824205 w 3248648"/>
              <a:gd name="connsiteY32-27412" fmla="*/ 3450826 h 3496775"/>
              <a:gd name="connsiteX33-27413" fmla="*/ 1856370 w 3248648"/>
              <a:gd name="connsiteY33-27414" fmla="*/ 3391091 h 3496775"/>
              <a:gd name="connsiteX34-27415" fmla="*/ 1718521 w 3248648"/>
              <a:gd name="connsiteY34-27416" fmla="*/ 3303786 h 3496775"/>
              <a:gd name="connsiteX35-27417" fmla="*/ 1746091 w 3248648"/>
              <a:gd name="connsiteY35-27418" fmla="*/ 2908619 h 3496775"/>
              <a:gd name="connsiteX36-27419" fmla="*/ 1870155 w 3248648"/>
              <a:gd name="connsiteY36-27420" fmla="*/ 2623730 h 3496775"/>
              <a:gd name="connsiteX37-27421" fmla="*/ 1975840 w 3248648"/>
              <a:gd name="connsiteY37-27422" fmla="*/ 2844289 h 3496775"/>
              <a:gd name="connsiteX38-27423" fmla="*/ 2058549 w 3248648"/>
              <a:gd name="connsiteY38-27424" fmla="*/ 3060253 h 3496775"/>
              <a:gd name="connsiteX39-27425" fmla="*/ 2104499 w 3248648"/>
              <a:gd name="connsiteY39-27426" fmla="*/ 3358926 h 3496775"/>
              <a:gd name="connsiteX40-27427" fmla="*/ 2141259 w 3248648"/>
              <a:gd name="connsiteY40-27428" fmla="*/ 3326761 h 3496775"/>
              <a:gd name="connsiteX41-27429" fmla="*/ 2168828 w 3248648"/>
              <a:gd name="connsiteY41-27430" fmla="*/ 3496775 h 3496775"/>
              <a:gd name="connsiteX42-27431" fmla="*/ 2325058 w 3248648"/>
              <a:gd name="connsiteY42-27432" fmla="*/ 3496775 h 3496775"/>
              <a:gd name="connsiteX43-27433" fmla="*/ 2380197 w 3248648"/>
              <a:gd name="connsiteY43-27434" fmla="*/ 3455421 h 3496775"/>
              <a:gd name="connsiteX44-27435" fmla="*/ 2219373 w 3248648"/>
              <a:gd name="connsiteY44-27436" fmla="*/ 3358926 h 3496775"/>
              <a:gd name="connsiteX45-27437" fmla="*/ 2145854 w 3248648"/>
              <a:gd name="connsiteY45-27438" fmla="*/ 3087823 h 3496775"/>
              <a:gd name="connsiteX46-27439" fmla="*/ 2072334 w 3248648"/>
              <a:gd name="connsiteY46-27440" fmla="*/ 2609945 h 3496775"/>
              <a:gd name="connsiteX47-27441" fmla="*/ 2072334 w 3248648"/>
              <a:gd name="connsiteY47-27442" fmla="*/ 2357222 h 3496775"/>
              <a:gd name="connsiteX48-27443" fmla="*/ 2348033 w 3248648"/>
              <a:gd name="connsiteY48-27444" fmla="*/ 2173423 h 3496775"/>
              <a:gd name="connsiteX49-27445" fmla="*/ 2609946 w 3248648"/>
              <a:gd name="connsiteY49-27446" fmla="*/ 1787445 h 3496775"/>
              <a:gd name="connsiteX50-27447" fmla="*/ 2651301 w 3248648"/>
              <a:gd name="connsiteY50-27448" fmla="*/ 1438227 h 3496775"/>
              <a:gd name="connsiteX51-27449" fmla="*/ 2798340 w 3248648"/>
              <a:gd name="connsiteY51-27450" fmla="*/ 1387682 h 3496775"/>
              <a:gd name="connsiteX52-27451" fmla="*/ 2779960 w 3248648"/>
              <a:gd name="connsiteY52-27452" fmla="*/ 1291187 h 3496775"/>
              <a:gd name="connsiteX53-27453" fmla="*/ 2770770 w 3248648"/>
              <a:gd name="connsiteY53-27454" fmla="*/ 1231453 h 3496775"/>
              <a:gd name="connsiteX54-27455" fmla="*/ 2775365 w 3248648"/>
              <a:gd name="connsiteY54-27456" fmla="*/ 1102793 h 3496775"/>
              <a:gd name="connsiteX55-27457" fmla="*/ 2853480 w 3248648"/>
              <a:gd name="connsiteY55-27458" fmla="*/ 1185503 h 3496775"/>
              <a:gd name="connsiteX56-27459" fmla="*/ 2807530 w 3248648"/>
              <a:gd name="connsiteY56-27460" fmla="*/ 1066034 h 3496775"/>
              <a:gd name="connsiteX57-27461" fmla="*/ 2835100 w 3248648"/>
              <a:gd name="connsiteY57-27462" fmla="*/ 1020084 h 3496775"/>
              <a:gd name="connsiteX58-27463" fmla="*/ 2986734 w 3248648"/>
              <a:gd name="connsiteY58-27464" fmla="*/ 771955 h 3496775"/>
              <a:gd name="connsiteX59-27465" fmla="*/ 2729415 w 3248648"/>
              <a:gd name="connsiteY59-27466" fmla="*/ 868450 h 3496775"/>
              <a:gd name="connsiteX60-27467" fmla="*/ 3074039 w 3248648"/>
              <a:gd name="connsiteY60-27468" fmla="*/ 496257 h 3496775"/>
              <a:gd name="connsiteX61-27469" fmla="*/ 3248648 w 3248648"/>
              <a:gd name="connsiteY61-27470" fmla="*/ 27569 h 3496775"/>
              <a:gd name="connsiteX62-27471" fmla="*/ 3119988 w 3248648"/>
              <a:gd name="connsiteY62-27472" fmla="*/ 312458 h 3496775"/>
              <a:gd name="connsiteX63-27473" fmla="*/ 3074039 w 3248648"/>
              <a:gd name="connsiteY63-27474" fmla="*/ 27569 h 3496775"/>
              <a:gd name="connsiteX64-27475" fmla="*/ 3046469 w 3248648"/>
              <a:gd name="connsiteY64-27476" fmla="*/ 385977 h 3496775"/>
              <a:gd name="connsiteX65-27477" fmla="*/ 2963023 w 3248648"/>
              <a:gd name="connsiteY65-27478" fmla="*/ 482754 h 3496775"/>
              <a:gd name="connsiteX66-27479" fmla="*/ 2822963 w 3248648"/>
              <a:gd name="connsiteY66-27480" fmla="*/ 60189 h 3496775"/>
              <a:gd name="connsiteX67-27481" fmla="*/ 2887119 w 3248648"/>
              <a:gd name="connsiteY67-27482" fmla="*/ 521161 h 3496775"/>
              <a:gd name="connsiteX68-27483" fmla="*/ 2715630 w 3248648"/>
              <a:gd name="connsiteY68-27484" fmla="*/ 730601 h 3496775"/>
              <a:gd name="connsiteX69-27485" fmla="*/ 2649828 w 3248648"/>
              <a:gd name="connsiteY69-27486" fmla="*/ 620884 h 3496775"/>
              <a:gd name="connsiteX70-27487" fmla="*/ 2633832 w 3248648"/>
              <a:gd name="connsiteY70-27488" fmla="*/ 446449 h 3496775"/>
              <a:gd name="connsiteX71-27489" fmla="*/ 2586971 w 3248648"/>
              <a:gd name="connsiteY71-27490" fmla="*/ 643296 h 3496775"/>
              <a:gd name="connsiteX72-27491" fmla="*/ 2650846 w 3248648"/>
              <a:gd name="connsiteY72-27492" fmla="*/ 771218 h 3496775"/>
              <a:gd name="connsiteX73-27493" fmla="*/ 2632922 w 3248648"/>
              <a:gd name="connsiteY73-27494" fmla="*/ 854946 h 3496775"/>
              <a:gd name="connsiteX74-27495" fmla="*/ 2481287 w 3248648"/>
              <a:gd name="connsiteY74-27496" fmla="*/ 854665 h 3496775"/>
              <a:gd name="connsiteX75-27497" fmla="*/ 2393982 w 3248648"/>
              <a:gd name="connsiteY75-27498" fmla="*/ 753575 h 3496775"/>
              <a:gd name="connsiteX76-27499" fmla="*/ 2447929 w 3248648"/>
              <a:gd name="connsiteY76-27500" fmla="*/ 605344 h 3496775"/>
              <a:gd name="connsiteX77-27501" fmla="*/ 2420079 w 3248648"/>
              <a:gd name="connsiteY77-27502" fmla="*/ 458586 h 3496775"/>
              <a:gd name="connsiteX78-27503" fmla="*/ 2330389 w 3248648"/>
              <a:gd name="connsiteY78-27504" fmla="*/ 702575 h 3496775"/>
              <a:gd name="connsiteX79-27505" fmla="*/ 2045501 w 3248648"/>
              <a:gd name="connsiteY79-27506" fmla="*/ 470160 h 3496775"/>
              <a:gd name="connsiteX80-27507" fmla="*/ 2079139 w 3248648"/>
              <a:gd name="connsiteY80-27508" fmla="*/ 379171 h 3496775"/>
              <a:gd name="connsiteX81-27509" fmla="*/ 2305379 w 3248648"/>
              <a:gd name="connsiteY81-27510" fmla="*/ 238764 h 3496775"/>
              <a:gd name="connsiteX82-27511" fmla="*/ 2167863 w 3248648"/>
              <a:gd name="connsiteY82-27512" fmla="*/ 296731 h 3496775"/>
              <a:gd name="connsiteX83-27513" fmla="*/ 2035574 w 3248648"/>
              <a:gd name="connsiteY83-27514" fmla="*/ 307863 h 3496775"/>
              <a:gd name="connsiteX84-27515" fmla="*/ 2047899 w 3248648"/>
              <a:gd name="connsiteY84-27516" fmla="*/ 174099 h 3496775"/>
              <a:gd name="connsiteX85-27517" fmla="*/ 2126456 w 3248648"/>
              <a:gd name="connsiteY85-27518" fmla="*/ 0 h 3496775"/>
              <a:gd name="connsiteX86-27519" fmla="*/ 1966650 w 3248648"/>
              <a:gd name="connsiteY86-27520" fmla="*/ 257318 h 3496775"/>
              <a:gd name="connsiteX87-27521" fmla="*/ 1936870 w 3248648"/>
              <a:gd name="connsiteY87-27522" fmla="*/ 32164 h 3496775"/>
              <a:gd name="connsiteX88-27523" fmla="*/ 1901275 w 3248648"/>
              <a:gd name="connsiteY88-27524" fmla="*/ 208756 h 3496775"/>
              <a:gd name="connsiteX89-27525" fmla="*/ 1931363 w 3248648"/>
              <a:gd name="connsiteY89-27526" fmla="*/ 367315 h 3496775"/>
              <a:gd name="connsiteX90-27527" fmla="*/ 1837294 w 3248648"/>
              <a:gd name="connsiteY90-27528" fmla="*/ 288733 h 3496775"/>
              <a:gd name="connsiteX91-27529" fmla="*/ 1776782 w 3248648"/>
              <a:gd name="connsiteY91-27530" fmla="*/ 138130 h 3496775"/>
              <a:gd name="connsiteX92-27531" fmla="*/ 1812524 w 3248648"/>
              <a:gd name="connsiteY92-27532" fmla="*/ 363351 h 3496775"/>
              <a:gd name="connsiteX93-27533" fmla="*/ 2358415 w 3248648"/>
              <a:gd name="connsiteY93-27534" fmla="*/ 907420 h 3496775"/>
              <a:gd name="connsiteX94-27535" fmla="*/ 2235543 w 3248648"/>
              <a:gd name="connsiteY94-27536" fmla="*/ 830779 h 3496775"/>
              <a:gd name="connsiteX95-27537" fmla="*/ 2065635 w 3248648"/>
              <a:gd name="connsiteY95-27538" fmla="*/ 746314 h 3496775"/>
              <a:gd name="connsiteX96-27539" fmla="*/ 2108531 w 3248648"/>
              <a:gd name="connsiteY96-27540" fmla="*/ 998194 h 3496775"/>
              <a:gd name="connsiteX97-27541" fmla="*/ 2259254 w 3248648"/>
              <a:gd name="connsiteY97-27542" fmla="*/ 1067227 h 3496775"/>
              <a:gd name="connsiteX98-27543" fmla="*/ 2285163 w 3248648"/>
              <a:gd name="connsiteY98-27544" fmla="*/ 1144483 h 3496775"/>
              <a:gd name="connsiteX99-27545" fmla="*/ 2187208 w 3248648"/>
              <a:gd name="connsiteY99-27546" fmla="*/ 1396872 h 3496775"/>
              <a:gd name="connsiteX100-27547" fmla="*/ 1962055 w 3248648"/>
              <a:gd name="connsiteY100-27548" fmla="*/ 1419847 h 3496775"/>
              <a:gd name="connsiteX101-27549" fmla="*/ 1658786 w 3248648"/>
              <a:gd name="connsiteY101-27550" fmla="*/ 1452012 h 3496775"/>
              <a:gd name="connsiteX102-27551" fmla="*/ 514638 w 3248648"/>
              <a:gd name="connsiteY102-27552" fmla="*/ 1433632 h 3496775"/>
              <a:gd name="connsiteX0-27553" fmla="*/ 514638 w 3248648"/>
              <a:gd name="connsiteY0-27554" fmla="*/ 1433632 h 3496775"/>
              <a:gd name="connsiteX1-27555" fmla="*/ 514638 w 3248648"/>
              <a:gd name="connsiteY1-27556" fmla="*/ 1433632 h 3496775"/>
              <a:gd name="connsiteX2-27557" fmla="*/ 202179 w 3248648"/>
              <a:gd name="connsiteY2-27558" fmla="*/ 1603646 h 3496775"/>
              <a:gd name="connsiteX3-27559" fmla="*/ 18380 w 3248648"/>
              <a:gd name="connsiteY3-27560" fmla="*/ 1787445 h 3496775"/>
              <a:gd name="connsiteX4-27561" fmla="*/ 0 w 3248648"/>
              <a:gd name="connsiteY4-27562" fmla="*/ 2063143 h 3496775"/>
              <a:gd name="connsiteX5-27563" fmla="*/ 151635 w 3248648"/>
              <a:gd name="connsiteY5-27564" fmla="*/ 1952864 h 3496775"/>
              <a:gd name="connsiteX6-27565" fmla="*/ 188394 w 3248648"/>
              <a:gd name="connsiteY6-27566" fmla="*/ 2003409 h 3496775"/>
              <a:gd name="connsiteX7-27567" fmla="*/ 202179 w 3248648"/>
              <a:gd name="connsiteY7-27568" fmla="*/ 1856369 h 3496775"/>
              <a:gd name="connsiteX8-27569" fmla="*/ 280294 w 3248648"/>
              <a:gd name="connsiteY8-27570" fmla="*/ 2269917 h 3496775"/>
              <a:gd name="connsiteX9-27571" fmla="*/ 36760 w 3248648"/>
              <a:gd name="connsiteY9-27572" fmla="*/ 2550211 h 3496775"/>
              <a:gd name="connsiteX10-27573" fmla="*/ 45950 w 3248648"/>
              <a:gd name="connsiteY10-27574" fmla="*/ 3363521 h 3496775"/>
              <a:gd name="connsiteX11-27575" fmla="*/ 105685 w 3248648"/>
              <a:gd name="connsiteY11-27576" fmla="*/ 3326761 h 3496775"/>
              <a:gd name="connsiteX12-27577" fmla="*/ 133255 w 3248648"/>
              <a:gd name="connsiteY12-27578" fmla="*/ 3469206 h 3496775"/>
              <a:gd name="connsiteX13-27579" fmla="*/ 298674 w 3248648"/>
              <a:gd name="connsiteY13-27580" fmla="*/ 3464611 h 3496775"/>
              <a:gd name="connsiteX14-27581" fmla="*/ 353813 w 3248648"/>
              <a:gd name="connsiteY14-27582" fmla="*/ 3427851 h 3496775"/>
              <a:gd name="connsiteX15-27583" fmla="*/ 174609 w 3248648"/>
              <a:gd name="connsiteY15-27584" fmla="*/ 3276217 h 3496775"/>
              <a:gd name="connsiteX16-27585" fmla="*/ 170014 w 3248648"/>
              <a:gd name="connsiteY16-27586" fmla="*/ 2720225 h 3496775"/>
              <a:gd name="connsiteX17-27587" fmla="*/ 390573 w 3248648"/>
              <a:gd name="connsiteY17-27588" fmla="*/ 2605350 h 3496775"/>
              <a:gd name="connsiteX18-27589" fmla="*/ 298674 w 3248648"/>
              <a:gd name="connsiteY18-27590" fmla="*/ 2734010 h 3496775"/>
              <a:gd name="connsiteX19-27591" fmla="*/ 680057 w 3248648"/>
              <a:gd name="connsiteY19-27592" fmla="*/ 3294597 h 3496775"/>
              <a:gd name="connsiteX20-27593" fmla="*/ 721411 w 3248648"/>
              <a:gd name="connsiteY20-27594" fmla="*/ 3262432 h 3496775"/>
              <a:gd name="connsiteX21-27595" fmla="*/ 735196 w 3248648"/>
              <a:gd name="connsiteY21-27596" fmla="*/ 3363521 h 3496775"/>
              <a:gd name="connsiteX22-27597" fmla="*/ 928185 w 3248648"/>
              <a:gd name="connsiteY22-27598" fmla="*/ 3363521 h 3496775"/>
              <a:gd name="connsiteX23-27599" fmla="*/ 974135 w 3248648"/>
              <a:gd name="connsiteY23-27600" fmla="*/ 3331356 h 3496775"/>
              <a:gd name="connsiteX24-27601" fmla="*/ 758171 w 3248648"/>
              <a:gd name="connsiteY24-27602" fmla="*/ 3193507 h 3496775"/>
              <a:gd name="connsiteX25-27603" fmla="*/ 510043 w 3248648"/>
              <a:gd name="connsiteY25-27604" fmla="*/ 2821314 h 3496775"/>
              <a:gd name="connsiteX26-27605" fmla="*/ 519233 w 3248648"/>
              <a:gd name="connsiteY26-27606" fmla="*/ 2738605 h 3496775"/>
              <a:gd name="connsiteX27-27607" fmla="*/ 914400 w 3248648"/>
              <a:gd name="connsiteY27-27608" fmla="*/ 2334247 h 3496775"/>
              <a:gd name="connsiteX28-27609" fmla="*/ 1709331 w 3248648"/>
              <a:gd name="connsiteY28-27610" fmla="*/ 2380197 h 3496775"/>
              <a:gd name="connsiteX29-27611" fmla="*/ 1585267 w 3248648"/>
              <a:gd name="connsiteY29-27612" fmla="*/ 3248647 h 3496775"/>
              <a:gd name="connsiteX30-27613" fmla="*/ 1622026 w 3248648"/>
              <a:gd name="connsiteY30-27614" fmla="*/ 3239457 h 3496775"/>
              <a:gd name="connsiteX31-27615" fmla="*/ 1617432 w 3248648"/>
              <a:gd name="connsiteY31-27616" fmla="*/ 3386496 h 3496775"/>
              <a:gd name="connsiteX32-27617" fmla="*/ 1824205 w 3248648"/>
              <a:gd name="connsiteY32-27618" fmla="*/ 3450826 h 3496775"/>
              <a:gd name="connsiteX33-27619" fmla="*/ 1856370 w 3248648"/>
              <a:gd name="connsiteY33-27620" fmla="*/ 3391091 h 3496775"/>
              <a:gd name="connsiteX34-27621" fmla="*/ 1718521 w 3248648"/>
              <a:gd name="connsiteY34-27622" fmla="*/ 3303786 h 3496775"/>
              <a:gd name="connsiteX35-27623" fmla="*/ 1746091 w 3248648"/>
              <a:gd name="connsiteY35-27624" fmla="*/ 2908619 h 3496775"/>
              <a:gd name="connsiteX36-27625" fmla="*/ 1870155 w 3248648"/>
              <a:gd name="connsiteY36-27626" fmla="*/ 2623730 h 3496775"/>
              <a:gd name="connsiteX37-27627" fmla="*/ 1975840 w 3248648"/>
              <a:gd name="connsiteY37-27628" fmla="*/ 2844289 h 3496775"/>
              <a:gd name="connsiteX38-27629" fmla="*/ 2058549 w 3248648"/>
              <a:gd name="connsiteY38-27630" fmla="*/ 3060253 h 3496775"/>
              <a:gd name="connsiteX39-27631" fmla="*/ 2104499 w 3248648"/>
              <a:gd name="connsiteY39-27632" fmla="*/ 3358926 h 3496775"/>
              <a:gd name="connsiteX40-27633" fmla="*/ 2141259 w 3248648"/>
              <a:gd name="connsiteY40-27634" fmla="*/ 3326761 h 3496775"/>
              <a:gd name="connsiteX41-27635" fmla="*/ 2168828 w 3248648"/>
              <a:gd name="connsiteY41-27636" fmla="*/ 3496775 h 3496775"/>
              <a:gd name="connsiteX42-27637" fmla="*/ 2325058 w 3248648"/>
              <a:gd name="connsiteY42-27638" fmla="*/ 3496775 h 3496775"/>
              <a:gd name="connsiteX43-27639" fmla="*/ 2380197 w 3248648"/>
              <a:gd name="connsiteY43-27640" fmla="*/ 3455421 h 3496775"/>
              <a:gd name="connsiteX44-27641" fmla="*/ 2219373 w 3248648"/>
              <a:gd name="connsiteY44-27642" fmla="*/ 3358926 h 3496775"/>
              <a:gd name="connsiteX45-27643" fmla="*/ 2145854 w 3248648"/>
              <a:gd name="connsiteY45-27644" fmla="*/ 3087823 h 3496775"/>
              <a:gd name="connsiteX46-27645" fmla="*/ 2072334 w 3248648"/>
              <a:gd name="connsiteY46-27646" fmla="*/ 2609945 h 3496775"/>
              <a:gd name="connsiteX47-27647" fmla="*/ 2072334 w 3248648"/>
              <a:gd name="connsiteY47-27648" fmla="*/ 2357222 h 3496775"/>
              <a:gd name="connsiteX48-27649" fmla="*/ 2348033 w 3248648"/>
              <a:gd name="connsiteY48-27650" fmla="*/ 2173423 h 3496775"/>
              <a:gd name="connsiteX49-27651" fmla="*/ 2609946 w 3248648"/>
              <a:gd name="connsiteY49-27652" fmla="*/ 1787445 h 3496775"/>
              <a:gd name="connsiteX50-27653" fmla="*/ 2651301 w 3248648"/>
              <a:gd name="connsiteY50-27654" fmla="*/ 1438227 h 3496775"/>
              <a:gd name="connsiteX51-27655" fmla="*/ 2798340 w 3248648"/>
              <a:gd name="connsiteY51-27656" fmla="*/ 1387682 h 3496775"/>
              <a:gd name="connsiteX52-27657" fmla="*/ 2779960 w 3248648"/>
              <a:gd name="connsiteY52-27658" fmla="*/ 1291187 h 3496775"/>
              <a:gd name="connsiteX53-27659" fmla="*/ 2770770 w 3248648"/>
              <a:gd name="connsiteY53-27660" fmla="*/ 1231453 h 3496775"/>
              <a:gd name="connsiteX54-27661" fmla="*/ 2775365 w 3248648"/>
              <a:gd name="connsiteY54-27662" fmla="*/ 1102793 h 3496775"/>
              <a:gd name="connsiteX55-27663" fmla="*/ 2853480 w 3248648"/>
              <a:gd name="connsiteY55-27664" fmla="*/ 1185503 h 3496775"/>
              <a:gd name="connsiteX56-27665" fmla="*/ 2807530 w 3248648"/>
              <a:gd name="connsiteY56-27666" fmla="*/ 1066034 h 3496775"/>
              <a:gd name="connsiteX57-27667" fmla="*/ 2835100 w 3248648"/>
              <a:gd name="connsiteY57-27668" fmla="*/ 1020084 h 3496775"/>
              <a:gd name="connsiteX58-27669" fmla="*/ 2986734 w 3248648"/>
              <a:gd name="connsiteY58-27670" fmla="*/ 771955 h 3496775"/>
              <a:gd name="connsiteX59-27671" fmla="*/ 2729415 w 3248648"/>
              <a:gd name="connsiteY59-27672" fmla="*/ 868450 h 3496775"/>
              <a:gd name="connsiteX60-27673" fmla="*/ 3074039 w 3248648"/>
              <a:gd name="connsiteY60-27674" fmla="*/ 496257 h 3496775"/>
              <a:gd name="connsiteX61-27675" fmla="*/ 3248648 w 3248648"/>
              <a:gd name="connsiteY61-27676" fmla="*/ 27569 h 3496775"/>
              <a:gd name="connsiteX62-27677" fmla="*/ 3119988 w 3248648"/>
              <a:gd name="connsiteY62-27678" fmla="*/ 312458 h 3496775"/>
              <a:gd name="connsiteX63-27679" fmla="*/ 3074039 w 3248648"/>
              <a:gd name="connsiteY63-27680" fmla="*/ 27569 h 3496775"/>
              <a:gd name="connsiteX64-27681" fmla="*/ 3046469 w 3248648"/>
              <a:gd name="connsiteY64-27682" fmla="*/ 385977 h 3496775"/>
              <a:gd name="connsiteX65-27683" fmla="*/ 2963023 w 3248648"/>
              <a:gd name="connsiteY65-27684" fmla="*/ 482754 h 3496775"/>
              <a:gd name="connsiteX66-27685" fmla="*/ 2822963 w 3248648"/>
              <a:gd name="connsiteY66-27686" fmla="*/ 60189 h 3496775"/>
              <a:gd name="connsiteX67-27687" fmla="*/ 2887119 w 3248648"/>
              <a:gd name="connsiteY67-27688" fmla="*/ 521161 h 3496775"/>
              <a:gd name="connsiteX68-27689" fmla="*/ 2715630 w 3248648"/>
              <a:gd name="connsiteY68-27690" fmla="*/ 730601 h 3496775"/>
              <a:gd name="connsiteX69-27691" fmla="*/ 2649828 w 3248648"/>
              <a:gd name="connsiteY69-27692" fmla="*/ 620884 h 3496775"/>
              <a:gd name="connsiteX70-27693" fmla="*/ 2633832 w 3248648"/>
              <a:gd name="connsiteY70-27694" fmla="*/ 446449 h 3496775"/>
              <a:gd name="connsiteX71-27695" fmla="*/ 2586971 w 3248648"/>
              <a:gd name="connsiteY71-27696" fmla="*/ 643296 h 3496775"/>
              <a:gd name="connsiteX72-27697" fmla="*/ 2650846 w 3248648"/>
              <a:gd name="connsiteY72-27698" fmla="*/ 771218 h 3496775"/>
              <a:gd name="connsiteX73-27699" fmla="*/ 2632922 w 3248648"/>
              <a:gd name="connsiteY73-27700" fmla="*/ 854946 h 3496775"/>
              <a:gd name="connsiteX74-27701" fmla="*/ 2481287 w 3248648"/>
              <a:gd name="connsiteY74-27702" fmla="*/ 854665 h 3496775"/>
              <a:gd name="connsiteX75-27703" fmla="*/ 2393982 w 3248648"/>
              <a:gd name="connsiteY75-27704" fmla="*/ 753575 h 3496775"/>
              <a:gd name="connsiteX76-27705" fmla="*/ 2447929 w 3248648"/>
              <a:gd name="connsiteY76-27706" fmla="*/ 605344 h 3496775"/>
              <a:gd name="connsiteX77-27707" fmla="*/ 2420079 w 3248648"/>
              <a:gd name="connsiteY77-27708" fmla="*/ 458586 h 3496775"/>
              <a:gd name="connsiteX78-27709" fmla="*/ 2330389 w 3248648"/>
              <a:gd name="connsiteY78-27710" fmla="*/ 702575 h 3496775"/>
              <a:gd name="connsiteX79-27711" fmla="*/ 2045501 w 3248648"/>
              <a:gd name="connsiteY79-27712" fmla="*/ 470160 h 3496775"/>
              <a:gd name="connsiteX80-27713" fmla="*/ 2079139 w 3248648"/>
              <a:gd name="connsiteY80-27714" fmla="*/ 379171 h 3496775"/>
              <a:gd name="connsiteX81-27715" fmla="*/ 2305379 w 3248648"/>
              <a:gd name="connsiteY81-27716" fmla="*/ 238764 h 3496775"/>
              <a:gd name="connsiteX82-27717" fmla="*/ 2167863 w 3248648"/>
              <a:gd name="connsiteY82-27718" fmla="*/ 296731 h 3496775"/>
              <a:gd name="connsiteX83-27719" fmla="*/ 2035574 w 3248648"/>
              <a:gd name="connsiteY83-27720" fmla="*/ 307863 h 3496775"/>
              <a:gd name="connsiteX84-27721" fmla="*/ 2047899 w 3248648"/>
              <a:gd name="connsiteY84-27722" fmla="*/ 174099 h 3496775"/>
              <a:gd name="connsiteX85-27723" fmla="*/ 2126456 w 3248648"/>
              <a:gd name="connsiteY85-27724" fmla="*/ 0 h 3496775"/>
              <a:gd name="connsiteX86-27725" fmla="*/ 1966650 w 3248648"/>
              <a:gd name="connsiteY86-27726" fmla="*/ 257318 h 3496775"/>
              <a:gd name="connsiteX87-27727" fmla="*/ 1936870 w 3248648"/>
              <a:gd name="connsiteY87-27728" fmla="*/ 32164 h 3496775"/>
              <a:gd name="connsiteX88-27729" fmla="*/ 1901275 w 3248648"/>
              <a:gd name="connsiteY88-27730" fmla="*/ 208756 h 3496775"/>
              <a:gd name="connsiteX89-27731" fmla="*/ 1931363 w 3248648"/>
              <a:gd name="connsiteY89-27732" fmla="*/ 367315 h 3496775"/>
              <a:gd name="connsiteX90-27733" fmla="*/ 1837294 w 3248648"/>
              <a:gd name="connsiteY90-27734" fmla="*/ 288733 h 3496775"/>
              <a:gd name="connsiteX91-27735" fmla="*/ 1776782 w 3248648"/>
              <a:gd name="connsiteY91-27736" fmla="*/ 138130 h 3496775"/>
              <a:gd name="connsiteX92-27737" fmla="*/ 1812524 w 3248648"/>
              <a:gd name="connsiteY92-27738" fmla="*/ 363351 h 3496775"/>
              <a:gd name="connsiteX93-27739" fmla="*/ 2358415 w 3248648"/>
              <a:gd name="connsiteY93-27740" fmla="*/ 907420 h 3496775"/>
              <a:gd name="connsiteX94-27741" fmla="*/ 2235543 w 3248648"/>
              <a:gd name="connsiteY94-27742" fmla="*/ 830779 h 3496775"/>
              <a:gd name="connsiteX95-27743" fmla="*/ 2065635 w 3248648"/>
              <a:gd name="connsiteY95-27744" fmla="*/ 746314 h 3496775"/>
              <a:gd name="connsiteX96-27745" fmla="*/ 2108531 w 3248648"/>
              <a:gd name="connsiteY96-27746" fmla="*/ 998194 h 3496775"/>
              <a:gd name="connsiteX97-27747" fmla="*/ 2259254 w 3248648"/>
              <a:gd name="connsiteY97-27748" fmla="*/ 1067227 h 3496775"/>
              <a:gd name="connsiteX98-27749" fmla="*/ 2285163 w 3248648"/>
              <a:gd name="connsiteY98-27750" fmla="*/ 1144483 h 3496775"/>
              <a:gd name="connsiteX99-27751" fmla="*/ 2187208 w 3248648"/>
              <a:gd name="connsiteY99-27752" fmla="*/ 1396872 h 3496775"/>
              <a:gd name="connsiteX100-27753" fmla="*/ 1962055 w 3248648"/>
              <a:gd name="connsiteY100-27754" fmla="*/ 1419847 h 3496775"/>
              <a:gd name="connsiteX101-27755" fmla="*/ 1658786 w 3248648"/>
              <a:gd name="connsiteY101-27756" fmla="*/ 1452012 h 3496775"/>
              <a:gd name="connsiteX102-27757" fmla="*/ 514638 w 3248648"/>
              <a:gd name="connsiteY102-27758" fmla="*/ 1433632 h 3496775"/>
              <a:gd name="connsiteX0-27759" fmla="*/ 514638 w 3248648"/>
              <a:gd name="connsiteY0-27760" fmla="*/ 1433632 h 3496775"/>
              <a:gd name="connsiteX1-27761" fmla="*/ 514638 w 3248648"/>
              <a:gd name="connsiteY1-27762" fmla="*/ 1433632 h 3496775"/>
              <a:gd name="connsiteX2-27763" fmla="*/ 202179 w 3248648"/>
              <a:gd name="connsiteY2-27764" fmla="*/ 1603646 h 3496775"/>
              <a:gd name="connsiteX3-27765" fmla="*/ 18380 w 3248648"/>
              <a:gd name="connsiteY3-27766" fmla="*/ 1787445 h 3496775"/>
              <a:gd name="connsiteX4-27767" fmla="*/ 0 w 3248648"/>
              <a:gd name="connsiteY4-27768" fmla="*/ 2063143 h 3496775"/>
              <a:gd name="connsiteX5-27769" fmla="*/ 151635 w 3248648"/>
              <a:gd name="connsiteY5-27770" fmla="*/ 1952864 h 3496775"/>
              <a:gd name="connsiteX6-27771" fmla="*/ 188394 w 3248648"/>
              <a:gd name="connsiteY6-27772" fmla="*/ 2003409 h 3496775"/>
              <a:gd name="connsiteX7-27773" fmla="*/ 202179 w 3248648"/>
              <a:gd name="connsiteY7-27774" fmla="*/ 1856369 h 3496775"/>
              <a:gd name="connsiteX8-27775" fmla="*/ 280294 w 3248648"/>
              <a:gd name="connsiteY8-27776" fmla="*/ 2269917 h 3496775"/>
              <a:gd name="connsiteX9-27777" fmla="*/ 36760 w 3248648"/>
              <a:gd name="connsiteY9-27778" fmla="*/ 2550211 h 3496775"/>
              <a:gd name="connsiteX10-27779" fmla="*/ 45950 w 3248648"/>
              <a:gd name="connsiteY10-27780" fmla="*/ 3363521 h 3496775"/>
              <a:gd name="connsiteX11-27781" fmla="*/ 105685 w 3248648"/>
              <a:gd name="connsiteY11-27782" fmla="*/ 3326761 h 3496775"/>
              <a:gd name="connsiteX12-27783" fmla="*/ 133255 w 3248648"/>
              <a:gd name="connsiteY12-27784" fmla="*/ 3469206 h 3496775"/>
              <a:gd name="connsiteX13-27785" fmla="*/ 298674 w 3248648"/>
              <a:gd name="connsiteY13-27786" fmla="*/ 3464611 h 3496775"/>
              <a:gd name="connsiteX14-27787" fmla="*/ 353813 w 3248648"/>
              <a:gd name="connsiteY14-27788" fmla="*/ 3427851 h 3496775"/>
              <a:gd name="connsiteX15-27789" fmla="*/ 174609 w 3248648"/>
              <a:gd name="connsiteY15-27790" fmla="*/ 3276217 h 3496775"/>
              <a:gd name="connsiteX16-27791" fmla="*/ 170014 w 3248648"/>
              <a:gd name="connsiteY16-27792" fmla="*/ 2720225 h 3496775"/>
              <a:gd name="connsiteX17-27793" fmla="*/ 390573 w 3248648"/>
              <a:gd name="connsiteY17-27794" fmla="*/ 2605350 h 3496775"/>
              <a:gd name="connsiteX18-27795" fmla="*/ 298674 w 3248648"/>
              <a:gd name="connsiteY18-27796" fmla="*/ 2734010 h 3496775"/>
              <a:gd name="connsiteX19-27797" fmla="*/ 680057 w 3248648"/>
              <a:gd name="connsiteY19-27798" fmla="*/ 3294597 h 3496775"/>
              <a:gd name="connsiteX20-27799" fmla="*/ 721411 w 3248648"/>
              <a:gd name="connsiteY20-27800" fmla="*/ 3262432 h 3496775"/>
              <a:gd name="connsiteX21-27801" fmla="*/ 735196 w 3248648"/>
              <a:gd name="connsiteY21-27802" fmla="*/ 3363521 h 3496775"/>
              <a:gd name="connsiteX22-27803" fmla="*/ 928185 w 3248648"/>
              <a:gd name="connsiteY22-27804" fmla="*/ 3363521 h 3496775"/>
              <a:gd name="connsiteX23-27805" fmla="*/ 974135 w 3248648"/>
              <a:gd name="connsiteY23-27806" fmla="*/ 3331356 h 3496775"/>
              <a:gd name="connsiteX24-27807" fmla="*/ 758171 w 3248648"/>
              <a:gd name="connsiteY24-27808" fmla="*/ 3193507 h 3496775"/>
              <a:gd name="connsiteX25-27809" fmla="*/ 510043 w 3248648"/>
              <a:gd name="connsiteY25-27810" fmla="*/ 2821314 h 3496775"/>
              <a:gd name="connsiteX26-27811" fmla="*/ 519233 w 3248648"/>
              <a:gd name="connsiteY26-27812" fmla="*/ 2738605 h 3496775"/>
              <a:gd name="connsiteX27-27813" fmla="*/ 914400 w 3248648"/>
              <a:gd name="connsiteY27-27814" fmla="*/ 2334247 h 3496775"/>
              <a:gd name="connsiteX28-27815" fmla="*/ 1709331 w 3248648"/>
              <a:gd name="connsiteY28-27816" fmla="*/ 2380197 h 3496775"/>
              <a:gd name="connsiteX29-27817" fmla="*/ 1585267 w 3248648"/>
              <a:gd name="connsiteY29-27818" fmla="*/ 3248647 h 3496775"/>
              <a:gd name="connsiteX30-27819" fmla="*/ 1622026 w 3248648"/>
              <a:gd name="connsiteY30-27820" fmla="*/ 3239457 h 3496775"/>
              <a:gd name="connsiteX31-27821" fmla="*/ 1617432 w 3248648"/>
              <a:gd name="connsiteY31-27822" fmla="*/ 3386496 h 3496775"/>
              <a:gd name="connsiteX32-27823" fmla="*/ 1824205 w 3248648"/>
              <a:gd name="connsiteY32-27824" fmla="*/ 3450826 h 3496775"/>
              <a:gd name="connsiteX33-27825" fmla="*/ 1856370 w 3248648"/>
              <a:gd name="connsiteY33-27826" fmla="*/ 3391091 h 3496775"/>
              <a:gd name="connsiteX34-27827" fmla="*/ 1718521 w 3248648"/>
              <a:gd name="connsiteY34-27828" fmla="*/ 3303786 h 3496775"/>
              <a:gd name="connsiteX35-27829" fmla="*/ 1746091 w 3248648"/>
              <a:gd name="connsiteY35-27830" fmla="*/ 2908619 h 3496775"/>
              <a:gd name="connsiteX36-27831" fmla="*/ 1870155 w 3248648"/>
              <a:gd name="connsiteY36-27832" fmla="*/ 2623730 h 3496775"/>
              <a:gd name="connsiteX37-27833" fmla="*/ 1975840 w 3248648"/>
              <a:gd name="connsiteY37-27834" fmla="*/ 2844289 h 3496775"/>
              <a:gd name="connsiteX38-27835" fmla="*/ 2058549 w 3248648"/>
              <a:gd name="connsiteY38-27836" fmla="*/ 3060253 h 3496775"/>
              <a:gd name="connsiteX39-27837" fmla="*/ 2104499 w 3248648"/>
              <a:gd name="connsiteY39-27838" fmla="*/ 3358926 h 3496775"/>
              <a:gd name="connsiteX40-27839" fmla="*/ 2141259 w 3248648"/>
              <a:gd name="connsiteY40-27840" fmla="*/ 3326761 h 3496775"/>
              <a:gd name="connsiteX41-27841" fmla="*/ 2168828 w 3248648"/>
              <a:gd name="connsiteY41-27842" fmla="*/ 3496775 h 3496775"/>
              <a:gd name="connsiteX42-27843" fmla="*/ 2325058 w 3248648"/>
              <a:gd name="connsiteY42-27844" fmla="*/ 3496775 h 3496775"/>
              <a:gd name="connsiteX43-27845" fmla="*/ 2380197 w 3248648"/>
              <a:gd name="connsiteY43-27846" fmla="*/ 3455421 h 3496775"/>
              <a:gd name="connsiteX44-27847" fmla="*/ 2219373 w 3248648"/>
              <a:gd name="connsiteY44-27848" fmla="*/ 3358926 h 3496775"/>
              <a:gd name="connsiteX45-27849" fmla="*/ 2145854 w 3248648"/>
              <a:gd name="connsiteY45-27850" fmla="*/ 3087823 h 3496775"/>
              <a:gd name="connsiteX46-27851" fmla="*/ 2072334 w 3248648"/>
              <a:gd name="connsiteY46-27852" fmla="*/ 2609945 h 3496775"/>
              <a:gd name="connsiteX47-27853" fmla="*/ 2072334 w 3248648"/>
              <a:gd name="connsiteY47-27854" fmla="*/ 2357222 h 3496775"/>
              <a:gd name="connsiteX48-27855" fmla="*/ 2348033 w 3248648"/>
              <a:gd name="connsiteY48-27856" fmla="*/ 2173423 h 3496775"/>
              <a:gd name="connsiteX49-27857" fmla="*/ 2609946 w 3248648"/>
              <a:gd name="connsiteY49-27858" fmla="*/ 1787445 h 3496775"/>
              <a:gd name="connsiteX50-27859" fmla="*/ 2651301 w 3248648"/>
              <a:gd name="connsiteY50-27860" fmla="*/ 1438227 h 3496775"/>
              <a:gd name="connsiteX51-27861" fmla="*/ 2798340 w 3248648"/>
              <a:gd name="connsiteY51-27862" fmla="*/ 1387682 h 3496775"/>
              <a:gd name="connsiteX52-27863" fmla="*/ 2779960 w 3248648"/>
              <a:gd name="connsiteY52-27864" fmla="*/ 1291187 h 3496775"/>
              <a:gd name="connsiteX53-27865" fmla="*/ 2770770 w 3248648"/>
              <a:gd name="connsiteY53-27866" fmla="*/ 1231453 h 3496775"/>
              <a:gd name="connsiteX54-27867" fmla="*/ 2775365 w 3248648"/>
              <a:gd name="connsiteY54-27868" fmla="*/ 1102793 h 3496775"/>
              <a:gd name="connsiteX55-27869" fmla="*/ 2853480 w 3248648"/>
              <a:gd name="connsiteY55-27870" fmla="*/ 1185503 h 3496775"/>
              <a:gd name="connsiteX56-27871" fmla="*/ 2807530 w 3248648"/>
              <a:gd name="connsiteY56-27872" fmla="*/ 1066034 h 3496775"/>
              <a:gd name="connsiteX57-27873" fmla="*/ 2835100 w 3248648"/>
              <a:gd name="connsiteY57-27874" fmla="*/ 1020084 h 3496775"/>
              <a:gd name="connsiteX58-27875" fmla="*/ 2986734 w 3248648"/>
              <a:gd name="connsiteY58-27876" fmla="*/ 771955 h 3496775"/>
              <a:gd name="connsiteX59-27877" fmla="*/ 2729415 w 3248648"/>
              <a:gd name="connsiteY59-27878" fmla="*/ 868450 h 3496775"/>
              <a:gd name="connsiteX60-27879" fmla="*/ 3074039 w 3248648"/>
              <a:gd name="connsiteY60-27880" fmla="*/ 496257 h 3496775"/>
              <a:gd name="connsiteX61-27881" fmla="*/ 3248648 w 3248648"/>
              <a:gd name="connsiteY61-27882" fmla="*/ 27569 h 3496775"/>
              <a:gd name="connsiteX62-27883" fmla="*/ 3119988 w 3248648"/>
              <a:gd name="connsiteY62-27884" fmla="*/ 312458 h 3496775"/>
              <a:gd name="connsiteX63-27885" fmla="*/ 3074039 w 3248648"/>
              <a:gd name="connsiteY63-27886" fmla="*/ 27569 h 3496775"/>
              <a:gd name="connsiteX64-27887" fmla="*/ 3046469 w 3248648"/>
              <a:gd name="connsiteY64-27888" fmla="*/ 385977 h 3496775"/>
              <a:gd name="connsiteX65-27889" fmla="*/ 2963023 w 3248648"/>
              <a:gd name="connsiteY65-27890" fmla="*/ 482754 h 3496775"/>
              <a:gd name="connsiteX66-27891" fmla="*/ 2822963 w 3248648"/>
              <a:gd name="connsiteY66-27892" fmla="*/ 60189 h 3496775"/>
              <a:gd name="connsiteX67-27893" fmla="*/ 2887119 w 3248648"/>
              <a:gd name="connsiteY67-27894" fmla="*/ 521161 h 3496775"/>
              <a:gd name="connsiteX68-27895" fmla="*/ 2715630 w 3248648"/>
              <a:gd name="connsiteY68-27896" fmla="*/ 730601 h 3496775"/>
              <a:gd name="connsiteX69-27897" fmla="*/ 2649828 w 3248648"/>
              <a:gd name="connsiteY69-27898" fmla="*/ 620884 h 3496775"/>
              <a:gd name="connsiteX70-27899" fmla="*/ 2633832 w 3248648"/>
              <a:gd name="connsiteY70-27900" fmla="*/ 446449 h 3496775"/>
              <a:gd name="connsiteX71-27901" fmla="*/ 2586971 w 3248648"/>
              <a:gd name="connsiteY71-27902" fmla="*/ 643296 h 3496775"/>
              <a:gd name="connsiteX72-27903" fmla="*/ 2650846 w 3248648"/>
              <a:gd name="connsiteY72-27904" fmla="*/ 771218 h 3496775"/>
              <a:gd name="connsiteX73-27905" fmla="*/ 2632922 w 3248648"/>
              <a:gd name="connsiteY73-27906" fmla="*/ 854946 h 3496775"/>
              <a:gd name="connsiteX74-27907" fmla="*/ 2481287 w 3248648"/>
              <a:gd name="connsiteY74-27908" fmla="*/ 854665 h 3496775"/>
              <a:gd name="connsiteX75-27909" fmla="*/ 2393982 w 3248648"/>
              <a:gd name="connsiteY75-27910" fmla="*/ 753575 h 3496775"/>
              <a:gd name="connsiteX76-27911" fmla="*/ 2447929 w 3248648"/>
              <a:gd name="connsiteY76-27912" fmla="*/ 605344 h 3496775"/>
              <a:gd name="connsiteX77-27913" fmla="*/ 2420079 w 3248648"/>
              <a:gd name="connsiteY77-27914" fmla="*/ 458586 h 3496775"/>
              <a:gd name="connsiteX78-27915" fmla="*/ 2330389 w 3248648"/>
              <a:gd name="connsiteY78-27916" fmla="*/ 702575 h 3496775"/>
              <a:gd name="connsiteX79-27917" fmla="*/ 2045501 w 3248648"/>
              <a:gd name="connsiteY79-27918" fmla="*/ 470160 h 3496775"/>
              <a:gd name="connsiteX80-27919" fmla="*/ 2079139 w 3248648"/>
              <a:gd name="connsiteY80-27920" fmla="*/ 379171 h 3496775"/>
              <a:gd name="connsiteX81-27921" fmla="*/ 2305379 w 3248648"/>
              <a:gd name="connsiteY81-27922" fmla="*/ 238764 h 3496775"/>
              <a:gd name="connsiteX82-27923" fmla="*/ 2167863 w 3248648"/>
              <a:gd name="connsiteY82-27924" fmla="*/ 296731 h 3496775"/>
              <a:gd name="connsiteX83-27925" fmla="*/ 2035574 w 3248648"/>
              <a:gd name="connsiteY83-27926" fmla="*/ 307863 h 3496775"/>
              <a:gd name="connsiteX84-27927" fmla="*/ 2047899 w 3248648"/>
              <a:gd name="connsiteY84-27928" fmla="*/ 174099 h 3496775"/>
              <a:gd name="connsiteX85-27929" fmla="*/ 2126456 w 3248648"/>
              <a:gd name="connsiteY85-27930" fmla="*/ 0 h 3496775"/>
              <a:gd name="connsiteX86-27931" fmla="*/ 1966650 w 3248648"/>
              <a:gd name="connsiteY86-27932" fmla="*/ 257318 h 3496775"/>
              <a:gd name="connsiteX87-27933" fmla="*/ 1936870 w 3248648"/>
              <a:gd name="connsiteY87-27934" fmla="*/ 32164 h 3496775"/>
              <a:gd name="connsiteX88-27935" fmla="*/ 1901275 w 3248648"/>
              <a:gd name="connsiteY88-27936" fmla="*/ 208756 h 3496775"/>
              <a:gd name="connsiteX89-27937" fmla="*/ 1931363 w 3248648"/>
              <a:gd name="connsiteY89-27938" fmla="*/ 367315 h 3496775"/>
              <a:gd name="connsiteX90-27939" fmla="*/ 1837294 w 3248648"/>
              <a:gd name="connsiteY90-27940" fmla="*/ 288733 h 3496775"/>
              <a:gd name="connsiteX91-27941" fmla="*/ 1776782 w 3248648"/>
              <a:gd name="connsiteY91-27942" fmla="*/ 138130 h 3496775"/>
              <a:gd name="connsiteX92-27943" fmla="*/ 1812524 w 3248648"/>
              <a:gd name="connsiteY92-27944" fmla="*/ 363351 h 3496775"/>
              <a:gd name="connsiteX93-27945" fmla="*/ 2358415 w 3248648"/>
              <a:gd name="connsiteY93-27946" fmla="*/ 907420 h 3496775"/>
              <a:gd name="connsiteX94-27947" fmla="*/ 2235543 w 3248648"/>
              <a:gd name="connsiteY94-27948" fmla="*/ 830779 h 3496775"/>
              <a:gd name="connsiteX95-27949" fmla="*/ 2065635 w 3248648"/>
              <a:gd name="connsiteY95-27950" fmla="*/ 746314 h 3496775"/>
              <a:gd name="connsiteX96-27951" fmla="*/ 2108531 w 3248648"/>
              <a:gd name="connsiteY96-27952" fmla="*/ 998194 h 3496775"/>
              <a:gd name="connsiteX97-27953" fmla="*/ 2259254 w 3248648"/>
              <a:gd name="connsiteY97-27954" fmla="*/ 1067227 h 3496775"/>
              <a:gd name="connsiteX98-27955" fmla="*/ 2285163 w 3248648"/>
              <a:gd name="connsiteY98-27956" fmla="*/ 1144483 h 3496775"/>
              <a:gd name="connsiteX99-27957" fmla="*/ 2187208 w 3248648"/>
              <a:gd name="connsiteY99-27958" fmla="*/ 1396872 h 3496775"/>
              <a:gd name="connsiteX100-27959" fmla="*/ 1962055 w 3248648"/>
              <a:gd name="connsiteY100-27960" fmla="*/ 1419847 h 3496775"/>
              <a:gd name="connsiteX101-27961" fmla="*/ 1658786 w 3248648"/>
              <a:gd name="connsiteY101-27962" fmla="*/ 1452012 h 3496775"/>
              <a:gd name="connsiteX102-27963" fmla="*/ 514638 w 3248648"/>
              <a:gd name="connsiteY102-27964" fmla="*/ 1433632 h 3496775"/>
              <a:gd name="connsiteX0-27965" fmla="*/ 514638 w 3248648"/>
              <a:gd name="connsiteY0-27966" fmla="*/ 1433632 h 3496775"/>
              <a:gd name="connsiteX1-27967" fmla="*/ 514638 w 3248648"/>
              <a:gd name="connsiteY1-27968" fmla="*/ 1433632 h 3496775"/>
              <a:gd name="connsiteX2-27969" fmla="*/ 202179 w 3248648"/>
              <a:gd name="connsiteY2-27970" fmla="*/ 1603646 h 3496775"/>
              <a:gd name="connsiteX3-27971" fmla="*/ 18380 w 3248648"/>
              <a:gd name="connsiteY3-27972" fmla="*/ 1787445 h 3496775"/>
              <a:gd name="connsiteX4-27973" fmla="*/ 0 w 3248648"/>
              <a:gd name="connsiteY4-27974" fmla="*/ 2063143 h 3496775"/>
              <a:gd name="connsiteX5-27975" fmla="*/ 151635 w 3248648"/>
              <a:gd name="connsiteY5-27976" fmla="*/ 1952864 h 3496775"/>
              <a:gd name="connsiteX6-27977" fmla="*/ 188394 w 3248648"/>
              <a:gd name="connsiteY6-27978" fmla="*/ 2003409 h 3496775"/>
              <a:gd name="connsiteX7-27979" fmla="*/ 202179 w 3248648"/>
              <a:gd name="connsiteY7-27980" fmla="*/ 1856369 h 3496775"/>
              <a:gd name="connsiteX8-27981" fmla="*/ 280294 w 3248648"/>
              <a:gd name="connsiteY8-27982" fmla="*/ 2269917 h 3496775"/>
              <a:gd name="connsiteX9-27983" fmla="*/ 36760 w 3248648"/>
              <a:gd name="connsiteY9-27984" fmla="*/ 2550211 h 3496775"/>
              <a:gd name="connsiteX10-27985" fmla="*/ 45950 w 3248648"/>
              <a:gd name="connsiteY10-27986" fmla="*/ 3363521 h 3496775"/>
              <a:gd name="connsiteX11-27987" fmla="*/ 105685 w 3248648"/>
              <a:gd name="connsiteY11-27988" fmla="*/ 3326761 h 3496775"/>
              <a:gd name="connsiteX12-27989" fmla="*/ 133255 w 3248648"/>
              <a:gd name="connsiteY12-27990" fmla="*/ 3469206 h 3496775"/>
              <a:gd name="connsiteX13-27991" fmla="*/ 298674 w 3248648"/>
              <a:gd name="connsiteY13-27992" fmla="*/ 3464611 h 3496775"/>
              <a:gd name="connsiteX14-27993" fmla="*/ 353813 w 3248648"/>
              <a:gd name="connsiteY14-27994" fmla="*/ 3427851 h 3496775"/>
              <a:gd name="connsiteX15-27995" fmla="*/ 174609 w 3248648"/>
              <a:gd name="connsiteY15-27996" fmla="*/ 3276217 h 3496775"/>
              <a:gd name="connsiteX16-27997" fmla="*/ 170014 w 3248648"/>
              <a:gd name="connsiteY16-27998" fmla="*/ 2720225 h 3496775"/>
              <a:gd name="connsiteX17-27999" fmla="*/ 390573 w 3248648"/>
              <a:gd name="connsiteY17-28000" fmla="*/ 2605350 h 3496775"/>
              <a:gd name="connsiteX18-28001" fmla="*/ 298674 w 3248648"/>
              <a:gd name="connsiteY18-28002" fmla="*/ 2734010 h 3496775"/>
              <a:gd name="connsiteX19-28003" fmla="*/ 680057 w 3248648"/>
              <a:gd name="connsiteY19-28004" fmla="*/ 3294597 h 3496775"/>
              <a:gd name="connsiteX20-28005" fmla="*/ 721411 w 3248648"/>
              <a:gd name="connsiteY20-28006" fmla="*/ 3262432 h 3496775"/>
              <a:gd name="connsiteX21-28007" fmla="*/ 735196 w 3248648"/>
              <a:gd name="connsiteY21-28008" fmla="*/ 3363521 h 3496775"/>
              <a:gd name="connsiteX22-28009" fmla="*/ 928185 w 3248648"/>
              <a:gd name="connsiteY22-28010" fmla="*/ 3363521 h 3496775"/>
              <a:gd name="connsiteX23-28011" fmla="*/ 974135 w 3248648"/>
              <a:gd name="connsiteY23-28012" fmla="*/ 3331356 h 3496775"/>
              <a:gd name="connsiteX24-28013" fmla="*/ 758171 w 3248648"/>
              <a:gd name="connsiteY24-28014" fmla="*/ 3193507 h 3496775"/>
              <a:gd name="connsiteX25-28015" fmla="*/ 510043 w 3248648"/>
              <a:gd name="connsiteY25-28016" fmla="*/ 2821314 h 3496775"/>
              <a:gd name="connsiteX26-28017" fmla="*/ 519233 w 3248648"/>
              <a:gd name="connsiteY26-28018" fmla="*/ 2738605 h 3496775"/>
              <a:gd name="connsiteX27-28019" fmla="*/ 914400 w 3248648"/>
              <a:gd name="connsiteY27-28020" fmla="*/ 2334247 h 3496775"/>
              <a:gd name="connsiteX28-28021" fmla="*/ 1709331 w 3248648"/>
              <a:gd name="connsiteY28-28022" fmla="*/ 2380197 h 3496775"/>
              <a:gd name="connsiteX29-28023" fmla="*/ 1585267 w 3248648"/>
              <a:gd name="connsiteY29-28024" fmla="*/ 3248647 h 3496775"/>
              <a:gd name="connsiteX30-28025" fmla="*/ 1622026 w 3248648"/>
              <a:gd name="connsiteY30-28026" fmla="*/ 3239457 h 3496775"/>
              <a:gd name="connsiteX31-28027" fmla="*/ 1617432 w 3248648"/>
              <a:gd name="connsiteY31-28028" fmla="*/ 3386496 h 3496775"/>
              <a:gd name="connsiteX32-28029" fmla="*/ 1824205 w 3248648"/>
              <a:gd name="connsiteY32-28030" fmla="*/ 3450826 h 3496775"/>
              <a:gd name="connsiteX33-28031" fmla="*/ 1856370 w 3248648"/>
              <a:gd name="connsiteY33-28032" fmla="*/ 3391091 h 3496775"/>
              <a:gd name="connsiteX34-28033" fmla="*/ 1718521 w 3248648"/>
              <a:gd name="connsiteY34-28034" fmla="*/ 3303786 h 3496775"/>
              <a:gd name="connsiteX35-28035" fmla="*/ 1746091 w 3248648"/>
              <a:gd name="connsiteY35-28036" fmla="*/ 2908619 h 3496775"/>
              <a:gd name="connsiteX36-28037" fmla="*/ 1870155 w 3248648"/>
              <a:gd name="connsiteY36-28038" fmla="*/ 2623730 h 3496775"/>
              <a:gd name="connsiteX37-28039" fmla="*/ 1975840 w 3248648"/>
              <a:gd name="connsiteY37-28040" fmla="*/ 2844289 h 3496775"/>
              <a:gd name="connsiteX38-28041" fmla="*/ 2058549 w 3248648"/>
              <a:gd name="connsiteY38-28042" fmla="*/ 3060253 h 3496775"/>
              <a:gd name="connsiteX39-28043" fmla="*/ 2104499 w 3248648"/>
              <a:gd name="connsiteY39-28044" fmla="*/ 3358926 h 3496775"/>
              <a:gd name="connsiteX40-28045" fmla="*/ 2141259 w 3248648"/>
              <a:gd name="connsiteY40-28046" fmla="*/ 3326761 h 3496775"/>
              <a:gd name="connsiteX41-28047" fmla="*/ 2168828 w 3248648"/>
              <a:gd name="connsiteY41-28048" fmla="*/ 3496775 h 3496775"/>
              <a:gd name="connsiteX42-28049" fmla="*/ 2325058 w 3248648"/>
              <a:gd name="connsiteY42-28050" fmla="*/ 3496775 h 3496775"/>
              <a:gd name="connsiteX43-28051" fmla="*/ 2380197 w 3248648"/>
              <a:gd name="connsiteY43-28052" fmla="*/ 3455421 h 3496775"/>
              <a:gd name="connsiteX44-28053" fmla="*/ 2219373 w 3248648"/>
              <a:gd name="connsiteY44-28054" fmla="*/ 3358926 h 3496775"/>
              <a:gd name="connsiteX45-28055" fmla="*/ 2145854 w 3248648"/>
              <a:gd name="connsiteY45-28056" fmla="*/ 3087823 h 3496775"/>
              <a:gd name="connsiteX46-28057" fmla="*/ 2072334 w 3248648"/>
              <a:gd name="connsiteY46-28058" fmla="*/ 2609945 h 3496775"/>
              <a:gd name="connsiteX47-28059" fmla="*/ 2072334 w 3248648"/>
              <a:gd name="connsiteY47-28060" fmla="*/ 2357222 h 3496775"/>
              <a:gd name="connsiteX48-28061" fmla="*/ 2348033 w 3248648"/>
              <a:gd name="connsiteY48-28062" fmla="*/ 2173423 h 3496775"/>
              <a:gd name="connsiteX49-28063" fmla="*/ 2609946 w 3248648"/>
              <a:gd name="connsiteY49-28064" fmla="*/ 1787445 h 3496775"/>
              <a:gd name="connsiteX50-28065" fmla="*/ 2651301 w 3248648"/>
              <a:gd name="connsiteY50-28066" fmla="*/ 1438227 h 3496775"/>
              <a:gd name="connsiteX51-28067" fmla="*/ 2798340 w 3248648"/>
              <a:gd name="connsiteY51-28068" fmla="*/ 1387682 h 3496775"/>
              <a:gd name="connsiteX52-28069" fmla="*/ 2779960 w 3248648"/>
              <a:gd name="connsiteY52-28070" fmla="*/ 1291187 h 3496775"/>
              <a:gd name="connsiteX53-28071" fmla="*/ 2770770 w 3248648"/>
              <a:gd name="connsiteY53-28072" fmla="*/ 1231453 h 3496775"/>
              <a:gd name="connsiteX54-28073" fmla="*/ 2775365 w 3248648"/>
              <a:gd name="connsiteY54-28074" fmla="*/ 1102793 h 3496775"/>
              <a:gd name="connsiteX55-28075" fmla="*/ 2853480 w 3248648"/>
              <a:gd name="connsiteY55-28076" fmla="*/ 1185503 h 3496775"/>
              <a:gd name="connsiteX56-28077" fmla="*/ 2807530 w 3248648"/>
              <a:gd name="connsiteY56-28078" fmla="*/ 1066034 h 3496775"/>
              <a:gd name="connsiteX57-28079" fmla="*/ 2835100 w 3248648"/>
              <a:gd name="connsiteY57-28080" fmla="*/ 1020084 h 3496775"/>
              <a:gd name="connsiteX58-28081" fmla="*/ 2986734 w 3248648"/>
              <a:gd name="connsiteY58-28082" fmla="*/ 771955 h 3496775"/>
              <a:gd name="connsiteX59-28083" fmla="*/ 2729415 w 3248648"/>
              <a:gd name="connsiteY59-28084" fmla="*/ 868450 h 3496775"/>
              <a:gd name="connsiteX60-28085" fmla="*/ 3074039 w 3248648"/>
              <a:gd name="connsiteY60-28086" fmla="*/ 496257 h 3496775"/>
              <a:gd name="connsiteX61-28087" fmla="*/ 3248648 w 3248648"/>
              <a:gd name="connsiteY61-28088" fmla="*/ 27569 h 3496775"/>
              <a:gd name="connsiteX62-28089" fmla="*/ 3119988 w 3248648"/>
              <a:gd name="connsiteY62-28090" fmla="*/ 312458 h 3496775"/>
              <a:gd name="connsiteX63-28091" fmla="*/ 3074039 w 3248648"/>
              <a:gd name="connsiteY63-28092" fmla="*/ 27569 h 3496775"/>
              <a:gd name="connsiteX64-28093" fmla="*/ 3070462 w 3248648"/>
              <a:gd name="connsiteY64-28094" fmla="*/ 375313 h 3496775"/>
              <a:gd name="connsiteX65-28095" fmla="*/ 2963023 w 3248648"/>
              <a:gd name="connsiteY65-28096" fmla="*/ 482754 h 3496775"/>
              <a:gd name="connsiteX66-28097" fmla="*/ 2822963 w 3248648"/>
              <a:gd name="connsiteY66-28098" fmla="*/ 60189 h 3496775"/>
              <a:gd name="connsiteX67-28099" fmla="*/ 2887119 w 3248648"/>
              <a:gd name="connsiteY67-28100" fmla="*/ 521161 h 3496775"/>
              <a:gd name="connsiteX68-28101" fmla="*/ 2715630 w 3248648"/>
              <a:gd name="connsiteY68-28102" fmla="*/ 730601 h 3496775"/>
              <a:gd name="connsiteX69-28103" fmla="*/ 2649828 w 3248648"/>
              <a:gd name="connsiteY69-28104" fmla="*/ 620884 h 3496775"/>
              <a:gd name="connsiteX70-28105" fmla="*/ 2633832 w 3248648"/>
              <a:gd name="connsiteY70-28106" fmla="*/ 446449 h 3496775"/>
              <a:gd name="connsiteX71-28107" fmla="*/ 2586971 w 3248648"/>
              <a:gd name="connsiteY71-28108" fmla="*/ 643296 h 3496775"/>
              <a:gd name="connsiteX72-28109" fmla="*/ 2650846 w 3248648"/>
              <a:gd name="connsiteY72-28110" fmla="*/ 771218 h 3496775"/>
              <a:gd name="connsiteX73-28111" fmla="*/ 2632922 w 3248648"/>
              <a:gd name="connsiteY73-28112" fmla="*/ 854946 h 3496775"/>
              <a:gd name="connsiteX74-28113" fmla="*/ 2481287 w 3248648"/>
              <a:gd name="connsiteY74-28114" fmla="*/ 854665 h 3496775"/>
              <a:gd name="connsiteX75-28115" fmla="*/ 2393982 w 3248648"/>
              <a:gd name="connsiteY75-28116" fmla="*/ 753575 h 3496775"/>
              <a:gd name="connsiteX76-28117" fmla="*/ 2447929 w 3248648"/>
              <a:gd name="connsiteY76-28118" fmla="*/ 605344 h 3496775"/>
              <a:gd name="connsiteX77-28119" fmla="*/ 2420079 w 3248648"/>
              <a:gd name="connsiteY77-28120" fmla="*/ 458586 h 3496775"/>
              <a:gd name="connsiteX78-28121" fmla="*/ 2330389 w 3248648"/>
              <a:gd name="connsiteY78-28122" fmla="*/ 702575 h 3496775"/>
              <a:gd name="connsiteX79-28123" fmla="*/ 2045501 w 3248648"/>
              <a:gd name="connsiteY79-28124" fmla="*/ 470160 h 3496775"/>
              <a:gd name="connsiteX80-28125" fmla="*/ 2079139 w 3248648"/>
              <a:gd name="connsiteY80-28126" fmla="*/ 379171 h 3496775"/>
              <a:gd name="connsiteX81-28127" fmla="*/ 2305379 w 3248648"/>
              <a:gd name="connsiteY81-28128" fmla="*/ 238764 h 3496775"/>
              <a:gd name="connsiteX82-28129" fmla="*/ 2167863 w 3248648"/>
              <a:gd name="connsiteY82-28130" fmla="*/ 296731 h 3496775"/>
              <a:gd name="connsiteX83-28131" fmla="*/ 2035574 w 3248648"/>
              <a:gd name="connsiteY83-28132" fmla="*/ 307863 h 3496775"/>
              <a:gd name="connsiteX84-28133" fmla="*/ 2047899 w 3248648"/>
              <a:gd name="connsiteY84-28134" fmla="*/ 174099 h 3496775"/>
              <a:gd name="connsiteX85-28135" fmla="*/ 2126456 w 3248648"/>
              <a:gd name="connsiteY85-28136" fmla="*/ 0 h 3496775"/>
              <a:gd name="connsiteX86-28137" fmla="*/ 1966650 w 3248648"/>
              <a:gd name="connsiteY86-28138" fmla="*/ 257318 h 3496775"/>
              <a:gd name="connsiteX87-28139" fmla="*/ 1936870 w 3248648"/>
              <a:gd name="connsiteY87-28140" fmla="*/ 32164 h 3496775"/>
              <a:gd name="connsiteX88-28141" fmla="*/ 1901275 w 3248648"/>
              <a:gd name="connsiteY88-28142" fmla="*/ 208756 h 3496775"/>
              <a:gd name="connsiteX89-28143" fmla="*/ 1931363 w 3248648"/>
              <a:gd name="connsiteY89-28144" fmla="*/ 367315 h 3496775"/>
              <a:gd name="connsiteX90-28145" fmla="*/ 1837294 w 3248648"/>
              <a:gd name="connsiteY90-28146" fmla="*/ 288733 h 3496775"/>
              <a:gd name="connsiteX91-28147" fmla="*/ 1776782 w 3248648"/>
              <a:gd name="connsiteY91-28148" fmla="*/ 138130 h 3496775"/>
              <a:gd name="connsiteX92-28149" fmla="*/ 1812524 w 3248648"/>
              <a:gd name="connsiteY92-28150" fmla="*/ 363351 h 3496775"/>
              <a:gd name="connsiteX93-28151" fmla="*/ 2358415 w 3248648"/>
              <a:gd name="connsiteY93-28152" fmla="*/ 907420 h 3496775"/>
              <a:gd name="connsiteX94-28153" fmla="*/ 2235543 w 3248648"/>
              <a:gd name="connsiteY94-28154" fmla="*/ 830779 h 3496775"/>
              <a:gd name="connsiteX95-28155" fmla="*/ 2065635 w 3248648"/>
              <a:gd name="connsiteY95-28156" fmla="*/ 746314 h 3496775"/>
              <a:gd name="connsiteX96-28157" fmla="*/ 2108531 w 3248648"/>
              <a:gd name="connsiteY96-28158" fmla="*/ 998194 h 3496775"/>
              <a:gd name="connsiteX97-28159" fmla="*/ 2259254 w 3248648"/>
              <a:gd name="connsiteY97-28160" fmla="*/ 1067227 h 3496775"/>
              <a:gd name="connsiteX98-28161" fmla="*/ 2285163 w 3248648"/>
              <a:gd name="connsiteY98-28162" fmla="*/ 1144483 h 3496775"/>
              <a:gd name="connsiteX99-28163" fmla="*/ 2187208 w 3248648"/>
              <a:gd name="connsiteY99-28164" fmla="*/ 1396872 h 3496775"/>
              <a:gd name="connsiteX100-28165" fmla="*/ 1962055 w 3248648"/>
              <a:gd name="connsiteY100-28166" fmla="*/ 1419847 h 3496775"/>
              <a:gd name="connsiteX101-28167" fmla="*/ 1658786 w 3248648"/>
              <a:gd name="connsiteY101-28168" fmla="*/ 1452012 h 3496775"/>
              <a:gd name="connsiteX102-28169" fmla="*/ 514638 w 3248648"/>
              <a:gd name="connsiteY102-28170" fmla="*/ 1433632 h 3496775"/>
              <a:gd name="connsiteX0-28171" fmla="*/ 514638 w 3248648"/>
              <a:gd name="connsiteY0-28172" fmla="*/ 1433632 h 3496775"/>
              <a:gd name="connsiteX1-28173" fmla="*/ 514638 w 3248648"/>
              <a:gd name="connsiteY1-28174" fmla="*/ 1433632 h 3496775"/>
              <a:gd name="connsiteX2-28175" fmla="*/ 202179 w 3248648"/>
              <a:gd name="connsiteY2-28176" fmla="*/ 1603646 h 3496775"/>
              <a:gd name="connsiteX3-28177" fmla="*/ 18380 w 3248648"/>
              <a:gd name="connsiteY3-28178" fmla="*/ 1787445 h 3496775"/>
              <a:gd name="connsiteX4-28179" fmla="*/ 0 w 3248648"/>
              <a:gd name="connsiteY4-28180" fmla="*/ 2063143 h 3496775"/>
              <a:gd name="connsiteX5-28181" fmla="*/ 151635 w 3248648"/>
              <a:gd name="connsiteY5-28182" fmla="*/ 1952864 h 3496775"/>
              <a:gd name="connsiteX6-28183" fmla="*/ 188394 w 3248648"/>
              <a:gd name="connsiteY6-28184" fmla="*/ 2003409 h 3496775"/>
              <a:gd name="connsiteX7-28185" fmla="*/ 202179 w 3248648"/>
              <a:gd name="connsiteY7-28186" fmla="*/ 1856369 h 3496775"/>
              <a:gd name="connsiteX8-28187" fmla="*/ 280294 w 3248648"/>
              <a:gd name="connsiteY8-28188" fmla="*/ 2269917 h 3496775"/>
              <a:gd name="connsiteX9-28189" fmla="*/ 36760 w 3248648"/>
              <a:gd name="connsiteY9-28190" fmla="*/ 2550211 h 3496775"/>
              <a:gd name="connsiteX10-28191" fmla="*/ 45950 w 3248648"/>
              <a:gd name="connsiteY10-28192" fmla="*/ 3363521 h 3496775"/>
              <a:gd name="connsiteX11-28193" fmla="*/ 105685 w 3248648"/>
              <a:gd name="connsiteY11-28194" fmla="*/ 3326761 h 3496775"/>
              <a:gd name="connsiteX12-28195" fmla="*/ 133255 w 3248648"/>
              <a:gd name="connsiteY12-28196" fmla="*/ 3469206 h 3496775"/>
              <a:gd name="connsiteX13-28197" fmla="*/ 298674 w 3248648"/>
              <a:gd name="connsiteY13-28198" fmla="*/ 3464611 h 3496775"/>
              <a:gd name="connsiteX14-28199" fmla="*/ 353813 w 3248648"/>
              <a:gd name="connsiteY14-28200" fmla="*/ 3427851 h 3496775"/>
              <a:gd name="connsiteX15-28201" fmla="*/ 174609 w 3248648"/>
              <a:gd name="connsiteY15-28202" fmla="*/ 3276217 h 3496775"/>
              <a:gd name="connsiteX16-28203" fmla="*/ 170014 w 3248648"/>
              <a:gd name="connsiteY16-28204" fmla="*/ 2720225 h 3496775"/>
              <a:gd name="connsiteX17-28205" fmla="*/ 390573 w 3248648"/>
              <a:gd name="connsiteY17-28206" fmla="*/ 2605350 h 3496775"/>
              <a:gd name="connsiteX18-28207" fmla="*/ 298674 w 3248648"/>
              <a:gd name="connsiteY18-28208" fmla="*/ 2734010 h 3496775"/>
              <a:gd name="connsiteX19-28209" fmla="*/ 680057 w 3248648"/>
              <a:gd name="connsiteY19-28210" fmla="*/ 3294597 h 3496775"/>
              <a:gd name="connsiteX20-28211" fmla="*/ 721411 w 3248648"/>
              <a:gd name="connsiteY20-28212" fmla="*/ 3262432 h 3496775"/>
              <a:gd name="connsiteX21-28213" fmla="*/ 735196 w 3248648"/>
              <a:gd name="connsiteY21-28214" fmla="*/ 3363521 h 3496775"/>
              <a:gd name="connsiteX22-28215" fmla="*/ 928185 w 3248648"/>
              <a:gd name="connsiteY22-28216" fmla="*/ 3363521 h 3496775"/>
              <a:gd name="connsiteX23-28217" fmla="*/ 974135 w 3248648"/>
              <a:gd name="connsiteY23-28218" fmla="*/ 3331356 h 3496775"/>
              <a:gd name="connsiteX24-28219" fmla="*/ 758171 w 3248648"/>
              <a:gd name="connsiteY24-28220" fmla="*/ 3193507 h 3496775"/>
              <a:gd name="connsiteX25-28221" fmla="*/ 510043 w 3248648"/>
              <a:gd name="connsiteY25-28222" fmla="*/ 2821314 h 3496775"/>
              <a:gd name="connsiteX26-28223" fmla="*/ 519233 w 3248648"/>
              <a:gd name="connsiteY26-28224" fmla="*/ 2738605 h 3496775"/>
              <a:gd name="connsiteX27-28225" fmla="*/ 914400 w 3248648"/>
              <a:gd name="connsiteY27-28226" fmla="*/ 2334247 h 3496775"/>
              <a:gd name="connsiteX28-28227" fmla="*/ 1709331 w 3248648"/>
              <a:gd name="connsiteY28-28228" fmla="*/ 2380197 h 3496775"/>
              <a:gd name="connsiteX29-28229" fmla="*/ 1585267 w 3248648"/>
              <a:gd name="connsiteY29-28230" fmla="*/ 3248647 h 3496775"/>
              <a:gd name="connsiteX30-28231" fmla="*/ 1622026 w 3248648"/>
              <a:gd name="connsiteY30-28232" fmla="*/ 3239457 h 3496775"/>
              <a:gd name="connsiteX31-28233" fmla="*/ 1617432 w 3248648"/>
              <a:gd name="connsiteY31-28234" fmla="*/ 3386496 h 3496775"/>
              <a:gd name="connsiteX32-28235" fmla="*/ 1824205 w 3248648"/>
              <a:gd name="connsiteY32-28236" fmla="*/ 3450826 h 3496775"/>
              <a:gd name="connsiteX33-28237" fmla="*/ 1856370 w 3248648"/>
              <a:gd name="connsiteY33-28238" fmla="*/ 3391091 h 3496775"/>
              <a:gd name="connsiteX34-28239" fmla="*/ 1718521 w 3248648"/>
              <a:gd name="connsiteY34-28240" fmla="*/ 3303786 h 3496775"/>
              <a:gd name="connsiteX35-28241" fmla="*/ 1746091 w 3248648"/>
              <a:gd name="connsiteY35-28242" fmla="*/ 2908619 h 3496775"/>
              <a:gd name="connsiteX36-28243" fmla="*/ 1870155 w 3248648"/>
              <a:gd name="connsiteY36-28244" fmla="*/ 2623730 h 3496775"/>
              <a:gd name="connsiteX37-28245" fmla="*/ 1975840 w 3248648"/>
              <a:gd name="connsiteY37-28246" fmla="*/ 2844289 h 3496775"/>
              <a:gd name="connsiteX38-28247" fmla="*/ 2058549 w 3248648"/>
              <a:gd name="connsiteY38-28248" fmla="*/ 3060253 h 3496775"/>
              <a:gd name="connsiteX39-28249" fmla="*/ 2104499 w 3248648"/>
              <a:gd name="connsiteY39-28250" fmla="*/ 3358926 h 3496775"/>
              <a:gd name="connsiteX40-28251" fmla="*/ 2141259 w 3248648"/>
              <a:gd name="connsiteY40-28252" fmla="*/ 3326761 h 3496775"/>
              <a:gd name="connsiteX41-28253" fmla="*/ 2168828 w 3248648"/>
              <a:gd name="connsiteY41-28254" fmla="*/ 3496775 h 3496775"/>
              <a:gd name="connsiteX42-28255" fmla="*/ 2325058 w 3248648"/>
              <a:gd name="connsiteY42-28256" fmla="*/ 3496775 h 3496775"/>
              <a:gd name="connsiteX43-28257" fmla="*/ 2380197 w 3248648"/>
              <a:gd name="connsiteY43-28258" fmla="*/ 3455421 h 3496775"/>
              <a:gd name="connsiteX44-28259" fmla="*/ 2219373 w 3248648"/>
              <a:gd name="connsiteY44-28260" fmla="*/ 3358926 h 3496775"/>
              <a:gd name="connsiteX45-28261" fmla="*/ 2145854 w 3248648"/>
              <a:gd name="connsiteY45-28262" fmla="*/ 3087823 h 3496775"/>
              <a:gd name="connsiteX46-28263" fmla="*/ 2072334 w 3248648"/>
              <a:gd name="connsiteY46-28264" fmla="*/ 2609945 h 3496775"/>
              <a:gd name="connsiteX47-28265" fmla="*/ 2072334 w 3248648"/>
              <a:gd name="connsiteY47-28266" fmla="*/ 2357222 h 3496775"/>
              <a:gd name="connsiteX48-28267" fmla="*/ 2348033 w 3248648"/>
              <a:gd name="connsiteY48-28268" fmla="*/ 2173423 h 3496775"/>
              <a:gd name="connsiteX49-28269" fmla="*/ 2609946 w 3248648"/>
              <a:gd name="connsiteY49-28270" fmla="*/ 1787445 h 3496775"/>
              <a:gd name="connsiteX50-28271" fmla="*/ 2651301 w 3248648"/>
              <a:gd name="connsiteY50-28272" fmla="*/ 1438227 h 3496775"/>
              <a:gd name="connsiteX51-28273" fmla="*/ 2798340 w 3248648"/>
              <a:gd name="connsiteY51-28274" fmla="*/ 1387682 h 3496775"/>
              <a:gd name="connsiteX52-28275" fmla="*/ 2779960 w 3248648"/>
              <a:gd name="connsiteY52-28276" fmla="*/ 1291187 h 3496775"/>
              <a:gd name="connsiteX53-28277" fmla="*/ 2770770 w 3248648"/>
              <a:gd name="connsiteY53-28278" fmla="*/ 1231453 h 3496775"/>
              <a:gd name="connsiteX54-28279" fmla="*/ 2775365 w 3248648"/>
              <a:gd name="connsiteY54-28280" fmla="*/ 1102793 h 3496775"/>
              <a:gd name="connsiteX55-28281" fmla="*/ 2853480 w 3248648"/>
              <a:gd name="connsiteY55-28282" fmla="*/ 1185503 h 3496775"/>
              <a:gd name="connsiteX56-28283" fmla="*/ 2807530 w 3248648"/>
              <a:gd name="connsiteY56-28284" fmla="*/ 1066034 h 3496775"/>
              <a:gd name="connsiteX57-28285" fmla="*/ 2835100 w 3248648"/>
              <a:gd name="connsiteY57-28286" fmla="*/ 1020084 h 3496775"/>
              <a:gd name="connsiteX58-28287" fmla="*/ 2986734 w 3248648"/>
              <a:gd name="connsiteY58-28288" fmla="*/ 771955 h 3496775"/>
              <a:gd name="connsiteX59-28289" fmla="*/ 2729415 w 3248648"/>
              <a:gd name="connsiteY59-28290" fmla="*/ 868450 h 3496775"/>
              <a:gd name="connsiteX60-28291" fmla="*/ 3074039 w 3248648"/>
              <a:gd name="connsiteY60-28292" fmla="*/ 496257 h 3496775"/>
              <a:gd name="connsiteX61-28293" fmla="*/ 3248648 w 3248648"/>
              <a:gd name="connsiteY61-28294" fmla="*/ 27569 h 3496775"/>
              <a:gd name="connsiteX62-28295" fmla="*/ 3119988 w 3248648"/>
              <a:gd name="connsiteY62-28296" fmla="*/ 312458 h 3496775"/>
              <a:gd name="connsiteX63-28297" fmla="*/ 3074039 w 3248648"/>
              <a:gd name="connsiteY63-28298" fmla="*/ 27569 h 3496775"/>
              <a:gd name="connsiteX64-28299" fmla="*/ 3059798 w 3248648"/>
              <a:gd name="connsiteY64-28300" fmla="*/ 388642 h 3496775"/>
              <a:gd name="connsiteX65-28301" fmla="*/ 2963023 w 3248648"/>
              <a:gd name="connsiteY65-28302" fmla="*/ 482754 h 3496775"/>
              <a:gd name="connsiteX66-28303" fmla="*/ 2822963 w 3248648"/>
              <a:gd name="connsiteY66-28304" fmla="*/ 60189 h 3496775"/>
              <a:gd name="connsiteX67-28305" fmla="*/ 2887119 w 3248648"/>
              <a:gd name="connsiteY67-28306" fmla="*/ 521161 h 3496775"/>
              <a:gd name="connsiteX68-28307" fmla="*/ 2715630 w 3248648"/>
              <a:gd name="connsiteY68-28308" fmla="*/ 730601 h 3496775"/>
              <a:gd name="connsiteX69-28309" fmla="*/ 2649828 w 3248648"/>
              <a:gd name="connsiteY69-28310" fmla="*/ 620884 h 3496775"/>
              <a:gd name="connsiteX70-28311" fmla="*/ 2633832 w 3248648"/>
              <a:gd name="connsiteY70-28312" fmla="*/ 446449 h 3496775"/>
              <a:gd name="connsiteX71-28313" fmla="*/ 2586971 w 3248648"/>
              <a:gd name="connsiteY71-28314" fmla="*/ 643296 h 3496775"/>
              <a:gd name="connsiteX72-28315" fmla="*/ 2650846 w 3248648"/>
              <a:gd name="connsiteY72-28316" fmla="*/ 771218 h 3496775"/>
              <a:gd name="connsiteX73-28317" fmla="*/ 2632922 w 3248648"/>
              <a:gd name="connsiteY73-28318" fmla="*/ 854946 h 3496775"/>
              <a:gd name="connsiteX74-28319" fmla="*/ 2481287 w 3248648"/>
              <a:gd name="connsiteY74-28320" fmla="*/ 854665 h 3496775"/>
              <a:gd name="connsiteX75-28321" fmla="*/ 2393982 w 3248648"/>
              <a:gd name="connsiteY75-28322" fmla="*/ 753575 h 3496775"/>
              <a:gd name="connsiteX76-28323" fmla="*/ 2447929 w 3248648"/>
              <a:gd name="connsiteY76-28324" fmla="*/ 605344 h 3496775"/>
              <a:gd name="connsiteX77-28325" fmla="*/ 2420079 w 3248648"/>
              <a:gd name="connsiteY77-28326" fmla="*/ 458586 h 3496775"/>
              <a:gd name="connsiteX78-28327" fmla="*/ 2330389 w 3248648"/>
              <a:gd name="connsiteY78-28328" fmla="*/ 702575 h 3496775"/>
              <a:gd name="connsiteX79-28329" fmla="*/ 2045501 w 3248648"/>
              <a:gd name="connsiteY79-28330" fmla="*/ 470160 h 3496775"/>
              <a:gd name="connsiteX80-28331" fmla="*/ 2079139 w 3248648"/>
              <a:gd name="connsiteY80-28332" fmla="*/ 379171 h 3496775"/>
              <a:gd name="connsiteX81-28333" fmla="*/ 2305379 w 3248648"/>
              <a:gd name="connsiteY81-28334" fmla="*/ 238764 h 3496775"/>
              <a:gd name="connsiteX82-28335" fmla="*/ 2167863 w 3248648"/>
              <a:gd name="connsiteY82-28336" fmla="*/ 296731 h 3496775"/>
              <a:gd name="connsiteX83-28337" fmla="*/ 2035574 w 3248648"/>
              <a:gd name="connsiteY83-28338" fmla="*/ 307863 h 3496775"/>
              <a:gd name="connsiteX84-28339" fmla="*/ 2047899 w 3248648"/>
              <a:gd name="connsiteY84-28340" fmla="*/ 174099 h 3496775"/>
              <a:gd name="connsiteX85-28341" fmla="*/ 2126456 w 3248648"/>
              <a:gd name="connsiteY85-28342" fmla="*/ 0 h 3496775"/>
              <a:gd name="connsiteX86-28343" fmla="*/ 1966650 w 3248648"/>
              <a:gd name="connsiteY86-28344" fmla="*/ 257318 h 3496775"/>
              <a:gd name="connsiteX87-28345" fmla="*/ 1936870 w 3248648"/>
              <a:gd name="connsiteY87-28346" fmla="*/ 32164 h 3496775"/>
              <a:gd name="connsiteX88-28347" fmla="*/ 1901275 w 3248648"/>
              <a:gd name="connsiteY88-28348" fmla="*/ 208756 h 3496775"/>
              <a:gd name="connsiteX89-28349" fmla="*/ 1931363 w 3248648"/>
              <a:gd name="connsiteY89-28350" fmla="*/ 367315 h 3496775"/>
              <a:gd name="connsiteX90-28351" fmla="*/ 1837294 w 3248648"/>
              <a:gd name="connsiteY90-28352" fmla="*/ 288733 h 3496775"/>
              <a:gd name="connsiteX91-28353" fmla="*/ 1776782 w 3248648"/>
              <a:gd name="connsiteY91-28354" fmla="*/ 138130 h 3496775"/>
              <a:gd name="connsiteX92-28355" fmla="*/ 1812524 w 3248648"/>
              <a:gd name="connsiteY92-28356" fmla="*/ 363351 h 3496775"/>
              <a:gd name="connsiteX93-28357" fmla="*/ 2358415 w 3248648"/>
              <a:gd name="connsiteY93-28358" fmla="*/ 907420 h 3496775"/>
              <a:gd name="connsiteX94-28359" fmla="*/ 2235543 w 3248648"/>
              <a:gd name="connsiteY94-28360" fmla="*/ 830779 h 3496775"/>
              <a:gd name="connsiteX95-28361" fmla="*/ 2065635 w 3248648"/>
              <a:gd name="connsiteY95-28362" fmla="*/ 746314 h 3496775"/>
              <a:gd name="connsiteX96-28363" fmla="*/ 2108531 w 3248648"/>
              <a:gd name="connsiteY96-28364" fmla="*/ 998194 h 3496775"/>
              <a:gd name="connsiteX97-28365" fmla="*/ 2259254 w 3248648"/>
              <a:gd name="connsiteY97-28366" fmla="*/ 1067227 h 3496775"/>
              <a:gd name="connsiteX98-28367" fmla="*/ 2285163 w 3248648"/>
              <a:gd name="connsiteY98-28368" fmla="*/ 1144483 h 3496775"/>
              <a:gd name="connsiteX99-28369" fmla="*/ 2187208 w 3248648"/>
              <a:gd name="connsiteY99-28370" fmla="*/ 1396872 h 3496775"/>
              <a:gd name="connsiteX100-28371" fmla="*/ 1962055 w 3248648"/>
              <a:gd name="connsiteY100-28372" fmla="*/ 1419847 h 3496775"/>
              <a:gd name="connsiteX101-28373" fmla="*/ 1658786 w 3248648"/>
              <a:gd name="connsiteY101-28374" fmla="*/ 1452012 h 3496775"/>
              <a:gd name="connsiteX102-28375" fmla="*/ 514638 w 3248648"/>
              <a:gd name="connsiteY102-28376" fmla="*/ 1433632 h 3496775"/>
              <a:gd name="connsiteX0-28377" fmla="*/ 514638 w 3248648"/>
              <a:gd name="connsiteY0-28378" fmla="*/ 1433632 h 3496775"/>
              <a:gd name="connsiteX1-28379" fmla="*/ 514638 w 3248648"/>
              <a:gd name="connsiteY1-28380" fmla="*/ 1433632 h 3496775"/>
              <a:gd name="connsiteX2-28381" fmla="*/ 202179 w 3248648"/>
              <a:gd name="connsiteY2-28382" fmla="*/ 1603646 h 3496775"/>
              <a:gd name="connsiteX3-28383" fmla="*/ 18380 w 3248648"/>
              <a:gd name="connsiteY3-28384" fmla="*/ 1787445 h 3496775"/>
              <a:gd name="connsiteX4-28385" fmla="*/ 0 w 3248648"/>
              <a:gd name="connsiteY4-28386" fmla="*/ 2063143 h 3496775"/>
              <a:gd name="connsiteX5-28387" fmla="*/ 151635 w 3248648"/>
              <a:gd name="connsiteY5-28388" fmla="*/ 1952864 h 3496775"/>
              <a:gd name="connsiteX6-28389" fmla="*/ 188394 w 3248648"/>
              <a:gd name="connsiteY6-28390" fmla="*/ 2003409 h 3496775"/>
              <a:gd name="connsiteX7-28391" fmla="*/ 202179 w 3248648"/>
              <a:gd name="connsiteY7-28392" fmla="*/ 1856369 h 3496775"/>
              <a:gd name="connsiteX8-28393" fmla="*/ 280294 w 3248648"/>
              <a:gd name="connsiteY8-28394" fmla="*/ 2269917 h 3496775"/>
              <a:gd name="connsiteX9-28395" fmla="*/ 36760 w 3248648"/>
              <a:gd name="connsiteY9-28396" fmla="*/ 2550211 h 3496775"/>
              <a:gd name="connsiteX10-28397" fmla="*/ 45950 w 3248648"/>
              <a:gd name="connsiteY10-28398" fmla="*/ 3363521 h 3496775"/>
              <a:gd name="connsiteX11-28399" fmla="*/ 105685 w 3248648"/>
              <a:gd name="connsiteY11-28400" fmla="*/ 3326761 h 3496775"/>
              <a:gd name="connsiteX12-28401" fmla="*/ 133255 w 3248648"/>
              <a:gd name="connsiteY12-28402" fmla="*/ 3469206 h 3496775"/>
              <a:gd name="connsiteX13-28403" fmla="*/ 298674 w 3248648"/>
              <a:gd name="connsiteY13-28404" fmla="*/ 3464611 h 3496775"/>
              <a:gd name="connsiteX14-28405" fmla="*/ 353813 w 3248648"/>
              <a:gd name="connsiteY14-28406" fmla="*/ 3427851 h 3496775"/>
              <a:gd name="connsiteX15-28407" fmla="*/ 174609 w 3248648"/>
              <a:gd name="connsiteY15-28408" fmla="*/ 3276217 h 3496775"/>
              <a:gd name="connsiteX16-28409" fmla="*/ 170014 w 3248648"/>
              <a:gd name="connsiteY16-28410" fmla="*/ 2720225 h 3496775"/>
              <a:gd name="connsiteX17-28411" fmla="*/ 390573 w 3248648"/>
              <a:gd name="connsiteY17-28412" fmla="*/ 2605350 h 3496775"/>
              <a:gd name="connsiteX18-28413" fmla="*/ 298674 w 3248648"/>
              <a:gd name="connsiteY18-28414" fmla="*/ 2734010 h 3496775"/>
              <a:gd name="connsiteX19-28415" fmla="*/ 680057 w 3248648"/>
              <a:gd name="connsiteY19-28416" fmla="*/ 3294597 h 3496775"/>
              <a:gd name="connsiteX20-28417" fmla="*/ 721411 w 3248648"/>
              <a:gd name="connsiteY20-28418" fmla="*/ 3262432 h 3496775"/>
              <a:gd name="connsiteX21-28419" fmla="*/ 735196 w 3248648"/>
              <a:gd name="connsiteY21-28420" fmla="*/ 3363521 h 3496775"/>
              <a:gd name="connsiteX22-28421" fmla="*/ 928185 w 3248648"/>
              <a:gd name="connsiteY22-28422" fmla="*/ 3363521 h 3496775"/>
              <a:gd name="connsiteX23-28423" fmla="*/ 974135 w 3248648"/>
              <a:gd name="connsiteY23-28424" fmla="*/ 3331356 h 3496775"/>
              <a:gd name="connsiteX24-28425" fmla="*/ 758171 w 3248648"/>
              <a:gd name="connsiteY24-28426" fmla="*/ 3193507 h 3496775"/>
              <a:gd name="connsiteX25-28427" fmla="*/ 510043 w 3248648"/>
              <a:gd name="connsiteY25-28428" fmla="*/ 2821314 h 3496775"/>
              <a:gd name="connsiteX26-28429" fmla="*/ 519233 w 3248648"/>
              <a:gd name="connsiteY26-28430" fmla="*/ 2738605 h 3496775"/>
              <a:gd name="connsiteX27-28431" fmla="*/ 914400 w 3248648"/>
              <a:gd name="connsiteY27-28432" fmla="*/ 2334247 h 3496775"/>
              <a:gd name="connsiteX28-28433" fmla="*/ 1709331 w 3248648"/>
              <a:gd name="connsiteY28-28434" fmla="*/ 2380197 h 3496775"/>
              <a:gd name="connsiteX29-28435" fmla="*/ 1585267 w 3248648"/>
              <a:gd name="connsiteY29-28436" fmla="*/ 3248647 h 3496775"/>
              <a:gd name="connsiteX30-28437" fmla="*/ 1622026 w 3248648"/>
              <a:gd name="connsiteY30-28438" fmla="*/ 3239457 h 3496775"/>
              <a:gd name="connsiteX31-28439" fmla="*/ 1617432 w 3248648"/>
              <a:gd name="connsiteY31-28440" fmla="*/ 3386496 h 3496775"/>
              <a:gd name="connsiteX32-28441" fmla="*/ 1824205 w 3248648"/>
              <a:gd name="connsiteY32-28442" fmla="*/ 3450826 h 3496775"/>
              <a:gd name="connsiteX33-28443" fmla="*/ 1856370 w 3248648"/>
              <a:gd name="connsiteY33-28444" fmla="*/ 3391091 h 3496775"/>
              <a:gd name="connsiteX34-28445" fmla="*/ 1718521 w 3248648"/>
              <a:gd name="connsiteY34-28446" fmla="*/ 3303786 h 3496775"/>
              <a:gd name="connsiteX35-28447" fmla="*/ 1746091 w 3248648"/>
              <a:gd name="connsiteY35-28448" fmla="*/ 2908619 h 3496775"/>
              <a:gd name="connsiteX36-28449" fmla="*/ 1870155 w 3248648"/>
              <a:gd name="connsiteY36-28450" fmla="*/ 2623730 h 3496775"/>
              <a:gd name="connsiteX37-28451" fmla="*/ 1975840 w 3248648"/>
              <a:gd name="connsiteY37-28452" fmla="*/ 2844289 h 3496775"/>
              <a:gd name="connsiteX38-28453" fmla="*/ 2058549 w 3248648"/>
              <a:gd name="connsiteY38-28454" fmla="*/ 3060253 h 3496775"/>
              <a:gd name="connsiteX39-28455" fmla="*/ 2104499 w 3248648"/>
              <a:gd name="connsiteY39-28456" fmla="*/ 3358926 h 3496775"/>
              <a:gd name="connsiteX40-28457" fmla="*/ 2141259 w 3248648"/>
              <a:gd name="connsiteY40-28458" fmla="*/ 3326761 h 3496775"/>
              <a:gd name="connsiteX41-28459" fmla="*/ 2168828 w 3248648"/>
              <a:gd name="connsiteY41-28460" fmla="*/ 3496775 h 3496775"/>
              <a:gd name="connsiteX42-28461" fmla="*/ 2325058 w 3248648"/>
              <a:gd name="connsiteY42-28462" fmla="*/ 3496775 h 3496775"/>
              <a:gd name="connsiteX43-28463" fmla="*/ 2380197 w 3248648"/>
              <a:gd name="connsiteY43-28464" fmla="*/ 3455421 h 3496775"/>
              <a:gd name="connsiteX44-28465" fmla="*/ 2219373 w 3248648"/>
              <a:gd name="connsiteY44-28466" fmla="*/ 3358926 h 3496775"/>
              <a:gd name="connsiteX45-28467" fmla="*/ 2145854 w 3248648"/>
              <a:gd name="connsiteY45-28468" fmla="*/ 3087823 h 3496775"/>
              <a:gd name="connsiteX46-28469" fmla="*/ 2072334 w 3248648"/>
              <a:gd name="connsiteY46-28470" fmla="*/ 2609945 h 3496775"/>
              <a:gd name="connsiteX47-28471" fmla="*/ 2072334 w 3248648"/>
              <a:gd name="connsiteY47-28472" fmla="*/ 2357222 h 3496775"/>
              <a:gd name="connsiteX48-28473" fmla="*/ 2348033 w 3248648"/>
              <a:gd name="connsiteY48-28474" fmla="*/ 2173423 h 3496775"/>
              <a:gd name="connsiteX49-28475" fmla="*/ 2609946 w 3248648"/>
              <a:gd name="connsiteY49-28476" fmla="*/ 1787445 h 3496775"/>
              <a:gd name="connsiteX50-28477" fmla="*/ 2651301 w 3248648"/>
              <a:gd name="connsiteY50-28478" fmla="*/ 1438227 h 3496775"/>
              <a:gd name="connsiteX51-28479" fmla="*/ 2798340 w 3248648"/>
              <a:gd name="connsiteY51-28480" fmla="*/ 1387682 h 3496775"/>
              <a:gd name="connsiteX52-28481" fmla="*/ 2779960 w 3248648"/>
              <a:gd name="connsiteY52-28482" fmla="*/ 1291187 h 3496775"/>
              <a:gd name="connsiteX53-28483" fmla="*/ 2770770 w 3248648"/>
              <a:gd name="connsiteY53-28484" fmla="*/ 1231453 h 3496775"/>
              <a:gd name="connsiteX54-28485" fmla="*/ 2775365 w 3248648"/>
              <a:gd name="connsiteY54-28486" fmla="*/ 1102793 h 3496775"/>
              <a:gd name="connsiteX55-28487" fmla="*/ 2853480 w 3248648"/>
              <a:gd name="connsiteY55-28488" fmla="*/ 1185503 h 3496775"/>
              <a:gd name="connsiteX56-28489" fmla="*/ 2807530 w 3248648"/>
              <a:gd name="connsiteY56-28490" fmla="*/ 1066034 h 3496775"/>
              <a:gd name="connsiteX57-28491" fmla="*/ 2835100 w 3248648"/>
              <a:gd name="connsiteY57-28492" fmla="*/ 1020084 h 3496775"/>
              <a:gd name="connsiteX58-28493" fmla="*/ 2986734 w 3248648"/>
              <a:gd name="connsiteY58-28494" fmla="*/ 771955 h 3496775"/>
              <a:gd name="connsiteX59-28495" fmla="*/ 2729415 w 3248648"/>
              <a:gd name="connsiteY59-28496" fmla="*/ 868450 h 3496775"/>
              <a:gd name="connsiteX60-28497" fmla="*/ 3074039 w 3248648"/>
              <a:gd name="connsiteY60-28498" fmla="*/ 496257 h 3496775"/>
              <a:gd name="connsiteX61-28499" fmla="*/ 3248648 w 3248648"/>
              <a:gd name="connsiteY61-28500" fmla="*/ 27569 h 3496775"/>
              <a:gd name="connsiteX62-28501" fmla="*/ 3119988 w 3248648"/>
              <a:gd name="connsiteY62-28502" fmla="*/ 312458 h 3496775"/>
              <a:gd name="connsiteX63-28503" fmla="*/ 3074039 w 3248648"/>
              <a:gd name="connsiteY63-28504" fmla="*/ 27569 h 3496775"/>
              <a:gd name="connsiteX64-28505" fmla="*/ 3059798 w 3248648"/>
              <a:gd name="connsiteY64-28506" fmla="*/ 388642 h 3496775"/>
              <a:gd name="connsiteX65-28507" fmla="*/ 2963023 w 3248648"/>
              <a:gd name="connsiteY65-28508" fmla="*/ 482754 h 3496775"/>
              <a:gd name="connsiteX66-28509" fmla="*/ 2822963 w 3248648"/>
              <a:gd name="connsiteY66-28510" fmla="*/ 60189 h 3496775"/>
              <a:gd name="connsiteX67-28511" fmla="*/ 2887119 w 3248648"/>
              <a:gd name="connsiteY67-28512" fmla="*/ 521161 h 3496775"/>
              <a:gd name="connsiteX68-28513" fmla="*/ 2715630 w 3248648"/>
              <a:gd name="connsiteY68-28514" fmla="*/ 730601 h 3496775"/>
              <a:gd name="connsiteX69-28515" fmla="*/ 2649828 w 3248648"/>
              <a:gd name="connsiteY69-28516" fmla="*/ 620884 h 3496775"/>
              <a:gd name="connsiteX70-28517" fmla="*/ 2633832 w 3248648"/>
              <a:gd name="connsiteY70-28518" fmla="*/ 446449 h 3496775"/>
              <a:gd name="connsiteX71-28519" fmla="*/ 2586971 w 3248648"/>
              <a:gd name="connsiteY71-28520" fmla="*/ 643296 h 3496775"/>
              <a:gd name="connsiteX72-28521" fmla="*/ 2650846 w 3248648"/>
              <a:gd name="connsiteY72-28522" fmla="*/ 771218 h 3496775"/>
              <a:gd name="connsiteX73-28523" fmla="*/ 2632922 w 3248648"/>
              <a:gd name="connsiteY73-28524" fmla="*/ 854946 h 3496775"/>
              <a:gd name="connsiteX74-28525" fmla="*/ 2481287 w 3248648"/>
              <a:gd name="connsiteY74-28526" fmla="*/ 854665 h 3496775"/>
              <a:gd name="connsiteX75-28527" fmla="*/ 2393982 w 3248648"/>
              <a:gd name="connsiteY75-28528" fmla="*/ 753575 h 3496775"/>
              <a:gd name="connsiteX76-28529" fmla="*/ 2447929 w 3248648"/>
              <a:gd name="connsiteY76-28530" fmla="*/ 605344 h 3496775"/>
              <a:gd name="connsiteX77-28531" fmla="*/ 2420079 w 3248648"/>
              <a:gd name="connsiteY77-28532" fmla="*/ 458586 h 3496775"/>
              <a:gd name="connsiteX78-28533" fmla="*/ 2330389 w 3248648"/>
              <a:gd name="connsiteY78-28534" fmla="*/ 702575 h 3496775"/>
              <a:gd name="connsiteX79-28535" fmla="*/ 2045501 w 3248648"/>
              <a:gd name="connsiteY79-28536" fmla="*/ 470160 h 3496775"/>
              <a:gd name="connsiteX80-28537" fmla="*/ 2079139 w 3248648"/>
              <a:gd name="connsiteY80-28538" fmla="*/ 379171 h 3496775"/>
              <a:gd name="connsiteX81-28539" fmla="*/ 2305379 w 3248648"/>
              <a:gd name="connsiteY81-28540" fmla="*/ 238764 h 3496775"/>
              <a:gd name="connsiteX82-28541" fmla="*/ 2167863 w 3248648"/>
              <a:gd name="connsiteY82-28542" fmla="*/ 296731 h 3496775"/>
              <a:gd name="connsiteX83-28543" fmla="*/ 2035574 w 3248648"/>
              <a:gd name="connsiteY83-28544" fmla="*/ 307863 h 3496775"/>
              <a:gd name="connsiteX84-28545" fmla="*/ 2047899 w 3248648"/>
              <a:gd name="connsiteY84-28546" fmla="*/ 174099 h 3496775"/>
              <a:gd name="connsiteX85-28547" fmla="*/ 2126456 w 3248648"/>
              <a:gd name="connsiteY85-28548" fmla="*/ 0 h 3496775"/>
              <a:gd name="connsiteX86-28549" fmla="*/ 1966650 w 3248648"/>
              <a:gd name="connsiteY86-28550" fmla="*/ 257318 h 3496775"/>
              <a:gd name="connsiteX87-28551" fmla="*/ 1936870 w 3248648"/>
              <a:gd name="connsiteY87-28552" fmla="*/ 32164 h 3496775"/>
              <a:gd name="connsiteX88-28553" fmla="*/ 1901275 w 3248648"/>
              <a:gd name="connsiteY88-28554" fmla="*/ 208756 h 3496775"/>
              <a:gd name="connsiteX89-28555" fmla="*/ 1931363 w 3248648"/>
              <a:gd name="connsiteY89-28556" fmla="*/ 367315 h 3496775"/>
              <a:gd name="connsiteX90-28557" fmla="*/ 1837294 w 3248648"/>
              <a:gd name="connsiteY90-28558" fmla="*/ 288733 h 3496775"/>
              <a:gd name="connsiteX91-28559" fmla="*/ 1776782 w 3248648"/>
              <a:gd name="connsiteY91-28560" fmla="*/ 138130 h 3496775"/>
              <a:gd name="connsiteX92-28561" fmla="*/ 1812524 w 3248648"/>
              <a:gd name="connsiteY92-28562" fmla="*/ 363351 h 3496775"/>
              <a:gd name="connsiteX93-28563" fmla="*/ 2358415 w 3248648"/>
              <a:gd name="connsiteY93-28564" fmla="*/ 907420 h 3496775"/>
              <a:gd name="connsiteX94-28565" fmla="*/ 2235543 w 3248648"/>
              <a:gd name="connsiteY94-28566" fmla="*/ 830779 h 3496775"/>
              <a:gd name="connsiteX95-28567" fmla="*/ 2065635 w 3248648"/>
              <a:gd name="connsiteY95-28568" fmla="*/ 746314 h 3496775"/>
              <a:gd name="connsiteX96-28569" fmla="*/ 2108531 w 3248648"/>
              <a:gd name="connsiteY96-28570" fmla="*/ 998194 h 3496775"/>
              <a:gd name="connsiteX97-28571" fmla="*/ 2259254 w 3248648"/>
              <a:gd name="connsiteY97-28572" fmla="*/ 1067227 h 3496775"/>
              <a:gd name="connsiteX98-28573" fmla="*/ 2285163 w 3248648"/>
              <a:gd name="connsiteY98-28574" fmla="*/ 1144483 h 3496775"/>
              <a:gd name="connsiteX99-28575" fmla="*/ 2187208 w 3248648"/>
              <a:gd name="connsiteY99-28576" fmla="*/ 1396872 h 3496775"/>
              <a:gd name="connsiteX100-28577" fmla="*/ 1962055 w 3248648"/>
              <a:gd name="connsiteY100-28578" fmla="*/ 1419847 h 3496775"/>
              <a:gd name="connsiteX101-28579" fmla="*/ 1658786 w 3248648"/>
              <a:gd name="connsiteY101-28580" fmla="*/ 1452012 h 3496775"/>
              <a:gd name="connsiteX102-28581" fmla="*/ 514638 w 3248648"/>
              <a:gd name="connsiteY102-28582" fmla="*/ 1433632 h 3496775"/>
              <a:gd name="connsiteX0-28583" fmla="*/ 514638 w 3248648"/>
              <a:gd name="connsiteY0-28584" fmla="*/ 1433632 h 3496775"/>
              <a:gd name="connsiteX1-28585" fmla="*/ 514638 w 3248648"/>
              <a:gd name="connsiteY1-28586" fmla="*/ 1433632 h 3496775"/>
              <a:gd name="connsiteX2-28587" fmla="*/ 202179 w 3248648"/>
              <a:gd name="connsiteY2-28588" fmla="*/ 1603646 h 3496775"/>
              <a:gd name="connsiteX3-28589" fmla="*/ 18380 w 3248648"/>
              <a:gd name="connsiteY3-28590" fmla="*/ 1787445 h 3496775"/>
              <a:gd name="connsiteX4-28591" fmla="*/ 0 w 3248648"/>
              <a:gd name="connsiteY4-28592" fmla="*/ 2063143 h 3496775"/>
              <a:gd name="connsiteX5-28593" fmla="*/ 151635 w 3248648"/>
              <a:gd name="connsiteY5-28594" fmla="*/ 1952864 h 3496775"/>
              <a:gd name="connsiteX6-28595" fmla="*/ 188394 w 3248648"/>
              <a:gd name="connsiteY6-28596" fmla="*/ 2003409 h 3496775"/>
              <a:gd name="connsiteX7-28597" fmla="*/ 202179 w 3248648"/>
              <a:gd name="connsiteY7-28598" fmla="*/ 1856369 h 3496775"/>
              <a:gd name="connsiteX8-28599" fmla="*/ 280294 w 3248648"/>
              <a:gd name="connsiteY8-28600" fmla="*/ 2269917 h 3496775"/>
              <a:gd name="connsiteX9-28601" fmla="*/ 36760 w 3248648"/>
              <a:gd name="connsiteY9-28602" fmla="*/ 2550211 h 3496775"/>
              <a:gd name="connsiteX10-28603" fmla="*/ 45950 w 3248648"/>
              <a:gd name="connsiteY10-28604" fmla="*/ 3363521 h 3496775"/>
              <a:gd name="connsiteX11-28605" fmla="*/ 105685 w 3248648"/>
              <a:gd name="connsiteY11-28606" fmla="*/ 3326761 h 3496775"/>
              <a:gd name="connsiteX12-28607" fmla="*/ 133255 w 3248648"/>
              <a:gd name="connsiteY12-28608" fmla="*/ 3469206 h 3496775"/>
              <a:gd name="connsiteX13-28609" fmla="*/ 298674 w 3248648"/>
              <a:gd name="connsiteY13-28610" fmla="*/ 3464611 h 3496775"/>
              <a:gd name="connsiteX14-28611" fmla="*/ 353813 w 3248648"/>
              <a:gd name="connsiteY14-28612" fmla="*/ 3427851 h 3496775"/>
              <a:gd name="connsiteX15-28613" fmla="*/ 174609 w 3248648"/>
              <a:gd name="connsiteY15-28614" fmla="*/ 3276217 h 3496775"/>
              <a:gd name="connsiteX16-28615" fmla="*/ 170014 w 3248648"/>
              <a:gd name="connsiteY16-28616" fmla="*/ 2720225 h 3496775"/>
              <a:gd name="connsiteX17-28617" fmla="*/ 390573 w 3248648"/>
              <a:gd name="connsiteY17-28618" fmla="*/ 2605350 h 3496775"/>
              <a:gd name="connsiteX18-28619" fmla="*/ 298674 w 3248648"/>
              <a:gd name="connsiteY18-28620" fmla="*/ 2734010 h 3496775"/>
              <a:gd name="connsiteX19-28621" fmla="*/ 680057 w 3248648"/>
              <a:gd name="connsiteY19-28622" fmla="*/ 3294597 h 3496775"/>
              <a:gd name="connsiteX20-28623" fmla="*/ 721411 w 3248648"/>
              <a:gd name="connsiteY20-28624" fmla="*/ 3262432 h 3496775"/>
              <a:gd name="connsiteX21-28625" fmla="*/ 735196 w 3248648"/>
              <a:gd name="connsiteY21-28626" fmla="*/ 3363521 h 3496775"/>
              <a:gd name="connsiteX22-28627" fmla="*/ 928185 w 3248648"/>
              <a:gd name="connsiteY22-28628" fmla="*/ 3363521 h 3496775"/>
              <a:gd name="connsiteX23-28629" fmla="*/ 974135 w 3248648"/>
              <a:gd name="connsiteY23-28630" fmla="*/ 3331356 h 3496775"/>
              <a:gd name="connsiteX24-28631" fmla="*/ 758171 w 3248648"/>
              <a:gd name="connsiteY24-28632" fmla="*/ 3193507 h 3496775"/>
              <a:gd name="connsiteX25-28633" fmla="*/ 510043 w 3248648"/>
              <a:gd name="connsiteY25-28634" fmla="*/ 2821314 h 3496775"/>
              <a:gd name="connsiteX26-28635" fmla="*/ 519233 w 3248648"/>
              <a:gd name="connsiteY26-28636" fmla="*/ 2738605 h 3496775"/>
              <a:gd name="connsiteX27-28637" fmla="*/ 914400 w 3248648"/>
              <a:gd name="connsiteY27-28638" fmla="*/ 2334247 h 3496775"/>
              <a:gd name="connsiteX28-28639" fmla="*/ 1709331 w 3248648"/>
              <a:gd name="connsiteY28-28640" fmla="*/ 2380197 h 3496775"/>
              <a:gd name="connsiteX29-28641" fmla="*/ 1585267 w 3248648"/>
              <a:gd name="connsiteY29-28642" fmla="*/ 3248647 h 3496775"/>
              <a:gd name="connsiteX30-28643" fmla="*/ 1622026 w 3248648"/>
              <a:gd name="connsiteY30-28644" fmla="*/ 3239457 h 3496775"/>
              <a:gd name="connsiteX31-28645" fmla="*/ 1617432 w 3248648"/>
              <a:gd name="connsiteY31-28646" fmla="*/ 3386496 h 3496775"/>
              <a:gd name="connsiteX32-28647" fmla="*/ 1824205 w 3248648"/>
              <a:gd name="connsiteY32-28648" fmla="*/ 3450826 h 3496775"/>
              <a:gd name="connsiteX33-28649" fmla="*/ 1856370 w 3248648"/>
              <a:gd name="connsiteY33-28650" fmla="*/ 3391091 h 3496775"/>
              <a:gd name="connsiteX34-28651" fmla="*/ 1718521 w 3248648"/>
              <a:gd name="connsiteY34-28652" fmla="*/ 3303786 h 3496775"/>
              <a:gd name="connsiteX35-28653" fmla="*/ 1746091 w 3248648"/>
              <a:gd name="connsiteY35-28654" fmla="*/ 2908619 h 3496775"/>
              <a:gd name="connsiteX36-28655" fmla="*/ 1870155 w 3248648"/>
              <a:gd name="connsiteY36-28656" fmla="*/ 2623730 h 3496775"/>
              <a:gd name="connsiteX37-28657" fmla="*/ 1975840 w 3248648"/>
              <a:gd name="connsiteY37-28658" fmla="*/ 2844289 h 3496775"/>
              <a:gd name="connsiteX38-28659" fmla="*/ 2058549 w 3248648"/>
              <a:gd name="connsiteY38-28660" fmla="*/ 3060253 h 3496775"/>
              <a:gd name="connsiteX39-28661" fmla="*/ 2104499 w 3248648"/>
              <a:gd name="connsiteY39-28662" fmla="*/ 3358926 h 3496775"/>
              <a:gd name="connsiteX40-28663" fmla="*/ 2141259 w 3248648"/>
              <a:gd name="connsiteY40-28664" fmla="*/ 3326761 h 3496775"/>
              <a:gd name="connsiteX41-28665" fmla="*/ 2168828 w 3248648"/>
              <a:gd name="connsiteY41-28666" fmla="*/ 3496775 h 3496775"/>
              <a:gd name="connsiteX42-28667" fmla="*/ 2325058 w 3248648"/>
              <a:gd name="connsiteY42-28668" fmla="*/ 3496775 h 3496775"/>
              <a:gd name="connsiteX43-28669" fmla="*/ 2380197 w 3248648"/>
              <a:gd name="connsiteY43-28670" fmla="*/ 3455421 h 3496775"/>
              <a:gd name="connsiteX44-28671" fmla="*/ 2219373 w 3248648"/>
              <a:gd name="connsiteY44-28672" fmla="*/ 3358926 h 3496775"/>
              <a:gd name="connsiteX45-28673" fmla="*/ 2145854 w 3248648"/>
              <a:gd name="connsiteY45-28674" fmla="*/ 3087823 h 3496775"/>
              <a:gd name="connsiteX46-28675" fmla="*/ 2072334 w 3248648"/>
              <a:gd name="connsiteY46-28676" fmla="*/ 2609945 h 3496775"/>
              <a:gd name="connsiteX47-28677" fmla="*/ 2072334 w 3248648"/>
              <a:gd name="connsiteY47-28678" fmla="*/ 2357222 h 3496775"/>
              <a:gd name="connsiteX48-28679" fmla="*/ 2348033 w 3248648"/>
              <a:gd name="connsiteY48-28680" fmla="*/ 2173423 h 3496775"/>
              <a:gd name="connsiteX49-28681" fmla="*/ 2609946 w 3248648"/>
              <a:gd name="connsiteY49-28682" fmla="*/ 1787445 h 3496775"/>
              <a:gd name="connsiteX50-28683" fmla="*/ 2651301 w 3248648"/>
              <a:gd name="connsiteY50-28684" fmla="*/ 1438227 h 3496775"/>
              <a:gd name="connsiteX51-28685" fmla="*/ 2798340 w 3248648"/>
              <a:gd name="connsiteY51-28686" fmla="*/ 1387682 h 3496775"/>
              <a:gd name="connsiteX52-28687" fmla="*/ 2779960 w 3248648"/>
              <a:gd name="connsiteY52-28688" fmla="*/ 1291187 h 3496775"/>
              <a:gd name="connsiteX53-28689" fmla="*/ 2770770 w 3248648"/>
              <a:gd name="connsiteY53-28690" fmla="*/ 1231453 h 3496775"/>
              <a:gd name="connsiteX54-28691" fmla="*/ 2775365 w 3248648"/>
              <a:gd name="connsiteY54-28692" fmla="*/ 1102793 h 3496775"/>
              <a:gd name="connsiteX55-28693" fmla="*/ 2853480 w 3248648"/>
              <a:gd name="connsiteY55-28694" fmla="*/ 1185503 h 3496775"/>
              <a:gd name="connsiteX56-28695" fmla="*/ 2807530 w 3248648"/>
              <a:gd name="connsiteY56-28696" fmla="*/ 1066034 h 3496775"/>
              <a:gd name="connsiteX57-28697" fmla="*/ 2835100 w 3248648"/>
              <a:gd name="connsiteY57-28698" fmla="*/ 1020084 h 3496775"/>
              <a:gd name="connsiteX58-28699" fmla="*/ 2986734 w 3248648"/>
              <a:gd name="connsiteY58-28700" fmla="*/ 771955 h 3496775"/>
              <a:gd name="connsiteX59-28701" fmla="*/ 2729415 w 3248648"/>
              <a:gd name="connsiteY59-28702" fmla="*/ 868450 h 3496775"/>
              <a:gd name="connsiteX60-28703" fmla="*/ 3074039 w 3248648"/>
              <a:gd name="connsiteY60-28704" fmla="*/ 496257 h 3496775"/>
              <a:gd name="connsiteX61-28705" fmla="*/ 3248648 w 3248648"/>
              <a:gd name="connsiteY61-28706" fmla="*/ 27569 h 3496775"/>
              <a:gd name="connsiteX62-28707" fmla="*/ 3119988 w 3248648"/>
              <a:gd name="connsiteY62-28708" fmla="*/ 312458 h 3496775"/>
              <a:gd name="connsiteX63-28709" fmla="*/ 3079371 w 3248648"/>
              <a:gd name="connsiteY63-28710" fmla="*/ 38232 h 3496775"/>
              <a:gd name="connsiteX64-28711" fmla="*/ 3059798 w 3248648"/>
              <a:gd name="connsiteY64-28712" fmla="*/ 388642 h 3496775"/>
              <a:gd name="connsiteX65-28713" fmla="*/ 2963023 w 3248648"/>
              <a:gd name="connsiteY65-28714" fmla="*/ 482754 h 3496775"/>
              <a:gd name="connsiteX66-28715" fmla="*/ 2822963 w 3248648"/>
              <a:gd name="connsiteY66-28716" fmla="*/ 60189 h 3496775"/>
              <a:gd name="connsiteX67-28717" fmla="*/ 2887119 w 3248648"/>
              <a:gd name="connsiteY67-28718" fmla="*/ 521161 h 3496775"/>
              <a:gd name="connsiteX68-28719" fmla="*/ 2715630 w 3248648"/>
              <a:gd name="connsiteY68-28720" fmla="*/ 730601 h 3496775"/>
              <a:gd name="connsiteX69-28721" fmla="*/ 2649828 w 3248648"/>
              <a:gd name="connsiteY69-28722" fmla="*/ 620884 h 3496775"/>
              <a:gd name="connsiteX70-28723" fmla="*/ 2633832 w 3248648"/>
              <a:gd name="connsiteY70-28724" fmla="*/ 446449 h 3496775"/>
              <a:gd name="connsiteX71-28725" fmla="*/ 2586971 w 3248648"/>
              <a:gd name="connsiteY71-28726" fmla="*/ 643296 h 3496775"/>
              <a:gd name="connsiteX72-28727" fmla="*/ 2650846 w 3248648"/>
              <a:gd name="connsiteY72-28728" fmla="*/ 771218 h 3496775"/>
              <a:gd name="connsiteX73-28729" fmla="*/ 2632922 w 3248648"/>
              <a:gd name="connsiteY73-28730" fmla="*/ 854946 h 3496775"/>
              <a:gd name="connsiteX74-28731" fmla="*/ 2481287 w 3248648"/>
              <a:gd name="connsiteY74-28732" fmla="*/ 854665 h 3496775"/>
              <a:gd name="connsiteX75-28733" fmla="*/ 2393982 w 3248648"/>
              <a:gd name="connsiteY75-28734" fmla="*/ 753575 h 3496775"/>
              <a:gd name="connsiteX76-28735" fmla="*/ 2447929 w 3248648"/>
              <a:gd name="connsiteY76-28736" fmla="*/ 605344 h 3496775"/>
              <a:gd name="connsiteX77-28737" fmla="*/ 2420079 w 3248648"/>
              <a:gd name="connsiteY77-28738" fmla="*/ 458586 h 3496775"/>
              <a:gd name="connsiteX78-28739" fmla="*/ 2330389 w 3248648"/>
              <a:gd name="connsiteY78-28740" fmla="*/ 702575 h 3496775"/>
              <a:gd name="connsiteX79-28741" fmla="*/ 2045501 w 3248648"/>
              <a:gd name="connsiteY79-28742" fmla="*/ 470160 h 3496775"/>
              <a:gd name="connsiteX80-28743" fmla="*/ 2079139 w 3248648"/>
              <a:gd name="connsiteY80-28744" fmla="*/ 379171 h 3496775"/>
              <a:gd name="connsiteX81-28745" fmla="*/ 2305379 w 3248648"/>
              <a:gd name="connsiteY81-28746" fmla="*/ 238764 h 3496775"/>
              <a:gd name="connsiteX82-28747" fmla="*/ 2167863 w 3248648"/>
              <a:gd name="connsiteY82-28748" fmla="*/ 296731 h 3496775"/>
              <a:gd name="connsiteX83-28749" fmla="*/ 2035574 w 3248648"/>
              <a:gd name="connsiteY83-28750" fmla="*/ 307863 h 3496775"/>
              <a:gd name="connsiteX84-28751" fmla="*/ 2047899 w 3248648"/>
              <a:gd name="connsiteY84-28752" fmla="*/ 174099 h 3496775"/>
              <a:gd name="connsiteX85-28753" fmla="*/ 2126456 w 3248648"/>
              <a:gd name="connsiteY85-28754" fmla="*/ 0 h 3496775"/>
              <a:gd name="connsiteX86-28755" fmla="*/ 1966650 w 3248648"/>
              <a:gd name="connsiteY86-28756" fmla="*/ 257318 h 3496775"/>
              <a:gd name="connsiteX87-28757" fmla="*/ 1936870 w 3248648"/>
              <a:gd name="connsiteY87-28758" fmla="*/ 32164 h 3496775"/>
              <a:gd name="connsiteX88-28759" fmla="*/ 1901275 w 3248648"/>
              <a:gd name="connsiteY88-28760" fmla="*/ 208756 h 3496775"/>
              <a:gd name="connsiteX89-28761" fmla="*/ 1931363 w 3248648"/>
              <a:gd name="connsiteY89-28762" fmla="*/ 367315 h 3496775"/>
              <a:gd name="connsiteX90-28763" fmla="*/ 1837294 w 3248648"/>
              <a:gd name="connsiteY90-28764" fmla="*/ 288733 h 3496775"/>
              <a:gd name="connsiteX91-28765" fmla="*/ 1776782 w 3248648"/>
              <a:gd name="connsiteY91-28766" fmla="*/ 138130 h 3496775"/>
              <a:gd name="connsiteX92-28767" fmla="*/ 1812524 w 3248648"/>
              <a:gd name="connsiteY92-28768" fmla="*/ 363351 h 3496775"/>
              <a:gd name="connsiteX93-28769" fmla="*/ 2358415 w 3248648"/>
              <a:gd name="connsiteY93-28770" fmla="*/ 907420 h 3496775"/>
              <a:gd name="connsiteX94-28771" fmla="*/ 2235543 w 3248648"/>
              <a:gd name="connsiteY94-28772" fmla="*/ 830779 h 3496775"/>
              <a:gd name="connsiteX95-28773" fmla="*/ 2065635 w 3248648"/>
              <a:gd name="connsiteY95-28774" fmla="*/ 746314 h 3496775"/>
              <a:gd name="connsiteX96-28775" fmla="*/ 2108531 w 3248648"/>
              <a:gd name="connsiteY96-28776" fmla="*/ 998194 h 3496775"/>
              <a:gd name="connsiteX97-28777" fmla="*/ 2259254 w 3248648"/>
              <a:gd name="connsiteY97-28778" fmla="*/ 1067227 h 3496775"/>
              <a:gd name="connsiteX98-28779" fmla="*/ 2285163 w 3248648"/>
              <a:gd name="connsiteY98-28780" fmla="*/ 1144483 h 3496775"/>
              <a:gd name="connsiteX99-28781" fmla="*/ 2187208 w 3248648"/>
              <a:gd name="connsiteY99-28782" fmla="*/ 1396872 h 3496775"/>
              <a:gd name="connsiteX100-28783" fmla="*/ 1962055 w 3248648"/>
              <a:gd name="connsiteY100-28784" fmla="*/ 1419847 h 3496775"/>
              <a:gd name="connsiteX101-28785" fmla="*/ 1658786 w 3248648"/>
              <a:gd name="connsiteY101-28786" fmla="*/ 1452012 h 3496775"/>
              <a:gd name="connsiteX102-28787" fmla="*/ 514638 w 3248648"/>
              <a:gd name="connsiteY102-28788" fmla="*/ 1433632 h 3496775"/>
              <a:gd name="connsiteX0-28789" fmla="*/ 514638 w 3248648"/>
              <a:gd name="connsiteY0-28790" fmla="*/ 1433632 h 3496775"/>
              <a:gd name="connsiteX1-28791" fmla="*/ 514638 w 3248648"/>
              <a:gd name="connsiteY1-28792" fmla="*/ 1433632 h 3496775"/>
              <a:gd name="connsiteX2-28793" fmla="*/ 202179 w 3248648"/>
              <a:gd name="connsiteY2-28794" fmla="*/ 1603646 h 3496775"/>
              <a:gd name="connsiteX3-28795" fmla="*/ 18380 w 3248648"/>
              <a:gd name="connsiteY3-28796" fmla="*/ 1787445 h 3496775"/>
              <a:gd name="connsiteX4-28797" fmla="*/ 0 w 3248648"/>
              <a:gd name="connsiteY4-28798" fmla="*/ 2063143 h 3496775"/>
              <a:gd name="connsiteX5-28799" fmla="*/ 151635 w 3248648"/>
              <a:gd name="connsiteY5-28800" fmla="*/ 1952864 h 3496775"/>
              <a:gd name="connsiteX6-28801" fmla="*/ 188394 w 3248648"/>
              <a:gd name="connsiteY6-28802" fmla="*/ 2003409 h 3496775"/>
              <a:gd name="connsiteX7-28803" fmla="*/ 202179 w 3248648"/>
              <a:gd name="connsiteY7-28804" fmla="*/ 1856369 h 3496775"/>
              <a:gd name="connsiteX8-28805" fmla="*/ 280294 w 3248648"/>
              <a:gd name="connsiteY8-28806" fmla="*/ 2269917 h 3496775"/>
              <a:gd name="connsiteX9-28807" fmla="*/ 36760 w 3248648"/>
              <a:gd name="connsiteY9-28808" fmla="*/ 2550211 h 3496775"/>
              <a:gd name="connsiteX10-28809" fmla="*/ 45950 w 3248648"/>
              <a:gd name="connsiteY10-28810" fmla="*/ 3363521 h 3496775"/>
              <a:gd name="connsiteX11-28811" fmla="*/ 105685 w 3248648"/>
              <a:gd name="connsiteY11-28812" fmla="*/ 3326761 h 3496775"/>
              <a:gd name="connsiteX12-28813" fmla="*/ 133255 w 3248648"/>
              <a:gd name="connsiteY12-28814" fmla="*/ 3469206 h 3496775"/>
              <a:gd name="connsiteX13-28815" fmla="*/ 298674 w 3248648"/>
              <a:gd name="connsiteY13-28816" fmla="*/ 3464611 h 3496775"/>
              <a:gd name="connsiteX14-28817" fmla="*/ 353813 w 3248648"/>
              <a:gd name="connsiteY14-28818" fmla="*/ 3427851 h 3496775"/>
              <a:gd name="connsiteX15-28819" fmla="*/ 174609 w 3248648"/>
              <a:gd name="connsiteY15-28820" fmla="*/ 3276217 h 3496775"/>
              <a:gd name="connsiteX16-28821" fmla="*/ 170014 w 3248648"/>
              <a:gd name="connsiteY16-28822" fmla="*/ 2720225 h 3496775"/>
              <a:gd name="connsiteX17-28823" fmla="*/ 390573 w 3248648"/>
              <a:gd name="connsiteY17-28824" fmla="*/ 2605350 h 3496775"/>
              <a:gd name="connsiteX18-28825" fmla="*/ 298674 w 3248648"/>
              <a:gd name="connsiteY18-28826" fmla="*/ 2734010 h 3496775"/>
              <a:gd name="connsiteX19-28827" fmla="*/ 680057 w 3248648"/>
              <a:gd name="connsiteY19-28828" fmla="*/ 3294597 h 3496775"/>
              <a:gd name="connsiteX20-28829" fmla="*/ 721411 w 3248648"/>
              <a:gd name="connsiteY20-28830" fmla="*/ 3262432 h 3496775"/>
              <a:gd name="connsiteX21-28831" fmla="*/ 735196 w 3248648"/>
              <a:gd name="connsiteY21-28832" fmla="*/ 3363521 h 3496775"/>
              <a:gd name="connsiteX22-28833" fmla="*/ 928185 w 3248648"/>
              <a:gd name="connsiteY22-28834" fmla="*/ 3363521 h 3496775"/>
              <a:gd name="connsiteX23-28835" fmla="*/ 974135 w 3248648"/>
              <a:gd name="connsiteY23-28836" fmla="*/ 3331356 h 3496775"/>
              <a:gd name="connsiteX24-28837" fmla="*/ 758171 w 3248648"/>
              <a:gd name="connsiteY24-28838" fmla="*/ 3193507 h 3496775"/>
              <a:gd name="connsiteX25-28839" fmla="*/ 510043 w 3248648"/>
              <a:gd name="connsiteY25-28840" fmla="*/ 2821314 h 3496775"/>
              <a:gd name="connsiteX26-28841" fmla="*/ 519233 w 3248648"/>
              <a:gd name="connsiteY26-28842" fmla="*/ 2738605 h 3496775"/>
              <a:gd name="connsiteX27-28843" fmla="*/ 914400 w 3248648"/>
              <a:gd name="connsiteY27-28844" fmla="*/ 2334247 h 3496775"/>
              <a:gd name="connsiteX28-28845" fmla="*/ 1709331 w 3248648"/>
              <a:gd name="connsiteY28-28846" fmla="*/ 2380197 h 3496775"/>
              <a:gd name="connsiteX29-28847" fmla="*/ 1585267 w 3248648"/>
              <a:gd name="connsiteY29-28848" fmla="*/ 3248647 h 3496775"/>
              <a:gd name="connsiteX30-28849" fmla="*/ 1622026 w 3248648"/>
              <a:gd name="connsiteY30-28850" fmla="*/ 3239457 h 3496775"/>
              <a:gd name="connsiteX31-28851" fmla="*/ 1617432 w 3248648"/>
              <a:gd name="connsiteY31-28852" fmla="*/ 3386496 h 3496775"/>
              <a:gd name="connsiteX32-28853" fmla="*/ 1824205 w 3248648"/>
              <a:gd name="connsiteY32-28854" fmla="*/ 3450826 h 3496775"/>
              <a:gd name="connsiteX33-28855" fmla="*/ 1856370 w 3248648"/>
              <a:gd name="connsiteY33-28856" fmla="*/ 3391091 h 3496775"/>
              <a:gd name="connsiteX34-28857" fmla="*/ 1718521 w 3248648"/>
              <a:gd name="connsiteY34-28858" fmla="*/ 3303786 h 3496775"/>
              <a:gd name="connsiteX35-28859" fmla="*/ 1746091 w 3248648"/>
              <a:gd name="connsiteY35-28860" fmla="*/ 2908619 h 3496775"/>
              <a:gd name="connsiteX36-28861" fmla="*/ 1870155 w 3248648"/>
              <a:gd name="connsiteY36-28862" fmla="*/ 2623730 h 3496775"/>
              <a:gd name="connsiteX37-28863" fmla="*/ 1975840 w 3248648"/>
              <a:gd name="connsiteY37-28864" fmla="*/ 2844289 h 3496775"/>
              <a:gd name="connsiteX38-28865" fmla="*/ 2058549 w 3248648"/>
              <a:gd name="connsiteY38-28866" fmla="*/ 3060253 h 3496775"/>
              <a:gd name="connsiteX39-28867" fmla="*/ 2104499 w 3248648"/>
              <a:gd name="connsiteY39-28868" fmla="*/ 3358926 h 3496775"/>
              <a:gd name="connsiteX40-28869" fmla="*/ 2141259 w 3248648"/>
              <a:gd name="connsiteY40-28870" fmla="*/ 3326761 h 3496775"/>
              <a:gd name="connsiteX41-28871" fmla="*/ 2168828 w 3248648"/>
              <a:gd name="connsiteY41-28872" fmla="*/ 3496775 h 3496775"/>
              <a:gd name="connsiteX42-28873" fmla="*/ 2325058 w 3248648"/>
              <a:gd name="connsiteY42-28874" fmla="*/ 3496775 h 3496775"/>
              <a:gd name="connsiteX43-28875" fmla="*/ 2380197 w 3248648"/>
              <a:gd name="connsiteY43-28876" fmla="*/ 3455421 h 3496775"/>
              <a:gd name="connsiteX44-28877" fmla="*/ 2219373 w 3248648"/>
              <a:gd name="connsiteY44-28878" fmla="*/ 3358926 h 3496775"/>
              <a:gd name="connsiteX45-28879" fmla="*/ 2145854 w 3248648"/>
              <a:gd name="connsiteY45-28880" fmla="*/ 3087823 h 3496775"/>
              <a:gd name="connsiteX46-28881" fmla="*/ 2072334 w 3248648"/>
              <a:gd name="connsiteY46-28882" fmla="*/ 2609945 h 3496775"/>
              <a:gd name="connsiteX47-28883" fmla="*/ 2072334 w 3248648"/>
              <a:gd name="connsiteY47-28884" fmla="*/ 2357222 h 3496775"/>
              <a:gd name="connsiteX48-28885" fmla="*/ 2348033 w 3248648"/>
              <a:gd name="connsiteY48-28886" fmla="*/ 2173423 h 3496775"/>
              <a:gd name="connsiteX49-28887" fmla="*/ 2609946 w 3248648"/>
              <a:gd name="connsiteY49-28888" fmla="*/ 1787445 h 3496775"/>
              <a:gd name="connsiteX50-28889" fmla="*/ 2651301 w 3248648"/>
              <a:gd name="connsiteY50-28890" fmla="*/ 1438227 h 3496775"/>
              <a:gd name="connsiteX51-28891" fmla="*/ 2798340 w 3248648"/>
              <a:gd name="connsiteY51-28892" fmla="*/ 1387682 h 3496775"/>
              <a:gd name="connsiteX52-28893" fmla="*/ 2779960 w 3248648"/>
              <a:gd name="connsiteY52-28894" fmla="*/ 1291187 h 3496775"/>
              <a:gd name="connsiteX53-28895" fmla="*/ 2770770 w 3248648"/>
              <a:gd name="connsiteY53-28896" fmla="*/ 1231453 h 3496775"/>
              <a:gd name="connsiteX54-28897" fmla="*/ 2775365 w 3248648"/>
              <a:gd name="connsiteY54-28898" fmla="*/ 1102793 h 3496775"/>
              <a:gd name="connsiteX55-28899" fmla="*/ 2853480 w 3248648"/>
              <a:gd name="connsiteY55-28900" fmla="*/ 1185503 h 3496775"/>
              <a:gd name="connsiteX56-28901" fmla="*/ 2807530 w 3248648"/>
              <a:gd name="connsiteY56-28902" fmla="*/ 1066034 h 3496775"/>
              <a:gd name="connsiteX57-28903" fmla="*/ 2835100 w 3248648"/>
              <a:gd name="connsiteY57-28904" fmla="*/ 1020084 h 3496775"/>
              <a:gd name="connsiteX58-28905" fmla="*/ 2986734 w 3248648"/>
              <a:gd name="connsiteY58-28906" fmla="*/ 771955 h 3496775"/>
              <a:gd name="connsiteX59-28907" fmla="*/ 2729415 w 3248648"/>
              <a:gd name="connsiteY59-28908" fmla="*/ 868450 h 3496775"/>
              <a:gd name="connsiteX60-28909" fmla="*/ 3074039 w 3248648"/>
              <a:gd name="connsiteY60-28910" fmla="*/ 496257 h 3496775"/>
              <a:gd name="connsiteX61-28911" fmla="*/ 3248648 w 3248648"/>
              <a:gd name="connsiteY61-28912" fmla="*/ 27569 h 3496775"/>
              <a:gd name="connsiteX62-28913" fmla="*/ 3119988 w 3248648"/>
              <a:gd name="connsiteY62-28914" fmla="*/ 312458 h 3496775"/>
              <a:gd name="connsiteX63-28915" fmla="*/ 3079371 w 3248648"/>
              <a:gd name="connsiteY63-28916" fmla="*/ 38232 h 3496775"/>
              <a:gd name="connsiteX64-28917" fmla="*/ 3059798 w 3248648"/>
              <a:gd name="connsiteY64-28918" fmla="*/ 388642 h 3496775"/>
              <a:gd name="connsiteX65-28919" fmla="*/ 2963023 w 3248648"/>
              <a:gd name="connsiteY65-28920" fmla="*/ 482754 h 3496775"/>
              <a:gd name="connsiteX66-28921" fmla="*/ 2822963 w 3248648"/>
              <a:gd name="connsiteY66-28922" fmla="*/ 60189 h 3496775"/>
              <a:gd name="connsiteX67-28923" fmla="*/ 2887119 w 3248648"/>
              <a:gd name="connsiteY67-28924" fmla="*/ 521161 h 3496775"/>
              <a:gd name="connsiteX68-28925" fmla="*/ 2715630 w 3248648"/>
              <a:gd name="connsiteY68-28926" fmla="*/ 730601 h 3496775"/>
              <a:gd name="connsiteX69-28927" fmla="*/ 2649828 w 3248648"/>
              <a:gd name="connsiteY69-28928" fmla="*/ 620884 h 3496775"/>
              <a:gd name="connsiteX70-28929" fmla="*/ 2633832 w 3248648"/>
              <a:gd name="connsiteY70-28930" fmla="*/ 446449 h 3496775"/>
              <a:gd name="connsiteX71-28931" fmla="*/ 2586971 w 3248648"/>
              <a:gd name="connsiteY71-28932" fmla="*/ 643296 h 3496775"/>
              <a:gd name="connsiteX72-28933" fmla="*/ 2650846 w 3248648"/>
              <a:gd name="connsiteY72-28934" fmla="*/ 771218 h 3496775"/>
              <a:gd name="connsiteX73-28935" fmla="*/ 2632922 w 3248648"/>
              <a:gd name="connsiteY73-28936" fmla="*/ 854946 h 3496775"/>
              <a:gd name="connsiteX74-28937" fmla="*/ 2481287 w 3248648"/>
              <a:gd name="connsiteY74-28938" fmla="*/ 854665 h 3496775"/>
              <a:gd name="connsiteX75-28939" fmla="*/ 2393982 w 3248648"/>
              <a:gd name="connsiteY75-28940" fmla="*/ 753575 h 3496775"/>
              <a:gd name="connsiteX76-28941" fmla="*/ 2447929 w 3248648"/>
              <a:gd name="connsiteY76-28942" fmla="*/ 605344 h 3496775"/>
              <a:gd name="connsiteX77-28943" fmla="*/ 2420079 w 3248648"/>
              <a:gd name="connsiteY77-28944" fmla="*/ 458586 h 3496775"/>
              <a:gd name="connsiteX78-28945" fmla="*/ 2330389 w 3248648"/>
              <a:gd name="connsiteY78-28946" fmla="*/ 702575 h 3496775"/>
              <a:gd name="connsiteX79-28947" fmla="*/ 2045501 w 3248648"/>
              <a:gd name="connsiteY79-28948" fmla="*/ 470160 h 3496775"/>
              <a:gd name="connsiteX80-28949" fmla="*/ 2079139 w 3248648"/>
              <a:gd name="connsiteY80-28950" fmla="*/ 379171 h 3496775"/>
              <a:gd name="connsiteX81-28951" fmla="*/ 2305379 w 3248648"/>
              <a:gd name="connsiteY81-28952" fmla="*/ 238764 h 3496775"/>
              <a:gd name="connsiteX82-28953" fmla="*/ 2167863 w 3248648"/>
              <a:gd name="connsiteY82-28954" fmla="*/ 296731 h 3496775"/>
              <a:gd name="connsiteX83-28955" fmla="*/ 2035574 w 3248648"/>
              <a:gd name="connsiteY83-28956" fmla="*/ 307863 h 3496775"/>
              <a:gd name="connsiteX84-28957" fmla="*/ 2047899 w 3248648"/>
              <a:gd name="connsiteY84-28958" fmla="*/ 174099 h 3496775"/>
              <a:gd name="connsiteX85-28959" fmla="*/ 2126456 w 3248648"/>
              <a:gd name="connsiteY85-28960" fmla="*/ 0 h 3496775"/>
              <a:gd name="connsiteX86-28961" fmla="*/ 1966650 w 3248648"/>
              <a:gd name="connsiteY86-28962" fmla="*/ 257318 h 3496775"/>
              <a:gd name="connsiteX87-28963" fmla="*/ 1936870 w 3248648"/>
              <a:gd name="connsiteY87-28964" fmla="*/ 32164 h 3496775"/>
              <a:gd name="connsiteX88-28965" fmla="*/ 1901275 w 3248648"/>
              <a:gd name="connsiteY88-28966" fmla="*/ 208756 h 3496775"/>
              <a:gd name="connsiteX89-28967" fmla="*/ 1931363 w 3248648"/>
              <a:gd name="connsiteY89-28968" fmla="*/ 367315 h 3496775"/>
              <a:gd name="connsiteX90-28969" fmla="*/ 1837294 w 3248648"/>
              <a:gd name="connsiteY90-28970" fmla="*/ 288733 h 3496775"/>
              <a:gd name="connsiteX91-28971" fmla="*/ 1776782 w 3248648"/>
              <a:gd name="connsiteY91-28972" fmla="*/ 138130 h 3496775"/>
              <a:gd name="connsiteX92-28973" fmla="*/ 1812524 w 3248648"/>
              <a:gd name="connsiteY92-28974" fmla="*/ 363351 h 3496775"/>
              <a:gd name="connsiteX93-28975" fmla="*/ 2358415 w 3248648"/>
              <a:gd name="connsiteY93-28976" fmla="*/ 907420 h 3496775"/>
              <a:gd name="connsiteX94-28977" fmla="*/ 2235543 w 3248648"/>
              <a:gd name="connsiteY94-28978" fmla="*/ 830779 h 3496775"/>
              <a:gd name="connsiteX95-28979" fmla="*/ 2065635 w 3248648"/>
              <a:gd name="connsiteY95-28980" fmla="*/ 746314 h 3496775"/>
              <a:gd name="connsiteX96-28981" fmla="*/ 2108531 w 3248648"/>
              <a:gd name="connsiteY96-28982" fmla="*/ 998194 h 3496775"/>
              <a:gd name="connsiteX97-28983" fmla="*/ 2259254 w 3248648"/>
              <a:gd name="connsiteY97-28984" fmla="*/ 1067227 h 3496775"/>
              <a:gd name="connsiteX98-28985" fmla="*/ 2285163 w 3248648"/>
              <a:gd name="connsiteY98-28986" fmla="*/ 1144483 h 3496775"/>
              <a:gd name="connsiteX99-28987" fmla="*/ 2187208 w 3248648"/>
              <a:gd name="connsiteY99-28988" fmla="*/ 1396872 h 3496775"/>
              <a:gd name="connsiteX100-28989" fmla="*/ 1962055 w 3248648"/>
              <a:gd name="connsiteY100-28990" fmla="*/ 1419847 h 3496775"/>
              <a:gd name="connsiteX101-28991" fmla="*/ 1658786 w 3248648"/>
              <a:gd name="connsiteY101-28992" fmla="*/ 1452012 h 3496775"/>
              <a:gd name="connsiteX102-28993" fmla="*/ 514638 w 3248648"/>
              <a:gd name="connsiteY102-28994" fmla="*/ 1433632 h 3496775"/>
              <a:gd name="connsiteX0-28995" fmla="*/ 514638 w 3248648"/>
              <a:gd name="connsiteY0-28996" fmla="*/ 1433632 h 3496775"/>
              <a:gd name="connsiteX1-28997" fmla="*/ 514638 w 3248648"/>
              <a:gd name="connsiteY1-28998" fmla="*/ 1433632 h 3496775"/>
              <a:gd name="connsiteX2-28999" fmla="*/ 202179 w 3248648"/>
              <a:gd name="connsiteY2-29000" fmla="*/ 1603646 h 3496775"/>
              <a:gd name="connsiteX3-29001" fmla="*/ 18380 w 3248648"/>
              <a:gd name="connsiteY3-29002" fmla="*/ 1787445 h 3496775"/>
              <a:gd name="connsiteX4-29003" fmla="*/ 0 w 3248648"/>
              <a:gd name="connsiteY4-29004" fmla="*/ 2063143 h 3496775"/>
              <a:gd name="connsiteX5-29005" fmla="*/ 151635 w 3248648"/>
              <a:gd name="connsiteY5-29006" fmla="*/ 1952864 h 3496775"/>
              <a:gd name="connsiteX6-29007" fmla="*/ 188394 w 3248648"/>
              <a:gd name="connsiteY6-29008" fmla="*/ 2003409 h 3496775"/>
              <a:gd name="connsiteX7-29009" fmla="*/ 202179 w 3248648"/>
              <a:gd name="connsiteY7-29010" fmla="*/ 1856369 h 3496775"/>
              <a:gd name="connsiteX8-29011" fmla="*/ 280294 w 3248648"/>
              <a:gd name="connsiteY8-29012" fmla="*/ 2269917 h 3496775"/>
              <a:gd name="connsiteX9-29013" fmla="*/ 36760 w 3248648"/>
              <a:gd name="connsiteY9-29014" fmla="*/ 2550211 h 3496775"/>
              <a:gd name="connsiteX10-29015" fmla="*/ 45950 w 3248648"/>
              <a:gd name="connsiteY10-29016" fmla="*/ 3363521 h 3496775"/>
              <a:gd name="connsiteX11-29017" fmla="*/ 105685 w 3248648"/>
              <a:gd name="connsiteY11-29018" fmla="*/ 3326761 h 3496775"/>
              <a:gd name="connsiteX12-29019" fmla="*/ 133255 w 3248648"/>
              <a:gd name="connsiteY12-29020" fmla="*/ 3469206 h 3496775"/>
              <a:gd name="connsiteX13-29021" fmla="*/ 298674 w 3248648"/>
              <a:gd name="connsiteY13-29022" fmla="*/ 3464611 h 3496775"/>
              <a:gd name="connsiteX14-29023" fmla="*/ 353813 w 3248648"/>
              <a:gd name="connsiteY14-29024" fmla="*/ 3427851 h 3496775"/>
              <a:gd name="connsiteX15-29025" fmla="*/ 174609 w 3248648"/>
              <a:gd name="connsiteY15-29026" fmla="*/ 3276217 h 3496775"/>
              <a:gd name="connsiteX16-29027" fmla="*/ 170014 w 3248648"/>
              <a:gd name="connsiteY16-29028" fmla="*/ 2720225 h 3496775"/>
              <a:gd name="connsiteX17-29029" fmla="*/ 390573 w 3248648"/>
              <a:gd name="connsiteY17-29030" fmla="*/ 2605350 h 3496775"/>
              <a:gd name="connsiteX18-29031" fmla="*/ 298674 w 3248648"/>
              <a:gd name="connsiteY18-29032" fmla="*/ 2734010 h 3496775"/>
              <a:gd name="connsiteX19-29033" fmla="*/ 680057 w 3248648"/>
              <a:gd name="connsiteY19-29034" fmla="*/ 3294597 h 3496775"/>
              <a:gd name="connsiteX20-29035" fmla="*/ 721411 w 3248648"/>
              <a:gd name="connsiteY20-29036" fmla="*/ 3262432 h 3496775"/>
              <a:gd name="connsiteX21-29037" fmla="*/ 735196 w 3248648"/>
              <a:gd name="connsiteY21-29038" fmla="*/ 3363521 h 3496775"/>
              <a:gd name="connsiteX22-29039" fmla="*/ 928185 w 3248648"/>
              <a:gd name="connsiteY22-29040" fmla="*/ 3363521 h 3496775"/>
              <a:gd name="connsiteX23-29041" fmla="*/ 974135 w 3248648"/>
              <a:gd name="connsiteY23-29042" fmla="*/ 3331356 h 3496775"/>
              <a:gd name="connsiteX24-29043" fmla="*/ 758171 w 3248648"/>
              <a:gd name="connsiteY24-29044" fmla="*/ 3193507 h 3496775"/>
              <a:gd name="connsiteX25-29045" fmla="*/ 510043 w 3248648"/>
              <a:gd name="connsiteY25-29046" fmla="*/ 2821314 h 3496775"/>
              <a:gd name="connsiteX26-29047" fmla="*/ 519233 w 3248648"/>
              <a:gd name="connsiteY26-29048" fmla="*/ 2738605 h 3496775"/>
              <a:gd name="connsiteX27-29049" fmla="*/ 914400 w 3248648"/>
              <a:gd name="connsiteY27-29050" fmla="*/ 2334247 h 3496775"/>
              <a:gd name="connsiteX28-29051" fmla="*/ 1709331 w 3248648"/>
              <a:gd name="connsiteY28-29052" fmla="*/ 2380197 h 3496775"/>
              <a:gd name="connsiteX29-29053" fmla="*/ 1585267 w 3248648"/>
              <a:gd name="connsiteY29-29054" fmla="*/ 3248647 h 3496775"/>
              <a:gd name="connsiteX30-29055" fmla="*/ 1622026 w 3248648"/>
              <a:gd name="connsiteY30-29056" fmla="*/ 3239457 h 3496775"/>
              <a:gd name="connsiteX31-29057" fmla="*/ 1617432 w 3248648"/>
              <a:gd name="connsiteY31-29058" fmla="*/ 3386496 h 3496775"/>
              <a:gd name="connsiteX32-29059" fmla="*/ 1824205 w 3248648"/>
              <a:gd name="connsiteY32-29060" fmla="*/ 3450826 h 3496775"/>
              <a:gd name="connsiteX33-29061" fmla="*/ 1856370 w 3248648"/>
              <a:gd name="connsiteY33-29062" fmla="*/ 3391091 h 3496775"/>
              <a:gd name="connsiteX34-29063" fmla="*/ 1718521 w 3248648"/>
              <a:gd name="connsiteY34-29064" fmla="*/ 3303786 h 3496775"/>
              <a:gd name="connsiteX35-29065" fmla="*/ 1746091 w 3248648"/>
              <a:gd name="connsiteY35-29066" fmla="*/ 2908619 h 3496775"/>
              <a:gd name="connsiteX36-29067" fmla="*/ 1870155 w 3248648"/>
              <a:gd name="connsiteY36-29068" fmla="*/ 2623730 h 3496775"/>
              <a:gd name="connsiteX37-29069" fmla="*/ 1975840 w 3248648"/>
              <a:gd name="connsiteY37-29070" fmla="*/ 2844289 h 3496775"/>
              <a:gd name="connsiteX38-29071" fmla="*/ 2058549 w 3248648"/>
              <a:gd name="connsiteY38-29072" fmla="*/ 3060253 h 3496775"/>
              <a:gd name="connsiteX39-29073" fmla="*/ 2104499 w 3248648"/>
              <a:gd name="connsiteY39-29074" fmla="*/ 3358926 h 3496775"/>
              <a:gd name="connsiteX40-29075" fmla="*/ 2141259 w 3248648"/>
              <a:gd name="connsiteY40-29076" fmla="*/ 3326761 h 3496775"/>
              <a:gd name="connsiteX41-29077" fmla="*/ 2168828 w 3248648"/>
              <a:gd name="connsiteY41-29078" fmla="*/ 3496775 h 3496775"/>
              <a:gd name="connsiteX42-29079" fmla="*/ 2325058 w 3248648"/>
              <a:gd name="connsiteY42-29080" fmla="*/ 3496775 h 3496775"/>
              <a:gd name="connsiteX43-29081" fmla="*/ 2380197 w 3248648"/>
              <a:gd name="connsiteY43-29082" fmla="*/ 3455421 h 3496775"/>
              <a:gd name="connsiteX44-29083" fmla="*/ 2219373 w 3248648"/>
              <a:gd name="connsiteY44-29084" fmla="*/ 3358926 h 3496775"/>
              <a:gd name="connsiteX45-29085" fmla="*/ 2145854 w 3248648"/>
              <a:gd name="connsiteY45-29086" fmla="*/ 3087823 h 3496775"/>
              <a:gd name="connsiteX46-29087" fmla="*/ 2072334 w 3248648"/>
              <a:gd name="connsiteY46-29088" fmla="*/ 2609945 h 3496775"/>
              <a:gd name="connsiteX47-29089" fmla="*/ 2072334 w 3248648"/>
              <a:gd name="connsiteY47-29090" fmla="*/ 2357222 h 3496775"/>
              <a:gd name="connsiteX48-29091" fmla="*/ 2348033 w 3248648"/>
              <a:gd name="connsiteY48-29092" fmla="*/ 2173423 h 3496775"/>
              <a:gd name="connsiteX49-29093" fmla="*/ 2609946 w 3248648"/>
              <a:gd name="connsiteY49-29094" fmla="*/ 1787445 h 3496775"/>
              <a:gd name="connsiteX50-29095" fmla="*/ 2651301 w 3248648"/>
              <a:gd name="connsiteY50-29096" fmla="*/ 1438227 h 3496775"/>
              <a:gd name="connsiteX51-29097" fmla="*/ 2798340 w 3248648"/>
              <a:gd name="connsiteY51-29098" fmla="*/ 1387682 h 3496775"/>
              <a:gd name="connsiteX52-29099" fmla="*/ 2779960 w 3248648"/>
              <a:gd name="connsiteY52-29100" fmla="*/ 1291187 h 3496775"/>
              <a:gd name="connsiteX53-29101" fmla="*/ 2770770 w 3248648"/>
              <a:gd name="connsiteY53-29102" fmla="*/ 1231453 h 3496775"/>
              <a:gd name="connsiteX54-29103" fmla="*/ 2775365 w 3248648"/>
              <a:gd name="connsiteY54-29104" fmla="*/ 1102793 h 3496775"/>
              <a:gd name="connsiteX55-29105" fmla="*/ 2853480 w 3248648"/>
              <a:gd name="connsiteY55-29106" fmla="*/ 1185503 h 3496775"/>
              <a:gd name="connsiteX56-29107" fmla="*/ 2807530 w 3248648"/>
              <a:gd name="connsiteY56-29108" fmla="*/ 1066034 h 3496775"/>
              <a:gd name="connsiteX57-29109" fmla="*/ 2835100 w 3248648"/>
              <a:gd name="connsiteY57-29110" fmla="*/ 1020084 h 3496775"/>
              <a:gd name="connsiteX58-29111" fmla="*/ 2986734 w 3248648"/>
              <a:gd name="connsiteY58-29112" fmla="*/ 771955 h 3496775"/>
              <a:gd name="connsiteX59-29113" fmla="*/ 2729415 w 3248648"/>
              <a:gd name="connsiteY59-29114" fmla="*/ 868450 h 3496775"/>
              <a:gd name="connsiteX60-29115" fmla="*/ 3074039 w 3248648"/>
              <a:gd name="connsiteY60-29116" fmla="*/ 496257 h 3496775"/>
              <a:gd name="connsiteX61-29117" fmla="*/ 3248648 w 3248648"/>
              <a:gd name="connsiteY61-29118" fmla="*/ 27569 h 3496775"/>
              <a:gd name="connsiteX62-29119" fmla="*/ 3119988 w 3248648"/>
              <a:gd name="connsiteY62-29120" fmla="*/ 312458 h 3496775"/>
              <a:gd name="connsiteX63-29121" fmla="*/ 3079371 w 3248648"/>
              <a:gd name="connsiteY63-29122" fmla="*/ 38232 h 3496775"/>
              <a:gd name="connsiteX64-29123" fmla="*/ 3059798 w 3248648"/>
              <a:gd name="connsiteY64-29124" fmla="*/ 388642 h 3496775"/>
              <a:gd name="connsiteX65-29125" fmla="*/ 2963023 w 3248648"/>
              <a:gd name="connsiteY65-29126" fmla="*/ 482754 h 3496775"/>
              <a:gd name="connsiteX66-29127" fmla="*/ 2822963 w 3248648"/>
              <a:gd name="connsiteY66-29128" fmla="*/ 60189 h 3496775"/>
              <a:gd name="connsiteX67-29129" fmla="*/ 2887119 w 3248648"/>
              <a:gd name="connsiteY67-29130" fmla="*/ 521161 h 3496775"/>
              <a:gd name="connsiteX68-29131" fmla="*/ 2715630 w 3248648"/>
              <a:gd name="connsiteY68-29132" fmla="*/ 730601 h 3496775"/>
              <a:gd name="connsiteX69-29133" fmla="*/ 2649828 w 3248648"/>
              <a:gd name="connsiteY69-29134" fmla="*/ 620884 h 3496775"/>
              <a:gd name="connsiteX70-29135" fmla="*/ 2633832 w 3248648"/>
              <a:gd name="connsiteY70-29136" fmla="*/ 446449 h 3496775"/>
              <a:gd name="connsiteX71-29137" fmla="*/ 2586971 w 3248648"/>
              <a:gd name="connsiteY71-29138" fmla="*/ 643296 h 3496775"/>
              <a:gd name="connsiteX72-29139" fmla="*/ 2650846 w 3248648"/>
              <a:gd name="connsiteY72-29140" fmla="*/ 771218 h 3496775"/>
              <a:gd name="connsiteX73-29141" fmla="*/ 2632922 w 3248648"/>
              <a:gd name="connsiteY73-29142" fmla="*/ 854946 h 3496775"/>
              <a:gd name="connsiteX74-29143" fmla="*/ 2481287 w 3248648"/>
              <a:gd name="connsiteY74-29144" fmla="*/ 854665 h 3496775"/>
              <a:gd name="connsiteX75-29145" fmla="*/ 2393982 w 3248648"/>
              <a:gd name="connsiteY75-29146" fmla="*/ 753575 h 3496775"/>
              <a:gd name="connsiteX76-29147" fmla="*/ 2447929 w 3248648"/>
              <a:gd name="connsiteY76-29148" fmla="*/ 605344 h 3496775"/>
              <a:gd name="connsiteX77-29149" fmla="*/ 2420079 w 3248648"/>
              <a:gd name="connsiteY77-29150" fmla="*/ 458586 h 3496775"/>
              <a:gd name="connsiteX78-29151" fmla="*/ 2330389 w 3248648"/>
              <a:gd name="connsiteY78-29152" fmla="*/ 702575 h 3496775"/>
              <a:gd name="connsiteX79-29153" fmla="*/ 2045501 w 3248648"/>
              <a:gd name="connsiteY79-29154" fmla="*/ 470160 h 3496775"/>
              <a:gd name="connsiteX80-29155" fmla="*/ 2079139 w 3248648"/>
              <a:gd name="connsiteY80-29156" fmla="*/ 379171 h 3496775"/>
              <a:gd name="connsiteX81-29157" fmla="*/ 2305379 w 3248648"/>
              <a:gd name="connsiteY81-29158" fmla="*/ 238764 h 3496775"/>
              <a:gd name="connsiteX82-29159" fmla="*/ 2167863 w 3248648"/>
              <a:gd name="connsiteY82-29160" fmla="*/ 296731 h 3496775"/>
              <a:gd name="connsiteX83-29161" fmla="*/ 2035574 w 3248648"/>
              <a:gd name="connsiteY83-29162" fmla="*/ 307863 h 3496775"/>
              <a:gd name="connsiteX84-29163" fmla="*/ 2047899 w 3248648"/>
              <a:gd name="connsiteY84-29164" fmla="*/ 174099 h 3496775"/>
              <a:gd name="connsiteX85-29165" fmla="*/ 2126456 w 3248648"/>
              <a:gd name="connsiteY85-29166" fmla="*/ 0 h 3496775"/>
              <a:gd name="connsiteX86-29167" fmla="*/ 1966650 w 3248648"/>
              <a:gd name="connsiteY86-29168" fmla="*/ 257318 h 3496775"/>
              <a:gd name="connsiteX87-29169" fmla="*/ 1936870 w 3248648"/>
              <a:gd name="connsiteY87-29170" fmla="*/ 32164 h 3496775"/>
              <a:gd name="connsiteX88-29171" fmla="*/ 1901275 w 3248648"/>
              <a:gd name="connsiteY88-29172" fmla="*/ 208756 h 3496775"/>
              <a:gd name="connsiteX89-29173" fmla="*/ 1931363 w 3248648"/>
              <a:gd name="connsiteY89-29174" fmla="*/ 367315 h 3496775"/>
              <a:gd name="connsiteX90-29175" fmla="*/ 1837294 w 3248648"/>
              <a:gd name="connsiteY90-29176" fmla="*/ 288733 h 3496775"/>
              <a:gd name="connsiteX91-29177" fmla="*/ 1776782 w 3248648"/>
              <a:gd name="connsiteY91-29178" fmla="*/ 138130 h 3496775"/>
              <a:gd name="connsiteX92-29179" fmla="*/ 1812524 w 3248648"/>
              <a:gd name="connsiteY92-29180" fmla="*/ 363351 h 3496775"/>
              <a:gd name="connsiteX93-29181" fmla="*/ 2358415 w 3248648"/>
              <a:gd name="connsiteY93-29182" fmla="*/ 907420 h 3496775"/>
              <a:gd name="connsiteX94-29183" fmla="*/ 2235543 w 3248648"/>
              <a:gd name="connsiteY94-29184" fmla="*/ 830779 h 3496775"/>
              <a:gd name="connsiteX95-29185" fmla="*/ 2065635 w 3248648"/>
              <a:gd name="connsiteY95-29186" fmla="*/ 746314 h 3496775"/>
              <a:gd name="connsiteX96-29187" fmla="*/ 2108531 w 3248648"/>
              <a:gd name="connsiteY96-29188" fmla="*/ 998194 h 3496775"/>
              <a:gd name="connsiteX97-29189" fmla="*/ 2259254 w 3248648"/>
              <a:gd name="connsiteY97-29190" fmla="*/ 1067227 h 3496775"/>
              <a:gd name="connsiteX98-29191" fmla="*/ 2285163 w 3248648"/>
              <a:gd name="connsiteY98-29192" fmla="*/ 1144483 h 3496775"/>
              <a:gd name="connsiteX99-29193" fmla="*/ 2187208 w 3248648"/>
              <a:gd name="connsiteY99-29194" fmla="*/ 1396872 h 3496775"/>
              <a:gd name="connsiteX100-29195" fmla="*/ 1962055 w 3248648"/>
              <a:gd name="connsiteY100-29196" fmla="*/ 1419847 h 3496775"/>
              <a:gd name="connsiteX101-29197" fmla="*/ 1658786 w 3248648"/>
              <a:gd name="connsiteY101-29198" fmla="*/ 1452012 h 3496775"/>
              <a:gd name="connsiteX102-29199" fmla="*/ 514638 w 3248648"/>
              <a:gd name="connsiteY102-29200" fmla="*/ 1433632 h 3496775"/>
              <a:gd name="connsiteX0-29201" fmla="*/ 514638 w 3248648"/>
              <a:gd name="connsiteY0-29202" fmla="*/ 1433632 h 3496775"/>
              <a:gd name="connsiteX1-29203" fmla="*/ 514638 w 3248648"/>
              <a:gd name="connsiteY1-29204" fmla="*/ 1433632 h 3496775"/>
              <a:gd name="connsiteX2-29205" fmla="*/ 202179 w 3248648"/>
              <a:gd name="connsiteY2-29206" fmla="*/ 1603646 h 3496775"/>
              <a:gd name="connsiteX3-29207" fmla="*/ 18380 w 3248648"/>
              <a:gd name="connsiteY3-29208" fmla="*/ 1787445 h 3496775"/>
              <a:gd name="connsiteX4-29209" fmla="*/ 0 w 3248648"/>
              <a:gd name="connsiteY4-29210" fmla="*/ 2063143 h 3496775"/>
              <a:gd name="connsiteX5-29211" fmla="*/ 151635 w 3248648"/>
              <a:gd name="connsiteY5-29212" fmla="*/ 1952864 h 3496775"/>
              <a:gd name="connsiteX6-29213" fmla="*/ 188394 w 3248648"/>
              <a:gd name="connsiteY6-29214" fmla="*/ 2003409 h 3496775"/>
              <a:gd name="connsiteX7-29215" fmla="*/ 202179 w 3248648"/>
              <a:gd name="connsiteY7-29216" fmla="*/ 1856369 h 3496775"/>
              <a:gd name="connsiteX8-29217" fmla="*/ 280294 w 3248648"/>
              <a:gd name="connsiteY8-29218" fmla="*/ 2269917 h 3496775"/>
              <a:gd name="connsiteX9-29219" fmla="*/ 36760 w 3248648"/>
              <a:gd name="connsiteY9-29220" fmla="*/ 2550211 h 3496775"/>
              <a:gd name="connsiteX10-29221" fmla="*/ 45950 w 3248648"/>
              <a:gd name="connsiteY10-29222" fmla="*/ 3363521 h 3496775"/>
              <a:gd name="connsiteX11-29223" fmla="*/ 105685 w 3248648"/>
              <a:gd name="connsiteY11-29224" fmla="*/ 3326761 h 3496775"/>
              <a:gd name="connsiteX12-29225" fmla="*/ 133255 w 3248648"/>
              <a:gd name="connsiteY12-29226" fmla="*/ 3469206 h 3496775"/>
              <a:gd name="connsiteX13-29227" fmla="*/ 298674 w 3248648"/>
              <a:gd name="connsiteY13-29228" fmla="*/ 3464611 h 3496775"/>
              <a:gd name="connsiteX14-29229" fmla="*/ 353813 w 3248648"/>
              <a:gd name="connsiteY14-29230" fmla="*/ 3427851 h 3496775"/>
              <a:gd name="connsiteX15-29231" fmla="*/ 174609 w 3248648"/>
              <a:gd name="connsiteY15-29232" fmla="*/ 3276217 h 3496775"/>
              <a:gd name="connsiteX16-29233" fmla="*/ 170014 w 3248648"/>
              <a:gd name="connsiteY16-29234" fmla="*/ 2720225 h 3496775"/>
              <a:gd name="connsiteX17-29235" fmla="*/ 390573 w 3248648"/>
              <a:gd name="connsiteY17-29236" fmla="*/ 2605350 h 3496775"/>
              <a:gd name="connsiteX18-29237" fmla="*/ 298674 w 3248648"/>
              <a:gd name="connsiteY18-29238" fmla="*/ 2734010 h 3496775"/>
              <a:gd name="connsiteX19-29239" fmla="*/ 680057 w 3248648"/>
              <a:gd name="connsiteY19-29240" fmla="*/ 3294597 h 3496775"/>
              <a:gd name="connsiteX20-29241" fmla="*/ 721411 w 3248648"/>
              <a:gd name="connsiteY20-29242" fmla="*/ 3262432 h 3496775"/>
              <a:gd name="connsiteX21-29243" fmla="*/ 735196 w 3248648"/>
              <a:gd name="connsiteY21-29244" fmla="*/ 3363521 h 3496775"/>
              <a:gd name="connsiteX22-29245" fmla="*/ 928185 w 3248648"/>
              <a:gd name="connsiteY22-29246" fmla="*/ 3363521 h 3496775"/>
              <a:gd name="connsiteX23-29247" fmla="*/ 974135 w 3248648"/>
              <a:gd name="connsiteY23-29248" fmla="*/ 3331356 h 3496775"/>
              <a:gd name="connsiteX24-29249" fmla="*/ 758171 w 3248648"/>
              <a:gd name="connsiteY24-29250" fmla="*/ 3193507 h 3496775"/>
              <a:gd name="connsiteX25-29251" fmla="*/ 510043 w 3248648"/>
              <a:gd name="connsiteY25-29252" fmla="*/ 2821314 h 3496775"/>
              <a:gd name="connsiteX26-29253" fmla="*/ 519233 w 3248648"/>
              <a:gd name="connsiteY26-29254" fmla="*/ 2738605 h 3496775"/>
              <a:gd name="connsiteX27-29255" fmla="*/ 914400 w 3248648"/>
              <a:gd name="connsiteY27-29256" fmla="*/ 2334247 h 3496775"/>
              <a:gd name="connsiteX28-29257" fmla="*/ 1709331 w 3248648"/>
              <a:gd name="connsiteY28-29258" fmla="*/ 2380197 h 3496775"/>
              <a:gd name="connsiteX29-29259" fmla="*/ 1585267 w 3248648"/>
              <a:gd name="connsiteY29-29260" fmla="*/ 3248647 h 3496775"/>
              <a:gd name="connsiteX30-29261" fmla="*/ 1622026 w 3248648"/>
              <a:gd name="connsiteY30-29262" fmla="*/ 3239457 h 3496775"/>
              <a:gd name="connsiteX31-29263" fmla="*/ 1617432 w 3248648"/>
              <a:gd name="connsiteY31-29264" fmla="*/ 3386496 h 3496775"/>
              <a:gd name="connsiteX32-29265" fmla="*/ 1824205 w 3248648"/>
              <a:gd name="connsiteY32-29266" fmla="*/ 3450826 h 3496775"/>
              <a:gd name="connsiteX33-29267" fmla="*/ 1856370 w 3248648"/>
              <a:gd name="connsiteY33-29268" fmla="*/ 3391091 h 3496775"/>
              <a:gd name="connsiteX34-29269" fmla="*/ 1718521 w 3248648"/>
              <a:gd name="connsiteY34-29270" fmla="*/ 3303786 h 3496775"/>
              <a:gd name="connsiteX35-29271" fmla="*/ 1746091 w 3248648"/>
              <a:gd name="connsiteY35-29272" fmla="*/ 2908619 h 3496775"/>
              <a:gd name="connsiteX36-29273" fmla="*/ 1870155 w 3248648"/>
              <a:gd name="connsiteY36-29274" fmla="*/ 2623730 h 3496775"/>
              <a:gd name="connsiteX37-29275" fmla="*/ 1975840 w 3248648"/>
              <a:gd name="connsiteY37-29276" fmla="*/ 2844289 h 3496775"/>
              <a:gd name="connsiteX38-29277" fmla="*/ 2058549 w 3248648"/>
              <a:gd name="connsiteY38-29278" fmla="*/ 3060253 h 3496775"/>
              <a:gd name="connsiteX39-29279" fmla="*/ 2104499 w 3248648"/>
              <a:gd name="connsiteY39-29280" fmla="*/ 3358926 h 3496775"/>
              <a:gd name="connsiteX40-29281" fmla="*/ 2141259 w 3248648"/>
              <a:gd name="connsiteY40-29282" fmla="*/ 3326761 h 3496775"/>
              <a:gd name="connsiteX41-29283" fmla="*/ 2168828 w 3248648"/>
              <a:gd name="connsiteY41-29284" fmla="*/ 3496775 h 3496775"/>
              <a:gd name="connsiteX42-29285" fmla="*/ 2325058 w 3248648"/>
              <a:gd name="connsiteY42-29286" fmla="*/ 3496775 h 3496775"/>
              <a:gd name="connsiteX43-29287" fmla="*/ 2380197 w 3248648"/>
              <a:gd name="connsiteY43-29288" fmla="*/ 3455421 h 3496775"/>
              <a:gd name="connsiteX44-29289" fmla="*/ 2219373 w 3248648"/>
              <a:gd name="connsiteY44-29290" fmla="*/ 3358926 h 3496775"/>
              <a:gd name="connsiteX45-29291" fmla="*/ 2145854 w 3248648"/>
              <a:gd name="connsiteY45-29292" fmla="*/ 3087823 h 3496775"/>
              <a:gd name="connsiteX46-29293" fmla="*/ 2072334 w 3248648"/>
              <a:gd name="connsiteY46-29294" fmla="*/ 2609945 h 3496775"/>
              <a:gd name="connsiteX47-29295" fmla="*/ 2072334 w 3248648"/>
              <a:gd name="connsiteY47-29296" fmla="*/ 2357222 h 3496775"/>
              <a:gd name="connsiteX48-29297" fmla="*/ 2348033 w 3248648"/>
              <a:gd name="connsiteY48-29298" fmla="*/ 2173423 h 3496775"/>
              <a:gd name="connsiteX49-29299" fmla="*/ 2609946 w 3248648"/>
              <a:gd name="connsiteY49-29300" fmla="*/ 1787445 h 3496775"/>
              <a:gd name="connsiteX50-29301" fmla="*/ 2651301 w 3248648"/>
              <a:gd name="connsiteY50-29302" fmla="*/ 1438227 h 3496775"/>
              <a:gd name="connsiteX51-29303" fmla="*/ 2798340 w 3248648"/>
              <a:gd name="connsiteY51-29304" fmla="*/ 1387682 h 3496775"/>
              <a:gd name="connsiteX52-29305" fmla="*/ 2779960 w 3248648"/>
              <a:gd name="connsiteY52-29306" fmla="*/ 1291187 h 3496775"/>
              <a:gd name="connsiteX53-29307" fmla="*/ 2770770 w 3248648"/>
              <a:gd name="connsiteY53-29308" fmla="*/ 1231453 h 3496775"/>
              <a:gd name="connsiteX54-29309" fmla="*/ 2775365 w 3248648"/>
              <a:gd name="connsiteY54-29310" fmla="*/ 1102793 h 3496775"/>
              <a:gd name="connsiteX55-29311" fmla="*/ 2853480 w 3248648"/>
              <a:gd name="connsiteY55-29312" fmla="*/ 1185503 h 3496775"/>
              <a:gd name="connsiteX56-29313" fmla="*/ 2807530 w 3248648"/>
              <a:gd name="connsiteY56-29314" fmla="*/ 1066034 h 3496775"/>
              <a:gd name="connsiteX57-29315" fmla="*/ 2835100 w 3248648"/>
              <a:gd name="connsiteY57-29316" fmla="*/ 1020084 h 3496775"/>
              <a:gd name="connsiteX58-29317" fmla="*/ 2986734 w 3248648"/>
              <a:gd name="connsiteY58-29318" fmla="*/ 771955 h 3496775"/>
              <a:gd name="connsiteX59-29319" fmla="*/ 2729415 w 3248648"/>
              <a:gd name="connsiteY59-29320" fmla="*/ 868450 h 3496775"/>
              <a:gd name="connsiteX60-29321" fmla="*/ 3074039 w 3248648"/>
              <a:gd name="connsiteY60-29322" fmla="*/ 496257 h 3496775"/>
              <a:gd name="connsiteX61-29323" fmla="*/ 3248648 w 3248648"/>
              <a:gd name="connsiteY61-29324" fmla="*/ 27569 h 3496775"/>
              <a:gd name="connsiteX62-29325" fmla="*/ 3125320 w 3248648"/>
              <a:gd name="connsiteY62-29326" fmla="*/ 328453 h 3496775"/>
              <a:gd name="connsiteX63-29327" fmla="*/ 3079371 w 3248648"/>
              <a:gd name="connsiteY63-29328" fmla="*/ 38232 h 3496775"/>
              <a:gd name="connsiteX64-29329" fmla="*/ 3059798 w 3248648"/>
              <a:gd name="connsiteY64-29330" fmla="*/ 388642 h 3496775"/>
              <a:gd name="connsiteX65-29331" fmla="*/ 2963023 w 3248648"/>
              <a:gd name="connsiteY65-29332" fmla="*/ 482754 h 3496775"/>
              <a:gd name="connsiteX66-29333" fmla="*/ 2822963 w 3248648"/>
              <a:gd name="connsiteY66-29334" fmla="*/ 60189 h 3496775"/>
              <a:gd name="connsiteX67-29335" fmla="*/ 2887119 w 3248648"/>
              <a:gd name="connsiteY67-29336" fmla="*/ 521161 h 3496775"/>
              <a:gd name="connsiteX68-29337" fmla="*/ 2715630 w 3248648"/>
              <a:gd name="connsiteY68-29338" fmla="*/ 730601 h 3496775"/>
              <a:gd name="connsiteX69-29339" fmla="*/ 2649828 w 3248648"/>
              <a:gd name="connsiteY69-29340" fmla="*/ 620884 h 3496775"/>
              <a:gd name="connsiteX70-29341" fmla="*/ 2633832 w 3248648"/>
              <a:gd name="connsiteY70-29342" fmla="*/ 446449 h 3496775"/>
              <a:gd name="connsiteX71-29343" fmla="*/ 2586971 w 3248648"/>
              <a:gd name="connsiteY71-29344" fmla="*/ 643296 h 3496775"/>
              <a:gd name="connsiteX72-29345" fmla="*/ 2650846 w 3248648"/>
              <a:gd name="connsiteY72-29346" fmla="*/ 771218 h 3496775"/>
              <a:gd name="connsiteX73-29347" fmla="*/ 2632922 w 3248648"/>
              <a:gd name="connsiteY73-29348" fmla="*/ 854946 h 3496775"/>
              <a:gd name="connsiteX74-29349" fmla="*/ 2481287 w 3248648"/>
              <a:gd name="connsiteY74-29350" fmla="*/ 854665 h 3496775"/>
              <a:gd name="connsiteX75-29351" fmla="*/ 2393982 w 3248648"/>
              <a:gd name="connsiteY75-29352" fmla="*/ 753575 h 3496775"/>
              <a:gd name="connsiteX76-29353" fmla="*/ 2447929 w 3248648"/>
              <a:gd name="connsiteY76-29354" fmla="*/ 605344 h 3496775"/>
              <a:gd name="connsiteX77-29355" fmla="*/ 2420079 w 3248648"/>
              <a:gd name="connsiteY77-29356" fmla="*/ 458586 h 3496775"/>
              <a:gd name="connsiteX78-29357" fmla="*/ 2330389 w 3248648"/>
              <a:gd name="connsiteY78-29358" fmla="*/ 702575 h 3496775"/>
              <a:gd name="connsiteX79-29359" fmla="*/ 2045501 w 3248648"/>
              <a:gd name="connsiteY79-29360" fmla="*/ 470160 h 3496775"/>
              <a:gd name="connsiteX80-29361" fmla="*/ 2079139 w 3248648"/>
              <a:gd name="connsiteY80-29362" fmla="*/ 379171 h 3496775"/>
              <a:gd name="connsiteX81-29363" fmla="*/ 2305379 w 3248648"/>
              <a:gd name="connsiteY81-29364" fmla="*/ 238764 h 3496775"/>
              <a:gd name="connsiteX82-29365" fmla="*/ 2167863 w 3248648"/>
              <a:gd name="connsiteY82-29366" fmla="*/ 296731 h 3496775"/>
              <a:gd name="connsiteX83-29367" fmla="*/ 2035574 w 3248648"/>
              <a:gd name="connsiteY83-29368" fmla="*/ 307863 h 3496775"/>
              <a:gd name="connsiteX84-29369" fmla="*/ 2047899 w 3248648"/>
              <a:gd name="connsiteY84-29370" fmla="*/ 174099 h 3496775"/>
              <a:gd name="connsiteX85-29371" fmla="*/ 2126456 w 3248648"/>
              <a:gd name="connsiteY85-29372" fmla="*/ 0 h 3496775"/>
              <a:gd name="connsiteX86-29373" fmla="*/ 1966650 w 3248648"/>
              <a:gd name="connsiteY86-29374" fmla="*/ 257318 h 3496775"/>
              <a:gd name="connsiteX87-29375" fmla="*/ 1936870 w 3248648"/>
              <a:gd name="connsiteY87-29376" fmla="*/ 32164 h 3496775"/>
              <a:gd name="connsiteX88-29377" fmla="*/ 1901275 w 3248648"/>
              <a:gd name="connsiteY88-29378" fmla="*/ 208756 h 3496775"/>
              <a:gd name="connsiteX89-29379" fmla="*/ 1931363 w 3248648"/>
              <a:gd name="connsiteY89-29380" fmla="*/ 367315 h 3496775"/>
              <a:gd name="connsiteX90-29381" fmla="*/ 1837294 w 3248648"/>
              <a:gd name="connsiteY90-29382" fmla="*/ 288733 h 3496775"/>
              <a:gd name="connsiteX91-29383" fmla="*/ 1776782 w 3248648"/>
              <a:gd name="connsiteY91-29384" fmla="*/ 138130 h 3496775"/>
              <a:gd name="connsiteX92-29385" fmla="*/ 1812524 w 3248648"/>
              <a:gd name="connsiteY92-29386" fmla="*/ 363351 h 3496775"/>
              <a:gd name="connsiteX93-29387" fmla="*/ 2358415 w 3248648"/>
              <a:gd name="connsiteY93-29388" fmla="*/ 907420 h 3496775"/>
              <a:gd name="connsiteX94-29389" fmla="*/ 2235543 w 3248648"/>
              <a:gd name="connsiteY94-29390" fmla="*/ 830779 h 3496775"/>
              <a:gd name="connsiteX95-29391" fmla="*/ 2065635 w 3248648"/>
              <a:gd name="connsiteY95-29392" fmla="*/ 746314 h 3496775"/>
              <a:gd name="connsiteX96-29393" fmla="*/ 2108531 w 3248648"/>
              <a:gd name="connsiteY96-29394" fmla="*/ 998194 h 3496775"/>
              <a:gd name="connsiteX97-29395" fmla="*/ 2259254 w 3248648"/>
              <a:gd name="connsiteY97-29396" fmla="*/ 1067227 h 3496775"/>
              <a:gd name="connsiteX98-29397" fmla="*/ 2285163 w 3248648"/>
              <a:gd name="connsiteY98-29398" fmla="*/ 1144483 h 3496775"/>
              <a:gd name="connsiteX99-29399" fmla="*/ 2187208 w 3248648"/>
              <a:gd name="connsiteY99-29400" fmla="*/ 1396872 h 3496775"/>
              <a:gd name="connsiteX100-29401" fmla="*/ 1962055 w 3248648"/>
              <a:gd name="connsiteY100-29402" fmla="*/ 1419847 h 3496775"/>
              <a:gd name="connsiteX101-29403" fmla="*/ 1658786 w 3248648"/>
              <a:gd name="connsiteY101-29404" fmla="*/ 1452012 h 3496775"/>
              <a:gd name="connsiteX102-29405" fmla="*/ 514638 w 3248648"/>
              <a:gd name="connsiteY102-29406" fmla="*/ 1433632 h 3496775"/>
              <a:gd name="connsiteX0-29407" fmla="*/ 514638 w 3248648"/>
              <a:gd name="connsiteY0-29408" fmla="*/ 1433632 h 3496775"/>
              <a:gd name="connsiteX1-29409" fmla="*/ 514638 w 3248648"/>
              <a:gd name="connsiteY1-29410" fmla="*/ 1433632 h 3496775"/>
              <a:gd name="connsiteX2-29411" fmla="*/ 202179 w 3248648"/>
              <a:gd name="connsiteY2-29412" fmla="*/ 1603646 h 3496775"/>
              <a:gd name="connsiteX3-29413" fmla="*/ 18380 w 3248648"/>
              <a:gd name="connsiteY3-29414" fmla="*/ 1787445 h 3496775"/>
              <a:gd name="connsiteX4-29415" fmla="*/ 0 w 3248648"/>
              <a:gd name="connsiteY4-29416" fmla="*/ 2063143 h 3496775"/>
              <a:gd name="connsiteX5-29417" fmla="*/ 151635 w 3248648"/>
              <a:gd name="connsiteY5-29418" fmla="*/ 1952864 h 3496775"/>
              <a:gd name="connsiteX6-29419" fmla="*/ 188394 w 3248648"/>
              <a:gd name="connsiteY6-29420" fmla="*/ 2003409 h 3496775"/>
              <a:gd name="connsiteX7-29421" fmla="*/ 202179 w 3248648"/>
              <a:gd name="connsiteY7-29422" fmla="*/ 1856369 h 3496775"/>
              <a:gd name="connsiteX8-29423" fmla="*/ 280294 w 3248648"/>
              <a:gd name="connsiteY8-29424" fmla="*/ 2269917 h 3496775"/>
              <a:gd name="connsiteX9-29425" fmla="*/ 36760 w 3248648"/>
              <a:gd name="connsiteY9-29426" fmla="*/ 2550211 h 3496775"/>
              <a:gd name="connsiteX10-29427" fmla="*/ 45950 w 3248648"/>
              <a:gd name="connsiteY10-29428" fmla="*/ 3363521 h 3496775"/>
              <a:gd name="connsiteX11-29429" fmla="*/ 105685 w 3248648"/>
              <a:gd name="connsiteY11-29430" fmla="*/ 3326761 h 3496775"/>
              <a:gd name="connsiteX12-29431" fmla="*/ 133255 w 3248648"/>
              <a:gd name="connsiteY12-29432" fmla="*/ 3469206 h 3496775"/>
              <a:gd name="connsiteX13-29433" fmla="*/ 298674 w 3248648"/>
              <a:gd name="connsiteY13-29434" fmla="*/ 3464611 h 3496775"/>
              <a:gd name="connsiteX14-29435" fmla="*/ 353813 w 3248648"/>
              <a:gd name="connsiteY14-29436" fmla="*/ 3427851 h 3496775"/>
              <a:gd name="connsiteX15-29437" fmla="*/ 174609 w 3248648"/>
              <a:gd name="connsiteY15-29438" fmla="*/ 3276217 h 3496775"/>
              <a:gd name="connsiteX16-29439" fmla="*/ 170014 w 3248648"/>
              <a:gd name="connsiteY16-29440" fmla="*/ 2720225 h 3496775"/>
              <a:gd name="connsiteX17-29441" fmla="*/ 390573 w 3248648"/>
              <a:gd name="connsiteY17-29442" fmla="*/ 2605350 h 3496775"/>
              <a:gd name="connsiteX18-29443" fmla="*/ 298674 w 3248648"/>
              <a:gd name="connsiteY18-29444" fmla="*/ 2734010 h 3496775"/>
              <a:gd name="connsiteX19-29445" fmla="*/ 680057 w 3248648"/>
              <a:gd name="connsiteY19-29446" fmla="*/ 3294597 h 3496775"/>
              <a:gd name="connsiteX20-29447" fmla="*/ 721411 w 3248648"/>
              <a:gd name="connsiteY20-29448" fmla="*/ 3262432 h 3496775"/>
              <a:gd name="connsiteX21-29449" fmla="*/ 735196 w 3248648"/>
              <a:gd name="connsiteY21-29450" fmla="*/ 3363521 h 3496775"/>
              <a:gd name="connsiteX22-29451" fmla="*/ 928185 w 3248648"/>
              <a:gd name="connsiteY22-29452" fmla="*/ 3363521 h 3496775"/>
              <a:gd name="connsiteX23-29453" fmla="*/ 974135 w 3248648"/>
              <a:gd name="connsiteY23-29454" fmla="*/ 3331356 h 3496775"/>
              <a:gd name="connsiteX24-29455" fmla="*/ 758171 w 3248648"/>
              <a:gd name="connsiteY24-29456" fmla="*/ 3193507 h 3496775"/>
              <a:gd name="connsiteX25-29457" fmla="*/ 510043 w 3248648"/>
              <a:gd name="connsiteY25-29458" fmla="*/ 2821314 h 3496775"/>
              <a:gd name="connsiteX26-29459" fmla="*/ 519233 w 3248648"/>
              <a:gd name="connsiteY26-29460" fmla="*/ 2738605 h 3496775"/>
              <a:gd name="connsiteX27-29461" fmla="*/ 914400 w 3248648"/>
              <a:gd name="connsiteY27-29462" fmla="*/ 2334247 h 3496775"/>
              <a:gd name="connsiteX28-29463" fmla="*/ 1709331 w 3248648"/>
              <a:gd name="connsiteY28-29464" fmla="*/ 2380197 h 3496775"/>
              <a:gd name="connsiteX29-29465" fmla="*/ 1585267 w 3248648"/>
              <a:gd name="connsiteY29-29466" fmla="*/ 3248647 h 3496775"/>
              <a:gd name="connsiteX30-29467" fmla="*/ 1622026 w 3248648"/>
              <a:gd name="connsiteY30-29468" fmla="*/ 3239457 h 3496775"/>
              <a:gd name="connsiteX31-29469" fmla="*/ 1617432 w 3248648"/>
              <a:gd name="connsiteY31-29470" fmla="*/ 3386496 h 3496775"/>
              <a:gd name="connsiteX32-29471" fmla="*/ 1824205 w 3248648"/>
              <a:gd name="connsiteY32-29472" fmla="*/ 3450826 h 3496775"/>
              <a:gd name="connsiteX33-29473" fmla="*/ 1856370 w 3248648"/>
              <a:gd name="connsiteY33-29474" fmla="*/ 3391091 h 3496775"/>
              <a:gd name="connsiteX34-29475" fmla="*/ 1718521 w 3248648"/>
              <a:gd name="connsiteY34-29476" fmla="*/ 3303786 h 3496775"/>
              <a:gd name="connsiteX35-29477" fmla="*/ 1746091 w 3248648"/>
              <a:gd name="connsiteY35-29478" fmla="*/ 2908619 h 3496775"/>
              <a:gd name="connsiteX36-29479" fmla="*/ 1870155 w 3248648"/>
              <a:gd name="connsiteY36-29480" fmla="*/ 2623730 h 3496775"/>
              <a:gd name="connsiteX37-29481" fmla="*/ 1975840 w 3248648"/>
              <a:gd name="connsiteY37-29482" fmla="*/ 2844289 h 3496775"/>
              <a:gd name="connsiteX38-29483" fmla="*/ 2058549 w 3248648"/>
              <a:gd name="connsiteY38-29484" fmla="*/ 3060253 h 3496775"/>
              <a:gd name="connsiteX39-29485" fmla="*/ 2104499 w 3248648"/>
              <a:gd name="connsiteY39-29486" fmla="*/ 3358926 h 3496775"/>
              <a:gd name="connsiteX40-29487" fmla="*/ 2141259 w 3248648"/>
              <a:gd name="connsiteY40-29488" fmla="*/ 3326761 h 3496775"/>
              <a:gd name="connsiteX41-29489" fmla="*/ 2168828 w 3248648"/>
              <a:gd name="connsiteY41-29490" fmla="*/ 3496775 h 3496775"/>
              <a:gd name="connsiteX42-29491" fmla="*/ 2325058 w 3248648"/>
              <a:gd name="connsiteY42-29492" fmla="*/ 3496775 h 3496775"/>
              <a:gd name="connsiteX43-29493" fmla="*/ 2380197 w 3248648"/>
              <a:gd name="connsiteY43-29494" fmla="*/ 3455421 h 3496775"/>
              <a:gd name="connsiteX44-29495" fmla="*/ 2219373 w 3248648"/>
              <a:gd name="connsiteY44-29496" fmla="*/ 3358926 h 3496775"/>
              <a:gd name="connsiteX45-29497" fmla="*/ 2145854 w 3248648"/>
              <a:gd name="connsiteY45-29498" fmla="*/ 3087823 h 3496775"/>
              <a:gd name="connsiteX46-29499" fmla="*/ 2072334 w 3248648"/>
              <a:gd name="connsiteY46-29500" fmla="*/ 2609945 h 3496775"/>
              <a:gd name="connsiteX47-29501" fmla="*/ 2072334 w 3248648"/>
              <a:gd name="connsiteY47-29502" fmla="*/ 2357222 h 3496775"/>
              <a:gd name="connsiteX48-29503" fmla="*/ 2348033 w 3248648"/>
              <a:gd name="connsiteY48-29504" fmla="*/ 2173423 h 3496775"/>
              <a:gd name="connsiteX49-29505" fmla="*/ 2609946 w 3248648"/>
              <a:gd name="connsiteY49-29506" fmla="*/ 1787445 h 3496775"/>
              <a:gd name="connsiteX50-29507" fmla="*/ 2651301 w 3248648"/>
              <a:gd name="connsiteY50-29508" fmla="*/ 1438227 h 3496775"/>
              <a:gd name="connsiteX51-29509" fmla="*/ 2798340 w 3248648"/>
              <a:gd name="connsiteY51-29510" fmla="*/ 1387682 h 3496775"/>
              <a:gd name="connsiteX52-29511" fmla="*/ 2779960 w 3248648"/>
              <a:gd name="connsiteY52-29512" fmla="*/ 1291187 h 3496775"/>
              <a:gd name="connsiteX53-29513" fmla="*/ 2770770 w 3248648"/>
              <a:gd name="connsiteY53-29514" fmla="*/ 1231453 h 3496775"/>
              <a:gd name="connsiteX54-29515" fmla="*/ 2775365 w 3248648"/>
              <a:gd name="connsiteY54-29516" fmla="*/ 1102793 h 3496775"/>
              <a:gd name="connsiteX55-29517" fmla="*/ 2853480 w 3248648"/>
              <a:gd name="connsiteY55-29518" fmla="*/ 1185503 h 3496775"/>
              <a:gd name="connsiteX56-29519" fmla="*/ 2807530 w 3248648"/>
              <a:gd name="connsiteY56-29520" fmla="*/ 1066034 h 3496775"/>
              <a:gd name="connsiteX57-29521" fmla="*/ 2835100 w 3248648"/>
              <a:gd name="connsiteY57-29522" fmla="*/ 1020084 h 3496775"/>
              <a:gd name="connsiteX58-29523" fmla="*/ 2986734 w 3248648"/>
              <a:gd name="connsiteY58-29524" fmla="*/ 771955 h 3496775"/>
              <a:gd name="connsiteX59-29525" fmla="*/ 2729415 w 3248648"/>
              <a:gd name="connsiteY59-29526" fmla="*/ 868450 h 3496775"/>
              <a:gd name="connsiteX60-29527" fmla="*/ 3074039 w 3248648"/>
              <a:gd name="connsiteY60-29528" fmla="*/ 496257 h 3496775"/>
              <a:gd name="connsiteX61-29529" fmla="*/ 3248648 w 3248648"/>
              <a:gd name="connsiteY61-29530" fmla="*/ 27569 h 3496775"/>
              <a:gd name="connsiteX62-29531" fmla="*/ 3125320 w 3248648"/>
              <a:gd name="connsiteY62-29532" fmla="*/ 328453 h 3496775"/>
              <a:gd name="connsiteX63-29533" fmla="*/ 3079371 w 3248648"/>
              <a:gd name="connsiteY63-29534" fmla="*/ 38232 h 3496775"/>
              <a:gd name="connsiteX64-29535" fmla="*/ 3059798 w 3248648"/>
              <a:gd name="connsiteY64-29536" fmla="*/ 388642 h 3496775"/>
              <a:gd name="connsiteX65-29537" fmla="*/ 2963023 w 3248648"/>
              <a:gd name="connsiteY65-29538" fmla="*/ 482754 h 3496775"/>
              <a:gd name="connsiteX66-29539" fmla="*/ 2822963 w 3248648"/>
              <a:gd name="connsiteY66-29540" fmla="*/ 60189 h 3496775"/>
              <a:gd name="connsiteX67-29541" fmla="*/ 2887119 w 3248648"/>
              <a:gd name="connsiteY67-29542" fmla="*/ 521161 h 3496775"/>
              <a:gd name="connsiteX68-29543" fmla="*/ 2715630 w 3248648"/>
              <a:gd name="connsiteY68-29544" fmla="*/ 730601 h 3496775"/>
              <a:gd name="connsiteX69-29545" fmla="*/ 2649828 w 3248648"/>
              <a:gd name="connsiteY69-29546" fmla="*/ 620884 h 3496775"/>
              <a:gd name="connsiteX70-29547" fmla="*/ 2633832 w 3248648"/>
              <a:gd name="connsiteY70-29548" fmla="*/ 446449 h 3496775"/>
              <a:gd name="connsiteX71-29549" fmla="*/ 2586971 w 3248648"/>
              <a:gd name="connsiteY71-29550" fmla="*/ 643296 h 3496775"/>
              <a:gd name="connsiteX72-29551" fmla="*/ 2650846 w 3248648"/>
              <a:gd name="connsiteY72-29552" fmla="*/ 771218 h 3496775"/>
              <a:gd name="connsiteX73-29553" fmla="*/ 2632922 w 3248648"/>
              <a:gd name="connsiteY73-29554" fmla="*/ 854946 h 3496775"/>
              <a:gd name="connsiteX74-29555" fmla="*/ 2481287 w 3248648"/>
              <a:gd name="connsiteY74-29556" fmla="*/ 854665 h 3496775"/>
              <a:gd name="connsiteX75-29557" fmla="*/ 2393982 w 3248648"/>
              <a:gd name="connsiteY75-29558" fmla="*/ 753575 h 3496775"/>
              <a:gd name="connsiteX76-29559" fmla="*/ 2447929 w 3248648"/>
              <a:gd name="connsiteY76-29560" fmla="*/ 605344 h 3496775"/>
              <a:gd name="connsiteX77-29561" fmla="*/ 2420079 w 3248648"/>
              <a:gd name="connsiteY77-29562" fmla="*/ 458586 h 3496775"/>
              <a:gd name="connsiteX78-29563" fmla="*/ 2330389 w 3248648"/>
              <a:gd name="connsiteY78-29564" fmla="*/ 702575 h 3496775"/>
              <a:gd name="connsiteX79-29565" fmla="*/ 2045501 w 3248648"/>
              <a:gd name="connsiteY79-29566" fmla="*/ 470160 h 3496775"/>
              <a:gd name="connsiteX80-29567" fmla="*/ 2079139 w 3248648"/>
              <a:gd name="connsiteY80-29568" fmla="*/ 379171 h 3496775"/>
              <a:gd name="connsiteX81-29569" fmla="*/ 2305379 w 3248648"/>
              <a:gd name="connsiteY81-29570" fmla="*/ 238764 h 3496775"/>
              <a:gd name="connsiteX82-29571" fmla="*/ 2167863 w 3248648"/>
              <a:gd name="connsiteY82-29572" fmla="*/ 296731 h 3496775"/>
              <a:gd name="connsiteX83-29573" fmla="*/ 2035574 w 3248648"/>
              <a:gd name="connsiteY83-29574" fmla="*/ 307863 h 3496775"/>
              <a:gd name="connsiteX84-29575" fmla="*/ 2047899 w 3248648"/>
              <a:gd name="connsiteY84-29576" fmla="*/ 174099 h 3496775"/>
              <a:gd name="connsiteX85-29577" fmla="*/ 2126456 w 3248648"/>
              <a:gd name="connsiteY85-29578" fmla="*/ 0 h 3496775"/>
              <a:gd name="connsiteX86-29579" fmla="*/ 1966650 w 3248648"/>
              <a:gd name="connsiteY86-29580" fmla="*/ 257318 h 3496775"/>
              <a:gd name="connsiteX87-29581" fmla="*/ 1936870 w 3248648"/>
              <a:gd name="connsiteY87-29582" fmla="*/ 32164 h 3496775"/>
              <a:gd name="connsiteX88-29583" fmla="*/ 1901275 w 3248648"/>
              <a:gd name="connsiteY88-29584" fmla="*/ 208756 h 3496775"/>
              <a:gd name="connsiteX89-29585" fmla="*/ 1931363 w 3248648"/>
              <a:gd name="connsiteY89-29586" fmla="*/ 367315 h 3496775"/>
              <a:gd name="connsiteX90-29587" fmla="*/ 1837294 w 3248648"/>
              <a:gd name="connsiteY90-29588" fmla="*/ 288733 h 3496775"/>
              <a:gd name="connsiteX91-29589" fmla="*/ 1776782 w 3248648"/>
              <a:gd name="connsiteY91-29590" fmla="*/ 138130 h 3496775"/>
              <a:gd name="connsiteX92-29591" fmla="*/ 1812524 w 3248648"/>
              <a:gd name="connsiteY92-29592" fmla="*/ 363351 h 3496775"/>
              <a:gd name="connsiteX93-29593" fmla="*/ 2358415 w 3248648"/>
              <a:gd name="connsiteY93-29594" fmla="*/ 907420 h 3496775"/>
              <a:gd name="connsiteX94-29595" fmla="*/ 2235543 w 3248648"/>
              <a:gd name="connsiteY94-29596" fmla="*/ 830779 h 3496775"/>
              <a:gd name="connsiteX95-29597" fmla="*/ 2065635 w 3248648"/>
              <a:gd name="connsiteY95-29598" fmla="*/ 746314 h 3496775"/>
              <a:gd name="connsiteX96-29599" fmla="*/ 2108531 w 3248648"/>
              <a:gd name="connsiteY96-29600" fmla="*/ 998194 h 3496775"/>
              <a:gd name="connsiteX97-29601" fmla="*/ 2259254 w 3248648"/>
              <a:gd name="connsiteY97-29602" fmla="*/ 1067227 h 3496775"/>
              <a:gd name="connsiteX98-29603" fmla="*/ 2285163 w 3248648"/>
              <a:gd name="connsiteY98-29604" fmla="*/ 1144483 h 3496775"/>
              <a:gd name="connsiteX99-29605" fmla="*/ 2187208 w 3248648"/>
              <a:gd name="connsiteY99-29606" fmla="*/ 1396872 h 3496775"/>
              <a:gd name="connsiteX100-29607" fmla="*/ 1962055 w 3248648"/>
              <a:gd name="connsiteY100-29608" fmla="*/ 1419847 h 3496775"/>
              <a:gd name="connsiteX101-29609" fmla="*/ 1658786 w 3248648"/>
              <a:gd name="connsiteY101-29610" fmla="*/ 1452012 h 3496775"/>
              <a:gd name="connsiteX102-29611" fmla="*/ 514638 w 3248648"/>
              <a:gd name="connsiteY102-29612" fmla="*/ 1433632 h 3496775"/>
              <a:gd name="connsiteX0-29613" fmla="*/ 514638 w 3248648"/>
              <a:gd name="connsiteY0-29614" fmla="*/ 1433632 h 3496775"/>
              <a:gd name="connsiteX1-29615" fmla="*/ 514638 w 3248648"/>
              <a:gd name="connsiteY1-29616" fmla="*/ 1433632 h 3496775"/>
              <a:gd name="connsiteX2-29617" fmla="*/ 202179 w 3248648"/>
              <a:gd name="connsiteY2-29618" fmla="*/ 1603646 h 3496775"/>
              <a:gd name="connsiteX3-29619" fmla="*/ 18380 w 3248648"/>
              <a:gd name="connsiteY3-29620" fmla="*/ 1787445 h 3496775"/>
              <a:gd name="connsiteX4-29621" fmla="*/ 0 w 3248648"/>
              <a:gd name="connsiteY4-29622" fmla="*/ 2063143 h 3496775"/>
              <a:gd name="connsiteX5-29623" fmla="*/ 151635 w 3248648"/>
              <a:gd name="connsiteY5-29624" fmla="*/ 1952864 h 3496775"/>
              <a:gd name="connsiteX6-29625" fmla="*/ 188394 w 3248648"/>
              <a:gd name="connsiteY6-29626" fmla="*/ 2003409 h 3496775"/>
              <a:gd name="connsiteX7-29627" fmla="*/ 202179 w 3248648"/>
              <a:gd name="connsiteY7-29628" fmla="*/ 1856369 h 3496775"/>
              <a:gd name="connsiteX8-29629" fmla="*/ 280294 w 3248648"/>
              <a:gd name="connsiteY8-29630" fmla="*/ 2269917 h 3496775"/>
              <a:gd name="connsiteX9-29631" fmla="*/ 36760 w 3248648"/>
              <a:gd name="connsiteY9-29632" fmla="*/ 2550211 h 3496775"/>
              <a:gd name="connsiteX10-29633" fmla="*/ 45950 w 3248648"/>
              <a:gd name="connsiteY10-29634" fmla="*/ 3363521 h 3496775"/>
              <a:gd name="connsiteX11-29635" fmla="*/ 105685 w 3248648"/>
              <a:gd name="connsiteY11-29636" fmla="*/ 3326761 h 3496775"/>
              <a:gd name="connsiteX12-29637" fmla="*/ 133255 w 3248648"/>
              <a:gd name="connsiteY12-29638" fmla="*/ 3469206 h 3496775"/>
              <a:gd name="connsiteX13-29639" fmla="*/ 298674 w 3248648"/>
              <a:gd name="connsiteY13-29640" fmla="*/ 3464611 h 3496775"/>
              <a:gd name="connsiteX14-29641" fmla="*/ 353813 w 3248648"/>
              <a:gd name="connsiteY14-29642" fmla="*/ 3427851 h 3496775"/>
              <a:gd name="connsiteX15-29643" fmla="*/ 174609 w 3248648"/>
              <a:gd name="connsiteY15-29644" fmla="*/ 3276217 h 3496775"/>
              <a:gd name="connsiteX16-29645" fmla="*/ 170014 w 3248648"/>
              <a:gd name="connsiteY16-29646" fmla="*/ 2720225 h 3496775"/>
              <a:gd name="connsiteX17-29647" fmla="*/ 390573 w 3248648"/>
              <a:gd name="connsiteY17-29648" fmla="*/ 2605350 h 3496775"/>
              <a:gd name="connsiteX18-29649" fmla="*/ 298674 w 3248648"/>
              <a:gd name="connsiteY18-29650" fmla="*/ 2734010 h 3496775"/>
              <a:gd name="connsiteX19-29651" fmla="*/ 680057 w 3248648"/>
              <a:gd name="connsiteY19-29652" fmla="*/ 3294597 h 3496775"/>
              <a:gd name="connsiteX20-29653" fmla="*/ 721411 w 3248648"/>
              <a:gd name="connsiteY20-29654" fmla="*/ 3262432 h 3496775"/>
              <a:gd name="connsiteX21-29655" fmla="*/ 735196 w 3248648"/>
              <a:gd name="connsiteY21-29656" fmla="*/ 3363521 h 3496775"/>
              <a:gd name="connsiteX22-29657" fmla="*/ 928185 w 3248648"/>
              <a:gd name="connsiteY22-29658" fmla="*/ 3363521 h 3496775"/>
              <a:gd name="connsiteX23-29659" fmla="*/ 974135 w 3248648"/>
              <a:gd name="connsiteY23-29660" fmla="*/ 3331356 h 3496775"/>
              <a:gd name="connsiteX24-29661" fmla="*/ 758171 w 3248648"/>
              <a:gd name="connsiteY24-29662" fmla="*/ 3193507 h 3496775"/>
              <a:gd name="connsiteX25-29663" fmla="*/ 510043 w 3248648"/>
              <a:gd name="connsiteY25-29664" fmla="*/ 2821314 h 3496775"/>
              <a:gd name="connsiteX26-29665" fmla="*/ 519233 w 3248648"/>
              <a:gd name="connsiteY26-29666" fmla="*/ 2738605 h 3496775"/>
              <a:gd name="connsiteX27-29667" fmla="*/ 914400 w 3248648"/>
              <a:gd name="connsiteY27-29668" fmla="*/ 2334247 h 3496775"/>
              <a:gd name="connsiteX28-29669" fmla="*/ 1709331 w 3248648"/>
              <a:gd name="connsiteY28-29670" fmla="*/ 2380197 h 3496775"/>
              <a:gd name="connsiteX29-29671" fmla="*/ 1585267 w 3248648"/>
              <a:gd name="connsiteY29-29672" fmla="*/ 3248647 h 3496775"/>
              <a:gd name="connsiteX30-29673" fmla="*/ 1622026 w 3248648"/>
              <a:gd name="connsiteY30-29674" fmla="*/ 3239457 h 3496775"/>
              <a:gd name="connsiteX31-29675" fmla="*/ 1617432 w 3248648"/>
              <a:gd name="connsiteY31-29676" fmla="*/ 3386496 h 3496775"/>
              <a:gd name="connsiteX32-29677" fmla="*/ 1824205 w 3248648"/>
              <a:gd name="connsiteY32-29678" fmla="*/ 3450826 h 3496775"/>
              <a:gd name="connsiteX33-29679" fmla="*/ 1856370 w 3248648"/>
              <a:gd name="connsiteY33-29680" fmla="*/ 3391091 h 3496775"/>
              <a:gd name="connsiteX34-29681" fmla="*/ 1718521 w 3248648"/>
              <a:gd name="connsiteY34-29682" fmla="*/ 3303786 h 3496775"/>
              <a:gd name="connsiteX35-29683" fmla="*/ 1746091 w 3248648"/>
              <a:gd name="connsiteY35-29684" fmla="*/ 2908619 h 3496775"/>
              <a:gd name="connsiteX36-29685" fmla="*/ 1870155 w 3248648"/>
              <a:gd name="connsiteY36-29686" fmla="*/ 2623730 h 3496775"/>
              <a:gd name="connsiteX37-29687" fmla="*/ 1975840 w 3248648"/>
              <a:gd name="connsiteY37-29688" fmla="*/ 2844289 h 3496775"/>
              <a:gd name="connsiteX38-29689" fmla="*/ 2058549 w 3248648"/>
              <a:gd name="connsiteY38-29690" fmla="*/ 3060253 h 3496775"/>
              <a:gd name="connsiteX39-29691" fmla="*/ 2104499 w 3248648"/>
              <a:gd name="connsiteY39-29692" fmla="*/ 3358926 h 3496775"/>
              <a:gd name="connsiteX40-29693" fmla="*/ 2141259 w 3248648"/>
              <a:gd name="connsiteY40-29694" fmla="*/ 3326761 h 3496775"/>
              <a:gd name="connsiteX41-29695" fmla="*/ 2168828 w 3248648"/>
              <a:gd name="connsiteY41-29696" fmla="*/ 3496775 h 3496775"/>
              <a:gd name="connsiteX42-29697" fmla="*/ 2325058 w 3248648"/>
              <a:gd name="connsiteY42-29698" fmla="*/ 3496775 h 3496775"/>
              <a:gd name="connsiteX43-29699" fmla="*/ 2380197 w 3248648"/>
              <a:gd name="connsiteY43-29700" fmla="*/ 3455421 h 3496775"/>
              <a:gd name="connsiteX44-29701" fmla="*/ 2219373 w 3248648"/>
              <a:gd name="connsiteY44-29702" fmla="*/ 3358926 h 3496775"/>
              <a:gd name="connsiteX45-29703" fmla="*/ 2145854 w 3248648"/>
              <a:gd name="connsiteY45-29704" fmla="*/ 3087823 h 3496775"/>
              <a:gd name="connsiteX46-29705" fmla="*/ 2072334 w 3248648"/>
              <a:gd name="connsiteY46-29706" fmla="*/ 2609945 h 3496775"/>
              <a:gd name="connsiteX47-29707" fmla="*/ 2072334 w 3248648"/>
              <a:gd name="connsiteY47-29708" fmla="*/ 2357222 h 3496775"/>
              <a:gd name="connsiteX48-29709" fmla="*/ 2348033 w 3248648"/>
              <a:gd name="connsiteY48-29710" fmla="*/ 2173423 h 3496775"/>
              <a:gd name="connsiteX49-29711" fmla="*/ 2609946 w 3248648"/>
              <a:gd name="connsiteY49-29712" fmla="*/ 1787445 h 3496775"/>
              <a:gd name="connsiteX50-29713" fmla="*/ 2651301 w 3248648"/>
              <a:gd name="connsiteY50-29714" fmla="*/ 1438227 h 3496775"/>
              <a:gd name="connsiteX51-29715" fmla="*/ 2798340 w 3248648"/>
              <a:gd name="connsiteY51-29716" fmla="*/ 1387682 h 3496775"/>
              <a:gd name="connsiteX52-29717" fmla="*/ 2779960 w 3248648"/>
              <a:gd name="connsiteY52-29718" fmla="*/ 1291187 h 3496775"/>
              <a:gd name="connsiteX53-29719" fmla="*/ 2770770 w 3248648"/>
              <a:gd name="connsiteY53-29720" fmla="*/ 1231453 h 3496775"/>
              <a:gd name="connsiteX54-29721" fmla="*/ 2775365 w 3248648"/>
              <a:gd name="connsiteY54-29722" fmla="*/ 1102793 h 3496775"/>
              <a:gd name="connsiteX55-29723" fmla="*/ 2853480 w 3248648"/>
              <a:gd name="connsiteY55-29724" fmla="*/ 1185503 h 3496775"/>
              <a:gd name="connsiteX56-29725" fmla="*/ 2807530 w 3248648"/>
              <a:gd name="connsiteY56-29726" fmla="*/ 1066034 h 3496775"/>
              <a:gd name="connsiteX57-29727" fmla="*/ 2835100 w 3248648"/>
              <a:gd name="connsiteY57-29728" fmla="*/ 1020084 h 3496775"/>
              <a:gd name="connsiteX58-29729" fmla="*/ 2986734 w 3248648"/>
              <a:gd name="connsiteY58-29730" fmla="*/ 771955 h 3496775"/>
              <a:gd name="connsiteX59-29731" fmla="*/ 2729415 w 3248648"/>
              <a:gd name="connsiteY59-29732" fmla="*/ 868450 h 3496775"/>
              <a:gd name="connsiteX60-29733" fmla="*/ 3074039 w 3248648"/>
              <a:gd name="connsiteY60-29734" fmla="*/ 496257 h 3496775"/>
              <a:gd name="connsiteX61-29735" fmla="*/ 3248648 w 3248648"/>
              <a:gd name="connsiteY61-29736" fmla="*/ 27569 h 3496775"/>
              <a:gd name="connsiteX62-29737" fmla="*/ 3125320 w 3248648"/>
              <a:gd name="connsiteY62-29738" fmla="*/ 328453 h 3496775"/>
              <a:gd name="connsiteX63-29739" fmla="*/ 3079371 w 3248648"/>
              <a:gd name="connsiteY63-29740" fmla="*/ 38232 h 3496775"/>
              <a:gd name="connsiteX64-29741" fmla="*/ 3059798 w 3248648"/>
              <a:gd name="connsiteY64-29742" fmla="*/ 388642 h 3496775"/>
              <a:gd name="connsiteX65-29743" fmla="*/ 2963023 w 3248648"/>
              <a:gd name="connsiteY65-29744" fmla="*/ 482754 h 3496775"/>
              <a:gd name="connsiteX66-29745" fmla="*/ 2822963 w 3248648"/>
              <a:gd name="connsiteY66-29746" fmla="*/ 60189 h 3496775"/>
              <a:gd name="connsiteX67-29747" fmla="*/ 2887119 w 3248648"/>
              <a:gd name="connsiteY67-29748" fmla="*/ 521161 h 3496775"/>
              <a:gd name="connsiteX68-29749" fmla="*/ 2715630 w 3248648"/>
              <a:gd name="connsiteY68-29750" fmla="*/ 730601 h 3496775"/>
              <a:gd name="connsiteX69-29751" fmla="*/ 2649828 w 3248648"/>
              <a:gd name="connsiteY69-29752" fmla="*/ 620884 h 3496775"/>
              <a:gd name="connsiteX70-29753" fmla="*/ 2633832 w 3248648"/>
              <a:gd name="connsiteY70-29754" fmla="*/ 446449 h 3496775"/>
              <a:gd name="connsiteX71-29755" fmla="*/ 2586971 w 3248648"/>
              <a:gd name="connsiteY71-29756" fmla="*/ 643296 h 3496775"/>
              <a:gd name="connsiteX72-29757" fmla="*/ 2650846 w 3248648"/>
              <a:gd name="connsiteY72-29758" fmla="*/ 771218 h 3496775"/>
              <a:gd name="connsiteX73-29759" fmla="*/ 2632922 w 3248648"/>
              <a:gd name="connsiteY73-29760" fmla="*/ 854946 h 3496775"/>
              <a:gd name="connsiteX74-29761" fmla="*/ 2481287 w 3248648"/>
              <a:gd name="connsiteY74-29762" fmla="*/ 854665 h 3496775"/>
              <a:gd name="connsiteX75-29763" fmla="*/ 2393982 w 3248648"/>
              <a:gd name="connsiteY75-29764" fmla="*/ 753575 h 3496775"/>
              <a:gd name="connsiteX76-29765" fmla="*/ 2447929 w 3248648"/>
              <a:gd name="connsiteY76-29766" fmla="*/ 605344 h 3496775"/>
              <a:gd name="connsiteX77-29767" fmla="*/ 2420079 w 3248648"/>
              <a:gd name="connsiteY77-29768" fmla="*/ 458586 h 3496775"/>
              <a:gd name="connsiteX78-29769" fmla="*/ 2330389 w 3248648"/>
              <a:gd name="connsiteY78-29770" fmla="*/ 702575 h 3496775"/>
              <a:gd name="connsiteX79-29771" fmla="*/ 2045501 w 3248648"/>
              <a:gd name="connsiteY79-29772" fmla="*/ 470160 h 3496775"/>
              <a:gd name="connsiteX80-29773" fmla="*/ 2079139 w 3248648"/>
              <a:gd name="connsiteY80-29774" fmla="*/ 379171 h 3496775"/>
              <a:gd name="connsiteX81-29775" fmla="*/ 2305379 w 3248648"/>
              <a:gd name="connsiteY81-29776" fmla="*/ 238764 h 3496775"/>
              <a:gd name="connsiteX82-29777" fmla="*/ 2167863 w 3248648"/>
              <a:gd name="connsiteY82-29778" fmla="*/ 296731 h 3496775"/>
              <a:gd name="connsiteX83-29779" fmla="*/ 2035574 w 3248648"/>
              <a:gd name="connsiteY83-29780" fmla="*/ 307863 h 3496775"/>
              <a:gd name="connsiteX84-29781" fmla="*/ 2047899 w 3248648"/>
              <a:gd name="connsiteY84-29782" fmla="*/ 174099 h 3496775"/>
              <a:gd name="connsiteX85-29783" fmla="*/ 2126456 w 3248648"/>
              <a:gd name="connsiteY85-29784" fmla="*/ 0 h 3496775"/>
              <a:gd name="connsiteX86-29785" fmla="*/ 1966650 w 3248648"/>
              <a:gd name="connsiteY86-29786" fmla="*/ 257318 h 3496775"/>
              <a:gd name="connsiteX87-29787" fmla="*/ 1936870 w 3248648"/>
              <a:gd name="connsiteY87-29788" fmla="*/ 32164 h 3496775"/>
              <a:gd name="connsiteX88-29789" fmla="*/ 1901275 w 3248648"/>
              <a:gd name="connsiteY88-29790" fmla="*/ 208756 h 3496775"/>
              <a:gd name="connsiteX89-29791" fmla="*/ 1931363 w 3248648"/>
              <a:gd name="connsiteY89-29792" fmla="*/ 367315 h 3496775"/>
              <a:gd name="connsiteX90-29793" fmla="*/ 1837294 w 3248648"/>
              <a:gd name="connsiteY90-29794" fmla="*/ 288733 h 3496775"/>
              <a:gd name="connsiteX91-29795" fmla="*/ 1776782 w 3248648"/>
              <a:gd name="connsiteY91-29796" fmla="*/ 138130 h 3496775"/>
              <a:gd name="connsiteX92-29797" fmla="*/ 1812524 w 3248648"/>
              <a:gd name="connsiteY92-29798" fmla="*/ 363351 h 3496775"/>
              <a:gd name="connsiteX93-29799" fmla="*/ 2358415 w 3248648"/>
              <a:gd name="connsiteY93-29800" fmla="*/ 907420 h 3496775"/>
              <a:gd name="connsiteX94-29801" fmla="*/ 2235543 w 3248648"/>
              <a:gd name="connsiteY94-29802" fmla="*/ 830779 h 3496775"/>
              <a:gd name="connsiteX95-29803" fmla="*/ 2065635 w 3248648"/>
              <a:gd name="connsiteY95-29804" fmla="*/ 746314 h 3496775"/>
              <a:gd name="connsiteX96-29805" fmla="*/ 2108531 w 3248648"/>
              <a:gd name="connsiteY96-29806" fmla="*/ 998194 h 3496775"/>
              <a:gd name="connsiteX97-29807" fmla="*/ 2259254 w 3248648"/>
              <a:gd name="connsiteY97-29808" fmla="*/ 1067227 h 3496775"/>
              <a:gd name="connsiteX98-29809" fmla="*/ 2285163 w 3248648"/>
              <a:gd name="connsiteY98-29810" fmla="*/ 1144483 h 3496775"/>
              <a:gd name="connsiteX99-29811" fmla="*/ 2187208 w 3248648"/>
              <a:gd name="connsiteY99-29812" fmla="*/ 1396872 h 3496775"/>
              <a:gd name="connsiteX100-29813" fmla="*/ 1962055 w 3248648"/>
              <a:gd name="connsiteY100-29814" fmla="*/ 1419847 h 3496775"/>
              <a:gd name="connsiteX101-29815" fmla="*/ 1658786 w 3248648"/>
              <a:gd name="connsiteY101-29816" fmla="*/ 1452012 h 3496775"/>
              <a:gd name="connsiteX102-29817" fmla="*/ 514638 w 3248648"/>
              <a:gd name="connsiteY102-29818" fmla="*/ 1433632 h 3496775"/>
              <a:gd name="connsiteX0-29819" fmla="*/ 514638 w 3248648"/>
              <a:gd name="connsiteY0-29820" fmla="*/ 1433632 h 3496775"/>
              <a:gd name="connsiteX1-29821" fmla="*/ 514638 w 3248648"/>
              <a:gd name="connsiteY1-29822" fmla="*/ 1433632 h 3496775"/>
              <a:gd name="connsiteX2-29823" fmla="*/ 202179 w 3248648"/>
              <a:gd name="connsiteY2-29824" fmla="*/ 1603646 h 3496775"/>
              <a:gd name="connsiteX3-29825" fmla="*/ 18380 w 3248648"/>
              <a:gd name="connsiteY3-29826" fmla="*/ 1787445 h 3496775"/>
              <a:gd name="connsiteX4-29827" fmla="*/ 0 w 3248648"/>
              <a:gd name="connsiteY4-29828" fmla="*/ 2063143 h 3496775"/>
              <a:gd name="connsiteX5-29829" fmla="*/ 151635 w 3248648"/>
              <a:gd name="connsiteY5-29830" fmla="*/ 1952864 h 3496775"/>
              <a:gd name="connsiteX6-29831" fmla="*/ 188394 w 3248648"/>
              <a:gd name="connsiteY6-29832" fmla="*/ 2003409 h 3496775"/>
              <a:gd name="connsiteX7-29833" fmla="*/ 202179 w 3248648"/>
              <a:gd name="connsiteY7-29834" fmla="*/ 1856369 h 3496775"/>
              <a:gd name="connsiteX8-29835" fmla="*/ 280294 w 3248648"/>
              <a:gd name="connsiteY8-29836" fmla="*/ 2269917 h 3496775"/>
              <a:gd name="connsiteX9-29837" fmla="*/ 36760 w 3248648"/>
              <a:gd name="connsiteY9-29838" fmla="*/ 2550211 h 3496775"/>
              <a:gd name="connsiteX10-29839" fmla="*/ 45950 w 3248648"/>
              <a:gd name="connsiteY10-29840" fmla="*/ 3363521 h 3496775"/>
              <a:gd name="connsiteX11-29841" fmla="*/ 105685 w 3248648"/>
              <a:gd name="connsiteY11-29842" fmla="*/ 3326761 h 3496775"/>
              <a:gd name="connsiteX12-29843" fmla="*/ 133255 w 3248648"/>
              <a:gd name="connsiteY12-29844" fmla="*/ 3469206 h 3496775"/>
              <a:gd name="connsiteX13-29845" fmla="*/ 298674 w 3248648"/>
              <a:gd name="connsiteY13-29846" fmla="*/ 3464611 h 3496775"/>
              <a:gd name="connsiteX14-29847" fmla="*/ 353813 w 3248648"/>
              <a:gd name="connsiteY14-29848" fmla="*/ 3427851 h 3496775"/>
              <a:gd name="connsiteX15-29849" fmla="*/ 174609 w 3248648"/>
              <a:gd name="connsiteY15-29850" fmla="*/ 3276217 h 3496775"/>
              <a:gd name="connsiteX16-29851" fmla="*/ 170014 w 3248648"/>
              <a:gd name="connsiteY16-29852" fmla="*/ 2720225 h 3496775"/>
              <a:gd name="connsiteX17-29853" fmla="*/ 390573 w 3248648"/>
              <a:gd name="connsiteY17-29854" fmla="*/ 2605350 h 3496775"/>
              <a:gd name="connsiteX18-29855" fmla="*/ 298674 w 3248648"/>
              <a:gd name="connsiteY18-29856" fmla="*/ 2734010 h 3496775"/>
              <a:gd name="connsiteX19-29857" fmla="*/ 680057 w 3248648"/>
              <a:gd name="connsiteY19-29858" fmla="*/ 3294597 h 3496775"/>
              <a:gd name="connsiteX20-29859" fmla="*/ 721411 w 3248648"/>
              <a:gd name="connsiteY20-29860" fmla="*/ 3262432 h 3496775"/>
              <a:gd name="connsiteX21-29861" fmla="*/ 735196 w 3248648"/>
              <a:gd name="connsiteY21-29862" fmla="*/ 3363521 h 3496775"/>
              <a:gd name="connsiteX22-29863" fmla="*/ 928185 w 3248648"/>
              <a:gd name="connsiteY22-29864" fmla="*/ 3363521 h 3496775"/>
              <a:gd name="connsiteX23-29865" fmla="*/ 974135 w 3248648"/>
              <a:gd name="connsiteY23-29866" fmla="*/ 3331356 h 3496775"/>
              <a:gd name="connsiteX24-29867" fmla="*/ 758171 w 3248648"/>
              <a:gd name="connsiteY24-29868" fmla="*/ 3193507 h 3496775"/>
              <a:gd name="connsiteX25-29869" fmla="*/ 510043 w 3248648"/>
              <a:gd name="connsiteY25-29870" fmla="*/ 2821314 h 3496775"/>
              <a:gd name="connsiteX26-29871" fmla="*/ 519233 w 3248648"/>
              <a:gd name="connsiteY26-29872" fmla="*/ 2738605 h 3496775"/>
              <a:gd name="connsiteX27-29873" fmla="*/ 914400 w 3248648"/>
              <a:gd name="connsiteY27-29874" fmla="*/ 2334247 h 3496775"/>
              <a:gd name="connsiteX28-29875" fmla="*/ 1709331 w 3248648"/>
              <a:gd name="connsiteY28-29876" fmla="*/ 2380197 h 3496775"/>
              <a:gd name="connsiteX29-29877" fmla="*/ 1585267 w 3248648"/>
              <a:gd name="connsiteY29-29878" fmla="*/ 3248647 h 3496775"/>
              <a:gd name="connsiteX30-29879" fmla="*/ 1622026 w 3248648"/>
              <a:gd name="connsiteY30-29880" fmla="*/ 3239457 h 3496775"/>
              <a:gd name="connsiteX31-29881" fmla="*/ 1617432 w 3248648"/>
              <a:gd name="connsiteY31-29882" fmla="*/ 3386496 h 3496775"/>
              <a:gd name="connsiteX32-29883" fmla="*/ 1824205 w 3248648"/>
              <a:gd name="connsiteY32-29884" fmla="*/ 3450826 h 3496775"/>
              <a:gd name="connsiteX33-29885" fmla="*/ 1856370 w 3248648"/>
              <a:gd name="connsiteY33-29886" fmla="*/ 3391091 h 3496775"/>
              <a:gd name="connsiteX34-29887" fmla="*/ 1718521 w 3248648"/>
              <a:gd name="connsiteY34-29888" fmla="*/ 3303786 h 3496775"/>
              <a:gd name="connsiteX35-29889" fmla="*/ 1746091 w 3248648"/>
              <a:gd name="connsiteY35-29890" fmla="*/ 2908619 h 3496775"/>
              <a:gd name="connsiteX36-29891" fmla="*/ 1870155 w 3248648"/>
              <a:gd name="connsiteY36-29892" fmla="*/ 2623730 h 3496775"/>
              <a:gd name="connsiteX37-29893" fmla="*/ 1975840 w 3248648"/>
              <a:gd name="connsiteY37-29894" fmla="*/ 2844289 h 3496775"/>
              <a:gd name="connsiteX38-29895" fmla="*/ 2058549 w 3248648"/>
              <a:gd name="connsiteY38-29896" fmla="*/ 3060253 h 3496775"/>
              <a:gd name="connsiteX39-29897" fmla="*/ 2104499 w 3248648"/>
              <a:gd name="connsiteY39-29898" fmla="*/ 3358926 h 3496775"/>
              <a:gd name="connsiteX40-29899" fmla="*/ 2141259 w 3248648"/>
              <a:gd name="connsiteY40-29900" fmla="*/ 3326761 h 3496775"/>
              <a:gd name="connsiteX41-29901" fmla="*/ 2168828 w 3248648"/>
              <a:gd name="connsiteY41-29902" fmla="*/ 3496775 h 3496775"/>
              <a:gd name="connsiteX42-29903" fmla="*/ 2325058 w 3248648"/>
              <a:gd name="connsiteY42-29904" fmla="*/ 3496775 h 3496775"/>
              <a:gd name="connsiteX43-29905" fmla="*/ 2380197 w 3248648"/>
              <a:gd name="connsiteY43-29906" fmla="*/ 3455421 h 3496775"/>
              <a:gd name="connsiteX44-29907" fmla="*/ 2219373 w 3248648"/>
              <a:gd name="connsiteY44-29908" fmla="*/ 3358926 h 3496775"/>
              <a:gd name="connsiteX45-29909" fmla="*/ 2145854 w 3248648"/>
              <a:gd name="connsiteY45-29910" fmla="*/ 3087823 h 3496775"/>
              <a:gd name="connsiteX46-29911" fmla="*/ 2072334 w 3248648"/>
              <a:gd name="connsiteY46-29912" fmla="*/ 2609945 h 3496775"/>
              <a:gd name="connsiteX47-29913" fmla="*/ 2072334 w 3248648"/>
              <a:gd name="connsiteY47-29914" fmla="*/ 2357222 h 3496775"/>
              <a:gd name="connsiteX48-29915" fmla="*/ 2348033 w 3248648"/>
              <a:gd name="connsiteY48-29916" fmla="*/ 2173423 h 3496775"/>
              <a:gd name="connsiteX49-29917" fmla="*/ 2609946 w 3248648"/>
              <a:gd name="connsiteY49-29918" fmla="*/ 1787445 h 3496775"/>
              <a:gd name="connsiteX50-29919" fmla="*/ 2651301 w 3248648"/>
              <a:gd name="connsiteY50-29920" fmla="*/ 1438227 h 3496775"/>
              <a:gd name="connsiteX51-29921" fmla="*/ 2798340 w 3248648"/>
              <a:gd name="connsiteY51-29922" fmla="*/ 1387682 h 3496775"/>
              <a:gd name="connsiteX52-29923" fmla="*/ 2779960 w 3248648"/>
              <a:gd name="connsiteY52-29924" fmla="*/ 1291187 h 3496775"/>
              <a:gd name="connsiteX53-29925" fmla="*/ 2770770 w 3248648"/>
              <a:gd name="connsiteY53-29926" fmla="*/ 1231453 h 3496775"/>
              <a:gd name="connsiteX54-29927" fmla="*/ 2775365 w 3248648"/>
              <a:gd name="connsiteY54-29928" fmla="*/ 1102793 h 3496775"/>
              <a:gd name="connsiteX55-29929" fmla="*/ 2853480 w 3248648"/>
              <a:gd name="connsiteY55-29930" fmla="*/ 1185503 h 3496775"/>
              <a:gd name="connsiteX56-29931" fmla="*/ 2807530 w 3248648"/>
              <a:gd name="connsiteY56-29932" fmla="*/ 1066034 h 3496775"/>
              <a:gd name="connsiteX57-29933" fmla="*/ 2835100 w 3248648"/>
              <a:gd name="connsiteY57-29934" fmla="*/ 1020084 h 3496775"/>
              <a:gd name="connsiteX58-29935" fmla="*/ 2986734 w 3248648"/>
              <a:gd name="connsiteY58-29936" fmla="*/ 771955 h 3496775"/>
              <a:gd name="connsiteX59-29937" fmla="*/ 2729415 w 3248648"/>
              <a:gd name="connsiteY59-29938" fmla="*/ 868450 h 3496775"/>
              <a:gd name="connsiteX60-29939" fmla="*/ 3074039 w 3248648"/>
              <a:gd name="connsiteY60-29940" fmla="*/ 496257 h 3496775"/>
              <a:gd name="connsiteX61-29941" fmla="*/ 3248648 w 3248648"/>
              <a:gd name="connsiteY61-29942" fmla="*/ 27569 h 3496775"/>
              <a:gd name="connsiteX62-29943" fmla="*/ 3119988 w 3248648"/>
              <a:gd name="connsiteY62-29944" fmla="*/ 328453 h 3496775"/>
              <a:gd name="connsiteX63-29945" fmla="*/ 3079371 w 3248648"/>
              <a:gd name="connsiteY63-29946" fmla="*/ 38232 h 3496775"/>
              <a:gd name="connsiteX64-29947" fmla="*/ 3059798 w 3248648"/>
              <a:gd name="connsiteY64-29948" fmla="*/ 388642 h 3496775"/>
              <a:gd name="connsiteX65-29949" fmla="*/ 2963023 w 3248648"/>
              <a:gd name="connsiteY65-29950" fmla="*/ 482754 h 3496775"/>
              <a:gd name="connsiteX66-29951" fmla="*/ 2822963 w 3248648"/>
              <a:gd name="connsiteY66-29952" fmla="*/ 60189 h 3496775"/>
              <a:gd name="connsiteX67-29953" fmla="*/ 2887119 w 3248648"/>
              <a:gd name="connsiteY67-29954" fmla="*/ 521161 h 3496775"/>
              <a:gd name="connsiteX68-29955" fmla="*/ 2715630 w 3248648"/>
              <a:gd name="connsiteY68-29956" fmla="*/ 730601 h 3496775"/>
              <a:gd name="connsiteX69-29957" fmla="*/ 2649828 w 3248648"/>
              <a:gd name="connsiteY69-29958" fmla="*/ 620884 h 3496775"/>
              <a:gd name="connsiteX70-29959" fmla="*/ 2633832 w 3248648"/>
              <a:gd name="connsiteY70-29960" fmla="*/ 446449 h 3496775"/>
              <a:gd name="connsiteX71-29961" fmla="*/ 2586971 w 3248648"/>
              <a:gd name="connsiteY71-29962" fmla="*/ 643296 h 3496775"/>
              <a:gd name="connsiteX72-29963" fmla="*/ 2650846 w 3248648"/>
              <a:gd name="connsiteY72-29964" fmla="*/ 771218 h 3496775"/>
              <a:gd name="connsiteX73-29965" fmla="*/ 2632922 w 3248648"/>
              <a:gd name="connsiteY73-29966" fmla="*/ 854946 h 3496775"/>
              <a:gd name="connsiteX74-29967" fmla="*/ 2481287 w 3248648"/>
              <a:gd name="connsiteY74-29968" fmla="*/ 854665 h 3496775"/>
              <a:gd name="connsiteX75-29969" fmla="*/ 2393982 w 3248648"/>
              <a:gd name="connsiteY75-29970" fmla="*/ 753575 h 3496775"/>
              <a:gd name="connsiteX76-29971" fmla="*/ 2447929 w 3248648"/>
              <a:gd name="connsiteY76-29972" fmla="*/ 605344 h 3496775"/>
              <a:gd name="connsiteX77-29973" fmla="*/ 2420079 w 3248648"/>
              <a:gd name="connsiteY77-29974" fmla="*/ 458586 h 3496775"/>
              <a:gd name="connsiteX78-29975" fmla="*/ 2330389 w 3248648"/>
              <a:gd name="connsiteY78-29976" fmla="*/ 702575 h 3496775"/>
              <a:gd name="connsiteX79-29977" fmla="*/ 2045501 w 3248648"/>
              <a:gd name="connsiteY79-29978" fmla="*/ 470160 h 3496775"/>
              <a:gd name="connsiteX80-29979" fmla="*/ 2079139 w 3248648"/>
              <a:gd name="connsiteY80-29980" fmla="*/ 379171 h 3496775"/>
              <a:gd name="connsiteX81-29981" fmla="*/ 2305379 w 3248648"/>
              <a:gd name="connsiteY81-29982" fmla="*/ 238764 h 3496775"/>
              <a:gd name="connsiteX82-29983" fmla="*/ 2167863 w 3248648"/>
              <a:gd name="connsiteY82-29984" fmla="*/ 296731 h 3496775"/>
              <a:gd name="connsiteX83-29985" fmla="*/ 2035574 w 3248648"/>
              <a:gd name="connsiteY83-29986" fmla="*/ 307863 h 3496775"/>
              <a:gd name="connsiteX84-29987" fmla="*/ 2047899 w 3248648"/>
              <a:gd name="connsiteY84-29988" fmla="*/ 174099 h 3496775"/>
              <a:gd name="connsiteX85-29989" fmla="*/ 2126456 w 3248648"/>
              <a:gd name="connsiteY85-29990" fmla="*/ 0 h 3496775"/>
              <a:gd name="connsiteX86-29991" fmla="*/ 1966650 w 3248648"/>
              <a:gd name="connsiteY86-29992" fmla="*/ 257318 h 3496775"/>
              <a:gd name="connsiteX87-29993" fmla="*/ 1936870 w 3248648"/>
              <a:gd name="connsiteY87-29994" fmla="*/ 32164 h 3496775"/>
              <a:gd name="connsiteX88-29995" fmla="*/ 1901275 w 3248648"/>
              <a:gd name="connsiteY88-29996" fmla="*/ 208756 h 3496775"/>
              <a:gd name="connsiteX89-29997" fmla="*/ 1931363 w 3248648"/>
              <a:gd name="connsiteY89-29998" fmla="*/ 367315 h 3496775"/>
              <a:gd name="connsiteX90-29999" fmla="*/ 1837294 w 3248648"/>
              <a:gd name="connsiteY90-30000" fmla="*/ 288733 h 3496775"/>
              <a:gd name="connsiteX91-30001" fmla="*/ 1776782 w 3248648"/>
              <a:gd name="connsiteY91-30002" fmla="*/ 138130 h 3496775"/>
              <a:gd name="connsiteX92-30003" fmla="*/ 1812524 w 3248648"/>
              <a:gd name="connsiteY92-30004" fmla="*/ 363351 h 3496775"/>
              <a:gd name="connsiteX93-30005" fmla="*/ 2358415 w 3248648"/>
              <a:gd name="connsiteY93-30006" fmla="*/ 907420 h 3496775"/>
              <a:gd name="connsiteX94-30007" fmla="*/ 2235543 w 3248648"/>
              <a:gd name="connsiteY94-30008" fmla="*/ 830779 h 3496775"/>
              <a:gd name="connsiteX95-30009" fmla="*/ 2065635 w 3248648"/>
              <a:gd name="connsiteY95-30010" fmla="*/ 746314 h 3496775"/>
              <a:gd name="connsiteX96-30011" fmla="*/ 2108531 w 3248648"/>
              <a:gd name="connsiteY96-30012" fmla="*/ 998194 h 3496775"/>
              <a:gd name="connsiteX97-30013" fmla="*/ 2259254 w 3248648"/>
              <a:gd name="connsiteY97-30014" fmla="*/ 1067227 h 3496775"/>
              <a:gd name="connsiteX98-30015" fmla="*/ 2285163 w 3248648"/>
              <a:gd name="connsiteY98-30016" fmla="*/ 1144483 h 3496775"/>
              <a:gd name="connsiteX99-30017" fmla="*/ 2187208 w 3248648"/>
              <a:gd name="connsiteY99-30018" fmla="*/ 1396872 h 3496775"/>
              <a:gd name="connsiteX100-30019" fmla="*/ 1962055 w 3248648"/>
              <a:gd name="connsiteY100-30020" fmla="*/ 1419847 h 3496775"/>
              <a:gd name="connsiteX101-30021" fmla="*/ 1658786 w 3248648"/>
              <a:gd name="connsiteY101-30022" fmla="*/ 1452012 h 3496775"/>
              <a:gd name="connsiteX102-30023" fmla="*/ 514638 w 3248648"/>
              <a:gd name="connsiteY102-30024" fmla="*/ 1433632 h 3496775"/>
              <a:gd name="connsiteX0-30025" fmla="*/ 514638 w 3248648"/>
              <a:gd name="connsiteY0-30026" fmla="*/ 1433632 h 3496775"/>
              <a:gd name="connsiteX1-30027" fmla="*/ 514638 w 3248648"/>
              <a:gd name="connsiteY1-30028" fmla="*/ 1433632 h 3496775"/>
              <a:gd name="connsiteX2-30029" fmla="*/ 202179 w 3248648"/>
              <a:gd name="connsiteY2-30030" fmla="*/ 1603646 h 3496775"/>
              <a:gd name="connsiteX3-30031" fmla="*/ 18380 w 3248648"/>
              <a:gd name="connsiteY3-30032" fmla="*/ 1787445 h 3496775"/>
              <a:gd name="connsiteX4-30033" fmla="*/ 0 w 3248648"/>
              <a:gd name="connsiteY4-30034" fmla="*/ 2063143 h 3496775"/>
              <a:gd name="connsiteX5-30035" fmla="*/ 151635 w 3248648"/>
              <a:gd name="connsiteY5-30036" fmla="*/ 1952864 h 3496775"/>
              <a:gd name="connsiteX6-30037" fmla="*/ 188394 w 3248648"/>
              <a:gd name="connsiteY6-30038" fmla="*/ 2003409 h 3496775"/>
              <a:gd name="connsiteX7-30039" fmla="*/ 202179 w 3248648"/>
              <a:gd name="connsiteY7-30040" fmla="*/ 1856369 h 3496775"/>
              <a:gd name="connsiteX8-30041" fmla="*/ 280294 w 3248648"/>
              <a:gd name="connsiteY8-30042" fmla="*/ 2269917 h 3496775"/>
              <a:gd name="connsiteX9-30043" fmla="*/ 36760 w 3248648"/>
              <a:gd name="connsiteY9-30044" fmla="*/ 2550211 h 3496775"/>
              <a:gd name="connsiteX10-30045" fmla="*/ 45950 w 3248648"/>
              <a:gd name="connsiteY10-30046" fmla="*/ 3363521 h 3496775"/>
              <a:gd name="connsiteX11-30047" fmla="*/ 105685 w 3248648"/>
              <a:gd name="connsiteY11-30048" fmla="*/ 3326761 h 3496775"/>
              <a:gd name="connsiteX12-30049" fmla="*/ 133255 w 3248648"/>
              <a:gd name="connsiteY12-30050" fmla="*/ 3469206 h 3496775"/>
              <a:gd name="connsiteX13-30051" fmla="*/ 298674 w 3248648"/>
              <a:gd name="connsiteY13-30052" fmla="*/ 3464611 h 3496775"/>
              <a:gd name="connsiteX14-30053" fmla="*/ 353813 w 3248648"/>
              <a:gd name="connsiteY14-30054" fmla="*/ 3427851 h 3496775"/>
              <a:gd name="connsiteX15-30055" fmla="*/ 174609 w 3248648"/>
              <a:gd name="connsiteY15-30056" fmla="*/ 3276217 h 3496775"/>
              <a:gd name="connsiteX16-30057" fmla="*/ 170014 w 3248648"/>
              <a:gd name="connsiteY16-30058" fmla="*/ 2720225 h 3496775"/>
              <a:gd name="connsiteX17-30059" fmla="*/ 390573 w 3248648"/>
              <a:gd name="connsiteY17-30060" fmla="*/ 2605350 h 3496775"/>
              <a:gd name="connsiteX18-30061" fmla="*/ 298674 w 3248648"/>
              <a:gd name="connsiteY18-30062" fmla="*/ 2734010 h 3496775"/>
              <a:gd name="connsiteX19-30063" fmla="*/ 680057 w 3248648"/>
              <a:gd name="connsiteY19-30064" fmla="*/ 3294597 h 3496775"/>
              <a:gd name="connsiteX20-30065" fmla="*/ 721411 w 3248648"/>
              <a:gd name="connsiteY20-30066" fmla="*/ 3262432 h 3496775"/>
              <a:gd name="connsiteX21-30067" fmla="*/ 735196 w 3248648"/>
              <a:gd name="connsiteY21-30068" fmla="*/ 3363521 h 3496775"/>
              <a:gd name="connsiteX22-30069" fmla="*/ 928185 w 3248648"/>
              <a:gd name="connsiteY22-30070" fmla="*/ 3363521 h 3496775"/>
              <a:gd name="connsiteX23-30071" fmla="*/ 974135 w 3248648"/>
              <a:gd name="connsiteY23-30072" fmla="*/ 3331356 h 3496775"/>
              <a:gd name="connsiteX24-30073" fmla="*/ 758171 w 3248648"/>
              <a:gd name="connsiteY24-30074" fmla="*/ 3193507 h 3496775"/>
              <a:gd name="connsiteX25-30075" fmla="*/ 510043 w 3248648"/>
              <a:gd name="connsiteY25-30076" fmla="*/ 2821314 h 3496775"/>
              <a:gd name="connsiteX26-30077" fmla="*/ 519233 w 3248648"/>
              <a:gd name="connsiteY26-30078" fmla="*/ 2738605 h 3496775"/>
              <a:gd name="connsiteX27-30079" fmla="*/ 914400 w 3248648"/>
              <a:gd name="connsiteY27-30080" fmla="*/ 2334247 h 3496775"/>
              <a:gd name="connsiteX28-30081" fmla="*/ 1709331 w 3248648"/>
              <a:gd name="connsiteY28-30082" fmla="*/ 2380197 h 3496775"/>
              <a:gd name="connsiteX29-30083" fmla="*/ 1585267 w 3248648"/>
              <a:gd name="connsiteY29-30084" fmla="*/ 3248647 h 3496775"/>
              <a:gd name="connsiteX30-30085" fmla="*/ 1622026 w 3248648"/>
              <a:gd name="connsiteY30-30086" fmla="*/ 3239457 h 3496775"/>
              <a:gd name="connsiteX31-30087" fmla="*/ 1617432 w 3248648"/>
              <a:gd name="connsiteY31-30088" fmla="*/ 3386496 h 3496775"/>
              <a:gd name="connsiteX32-30089" fmla="*/ 1824205 w 3248648"/>
              <a:gd name="connsiteY32-30090" fmla="*/ 3450826 h 3496775"/>
              <a:gd name="connsiteX33-30091" fmla="*/ 1856370 w 3248648"/>
              <a:gd name="connsiteY33-30092" fmla="*/ 3391091 h 3496775"/>
              <a:gd name="connsiteX34-30093" fmla="*/ 1718521 w 3248648"/>
              <a:gd name="connsiteY34-30094" fmla="*/ 3303786 h 3496775"/>
              <a:gd name="connsiteX35-30095" fmla="*/ 1746091 w 3248648"/>
              <a:gd name="connsiteY35-30096" fmla="*/ 2908619 h 3496775"/>
              <a:gd name="connsiteX36-30097" fmla="*/ 1870155 w 3248648"/>
              <a:gd name="connsiteY36-30098" fmla="*/ 2623730 h 3496775"/>
              <a:gd name="connsiteX37-30099" fmla="*/ 1975840 w 3248648"/>
              <a:gd name="connsiteY37-30100" fmla="*/ 2844289 h 3496775"/>
              <a:gd name="connsiteX38-30101" fmla="*/ 2058549 w 3248648"/>
              <a:gd name="connsiteY38-30102" fmla="*/ 3060253 h 3496775"/>
              <a:gd name="connsiteX39-30103" fmla="*/ 2104499 w 3248648"/>
              <a:gd name="connsiteY39-30104" fmla="*/ 3358926 h 3496775"/>
              <a:gd name="connsiteX40-30105" fmla="*/ 2141259 w 3248648"/>
              <a:gd name="connsiteY40-30106" fmla="*/ 3326761 h 3496775"/>
              <a:gd name="connsiteX41-30107" fmla="*/ 2168828 w 3248648"/>
              <a:gd name="connsiteY41-30108" fmla="*/ 3496775 h 3496775"/>
              <a:gd name="connsiteX42-30109" fmla="*/ 2325058 w 3248648"/>
              <a:gd name="connsiteY42-30110" fmla="*/ 3496775 h 3496775"/>
              <a:gd name="connsiteX43-30111" fmla="*/ 2380197 w 3248648"/>
              <a:gd name="connsiteY43-30112" fmla="*/ 3455421 h 3496775"/>
              <a:gd name="connsiteX44-30113" fmla="*/ 2219373 w 3248648"/>
              <a:gd name="connsiteY44-30114" fmla="*/ 3358926 h 3496775"/>
              <a:gd name="connsiteX45-30115" fmla="*/ 2145854 w 3248648"/>
              <a:gd name="connsiteY45-30116" fmla="*/ 3087823 h 3496775"/>
              <a:gd name="connsiteX46-30117" fmla="*/ 2072334 w 3248648"/>
              <a:gd name="connsiteY46-30118" fmla="*/ 2609945 h 3496775"/>
              <a:gd name="connsiteX47-30119" fmla="*/ 2072334 w 3248648"/>
              <a:gd name="connsiteY47-30120" fmla="*/ 2357222 h 3496775"/>
              <a:gd name="connsiteX48-30121" fmla="*/ 2348033 w 3248648"/>
              <a:gd name="connsiteY48-30122" fmla="*/ 2173423 h 3496775"/>
              <a:gd name="connsiteX49-30123" fmla="*/ 2609946 w 3248648"/>
              <a:gd name="connsiteY49-30124" fmla="*/ 1787445 h 3496775"/>
              <a:gd name="connsiteX50-30125" fmla="*/ 2651301 w 3248648"/>
              <a:gd name="connsiteY50-30126" fmla="*/ 1438227 h 3496775"/>
              <a:gd name="connsiteX51-30127" fmla="*/ 2798340 w 3248648"/>
              <a:gd name="connsiteY51-30128" fmla="*/ 1387682 h 3496775"/>
              <a:gd name="connsiteX52-30129" fmla="*/ 2779960 w 3248648"/>
              <a:gd name="connsiteY52-30130" fmla="*/ 1291187 h 3496775"/>
              <a:gd name="connsiteX53-30131" fmla="*/ 2770770 w 3248648"/>
              <a:gd name="connsiteY53-30132" fmla="*/ 1231453 h 3496775"/>
              <a:gd name="connsiteX54-30133" fmla="*/ 2775365 w 3248648"/>
              <a:gd name="connsiteY54-30134" fmla="*/ 1102793 h 3496775"/>
              <a:gd name="connsiteX55-30135" fmla="*/ 2853480 w 3248648"/>
              <a:gd name="connsiteY55-30136" fmla="*/ 1185503 h 3496775"/>
              <a:gd name="connsiteX56-30137" fmla="*/ 2807530 w 3248648"/>
              <a:gd name="connsiteY56-30138" fmla="*/ 1066034 h 3496775"/>
              <a:gd name="connsiteX57-30139" fmla="*/ 2835100 w 3248648"/>
              <a:gd name="connsiteY57-30140" fmla="*/ 1020084 h 3496775"/>
              <a:gd name="connsiteX58-30141" fmla="*/ 2986734 w 3248648"/>
              <a:gd name="connsiteY58-30142" fmla="*/ 771955 h 3496775"/>
              <a:gd name="connsiteX59-30143" fmla="*/ 2729415 w 3248648"/>
              <a:gd name="connsiteY59-30144" fmla="*/ 868450 h 3496775"/>
              <a:gd name="connsiteX60-30145" fmla="*/ 3074039 w 3248648"/>
              <a:gd name="connsiteY60-30146" fmla="*/ 496257 h 3496775"/>
              <a:gd name="connsiteX61-30147" fmla="*/ 3248648 w 3248648"/>
              <a:gd name="connsiteY61-30148" fmla="*/ 27569 h 3496775"/>
              <a:gd name="connsiteX62-30149" fmla="*/ 3119988 w 3248648"/>
              <a:gd name="connsiteY62-30150" fmla="*/ 328453 h 3496775"/>
              <a:gd name="connsiteX63-30151" fmla="*/ 3079371 w 3248648"/>
              <a:gd name="connsiteY63-30152" fmla="*/ 38232 h 3496775"/>
              <a:gd name="connsiteX64-30153" fmla="*/ 3059798 w 3248648"/>
              <a:gd name="connsiteY64-30154" fmla="*/ 388642 h 3496775"/>
              <a:gd name="connsiteX65-30155" fmla="*/ 2963023 w 3248648"/>
              <a:gd name="connsiteY65-30156" fmla="*/ 482754 h 3496775"/>
              <a:gd name="connsiteX66-30157" fmla="*/ 2822963 w 3248648"/>
              <a:gd name="connsiteY66-30158" fmla="*/ 60189 h 3496775"/>
              <a:gd name="connsiteX67-30159" fmla="*/ 2887119 w 3248648"/>
              <a:gd name="connsiteY67-30160" fmla="*/ 521161 h 3496775"/>
              <a:gd name="connsiteX68-30161" fmla="*/ 2715630 w 3248648"/>
              <a:gd name="connsiteY68-30162" fmla="*/ 730601 h 3496775"/>
              <a:gd name="connsiteX69-30163" fmla="*/ 2649828 w 3248648"/>
              <a:gd name="connsiteY69-30164" fmla="*/ 620884 h 3496775"/>
              <a:gd name="connsiteX70-30165" fmla="*/ 2633832 w 3248648"/>
              <a:gd name="connsiteY70-30166" fmla="*/ 446449 h 3496775"/>
              <a:gd name="connsiteX71-30167" fmla="*/ 2586971 w 3248648"/>
              <a:gd name="connsiteY71-30168" fmla="*/ 643296 h 3496775"/>
              <a:gd name="connsiteX72-30169" fmla="*/ 2650846 w 3248648"/>
              <a:gd name="connsiteY72-30170" fmla="*/ 771218 h 3496775"/>
              <a:gd name="connsiteX73-30171" fmla="*/ 2632922 w 3248648"/>
              <a:gd name="connsiteY73-30172" fmla="*/ 854946 h 3496775"/>
              <a:gd name="connsiteX74-30173" fmla="*/ 2481287 w 3248648"/>
              <a:gd name="connsiteY74-30174" fmla="*/ 854665 h 3496775"/>
              <a:gd name="connsiteX75-30175" fmla="*/ 2393982 w 3248648"/>
              <a:gd name="connsiteY75-30176" fmla="*/ 753575 h 3496775"/>
              <a:gd name="connsiteX76-30177" fmla="*/ 2447929 w 3248648"/>
              <a:gd name="connsiteY76-30178" fmla="*/ 605344 h 3496775"/>
              <a:gd name="connsiteX77-30179" fmla="*/ 2420079 w 3248648"/>
              <a:gd name="connsiteY77-30180" fmla="*/ 458586 h 3496775"/>
              <a:gd name="connsiteX78-30181" fmla="*/ 2330389 w 3248648"/>
              <a:gd name="connsiteY78-30182" fmla="*/ 702575 h 3496775"/>
              <a:gd name="connsiteX79-30183" fmla="*/ 2045501 w 3248648"/>
              <a:gd name="connsiteY79-30184" fmla="*/ 470160 h 3496775"/>
              <a:gd name="connsiteX80-30185" fmla="*/ 2079139 w 3248648"/>
              <a:gd name="connsiteY80-30186" fmla="*/ 379171 h 3496775"/>
              <a:gd name="connsiteX81-30187" fmla="*/ 2305379 w 3248648"/>
              <a:gd name="connsiteY81-30188" fmla="*/ 238764 h 3496775"/>
              <a:gd name="connsiteX82-30189" fmla="*/ 2167863 w 3248648"/>
              <a:gd name="connsiteY82-30190" fmla="*/ 296731 h 3496775"/>
              <a:gd name="connsiteX83-30191" fmla="*/ 2035574 w 3248648"/>
              <a:gd name="connsiteY83-30192" fmla="*/ 307863 h 3496775"/>
              <a:gd name="connsiteX84-30193" fmla="*/ 2047899 w 3248648"/>
              <a:gd name="connsiteY84-30194" fmla="*/ 174099 h 3496775"/>
              <a:gd name="connsiteX85-30195" fmla="*/ 2126456 w 3248648"/>
              <a:gd name="connsiteY85-30196" fmla="*/ 0 h 3496775"/>
              <a:gd name="connsiteX86-30197" fmla="*/ 1966650 w 3248648"/>
              <a:gd name="connsiteY86-30198" fmla="*/ 257318 h 3496775"/>
              <a:gd name="connsiteX87-30199" fmla="*/ 1936870 w 3248648"/>
              <a:gd name="connsiteY87-30200" fmla="*/ 32164 h 3496775"/>
              <a:gd name="connsiteX88-30201" fmla="*/ 1901275 w 3248648"/>
              <a:gd name="connsiteY88-30202" fmla="*/ 208756 h 3496775"/>
              <a:gd name="connsiteX89-30203" fmla="*/ 1931363 w 3248648"/>
              <a:gd name="connsiteY89-30204" fmla="*/ 367315 h 3496775"/>
              <a:gd name="connsiteX90-30205" fmla="*/ 1837294 w 3248648"/>
              <a:gd name="connsiteY90-30206" fmla="*/ 288733 h 3496775"/>
              <a:gd name="connsiteX91-30207" fmla="*/ 1776782 w 3248648"/>
              <a:gd name="connsiteY91-30208" fmla="*/ 138130 h 3496775"/>
              <a:gd name="connsiteX92-30209" fmla="*/ 1812524 w 3248648"/>
              <a:gd name="connsiteY92-30210" fmla="*/ 363351 h 3496775"/>
              <a:gd name="connsiteX93-30211" fmla="*/ 2358415 w 3248648"/>
              <a:gd name="connsiteY93-30212" fmla="*/ 907420 h 3496775"/>
              <a:gd name="connsiteX94-30213" fmla="*/ 2235543 w 3248648"/>
              <a:gd name="connsiteY94-30214" fmla="*/ 830779 h 3496775"/>
              <a:gd name="connsiteX95-30215" fmla="*/ 2065635 w 3248648"/>
              <a:gd name="connsiteY95-30216" fmla="*/ 746314 h 3496775"/>
              <a:gd name="connsiteX96-30217" fmla="*/ 2108531 w 3248648"/>
              <a:gd name="connsiteY96-30218" fmla="*/ 998194 h 3496775"/>
              <a:gd name="connsiteX97-30219" fmla="*/ 2259254 w 3248648"/>
              <a:gd name="connsiteY97-30220" fmla="*/ 1067227 h 3496775"/>
              <a:gd name="connsiteX98-30221" fmla="*/ 2285163 w 3248648"/>
              <a:gd name="connsiteY98-30222" fmla="*/ 1144483 h 3496775"/>
              <a:gd name="connsiteX99-30223" fmla="*/ 2187208 w 3248648"/>
              <a:gd name="connsiteY99-30224" fmla="*/ 1396872 h 3496775"/>
              <a:gd name="connsiteX100-30225" fmla="*/ 1962055 w 3248648"/>
              <a:gd name="connsiteY100-30226" fmla="*/ 1419847 h 3496775"/>
              <a:gd name="connsiteX101-30227" fmla="*/ 1658786 w 3248648"/>
              <a:gd name="connsiteY101-30228" fmla="*/ 1452012 h 3496775"/>
              <a:gd name="connsiteX102-30229" fmla="*/ 514638 w 3248648"/>
              <a:gd name="connsiteY102-30230" fmla="*/ 1433632 h 3496775"/>
              <a:gd name="connsiteX0-30231" fmla="*/ 514638 w 3248648"/>
              <a:gd name="connsiteY0-30232" fmla="*/ 1433632 h 3496775"/>
              <a:gd name="connsiteX1-30233" fmla="*/ 514638 w 3248648"/>
              <a:gd name="connsiteY1-30234" fmla="*/ 1433632 h 3496775"/>
              <a:gd name="connsiteX2-30235" fmla="*/ 202179 w 3248648"/>
              <a:gd name="connsiteY2-30236" fmla="*/ 1603646 h 3496775"/>
              <a:gd name="connsiteX3-30237" fmla="*/ 18380 w 3248648"/>
              <a:gd name="connsiteY3-30238" fmla="*/ 1787445 h 3496775"/>
              <a:gd name="connsiteX4-30239" fmla="*/ 0 w 3248648"/>
              <a:gd name="connsiteY4-30240" fmla="*/ 2063143 h 3496775"/>
              <a:gd name="connsiteX5-30241" fmla="*/ 151635 w 3248648"/>
              <a:gd name="connsiteY5-30242" fmla="*/ 1952864 h 3496775"/>
              <a:gd name="connsiteX6-30243" fmla="*/ 188394 w 3248648"/>
              <a:gd name="connsiteY6-30244" fmla="*/ 2003409 h 3496775"/>
              <a:gd name="connsiteX7-30245" fmla="*/ 202179 w 3248648"/>
              <a:gd name="connsiteY7-30246" fmla="*/ 1856369 h 3496775"/>
              <a:gd name="connsiteX8-30247" fmla="*/ 280294 w 3248648"/>
              <a:gd name="connsiteY8-30248" fmla="*/ 2269917 h 3496775"/>
              <a:gd name="connsiteX9-30249" fmla="*/ 36760 w 3248648"/>
              <a:gd name="connsiteY9-30250" fmla="*/ 2550211 h 3496775"/>
              <a:gd name="connsiteX10-30251" fmla="*/ 45950 w 3248648"/>
              <a:gd name="connsiteY10-30252" fmla="*/ 3363521 h 3496775"/>
              <a:gd name="connsiteX11-30253" fmla="*/ 105685 w 3248648"/>
              <a:gd name="connsiteY11-30254" fmla="*/ 3326761 h 3496775"/>
              <a:gd name="connsiteX12-30255" fmla="*/ 133255 w 3248648"/>
              <a:gd name="connsiteY12-30256" fmla="*/ 3469206 h 3496775"/>
              <a:gd name="connsiteX13-30257" fmla="*/ 298674 w 3248648"/>
              <a:gd name="connsiteY13-30258" fmla="*/ 3464611 h 3496775"/>
              <a:gd name="connsiteX14-30259" fmla="*/ 353813 w 3248648"/>
              <a:gd name="connsiteY14-30260" fmla="*/ 3427851 h 3496775"/>
              <a:gd name="connsiteX15-30261" fmla="*/ 174609 w 3248648"/>
              <a:gd name="connsiteY15-30262" fmla="*/ 3276217 h 3496775"/>
              <a:gd name="connsiteX16-30263" fmla="*/ 170014 w 3248648"/>
              <a:gd name="connsiteY16-30264" fmla="*/ 2720225 h 3496775"/>
              <a:gd name="connsiteX17-30265" fmla="*/ 390573 w 3248648"/>
              <a:gd name="connsiteY17-30266" fmla="*/ 2605350 h 3496775"/>
              <a:gd name="connsiteX18-30267" fmla="*/ 298674 w 3248648"/>
              <a:gd name="connsiteY18-30268" fmla="*/ 2734010 h 3496775"/>
              <a:gd name="connsiteX19-30269" fmla="*/ 680057 w 3248648"/>
              <a:gd name="connsiteY19-30270" fmla="*/ 3294597 h 3496775"/>
              <a:gd name="connsiteX20-30271" fmla="*/ 721411 w 3248648"/>
              <a:gd name="connsiteY20-30272" fmla="*/ 3262432 h 3496775"/>
              <a:gd name="connsiteX21-30273" fmla="*/ 735196 w 3248648"/>
              <a:gd name="connsiteY21-30274" fmla="*/ 3363521 h 3496775"/>
              <a:gd name="connsiteX22-30275" fmla="*/ 928185 w 3248648"/>
              <a:gd name="connsiteY22-30276" fmla="*/ 3363521 h 3496775"/>
              <a:gd name="connsiteX23-30277" fmla="*/ 974135 w 3248648"/>
              <a:gd name="connsiteY23-30278" fmla="*/ 3331356 h 3496775"/>
              <a:gd name="connsiteX24-30279" fmla="*/ 758171 w 3248648"/>
              <a:gd name="connsiteY24-30280" fmla="*/ 3193507 h 3496775"/>
              <a:gd name="connsiteX25-30281" fmla="*/ 510043 w 3248648"/>
              <a:gd name="connsiteY25-30282" fmla="*/ 2821314 h 3496775"/>
              <a:gd name="connsiteX26-30283" fmla="*/ 519233 w 3248648"/>
              <a:gd name="connsiteY26-30284" fmla="*/ 2738605 h 3496775"/>
              <a:gd name="connsiteX27-30285" fmla="*/ 914400 w 3248648"/>
              <a:gd name="connsiteY27-30286" fmla="*/ 2334247 h 3496775"/>
              <a:gd name="connsiteX28-30287" fmla="*/ 1709331 w 3248648"/>
              <a:gd name="connsiteY28-30288" fmla="*/ 2380197 h 3496775"/>
              <a:gd name="connsiteX29-30289" fmla="*/ 1585267 w 3248648"/>
              <a:gd name="connsiteY29-30290" fmla="*/ 3248647 h 3496775"/>
              <a:gd name="connsiteX30-30291" fmla="*/ 1622026 w 3248648"/>
              <a:gd name="connsiteY30-30292" fmla="*/ 3239457 h 3496775"/>
              <a:gd name="connsiteX31-30293" fmla="*/ 1617432 w 3248648"/>
              <a:gd name="connsiteY31-30294" fmla="*/ 3386496 h 3496775"/>
              <a:gd name="connsiteX32-30295" fmla="*/ 1824205 w 3248648"/>
              <a:gd name="connsiteY32-30296" fmla="*/ 3450826 h 3496775"/>
              <a:gd name="connsiteX33-30297" fmla="*/ 1856370 w 3248648"/>
              <a:gd name="connsiteY33-30298" fmla="*/ 3391091 h 3496775"/>
              <a:gd name="connsiteX34-30299" fmla="*/ 1718521 w 3248648"/>
              <a:gd name="connsiteY34-30300" fmla="*/ 3303786 h 3496775"/>
              <a:gd name="connsiteX35-30301" fmla="*/ 1746091 w 3248648"/>
              <a:gd name="connsiteY35-30302" fmla="*/ 2908619 h 3496775"/>
              <a:gd name="connsiteX36-30303" fmla="*/ 1870155 w 3248648"/>
              <a:gd name="connsiteY36-30304" fmla="*/ 2623730 h 3496775"/>
              <a:gd name="connsiteX37-30305" fmla="*/ 1975840 w 3248648"/>
              <a:gd name="connsiteY37-30306" fmla="*/ 2844289 h 3496775"/>
              <a:gd name="connsiteX38-30307" fmla="*/ 2058549 w 3248648"/>
              <a:gd name="connsiteY38-30308" fmla="*/ 3060253 h 3496775"/>
              <a:gd name="connsiteX39-30309" fmla="*/ 2104499 w 3248648"/>
              <a:gd name="connsiteY39-30310" fmla="*/ 3358926 h 3496775"/>
              <a:gd name="connsiteX40-30311" fmla="*/ 2141259 w 3248648"/>
              <a:gd name="connsiteY40-30312" fmla="*/ 3326761 h 3496775"/>
              <a:gd name="connsiteX41-30313" fmla="*/ 2168828 w 3248648"/>
              <a:gd name="connsiteY41-30314" fmla="*/ 3496775 h 3496775"/>
              <a:gd name="connsiteX42-30315" fmla="*/ 2325058 w 3248648"/>
              <a:gd name="connsiteY42-30316" fmla="*/ 3496775 h 3496775"/>
              <a:gd name="connsiteX43-30317" fmla="*/ 2380197 w 3248648"/>
              <a:gd name="connsiteY43-30318" fmla="*/ 3455421 h 3496775"/>
              <a:gd name="connsiteX44-30319" fmla="*/ 2219373 w 3248648"/>
              <a:gd name="connsiteY44-30320" fmla="*/ 3358926 h 3496775"/>
              <a:gd name="connsiteX45-30321" fmla="*/ 2145854 w 3248648"/>
              <a:gd name="connsiteY45-30322" fmla="*/ 3087823 h 3496775"/>
              <a:gd name="connsiteX46-30323" fmla="*/ 2072334 w 3248648"/>
              <a:gd name="connsiteY46-30324" fmla="*/ 2609945 h 3496775"/>
              <a:gd name="connsiteX47-30325" fmla="*/ 2072334 w 3248648"/>
              <a:gd name="connsiteY47-30326" fmla="*/ 2357222 h 3496775"/>
              <a:gd name="connsiteX48-30327" fmla="*/ 2348033 w 3248648"/>
              <a:gd name="connsiteY48-30328" fmla="*/ 2173423 h 3496775"/>
              <a:gd name="connsiteX49-30329" fmla="*/ 2609946 w 3248648"/>
              <a:gd name="connsiteY49-30330" fmla="*/ 1787445 h 3496775"/>
              <a:gd name="connsiteX50-30331" fmla="*/ 2651301 w 3248648"/>
              <a:gd name="connsiteY50-30332" fmla="*/ 1438227 h 3496775"/>
              <a:gd name="connsiteX51-30333" fmla="*/ 2798340 w 3248648"/>
              <a:gd name="connsiteY51-30334" fmla="*/ 1387682 h 3496775"/>
              <a:gd name="connsiteX52-30335" fmla="*/ 2779960 w 3248648"/>
              <a:gd name="connsiteY52-30336" fmla="*/ 1291187 h 3496775"/>
              <a:gd name="connsiteX53-30337" fmla="*/ 2770770 w 3248648"/>
              <a:gd name="connsiteY53-30338" fmla="*/ 1231453 h 3496775"/>
              <a:gd name="connsiteX54-30339" fmla="*/ 2775365 w 3248648"/>
              <a:gd name="connsiteY54-30340" fmla="*/ 1102793 h 3496775"/>
              <a:gd name="connsiteX55-30341" fmla="*/ 2853480 w 3248648"/>
              <a:gd name="connsiteY55-30342" fmla="*/ 1185503 h 3496775"/>
              <a:gd name="connsiteX56-30343" fmla="*/ 2807530 w 3248648"/>
              <a:gd name="connsiteY56-30344" fmla="*/ 1066034 h 3496775"/>
              <a:gd name="connsiteX57-30345" fmla="*/ 2835100 w 3248648"/>
              <a:gd name="connsiteY57-30346" fmla="*/ 1020084 h 3496775"/>
              <a:gd name="connsiteX58-30347" fmla="*/ 2986734 w 3248648"/>
              <a:gd name="connsiteY58-30348" fmla="*/ 771955 h 3496775"/>
              <a:gd name="connsiteX59-30349" fmla="*/ 2729415 w 3248648"/>
              <a:gd name="connsiteY59-30350" fmla="*/ 868450 h 3496775"/>
              <a:gd name="connsiteX60-30351" fmla="*/ 3074039 w 3248648"/>
              <a:gd name="connsiteY60-30352" fmla="*/ 496257 h 3496775"/>
              <a:gd name="connsiteX61-30353" fmla="*/ 3248648 w 3248648"/>
              <a:gd name="connsiteY61-30354" fmla="*/ 27569 h 3496775"/>
              <a:gd name="connsiteX62-30355" fmla="*/ 3119988 w 3248648"/>
              <a:gd name="connsiteY62-30356" fmla="*/ 328453 h 3496775"/>
              <a:gd name="connsiteX63-30357" fmla="*/ 3079371 w 3248648"/>
              <a:gd name="connsiteY63-30358" fmla="*/ 38232 h 3496775"/>
              <a:gd name="connsiteX64-30359" fmla="*/ 3059798 w 3248648"/>
              <a:gd name="connsiteY64-30360" fmla="*/ 388642 h 3496775"/>
              <a:gd name="connsiteX65-30361" fmla="*/ 2963023 w 3248648"/>
              <a:gd name="connsiteY65-30362" fmla="*/ 482754 h 3496775"/>
              <a:gd name="connsiteX66-30363" fmla="*/ 2822963 w 3248648"/>
              <a:gd name="connsiteY66-30364" fmla="*/ 60189 h 3496775"/>
              <a:gd name="connsiteX67-30365" fmla="*/ 2887119 w 3248648"/>
              <a:gd name="connsiteY67-30366" fmla="*/ 521161 h 3496775"/>
              <a:gd name="connsiteX68-30367" fmla="*/ 2715630 w 3248648"/>
              <a:gd name="connsiteY68-30368" fmla="*/ 730601 h 3496775"/>
              <a:gd name="connsiteX69-30369" fmla="*/ 2649828 w 3248648"/>
              <a:gd name="connsiteY69-30370" fmla="*/ 620884 h 3496775"/>
              <a:gd name="connsiteX70-30371" fmla="*/ 2633832 w 3248648"/>
              <a:gd name="connsiteY70-30372" fmla="*/ 446449 h 3496775"/>
              <a:gd name="connsiteX71-30373" fmla="*/ 2586971 w 3248648"/>
              <a:gd name="connsiteY71-30374" fmla="*/ 643296 h 3496775"/>
              <a:gd name="connsiteX72-30375" fmla="*/ 2650846 w 3248648"/>
              <a:gd name="connsiteY72-30376" fmla="*/ 771218 h 3496775"/>
              <a:gd name="connsiteX73-30377" fmla="*/ 2632922 w 3248648"/>
              <a:gd name="connsiteY73-30378" fmla="*/ 854946 h 3496775"/>
              <a:gd name="connsiteX74-30379" fmla="*/ 2481287 w 3248648"/>
              <a:gd name="connsiteY74-30380" fmla="*/ 854665 h 3496775"/>
              <a:gd name="connsiteX75-30381" fmla="*/ 2393982 w 3248648"/>
              <a:gd name="connsiteY75-30382" fmla="*/ 753575 h 3496775"/>
              <a:gd name="connsiteX76-30383" fmla="*/ 2447929 w 3248648"/>
              <a:gd name="connsiteY76-30384" fmla="*/ 605344 h 3496775"/>
              <a:gd name="connsiteX77-30385" fmla="*/ 2420079 w 3248648"/>
              <a:gd name="connsiteY77-30386" fmla="*/ 458586 h 3496775"/>
              <a:gd name="connsiteX78-30387" fmla="*/ 2330389 w 3248648"/>
              <a:gd name="connsiteY78-30388" fmla="*/ 702575 h 3496775"/>
              <a:gd name="connsiteX79-30389" fmla="*/ 2045501 w 3248648"/>
              <a:gd name="connsiteY79-30390" fmla="*/ 470160 h 3496775"/>
              <a:gd name="connsiteX80-30391" fmla="*/ 2079139 w 3248648"/>
              <a:gd name="connsiteY80-30392" fmla="*/ 379171 h 3496775"/>
              <a:gd name="connsiteX81-30393" fmla="*/ 2305379 w 3248648"/>
              <a:gd name="connsiteY81-30394" fmla="*/ 238764 h 3496775"/>
              <a:gd name="connsiteX82-30395" fmla="*/ 2167863 w 3248648"/>
              <a:gd name="connsiteY82-30396" fmla="*/ 296731 h 3496775"/>
              <a:gd name="connsiteX83-30397" fmla="*/ 2035574 w 3248648"/>
              <a:gd name="connsiteY83-30398" fmla="*/ 307863 h 3496775"/>
              <a:gd name="connsiteX84-30399" fmla="*/ 2047899 w 3248648"/>
              <a:gd name="connsiteY84-30400" fmla="*/ 174099 h 3496775"/>
              <a:gd name="connsiteX85-30401" fmla="*/ 2126456 w 3248648"/>
              <a:gd name="connsiteY85-30402" fmla="*/ 0 h 3496775"/>
              <a:gd name="connsiteX86-30403" fmla="*/ 1966650 w 3248648"/>
              <a:gd name="connsiteY86-30404" fmla="*/ 257318 h 3496775"/>
              <a:gd name="connsiteX87-30405" fmla="*/ 1936870 w 3248648"/>
              <a:gd name="connsiteY87-30406" fmla="*/ 32164 h 3496775"/>
              <a:gd name="connsiteX88-30407" fmla="*/ 1901275 w 3248648"/>
              <a:gd name="connsiteY88-30408" fmla="*/ 208756 h 3496775"/>
              <a:gd name="connsiteX89-30409" fmla="*/ 1931363 w 3248648"/>
              <a:gd name="connsiteY89-30410" fmla="*/ 367315 h 3496775"/>
              <a:gd name="connsiteX90-30411" fmla="*/ 1837294 w 3248648"/>
              <a:gd name="connsiteY90-30412" fmla="*/ 288733 h 3496775"/>
              <a:gd name="connsiteX91-30413" fmla="*/ 1776782 w 3248648"/>
              <a:gd name="connsiteY91-30414" fmla="*/ 138130 h 3496775"/>
              <a:gd name="connsiteX92-30415" fmla="*/ 1812524 w 3248648"/>
              <a:gd name="connsiteY92-30416" fmla="*/ 363351 h 3496775"/>
              <a:gd name="connsiteX93-30417" fmla="*/ 2358415 w 3248648"/>
              <a:gd name="connsiteY93-30418" fmla="*/ 907420 h 3496775"/>
              <a:gd name="connsiteX94-30419" fmla="*/ 2235543 w 3248648"/>
              <a:gd name="connsiteY94-30420" fmla="*/ 830779 h 3496775"/>
              <a:gd name="connsiteX95-30421" fmla="*/ 2065635 w 3248648"/>
              <a:gd name="connsiteY95-30422" fmla="*/ 746314 h 3496775"/>
              <a:gd name="connsiteX96-30423" fmla="*/ 2108531 w 3248648"/>
              <a:gd name="connsiteY96-30424" fmla="*/ 998194 h 3496775"/>
              <a:gd name="connsiteX97-30425" fmla="*/ 2259254 w 3248648"/>
              <a:gd name="connsiteY97-30426" fmla="*/ 1067227 h 3496775"/>
              <a:gd name="connsiteX98-30427" fmla="*/ 2285163 w 3248648"/>
              <a:gd name="connsiteY98-30428" fmla="*/ 1144483 h 3496775"/>
              <a:gd name="connsiteX99-30429" fmla="*/ 2187208 w 3248648"/>
              <a:gd name="connsiteY99-30430" fmla="*/ 1396872 h 3496775"/>
              <a:gd name="connsiteX100-30431" fmla="*/ 1962055 w 3248648"/>
              <a:gd name="connsiteY100-30432" fmla="*/ 1419847 h 3496775"/>
              <a:gd name="connsiteX101-30433" fmla="*/ 1658786 w 3248648"/>
              <a:gd name="connsiteY101-30434" fmla="*/ 1452012 h 3496775"/>
              <a:gd name="connsiteX102-30435" fmla="*/ 514638 w 3248648"/>
              <a:gd name="connsiteY102-30436" fmla="*/ 1433632 h 3496775"/>
              <a:gd name="connsiteX0-30437" fmla="*/ 514638 w 3227321"/>
              <a:gd name="connsiteY0-30438" fmla="*/ 1433632 h 3496775"/>
              <a:gd name="connsiteX1-30439" fmla="*/ 514638 w 3227321"/>
              <a:gd name="connsiteY1-30440" fmla="*/ 1433632 h 3496775"/>
              <a:gd name="connsiteX2-30441" fmla="*/ 202179 w 3227321"/>
              <a:gd name="connsiteY2-30442" fmla="*/ 1603646 h 3496775"/>
              <a:gd name="connsiteX3-30443" fmla="*/ 18380 w 3227321"/>
              <a:gd name="connsiteY3-30444" fmla="*/ 1787445 h 3496775"/>
              <a:gd name="connsiteX4-30445" fmla="*/ 0 w 3227321"/>
              <a:gd name="connsiteY4-30446" fmla="*/ 2063143 h 3496775"/>
              <a:gd name="connsiteX5-30447" fmla="*/ 151635 w 3227321"/>
              <a:gd name="connsiteY5-30448" fmla="*/ 1952864 h 3496775"/>
              <a:gd name="connsiteX6-30449" fmla="*/ 188394 w 3227321"/>
              <a:gd name="connsiteY6-30450" fmla="*/ 2003409 h 3496775"/>
              <a:gd name="connsiteX7-30451" fmla="*/ 202179 w 3227321"/>
              <a:gd name="connsiteY7-30452" fmla="*/ 1856369 h 3496775"/>
              <a:gd name="connsiteX8-30453" fmla="*/ 280294 w 3227321"/>
              <a:gd name="connsiteY8-30454" fmla="*/ 2269917 h 3496775"/>
              <a:gd name="connsiteX9-30455" fmla="*/ 36760 w 3227321"/>
              <a:gd name="connsiteY9-30456" fmla="*/ 2550211 h 3496775"/>
              <a:gd name="connsiteX10-30457" fmla="*/ 45950 w 3227321"/>
              <a:gd name="connsiteY10-30458" fmla="*/ 3363521 h 3496775"/>
              <a:gd name="connsiteX11-30459" fmla="*/ 105685 w 3227321"/>
              <a:gd name="connsiteY11-30460" fmla="*/ 3326761 h 3496775"/>
              <a:gd name="connsiteX12-30461" fmla="*/ 133255 w 3227321"/>
              <a:gd name="connsiteY12-30462" fmla="*/ 3469206 h 3496775"/>
              <a:gd name="connsiteX13-30463" fmla="*/ 298674 w 3227321"/>
              <a:gd name="connsiteY13-30464" fmla="*/ 3464611 h 3496775"/>
              <a:gd name="connsiteX14-30465" fmla="*/ 353813 w 3227321"/>
              <a:gd name="connsiteY14-30466" fmla="*/ 3427851 h 3496775"/>
              <a:gd name="connsiteX15-30467" fmla="*/ 174609 w 3227321"/>
              <a:gd name="connsiteY15-30468" fmla="*/ 3276217 h 3496775"/>
              <a:gd name="connsiteX16-30469" fmla="*/ 170014 w 3227321"/>
              <a:gd name="connsiteY16-30470" fmla="*/ 2720225 h 3496775"/>
              <a:gd name="connsiteX17-30471" fmla="*/ 390573 w 3227321"/>
              <a:gd name="connsiteY17-30472" fmla="*/ 2605350 h 3496775"/>
              <a:gd name="connsiteX18-30473" fmla="*/ 298674 w 3227321"/>
              <a:gd name="connsiteY18-30474" fmla="*/ 2734010 h 3496775"/>
              <a:gd name="connsiteX19-30475" fmla="*/ 680057 w 3227321"/>
              <a:gd name="connsiteY19-30476" fmla="*/ 3294597 h 3496775"/>
              <a:gd name="connsiteX20-30477" fmla="*/ 721411 w 3227321"/>
              <a:gd name="connsiteY20-30478" fmla="*/ 3262432 h 3496775"/>
              <a:gd name="connsiteX21-30479" fmla="*/ 735196 w 3227321"/>
              <a:gd name="connsiteY21-30480" fmla="*/ 3363521 h 3496775"/>
              <a:gd name="connsiteX22-30481" fmla="*/ 928185 w 3227321"/>
              <a:gd name="connsiteY22-30482" fmla="*/ 3363521 h 3496775"/>
              <a:gd name="connsiteX23-30483" fmla="*/ 974135 w 3227321"/>
              <a:gd name="connsiteY23-30484" fmla="*/ 3331356 h 3496775"/>
              <a:gd name="connsiteX24-30485" fmla="*/ 758171 w 3227321"/>
              <a:gd name="connsiteY24-30486" fmla="*/ 3193507 h 3496775"/>
              <a:gd name="connsiteX25-30487" fmla="*/ 510043 w 3227321"/>
              <a:gd name="connsiteY25-30488" fmla="*/ 2821314 h 3496775"/>
              <a:gd name="connsiteX26-30489" fmla="*/ 519233 w 3227321"/>
              <a:gd name="connsiteY26-30490" fmla="*/ 2738605 h 3496775"/>
              <a:gd name="connsiteX27-30491" fmla="*/ 914400 w 3227321"/>
              <a:gd name="connsiteY27-30492" fmla="*/ 2334247 h 3496775"/>
              <a:gd name="connsiteX28-30493" fmla="*/ 1709331 w 3227321"/>
              <a:gd name="connsiteY28-30494" fmla="*/ 2380197 h 3496775"/>
              <a:gd name="connsiteX29-30495" fmla="*/ 1585267 w 3227321"/>
              <a:gd name="connsiteY29-30496" fmla="*/ 3248647 h 3496775"/>
              <a:gd name="connsiteX30-30497" fmla="*/ 1622026 w 3227321"/>
              <a:gd name="connsiteY30-30498" fmla="*/ 3239457 h 3496775"/>
              <a:gd name="connsiteX31-30499" fmla="*/ 1617432 w 3227321"/>
              <a:gd name="connsiteY31-30500" fmla="*/ 3386496 h 3496775"/>
              <a:gd name="connsiteX32-30501" fmla="*/ 1824205 w 3227321"/>
              <a:gd name="connsiteY32-30502" fmla="*/ 3450826 h 3496775"/>
              <a:gd name="connsiteX33-30503" fmla="*/ 1856370 w 3227321"/>
              <a:gd name="connsiteY33-30504" fmla="*/ 3391091 h 3496775"/>
              <a:gd name="connsiteX34-30505" fmla="*/ 1718521 w 3227321"/>
              <a:gd name="connsiteY34-30506" fmla="*/ 3303786 h 3496775"/>
              <a:gd name="connsiteX35-30507" fmla="*/ 1746091 w 3227321"/>
              <a:gd name="connsiteY35-30508" fmla="*/ 2908619 h 3496775"/>
              <a:gd name="connsiteX36-30509" fmla="*/ 1870155 w 3227321"/>
              <a:gd name="connsiteY36-30510" fmla="*/ 2623730 h 3496775"/>
              <a:gd name="connsiteX37-30511" fmla="*/ 1975840 w 3227321"/>
              <a:gd name="connsiteY37-30512" fmla="*/ 2844289 h 3496775"/>
              <a:gd name="connsiteX38-30513" fmla="*/ 2058549 w 3227321"/>
              <a:gd name="connsiteY38-30514" fmla="*/ 3060253 h 3496775"/>
              <a:gd name="connsiteX39-30515" fmla="*/ 2104499 w 3227321"/>
              <a:gd name="connsiteY39-30516" fmla="*/ 3358926 h 3496775"/>
              <a:gd name="connsiteX40-30517" fmla="*/ 2141259 w 3227321"/>
              <a:gd name="connsiteY40-30518" fmla="*/ 3326761 h 3496775"/>
              <a:gd name="connsiteX41-30519" fmla="*/ 2168828 w 3227321"/>
              <a:gd name="connsiteY41-30520" fmla="*/ 3496775 h 3496775"/>
              <a:gd name="connsiteX42-30521" fmla="*/ 2325058 w 3227321"/>
              <a:gd name="connsiteY42-30522" fmla="*/ 3496775 h 3496775"/>
              <a:gd name="connsiteX43-30523" fmla="*/ 2380197 w 3227321"/>
              <a:gd name="connsiteY43-30524" fmla="*/ 3455421 h 3496775"/>
              <a:gd name="connsiteX44-30525" fmla="*/ 2219373 w 3227321"/>
              <a:gd name="connsiteY44-30526" fmla="*/ 3358926 h 3496775"/>
              <a:gd name="connsiteX45-30527" fmla="*/ 2145854 w 3227321"/>
              <a:gd name="connsiteY45-30528" fmla="*/ 3087823 h 3496775"/>
              <a:gd name="connsiteX46-30529" fmla="*/ 2072334 w 3227321"/>
              <a:gd name="connsiteY46-30530" fmla="*/ 2609945 h 3496775"/>
              <a:gd name="connsiteX47-30531" fmla="*/ 2072334 w 3227321"/>
              <a:gd name="connsiteY47-30532" fmla="*/ 2357222 h 3496775"/>
              <a:gd name="connsiteX48-30533" fmla="*/ 2348033 w 3227321"/>
              <a:gd name="connsiteY48-30534" fmla="*/ 2173423 h 3496775"/>
              <a:gd name="connsiteX49-30535" fmla="*/ 2609946 w 3227321"/>
              <a:gd name="connsiteY49-30536" fmla="*/ 1787445 h 3496775"/>
              <a:gd name="connsiteX50-30537" fmla="*/ 2651301 w 3227321"/>
              <a:gd name="connsiteY50-30538" fmla="*/ 1438227 h 3496775"/>
              <a:gd name="connsiteX51-30539" fmla="*/ 2798340 w 3227321"/>
              <a:gd name="connsiteY51-30540" fmla="*/ 1387682 h 3496775"/>
              <a:gd name="connsiteX52-30541" fmla="*/ 2779960 w 3227321"/>
              <a:gd name="connsiteY52-30542" fmla="*/ 1291187 h 3496775"/>
              <a:gd name="connsiteX53-30543" fmla="*/ 2770770 w 3227321"/>
              <a:gd name="connsiteY53-30544" fmla="*/ 1231453 h 3496775"/>
              <a:gd name="connsiteX54-30545" fmla="*/ 2775365 w 3227321"/>
              <a:gd name="connsiteY54-30546" fmla="*/ 1102793 h 3496775"/>
              <a:gd name="connsiteX55-30547" fmla="*/ 2853480 w 3227321"/>
              <a:gd name="connsiteY55-30548" fmla="*/ 1185503 h 3496775"/>
              <a:gd name="connsiteX56-30549" fmla="*/ 2807530 w 3227321"/>
              <a:gd name="connsiteY56-30550" fmla="*/ 1066034 h 3496775"/>
              <a:gd name="connsiteX57-30551" fmla="*/ 2835100 w 3227321"/>
              <a:gd name="connsiteY57-30552" fmla="*/ 1020084 h 3496775"/>
              <a:gd name="connsiteX58-30553" fmla="*/ 2986734 w 3227321"/>
              <a:gd name="connsiteY58-30554" fmla="*/ 771955 h 3496775"/>
              <a:gd name="connsiteX59-30555" fmla="*/ 2729415 w 3227321"/>
              <a:gd name="connsiteY59-30556" fmla="*/ 868450 h 3496775"/>
              <a:gd name="connsiteX60-30557" fmla="*/ 3074039 w 3227321"/>
              <a:gd name="connsiteY60-30558" fmla="*/ 496257 h 3496775"/>
              <a:gd name="connsiteX61-30559" fmla="*/ 3227321 w 3227321"/>
              <a:gd name="connsiteY61-30560" fmla="*/ 48897 h 3496775"/>
              <a:gd name="connsiteX62-30561" fmla="*/ 3119988 w 3227321"/>
              <a:gd name="connsiteY62-30562" fmla="*/ 328453 h 3496775"/>
              <a:gd name="connsiteX63-30563" fmla="*/ 3079371 w 3227321"/>
              <a:gd name="connsiteY63-30564" fmla="*/ 38232 h 3496775"/>
              <a:gd name="connsiteX64-30565" fmla="*/ 3059798 w 3227321"/>
              <a:gd name="connsiteY64-30566" fmla="*/ 388642 h 3496775"/>
              <a:gd name="connsiteX65-30567" fmla="*/ 2963023 w 3227321"/>
              <a:gd name="connsiteY65-30568" fmla="*/ 482754 h 3496775"/>
              <a:gd name="connsiteX66-30569" fmla="*/ 2822963 w 3227321"/>
              <a:gd name="connsiteY66-30570" fmla="*/ 60189 h 3496775"/>
              <a:gd name="connsiteX67-30571" fmla="*/ 2887119 w 3227321"/>
              <a:gd name="connsiteY67-30572" fmla="*/ 521161 h 3496775"/>
              <a:gd name="connsiteX68-30573" fmla="*/ 2715630 w 3227321"/>
              <a:gd name="connsiteY68-30574" fmla="*/ 730601 h 3496775"/>
              <a:gd name="connsiteX69-30575" fmla="*/ 2649828 w 3227321"/>
              <a:gd name="connsiteY69-30576" fmla="*/ 620884 h 3496775"/>
              <a:gd name="connsiteX70-30577" fmla="*/ 2633832 w 3227321"/>
              <a:gd name="connsiteY70-30578" fmla="*/ 446449 h 3496775"/>
              <a:gd name="connsiteX71-30579" fmla="*/ 2586971 w 3227321"/>
              <a:gd name="connsiteY71-30580" fmla="*/ 643296 h 3496775"/>
              <a:gd name="connsiteX72-30581" fmla="*/ 2650846 w 3227321"/>
              <a:gd name="connsiteY72-30582" fmla="*/ 771218 h 3496775"/>
              <a:gd name="connsiteX73-30583" fmla="*/ 2632922 w 3227321"/>
              <a:gd name="connsiteY73-30584" fmla="*/ 854946 h 3496775"/>
              <a:gd name="connsiteX74-30585" fmla="*/ 2481287 w 3227321"/>
              <a:gd name="connsiteY74-30586" fmla="*/ 854665 h 3496775"/>
              <a:gd name="connsiteX75-30587" fmla="*/ 2393982 w 3227321"/>
              <a:gd name="connsiteY75-30588" fmla="*/ 753575 h 3496775"/>
              <a:gd name="connsiteX76-30589" fmla="*/ 2447929 w 3227321"/>
              <a:gd name="connsiteY76-30590" fmla="*/ 605344 h 3496775"/>
              <a:gd name="connsiteX77-30591" fmla="*/ 2420079 w 3227321"/>
              <a:gd name="connsiteY77-30592" fmla="*/ 458586 h 3496775"/>
              <a:gd name="connsiteX78-30593" fmla="*/ 2330389 w 3227321"/>
              <a:gd name="connsiteY78-30594" fmla="*/ 702575 h 3496775"/>
              <a:gd name="connsiteX79-30595" fmla="*/ 2045501 w 3227321"/>
              <a:gd name="connsiteY79-30596" fmla="*/ 470160 h 3496775"/>
              <a:gd name="connsiteX80-30597" fmla="*/ 2079139 w 3227321"/>
              <a:gd name="connsiteY80-30598" fmla="*/ 379171 h 3496775"/>
              <a:gd name="connsiteX81-30599" fmla="*/ 2305379 w 3227321"/>
              <a:gd name="connsiteY81-30600" fmla="*/ 238764 h 3496775"/>
              <a:gd name="connsiteX82-30601" fmla="*/ 2167863 w 3227321"/>
              <a:gd name="connsiteY82-30602" fmla="*/ 296731 h 3496775"/>
              <a:gd name="connsiteX83-30603" fmla="*/ 2035574 w 3227321"/>
              <a:gd name="connsiteY83-30604" fmla="*/ 307863 h 3496775"/>
              <a:gd name="connsiteX84-30605" fmla="*/ 2047899 w 3227321"/>
              <a:gd name="connsiteY84-30606" fmla="*/ 174099 h 3496775"/>
              <a:gd name="connsiteX85-30607" fmla="*/ 2126456 w 3227321"/>
              <a:gd name="connsiteY85-30608" fmla="*/ 0 h 3496775"/>
              <a:gd name="connsiteX86-30609" fmla="*/ 1966650 w 3227321"/>
              <a:gd name="connsiteY86-30610" fmla="*/ 257318 h 3496775"/>
              <a:gd name="connsiteX87-30611" fmla="*/ 1936870 w 3227321"/>
              <a:gd name="connsiteY87-30612" fmla="*/ 32164 h 3496775"/>
              <a:gd name="connsiteX88-30613" fmla="*/ 1901275 w 3227321"/>
              <a:gd name="connsiteY88-30614" fmla="*/ 208756 h 3496775"/>
              <a:gd name="connsiteX89-30615" fmla="*/ 1931363 w 3227321"/>
              <a:gd name="connsiteY89-30616" fmla="*/ 367315 h 3496775"/>
              <a:gd name="connsiteX90-30617" fmla="*/ 1837294 w 3227321"/>
              <a:gd name="connsiteY90-30618" fmla="*/ 288733 h 3496775"/>
              <a:gd name="connsiteX91-30619" fmla="*/ 1776782 w 3227321"/>
              <a:gd name="connsiteY91-30620" fmla="*/ 138130 h 3496775"/>
              <a:gd name="connsiteX92-30621" fmla="*/ 1812524 w 3227321"/>
              <a:gd name="connsiteY92-30622" fmla="*/ 363351 h 3496775"/>
              <a:gd name="connsiteX93-30623" fmla="*/ 2358415 w 3227321"/>
              <a:gd name="connsiteY93-30624" fmla="*/ 907420 h 3496775"/>
              <a:gd name="connsiteX94-30625" fmla="*/ 2235543 w 3227321"/>
              <a:gd name="connsiteY94-30626" fmla="*/ 830779 h 3496775"/>
              <a:gd name="connsiteX95-30627" fmla="*/ 2065635 w 3227321"/>
              <a:gd name="connsiteY95-30628" fmla="*/ 746314 h 3496775"/>
              <a:gd name="connsiteX96-30629" fmla="*/ 2108531 w 3227321"/>
              <a:gd name="connsiteY96-30630" fmla="*/ 998194 h 3496775"/>
              <a:gd name="connsiteX97-30631" fmla="*/ 2259254 w 3227321"/>
              <a:gd name="connsiteY97-30632" fmla="*/ 1067227 h 3496775"/>
              <a:gd name="connsiteX98-30633" fmla="*/ 2285163 w 3227321"/>
              <a:gd name="connsiteY98-30634" fmla="*/ 1144483 h 3496775"/>
              <a:gd name="connsiteX99-30635" fmla="*/ 2187208 w 3227321"/>
              <a:gd name="connsiteY99-30636" fmla="*/ 1396872 h 3496775"/>
              <a:gd name="connsiteX100-30637" fmla="*/ 1962055 w 3227321"/>
              <a:gd name="connsiteY100-30638" fmla="*/ 1419847 h 3496775"/>
              <a:gd name="connsiteX101-30639" fmla="*/ 1658786 w 3227321"/>
              <a:gd name="connsiteY101-30640" fmla="*/ 1452012 h 3496775"/>
              <a:gd name="connsiteX102-30641" fmla="*/ 514638 w 3227321"/>
              <a:gd name="connsiteY102-30642" fmla="*/ 1433632 h 3496775"/>
              <a:gd name="connsiteX0-30643" fmla="*/ 514638 w 3239679"/>
              <a:gd name="connsiteY0-30644" fmla="*/ 1433632 h 3496775"/>
              <a:gd name="connsiteX1-30645" fmla="*/ 514638 w 3239679"/>
              <a:gd name="connsiteY1-30646" fmla="*/ 1433632 h 3496775"/>
              <a:gd name="connsiteX2-30647" fmla="*/ 202179 w 3239679"/>
              <a:gd name="connsiteY2-30648" fmla="*/ 1603646 h 3496775"/>
              <a:gd name="connsiteX3-30649" fmla="*/ 18380 w 3239679"/>
              <a:gd name="connsiteY3-30650" fmla="*/ 1787445 h 3496775"/>
              <a:gd name="connsiteX4-30651" fmla="*/ 0 w 3239679"/>
              <a:gd name="connsiteY4-30652" fmla="*/ 2063143 h 3496775"/>
              <a:gd name="connsiteX5-30653" fmla="*/ 151635 w 3239679"/>
              <a:gd name="connsiteY5-30654" fmla="*/ 1952864 h 3496775"/>
              <a:gd name="connsiteX6-30655" fmla="*/ 188394 w 3239679"/>
              <a:gd name="connsiteY6-30656" fmla="*/ 2003409 h 3496775"/>
              <a:gd name="connsiteX7-30657" fmla="*/ 202179 w 3239679"/>
              <a:gd name="connsiteY7-30658" fmla="*/ 1856369 h 3496775"/>
              <a:gd name="connsiteX8-30659" fmla="*/ 280294 w 3239679"/>
              <a:gd name="connsiteY8-30660" fmla="*/ 2269917 h 3496775"/>
              <a:gd name="connsiteX9-30661" fmla="*/ 36760 w 3239679"/>
              <a:gd name="connsiteY9-30662" fmla="*/ 2550211 h 3496775"/>
              <a:gd name="connsiteX10-30663" fmla="*/ 45950 w 3239679"/>
              <a:gd name="connsiteY10-30664" fmla="*/ 3363521 h 3496775"/>
              <a:gd name="connsiteX11-30665" fmla="*/ 105685 w 3239679"/>
              <a:gd name="connsiteY11-30666" fmla="*/ 3326761 h 3496775"/>
              <a:gd name="connsiteX12-30667" fmla="*/ 133255 w 3239679"/>
              <a:gd name="connsiteY12-30668" fmla="*/ 3469206 h 3496775"/>
              <a:gd name="connsiteX13-30669" fmla="*/ 298674 w 3239679"/>
              <a:gd name="connsiteY13-30670" fmla="*/ 3464611 h 3496775"/>
              <a:gd name="connsiteX14-30671" fmla="*/ 353813 w 3239679"/>
              <a:gd name="connsiteY14-30672" fmla="*/ 3427851 h 3496775"/>
              <a:gd name="connsiteX15-30673" fmla="*/ 174609 w 3239679"/>
              <a:gd name="connsiteY15-30674" fmla="*/ 3276217 h 3496775"/>
              <a:gd name="connsiteX16-30675" fmla="*/ 170014 w 3239679"/>
              <a:gd name="connsiteY16-30676" fmla="*/ 2720225 h 3496775"/>
              <a:gd name="connsiteX17-30677" fmla="*/ 390573 w 3239679"/>
              <a:gd name="connsiteY17-30678" fmla="*/ 2605350 h 3496775"/>
              <a:gd name="connsiteX18-30679" fmla="*/ 298674 w 3239679"/>
              <a:gd name="connsiteY18-30680" fmla="*/ 2734010 h 3496775"/>
              <a:gd name="connsiteX19-30681" fmla="*/ 680057 w 3239679"/>
              <a:gd name="connsiteY19-30682" fmla="*/ 3294597 h 3496775"/>
              <a:gd name="connsiteX20-30683" fmla="*/ 721411 w 3239679"/>
              <a:gd name="connsiteY20-30684" fmla="*/ 3262432 h 3496775"/>
              <a:gd name="connsiteX21-30685" fmla="*/ 735196 w 3239679"/>
              <a:gd name="connsiteY21-30686" fmla="*/ 3363521 h 3496775"/>
              <a:gd name="connsiteX22-30687" fmla="*/ 928185 w 3239679"/>
              <a:gd name="connsiteY22-30688" fmla="*/ 3363521 h 3496775"/>
              <a:gd name="connsiteX23-30689" fmla="*/ 974135 w 3239679"/>
              <a:gd name="connsiteY23-30690" fmla="*/ 3331356 h 3496775"/>
              <a:gd name="connsiteX24-30691" fmla="*/ 758171 w 3239679"/>
              <a:gd name="connsiteY24-30692" fmla="*/ 3193507 h 3496775"/>
              <a:gd name="connsiteX25-30693" fmla="*/ 510043 w 3239679"/>
              <a:gd name="connsiteY25-30694" fmla="*/ 2821314 h 3496775"/>
              <a:gd name="connsiteX26-30695" fmla="*/ 519233 w 3239679"/>
              <a:gd name="connsiteY26-30696" fmla="*/ 2738605 h 3496775"/>
              <a:gd name="connsiteX27-30697" fmla="*/ 914400 w 3239679"/>
              <a:gd name="connsiteY27-30698" fmla="*/ 2334247 h 3496775"/>
              <a:gd name="connsiteX28-30699" fmla="*/ 1709331 w 3239679"/>
              <a:gd name="connsiteY28-30700" fmla="*/ 2380197 h 3496775"/>
              <a:gd name="connsiteX29-30701" fmla="*/ 1585267 w 3239679"/>
              <a:gd name="connsiteY29-30702" fmla="*/ 3248647 h 3496775"/>
              <a:gd name="connsiteX30-30703" fmla="*/ 1622026 w 3239679"/>
              <a:gd name="connsiteY30-30704" fmla="*/ 3239457 h 3496775"/>
              <a:gd name="connsiteX31-30705" fmla="*/ 1617432 w 3239679"/>
              <a:gd name="connsiteY31-30706" fmla="*/ 3386496 h 3496775"/>
              <a:gd name="connsiteX32-30707" fmla="*/ 1824205 w 3239679"/>
              <a:gd name="connsiteY32-30708" fmla="*/ 3450826 h 3496775"/>
              <a:gd name="connsiteX33-30709" fmla="*/ 1856370 w 3239679"/>
              <a:gd name="connsiteY33-30710" fmla="*/ 3391091 h 3496775"/>
              <a:gd name="connsiteX34-30711" fmla="*/ 1718521 w 3239679"/>
              <a:gd name="connsiteY34-30712" fmla="*/ 3303786 h 3496775"/>
              <a:gd name="connsiteX35-30713" fmla="*/ 1746091 w 3239679"/>
              <a:gd name="connsiteY35-30714" fmla="*/ 2908619 h 3496775"/>
              <a:gd name="connsiteX36-30715" fmla="*/ 1870155 w 3239679"/>
              <a:gd name="connsiteY36-30716" fmla="*/ 2623730 h 3496775"/>
              <a:gd name="connsiteX37-30717" fmla="*/ 1975840 w 3239679"/>
              <a:gd name="connsiteY37-30718" fmla="*/ 2844289 h 3496775"/>
              <a:gd name="connsiteX38-30719" fmla="*/ 2058549 w 3239679"/>
              <a:gd name="connsiteY38-30720" fmla="*/ 3060253 h 3496775"/>
              <a:gd name="connsiteX39-30721" fmla="*/ 2104499 w 3239679"/>
              <a:gd name="connsiteY39-30722" fmla="*/ 3358926 h 3496775"/>
              <a:gd name="connsiteX40-30723" fmla="*/ 2141259 w 3239679"/>
              <a:gd name="connsiteY40-30724" fmla="*/ 3326761 h 3496775"/>
              <a:gd name="connsiteX41-30725" fmla="*/ 2168828 w 3239679"/>
              <a:gd name="connsiteY41-30726" fmla="*/ 3496775 h 3496775"/>
              <a:gd name="connsiteX42-30727" fmla="*/ 2325058 w 3239679"/>
              <a:gd name="connsiteY42-30728" fmla="*/ 3496775 h 3496775"/>
              <a:gd name="connsiteX43-30729" fmla="*/ 2380197 w 3239679"/>
              <a:gd name="connsiteY43-30730" fmla="*/ 3455421 h 3496775"/>
              <a:gd name="connsiteX44-30731" fmla="*/ 2219373 w 3239679"/>
              <a:gd name="connsiteY44-30732" fmla="*/ 3358926 h 3496775"/>
              <a:gd name="connsiteX45-30733" fmla="*/ 2145854 w 3239679"/>
              <a:gd name="connsiteY45-30734" fmla="*/ 3087823 h 3496775"/>
              <a:gd name="connsiteX46-30735" fmla="*/ 2072334 w 3239679"/>
              <a:gd name="connsiteY46-30736" fmla="*/ 2609945 h 3496775"/>
              <a:gd name="connsiteX47-30737" fmla="*/ 2072334 w 3239679"/>
              <a:gd name="connsiteY47-30738" fmla="*/ 2357222 h 3496775"/>
              <a:gd name="connsiteX48-30739" fmla="*/ 2348033 w 3239679"/>
              <a:gd name="connsiteY48-30740" fmla="*/ 2173423 h 3496775"/>
              <a:gd name="connsiteX49-30741" fmla="*/ 2609946 w 3239679"/>
              <a:gd name="connsiteY49-30742" fmla="*/ 1787445 h 3496775"/>
              <a:gd name="connsiteX50-30743" fmla="*/ 2651301 w 3239679"/>
              <a:gd name="connsiteY50-30744" fmla="*/ 1438227 h 3496775"/>
              <a:gd name="connsiteX51-30745" fmla="*/ 2798340 w 3239679"/>
              <a:gd name="connsiteY51-30746" fmla="*/ 1387682 h 3496775"/>
              <a:gd name="connsiteX52-30747" fmla="*/ 2779960 w 3239679"/>
              <a:gd name="connsiteY52-30748" fmla="*/ 1291187 h 3496775"/>
              <a:gd name="connsiteX53-30749" fmla="*/ 2770770 w 3239679"/>
              <a:gd name="connsiteY53-30750" fmla="*/ 1231453 h 3496775"/>
              <a:gd name="connsiteX54-30751" fmla="*/ 2775365 w 3239679"/>
              <a:gd name="connsiteY54-30752" fmla="*/ 1102793 h 3496775"/>
              <a:gd name="connsiteX55-30753" fmla="*/ 2853480 w 3239679"/>
              <a:gd name="connsiteY55-30754" fmla="*/ 1185503 h 3496775"/>
              <a:gd name="connsiteX56-30755" fmla="*/ 2807530 w 3239679"/>
              <a:gd name="connsiteY56-30756" fmla="*/ 1066034 h 3496775"/>
              <a:gd name="connsiteX57-30757" fmla="*/ 2835100 w 3239679"/>
              <a:gd name="connsiteY57-30758" fmla="*/ 1020084 h 3496775"/>
              <a:gd name="connsiteX58-30759" fmla="*/ 2986734 w 3239679"/>
              <a:gd name="connsiteY58-30760" fmla="*/ 771955 h 3496775"/>
              <a:gd name="connsiteX59-30761" fmla="*/ 2729415 w 3239679"/>
              <a:gd name="connsiteY59-30762" fmla="*/ 868450 h 3496775"/>
              <a:gd name="connsiteX60-30763" fmla="*/ 3074039 w 3239679"/>
              <a:gd name="connsiteY60-30764" fmla="*/ 496257 h 3496775"/>
              <a:gd name="connsiteX61-30765" fmla="*/ 3227321 w 3239679"/>
              <a:gd name="connsiteY61-30766" fmla="*/ 48897 h 3496775"/>
              <a:gd name="connsiteX62-30767" fmla="*/ 3119988 w 3239679"/>
              <a:gd name="connsiteY62-30768" fmla="*/ 328453 h 3496775"/>
              <a:gd name="connsiteX63-30769" fmla="*/ 3079371 w 3239679"/>
              <a:gd name="connsiteY63-30770" fmla="*/ 38232 h 3496775"/>
              <a:gd name="connsiteX64-30771" fmla="*/ 3059798 w 3239679"/>
              <a:gd name="connsiteY64-30772" fmla="*/ 388642 h 3496775"/>
              <a:gd name="connsiteX65-30773" fmla="*/ 2963023 w 3239679"/>
              <a:gd name="connsiteY65-30774" fmla="*/ 482754 h 3496775"/>
              <a:gd name="connsiteX66-30775" fmla="*/ 2822963 w 3239679"/>
              <a:gd name="connsiteY66-30776" fmla="*/ 60189 h 3496775"/>
              <a:gd name="connsiteX67-30777" fmla="*/ 2887119 w 3239679"/>
              <a:gd name="connsiteY67-30778" fmla="*/ 521161 h 3496775"/>
              <a:gd name="connsiteX68-30779" fmla="*/ 2715630 w 3239679"/>
              <a:gd name="connsiteY68-30780" fmla="*/ 730601 h 3496775"/>
              <a:gd name="connsiteX69-30781" fmla="*/ 2649828 w 3239679"/>
              <a:gd name="connsiteY69-30782" fmla="*/ 620884 h 3496775"/>
              <a:gd name="connsiteX70-30783" fmla="*/ 2633832 w 3239679"/>
              <a:gd name="connsiteY70-30784" fmla="*/ 446449 h 3496775"/>
              <a:gd name="connsiteX71-30785" fmla="*/ 2586971 w 3239679"/>
              <a:gd name="connsiteY71-30786" fmla="*/ 643296 h 3496775"/>
              <a:gd name="connsiteX72-30787" fmla="*/ 2650846 w 3239679"/>
              <a:gd name="connsiteY72-30788" fmla="*/ 771218 h 3496775"/>
              <a:gd name="connsiteX73-30789" fmla="*/ 2632922 w 3239679"/>
              <a:gd name="connsiteY73-30790" fmla="*/ 854946 h 3496775"/>
              <a:gd name="connsiteX74-30791" fmla="*/ 2481287 w 3239679"/>
              <a:gd name="connsiteY74-30792" fmla="*/ 854665 h 3496775"/>
              <a:gd name="connsiteX75-30793" fmla="*/ 2393982 w 3239679"/>
              <a:gd name="connsiteY75-30794" fmla="*/ 753575 h 3496775"/>
              <a:gd name="connsiteX76-30795" fmla="*/ 2447929 w 3239679"/>
              <a:gd name="connsiteY76-30796" fmla="*/ 605344 h 3496775"/>
              <a:gd name="connsiteX77-30797" fmla="*/ 2420079 w 3239679"/>
              <a:gd name="connsiteY77-30798" fmla="*/ 458586 h 3496775"/>
              <a:gd name="connsiteX78-30799" fmla="*/ 2330389 w 3239679"/>
              <a:gd name="connsiteY78-30800" fmla="*/ 702575 h 3496775"/>
              <a:gd name="connsiteX79-30801" fmla="*/ 2045501 w 3239679"/>
              <a:gd name="connsiteY79-30802" fmla="*/ 470160 h 3496775"/>
              <a:gd name="connsiteX80-30803" fmla="*/ 2079139 w 3239679"/>
              <a:gd name="connsiteY80-30804" fmla="*/ 379171 h 3496775"/>
              <a:gd name="connsiteX81-30805" fmla="*/ 2305379 w 3239679"/>
              <a:gd name="connsiteY81-30806" fmla="*/ 238764 h 3496775"/>
              <a:gd name="connsiteX82-30807" fmla="*/ 2167863 w 3239679"/>
              <a:gd name="connsiteY82-30808" fmla="*/ 296731 h 3496775"/>
              <a:gd name="connsiteX83-30809" fmla="*/ 2035574 w 3239679"/>
              <a:gd name="connsiteY83-30810" fmla="*/ 307863 h 3496775"/>
              <a:gd name="connsiteX84-30811" fmla="*/ 2047899 w 3239679"/>
              <a:gd name="connsiteY84-30812" fmla="*/ 174099 h 3496775"/>
              <a:gd name="connsiteX85-30813" fmla="*/ 2126456 w 3239679"/>
              <a:gd name="connsiteY85-30814" fmla="*/ 0 h 3496775"/>
              <a:gd name="connsiteX86-30815" fmla="*/ 1966650 w 3239679"/>
              <a:gd name="connsiteY86-30816" fmla="*/ 257318 h 3496775"/>
              <a:gd name="connsiteX87-30817" fmla="*/ 1936870 w 3239679"/>
              <a:gd name="connsiteY87-30818" fmla="*/ 32164 h 3496775"/>
              <a:gd name="connsiteX88-30819" fmla="*/ 1901275 w 3239679"/>
              <a:gd name="connsiteY88-30820" fmla="*/ 208756 h 3496775"/>
              <a:gd name="connsiteX89-30821" fmla="*/ 1931363 w 3239679"/>
              <a:gd name="connsiteY89-30822" fmla="*/ 367315 h 3496775"/>
              <a:gd name="connsiteX90-30823" fmla="*/ 1837294 w 3239679"/>
              <a:gd name="connsiteY90-30824" fmla="*/ 288733 h 3496775"/>
              <a:gd name="connsiteX91-30825" fmla="*/ 1776782 w 3239679"/>
              <a:gd name="connsiteY91-30826" fmla="*/ 138130 h 3496775"/>
              <a:gd name="connsiteX92-30827" fmla="*/ 1812524 w 3239679"/>
              <a:gd name="connsiteY92-30828" fmla="*/ 363351 h 3496775"/>
              <a:gd name="connsiteX93-30829" fmla="*/ 2358415 w 3239679"/>
              <a:gd name="connsiteY93-30830" fmla="*/ 907420 h 3496775"/>
              <a:gd name="connsiteX94-30831" fmla="*/ 2235543 w 3239679"/>
              <a:gd name="connsiteY94-30832" fmla="*/ 830779 h 3496775"/>
              <a:gd name="connsiteX95-30833" fmla="*/ 2065635 w 3239679"/>
              <a:gd name="connsiteY95-30834" fmla="*/ 746314 h 3496775"/>
              <a:gd name="connsiteX96-30835" fmla="*/ 2108531 w 3239679"/>
              <a:gd name="connsiteY96-30836" fmla="*/ 998194 h 3496775"/>
              <a:gd name="connsiteX97-30837" fmla="*/ 2259254 w 3239679"/>
              <a:gd name="connsiteY97-30838" fmla="*/ 1067227 h 3496775"/>
              <a:gd name="connsiteX98-30839" fmla="*/ 2285163 w 3239679"/>
              <a:gd name="connsiteY98-30840" fmla="*/ 1144483 h 3496775"/>
              <a:gd name="connsiteX99-30841" fmla="*/ 2187208 w 3239679"/>
              <a:gd name="connsiteY99-30842" fmla="*/ 1396872 h 3496775"/>
              <a:gd name="connsiteX100-30843" fmla="*/ 1962055 w 3239679"/>
              <a:gd name="connsiteY100-30844" fmla="*/ 1419847 h 3496775"/>
              <a:gd name="connsiteX101-30845" fmla="*/ 1658786 w 3239679"/>
              <a:gd name="connsiteY101-30846" fmla="*/ 1452012 h 3496775"/>
              <a:gd name="connsiteX102-30847" fmla="*/ 514638 w 3239679"/>
              <a:gd name="connsiteY102-30848" fmla="*/ 1433632 h 3496775"/>
              <a:gd name="connsiteX0-30849" fmla="*/ 514638 w 3227321"/>
              <a:gd name="connsiteY0-30850" fmla="*/ 1433632 h 3496775"/>
              <a:gd name="connsiteX1-30851" fmla="*/ 514638 w 3227321"/>
              <a:gd name="connsiteY1-30852" fmla="*/ 1433632 h 3496775"/>
              <a:gd name="connsiteX2-30853" fmla="*/ 202179 w 3227321"/>
              <a:gd name="connsiteY2-30854" fmla="*/ 1603646 h 3496775"/>
              <a:gd name="connsiteX3-30855" fmla="*/ 18380 w 3227321"/>
              <a:gd name="connsiteY3-30856" fmla="*/ 1787445 h 3496775"/>
              <a:gd name="connsiteX4-30857" fmla="*/ 0 w 3227321"/>
              <a:gd name="connsiteY4-30858" fmla="*/ 2063143 h 3496775"/>
              <a:gd name="connsiteX5-30859" fmla="*/ 151635 w 3227321"/>
              <a:gd name="connsiteY5-30860" fmla="*/ 1952864 h 3496775"/>
              <a:gd name="connsiteX6-30861" fmla="*/ 188394 w 3227321"/>
              <a:gd name="connsiteY6-30862" fmla="*/ 2003409 h 3496775"/>
              <a:gd name="connsiteX7-30863" fmla="*/ 202179 w 3227321"/>
              <a:gd name="connsiteY7-30864" fmla="*/ 1856369 h 3496775"/>
              <a:gd name="connsiteX8-30865" fmla="*/ 280294 w 3227321"/>
              <a:gd name="connsiteY8-30866" fmla="*/ 2269917 h 3496775"/>
              <a:gd name="connsiteX9-30867" fmla="*/ 36760 w 3227321"/>
              <a:gd name="connsiteY9-30868" fmla="*/ 2550211 h 3496775"/>
              <a:gd name="connsiteX10-30869" fmla="*/ 45950 w 3227321"/>
              <a:gd name="connsiteY10-30870" fmla="*/ 3363521 h 3496775"/>
              <a:gd name="connsiteX11-30871" fmla="*/ 105685 w 3227321"/>
              <a:gd name="connsiteY11-30872" fmla="*/ 3326761 h 3496775"/>
              <a:gd name="connsiteX12-30873" fmla="*/ 133255 w 3227321"/>
              <a:gd name="connsiteY12-30874" fmla="*/ 3469206 h 3496775"/>
              <a:gd name="connsiteX13-30875" fmla="*/ 298674 w 3227321"/>
              <a:gd name="connsiteY13-30876" fmla="*/ 3464611 h 3496775"/>
              <a:gd name="connsiteX14-30877" fmla="*/ 353813 w 3227321"/>
              <a:gd name="connsiteY14-30878" fmla="*/ 3427851 h 3496775"/>
              <a:gd name="connsiteX15-30879" fmla="*/ 174609 w 3227321"/>
              <a:gd name="connsiteY15-30880" fmla="*/ 3276217 h 3496775"/>
              <a:gd name="connsiteX16-30881" fmla="*/ 170014 w 3227321"/>
              <a:gd name="connsiteY16-30882" fmla="*/ 2720225 h 3496775"/>
              <a:gd name="connsiteX17-30883" fmla="*/ 390573 w 3227321"/>
              <a:gd name="connsiteY17-30884" fmla="*/ 2605350 h 3496775"/>
              <a:gd name="connsiteX18-30885" fmla="*/ 298674 w 3227321"/>
              <a:gd name="connsiteY18-30886" fmla="*/ 2734010 h 3496775"/>
              <a:gd name="connsiteX19-30887" fmla="*/ 680057 w 3227321"/>
              <a:gd name="connsiteY19-30888" fmla="*/ 3294597 h 3496775"/>
              <a:gd name="connsiteX20-30889" fmla="*/ 721411 w 3227321"/>
              <a:gd name="connsiteY20-30890" fmla="*/ 3262432 h 3496775"/>
              <a:gd name="connsiteX21-30891" fmla="*/ 735196 w 3227321"/>
              <a:gd name="connsiteY21-30892" fmla="*/ 3363521 h 3496775"/>
              <a:gd name="connsiteX22-30893" fmla="*/ 928185 w 3227321"/>
              <a:gd name="connsiteY22-30894" fmla="*/ 3363521 h 3496775"/>
              <a:gd name="connsiteX23-30895" fmla="*/ 974135 w 3227321"/>
              <a:gd name="connsiteY23-30896" fmla="*/ 3331356 h 3496775"/>
              <a:gd name="connsiteX24-30897" fmla="*/ 758171 w 3227321"/>
              <a:gd name="connsiteY24-30898" fmla="*/ 3193507 h 3496775"/>
              <a:gd name="connsiteX25-30899" fmla="*/ 510043 w 3227321"/>
              <a:gd name="connsiteY25-30900" fmla="*/ 2821314 h 3496775"/>
              <a:gd name="connsiteX26-30901" fmla="*/ 519233 w 3227321"/>
              <a:gd name="connsiteY26-30902" fmla="*/ 2738605 h 3496775"/>
              <a:gd name="connsiteX27-30903" fmla="*/ 914400 w 3227321"/>
              <a:gd name="connsiteY27-30904" fmla="*/ 2334247 h 3496775"/>
              <a:gd name="connsiteX28-30905" fmla="*/ 1709331 w 3227321"/>
              <a:gd name="connsiteY28-30906" fmla="*/ 2380197 h 3496775"/>
              <a:gd name="connsiteX29-30907" fmla="*/ 1585267 w 3227321"/>
              <a:gd name="connsiteY29-30908" fmla="*/ 3248647 h 3496775"/>
              <a:gd name="connsiteX30-30909" fmla="*/ 1622026 w 3227321"/>
              <a:gd name="connsiteY30-30910" fmla="*/ 3239457 h 3496775"/>
              <a:gd name="connsiteX31-30911" fmla="*/ 1617432 w 3227321"/>
              <a:gd name="connsiteY31-30912" fmla="*/ 3386496 h 3496775"/>
              <a:gd name="connsiteX32-30913" fmla="*/ 1824205 w 3227321"/>
              <a:gd name="connsiteY32-30914" fmla="*/ 3450826 h 3496775"/>
              <a:gd name="connsiteX33-30915" fmla="*/ 1856370 w 3227321"/>
              <a:gd name="connsiteY33-30916" fmla="*/ 3391091 h 3496775"/>
              <a:gd name="connsiteX34-30917" fmla="*/ 1718521 w 3227321"/>
              <a:gd name="connsiteY34-30918" fmla="*/ 3303786 h 3496775"/>
              <a:gd name="connsiteX35-30919" fmla="*/ 1746091 w 3227321"/>
              <a:gd name="connsiteY35-30920" fmla="*/ 2908619 h 3496775"/>
              <a:gd name="connsiteX36-30921" fmla="*/ 1870155 w 3227321"/>
              <a:gd name="connsiteY36-30922" fmla="*/ 2623730 h 3496775"/>
              <a:gd name="connsiteX37-30923" fmla="*/ 1975840 w 3227321"/>
              <a:gd name="connsiteY37-30924" fmla="*/ 2844289 h 3496775"/>
              <a:gd name="connsiteX38-30925" fmla="*/ 2058549 w 3227321"/>
              <a:gd name="connsiteY38-30926" fmla="*/ 3060253 h 3496775"/>
              <a:gd name="connsiteX39-30927" fmla="*/ 2104499 w 3227321"/>
              <a:gd name="connsiteY39-30928" fmla="*/ 3358926 h 3496775"/>
              <a:gd name="connsiteX40-30929" fmla="*/ 2141259 w 3227321"/>
              <a:gd name="connsiteY40-30930" fmla="*/ 3326761 h 3496775"/>
              <a:gd name="connsiteX41-30931" fmla="*/ 2168828 w 3227321"/>
              <a:gd name="connsiteY41-30932" fmla="*/ 3496775 h 3496775"/>
              <a:gd name="connsiteX42-30933" fmla="*/ 2325058 w 3227321"/>
              <a:gd name="connsiteY42-30934" fmla="*/ 3496775 h 3496775"/>
              <a:gd name="connsiteX43-30935" fmla="*/ 2380197 w 3227321"/>
              <a:gd name="connsiteY43-30936" fmla="*/ 3455421 h 3496775"/>
              <a:gd name="connsiteX44-30937" fmla="*/ 2219373 w 3227321"/>
              <a:gd name="connsiteY44-30938" fmla="*/ 3358926 h 3496775"/>
              <a:gd name="connsiteX45-30939" fmla="*/ 2145854 w 3227321"/>
              <a:gd name="connsiteY45-30940" fmla="*/ 3087823 h 3496775"/>
              <a:gd name="connsiteX46-30941" fmla="*/ 2072334 w 3227321"/>
              <a:gd name="connsiteY46-30942" fmla="*/ 2609945 h 3496775"/>
              <a:gd name="connsiteX47-30943" fmla="*/ 2072334 w 3227321"/>
              <a:gd name="connsiteY47-30944" fmla="*/ 2357222 h 3496775"/>
              <a:gd name="connsiteX48-30945" fmla="*/ 2348033 w 3227321"/>
              <a:gd name="connsiteY48-30946" fmla="*/ 2173423 h 3496775"/>
              <a:gd name="connsiteX49-30947" fmla="*/ 2609946 w 3227321"/>
              <a:gd name="connsiteY49-30948" fmla="*/ 1787445 h 3496775"/>
              <a:gd name="connsiteX50-30949" fmla="*/ 2651301 w 3227321"/>
              <a:gd name="connsiteY50-30950" fmla="*/ 1438227 h 3496775"/>
              <a:gd name="connsiteX51-30951" fmla="*/ 2798340 w 3227321"/>
              <a:gd name="connsiteY51-30952" fmla="*/ 1387682 h 3496775"/>
              <a:gd name="connsiteX52-30953" fmla="*/ 2779960 w 3227321"/>
              <a:gd name="connsiteY52-30954" fmla="*/ 1291187 h 3496775"/>
              <a:gd name="connsiteX53-30955" fmla="*/ 2770770 w 3227321"/>
              <a:gd name="connsiteY53-30956" fmla="*/ 1231453 h 3496775"/>
              <a:gd name="connsiteX54-30957" fmla="*/ 2775365 w 3227321"/>
              <a:gd name="connsiteY54-30958" fmla="*/ 1102793 h 3496775"/>
              <a:gd name="connsiteX55-30959" fmla="*/ 2853480 w 3227321"/>
              <a:gd name="connsiteY55-30960" fmla="*/ 1185503 h 3496775"/>
              <a:gd name="connsiteX56-30961" fmla="*/ 2807530 w 3227321"/>
              <a:gd name="connsiteY56-30962" fmla="*/ 1066034 h 3496775"/>
              <a:gd name="connsiteX57-30963" fmla="*/ 2835100 w 3227321"/>
              <a:gd name="connsiteY57-30964" fmla="*/ 1020084 h 3496775"/>
              <a:gd name="connsiteX58-30965" fmla="*/ 2986734 w 3227321"/>
              <a:gd name="connsiteY58-30966" fmla="*/ 771955 h 3496775"/>
              <a:gd name="connsiteX59-30967" fmla="*/ 2729415 w 3227321"/>
              <a:gd name="connsiteY59-30968" fmla="*/ 868450 h 3496775"/>
              <a:gd name="connsiteX60-30969" fmla="*/ 3074039 w 3227321"/>
              <a:gd name="connsiteY60-30970" fmla="*/ 496257 h 3496775"/>
              <a:gd name="connsiteX61-30971" fmla="*/ 3227321 w 3227321"/>
              <a:gd name="connsiteY61-30972" fmla="*/ 48897 h 3496775"/>
              <a:gd name="connsiteX62-30973" fmla="*/ 3119988 w 3227321"/>
              <a:gd name="connsiteY62-30974" fmla="*/ 328453 h 3496775"/>
              <a:gd name="connsiteX63-30975" fmla="*/ 3079371 w 3227321"/>
              <a:gd name="connsiteY63-30976" fmla="*/ 38232 h 3496775"/>
              <a:gd name="connsiteX64-30977" fmla="*/ 3059798 w 3227321"/>
              <a:gd name="connsiteY64-30978" fmla="*/ 388642 h 3496775"/>
              <a:gd name="connsiteX65-30979" fmla="*/ 2963023 w 3227321"/>
              <a:gd name="connsiteY65-30980" fmla="*/ 482754 h 3496775"/>
              <a:gd name="connsiteX66-30981" fmla="*/ 2822963 w 3227321"/>
              <a:gd name="connsiteY66-30982" fmla="*/ 60189 h 3496775"/>
              <a:gd name="connsiteX67-30983" fmla="*/ 2887119 w 3227321"/>
              <a:gd name="connsiteY67-30984" fmla="*/ 521161 h 3496775"/>
              <a:gd name="connsiteX68-30985" fmla="*/ 2715630 w 3227321"/>
              <a:gd name="connsiteY68-30986" fmla="*/ 730601 h 3496775"/>
              <a:gd name="connsiteX69-30987" fmla="*/ 2649828 w 3227321"/>
              <a:gd name="connsiteY69-30988" fmla="*/ 620884 h 3496775"/>
              <a:gd name="connsiteX70-30989" fmla="*/ 2633832 w 3227321"/>
              <a:gd name="connsiteY70-30990" fmla="*/ 446449 h 3496775"/>
              <a:gd name="connsiteX71-30991" fmla="*/ 2586971 w 3227321"/>
              <a:gd name="connsiteY71-30992" fmla="*/ 643296 h 3496775"/>
              <a:gd name="connsiteX72-30993" fmla="*/ 2650846 w 3227321"/>
              <a:gd name="connsiteY72-30994" fmla="*/ 771218 h 3496775"/>
              <a:gd name="connsiteX73-30995" fmla="*/ 2632922 w 3227321"/>
              <a:gd name="connsiteY73-30996" fmla="*/ 854946 h 3496775"/>
              <a:gd name="connsiteX74-30997" fmla="*/ 2481287 w 3227321"/>
              <a:gd name="connsiteY74-30998" fmla="*/ 854665 h 3496775"/>
              <a:gd name="connsiteX75-30999" fmla="*/ 2393982 w 3227321"/>
              <a:gd name="connsiteY75-31000" fmla="*/ 753575 h 3496775"/>
              <a:gd name="connsiteX76-31001" fmla="*/ 2447929 w 3227321"/>
              <a:gd name="connsiteY76-31002" fmla="*/ 605344 h 3496775"/>
              <a:gd name="connsiteX77-31003" fmla="*/ 2420079 w 3227321"/>
              <a:gd name="connsiteY77-31004" fmla="*/ 458586 h 3496775"/>
              <a:gd name="connsiteX78-31005" fmla="*/ 2330389 w 3227321"/>
              <a:gd name="connsiteY78-31006" fmla="*/ 702575 h 3496775"/>
              <a:gd name="connsiteX79-31007" fmla="*/ 2045501 w 3227321"/>
              <a:gd name="connsiteY79-31008" fmla="*/ 470160 h 3496775"/>
              <a:gd name="connsiteX80-31009" fmla="*/ 2079139 w 3227321"/>
              <a:gd name="connsiteY80-31010" fmla="*/ 379171 h 3496775"/>
              <a:gd name="connsiteX81-31011" fmla="*/ 2305379 w 3227321"/>
              <a:gd name="connsiteY81-31012" fmla="*/ 238764 h 3496775"/>
              <a:gd name="connsiteX82-31013" fmla="*/ 2167863 w 3227321"/>
              <a:gd name="connsiteY82-31014" fmla="*/ 296731 h 3496775"/>
              <a:gd name="connsiteX83-31015" fmla="*/ 2035574 w 3227321"/>
              <a:gd name="connsiteY83-31016" fmla="*/ 307863 h 3496775"/>
              <a:gd name="connsiteX84-31017" fmla="*/ 2047899 w 3227321"/>
              <a:gd name="connsiteY84-31018" fmla="*/ 174099 h 3496775"/>
              <a:gd name="connsiteX85-31019" fmla="*/ 2126456 w 3227321"/>
              <a:gd name="connsiteY85-31020" fmla="*/ 0 h 3496775"/>
              <a:gd name="connsiteX86-31021" fmla="*/ 1966650 w 3227321"/>
              <a:gd name="connsiteY86-31022" fmla="*/ 257318 h 3496775"/>
              <a:gd name="connsiteX87-31023" fmla="*/ 1936870 w 3227321"/>
              <a:gd name="connsiteY87-31024" fmla="*/ 32164 h 3496775"/>
              <a:gd name="connsiteX88-31025" fmla="*/ 1901275 w 3227321"/>
              <a:gd name="connsiteY88-31026" fmla="*/ 208756 h 3496775"/>
              <a:gd name="connsiteX89-31027" fmla="*/ 1931363 w 3227321"/>
              <a:gd name="connsiteY89-31028" fmla="*/ 367315 h 3496775"/>
              <a:gd name="connsiteX90-31029" fmla="*/ 1837294 w 3227321"/>
              <a:gd name="connsiteY90-31030" fmla="*/ 288733 h 3496775"/>
              <a:gd name="connsiteX91-31031" fmla="*/ 1776782 w 3227321"/>
              <a:gd name="connsiteY91-31032" fmla="*/ 138130 h 3496775"/>
              <a:gd name="connsiteX92-31033" fmla="*/ 1812524 w 3227321"/>
              <a:gd name="connsiteY92-31034" fmla="*/ 363351 h 3496775"/>
              <a:gd name="connsiteX93-31035" fmla="*/ 2358415 w 3227321"/>
              <a:gd name="connsiteY93-31036" fmla="*/ 907420 h 3496775"/>
              <a:gd name="connsiteX94-31037" fmla="*/ 2235543 w 3227321"/>
              <a:gd name="connsiteY94-31038" fmla="*/ 830779 h 3496775"/>
              <a:gd name="connsiteX95-31039" fmla="*/ 2065635 w 3227321"/>
              <a:gd name="connsiteY95-31040" fmla="*/ 746314 h 3496775"/>
              <a:gd name="connsiteX96-31041" fmla="*/ 2108531 w 3227321"/>
              <a:gd name="connsiteY96-31042" fmla="*/ 998194 h 3496775"/>
              <a:gd name="connsiteX97-31043" fmla="*/ 2259254 w 3227321"/>
              <a:gd name="connsiteY97-31044" fmla="*/ 1067227 h 3496775"/>
              <a:gd name="connsiteX98-31045" fmla="*/ 2285163 w 3227321"/>
              <a:gd name="connsiteY98-31046" fmla="*/ 1144483 h 3496775"/>
              <a:gd name="connsiteX99-31047" fmla="*/ 2187208 w 3227321"/>
              <a:gd name="connsiteY99-31048" fmla="*/ 1396872 h 3496775"/>
              <a:gd name="connsiteX100-31049" fmla="*/ 1962055 w 3227321"/>
              <a:gd name="connsiteY100-31050" fmla="*/ 1419847 h 3496775"/>
              <a:gd name="connsiteX101-31051" fmla="*/ 1658786 w 3227321"/>
              <a:gd name="connsiteY101-31052" fmla="*/ 1452012 h 3496775"/>
              <a:gd name="connsiteX102-31053" fmla="*/ 514638 w 3227321"/>
              <a:gd name="connsiteY102-31054" fmla="*/ 1433632 h 3496775"/>
              <a:gd name="connsiteX0-31055" fmla="*/ 514638 w 3249906"/>
              <a:gd name="connsiteY0-31056" fmla="*/ 1433632 h 3496775"/>
              <a:gd name="connsiteX1-31057" fmla="*/ 514638 w 3249906"/>
              <a:gd name="connsiteY1-31058" fmla="*/ 1433632 h 3496775"/>
              <a:gd name="connsiteX2-31059" fmla="*/ 202179 w 3249906"/>
              <a:gd name="connsiteY2-31060" fmla="*/ 1603646 h 3496775"/>
              <a:gd name="connsiteX3-31061" fmla="*/ 18380 w 3249906"/>
              <a:gd name="connsiteY3-31062" fmla="*/ 1787445 h 3496775"/>
              <a:gd name="connsiteX4-31063" fmla="*/ 0 w 3249906"/>
              <a:gd name="connsiteY4-31064" fmla="*/ 2063143 h 3496775"/>
              <a:gd name="connsiteX5-31065" fmla="*/ 151635 w 3249906"/>
              <a:gd name="connsiteY5-31066" fmla="*/ 1952864 h 3496775"/>
              <a:gd name="connsiteX6-31067" fmla="*/ 188394 w 3249906"/>
              <a:gd name="connsiteY6-31068" fmla="*/ 2003409 h 3496775"/>
              <a:gd name="connsiteX7-31069" fmla="*/ 202179 w 3249906"/>
              <a:gd name="connsiteY7-31070" fmla="*/ 1856369 h 3496775"/>
              <a:gd name="connsiteX8-31071" fmla="*/ 280294 w 3249906"/>
              <a:gd name="connsiteY8-31072" fmla="*/ 2269917 h 3496775"/>
              <a:gd name="connsiteX9-31073" fmla="*/ 36760 w 3249906"/>
              <a:gd name="connsiteY9-31074" fmla="*/ 2550211 h 3496775"/>
              <a:gd name="connsiteX10-31075" fmla="*/ 45950 w 3249906"/>
              <a:gd name="connsiteY10-31076" fmla="*/ 3363521 h 3496775"/>
              <a:gd name="connsiteX11-31077" fmla="*/ 105685 w 3249906"/>
              <a:gd name="connsiteY11-31078" fmla="*/ 3326761 h 3496775"/>
              <a:gd name="connsiteX12-31079" fmla="*/ 133255 w 3249906"/>
              <a:gd name="connsiteY12-31080" fmla="*/ 3469206 h 3496775"/>
              <a:gd name="connsiteX13-31081" fmla="*/ 298674 w 3249906"/>
              <a:gd name="connsiteY13-31082" fmla="*/ 3464611 h 3496775"/>
              <a:gd name="connsiteX14-31083" fmla="*/ 353813 w 3249906"/>
              <a:gd name="connsiteY14-31084" fmla="*/ 3427851 h 3496775"/>
              <a:gd name="connsiteX15-31085" fmla="*/ 174609 w 3249906"/>
              <a:gd name="connsiteY15-31086" fmla="*/ 3276217 h 3496775"/>
              <a:gd name="connsiteX16-31087" fmla="*/ 170014 w 3249906"/>
              <a:gd name="connsiteY16-31088" fmla="*/ 2720225 h 3496775"/>
              <a:gd name="connsiteX17-31089" fmla="*/ 390573 w 3249906"/>
              <a:gd name="connsiteY17-31090" fmla="*/ 2605350 h 3496775"/>
              <a:gd name="connsiteX18-31091" fmla="*/ 298674 w 3249906"/>
              <a:gd name="connsiteY18-31092" fmla="*/ 2734010 h 3496775"/>
              <a:gd name="connsiteX19-31093" fmla="*/ 680057 w 3249906"/>
              <a:gd name="connsiteY19-31094" fmla="*/ 3294597 h 3496775"/>
              <a:gd name="connsiteX20-31095" fmla="*/ 721411 w 3249906"/>
              <a:gd name="connsiteY20-31096" fmla="*/ 3262432 h 3496775"/>
              <a:gd name="connsiteX21-31097" fmla="*/ 735196 w 3249906"/>
              <a:gd name="connsiteY21-31098" fmla="*/ 3363521 h 3496775"/>
              <a:gd name="connsiteX22-31099" fmla="*/ 928185 w 3249906"/>
              <a:gd name="connsiteY22-31100" fmla="*/ 3363521 h 3496775"/>
              <a:gd name="connsiteX23-31101" fmla="*/ 974135 w 3249906"/>
              <a:gd name="connsiteY23-31102" fmla="*/ 3331356 h 3496775"/>
              <a:gd name="connsiteX24-31103" fmla="*/ 758171 w 3249906"/>
              <a:gd name="connsiteY24-31104" fmla="*/ 3193507 h 3496775"/>
              <a:gd name="connsiteX25-31105" fmla="*/ 510043 w 3249906"/>
              <a:gd name="connsiteY25-31106" fmla="*/ 2821314 h 3496775"/>
              <a:gd name="connsiteX26-31107" fmla="*/ 519233 w 3249906"/>
              <a:gd name="connsiteY26-31108" fmla="*/ 2738605 h 3496775"/>
              <a:gd name="connsiteX27-31109" fmla="*/ 914400 w 3249906"/>
              <a:gd name="connsiteY27-31110" fmla="*/ 2334247 h 3496775"/>
              <a:gd name="connsiteX28-31111" fmla="*/ 1709331 w 3249906"/>
              <a:gd name="connsiteY28-31112" fmla="*/ 2380197 h 3496775"/>
              <a:gd name="connsiteX29-31113" fmla="*/ 1585267 w 3249906"/>
              <a:gd name="connsiteY29-31114" fmla="*/ 3248647 h 3496775"/>
              <a:gd name="connsiteX30-31115" fmla="*/ 1622026 w 3249906"/>
              <a:gd name="connsiteY30-31116" fmla="*/ 3239457 h 3496775"/>
              <a:gd name="connsiteX31-31117" fmla="*/ 1617432 w 3249906"/>
              <a:gd name="connsiteY31-31118" fmla="*/ 3386496 h 3496775"/>
              <a:gd name="connsiteX32-31119" fmla="*/ 1824205 w 3249906"/>
              <a:gd name="connsiteY32-31120" fmla="*/ 3450826 h 3496775"/>
              <a:gd name="connsiteX33-31121" fmla="*/ 1856370 w 3249906"/>
              <a:gd name="connsiteY33-31122" fmla="*/ 3391091 h 3496775"/>
              <a:gd name="connsiteX34-31123" fmla="*/ 1718521 w 3249906"/>
              <a:gd name="connsiteY34-31124" fmla="*/ 3303786 h 3496775"/>
              <a:gd name="connsiteX35-31125" fmla="*/ 1746091 w 3249906"/>
              <a:gd name="connsiteY35-31126" fmla="*/ 2908619 h 3496775"/>
              <a:gd name="connsiteX36-31127" fmla="*/ 1870155 w 3249906"/>
              <a:gd name="connsiteY36-31128" fmla="*/ 2623730 h 3496775"/>
              <a:gd name="connsiteX37-31129" fmla="*/ 1975840 w 3249906"/>
              <a:gd name="connsiteY37-31130" fmla="*/ 2844289 h 3496775"/>
              <a:gd name="connsiteX38-31131" fmla="*/ 2058549 w 3249906"/>
              <a:gd name="connsiteY38-31132" fmla="*/ 3060253 h 3496775"/>
              <a:gd name="connsiteX39-31133" fmla="*/ 2104499 w 3249906"/>
              <a:gd name="connsiteY39-31134" fmla="*/ 3358926 h 3496775"/>
              <a:gd name="connsiteX40-31135" fmla="*/ 2141259 w 3249906"/>
              <a:gd name="connsiteY40-31136" fmla="*/ 3326761 h 3496775"/>
              <a:gd name="connsiteX41-31137" fmla="*/ 2168828 w 3249906"/>
              <a:gd name="connsiteY41-31138" fmla="*/ 3496775 h 3496775"/>
              <a:gd name="connsiteX42-31139" fmla="*/ 2325058 w 3249906"/>
              <a:gd name="connsiteY42-31140" fmla="*/ 3496775 h 3496775"/>
              <a:gd name="connsiteX43-31141" fmla="*/ 2380197 w 3249906"/>
              <a:gd name="connsiteY43-31142" fmla="*/ 3455421 h 3496775"/>
              <a:gd name="connsiteX44-31143" fmla="*/ 2219373 w 3249906"/>
              <a:gd name="connsiteY44-31144" fmla="*/ 3358926 h 3496775"/>
              <a:gd name="connsiteX45-31145" fmla="*/ 2145854 w 3249906"/>
              <a:gd name="connsiteY45-31146" fmla="*/ 3087823 h 3496775"/>
              <a:gd name="connsiteX46-31147" fmla="*/ 2072334 w 3249906"/>
              <a:gd name="connsiteY46-31148" fmla="*/ 2609945 h 3496775"/>
              <a:gd name="connsiteX47-31149" fmla="*/ 2072334 w 3249906"/>
              <a:gd name="connsiteY47-31150" fmla="*/ 2357222 h 3496775"/>
              <a:gd name="connsiteX48-31151" fmla="*/ 2348033 w 3249906"/>
              <a:gd name="connsiteY48-31152" fmla="*/ 2173423 h 3496775"/>
              <a:gd name="connsiteX49-31153" fmla="*/ 2609946 w 3249906"/>
              <a:gd name="connsiteY49-31154" fmla="*/ 1787445 h 3496775"/>
              <a:gd name="connsiteX50-31155" fmla="*/ 2651301 w 3249906"/>
              <a:gd name="connsiteY50-31156" fmla="*/ 1438227 h 3496775"/>
              <a:gd name="connsiteX51-31157" fmla="*/ 2798340 w 3249906"/>
              <a:gd name="connsiteY51-31158" fmla="*/ 1387682 h 3496775"/>
              <a:gd name="connsiteX52-31159" fmla="*/ 2779960 w 3249906"/>
              <a:gd name="connsiteY52-31160" fmla="*/ 1291187 h 3496775"/>
              <a:gd name="connsiteX53-31161" fmla="*/ 2770770 w 3249906"/>
              <a:gd name="connsiteY53-31162" fmla="*/ 1231453 h 3496775"/>
              <a:gd name="connsiteX54-31163" fmla="*/ 2775365 w 3249906"/>
              <a:gd name="connsiteY54-31164" fmla="*/ 1102793 h 3496775"/>
              <a:gd name="connsiteX55-31165" fmla="*/ 2853480 w 3249906"/>
              <a:gd name="connsiteY55-31166" fmla="*/ 1185503 h 3496775"/>
              <a:gd name="connsiteX56-31167" fmla="*/ 2807530 w 3249906"/>
              <a:gd name="connsiteY56-31168" fmla="*/ 1066034 h 3496775"/>
              <a:gd name="connsiteX57-31169" fmla="*/ 2835100 w 3249906"/>
              <a:gd name="connsiteY57-31170" fmla="*/ 1020084 h 3496775"/>
              <a:gd name="connsiteX58-31171" fmla="*/ 2986734 w 3249906"/>
              <a:gd name="connsiteY58-31172" fmla="*/ 771955 h 3496775"/>
              <a:gd name="connsiteX59-31173" fmla="*/ 2729415 w 3249906"/>
              <a:gd name="connsiteY59-31174" fmla="*/ 868450 h 3496775"/>
              <a:gd name="connsiteX60-31175" fmla="*/ 3074039 w 3249906"/>
              <a:gd name="connsiteY60-31176" fmla="*/ 496257 h 3496775"/>
              <a:gd name="connsiteX61-31177" fmla="*/ 3227321 w 3249906"/>
              <a:gd name="connsiteY61-31178" fmla="*/ 48897 h 3496775"/>
              <a:gd name="connsiteX62-31179" fmla="*/ 3119988 w 3249906"/>
              <a:gd name="connsiteY62-31180" fmla="*/ 328453 h 3496775"/>
              <a:gd name="connsiteX63-31181" fmla="*/ 3079371 w 3249906"/>
              <a:gd name="connsiteY63-31182" fmla="*/ 38232 h 3496775"/>
              <a:gd name="connsiteX64-31183" fmla="*/ 3059798 w 3249906"/>
              <a:gd name="connsiteY64-31184" fmla="*/ 388642 h 3496775"/>
              <a:gd name="connsiteX65-31185" fmla="*/ 2963023 w 3249906"/>
              <a:gd name="connsiteY65-31186" fmla="*/ 482754 h 3496775"/>
              <a:gd name="connsiteX66-31187" fmla="*/ 2822963 w 3249906"/>
              <a:gd name="connsiteY66-31188" fmla="*/ 60189 h 3496775"/>
              <a:gd name="connsiteX67-31189" fmla="*/ 2887119 w 3249906"/>
              <a:gd name="connsiteY67-31190" fmla="*/ 521161 h 3496775"/>
              <a:gd name="connsiteX68-31191" fmla="*/ 2715630 w 3249906"/>
              <a:gd name="connsiteY68-31192" fmla="*/ 730601 h 3496775"/>
              <a:gd name="connsiteX69-31193" fmla="*/ 2649828 w 3249906"/>
              <a:gd name="connsiteY69-31194" fmla="*/ 620884 h 3496775"/>
              <a:gd name="connsiteX70-31195" fmla="*/ 2633832 w 3249906"/>
              <a:gd name="connsiteY70-31196" fmla="*/ 446449 h 3496775"/>
              <a:gd name="connsiteX71-31197" fmla="*/ 2586971 w 3249906"/>
              <a:gd name="connsiteY71-31198" fmla="*/ 643296 h 3496775"/>
              <a:gd name="connsiteX72-31199" fmla="*/ 2650846 w 3249906"/>
              <a:gd name="connsiteY72-31200" fmla="*/ 771218 h 3496775"/>
              <a:gd name="connsiteX73-31201" fmla="*/ 2632922 w 3249906"/>
              <a:gd name="connsiteY73-31202" fmla="*/ 854946 h 3496775"/>
              <a:gd name="connsiteX74-31203" fmla="*/ 2481287 w 3249906"/>
              <a:gd name="connsiteY74-31204" fmla="*/ 854665 h 3496775"/>
              <a:gd name="connsiteX75-31205" fmla="*/ 2393982 w 3249906"/>
              <a:gd name="connsiteY75-31206" fmla="*/ 753575 h 3496775"/>
              <a:gd name="connsiteX76-31207" fmla="*/ 2447929 w 3249906"/>
              <a:gd name="connsiteY76-31208" fmla="*/ 605344 h 3496775"/>
              <a:gd name="connsiteX77-31209" fmla="*/ 2420079 w 3249906"/>
              <a:gd name="connsiteY77-31210" fmla="*/ 458586 h 3496775"/>
              <a:gd name="connsiteX78-31211" fmla="*/ 2330389 w 3249906"/>
              <a:gd name="connsiteY78-31212" fmla="*/ 702575 h 3496775"/>
              <a:gd name="connsiteX79-31213" fmla="*/ 2045501 w 3249906"/>
              <a:gd name="connsiteY79-31214" fmla="*/ 470160 h 3496775"/>
              <a:gd name="connsiteX80-31215" fmla="*/ 2079139 w 3249906"/>
              <a:gd name="connsiteY80-31216" fmla="*/ 379171 h 3496775"/>
              <a:gd name="connsiteX81-31217" fmla="*/ 2305379 w 3249906"/>
              <a:gd name="connsiteY81-31218" fmla="*/ 238764 h 3496775"/>
              <a:gd name="connsiteX82-31219" fmla="*/ 2167863 w 3249906"/>
              <a:gd name="connsiteY82-31220" fmla="*/ 296731 h 3496775"/>
              <a:gd name="connsiteX83-31221" fmla="*/ 2035574 w 3249906"/>
              <a:gd name="connsiteY83-31222" fmla="*/ 307863 h 3496775"/>
              <a:gd name="connsiteX84-31223" fmla="*/ 2047899 w 3249906"/>
              <a:gd name="connsiteY84-31224" fmla="*/ 174099 h 3496775"/>
              <a:gd name="connsiteX85-31225" fmla="*/ 2126456 w 3249906"/>
              <a:gd name="connsiteY85-31226" fmla="*/ 0 h 3496775"/>
              <a:gd name="connsiteX86-31227" fmla="*/ 1966650 w 3249906"/>
              <a:gd name="connsiteY86-31228" fmla="*/ 257318 h 3496775"/>
              <a:gd name="connsiteX87-31229" fmla="*/ 1936870 w 3249906"/>
              <a:gd name="connsiteY87-31230" fmla="*/ 32164 h 3496775"/>
              <a:gd name="connsiteX88-31231" fmla="*/ 1901275 w 3249906"/>
              <a:gd name="connsiteY88-31232" fmla="*/ 208756 h 3496775"/>
              <a:gd name="connsiteX89-31233" fmla="*/ 1931363 w 3249906"/>
              <a:gd name="connsiteY89-31234" fmla="*/ 367315 h 3496775"/>
              <a:gd name="connsiteX90-31235" fmla="*/ 1837294 w 3249906"/>
              <a:gd name="connsiteY90-31236" fmla="*/ 288733 h 3496775"/>
              <a:gd name="connsiteX91-31237" fmla="*/ 1776782 w 3249906"/>
              <a:gd name="connsiteY91-31238" fmla="*/ 138130 h 3496775"/>
              <a:gd name="connsiteX92-31239" fmla="*/ 1812524 w 3249906"/>
              <a:gd name="connsiteY92-31240" fmla="*/ 363351 h 3496775"/>
              <a:gd name="connsiteX93-31241" fmla="*/ 2358415 w 3249906"/>
              <a:gd name="connsiteY93-31242" fmla="*/ 907420 h 3496775"/>
              <a:gd name="connsiteX94-31243" fmla="*/ 2235543 w 3249906"/>
              <a:gd name="connsiteY94-31244" fmla="*/ 830779 h 3496775"/>
              <a:gd name="connsiteX95-31245" fmla="*/ 2065635 w 3249906"/>
              <a:gd name="connsiteY95-31246" fmla="*/ 746314 h 3496775"/>
              <a:gd name="connsiteX96-31247" fmla="*/ 2108531 w 3249906"/>
              <a:gd name="connsiteY96-31248" fmla="*/ 998194 h 3496775"/>
              <a:gd name="connsiteX97-31249" fmla="*/ 2259254 w 3249906"/>
              <a:gd name="connsiteY97-31250" fmla="*/ 1067227 h 3496775"/>
              <a:gd name="connsiteX98-31251" fmla="*/ 2285163 w 3249906"/>
              <a:gd name="connsiteY98-31252" fmla="*/ 1144483 h 3496775"/>
              <a:gd name="connsiteX99-31253" fmla="*/ 2187208 w 3249906"/>
              <a:gd name="connsiteY99-31254" fmla="*/ 1396872 h 3496775"/>
              <a:gd name="connsiteX100-31255" fmla="*/ 1962055 w 3249906"/>
              <a:gd name="connsiteY100-31256" fmla="*/ 1419847 h 3496775"/>
              <a:gd name="connsiteX101-31257" fmla="*/ 1658786 w 3249906"/>
              <a:gd name="connsiteY101-31258" fmla="*/ 1452012 h 3496775"/>
              <a:gd name="connsiteX102-31259" fmla="*/ 514638 w 3249906"/>
              <a:gd name="connsiteY102-31260" fmla="*/ 1433632 h 3496775"/>
              <a:gd name="connsiteX0-31261" fmla="*/ 514638 w 3249906"/>
              <a:gd name="connsiteY0-31262" fmla="*/ 1433632 h 3496775"/>
              <a:gd name="connsiteX1-31263" fmla="*/ 514638 w 3249906"/>
              <a:gd name="connsiteY1-31264" fmla="*/ 1433632 h 3496775"/>
              <a:gd name="connsiteX2-31265" fmla="*/ 202179 w 3249906"/>
              <a:gd name="connsiteY2-31266" fmla="*/ 1603646 h 3496775"/>
              <a:gd name="connsiteX3-31267" fmla="*/ 18380 w 3249906"/>
              <a:gd name="connsiteY3-31268" fmla="*/ 1787445 h 3496775"/>
              <a:gd name="connsiteX4-31269" fmla="*/ 0 w 3249906"/>
              <a:gd name="connsiteY4-31270" fmla="*/ 2063143 h 3496775"/>
              <a:gd name="connsiteX5-31271" fmla="*/ 151635 w 3249906"/>
              <a:gd name="connsiteY5-31272" fmla="*/ 1952864 h 3496775"/>
              <a:gd name="connsiteX6-31273" fmla="*/ 188394 w 3249906"/>
              <a:gd name="connsiteY6-31274" fmla="*/ 2003409 h 3496775"/>
              <a:gd name="connsiteX7-31275" fmla="*/ 202179 w 3249906"/>
              <a:gd name="connsiteY7-31276" fmla="*/ 1856369 h 3496775"/>
              <a:gd name="connsiteX8-31277" fmla="*/ 280294 w 3249906"/>
              <a:gd name="connsiteY8-31278" fmla="*/ 2269917 h 3496775"/>
              <a:gd name="connsiteX9-31279" fmla="*/ 36760 w 3249906"/>
              <a:gd name="connsiteY9-31280" fmla="*/ 2550211 h 3496775"/>
              <a:gd name="connsiteX10-31281" fmla="*/ 45950 w 3249906"/>
              <a:gd name="connsiteY10-31282" fmla="*/ 3363521 h 3496775"/>
              <a:gd name="connsiteX11-31283" fmla="*/ 105685 w 3249906"/>
              <a:gd name="connsiteY11-31284" fmla="*/ 3326761 h 3496775"/>
              <a:gd name="connsiteX12-31285" fmla="*/ 133255 w 3249906"/>
              <a:gd name="connsiteY12-31286" fmla="*/ 3469206 h 3496775"/>
              <a:gd name="connsiteX13-31287" fmla="*/ 298674 w 3249906"/>
              <a:gd name="connsiteY13-31288" fmla="*/ 3464611 h 3496775"/>
              <a:gd name="connsiteX14-31289" fmla="*/ 353813 w 3249906"/>
              <a:gd name="connsiteY14-31290" fmla="*/ 3427851 h 3496775"/>
              <a:gd name="connsiteX15-31291" fmla="*/ 174609 w 3249906"/>
              <a:gd name="connsiteY15-31292" fmla="*/ 3276217 h 3496775"/>
              <a:gd name="connsiteX16-31293" fmla="*/ 170014 w 3249906"/>
              <a:gd name="connsiteY16-31294" fmla="*/ 2720225 h 3496775"/>
              <a:gd name="connsiteX17-31295" fmla="*/ 390573 w 3249906"/>
              <a:gd name="connsiteY17-31296" fmla="*/ 2605350 h 3496775"/>
              <a:gd name="connsiteX18-31297" fmla="*/ 298674 w 3249906"/>
              <a:gd name="connsiteY18-31298" fmla="*/ 2734010 h 3496775"/>
              <a:gd name="connsiteX19-31299" fmla="*/ 680057 w 3249906"/>
              <a:gd name="connsiteY19-31300" fmla="*/ 3294597 h 3496775"/>
              <a:gd name="connsiteX20-31301" fmla="*/ 721411 w 3249906"/>
              <a:gd name="connsiteY20-31302" fmla="*/ 3262432 h 3496775"/>
              <a:gd name="connsiteX21-31303" fmla="*/ 735196 w 3249906"/>
              <a:gd name="connsiteY21-31304" fmla="*/ 3363521 h 3496775"/>
              <a:gd name="connsiteX22-31305" fmla="*/ 928185 w 3249906"/>
              <a:gd name="connsiteY22-31306" fmla="*/ 3363521 h 3496775"/>
              <a:gd name="connsiteX23-31307" fmla="*/ 974135 w 3249906"/>
              <a:gd name="connsiteY23-31308" fmla="*/ 3331356 h 3496775"/>
              <a:gd name="connsiteX24-31309" fmla="*/ 758171 w 3249906"/>
              <a:gd name="connsiteY24-31310" fmla="*/ 3193507 h 3496775"/>
              <a:gd name="connsiteX25-31311" fmla="*/ 510043 w 3249906"/>
              <a:gd name="connsiteY25-31312" fmla="*/ 2821314 h 3496775"/>
              <a:gd name="connsiteX26-31313" fmla="*/ 519233 w 3249906"/>
              <a:gd name="connsiteY26-31314" fmla="*/ 2738605 h 3496775"/>
              <a:gd name="connsiteX27-31315" fmla="*/ 914400 w 3249906"/>
              <a:gd name="connsiteY27-31316" fmla="*/ 2334247 h 3496775"/>
              <a:gd name="connsiteX28-31317" fmla="*/ 1709331 w 3249906"/>
              <a:gd name="connsiteY28-31318" fmla="*/ 2380197 h 3496775"/>
              <a:gd name="connsiteX29-31319" fmla="*/ 1585267 w 3249906"/>
              <a:gd name="connsiteY29-31320" fmla="*/ 3248647 h 3496775"/>
              <a:gd name="connsiteX30-31321" fmla="*/ 1622026 w 3249906"/>
              <a:gd name="connsiteY30-31322" fmla="*/ 3239457 h 3496775"/>
              <a:gd name="connsiteX31-31323" fmla="*/ 1617432 w 3249906"/>
              <a:gd name="connsiteY31-31324" fmla="*/ 3386496 h 3496775"/>
              <a:gd name="connsiteX32-31325" fmla="*/ 1824205 w 3249906"/>
              <a:gd name="connsiteY32-31326" fmla="*/ 3450826 h 3496775"/>
              <a:gd name="connsiteX33-31327" fmla="*/ 1856370 w 3249906"/>
              <a:gd name="connsiteY33-31328" fmla="*/ 3391091 h 3496775"/>
              <a:gd name="connsiteX34-31329" fmla="*/ 1718521 w 3249906"/>
              <a:gd name="connsiteY34-31330" fmla="*/ 3303786 h 3496775"/>
              <a:gd name="connsiteX35-31331" fmla="*/ 1746091 w 3249906"/>
              <a:gd name="connsiteY35-31332" fmla="*/ 2908619 h 3496775"/>
              <a:gd name="connsiteX36-31333" fmla="*/ 1870155 w 3249906"/>
              <a:gd name="connsiteY36-31334" fmla="*/ 2623730 h 3496775"/>
              <a:gd name="connsiteX37-31335" fmla="*/ 1975840 w 3249906"/>
              <a:gd name="connsiteY37-31336" fmla="*/ 2844289 h 3496775"/>
              <a:gd name="connsiteX38-31337" fmla="*/ 2058549 w 3249906"/>
              <a:gd name="connsiteY38-31338" fmla="*/ 3060253 h 3496775"/>
              <a:gd name="connsiteX39-31339" fmla="*/ 2104499 w 3249906"/>
              <a:gd name="connsiteY39-31340" fmla="*/ 3358926 h 3496775"/>
              <a:gd name="connsiteX40-31341" fmla="*/ 2141259 w 3249906"/>
              <a:gd name="connsiteY40-31342" fmla="*/ 3326761 h 3496775"/>
              <a:gd name="connsiteX41-31343" fmla="*/ 2168828 w 3249906"/>
              <a:gd name="connsiteY41-31344" fmla="*/ 3496775 h 3496775"/>
              <a:gd name="connsiteX42-31345" fmla="*/ 2325058 w 3249906"/>
              <a:gd name="connsiteY42-31346" fmla="*/ 3496775 h 3496775"/>
              <a:gd name="connsiteX43-31347" fmla="*/ 2380197 w 3249906"/>
              <a:gd name="connsiteY43-31348" fmla="*/ 3455421 h 3496775"/>
              <a:gd name="connsiteX44-31349" fmla="*/ 2219373 w 3249906"/>
              <a:gd name="connsiteY44-31350" fmla="*/ 3358926 h 3496775"/>
              <a:gd name="connsiteX45-31351" fmla="*/ 2145854 w 3249906"/>
              <a:gd name="connsiteY45-31352" fmla="*/ 3087823 h 3496775"/>
              <a:gd name="connsiteX46-31353" fmla="*/ 2072334 w 3249906"/>
              <a:gd name="connsiteY46-31354" fmla="*/ 2609945 h 3496775"/>
              <a:gd name="connsiteX47-31355" fmla="*/ 2072334 w 3249906"/>
              <a:gd name="connsiteY47-31356" fmla="*/ 2357222 h 3496775"/>
              <a:gd name="connsiteX48-31357" fmla="*/ 2348033 w 3249906"/>
              <a:gd name="connsiteY48-31358" fmla="*/ 2173423 h 3496775"/>
              <a:gd name="connsiteX49-31359" fmla="*/ 2609946 w 3249906"/>
              <a:gd name="connsiteY49-31360" fmla="*/ 1787445 h 3496775"/>
              <a:gd name="connsiteX50-31361" fmla="*/ 2651301 w 3249906"/>
              <a:gd name="connsiteY50-31362" fmla="*/ 1438227 h 3496775"/>
              <a:gd name="connsiteX51-31363" fmla="*/ 2798340 w 3249906"/>
              <a:gd name="connsiteY51-31364" fmla="*/ 1387682 h 3496775"/>
              <a:gd name="connsiteX52-31365" fmla="*/ 2779960 w 3249906"/>
              <a:gd name="connsiteY52-31366" fmla="*/ 1291187 h 3496775"/>
              <a:gd name="connsiteX53-31367" fmla="*/ 2770770 w 3249906"/>
              <a:gd name="connsiteY53-31368" fmla="*/ 1231453 h 3496775"/>
              <a:gd name="connsiteX54-31369" fmla="*/ 2775365 w 3249906"/>
              <a:gd name="connsiteY54-31370" fmla="*/ 1102793 h 3496775"/>
              <a:gd name="connsiteX55-31371" fmla="*/ 2853480 w 3249906"/>
              <a:gd name="connsiteY55-31372" fmla="*/ 1185503 h 3496775"/>
              <a:gd name="connsiteX56-31373" fmla="*/ 2807530 w 3249906"/>
              <a:gd name="connsiteY56-31374" fmla="*/ 1066034 h 3496775"/>
              <a:gd name="connsiteX57-31375" fmla="*/ 2835100 w 3249906"/>
              <a:gd name="connsiteY57-31376" fmla="*/ 1020084 h 3496775"/>
              <a:gd name="connsiteX58-31377" fmla="*/ 2986734 w 3249906"/>
              <a:gd name="connsiteY58-31378" fmla="*/ 771955 h 3496775"/>
              <a:gd name="connsiteX59-31379" fmla="*/ 2729415 w 3249906"/>
              <a:gd name="connsiteY59-31380" fmla="*/ 868450 h 3496775"/>
              <a:gd name="connsiteX60-31381" fmla="*/ 3074039 w 3249906"/>
              <a:gd name="connsiteY60-31382" fmla="*/ 496257 h 3496775"/>
              <a:gd name="connsiteX61-31383" fmla="*/ 3227321 w 3249906"/>
              <a:gd name="connsiteY61-31384" fmla="*/ 48897 h 3496775"/>
              <a:gd name="connsiteX62-31385" fmla="*/ 3119988 w 3249906"/>
              <a:gd name="connsiteY62-31386" fmla="*/ 328453 h 3496775"/>
              <a:gd name="connsiteX63-31387" fmla="*/ 3079371 w 3249906"/>
              <a:gd name="connsiteY63-31388" fmla="*/ 38232 h 3496775"/>
              <a:gd name="connsiteX64-31389" fmla="*/ 3059798 w 3249906"/>
              <a:gd name="connsiteY64-31390" fmla="*/ 388642 h 3496775"/>
              <a:gd name="connsiteX65-31391" fmla="*/ 2963023 w 3249906"/>
              <a:gd name="connsiteY65-31392" fmla="*/ 482754 h 3496775"/>
              <a:gd name="connsiteX66-31393" fmla="*/ 2822963 w 3249906"/>
              <a:gd name="connsiteY66-31394" fmla="*/ 60189 h 3496775"/>
              <a:gd name="connsiteX67-31395" fmla="*/ 2887119 w 3249906"/>
              <a:gd name="connsiteY67-31396" fmla="*/ 521161 h 3496775"/>
              <a:gd name="connsiteX68-31397" fmla="*/ 2715630 w 3249906"/>
              <a:gd name="connsiteY68-31398" fmla="*/ 730601 h 3496775"/>
              <a:gd name="connsiteX69-31399" fmla="*/ 2649828 w 3249906"/>
              <a:gd name="connsiteY69-31400" fmla="*/ 620884 h 3496775"/>
              <a:gd name="connsiteX70-31401" fmla="*/ 2633832 w 3249906"/>
              <a:gd name="connsiteY70-31402" fmla="*/ 446449 h 3496775"/>
              <a:gd name="connsiteX71-31403" fmla="*/ 2586971 w 3249906"/>
              <a:gd name="connsiteY71-31404" fmla="*/ 643296 h 3496775"/>
              <a:gd name="connsiteX72-31405" fmla="*/ 2650846 w 3249906"/>
              <a:gd name="connsiteY72-31406" fmla="*/ 771218 h 3496775"/>
              <a:gd name="connsiteX73-31407" fmla="*/ 2632922 w 3249906"/>
              <a:gd name="connsiteY73-31408" fmla="*/ 854946 h 3496775"/>
              <a:gd name="connsiteX74-31409" fmla="*/ 2481287 w 3249906"/>
              <a:gd name="connsiteY74-31410" fmla="*/ 854665 h 3496775"/>
              <a:gd name="connsiteX75-31411" fmla="*/ 2393982 w 3249906"/>
              <a:gd name="connsiteY75-31412" fmla="*/ 753575 h 3496775"/>
              <a:gd name="connsiteX76-31413" fmla="*/ 2447929 w 3249906"/>
              <a:gd name="connsiteY76-31414" fmla="*/ 605344 h 3496775"/>
              <a:gd name="connsiteX77-31415" fmla="*/ 2420079 w 3249906"/>
              <a:gd name="connsiteY77-31416" fmla="*/ 458586 h 3496775"/>
              <a:gd name="connsiteX78-31417" fmla="*/ 2330389 w 3249906"/>
              <a:gd name="connsiteY78-31418" fmla="*/ 702575 h 3496775"/>
              <a:gd name="connsiteX79-31419" fmla="*/ 2045501 w 3249906"/>
              <a:gd name="connsiteY79-31420" fmla="*/ 470160 h 3496775"/>
              <a:gd name="connsiteX80-31421" fmla="*/ 2079139 w 3249906"/>
              <a:gd name="connsiteY80-31422" fmla="*/ 379171 h 3496775"/>
              <a:gd name="connsiteX81-31423" fmla="*/ 2305379 w 3249906"/>
              <a:gd name="connsiteY81-31424" fmla="*/ 238764 h 3496775"/>
              <a:gd name="connsiteX82-31425" fmla="*/ 2167863 w 3249906"/>
              <a:gd name="connsiteY82-31426" fmla="*/ 296731 h 3496775"/>
              <a:gd name="connsiteX83-31427" fmla="*/ 2035574 w 3249906"/>
              <a:gd name="connsiteY83-31428" fmla="*/ 307863 h 3496775"/>
              <a:gd name="connsiteX84-31429" fmla="*/ 2047899 w 3249906"/>
              <a:gd name="connsiteY84-31430" fmla="*/ 174099 h 3496775"/>
              <a:gd name="connsiteX85-31431" fmla="*/ 2126456 w 3249906"/>
              <a:gd name="connsiteY85-31432" fmla="*/ 0 h 3496775"/>
              <a:gd name="connsiteX86-31433" fmla="*/ 1966650 w 3249906"/>
              <a:gd name="connsiteY86-31434" fmla="*/ 257318 h 3496775"/>
              <a:gd name="connsiteX87-31435" fmla="*/ 1936870 w 3249906"/>
              <a:gd name="connsiteY87-31436" fmla="*/ 32164 h 3496775"/>
              <a:gd name="connsiteX88-31437" fmla="*/ 1901275 w 3249906"/>
              <a:gd name="connsiteY88-31438" fmla="*/ 208756 h 3496775"/>
              <a:gd name="connsiteX89-31439" fmla="*/ 1931363 w 3249906"/>
              <a:gd name="connsiteY89-31440" fmla="*/ 367315 h 3496775"/>
              <a:gd name="connsiteX90-31441" fmla="*/ 1837294 w 3249906"/>
              <a:gd name="connsiteY90-31442" fmla="*/ 288733 h 3496775"/>
              <a:gd name="connsiteX91-31443" fmla="*/ 1776782 w 3249906"/>
              <a:gd name="connsiteY91-31444" fmla="*/ 138130 h 3496775"/>
              <a:gd name="connsiteX92-31445" fmla="*/ 1812524 w 3249906"/>
              <a:gd name="connsiteY92-31446" fmla="*/ 363351 h 3496775"/>
              <a:gd name="connsiteX93-31447" fmla="*/ 2358415 w 3249906"/>
              <a:gd name="connsiteY93-31448" fmla="*/ 907420 h 3496775"/>
              <a:gd name="connsiteX94-31449" fmla="*/ 2235543 w 3249906"/>
              <a:gd name="connsiteY94-31450" fmla="*/ 830779 h 3496775"/>
              <a:gd name="connsiteX95-31451" fmla="*/ 2065635 w 3249906"/>
              <a:gd name="connsiteY95-31452" fmla="*/ 746314 h 3496775"/>
              <a:gd name="connsiteX96-31453" fmla="*/ 2108531 w 3249906"/>
              <a:gd name="connsiteY96-31454" fmla="*/ 998194 h 3496775"/>
              <a:gd name="connsiteX97-31455" fmla="*/ 2259254 w 3249906"/>
              <a:gd name="connsiteY97-31456" fmla="*/ 1067227 h 3496775"/>
              <a:gd name="connsiteX98-31457" fmla="*/ 2285163 w 3249906"/>
              <a:gd name="connsiteY98-31458" fmla="*/ 1144483 h 3496775"/>
              <a:gd name="connsiteX99-31459" fmla="*/ 2187208 w 3249906"/>
              <a:gd name="connsiteY99-31460" fmla="*/ 1396872 h 3496775"/>
              <a:gd name="connsiteX100-31461" fmla="*/ 1962055 w 3249906"/>
              <a:gd name="connsiteY100-31462" fmla="*/ 1419847 h 3496775"/>
              <a:gd name="connsiteX101-31463" fmla="*/ 1658786 w 3249906"/>
              <a:gd name="connsiteY101-31464" fmla="*/ 1452012 h 3496775"/>
              <a:gd name="connsiteX102-31465" fmla="*/ 514638 w 3249906"/>
              <a:gd name="connsiteY102-31466" fmla="*/ 1433632 h 3496775"/>
              <a:gd name="connsiteX0-31467" fmla="*/ 514638 w 3249906"/>
              <a:gd name="connsiteY0-31468" fmla="*/ 1433632 h 3496775"/>
              <a:gd name="connsiteX1-31469" fmla="*/ 514638 w 3249906"/>
              <a:gd name="connsiteY1-31470" fmla="*/ 1433632 h 3496775"/>
              <a:gd name="connsiteX2-31471" fmla="*/ 202179 w 3249906"/>
              <a:gd name="connsiteY2-31472" fmla="*/ 1603646 h 3496775"/>
              <a:gd name="connsiteX3-31473" fmla="*/ 18380 w 3249906"/>
              <a:gd name="connsiteY3-31474" fmla="*/ 1787445 h 3496775"/>
              <a:gd name="connsiteX4-31475" fmla="*/ 0 w 3249906"/>
              <a:gd name="connsiteY4-31476" fmla="*/ 2063143 h 3496775"/>
              <a:gd name="connsiteX5-31477" fmla="*/ 151635 w 3249906"/>
              <a:gd name="connsiteY5-31478" fmla="*/ 1952864 h 3496775"/>
              <a:gd name="connsiteX6-31479" fmla="*/ 188394 w 3249906"/>
              <a:gd name="connsiteY6-31480" fmla="*/ 2003409 h 3496775"/>
              <a:gd name="connsiteX7-31481" fmla="*/ 202179 w 3249906"/>
              <a:gd name="connsiteY7-31482" fmla="*/ 1856369 h 3496775"/>
              <a:gd name="connsiteX8-31483" fmla="*/ 280294 w 3249906"/>
              <a:gd name="connsiteY8-31484" fmla="*/ 2269917 h 3496775"/>
              <a:gd name="connsiteX9-31485" fmla="*/ 36760 w 3249906"/>
              <a:gd name="connsiteY9-31486" fmla="*/ 2550211 h 3496775"/>
              <a:gd name="connsiteX10-31487" fmla="*/ 45950 w 3249906"/>
              <a:gd name="connsiteY10-31488" fmla="*/ 3363521 h 3496775"/>
              <a:gd name="connsiteX11-31489" fmla="*/ 105685 w 3249906"/>
              <a:gd name="connsiteY11-31490" fmla="*/ 3326761 h 3496775"/>
              <a:gd name="connsiteX12-31491" fmla="*/ 133255 w 3249906"/>
              <a:gd name="connsiteY12-31492" fmla="*/ 3469206 h 3496775"/>
              <a:gd name="connsiteX13-31493" fmla="*/ 298674 w 3249906"/>
              <a:gd name="connsiteY13-31494" fmla="*/ 3464611 h 3496775"/>
              <a:gd name="connsiteX14-31495" fmla="*/ 353813 w 3249906"/>
              <a:gd name="connsiteY14-31496" fmla="*/ 3427851 h 3496775"/>
              <a:gd name="connsiteX15-31497" fmla="*/ 174609 w 3249906"/>
              <a:gd name="connsiteY15-31498" fmla="*/ 3276217 h 3496775"/>
              <a:gd name="connsiteX16-31499" fmla="*/ 170014 w 3249906"/>
              <a:gd name="connsiteY16-31500" fmla="*/ 2720225 h 3496775"/>
              <a:gd name="connsiteX17-31501" fmla="*/ 390573 w 3249906"/>
              <a:gd name="connsiteY17-31502" fmla="*/ 2605350 h 3496775"/>
              <a:gd name="connsiteX18-31503" fmla="*/ 298674 w 3249906"/>
              <a:gd name="connsiteY18-31504" fmla="*/ 2734010 h 3496775"/>
              <a:gd name="connsiteX19-31505" fmla="*/ 680057 w 3249906"/>
              <a:gd name="connsiteY19-31506" fmla="*/ 3294597 h 3496775"/>
              <a:gd name="connsiteX20-31507" fmla="*/ 721411 w 3249906"/>
              <a:gd name="connsiteY20-31508" fmla="*/ 3262432 h 3496775"/>
              <a:gd name="connsiteX21-31509" fmla="*/ 735196 w 3249906"/>
              <a:gd name="connsiteY21-31510" fmla="*/ 3363521 h 3496775"/>
              <a:gd name="connsiteX22-31511" fmla="*/ 928185 w 3249906"/>
              <a:gd name="connsiteY22-31512" fmla="*/ 3363521 h 3496775"/>
              <a:gd name="connsiteX23-31513" fmla="*/ 974135 w 3249906"/>
              <a:gd name="connsiteY23-31514" fmla="*/ 3331356 h 3496775"/>
              <a:gd name="connsiteX24-31515" fmla="*/ 758171 w 3249906"/>
              <a:gd name="connsiteY24-31516" fmla="*/ 3193507 h 3496775"/>
              <a:gd name="connsiteX25-31517" fmla="*/ 510043 w 3249906"/>
              <a:gd name="connsiteY25-31518" fmla="*/ 2821314 h 3496775"/>
              <a:gd name="connsiteX26-31519" fmla="*/ 519233 w 3249906"/>
              <a:gd name="connsiteY26-31520" fmla="*/ 2738605 h 3496775"/>
              <a:gd name="connsiteX27-31521" fmla="*/ 914400 w 3249906"/>
              <a:gd name="connsiteY27-31522" fmla="*/ 2334247 h 3496775"/>
              <a:gd name="connsiteX28-31523" fmla="*/ 1709331 w 3249906"/>
              <a:gd name="connsiteY28-31524" fmla="*/ 2380197 h 3496775"/>
              <a:gd name="connsiteX29-31525" fmla="*/ 1585267 w 3249906"/>
              <a:gd name="connsiteY29-31526" fmla="*/ 3248647 h 3496775"/>
              <a:gd name="connsiteX30-31527" fmla="*/ 1622026 w 3249906"/>
              <a:gd name="connsiteY30-31528" fmla="*/ 3239457 h 3496775"/>
              <a:gd name="connsiteX31-31529" fmla="*/ 1617432 w 3249906"/>
              <a:gd name="connsiteY31-31530" fmla="*/ 3386496 h 3496775"/>
              <a:gd name="connsiteX32-31531" fmla="*/ 1824205 w 3249906"/>
              <a:gd name="connsiteY32-31532" fmla="*/ 3450826 h 3496775"/>
              <a:gd name="connsiteX33-31533" fmla="*/ 1856370 w 3249906"/>
              <a:gd name="connsiteY33-31534" fmla="*/ 3391091 h 3496775"/>
              <a:gd name="connsiteX34-31535" fmla="*/ 1718521 w 3249906"/>
              <a:gd name="connsiteY34-31536" fmla="*/ 3303786 h 3496775"/>
              <a:gd name="connsiteX35-31537" fmla="*/ 1746091 w 3249906"/>
              <a:gd name="connsiteY35-31538" fmla="*/ 2908619 h 3496775"/>
              <a:gd name="connsiteX36-31539" fmla="*/ 1870155 w 3249906"/>
              <a:gd name="connsiteY36-31540" fmla="*/ 2623730 h 3496775"/>
              <a:gd name="connsiteX37-31541" fmla="*/ 1975840 w 3249906"/>
              <a:gd name="connsiteY37-31542" fmla="*/ 2844289 h 3496775"/>
              <a:gd name="connsiteX38-31543" fmla="*/ 2058549 w 3249906"/>
              <a:gd name="connsiteY38-31544" fmla="*/ 3060253 h 3496775"/>
              <a:gd name="connsiteX39-31545" fmla="*/ 2104499 w 3249906"/>
              <a:gd name="connsiteY39-31546" fmla="*/ 3358926 h 3496775"/>
              <a:gd name="connsiteX40-31547" fmla="*/ 2141259 w 3249906"/>
              <a:gd name="connsiteY40-31548" fmla="*/ 3326761 h 3496775"/>
              <a:gd name="connsiteX41-31549" fmla="*/ 2168828 w 3249906"/>
              <a:gd name="connsiteY41-31550" fmla="*/ 3496775 h 3496775"/>
              <a:gd name="connsiteX42-31551" fmla="*/ 2325058 w 3249906"/>
              <a:gd name="connsiteY42-31552" fmla="*/ 3496775 h 3496775"/>
              <a:gd name="connsiteX43-31553" fmla="*/ 2380197 w 3249906"/>
              <a:gd name="connsiteY43-31554" fmla="*/ 3455421 h 3496775"/>
              <a:gd name="connsiteX44-31555" fmla="*/ 2219373 w 3249906"/>
              <a:gd name="connsiteY44-31556" fmla="*/ 3358926 h 3496775"/>
              <a:gd name="connsiteX45-31557" fmla="*/ 2145854 w 3249906"/>
              <a:gd name="connsiteY45-31558" fmla="*/ 3087823 h 3496775"/>
              <a:gd name="connsiteX46-31559" fmla="*/ 2072334 w 3249906"/>
              <a:gd name="connsiteY46-31560" fmla="*/ 2609945 h 3496775"/>
              <a:gd name="connsiteX47-31561" fmla="*/ 2072334 w 3249906"/>
              <a:gd name="connsiteY47-31562" fmla="*/ 2357222 h 3496775"/>
              <a:gd name="connsiteX48-31563" fmla="*/ 2348033 w 3249906"/>
              <a:gd name="connsiteY48-31564" fmla="*/ 2173423 h 3496775"/>
              <a:gd name="connsiteX49-31565" fmla="*/ 2609946 w 3249906"/>
              <a:gd name="connsiteY49-31566" fmla="*/ 1787445 h 3496775"/>
              <a:gd name="connsiteX50-31567" fmla="*/ 2651301 w 3249906"/>
              <a:gd name="connsiteY50-31568" fmla="*/ 1438227 h 3496775"/>
              <a:gd name="connsiteX51-31569" fmla="*/ 2798340 w 3249906"/>
              <a:gd name="connsiteY51-31570" fmla="*/ 1387682 h 3496775"/>
              <a:gd name="connsiteX52-31571" fmla="*/ 2779960 w 3249906"/>
              <a:gd name="connsiteY52-31572" fmla="*/ 1291187 h 3496775"/>
              <a:gd name="connsiteX53-31573" fmla="*/ 2770770 w 3249906"/>
              <a:gd name="connsiteY53-31574" fmla="*/ 1231453 h 3496775"/>
              <a:gd name="connsiteX54-31575" fmla="*/ 2775365 w 3249906"/>
              <a:gd name="connsiteY54-31576" fmla="*/ 1102793 h 3496775"/>
              <a:gd name="connsiteX55-31577" fmla="*/ 2853480 w 3249906"/>
              <a:gd name="connsiteY55-31578" fmla="*/ 1185503 h 3496775"/>
              <a:gd name="connsiteX56-31579" fmla="*/ 2807530 w 3249906"/>
              <a:gd name="connsiteY56-31580" fmla="*/ 1066034 h 3496775"/>
              <a:gd name="connsiteX57-31581" fmla="*/ 2835100 w 3249906"/>
              <a:gd name="connsiteY57-31582" fmla="*/ 1020084 h 3496775"/>
              <a:gd name="connsiteX58-31583" fmla="*/ 2986734 w 3249906"/>
              <a:gd name="connsiteY58-31584" fmla="*/ 771955 h 3496775"/>
              <a:gd name="connsiteX59-31585" fmla="*/ 2729415 w 3249906"/>
              <a:gd name="connsiteY59-31586" fmla="*/ 868450 h 3496775"/>
              <a:gd name="connsiteX60-31587" fmla="*/ 3074039 w 3249906"/>
              <a:gd name="connsiteY60-31588" fmla="*/ 496257 h 3496775"/>
              <a:gd name="connsiteX61-31589" fmla="*/ 3227321 w 3249906"/>
              <a:gd name="connsiteY61-31590" fmla="*/ 48897 h 3496775"/>
              <a:gd name="connsiteX62-31591" fmla="*/ 3119988 w 3249906"/>
              <a:gd name="connsiteY62-31592" fmla="*/ 328453 h 3496775"/>
              <a:gd name="connsiteX63-31593" fmla="*/ 3079371 w 3249906"/>
              <a:gd name="connsiteY63-31594" fmla="*/ 38232 h 3496775"/>
              <a:gd name="connsiteX64-31595" fmla="*/ 3059798 w 3249906"/>
              <a:gd name="connsiteY64-31596" fmla="*/ 388642 h 3496775"/>
              <a:gd name="connsiteX65-31597" fmla="*/ 2963023 w 3249906"/>
              <a:gd name="connsiteY65-31598" fmla="*/ 482754 h 3496775"/>
              <a:gd name="connsiteX66-31599" fmla="*/ 2822963 w 3249906"/>
              <a:gd name="connsiteY66-31600" fmla="*/ 60189 h 3496775"/>
              <a:gd name="connsiteX67-31601" fmla="*/ 2887119 w 3249906"/>
              <a:gd name="connsiteY67-31602" fmla="*/ 521161 h 3496775"/>
              <a:gd name="connsiteX68-31603" fmla="*/ 2715630 w 3249906"/>
              <a:gd name="connsiteY68-31604" fmla="*/ 730601 h 3496775"/>
              <a:gd name="connsiteX69-31605" fmla="*/ 2649828 w 3249906"/>
              <a:gd name="connsiteY69-31606" fmla="*/ 620884 h 3496775"/>
              <a:gd name="connsiteX70-31607" fmla="*/ 2633832 w 3249906"/>
              <a:gd name="connsiteY70-31608" fmla="*/ 446449 h 3496775"/>
              <a:gd name="connsiteX71-31609" fmla="*/ 2586971 w 3249906"/>
              <a:gd name="connsiteY71-31610" fmla="*/ 643296 h 3496775"/>
              <a:gd name="connsiteX72-31611" fmla="*/ 2650846 w 3249906"/>
              <a:gd name="connsiteY72-31612" fmla="*/ 771218 h 3496775"/>
              <a:gd name="connsiteX73-31613" fmla="*/ 2632922 w 3249906"/>
              <a:gd name="connsiteY73-31614" fmla="*/ 854946 h 3496775"/>
              <a:gd name="connsiteX74-31615" fmla="*/ 2481287 w 3249906"/>
              <a:gd name="connsiteY74-31616" fmla="*/ 854665 h 3496775"/>
              <a:gd name="connsiteX75-31617" fmla="*/ 2393982 w 3249906"/>
              <a:gd name="connsiteY75-31618" fmla="*/ 753575 h 3496775"/>
              <a:gd name="connsiteX76-31619" fmla="*/ 2447929 w 3249906"/>
              <a:gd name="connsiteY76-31620" fmla="*/ 605344 h 3496775"/>
              <a:gd name="connsiteX77-31621" fmla="*/ 2420079 w 3249906"/>
              <a:gd name="connsiteY77-31622" fmla="*/ 458586 h 3496775"/>
              <a:gd name="connsiteX78-31623" fmla="*/ 2330389 w 3249906"/>
              <a:gd name="connsiteY78-31624" fmla="*/ 702575 h 3496775"/>
              <a:gd name="connsiteX79-31625" fmla="*/ 2045501 w 3249906"/>
              <a:gd name="connsiteY79-31626" fmla="*/ 470160 h 3496775"/>
              <a:gd name="connsiteX80-31627" fmla="*/ 2079139 w 3249906"/>
              <a:gd name="connsiteY80-31628" fmla="*/ 379171 h 3496775"/>
              <a:gd name="connsiteX81-31629" fmla="*/ 2305379 w 3249906"/>
              <a:gd name="connsiteY81-31630" fmla="*/ 238764 h 3496775"/>
              <a:gd name="connsiteX82-31631" fmla="*/ 2167863 w 3249906"/>
              <a:gd name="connsiteY82-31632" fmla="*/ 296731 h 3496775"/>
              <a:gd name="connsiteX83-31633" fmla="*/ 2035574 w 3249906"/>
              <a:gd name="connsiteY83-31634" fmla="*/ 307863 h 3496775"/>
              <a:gd name="connsiteX84-31635" fmla="*/ 2047899 w 3249906"/>
              <a:gd name="connsiteY84-31636" fmla="*/ 174099 h 3496775"/>
              <a:gd name="connsiteX85-31637" fmla="*/ 2126456 w 3249906"/>
              <a:gd name="connsiteY85-31638" fmla="*/ 0 h 3496775"/>
              <a:gd name="connsiteX86-31639" fmla="*/ 1966650 w 3249906"/>
              <a:gd name="connsiteY86-31640" fmla="*/ 257318 h 3496775"/>
              <a:gd name="connsiteX87-31641" fmla="*/ 1936870 w 3249906"/>
              <a:gd name="connsiteY87-31642" fmla="*/ 32164 h 3496775"/>
              <a:gd name="connsiteX88-31643" fmla="*/ 1901275 w 3249906"/>
              <a:gd name="connsiteY88-31644" fmla="*/ 208756 h 3496775"/>
              <a:gd name="connsiteX89-31645" fmla="*/ 1931363 w 3249906"/>
              <a:gd name="connsiteY89-31646" fmla="*/ 367315 h 3496775"/>
              <a:gd name="connsiteX90-31647" fmla="*/ 1837294 w 3249906"/>
              <a:gd name="connsiteY90-31648" fmla="*/ 288733 h 3496775"/>
              <a:gd name="connsiteX91-31649" fmla="*/ 1776782 w 3249906"/>
              <a:gd name="connsiteY91-31650" fmla="*/ 138130 h 3496775"/>
              <a:gd name="connsiteX92-31651" fmla="*/ 1812524 w 3249906"/>
              <a:gd name="connsiteY92-31652" fmla="*/ 363351 h 3496775"/>
              <a:gd name="connsiteX93-31653" fmla="*/ 2358415 w 3249906"/>
              <a:gd name="connsiteY93-31654" fmla="*/ 907420 h 3496775"/>
              <a:gd name="connsiteX94-31655" fmla="*/ 2235543 w 3249906"/>
              <a:gd name="connsiteY94-31656" fmla="*/ 830779 h 3496775"/>
              <a:gd name="connsiteX95-31657" fmla="*/ 2065635 w 3249906"/>
              <a:gd name="connsiteY95-31658" fmla="*/ 746314 h 3496775"/>
              <a:gd name="connsiteX96-31659" fmla="*/ 2108531 w 3249906"/>
              <a:gd name="connsiteY96-31660" fmla="*/ 998194 h 3496775"/>
              <a:gd name="connsiteX97-31661" fmla="*/ 2259254 w 3249906"/>
              <a:gd name="connsiteY97-31662" fmla="*/ 1067227 h 3496775"/>
              <a:gd name="connsiteX98-31663" fmla="*/ 2285163 w 3249906"/>
              <a:gd name="connsiteY98-31664" fmla="*/ 1144483 h 3496775"/>
              <a:gd name="connsiteX99-31665" fmla="*/ 2187208 w 3249906"/>
              <a:gd name="connsiteY99-31666" fmla="*/ 1396872 h 3496775"/>
              <a:gd name="connsiteX100-31667" fmla="*/ 1962055 w 3249906"/>
              <a:gd name="connsiteY100-31668" fmla="*/ 1419847 h 3496775"/>
              <a:gd name="connsiteX101-31669" fmla="*/ 1658786 w 3249906"/>
              <a:gd name="connsiteY101-31670" fmla="*/ 1452012 h 3496775"/>
              <a:gd name="connsiteX102-31671" fmla="*/ 514638 w 3249906"/>
              <a:gd name="connsiteY102-31672" fmla="*/ 1433632 h 3496775"/>
              <a:gd name="connsiteX0-31673" fmla="*/ 514638 w 3249906"/>
              <a:gd name="connsiteY0-31674" fmla="*/ 1433632 h 3496775"/>
              <a:gd name="connsiteX1-31675" fmla="*/ 514638 w 3249906"/>
              <a:gd name="connsiteY1-31676" fmla="*/ 1433632 h 3496775"/>
              <a:gd name="connsiteX2-31677" fmla="*/ 202179 w 3249906"/>
              <a:gd name="connsiteY2-31678" fmla="*/ 1603646 h 3496775"/>
              <a:gd name="connsiteX3-31679" fmla="*/ 18380 w 3249906"/>
              <a:gd name="connsiteY3-31680" fmla="*/ 1787445 h 3496775"/>
              <a:gd name="connsiteX4-31681" fmla="*/ 0 w 3249906"/>
              <a:gd name="connsiteY4-31682" fmla="*/ 2063143 h 3496775"/>
              <a:gd name="connsiteX5-31683" fmla="*/ 151635 w 3249906"/>
              <a:gd name="connsiteY5-31684" fmla="*/ 1952864 h 3496775"/>
              <a:gd name="connsiteX6-31685" fmla="*/ 188394 w 3249906"/>
              <a:gd name="connsiteY6-31686" fmla="*/ 2003409 h 3496775"/>
              <a:gd name="connsiteX7-31687" fmla="*/ 202179 w 3249906"/>
              <a:gd name="connsiteY7-31688" fmla="*/ 1856369 h 3496775"/>
              <a:gd name="connsiteX8-31689" fmla="*/ 280294 w 3249906"/>
              <a:gd name="connsiteY8-31690" fmla="*/ 2269917 h 3496775"/>
              <a:gd name="connsiteX9-31691" fmla="*/ 36760 w 3249906"/>
              <a:gd name="connsiteY9-31692" fmla="*/ 2550211 h 3496775"/>
              <a:gd name="connsiteX10-31693" fmla="*/ 45950 w 3249906"/>
              <a:gd name="connsiteY10-31694" fmla="*/ 3363521 h 3496775"/>
              <a:gd name="connsiteX11-31695" fmla="*/ 105685 w 3249906"/>
              <a:gd name="connsiteY11-31696" fmla="*/ 3326761 h 3496775"/>
              <a:gd name="connsiteX12-31697" fmla="*/ 133255 w 3249906"/>
              <a:gd name="connsiteY12-31698" fmla="*/ 3469206 h 3496775"/>
              <a:gd name="connsiteX13-31699" fmla="*/ 298674 w 3249906"/>
              <a:gd name="connsiteY13-31700" fmla="*/ 3464611 h 3496775"/>
              <a:gd name="connsiteX14-31701" fmla="*/ 353813 w 3249906"/>
              <a:gd name="connsiteY14-31702" fmla="*/ 3427851 h 3496775"/>
              <a:gd name="connsiteX15-31703" fmla="*/ 174609 w 3249906"/>
              <a:gd name="connsiteY15-31704" fmla="*/ 3276217 h 3496775"/>
              <a:gd name="connsiteX16-31705" fmla="*/ 170014 w 3249906"/>
              <a:gd name="connsiteY16-31706" fmla="*/ 2720225 h 3496775"/>
              <a:gd name="connsiteX17-31707" fmla="*/ 390573 w 3249906"/>
              <a:gd name="connsiteY17-31708" fmla="*/ 2605350 h 3496775"/>
              <a:gd name="connsiteX18-31709" fmla="*/ 298674 w 3249906"/>
              <a:gd name="connsiteY18-31710" fmla="*/ 2734010 h 3496775"/>
              <a:gd name="connsiteX19-31711" fmla="*/ 680057 w 3249906"/>
              <a:gd name="connsiteY19-31712" fmla="*/ 3294597 h 3496775"/>
              <a:gd name="connsiteX20-31713" fmla="*/ 721411 w 3249906"/>
              <a:gd name="connsiteY20-31714" fmla="*/ 3262432 h 3496775"/>
              <a:gd name="connsiteX21-31715" fmla="*/ 735196 w 3249906"/>
              <a:gd name="connsiteY21-31716" fmla="*/ 3363521 h 3496775"/>
              <a:gd name="connsiteX22-31717" fmla="*/ 928185 w 3249906"/>
              <a:gd name="connsiteY22-31718" fmla="*/ 3363521 h 3496775"/>
              <a:gd name="connsiteX23-31719" fmla="*/ 974135 w 3249906"/>
              <a:gd name="connsiteY23-31720" fmla="*/ 3331356 h 3496775"/>
              <a:gd name="connsiteX24-31721" fmla="*/ 758171 w 3249906"/>
              <a:gd name="connsiteY24-31722" fmla="*/ 3193507 h 3496775"/>
              <a:gd name="connsiteX25-31723" fmla="*/ 510043 w 3249906"/>
              <a:gd name="connsiteY25-31724" fmla="*/ 2821314 h 3496775"/>
              <a:gd name="connsiteX26-31725" fmla="*/ 519233 w 3249906"/>
              <a:gd name="connsiteY26-31726" fmla="*/ 2738605 h 3496775"/>
              <a:gd name="connsiteX27-31727" fmla="*/ 914400 w 3249906"/>
              <a:gd name="connsiteY27-31728" fmla="*/ 2334247 h 3496775"/>
              <a:gd name="connsiteX28-31729" fmla="*/ 1709331 w 3249906"/>
              <a:gd name="connsiteY28-31730" fmla="*/ 2380197 h 3496775"/>
              <a:gd name="connsiteX29-31731" fmla="*/ 1585267 w 3249906"/>
              <a:gd name="connsiteY29-31732" fmla="*/ 3248647 h 3496775"/>
              <a:gd name="connsiteX30-31733" fmla="*/ 1622026 w 3249906"/>
              <a:gd name="connsiteY30-31734" fmla="*/ 3239457 h 3496775"/>
              <a:gd name="connsiteX31-31735" fmla="*/ 1617432 w 3249906"/>
              <a:gd name="connsiteY31-31736" fmla="*/ 3386496 h 3496775"/>
              <a:gd name="connsiteX32-31737" fmla="*/ 1824205 w 3249906"/>
              <a:gd name="connsiteY32-31738" fmla="*/ 3450826 h 3496775"/>
              <a:gd name="connsiteX33-31739" fmla="*/ 1856370 w 3249906"/>
              <a:gd name="connsiteY33-31740" fmla="*/ 3391091 h 3496775"/>
              <a:gd name="connsiteX34-31741" fmla="*/ 1718521 w 3249906"/>
              <a:gd name="connsiteY34-31742" fmla="*/ 3303786 h 3496775"/>
              <a:gd name="connsiteX35-31743" fmla="*/ 1746091 w 3249906"/>
              <a:gd name="connsiteY35-31744" fmla="*/ 2908619 h 3496775"/>
              <a:gd name="connsiteX36-31745" fmla="*/ 1870155 w 3249906"/>
              <a:gd name="connsiteY36-31746" fmla="*/ 2623730 h 3496775"/>
              <a:gd name="connsiteX37-31747" fmla="*/ 1975840 w 3249906"/>
              <a:gd name="connsiteY37-31748" fmla="*/ 2844289 h 3496775"/>
              <a:gd name="connsiteX38-31749" fmla="*/ 2058549 w 3249906"/>
              <a:gd name="connsiteY38-31750" fmla="*/ 3060253 h 3496775"/>
              <a:gd name="connsiteX39-31751" fmla="*/ 2104499 w 3249906"/>
              <a:gd name="connsiteY39-31752" fmla="*/ 3358926 h 3496775"/>
              <a:gd name="connsiteX40-31753" fmla="*/ 2141259 w 3249906"/>
              <a:gd name="connsiteY40-31754" fmla="*/ 3326761 h 3496775"/>
              <a:gd name="connsiteX41-31755" fmla="*/ 2168828 w 3249906"/>
              <a:gd name="connsiteY41-31756" fmla="*/ 3496775 h 3496775"/>
              <a:gd name="connsiteX42-31757" fmla="*/ 2325058 w 3249906"/>
              <a:gd name="connsiteY42-31758" fmla="*/ 3496775 h 3496775"/>
              <a:gd name="connsiteX43-31759" fmla="*/ 2380197 w 3249906"/>
              <a:gd name="connsiteY43-31760" fmla="*/ 3455421 h 3496775"/>
              <a:gd name="connsiteX44-31761" fmla="*/ 2219373 w 3249906"/>
              <a:gd name="connsiteY44-31762" fmla="*/ 3358926 h 3496775"/>
              <a:gd name="connsiteX45-31763" fmla="*/ 2145854 w 3249906"/>
              <a:gd name="connsiteY45-31764" fmla="*/ 3087823 h 3496775"/>
              <a:gd name="connsiteX46-31765" fmla="*/ 2072334 w 3249906"/>
              <a:gd name="connsiteY46-31766" fmla="*/ 2609945 h 3496775"/>
              <a:gd name="connsiteX47-31767" fmla="*/ 2072334 w 3249906"/>
              <a:gd name="connsiteY47-31768" fmla="*/ 2357222 h 3496775"/>
              <a:gd name="connsiteX48-31769" fmla="*/ 2348033 w 3249906"/>
              <a:gd name="connsiteY48-31770" fmla="*/ 2173423 h 3496775"/>
              <a:gd name="connsiteX49-31771" fmla="*/ 2609946 w 3249906"/>
              <a:gd name="connsiteY49-31772" fmla="*/ 1787445 h 3496775"/>
              <a:gd name="connsiteX50-31773" fmla="*/ 2651301 w 3249906"/>
              <a:gd name="connsiteY50-31774" fmla="*/ 1438227 h 3496775"/>
              <a:gd name="connsiteX51-31775" fmla="*/ 2798340 w 3249906"/>
              <a:gd name="connsiteY51-31776" fmla="*/ 1387682 h 3496775"/>
              <a:gd name="connsiteX52-31777" fmla="*/ 2779960 w 3249906"/>
              <a:gd name="connsiteY52-31778" fmla="*/ 1291187 h 3496775"/>
              <a:gd name="connsiteX53-31779" fmla="*/ 2770770 w 3249906"/>
              <a:gd name="connsiteY53-31780" fmla="*/ 1231453 h 3496775"/>
              <a:gd name="connsiteX54-31781" fmla="*/ 2775365 w 3249906"/>
              <a:gd name="connsiteY54-31782" fmla="*/ 1102793 h 3496775"/>
              <a:gd name="connsiteX55-31783" fmla="*/ 2853480 w 3249906"/>
              <a:gd name="connsiteY55-31784" fmla="*/ 1185503 h 3496775"/>
              <a:gd name="connsiteX56-31785" fmla="*/ 2807530 w 3249906"/>
              <a:gd name="connsiteY56-31786" fmla="*/ 1066034 h 3496775"/>
              <a:gd name="connsiteX57-31787" fmla="*/ 2835100 w 3249906"/>
              <a:gd name="connsiteY57-31788" fmla="*/ 1020084 h 3496775"/>
              <a:gd name="connsiteX58-31789" fmla="*/ 2986734 w 3249906"/>
              <a:gd name="connsiteY58-31790" fmla="*/ 771955 h 3496775"/>
              <a:gd name="connsiteX59-31791" fmla="*/ 2729415 w 3249906"/>
              <a:gd name="connsiteY59-31792" fmla="*/ 868450 h 3496775"/>
              <a:gd name="connsiteX60-31793" fmla="*/ 3074039 w 3249906"/>
              <a:gd name="connsiteY60-31794" fmla="*/ 496257 h 3496775"/>
              <a:gd name="connsiteX61-31795" fmla="*/ 3227321 w 3249906"/>
              <a:gd name="connsiteY61-31796" fmla="*/ 48897 h 3496775"/>
              <a:gd name="connsiteX62-31797" fmla="*/ 3119988 w 3249906"/>
              <a:gd name="connsiteY62-31798" fmla="*/ 328453 h 3496775"/>
              <a:gd name="connsiteX63-31799" fmla="*/ 3079371 w 3249906"/>
              <a:gd name="connsiteY63-31800" fmla="*/ 38232 h 3496775"/>
              <a:gd name="connsiteX64-31801" fmla="*/ 3059798 w 3249906"/>
              <a:gd name="connsiteY64-31802" fmla="*/ 388642 h 3496775"/>
              <a:gd name="connsiteX65-31803" fmla="*/ 2963023 w 3249906"/>
              <a:gd name="connsiteY65-31804" fmla="*/ 482754 h 3496775"/>
              <a:gd name="connsiteX66-31805" fmla="*/ 2822963 w 3249906"/>
              <a:gd name="connsiteY66-31806" fmla="*/ 60189 h 3496775"/>
              <a:gd name="connsiteX67-31807" fmla="*/ 2887119 w 3249906"/>
              <a:gd name="connsiteY67-31808" fmla="*/ 521161 h 3496775"/>
              <a:gd name="connsiteX68-31809" fmla="*/ 2715630 w 3249906"/>
              <a:gd name="connsiteY68-31810" fmla="*/ 730601 h 3496775"/>
              <a:gd name="connsiteX69-31811" fmla="*/ 2649828 w 3249906"/>
              <a:gd name="connsiteY69-31812" fmla="*/ 620884 h 3496775"/>
              <a:gd name="connsiteX70-31813" fmla="*/ 2633832 w 3249906"/>
              <a:gd name="connsiteY70-31814" fmla="*/ 446449 h 3496775"/>
              <a:gd name="connsiteX71-31815" fmla="*/ 2586971 w 3249906"/>
              <a:gd name="connsiteY71-31816" fmla="*/ 643296 h 3496775"/>
              <a:gd name="connsiteX72-31817" fmla="*/ 2650846 w 3249906"/>
              <a:gd name="connsiteY72-31818" fmla="*/ 771218 h 3496775"/>
              <a:gd name="connsiteX73-31819" fmla="*/ 2632922 w 3249906"/>
              <a:gd name="connsiteY73-31820" fmla="*/ 854946 h 3496775"/>
              <a:gd name="connsiteX74-31821" fmla="*/ 2481287 w 3249906"/>
              <a:gd name="connsiteY74-31822" fmla="*/ 854665 h 3496775"/>
              <a:gd name="connsiteX75-31823" fmla="*/ 2393982 w 3249906"/>
              <a:gd name="connsiteY75-31824" fmla="*/ 753575 h 3496775"/>
              <a:gd name="connsiteX76-31825" fmla="*/ 2447929 w 3249906"/>
              <a:gd name="connsiteY76-31826" fmla="*/ 605344 h 3496775"/>
              <a:gd name="connsiteX77-31827" fmla="*/ 2420079 w 3249906"/>
              <a:gd name="connsiteY77-31828" fmla="*/ 458586 h 3496775"/>
              <a:gd name="connsiteX78-31829" fmla="*/ 2330389 w 3249906"/>
              <a:gd name="connsiteY78-31830" fmla="*/ 702575 h 3496775"/>
              <a:gd name="connsiteX79-31831" fmla="*/ 2045501 w 3249906"/>
              <a:gd name="connsiteY79-31832" fmla="*/ 470160 h 3496775"/>
              <a:gd name="connsiteX80-31833" fmla="*/ 2079139 w 3249906"/>
              <a:gd name="connsiteY80-31834" fmla="*/ 379171 h 3496775"/>
              <a:gd name="connsiteX81-31835" fmla="*/ 2305379 w 3249906"/>
              <a:gd name="connsiteY81-31836" fmla="*/ 238764 h 3496775"/>
              <a:gd name="connsiteX82-31837" fmla="*/ 2167863 w 3249906"/>
              <a:gd name="connsiteY82-31838" fmla="*/ 296731 h 3496775"/>
              <a:gd name="connsiteX83-31839" fmla="*/ 2035574 w 3249906"/>
              <a:gd name="connsiteY83-31840" fmla="*/ 307863 h 3496775"/>
              <a:gd name="connsiteX84-31841" fmla="*/ 2047899 w 3249906"/>
              <a:gd name="connsiteY84-31842" fmla="*/ 174099 h 3496775"/>
              <a:gd name="connsiteX85-31843" fmla="*/ 2126456 w 3249906"/>
              <a:gd name="connsiteY85-31844" fmla="*/ 0 h 3496775"/>
              <a:gd name="connsiteX86-31845" fmla="*/ 1966650 w 3249906"/>
              <a:gd name="connsiteY86-31846" fmla="*/ 257318 h 3496775"/>
              <a:gd name="connsiteX87-31847" fmla="*/ 1936870 w 3249906"/>
              <a:gd name="connsiteY87-31848" fmla="*/ 32164 h 3496775"/>
              <a:gd name="connsiteX88-31849" fmla="*/ 1901275 w 3249906"/>
              <a:gd name="connsiteY88-31850" fmla="*/ 208756 h 3496775"/>
              <a:gd name="connsiteX89-31851" fmla="*/ 1931363 w 3249906"/>
              <a:gd name="connsiteY89-31852" fmla="*/ 367315 h 3496775"/>
              <a:gd name="connsiteX90-31853" fmla="*/ 1837294 w 3249906"/>
              <a:gd name="connsiteY90-31854" fmla="*/ 288733 h 3496775"/>
              <a:gd name="connsiteX91-31855" fmla="*/ 1776782 w 3249906"/>
              <a:gd name="connsiteY91-31856" fmla="*/ 138130 h 3496775"/>
              <a:gd name="connsiteX92-31857" fmla="*/ 1812524 w 3249906"/>
              <a:gd name="connsiteY92-31858" fmla="*/ 363351 h 3496775"/>
              <a:gd name="connsiteX93-31859" fmla="*/ 2358415 w 3249906"/>
              <a:gd name="connsiteY93-31860" fmla="*/ 907420 h 3496775"/>
              <a:gd name="connsiteX94-31861" fmla="*/ 2235543 w 3249906"/>
              <a:gd name="connsiteY94-31862" fmla="*/ 830779 h 3496775"/>
              <a:gd name="connsiteX95-31863" fmla="*/ 2065635 w 3249906"/>
              <a:gd name="connsiteY95-31864" fmla="*/ 746314 h 3496775"/>
              <a:gd name="connsiteX96-31865" fmla="*/ 2108531 w 3249906"/>
              <a:gd name="connsiteY96-31866" fmla="*/ 998194 h 3496775"/>
              <a:gd name="connsiteX97-31867" fmla="*/ 2259254 w 3249906"/>
              <a:gd name="connsiteY97-31868" fmla="*/ 1067227 h 3496775"/>
              <a:gd name="connsiteX98-31869" fmla="*/ 2285163 w 3249906"/>
              <a:gd name="connsiteY98-31870" fmla="*/ 1144483 h 3496775"/>
              <a:gd name="connsiteX99-31871" fmla="*/ 2187208 w 3249906"/>
              <a:gd name="connsiteY99-31872" fmla="*/ 1396872 h 3496775"/>
              <a:gd name="connsiteX100-31873" fmla="*/ 1962055 w 3249906"/>
              <a:gd name="connsiteY100-31874" fmla="*/ 1419847 h 3496775"/>
              <a:gd name="connsiteX101-31875" fmla="*/ 1658786 w 3249906"/>
              <a:gd name="connsiteY101-31876" fmla="*/ 1452012 h 3496775"/>
              <a:gd name="connsiteX102-31877" fmla="*/ 514638 w 3249906"/>
              <a:gd name="connsiteY102-31878" fmla="*/ 1433632 h 3496775"/>
              <a:gd name="connsiteX0-31879" fmla="*/ 514638 w 3243991"/>
              <a:gd name="connsiteY0-31880" fmla="*/ 1433632 h 3496775"/>
              <a:gd name="connsiteX1-31881" fmla="*/ 514638 w 3243991"/>
              <a:gd name="connsiteY1-31882" fmla="*/ 1433632 h 3496775"/>
              <a:gd name="connsiteX2-31883" fmla="*/ 202179 w 3243991"/>
              <a:gd name="connsiteY2-31884" fmla="*/ 1603646 h 3496775"/>
              <a:gd name="connsiteX3-31885" fmla="*/ 18380 w 3243991"/>
              <a:gd name="connsiteY3-31886" fmla="*/ 1787445 h 3496775"/>
              <a:gd name="connsiteX4-31887" fmla="*/ 0 w 3243991"/>
              <a:gd name="connsiteY4-31888" fmla="*/ 2063143 h 3496775"/>
              <a:gd name="connsiteX5-31889" fmla="*/ 151635 w 3243991"/>
              <a:gd name="connsiteY5-31890" fmla="*/ 1952864 h 3496775"/>
              <a:gd name="connsiteX6-31891" fmla="*/ 188394 w 3243991"/>
              <a:gd name="connsiteY6-31892" fmla="*/ 2003409 h 3496775"/>
              <a:gd name="connsiteX7-31893" fmla="*/ 202179 w 3243991"/>
              <a:gd name="connsiteY7-31894" fmla="*/ 1856369 h 3496775"/>
              <a:gd name="connsiteX8-31895" fmla="*/ 280294 w 3243991"/>
              <a:gd name="connsiteY8-31896" fmla="*/ 2269917 h 3496775"/>
              <a:gd name="connsiteX9-31897" fmla="*/ 36760 w 3243991"/>
              <a:gd name="connsiteY9-31898" fmla="*/ 2550211 h 3496775"/>
              <a:gd name="connsiteX10-31899" fmla="*/ 45950 w 3243991"/>
              <a:gd name="connsiteY10-31900" fmla="*/ 3363521 h 3496775"/>
              <a:gd name="connsiteX11-31901" fmla="*/ 105685 w 3243991"/>
              <a:gd name="connsiteY11-31902" fmla="*/ 3326761 h 3496775"/>
              <a:gd name="connsiteX12-31903" fmla="*/ 133255 w 3243991"/>
              <a:gd name="connsiteY12-31904" fmla="*/ 3469206 h 3496775"/>
              <a:gd name="connsiteX13-31905" fmla="*/ 298674 w 3243991"/>
              <a:gd name="connsiteY13-31906" fmla="*/ 3464611 h 3496775"/>
              <a:gd name="connsiteX14-31907" fmla="*/ 353813 w 3243991"/>
              <a:gd name="connsiteY14-31908" fmla="*/ 3427851 h 3496775"/>
              <a:gd name="connsiteX15-31909" fmla="*/ 174609 w 3243991"/>
              <a:gd name="connsiteY15-31910" fmla="*/ 3276217 h 3496775"/>
              <a:gd name="connsiteX16-31911" fmla="*/ 170014 w 3243991"/>
              <a:gd name="connsiteY16-31912" fmla="*/ 2720225 h 3496775"/>
              <a:gd name="connsiteX17-31913" fmla="*/ 390573 w 3243991"/>
              <a:gd name="connsiteY17-31914" fmla="*/ 2605350 h 3496775"/>
              <a:gd name="connsiteX18-31915" fmla="*/ 298674 w 3243991"/>
              <a:gd name="connsiteY18-31916" fmla="*/ 2734010 h 3496775"/>
              <a:gd name="connsiteX19-31917" fmla="*/ 680057 w 3243991"/>
              <a:gd name="connsiteY19-31918" fmla="*/ 3294597 h 3496775"/>
              <a:gd name="connsiteX20-31919" fmla="*/ 721411 w 3243991"/>
              <a:gd name="connsiteY20-31920" fmla="*/ 3262432 h 3496775"/>
              <a:gd name="connsiteX21-31921" fmla="*/ 735196 w 3243991"/>
              <a:gd name="connsiteY21-31922" fmla="*/ 3363521 h 3496775"/>
              <a:gd name="connsiteX22-31923" fmla="*/ 928185 w 3243991"/>
              <a:gd name="connsiteY22-31924" fmla="*/ 3363521 h 3496775"/>
              <a:gd name="connsiteX23-31925" fmla="*/ 974135 w 3243991"/>
              <a:gd name="connsiteY23-31926" fmla="*/ 3331356 h 3496775"/>
              <a:gd name="connsiteX24-31927" fmla="*/ 758171 w 3243991"/>
              <a:gd name="connsiteY24-31928" fmla="*/ 3193507 h 3496775"/>
              <a:gd name="connsiteX25-31929" fmla="*/ 510043 w 3243991"/>
              <a:gd name="connsiteY25-31930" fmla="*/ 2821314 h 3496775"/>
              <a:gd name="connsiteX26-31931" fmla="*/ 519233 w 3243991"/>
              <a:gd name="connsiteY26-31932" fmla="*/ 2738605 h 3496775"/>
              <a:gd name="connsiteX27-31933" fmla="*/ 914400 w 3243991"/>
              <a:gd name="connsiteY27-31934" fmla="*/ 2334247 h 3496775"/>
              <a:gd name="connsiteX28-31935" fmla="*/ 1709331 w 3243991"/>
              <a:gd name="connsiteY28-31936" fmla="*/ 2380197 h 3496775"/>
              <a:gd name="connsiteX29-31937" fmla="*/ 1585267 w 3243991"/>
              <a:gd name="connsiteY29-31938" fmla="*/ 3248647 h 3496775"/>
              <a:gd name="connsiteX30-31939" fmla="*/ 1622026 w 3243991"/>
              <a:gd name="connsiteY30-31940" fmla="*/ 3239457 h 3496775"/>
              <a:gd name="connsiteX31-31941" fmla="*/ 1617432 w 3243991"/>
              <a:gd name="connsiteY31-31942" fmla="*/ 3386496 h 3496775"/>
              <a:gd name="connsiteX32-31943" fmla="*/ 1824205 w 3243991"/>
              <a:gd name="connsiteY32-31944" fmla="*/ 3450826 h 3496775"/>
              <a:gd name="connsiteX33-31945" fmla="*/ 1856370 w 3243991"/>
              <a:gd name="connsiteY33-31946" fmla="*/ 3391091 h 3496775"/>
              <a:gd name="connsiteX34-31947" fmla="*/ 1718521 w 3243991"/>
              <a:gd name="connsiteY34-31948" fmla="*/ 3303786 h 3496775"/>
              <a:gd name="connsiteX35-31949" fmla="*/ 1746091 w 3243991"/>
              <a:gd name="connsiteY35-31950" fmla="*/ 2908619 h 3496775"/>
              <a:gd name="connsiteX36-31951" fmla="*/ 1870155 w 3243991"/>
              <a:gd name="connsiteY36-31952" fmla="*/ 2623730 h 3496775"/>
              <a:gd name="connsiteX37-31953" fmla="*/ 1975840 w 3243991"/>
              <a:gd name="connsiteY37-31954" fmla="*/ 2844289 h 3496775"/>
              <a:gd name="connsiteX38-31955" fmla="*/ 2058549 w 3243991"/>
              <a:gd name="connsiteY38-31956" fmla="*/ 3060253 h 3496775"/>
              <a:gd name="connsiteX39-31957" fmla="*/ 2104499 w 3243991"/>
              <a:gd name="connsiteY39-31958" fmla="*/ 3358926 h 3496775"/>
              <a:gd name="connsiteX40-31959" fmla="*/ 2141259 w 3243991"/>
              <a:gd name="connsiteY40-31960" fmla="*/ 3326761 h 3496775"/>
              <a:gd name="connsiteX41-31961" fmla="*/ 2168828 w 3243991"/>
              <a:gd name="connsiteY41-31962" fmla="*/ 3496775 h 3496775"/>
              <a:gd name="connsiteX42-31963" fmla="*/ 2325058 w 3243991"/>
              <a:gd name="connsiteY42-31964" fmla="*/ 3496775 h 3496775"/>
              <a:gd name="connsiteX43-31965" fmla="*/ 2380197 w 3243991"/>
              <a:gd name="connsiteY43-31966" fmla="*/ 3455421 h 3496775"/>
              <a:gd name="connsiteX44-31967" fmla="*/ 2219373 w 3243991"/>
              <a:gd name="connsiteY44-31968" fmla="*/ 3358926 h 3496775"/>
              <a:gd name="connsiteX45-31969" fmla="*/ 2145854 w 3243991"/>
              <a:gd name="connsiteY45-31970" fmla="*/ 3087823 h 3496775"/>
              <a:gd name="connsiteX46-31971" fmla="*/ 2072334 w 3243991"/>
              <a:gd name="connsiteY46-31972" fmla="*/ 2609945 h 3496775"/>
              <a:gd name="connsiteX47-31973" fmla="*/ 2072334 w 3243991"/>
              <a:gd name="connsiteY47-31974" fmla="*/ 2357222 h 3496775"/>
              <a:gd name="connsiteX48-31975" fmla="*/ 2348033 w 3243991"/>
              <a:gd name="connsiteY48-31976" fmla="*/ 2173423 h 3496775"/>
              <a:gd name="connsiteX49-31977" fmla="*/ 2609946 w 3243991"/>
              <a:gd name="connsiteY49-31978" fmla="*/ 1787445 h 3496775"/>
              <a:gd name="connsiteX50-31979" fmla="*/ 2651301 w 3243991"/>
              <a:gd name="connsiteY50-31980" fmla="*/ 1438227 h 3496775"/>
              <a:gd name="connsiteX51-31981" fmla="*/ 2798340 w 3243991"/>
              <a:gd name="connsiteY51-31982" fmla="*/ 1387682 h 3496775"/>
              <a:gd name="connsiteX52-31983" fmla="*/ 2779960 w 3243991"/>
              <a:gd name="connsiteY52-31984" fmla="*/ 1291187 h 3496775"/>
              <a:gd name="connsiteX53-31985" fmla="*/ 2770770 w 3243991"/>
              <a:gd name="connsiteY53-31986" fmla="*/ 1231453 h 3496775"/>
              <a:gd name="connsiteX54-31987" fmla="*/ 2775365 w 3243991"/>
              <a:gd name="connsiteY54-31988" fmla="*/ 1102793 h 3496775"/>
              <a:gd name="connsiteX55-31989" fmla="*/ 2853480 w 3243991"/>
              <a:gd name="connsiteY55-31990" fmla="*/ 1185503 h 3496775"/>
              <a:gd name="connsiteX56-31991" fmla="*/ 2807530 w 3243991"/>
              <a:gd name="connsiteY56-31992" fmla="*/ 1066034 h 3496775"/>
              <a:gd name="connsiteX57-31993" fmla="*/ 2835100 w 3243991"/>
              <a:gd name="connsiteY57-31994" fmla="*/ 1020084 h 3496775"/>
              <a:gd name="connsiteX58-31995" fmla="*/ 2986734 w 3243991"/>
              <a:gd name="connsiteY58-31996" fmla="*/ 771955 h 3496775"/>
              <a:gd name="connsiteX59-31997" fmla="*/ 2729415 w 3243991"/>
              <a:gd name="connsiteY59-31998" fmla="*/ 868450 h 3496775"/>
              <a:gd name="connsiteX60-31999" fmla="*/ 3074039 w 3243991"/>
              <a:gd name="connsiteY60-32000" fmla="*/ 496257 h 3496775"/>
              <a:gd name="connsiteX61-32001" fmla="*/ 3219323 w 3243991"/>
              <a:gd name="connsiteY61-32002" fmla="*/ 46231 h 3496775"/>
              <a:gd name="connsiteX62-32003" fmla="*/ 3119988 w 3243991"/>
              <a:gd name="connsiteY62-32004" fmla="*/ 328453 h 3496775"/>
              <a:gd name="connsiteX63-32005" fmla="*/ 3079371 w 3243991"/>
              <a:gd name="connsiteY63-32006" fmla="*/ 38232 h 3496775"/>
              <a:gd name="connsiteX64-32007" fmla="*/ 3059798 w 3243991"/>
              <a:gd name="connsiteY64-32008" fmla="*/ 388642 h 3496775"/>
              <a:gd name="connsiteX65-32009" fmla="*/ 2963023 w 3243991"/>
              <a:gd name="connsiteY65-32010" fmla="*/ 482754 h 3496775"/>
              <a:gd name="connsiteX66-32011" fmla="*/ 2822963 w 3243991"/>
              <a:gd name="connsiteY66-32012" fmla="*/ 60189 h 3496775"/>
              <a:gd name="connsiteX67-32013" fmla="*/ 2887119 w 3243991"/>
              <a:gd name="connsiteY67-32014" fmla="*/ 521161 h 3496775"/>
              <a:gd name="connsiteX68-32015" fmla="*/ 2715630 w 3243991"/>
              <a:gd name="connsiteY68-32016" fmla="*/ 730601 h 3496775"/>
              <a:gd name="connsiteX69-32017" fmla="*/ 2649828 w 3243991"/>
              <a:gd name="connsiteY69-32018" fmla="*/ 620884 h 3496775"/>
              <a:gd name="connsiteX70-32019" fmla="*/ 2633832 w 3243991"/>
              <a:gd name="connsiteY70-32020" fmla="*/ 446449 h 3496775"/>
              <a:gd name="connsiteX71-32021" fmla="*/ 2586971 w 3243991"/>
              <a:gd name="connsiteY71-32022" fmla="*/ 643296 h 3496775"/>
              <a:gd name="connsiteX72-32023" fmla="*/ 2650846 w 3243991"/>
              <a:gd name="connsiteY72-32024" fmla="*/ 771218 h 3496775"/>
              <a:gd name="connsiteX73-32025" fmla="*/ 2632922 w 3243991"/>
              <a:gd name="connsiteY73-32026" fmla="*/ 854946 h 3496775"/>
              <a:gd name="connsiteX74-32027" fmla="*/ 2481287 w 3243991"/>
              <a:gd name="connsiteY74-32028" fmla="*/ 854665 h 3496775"/>
              <a:gd name="connsiteX75-32029" fmla="*/ 2393982 w 3243991"/>
              <a:gd name="connsiteY75-32030" fmla="*/ 753575 h 3496775"/>
              <a:gd name="connsiteX76-32031" fmla="*/ 2447929 w 3243991"/>
              <a:gd name="connsiteY76-32032" fmla="*/ 605344 h 3496775"/>
              <a:gd name="connsiteX77-32033" fmla="*/ 2420079 w 3243991"/>
              <a:gd name="connsiteY77-32034" fmla="*/ 458586 h 3496775"/>
              <a:gd name="connsiteX78-32035" fmla="*/ 2330389 w 3243991"/>
              <a:gd name="connsiteY78-32036" fmla="*/ 702575 h 3496775"/>
              <a:gd name="connsiteX79-32037" fmla="*/ 2045501 w 3243991"/>
              <a:gd name="connsiteY79-32038" fmla="*/ 470160 h 3496775"/>
              <a:gd name="connsiteX80-32039" fmla="*/ 2079139 w 3243991"/>
              <a:gd name="connsiteY80-32040" fmla="*/ 379171 h 3496775"/>
              <a:gd name="connsiteX81-32041" fmla="*/ 2305379 w 3243991"/>
              <a:gd name="connsiteY81-32042" fmla="*/ 238764 h 3496775"/>
              <a:gd name="connsiteX82-32043" fmla="*/ 2167863 w 3243991"/>
              <a:gd name="connsiteY82-32044" fmla="*/ 296731 h 3496775"/>
              <a:gd name="connsiteX83-32045" fmla="*/ 2035574 w 3243991"/>
              <a:gd name="connsiteY83-32046" fmla="*/ 307863 h 3496775"/>
              <a:gd name="connsiteX84-32047" fmla="*/ 2047899 w 3243991"/>
              <a:gd name="connsiteY84-32048" fmla="*/ 174099 h 3496775"/>
              <a:gd name="connsiteX85-32049" fmla="*/ 2126456 w 3243991"/>
              <a:gd name="connsiteY85-32050" fmla="*/ 0 h 3496775"/>
              <a:gd name="connsiteX86-32051" fmla="*/ 1966650 w 3243991"/>
              <a:gd name="connsiteY86-32052" fmla="*/ 257318 h 3496775"/>
              <a:gd name="connsiteX87-32053" fmla="*/ 1936870 w 3243991"/>
              <a:gd name="connsiteY87-32054" fmla="*/ 32164 h 3496775"/>
              <a:gd name="connsiteX88-32055" fmla="*/ 1901275 w 3243991"/>
              <a:gd name="connsiteY88-32056" fmla="*/ 208756 h 3496775"/>
              <a:gd name="connsiteX89-32057" fmla="*/ 1931363 w 3243991"/>
              <a:gd name="connsiteY89-32058" fmla="*/ 367315 h 3496775"/>
              <a:gd name="connsiteX90-32059" fmla="*/ 1837294 w 3243991"/>
              <a:gd name="connsiteY90-32060" fmla="*/ 288733 h 3496775"/>
              <a:gd name="connsiteX91-32061" fmla="*/ 1776782 w 3243991"/>
              <a:gd name="connsiteY91-32062" fmla="*/ 138130 h 3496775"/>
              <a:gd name="connsiteX92-32063" fmla="*/ 1812524 w 3243991"/>
              <a:gd name="connsiteY92-32064" fmla="*/ 363351 h 3496775"/>
              <a:gd name="connsiteX93-32065" fmla="*/ 2358415 w 3243991"/>
              <a:gd name="connsiteY93-32066" fmla="*/ 907420 h 3496775"/>
              <a:gd name="connsiteX94-32067" fmla="*/ 2235543 w 3243991"/>
              <a:gd name="connsiteY94-32068" fmla="*/ 830779 h 3496775"/>
              <a:gd name="connsiteX95-32069" fmla="*/ 2065635 w 3243991"/>
              <a:gd name="connsiteY95-32070" fmla="*/ 746314 h 3496775"/>
              <a:gd name="connsiteX96-32071" fmla="*/ 2108531 w 3243991"/>
              <a:gd name="connsiteY96-32072" fmla="*/ 998194 h 3496775"/>
              <a:gd name="connsiteX97-32073" fmla="*/ 2259254 w 3243991"/>
              <a:gd name="connsiteY97-32074" fmla="*/ 1067227 h 3496775"/>
              <a:gd name="connsiteX98-32075" fmla="*/ 2285163 w 3243991"/>
              <a:gd name="connsiteY98-32076" fmla="*/ 1144483 h 3496775"/>
              <a:gd name="connsiteX99-32077" fmla="*/ 2187208 w 3243991"/>
              <a:gd name="connsiteY99-32078" fmla="*/ 1396872 h 3496775"/>
              <a:gd name="connsiteX100-32079" fmla="*/ 1962055 w 3243991"/>
              <a:gd name="connsiteY100-32080" fmla="*/ 1419847 h 3496775"/>
              <a:gd name="connsiteX101-32081" fmla="*/ 1658786 w 3243991"/>
              <a:gd name="connsiteY101-32082" fmla="*/ 1452012 h 3496775"/>
              <a:gd name="connsiteX102-32083" fmla="*/ 514638 w 3243991"/>
              <a:gd name="connsiteY102-32084" fmla="*/ 1433632 h 3496775"/>
              <a:gd name="connsiteX0-32085" fmla="*/ 514638 w 3243991"/>
              <a:gd name="connsiteY0-32086" fmla="*/ 1433632 h 3496775"/>
              <a:gd name="connsiteX1-32087" fmla="*/ 514638 w 3243991"/>
              <a:gd name="connsiteY1-32088" fmla="*/ 1433632 h 3496775"/>
              <a:gd name="connsiteX2-32089" fmla="*/ 202179 w 3243991"/>
              <a:gd name="connsiteY2-32090" fmla="*/ 1603646 h 3496775"/>
              <a:gd name="connsiteX3-32091" fmla="*/ 18380 w 3243991"/>
              <a:gd name="connsiteY3-32092" fmla="*/ 1787445 h 3496775"/>
              <a:gd name="connsiteX4-32093" fmla="*/ 0 w 3243991"/>
              <a:gd name="connsiteY4-32094" fmla="*/ 2063143 h 3496775"/>
              <a:gd name="connsiteX5-32095" fmla="*/ 151635 w 3243991"/>
              <a:gd name="connsiteY5-32096" fmla="*/ 1952864 h 3496775"/>
              <a:gd name="connsiteX6-32097" fmla="*/ 188394 w 3243991"/>
              <a:gd name="connsiteY6-32098" fmla="*/ 2003409 h 3496775"/>
              <a:gd name="connsiteX7-32099" fmla="*/ 202179 w 3243991"/>
              <a:gd name="connsiteY7-32100" fmla="*/ 1856369 h 3496775"/>
              <a:gd name="connsiteX8-32101" fmla="*/ 280294 w 3243991"/>
              <a:gd name="connsiteY8-32102" fmla="*/ 2269917 h 3496775"/>
              <a:gd name="connsiteX9-32103" fmla="*/ 36760 w 3243991"/>
              <a:gd name="connsiteY9-32104" fmla="*/ 2550211 h 3496775"/>
              <a:gd name="connsiteX10-32105" fmla="*/ 45950 w 3243991"/>
              <a:gd name="connsiteY10-32106" fmla="*/ 3363521 h 3496775"/>
              <a:gd name="connsiteX11-32107" fmla="*/ 105685 w 3243991"/>
              <a:gd name="connsiteY11-32108" fmla="*/ 3326761 h 3496775"/>
              <a:gd name="connsiteX12-32109" fmla="*/ 133255 w 3243991"/>
              <a:gd name="connsiteY12-32110" fmla="*/ 3469206 h 3496775"/>
              <a:gd name="connsiteX13-32111" fmla="*/ 298674 w 3243991"/>
              <a:gd name="connsiteY13-32112" fmla="*/ 3464611 h 3496775"/>
              <a:gd name="connsiteX14-32113" fmla="*/ 353813 w 3243991"/>
              <a:gd name="connsiteY14-32114" fmla="*/ 3427851 h 3496775"/>
              <a:gd name="connsiteX15-32115" fmla="*/ 174609 w 3243991"/>
              <a:gd name="connsiteY15-32116" fmla="*/ 3276217 h 3496775"/>
              <a:gd name="connsiteX16-32117" fmla="*/ 170014 w 3243991"/>
              <a:gd name="connsiteY16-32118" fmla="*/ 2720225 h 3496775"/>
              <a:gd name="connsiteX17-32119" fmla="*/ 390573 w 3243991"/>
              <a:gd name="connsiteY17-32120" fmla="*/ 2605350 h 3496775"/>
              <a:gd name="connsiteX18-32121" fmla="*/ 298674 w 3243991"/>
              <a:gd name="connsiteY18-32122" fmla="*/ 2734010 h 3496775"/>
              <a:gd name="connsiteX19-32123" fmla="*/ 680057 w 3243991"/>
              <a:gd name="connsiteY19-32124" fmla="*/ 3294597 h 3496775"/>
              <a:gd name="connsiteX20-32125" fmla="*/ 721411 w 3243991"/>
              <a:gd name="connsiteY20-32126" fmla="*/ 3262432 h 3496775"/>
              <a:gd name="connsiteX21-32127" fmla="*/ 735196 w 3243991"/>
              <a:gd name="connsiteY21-32128" fmla="*/ 3363521 h 3496775"/>
              <a:gd name="connsiteX22-32129" fmla="*/ 928185 w 3243991"/>
              <a:gd name="connsiteY22-32130" fmla="*/ 3363521 h 3496775"/>
              <a:gd name="connsiteX23-32131" fmla="*/ 974135 w 3243991"/>
              <a:gd name="connsiteY23-32132" fmla="*/ 3331356 h 3496775"/>
              <a:gd name="connsiteX24-32133" fmla="*/ 758171 w 3243991"/>
              <a:gd name="connsiteY24-32134" fmla="*/ 3193507 h 3496775"/>
              <a:gd name="connsiteX25-32135" fmla="*/ 510043 w 3243991"/>
              <a:gd name="connsiteY25-32136" fmla="*/ 2821314 h 3496775"/>
              <a:gd name="connsiteX26-32137" fmla="*/ 519233 w 3243991"/>
              <a:gd name="connsiteY26-32138" fmla="*/ 2738605 h 3496775"/>
              <a:gd name="connsiteX27-32139" fmla="*/ 914400 w 3243991"/>
              <a:gd name="connsiteY27-32140" fmla="*/ 2334247 h 3496775"/>
              <a:gd name="connsiteX28-32141" fmla="*/ 1709331 w 3243991"/>
              <a:gd name="connsiteY28-32142" fmla="*/ 2380197 h 3496775"/>
              <a:gd name="connsiteX29-32143" fmla="*/ 1585267 w 3243991"/>
              <a:gd name="connsiteY29-32144" fmla="*/ 3248647 h 3496775"/>
              <a:gd name="connsiteX30-32145" fmla="*/ 1622026 w 3243991"/>
              <a:gd name="connsiteY30-32146" fmla="*/ 3239457 h 3496775"/>
              <a:gd name="connsiteX31-32147" fmla="*/ 1617432 w 3243991"/>
              <a:gd name="connsiteY31-32148" fmla="*/ 3386496 h 3496775"/>
              <a:gd name="connsiteX32-32149" fmla="*/ 1824205 w 3243991"/>
              <a:gd name="connsiteY32-32150" fmla="*/ 3450826 h 3496775"/>
              <a:gd name="connsiteX33-32151" fmla="*/ 1856370 w 3243991"/>
              <a:gd name="connsiteY33-32152" fmla="*/ 3391091 h 3496775"/>
              <a:gd name="connsiteX34-32153" fmla="*/ 1718521 w 3243991"/>
              <a:gd name="connsiteY34-32154" fmla="*/ 3303786 h 3496775"/>
              <a:gd name="connsiteX35-32155" fmla="*/ 1746091 w 3243991"/>
              <a:gd name="connsiteY35-32156" fmla="*/ 2908619 h 3496775"/>
              <a:gd name="connsiteX36-32157" fmla="*/ 1870155 w 3243991"/>
              <a:gd name="connsiteY36-32158" fmla="*/ 2623730 h 3496775"/>
              <a:gd name="connsiteX37-32159" fmla="*/ 1975840 w 3243991"/>
              <a:gd name="connsiteY37-32160" fmla="*/ 2844289 h 3496775"/>
              <a:gd name="connsiteX38-32161" fmla="*/ 2058549 w 3243991"/>
              <a:gd name="connsiteY38-32162" fmla="*/ 3060253 h 3496775"/>
              <a:gd name="connsiteX39-32163" fmla="*/ 2104499 w 3243991"/>
              <a:gd name="connsiteY39-32164" fmla="*/ 3358926 h 3496775"/>
              <a:gd name="connsiteX40-32165" fmla="*/ 2141259 w 3243991"/>
              <a:gd name="connsiteY40-32166" fmla="*/ 3326761 h 3496775"/>
              <a:gd name="connsiteX41-32167" fmla="*/ 2168828 w 3243991"/>
              <a:gd name="connsiteY41-32168" fmla="*/ 3496775 h 3496775"/>
              <a:gd name="connsiteX42-32169" fmla="*/ 2325058 w 3243991"/>
              <a:gd name="connsiteY42-32170" fmla="*/ 3496775 h 3496775"/>
              <a:gd name="connsiteX43-32171" fmla="*/ 2380197 w 3243991"/>
              <a:gd name="connsiteY43-32172" fmla="*/ 3455421 h 3496775"/>
              <a:gd name="connsiteX44-32173" fmla="*/ 2219373 w 3243991"/>
              <a:gd name="connsiteY44-32174" fmla="*/ 3358926 h 3496775"/>
              <a:gd name="connsiteX45-32175" fmla="*/ 2145854 w 3243991"/>
              <a:gd name="connsiteY45-32176" fmla="*/ 3087823 h 3496775"/>
              <a:gd name="connsiteX46-32177" fmla="*/ 2072334 w 3243991"/>
              <a:gd name="connsiteY46-32178" fmla="*/ 2609945 h 3496775"/>
              <a:gd name="connsiteX47-32179" fmla="*/ 2072334 w 3243991"/>
              <a:gd name="connsiteY47-32180" fmla="*/ 2357222 h 3496775"/>
              <a:gd name="connsiteX48-32181" fmla="*/ 2348033 w 3243991"/>
              <a:gd name="connsiteY48-32182" fmla="*/ 2173423 h 3496775"/>
              <a:gd name="connsiteX49-32183" fmla="*/ 2609946 w 3243991"/>
              <a:gd name="connsiteY49-32184" fmla="*/ 1787445 h 3496775"/>
              <a:gd name="connsiteX50-32185" fmla="*/ 2651301 w 3243991"/>
              <a:gd name="connsiteY50-32186" fmla="*/ 1438227 h 3496775"/>
              <a:gd name="connsiteX51-32187" fmla="*/ 2798340 w 3243991"/>
              <a:gd name="connsiteY51-32188" fmla="*/ 1387682 h 3496775"/>
              <a:gd name="connsiteX52-32189" fmla="*/ 2779960 w 3243991"/>
              <a:gd name="connsiteY52-32190" fmla="*/ 1291187 h 3496775"/>
              <a:gd name="connsiteX53-32191" fmla="*/ 2770770 w 3243991"/>
              <a:gd name="connsiteY53-32192" fmla="*/ 1231453 h 3496775"/>
              <a:gd name="connsiteX54-32193" fmla="*/ 2775365 w 3243991"/>
              <a:gd name="connsiteY54-32194" fmla="*/ 1102793 h 3496775"/>
              <a:gd name="connsiteX55-32195" fmla="*/ 2853480 w 3243991"/>
              <a:gd name="connsiteY55-32196" fmla="*/ 1185503 h 3496775"/>
              <a:gd name="connsiteX56-32197" fmla="*/ 2807530 w 3243991"/>
              <a:gd name="connsiteY56-32198" fmla="*/ 1066034 h 3496775"/>
              <a:gd name="connsiteX57-32199" fmla="*/ 2835100 w 3243991"/>
              <a:gd name="connsiteY57-32200" fmla="*/ 1020084 h 3496775"/>
              <a:gd name="connsiteX58-32201" fmla="*/ 2986734 w 3243991"/>
              <a:gd name="connsiteY58-32202" fmla="*/ 771955 h 3496775"/>
              <a:gd name="connsiteX59-32203" fmla="*/ 2729415 w 3243991"/>
              <a:gd name="connsiteY59-32204" fmla="*/ 868450 h 3496775"/>
              <a:gd name="connsiteX60-32205" fmla="*/ 3074039 w 3243991"/>
              <a:gd name="connsiteY60-32206" fmla="*/ 496257 h 3496775"/>
              <a:gd name="connsiteX61-32207" fmla="*/ 3219323 w 3243991"/>
              <a:gd name="connsiteY61-32208" fmla="*/ 46231 h 3496775"/>
              <a:gd name="connsiteX62-32209" fmla="*/ 3119988 w 3243991"/>
              <a:gd name="connsiteY62-32210" fmla="*/ 328453 h 3496775"/>
              <a:gd name="connsiteX63-32211" fmla="*/ 3079371 w 3243991"/>
              <a:gd name="connsiteY63-32212" fmla="*/ 38232 h 3496775"/>
              <a:gd name="connsiteX64-32213" fmla="*/ 3059798 w 3243991"/>
              <a:gd name="connsiteY64-32214" fmla="*/ 388642 h 3496775"/>
              <a:gd name="connsiteX65-32215" fmla="*/ 2963023 w 3243991"/>
              <a:gd name="connsiteY65-32216" fmla="*/ 482754 h 3496775"/>
              <a:gd name="connsiteX66-32217" fmla="*/ 2822963 w 3243991"/>
              <a:gd name="connsiteY66-32218" fmla="*/ 60189 h 3496775"/>
              <a:gd name="connsiteX67-32219" fmla="*/ 2887119 w 3243991"/>
              <a:gd name="connsiteY67-32220" fmla="*/ 521161 h 3496775"/>
              <a:gd name="connsiteX68-32221" fmla="*/ 2715630 w 3243991"/>
              <a:gd name="connsiteY68-32222" fmla="*/ 730601 h 3496775"/>
              <a:gd name="connsiteX69-32223" fmla="*/ 2649828 w 3243991"/>
              <a:gd name="connsiteY69-32224" fmla="*/ 620884 h 3496775"/>
              <a:gd name="connsiteX70-32225" fmla="*/ 2633832 w 3243991"/>
              <a:gd name="connsiteY70-32226" fmla="*/ 446449 h 3496775"/>
              <a:gd name="connsiteX71-32227" fmla="*/ 2586971 w 3243991"/>
              <a:gd name="connsiteY71-32228" fmla="*/ 643296 h 3496775"/>
              <a:gd name="connsiteX72-32229" fmla="*/ 2650846 w 3243991"/>
              <a:gd name="connsiteY72-32230" fmla="*/ 771218 h 3496775"/>
              <a:gd name="connsiteX73-32231" fmla="*/ 2632922 w 3243991"/>
              <a:gd name="connsiteY73-32232" fmla="*/ 854946 h 3496775"/>
              <a:gd name="connsiteX74-32233" fmla="*/ 2481287 w 3243991"/>
              <a:gd name="connsiteY74-32234" fmla="*/ 854665 h 3496775"/>
              <a:gd name="connsiteX75-32235" fmla="*/ 2393982 w 3243991"/>
              <a:gd name="connsiteY75-32236" fmla="*/ 753575 h 3496775"/>
              <a:gd name="connsiteX76-32237" fmla="*/ 2447929 w 3243991"/>
              <a:gd name="connsiteY76-32238" fmla="*/ 605344 h 3496775"/>
              <a:gd name="connsiteX77-32239" fmla="*/ 2420079 w 3243991"/>
              <a:gd name="connsiteY77-32240" fmla="*/ 458586 h 3496775"/>
              <a:gd name="connsiteX78-32241" fmla="*/ 2330389 w 3243991"/>
              <a:gd name="connsiteY78-32242" fmla="*/ 702575 h 3496775"/>
              <a:gd name="connsiteX79-32243" fmla="*/ 2045501 w 3243991"/>
              <a:gd name="connsiteY79-32244" fmla="*/ 470160 h 3496775"/>
              <a:gd name="connsiteX80-32245" fmla="*/ 2079139 w 3243991"/>
              <a:gd name="connsiteY80-32246" fmla="*/ 379171 h 3496775"/>
              <a:gd name="connsiteX81-32247" fmla="*/ 2305379 w 3243991"/>
              <a:gd name="connsiteY81-32248" fmla="*/ 238764 h 3496775"/>
              <a:gd name="connsiteX82-32249" fmla="*/ 2167863 w 3243991"/>
              <a:gd name="connsiteY82-32250" fmla="*/ 296731 h 3496775"/>
              <a:gd name="connsiteX83-32251" fmla="*/ 2035574 w 3243991"/>
              <a:gd name="connsiteY83-32252" fmla="*/ 307863 h 3496775"/>
              <a:gd name="connsiteX84-32253" fmla="*/ 2047899 w 3243991"/>
              <a:gd name="connsiteY84-32254" fmla="*/ 174099 h 3496775"/>
              <a:gd name="connsiteX85-32255" fmla="*/ 2126456 w 3243991"/>
              <a:gd name="connsiteY85-32256" fmla="*/ 0 h 3496775"/>
              <a:gd name="connsiteX86-32257" fmla="*/ 1966650 w 3243991"/>
              <a:gd name="connsiteY86-32258" fmla="*/ 257318 h 3496775"/>
              <a:gd name="connsiteX87-32259" fmla="*/ 1936870 w 3243991"/>
              <a:gd name="connsiteY87-32260" fmla="*/ 32164 h 3496775"/>
              <a:gd name="connsiteX88-32261" fmla="*/ 1901275 w 3243991"/>
              <a:gd name="connsiteY88-32262" fmla="*/ 208756 h 3496775"/>
              <a:gd name="connsiteX89-32263" fmla="*/ 1931363 w 3243991"/>
              <a:gd name="connsiteY89-32264" fmla="*/ 367315 h 3496775"/>
              <a:gd name="connsiteX90-32265" fmla="*/ 1837294 w 3243991"/>
              <a:gd name="connsiteY90-32266" fmla="*/ 288733 h 3496775"/>
              <a:gd name="connsiteX91-32267" fmla="*/ 1776782 w 3243991"/>
              <a:gd name="connsiteY91-32268" fmla="*/ 138130 h 3496775"/>
              <a:gd name="connsiteX92-32269" fmla="*/ 1812524 w 3243991"/>
              <a:gd name="connsiteY92-32270" fmla="*/ 363351 h 3496775"/>
              <a:gd name="connsiteX93-32271" fmla="*/ 2358415 w 3243991"/>
              <a:gd name="connsiteY93-32272" fmla="*/ 907420 h 3496775"/>
              <a:gd name="connsiteX94-32273" fmla="*/ 2235543 w 3243991"/>
              <a:gd name="connsiteY94-32274" fmla="*/ 830779 h 3496775"/>
              <a:gd name="connsiteX95-32275" fmla="*/ 2065635 w 3243991"/>
              <a:gd name="connsiteY95-32276" fmla="*/ 746314 h 3496775"/>
              <a:gd name="connsiteX96-32277" fmla="*/ 2108531 w 3243991"/>
              <a:gd name="connsiteY96-32278" fmla="*/ 998194 h 3496775"/>
              <a:gd name="connsiteX97-32279" fmla="*/ 2259254 w 3243991"/>
              <a:gd name="connsiteY97-32280" fmla="*/ 1067227 h 3496775"/>
              <a:gd name="connsiteX98-32281" fmla="*/ 2285163 w 3243991"/>
              <a:gd name="connsiteY98-32282" fmla="*/ 1144483 h 3496775"/>
              <a:gd name="connsiteX99-32283" fmla="*/ 2187208 w 3243991"/>
              <a:gd name="connsiteY99-32284" fmla="*/ 1396872 h 3496775"/>
              <a:gd name="connsiteX100-32285" fmla="*/ 1962055 w 3243991"/>
              <a:gd name="connsiteY100-32286" fmla="*/ 1419847 h 3496775"/>
              <a:gd name="connsiteX101-32287" fmla="*/ 1658786 w 3243991"/>
              <a:gd name="connsiteY101-32288" fmla="*/ 1452012 h 3496775"/>
              <a:gd name="connsiteX102-32289" fmla="*/ 514638 w 3243991"/>
              <a:gd name="connsiteY102-32290" fmla="*/ 1433632 h 3496775"/>
              <a:gd name="connsiteX0-32291" fmla="*/ 514638 w 3246359"/>
              <a:gd name="connsiteY0-32292" fmla="*/ 1433632 h 3496775"/>
              <a:gd name="connsiteX1-32293" fmla="*/ 514638 w 3246359"/>
              <a:gd name="connsiteY1-32294" fmla="*/ 1433632 h 3496775"/>
              <a:gd name="connsiteX2-32295" fmla="*/ 202179 w 3246359"/>
              <a:gd name="connsiteY2-32296" fmla="*/ 1603646 h 3496775"/>
              <a:gd name="connsiteX3-32297" fmla="*/ 18380 w 3246359"/>
              <a:gd name="connsiteY3-32298" fmla="*/ 1787445 h 3496775"/>
              <a:gd name="connsiteX4-32299" fmla="*/ 0 w 3246359"/>
              <a:gd name="connsiteY4-32300" fmla="*/ 2063143 h 3496775"/>
              <a:gd name="connsiteX5-32301" fmla="*/ 151635 w 3246359"/>
              <a:gd name="connsiteY5-32302" fmla="*/ 1952864 h 3496775"/>
              <a:gd name="connsiteX6-32303" fmla="*/ 188394 w 3246359"/>
              <a:gd name="connsiteY6-32304" fmla="*/ 2003409 h 3496775"/>
              <a:gd name="connsiteX7-32305" fmla="*/ 202179 w 3246359"/>
              <a:gd name="connsiteY7-32306" fmla="*/ 1856369 h 3496775"/>
              <a:gd name="connsiteX8-32307" fmla="*/ 280294 w 3246359"/>
              <a:gd name="connsiteY8-32308" fmla="*/ 2269917 h 3496775"/>
              <a:gd name="connsiteX9-32309" fmla="*/ 36760 w 3246359"/>
              <a:gd name="connsiteY9-32310" fmla="*/ 2550211 h 3496775"/>
              <a:gd name="connsiteX10-32311" fmla="*/ 45950 w 3246359"/>
              <a:gd name="connsiteY10-32312" fmla="*/ 3363521 h 3496775"/>
              <a:gd name="connsiteX11-32313" fmla="*/ 105685 w 3246359"/>
              <a:gd name="connsiteY11-32314" fmla="*/ 3326761 h 3496775"/>
              <a:gd name="connsiteX12-32315" fmla="*/ 133255 w 3246359"/>
              <a:gd name="connsiteY12-32316" fmla="*/ 3469206 h 3496775"/>
              <a:gd name="connsiteX13-32317" fmla="*/ 298674 w 3246359"/>
              <a:gd name="connsiteY13-32318" fmla="*/ 3464611 h 3496775"/>
              <a:gd name="connsiteX14-32319" fmla="*/ 353813 w 3246359"/>
              <a:gd name="connsiteY14-32320" fmla="*/ 3427851 h 3496775"/>
              <a:gd name="connsiteX15-32321" fmla="*/ 174609 w 3246359"/>
              <a:gd name="connsiteY15-32322" fmla="*/ 3276217 h 3496775"/>
              <a:gd name="connsiteX16-32323" fmla="*/ 170014 w 3246359"/>
              <a:gd name="connsiteY16-32324" fmla="*/ 2720225 h 3496775"/>
              <a:gd name="connsiteX17-32325" fmla="*/ 390573 w 3246359"/>
              <a:gd name="connsiteY17-32326" fmla="*/ 2605350 h 3496775"/>
              <a:gd name="connsiteX18-32327" fmla="*/ 298674 w 3246359"/>
              <a:gd name="connsiteY18-32328" fmla="*/ 2734010 h 3496775"/>
              <a:gd name="connsiteX19-32329" fmla="*/ 680057 w 3246359"/>
              <a:gd name="connsiteY19-32330" fmla="*/ 3294597 h 3496775"/>
              <a:gd name="connsiteX20-32331" fmla="*/ 721411 w 3246359"/>
              <a:gd name="connsiteY20-32332" fmla="*/ 3262432 h 3496775"/>
              <a:gd name="connsiteX21-32333" fmla="*/ 735196 w 3246359"/>
              <a:gd name="connsiteY21-32334" fmla="*/ 3363521 h 3496775"/>
              <a:gd name="connsiteX22-32335" fmla="*/ 928185 w 3246359"/>
              <a:gd name="connsiteY22-32336" fmla="*/ 3363521 h 3496775"/>
              <a:gd name="connsiteX23-32337" fmla="*/ 974135 w 3246359"/>
              <a:gd name="connsiteY23-32338" fmla="*/ 3331356 h 3496775"/>
              <a:gd name="connsiteX24-32339" fmla="*/ 758171 w 3246359"/>
              <a:gd name="connsiteY24-32340" fmla="*/ 3193507 h 3496775"/>
              <a:gd name="connsiteX25-32341" fmla="*/ 510043 w 3246359"/>
              <a:gd name="connsiteY25-32342" fmla="*/ 2821314 h 3496775"/>
              <a:gd name="connsiteX26-32343" fmla="*/ 519233 w 3246359"/>
              <a:gd name="connsiteY26-32344" fmla="*/ 2738605 h 3496775"/>
              <a:gd name="connsiteX27-32345" fmla="*/ 914400 w 3246359"/>
              <a:gd name="connsiteY27-32346" fmla="*/ 2334247 h 3496775"/>
              <a:gd name="connsiteX28-32347" fmla="*/ 1709331 w 3246359"/>
              <a:gd name="connsiteY28-32348" fmla="*/ 2380197 h 3496775"/>
              <a:gd name="connsiteX29-32349" fmla="*/ 1585267 w 3246359"/>
              <a:gd name="connsiteY29-32350" fmla="*/ 3248647 h 3496775"/>
              <a:gd name="connsiteX30-32351" fmla="*/ 1622026 w 3246359"/>
              <a:gd name="connsiteY30-32352" fmla="*/ 3239457 h 3496775"/>
              <a:gd name="connsiteX31-32353" fmla="*/ 1617432 w 3246359"/>
              <a:gd name="connsiteY31-32354" fmla="*/ 3386496 h 3496775"/>
              <a:gd name="connsiteX32-32355" fmla="*/ 1824205 w 3246359"/>
              <a:gd name="connsiteY32-32356" fmla="*/ 3450826 h 3496775"/>
              <a:gd name="connsiteX33-32357" fmla="*/ 1856370 w 3246359"/>
              <a:gd name="connsiteY33-32358" fmla="*/ 3391091 h 3496775"/>
              <a:gd name="connsiteX34-32359" fmla="*/ 1718521 w 3246359"/>
              <a:gd name="connsiteY34-32360" fmla="*/ 3303786 h 3496775"/>
              <a:gd name="connsiteX35-32361" fmla="*/ 1746091 w 3246359"/>
              <a:gd name="connsiteY35-32362" fmla="*/ 2908619 h 3496775"/>
              <a:gd name="connsiteX36-32363" fmla="*/ 1870155 w 3246359"/>
              <a:gd name="connsiteY36-32364" fmla="*/ 2623730 h 3496775"/>
              <a:gd name="connsiteX37-32365" fmla="*/ 1975840 w 3246359"/>
              <a:gd name="connsiteY37-32366" fmla="*/ 2844289 h 3496775"/>
              <a:gd name="connsiteX38-32367" fmla="*/ 2058549 w 3246359"/>
              <a:gd name="connsiteY38-32368" fmla="*/ 3060253 h 3496775"/>
              <a:gd name="connsiteX39-32369" fmla="*/ 2104499 w 3246359"/>
              <a:gd name="connsiteY39-32370" fmla="*/ 3358926 h 3496775"/>
              <a:gd name="connsiteX40-32371" fmla="*/ 2141259 w 3246359"/>
              <a:gd name="connsiteY40-32372" fmla="*/ 3326761 h 3496775"/>
              <a:gd name="connsiteX41-32373" fmla="*/ 2168828 w 3246359"/>
              <a:gd name="connsiteY41-32374" fmla="*/ 3496775 h 3496775"/>
              <a:gd name="connsiteX42-32375" fmla="*/ 2325058 w 3246359"/>
              <a:gd name="connsiteY42-32376" fmla="*/ 3496775 h 3496775"/>
              <a:gd name="connsiteX43-32377" fmla="*/ 2380197 w 3246359"/>
              <a:gd name="connsiteY43-32378" fmla="*/ 3455421 h 3496775"/>
              <a:gd name="connsiteX44-32379" fmla="*/ 2219373 w 3246359"/>
              <a:gd name="connsiteY44-32380" fmla="*/ 3358926 h 3496775"/>
              <a:gd name="connsiteX45-32381" fmla="*/ 2145854 w 3246359"/>
              <a:gd name="connsiteY45-32382" fmla="*/ 3087823 h 3496775"/>
              <a:gd name="connsiteX46-32383" fmla="*/ 2072334 w 3246359"/>
              <a:gd name="connsiteY46-32384" fmla="*/ 2609945 h 3496775"/>
              <a:gd name="connsiteX47-32385" fmla="*/ 2072334 w 3246359"/>
              <a:gd name="connsiteY47-32386" fmla="*/ 2357222 h 3496775"/>
              <a:gd name="connsiteX48-32387" fmla="*/ 2348033 w 3246359"/>
              <a:gd name="connsiteY48-32388" fmla="*/ 2173423 h 3496775"/>
              <a:gd name="connsiteX49-32389" fmla="*/ 2609946 w 3246359"/>
              <a:gd name="connsiteY49-32390" fmla="*/ 1787445 h 3496775"/>
              <a:gd name="connsiteX50-32391" fmla="*/ 2651301 w 3246359"/>
              <a:gd name="connsiteY50-32392" fmla="*/ 1438227 h 3496775"/>
              <a:gd name="connsiteX51-32393" fmla="*/ 2798340 w 3246359"/>
              <a:gd name="connsiteY51-32394" fmla="*/ 1387682 h 3496775"/>
              <a:gd name="connsiteX52-32395" fmla="*/ 2779960 w 3246359"/>
              <a:gd name="connsiteY52-32396" fmla="*/ 1291187 h 3496775"/>
              <a:gd name="connsiteX53-32397" fmla="*/ 2770770 w 3246359"/>
              <a:gd name="connsiteY53-32398" fmla="*/ 1231453 h 3496775"/>
              <a:gd name="connsiteX54-32399" fmla="*/ 2775365 w 3246359"/>
              <a:gd name="connsiteY54-32400" fmla="*/ 1102793 h 3496775"/>
              <a:gd name="connsiteX55-32401" fmla="*/ 2853480 w 3246359"/>
              <a:gd name="connsiteY55-32402" fmla="*/ 1185503 h 3496775"/>
              <a:gd name="connsiteX56-32403" fmla="*/ 2807530 w 3246359"/>
              <a:gd name="connsiteY56-32404" fmla="*/ 1066034 h 3496775"/>
              <a:gd name="connsiteX57-32405" fmla="*/ 2835100 w 3246359"/>
              <a:gd name="connsiteY57-32406" fmla="*/ 1020084 h 3496775"/>
              <a:gd name="connsiteX58-32407" fmla="*/ 2986734 w 3246359"/>
              <a:gd name="connsiteY58-32408" fmla="*/ 771955 h 3496775"/>
              <a:gd name="connsiteX59-32409" fmla="*/ 2729415 w 3246359"/>
              <a:gd name="connsiteY59-32410" fmla="*/ 868450 h 3496775"/>
              <a:gd name="connsiteX60-32411" fmla="*/ 3074039 w 3246359"/>
              <a:gd name="connsiteY60-32412" fmla="*/ 496257 h 3496775"/>
              <a:gd name="connsiteX61-32413" fmla="*/ 3219323 w 3246359"/>
              <a:gd name="connsiteY61-32414" fmla="*/ 46231 h 3496775"/>
              <a:gd name="connsiteX62-32415" fmla="*/ 3119988 w 3246359"/>
              <a:gd name="connsiteY62-32416" fmla="*/ 328453 h 3496775"/>
              <a:gd name="connsiteX63-32417" fmla="*/ 3079371 w 3246359"/>
              <a:gd name="connsiteY63-32418" fmla="*/ 38232 h 3496775"/>
              <a:gd name="connsiteX64-32419" fmla="*/ 3059798 w 3246359"/>
              <a:gd name="connsiteY64-32420" fmla="*/ 388642 h 3496775"/>
              <a:gd name="connsiteX65-32421" fmla="*/ 2963023 w 3246359"/>
              <a:gd name="connsiteY65-32422" fmla="*/ 482754 h 3496775"/>
              <a:gd name="connsiteX66-32423" fmla="*/ 2822963 w 3246359"/>
              <a:gd name="connsiteY66-32424" fmla="*/ 60189 h 3496775"/>
              <a:gd name="connsiteX67-32425" fmla="*/ 2887119 w 3246359"/>
              <a:gd name="connsiteY67-32426" fmla="*/ 521161 h 3496775"/>
              <a:gd name="connsiteX68-32427" fmla="*/ 2715630 w 3246359"/>
              <a:gd name="connsiteY68-32428" fmla="*/ 730601 h 3496775"/>
              <a:gd name="connsiteX69-32429" fmla="*/ 2649828 w 3246359"/>
              <a:gd name="connsiteY69-32430" fmla="*/ 620884 h 3496775"/>
              <a:gd name="connsiteX70-32431" fmla="*/ 2633832 w 3246359"/>
              <a:gd name="connsiteY70-32432" fmla="*/ 446449 h 3496775"/>
              <a:gd name="connsiteX71-32433" fmla="*/ 2586971 w 3246359"/>
              <a:gd name="connsiteY71-32434" fmla="*/ 643296 h 3496775"/>
              <a:gd name="connsiteX72-32435" fmla="*/ 2650846 w 3246359"/>
              <a:gd name="connsiteY72-32436" fmla="*/ 771218 h 3496775"/>
              <a:gd name="connsiteX73-32437" fmla="*/ 2632922 w 3246359"/>
              <a:gd name="connsiteY73-32438" fmla="*/ 854946 h 3496775"/>
              <a:gd name="connsiteX74-32439" fmla="*/ 2481287 w 3246359"/>
              <a:gd name="connsiteY74-32440" fmla="*/ 854665 h 3496775"/>
              <a:gd name="connsiteX75-32441" fmla="*/ 2393982 w 3246359"/>
              <a:gd name="connsiteY75-32442" fmla="*/ 753575 h 3496775"/>
              <a:gd name="connsiteX76-32443" fmla="*/ 2447929 w 3246359"/>
              <a:gd name="connsiteY76-32444" fmla="*/ 605344 h 3496775"/>
              <a:gd name="connsiteX77-32445" fmla="*/ 2420079 w 3246359"/>
              <a:gd name="connsiteY77-32446" fmla="*/ 458586 h 3496775"/>
              <a:gd name="connsiteX78-32447" fmla="*/ 2330389 w 3246359"/>
              <a:gd name="connsiteY78-32448" fmla="*/ 702575 h 3496775"/>
              <a:gd name="connsiteX79-32449" fmla="*/ 2045501 w 3246359"/>
              <a:gd name="connsiteY79-32450" fmla="*/ 470160 h 3496775"/>
              <a:gd name="connsiteX80-32451" fmla="*/ 2079139 w 3246359"/>
              <a:gd name="connsiteY80-32452" fmla="*/ 379171 h 3496775"/>
              <a:gd name="connsiteX81-32453" fmla="*/ 2305379 w 3246359"/>
              <a:gd name="connsiteY81-32454" fmla="*/ 238764 h 3496775"/>
              <a:gd name="connsiteX82-32455" fmla="*/ 2167863 w 3246359"/>
              <a:gd name="connsiteY82-32456" fmla="*/ 296731 h 3496775"/>
              <a:gd name="connsiteX83-32457" fmla="*/ 2035574 w 3246359"/>
              <a:gd name="connsiteY83-32458" fmla="*/ 307863 h 3496775"/>
              <a:gd name="connsiteX84-32459" fmla="*/ 2047899 w 3246359"/>
              <a:gd name="connsiteY84-32460" fmla="*/ 174099 h 3496775"/>
              <a:gd name="connsiteX85-32461" fmla="*/ 2126456 w 3246359"/>
              <a:gd name="connsiteY85-32462" fmla="*/ 0 h 3496775"/>
              <a:gd name="connsiteX86-32463" fmla="*/ 1966650 w 3246359"/>
              <a:gd name="connsiteY86-32464" fmla="*/ 257318 h 3496775"/>
              <a:gd name="connsiteX87-32465" fmla="*/ 1936870 w 3246359"/>
              <a:gd name="connsiteY87-32466" fmla="*/ 32164 h 3496775"/>
              <a:gd name="connsiteX88-32467" fmla="*/ 1901275 w 3246359"/>
              <a:gd name="connsiteY88-32468" fmla="*/ 208756 h 3496775"/>
              <a:gd name="connsiteX89-32469" fmla="*/ 1931363 w 3246359"/>
              <a:gd name="connsiteY89-32470" fmla="*/ 367315 h 3496775"/>
              <a:gd name="connsiteX90-32471" fmla="*/ 1837294 w 3246359"/>
              <a:gd name="connsiteY90-32472" fmla="*/ 288733 h 3496775"/>
              <a:gd name="connsiteX91-32473" fmla="*/ 1776782 w 3246359"/>
              <a:gd name="connsiteY91-32474" fmla="*/ 138130 h 3496775"/>
              <a:gd name="connsiteX92-32475" fmla="*/ 1812524 w 3246359"/>
              <a:gd name="connsiteY92-32476" fmla="*/ 363351 h 3496775"/>
              <a:gd name="connsiteX93-32477" fmla="*/ 2358415 w 3246359"/>
              <a:gd name="connsiteY93-32478" fmla="*/ 907420 h 3496775"/>
              <a:gd name="connsiteX94-32479" fmla="*/ 2235543 w 3246359"/>
              <a:gd name="connsiteY94-32480" fmla="*/ 830779 h 3496775"/>
              <a:gd name="connsiteX95-32481" fmla="*/ 2065635 w 3246359"/>
              <a:gd name="connsiteY95-32482" fmla="*/ 746314 h 3496775"/>
              <a:gd name="connsiteX96-32483" fmla="*/ 2108531 w 3246359"/>
              <a:gd name="connsiteY96-32484" fmla="*/ 998194 h 3496775"/>
              <a:gd name="connsiteX97-32485" fmla="*/ 2259254 w 3246359"/>
              <a:gd name="connsiteY97-32486" fmla="*/ 1067227 h 3496775"/>
              <a:gd name="connsiteX98-32487" fmla="*/ 2285163 w 3246359"/>
              <a:gd name="connsiteY98-32488" fmla="*/ 1144483 h 3496775"/>
              <a:gd name="connsiteX99-32489" fmla="*/ 2187208 w 3246359"/>
              <a:gd name="connsiteY99-32490" fmla="*/ 1396872 h 3496775"/>
              <a:gd name="connsiteX100-32491" fmla="*/ 1962055 w 3246359"/>
              <a:gd name="connsiteY100-32492" fmla="*/ 1419847 h 3496775"/>
              <a:gd name="connsiteX101-32493" fmla="*/ 1658786 w 3246359"/>
              <a:gd name="connsiteY101-32494" fmla="*/ 1452012 h 3496775"/>
              <a:gd name="connsiteX102-32495" fmla="*/ 514638 w 3246359"/>
              <a:gd name="connsiteY102-32496" fmla="*/ 1433632 h 3496775"/>
              <a:gd name="connsiteX0-32497" fmla="*/ 514638 w 3241806"/>
              <a:gd name="connsiteY0-32498" fmla="*/ 1433632 h 3496775"/>
              <a:gd name="connsiteX1-32499" fmla="*/ 514638 w 3241806"/>
              <a:gd name="connsiteY1-32500" fmla="*/ 1433632 h 3496775"/>
              <a:gd name="connsiteX2-32501" fmla="*/ 202179 w 3241806"/>
              <a:gd name="connsiteY2-32502" fmla="*/ 1603646 h 3496775"/>
              <a:gd name="connsiteX3-32503" fmla="*/ 18380 w 3241806"/>
              <a:gd name="connsiteY3-32504" fmla="*/ 1787445 h 3496775"/>
              <a:gd name="connsiteX4-32505" fmla="*/ 0 w 3241806"/>
              <a:gd name="connsiteY4-32506" fmla="*/ 2063143 h 3496775"/>
              <a:gd name="connsiteX5-32507" fmla="*/ 151635 w 3241806"/>
              <a:gd name="connsiteY5-32508" fmla="*/ 1952864 h 3496775"/>
              <a:gd name="connsiteX6-32509" fmla="*/ 188394 w 3241806"/>
              <a:gd name="connsiteY6-32510" fmla="*/ 2003409 h 3496775"/>
              <a:gd name="connsiteX7-32511" fmla="*/ 202179 w 3241806"/>
              <a:gd name="connsiteY7-32512" fmla="*/ 1856369 h 3496775"/>
              <a:gd name="connsiteX8-32513" fmla="*/ 280294 w 3241806"/>
              <a:gd name="connsiteY8-32514" fmla="*/ 2269917 h 3496775"/>
              <a:gd name="connsiteX9-32515" fmla="*/ 36760 w 3241806"/>
              <a:gd name="connsiteY9-32516" fmla="*/ 2550211 h 3496775"/>
              <a:gd name="connsiteX10-32517" fmla="*/ 45950 w 3241806"/>
              <a:gd name="connsiteY10-32518" fmla="*/ 3363521 h 3496775"/>
              <a:gd name="connsiteX11-32519" fmla="*/ 105685 w 3241806"/>
              <a:gd name="connsiteY11-32520" fmla="*/ 3326761 h 3496775"/>
              <a:gd name="connsiteX12-32521" fmla="*/ 133255 w 3241806"/>
              <a:gd name="connsiteY12-32522" fmla="*/ 3469206 h 3496775"/>
              <a:gd name="connsiteX13-32523" fmla="*/ 298674 w 3241806"/>
              <a:gd name="connsiteY13-32524" fmla="*/ 3464611 h 3496775"/>
              <a:gd name="connsiteX14-32525" fmla="*/ 353813 w 3241806"/>
              <a:gd name="connsiteY14-32526" fmla="*/ 3427851 h 3496775"/>
              <a:gd name="connsiteX15-32527" fmla="*/ 174609 w 3241806"/>
              <a:gd name="connsiteY15-32528" fmla="*/ 3276217 h 3496775"/>
              <a:gd name="connsiteX16-32529" fmla="*/ 170014 w 3241806"/>
              <a:gd name="connsiteY16-32530" fmla="*/ 2720225 h 3496775"/>
              <a:gd name="connsiteX17-32531" fmla="*/ 390573 w 3241806"/>
              <a:gd name="connsiteY17-32532" fmla="*/ 2605350 h 3496775"/>
              <a:gd name="connsiteX18-32533" fmla="*/ 298674 w 3241806"/>
              <a:gd name="connsiteY18-32534" fmla="*/ 2734010 h 3496775"/>
              <a:gd name="connsiteX19-32535" fmla="*/ 680057 w 3241806"/>
              <a:gd name="connsiteY19-32536" fmla="*/ 3294597 h 3496775"/>
              <a:gd name="connsiteX20-32537" fmla="*/ 721411 w 3241806"/>
              <a:gd name="connsiteY20-32538" fmla="*/ 3262432 h 3496775"/>
              <a:gd name="connsiteX21-32539" fmla="*/ 735196 w 3241806"/>
              <a:gd name="connsiteY21-32540" fmla="*/ 3363521 h 3496775"/>
              <a:gd name="connsiteX22-32541" fmla="*/ 928185 w 3241806"/>
              <a:gd name="connsiteY22-32542" fmla="*/ 3363521 h 3496775"/>
              <a:gd name="connsiteX23-32543" fmla="*/ 974135 w 3241806"/>
              <a:gd name="connsiteY23-32544" fmla="*/ 3331356 h 3496775"/>
              <a:gd name="connsiteX24-32545" fmla="*/ 758171 w 3241806"/>
              <a:gd name="connsiteY24-32546" fmla="*/ 3193507 h 3496775"/>
              <a:gd name="connsiteX25-32547" fmla="*/ 510043 w 3241806"/>
              <a:gd name="connsiteY25-32548" fmla="*/ 2821314 h 3496775"/>
              <a:gd name="connsiteX26-32549" fmla="*/ 519233 w 3241806"/>
              <a:gd name="connsiteY26-32550" fmla="*/ 2738605 h 3496775"/>
              <a:gd name="connsiteX27-32551" fmla="*/ 914400 w 3241806"/>
              <a:gd name="connsiteY27-32552" fmla="*/ 2334247 h 3496775"/>
              <a:gd name="connsiteX28-32553" fmla="*/ 1709331 w 3241806"/>
              <a:gd name="connsiteY28-32554" fmla="*/ 2380197 h 3496775"/>
              <a:gd name="connsiteX29-32555" fmla="*/ 1585267 w 3241806"/>
              <a:gd name="connsiteY29-32556" fmla="*/ 3248647 h 3496775"/>
              <a:gd name="connsiteX30-32557" fmla="*/ 1622026 w 3241806"/>
              <a:gd name="connsiteY30-32558" fmla="*/ 3239457 h 3496775"/>
              <a:gd name="connsiteX31-32559" fmla="*/ 1617432 w 3241806"/>
              <a:gd name="connsiteY31-32560" fmla="*/ 3386496 h 3496775"/>
              <a:gd name="connsiteX32-32561" fmla="*/ 1824205 w 3241806"/>
              <a:gd name="connsiteY32-32562" fmla="*/ 3450826 h 3496775"/>
              <a:gd name="connsiteX33-32563" fmla="*/ 1856370 w 3241806"/>
              <a:gd name="connsiteY33-32564" fmla="*/ 3391091 h 3496775"/>
              <a:gd name="connsiteX34-32565" fmla="*/ 1718521 w 3241806"/>
              <a:gd name="connsiteY34-32566" fmla="*/ 3303786 h 3496775"/>
              <a:gd name="connsiteX35-32567" fmla="*/ 1746091 w 3241806"/>
              <a:gd name="connsiteY35-32568" fmla="*/ 2908619 h 3496775"/>
              <a:gd name="connsiteX36-32569" fmla="*/ 1870155 w 3241806"/>
              <a:gd name="connsiteY36-32570" fmla="*/ 2623730 h 3496775"/>
              <a:gd name="connsiteX37-32571" fmla="*/ 1975840 w 3241806"/>
              <a:gd name="connsiteY37-32572" fmla="*/ 2844289 h 3496775"/>
              <a:gd name="connsiteX38-32573" fmla="*/ 2058549 w 3241806"/>
              <a:gd name="connsiteY38-32574" fmla="*/ 3060253 h 3496775"/>
              <a:gd name="connsiteX39-32575" fmla="*/ 2104499 w 3241806"/>
              <a:gd name="connsiteY39-32576" fmla="*/ 3358926 h 3496775"/>
              <a:gd name="connsiteX40-32577" fmla="*/ 2141259 w 3241806"/>
              <a:gd name="connsiteY40-32578" fmla="*/ 3326761 h 3496775"/>
              <a:gd name="connsiteX41-32579" fmla="*/ 2168828 w 3241806"/>
              <a:gd name="connsiteY41-32580" fmla="*/ 3496775 h 3496775"/>
              <a:gd name="connsiteX42-32581" fmla="*/ 2325058 w 3241806"/>
              <a:gd name="connsiteY42-32582" fmla="*/ 3496775 h 3496775"/>
              <a:gd name="connsiteX43-32583" fmla="*/ 2380197 w 3241806"/>
              <a:gd name="connsiteY43-32584" fmla="*/ 3455421 h 3496775"/>
              <a:gd name="connsiteX44-32585" fmla="*/ 2219373 w 3241806"/>
              <a:gd name="connsiteY44-32586" fmla="*/ 3358926 h 3496775"/>
              <a:gd name="connsiteX45-32587" fmla="*/ 2145854 w 3241806"/>
              <a:gd name="connsiteY45-32588" fmla="*/ 3087823 h 3496775"/>
              <a:gd name="connsiteX46-32589" fmla="*/ 2072334 w 3241806"/>
              <a:gd name="connsiteY46-32590" fmla="*/ 2609945 h 3496775"/>
              <a:gd name="connsiteX47-32591" fmla="*/ 2072334 w 3241806"/>
              <a:gd name="connsiteY47-32592" fmla="*/ 2357222 h 3496775"/>
              <a:gd name="connsiteX48-32593" fmla="*/ 2348033 w 3241806"/>
              <a:gd name="connsiteY48-32594" fmla="*/ 2173423 h 3496775"/>
              <a:gd name="connsiteX49-32595" fmla="*/ 2609946 w 3241806"/>
              <a:gd name="connsiteY49-32596" fmla="*/ 1787445 h 3496775"/>
              <a:gd name="connsiteX50-32597" fmla="*/ 2651301 w 3241806"/>
              <a:gd name="connsiteY50-32598" fmla="*/ 1438227 h 3496775"/>
              <a:gd name="connsiteX51-32599" fmla="*/ 2798340 w 3241806"/>
              <a:gd name="connsiteY51-32600" fmla="*/ 1387682 h 3496775"/>
              <a:gd name="connsiteX52-32601" fmla="*/ 2779960 w 3241806"/>
              <a:gd name="connsiteY52-32602" fmla="*/ 1291187 h 3496775"/>
              <a:gd name="connsiteX53-32603" fmla="*/ 2770770 w 3241806"/>
              <a:gd name="connsiteY53-32604" fmla="*/ 1231453 h 3496775"/>
              <a:gd name="connsiteX54-32605" fmla="*/ 2775365 w 3241806"/>
              <a:gd name="connsiteY54-32606" fmla="*/ 1102793 h 3496775"/>
              <a:gd name="connsiteX55-32607" fmla="*/ 2853480 w 3241806"/>
              <a:gd name="connsiteY55-32608" fmla="*/ 1185503 h 3496775"/>
              <a:gd name="connsiteX56-32609" fmla="*/ 2807530 w 3241806"/>
              <a:gd name="connsiteY56-32610" fmla="*/ 1066034 h 3496775"/>
              <a:gd name="connsiteX57-32611" fmla="*/ 2835100 w 3241806"/>
              <a:gd name="connsiteY57-32612" fmla="*/ 1020084 h 3496775"/>
              <a:gd name="connsiteX58-32613" fmla="*/ 2986734 w 3241806"/>
              <a:gd name="connsiteY58-32614" fmla="*/ 771955 h 3496775"/>
              <a:gd name="connsiteX59-32615" fmla="*/ 2729415 w 3241806"/>
              <a:gd name="connsiteY59-32616" fmla="*/ 868450 h 3496775"/>
              <a:gd name="connsiteX60-32617" fmla="*/ 3074039 w 3241806"/>
              <a:gd name="connsiteY60-32618" fmla="*/ 496257 h 3496775"/>
              <a:gd name="connsiteX61-32619" fmla="*/ 3219323 w 3241806"/>
              <a:gd name="connsiteY61-32620" fmla="*/ 46231 h 3496775"/>
              <a:gd name="connsiteX62-32621" fmla="*/ 3119988 w 3241806"/>
              <a:gd name="connsiteY62-32622" fmla="*/ 328453 h 3496775"/>
              <a:gd name="connsiteX63-32623" fmla="*/ 3079371 w 3241806"/>
              <a:gd name="connsiteY63-32624" fmla="*/ 38232 h 3496775"/>
              <a:gd name="connsiteX64-32625" fmla="*/ 3059798 w 3241806"/>
              <a:gd name="connsiteY64-32626" fmla="*/ 388642 h 3496775"/>
              <a:gd name="connsiteX65-32627" fmla="*/ 2963023 w 3241806"/>
              <a:gd name="connsiteY65-32628" fmla="*/ 482754 h 3496775"/>
              <a:gd name="connsiteX66-32629" fmla="*/ 2822963 w 3241806"/>
              <a:gd name="connsiteY66-32630" fmla="*/ 60189 h 3496775"/>
              <a:gd name="connsiteX67-32631" fmla="*/ 2887119 w 3241806"/>
              <a:gd name="connsiteY67-32632" fmla="*/ 521161 h 3496775"/>
              <a:gd name="connsiteX68-32633" fmla="*/ 2715630 w 3241806"/>
              <a:gd name="connsiteY68-32634" fmla="*/ 730601 h 3496775"/>
              <a:gd name="connsiteX69-32635" fmla="*/ 2649828 w 3241806"/>
              <a:gd name="connsiteY69-32636" fmla="*/ 620884 h 3496775"/>
              <a:gd name="connsiteX70-32637" fmla="*/ 2633832 w 3241806"/>
              <a:gd name="connsiteY70-32638" fmla="*/ 446449 h 3496775"/>
              <a:gd name="connsiteX71-32639" fmla="*/ 2586971 w 3241806"/>
              <a:gd name="connsiteY71-32640" fmla="*/ 643296 h 3496775"/>
              <a:gd name="connsiteX72-32641" fmla="*/ 2650846 w 3241806"/>
              <a:gd name="connsiteY72-32642" fmla="*/ 771218 h 3496775"/>
              <a:gd name="connsiteX73-32643" fmla="*/ 2632922 w 3241806"/>
              <a:gd name="connsiteY73-32644" fmla="*/ 854946 h 3496775"/>
              <a:gd name="connsiteX74-32645" fmla="*/ 2481287 w 3241806"/>
              <a:gd name="connsiteY74-32646" fmla="*/ 854665 h 3496775"/>
              <a:gd name="connsiteX75-32647" fmla="*/ 2393982 w 3241806"/>
              <a:gd name="connsiteY75-32648" fmla="*/ 753575 h 3496775"/>
              <a:gd name="connsiteX76-32649" fmla="*/ 2447929 w 3241806"/>
              <a:gd name="connsiteY76-32650" fmla="*/ 605344 h 3496775"/>
              <a:gd name="connsiteX77-32651" fmla="*/ 2420079 w 3241806"/>
              <a:gd name="connsiteY77-32652" fmla="*/ 458586 h 3496775"/>
              <a:gd name="connsiteX78-32653" fmla="*/ 2330389 w 3241806"/>
              <a:gd name="connsiteY78-32654" fmla="*/ 702575 h 3496775"/>
              <a:gd name="connsiteX79-32655" fmla="*/ 2045501 w 3241806"/>
              <a:gd name="connsiteY79-32656" fmla="*/ 470160 h 3496775"/>
              <a:gd name="connsiteX80-32657" fmla="*/ 2079139 w 3241806"/>
              <a:gd name="connsiteY80-32658" fmla="*/ 379171 h 3496775"/>
              <a:gd name="connsiteX81-32659" fmla="*/ 2305379 w 3241806"/>
              <a:gd name="connsiteY81-32660" fmla="*/ 238764 h 3496775"/>
              <a:gd name="connsiteX82-32661" fmla="*/ 2167863 w 3241806"/>
              <a:gd name="connsiteY82-32662" fmla="*/ 296731 h 3496775"/>
              <a:gd name="connsiteX83-32663" fmla="*/ 2035574 w 3241806"/>
              <a:gd name="connsiteY83-32664" fmla="*/ 307863 h 3496775"/>
              <a:gd name="connsiteX84-32665" fmla="*/ 2047899 w 3241806"/>
              <a:gd name="connsiteY84-32666" fmla="*/ 174099 h 3496775"/>
              <a:gd name="connsiteX85-32667" fmla="*/ 2126456 w 3241806"/>
              <a:gd name="connsiteY85-32668" fmla="*/ 0 h 3496775"/>
              <a:gd name="connsiteX86-32669" fmla="*/ 1966650 w 3241806"/>
              <a:gd name="connsiteY86-32670" fmla="*/ 257318 h 3496775"/>
              <a:gd name="connsiteX87-32671" fmla="*/ 1936870 w 3241806"/>
              <a:gd name="connsiteY87-32672" fmla="*/ 32164 h 3496775"/>
              <a:gd name="connsiteX88-32673" fmla="*/ 1901275 w 3241806"/>
              <a:gd name="connsiteY88-32674" fmla="*/ 208756 h 3496775"/>
              <a:gd name="connsiteX89-32675" fmla="*/ 1931363 w 3241806"/>
              <a:gd name="connsiteY89-32676" fmla="*/ 367315 h 3496775"/>
              <a:gd name="connsiteX90-32677" fmla="*/ 1837294 w 3241806"/>
              <a:gd name="connsiteY90-32678" fmla="*/ 288733 h 3496775"/>
              <a:gd name="connsiteX91-32679" fmla="*/ 1776782 w 3241806"/>
              <a:gd name="connsiteY91-32680" fmla="*/ 138130 h 3496775"/>
              <a:gd name="connsiteX92-32681" fmla="*/ 1812524 w 3241806"/>
              <a:gd name="connsiteY92-32682" fmla="*/ 363351 h 3496775"/>
              <a:gd name="connsiteX93-32683" fmla="*/ 2358415 w 3241806"/>
              <a:gd name="connsiteY93-32684" fmla="*/ 907420 h 3496775"/>
              <a:gd name="connsiteX94-32685" fmla="*/ 2235543 w 3241806"/>
              <a:gd name="connsiteY94-32686" fmla="*/ 830779 h 3496775"/>
              <a:gd name="connsiteX95-32687" fmla="*/ 2065635 w 3241806"/>
              <a:gd name="connsiteY95-32688" fmla="*/ 746314 h 3496775"/>
              <a:gd name="connsiteX96-32689" fmla="*/ 2108531 w 3241806"/>
              <a:gd name="connsiteY96-32690" fmla="*/ 998194 h 3496775"/>
              <a:gd name="connsiteX97-32691" fmla="*/ 2259254 w 3241806"/>
              <a:gd name="connsiteY97-32692" fmla="*/ 1067227 h 3496775"/>
              <a:gd name="connsiteX98-32693" fmla="*/ 2285163 w 3241806"/>
              <a:gd name="connsiteY98-32694" fmla="*/ 1144483 h 3496775"/>
              <a:gd name="connsiteX99-32695" fmla="*/ 2187208 w 3241806"/>
              <a:gd name="connsiteY99-32696" fmla="*/ 1396872 h 3496775"/>
              <a:gd name="connsiteX100-32697" fmla="*/ 1962055 w 3241806"/>
              <a:gd name="connsiteY100-32698" fmla="*/ 1419847 h 3496775"/>
              <a:gd name="connsiteX101-32699" fmla="*/ 1658786 w 3241806"/>
              <a:gd name="connsiteY101-32700" fmla="*/ 1452012 h 3496775"/>
              <a:gd name="connsiteX102-32701" fmla="*/ 514638 w 3241806"/>
              <a:gd name="connsiteY102-32702" fmla="*/ 1433632 h 3496775"/>
              <a:gd name="connsiteX0-32703" fmla="*/ 514638 w 3241295"/>
              <a:gd name="connsiteY0-32704" fmla="*/ 1433632 h 3496775"/>
              <a:gd name="connsiteX1-32705" fmla="*/ 514638 w 3241295"/>
              <a:gd name="connsiteY1-32706" fmla="*/ 1433632 h 3496775"/>
              <a:gd name="connsiteX2-32707" fmla="*/ 202179 w 3241295"/>
              <a:gd name="connsiteY2-32708" fmla="*/ 1603646 h 3496775"/>
              <a:gd name="connsiteX3-32709" fmla="*/ 18380 w 3241295"/>
              <a:gd name="connsiteY3-32710" fmla="*/ 1787445 h 3496775"/>
              <a:gd name="connsiteX4-32711" fmla="*/ 0 w 3241295"/>
              <a:gd name="connsiteY4-32712" fmla="*/ 2063143 h 3496775"/>
              <a:gd name="connsiteX5-32713" fmla="*/ 151635 w 3241295"/>
              <a:gd name="connsiteY5-32714" fmla="*/ 1952864 h 3496775"/>
              <a:gd name="connsiteX6-32715" fmla="*/ 188394 w 3241295"/>
              <a:gd name="connsiteY6-32716" fmla="*/ 2003409 h 3496775"/>
              <a:gd name="connsiteX7-32717" fmla="*/ 202179 w 3241295"/>
              <a:gd name="connsiteY7-32718" fmla="*/ 1856369 h 3496775"/>
              <a:gd name="connsiteX8-32719" fmla="*/ 280294 w 3241295"/>
              <a:gd name="connsiteY8-32720" fmla="*/ 2269917 h 3496775"/>
              <a:gd name="connsiteX9-32721" fmla="*/ 36760 w 3241295"/>
              <a:gd name="connsiteY9-32722" fmla="*/ 2550211 h 3496775"/>
              <a:gd name="connsiteX10-32723" fmla="*/ 45950 w 3241295"/>
              <a:gd name="connsiteY10-32724" fmla="*/ 3363521 h 3496775"/>
              <a:gd name="connsiteX11-32725" fmla="*/ 105685 w 3241295"/>
              <a:gd name="connsiteY11-32726" fmla="*/ 3326761 h 3496775"/>
              <a:gd name="connsiteX12-32727" fmla="*/ 133255 w 3241295"/>
              <a:gd name="connsiteY12-32728" fmla="*/ 3469206 h 3496775"/>
              <a:gd name="connsiteX13-32729" fmla="*/ 298674 w 3241295"/>
              <a:gd name="connsiteY13-32730" fmla="*/ 3464611 h 3496775"/>
              <a:gd name="connsiteX14-32731" fmla="*/ 353813 w 3241295"/>
              <a:gd name="connsiteY14-32732" fmla="*/ 3427851 h 3496775"/>
              <a:gd name="connsiteX15-32733" fmla="*/ 174609 w 3241295"/>
              <a:gd name="connsiteY15-32734" fmla="*/ 3276217 h 3496775"/>
              <a:gd name="connsiteX16-32735" fmla="*/ 170014 w 3241295"/>
              <a:gd name="connsiteY16-32736" fmla="*/ 2720225 h 3496775"/>
              <a:gd name="connsiteX17-32737" fmla="*/ 390573 w 3241295"/>
              <a:gd name="connsiteY17-32738" fmla="*/ 2605350 h 3496775"/>
              <a:gd name="connsiteX18-32739" fmla="*/ 298674 w 3241295"/>
              <a:gd name="connsiteY18-32740" fmla="*/ 2734010 h 3496775"/>
              <a:gd name="connsiteX19-32741" fmla="*/ 680057 w 3241295"/>
              <a:gd name="connsiteY19-32742" fmla="*/ 3294597 h 3496775"/>
              <a:gd name="connsiteX20-32743" fmla="*/ 721411 w 3241295"/>
              <a:gd name="connsiteY20-32744" fmla="*/ 3262432 h 3496775"/>
              <a:gd name="connsiteX21-32745" fmla="*/ 735196 w 3241295"/>
              <a:gd name="connsiteY21-32746" fmla="*/ 3363521 h 3496775"/>
              <a:gd name="connsiteX22-32747" fmla="*/ 928185 w 3241295"/>
              <a:gd name="connsiteY22-32748" fmla="*/ 3363521 h 3496775"/>
              <a:gd name="connsiteX23-32749" fmla="*/ 974135 w 3241295"/>
              <a:gd name="connsiteY23-32750" fmla="*/ 3331356 h 3496775"/>
              <a:gd name="connsiteX24-32751" fmla="*/ 758171 w 3241295"/>
              <a:gd name="connsiteY24-32752" fmla="*/ 3193507 h 3496775"/>
              <a:gd name="connsiteX25-32753" fmla="*/ 510043 w 3241295"/>
              <a:gd name="connsiteY25-32754" fmla="*/ 2821314 h 3496775"/>
              <a:gd name="connsiteX26-32755" fmla="*/ 519233 w 3241295"/>
              <a:gd name="connsiteY26-32756" fmla="*/ 2738605 h 3496775"/>
              <a:gd name="connsiteX27-32757" fmla="*/ 914400 w 3241295"/>
              <a:gd name="connsiteY27-32758" fmla="*/ 2334247 h 3496775"/>
              <a:gd name="connsiteX28-32759" fmla="*/ 1709331 w 3241295"/>
              <a:gd name="connsiteY28-32760" fmla="*/ 2380197 h 3496775"/>
              <a:gd name="connsiteX29-32761" fmla="*/ 1585267 w 3241295"/>
              <a:gd name="connsiteY29-32762" fmla="*/ 3248647 h 3496775"/>
              <a:gd name="connsiteX30-32763" fmla="*/ 1622026 w 3241295"/>
              <a:gd name="connsiteY30-32764" fmla="*/ 3239457 h 3496775"/>
              <a:gd name="connsiteX31-32765" fmla="*/ 1617432 w 3241295"/>
              <a:gd name="connsiteY31-32766" fmla="*/ 3386496 h 3496775"/>
              <a:gd name="connsiteX32-32767" fmla="*/ 1824205 w 3241295"/>
              <a:gd name="connsiteY32-32768" fmla="*/ 3450826 h 3496775"/>
              <a:gd name="connsiteX33-32769" fmla="*/ 1856370 w 3241295"/>
              <a:gd name="connsiteY33-32770" fmla="*/ 3391091 h 3496775"/>
              <a:gd name="connsiteX34-32771" fmla="*/ 1718521 w 3241295"/>
              <a:gd name="connsiteY34-32772" fmla="*/ 3303786 h 3496775"/>
              <a:gd name="connsiteX35-32773" fmla="*/ 1746091 w 3241295"/>
              <a:gd name="connsiteY35-32774" fmla="*/ 2908619 h 3496775"/>
              <a:gd name="connsiteX36-32775" fmla="*/ 1870155 w 3241295"/>
              <a:gd name="connsiteY36-32776" fmla="*/ 2623730 h 3496775"/>
              <a:gd name="connsiteX37-32777" fmla="*/ 1975840 w 3241295"/>
              <a:gd name="connsiteY37-32778" fmla="*/ 2844289 h 3496775"/>
              <a:gd name="connsiteX38-32779" fmla="*/ 2058549 w 3241295"/>
              <a:gd name="connsiteY38-32780" fmla="*/ 3060253 h 3496775"/>
              <a:gd name="connsiteX39-32781" fmla="*/ 2104499 w 3241295"/>
              <a:gd name="connsiteY39-32782" fmla="*/ 3358926 h 3496775"/>
              <a:gd name="connsiteX40-32783" fmla="*/ 2141259 w 3241295"/>
              <a:gd name="connsiteY40-32784" fmla="*/ 3326761 h 3496775"/>
              <a:gd name="connsiteX41-32785" fmla="*/ 2168828 w 3241295"/>
              <a:gd name="connsiteY41-32786" fmla="*/ 3496775 h 3496775"/>
              <a:gd name="connsiteX42-32787" fmla="*/ 2325058 w 3241295"/>
              <a:gd name="connsiteY42-32788" fmla="*/ 3496775 h 3496775"/>
              <a:gd name="connsiteX43-32789" fmla="*/ 2380197 w 3241295"/>
              <a:gd name="connsiteY43-32790" fmla="*/ 3455421 h 3496775"/>
              <a:gd name="connsiteX44-32791" fmla="*/ 2219373 w 3241295"/>
              <a:gd name="connsiteY44-32792" fmla="*/ 3358926 h 3496775"/>
              <a:gd name="connsiteX45-32793" fmla="*/ 2145854 w 3241295"/>
              <a:gd name="connsiteY45-32794" fmla="*/ 3087823 h 3496775"/>
              <a:gd name="connsiteX46-32795" fmla="*/ 2072334 w 3241295"/>
              <a:gd name="connsiteY46-32796" fmla="*/ 2609945 h 3496775"/>
              <a:gd name="connsiteX47-32797" fmla="*/ 2072334 w 3241295"/>
              <a:gd name="connsiteY47-32798" fmla="*/ 2357222 h 3496775"/>
              <a:gd name="connsiteX48-32799" fmla="*/ 2348033 w 3241295"/>
              <a:gd name="connsiteY48-32800" fmla="*/ 2173423 h 3496775"/>
              <a:gd name="connsiteX49-32801" fmla="*/ 2609946 w 3241295"/>
              <a:gd name="connsiteY49-32802" fmla="*/ 1787445 h 3496775"/>
              <a:gd name="connsiteX50-32803" fmla="*/ 2651301 w 3241295"/>
              <a:gd name="connsiteY50-32804" fmla="*/ 1438227 h 3496775"/>
              <a:gd name="connsiteX51-32805" fmla="*/ 2798340 w 3241295"/>
              <a:gd name="connsiteY51-32806" fmla="*/ 1387682 h 3496775"/>
              <a:gd name="connsiteX52-32807" fmla="*/ 2779960 w 3241295"/>
              <a:gd name="connsiteY52-32808" fmla="*/ 1291187 h 3496775"/>
              <a:gd name="connsiteX53-32809" fmla="*/ 2770770 w 3241295"/>
              <a:gd name="connsiteY53-32810" fmla="*/ 1231453 h 3496775"/>
              <a:gd name="connsiteX54-32811" fmla="*/ 2775365 w 3241295"/>
              <a:gd name="connsiteY54-32812" fmla="*/ 1102793 h 3496775"/>
              <a:gd name="connsiteX55-32813" fmla="*/ 2853480 w 3241295"/>
              <a:gd name="connsiteY55-32814" fmla="*/ 1185503 h 3496775"/>
              <a:gd name="connsiteX56-32815" fmla="*/ 2807530 w 3241295"/>
              <a:gd name="connsiteY56-32816" fmla="*/ 1066034 h 3496775"/>
              <a:gd name="connsiteX57-32817" fmla="*/ 2835100 w 3241295"/>
              <a:gd name="connsiteY57-32818" fmla="*/ 1020084 h 3496775"/>
              <a:gd name="connsiteX58-32819" fmla="*/ 2986734 w 3241295"/>
              <a:gd name="connsiteY58-32820" fmla="*/ 771955 h 3496775"/>
              <a:gd name="connsiteX59-32821" fmla="*/ 2729415 w 3241295"/>
              <a:gd name="connsiteY59-32822" fmla="*/ 868450 h 3496775"/>
              <a:gd name="connsiteX60-32823" fmla="*/ 3074039 w 3241295"/>
              <a:gd name="connsiteY60-32824" fmla="*/ 496257 h 3496775"/>
              <a:gd name="connsiteX61-32825" fmla="*/ 3219323 w 3241295"/>
              <a:gd name="connsiteY61-32826" fmla="*/ 46231 h 3496775"/>
              <a:gd name="connsiteX62-32827" fmla="*/ 3119988 w 3241295"/>
              <a:gd name="connsiteY62-32828" fmla="*/ 328453 h 3496775"/>
              <a:gd name="connsiteX63-32829" fmla="*/ 3079371 w 3241295"/>
              <a:gd name="connsiteY63-32830" fmla="*/ 38232 h 3496775"/>
              <a:gd name="connsiteX64-32831" fmla="*/ 3059798 w 3241295"/>
              <a:gd name="connsiteY64-32832" fmla="*/ 388642 h 3496775"/>
              <a:gd name="connsiteX65-32833" fmla="*/ 2963023 w 3241295"/>
              <a:gd name="connsiteY65-32834" fmla="*/ 482754 h 3496775"/>
              <a:gd name="connsiteX66-32835" fmla="*/ 2822963 w 3241295"/>
              <a:gd name="connsiteY66-32836" fmla="*/ 60189 h 3496775"/>
              <a:gd name="connsiteX67-32837" fmla="*/ 2887119 w 3241295"/>
              <a:gd name="connsiteY67-32838" fmla="*/ 521161 h 3496775"/>
              <a:gd name="connsiteX68-32839" fmla="*/ 2715630 w 3241295"/>
              <a:gd name="connsiteY68-32840" fmla="*/ 730601 h 3496775"/>
              <a:gd name="connsiteX69-32841" fmla="*/ 2649828 w 3241295"/>
              <a:gd name="connsiteY69-32842" fmla="*/ 620884 h 3496775"/>
              <a:gd name="connsiteX70-32843" fmla="*/ 2633832 w 3241295"/>
              <a:gd name="connsiteY70-32844" fmla="*/ 446449 h 3496775"/>
              <a:gd name="connsiteX71-32845" fmla="*/ 2586971 w 3241295"/>
              <a:gd name="connsiteY71-32846" fmla="*/ 643296 h 3496775"/>
              <a:gd name="connsiteX72-32847" fmla="*/ 2650846 w 3241295"/>
              <a:gd name="connsiteY72-32848" fmla="*/ 771218 h 3496775"/>
              <a:gd name="connsiteX73-32849" fmla="*/ 2632922 w 3241295"/>
              <a:gd name="connsiteY73-32850" fmla="*/ 854946 h 3496775"/>
              <a:gd name="connsiteX74-32851" fmla="*/ 2481287 w 3241295"/>
              <a:gd name="connsiteY74-32852" fmla="*/ 854665 h 3496775"/>
              <a:gd name="connsiteX75-32853" fmla="*/ 2393982 w 3241295"/>
              <a:gd name="connsiteY75-32854" fmla="*/ 753575 h 3496775"/>
              <a:gd name="connsiteX76-32855" fmla="*/ 2447929 w 3241295"/>
              <a:gd name="connsiteY76-32856" fmla="*/ 605344 h 3496775"/>
              <a:gd name="connsiteX77-32857" fmla="*/ 2420079 w 3241295"/>
              <a:gd name="connsiteY77-32858" fmla="*/ 458586 h 3496775"/>
              <a:gd name="connsiteX78-32859" fmla="*/ 2330389 w 3241295"/>
              <a:gd name="connsiteY78-32860" fmla="*/ 702575 h 3496775"/>
              <a:gd name="connsiteX79-32861" fmla="*/ 2045501 w 3241295"/>
              <a:gd name="connsiteY79-32862" fmla="*/ 470160 h 3496775"/>
              <a:gd name="connsiteX80-32863" fmla="*/ 2079139 w 3241295"/>
              <a:gd name="connsiteY80-32864" fmla="*/ 379171 h 3496775"/>
              <a:gd name="connsiteX81-32865" fmla="*/ 2305379 w 3241295"/>
              <a:gd name="connsiteY81-32866" fmla="*/ 238764 h 3496775"/>
              <a:gd name="connsiteX82-32867" fmla="*/ 2167863 w 3241295"/>
              <a:gd name="connsiteY82-32868" fmla="*/ 296731 h 3496775"/>
              <a:gd name="connsiteX83-32869" fmla="*/ 2035574 w 3241295"/>
              <a:gd name="connsiteY83-32870" fmla="*/ 307863 h 3496775"/>
              <a:gd name="connsiteX84-32871" fmla="*/ 2047899 w 3241295"/>
              <a:gd name="connsiteY84-32872" fmla="*/ 174099 h 3496775"/>
              <a:gd name="connsiteX85-32873" fmla="*/ 2126456 w 3241295"/>
              <a:gd name="connsiteY85-32874" fmla="*/ 0 h 3496775"/>
              <a:gd name="connsiteX86-32875" fmla="*/ 1966650 w 3241295"/>
              <a:gd name="connsiteY86-32876" fmla="*/ 257318 h 3496775"/>
              <a:gd name="connsiteX87-32877" fmla="*/ 1936870 w 3241295"/>
              <a:gd name="connsiteY87-32878" fmla="*/ 32164 h 3496775"/>
              <a:gd name="connsiteX88-32879" fmla="*/ 1901275 w 3241295"/>
              <a:gd name="connsiteY88-32880" fmla="*/ 208756 h 3496775"/>
              <a:gd name="connsiteX89-32881" fmla="*/ 1931363 w 3241295"/>
              <a:gd name="connsiteY89-32882" fmla="*/ 367315 h 3496775"/>
              <a:gd name="connsiteX90-32883" fmla="*/ 1837294 w 3241295"/>
              <a:gd name="connsiteY90-32884" fmla="*/ 288733 h 3496775"/>
              <a:gd name="connsiteX91-32885" fmla="*/ 1776782 w 3241295"/>
              <a:gd name="connsiteY91-32886" fmla="*/ 138130 h 3496775"/>
              <a:gd name="connsiteX92-32887" fmla="*/ 1812524 w 3241295"/>
              <a:gd name="connsiteY92-32888" fmla="*/ 363351 h 3496775"/>
              <a:gd name="connsiteX93-32889" fmla="*/ 2358415 w 3241295"/>
              <a:gd name="connsiteY93-32890" fmla="*/ 907420 h 3496775"/>
              <a:gd name="connsiteX94-32891" fmla="*/ 2235543 w 3241295"/>
              <a:gd name="connsiteY94-32892" fmla="*/ 830779 h 3496775"/>
              <a:gd name="connsiteX95-32893" fmla="*/ 2065635 w 3241295"/>
              <a:gd name="connsiteY95-32894" fmla="*/ 746314 h 3496775"/>
              <a:gd name="connsiteX96-32895" fmla="*/ 2108531 w 3241295"/>
              <a:gd name="connsiteY96-32896" fmla="*/ 998194 h 3496775"/>
              <a:gd name="connsiteX97-32897" fmla="*/ 2259254 w 3241295"/>
              <a:gd name="connsiteY97-32898" fmla="*/ 1067227 h 3496775"/>
              <a:gd name="connsiteX98-32899" fmla="*/ 2285163 w 3241295"/>
              <a:gd name="connsiteY98-32900" fmla="*/ 1144483 h 3496775"/>
              <a:gd name="connsiteX99-32901" fmla="*/ 2187208 w 3241295"/>
              <a:gd name="connsiteY99-32902" fmla="*/ 1396872 h 3496775"/>
              <a:gd name="connsiteX100-32903" fmla="*/ 1962055 w 3241295"/>
              <a:gd name="connsiteY100-32904" fmla="*/ 1419847 h 3496775"/>
              <a:gd name="connsiteX101-32905" fmla="*/ 1658786 w 3241295"/>
              <a:gd name="connsiteY101-32906" fmla="*/ 1452012 h 3496775"/>
              <a:gd name="connsiteX102-32907" fmla="*/ 514638 w 3241295"/>
              <a:gd name="connsiteY102-32908" fmla="*/ 1433632 h 3496775"/>
              <a:gd name="connsiteX0-32909" fmla="*/ 514638 w 3241295"/>
              <a:gd name="connsiteY0-32910" fmla="*/ 1433632 h 3496775"/>
              <a:gd name="connsiteX1-32911" fmla="*/ 514638 w 3241295"/>
              <a:gd name="connsiteY1-32912" fmla="*/ 1433632 h 3496775"/>
              <a:gd name="connsiteX2-32913" fmla="*/ 202179 w 3241295"/>
              <a:gd name="connsiteY2-32914" fmla="*/ 1603646 h 3496775"/>
              <a:gd name="connsiteX3-32915" fmla="*/ 18380 w 3241295"/>
              <a:gd name="connsiteY3-32916" fmla="*/ 1787445 h 3496775"/>
              <a:gd name="connsiteX4-32917" fmla="*/ 0 w 3241295"/>
              <a:gd name="connsiteY4-32918" fmla="*/ 2063143 h 3496775"/>
              <a:gd name="connsiteX5-32919" fmla="*/ 151635 w 3241295"/>
              <a:gd name="connsiteY5-32920" fmla="*/ 1952864 h 3496775"/>
              <a:gd name="connsiteX6-32921" fmla="*/ 188394 w 3241295"/>
              <a:gd name="connsiteY6-32922" fmla="*/ 2003409 h 3496775"/>
              <a:gd name="connsiteX7-32923" fmla="*/ 202179 w 3241295"/>
              <a:gd name="connsiteY7-32924" fmla="*/ 1856369 h 3496775"/>
              <a:gd name="connsiteX8-32925" fmla="*/ 280294 w 3241295"/>
              <a:gd name="connsiteY8-32926" fmla="*/ 2269917 h 3496775"/>
              <a:gd name="connsiteX9-32927" fmla="*/ 36760 w 3241295"/>
              <a:gd name="connsiteY9-32928" fmla="*/ 2550211 h 3496775"/>
              <a:gd name="connsiteX10-32929" fmla="*/ 45950 w 3241295"/>
              <a:gd name="connsiteY10-32930" fmla="*/ 3363521 h 3496775"/>
              <a:gd name="connsiteX11-32931" fmla="*/ 105685 w 3241295"/>
              <a:gd name="connsiteY11-32932" fmla="*/ 3326761 h 3496775"/>
              <a:gd name="connsiteX12-32933" fmla="*/ 133255 w 3241295"/>
              <a:gd name="connsiteY12-32934" fmla="*/ 3469206 h 3496775"/>
              <a:gd name="connsiteX13-32935" fmla="*/ 298674 w 3241295"/>
              <a:gd name="connsiteY13-32936" fmla="*/ 3464611 h 3496775"/>
              <a:gd name="connsiteX14-32937" fmla="*/ 353813 w 3241295"/>
              <a:gd name="connsiteY14-32938" fmla="*/ 3427851 h 3496775"/>
              <a:gd name="connsiteX15-32939" fmla="*/ 174609 w 3241295"/>
              <a:gd name="connsiteY15-32940" fmla="*/ 3276217 h 3496775"/>
              <a:gd name="connsiteX16-32941" fmla="*/ 170014 w 3241295"/>
              <a:gd name="connsiteY16-32942" fmla="*/ 2720225 h 3496775"/>
              <a:gd name="connsiteX17-32943" fmla="*/ 390573 w 3241295"/>
              <a:gd name="connsiteY17-32944" fmla="*/ 2605350 h 3496775"/>
              <a:gd name="connsiteX18-32945" fmla="*/ 298674 w 3241295"/>
              <a:gd name="connsiteY18-32946" fmla="*/ 2734010 h 3496775"/>
              <a:gd name="connsiteX19-32947" fmla="*/ 680057 w 3241295"/>
              <a:gd name="connsiteY19-32948" fmla="*/ 3294597 h 3496775"/>
              <a:gd name="connsiteX20-32949" fmla="*/ 721411 w 3241295"/>
              <a:gd name="connsiteY20-32950" fmla="*/ 3262432 h 3496775"/>
              <a:gd name="connsiteX21-32951" fmla="*/ 735196 w 3241295"/>
              <a:gd name="connsiteY21-32952" fmla="*/ 3363521 h 3496775"/>
              <a:gd name="connsiteX22-32953" fmla="*/ 928185 w 3241295"/>
              <a:gd name="connsiteY22-32954" fmla="*/ 3363521 h 3496775"/>
              <a:gd name="connsiteX23-32955" fmla="*/ 974135 w 3241295"/>
              <a:gd name="connsiteY23-32956" fmla="*/ 3331356 h 3496775"/>
              <a:gd name="connsiteX24-32957" fmla="*/ 758171 w 3241295"/>
              <a:gd name="connsiteY24-32958" fmla="*/ 3193507 h 3496775"/>
              <a:gd name="connsiteX25-32959" fmla="*/ 510043 w 3241295"/>
              <a:gd name="connsiteY25-32960" fmla="*/ 2821314 h 3496775"/>
              <a:gd name="connsiteX26-32961" fmla="*/ 519233 w 3241295"/>
              <a:gd name="connsiteY26-32962" fmla="*/ 2738605 h 3496775"/>
              <a:gd name="connsiteX27-32963" fmla="*/ 914400 w 3241295"/>
              <a:gd name="connsiteY27-32964" fmla="*/ 2334247 h 3496775"/>
              <a:gd name="connsiteX28-32965" fmla="*/ 1709331 w 3241295"/>
              <a:gd name="connsiteY28-32966" fmla="*/ 2380197 h 3496775"/>
              <a:gd name="connsiteX29-32967" fmla="*/ 1585267 w 3241295"/>
              <a:gd name="connsiteY29-32968" fmla="*/ 3248647 h 3496775"/>
              <a:gd name="connsiteX30-32969" fmla="*/ 1622026 w 3241295"/>
              <a:gd name="connsiteY30-32970" fmla="*/ 3239457 h 3496775"/>
              <a:gd name="connsiteX31-32971" fmla="*/ 1617432 w 3241295"/>
              <a:gd name="connsiteY31-32972" fmla="*/ 3386496 h 3496775"/>
              <a:gd name="connsiteX32-32973" fmla="*/ 1824205 w 3241295"/>
              <a:gd name="connsiteY32-32974" fmla="*/ 3450826 h 3496775"/>
              <a:gd name="connsiteX33-32975" fmla="*/ 1856370 w 3241295"/>
              <a:gd name="connsiteY33-32976" fmla="*/ 3391091 h 3496775"/>
              <a:gd name="connsiteX34-32977" fmla="*/ 1718521 w 3241295"/>
              <a:gd name="connsiteY34-32978" fmla="*/ 3303786 h 3496775"/>
              <a:gd name="connsiteX35-32979" fmla="*/ 1746091 w 3241295"/>
              <a:gd name="connsiteY35-32980" fmla="*/ 2908619 h 3496775"/>
              <a:gd name="connsiteX36-32981" fmla="*/ 1870155 w 3241295"/>
              <a:gd name="connsiteY36-32982" fmla="*/ 2623730 h 3496775"/>
              <a:gd name="connsiteX37-32983" fmla="*/ 1975840 w 3241295"/>
              <a:gd name="connsiteY37-32984" fmla="*/ 2844289 h 3496775"/>
              <a:gd name="connsiteX38-32985" fmla="*/ 2058549 w 3241295"/>
              <a:gd name="connsiteY38-32986" fmla="*/ 3060253 h 3496775"/>
              <a:gd name="connsiteX39-32987" fmla="*/ 2104499 w 3241295"/>
              <a:gd name="connsiteY39-32988" fmla="*/ 3358926 h 3496775"/>
              <a:gd name="connsiteX40-32989" fmla="*/ 2141259 w 3241295"/>
              <a:gd name="connsiteY40-32990" fmla="*/ 3326761 h 3496775"/>
              <a:gd name="connsiteX41-32991" fmla="*/ 2168828 w 3241295"/>
              <a:gd name="connsiteY41-32992" fmla="*/ 3496775 h 3496775"/>
              <a:gd name="connsiteX42-32993" fmla="*/ 2325058 w 3241295"/>
              <a:gd name="connsiteY42-32994" fmla="*/ 3496775 h 3496775"/>
              <a:gd name="connsiteX43-32995" fmla="*/ 2380197 w 3241295"/>
              <a:gd name="connsiteY43-32996" fmla="*/ 3455421 h 3496775"/>
              <a:gd name="connsiteX44-32997" fmla="*/ 2219373 w 3241295"/>
              <a:gd name="connsiteY44-32998" fmla="*/ 3358926 h 3496775"/>
              <a:gd name="connsiteX45-32999" fmla="*/ 2145854 w 3241295"/>
              <a:gd name="connsiteY45-33000" fmla="*/ 3087823 h 3496775"/>
              <a:gd name="connsiteX46-33001" fmla="*/ 2072334 w 3241295"/>
              <a:gd name="connsiteY46-33002" fmla="*/ 2609945 h 3496775"/>
              <a:gd name="connsiteX47-33003" fmla="*/ 2072334 w 3241295"/>
              <a:gd name="connsiteY47-33004" fmla="*/ 2357222 h 3496775"/>
              <a:gd name="connsiteX48-33005" fmla="*/ 2348033 w 3241295"/>
              <a:gd name="connsiteY48-33006" fmla="*/ 2173423 h 3496775"/>
              <a:gd name="connsiteX49-33007" fmla="*/ 2609946 w 3241295"/>
              <a:gd name="connsiteY49-33008" fmla="*/ 1787445 h 3496775"/>
              <a:gd name="connsiteX50-33009" fmla="*/ 2651301 w 3241295"/>
              <a:gd name="connsiteY50-33010" fmla="*/ 1438227 h 3496775"/>
              <a:gd name="connsiteX51-33011" fmla="*/ 2798340 w 3241295"/>
              <a:gd name="connsiteY51-33012" fmla="*/ 1387682 h 3496775"/>
              <a:gd name="connsiteX52-33013" fmla="*/ 2779960 w 3241295"/>
              <a:gd name="connsiteY52-33014" fmla="*/ 1291187 h 3496775"/>
              <a:gd name="connsiteX53-33015" fmla="*/ 2770770 w 3241295"/>
              <a:gd name="connsiteY53-33016" fmla="*/ 1231453 h 3496775"/>
              <a:gd name="connsiteX54-33017" fmla="*/ 2775365 w 3241295"/>
              <a:gd name="connsiteY54-33018" fmla="*/ 1102793 h 3496775"/>
              <a:gd name="connsiteX55-33019" fmla="*/ 2853480 w 3241295"/>
              <a:gd name="connsiteY55-33020" fmla="*/ 1185503 h 3496775"/>
              <a:gd name="connsiteX56-33021" fmla="*/ 2807530 w 3241295"/>
              <a:gd name="connsiteY56-33022" fmla="*/ 1066034 h 3496775"/>
              <a:gd name="connsiteX57-33023" fmla="*/ 2835100 w 3241295"/>
              <a:gd name="connsiteY57-33024" fmla="*/ 1020084 h 3496775"/>
              <a:gd name="connsiteX58-33025" fmla="*/ 2986734 w 3241295"/>
              <a:gd name="connsiteY58-33026" fmla="*/ 771955 h 3496775"/>
              <a:gd name="connsiteX59-33027" fmla="*/ 2729415 w 3241295"/>
              <a:gd name="connsiteY59-33028" fmla="*/ 868450 h 3496775"/>
              <a:gd name="connsiteX60-33029" fmla="*/ 3074039 w 3241295"/>
              <a:gd name="connsiteY60-33030" fmla="*/ 496257 h 3496775"/>
              <a:gd name="connsiteX61-33031" fmla="*/ 3219323 w 3241295"/>
              <a:gd name="connsiteY61-33032" fmla="*/ 46231 h 3496775"/>
              <a:gd name="connsiteX62-33033" fmla="*/ 3119988 w 3241295"/>
              <a:gd name="connsiteY62-33034" fmla="*/ 328453 h 3496775"/>
              <a:gd name="connsiteX63-33035" fmla="*/ 3079371 w 3241295"/>
              <a:gd name="connsiteY63-33036" fmla="*/ 38232 h 3496775"/>
              <a:gd name="connsiteX64-33037" fmla="*/ 3059798 w 3241295"/>
              <a:gd name="connsiteY64-33038" fmla="*/ 388642 h 3496775"/>
              <a:gd name="connsiteX65-33039" fmla="*/ 2963023 w 3241295"/>
              <a:gd name="connsiteY65-33040" fmla="*/ 482754 h 3496775"/>
              <a:gd name="connsiteX66-33041" fmla="*/ 2822963 w 3241295"/>
              <a:gd name="connsiteY66-33042" fmla="*/ 60189 h 3496775"/>
              <a:gd name="connsiteX67-33043" fmla="*/ 2887119 w 3241295"/>
              <a:gd name="connsiteY67-33044" fmla="*/ 521161 h 3496775"/>
              <a:gd name="connsiteX68-33045" fmla="*/ 2715630 w 3241295"/>
              <a:gd name="connsiteY68-33046" fmla="*/ 730601 h 3496775"/>
              <a:gd name="connsiteX69-33047" fmla="*/ 2649828 w 3241295"/>
              <a:gd name="connsiteY69-33048" fmla="*/ 620884 h 3496775"/>
              <a:gd name="connsiteX70-33049" fmla="*/ 2633832 w 3241295"/>
              <a:gd name="connsiteY70-33050" fmla="*/ 446449 h 3496775"/>
              <a:gd name="connsiteX71-33051" fmla="*/ 2586971 w 3241295"/>
              <a:gd name="connsiteY71-33052" fmla="*/ 643296 h 3496775"/>
              <a:gd name="connsiteX72-33053" fmla="*/ 2650846 w 3241295"/>
              <a:gd name="connsiteY72-33054" fmla="*/ 771218 h 3496775"/>
              <a:gd name="connsiteX73-33055" fmla="*/ 2632922 w 3241295"/>
              <a:gd name="connsiteY73-33056" fmla="*/ 854946 h 3496775"/>
              <a:gd name="connsiteX74-33057" fmla="*/ 2481287 w 3241295"/>
              <a:gd name="connsiteY74-33058" fmla="*/ 854665 h 3496775"/>
              <a:gd name="connsiteX75-33059" fmla="*/ 2393982 w 3241295"/>
              <a:gd name="connsiteY75-33060" fmla="*/ 753575 h 3496775"/>
              <a:gd name="connsiteX76-33061" fmla="*/ 2447929 w 3241295"/>
              <a:gd name="connsiteY76-33062" fmla="*/ 605344 h 3496775"/>
              <a:gd name="connsiteX77-33063" fmla="*/ 2420079 w 3241295"/>
              <a:gd name="connsiteY77-33064" fmla="*/ 458586 h 3496775"/>
              <a:gd name="connsiteX78-33065" fmla="*/ 2330389 w 3241295"/>
              <a:gd name="connsiteY78-33066" fmla="*/ 702575 h 3496775"/>
              <a:gd name="connsiteX79-33067" fmla="*/ 2045501 w 3241295"/>
              <a:gd name="connsiteY79-33068" fmla="*/ 470160 h 3496775"/>
              <a:gd name="connsiteX80-33069" fmla="*/ 2079139 w 3241295"/>
              <a:gd name="connsiteY80-33070" fmla="*/ 379171 h 3496775"/>
              <a:gd name="connsiteX81-33071" fmla="*/ 2305379 w 3241295"/>
              <a:gd name="connsiteY81-33072" fmla="*/ 238764 h 3496775"/>
              <a:gd name="connsiteX82-33073" fmla="*/ 2167863 w 3241295"/>
              <a:gd name="connsiteY82-33074" fmla="*/ 296731 h 3496775"/>
              <a:gd name="connsiteX83-33075" fmla="*/ 2035574 w 3241295"/>
              <a:gd name="connsiteY83-33076" fmla="*/ 307863 h 3496775"/>
              <a:gd name="connsiteX84-33077" fmla="*/ 2047899 w 3241295"/>
              <a:gd name="connsiteY84-33078" fmla="*/ 174099 h 3496775"/>
              <a:gd name="connsiteX85-33079" fmla="*/ 2126456 w 3241295"/>
              <a:gd name="connsiteY85-33080" fmla="*/ 0 h 3496775"/>
              <a:gd name="connsiteX86-33081" fmla="*/ 1966650 w 3241295"/>
              <a:gd name="connsiteY86-33082" fmla="*/ 257318 h 3496775"/>
              <a:gd name="connsiteX87-33083" fmla="*/ 1936870 w 3241295"/>
              <a:gd name="connsiteY87-33084" fmla="*/ 32164 h 3496775"/>
              <a:gd name="connsiteX88-33085" fmla="*/ 1901275 w 3241295"/>
              <a:gd name="connsiteY88-33086" fmla="*/ 208756 h 3496775"/>
              <a:gd name="connsiteX89-33087" fmla="*/ 1931363 w 3241295"/>
              <a:gd name="connsiteY89-33088" fmla="*/ 367315 h 3496775"/>
              <a:gd name="connsiteX90-33089" fmla="*/ 1837294 w 3241295"/>
              <a:gd name="connsiteY90-33090" fmla="*/ 288733 h 3496775"/>
              <a:gd name="connsiteX91-33091" fmla="*/ 1776782 w 3241295"/>
              <a:gd name="connsiteY91-33092" fmla="*/ 138130 h 3496775"/>
              <a:gd name="connsiteX92-33093" fmla="*/ 1812524 w 3241295"/>
              <a:gd name="connsiteY92-33094" fmla="*/ 363351 h 3496775"/>
              <a:gd name="connsiteX93-33095" fmla="*/ 2358415 w 3241295"/>
              <a:gd name="connsiteY93-33096" fmla="*/ 907420 h 3496775"/>
              <a:gd name="connsiteX94-33097" fmla="*/ 2235543 w 3241295"/>
              <a:gd name="connsiteY94-33098" fmla="*/ 830779 h 3496775"/>
              <a:gd name="connsiteX95-33099" fmla="*/ 2065635 w 3241295"/>
              <a:gd name="connsiteY95-33100" fmla="*/ 746314 h 3496775"/>
              <a:gd name="connsiteX96-33101" fmla="*/ 2108531 w 3241295"/>
              <a:gd name="connsiteY96-33102" fmla="*/ 998194 h 3496775"/>
              <a:gd name="connsiteX97-33103" fmla="*/ 2259254 w 3241295"/>
              <a:gd name="connsiteY97-33104" fmla="*/ 1067227 h 3496775"/>
              <a:gd name="connsiteX98-33105" fmla="*/ 2285163 w 3241295"/>
              <a:gd name="connsiteY98-33106" fmla="*/ 1144483 h 3496775"/>
              <a:gd name="connsiteX99-33107" fmla="*/ 2187208 w 3241295"/>
              <a:gd name="connsiteY99-33108" fmla="*/ 1396872 h 3496775"/>
              <a:gd name="connsiteX100-33109" fmla="*/ 1962055 w 3241295"/>
              <a:gd name="connsiteY100-33110" fmla="*/ 1419847 h 3496775"/>
              <a:gd name="connsiteX101-33111" fmla="*/ 1658786 w 3241295"/>
              <a:gd name="connsiteY101-33112" fmla="*/ 1452012 h 3496775"/>
              <a:gd name="connsiteX102-33113" fmla="*/ 514638 w 3241295"/>
              <a:gd name="connsiteY102-33114" fmla="*/ 1433632 h 3496775"/>
              <a:gd name="connsiteX0-33115" fmla="*/ 514638 w 3241295"/>
              <a:gd name="connsiteY0-33116" fmla="*/ 1433632 h 3496775"/>
              <a:gd name="connsiteX1-33117" fmla="*/ 514638 w 3241295"/>
              <a:gd name="connsiteY1-33118" fmla="*/ 1433632 h 3496775"/>
              <a:gd name="connsiteX2-33119" fmla="*/ 202179 w 3241295"/>
              <a:gd name="connsiteY2-33120" fmla="*/ 1603646 h 3496775"/>
              <a:gd name="connsiteX3-33121" fmla="*/ 18380 w 3241295"/>
              <a:gd name="connsiteY3-33122" fmla="*/ 1787445 h 3496775"/>
              <a:gd name="connsiteX4-33123" fmla="*/ 0 w 3241295"/>
              <a:gd name="connsiteY4-33124" fmla="*/ 2063143 h 3496775"/>
              <a:gd name="connsiteX5-33125" fmla="*/ 151635 w 3241295"/>
              <a:gd name="connsiteY5-33126" fmla="*/ 1952864 h 3496775"/>
              <a:gd name="connsiteX6-33127" fmla="*/ 188394 w 3241295"/>
              <a:gd name="connsiteY6-33128" fmla="*/ 2003409 h 3496775"/>
              <a:gd name="connsiteX7-33129" fmla="*/ 202179 w 3241295"/>
              <a:gd name="connsiteY7-33130" fmla="*/ 1856369 h 3496775"/>
              <a:gd name="connsiteX8-33131" fmla="*/ 280294 w 3241295"/>
              <a:gd name="connsiteY8-33132" fmla="*/ 2269917 h 3496775"/>
              <a:gd name="connsiteX9-33133" fmla="*/ 36760 w 3241295"/>
              <a:gd name="connsiteY9-33134" fmla="*/ 2550211 h 3496775"/>
              <a:gd name="connsiteX10-33135" fmla="*/ 45950 w 3241295"/>
              <a:gd name="connsiteY10-33136" fmla="*/ 3363521 h 3496775"/>
              <a:gd name="connsiteX11-33137" fmla="*/ 105685 w 3241295"/>
              <a:gd name="connsiteY11-33138" fmla="*/ 3326761 h 3496775"/>
              <a:gd name="connsiteX12-33139" fmla="*/ 133255 w 3241295"/>
              <a:gd name="connsiteY12-33140" fmla="*/ 3469206 h 3496775"/>
              <a:gd name="connsiteX13-33141" fmla="*/ 298674 w 3241295"/>
              <a:gd name="connsiteY13-33142" fmla="*/ 3464611 h 3496775"/>
              <a:gd name="connsiteX14-33143" fmla="*/ 353813 w 3241295"/>
              <a:gd name="connsiteY14-33144" fmla="*/ 3427851 h 3496775"/>
              <a:gd name="connsiteX15-33145" fmla="*/ 174609 w 3241295"/>
              <a:gd name="connsiteY15-33146" fmla="*/ 3276217 h 3496775"/>
              <a:gd name="connsiteX16-33147" fmla="*/ 170014 w 3241295"/>
              <a:gd name="connsiteY16-33148" fmla="*/ 2720225 h 3496775"/>
              <a:gd name="connsiteX17-33149" fmla="*/ 390573 w 3241295"/>
              <a:gd name="connsiteY17-33150" fmla="*/ 2605350 h 3496775"/>
              <a:gd name="connsiteX18-33151" fmla="*/ 298674 w 3241295"/>
              <a:gd name="connsiteY18-33152" fmla="*/ 2734010 h 3496775"/>
              <a:gd name="connsiteX19-33153" fmla="*/ 680057 w 3241295"/>
              <a:gd name="connsiteY19-33154" fmla="*/ 3294597 h 3496775"/>
              <a:gd name="connsiteX20-33155" fmla="*/ 721411 w 3241295"/>
              <a:gd name="connsiteY20-33156" fmla="*/ 3262432 h 3496775"/>
              <a:gd name="connsiteX21-33157" fmla="*/ 735196 w 3241295"/>
              <a:gd name="connsiteY21-33158" fmla="*/ 3363521 h 3496775"/>
              <a:gd name="connsiteX22-33159" fmla="*/ 928185 w 3241295"/>
              <a:gd name="connsiteY22-33160" fmla="*/ 3363521 h 3496775"/>
              <a:gd name="connsiteX23-33161" fmla="*/ 974135 w 3241295"/>
              <a:gd name="connsiteY23-33162" fmla="*/ 3331356 h 3496775"/>
              <a:gd name="connsiteX24-33163" fmla="*/ 758171 w 3241295"/>
              <a:gd name="connsiteY24-33164" fmla="*/ 3193507 h 3496775"/>
              <a:gd name="connsiteX25-33165" fmla="*/ 510043 w 3241295"/>
              <a:gd name="connsiteY25-33166" fmla="*/ 2821314 h 3496775"/>
              <a:gd name="connsiteX26-33167" fmla="*/ 519233 w 3241295"/>
              <a:gd name="connsiteY26-33168" fmla="*/ 2738605 h 3496775"/>
              <a:gd name="connsiteX27-33169" fmla="*/ 914400 w 3241295"/>
              <a:gd name="connsiteY27-33170" fmla="*/ 2334247 h 3496775"/>
              <a:gd name="connsiteX28-33171" fmla="*/ 1709331 w 3241295"/>
              <a:gd name="connsiteY28-33172" fmla="*/ 2380197 h 3496775"/>
              <a:gd name="connsiteX29-33173" fmla="*/ 1585267 w 3241295"/>
              <a:gd name="connsiteY29-33174" fmla="*/ 3248647 h 3496775"/>
              <a:gd name="connsiteX30-33175" fmla="*/ 1622026 w 3241295"/>
              <a:gd name="connsiteY30-33176" fmla="*/ 3239457 h 3496775"/>
              <a:gd name="connsiteX31-33177" fmla="*/ 1617432 w 3241295"/>
              <a:gd name="connsiteY31-33178" fmla="*/ 3386496 h 3496775"/>
              <a:gd name="connsiteX32-33179" fmla="*/ 1824205 w 3241295"/>
              <a:gd name="connsiteY32-33180" fmla="*/ 3450826 h 3496775"/>
              <a:gd name="connsiteX33-33181" fmla="*/ 1856370 w 3241295"/>
              <a:gd name="connsiteY33-33182" fmla="*/ 3391091 h 3496775"/>
              <a:gd name="connsiteX34-33183" fmla="*/ 1718521 w 3241295"/>
              <a:gd name="connsiteY34-33184" fmla="*/ 3303786 h 3496775"/>
              <a:gd name="connsiteX35-33185" fmla="*/ 1746091 w 3241295"/>
              <a:gd name="connsiteY35-33186" fmla="*/ 2908619 h 3496775"/>
              <a:gd name="connsiteX36-33187" fmla="*/ 1870155 w 3241295"/>
              <a:gd name="connsiteY36-33188" fmla="*/ 2623730 h 3496775"/>
              <a:gd name="connsiteX37-33189" fmla="*/ 1975840 w 3241295"/>
              <a:gd name="connsiteY37-33190" fmla="*/ 2844289 h 3496775"/>
              <a:gd name="connsiteX38-33191" fmla="*/ 2058549 w 3241295"/>
              <a:gd name="connsiteY38-33192" fmla="*/ 3060253 h 3496775"/>
              <a:gd name="connsiteX39-33193" fmla="*/ 2104499 w 3241295"/>
              <a:gd name="connsiteY39-33194" fmla="*/ 3358926 h 3496775"/>
              <a:gd name="connsiteX40-33195" fmla="*/ 2141259 w 3241295"/>
              <a:gd name="connsiteY40-33196" fmla="*/ 3326761 h 3496775"/>
              <a:gd name="connsiteX41-33197" fmla="*/ 2168828 w 3241295"/>
              <a:gd name="connsiteY41-33198" fmla="*/ 3496775 h 3496775"/>
              <a:gd name="connsiteX42-33199" fmla="*/ 2325058 w 3241295"/>
              <a:gd name="connsiteY42-33200" fmla="*/ 3496775 h 3496775"/>
              <a:gd name="connsiteX43-33201" fmla="*/ 2380197 w 3241295"/>
              <a:gd name="connsiteY43-33202" fmla="*/ 3455421 h 3496775"/>
              <a:gd name="connsiteX44-33203" fmla="*/ 2219373 w 3241295"/>
              <a:gd name="connsiteY44-33204" fmla="*/ 3358926 h 3496775"/>
              <a:gd name="connsiteX45-33205" fmla="*/ 2145854 w 3241295"/>
              <a:gd name="connsiteY45-33206" fmla="*/ 3087823 h 3496775"/>
              <a:gd name="connsiteX46-33207" fmla="*/ 2072334 w 3241295"/>
              <a:gd name="connsiteY46-33208" fmla="*/ 2609945 h 3496775"/>
              <a:gd name="connsiteX47-33209" fmla="*/ 2072334 w 3241295"/>
              <a:gd name="connsiteY47-33210" fmla="*/ 2357222 h 3496775"/>
              <a:gd name="connsiteX48-33211" fmla="*/ 2348033 w 3241295"/>
              <a:gd name="connsiteY48-33212" fmla="*/ 2173423 h 3496775"/>
              <a:gd name="connsiteX49-33213" fmla="*/ 2609946 w 3241295"/>
              <a:gd name="connsiteY49-33214" fmla="*/ 1787445 h 3496775"/>
              <a:gd name="connsiteX50-33215" fmla="*/ 2651301 w 3241295"/>
              <a:gd name="connsiteY50-33216" fmla="*/ 1438227 h 3496775"/>
              <a:gd name="connsiteX51-33217" fmla="*/ 2798340 w 3241295"/>
              <a:gd name="connsiteY51-33218" fmla="*/ 1387682 h 3496775"/>
              <a:gd name="connsiteX52-33219" fmla="*/ 2779960 w 3241295"/>
              <a:gd name="connsiteY52-33220" fmla="*/ 1291187 h 3496775"/>
              <a:gd name="connsiteX53-33221" fmla="*/ 2770770 w 3241295"/>
              <a:gd name="connsiteY53-33222" fmla="*/ 1231453 h 3496775"/>
              <a:gd name="connsiteX54-33223" fmla="*/ 2775365 w 3241295"/>
              <a:gd name="connsiteY54-33224" fmla="*/ 1102793 h 3496775"/>
              <a:gd name="connsiteX55-33225" fmla="*/ 2853480 w 3241295"/>
              <a:gd name="connsiteY55-33226" fmla="*/ 1185503 h 3496775"/>
              <a:gd name="connsiteX56-33227" fmla="*/ 2807530 w 3241295"/>
              <a:gd name="connsiteY56-33228" fmla="*/ 1066034 h 3496775"/>
              <a:gd name="connsiteX57-33229" fmla="*/ 2835100 w 3241295"/>
              <a:gd name="connsiteY57-33230" fmla="*/ 1020084 h 3496775"/>
              <a:gd name="connsiteX58-33231" fmla="*/ 2986734 w 3241295"/>
              <a:gd name="connsiteY58-33232" fmla="*/ 771955 h 3496775"/>
              <a:gd name="connsiteX59-33233" fmla="*/ 2729415 w 3241295"/>
              <a:gd name="connsiteY59-33234" fmla="*/ 868450 h 3496775"/>
              <a:gd name="connsiteX60-33235" fmla="*/ 3074039 w 3241295"/>
              <a:gd name="connsiteY60-33236" fmla="*/ 496257 h 3496775"/>
              <a:gd name="connsiteX61-33237" fmla="*/ 3219323 w 3241295"/>
              <a:gd name="connsiteY61-33238" fmla="*/ 46231 h 3496775"/>
              <a:gd name="connsiteX62-33239" fmla="*/ 3119988 w 3241295"/>
              <a:gd name="connsiteY62-33240" fmla="*/ 328453 h 3496775"/>
              <a:gd name="connsiteX63-33241" fmla="*/ 3079371 w 3241295"/>
              <a:gd name="connsiteY63-33242" fmla="*/ 38232 h 3496775"/>
              <a:gd name="connsiteX64-33243" fmla="*/ 3059798 w 3241295"/>
              <a:gd name="connsiteY64-33244" fmla="*/ 388642 h 3496775"/>
              <a:gd name="connsiteX65-33245" fmla="*/ 2963023 w 3241295"/>
              <a:gd name="connsiteY65-33246" fmla="*/ 482754 h 3496775"/>
              <a:gd name="connsiteX66-33247" fmla="*/ 2822963 w 3241295"/>
              <a:gd name="connsiteY66-33248" fmla="*/ 60189 h 3496775"/>
              <a:gd name="connsiteX67-33249" fmla="*/ 2887119 w 3241295"/>
              <a:gd name="connsiteY67-33250" fmla="*/ 521161 h 3496775"/>
              <a:gd name="connsiteX68-33251" fmla="*/ 2715630 w 3241295"/>
              <a:gd name="connsiteY68-33252" fmla="*/ 730601 h 3496775"/>
              <a:gd name="connsiteX69-33253" fmla="*/ 2649828 w 3241295"/>
              <a:gd name="connsiteY69-33254" fmla="*/ 620884 h 3496775"/>
              <a:gd name="connsiteX70-33255" fmla="*/ 2633832 w 3241295"/>
              <a:gd name="connsiteY70-33256" fmla="*/ 446449 h 3496775"/>
              <a:gd name="connsiteX71-33257" fmla="*/ 2586971 w 3241295"/>
              <a:gd name="connsiteY71-33258" fmla="*/ 643296 h 3496775"/>
              <a:gd name="connsiteX72-33259" fmla="*/ 2650846 w 3241295"/>
              <a:gd name="connsiteY72-33260" fmla="*/ 771218 h 3496775"/>
              <a:gd name="connsiteX73-33261" fmla="*/ 2632922 w 3241295"/>
              <a:gd name="connsiteY73-33262" fmla="*/ 854946 h 3496775"/>
              <a:gd name="connsiteX74-33263" fmla="*/ 2481287 w 3241295"/>
              <a:gd name="connsiteY74-33264" fmla="*/ 854665 h 3496775"/>
              <a:gd name="connsiteX75-33265" fmla="*/ 2393982 w 3241295"/>
              <a:gd name="connsiteY75-33266" fmla="*/ 753575 h 3496775"/>
              <a:gd name="connsiteX76-33267" fmla="*/ 2447929 w 3241295"/>
              <a:gd name="connsiteY76-33268" fmla="*/ 605344 h 3496775"/>
              <a:gd name="connsiteX77-33269" fmla="*/ 2420079 w 3241295"/>
              <a:gd name="connsiteY77-33270" fmla="*/ 458586 h 3496775"/>
              <a:gd name="connsiteX78-33271" fmla="*/ 2330389 w 3241295"/>
              <a:gd name="connsiteY78-33272" fmla="*/ 702575 h 3496775"/>
              <a:gd name="connsiteX79-33273" fmla="*/ 2045501 w 3241295"/>
              <a:gd name="connsiteY79-33274" fmla="*/ 470160 h 3496775"/>
              <a:gd name="connsiteX80-33275" fmla="*/ 2079139 w 3241295"/>
              <a:gd name="connsiteY80-33276" fmla="*/ 379171 h 3496775"/>
              <a:gd name="connsiteX81-33277" fmla="*/ 2305379 w 3241295"/>
              <a:gd name="connsiteY81-33278" fmla="*/ 238764 h 3496775"/>
              <a:gd name="connsiteX82-33279" fmla="*/ 2167863 w 3241295"/>
              <a:gd name="connsiteY82-33280" fmla="*/ 296731 h 3496775"/>
              <a:gd name="connsiteX83-33281" fmla="*/ 2035574 w 3241295"/>
              <a:gd name="connsiteY83-33282" fmla="*/ 307863 h 3496775"/>
              <a:gd name="connsiteX84-33283" fmla="*/ 2047899 w 3241295"/>
              <a:gd name="connsiteY84-33284" fmla="*/ 174099 h 3496775"/>
              <a:gd name="connsiteX85-33285" fmla="*/ 2126456 w 3241295"/>
              <a:gd name="connsiteY85-33286" fmla="*/ 0 h 3496775"/>
              <a:gd name="connsiteX86-33287" fmla="*/ 1966650 w 3241295"/>
              <a:gd name="connsiteY86-33288" fmla="*/ 257318 h 3496775"/>
              <a:gd name="connsiteX87-33289" fmla="*/ 1936870 w 3241295"/>
              <a:gd name="connsiteY87-33290" fmla="*/ 32164 h 3496775"/>
              <a:gd name="connsiteX88-33291" fmla="*/ 1901275 w 3241295"/>
              <a:gd name="connsiteY88-33292" fmla="*/ 208756 h 3496775"/>
              <a:gd name="connsiteX89-33293" fmla="*/ 1931363 w 3241295"/>
              <a:gd name="connsiteY89-33294" fmla="*/ 367315 h 3496775"/>
              <a:gd name="connsiteX90-33295" fmla="*/ 1837294 w 3241295"/>
              <a:gd name="connsiteY90-33296" fmla="*/ 288733 h 3496775"/>
              <a:gd name="connsiteX91-33297" fmla="*/ 1776782 w 3241295"/>
              <a:gd name="connsiteY91-33298" fmla="*/ 138130 h 3496775"/>
              <a:gd name="connsiteX92-33299" fmla="*/ 1812524 w 3241295"/>
              <a:gd name="connsiteY92-33300" fmla="*/ 363351 h 3496775"/>
              <a:gd name="connsiteX93-33301" fmla="*/ 2358415 w 3241295"/>
              <a:gd name="connsiteY93-33302" fmla="*/ 907420 h 3496775"/>
              <a:gd name="connsiteX94-33303" fmla="*/ 2235543 w 3241295"/>
              <a:gd name="connsiteY94-33304" fmla="*/ 830779 h 3496775"/>
              <a:gd name="connsiteX95-33305" fmla="*/ 2065635 w 3241295"/>
              <a:gd name="connsiteY95-33306" fmla="*/ 746314 h 3496775"/>
              <a:gd name="connsiteX96-33307" fmla="*/ 2108531 w 3241295"/>
              <a:gd name="connsiteY96-33308" fmla="*/ 998194 h 3496775"/>
              <a:gd name="connsiteX97-33309" fmla="*/ 2259254 w 3241295"/>
              <a:gd name="connsiteY97-33310" fmla="*/ 1067227 h 3496775"/>
              <a:gd name="connsiteX98-33311" fmla="*/ 2285163 w 3241295"/>
              <a:gd name="connsiteY98-33312" fmla="*/ 1144483 h 3496775"/>
              <a:gd name="connsiteX99-33313" fmla="*/ 2187208 w 3241295"/>
              <a:gd name="connsiteY99-33314" fmla="*/ 1396872 h 3496775"/>
              <a:gd name="connsiteX100-33315" fmla="*/ 1962055 w 3241295"/>
              <a:gd name="connsiteY100-33316" fmla="*/ 1419847 h 3496775"/>
              <a:gd name="connsiteX101-33317" fmla="*/ 1658786 w 3241295"/>
              <a:gd name="connsiteY101-33318" fmla="*/ 1452012 h 3496775"/>
              <a:gd name="connsiteX102-33319" fmla="*/ 514638 w 3241295"/>
              <a:gd name="connsiteY102-33320" fmla="*/ 1433632 h 3496775"/>
              <a:gd name="connsiteX0-33321" fmla="*/ 514638 w 3241295"/>
              <a:gd name="connsiteY0-33322" fmla="*/ 1433632 h 3496775"/>
              <a:gd name="connsiteX1-33323" fmla="*/ 514638 w 3241295"/>
              <a:gd name="connsiteY1-33324" fmla="*/ 1433632 h 3496775"/>
              <a:gd name="connsiteX2-33325" fmla="*/ 202179 w 3241295"/>
              <a:gd name="connsiteY2-33326" fmla="*/ 1603646 h 3496775"/>
              <a:gd name="connsiteX3-33327" fmla="*/ 18380 w 3241295"/>
              <a:gd name="connsiteY3-33328" fmla="*/ 1787445 h 3496775"/>
              <a:gd name="connsiteX4-33329" fmla="*/ 0 w 3241295"/>
              <a:gd name="connsiteY4-33330" fmla="*/ 2063143 h 3496775"/>
              <a:gd name="connsiteX5-33331" fmla="*/ 151635 w 3241295"/>
              <a:gd name="connsiteY5-33332" fmla="*/ 1952864 h 3496775"/>
              <a:gd name="connsiteX6-33333" fmla="*/ 188394 w 3241295"/>
              <a:gd name="connsiteY6-33334" fmla="*/ 2003409 h 3496775"/>
              <a:gd name="connsiteX7-33335" fmla="*/ 202179 w 3241295"/>
              <a:gd name="connsiteY7-33336" fmla="*/ 1856369 h 3496775"/>
              <a:gd name="connsiteX8-33337" fmla="*/ 280294 w 3241295"/>
              <a:gd name="connsiteY8-33338" fmla="*/ 2269917 h 3496775"/>
              <a:gd name="connsiteX9-33339" fmla="*/ 36760 w 3241295"/>
              <a:gd name="connsiteY9-33340" fmla="*/ 2550211 h 3496775"/>
              <a:gd name="connsiteX10-33341" fmla="*/ 45950 w 3241295"/>
              <a:gd name="connsiteY10-33342" fmla="*/ 3363521 h 3496775"/>
              <a:gd name="connsiteX11-33343" fmla="*/ 105685 w 3241295"/>
              <a:gd name="connsiteY11-33344" fmla="*/ 3326761 h 3496775"/>
              <a:gd name="connsiteX12-33345" fmla="*/ 133255 w 3241295"/>
              <a:gd name="connsiteY12-33346" fmla="*/ 3469206 h 3496775"/>
              <a:gd name="connsiteX13-33347" fmla="*/ 298674 w 3241295"/>
              <a:gd name="connsiteY13-33348" fmla="*/ 3464611 h 3496775"/>
              <a:gd name="connsiteX14-33349" fmla="*/ 353813 w 3241295"/>
              <a:gd name="connsiteY14-33350" fmla="*/ 3427851 h 3496775"/>
              <a:gd name="connsiteX15-33351" fmla="*/ 174609 w 3241295"/>
              <a:gd name="connsiteY15-33352" fmla="*/ 3276217 h 3496775"/>
              <a:gd name="connsiteX16-33353" fmla="*/ 170014 w 3241295"/>
              <a:gd name="connsiteY16-33354" fmla="*/ 2720225 h 3496775"/>
              <a:gd name="connsiteX17-33355" fmla="*/ 390573 w 3241295"/>
              <a:gd name="connsiteY17-33356" fmla="*/ 2605350 h 3496775"/>
              <a:gd name="connsiteX18-33357" fmla="*/ 298674 w 3241295"/>
              <a:gd name="connsiteY18-33358" fmla="*/ 2734010 h 3496775"/>
              <a:gd name="connsiteX19-33359" fmla="*/ 680057 w 3241295"/>
              <a:gd name="connsiteY19-33360" fmla="*/ 3294597 h 3496775"/>
              <a:gd name="connsiteX20-33361" fmla="*/ 721411 w 3241295"/>
              <a:gd name="connsiteY20-33362" fmla="*/ 3262432 h 3496775"/>
              <a:gd name="connsiteX21-33363" fmla="*/ 735196 w 3241295"/>
              <a:gd name="connsiteY21-33364" fmla="*/ 3363521 h 3496775"/>
              <a:gd name="connsiteX22-33365" fmla="*/ 928185 w 3241295"/>
              <a:gd name="connsiteY22-33366" fmla="*/ 3363521 h 3496775"/>
              <a:gd name="connsiteX23-33367" fmla="*/ 974135 w 3241295"/>
              <a:gd name="connsiteY23-33368" fmla="*/ 3331356 h 3496775"/>
              <a:gd name="connsiteX24-33369" fmla="*/ 758171 w 3241295"/>
              <a:gd name="connsiteY24-33370" fmla="*/ 3193507 h 3496775"/>
              <a:gd name="connsiteX25-33371" fmla="*/ 510043 w 3241295"/>
              <a:gd name="connsiteY25-33372" fmla="*/ 2821314 h 3496775"/>
              <a:gd name="connsiteX26-33373" fmla="*/ 519233 w 3241295"/>
              <a:gd name="connsiteY26-33374" fmla="*/ 2738605 h 3496775"/>
              <a:gd name="connsiteX27-33375" fmla="*/ 914400 w 3241295"/>
              <a:gd name="connsiteY27-33376" fmla="*/ 2334247 h 3496775"/>
              <a:gd name="connsiteX28-33377" fmla="*/ 1709331 w 3241295"/>
              <a:gd name="connsiteY28-33378" fmla="*/ 2380197 h 3496775"/>
              <a:gd name="connsiteX29-33379" fmla="*/ 1585267 w 3241295"/>
              <a:gd name="connsiteY29-33380" fmla="*/ 3248647 h 3496775"/>
              <a:gd name="connsiteX30-33381" fmla="*/ 1622026 w 3241295"/>
              <a:gd name="connsiteY30-33382" fmla="*/ 3239457 h 3496775"/>
              <a:gd name="connsiteX31-33383" fmla="*/ 1617432 w 3241295"/>
              <a:gd name="connsiteY31-33384" fmla="*/ 3386496 h 3496775"/>
              <a:gd name="connsiteX32-33385" fmla="*/ 1824205 w 3241295"/>
              <a:gd name="connsiteY32-33386" fmla="*/ 3450826 h 3496775"/>
              <a:gd name="connsiteX33-33387" fmla="*/ 1856370 w 3241295"/>
              <a:gd name="connsiteY33-33388" fmla="*/ 3391091 h 3496775"/>
              <a:gd name="connsiteX34-33389" fmla="*/ 1718521 w 3241295"/>
              <a:gd name="connsiteY34-33390" fmla="*/ 3303786 h 3496775"/>
              <a:gd name="connsiteX35-33391" fmla="*/ 1746091 w 3241295"/>
              <a:gd name="connsiteY35-33392" fmla="*/ 2908619 h 3496775"/>
              <a:gd name="connsiteX36-33393" fmla="*/ 1870155 w 3241295"/>
              <a:gd name="connsiteY36-33394" fmla="*/ 2623730 h 3496775"/>
              <a:gd name="connsiteX37-33395" fmla="*/ 1975840 w 3241295"/>
              <a:gd name="connsiteY37-33396" fmla="*/ 2844289 h 3496775"/>
              <a:gd name="connsiteX38-33397" fmla="*/ 2058549 w 3241295"/>
              <a:gd name="connsiteY38-33398" fmla="*/ 3060253 h 3496775"/>
              <a:gd name="connsiteX39-33399" fmla="*/ 2104499 w 3241295"/>
              <a:gd name="connsiteY39-33400" fmla="*/ 3358926 h 3496775"/>
              <a:gd name="connsiteX40-33401" fmla="*/ 2141259 w 3241295"/>
              <a:gd name="connsiteY40-33402" fmla="*/ 3326761 h 3496775"/>
              <a:gd name="connsiteX41-33403" fmla="*/ 2168828 w 3241295"/>
              <a:gd name="connsiteY41-33404" fmla="*/ 3496775 h 3496775"/>
              <a:gd name="connsiteX42-33405" fmla="*/ 2325058 w 3241295"/>
              <a:gd name="connsiteY42-33406" fmla="*/ 3496775 h 3496775"/>
              <a:gd name="connsiteX43-33407" fmla="*/ 2380197 w 3241295"/>
              <a:gd name="connsiteY43-33408" fmla="*/ 3455421 h 3496775"/>
              <a:gd name="connsiteX44-33409" fmla="*/ 2219373 w 3241295"/>
              <a:gd name="connsiteY44-33410" fmla="*/ 3358926 h 3496775"/>
              <a:gd name="connsiteX45-33411" fmla="*/ 2145854 w 3241295"/>
              <a:gd name="connsiteY45-33412" fmla="*/ 3087823 h 3496775"/>
              <a:gd name="connsiteX46-33413" fmla="*/ 2072334 w 3241295"/>
              <a:gd name="connsiteY46-33414" fmla="*/ 2609945 h 3496775"/>
              <a:gd name="connsiteX47-33415" fmla="*/ 2072334 w 3241295"/>
              <a:gd name="connsiteY47-33416" fmla="*/ 2357222 h 3496775"/>
              <a:gd name="connsiteX48-33417" fmla="*/ 2348033 w 3241295"/>
              <a:gd name="connsiteY48-33418" fmla="*/ 2173423 h 3496775"/>
              <a:gd name="connsiteX49-33419" fmla="*/ 2609946 w 3241295"/>
              <a:gd name="connsiteY49-33420" fmla="*/ 1787445 h 3496775"/>
              <a:gd name="connsiteX50-33421" fmla="*/ 2651301 w 3241295"/>
              <a:gd name="connsiteY50-33422" fmla="*/ 1438227 h 3496775"/>
              <a:gd name="connsiteX51-33423" fmla="*/ 2798340 w 3241295"/>
              <a:gd name="connsiteY51-33424" fmla="*/ 1387682 h 3496775"/>
              <a:gd name="connsiteX52-33425" fmla="*/ 2779960 w 3241295"/>
              <a:gd name="connsiteY52-33426" fmla="*/ 1291187 h 3496775"/>
              <a:gd name="connsiteX53-33427" fmla="*/ 2770770 w 3241295"/>
              <a:gd name="connsiteY53-33428" fmla="*/ 1231453 h 3496775"/>
              <a:gd name="connsiteX54-33429" fmla="*/ 2775365 w 3241295"/>
              <a:gd name="connsiteY54-33430" fmla="*/ 1102793 h 3496775"/>
              <a:gd name="connsiteX55-33431" fmla="*/ 2853480 w 3241295"/>
              <a:gd name="connsiteY55-33432" fmla="*/ 1185503 h 3496775"/>
              <a:gd name="connsiteX56-33433" fmla="*/ 2807530 w 3241295"/>
              <a:gd name="connsiteY56-33434" fmla="*/ 1066034 h 3496775"/>
              <a:gd name="connsiteX57-33435" fmla="*/ 2835100 w 3241295"/>
              <a:gd name="connsiteY57-33436" fmla="*/ 1020084 h 3496775"/>
              <a:gd name="connsiteX58-33437" fmla="*/ 2986734 w 3241295"/>
              <a:gd name="connsiteY58-33438" fmla="*/ 771955 h 3496775"/>
              <a:gd name="connsiteX59-33439" fmla="*/ 2729415 w 3241295"/>
              <a:gd name="connsiteY59-33440" fmla="*/ 868450 h 3496775"/>
              <a:gd name="connsiteX60-33441" fmla="*/ 3074039 w 3241295"/>
              <a:gd name="connsiteY60-33442" fmla="*/ 496257 h 3496775"/>
              <a:gd name="connsiteX61-33443" fmla="*/ 3219323 w 3241295"/>
              <a:gd name="connsiteY61-33444" fmla="*/ 46231 h 3496775"/>
              <a:gd name="connsiteX62-33445" fmla="*/ 3119988 w 3241295"/>
              <a:gd name="connsiteY62-33446" fmla="*/ 328453 h 3496775"/>
              <a:gd name="connsiteX63-33447" fmla="*/ 3079371 w 3241295"/>
              <a:gd name="connsiteY63-33448" fmla="*/ 38232 h 3496775"/>
              <a:gd name="connsiteX64-33449" fmla="*/ 3059798 w 3241295"/>
              <a:gd name="connsiteY64-33450" fmla="*/ 388642 h 3496775"/>
              <a:gd name="connsiteX65-33451" fmla="*/ 2963023 w 3241295"/>
              <a:gd name="connsiteY65-33452" fmla="*/ 482754 h 3496775"/>
              <a:gd name="connsiteX66-33453" fmla="*/ 2822963 w 3241295"/>
              <a:gd name="connsiteY66-33454" fmla="*/ 60189 h 3496775"/>
              <a:gd name="connsiteX67-33455" fmla="*/ 2887119 w 3241295"/>
              <a:gd name="connsiteY67-33456" fmla="*/ 521161 h 3496775"/>
              <a:gd name="connsiteX68-33457" fmla="*/ 2715630 w 3241295"/>
              <a:gd name="connsiteY68-33458" fmla="*/ 730601 h 3496775"/>
              <a:gd name="connsiteX69-33459" fmla="*/ 2649828 w 3241295"/>
              <a:gd name="connsiteY69-33460" fmla="*/ 620884 h 3496775"/>
              <a:gd name="connsiteX70-33461" fmla="*/ 2633832 w 3241295"/>
              <a:gd name="connsiteY70-33462" fmla="*/ 446449 h 3496775"/>
              <a:gd name="connsiteX71-33463" fmla="*/ 2586971 w 3241295"/>
              <a:gd name="connsiteY71-33464" fmla="*/ 643296 h 3496775"/>
              <a:gd name="connsiteX72-33465" fmla="*/ 2650846 w 3241295"/>
              <a:gd name="connsiteY72-33466" fmla="*/ 771218 h 3496775"/>
              <a:gd name="connsiteX73-33467" fmla="*/ 2632922 w 3241295"/>
              <a:gd name="connsiteY73-33468" fmla="*/ 854946 h 3496775"/>
              <a:gd name="connsiteX74-33469" fmla="*/ 2481287 w 3241295"/>
              <a:gd name="connsiteY74-33470" fmla="*/ 854665 h 3496775"/>
              <a:gd name="connsiteX75-33471" fmla="*/ 2393982 w 3241295"/>
              <a:gd name="connsiteY75-33472" fmla="*/ 753575 h 3496775"/>
              <a:gd name="connsiteX76-33473" fmla="*/ 2447929 w 3241295"/>
              <a:gd name="connsiteY76-33474" fmla="*/ 605344 h 3496775"/>
              <a:gd name="connsiteX77-33475" fmla="*/ 2420079 w 3241295"/>
              <a:gd name="connsiteY77-33476" fmla="*/ 458586 h 3496775"/>
              <a:gd name="connsiteX78-33477" fmla="*/ 2330389 w 3241295"/>
              <a:gd name="connsiteY78-33478" fmla="*/ 702575 h 3496775"/>
              <a:gd name="connsiteX79-33479" fmla="*/ 2045501 w 3241295"/>
              <a:gd name="connsiteY79-33480" fmla="*/ 470160 h 3496775"/>
              <a:gd name="connsiteX80-33481" fmla="*/ 2079139 w 3241295"/>
              <a:gd name="connsiteY80-33482" fmla="*/ 379171 h 3496775"/>
              <a:gd name="connsiteX81-33483" fmla="*/ 2305379 w 3241295"/>
              <a:gd name="connsiteY81-33484" fmla="*/ 238764 h 3496775"/>
              <a:gd name="connsiteX82-33485" fmla="*/ 2167863 w 3241295"/>
              <a:gd name="connsiteY82-33486" fmla="*/ 296731 h 3496775"/>
              <a:gd name="connsiteX83-33487" fmla="*/ 2035574 w 3241295"/>
              <a:gd name="connsiteY83-33488" fmla="*/ 307863 h 3496775"/>
              <a:gd name="connsiteX84-33489" fmla="*/ 2047899 w 3241295"/>
              <a:gd name="connsiteY84-33490" fmla="*/ 174099 h 3496775"/>
              <a:gd name="connsiteX85-33491" fmla="*/ 2126456 w 3241295"/>
              <a:gd name="connsiteY85-33492" fmla="*/ 0 h 3496775"/>
              <a:gd name="connsiteX86-33493" fmla="*/ 1966650 w 3241295"/>
              <a:gd name="connsiteY86-33494" fmla="*/ 257318 h 3496775"/>
              <a:gd name="connsiteX87-33495" fmla="*/ 1936870 w 3241295"/>
              <a:gd name="connsiteY87-33496" fmla="*/ 32164 h 3496775"/>
              <a:gd name="connsiteX88-33497" fmla="*/ 1901275 w 3241295"/>
              <a:gd name="connsiteY88-33498" fmla="*/ 208756 h 3496775"/>
              <a:gd name="connsiteX89-33499" fmla="*/ 1931363 w 3241295"/>
              <a:gd name="connsiteY89-33500" fmla="*/ 367315 h 3496775"/>
              <a:gd name="connsiteX90-33501" fmla="*/ 1837294 w 3241295"/>
              <a:gd name="connsiteY90-33502" fmla="*/ 288733 h 3496775"/>
              <a:gd name="connsiteX91-33503" fmla="*/ 1776782 w 3241295"/>
              <a:gd name="connsiteY91-33504" fmla="*/ 138130 h 3496775"/>
              <a:gd name="connsiteX92-33505" fmla="*/ 1812524 w 3241295"/>
              <a:gd name="connsiteY92-33506" fmla="*/ 363351 h 3496775"/>
              <a:gd name="connsiteX93-33507" fmla="*/ 2358415 w 3241295"/>
              <a:gd name="connsiteY93-33508" fmla="*/ 907420 h 3496775"/>
              <a:gd name="connsiteX94-33509" fmla="*/ 2235543 w 3241295"/>
              <a:gd name="connsiteY94-33510" fmla="*/ 830779 h 3496775"/>
              <a:gd name="connsiteX95-33511" fmla="*/ 2065635 w 3241295"/>
              <a:gd name="connsiteY95-33512" fmla="*/ 746314 h 3496775"/>
              <a:gd name="connsiteX96-33513" fmla="*/ 2108531 w 3241295"/>
              <a:gd name="connsiteY96-33514" fmla="*/ 998194 h 3496775"/>
              <a:gd name="connsiteX97-33515" fmla="*/ 2259254 w 3241295"/>
              <a:gd name="connsiteY97-33516" fmla="*/ 1067227 h 3496775"/>
              <a:gd name="connsiteX98-33517" fmla="*/ 2285163 w 3241295"/>
              <a:gd name="connsiteY98-33518" fmla="*/ 1144483 h 3496775"/>
              <a:gd name="connsiteX99-33519" fmla="*/ 2187208 w 3241295"/>
              <a:gd name="connsiteY99-33520" fmla="*/ 1396872 h 3496775"/>
              <a:gd name="connsiteX100-33521" fmla="*/ 1962055 w 3241295"/>
              <a:gd name="connsiteY100-33522" fmla="*/ 1419847 h 3496775"/>
              <a:gd name="connsiteX101-33523" fmla="*/ 1658786 w 3241295"/>
              <a:gd name="connsiteY101-33524" fmla="*/ 1452012 h 3496775"/>
              <a:gd name="connsiteX102-33525" fmla="*/ 514638 w 3241295"/>
              <a:gd name="connsiteY102-33526" fmla="*/ 1433632 h 3496775"/>
              <a:gd name="connsiteX0-33527" fmla="*/ 514638 w 3241295"/>
              <a:gd name="connsiteY0-33528" fmla="*/ 1433632 h 3496775"/>
              <a:gd name="connsiteX1-33529" fmla="*/ 514638 w 3241295"/>
              <a:gd name="connsiteY1-33530" fmla="*/ 1433632 h 3496775"/>
              <a:gd name="connsiteX2-33531" fmla="*/ 202179 w 3241295"/>
              <a:gd name="connsiteY2-33532" fmla="*/ 1603646 h 3496775"/>
              <a:gd name="connsiteX3-33533" fmla="*/ 18380 w 3241295"/>
              <a:gd name="connsiteY3-33534" fmla="*/ 1787445 h 3496775"/>
              <a:gd name="connsiteX4-33535" fmla="*/ 0 w 3241295"/>
              <a:gd name="connsiteY4-33536" fmla="*/ 2063143 h 3496775"/>
              <a:gd name="connsiteX5-33537" fmla="*/ 151635 w 3241295"/>
              <a:gd name="connsiteY5-33538" fmla="*/ 1952864 h 3496775"/>
              <a:gd name="connsiteX6-33539" fmla="*/ 188394 w 3241295"/>
              <a:gd name="connsiteY6-33540" fmla="*/ 2003409 h 3496775"/>
              <a:gd name="connsiteX7-33541" fmla="*/ 202179 w 3241295"/>
              <a:gd name="connsiteY7-33542" fmla="*/ 1856369 h 3496775"/>
              <a:gd name="connsiteX8-33543" fmla="*/ 280294 w 3241295"/>
              <a:gd name="connsiteY8-33544" fmla="*/ 2269917 h 3496775"/>
              <a:gd name="connsiteX9-33545" fmla="*/ 36760 w 3241295"/>
              <a:gd name="connsiteY9-33546" fmla="*/ 2550211 h 3496775"/>
              <a:gd name="connsiteX10-33547" fmla="*/ 45950 w 3241295"/>
              <a:gd name="connsiteY10-33548" fmla="*/ 3363521 h 3496775"/>
              <a:gd name="connsiteX11-33549" fmla="*/ 105685 w 3241295"/>
              <a:gd name="connsiteY11-33550" fmla="*/ 3326761 h 3496775"/>
              <a:gd name="connsiteX12-33551" fmla="*/ 133255 w 3241295"/>
              <a:gd name="connsiteY12-33552" fmla="*/ 3469206 h 3496775"/>
              <a:gd name="connsiteX13-33553" fmla="*/ 298674 w 3241295"/>
              <a:gd name="connsiteY13-33554" fmla="*/ 3464611 h 3496775"/>
              <a:gd name="connsiteX14-33555" fmla="*/ 353813 w 3241295"/>
              <a:gd name="connsiteY14-33556" fmla="*/ 3427851 h 3496775"/>
              <a:gd name="connsiteX15-33557" fmla="*/ 174609 w 3241295"/>
              <a:gd name="connsiteY15-33558" fmla="*/ 3276217 h 3496775"/>
              <a:gd name="connsiteX16-33559" fmla="*/ 170014 w 3241295"/>
              <a:gd name="connsiteY16-33560" fmla="*/ 2720225 h 3496775"/>
              <a:gd name="connsiteX17-33561" fmla="*/ 390573 w 3241295"/>
              <a:gd name="connsiteY17-33562" fmla="*/ 2605350 h 3496775"/>
              <a:gd name="connsiteX18-33563" fmla="*/ 298674 w 3241295"/>
              <a:gd name="connsiteY18-33564" fmla="*/ 2734010 h 3496775"/>
              <a:gd name="connsiteX19-33565" fmla="*/ 680057 w 3241295"/>
              <a:gd name="connsiteY19-33566" fmla="*/ 3294597 h 3496775"/>
              <a:gd name="connsiteX20-33567" fmla="*/ 721411 w 3241295"/>
              <a:gd name="connsiteY20-33568" fmla="*/ 3262432 h 3496775"/>
              <a:gd name="connsiteX21-33569" fmla="*/ 735196 w 3241295"/>
              <a:gd name="connsiteY21-33570" fmla="*/ 3363521 h 3496775"/>
              <a:gd name="connsiteX22-33571" fmla="*/ 928185 w 3241295"/>
              <a:gd name="connsiteY22-33572" fmla="*/ 3363521 h 3496775"/>
              <a:gd name="connsiteX23-33573" fmla="*/ 974135 w 3241295"/>
              <a:gd name="connsiteY23-33574" fmla="*/ 3331356 h 3496775"/>
              <a:gd name="connsiteX24-33575" fmla="*/ 758171 w 3241295"/>
              <a:gd name="connsiteY24-33576" fmla="*/ 3193507 h 3496775"/>
              <a:gd name="connsiteX25-33577" fmla="*/ 510043 w 3241295"/>
              <a:gd name="connsiteY25-33578" fmla="*/ 2821314 h 3496775"/>
              <a:gd name="connsiteX26-33579" fmla="*/ 519233 w 3241295"/>
              <a:gd name="connsiteY26-33580" fmla="*/ 2738605 h 3496775"/>
              <a:gd name="connsiteX27-33581" fmla="*/ 914400 w 3241295"/>
              <a:gd name="connsiteY27-33582" fmla="*/ 2334247 h 3496775"/>
              <a:gd name="connsiteX28-33583" fmla="*/ 1709331 w 3241295"/>
              <a:gd name="connsiteY28-33584" fmla="*/ 2380197 h 3496775"/>
              <a:gd name="connsiteX29-33585" fmla="*/ 1585267 w 3241295"/>
              <a:gd name="connsiteY29-33586" fmla="*/ 3248647 h 3496775"/>
              <a:gd name="connsiteX30-33587" fmla="*/ 1622026 w 3241295"/>
              <a:gd name="connsiteY30-33588" fmla="*/ 3239457 h 3496775"/>
              <a:gd name="connsiteX31-33589" fmla="*/ 1617432 w 3241295"/>
              <a:gd name="connsiteY31-33590" fmla="*/ 3386496 h 3496775"/>
              <a:gd name="connsiteX32-33591" fmla="*/ 1824205 w 3241295"/>
              <a:gd name="connsiteY32-33592" fmla="*/ 3450826 h 3496775"/>
              <a:gd name="connsiteX33-33593" fmla="*/ 1856370 w 3241295"/>
              <a:gd name="connsiteY33-33594" fmla="*/ 3391091 h 3496775"/>
              <a:gd name="connsiteX34-33595" fmla="*/ 1718521 w 3241295"/>
              <a:gd name="connsiteY34-33596" fmla="*/ 3303786 h 3496775"/>
              <a:gd name="connsiteX35-33597" fmla="*/ 1746091 w 3241295"/>
              <a:gd name="connsiteY35-33598" fmla="*/ 2908619 h 3496775"/>
              <a:gd name="connsiteX36-33599" fmla="*/ 1870155 w 3241295"/>
              <a:gd name="connsiteY36-33600" fmla="*/ 2623730 h 3496775"/>
              <a:gd name="connsiteX37-33601" fmla="*/ 1975840 w 3241295"/>
              <a:gd name="connsiteY37-33602" fmla="*/ 2844289 h 3496775"/>
              <a:gd name="connsiteX38-33603" fmla="*/ 2058549 w 3241295"/>
              <a:gd name="connsiteY38-33604" fmla="*/ 3060253 h 3496775"/>
              <a:gd name="connsiteX39-33605" fmla="*/ 2104499 w 3241295"/>
              <a:gd name="connsiteY39-33606" fmla="*/ 3358926 h 3496775"/>
              <a:gd name="connsiteX40-33607" fmla="*/ 2141259 w 3241295"/>
              <a:gd name="connsiteY40-33608" fmla="*/ 3326761 h 3496775"/>
              <a:gd name="connsiteX41-33609" fmla="*/ 2168828 w 3241295"/>
              <a:gd name="connsiteY41-33610" fmla="*/ 3496775 h 3496775"/>
              <a:gd name="connsiteX42-33611" fmla="*/ 2325058 w 3241295"/>
              <a:gd name="connsiteY42-33612" fmla="*/ 3496775 h 3496775"/>
              <a:gd name="connsiteX43-33613" fmla="*/ 2380197 w 3241295"/>
              <a:gd name="connsiteY43-33614" fmla="*/ 3455421 h 3496775"/>
              <a:gd name="connsiteX44-33615" fmla="*/ 2219373 w 3241295"/>
              <a:gd name="connsiteY44-33616" fmla="*/ 3358926 h 3496775"/>
              <a:gd name="connsiteX45-33617" fmla="*/ 2145854 w 3241295"/>
              <a:gd name="connsiteY45-33618" fmla="*/ 3087823 h 3496775"/>
              <a:gd name="connsiteX46-33619" fmla="*/ 2072334 w 3241295"/>
              <a:gd name="connsiteY46-33620" fmla="*/ 2609945 h 3496775"/>
              <a:gd name="connsiteX47-33621" fmla="*/ 2072334 w 3241295"/>
              <a:gd name="connsiteY47-33622" fmla="*/ 2357222 h 3496775"/>
              <a:gd name="connsiteX48-33623" fmla="*/ 2348033 w 3241295"/>
              <a:gd name="connsiteY48-33624" fmla="*/ 2173423 h 3496775"/>
              <a:gd name="connsiteX49-33625" fmla="*/ 2609946 w 3241295"/>
              <a:gd name="connsiteY49-33626" fmla="*/ 1787445 h 3496775"/>
              <a:gd name="connsiteX50-33627" fmla="*/ 2651301 w 3241295"/>
              <a:gd name="connsiteY50-33628" fmla="*/ 1438227 h 3496775"/>
              <a:gd name="connsiteX51-33629" fmla="*/ 2798340 w 3241295"/>
              <a:gd name="connsiteY51-33630" fmla="*/ 1387682 h 3496775"/>
              <a:gd name="connsiteX52-33631" fmla="*/ 2779960 w 3241295"/>
              <a:gd name="connsiteY52-33632" fmla="*/ 1291187 h 3496775"/>
              <a:gd name="connsiteX53-33633" fmla="*/ 2770770 w 3241295"/>
              <a:gd name="connsiteY53-33634" fmla="*/ 1231453 h 3496775"/>
              <a:gd name="connsiteX54-33635" fmla="*/ 2775365 w 3241295"/>
              <a:gd name="connsiteY54-33636" fmla="*/ 1102793 h 3496775"/>
              <a:gd name="connsiteX55-33637" fmla="*/ 2853480 w 3241295"/>
              <a:gd name="connsiteY55-33638" fmla="*/ 1185503 h 3496775"/>
              <a:gd name="connsiteX56-33639" fmla="*/ 2807530 w 3241295"/>
              <a:gd name="connsiteY56-33640" fmla="*/ 1066034 h 3496775"/>
              <a:gd name="connsiteX57-33641" fmla="*/ 2835100 w 3241295"/>
              <a:gd name="connsiteY57-33642" fmla="*/ 1020084 h 3496775"/>
              <a:gd name="connsiteX58-33643" fmla="*/ 2986734 w 3241295"/>
              <a:gd name="connsiteY58-33644" fmla="*/ 771955 h 3496775"/>
              <a:gd name="connsiteX59-33645" fmla="*/ 2729415 w 3241295"/>
              <a:gd name="connsiteY59-33646" fmla="*/ 868450 h 3496775"/>
              <a:gd name="connsiteX60-33647" fmla="*/ 3074039 w 3241295"/>
              <a:gd name="connsiteY60-33648" fmla="*/ 501589 h 3496775"/>
              <a:gd name="connsiteX61-33649" fmla="*/ 3219323 w 3241295"/>
              <a:gd name="connsiteY61-33650" fmla="*/ 46231 h 3496775"/>
              <a:gd name="connsiteX62-33651" fmla="*/ 3119988 w 3241295"/>
              <a:gd name="connsiteY62-33652" fmla="*/ 328453 h 3496775"/>
              <a:gd name="connsiteX63-33653" fmla="*/ 3079371 w 3241295"/>
              <a:gd name="connsiteY63-33654" fmla="*/ 38232 h 3496775"/>
              <a:gd name="connsiteX64-33655" fmla="*/ 3059798 w 3241295"/>
              <a:gd name="connsiteY64-33656" fmla="*/ 388642 h 3496775"/>
              <a:gd name="connsiteX65-33657" fmla="*/ 2963023 w 3241295"/>
              <a:gd name="connsiteY65-33658" fmla="*/ 482754 h 3496775"/>
              <a:gd name="connsiteX66-33659" fmla="*/ 2822963 w 3241295"/>
              <a:gd name="connsiteY66-33660" fmla="*/ 60189 h 3496775"/>
              <a:gd name="connsiteX67-33661" fmla="*/ 2887119 w 3241295"/>
              <a:gd name="connsiteY67-33662" fmla="*/ 521161 h 3496775"/>
              <a:gd name="connsiteX68-33663" fmla="*/ 2715630 w 3241295"/>
              <a:gd name="connsiteY68-33664" fmla="*/ 730601 h 3496775"/>
              <a:gd name="connsiteX69-33665" fmla="*/ 2649828 w 3241295"/>
              <a:gd name="connsiteY69-33666" fmla="*/ 620884 h 3496775"/>
              <a:gd name="connsiteX70-33667" fmla="*/ 2633832 w 3241295"/>
              <a:gd name="connsiteY70-33668" fmla="*/ 446449 h 3496775"/>
              <a:gd name="connsiteX71-33669" fmla="*/ 2586971 w 3241295"/>
              <a:gd name="connsiteY71-33670" fmla="*/ 643296 h 3496775"/>
              <a:gd name="connsiteX72-33671" fmla="*/ 2650846 w 3241295"/>
              <a:gd name="connsiteY72-33672" fmla="*/ 771218 h 3496775"/>
              <a:gd name="connsiteX73-33673" fmla="*/ 2632922 w 3241295"/>
              <a:gd name="connsiteY73-33674" fmla="*/ 854946 h 3496775"/>
              <a:gd name="connsiteX74-33675" fmla="*/ 2481287 w 3241295"/>
              <a:gd name="connsiteY74-33676" fmla="*/ 854665 h 3496775"/>
              <a:gd name="connsiteX75-33677" fmla="*/ 2393982 w 3241295"/>
              <a:gd name="connsiteY75-33678" fmla="*/ 753575 h 3496775"/>
              <a:gd name="connsiteX76-33679" fmla="*/ 2447929 w 3241295"/>
              <a:gd name="connsiteY76-33680" fmla="*/ 605344 h 3496775"/>
              <a:gd name="connsiteX77-33681" fmla="*/ 2420079 w 3241295"/>
              <a:gd name="connsiteY77-33682" fmla="*/ 458586 h 3496775"/>
              <a:gd name="connsiteX78-33683" fmla="*/ 2330389 w 3241295"/>
              <a:gd name="connsiteY78-33684" fmla="*/ 702575 h 3496775"/>
              <a:gd name="connsiteX79-33685" fmla="*/ 2045501 w 3241295"/>
              <a:gd name="connsiteY79-33686" fmla="*/ 470160 h 3496775"/>
              <a:gd name="connsiteX80-33687" fmla="*/ 2079139 w 3241295"/>
              <a:gd name="connsiteY80-33688" fmla="*/ 379171 h 3496775"/>
              <a:gd name="connsiteX81-33689" fmla="*/ 2305379 w 3241295"/>
              <a:gd name="connsiteY81-33690" fmla="*/ 238764 h 3496775"/>
              <a:gd name="connsiteX82-33691" fmla="*/ 2167863 w 3241295"/>
              <a:gd name="connsiteY82-33692" fmla="*/ 296731 h 3496775"/>
              <a:gd name="connsiteX83-33693" fmla="*/ 2035574 w 3241295"/>
              <a:gd name="connsiteY83-33694" fmla="*/ 307863 h 3496775"/>
              <a:gd name="connsiteX84-33695" fmla="*/ 2047899 w 3241295"/>
              <a:gd name="connsiteY84-33696" fmla="*/ 174099 h 3496775"/>
              <a:gd name="connsiteX85-33697" fmla="*/ 2126456 w 3241295"/>
              <a:gd name="connsiteY85-33698" fmla="*/ 0 h 3496775"/>
              <a:gd name="connsiteX86-33699" fmla="*/ 1966650 w 3241295"/>
              <a:gd name="connsiteY86-33700" fmla="*/ 257318 h 3496775"/>
              <a:gd name="connsiteX87-33701" fmla="*/ 1936870 w 3241295"/>
              <a:gd name="connsiteY87-33702" fmla="*/ 32164 h 3496775"/>
              <a:gd name="connsiteX88-33703" fmla="*/ 1901275 w 3241295"/>
              <a:gd name="connsiteY88-33704" fmla="*/ 208756 h 3496775"/>
              <a:gd name="connsiteX89-33705" fmla="*/ 1931363 w 3241295"/>
              <a:gd name="connsiteY89-33706" fmla="*/ 367315 h 3496775"/>
              <a:gd name="connsiteX90-33707" fmla="*/ 1837294 w 3241295"/>
              <a:gd name="connsiteY90-33708" fmla="*/ 288733 h 3496775"/>
              <a:gd name="connsiteX91-33709" fmla="*/ 1776782 w 3241295"/>
              <a:gd name="connsiteY91-33710" fmla="*/ 138130 h 3496775"/>
              <a:gd name="connsiteX92-33711" fmla="*/ 1812524 w 3241295"/>
              <a:gd name="connsiteY92-33712" fmla="*/ 363351 h 3496775"/>
              <a:gd name="connsiteX93-33713" fmla="*/ 2358415 w 3241295"/>
              <a:gd name="connsiteY93-33714" fmla="*/ 907420 h 3496775"/>
              <a:gd name="connsiteX94-33715" fmla="*/ 2235543 w 3241295"/>
              <a:gd name="connsiteY94-33716" fmla="*/ 830779 h 3496775"/>
              <a:gd name="connsiteX95-33717" fmla="*/ 2065635 w 3241295"/>
              <a:gd name="connsiteY95-33718" fmla="*/ 746314 h 3496775"/>
              <a:gd name="connsiteX96-33719" fmla="*/ 2108531 w 3241295"/>
              <a:gd name="connsiteY96-33720" fmla="*/ 998194 h 3496775"/>
              <a:gd name="connsiteX97-33721" fmla="*/ 2259254 w 3241295"/>
              <a:gd name="connsiteY97-33722" fmla="*/ 1067227 h 3496775"/>
              <a:gd name="connsiteX98-33723" fmla="*/ 2285163 w 3241295"/>
              <a:gd name="connsiteY98-33724" fmla="*/ 1144483 h 3496775"/>
              <a:gd name="connsiteX99-33725" fmla="*/ 2187208 w 3241295"/>
              <a:gd name="connsiteY99-33726" fmla="*/ 1396872 h 3496775"/>
              <a:gd name="connsiteX100-33727" fmla="*/ 1962055 w 3241295"/>
              <a:gd name="connsiteY100-33728" fmla="*/ 1419847 h 3496775"/>
              <a:gd name="connsiteX101-33729" fmla="*/ 1658786 w 3241295"/>
              <a:gd name="connsiteY101-33730" fmla="*/ 1452012 h 3496775"/>
              <a:gd name="connsiteX102-33731" fmla="*/ 514638 w 3241295"/>
              <a:gd name="connsiteY102-33732" fmla="*/ 1433632 h 3496775"/>
              <a:gd name="connsiteX0-33733" fmla="*/ 514638 w 3241295"/>
              <a:gd name="connsiteY0-33734" fmla="*/ 1433632 h 3496775"/>
              <a:gd name="connsiteX1-33735" fmla="*/ 514638 w 3241295"/>
              <a:gd name="connsiteY1-33736" fmla="*/ 1433632 h 3496775"/>
              <a:gd name="connsiteX2-33737" fmla="*/ 202179 w 3241295"/>
              <a:gd name="connsiteY2-33738" fmla="*/ 1603646 h 3496775"/>
              <a:gd name="connsiteX3-33739" fmla="*/ 18380 w 3241295"/>
              <a:gd name="connsiteY3-33740" fmla="*/ 1787445 h 3496775"/>
              <a:gd name="connsiteX4-33741" fmla="*/ 0 w 3241295"/>
              <a:gd name="connsiteY4-33742" fmla="*/ 2063143 h 3496775"/>
              <a:gd name="connsiteX5-33743" fmla="*/ 151635 w 3241295"/>
              <a:gd name="connsiteY5-33744" fmla="*/ 1952864 h 3496775"/>
              <a:gd name="connsiteX6-33745" fmla="*/ 188394 w 3241295"/>
              <a:gd name="connsiteY6-33746" fmla="*/ 2003409 h 3496775"/>
              <a:gd name="connsiteX7-33747" fmla="*/ 202179 w 3241295"/>
              <a:gd name="connsiteY7-33748" fmla="*/ 1856369 h 3496775"/>
              <a:gd name="connsiteX8-33749" fmla="*/ 280294 w 3241295"/>
              <a:gd name="connsiteY8-33750" fmla="*/ 2269917 h 3496775"/>
              <a:gd name="connsiteX9-33751" fmla="*/ 36760 w 3241295"/>
              <a:gd name="connsiteY9-33752" fmla="*/ 2550211 h 3496775"/>
              <a:gd name="connsiteX10-33753" fmla="*/ 45950 w 3241295"/>
              <a:gd name="connsiteY10-33754" fmla="*/ 3363521 h 3496775"/>
              <a:gd name="connsiteX11-33755" fmla="*/ 105685 w 3241295"/>
              <a:gd name="connsiteY11-33756" fmla="*/ 3326761 h 3496775"/>
              <a:gd name="connsiteX12-33757" fmla="*/ 133255 w 3241295"/>
              <a:gd name="connsiteY12-33758" fmla="*/ 3469206 h 3496775"/>
              <a:gd name="connsiteX13-33759" fmla="*/ 298674 w 3241295"/>
              <a:gd name="connsiteY13-33760" fmla="*/ 3464611 h 3496775"/>
              <a:gd name="connsiteX14-33761" fmla="*/ 353813 w 3241295"/>
              <a:gd name="connsiteY14-33762" fmla="*/ 3427851 h 3496775"/>
              <a:gd name="connsiteX15-33763" fmla="*/ 174609 w 3241295"/>
              <a:gd name="connsiteY15-33764" fmla="*/ 3276217 h 3496775"/>
              <a:gd name="connsiteX16-33765" fmla="*/ 170014 w 3241295"/>
              <a:gd name="connsiteY16-33766" fmla="*/ 2720225 h 3496775"/>
              <a:gd name="connsiteX17-33767" fmla="*/ 390573 w 3241295"/>
              <a:gd name="connsiteY17-33768" fmla="*/ 2605350 h 3496775"/>
              <a:gd name="connsiteX18-33769" fmla="*/ 298674 w 3241295"/>
              <a:gd name="connsiteY18-33770" fmla="*/ 2734010 h 3496775"/>
              <a:gd name="connsiteX19-33771" fmla="*/ 680057 w 3241295"/>
              <a:gd name="connsiteY19-33772" fmla="*/ 3294597 h 3496775"/>
              <a:gd name="connsiteX20-33773" fmla="*/ 721411 w 3241295"/>
              <a:gd name="connsiteY20-33774" fmla="*/ 3262432 h 3496775"/>
              <a:gd name="connsiteX21-33775" fmla="*/ 735196 w 3241295"/>
              <a:gd name="connsiteY21-33776" fmla="*/ 3363521 h 3496775"/>
              <a:gd name="connsiteX22-33777" fmla="*/ 928185 w 3241295"/>
              <a:gd name="connsiteY22-33778" fmla="*/ 3363521 h 3496775"/>
              <a:gd name="connsiteX23-33779" fmla="*/ 974135 w 3241295"/>
              <a:gd name="connsiteY23-33780" fmla="*/ 3331356 h 3496775"/>
              <a:gd name="connsiteX24-33781" fmla="*/ 758171 w 3241295"/>
              <a:gd name="connsiteY24-33782" fmla="*/ 3193507 h 3496775"/>
              <a:gd name="connsiteX25-33783" fmla="*/ 510043 w 3241295"/>
              <a:gd name="connsiteY25-33784" fmla="*/ 2821314 h 3496775"/>
              <a:gd name="connsiteX26-33785" fmla="*/ 519233 w 3241295"/>
              <a:gd name="connsiteY26-33786" fmla="*/ 2738605 h 3496775"/>
              <a:gd name="connsiteX27-33787" fmla="*/ 914400 w 3241295"/>
              <a:gd name="connsiteY27-33788" fmla="*/ 2334247 h 3496775"/>
              <a:gd name="connsiteX28-33789" fmla="*/ 1709331 w 3241295"/>
              <a:gd name="connsiteY28-33790" fmla="*/ 2380197 h 3496775"/>
              <a:gd name="connsiteX29-33791" fmla="*/ 1585267 w 3241295"/>
              <a:gd name="connsiteY29-33792" fmla="*/ 3248647 h 3496775"/>
              <a:gd name="connsiteX30-33793" fmla="*/ 1622026 w 3241295"/>
              <a:gd name="connsiteY30-33794" fmla="*/ 3239457 h 3496775"/>
              <a:gd name="connsiteX31-33795" fmla="*/ 1617432 w 3241295"/>
              <a:gd name="connsiteY31-33796" fmla="*/ 3386496 h 3496775"/>
              <a:gd name="connsiteX32-33797" fmla="*/ 1824205 w 3241295"/>
              <a:gd name="connsiteY32-33798" fmla="*/ 3450826 h 3496775"/>
              <a:gd name="connsiteX33-33799" fmla="*/ 1856370 w 3241295"/>
              <a:gd name="connsiteY33-33800" fmla="*/ 3391091 h 3496775"/>
              <a:gd name="connsiteX34-33801" fmla="*/ 1718521 w 3241295"/>
              <a:gd name="connsiteY34-33802" fmla="*/ 3303786 h 3496775"/>
              <a:gd name="connsiteX35-33803" fmla="*/ 1746091 w 3241295"/>
              <a:gd name="connsiteY35-33804" fmla="*/ 2908619 h 3496775"/>
              <a:gd name="connsiteX36-33805" fmla="*/ 1870155 w 3241295"/>
              <a:gd name="connsiteY36-33806" fmla="*/ 2623730 h 3496775"/>
              <a:gd name="connsiteX37-33807" fmla="*/ 1975840 w 3241295"/>
              <a:gd name="connsiteY37-33808" fmla="*/ 2844289 h 3496775"/>
              <a:gd name="connsiteX38-33809" fmla="*/ 2058549 w 3241295"/>
              <a:gd name="connsiteY38-33810" fmla="*/ 3060253 h 3496775"/>
              <a:gd name="connsiteX39-33811" fmla="*/ 2104499 w 3241295"/>
              <a:gd name="connsiteY39-33812" fmla="*/ 3358926 h 3496775"/>
              <a:gd name="connsiteX40-33813" fmla="*/ 2141259 w 3241295"/>
              <a:gd name="connsiteY40-33814" fmla="*/ 3326761 h 3496775"/>
              <a:gd name="connsiteX41-33815" fmla="*/ 2168828 w 3241295"/>
              <a:gd name="connsiteY41-33816" fmla="*/ 3496775 h 3496775"/>
              <a:gd name="connsiteX42-33817" fmla="*/ 2325058 w 3241295"/>
              <a:gd name="connsiteY42-33818" fmla="*/ 3496775 h 3496775"/>
              <a:gd name="connsiteX43-33819" fmla="*/ 2380197 w 3241295"/>
              <a:gd name="connsiteY43-33820" fmla="*/ 3455421 h 3496775"/>
              <a:gd name="connsiteX44-33821" fmla="*/ 2219373 w 3241295"/>
              <a:gd name="connsiteY44-33822" fmla="*/ 3358926 h 3496775"/>
              <a:gd name="connsiteX45-33823" fmla="*/ 2145854 w 3241295"/>
              <a:gd name="connsiteY45-33824" fmla="*/ 3087823 h 3496775"/>
              <a:gd name="connsiteX46-33825" fmla="*/ 2072334 w 3241295"/>
              <a:gd name="connsiteY46-33826" fmla="*/ 2609945 h 3496775"/>
              <a:gd name="connsiteX47-33827" fmla="*/ 2072334 w 3241295"/>
              <a:gd name="connsiteY47-33828" fmla="*/ 2357222 h 3496775"/>
              <a:gd name="connsiteX48-33829" fmla="*/ 2348033 w 3241295"/>
              <a:gd name="connsiteY48-33830" fmla="*/ 2173423 h 3496775"/>
              <a:gd name="connsiteX49-33831" fmla="*/ 2609946 w 3241295"/>
              <a:gd name="connsiteY49-33832" fmla="*/ 1787445 h 3496775"/>
              <a:gd name="connsiteX50-33833" fmla="*/ 2651301 w 3241295"/>
              <a:gd name="connsiteY50-33834" fmla="*/ 1438227 h 3496775"/>
              <a:gd name="connsiteX51-33835" fmla="*/ 2798340 w 3241295"/>
              <a:gd name="connsiteY51-33836" fmla="*/ 1387682 h 3496775"/>
              <a:gd name="connsiteX52-33837" fmla="*/ 2779960 w 3241295"/>
              <a:gd name="connsiteY52-33838" fmla="*/ 1291187 h 3496775"/>
              <a:gd name="connsiteX53-33839" fmla="*/ 2770770 w 3241295"/>
              <a:gd name="connsiteY53-33840" fmla="*/ 1231453 h 3496775"/>
              <a:gd name="connsiteX54-33841" fmla="*/ 2775365 w 3241295"/>
              <a:gd name="connsiteY54-33842" fmla="*/ 1102793 h 3496775"/>
              <a:gd name="connsiteX55-33843" fmla="*/ 2853480 w 3241295"/>
              <a:gd name="connsiteY55-33844" fmla="*/ 1185503 h 3496775"/>
              <a:gd name="connsiteX56-33845" fmla="*/ 2807530 w 3241295"/>
              <a:gd name="connsiteY56-33846" fmla="*/ 1066034 h 3496775"/>
              <a:gd name="connsiteX57-33847" fmla="*/ 2835100 w 3241295"/>
              <a:gd name="connsiteY57-33848" fmla="*/ 1020084 h 3496775"/>
              <a:gd name="connsiteX58-33849" fmla="*/ 2986734 w 3241295"/>
              <a:gd name="connsiteY58-33850" fmla="*/ 771955 h 3496775"/>
              <a:gd name="connsiteX59-33851" fmla="*/ 2729415 w 3241295"/>
              <a:gd name="connsiteY59-33852" fmla="*/ 868450 h 3496775"/>
              <a:gd name="connsiteX60-33853" fmla="*/ 3074039 w 3241295"/>
              <a:gd name="connsiteY60-33854" fmla="*/ 501589 h 3496775"/>
              <a:gd name="connsiteX61-33855" fmla="*/ 3219323 w 3241295"/>
              <a:gd name="connsiteY61-33856" fmla="*/ 46231 h 3496775"/>
              <a:gd name="connsiteX62-33857" fmla="*/ 3119988 w 3241295"/>
              <a:gd name="connsiteY62-33858" fmla="*/ 328453 h 3496775"/>
              <a:gd name="connsiteX63-33859" fmla="*/ 3079371 w 3241295"/>
              <a:gd name="connsiteY63-33860" fmla="*/ 38232 h 3496775"/>
              <a:gd name="connsiteX64-33861" fmla="*/ 3059798 w 3241295"/>
              <a:gd name="connsiteY64-33862" fmla="*/ 388642 h 3496775"/>
              <a:gd name="connsiteX65-33863" fmla="*/ 2963023 w 3241295"/>
              <a:gd name="connsiteY65-33864" fmla="*/ 482754 h 3496775"/>
              <a:gd name="connsiteX66-33865" fmla="*/ 2822963 w 3241295"/>
              <a:gd name="connsiteY66-33866" fmla="*/ 60189 h 3496775"/>
              <a:gd name="connsiteX67-33867" fmla="*/ 2887119 w 3241295"/>
              <a:gd name="connsiteY67-33868" fmla="*/ 521161 h 3496775"/>
              <a:gd name="connsiteX68-33869" fmla="*/ 2715630 w 3241295"/>
              <a:gd name="connsiteY68-33870" fmla="*/ 730601 h 3496775"/>
              <a:gd name="connsiteX69-33871" fmla="*/ 2649828 w 3241295"/>
              <a:gd name="connsiteY69-33872" fmla="*/ 620884 h 3496775"/>
              <a:gd name="connsiteX70-33873" fmla="*/ 2633832 w 3241295"/>
              <a:gd name="connsiteY70-33874" fmla="*/ 446449 h 3496775"/>
              <a:gd name="connsiteX71-33875" fmla="*/ 2586971 w 3241295"/>
              <a:gd name="connsiteY71-33876" fmla="*/ 643296 h 3496775"/>
              <a:gd name="connsiteX72-33877" fmla="*/ 2650846 w 3241295"/>
              <a:gd name="connsiteY72-33878" fmla="*/ 771218 h 3496775"/>
              <a:gd name="connsiteX73-33879" fmla="*/ 2632922 w 3241295"/>
              <a:gd name="connsiteY73-33880" fmla="*/ 854946 h 3496775"/>
              <a:gd name="connsiteX74-33881" fmla="*/ 2481287 w 3241295"/>
              <a:gd name="connsiteY74-33882" fmla="*/ 854665 h 3496775"/>
              <a:gd name="connsiteX75-33883" fmla="*/ 2393982 w 3241295"/>
              <a:gd name="connsiteY75-33884" fmla="*/ 753575 h 3496775"/>
              <a:gd name="connsiteX76-33885" fmla="*/ 2447929 w 3241295"/>
              <a:gd name="connsiteY76-33886" fmla="*/ 605344 h 3496775"/>
              <a:gd name="connsiteX77-33887" fmla="*/ 2420079 w 3241295"/>
              <a:gd name="connsiteY77-33888" fmla="*/ 458586 h 3496775"/>
              <a:gd name="connsiteX78-33889" fmla="*/ 2330389 w 3241295"/>
              <a:gd name="connsiteY78-33890" fmla="*/ 702575 h 3496775"/>
              <a:gd name="connsiteX79-33891" fmla="*/ 2045501 w 3241295"/>
              <a:gd name="connsiteY79-33892" fmla="*/ 470160 h 3496775"/>
              <a:gd name="connsiteX80-33893" fmla="*/ 2079139 w 3241295"/>
              <a:gd name="connsiteY80-33894" fmla="*/ 379171 h 3496775"/>
              <a:gd name="connsiteX81-33895" fmla="*/ 2305379 w 3241295"/>
              <a:gd name="connsiteY81-33896" fmla="*/ 238764 h 3496775"/>
              <a:gd name="connsiteX82-33897" fmla="*/ 2167863 w 3241295"/>
              <a:gd name="connsiteY82-33898" fmla="*/ 296731 h 3496775"/>
              <a:gd name="connsiteX83-33899" fmla="*/ 2035574 w 3241295"/>
              <a:gd name="connsiteY83-33900" fmla="*/ 307863 h 3496775"/>
              <a:gd name="connsiteX84-33901" fmla="*/ 2047899 w 3241295"/>
              <a:gd name="connsiteY84-33902" fmla="*/ 174099 h 3496775"/>
              <a:gd name="connsiteX85-33903" fmla="*/ 2126456 w 3241295"/>
              <a:gd name="connsiteY85-33904" fmla="*/ 0 h 3496775"/>
              <a:gd name="connsiteX86-33905" fmla="*/ 1966650 w 3241295"/>
              <a:gd name="connsiteY86-33906" fmla="*/ 257318 h 3496775"/>
              <a:gd name="connsiteX87-33907" fmla="*/ 1936870 w 3241295"/>
              <a:gd name="connsiteY87-33908" fmla="*/ 32164 h 3496775"/>
              <a:gd name="connsiteX88-33909" fmla="*/ 1901275 w 3241295"/>
              <a:gd name="connsiteY88-33910" fmla="*/ 208756 h 3496775"/>
              <a:gd name="connsiteX89-33911" fmla="*/ 1931363 w 3241295"/>
              <a:gd name="connsiteY89-33912" fmla="*/ 367315 h 3496775"/>
              <a:gd name="connsiteX90-33913" fmla="*/ 1837294 w 3241295"/>
              <a:gd name="connsiteY90-33914" fmla="*/ 288733 h 3496775"/>
              <a:gd name="connsiteX91-33915" fmla="*/ 1776782 w 3241295"/>
              <a:gd name="connsiteY91-33916" fmla="*/ 138130 h 3496775"/>
              <a:gd name="connsiteX92-33917" fmla="*/ 1812524 w 3241295"/>
              <a:gd name="connsiteY92-33918" fmla="*/ 363351 h 3496775"/>
              <a:gd name="connsiteX93-33919" fmla="*/ 2358415 w 3241295"/>
              <a:gd name="connsiteY93-33920" fmla="*/ 907420 h 3496775"/>
              <a:gd name="connsiteX94-33921" fmla="*/ 2235543 w 3241295"/>
              <a:gd name="connsiteY94-33922" fmla="*/ 830779 h 3496775"/>
              <a:gd name="connsiteX95-33923" fmla="*/ 2065635 w 3241295"/>
              <a:gd name="connsiteY95-33924" fmla="*/ 746314 h 3496775"/>
              <a:gd name="connsiteX96-33925" fmla="*/ 2108531 w 3241295"/>
              <a:gd name="connsiteY96-33926" fmla="*/ 998194 h 3496775"/>
              <a:gd name="connsiteX97-33927" fmla="*/ 2259254 w 3241295"/>
              <a:gd name="connsiteY97-33928" fmla="*/ 1067227 h 3496775"/>
              <a:gd name="connsiteX98-33929" fmla="*/ 2285163 w 3241295"/>
              <a:gd name="connsiteY98-33930" fmla="*/ 1144483 h 3496775"/>
              <a:gd name="connsiteX99-33931" fmla="*/ 2187208 w 3241295"/>
              <a:gd name="connsiteY99-33932" fmla="*/ 1396872 h 3496775"/>
              <a:gd name="connsiteX100-33933" fmla="*/ 1962055 w 3241295"/>
              <a:gd name="connsiteY100-33934" fmla="*/ 1419847 h 3496775"/>
              <a:gd name="connsiteX101-33935" fmla="*/ 1658786 w 3241295"/>
              <a:gd name="connsiteY101-33936" fmla="*/ 1452012 h 3496775"/>
              <a:gd name="connsiteX102-33937" fmla="*/ 514638 w 3241295"/>
              <a:gd name="connsiteY102-33938" fmla="*/ 1433632 h 3496775"/>
              <a:gd name="connsiteX0-33939" fmla="*/ 514638 w 3241295"/>
              <a:gd name="connsiteY0-33940" fmla="*/ 1433632 h 3496775"/>
              <a:gd name="connsiteX1-33941" fmla="*/ 514638 w 3241295"/>
              <a:gd name="connsiteY1-33942" fmla="*/ 1433632 h 3496775"/>
              <a:gd name="connsiteX2-33943" fmla="*/ 202179 w 3241295"/>
              <a:gd name="connsiteY2-33944" fmla="*/ 1603646 h 3496775"/>
              <a:gd name="connsiteX3-33945" fmla="*/ 18380 w 3241295"/>
              <a:gd name="connsiteY3-33946" fmla="*/ 1787445 h 3496775"/>
              <a:gd name="connsiteX4-33947" fmla="*/ 0 w 3241295"/>
              <a:gd name="connsiteY4-33948" fmla="*/ 2063143 h 3496775"/>
              <a:gd name="connsiteX5-33949" fmla="*/ 151635 w 3241295"/>
              <a:gd name="connsiteY5-33950" fmla="*/ 1952864 h 3496775"/>
              <a:gd name="connsiteX6-33951" fmla="*/ 188394 w 3241295"/>
              <a:gd name="connsiteY6-33952" fmla="*/ 2003409 h 3496775"/>
              <a:gd name="connsiteX7-33953" fmla="*/ 202179 w 3241295"/>
              <a:gd name="connsiteY7-33954" fmla="*/ 1856369 h 3496775"/>
              <a:gd name="connsiteX8-33955" fmla="*/ 280294 w 3241295"/>
              <a:gd name="connsiteY8-33956" fmla="*/ 2269917 h 3496775"/>
              <a:gd name="connsiteX9-33957" fmla="*/ 36760 w 3241295"/>
              <a:gd name="connsiteY9-33958" fmla="*/ 2550211 h 3496775"/>
              <a:gd name="connsiteX10-33959" fmla="*/ 45950 w 3241295"/>
              <a:gd name="connsiteY10-33960" fmla="*/ 3363521 h 3496775"/>
              <a:gd name="connsiteX11-33961" fmla="*/ 105685 w 3241295"/>
              <a:gd name="connsiteY11-33962" fmla="*/ 3326761 h 3496775"/>
              <a:gd name="connsiteX12-33963" fmla="*/ 133255 w 3241295"/>
              <a:gd name="connsiteY12-33964" fmla="*/ 3469206 h 3496775"/>
              <a:gd name="connsiteX13-33965" fmla="*/ 298674 w 3241295"/>
              <a:gd name="connsiteY13-33966" fmla="*/ 3464611 h 3496775"/>
              <a:gd name="connsiteX14-33967" fmla="*/ 353813 w 3241295"/>
              <a:gd name="connsiteY14-33968" fmla="*/ 3427851 h 3496775"/>
              <a:gd name="connsiteX15-33969" fmla="*/ 174609 w 3241295"/>
              <a:gd name="connsiteY15-33970" fmla="*/ 3276217 h 3496775"/>
              <a:gd name="connsiteX16-33971" fmla="*/ 170014 w 3241295"/>
              <a:gd name="connsiteY16-33972" fmla="*/ 2720225 h 3496775"/>
              <a:gd name="connsiteX17-33973" fmla="*/ 390573 w 3241295"/>
              <a:gd name="connsiteY17-33974" fmla="*/ 2605350 h 3496775"/>
              <a:gd name="connsiteX18-33975" fmla="*/ 298674 w 3241295"/>
              <a:gd name="connsiteY18-33976" fmla="*/ 2734010 h 3496775"/>
              <a:gd name="connsiteX19-33977" fmla="*/ 680057 w 3241295"/>
              <a:gd name="connsiteY19-33978" fmla="*/ 3294597 h 3496775"/>
              <a:gd name="connsiteX20-33979" fmla="*/ 721411 w 3241295"/>
              <a:gd name="connsiteY20-33980" fmla="*/ 3262432 h 3496775"/>
              <a:gd name="connsiteX21-33981" fmla="*/ 735196 w 3241295"/>
              <a:gd name="connsiteY21-33982" fmla="*/ 3363521 h 3496775"/>
              <a:gd name="connsiteX22-33983" fmla="*/ 928185 w 3241295"/>
              <a:gd name="connsiteY22-33984" fmla="*/ 3363521 h 3496775"/>
              <a:gd name="connsiteX23-33985" fmla="*/ 974135 w 3241295"/>
              <a:gd name="connsiteY23-33986" fmla="*/ 3331356 h 3496775"/>
              <a:gd name="connsiteX24-33987" fmla="*/ 758171 w 3241295"/>
              <a:gd name="connsiteY24-33988" fmla="*/ 3193507 h 3496775"/>
              <a:gd name="connsiteX25-33989" fmla="*/ 510043 w 3241295"/>
              <a:gd name="connsiteY25-33990" fmla="*/ 2821314 h 3496775"/>
              <a:gd name="connsiteX26-33991" fmla="*/ 519233 w 3241295"/>
              <a:gd name="connsiteY26-33992" fmla="*/ 2738605 h 3496775"/>
              <a:gd name="connsiteX27-33993" fmla="*/ 914400 w 3241295"/>
              <a:gd name="connsiteY27-33994" fmla="*/ 2334247 h 3496775"/>
              <a:gd name="connsiteX28-33995" fmla="*/ 1709331 w 3241295"/>
              <a:gd name="connsiteY28-33996" fmla="*/ 2380197 h 3496775"/>
              <a:gd name="connsiteX29-33997" fmla="*/ 1585267 w 3241295"/>
              <a:gd name="connsiteY29-33998" fmla="*/ 3248647 h 3496775"/>
              <a:gd name="connsiteX30-33999" fmla="*/ 1622026 w 3241295"/>
              <a:gd name="connsiteY30-34000" fmla="*/ 3239457 h 3496775"/>
              <a:gd name="connsiteX31-34001" fmla="*/ 1617432 w 3241295"/>
              <a:gd name="connsiteY31-34002" fmla="*/ 3386496 h 3496775"/>
              <a:gd name="connsiteX32-34003" fmla="*/ 1824205 w 3241295"/>
              <a:gd name="connsiteY32-34004" fmla="*/ 3450826 h 3496775"/>
              <a:gd name="connsiteX33-34005" fmla="*/ 1856370 w 3241295"/>
              <a:gd name="connsiteY33-34006" fmla="*/ 3391091 h 3496775"/>
              <a:gd name="connsiteX34-34007" fmla="*/ 1718521 w 3241295"/>
              <a:gd name="connsiteY34-34008" fmla="*/ 3303786 h 3496775"/>
              <a:gd name="connsiteX35-34009" fmla="*/ 1746091 w 3241295"/>
              <a:gd name="connsiteY35-34010" fmla="*/ 2908619 h 3496775"/>
              <a:gd name="connsiteX36-34011" fmla="*/ 1870155 w 3241295"/>
              <a:gd name="connsiteY36-34012" fmla="*/ 2623730 h 3496775"/>
              <a:gd name="connsiteX37-34013" fmla="*/ 1975840 w 3241295"/>
              <a:gd name="connsiteY37-34014" fmla="*/ 2844289 h 3496775"/>
              <a:gd name="connsiteX38-34015" fmla="*/ 2058549 w 3241295"/>
              <a:gd name="connsiteY38-34016" fmla="*/ 3060253 h 3496775"/>
              <a:gd name="connsiteX39-34017" fmla="*/ 2104499 w 3241295"/>
              <a:gd name="connsiteY39-34018" fmla="*/ 3358926 h 3496775"/>
              <a:gd name="connsiteX40-34019" fmla="*/ 2141259 w 3241295"/>
              <a:gd name="connsiteY40-34020" fmla="*/ 3326761 h 3496775"/>
              <a:gd name="connsiteX41-34021" fmla="*/ 2168828 w 3241295"/>
              <a:gd name="connsiteY41-34022" fmla="*/ 3496775 h 3496775"/>
              <a:gd name="connsiteX42-34023" fmla="*/ 2325058 w 3241295"/>
              <a:gd name="connsiteY42-34024" fmla="*/ 3496775 h 3496775"/>
              <a:gd name="connsiteX43-34025" fmla="*/ 2380197 w 3241295"/>
              <a:gd name="connsiteY43-34026" fmla="*/ 3455421 h 3496775"/>
              <a:gd name="connsiteX44-34027" fmla="*/ 2219373 w 3241295"/>
              <a:gd name="connsiteY44-34028" fmla="*/ 3358926 h 3496775"/>
              <a:gd name="connsiteX45-34029" fmla="*/ 2145854 w 3241295"/>
              <a:gd name="connsiteY45-34030" fmla="*/ 3087823 h 3496775"/>
              <a:gd name="connsiteX46-34031" fmla="*/ 2072334 w 3241295"/>
              <a:gd name="connsiteY46-34032" fmla="*/ 2609945 h 3496775"/>
              <a:gd name="connsiteX47-34033" fmla="*/ 2072334 w 3241295"/>
              <a:gd name="connsiteY47-34034" fmla="*/ 2357222 h 3496775"/>
              <a:gd name="connsiteX48-34035" fmla="*/ 2348033 w 3241295"/>
              <a:gd name="connsiteY48-34036" fmla="*/ 2173423 h 3496775"/>
              <a:gd name="connsiteX49-34037" fmla="*/ 2609946 w 3241295"/>
              <a:gd name="connsiteY49-34038" fmla="*/ 1787445 h 3496775"/>
              <a:gd name="connsiteX50-34039" fmla="*/ 2651301 w 3241295"/>
              <a:gd name="connsiteY50-34040" fmla="*/ 1438227 h 3496775"/>
              <a:gd name="connsiteX51-34041" fmla="*/ 2798340 w 3241295"/>
              <a:gd name="connsiteY51-34042" fmla="*/ 1387682 h 3496775"/>
              <a:gd name="connsiteX52-34043" fmla="*/ 2779960 w 3241295"/>
              <a:gd name="connsiteY52-34044" fmla="*/ 1291187 h 3496775"/>
              <a:gd name="connsiteX53-34045" fmla="*/ 2770770 w 3241295"/>
              <a:gd name="connsiteY53-34046" fmla="*/ 1231453 h 3496775"/>
              <a:gd name="connsiteX54-34047" fmla="*/ 2775365 w 3241295"/>
              <a:gd name="connsiteY54-34048" fmla="*/ 1102793 h 3496775"/>
              <a:gd name="connsiteX55-34049" fmla="*/ 2853480 w 3241295"/>
              <a:gd name="connsiteY55-34050" fmla="*/ 1185503 h 3496775"/>
              <a:gd name="connsiteX56-34051" fmla="*/ 2807530 w 3241295"/>
              <a:gd name="connsiteY56-34052" fmla="*/ 1066034 h 3496775"/>
              <a:gd name="connsiteX57-34053" fmla="*/ 2835100 w 3241295"/>
              <a:gd name="connsiteY57-34054" fmla="*/ 1020084 h 3496775"/>
              <a:gd name="connsiteX58-34055" fmla="*/ 2986734 w 3241295"/>
              <a:gd name="connsiteY58-34056" fmla="*/ 771955 h 3496775"/>
              <a:gd name="connsiteX59-34057" fmla="*/ 2745410 w 3241295"/>
              <a:gd name="connsiteY59-34058" fmla="*/ 865784 h 3496775"/>
              <a:gd name="connsiteX60-34059" fmla="*/ 3074039 w 3241295"/>
              <a:gd name="connsiteY60-34060" fmla="*/ 501589 h 3496775"/>
              <a:gd name="connsiteX61-34061" fmla="*/ 3219323 w 3241295"/>
              <a:gd name="connsiteY61-34062" fmla="*/ 46231 h 3496775"/>
              <a:gd name="connsiteX62-34063" fmla="*/ 3119988 w 3241295"/>
              <a:gd name="connsiteY62-34064" fmla="*/ 328453 h 3496775"/>
              <a:gd name="connsiteX63-34065" fmla="*/ 3079371 w 3241295"/>
              <a:gd name="connsiteY63-34066" fmla="*/ 38232 h 3496775"/>
              <a:gd name="connsiteX64-34067" fmla="*/ 3059798 w 3241295"/>
              <a:gd name="connsiteY64-34068" fmla="*/ 388642 h 3496775"/>
              <a:gd name="connsiteX65-34069" fmla="*/ 2963023 w 3241295"/>
              <a:gd name="connsiteY65-34070" fmla="*/ 482754 h 3496775"/>
              <a:gd name="connsiteX66-34071" fmla="*/ 2822963 w 3241295"/>
              <a:gd name="connsiteY66-34072" fmla="*/ 60189 h 3496775"/>
              <a:gd name="connsiteX67-34073" fmla="*/ 2887119 w 3241295"/>
              <a:gd name="connsiteY67-34074" fmla="*/ 521161 h 3496775"/>
              <a:gd name="connsiteX68-34075" fmla="*/ 2715630 w 3241295"/>
              <a:gd name="connsiteY68-34076" fmla="*/ 730601 h 3496775"/>
              <a:gd name="connsiteX69-34077" fmla="*/ 2649828 w 3241295"/>
              <a:gd name="connsiteY69-34078" fmla="*/ 620884 h 3496775"/>
              <a:gd name="connsiteX70-34079" fmla="*/ 2633832 w 3241295"/>
              <a:gd name="connsiteY70-34080" fmla="*/ 446449 h 3496775"/>
              <a:gd name="connsiteX71-34081" fmla="*/ 2586971 w 3241295"/>
              <a:gd name="connsiteY71-34082" fmla="*/ 643296 h 3496775"/>
              <a:gd name="connsiteX72-34083" fmla="*/ 2650846 w 3241295"/>
              <a:gd name="connsiteY72-34084" fmla="*/ 771218 h 3496775"/>
              <a:gd name="connsiteX73-34085" fmla="*/ 2632922 w 3241295"/>
              <a:gd name="connsiteY73-34086" fmla="*/ 854946 h 3496775"/>
              <a:gd name="connsiteX74-34087" fmla="*/ 2481287 w 3241295"/>
              <a:gd name="connsiteY74-34088" fmla="*/ 854665 h 3496775"/>
              <a:gd name="connsiteX75-34089" fmla="*/ 2393982 w 3241295"/>
              <a:gd name="connsiteY75-34090" fmla="*/ 753575 h 3496775"/>
              <a:gd name="connsiteX76-34091" fmla="*/ 2447929 w 3241295"/>
              <a:gd name="connsiteY76-34092" fmla="*/ 605344 h 3496775"/>
              <a:gd name="connsiteX77-34093" fmla="*/ 2420079 w 3241295"/>
              <a:gd name="connsiteY77-34094" fmla="*/ 458586 h 3496775"/>
              <a:gd name="connsiteX78-34095" fmla="*/ 2330389 w 3241295"/>
              <a:gd name="connsiteY78-34096" fmla="*/ 702575 h 3496775"/>
              <a:gd name="connsiteX79-34097" fmla="*/ 2045501 w 3241295"/>
              <a:gd name="connsiteY79-34098" fmla="*/ 470160 h 3496775"/>
              <a:gd name="connsiteX80-34099" fmla="*/ 2079139 w 3241295"/>
              <a:gd name="connsiteY80-34100" fmla="*/ 379171 h 3496775"/>
              <a:gd name="connsiteX81-34101" fmla="*/ 2305379 w 3241295"/>
              <a:gd name="connsiteY81-34102" fmla="*/ 238764 h 3496775"/>
              <a:gd name="connsiteX82-34103" fmla="*/ 2167863 w 3241295"/>
              <a:gd name="connsiteY82-34104" fmla="*/ 296731 h 3496775"/>
              <a:gd name="connsiteX83-34105" fmla="*/ 2035574 w 3241295"/>
              <a:gd name="connsiteY83-34106" fmla="*/ 307863 h 3496775"/>
              <a:gd name="connsiteX84-34107" fmla="*/ 2047899 w 3241295"/>
              <a:gd name="connsiteY84-34108" fmla="*/ 174099 h 3496775"/>
              <a:gd name="connsiteX85-34109" fmla="*/ 2126456 w 3241295"/>
              <a:gd name="connsiteY85-34110" fmla="*/ 0 h 3496775"/>
              <a:gd name="connsiteX86-34111" fmla="*/ 1966650 w 3241295"/>
              <a:gd name="connsiteY86-34112" fmla="*/ 257318 h 3496775"/>
              <a:gd name="connsiteX87-34113" fmla="*/ 1936870 w 3241295"/>
              <a:gd name="connsiteY87-34114" fmla="*/ 32164 h 3496775"/>
              <a:gd name="connsiteX88-34115" fmla="*/ 1901275 w 3241295"/>
              <a:gd name="connsiteY88-34116" fmla="*/ 208756 h 3496775"/>
              <a:gd name="connsiteX89-34117" fmla="*/ 1931363 w 3241295"/>
              <a:gd name="connsiteY89-34118" fmla="*/ 367315 h 3496775"/>
              <a:gd name="connsiteX90-34119" fmla="*/ 1837294 w 3241295"/>
              <a:gd name="connsiteY90-34120" fmla="*/ 288733 h 3496775"/>
              <a:gd name="connsiteX91-34121" fmla="*/ 1776782 w 3241295"/>
              <a:gd name="connsiteY91-34122" fmla="*/ 138130 h 3496775"/>
              <a:gd name="connsiteX92-34123" fmla="*/ 1812524 w 3241295"/>
              <a:gd name="connsiteY92-34124" fmla="*/ 363351 h 3496775"/>
              <a:gd name="connsiteX93-34125" fmla="*/ 2358415 w 3241295"/>
              <a:gd name="connsiteY93-34126" fmla="*/ 907420 h 3496775"/>
              <a:gd name="connsiteX94-34127" fmla="*/ 2235543 w 3241295"/>
              <a:gd name="connsiteY94-34128" fmla="*/ 830779 h 3496775"/>
              <a:gd name="connsiteX95-34129" fmla="*/ 2065635 w 3241295"/>
              <a:gd name="connsiteY95-34130" fmla="*/ 746314 h 3496775"/>
              <a:gd name="connsiteX96-34131" fmla="*/ 2108531 w 3241295"/>
              <a:gd name="connsiteY96-34132" fmla="*/ 998194 h 3496775"/>
              <a:gd name="connsiteX97-34133" fmla="*/ 2259254 w 3241295"/>
              <a:gd name="connsiteY97-34134" fmla="*/ 1067227 h 3496775"/>
              <a:gd name="connsiteX98-34135" fmla="*/ 2285163 w 3241295"/>
              <a:gd name="connsiteY98-34136" fmla="*/ 1144483 h 3496775"/>
              <a:gd name="connsiteX99-34137" fmla="*/ 2187208 w 3241295"/>
              <a:gd name="connsiteY99-34138" fmla="*/ 1396872 h 3496775"/>
              <a:gd name="connsiteX100-34139" fmla="*/ 1962055 w 3241295"/>
              <a:gd name="connsiteY100-34140" fmla="*/ 1419847 h 3496775"/>
              <a:gd name="connsiteX101-34141" fmla="*/ 1658786 w 3241295"/>
              <a:gd name="connsiteY101-34142" fmla="*/ 1452012 h 3496775"/>
              <a:gd name="connsiteX102-34143" fmla="*/ 514638 w 3241295"/>
              <a:gd name="connsiteY102-34144" fmla="*/ 1433632 h 3496775"/>
              <a:gd name="connsiteX0-34145" fmla="*/ 514638 w 3241295"/>
              <a:gd name="connsiteY0-34146" fmla="*/ 1433632 h 3496775"/>
              <a:gd name="connsiteX1-34147" fmla="*/ 514638 w 3241295"/>
              <a:gd name="connsiteY1-34148" fmla="*/ 1433632 h 3496775"/>
              <a:gd name="connsiteX2-34149" fmla="*/ 202179 w 3241295"/>
              <a:gd name="connsiteY2-34150" fmla="*/ 1603646 h 3496775"/>
              <a:gd name="connsiteX3-34151" fmla="*/ 18380 w 3241295"/>
              <a:gd name="connsiteY3-34152" fmla="*/ 1787445 h 3496775"/>
              <a:gd name="connsiteX4-34153" fmla="*/ 0 w 3241295"/>
              <a:gd name="connsiteY4-34154" fmla="*/ 2063143 h 3496775"/>
              <a:gd name="connsiteX5-34155" fmla="*/ 151635 w 3241295"/>
              <a:gd name="connsiteY5-34156" fmla="*/ 1952864 h 3496775"/>
              <a:gd name="connsiteX6-34157" fmla="*/ 188394 w 3241295"/>
              <a:gd name="connsiteY6-34158" fmla="*/ 2003409 h 3496775"/>
              <a:gd name="connsiteX7-34159" fmla="*/ 202179 w 3241295"/>
              <a:gd name="connsiteY7-34160" fmla="*/ 1856369 h 3496775"/>
              <a:gd name="connsiteX8-34161" fmla="*/ 280294 w 3241295"/>
              <a:gd name="connsiteY8-34162" fmla="*/ 2269917 h 3496775"/>
              <a:gd name="connsiteX9-34163" fmla="*/ 36760 w 3241295"/>
              <a:gd name="connsiteY9-34164" fmla="*/ 2550211 h 3496775"/>
              <a:gd name="connsiteX10-34165" fmla="*/ 45950 w 3241295"/>
              <a:gd name="connsiteY10-34166" fmla="*/ 3363521 h 3496775"/>
              <a:gd name="connsiteX11-34167" fmla="*/ 105685 w 3241295"/>
              <a:gd name="connsiteY11-34168" fmla="*/ 3326761 h 3496775"/>
              <a:gd name="connsiteX12-34169" fmla="*/ 133255 w 3241295"/>
              <a:gd name="connsiteY12-34170" fmla="*/ 3469206 h 3496775"/>
              <a:gd name="connsiteX13-34171" fmla="*/ 298674 w 3241295"/>
              <a:gd name="connsiteY13-34172" fmla="*/ 3464611 h 3496775"/>
              <a:gd name="connsiteX14-34173" fmla="*/ 353813 w 3241295"/>
              <a:gd name="connsiteY14-34174" fmla="*/ 3427851 h 3496775"/>
              <a:gd name="connsiteX15-34175" fmla="*/ 174609 w 3241295"/>
              <a:gd name="connsiteY15-34176" fmla="*/ 3276217 h 3496775"/>
              <a:gd name="connsiteX16-34177" fmla="*/ 170014 w 3241295"/>
              <a:gd name="connsiteY16-34178" fmla="*/ 2720225 h 3496775"/>
              <a:gd name="connsiteX17-34179" fmla="*/ 390573 w 3241295"/>
              <a:gd name="connsiteY17-34180" fmla="*/ 2605350 h 3496775"/>
              <a:gd name="connsiteX18-34181" fmla="*/ 298674 w 3241295"/>
              <a:gd name="connsiteY18-34182" fmla="*/ 2734010 h 3496775"/>
              <a:gd name="connsiteX19-34183" fmla="*/ 680057 w 3241295"/>
              <a:gd name="connsiteY19-34184" fmla="*/ 3294597 h 3496775"/>
              <a:gd name="connsiteX20-34185" fmla="*/ 721411 w 3241295"/>
              <a:gd name="connsiteY20-34186" fmla="*/ 3262432 h 3496775"/>
              <a:gd name="connsiteX21-34187" fmla="*/ 735196 w 3241295"/>
              <a:gd name="connsiteY21-34188" fmla="*/ 3363521 h 3496775"/>
              <a:gd name="connsiteX22-34189" fmla="*/ 928185 w 3241295"/>
              <a:gd name="connsiteY22-34190" fmla="*/ 3363521 h 3496775"/>
              <a:gd name="connsiteX23-34191" fmla="*/ 974135 w 3241295"/>
              <a:gd name="connsiteY23-34192" fmla="*/ 3331356 h 3496775"/>
              <a:gd name="connsiteX24-34193" fmla="*/ 758171 w 3241295"/>
              <a:gd name="connsiteY24-34194" fmla="*/ 3193507 h 3496775"/>
              <a:gd name="connsiteX25-34195" fmla="*/ 510043 w 3241295"/>
              <a:gd name="connsiteY25-34196" fmla="*/ 2821314 h 3496775"/>
              <a:gd name="connsiteX26-34197" fmla="*/ 519233 w 3241295"/>
              <a:gd name="connsiteY26-34198" fmla="*/ 2738605 h 3496775"/>
              <a:gd name="connsiteX27-34199" fmla="*/ 914400 w 3241295"/>
              <a:gd name="connsiteY27-34200" fmla="*/ 2334247 h 3496775"/>
              <a:gd name="connsiteX28-34201" fmla="*/ 1709331 w 3241295"/>
              <a:gd name="connsiteY28-34202" fmla="*/ 2380197 h 3496775"/>
              <a:gd name="connsiteX29-34203" fmla="*/ 1585267 w 3241295"/>
              <a:gd name="connsiteY29-34204" fmla="*/ 3248647 h 3496775"/>
              <a:gd name="connsiteX30-34205" fmla="*/ 1622026 w 3241295"/>
              <a:gd name="connsiteY30-34206" fmla="*/ 3239457 h 3496775"/>
              <a:gd name="connsiteX31-34207" fmla="*/ 1617432 w 3241295"/>
              <a:gd name="connsiteY31-34208" fmla="*/ 3386496 h 3496775"/>
              <a:gd name="connsiteX32-34209" fmla="*/ 1824205 w 3241295"/>
              <a:gd name="connsiteY32-34210" fmla="*/ 3450826 h 3496775"/>
              <a:gd name="connsiteX33-34211" fmla="*/ 1856370 w 3241295"/>
              <a:gd name="connsiteY33-34212" fmla="*/ 3391091 h 3496775"/>
              <a:gd name="connsiteX34-34213" fmla="*/ 1718521 w 3241295"/>
              <a:gd name="connsiteY34-34214" fmla="*/ 3303786 h 3496775"/>
              <a:gd name="connsiteX35-34215" fmla="*/ 1746091 w 3241295"/>
              <a:gd name="connsiteY35-34216" fmla="*/ 2908619 h 3496775"/>
              <a:gd name="connsiteX36-34217" fmla="*/ 1870155 w 3241295"/>
              <a:gd name="connsiteY36-34218" fmla="*/ 2623730 h 3496775"/>
              <a:gd name="connsiteX37-34219" fmla="*/ 1975840 w 3241295"/>
              <a:gd name="connsiteY37-34220" fmla="*/ 2844289 h 3496775"/>
              <a:gd name="connsiteX38-34221" fmla="*/ 2058549 w 3241295"/>
              <a:gd name="connsiteY38-34222" fmla="*/ 3060253 h 3496775"/>
              <a:gd name="connsiteX39-34223" fmla="*/ 2104499 w 3241295"/>
              <a:gd name="connsiteY39-34224" fmla="*/ 3358926 h 3496775"/>
              <a:gd name="connsiteX40-34225" fmla="*/ 2141259 w 3241295"/>
              <a:gd name="connsiteY40-34226" fmla="*/ 3326761 h 3496775"/>
              <a:gd name="connsiteX41-34227" fmla="*/ 2168828 w 3241295"/>
              <a:gd name="connsiteY41-34228" fmla="*/ 3496775 h 3496775"/>
              <a:gd name="connsiteX42-34229" fmla="*/ 2325058 w 3241295"/>
              <a:gd name="connsiteY42-34230" fmla="*/ 3496775 h 3496775"/>
              <a:gd name="connsiteX43-34231" fmla="*/ 2380197 w 3241295"/>
              <a:gd name="connsiteY43-34232" fmla="*/ 3455421 h 3496775"/>
              <a:gd name="connsiteX44-34233" fmla="*/ 2219373 w 3241295"/>
              <a:gd name="connsiteY44-34234" fmla="*/ 3358926 h 3496775"/>
              <a:gd name="connsiteX45-34235" fmla="*/ 2145854 w 3241295"/>
              <a:gd name="connsiteY45-34236" fmla="*/ 3087823 h 3496775"/>
              <a:gd name="connsiteX46-34237" fmla="*/ 2072334 w 3241295"/>
              <a:gd name="connsiteY46-34238" fmla="*/ 2609945 h 3496775"/>
              <a:gd name="connsiteX47-34239" fmla="*/ 2072334 w 3241295"/>
              <a:gd name="connsiteY47-34240" fmla="*/ 2357222 h 3496775"/>
              <a:gd name="connsiteX48-34241" fmla="*/ 2348033 w 3241295"/>
              <a:gd name="connsiteY48-34242" fmla="*/ 2173423 h 3496775"/>
              <a:gd name="connsiteX49-34243" fmla="*/ 2609946 w 3241295"/>
              <a:gd name="connsiteY49-34244" fmla="*/ 1787445 h 3496775"/>
              <a:gd name="connsiteX50-34245" fmla="*/ 2651301 w 3241295"/>
              <a:gd name="connsiteY50-34246" fmla="*/ 1438227 h 3496775"/>
              <a:gd name="connsiteX51-34247" fmla="*/ 2798340 w 3241295"/>
              <a:gd name="connsiteY51-34248" fmla="*/ 1387682 h 3496775"/>
              <a:gd name="connsiteX52-34249" fmla="*/ 2779960 w 3241295"/>
              <a:gd name="connsiteY52-34250" fmla="*/ 1291187 h 3496775"/>
              <a:gd name="connsiteX53-34251" fmla="*/ 2770770 w 3241295"/>
              <a:gd name="connsiteY53-34252" fmla="*/ 1231453 h 3496775"/>
              <a:gd name="connsiteX54-34253" fmla="*/ 2775365 w 3241295"/>
              <a:gd name="connsiteY54-34254" fmla="*/ 1102793 h 3496775"/>
              <a:gd name="connsiteX55-34255" fmla="*/ 2853480 w 3241295"/>
              <a:gd name="connsiteY55-34256" fmla="*/ 1185503 h 3496775"/>
              <a:gd name="connsiteX56-34257" fmla="*/ 2807530 w 3241295"/>
              <a:gd name="connsiteY56-34258" fmla="*/ 1066034 h 3496775"/>
              <a:gd name="connsiteX57-34259" fmla="*/ 2835100 w 3241295"/>
              <a:gd name="connsiteY57-34260" fmla="*/ 1020084 h 3496775"/>
              <a:gd name="connsiteX58-34261" fmla="*/ 2986734 w 3241295"/>
              <a:gd name="connsiteY58-34262" fmla="*/ 771955 h 3496775"/>
              <a:gd name="connsiteX59-34263" fmla="*/ 2745410 w 3241295"/>
              <a:gd name="connsiteY59-34264" fmla="*/ 865784 h 3496775"/>
              <a:gd name="connsiteX60-34265" fmla="*/ 3074039 w 3241295"/>
              <a:gd name="connsiteY60-34266" fmla="*/ 501589 h 3496775"/>
              <a:gd name="connsiteX61-34267" fmla="*/ 3219323 w 3241295"/>
              <a:gd name="connsiteY61-34268" fmla="*/ 46231 h 3496775"/>
              <a:gd name="connsiteX62-34269" fmla="*/ 3119988 w 3241295"/>
              <a:gd name="connsiteY62-34270" fmla="*/ 328453 h 3496775"/>
              <a:gd name="connsiteX63-34271" fmla="*/ 3079371 w 3241295"/>
              <a:gd name="connsiteY63-34272" fmla="*/ 38232 h 3496775"/>
              <a:gd name="connsiteX64-34273" fmla="*/ 3059798 w 3241295"/>
              <a:gd name="connsiteY64-34274" fmla="*/ 388642 h 3496775"/>
              <a:gd name="connsiteX65-34275" fmla="*/ 2963023 w 3241295"/>
              <a:gd name="connsiteY65-34276" fmla="*/ 482754 h 3496775"/>
              <a:gd name="connsiteX66-34277" fmla="*/ 2822963 w 3241295"/>
              <a:gd name="connsiteY66-34278" fmla="*/ 60189 h 3496775"/>
              <a:gd name="connsiteX67-34279" fmla="*/ 2887119 w 3241295"/>
              <a:gd name="connsiteY67-34280" fmla="*/ 521161 h 3496775"/>
              <a:gd name="connsiteX68-34281" fmla="*/ 2715630 w 3241295"/>
              <a:gd name="connsiteY68-34282" fmla="*/ 730601 h 3496775"/>
              <a:gd name="connsiteX69-34283" fmla="*/ 2649828 w 3241295"/>
              <a:gd name="connsiteY69-34284" fmla="*/ 620884 h 3496775"/>
              <a:gd name="connsiteX70-34285" fmla="*/ 2633832 w 3241295"/>
              <a:gd name="connsiteY70-34286" fmla="*/ 446449 h 3496775"/>
              <a:gd name="connsiteX71-34287" fmla="*/ 2586971 w 3241295"/>
              <a:gd name="connsiteY71-34288" fmla="*/ 643296 h 3496775"/>
              <a:gd name="connsiteX72-34289" fmla="*/ 2650846 w 3241295"/>
              <a:gd name="connsiteY72-34290" fmla="*/ 771218 h 3496775"/>
              <a:gd name="connsiteX73-34291" fmla="*/ 2632922 w 3241295"/>
              <a:gd name="connsiteY73-34292" fmla="*/ 854946 h 3496775"/>
              <a:gd name="connsiteX74-34293" fmla="*/ 2481287 w 3241295"/>
              <a:gd name="connsiteY74-34294" fmla="*/ 854665 h 3496775"/>
              <a:gd name="connsiteX75-34295" fmla="*/ 2393982 w 3241295"/>
              <a:gd name="connsiteY75-34296" fmla="*/ 753575 h 3496775"/>
              <a:gd name="connsiteX76-34297" fmla="*/ 2447929 w 3241295"/>
              <a:gd name="connsiteY76-34298" fmla="*/ 605344 h 3496775"/>
              <a:gd name="connsiteX77-34299" fmla="*/ 2420079 w 3241295"/>
              <a:gd name="connsiteY77-34300" fmla="*/ 458586 h 3496775"/>
              <a:gd name="connsiteX78-34301" fmla="*/ 2330389 w 3241295"/>
              <a:gd name="connsiteY78-34302" fmla="*/ 702575 h 3496775"/>
              <a:gd name="connsiteX79-34303" fmla="*/ 2045501 w 3241295"/>
              <a:gd name="connsiteY79-34304" fmla="*/ 470160 h 3496775"/>
              <a:gd name="connsiteX80-34305" fmla="*/ 2079139 w 3241295"/>
              <a:gd name="connsiteY80-34306" fmla="*/ 379171 h 3496775"/>
              <a:gd name="connsiteX81-34307" fmla="*/ 2305379 w 3241295"/>
              <a:gd name="connsiteY81-34308" fmla="*/ 238764 h 3496775"/>
              <a:gd name="connsiteX82-34309" fmla="*/ 2167863 w 3241295"/>
              <a:gd name="connsiteY82-34310" fmla="*/ 296731 h 3496775"/>
              <a:gd name="connsiteX83-34311" fmla="*/ 2035574 w 3241295"/>
              <a:gd name="connsiteY83-34312" fmla="*/ 307863 h 3496775"/>
              <a:gd name="connsiteX84-34313" fmla="*/ 2047899 w 3241295"/>
              <a:gd name="connsiteY84-34314" fmla="*/ 174099 h 3496775"/>
              <a:gd name="connsiteX85-34315" fmla="*/ 2126456 w 3241295"/>
              <a:gd name="connsiteY85-34316" fmla="*/ 0 h 3496775"/>
              <a:gd name="connsiteX86-34317" fmla="*/ 1966650 w 3241295"/>
              <a:gd name="connsiteY86-34318" fmla="*/ 257318 h 3496775"/>
              <a:gd name="connsiteX87-34319" fmla="*/ 1936870 w 3241295"/>
              <a:gd name="connsiteY87-34320" fmla="*/ 32164 h 3496775"/>
              <a:gd name="connsiteX88-34321" fmla="*/ 1901275 w 3241295"/>
              <a:gd name="connsiteY88-34322" fmla="*/ 208756 h 3496775"/>
              <a:gd name="connsiteX89-34323" fmla="*/ 1931363 w 3241295"/>
              <a:gd name="connsiteY89-34324" fmla="*/ 367315 h 3496775"/>
              <a:gd name="connsiteX90-34325" fmla="*/ 1837294 w 3241295"/>
              <a:gd name="connsiteY90-34326" fmla="*/ 288733 h 3496775"/>
              <a:gd name="connsiteX91-34327" fmla="*/ 1776782 w 3241295"/>
              <a:gd name="connsiteY91-34328" fmla="*/ 138130 h 3496775"/>
              <a:gd name="connsiteX92-34329" fmla="*/ 1812524 w 3241295"/>
              <a:gd name="connsiteY92-34330" fmla="*/ 363351 h 3496775"/>
              <a:gd name="connsiteX93-34331" fmla="*/ 2358415 w 3241295"/>
              <a:gd name="connsiteY93-34332" fmla="*/ 907420 h 3496775"/>
              <a:gd name="connsiteX94-34333" fmla="*/ 2235543 w 3241295"/>
              <a:gd name="connsiteY94-34334" fmla="*/ 830779 h 3496775"/>
              <a:gd name="connsiteX95-34335" fmla="*/ 2065635 w 3241295"/>
              <a:gd name="connsiteY95-34336" fmla="*/ 746314 h 3496775"/>
              <a:gd name="connsiteX96-34337" fmla="*/ 2108531 w 3241295"/>
              <a:gd name="connsiteY96-34338" fmla="*/ 998194 h 3496775"/>
              <a:gd name="connsiteX97-34339" fmla="*/ 2259254 w 3241295"/>
              <a:gd name="connsiteY97-34340" fmla="*/ 1067227 h 3496775"/>
              <a:gd name="connsiteX98-34341" fmla="*/ 2285163 w 3241295"/>
              <a:gd name="connsiteY98-34342" fmla="*/ 1144483 h 3496775"/>
              <a:gd name="connsiteX99-34343" fmla="*/ 2187208 w 3241295"/>
              <a:gd name="connsiteY99-34344" fmla="*/ 1396872 h 3496775"/>
              <a:gd name="connsiteX100-34345" fmla="*/ 1962055 w 3241295"/>
              <a:gd name="connsiteY100-34346" fmla="*/ 1419847 h 3496775"/>
              <a:gd name="connsiteX101-34347" fmla="*/ 1658786 w 3241295"/>
              <a:gd name="connsiteY101-34348" fmla="*/ 1452012 h 3496775"/>
              <a:gd name="connsiteX102-34349" fmla="*/ 514638 w 3241295"/>
              <a:gd name="connsiteY102-34350" fmla="*/ 1433632 h 3496775"/>
              <a:gd name="connsiteX0-34351" fmla="*/ 514638 w 3235420"/>
              <a:gd name="connsiteY0-34352" fmla="*/ 1433632 h 3496775"/>
              <a:gd name="connsiteX1-34353" fmla="*/ 514638 w 3235420"/>
              <a:gd name="connsiteY1-34354" fmla="*/ 1433632 h 3496775"/>
              <a:gd name="connsiteX2-34355" fmla="*/ 202179 w 3235420"/>
              <a:gd name="connsiteY2-34356" fmla="*/ 1603646 h 3496775"/>
              <a:gd name="connsiteX3-34357" fmla="*/ 18380 w 3235420"/>
              <a:gd name="connsiteY3-34358" fmla="*/ 1787445 h 3496775"/>
              <a:gd name="connsiteX4-34359" fmla="*/ 0 w 3235420"/>
              <a:gd name="connsiteY4-34360" fmla="*/ 2063143 h 3496775"/>
              <a:gd name="connsiteX5-34361" fmla="*/ 151635 w 3235420"/>
              <a:gd name="connsiteY5-34362" fmla="*/ 1952864 h 3496775"/>
              <a:gd name="connsiteX6-34363" fmla="*/ 188394 w 3235420"/>
              <a:gd name="connsiteY6-34364" fmla="*/ 2003409 h 3496775"/>
              <a:gd name="connsiteX7-34365" fmla="*/ 202179 w 3235420"/>
              <a:gd name="connsiteY7-34366" fmla="*/ 1856369 h 3496775"/>
              <a:gd name="connsiteX8-34367" fmla="*/ 280294 w 3235420"/>
              <a:gd name="connsiteY8-34368" fmla="*/ 2269917 h 3496775"/>
              <a:gd name="connsiteX9-34369" fmla="*/ 36760 w 3235420"/>
              <a:gd name="connsiteY9-34370" fmla="*/ 2550211 h 3496775"/>
              <a:gd name="connsiteX10-34371" fmla="*/ 45950 w 3235420"/>
              <a:gd name="connsiteY10-34372" fmla="*/ 3363521 h 3496775"/>
              <a:gd name="connsiteX11-34373" fmla="*/ 105685 w 3235420"/>
              <a:gd name="connsiteY11-34374" fmla="*/ 3326761 h 3496775"/>
              <a:gd name="connsiteX12-34375" fmla="*/ 133255 w 3235420"/>
              <a:gd name="connsiteY12-34376" fmla="*/ 3469206 h 3496775"/>
              <a:gd name="connsiteX13-34377" fmla="*/ 298674 w 3235420"/>
              <a:gd name="connsiteY13-34378" fmla="*/ 3464611 h 3496775"/>
              <a:gd name="connsiteX14-34379" fmla="*/ 353813 w 3235420"/>
              <a:gd name="connsiteY14-34380" fmla="*/ 3427851 h 3496775"/>
              <a:gd name="connsiteX15-34381" fmla="*/ 174609 w 3235420"/>
              <a:gd name="connsiteY15-34382" fmla="*/ 3276217 h 3496775"/>
              <a:gd name="connsiteX16-34383" fmla="*/ 170014 w 3235420"/>
              <a:gd name="connsiteY16-34384" fmla="*/ 2720225 h 3496775"/>
              <a:gd name="connsiteX17-34385" fmla="*/ 390573 w 3235420"/>
              <a:gd name="connsiteY17-34386" fmla="*/ 2605350 h 3496775"/>
              <a:gd name="connsiteX18-34387" fmla="*/ 298674 w 3235420"/>
              <a:gd name="connsiteY18-34388" fmla="*/ 2734010 h 3496775"/>
              <a:gd name="connsiteX19-34389" fmla="*/ 680057 w 3235420"/>
              <a:gd name="connsiteY19-34390" fmla="*/ 3294597 h 3496775"/>
              <a:gd name="connsiteX20-34391" fmla="*/ 721411 w 3235420"/>
              <a:gd name="connsiteY20-34392" fmla="*/ 3262432 h 3496775"/>
              <a:gd name="connsiteX21-34393" fmla="*/ 735196 w 3235420"/>
              <a:gd name="connsiteY21-34394" fmla="*/ 3363521 h 3496775"/>
              <a:gd name="connsiteX22-34395" fmla="*/ 928185 w 3235420"/>
              <a:gd name="connsiteY22-34396" fmla="*/ 3363521 h 3496775"/>
              <a:gd name="connsiteX23-34397" fmla="*/ 974135 w 3235420"/>
              <a:gd name="connsiteY23-34398" fmla="*/ 3331356 h 3496775"/>
              <a:gd name="connsiteX24-34399" fmla="*/ 758171 w 3235420"/>
              <a:gd name="connsiteY24-34400" fmla="*/ 3193507 h 3496775"/>
              <a:gd name="connsiteX25-34401" fmla="*/ 510043 w 3235420"/>
              <a:gd name="connsiteY25-34402" fmla="*/ 2821314 h 3496775"/>
              <a:gd name="connsiteX26-34403" fmla="*/ 519233 w 3235420"/>
              <a:gd name="connsiteY26-34404" fmla="*/ 2738605 h 3496775"/>
              <a:gd name="connsiteX27-34405" fmla="*/ 914400 w 3235420"/>
              <a:gd name="connsiteY27-34406" fmla="*/ 2334247 h 3496775"/>
              <a:gd name="connsiteX28-34407" fmla="*/ 1709331 w 3235420"/>
              <a:gd name="connsiteY28-34408" fmla="*/ 2380197 h 3496775"/>
              <a:gd name="connsiteX29-34409" fmla="*/ 1585267 w 3235420"/>
              <a:gd name="connsiteY29-34410" fmla="*/ 3248647 h 3496775"/>
              <a:gd name="connsiteX30-34411" fmla="*/ 1622026 w 3235420"/>
              <a:gd name="connsiteY30-34412" fmla="*/ 3239457 h 3496775"/>
              <a:gd name="connsiteX31-34413" fmla="*/ 1617432 w 3235420"/>
              <a:gd name="connsiteY31-34414" fmla="*/ 3386496 h 3496775"/>
              <a:gd name="connsiteX32-34415" fmla="*/ 1824205 w 3235420"/>
              <a:gd name="connsiteY32-34416" fmla="*/ 3450826 h 3496775"/>
              <a:gd name="connsiteX33-34417" fmla="*/ 1856370 w 3235420"/>
              <a:gd name="connsiteY33-34418" fmla="*/ 3391091 h 3496775"/>
              <a:gd name="connsiteX34-34419" fmla="*/ 1718521 w 3235420"/>
              <a:gd name="connsiteY34-34420" fmla="*/ 3303786 h 3496775"/>
              <a:gd name="connsiteX35-34421" fmla="*/ 1746091 w 3235420"/>
              <a:gd name="connsiteY35-34422" fmla="*/ 2908619 h 3496775"/>
              <a:gd name="connsiteX36-34423" fmla="*/ 1870155 w 3235420"/>
              <a:gd name="connsiteY36-34424" fmla="*/ 2623730 h 3496775"/>
              <a:gd name="connsiteX37-34425" fmla="*/ 1975840 w 3235420"/>
              <a:gd name="connsiteY37-34426" fmla="*/ 2844289 h 3496775"/>
              <a:gd name="connsiteX38-34427" fmla="*/ 2058549 w 3235420"/>
              <a:gd name="connsiteY38-34428" fmla="*/ 3060253 h 3496775"/>
              <a:gd name="connsiteX39-34429" fmla="*/ 2104499 w 3235420"/>
              <a:gd name="connsiteY39-34430" fmla="*/ 3358926 h 3496775"/>
              <a:gd name="connsiteX40-34431" fmla="*/ 2141259 w 3235420"/>
              <a:gd name="connsiteY40-34432" fmla="*/ 3326761 h 3496775"/>
              <a:gd name="connsiteX41-34433" fmla="*/ 2168828 w 3235420"/>
              <a:gd name="connsiteY41-34434" fmla="*/ 3496775 h 3496775"/>
              <a:gd name="connsiteX42-34435" fmla="*/ 2325058 w 3235420"/>
              <a:gd name="connsiteY42-34436" fmla="*/ 3496775 h 3496775"/>
              <a:gd name="connsiteX43-34437" fmla="*/ 2380197 w 3235420"/>
              <a:gd name="connsiteY43-34438" fmla="*/ 3455421 h 3496775"/>
              <a:gd name="connsiteX44-34439" fmla="*/ 2219373 w 3235420"/>
              <a:gd name="connsiteY44-34440" fmla="*/ 3358926 h 3496775"/>
              <a:gd name="connsiteX45-34441" fmla="*/ 2145854 w 3235420"/>
              <a:gd name="connsiteY45-34442" fmla="*/ 3087823 h 3496775"/>
              <a:gd name="connsiteX46-34443" fmla="*/ 2072334 w 3235420"/>
              <a:gd name="connsiteY46-34444" fmla="*/ 2609945 h 3496775"/>
              <a:gd name="connsiteX47-34445" fmla="*/ 2072334 w 3235420"/>
              <a:gd name="connsiteY47-34446" fmla="*/ 2357222 h 3496775"/>
              <a:gd name="connsiteX48-34447" fmla="*/ 2348033 w 3235420"/>
              <a:gd name="connsiteY48-34448" fmla="*/ 2173423 h 3496775"/>
              <a:gd name="connsiteX49-34449" fmla="*/ 2609946 w 3235420"/>
              <a:gd name="connsiteY49-34450" fmla="*/ 1787445 h 3496775"/>
              <a:gd name="connsiteX50-34451" fmla="*/ 2651301 w 3235420"/>
              <a:gd name="connsiteY50-34452" fmla="*/ 1438227 h 3496775"/>
              <a:gd name="connsiteX51-34453" fmla="*/ 2798340 w 3235420"/>
              <a:gd name="connsiteY51-34454" fmla="*/ 1387682 h 3496775"/>
              <a:gd name="connsiteX52-34455" fmla="*/ 2779960 w 3235420"/>
              <a:gd name="connsiteY52-34456" fmla="*/ 1291187 h 3496775"/>
              <a:gd name="connsiteX53-34457" fmla="*/ 2770770 w 3235420"/>
              <a:gd name="connsiteY53-34458" fmla="*/ 1231453 h 3496775"/>
              <a:gd name="connsiteX54-34459" fmla="*/ 2775365 w 3235420"/>
              <a:gd name="connsiteY54-34460" fmla="*/ 1102793 h 3496775"/>
              <a:gd name="connsiteX55-34461" fmla="*/ 2853480 w 3235420"/>
              <a:gd name="connsiteY55-34462" fmla="*/ 1185503 h 3496775"/>
              <a:gd name="connsiteX56-34463" fmla="*/ 2807530 w 3235420"/>
              <a:gd name="connsiteY56-34464" fmla="*/ 1066034 h 3496775"/>
              <a:gd name="connsiteX57-34465" fmla="*/ 2835100 w 3235420"/>
              <a:gd name="connsiteY57-34466" fmla="*/ 1020084 h 3496775"/>
              <a:gd name="connsiteX58-34467" fmla="*/ 2986734 w 3235420"/>
              <a:gd name="connsiteY58-34468" fmla="*/ 771955 h 3496775"/>
              <a:gd name="connsiteX59-34469" fmla="*/ 2745410 w 3235420"/>
              <a:gd name="connsiteY59-34470" fmla="*/ 865784 h 3496775"/>
              <a:gd name="connsiteX60-34471" fmla="*/ 3074039 w 3235420"/>
              <a:gd name="connsiteY60-34472" fmla="*/ 501589 h 3496775"/>
              <a:gd name="connsiteX61-34473" fmla="*/ 3219323 w 3235420"/>
              <a:gd name="connsiteY61-34474" fmla="*/ 46231 h 3496775"/>
              <a:gd name="connsiteX62-34475" fmla="*/ 3119988 w 3235420"/>
              <a:gd name="connsiteY62-34476" fmla="*/ 328453 h 3496775"/>
              <a:gd name="connsiteX63-34477" fmla="*/ 3079371 w 3235420"/>
              <a:gd name="connsiteY63-34478" fmla="*/ 38232 h 3496775"/>
              <a:gd name="connsiteX64-34479" fmla="*/ 3059798 w 3235420"/>
              <a:gd name="connsiteY64-34480" fmla="*/ 388642 h 3496775"/>
              <a:gd name="connsiteX65-34481" fmla="*/ 2963023 w 3235420"/>
              <a:gd name="connsiteY65-34482" fmla="*/ 482754 h 3496775"/>
              <a:gd name="connsiteX66-34483" fmla="*/ 2822963 w 3235420"/>
              <a:gd name="connsiteY66-34484" fmla="*/ 60189 h 3496775"/>
              <a:gd name="connsiteX67-34485" fmla="*/ 2887119 w 3235420"/>
              <a:gd name="connsiteY67-34486" fmla="*/ 521161 h 3496775"/>
              <a:gd name="connsiteX68-34487" fmla="*/ 2715630 w 3235420"/>
              <a:gd name="connsiteY68-34488" fmla="*/ 730601 h 3496775"/>
              <a:gd name="connsiteX69-34489" fmla="*/ 2649828 w 3235420"/>
              <a:gd name="connsiteY69-34490" fmla="*/ 620884 h 3496775"/>
              <a:gd name="connsiteX70-34491" fmla="*/ 2633832 w 3235420"/>
              <a:gd name="connsiteY70-34492" fmla="*/ 446449 h 3496775"/>
              <a:gd name="connsiteX71-34493" fmla="*/ 2586971 w 3235420"/>
              <a:gd name="connsiteY71-34494" fmla="*/ 643296 h 3496775"/>
              <a:gd name="connsiteX72-34495" fmla="*/ 2650846 w 3235420"/>
              <a:gd name="connsiteY72-34496" fmla="*/ 771218 h 3496775"/>
              <a:gd name="connsiteX73-34497" fmla="*/ 2632922 w 3235420"/>
              <a:gd name="connsiteY73-34498" fmla="*/ 854946 h 3496775"/>
              <a:gd name="connsiteX74-34499" fmla="*/ 2481287 w 3235420"/>
              <a:gd name="connsiteY74-34500" fmla="*/ 854665 h 3496775"/>
              <a:gd name="connsiteX75-34501" fmla="*/ 2393982 w 3235420"/>
              <a:gd name="connsiteY75-34502" fmla="*/ 753575 h 3496775"/>
              <a:gd name="connsiteX76-34503" fmla="*/ 2447929 w 3235420"/>
              <a:gd name="connsiteY76-34504" fmla="*/ 605344 h 3496775"/>
              <a:gd name="connsiteX77-34505" fmla="*/ 2420079 w 3235420"/>
              <a:gd name="connsiteY77-34506" fmla="*/ 458586 h 3496775"/>
              <a:gd name="connsiteX78-34507" fmla="*/ 2330389 w 3235420"/>
              <a:gd name="connsiteY78-34508" fmla="*/ 702575 h 3496775"/>
              <a:gd name="connsiteX79-34509" fmla="*/ 2045501 w 3235420"/>
              <a:gd name="connsiteY79-34510" fmla="*/ 470160 h 3496775"/>
              <a:gd name="connsiteX80-34511" fmla="*/ 2079139 w 3235420"/>
              <a:gd name="connsiteY80-34512" fmla="*/ 379171 h 3496775"/>
              <a:gd name="connsiteX81-34513" fmla="*/ 2305379 w 3235420"/>
              <a:gd name="connsiteY81-34514" fmla="*/ 238764 h 3496775"/>
              <a:gd name="connsiteX82-34515" fmla="*/ 2167863 w 3235420"/>
              <a:gd name="connsiteY82-34516" fmla="*/ 296731 h 3496775"/>
              <a:gd name="connsiteX83-34517" fmla="*/ 2035574 w 3235420"/>
              <a:gd name="connsiteY83-34518" fmla="*/ 307863 h 3496775"/>
              <a:gd name="connsiteX84-34519" fmla="*/ 2047899 w 3235420"/>
              <a:gd name="connsiteY84-34520" fmla="*/ 174099 h 3496775"/>
              <a:gd name="connsiteX85-34521" fmla="*/ 2126456 w 3235420"/>
              <a:gd name="connsiteY85-34522" fmla="*/ 0 h 3496775"/>
              <a:gd name="connsiteX86-34523" fmla="*/ 1966650 w 3235420"/>
              <a:gd name="connsiteY86-34524" fmla="*/ 257318 h 3496775"/>
              <a:gd name="connsiteX87-34525" fmla="*/ 1936870 w 3235420"/>
              <a:gd name="connsiteY87-34526" fmla="*/ 32164 h 3496775"/>
              <a:gd name="connsiteX88-34527" fmla="*/ 1901275 w 3235420"/>
              <a:gd name="connsiteY88-34528" fmla="*/ 208756 h 3496775"/>
              <a:gd name="connsiteX89-34529" fmla="*/ 1931363 w 3235420"/>
              <a:gd name="connsiteY89-34530" fmla="*/ 367315 h 3496775"/>
              <a:gd name="connsiteX90-34531" fmla="*/ 1837294 w 3235420"/>
              <a:gd name="connsiteY90-34532" fmla="*/ 288733 h 3496775"/>
              <a:gd name="connsiteX91-34533" fmla="*/ 1776782 w 3235420"/>
              <a:gd name="connsiteY91-34534" fmla="*/ 138130 h 3496775"/>
              <a:gd name="connsiteX92-34535" fmla="*/ 1812524 w 3235420"/>
              <a:gd name="connsiteY92-34536" fmla="*/ 363351 h 3496775"/>
              <a:gd name="connsiteX93-34537" fmla="*/ 2358415 w 3235420"/>
              <a:gd name="connsiteY93-34538" fmla="*/ 907420 h 3496775"/>
              <a:gd name="connsiteX94-34539" fmla="*/ 2235543 w 3235420"/>
              <a:gd name="connsiteY94-34540" fmla="*/ 830779 h 3496775"/>
              <a:gd name="connsiteX95-34541" fmla="*/ 2065635 w 3235420"/>
              <a:gd name="connsiteY95-34542" fmla="*/ 746314 h 3496775"/>
              <a:gd name="connsiteX96-34543" fmla="*/ 2108531 w 3235420"/>
              <a:gd name="connsiteY96-34544" fmla="*/ 998194 h 3496775"/>
              <a:gd name="connsiteX97-34545" fmla="*/ 2259254 w 3235420"/>
              <a:gd name="connsiteY97-34546" fmla="*/ 1067227 h 3496775"/>
              <a:gd name="connsiteX98-34547" fmla="*/ 2285163 w 3235420"/>
              <a:gd name="connsiteY98-34548" fmla="*/ 1144483 h 3496775"/>
              <a:gd name="connsiteX99-34549" fmla="*/ 2187208 w 3235420"/>
              <a:gd name="connsiteY99-34550" fmla="*/ 1396872 h 3496775"/>
              <a:gd name="connsiteX100-34551" fmla="*/ 1962055 w 3235420"/>
              <a:gd name="connsiteY100-34552" fmla="*/ 1419847 h 3496775"/>
              <a:gd name="connsiteX101-34553" fmla="*/ 1658786 w 3235420"/>
              <a:gd name="connsiteY101-34554" fmla="*/ 1452012 h 3496775"/>
              <a:gd name="connsiteX102-34555" fmla="*/ 514638 w 3235420"/>
              <a:gd name="connsiteY102-34556" fmla="*/ 1433632 h 3496775"/>
              <a:gd name="connsiteX0-34557" fmla="*/ 514638 w 3243238"/>
              <a:gd name="connsiteY0-34558" fmla="*/ 1433632 h 3496775"/>
              <a:gd name="connsiteX1-34559" fmla="*/ 514638 w 3243238"/>
              <a:gd name="connsiteY1-34560" fmla="*/ 1433632 h 3496775"/>
              <a:gd name="connsiteX2-34561" fmla="*/ 202179 w 3243238"/>
              <a:gd name="connsiteY2-34562" fmla="*/ 1603646 h 3496775"/>
              <a:gd name="connsiteX3-34563" fmla="*/ 18380 w 3243238"/>
              <a:gd name="connsiteY3-34564" fmla="*/ 1787445 h 3496775"/>
              <a:gd name="connsiteX4-34565" fmla="*/ 0 w 3243238"/>
              <a:gd name="connsiteY4-34566" fmla="*/ 2063143 h 3496775"/>
              <a:gd name="connsiteX5-34567" fmla="*/ 151635 w 3243238"/>
              <a:gd name="connsiteY5-34568" fmla="*/ 1952864 h 3496775"/>
              <a:gd name="connsiteX6-34569" fmla="*/ 188394 w 3243238"/>
              <a:gd name="connsiteY6-34570" fmla="*/ 2003409 h 3496775"/>
              <a:gd name="connsiteX7-34571" fmla="*/ 202179 w 3243238"/>
              <a:gd name="connsiteY7-34572" fmla="*/ 1856369 h 3496775"/>
              <a:gd name="connsiteX8-34573" fmla="*/ 280294 w 3243238"/>
              <a:gd name="connsiteY8-34574" fmla="*/ 2269917 h 3496775"/>
              <a:gd name="connsiteX9-34575" fmla="*/ 36760 w 3243238"/>
              <a:gd name="connsiteY9-34576" fmla="*/ 2550211 h 3496775"/>
              <a:gd name="connsiteX10-34577" fmla="*/ 45950 w 3243238"/>
              <a:gd name="connsiteY10-34578" fmla="*/ 3363521 h 3496775"/>
              <a:gd name="connsiteX11-34579" fmla="*/ 105685 w 3243238"/>
              <a:gd name="connsiteY11-34580" fmla="*/ 3326761 h 3496775"/>
              <a:gd name="connsiteX12-34581" fmla="*/ 133255 w 3243238"/>
              <a:gd name="connsiteY12-34582" fmla="*/ 3469206 h 3496775"/>
              <a:gd name="connsiteX13-34583" fmla="*/ 298674 w 3243238"/>
              <a:gd name="connsiteY13-34584" fmla="*/ 3464611 h 3496775"/>
              <a:gd name="connsiteX14-34585" fmla="*/ 353813 w 3243238"/>
              <a:gd name="connsiteY14-34586" fmla="*/ 3427851 h 3496775"/>
              <a:gd name="connsiteX15-34587" fmla="*/ 174609 w 3243238"/>
              <a:gd name="connsiteY15-34588" fmla="*/ 3276217 h 3496775"/>
              <a:gd name="connsiteX16-34589" fmla="*/ 170014 w 3243238"/>
              <a:gd name="connsiteY16-34590" fmla="*/ 2720225 h 3496775"/>
              <a:gd name="connsiteX17-34591" fmla="*/ 390573 w 3243238"/>
              <a:gd name="connsiteY17-34592" fmla="*/ 2605350 h 3496775"/>
              <a:gd name="connsiteX18-34593" fmla="*/ 298674 w 3243238"/>
              <a:gd name="connsiteY18-34594" fmla="*/ 2734010 h 3496775"/>
              <a:gd name="connsiteX19-34595" fmla="*/ 680057 w 3243238"/>
              <a:gd name="connsiteY19-34596" fmla="*/ 3294597 h 3496775"/>
              <a:gd name="connsiteX20-34597" fmla="*/ 721411 w 3243238"/>
              <a:gd name="connsiteY20-34598" fmla="*/ 3262432 h 3496775"/>
              <a:gd name="connsiteX21-34599" fmla="*/ 735196 w 3243238"/>
              <a:gd name="connsiteY21-34600" fmla="*/ 3363521 h 3496775"/>
              <a:gd name="connsiteX22-34601" fmla="*/ 928185 w 3243238"/>
              <a:gd name="connsiteY22-34602" fmla="*/ 3363521 h 3496775"/>
              <a:gd name="connsiteX23-34603" fmla="*/ 974135 w 3243238"/>
              <a:gd name="connsiteY23-34604" fmla="*/ 3331356 h 3496775"/>
              <a:gd name="connsiteX24-34605" fmla="*/ 758171 w 3243238"/>
              <a:gd name="connsiteY24-34606" fmla="*/ 3193507 h 3496775"/>
              <a:gd name="connsiteX25-34607" fmla="*/ 510043 w 3243238"/>
              <a:gd name="connsiteY25-34608" fmla="*/ 2821314 h 3496775"/>
              <a:gd name="connsiteX26-34609" fmla="*/ 519233 w 3243238"/>
              <a:gd name="connsiteY26-34610" fmla="*/ 2738605 h 3496775"/>
              <a:gd name="connsiteX27-34611" fmla="*/ 914400 w 3243238"/>
              <a:gd name="connsiteY27-34612" fmla="*/ 2334247 h 3496775"/>
              <a:gd name="connsiteX28-34613" fmla="*/ 1709331 w 3243238"/>
              <a:gd name="connsiteY28-34614" fmla="*/ 2380197 h 3496775"/>
              <a:gd name="connsiteX29-34615" fmla="*/ 1585267 w 3243238"/>
              <a:gd name="connsiteY29-34616" fmla="*/ 3248647 h 3496775"/>
              <a:gd name="connsiteX30-34617" fmla="*/ 1622026 w 3243238"/>
              <a:gd name="connsiteY30-34618" fmla="*/ 3239457 h 3496775"/>
              <a:gd name="connsiteX31-34619" fmla="*/ 1617432 w 3243238"/>
              <a:gd name="connsiteY31-34620" fmla="*/ 3386496 h 3496775"/>
              <a:gd name="connsiteX32-34621" fmla="*/ 1824205 w 3243238"/>
              <a:gd name="connsiteY32-34622" fmla="*/ 3450826 h 3496775"/>
              <a:gd name="connsiteX33-34623" fmla="*/ 1856370 w 3243238"/>
              <a:gd name="connsiteY33-34624" fmla="*/ 3391091 h 3496775"/>
              <a:gd name="connsiteX34-34625" fmla="*/ 1718521 w 3243238"/>
              <a:gd name="connsiteY34-34626" fmla="*/ 3303786 h 3496775"/>
              <a:gd name="connsiteX35-34627" fmla="*/ 1746091 w 3243238"/>
              <a:gd name="connsiteY35-34628" fmla="*/ 2908619 h 3496775"/>
              <a:gd name="connsiteX36-34629" fmla="*/ 1870155 w 3243238"/>
              <a:gd name="connsiteY36-34630" fmla="*/ 2623730 h 3496775"/>
              <a:gd name="connsiteX37-34631" fmla="*/ 1975840 w 3243238"/>
              <a:gd name="connsiteY37-34632" fmla="*/ 2844289 h 3496775"/>
              <a:gd name="connsiteX38-34633" fmla="*/ 2058549 w 3243238"/>
              <a:gd name="connsiteY38-34634" fmla="*/ 3060253 h 3496775"/>
              <a:gd name="connsiteX39-34635" fmla="*/ 2104499 w 3243238"/>
              <a:gd name="connsiteY39-34636" fmla="*/ 3358926 h 3496775"/>
              <a:gd name="connsiteX40-34637" fmla="*/ 2141259 w 3243238"/>
              <a:gd name="connsiteY40-34638" fmla="*/ 3326761 h 3496775"/>
              <a:gd name="connsiteX41-34639" fmla="*/ 2168828 w 3243238"/>
              <a:gd name="connsiteY41-34640" fmla="*/ 3496775 h 3496775"/>
              <a:gd name="connsiteX42-34641" fmla="*/ 2325058 w 3243238"/>
              <a:gd name="connsiteY42-34642" fmla="*/ 3496775 h 3496775"/>
              <a:gd name="connsiteX43-34643" fmla="*/ 2380197 w 3243238"/>
              <a:gd name="connsiteY43-34644" fmla="*/ 3455421 h 3496775"/>
              <a:gd name="connsiteX44-34645" fmla="*/ 2219373 w 3243238"/>
              <a:gd name="connsiteY44-34646" fmla="*/ 3358926 h 3496775"/>
              <a:gd name="connsiteX45-34647" fmla="*/ 2145854 w 3243238"/>
              <a:gd name="connsiteY45-34648" fmla="*/ 3087823 h 3496775"/>
              <a:gd name="connsiteX46-34649" fmla="*/ 2072334 w 3243238"/>
              <a:gd name="connsiteY46-34650" fmla="*/ 2609945 h 3496775"/>
              <a:gd name="connsiteX47-34651" fmla="*/ 2072334 w 3243238"/>
              <a:gd name="connsiteY47-34652" fmla="*/ 2357222 h 3496775"/>
              <a:gd name="connsiteX48-34653" fmla="*/ 2348033 w 3243238"/>
              <a:gd name="connsiteY48-34654" fmla="*/ 2173423 h 3496775"/>
              <a:gd name="connsiteX49-34655" fmla="*/ 2609946 w 3243238"/>
              <a:gd name="connsiteY49-34656" fmla="*/ 1787445 h 3496775"/>
              <a:gd name="connsiteX50-34657" fmla="*/ 2651301 w 3243238"/>
              <a:gd name="connsiteY50-34658" fmla="*/ 1438227 h 3496775"/>
              <a:gd name="connsiteX51-34659" fmla="*/ 2798340 w 3243238"/>
              <a:gd name="connsiteY51-34660" fmla="*/ 1387682 h 3496775"/>
              <a:gd name="connsiteX52-34661" fmla="*/ 2779960 w 3243238"/>
              <a:gd name="connsiteY52-34662" fmla="*/ 1291187 h 3496775"/>
              <a:gd name="connsiteX53-34663" fmla="*/ 2770770 w 3243238"/>
              <a:gd name="connsiteY53-34664" fmla="*/ 1231453 h 3496775"/>
              <a:gd name="connsiteX54-34665" fmla="*/ 2775365 w 3243238"/>
              <a:gd name="connsiteY54-34666" fmla="*/ 1102793 h 3496775"/>
              <a:gd name="connsiteX55-34667" fmla="*/ 2853480 w 3243238"/>
              <a:gd name="connsiteY55-34668" fmla="*/ 1185503 h 3496775"/>
              <a:gd name="connsiteX56-34669" fmla="*/ 2807530 w 3243238"/>
              <a:gd name="connsiteY56-34670" fmla="*/ 1066034 h 3496775"/>
              <a:gd name="connsiteX57-34671" fmla="*/ 2835100 w 3243238"/>
              <a:gd name="connsiteY57-34672" fmla="*/ 1020084 h 3496775"/>
              <a:gd name="connsiteX58-34673" fmla="*/ 2986734 w 3243238"/>
              <a:gd name="connsiteY58-34674" fmla="*/ 771955 h 3496775"/>
              <a:gd name="connsiteX59-34675" fmla="*/ 2745410 w 3243238"/>
              <a:gd name="connsiteY59-34676" fmla="*/ 865784 h 3496775"/>
              <a:gd name="connsiteX60-34677" fmla="*/ 3074039 w 3243238"/>
              <a:gd name="connsiteY60-34678" fmla="*/ 501589 h 3496775"/>
              <a:gd name="connsiteX61-34679" fmla="*/ 3219323 w 3243238"/>
              <a:gd name="connsiteY61-34680" fmla="*/ 46231 h 3496775"/>
              <a:gd name="connsiteX62-34681" fmla="*/ 3119988 w 3243238"/>
              <a:gd name="connsiteY62-34682" fmla="*/ 328453 h 3496775"/>
              <a:gd name="connsiteX63-34683" fmla="*/ 3079371 w 3243238"/>
              <a:gd name="connsiteY63-34684" fmla="*/ 38232 h 3496775"/>
              <a:gd name="connsiteX64-34685" fmla="*/ 3059798 w 3243238"/>
              <a:gd name="connsiteY64-34686" fmla="*/ 388642 h 3496775"/>
              <a:gd name="connsiteX65-34687" fmla="*/ 2963023 w 3243238"/>
              <a:gd name="connsiteY65-34688" fmla="*/ 482754 h 3496775"/>
              <a:gd name="connsiteX66-34689" fmla="*/ 2822963 w 3243238"/>
              <a:gd name="connsiteY66-34690" fmla="*/ 60189 h 3496775"/>
              <a:gd name="connsiteX67-34691" fmla="*/ 2887119 w 3243238"/>
              <a:gd name="connsiteY67-34692" fmla="*/ 521161 h 3496775"/>
              <a:gd name="connsiteX68-34693" fmla="*/ 2715630 w 3243238"/>
              <a:gd name="connsiteY68-34694" fmla="*/ 730601 h 3496775"/>
              <a:gd name="connsiteX69-34695" fmla="*/ 2649828 w 3243238"/>
              <a:gd name="connsiteY69-34696" fmla="*/ 620884 h 3496775"/>
              <a:gd name="connsiteX70-34697" fmla="*/ 2633832 w 3243238"/>
              <a:gd name="connsiteY70-34698" fmla="*/ 446449 h 3496775"/>
              <a:gd name="connsiteX71-34699" fmla="*/ 2586971 w 3243238"/>
              <a:gd name="connsiteY71-34700" fmla="*/ 643296 h 3496775"/>
              <a:gd name="connsiteX72-34701" fmla="*/ 2650846 w 3243238"/>
              <a:gd name="connsiteY72-34702" fmla="*/ 771218 h 3496775"/>
              <a:gd name="connsiteX73-34703" fmla="*/ 2632922 w 3243238"/>
              <a:gd name="connsiteY73-34704" fmla="*/ 854946 h 3496775"/>
              <a:gd name="connsiteX74-34705" fmla="*/ 2481287 w 3243238"/>
              <a:gd name="connsiteY74-34706" fmla="*/ 854665 h 3496775"/>
              <a:gd name="connsiteX75-34707" fmla="*/ 2393982 w 3243238"/>
              <a:gd name="connsiteY75-34708" fmla="*/ 753575 h 3496775"/>
              <a:gd name="connsiteX76-34709" fmla="*/ 2447929 w 3243238"/>
              <a:gd name="connsiteY76-34710" fmla="*/ 605344 h 3496775"/>
              <a:gd name="connsiteX77-34711" fmla="*/ 2420079 w 3243238"/>
              <a:gd name="connsiteY77-34712" fmla="*/ 458586 h 3496775"/>
              <a:gd name="connsiteX78-34713" fmla="*/ 2330389 w 3243238"/>
              <a:gd name="connsiteY78-34714" fmla="*/ 702575 h 3496775"/>
              <a:gd name="connsiteX79-34715" fmla="*/ 2045501 w 3243238"/>
              <a:gd name="connsiteY79-34716" fmla="*/ 470160 h 3496775"/>
              <a:gd name="connsiteX80-34717" fmla="*/ 2079139 w 3243238"/>
              <a:gd name="connsiteY80-34718" fmla="*/ 379171 h 3496775"/>
              <a:gd name="connsiteX81-34719" fmla="*/ 2305379 w 3243238"/>
              <a:gd name="connsiteY81-34720" fmla="*/ 238764 h 3496775"/>
              <a:gd name="connsiteX82-34721" fmla="*/ 2167863 w 3243238"/>
              <a:gd name="connsiteY82-34722" fmla="*/ 296731 h 3496775"/>
              <a:gd name="connsiteX83-34723" fmla="*/ 2035574 w 3243238"/>
              <a:gd name="connsiteY83-34724" fmla="*/ 307863 h 3496775"/>
              <a:gd name="connsiteX84-34725" fmla="*/ 2047899 w 3243238"/>
              <a:gd name="connsiteY84-34726" fmla="*/ 174099 h 3496775"/>
              <a:gd name="connsiteX85-34727" fmla="*/ 2126456 w 3243238"/>
              <a:gd name="connsiteY85-34728" fmla="*/ 0 h 3496775"/>
              <a:gd name="connsiteX86-34729" fmla="*/ 1966650 w 3243238"/>
              <a:gd name="connsiteY86-34730" fmla="*/ 257318 h 3496775"/>
              <a:gd name="connsiteX87-34731" fmla="*/ 1936870 w 3243238"/>
              <a:gd name="connsiteY87-34732" fmla="*/ 32164 h 3496775"/>
              <a:gd name="connsiteX88-34733" fmla="*/ 1901275 w 3243238"/>
              <a:gd name="connsiteY88-34734" fmla="*/ 208756 h 3496775"/>
              <a:gd name="connsiteX89-34735" fmla="*/ 1931363 w 3243238"/>
              <a:gd name="connsiteY89-34736" fmla="*/ 367315 h 3496775"/>
              <a:gd name="connsiteX90-34737" fmla="*/ 1837294 w 3243238"/>
              <a:gd name="connsiteY90-34738" fmla="*/ 288733 h 3496775"/>
              <a:gd name="connsiteX91-34739" fmla="*/ 1776782 w 3243238"/>
              <a:gd name="connsiteY91-34740" fmla="*/ 138130 h 3496775"/>
              <a:gd name="connsiteX92-34741" fmla="*/ 1812524 w 3243238"/>
              <a:gd name="connsiteY92-34742" fmla="*/ 363351 h 3496775"/>
              <a:gd name="connsiteX93-34743" fmla="*/ 2358415 w 3243238"/>
              <a:gd name="connsiteY93-34744" fmla="*/ 907420 h 3496775"/>
              <a:gd name="connsiteX94-34745" fmla="*/ 2235543 w 3243238"/>
              <a:gd name="connsiteY94-34746" fmla="*/ 830779 h 3496775"/>
              <a:gd name="connsiteX95-34747" fmla="*/ 2065635 w 3243238"/>
              <a:gd name="connsiteY95-34748" fmla="*/ 746314 h 3496775"/>
              <a:gd name="connsiteX96-34749" fmla="*/ 2108531 w 3243238"/>
              <a:gd name="connsiteY96-34750" fmla="*/ 998194 h 3496775"/>
              <a:gd name="connsiteX97-34751" fmla="*/ 2259254 w 3243238"/>
              <a:gd name="connsiteY97-34752" fmla="*/ 1067227 h 3496775"/>
              <a:gd name="connsiteX98-34753" fmla="*/ 2285163 w 3243238"/>
              <a:gd name="connsiteY98-34754" fmla="*/ 1144483 h 3496775"/>
              <a:gd name="connsiteX99-34755" fmla="*/ 2187208 w 3243238"/>
              <a:gd name="connsiteY99-34756" fmla="*/ 1396872 h 3496775"/>
              <a:gd name="connsiteX100-34757" fmla="*/ 1962055 w 3243238"/>
              <a:gd name="connsiteY100-34758" fmla="*/ 1419847 h 3496775"/>
              <a:gd name="connsiteX101-34759" fmla="*/ 1658786 w 3243238"/>
              <a:gd name="connsiteY101-34760" fmla="*/ 1452012 h 3496775"/>
              <a:gd name="connsiteX102-34761" fmla="*/ 514638 w 3243238"/>
              <a:gd name="connsiteY102-34762" fmla="*/ 1433632 h 3496775"/>
              <a:gd name="connsiteX0-34763" fmla="*/ 514638 w 3248517"/>
              <a:gd name="connsiteY0-34764" fmla="*/ 1433632 h 3496775"/>
              <a:gd name="connsiteX1-34765" fmla="*/ 514638 w 3248517"/>
              <a:gd name="connsiteY1-34766" fmla="*/ 1433632 h 3496775"/>
              <a:gd name="connsiteX2-34767" fmla="*/ 202179 w 3248517"/>
              <a:gd name="connsiteY2-34768" fmla="*/ 1603646 h 3496775"/>
              <a:gd name="connsiteX3-34769" fmla="*/ 18380 w 3248517"/>
              <a:gd name="connsiteY3-34770" fmla="*/ 1787445 h 3496775"/>
              <a:gd name="connsiteX4-34771" fmla="*/ 0 w 3248517"/>
              <a:gd name="connsiteY4-34772" fmla="*/ 2063143 h 3496775"/>
              <a:gd name="connsiteX5-34773" fmla="*/ 151635 w 3248517"/>
              <a:gd name="connsiteY5-34774" fmla="*/ 1952864 h 3496775"/>
              <a:gd name="connsiteX6-34775" fmla="*/ 188394 w 3248517"/>
              <a:gd name="connsiteY6-34776" fmla="*/ 2003409 h 3496775"/>
              <a:gd name="connsiteX7-34777" fmla="*/ 202179 w 3248517"/>
              <a:gd name="connsiteY7-34778" fmla="*/ 1856369 h 3496775"/>
              <a:gd name="connsiteX8-34779" fmla="*/ 280294 w 3248517"/>
              <a:gd name="connsiteY8-34780" fmla="*/ 2269917 h 3496775"/>
              <a:gd name="connsiteX9-34781" fmla="*/ 36760 w 3248517"/>
              <a:gd name="connsiteY9-34782" fmla="*/ 2550211 h 3496775"/>
              <a:gd name="connsiteX10-34783" fmla="*/ 45950 w 3248517"/>
              <a:gd name="connsiteY10-34784" fmla="*/ 3363521 h 3496775"/>
              <a:gd name="connsiteX11-34785" fmla="*/ 105685 w 3248517"/>
              <a:gd name="connsiteY11-34786" fmla="*/ 3326761 h 3496775"/>
              <a:gd name="connsiteX12-34787" fmla="*/ 133255 w 3248517"/>
              <a:gd name="connsiteY12-34788" fmla="*/ 3469206 h 3496775"/>
              <a:gd name="connsiteX13-34789" fmla="*/ 298674 w 3248517"/>
              <a:gd name="connsiteY13-34790" fmla="*/ 3464611 h 3496775"/>
              <a:gd name="connsiteX14-34791" fmla="*/ 353813 w 3248517"/>
              <a:gd name="connsiteY14-34792" fmla="*/ 3427851 h 3496775"/>
              <a:gd name="connsiteX15-34793" fmla="*/ 174609 w 3248517"/>
              <a:gd name="connsiteY15-34794" fmla="*/ 3276217 h 3496775"/>
              <a:gd name="connsiteX16-34795" fmla="*/ 170014 w 3248517"/>
              <a:gd name="connsiteY16-34796" fmla="*/ 2720225 h 3496775"/>
              <a:gd name="connsiteX17-34797" fmla="*/ 390573 w 3248517"/>
              <a:gd name="connsiteY17-34798" fmla="*/ 2605350 h 3496775"/>
              <a:gd name="connsiteX18-34799" fmla="*/ 298674 w 3248517"/>
              <a:gd name="connsiteY18-34800" fmla="*/ 2734010 h 3496775"/>
              <a:gd name="connsiteX19-34801" fmla="*/ 680057 w 3248517"/>
              <a:gd name="connsiteY19-34802" fmla="*/ 3294597 h 3496775"/>
              <a:gd name="connsiteX20-34803" fmla="*/ 721411 w 3248517"/>
              <a:gd name="connsiteY20-34804" fmla="*/ 3262432 h 3496775"/>
              <a:gd name="connsiteX21-34805" fmla="*/ 735196 w 3248517"/>
              <a:gd name="connsiteY21-34806" fmla="*/ 3363521 h 3496775"/>
              <a:gd name="connsiteX22-34807" fmla="*/ 928185 w 3248517"/>
              <a:gd name="connsiteY22-34808" fmla="*/ 3363521 h 3496775"/>
              <a:gd name="connsiteX23-34809" fmla="*/ 974135 w 3248517"/>
              <a:gd name="connsiteY23-34810" fmla="*/ 3331356 h 3496775"/>
              <a:gd name="connsiteX24-34811" fmla="*/ 758171 w 3248517"/>
              <a:gd name="connsiteY24-34812" fmla="*/ 3193507 h 3496775"/>
              <a:gd name="connsiteX25-34813" fmla="*/ 510043 w 3248517"/>
              <a:gd name="connsiteY25-34814" fmla="*/ 2821314 h 3496775"/>
              <a:gd name="connsiteX26-34815" fmla="*/ 519233 w 3248517"/>
              <a:gd name="connsiteY26-34816" fmla="*/ 2738605 h 3496775"/>
              <a:gd name="connsiteX27-34817" fmla="*/ 914400 w 3248517"/>
              <a:gd name="connsiteY27-34818" fmla="*/ 2334247 h 3496775"/>
              <a:gd name="connsiteX28-34819" fmla="*/ 1709331 w 3248517"/>
              <a:gd name="connsiteY28-34820" fmla="*/ 2380197 h 3496775"/>
              <a:gd name="connsiteX29-34821" fmla="*/ 1585267 w 3248517"/>
              <a:gd name="connsiteY29-34822" fmla="*/ 3248647 h 3496775"/>
              <a:gd name="connsiteX30-34823" fmla="*/ 1622026 w 3248517"/>
              <a:gd name="connsiteY30-34824" fmla="*/ 3239457 h 3496775"/>
              <a:gd name="connsiteX31-34825" fmla="*/ 1617432 w 3248517"/>
              <a:gd name="connsiteY31-34826" fmla="*/ 3386496 h 3496775"/>
              <a:gd name="connsiteX32-34827" fmla="*/ 1824205 w 3248517"/>
              <a:gd name="connsiteY32-34828" fmla="*/ 3450826 h 3496775"/>
              <a:gd name="connsiteX33-34829" fmla="*/ 1856370 w 3248517"/>
              <a:gd name="connsiteY33-34830" fmla="*/ 3391091 h 3496775"/>
              <a:gd name="connsiteX34-34831" fmla="*/ 1718521 w 3248517"/>
              <a:gd name="connsiteY34-34832" fmla="*/ 3303786 h 3496775"/>
              <a:gd name="connsiteX35-34833" fmla="*/ 1746091 w 3248517"/>
              <a:gd name="connsiteY35-34834" fmla="*/ 2908619 h 3496775"/>
              <a:gd name="connsiteX36-34835" fmla="*/ 1870155 w 3248517"/>
              <a:gd name="connsiteY36-34836" fmla="*/ 2623730 h 3496775"/>
              <a:gd name="connsiteX37-34837" fmla="*/ 1975840 w 3248517"/>
              <a:gd name="connsiteY37-34838" fmla="*/ 2844289 h 3496775"/>
              <a:gd name="connsiteX38-34839" fmla="*/ 2058549 w 3248517"/>
              <a:gd name="connsiteY38-34840" fmla="*/ 3060253 h 3496775"/>
              <a:gd name="connsiteX39-34841" fmla="*/ 2104499 w 3248517"/>
              <a:gd name="connsiteY39-34842" fmla="*/ 3358926 h 3496775"/>
              <a:gd name="connsiteX40-34843" fmla="*/ 2141259 w 3248517"/>
              <a:gd name="connsiteY40-34844" fmla="*/ 3326761 h 3496775"/>
              <a:gd name="connsiteX41-34845" fmla="*/ 2168828 w 3248517"/>
              <a:gd name="connsiteY41-34846" fmla="*/ 3496775 h 3496775"/>
              <a:gd name="connsiteX42-34847" fmla="*/ 2325058 w 3248517"/>
              <a:gd name="connsiteY42-34848" fmla="*/ 3496775 h 3496775"/>
              <a:gd name="connsiteX43-34849" fmla="*/ 2380197 w 3248517"/>
              <a:gd name="connsiteY43-34850" fmla="*/ 3455421 h 3496775"/>
              <a:gd name="connsiteX44-34851" fmla="*/ 2219373 w 3248517"/>
              <a:gd name="connsiteY44-34852" fmla="*/ 3358926 h 3496775"/>
              <a:gd name="connsiteX45-34853" fmla="*/ 2145854 w 3248517"/>
              <a:gd name="connsiteY45-34854" fmla="*/ 3087823 h 3496775"/>
              <a:gd name="connsiteX46-34855" fmla="*/ 2072334 w 3248517"/>
              <a:gd name="connsiteY46-34856" fmla="*/ 2609945 h 3496775"/>
              <a:gd name="connsiteX47-34857" fmla="*/ 2072334 w 3248517"/>
              <a:gd name="connsiteY47-34858" fmla="*/ 2357222 h 3496775"/>
              <a:gd name="connsiteX48-34859" fmla="*/ 2348033 w 3248517"/>
              <a:gd name="connsiteY48-34860" fmla="*/ 2173423 h 3496775"/>
              <a:gd name="connsiteX49-34861" fmla="*/ 2609946 w 3248517"/>
              <a:gd name="connsiteY49-34862" fmla="*/ 1787445 h 3496775"/>
              <a:gd name="connsiteX50-34863" fmla="*/ 2651301 w 3248517"/>
              <a:gd name="connsiteY50-34864" fmla="*/ 1438227 h 3496775"/>
              <a:gd name="connsiteX51-34865" fmla="*/ 2798340 w 3248517"/>
              <a:gd name="connsiteY51-34866" fmla="*/ 1387682 h 3496775"/>
              <a:gd name="connsiteX52-34867" fmla="*/ 2779960 w 3248517"/>
              <a:gd name="connsiteY52-34868" fmla="*/ 1291187 h 3496775"/>
              <a:gd name="connsiteX53-34869" fmla="*/ 2770770 w 3248517"/>
              <a:gd name="connsiteY53-34870" fmla="*/ 1231453 h 3496775"/>
              <a:gd name="connsiteX54-34871" fmla="*/ 2775365 w 3248517"/>
              <a:gd name="connsiteY54-34872" fmla="*/ 1102793 h 3496775"/>
              <a:gd name="connsiteX55-34873" fmla="*/ 2853480 w 3248517"/>
              <a:gd name="connsiteY55-34874" fmla="*/ 1185503 h 3496775"/>
              <a:gd name="connsiteX56-34875" fmla="*/ 2807530 w 3248517"/>
              <a:gd name="connsiteY56-34876" fmla="*/ 1066034 h 3496775"/>
              <a:gd name="connsiteX57-34877" fmla="*/ 2835100 w 3248517"/>
              <a:gd name="connsiteY57-34878" fmla="*/ 1020084 h 3496775"/>
              <a:gd name="connsiteX58-34879" fmla="*/ 2986734 w 3248517"/>
              <a:gd name="connsiteY58-34880" fmla="*/ 771955 h 3496775"/>
              <a:gd name="connsiteX59-34881" fmla="*/ 2745410 w 3248517"/>
              <a:gd name="connsiteY59-34882" fmla="*/ 865784 h 3496775"/>
              <a:gd name="connsiteX60-34883" fmla="*/ 3074039 w 3248517"/>
              <a:gd name="connsiteY60-34884" fmla="*/ 501589 h 3496775"/>
              <a:gd name="connsiteX61-34885" fmla="*/ 3219323 w 3248517"/>
              <a:gd name="connsiteY61-34886" fmla="*/ 46231 h 3496775"/>
              <a:gd name="connsiteX62-34887" fmla="*/ 3119988 w 3248517"/>
              <a:gd name="connsiteY62-34888" fmla="*/ 328453 h 3496775"/>
              <a:gd name="connsiteX63-34889" fmla="*/ 3079371 w 3248517"/>
              <a:gd name="connsiteY63-34890" fmla="*/ 38232 h 3496775"/>
              <a:gd name="connsiteX64-34891" fmla="*/ 3059798 w 3248517"/>
              <a:gd name="connsiteY64-34892" fmla="*/ 388642 h 3496775"/>
              <a:gd name="connsiteX65-34893" fmla="*/ 2963023 w 3248517"/>
              <a:gd name="connsiteY65-34894" fmla="*/ 482754 h 3496775"/>
              <a:gd name="connsiteX66-34895" fmla="*/ 2822963 w 3248517"/>
              <a:gd name="connsiteY66-34896" fmla="*/ 60189 h 3496775"/>
              <a:gd name="connsiteX67-34897" fmla="*/ 2887119 w 3248517"/>
              <a:gd name="connsiteY67-34898" fmla="*/ 521161 h 3496775"/>
              <a:gd name="connsiteX68-34899" fmla="*/ 2715630 w 3248517"/>
              <a:gd name="connsiteY68-34900" fmla="*/ 730601 h 3496775"/>
              <a:gd name="connsiteX69-34901" fmla="*/ 2649828 w 3248517"/>
              <a:gd name="connsiteY69-34902" fmla="*/ 620884 h 3496775"/>
              <a:gd name="connsiteX70-34903" fmla="*/ 2633832 w 3248517"/>
              <a:gd name="connsiteY70-34904" fmla="*/ 446449 h 3496775"/>
              <a:gd name="connsiteX71-34905" fmla="*/ 2586971 w 3248517"/>
              <a:gd name="connsiteY71-34906" fmla="*/ 643296 h 3496775"/>
              <a:gd name="connsiteX72-34907" fmla="*/ 2650846 w 3248517"/>
              <a:gd name="connsiteY72-34908" fmla="*/ 771218 h 3496775"/>
              <a:gd name="connsiteX73-34909" fmla="*/ 2632922 w 3248517"/>
              <a:gd name="connsiteY73-34910" fmla="*/ 854946 h 3496775"/>
              <a:gd name="connsiteX74-34911" fmla="*/ 2481287 w 3248517"/>
              <a:gd name="connsiteY74-34912" fmla="*/ 854665 h 3496775"/>
              <a:gd name="connsiteX75-34913" fmla="*/ 2393982 w 3248517"/>
              <a:gd name="connsiteY75-34914" fmla="*/ 753575 h 3496775"/>
              <a:gd name="connsiteX76-34915" fmla="*/ 2447929 w 3248517"/>
              <a:gd name="connsiteY76-34916" fmla="*/ 605344 h 3496775"/>
              <a:gd name="connsiteX77-34917" fmla="*/ 2420079 w 3248517"/>
              <a:gd name="connsiteY77-34918" fmla="*/ 458586 h 3496775"/>
              <a:gd name="connsiteX78-34919" fmla="*/ 2330389 w 3248517"/>
              <a:gd name="connsiteY78-34920" fmla="*/ 702575 h 3496775"/>
              <a:gd name="connsiteX79-34921" fmla="*/ 2045501 w 3248517"/>
              <a:gd name="connsiteY79-34922" fmla="*/ 470160 h 3496775"/>
              <a:gd name="connsiteX80-34923" fmla="*/ 2079139 w 3248517"/>
              <a:gd name="connsiteY80-34924" fmla="*/ 379171 h 3496775"/>
              <a:gd name="connsiteX81-34925" fmla="*/ 2305379 w 3248517"/>
              <a:gd name="connsiteY81-34926" fmla="*/ 238764 h 3496775"/>
              <a:gd name="connsiteX82-34927" fmla="*/ 2167863 w 3248517"/>
              <a:gd name="connsiteY82-34928" fmla="*/ 296731 h 3496775"/>
              <a:gd name="connsiteX83-34929" fmla="*/ 2035574 w 3248517"/>
              <a:gd name="connsiteY83-34930" fmla="*/ 307863 h 3496775"/>
              <a:gd name="connsiteX84-34931" fmla="*/ 2047899 w 3248517"/>
              <a:gd name="connsiteY84-34932" fmla="*/ 174099 h 3496775"/>
              <a:gd name="connsiteX85-34933" fmla="*/ 2126456 w 3248517"/>
              <a:gd name="connsiteY85-34934" fmla="*/ 0 h 3496775"/>
              <a:gd name="connsiteX86-34935" fmla="*/ 1966650 w 3248517"/>
              <a:gd name="connsiteY86-34936" fmla="*/ 257318 h 3496775"/>
              <a:gd name="connsiteX87-34937" fmla="*/ 1936870 w 3248517"/>
              <a:gd name="connsiteY87-34938" fmla="*/ 32164 h 3496775"/>
              <a:gd name="connsiteX88-34939" fmla="*/ 1901275 w 3248517"/>
              <a:gd name="connsiteY88-34940" fmla="*/ 208756 h 3496775"/>
              <a:gd name="connsiteX89-34941" fmla="*/ 1931363 w 3248517"/>
              <a:gd name="connsiteY89-34942" fmla="*/ 367315 h 3496775"/>
              <a:gd name="connsiteX90-34943" fmla="*/ 1837294 w 3248517"/>
              <a:gd name="connsiteY90-34944" fmla="*/ 288733 h 3496775"/>
              <a:gd name="connsiteX91-34945" fmla="*/ 1776782 w 3248517"/>
              <a:gd name="connsiteY91-34946" fmla="*/ 138130 h 3496775"/>
              <a:gd name="connsiteX92-34947" fmla="*/ 1812524 w 3248517"/>
              <a:gd name="connsiteY92-34948" fmla="*/ 363351 h 3496775"/>
              <a:gd name="connsiteX93-34949" fmla="*/ 2358415 w 3248517"/>
              <a:gd name="connsiteY93-34950" fmla="*/ 907420 h 3496775"/>
              <a:gd name="connsiteX94-34951" fmla="*/ 2235543 w 3248517"/>
              <a:gd name="connsiteY94-34952" fmla="*/ 830779 h 3496775"/>
              <a:gd name="connsiteX95-34953" fmla="*/ 2065635 w 3248517"/>
              <a:gd name="connsiteY95-34954" fmla="*/ 746314 h 3496775"/>
              <a:gd name="connsiteX96-34955" fmla="*/ 2108531 w 3248517"/>
              <a:gd name="connsiteY96-34956" fmla="*/ 998194 h 3496775"/>
              <a:gd name="connsiteX97-34957" fmla="*/ 2259254 w 3248517"/>
              <a:gd name="connsiteY97-34958" fmla="*/ 1067227 h 3496775"/>
              <a:gd name="connsiteX98-34959" fmla="*/ 2285163 w 3248517"/>
              <a:gd name="connsiteY98-34960" fmla="*/ 1144483 h 3496775"/>
              <a:gd name="connsiteX99-34961" fmla="*/ 2187208 w 3248517"/>
              <a:gd name="connsiteY99-34962" fmla="*/ 1396872 h 3496775"/>
              <a:gd name="connsiteX100-34963" fmla="*/ 1962055 w 3248517"/>
              <a:gd name="connsiteY100-34964" fmla="*/ 1419847 h 3496775"/>
              <a:gd name="connsiteX101-34965" fmla="*/ 1658786 w 3248517"/>
              <a:gd name="connsiteY101-34966" fmla="*/ 1452012 h 3496775"/>
              <a:gd name="connsiteX102-34967" fmla="*/ 514638 w 3248517"/>
              <a:gd name="connsiteY102-34968" fmla="*/ 1433632 h 3496775"/>
              <a:gd name="connsiteX0-34969" fmla="*/ 514638 w 3248517"/>
              <a:gd name="connsiteY0-34970" fmla="*/ 1433632 h 3496775"/>
              <a:gd name="connsiteX1-34971" fmla="*/ 514638 w 3248517"/>
              <a:gd name="connsiteY1-34972" fmla="*/ 1433632 h 3496775"/>
              <a:gd name="connsiteX2-34973" fmla="*/ 202179 w 3248517"/>
              <a:gd name="connsiteY2-34974" fmla="*/ 1603646 h 3496775"/>
              <a:gd name="connsiteX3-34975" fmla="*/ 18380 w 3248517"/>
              <a:gd name="connsiteY3-34976" fmla="*/ 1787445 h 3496775"/>
              <a:gd name="connsiteX4-34977" fmla="*/ 0 w 3248517"/>
              <a:gd name="connsiteY4-34978" fmla="*/ 2063143 h 3496775"/>
              <a:gd name="connsiteX5-34979" fmla="*/ 151635 w 3248517"/>
              <a:gd name="connsiteY5-34980" fmla="*/ 1952864 h 3496775"/>
              <a:gd name="connsiteX6-34981" fmla="*/ 188394 w 3248517"/>
              <a:gd name="connsiteY6-34982" fmla="*/ 2003409 h 3496775"/>
              <a:gd name="connsiteX7-34983" fmla="*/ 202179 w 3248517"/>
              <a:gd name="connsiteY7-34984" fmla="*/ 1856369 h 3496775"/>
              <a:gd name="connsiteX8-34985" fmla="*/ 280294 w 3248517"/>
              <a:gd name="connsiteY8-34986" fmla="*/ 2269917 h 3496775"/>
              <a:gd name="connsiteX9-34987" fmla="*/ 36760 w 3248517"/>
              <a:gd name="connsiteY9-34988" fmla="*/ 2550211 h 3496775"/>
              <a:gd name="connsiteX10-34989" fmla="*/ 45950 w 3248517"/>
              <a:gd name="connsiteY10-34990" fmla="*/ 3363521 h 3496775"/>
              <a:gd name="connsiteX11-34991" fmla="*/ 105685 w 3248517"/>
              <a:gd name="connsiteY11-34992" fmla="*/ 3326761 h 3496775"/>
              <a:gd name="connsiteX12-34993" fmla="*/ 133255 w 3248517"/>
              <a:gd name="connsiteY12-34994" fmla="*/ 3469206 h 3496775"/>
              <a:gd name="connsiteX13-34995" fmla="*/ 298674 w 3248517"/>
              <a:gd name="connsiteY13-34996" fmla="*/ 3464611 h 3496775"/>
              <a:gd name="connsiteX14-34997" fmla="*/ 353813 w 3248517"/>
              <a:gd name="connsiteY14-34998" fmla="*/ 3427851 h 3496775"/>
              <a:gd name="connsiteX15-34999" fmla="*/ 174609 w 3248517"/>
              <a:gd name="connsiteY15-35000" fmla="*/ 3276217 h 3496775"/>
              <a:gd name="connsiteX16-35001" fmla="*/ 170014 w 3248517"/>
              <a:gd name="connsiteY16-35002" fmla="*/ 2720225 h 3496775"/>
              <a:gd name="connsiteX17-35003" fmla="*/ 390573 w 3248517"/>
              <a:gd name="connsiteY17-35004" fmla="*/ 2605350 h 3496775"/>
              <a:gd name="connsiteX18-35005" fmla="*/ 298674 w 3248517"/>
              <a:gd name="connsiteY18-35006" fmla="*/ 2734010 h 3496775"/>
              <a:gd name="connsiteX19-35007" fmla="*/ 680057 w 3248517"/>
              <a:gd name="connsiteY19-35008" fmla="*/ 3294597 h 3496775"/>
              <a:gd name="connsiteX20-35009" fmla="*/ 721411 w 3248517"/>
              <a:gd name="connsiteY20-35010" fmla="*/ 3262432 h 3496775"/>
              <a:gd name="connsiteX21-35011" fmla="*/ 735196 w 3248517"/>
              <a:gd name="connsiteY21-35012" fmla="*/ 3363521 h 3496775"/>
              <a:gd name="connsiteX22-35013" fmla="*/ 928185 w 3248517"/>
              <a:gd name="connsiteY22-35014" fmla="*/ 3363521 h 3496775"/>
              <a:gd name="connsiteX23-35015" fmla="*/ 974135 w 3248517"/>
              <a:gd name="connsiteY23-35016" fmla="*/ 3331356 h 3496775"/>
              <a:gd name="connsiteX24-35017" fmla="*/ 758171 w 3248517"/>
              <a:gd name="connsiteY24-35018" fmla="*/ 3193507 h 3496775"/>
              <a:gd name="connsiteX25-35019" fmla="*/ 510043 w 3248517"/>
              <a:gd name="connsiteY25-35020" fmla="*/ 2821314 h 3496775"/>
              <a:gd name="connsiteX26-35021" fmla="*/ 519233 w 3248517"/>
              <a:gd name="connsiteY26-35022" fmla="*/ 2738605 h 3496775"/>
              <a:gd name="connsiteX27-35023" fmla="*/ 914400 w 3248517"/>
              <a:gd name="connsiteY27-35024" fmla="*/ 2334247 h 3496775"/>
              <a:gd name="connsiteX28-35025" fmla="*/ 1709331 w 3248517"/>
              <a:gd name="connsiteY28-35026" fmla="*/ 2380197 h 3496775"/>
              <a:gd name="connsiteX29-35027" fmla="*/ 1585267 w 3248517"/>
              <a:gd name="connsiteY29-35028" fmla="*/ 3248647 h 3496775"/>
              <a:gd name="connsiteX30-35029" fmla="*/ 1622026 w 3248517"/>
              <a:gd name="connsiteY30-35030" fmla="*/ 3239457 h 3496775"/>
              <a:gd name="connsiteX31-35031" fmla="*/ 1617432 w 3248517"/>
              <a:gd name="connsiteY31-35032" fmla="*/ 3386496 h 3496775"/>
              <a:gd name="connsiteX32-35033" fmla="*/ 1824205 w 3248517"/>
              <a:gd name="connsiteY32-35034" fmla="*/ 3450826 h 3496775"/>
              <a:gd name="connsiteX33-35035" fmla="*/ 1856370 w 3248517"/>
              <a:gd name="connsiteY33-35036" fmla="*/ 3391091 h 3496775"/>
              <a:gd name="connsiteX34-35037" fmla="*/ 1718521 w 3248517"/>
              <a:gd name="connsiteY34-35038" fmla="*/ 3303786 h 3496775"/>
              <a:gd name="connsiteX35-35039" fmla="*/ 1746091 w 3248517"/>
              <a:gd name="connsiteY35-35040" fmla="*/ 2908619 h 3496775"/>
              <a:gd name="connsiteX36-35041" fmla="*/ 1870155 w 3248517"/>
              <a:gd name="connsiteY36-35042" fmla="*/ 2623730 h 3496775"/>
              <a:gd name="connsiteX37-35043" fmla="*/ 1975840 w 3248517"/>
              <a:gd name="connsiteY37-35044" fmla="*/ 2844289 h 3496775"/>
              <a:gd name="connsiteX38-35045" fmla="*/ 2058549 w 3248517"/>
              <a:gd name="connsiteY38-35046" fmla="*/ 3060253 h 3496775"/>
              <a:gd name="connsiteX39-35047" fmla="*/ 2104499 w 3248517"/>
              <a:gd name="connsiteY39-35048" fmla="*/ 3358926 h 3496775"/>
              <a:gd name="connsiteX40-35049" fmla="*/ 2141259 w 3248517"/>
              <a:gd name="connsiteY40-35050" fmla="*/ 3326761 h 3496775"/>
              <a:gd name="connsiteX41-35051" fmla="*/ 2168828 w 3248517"/>
              <a:gd name="connsiteY41-35052" fmla="*/ 3496775 h 3496775"/>
              <a:gd name="connsiteX42-35053" fmla="*/ 2325058 w 3248517"/>
              <a:gd name="connsiteY42-35054" fmla="*/ 3496775 h 3496775"/>
              <a:gd name="connsiteX43-35055" fmla="*/ 2380197 w 3248517"/>
              <a:gd name="connsiteY43-35056" fmla="*/ 3455421 h 3496775"/>
              <a:gd name="connsiteX44-35057" fmla="*/ 2219373 w 3248517"/>
              <a:gd name="connsiteY44-35058" fmla="*/ 3358926 h 3496775"/>
              <a:gd name="connsiteX45-35059" fmla="*/ 2145854 w 3248517"/>
              <a:gd name="connsiteY45-35060" fmla="*/ 3087823 h 3496775"/>
              <a:gd name="connsiteX46-35061" fmla="*/ 2072334 w 3248517"/>
              <a:gd name="connsiteY46-35062" fmla="*/ 2609945 h 3496775"/>
              <a:gd name="connsiteX47-35063" fmla="*/ 2072334 w 3248517"/>
              <a:gd name="connsiteY47-35064" fmla="*/ 2357222 h 3496775"/>
              <a:gd name="connsiteX48-35065" fmla="*/ 2348033 w 3248517"/>
              <a:gd name="connsiteY48-35066" fmla="*/ 2173423 h 3496775"/>
              <a:gd name="connsiteX49-35067" fmla="*/ 2609946 w 3248517"/>
              <a:gd name="connsiteY49-35068" fmla="*/ 1787445 h 3496775"/>
              <a:gd name="connsiteX50-35069" fmla="*/ 2651301 w 3248517"/>
              <a:gd name="connsiteY50-35070" fmla="*/ 1438227 h 3496775"/>
              <a:gd name="connsiteX51-35071" fmla="*/ 2798340 w 3248517"/>
              <a:gd name="connsiteY51-35072" fmla="*/ 1387682 h 3496775"/>
              <a:gd name="connsiteX52-35073" fmla="*/ 2779960 w 3248517"/>
              <a:gd name="connsiteY52-35074" fmla="*/ 1291187 h 3496775"/>
              <a:gd name="connsiteX53-35075" fmla="*/ 2770770 w 3248517"/>
              <a:gd name="connsiteY53-35076" fmla="*/ 1231453 h 3496775"/>
              <a:gd name="connsiteX54-35077" fmla="*/ 2775365 w 3248517"/>
              <a:gd name="connsiteY54-35078" fmla="*/ 1102793 h 3496775"/>
              <a:gd name="connsiteX55-35079" fmla="*/ 2853480 w 3248517"/>
              <a:gd name="connsiteY55-35080" fmla="*/ 1185503 h 3496775"/>
              <a:gd name="connsiteX56-35081" fmla="*/ 2807530 w 3248517"/>
              <a:gd name="connsiteY56-35082" fmla="*/ 1066034 h 3496775"/>
              <a:gd name="connsiteX57-35083" fmla="*/ 2835100 w 3248517"/>
              <a:gd name="connsiteY57-35084" fmla="*/ 1020084 h 3496775"/>
              <a:gd name="connsiteX58-35085" fmla="*/ 2986734 w 3248517"/>
              <a:gd name="connsiteY58-35086" fmla="*/ 771955 h 3496775"/>
              <a:gd name="connsiteX59-35087" fmla="*/ 2745410 w 3248517"/>
              <a:gd name="connsiteY59-35088" fmla="*/ 865784 h 3496775"/>
              <a:gd name="connsiteX60-35089" fmla="*/ 3074039 w 3248517"/>
              <a:gd name="connsiteY60-35090" fmla="*/ 501589 h 3496775"/>
              <a:gd name="connsiteX61-35091" fmla="*/ 3219323 w 3248517"/>
              <a:gd name="connsiteY61-35092" fmla="*/ 46231 h 3496775"/>
              <a:gd name="connsiteX62-35093" fmla="*/ 3119988 w 3248517"/>
              <a:gd name="connsiteY62-35094" fmla="*/ 328453 h 3496775"/>
              <a:gd name="connsiteX63-35095" fmla="*/ 3079371 w 3248517"/>
              <a:gd name="connsiteY63-35096" fmla="*/ 38232 h 3496775"/>
              <a:gd name="connsiteX64-35097" fmla="*/ 3059798 w 3248517"/>
              <a:gd name="connsiteY64-35098" fmla="*/ 388642 h 3496775"/>
              <a:gd name="connsiteX65-35099" fmla="*/ 2963023 w 3248517"/>
              <a:gd name="connsiteY65-35100" fmla="*/ 482754 h 3496775"/>
              <a:gd name="connsiteX66-35101" fmla="*/ 2822963 w 3248517"/>
              <a:gd name="connsiteY66-35102" fmla="*/ 60189 h 3496775"/>
              <a:gd name="connsiteX67-35103" fmla="*/ 2887119 w 3248517"/>
              <a:gd name="connsiteY67-35104" fmla="*/ 521161 h 3496775"/>
              <a:gd name="connsiteX68-35105" fmla="*/ 2715630 w 3248517"/>
              <a:gd name="connsiteY68-35106" fmla="*/ 730601 h 3496775"/>
              <a:gd name="connsiteX69-35107" fmla="*/ 2649828 w 3248517"/>
              <a:gd name="connsiteY69-35108" fmla="*/ 620884 h 3496775"/>
              <a:gd name="connsiteX70-35109" fmla="*/ 2633832 w 3248517"/>
              <a:gd name="connsiteY70-35110" fmla="*/ 446449 h 3496775"/>
              <a:gd name="connsiteX71-35111" fmla="*/ 2586971 w 3248517"/>
              <a:gd name="connsiteY71-35112" fmla="*/ 643296 h 3496775"/>
              <a:gd name="connsiteX72-35113" fmla="*/ 2650846 w 3248517"/>
              <a:gd name="connsiteY72-35114" fmla="*/ 771218 h 3496775"/>
              <a:gd name="connsiteX73-35115" fmla="*/ 2632922 w 3248517"/>
              <a:gd name="connsiteY73-35116" fmla="*/ 854946 h 3496775"/>
              <a:gd name="connsiteX74-35117" fmla="*/ 2481287 w 3248517"/>
              <a:gd name="connsiteY74-35118" fmla="*/ 854665 h 3496775"/>
              <a:gd name="connsiteX75-35119" fmla="*/ 2393982 w 3248517"/>
              <a:gd name="connsiteY75-35120" fmla="*/ 753575 h 3496775"/>
              <a:gd name="connsiteX76-35121" fmla="*/ 2447929 w 3248517"/>
              <a:gd name="connsiteY76-35122" fmla="*/ 605344 h 3496775"/>
              <a:gd name="connsiteX77-35123" fmla="*/ 2420079 w 3248517"/>
              <a:gd name="connsiteY77-35124" fmla="*/ 458586 h 3496775"/>
              <a:gd name="connsiteX78-35125" fmla="*/ 2330389 w 3248517"/>
              <a:gd name="connsiteY78-35126" fmla="*/ 702575 h 3496775"/>
              <a:gd name="connsiteX79-35127" fmla="*/ 2045501 w 3248517"/>
              <a:gd name="connsiteY79-35128" fmla="*/ 470160 h 3496775"/>
              <a:gd name="connsiteX80-35129" fmla="*/ 2079139 w 3248517"/>
              <a:gd name="connsiteY80-35130" fmla="*/ 379171 h 3496775"/>
              <a:gd name="connsiteX81-35131" fmla="*/ 2305379 w 3248517"/>
              <a:gd name="connsiteY81-35132" fmla="*/ 238764 h 3496775"/>
              <a:gd name="connsiteX82-35133" fmla="*/ 2167863 w 3248517"/>
              <a:gd name="connsiteY82-35134" fmla="*/ 296731 h 3496775"/>
              <a:gd name="connsiteX83-35135" fmla="*/ 2035574 w 3248517"/>
              <a:gd name="connsiteY83-35136" fmla="*/ 307863 h 3496775"/>
              <a:gd name="connsiteX84-35137" fmla="*/ 2047899 w 3248517"/>
              <a:gd name="connsiteY84-35138" fmla="*/ 174099 h 3496775"/>
              <a:gd name="connsiteX85-35139" fmla="*/ 2126456 w 3248517"/>
              <a:gd name="connsiteY85-35140" fmla="*/ 0 h 3496775"/>
              <a:gd name="connsiteX86-35141" fmla="*/ 1966650 w 3248517"/>
              <a:gd name="connsiteY86-35142" fmla="*/ 257318 h 3496775"/>
              <a:gd name="connsiteX87-35143" fmla="*/ 1936870 w 3248517"/>
              <a:gd name="connsiteY87-35144" fmla="*/ 32164 h 3496775"/>
              <a:gd name="connsiteX88-35145" fmla="*/ 1901275 w 3248517"/>
              <a:gd name="connsiteY88-35146" fmla="*/ 208756 h 3496775"/>
              <a:gd name="connsiteX89-35147" fmla="*/ 1931363 w 3248517"/>
              <a:gd name="connsiteY89-35148" fmla="*/ 367315 h 3496775"/>
              <a:gd name="connsiteX90-35149" fmla="*/ 1837294 w 3248517"/>
              <a:gd name="connsiteY90-35150" fmla="*/ 288733 h 3496775"/>
              <a:gd name="connsiteX91-35151" fmla="*/ 1776782 w 3248517"/>
              <a:gd name="connsiteY91-35152" fmla="*/ 138130 h 3496775"/>
              <a:gd name="connsiteX92-35153" fmla="*/ 1812524 w 3248517"/>
              <a:gd name="connsiteY92-35154" fmla="*/ 363351 h 3496775"/>
              <a:gd name="connsiteX93-35155" fmla="*/ 2358415 w 3248517"/>
              <a:gd name="connsiteY93-35156" fmla="*/ 907420 h 3496775"/>
              <a:gd name="connsiteX94-35157" fmla="*/ 2235543 w 3248517"/>
              <a:gd name="connsiteY94-35158" fmla="*/ 830779 h 3496775"/>
              <a:gd name="connsiteX95-35159" fmla="*/ 2065635 w 3248517"/>
              <a:gd name="connsiteY95-35160" fmla="*/ 746314 h 3496775"/>
              <a:gd name="connsiteX96-35161" fmla="*/ 2108531 w 3248517"/>
              <a:gd name="connsiteY96-35162" fmla="*/ 998194 h 3496775"/>
              <a:gd name="connsiteX97-35163" fmla="*/ 2259254 w 3248517"/>
              <a:gd name="connsiteY97-35164" fmla="*/ 1067227 h 3496775"/>
              <a:gd name="connsiteX98-35165" fmla="*/ 2285163 w 3248517"/>
              <a:gd name="connsiteY98-35166" fmla="*/ 1144483 h 3496775"/>
              <a:gd name="connsiteX99-35167" fmla="*/ 2187208 w 3248517"/>
              <a:gd name="connsiteY99-35168" fmla="*/ 1396872 h 3496775"/>
              <a:gd name="connsiteX100-35169" fmla="*/ 1962055 w 3248517"/>
              <a:gd name="connsiteY100-35170" fmla="*/ 1419847 h 3496775"/>
              <a:gd name="connsiteX101-35171" fmla="*/ 1658786 w 3248517"/>
              <a:gd name="connsiteY101-35172" fmla="*/ 1452012 h 3496775"/>
              <a:gd name="connsiteX102-35173" fmla="*/ 514638 w 3248517"/>
              <a:gd name="connsiteY102-35174" fmla="*/ 1433632 h 3496775"/>
              <a:gd name="connsiteX0-35175" fmla="*/ 514638 w 3248517"/>
              <a:gd name="connsiteY0-35176" fmla="*/ 1433632 h 3496775"/>
              <a:gd name="connsiteX1-35177" fmla="*/ 514638 w 3248517"/>
              <a:gd name="connsiteY1-35178" fmla="*/ 1433632 h 3496775"/>
              <a:gd name="connsiteX2-35179" fmla="*/ 202179 w 3248517"/>
              <a:gd name="connsiteY2-35180" fmla="*/ 1603646 h 3496775"/>
              <a:gd name="connsiteX3-35181" fmla="*/ 18380 w 3248517"/>
              <a:gd name="connsiteY3-35182" fmla="*/ 1787445 h 3496775"/>
              <a:gd name="connsiteX4-35183" fmla="*/ 0 w 3248517"/>
              <a:gd name="connsiteY4-35184" fmla="*/ 2063143 h 3496775"/>
              <a:gd name="connsiteX5-35185" fmla="*/ 151635 w 3248517"/>
              <a:gd name="connsiteY5-35186" fmla="*/ 1952864 h 3496775"/>
              <a:gd name="connsiteX6-35187" fmla="*/ 188394 w 3248517"/>
              <a:gd name="connsiteY6-35188" fmla="*/ 2003409 h 3496775"/>
              <a:gd name="connsiteX7-35189" fmla="*/ 202179 w 3248517"/>
              <a:gd name="connsiteY7-35190" fmla="*/ 1856369 h 3496775"/>
              <a:gd name="connsiteX8-35191" fmla="*/ 280294 w 3248517"/>
              <a:gd name="connsiteY8-35192" fmla="*/ 2269917 h 3496775"/>
              <a:gd name="connsiteX9-35193" fmla="*/ 36760 w 3248517"/>
              <a:gd name="connsiteY9-35194" fmla="*/ 2550211 h 3496775"/>
              <a:gd name="connsiteX10-35195" fmla="*/ 45950 w 3248517"/>
              <a:gd name="connsiteY10-35196" fmla="*/ 3363521 h 3496775"/>
              <a:gd name="connsiteX11-35197" fmla="*/ 105685 w 3248517"/>
              <a:gd name="connsiteY11-35198" fmla="*/ 3326761 h 3496775"/>
              <a:gd name="connsiteX12-35199" fmla="*/ 133255 w 3248517"/>
              <a:gd name="connsiteY12-35200" fmla="*/ 3469206 h 3496775"/>
              <a:gd name="connsiteX13-35201" fmla="*/ 298674 w 3248517"/>
              <a:gd name="connsiteY13-35202" fmla="*/ 3464611 h 3496775"/>
              <a:gd name="connsiteX14-35203" fmla="*/ 353813 w 3248517"/>
              <a:gd name="connsiteY14-35204" fmla="*/ 3427851 h 3496775"/>
              <a:gd name="connsiteX15-35205" fmla="*/ 174609 w 3248517"/>
              <a:gd name="connsiteY15-35206" fmla="*/ 3276217 h 3496775"/>
              <a:gd name="connsiteX16-35207" fmla="*/ 170014 w 3248517"/>
              <a:gd name="connsiteY16-35208" fmla="*/ 2720225 h 3496775"/>
              <a:gd name="connsiteX17-35209" fmla="*/ 390573 w 3248517"/>
              <a:gd name="connsiteY17-35210" fmla="*/ 2605350 h 3496775"/>
              <a:gd name="connsiteX18-35211" fmla="*/ 298674 w 3248517"/>
              <a:gd name="connsiteY18-35212" fmla="*/ 2734010 h 3496775"/>
              <a:gd name="connsiteX19-35213" fmla="*/ 680057 w 3248517"/>
              <a:gd name="connsiteY19-35214" fmla="*/ 3294597 h 3496775"/>
              <a:gd name="connsiteX20-35215" fmla="*/ 721411 w 3248517"/>
              <a:gd name="connsiteY20-35216" fmla="*/ 3262432 h 3496775"/>
              <a:gd name="connsiteX21-35217" fmla="*/ 735196 w 3248517"/>
              <a:gd name="connsiteY21-35218" fmla="*/ 3363521 h 3496775"/>
              <a:gd name="connsiteX22-35219" fmla="*/ 928185 w 3248517"/>
              <a:gd name="connsiteY22-35220" fmla="*/ 3363521 h 3496775"/>
              <a:gd name="connsiteX23-35221" fmla="*/ 974135 w 3248517"/>
              <a:gd name="connsiteY23-35222" fmla="*/ 3331356 h 3496775"/>
              <a:gd name="connsiteX24-35223" fmla="*/ 758171 w 3248517"/>
              <a:gd name="connsiteY24-35224" fmla="*/ 3193507 h 3496775"/>
              <a:gd name="connsiteX25-35225" fmla="*/ 510043 w 3248517"/>
              <a:gd name="connsiteY25-35226" fmla="*/ 2821314 h 3496775"/>
              <a:gd name="connsiteX26-35227" fmla="*/ 519233 w 3248517"/>
              <a:gd name="connsiteY26-35228" fmla="*/ 2738605 h 3496775"/>
              <a:gd name="connsiteX27-35229" fmla="*/ 914400 w 3248517"/>
              <a:gd name="connsiteY27-35230" fmla="*/ 2334247 h 3496775"/>
              <a:gd name="connsiteX28-35231" fmla="*/ 1709331 w 3248517"/>
              <a:gd name="connsiteY28-35232" fmla="*/ 2380197 h 3496775"/>
              <a:gd name="connsiteX29-35233" fmla="*/ 1585267 w 3248517"/>
              <a:gd name="connsiteY29-35234" fmla="*/ 3248647 h 3496775"/>
              <a:gd name="connsiteX30-35235" fmla="*/ 1622026 w 3248517"/>
              <a:gd name="connsiteY30-35236" fmla="*/ 3239457 h 3496775"/>
              <a:gd name="connsiteX31-35237" fmla="*/ 1617432 w 3248517"/>
              <a:gd name="connsiteY31-35238" fmla="*/ 3386496 h 3496775"/>
              <a:gd name="connsiteX32-35239" fmla="*/ 1824205 w 3248517"/>
              <a:gd name="connsiteY32-35240" fmla="*/ 3450826 h 3496775"/>
              <a:gd name="connsiteX33-35241" fmla="*/ 1856370 w 3248517"/>
              <a:gd name="connsiteY33-35242" fmla="*/ 3391091 h 3496775"/>
              <a:gd name="connsiteX34-35243" fmla="*/ 1718521 w 3248517"/>
              <a:gd name="connsiteY34-35244" fmla="*/ 3303786 h 3496775"/>
              <a:gd name="connsiteX35-35245" fmla="*/ 1746091 w 3248517"/>
              <a:gd name="connsiteY35-35246" fmla="*/ 2908619 h 3496775"/>
              <a:gd name="connsiteX36-35247" fmla="*/ 1870155 w 3248517"/>
              <a:gd name="connsiteY36-35248" fmla="*/ 2623730 h 3496775"/>
              <a:gd name="connsiteX37-35249" fmla="*/ 1975840 w 3248517"/>
              <a:gd name="connsiteY37-35250" fmla="*/ 2844289 h 3496775"/>
              <a:gd name="connsiteX38-35251" fmla="*/ 2058549 w 3248517"/>
              <a:gd name="connsiteY38-35252" fmla="*/ 3060253 h 3496775"/>
              <a:gd name="connsiteX39-35253" fmla="*/ 2104499 w 3248517"/>
              <a:gd name="connsiteY39-35254" fmla="*/ 3358926 h 3496775"/>
              <a:gd name="connsiteX40-35255" fmla="*/ 2141259 w 3248517"/>
              <a:gd name="connsiteY40-35256" fmla="*/ 3326761 h 3496775"/>
              <a:gd name="connsiteX41-35257" fmla="*/ 2168828 w 3248517"/>
              <a:gd name="connsiteY41-35258" fmla="*/ 3496775 h 3496775"/>
              <a:gd name="connsiteX42-35259" fmla="*/ 2325058 w 3248517"/>
              <a:gd name="connsiteY42-35260" fmla="*/ 3496775 h 3496775"/>
              <a:gd name="connsiteX43-35261" fmla="*/ 2380197 w 3248517"/>
              <a:gd name="connsiteY43-35262" fmla="*/ 3455421 h 3496775"/>
              <a:gd name="connsiteX44-35263" fmla="*/ 2219373 w 3248517"/>
              <a:gd name="connsiteY44-35264" fmla="*/ 3358926 h 3496775"/>
              <a:gd name="connsiteX45-35265" fmla="*/ 2145854 w 3248517"/>
              <a:gd name="connsiteY45-35266" fmla="*/ 3087823 h 3496775"/>
              <a:gd name="connsiteX46-35267" fmla="*/ 2072334 w 3248517"/>
              <a:gd name="connsiteY46-35268" fmla="*/ 2609945 h 3496775"/>
              <a:gd name="connsiteX47-35269" fmla="*/ 2072334 w 3248517"/>
              <a:gd name="connsiteY47-35270" fmla="*/ 2357222 h 3496775"/>
              <a:gd name="connsiteX48-35271" fmla="*/ 2348033 w 3248517"/>
              <a:gd name="connsiteY48-35272" fmla="*/ 2173423 h 3496775"/>
              <a:gd name="connsiteX49-35273" fmla="*/ 2609946 w 3248517"/>
              <a:gd name="connsiteY49-35274" fmla="*/ 1787445 h 3496775"/>
              <a:gd name="connsiteX50-35275" fmla="*/ 2651301 w 3248517"/>
              <a:gd name="connsiteY50-35276" fmla="*/ 1438227 h 3496775"/>
              <a:gd name="connsiteX51-35277" fmla="*/ 2798340 w 3248517"/>
              <a:gd name="connsiteY51-35278" fmla="*/ 1387682 h 3496775"/>
              <a:gd name="connsiteX52-35279" fmla="*/ 2779960 w 3248517"/>
              <a:gd name="connsiteY52-35280" fmla="*/ 1291187 h 3496775"/>
              <a:gd name="connsiteX53-35281" fmla="*/ 2770770 w 3248517"/>
              <a:gd name="connsiteY53-35282" fmla="*/ 1231453 h 3496775"/>
              <a:gd name="connsiteX54-35283" fmla="*/ 2775365 w 3248517"/>
              <a:gd name="connsiteY54-35284" fmla="*/ 1102793 h 3496775"/>
              <a:gd name="connsiteX55-35285" fmla="*/ 2853480 w 3248517"/>
              <a:gd name="connsiteY55-35286" fmla="*/ 1185503 h 3496775"/>
              <a:gd name="connsiteX56-35287" fmla="*/ 2807530 w 3248517"/>
              <a:gd name="connsiteY56-35288" fmla="*/ 1066034 h 3496775"/>
              <a:gd name="connsiteX57-35289" fmla="*/ 2835100 w 3248517"/>
              <a:gd name="connsiteY57-35290" fmla="*/ 1020084 h 3496775"/>
              <a:gd name="connsiteX58-35291" fmla="*/ 2986734 w 3248517"/>
              <a:gd name="connsiteY58-35292" fmla="*/ 771955 h 3496775"/>
              <a:gd name="connsiteX59-35293" fmla="*/ 2742744 w 3248517"/>
              <a:gd name="connsiteY59-35294" fmla="*/ 868450 h 3496775"/>
              <a:gd name="connsiteX60-35295" fmla="*/ 3074039 w 3248517"/>
              <a:gd name="connsiteY60-35296" fmla="*/ 501589 h 3496775"/>
              <a:gd name="connsiteX61-35297" fmla="*/ 3219323 w 3248517"/>
              <a:gd name="connsiteY61-35298" fmla="*/ 46231 h 3496775"/>
              <a:gd name="connsiteX62-35299" fmla="*/ 3119988 w 3248517"/>
              <a:gd name="connsiteY62-35300" fmla="*/ 328453 h 3496775"/>
              <a:gd name="connsiteX63-35301" fmla="*/ 3079371 w 3248517"/>
              <a:gd name="connsiteY63-35302" fmla="*/ 38232 h 3496775"/>
              <a:gd name="connsiteX64-35303" fmla="*/ 3059798 w 3248517"/>
              <a:gd name="connsiteY64-35304" fmla="*/ 388642 h 3496775"/>
              <a:gd name="connsiteX65-35305" fmla="*/ 2963023 w 3248517"/>
              <a:gd name="connsiteY65-35306" fmla="*/ 482754 h 3496775"/>
              <a:gd name="connsiteX66-35307" fmla="*/ 2822963 w 3248517"/>
              <a:gd name="connsiteY66-35308" fmla="*/ 60189 h 3496775"/>
              <a:gd name="connsiteX67-35309" fmla="*/ 2887119 w 3248517"/>
              <a:gd name="connsiteY67-35310" fmla="*/ 521161 h 3496775"/>
              <a:gd name="connsiteX68-35311" fmla="*/ 2715630 w 3248517"/>
              <a:gd name="connsiteY68-35312" fmla="*/ 730601 h 3496775"/>
              <a:gd name="connsiteX69-35313" fmla="*/ 2649828 w 3248517"/>
              <a:gd name="connsiteY69-35314" fmla="*/ 620884 h 3496775"/>
              <a:gd name="connsiteX70-35315" fmla="*/ 2633832 w 3248517"/>
              <a:gd name="connsiteY70-35316" fmla="*/ 446449 h 3496775"/>
              <a:gd name="connsiteX71-35317" fmla="*/ 2586971 w 3248517"/>
              <a:gd name="connsiteY71-35318" fmla="*/ 643296 h 3496775"/>
              <a:gd name="connsiteX72-35319" fmla="*/ 2650846 w 3248517"/>
              <a:gd name="connsiteY72-35320" fmla="*/ 771218 h 3496775"/>
              <a:gd name="connsiteX73-35321" fmla="*/ 2632922 w 3248517"/>
              <a:gd name="connsiteY73-35322" fmla="*/ 854946 h 3496775"/>
              <a:gd name="connsiteX74-35323" fmla="*/ 2481287 w 3248517"/>
              <a:gd name="connsiteY74-35324" fmla="*/ 854665 h 3496775"/>
              <a:gd name="connsiteX75-35325" fmla="*/ 2393982 w 3248517"/>
              <a:gd name="connsiteY75-35326" fmla="*/ 753575 h 3496775"/>
              <a:gd name="connsiteX76-35327" fmla="*/ 2447929 w 3248517"/>
              <a:gd name="connsiteY76-35328" fmla="*/ 605344 h 3496775"/>
              <a:gd name="connsiteX77-35329" fmla="*/ 2420079 w 3248517"/>
              <a:gd name="connsiteY77-35330" fmla="*/ 458586 h 3496775"/>
              <a:gd name="connsiteX78-35331" fmla="*/ 2330389 w 3248517"/>
              <a:gd name="connsiteY78-35332" fmla="*/ 702575 h 3496775"/>
              <a:gd name="connsiteX79-35333" fmla="*/ 2045501 w 3248517"/>
              <a:gd name="connsiteY79-35334" fmla="*/ 470160 h 3496775"/>
              <a:gd name="connsiteX80-35335" fmla="*/ 2079139 w 3248517"/>
              <a:gd name="connsiteY80-35336" fmla="*/ 379171 h 3496775"/>
              <a:gd name="connsiteX81-35337" fmla="*/ 2305379 w 3248517"/>
              <a:gd name="connsiteY81-35338" fmla="*/ 238764 h 3496775"/>
              <a:gd name="connsiteX82-35339" fmla="*/ 2167863 w 3248517"/>
              <a:gd name="connsiteY82-35340" fmla="*/ 296731 h 3496775"/>
              <a:gd name="connsiteX83-35341" fmla="*/ 2035574 w 3248517"/>
              <a:gd name="connsiteY83-35342" fmla="*/ 307863 h 3496775"/>
              <a:gd name="connsiteX84-35343" fmla="*/ 2047899 w 3248517"/>
              <a:gd name="connsiteY84-35344" fmla="*/ 174099 h 3496775"/>
              <a:gd name="connsiteX85-35345" fmla="*/ 2126456 w 3248517"/>
              <a:gd name="connsiteY85-35346" fmla="*/ 0 h 3496775"/>
              <a:gd name="connsiteX86-35347" fmla="*/ 1966650 w 3248517"/>
              <a:gd name="connsiteY86-35348" fmla="*/ 257318 h 3496775"/>
              <a:gd name="connsiteX87-35349" fmla="*/ 1936870 w 3248517"/>
              <a:gd name="connsiteY87-35350" fmla="*/ 32164 h 3496775"/>
              <a:gd name="connsiteX88-35351" fmla="*/ 1901275 w 3248517"/>
              <a:gd name="connsiteY88-35352" fmla="*/ 208756 h 3496775"/>
              <a:gd name="connsiteX89-35353" fmla="*/ 1931363 w 3248517"/>
              <a:gd name="connsiteY89-35354" fmla="*/ 367315 h 3496775"/>
              <a:gd name="connsiteX90-35355" fmla="*/ 1837294 w 3248517"/>
              <a:gd name="connsiteY90-35356" fmla="*/ 288733 h 3496775"/>
              <a:gd name="connsiteX91-35357" fmla="*/ 1776782 w 3248517"/>
              <a:gd name="connsiteY91-35358" fmla="*/ 138130 h 3496775"/>
              <a:gd name="connsiteX92-35359" fmla="*/ 1812524 w 3248517"/>
              <a:gd name="connsiteY92-35360" fmla="*/ 363351 h 3496775"/>
              <a:gd name="connsiteX93-35361" fmla="*/ 2358415 w 3248517"/>
              <a:gd name="connsiteY93-35362" fmla="*/ 907420 h 3496775"/>
              <a:gd name="connsiteX94-35363" fmla="*/ 2235543 w 3248517"/>
              <a:gd name="connsiteY94-35364" fmla="*/ 830779 h 3496775"/>
              <a:gd name="connsiteX95-35365" fmla="*/ 2065635 w 3248517"/>
              <a:gd name="connsiteY95-35366" fmla="*/ 746314 h 3496775"/>
              <a:gd name="connsiteX96-35367" fmla="*/ 2108531 w 3248517"/>
              <a:gd name="connsiteY96-35368" fmla="*/ 998194 h 3496775"/>
              <a:gd name="connsiteX97-35369" fmla="*/ 2259254 w 3248517"/>
              <a:gd name="connsiteY97-35370" fmla="*/ 1067227 h 3496775"/>
              <a:gd name="connsiteX98-35371" fmla="*/ 2285163 w 3248517"/>
              <a:gd name="connsiteY98-35372" fmla="*/ 1144483 h 3496775"/>
              <a:gd name="connsiteX99-35373" fmla="*/ 2187208 w 3248517"/>
              <a:gd name="connsiteY99-35374" fmla="*/ 1396872 h 3496775"/>
              <a:gd name="connsiteX100-35375" fmla="*/ 1962055 w 3248517"/>
              <a:gd name="connsiteY100-35376" fmla="*/ 1419847 h 3496775"/>
              <a:gd name="connsiteX101-35377" fmla="*/ 1658786 w 3248517"/>
              <a:gd name="connsiteY101-35378" fmla="*/ 1452012 h 3496775"/>
              <a:gd name="connsiteX102-35379" fmla="*/ 514638 w 3248517"/>
              <a:gd name="connsiteY102-35380" fmla="*/ 1433632 h 3496775"/>
              <a:gd name="connsiteX0-35381" fmla="*/ 514638 w 3248517"/>
              <a:gd name="connsiteY0-35382" fmla="*/ 1433632 h 3496775"/>
              <a:gd name="connsiteX1-35383" fmla="*/ 514638 w 3248517"/>
              <a:gd name="connsiteY1-35384" fmla="*/ 1433632 h 3496775"/>
              <a:gd name="connsiteX2-35385" fmla="*/ 202179 w 3248517"/>
              <a:gd name="connsiteY2-35386" fmla="*/ 1603646 h 3496775"/>
              <a:gd name="connsiteX3-35387" fmla="*/ 18380 w 3248517"/>
              <a:gd name="connsiteY3-35388" fmla="*/ 1787445 h 3496775"/>
              <a:gd name="connsiteX4-35389" fmla="*/ 0 w 3248517"/>
              <a:gd name="connsiteY4-35390" fmla="*/ 2063143 h 3496775"/>
              <a:gd name="connsiteX5-35391" fmla="*/ 151635 w 3248517"/>
              <a:gd name="connsiteY5-35392" fmla="*/ 1952864 h 3496775"/>
              <a:gd name="connsiteX6-35393" fmla="*/ 188394 w 3248517"/>
              <a:gd name="connsiteY6-35394" fmla="*/ 2003409 h 3496775"/>
              <a:gd name="connsiteX7-35395" fmla="*/ 202179 w 3248517"/>
              <a:gd name="connsiteY7-35396" fmla="*/ 1856369 h 3496775"/>
              <a:gd name="connsiteX8-35397" fmla="*/ 280294 w 3248517"/>
              <a:gd name="connsiteY8-35398" fmla="*/ 2269917 h 3496775"/>
              <a:gd name="connsiteX9-35399" fmla="*/ 36760 w 3248517"/>
              <a:gd name="connsiteY9-35400" fmla="*/ 2550211 h 3496775"/>
              <a:gd name="connsiteX10-35401" fmla="*/ 45950 w 3248517"/>
              <a:gd name="connsiteY10-35402" fmla="*/ 3363521 h 3496775"/>
              <a:gd name="connsiteX11-35403" fmla="*/ 105685 w 3248517"/>
              <a:gd name="connsiteY11-35404" fmla="*/ 3326761 h 3496775"/>
              <a:gd name="connsiteX12-35405" fmla="*/ 133255 w 3248517"/>
              <a:gd name="connsiteY12-35406" fmla="*/ 3469206 h 3496775"/>
              <a:gd name="connsiteX13-35407" fmla="*/ 298674 w 3248517"/>
              <a:gd name="connsiteY13-35408" fmla="*/ 3464611 h 3496775"/>
              <a:gd name="connsiteX14-35409" fmla="*/ 353813 w 3248517"/>
              <a:gd name="connsiteY14-35410" fmla="*/ 3427851 h 3496775"/>
              <a:gd name="connsiteX15-35411" fmla="*/ 174609 w 3248517"/>
              <a:gd name="connsiteY15-35412" fmla="*/ 3276217 h 3496775"/>
              <a:gd name="connsiteX16-35413" fmla="*/ 170014 w 3248517"/>
              <a:gd name="connsiteY16-35414" fmla="*/ 2720225 h 3496775"/>
              <a:gd name="connsiteX17-35415" fmla="*/ 390573 w 3248517"/>
              <a:gd name="connsiteY17-35416" fmla="*/ 2605350 h 3496775"/>
              <a:gd name="connsiteX18-35417" fmla="*/ 298674 w 3248517"/>
              <a:gd name="connsiteY18-35418" fmla="*/ 2734010 h 3496775"/>
              <a:gd name="connsiteX19-35419" fmla="*/ 680057 w 3248517"/>
              <a:gd name="connsiteY19-35420" fmla="*/ 3294597 h 3496775"/>
              <a:gd name="connsiteX20-35421" fmla="*/ 721411 w 3248517"/>
              <a:gd name="connsiteY20-35422" fmla="*/ 3262432 h 3496775"/>
              <a:gd name="connsiteX21-35423" fmla="*/ 735196 w 3248517"/>
              <a:gd name="connsiteY21-35424" fmla="*/ 3363521 h 3496775"/>
              <a:gd name="connsiteX22-35425" fmla="*/ 928185 w 3248517"/>
              <a:gd name="connsiteY22-35426" fmla="*/ 3363521 h 3496775"/>
              <a:gd name="connsiteX23-35427" fmla="*/ 974135 w 3248517"/>
              <a:gd name="connsiteY23-35428" fmla="*/ 3331356 h 3496775"/>
              <a:gd name="connsiteX24-35429" fmla="*/ 758171 w 3248517"/>
              <a:gd name="connsiteY24-35430" fmla="*/ 3193507 h 3496775"/>
              <a:gd name="connsiteX25-35431" fmla="*/ 510043 w 3248517"/>
              <a:gd name="connsiteY25-35432" fmla="*/ 2821314 h 3496775"/>
              <a:gd name="connsiteX26-35433" fmla="*/ 519233 w 3248517"/>
              <a:gd name="connsiteY26-35434" fmla="*/ 2738605 h 3496775"/>
              <a:gd name="connsiteX27-35435" fmla="*/ 914400 w 3248517"/>
              <a:gd name="connsiteY27-35436" fmla="*/ 2334247 h 3496775"/>
              <a:gd name="connsiteX28-35437" fmla="*/ 1709331 w 3248517"/>
              <a:gd name="connsiteY28-35438" fmla="*/ 2380197 h 3496775"/>
              <a:gd name="connsiteX29-35439" fmla="*/ 1585267 w 3248517"/>
              <a:gd name="connsiteY29-35440" fmla="*/ 3248647 h 3496775"/>
              <a:gd name="connsiteX30-35441" fmla="*/ 1622026 w 3248517"/>
              <a:gd name="connsiteY30-35442" fmla="*/ 3239457 h 3496775"/>
              <a:gd name="connsiteX31-35443" fmla="*/ 1617432 w 3248517"/>
              <a:gd name="connsiteY31-35444" fmla="*/ 3386496 h 3496775"/>
              <a:gd name="connsiteX32-35445" fmla="*/ 1824205 w 3248517"/>
              <a:gd name="connsiteY32-35446" fmla="*/ 3450826 h 3496775"/>
              <a:gd name="connsiteX33-35447" fmla="*/ 1856370 w 3248517"/>
              <a:gd name="connsiteY33-35448" fmla="*/ 3391091 h 3496775"/>
              <a:gd name="connsiteX34-35449" fmla="*/ 1718521 w 3248517"/>
              <a:gd name="connsiteY34-35450" fmla="*/ 3303786 h 3496775"/>
              <a:gd name="connsiteX35-35451" fmla="*/ 1746091 w 3248517"/>
              <a:gd name="connsiteY35-35452" fmla="*/ 2908619 h 3496775"/>
              <a:gd name="connsiteX36-35453" fmla="*/ 1870155 w 3248517"/>
              <a:gd name="connsiteY36-35454" fmla="*/ 2623730 h 3496775"/>
              <a:gd name="connsiteX37-35455" fmla="*/ 1975840 w 3248517"/>
              <a:gd name="connsiteY37-35456" fmla="*/ 2844289 h 3496775"/>
              <a:gd name="connsiteX38-35457" fmla="*/ 2058549 w 3248517"/>
              <a:gd name="connsiteY38-35458" fmla="*/ 3060253 h 3496775"/>
              <a:gd name="connsiteX39-35459" fmla="*/ 2104499 w 3248517"/>
              <a:gd name="connsiteY39-35460" fmla="*/ 3358926 h 3496775"/>
              <a:gd name="connsiteX40-35461" fmla="*/ 2141259 w 3248517"/>
              <a:gd name="connsiteY40-35462" fmla="*/ 3326761 h 3496775"/>
              <a:gd name="connsiteX41-35463" fmla="*/ 2168828 w 3248517"/>
              <a:gd name="connsiteY41-35464" fmla="*/ 3496775 h 3496775"/>
              <a:gd name="connsiteX42-35465" fmla="*/ 2325058 w 3248517"/>
              <a:gd name="connsiteY42-35466" fmla="*/ 3496775 h 3496775"/>
              <a:gd name="connsiteX43-35467" fmla="*/ 2380197 w 3248517"/>
              <a:gd name="connsiteY43-35468" fmla="*/ 3455421 h 3496775"/>
              <a:gd name="connsiteX44-35469" fmla="*/ 2219373 w 3248517"/>
              <a:gd name="connsiteY44-35470" fmla="*/ 3358926 h 3496775"/>
              <a:gd name="connsiteX45-35471" fmla="*/ 2145854 w 3248517"/>
              <a:gd name="connsiteY45-35472" fmla="*/ 3087823 h 3496775"/>
              <a:gd name="connsiteX46-35473" fmla="*/ 2072334 w 3248517"/>
              <a:gd name="connsiteY46-35474" fmla="*/ 2609945 h 3496775"/>
              <a:gd name="connsiteX47-35475" fmla="*/ 2072334 w 3248517"/>
              <a:gd name="connsiteY47-35476" fmla="*/ 2357222 h 3496775"/>
              <a:gd name="connsiteX48-35477" fmla="*/ 2348033 w 3248517"/>
              <a:gd name="connsiteY48-35478" fmla="*/ 2173423 h 3496775"/>
              <a:gd name="connsiteX49-35479" fmla="*/ 2609946 w 3248517"/>
              <a:gd name="connsiteY49-35480" fmla="*/ 1787445 h 3496775"/>
              <a:gd name="connsiteX50-35481" fmla="*/ 2651301 w 3248517"/>
              <a:gd name="connsiteY50-35482" fmla="*/ 1438227 h 3496775"/>
              <a:gd name="connsiteX51-35483" fmla="*/ 2798340 w 3248517"/>
              <a:gd name="connsiteY51-35484" fmla="*/ 1387682 h 3496775"/>
              <a:gd name="connsiteX52-35485" fmla="*/ 2779960 w 3248517"/>
              <a:gd name="connsiteY52-35486" fmla="*/ 1291187 h 3496775"/>
              <a:gd name="connsiteX53-35487" fmla="*/ 2770770 w 3248517"/>
              <a:gd name="connsiteY53-35488" fmla="*/ 1231453 h 3496775"/>
              <a:gd name="connsiteX54-35489" fmla="*/ 2775365 w 3248517"/>
              <a:gd name="connsiteY54-35490" fmla="*/ 1102793 h 3496775"/>
              <a:gd name="connsiteX55-35491" fmla="*/ 2853480 w 3248517"/>
              <a:gd name="connsiteY55-35492" fmla="*/ 1185503 h 3496775"/>
              <a:gd name="connsiteX56-35493" fmla="*/ 2807530 w 3248517"/>
              <a:gd name="connsiteY56-35494" fmla="*/ 1066034 h 3496775"/>
              <a:gd name="connsiteX57-35495" fmla="*/ 2835100 w 3248517"/>
              <a:gd name="connsiteY57-35496" fmla="*/ 1020084 h 3496775"/>
              <a:gd name="connsiteX58-35497" fmla="*/ 2986734 w 3248517"/>
              <a:gd name="connsiteY58-35498" fmla="*/ 771955 h 3496775"/>
              <a:gd name="connsiteX59-35499" fmla="*/ 2742744 w 3248517"/>
              <a:gd name="connsiteY59-35500" fmla="*/ 868450 h 3496775"/>
              <a:gd name="connsiteX60-35501" fmla="*/ 3074039 w 3248517"/>
              <a:gd name="connsiteY60-35502" fmla="*/ 501589 h 3496775"/>
              <a:gd name="connsiteX61-35503" fmla="*/ 3219323 w 3248517"/>
              <a:gd name="connsiteY61-35504" fmla="*/ 46231 h 3496775"/>
              <a:gd name="connsiteX62-35505" fmla="*/ 3119988 w 3248517"/>
              <a:gd name="connsiteY62-35506" fmla="*/ 328453 h 3496775"/>
              <a:gd name="connsiteX63-35507" fmla="*/ 3079371 w 3248517"/>
              <a:gd name="connsiteY63-35508" fmla="*/ 38232 h 3496775"/>
              <a:gd name="connsiteX64-35509" fmla="*/ 3059798 w 3248517"/>
              <a:gd name="connsiteY64-35510" fmla="*/ 388642 h 3496775"/>
              <a:gd name="connsiteX65-35511" fmla="*/ 2963023 w 3248517"/>
              <a:gd name="connsiteY65-35512" fmla="*/ 482754 h 3496775"/>
              <a:gd name="connsiteX66-35513" fmla="*/ 2822963 w 3248517"/>
              <a:gd name="connsiteY66-35514" fmla="*/ 60189 h 3496775"/>
              <a:gd name="connsiteX67-35515" fmla="*/ 2887119 w 3248517"/>
              <a:gd name="connsiteY67-35516" fmla="*/ 521161 h 3496775"/>
              <a:gd name="connsiteX68-35517" fmla="*/ 2715630 w 3248517"/>
              <a:gd name="connsiteY68-35518" fmla="*/ 730601 h 3496775"/>
              <a:gd name="connsiteX69-35519" fmla="*/ 2649828 w 3248517"/>
              <a:gd name="connsiteY69-35520" fmla="*/ 620884 h 3496775"/>
              <a:gd name="connsiteX70-35521" fmla="*/ 2633832 w 3248517"/>
              <a:gd name="connsiteY70-35522" fmla="*/ 446449 h 3496775"/>
              <a:gd name="connsiteX71-35523" fmla="*/ 2586971 w 3248517"/>
              <a:gd name="connsiteY71-35524" fmla="*/ 643296 h 3496775"/>
              <a:gd name="connsiteX72-35525" fmla="*/ 2650846 w 3248517"/>
              <a:gd name="connsiteY72-35526" fmla="*/ 771218 h 3496775"/>
              <a:gd name="connsiteX73-35527" fmla="*/ 2632922 w 3248517"/>
              <a:gd name="connsiteY73-35528" fmla="*/ 854946 h 3496775"/>
              <a:gd name="connsiteX74-35529" fmla="*/ 2481287 w 3248517"/>
              <a:gd name="connsiteY74-35530" fmla="*/ 854665 h 3496775"/>
              <a:gd name="connsiteX75-35531" fmla="*/ 2393982 w 3248517"/>
              <a:gd name="connsiteY75-35532" fmla="*/ 753575 h 3496775"/>
              <a:gd name="connsiteX76-35533" fmla="*/ 2447929 w 3248517"/>
              <a:gd name="connsiteY76-35534" fmla="*/ 605344 h 3496775"/>
              <a:gd name="connsiteX77-35535" fmla="*/ 2420079 w 3248517"/>
              <a:gd name="connsiteY77-35536" fmla="*/ 458586 h 3496775"/>
              <a:gd name="connsiteX78-35537" fmla="*/ 2330389 w 3248517"/>
              <a:gd name="connsiteY78-35538" fmla="*/ 702575 h 3496775"/>
              <a:gd name="connsiteX79-35539" fmla="*/ 2045501 w 3248517"/>
              <a:gd name="connsiteY79-35540" fmla="*/ 470160 h 3496775"/>
              <a:gd name="connsiteX80-35541" fmla="*/ 2079139 w 3248517"/>
              <a:gd name="connsiteY80-35542" fmla="*/ 379171 h 3496775"/>
              <a:gd name="connsiteX81-35543" fmla="*/ 2305379 w 3248517"/>
              <a:gd name="connsiteY81-35544" fmla="*/ 238764 h 3496775"/>
              <a:gd name="connsiteX82-35545" fmla="*/ 2167863 w 3248517"/>
              <a:gd name="connsiteY82-35546" fmla="*/ 296731 h 3496775"/>
              <a:gd name="connsiteX83-35547" fmla="*/ 2035574 w 3248517"/>
              <a:gd name="connsiteY83-35548" fmla="*/ 307863 h 3496775"/>
              <a:gd name="connsiteX84-35549" fmla="*/ 2047899 w 3248517"/>
              <a:gd name="connsiteY84-35550" fmla="*/ 174099 h 3496775"/>
              <a:gd name="connsiteX85-35551" fmla="*/ 2126456 w 3248517"/>
              <a:gd name="connsiteY85-35552" fmla="*/ 0 h 3496775"/>
              <a:gd name="connsiteX86-35553" fmla="*/ 1966650 w 3248517"/>
              <a:gd name="connsiteY86-35554" fmla="*/ 257318 h 3496775"/>
              <a:gd name="connsiteX87-35555" fmla="*/ 1936870 w 3248517"/>
              <a:gd name="connsiteY87-35556" fmla="*/ 32164 h 3496775"/>
              <a:gd name="connsiteX88-35557" fmla="*/ 1901275 w 3248517"/>
              <a:gd name="connsiteY88-35558" fmla="*/ 208756 h 3496775"/>
              <a:gd name="connsiteX89-35559" fmla="*/ 1931363 w 3248517"/>
              <a:gd name="connsiteY89-35560" fmla="*/ 367315 h 3496775"/>
              <a:gd name="connsiteX90-35561" fmla="*/ 1837294 w 3248517"/>
              <a:gd name="connsiteY90-35562" fmla="*/ 288733 h 3496775"/>
              <a:gd name="connsiteX91-35563" fmla="*/ 1776782 w 3248517"/>
              <a:gd name="connsiteY91-35564" fmla="*/ 138130 h 3496775"/>
              <a:gd name="connsiteX92-35565" fmla="*/ 1812524 w 3248517"/>
              <a:gd name="connsiteY92-35566" fmla="*/ 363351 h 3496775"/>
              <a:gd name="connsiteX93-35567" fmla="*/ 2358415 w 3248517"/>
              <a:gd name="connsiteY93-35568" fmla="*/ 907420 h 3496775"/>
              <a:gd name="connsiteX94-35569" fmla="*/ 2235543 w 3248517"/>
              <a:gd name="connsiteY94-35570" fmla="*/ 830779 h 3496775"/>
              <a:gd name="connsiteX95-35571" fmla="*/ 2065635 w 3248517"/>
              <a:gd name="connsiteY95-35572" fmla="*/ 746314 h 3496775"/>
              <a:gd name="connsiteX96-35573" fmla="*/ 2108531 w 3248517"/>
              <a:gd name="connsiteY96-35574" fmla="*/ 998194 h 3496775"/>
              <a:gd name="connsiteX97-35575" fmla="*/ 2259254 w 3248517"/>
              <a:gd name="connsiteY97-35576" fmla="*/ 1067227 h 3496775"/>
              <a:gd name="connsiteX98-35577" fmla="*/ 2285163 w 3248517"/>
              <a:gd name="connsiteY98-35578" fmla="*/ 1144483 h 3496775"/>
              <a:gd name="connsiteX99-35579" fmla="*/ 2187208 w 3248517"/>
              <a:gd name="connsiteY99-35580" fmla="*/ 1396872 h 3496775"/>
              <a:gd name="connsiteX100-35581" fmla="*/ 1962055 w 3248517"/>
              <a:gd name="connsiteY100-35582" fmla="*/ 1419847 h 3496775"/>
              <a:gd name="connsiteX101-35583" fmla="*/ 1658786 w 3248517"/>
              <a:gd name="connsiteY101-35584" fmla="*/ 1452012 h 3496775"/>
              <a:gd name="connsiteX102-35585" fmla="*/ 514638 w 3248517"/>
              <a:gd name="connsiteY102-35586" fmla="*/ 1433632 h 3496775"/>
              <a:gd name="connsiteX0-35587" fmla="*/ 514638 w 3248517"/>
              <a:gd name="connsiteY0-35588" fmla="*/ 1433632 h 3496775"/>
              <a:gd name="connsiteX1-35589" fmla="*/ 514638 w 3248517"/>
              <a:gd name="connsiteY1-35590" fmla="*/ 1433632 h 3496775"/>
              <a:gd name="connsiteX2-35591" fmla="*/ 202179 w 3248517"/>
              <a:gd name="connsiteY2-35592" fmla="*/ 1603646 h 3496775"/>
              <a:gd name="connsiteX3-35593" fmla="*/ 18380 w 3248517"/>
              <a:gd name="connsiteY3-35594" fmla="*/ 1787445 h 3496775"/>
              <a:gd name="connsiteX4-35595" fmla="*/ 0 w 3248517"/>
              <a:gd name="connsiteY4-35596" fmla="*/ 2063143 h 3496775"/>
              <a:gd name="connsiteX5-35597" fmla="*/ 151635 w 3248517"/>
              <a:gd name="connsiteY5-35598" fmla="*/ 1952864 h 3496775"/>
              <a:gd name="connsiteX6-35599" fmla="*/ 188394 w 3248517"/>
              <a:gd name="connsiteY6-35600" fmla="*/ 2003409 h 3496775"/>
              <a:gd name="connsiteX7-35601" fmla="*/ 202179 w 3248517"/>
              <a:gd name="connsiteY7-35602" fmla="*/ 1856369 h 3496775"/>
              <a:gd name="connsiteX8-35603" fmla="*/ 280294 w 3248517"/>
              <a:gd name="connsiteY8-35604" fmla="*/ 2269917 h 3496775"/>
              <a:gd name="connsiteX9-35605" fmla="*/ 36760 w 3248517"/>
              <a:gd name="connsiteY9-35606" fmla="*/ 2550211 h 3496775"/>
              <a:gd name="connsiteX10-35607" fmla="*/ 45950 w 3248517"/>
              <a:gd name="connsiteY10-35608" fmla="*/ 3363521 h 3496775"/>
              <a:gd name="connsiteX11-35609" fmla="*/ 105685 w 3248517"/>
              <a:gd name="connsiteY11-35610" fmla="*/ 3326761 h 3496775"/>
              <a:gd name="connsiteX12-35611" fmla="*/ 133255 w 3248517"/>
              <a:gd name="connsiteY12-35612" fmla="*/ 3469206 h 3496775"/>
              <a:gd name="connsiteX13-35613" fmla="*/ 298674 w 3248517"/>
              <a:gd name="connsiteY13-35614" fmla="*/ 3464611 h 3496775"/>
              <a:gd name="connsiteX14-35615" fmla="*/ 353813 w 3248517"/>
              <a:gd name="connsiteY14-35616" fmla="*/ 3427851 h 3496775"/>
              <a:gd name="connsiteX15-35617" fmla="*/ 174609 w 3248517"/>
              <a:gd name="connsiteY15-35618" fmla="*/ 3276217 h 3496775"/>
              <a:gd name="connsiteX16-35619" fmla="*/ 170014 w 3248517"/>
              <a:gd name="connsiteY16-35620" fmla="*/ 2720225 h 3496775"/>
              <a:gd name="connsiteX17-35621" fmla="*/ 390573 w 3248517"/>
              <a:gd name="connsiteY17-35622" fmla="*/ 2605350 h 3496775"/>
              <a:gd name="connsiteX18-35623" fmla="*/ 298674 w 3248517"/>
              <a:gd name="connsiteY18-35624" fmla="*/ 2734010 h 3496775"/>
              <a:gd name="connsiteX19-35625" fmla="*/ 680057 w 3248517"/>
              <a:gd name="connsiteY19-35626" fmla="*/ 3294597 h 3496775"/>
              <a:gd name="connsiteX20-35627" fmla="*/ 721411 w 3248517"/>
              <a:gd name="connsiteY20-35628" fmla="*/ 3262432 h 3496775"/>
              <a:gd name="connsiteX21-35629" fmla="*/ 735196 w 3248517"/>
              <a:gd name="connsiteY21-35630" fmla="*/ 3363521 h 3496775"/>
              <a:gd name="connsiteX22-35631" fmla="*/ 928185 w 3248517"/>
              <a:gd name="connsiteY22-35632" fmla="*/ 3363521 h 3496775"/>
              <a:gd name="connsiteX23-35633" fmla="*/ 974135 w 3248517"/>
              <a:gd name="connsiteY23-35634" fmla="*/ 3331356 h 3496775"/>
              <a:gd name="connsiteX24-35635" fmla="*/ 758171 w 3248517"/>
              <a:gd name="connsiteY24-35636" fmla="*/ 3193507 h 3496775"/>
              <a:gd name="connsiteX25-35637" fmla="*/ 510043 w 3248517"/>
              <a:gd name="connsiteY25-35638" fmla="*/ 2821314 h 3496775"/>
              <a:gd name="connsiteX26-35639" fmla="*/ 519233 w 3248517"/>
              <a:gd name="connsiteY26-35640" fmla="*/ 2738605 h 3496775"/>
              <a:gd name="connsiteX27-35641" fmla="*/ 914400 w 3248517"/>
              <a:gd name="connsiteY27-35642" fmla="*/ 2334247 h 3496775"/>
              <a:gd name="connsiteX28-35643" fmla="*/ 1709331 w 3248517"/>
              <a:gd name="connsiteY28-35644" fmla="*/ 2380197 h 3496775"/>
              <a:gd name="connsiteX29-35645" fmla="*/ 1585267 w 3248517"/>
              <a:gd name="connsiteY29-35646" fmla="*/ 3248647 h 3496775"/>
              <a:gd name="connsiteX30-35647" fmla="*/ 1622026 w 3248517"/>
              <a:gd name="connsiteY30-35648" fmla="*/ 3239457 h 3496775"/>
              <a:gd name="connsiteX31-35649" fmla="*/ 1617432 w 3248517"/>
              <a:gd name="connsiteY31-35650" fmla="*/ 3386496 h 3496775"/>
              <a:gd name="connsiteX32-35651" fmla="*/ 1824205 w 3248517"/>
              <a:gd name="connsiteY32-35652" fmla="*/ 3450826 h 3496775"/>
              <a:gd name="connsiteX33-35653" fmla="*/ 1856370 w 3248517"/>
              <a:gd name="connsiteY33-35654" fmla="*/ 3391091 h 3496775"/>
              <a:gd name="connsiteX34-35655" fmla="*/ 1718521 w 3248517"/>
              <a:gd name="connsiteY34-35656" fmla="*/ 3303786 h 3496775"/>
              <a:gd name="connsiteX35-35657" fmla="*/ 1746091 w 3248517"/>
              <a:gd name="connsiteY35-35658" fmla="*/ 2908619 h 3496775"/>
              <a:gd name="connsiteX36-35659" fmla="*/ 1870155 w 3248517"/>
              <a:gd name="connsiteY36-35660" fmla="*/ 2623730 h 3496775"/>
              <a:gd name="connsiteX37-35661" fmla="*/ 1975840 w 3248517"/>
              <a:gd name="connsiteY37-35662" fmla="*/ 2844289 h 3496775"/>
              <a:gd name="connsiteX38-35663" fmla="*/ 2058549 w 3248517"/>
              <a:gd name="connsiteY38-35664" fmla="*/ 3060253 h 3496775"/>
              <a:gd name="connsiteX39-35665" fmla="*/ 2104499 w 3248517"/>
              <a:gd name="connsiteY39-35666" fmla="*/ 3358926 h 3496775"/>
              <a:gd name="connsiteX40-35667" fmla="*/ 2141259 w 3248517"/>
              <a:gd name="connsiteY40-35668" fmla="*/ 3326761 h 3496775"/>
              <a:gd name="connsiteX41-35669" fmla="*/ 2168828 w 3248517"/>
              <a:gd name="connsiteY41-35670" fmla="*/ 3496775 h 3496775"/>
              <a:gd name="connsiteX42-35671" fmla="*/ 2325058 w 3248517"/>
              <a:gd name="connsiteY42-35672" fmla="*/ 3496775 h 3496775"/>
              <a:gd name="connsiteX43-35673" fmla="*/ 2380197 w 3248517"/>
              <a:gd name="connsiteY43-35674" fmla="*/ 3455421 h 3496775"/>
              <a:gd name="connsiteX44-35675" fmla="*/ 2219373 w 3248517"/>
              <a:gd name="connsiteY44-35676" fmla="*/ 3358926 h 3496775"/>
              <a:gd name="connsiteX45-35677" fmla="*/ 2145854 w 3248517"/>
              <a:gd name="connsiteY45-35678" fmla="*/ 3087823 h 3496775"/>
              <a:gd name="connsiteX46-35679" fmla="*/ 2072334 w 3248517"/>
              <a:gd name="connsiteY46-35680" fmla="*/ 2609945 h 3496775"/>
              <a:gd name="connsiteX47-35681" fmla="*/ 2072334 w 3248517"/>
              <a:gd name="connsiteY47-35682" fmla="*/ 2357222 h 3496775"/>
              <a:gd name="connsiteX48-35683" fmla="*/ 2348033 w 3248517"/>
              <a:gd name="connsiteY48-35684" fmla="*/ 2173423 h 3496775"/>
              <a:gd name="connsiteX49-35685" fmla="*/ 2609946 w 3248517"/>
              <a:gd name="connsiteY49-35686" fmla="*/ 1787445 h 3496775"/>
              <a:gd name="connsiteX50-35687" fmla="*/ 2651301 w 3248517"/>
              <a:gd name="connsiteY50-35688" fmla="*/ 1438227 h 3496775"/>
              <a:gd name="connsiteX51-35689" fmla="*/ 2798340 w 3248517"/>
              <a:gd name="connsiteY51-35690" fmla="*/ 1387682 h 3496775"/>
              <a:gd name="connsiteX52-35691" fmla="*/ 2779960 w 3248517"/>
              <a:gd name="connsiteY52-35692" fmla="*/ 1291187 h 3496775"/>
              <a:gd name="connsiteX53-35693" fmla="*/ 2770770 w 3248517"/>
              <a:gd name="connsiteY53-35694" fmla="*/ 1231453 h 3496775"/>
              <a:gd name="connsiteX54-35695" fmla="*/ 2775365 w 3248517"/>
              <a:gd name="connsiteY54-35696" fmla="*/ 1102793 h 3496775"/>
              <a:gd name="connsiteX55-35697" fmla="*/ 2853480 w 3248517"/>
              <a:gd name="connsiteY55-35698" fmla="*/ 1185503 h 3496775"/>
              <a:gd name="connsiteX56-35699" fmla="*/ 2807530 w 3248517"/>
              <a:gd name="connsiteY56-35700" fmla="*/ 1066034 h 3496775"/>
              <a:gd name="connsiteX57-35701" fmla="*/ 2835100 w 3248517"/>
              <a:gd name="connsiteY57-35702" fmla="*/ 1020084 h 3496775"/>
              <a:gd name="connsiteX58-35703" fmla="*/ 2986734 w 3248517"/>
              <a:gd name="connsiteY58-35704" fmla="*/ 771955 h 3496775"/>
              <a:gd name="connsiteX59-35705" fmla="*/ 2742744 w 3248517"/>
              <a:gd name="connsiteY59-35706" fmla="*/ 868450 h 3496775"/>
              <a:gd name="connsiteX60-35707" fmla="*/ 3074039 w 3248517"/>
              <a:gd name="connsiteY60-35708" fmla="*/ 501589 h 3496775"/>
              <a:gd name="connsiteX61-35709" fmla="*/ 3219323 w 3248517"/>
              <a:gd name="connsiteY61-35710" fmla="*/ 46231 h 3496775"/>
              <a:gd name="connsiteX62-35711" fmla="*/ 3119988 w 3248517"/>
              <a:gd name="connsiteY62-35712" fmla="*/ 328453 h 3496775"/>
              <a:gd name="connsiteX63-35713" fmla="*/ 3079371 w 3248517"/>
              <a:gd name="connsiteY63-35714" fmla="*/ 38232 h 3496775"/>
              <a:gd name="connsiteX64-35715" fmla="*/ 3059798 w 3248517"/>
              <a:gd name="connsiteY64-35716" fmla="*/ 388642 h 3496775"/>
              <a:gd name="connsiteX65-35717" fmla="*/ 2963023 w 3248517"/>
              <a:gd name="connsiteY65-35718" fmla="*/ 482754 h 3496775"/>
              <a:gd name="connsiteX66-35719" fmla="*/ 2822963 w 3248517"/>
              <a:gd name="connsiteY66-35720" fmla="*/ 60189 h 3496775"/>
              <a:gd name="connsiteX67-35721" fmla="*/ 2887119 w 3248517"/>
              <a:gd name="connsiteY67-35722" fmla="*/ 521161 h 3496775"/>
              <a:gd name="connsiteX68-35723" fmla="*/ 2715630 w 3248517"/>
              <a:gd name="connsiteY68-35724" fmla="*/ 730601 h 3496775"/>
              <a:gd name="connsiteX69-35725" fmla="*/ 2649828 w 3248517"/>
              <a:gd name="connsiteY69-35726" fmla="*/ 620884 h 3496775"/>
              <a:gd name="connsiteX70-35727" fmla="*/ 2633832 w 3248517"/>
              <a:gd name="connsiteY70-35728" fmla="*/ 446449 h 3496775"/>
              <a:gd name="connsiteX71-35729" fmla="*/ 2586971 w 3248517"/>
              <a:gd name="connsiteY71-35730" fmla="*/ 643296 h 3496775"/>
              <a:gd name="connsiteX72-35731" fmla="*/ 2650846 w 3248517"/>
              <a:gd name="connsiteY72-35732" fmla="*/ 771218 h 3496775"/>
              <a:gd name="connsiteX73-35733" fmla="*/ 2632922 w 3248517"/>
              <a:gd name="connsiteY73-35734" fmla="*/ 854946 h 3496775"/>
              <a:gd name="connsiteX74-35735" fmla="*/ 2481287 w 3248517"/>
              <a:gd name="connsiteY74-35736" fmla="*/ 854665 h 3496775"/>
              <a:gd name="connsiteX75-35737" fmla="*/ 2393982 w 3248517"/>
              <a:gd name="connsiteY75-35738" fmla="*/ 753575 h 3496775"/>
              <a:gd name="connsiteX76-35739" fmla="*/ 2447929 w 3248517"/>
              <a:gd name="connsiteY76-35740" fmla="*/ 605344 h 3496775"/>
              <a:gd name="connsiteX77-35741" fmla="*/ 2420079 w 3248517"/>
              <a:gd name="connsiteY77-35742" fmla="*/ 458586 h 3496775"/>
              <a:gd name="connsiteX78-35743" fmla="*/ 2330389 w 3248517"/>
              <a:gd name="connsiteY78-35744" fmla="*/ 702575 h 3496775"/>
              <a:gd name="connsiteX79-35745" fmla="*/ 2045501 w 3248517"/>
              <a:gd name="connsiteY79-35746" fmla="*/ 470160 h 3496775"/>
              <a:gd name="connsiteX80-35747" fmla="*/ 2079139 w 3248517"/>
              <a:gd name="connsiteY80-35748" fmla="*/ 379171 h 3496775"/>
              <a:gd name="connsiteX81-35749" fmla="*/ 2305379 w 3248517"/>
              <a:gd name="connsiteY81-35750" fmla="*/ 238764 h 3496775"/>
              <a:gd name="connsiteX82-35751" fmla="*/ 2167863 w 3248517"/>
              <a:gd name="connsiteY82-35752" fmla="*/ 296731 h 3496775"/>
              <a:gd name="connsiteX83-35753" fmla="*/ 2035574 w 3248517"/>
              <a:gd name="connsiteY83-35754" fmla="*/ 307863 h 3496775"/>
              <a:gd name="connsiteX84-35755" fmla="*/ 2047899 w 3248517"/>
              <a:gd name="connsiteY84-35756" fmla="*/ 174099 h 3496775"/>
              <a:gd name="connsiteX85-35757" fmla="*/ 2126456 w 3248517"/>
              <a:gd name="connsiteY85-35758" fmla="*/ 0 h 3496775"/>
              <a:gd name="connsiteX86-35759" fmla="*/ 1966650 w 3248517"/>
              <a:gd name="connsiteY86-35760" fmla="*/ 257318 h 3496775"/>
              <a:gd name="connsiteX87-35761" fmla="*/ 1936870 w 3248517"/>
              <a:gd name="connsiteY87-35762" fmla="*/ 32164 h 3496775"/>
              <a:gd name="connsiteX88-35763" fmla="*/ 1901275 w 3248517"/>
              <a:gd name="connsiteY88-35764" fmla="*/ 208756 h 3496775"/>
              <a:gd name="connsiteX89-35765" fmla="*/ 1931363 w 3248517"/>
              <a:gd name="connsiteY89-35766" fmla="*/ 367315 h 3496775"/>
              <a:gd name="connsiteX90-35767" fmla="*/ 1837294 w 3248517"/>
              <a:gd name="connsiteY90-35768" fmla="*/ 288733 h 3496775"/>
              <a:gd name="connsiteX91-35769" fmla="*/ 1776782 w 3248517"/>
              <a:gd name="connsiteY91-35770" fmla="*/ 138130 h 3496775"/>
              <a:gd name="connsiteX92-35771" fmla="*/ 1812524 w 3248517"/>
              <a:gd name="connsiteY92-35772" fmla="*/ 363351 h 3496775"/>
              <a:gd name="connsiteX93-35773" fmla="*/ 2358415 w 3248517"/>
              <a:gd name="connsiteY93-35774" fmla="*/ 907420 h 3496775"/>
              <a:gd name="connsiteX94-35775" fmla="*/ 2235543 w 3248517"/>
              <a:gd name="connsiteY94-35776" fmla="*/ 830779 h 3496775"/>
              <a:gd name="connsiteX95-35777" fmla="*/ 2065635 w 3248517"/>
              <a:gd name="connsiteY95-35778" fmla="*/ 746314 h 3496775"/>
              <a:gd name="connsiteX96-35779" fmla="*/ 2108531 w 3248517"/>
              <a:gd name="connsiteY96-35780" fmla="*/ 998194 h 3496775"/>
              <a:gd name="connsiteX97-35781" fmla="*/ 2259254 w 3248517"/>
              <a:gd name="connsiteY97-35782" fmla="*/ 1067227 h 3496775"/>
              <a:gd name="connsiteX98-35783" fmla="*/ 2285163 w 3248517"/>
              <a:gd name="connsiteY98-35784" fmla="*/ 1144483 h 3496775"/>
              <a:gd name="connsiteX99-35785" fmla="*/ 2187208 w 3248517"/>
              <a:gd name="connsiteY99-35786" fmla="*/ 1396872 h 3496775"/>
              <a:gd name="connsiteX100-35787" fmla="*/ 1962055 w 3248517"/>
              <a:gd name="connsiteY100-35788" fmla="*/ 1419847 h 3496775"/>
              <a:gd name="connsiteX101-35789" fmla="*/ 1658786 w 3248517"/>
              <a:gd name="connsiteY101-35790" fmla="*/ 1452012 h 3496775"/>
              <a:gd name="connsiteX102-35791" fmla="*/ 514638 w 3248517"/>
              <a:gd name="connsiteY102-35792" fmla="*/ 1433632 h 3496775"/>
              <a:gd name="connsiteX0-35793" fmla="*/ 514638 w 3248517"/>
              <a:gd name="connsiteY0-35794" fmla="*/ 1433632 h 3496775"/>
              <a:gd name="connsiteX1-35795" fmla="*/ 514638 w 3248517"/>
              <a:gd name="connsiteY1-35796" fmla="*/ 1433632 h 3496775"/>
              <a:gd name="connsiteX2-35797" fmla="*/ 202179 w 3248517"/>
              <a:gd name="connsiteY2-35798" fmla="*/ 1603646 h 3496775"/>
              <a:gd name="connsiteX3-35799" fmla="*/ 18380 w 3248517"/>
              <a:gd name="connsiteY3-35800" fmla="*/ 1787445 h 3496775"/>
              <a:gd name="connsiteX4-35801" fmla="*/ 0 w 3248517"/>
              <a:gd name="connsiteY4-35802" fmla="*/ 2063143 h 3496775"/>
              <a:gd name="connsiteX5-35803" fmla="*/ 151635 w 3248517"/>
              <a:gd name="connsiteY5-35804" fmla="*/ 1952864 h 3496775"/>
              <a:gd name="connsiteX6-35805" fmla="*/ 188394 w 3248517"/>
              <a:gd name="connsiteY6-35806" fmla="*/ 2003409 h 3496775"/>
              <a:gd name="connsiteX7-35807" fmla="*/ 202179 w 3248517"/>
              <a:gd name="connsiteY7-35808" fmla="*/ 1856369 h 3496775"/>
              <a:gd name="connsiteX8-35809" fmla="*/ 280294 w 3248517"/>
              <a:gd name="connsiteY8-35810" fmla="*/ 2269917 h 3496775"/>
              <a:gd name="connsiteX9-35811" fmla="*/ 36760 w 3248517"/>
              <a:gd name="connsiteY9-35812" fmla="*/ 2550211 h 3496775"/>
              <a:gd name="connsiteX10-35813" fmla="*/ 45950 w 3248517"/>
              <a:gd name="connsiteY10-35814" fmla="*/ 3363521 h 3496775"/>
              <a:gd name="connsiteX11-35815" fmla="*/ 105685 w 3248517"/>
              <a:gd name="connsiteY11-35816" fmla="*/ 3326761 h 3496775"/>
              <a:gd name="connsiteX12-35817" fmla="*/ 133255 w 3248517"/>
              <a:gd name="connsiteY12-35818" fmla="*/ 3469206 h 3496775"/>
              <a:gd name="connsiteX13-35819" fmla="*/ 298674 w 3248517"/>
              <a:gd name="connsiteY13-35820" fmla="*/ 3464611 h 3496775"/>
              <a:gd name="connsiteX14-35821" fmla="*/ 353813 w 3248517"/>
              <a:gd name="connsiteY14-35822" fmla="*/ 3427851 h 3496775"/>
              <a:gd name="connsiteX15-35823" fmla="*/ 174609 w 3248517"/>
              <a:gd name="connsiteY15-35824" fmla="*/ 3276217 h 3496775"/>
              <a:gd name="connsiteX16-35825" fmla="*/ 170014 w 3248517"/>
              <a:gd name="connsiteY16-35826" fmla="*/ 2720225 h 3496775"/>
              <a:gd name="connsiteX17-35827" fmla="*/ 390573 w 3248517"/>
              <a:gd name="connsiteY17-35828" fmla="*/ 2605350 h 3496775"/>
              <a:gd name="connsiteX18-35829" fmla="*/ 298674 w 3248517"/>
              <a:gd name="connsiteY18-35830" fmla="*/ 2734010 h 3496775"/>
              <a:gd name="connsiteX19-35831" fmla="*/ 680057 w 3248517"/>
              <a:gd name="connsiteY19-35832" fmla="*/ 3294597 h 3496775"/>
              <a:gd name="connsiteX20-35833" fmla="*/ 721411 w 3248517"/>
              <a:gd name="connsiteY20-35834" fmla="*/ 3262432 h 3496775"/>
              <a:gd name="connsiteX21-35835" fmla="*/ 735196 w 3248517"/>
              <a:gd name="connsiteY21-35836" fmla="*/ 3363521 h 3496775"/>
              <a:gd name="connsiteX22-35837" fmla="*/ 928185 w 3248517"/>
              <a:gd name="connsiteY22-35838" fmla="*/ 3363521 h 3496775"/>
              <a:gd name="connsiteX23-35839" fmla="*/ 974135 w 3248517"/>
              <a:gd name="connsiteY23-35840" fmla="*/ 3331356 h 3496775"/>
              <a:gd name="connsiteX24-35841" fmla="*/ 758171 w 3248517"/>
              <a:gd name="connsiteY24-35842" fmla="*/ 3193507 h 3496775"/>
              <a:gd name="connsiteX25-35843" fmla="*/ 510043 w 3248517"/>
              <a:gd name="connsiteY25-35844" fmla="*/ 2821314 h 3496775"/>
              <a:gd name="connsiteX26-35845" fmla="*/ 519233 w 3248517"/>
              <a:gd name="connsiteY26-35846" fmla="*/ 2738605 h 3496775"/>
              <a:gd name="connsiteX27-35847" fmla="*/ 914400 w 3248517"/>
              <a:gd name="connsiteY27-35848" fmla="*/ 2334247 h 3496775"/>
              <a:gd name="connsiteX28-35849" fmla="*/ 1709331 w 3248517"/>
              <a:gd name="connsiteY28-35850" fmla="*/ 2380197 h 3496775"/>
              <a:gd name="connsiteX29-35851" fmla="*/ 1585267 w 3248517"/>
              <a:gd name="connsiteY29-35852" fmla="*/ 3248647 h 3496775"/>
              <a:gd name="connsiteX30-35853" fmla="*/ 1622026 w 3248517"/>
              <a:gd name="connsiteY30-35854" fmla="*/ 3239457 h 3496775"/>
              <a:gd name="connsiteX31-35855" fmla="*/ 1617432 w 3248517"/>
              <a:gd name="connsiteY31-35856" fmla="*/ 3386496 h 3496775"/>
              <a:gd name="connsiteX32-35857" fmla="*/ 1824205 w 3248517"/>
              <a:gd name="connsiteY32-35858" fmla="*/ 3450826 h 3496775"/>
              <a:gd name="connsiteX33-35859" fmla="*/ 1856370 w 3248517"/>
              <a:gd name="connsiteY33-35860" fmla="*/ 3391091 h 3496775"/>
              <a:gd name="connsiteX34-35861" fmla="*/ 1718521 w 3248517"/>
              <a:gd name="connsiteY34-35862" fmla="*/ 3303786 h 3496775"/>
              <a:gd name="connsiteX35-35863" fmla="*/ 1746091 w 3248517"/>
              <a:gd name="connsiteY35-35864" fmla="*/ 2908619 h 3496775"/>
              <a:gd name="connsiteX36-35865" fmla="*/ 1870155 w 3248517"/>
              <a:gd name="connsiteY36-35866" fmla="*/ 2623730 h 3496775"/>
              <a:gd name="connsiteX37-35867" fmla="*/ 1975840 w 3248517"/>
              <a:gd name="connsiteY37-35868" fmla="*/ 2844289 h 3496775"/>
              <a:gd name="connsiteX38-35869" fmla="*/ 2058549 w 3248517"/>
              <a:gd name="connsiteY38-35870" fmla="*/ 3060253 h 3496775"/>
              <a:gd name="connsiteX39-35871" fmla="*/ 2104499 w 3248517"/>
              <a:gd name="connsiteY39-35872" fmla="*/ 3358926 h 3496775"/>
              <a:gd name="connsiteX40-35873" fmla="*/ 2141259 w 3248517"/>
              <a:gd name="connsiteY40-35874" fmla="*/ 3326761 h 3496775"/>
              <a:gd name="connsiteX41-35875" fmla="*/ 2168828 w 3248517"/>
              <a:gd name="connsiteY41-35876" fmla="*/ 3496775 h 3496775"/>
              <a:gd name="connsiteX42-35877" fmla="*/ 2325058 w 3248517"/>
              <a:gd name="connsiteY42-35878" fmla="*/ 3496775 h 3496775"/>
              <a:gd name="connsiteX43-35879" fmla="*/ 2380197 w 3248517"/>
              <a:gd name="connsiteY43-35880" fmla="*/ 3455421 h 3496775"/>
              <a:gd name="connsiteX44-35881" fmla="*/ 2219373 w 3248517"/>
              <a:gd name="connsiteY44-35882" fmla="*/ 3358926 h 3496775"/>
              <a:gd name="connsiteX45-35883" fmla="*/ 2145854 w 3248517"/>
              <a:gd name="connsiteY45-35884" fmla="*/ 3087823 h 3496775"/>
              <a:gd name="connsiteX46-35885" fmla="*/ 2072334 w 3248517"/>
              <a:gd name="connsiteY46-35886" fmla="*/ 2609945 h 3496775"/>
              <a:gd name="connsiteX47-35887" fmla="*/ 2072334 w 3248517"/>
              <a:gd name="connsiteY47-35888" fmla="*/ 2357222 h 3496775"/>
              <a:gd name="connsiteX48-35889" fmla="*/ 2348033 w 3248517"/>
              <a:gd name="connsiteY48-35890" fmla="*/ 2173423 h 3496775"/>
              <a:gd name="connsiteX49-35891" fmla="*/ 2609946 w 3248517"/>
              <a:gd name="connsiteY49-35892" fmla="*/ 1787445 h 3496775"/>
              <a:gd name="connsiteX50-35893" fmla="*/ 2651301 w 3248517"/>
              <a:gd name="connsiteY50-35894" fmla="*/ 1438227 h 3496775"/>
              <a:gd name="connsiteX51-35895" fmla="*/ 2798340 w 3248517"/>
              <a:gd name="connsiteY51-35896" fmla="*/ 1387682 h 3496775"/>
              <a:gd name="connsiteX52-35897" fmla="*/ 2779960 w 3248517"/>
              <a:gd name="connsiteY52-35898" fmla="*/ 1291187 h 3496775"/>
              <a:gd name="connsiteX53-35899" fmla="*/ 2770770 w 3248517"/>
              <a:gd name="connsiteY53-35900" fmla="*/ 1231453 h 3496775"/>
              <a:gd name="connsiteX54-35901" fmla="*/ 2775365 w 3248517"/>
              <a:gd name="connsiteY54-35902" fmla="*/ 1102793 h 3496775"/>
              <a:gd name="connsiteX55-35903" fmla="*/ 2853480 w 3248517"/>
              <a:gd name="connsiteY55-35904" fmla="*/ 1185503 h 3496775"/>
              <a:gd name="connsiteX56-35905" fmla="*/ 2807530 w 3248517"/>
              <a:gd name="connsiteY56-35906" fmla="*/ 1066034 h 3496775"/>
              <a:gd name="connsiteX57-35907" fmla="*/ 2835100 w 3248517"/>
              <a:gd name="connsiteY57-35908" fmla="*/ 1020084 h 3496775"/>
              <a:gd name="connsiteX58-35909" fmla="*/ 2986734 w 3248517"/>
              <a:gd name="connsiteY58-35910" fmla="*/ 771955 h 3496775"/>
              <a:gd name="connsiteX59-35911" fmla="*/ 2742744 w 3248517"/>
              <a:gd name="connsiteY59-35912" fmla="*/ 868450 h 3496775"/>
              <a:gd name="connsiteX60-35913" fmla="*/ 3074039 w 3248517"/>
              <a:gd name="connsiteY60-35914" fmla="*/ 501589 h 3496775"/>
              <a:gd name="connsiteX61-35915" fmla="*/ 3219323 w 3248517"/>
              <a:gd name="connsiteY61-35916" fmla="*/ 46231 h 3496775"/>
              <a:gd name="connsiteX62-35917" fmla="*/ 3119988 w 3248517"/>
              <a:gd name="connsiteY62-35918" fmla="*/ 328453 h 3496775"/>
              <a:gd name="connsiteX63-35919" fmla="*/ 3079371 w 3248517"/>
              <a:gd name="connsiteY63-35920" fmla="*/ 38232 h 3496775"/>
              <a:gd name="connsiteX64-35921" fmla="*/ 3059798 w 3248517"/>
              <a:gd name="connsiteY64-35922" fmla="*/ 388642 h 3496775"/>
              <a:gd name="connsiteX65-35923" fmla="*/ 2963023 w 3248517"/>
              <a:gd name="connsiteY65-35924" fmla="*/ 482754 h 3496775"/>
              <a:gd name="connsiteX66-35925" fmla="*/ 2822963 w 3248517"/>
              <a:gd name="connsiteY66-35926" fmla="*/ 60189 h 3496775"/>
              <a:gd name="connsiteX67-35927" fmla="*/ 2887119 w 3248517"/>
              <a:gd name="connsiteY67-35928" fmla="*/ 521161 h 3496775"/>
              <a:gd name="connsiteX68-35929" fmla="*/ 2715630 w 3248517"/>
              <a:gd name="connsiteY68-35930" fmla="*/ 730601 h 3496775"/>
              <a:gd name="connsiteX69-35931" fmla="*/ 2649828 w 3248517"/>
              <a:gd name="connsiteY69-35932" fmla="*/ 620884 h 3496775"/>
              <a:gd name="connsiteX70-35933" fmla="*/ 2633832 w 3248517"/>
              <a:gd name="connsiteY70-35934" fmla="*/ 446449 h 3496775"/>
              <a:gd name="connsiteX71-35935" fmla="*/ 2586971 w 3248517"/>
              <a:gd name="connsiteY71-35936" fmla="*/ 643296 h 3496775"/>
              <a:gd name="connsiteX72-35937" fmla="*/ 2650846 w 3248517"/>
              <a:gd name="connsiteY72-35938" fmla="*/ 771218 h 3496775"/>
              <a:gd name="connsiteX73-35939" fmla="*/ 2632922 w 3248517"/>
              <a:gd name="connsiteY73-35940" fmla="*/ 854946 h 3496775"/>
              <a:gd name="connsiteX74-35941" fmla="*/ 2481287 w 3248517"/>
              <a:gd name="connsiteY74-35942" fmla="*/ 854665 h 3496775"/>
              <a:gd name="connsiteX75-35943" fmla="*/ 2393982 w 3248517"/>
              <a:gd name="connsiteY75-35944" fmla="*/ 753575 h 3496775"/>
              <a:gd name="connsiteX76-35945" fmla="*/ 2447929 w 3248517"/>
              <a:gd name="connsiteY76-35946" fmla="*/ 605344 h 3496775"/>
              <a:gd name="connsiteX77-35947" fmla="*/ 2420079 w 3248517"/>
              <a:gd name="connsiteY77-35948" fmla="*/ 458586 h 3496775"/>
              <a:gd name="connsiteX78-35949" fmla="*/ 2330389 w 3248517"/>
              <a:gd name="connsiteY78-35950" fmla="*/ 702575 h 3496775"/>
              <a:gd name="connsiteX79-35951" fmla="*/ 2045501 w 3248517"/>
              <a:gd name="connsiteY79-35952" fmla="*/ 470160 h 3496775"/>
              <a:gd name="connsiteX80-35953" fmla="*/ 2079139 w 3248517"/>
              <a:gd name="connsiteY80-35954" fmla="*/ 379171 h 3496775"/>
              <a:gd name="connsiteX81-35955" fmla="*/ 2305379 w 3248517"/>
              <a:gd name="connsiteY81-35956" fmla="*/ 238764 h 3496775"/>
              <a:gd name="connsiteX82-35957" fmla="*/ 2167863 w 3248517"/>
              <a:gd name="connsiteY82-35958" fmla="*/ 296731 h 3496775"/>
              <a:gd name="connsiteX83-35959" fmla="*/ 2035574 w 3248517"/>
              <a:gd name="connsiteY83-35960" fmla="*/ 307863 h 3496775"/>
              <a:gd name="connsiteX84-35961" fmla="*/ 2047899 w 3248517"/>
              <a:gd name="connsiteY84-35962" fmla="*/ 174099 h 3496775"/>
              <a:gd name="connsiteX85-35963" fmla="*/ 2126456 w 3248517"/>
              <a:gd name="connsiteY85-35964" fmla="*/ 0 h 3496775"/>
              <a:gd name="connsiteX86-35965" fmla="*/ 1966650 w 3248517"/>
              <a:gd name="connsiteY86-35966" fmla="*/ 257318 h 3496775"/>
              <a:gd name="connsiteX87-35967" fmla="*/ 1936870 w 3248517"/>
              <a:gd name="connsiteY87-35968" fmla="*/ 32164 h 3496775"/>
              <a:gd name="connsiteX88-35969" fmla="*/ 1901275 w 3248517"/>
              <a:gd name="connsiteY88-35970" fmla="*/ 208756 h 3496775"/>
              <a:gd name="connsiteX89-35971" fmla="*/ 1931363 w 3248517"/>
              <a:gd name="connsiteY89-35972" fmla="*/ 367315 h 3496775"/>
              <a:gd name="connsiteX90-35973" fmla="*/ 1837294 w 3248517"/>
              <a:gd name="connsiteY90-35974" fmla="*/ 288733 h 3496775"/>
              <a:gd name="connsiteX91-35975" fmla="*/ 1776782 w 3248517"/>
              <a:gd name="connsiteY91-35976" fmla="*/ 138130 h 3496775"/>
              <a:gd name="connsiteX92-35977" fmla="*/ 1812524 w 3248517"/>
              <a:gd name="connsiteY92-35978" fmla="*/ 363351 h 3496775"/>
              <a:gd name="connsiteX93-35979" fmla="*/ 2358415 w 3248517"/>
              <a:gd name="connsiteY93-35980" fmla="*/ 907420 h 3496775"/>
              <a:gd name="connsiteX94-35981" fmla="*/ 2235543 w 3248517"/>
              <a:gd name="connsiteY94-35982" fmla="*/ 830779 h 3496775"/>
              <a:gd name="connsiteX95-35983" fmla="*/ 2065635 w 3248517"/>
              <a:gd name="connsiteY95-35984" fmla="*/ 746314 h 3496775"/>
              <a:gd name="connsiteX96-35985" fmla="*/ 2108531 w 3248517"/>
              <a:gd name="connsiteY96-35986" fmla="*/ 998194 h 3496775"/>
              <a:gd name="connsiteX97-35987" fmla="*/ 2259254 w 3248517"/>
              <a:gd name="connsiteY97-35988" fmla="*/ 1067227 h 3496775"/>
              <a:gd name="connsiteX98-35989" fmla="*/ 2285163 w 3248517"/>
              <a:gd name="connsiteY98-35990" fmla="*/ 1144483 h 3496775"/>
              <a:gd name="connsiteX99-35991" fmla="*/ 2187208 w 3248517"/>
              <a:gd name="connsiteY99-35992" fmla="*/ 1396872 h 3496775"/>
              <a:gd name="connsiteX100-35993" fmla="*/ 1962055 w 3248517"/>
              <a:gd name="connsiteY100-35994" fmla="*/ 1419847 h 3496775"/>
              <a:gd name="connsiteX101-35995" fmla="*/ 1658786 w 3248517"/>
              <a:gd name="connsiteY101-35996" fmla="*/ 1452012 h 3496775"/>
              <a:gd name="connsiteX102-35997" fmla="*/ 514638 w 3248517"/>
              <a:gd name="connsiteY102-35998" fmla="*/ 1433632 h 3496775"/>
              <a:gd name="connsiteX0-35999" fmla="*/ 514638 w 3248517"/>
              <a:gd name="connsiteY0-36000" fmla="*/ 1433632 h 3496775"/>
              <a:gd name="connsiteX1-36001" fmla="*/ 514638 w 3248517"/>
              <a:gd name="connsiteY1-36002" fmla="*/ 1433632 h 3496775"/>
              <a:gd name="connsiteX2-36003" fmla="*/ 202179 w 3248517"/>
              <a:gd name="connsiteY2-36004" fmla="*/ 1603646 h 3496775"/>
              <a:gd name="connsiteX3-36005" fmla="*/ 18380 w 3248517"/>
              <a:gd name="connsiteY3-36006" fmla="*/ 1787445 h 3496775"/>
              <a:gd name="connsiteX4-36007" fmla="*/ 0 w 3248517"/>
              <a:gd name="connsiteY4-36008" fmla="*/ 2063143 h 3496775"/>
              <a:gd name="connsiteX5-36009" fmla="*/ 151635 w 3248517"/>
              <a:gd name="connsiteY5-36010" fmla="*/ 1952864 h 3496775"/>
              <a:gd name="connsiteX6-36011" fmla="*/ 188394 w 3248517"/>
              <a:gd name="connsiteY6-36012" fmla="*/ 2003409 h 3496775"/>
              <a:gd name="connsiteX7-36013" fmla="*/ 202179 w 3248517"/>
              <a:gd name="connsiteY7-36014" fmla="*/ 1856369 h 3496775"/>
              <a:gd name="connsiteX8-36015" fmla="*/ 280294 w 3248517"/>
              <a:gd name="connsiteY8-36016" fmla="*/ 2269917 h 3496775"/>
              <a:gd name="connsiteX9-36017" fmla="*/ 36760 w 3248517"/>
              <a:gd name="connsiteY9-36018" fmla="*/ 2550211 h 3496775"/>
              <a:gd name="connsiteX10-36019" fmla="*/ 45950 w 3248517"/>
              <a:gd name="connsiteY10-36020" fmla="*/ 3363521 h 3496775"/>
              <a:gd name="connsiteX11-36021" fmla="*/ 105685 w 3248517"/>
              <a:gd name="connsiteY11-36022" fmla="*/ 3326761 h 3496775"/>
              <a:gd name="connsiteX12-36023" fmla="*/ 133255 w 3248517"/>
              <a:gd name="connsiteY12-36024" fmla="*/ 3469206 h 3496775"/>
              <a:gd name="connsiteX13-36025" fmla="*/ 298674 w 3248517"/>
              <a:gd name="connsiteY13-36026" fmla="*/ 3464611 h 3496775"/>
              <a:gd name="connsiteX14-36027" fmla="*/ 353813 w 3248517"/>
              <a:gd name="connsiteY14-36028" fmla="*/ 3427851 h 3496775"/>
              <a:gd name="connsiteX15-36029" fmla="*/ 174609 w 3248517"/>
              <a:gd name="connsiteY15-36030" fmla="*/ 3276217 h 3496775"/>
              <a:gd name="connsiteX16-36031" fmla="*/ 170014 w 3248517"/>
              <a:gd name="connsiteY16-36032" fmla="*/ 2720225 h 3496775"/>
              <a:gd name="connsiteX17-36033" fmla="*/ 390573 w 3248517"/>
              <a:gd name="connsiteY17-36034" fmla="*/ 2605350 h 3496775"/>
              <a:gd name="connsiteX18-36035" fmla="*/ 298674 w 3248517"/>
              <a:gd name="connsiteY18-36036" fmla="*/ 2734010 h 3496775"/>
              <a:gd name="connsiteX19-36037" fmla="*/ 680057 w 3248517"/>
              <a:gd name="connsiteY19-36038" fmla="*/ 3294597 h 3496775"/>
              <a:gd name="connsiteX20-36039" fmla="*/ 721411 w 3248517"/>
              <a:gd name="connsiteY20-36040" fmla="*/ 3262432 h 3496775"/>
              <a:gd name="connsiteX21-36041" fmla="*/ 735196 w 3248517"/>
              <a:gd name="connsiteY21-36042" fmla="*/ 3363521 h 3496775"/>
              <a:gd name="connsiteX22-36043" fmla="*/ 928185 w 3248517"/>
              <a:gd name="connsiteY22-36044" fmla="*/ 3363521 h 3496775"/>
              <a:gd name="connsiteX23-36045" fmla="*/ 974135 w 3248517"/>
              <a:gd name="connsiteY23-36046" fmla="*/ 3331356 h 3496775"/>
              <a:gd name="connsiteX24-36047" fmla="*/ 758171 w 3248517"/>
              <a:gd name="connsiteY24-36048" fmla="*/ 3193507 h 3496775"/>
              <a:gd name="connsiteX25-36049" fmla="*/ 510043 w 3248517"/>
              <a:gd name="connsiteY25-36050" fmla="*/ 2821314 h 3496775"/>
              <a:gd name="connsiteX26-36051" fmla="*/ 519233 w 3248517"/>
              <a:gd name="connsiteY26-36052" fmla="*/ 2738605 h 3496775"/>
              <a:gd name="connsiteX27-36053" fmla="*/ 914400 w 3248517"/>
              <a:gd name="connsiteY27-36054" fmla="*/ 2334247 h 3496775"/>
              <a:gd name="connsiteX28-36055" fmla="*/ 1709331 w 3248517"/>
              <a:gd name="connsiteY28-36056" fmla="*/ 2380197 h 3496775"/>
              <a:gd name="connsiteX29-36057" fmla="*/ 1585267 w 3248517"/>
              <a:gd name="connsiteY29-36058" fmla="*/ 3248647 h 3496775"/>
              <a:gd name="connsiteX30-36059" fmla="*/ 1622026 w 3248517"/>
              <a:gd name="connsiteY30-36060" fmla="*/ 3239457 h 3496775"/>
              <a:gd name="connsiteX31-36061" fmla="*/ 1617432 w 3248517"/>
              <a:gd name="connsiteY31-36062" fmla="*/ 3386496 h 3496775"/>
              <a:gd name="connsiteX32-36063" fmla="*/ 1824205 w 3248517"/>
              <a:gd name="connsiteY32-36064" fmla="*/ 3450826 h 3496775"/>
              <a:gd name="connsiteX33-36065" fmla="*/ 1856370 w 3248517"/>
              <a:gd name="connsiteY33-36066" fmla="*/ 3391091 h 3496775"/>
              <a:gd name="connsiteX34-36067" fmla="*/ 1718521 w 3248517"/>
              <a:gd name="connsiteY34-36068" fmla="*/ 3303786 h 3496775"/>
              <a:gd name="connsiteX35-36069" fmla="*/ 1746091 w 3248517"/>
              <a:gd name="connsiteY35-36070" fmla="*/ 2908619 h 3496775"/>
              <a:gd name="connsiteX36-36071" fmla="*/ 1870155 w 3248517"/>
              <a:gd name="connsiteY36-36072" fmla="*/ 2623730 h 3496775"/>
              <a:gd name="connsiteX37-36073" fmla="*/ 1975840 w 3248517"/>
              <a:gd name="connsiteY37-36074" fmla="*/ 2844289 h 3496775"/>
              <a:gd name="connsiteX38-36075" fmla="*/ 2058549 w 3248517"/>
              <a:gd name="connsiteY38-36076" fmla="*/ 3060253 h 3496775"/>
              <a:gd name="connsiteX39-36077" fmla="*/ 2104499 w 3248517"/>
              <a:gd name="connsiteY39-36078" fmla="*/ 3358926 h 3496775"/>
              <a:gd name="connsiteX40-36079" fmla="*/ 2141259 w 3248517"/>
              <a:gd name="connsiteY40-36080" fmla="*/ 3326761 h 3496775"/>
              <a:gd name="connsiteX41-36081" fmla="*/ 2168828 w 3248517"/>
              <a:gd name="connsiteY41-36082" fmla="*/ 3496775 h 3496775"/>
              <a:gd name="connsiteX42-36083" fmla="*/ 2325058 w 3248517"/>
              <a:gd name="connsiteY42-36084" fmla="*/ 3496775 h 3496775"/>
              <a:gd name="connsiteX43-36085" fmla="*/ 2380197 w 3248517"/>
              <a:gd name="connsiteY43-36086" fmla="*/ 3455421 h 3496775"/>
              <a:gd name="connsiteX44-36087" fmla="*/ 2219373 w 3248517"/>
              <a:gd name="connsiteY44-36088" fmla="*/ 3358926 h 3496775"/>
              <a:gd name="connsiteX45-36089" fmla="*/ 2145854 w 3248517"/>
              <a:gd name="connsiteY45-36090" fmla="*/ 3087823 h 3496775"/>
              <a:gd name="connsiteX46-36091" fmla="*/ 2072334 w 3248517"/>
              <a:gd name="connsiteY46-36092" fmla="*/ 2609945 h 3496775"/>
              <a:gd name="connsiteX47-36093" fmla="*/ 2072334 w 3248517"/>
              <a:gd name="connsiteY47-36094" fmla="*/ 2357222 h 3496775"/>
              <a:gd name="connsiteX48-36095" fmla="*/ 2348033 w 3248517"/>
              <a:gd name="connsiteY48-36096" fmla="*/ 2173423 h 3496775"/>
              <a:gd name="connsiteX49-36097" fmla="*/ 2609946 w 3248517"/>
              <a:gd name="connsiteY49-36098" fmla="*/ 1787445 h 3496775"/>
              <a:gd name="connsiteX50-36099" fmla="*/ 2651301 w 3248517"/>
              <a:gd name="connsiteY50-36100" fmla="*/ 1438227 h 3496775"/>
              <a:gd name="connsiteX51-36101" fmla="*/ 2798340 w 3248517"/>
              <a:gd name="connsiteY51-36102" fmla="*/ 1387682 h 3496775"/>
              <a:gd name="connsiteX52-36103" fmla="*/ 2779960 w 3248517"/>
              <a:gd name="connsiteY52-36104" fmla="*/ 1291187 h 3496775"/>
              <a:gd name="connsiteX53-36105" fmla="*/ 2770770 w 3248517"/>
              <a:gd name="connsiteY53-36106" fmla="*/ 1231453 h 3496775"/>
              <a:gd name="connsiteX54-36107" fmla="*/ 2775365 w 3248517"/>
              <a:gd name="connsiteY54-36108" fmla="*/ 1102793 h 3496775"/>
              <a:gd name="connsiteX55-36109" fmla="*/ 2853480 w 3248517"/>
              <a:gd name="connsiteY55-36110" fmla="*/ 1185503 h 3496775"/>
              <a:gd name="connsiteX56-36111" fmla="*/ 2807530 w 3248517"/>
              <a:gd name="connsiteY56-36112" fmla="*/ 1066034 h 3496775"/>
              <a:gd name="connsiteX57-36113" fmla="*/ 2835100 w 3248517"/>
              <a:gd name="connsiteY57-36114" fmla="*/ 1020084 h 3496775"/>
              <a:gd name="connsiteX58-36115" fmla="*/ 2986734 w 3248517"/>
              <a:gd name="connsiteY58-36116" fmla="*/ 771955 h 3496775"/>
              <a:gd name="connsiteX59-36117" fmla="*/ 2742744 w 3248517"/>
              <a:gd name="connsiteY59-36118" fmla="*/ 868450 h 3496775"/>
              <a:gd name="connsiteX60-36119" fmla="*/ 3074039 w 3248517"/>
              <a:gd name="connsiteY60-36120" fmla="*/ 501589 h 3496775"/>
              <a:gd name="connsiteX61-36121" fmla="*/ 3219323 w 3248517"/>
              <a:gd name="connsiteY61-36122" fmla="*/ 46231 h 3496775"/>
              <a:gd name="connsiteX62-36123" fmla="*/ 3119988 w 3248517"/>
              <a:gd name="connsiteY62-36124" fmla="*/ 328453 h 3496775"/>
              <a:gd name="connsiteX63-36125" fmla="*/ 3079371 w 3248517"/>
              <a:gd name="connsiteY63-36126" fmla="*/ 38232 h 3496775"/>
              <a:gd name="connsiteX64-36127" fmla="*/ 3059798 w 3248517"/>
              <a:gd name="connsiteY64-36128" fmla="*/ 388642 h 3496775"/>
              <a:gd name="connsiteX65-36129" fmla="*/ 2963023 w 3248517"/>
              <a:gd name="connsiteY65-36130" fmla="*/ 482754 h 3496775"/>
              <a:gd name="connsiteX66-36131" fmla="*/ 2822963 w 3248517"/>
              <a:gd name="connsiteY66-36132" fmla="*/ 60189 h 3496775"/>
              <a:gd name="connsiteX67-36133" fmla="*/ 2887119 w 3248517"/>
              <a:gd name="connsiteY67-36134" fmla="*/ 521161 h 3496775"/>
              <a:gd name="connsiteX68-36135" fmla="*/ 2715630 w 3248517"/>
              <a:gd name="connsiteY68-36136" fmla="*/ 730601 h 3496775"/>
              <a:gd name="connsiteX69-36137" fmla="*/ 2649828 w 3248517"/>
              <a:gd name="connsiteY69-36138" fmla="*/ 620884 h 3496775"/>
              <a:gd name="connsiteX70-36139" fmla="*/ 2633832 w 3248517"/>
              <a:gd name="connsiteY70-36140" fmla="*/ 446449 h 3496775"/>
              <a:gd name="connsiteX71-36141" fmla="*/ 2586971 w 3248517"/>
              <a:gd name="connsiteY71-36142" fmla="*/ 643296 h 3496775"/>
              <a:gd name="connsiteX72-36143" fmla="*/ 2650846 w 3248517"/>
              <a:gd name="connsiteY72-36144" fmla="*/ 771218 h 3496775"/>
              <a:gd name="connsiteX73-36145" fmla="*/ 2632922 w 3248517"/>
              <a:gd name="connsiteY73-36146" fmla="*/ 854946 h 3496775"/>
              <a:gd name="connsiteX74-36147" fmla="*/ 2481287 w 3248517"/>
              <a:gd name="connsiteY74-36148" fmla="*/ 854665 h 3496775"/>
              <a:gd name="connsiteX75-36149" fmla="*/ 2393982 w 3248517"/>
              <a:gd name="connsiteY75-36150" fmla="*/ 753575 h 3496775"/>
              <a:gd name="connsiteX76-36151" fmla="*/ 2447929 w 3248517"/>
              <a:gd name="connsiteY76-36152" fmla="*/ 605344 h 3496775"/>
              <a:gd name="connsiteX77-36153" fmla="*/ 2420079 w 3248517"/>
              <a:gd name="connsiteY77-36154" fmla="*/ 458586 h 3496775"/>
              <a:gd name="connsiteX78-36155" fmla="*/ 2330389 w 3248517"/>
              <a:gd name="connsiteY78-36156" fmla="*/ 702575 h 3496775"/>
              <a:gd name="connsiteX79-36157" fmla="*/ 2045501 w 3248517"/>
              <a:gd name="connsiteY79-36158" fmla="*/ 470160 h 3496775"/>
              <a:gd name="connsiteX80-36159" fmla="*/ 2079139 w 3248517"/>
              <a:gd name="connsiteY80-36160" fmla="*/ 379171 h 3496775"/>
              <a:gd name="connsiteX81-36161" fmla="*/ 2305379 w 3248517"/>
              <a:gd name="connsiteY81-36162" fmla="*/ 238764 h 3496775"/>
              <a:gd name="connsiteX82-36163" fmla="*/ 2167863 w 3248517"/>
              <a:gd name="connsiteY82-36164" fmla="*/ 296731 h 3496775"/>
              <a:gd name="connsiteX83-36165" fmla="*/ 2035574 w 3248517"/>
              <a:gd name="connsiteY83-36166" fmla="*/ 307863 h 3496775"/>
              <a:gd name="connsiteX84-36167" fmla="*/ 2047899 w 3248517"/>
              <a:gd name="connsiteY84-36168" fmla="*/ 174099 h 3496775"/>
              <a:gd name="connsiteX85-36169" fmla="*/ 2126456 w 3248517"/>
              <a:gd name="connsiteY85-36170" fmla="*/ 0 h 3496775"/>
              <a:gd name="connsiteX86-36171" fmla="*/ 1966650 w 3248517"/>
              <a:gd name="connsiteY86-36172" fmla="*/ 257318 h 3496775"/>
              <a:gd name="connsiteX87-36173" fmla="*/ 1936870 w 3248517"/>
              <a:gd name="connsiteY87-36174" fmla="*/ 32164 h 3496775"/>
              <a:gd name="connsiteX88-36175" fmla="*/ 1901275 w 3248517"/>
              <a:gd name="connsiteY88-36176" fmla="*/ 208756 h 3496775"/>
              <a:gd name="connsiteX89-36177" fmla="*/ 1931363 w 3248517"/>
              <a:gd name="connsiteY89-36178" fmla="*/ 367315 h 3496775"/>
              <a:gd name="connsiteX90-36179" fmla="*/ 1837294 w 3248517"/>
              <a:gd name="connsiteY90-36180" fmla="*/ 288733 h 3496775"/>
              <a:gd name="connsiteX91-36181" fmla="*/ 1776782 w 3248517"/>
              <a:gd name="connsiteY91-36182" fmla="*/ 138130 h 3496775"/>
              <a:gd name="connsiteX92-36183" fmla="*/ 1812524 w 3248517"/>
              <a:gd name="connsiteY92-36184" fmla="*/ 363351 h 3496775"/>
              <a:gd name="connsiteX93-36185" fmla="*/ 2358415 w 3248517"/>
              <a:gd name="connsiteY93-36186" fmla="*/ 907420 h 3496775"/>
              <a:gd name="connsiteX94-36187" fmla="*/ 2235543 w 3248517"/>
              <a:gd name="connsiteY94-36188" fmla="*/ 830779 h 3496775"/>
              <a:gd name="connsiteX95-36189" fmla="*/ 2065635 w 3248517"/>
              <a:gd name="connsiteY95-36190" fmla="*/ 746314 h 3496775"/>
              <a:gd name="connsiteX96-36191" fmla="*/ 2108531 w 3248517"/>
              <a:gd name="connsiteY96-36192" fmla="*/ 998194 h 3496775"/>
              <a:gd name="connsiteX97-36193" fmla="*/ 2259254 w 3248517"/>
              <a:gd name="connsiteY97-36194" fmla="*/ 1067227 h 3496775"/>
              <a:gd name="connsiteX98-36195" fmla="*/ 2285163 w 3248517"/>
              <a:gd name="connsiteY98-36196" fmla="*/ 1144483 h 3496775"/>
              <a:gd name="connsiteX99-36197" fmla="*/ 2187208 w 3248517"/>
              <a:gd name="connsiteY99-36198" fmla="*/ 1396872 h 3496775"/>
              <a:gd name="connsiteX100-36199" fmla="*/ 1962055 w 3248517"/>
              <a:gd name="connsiteY100-36200" fmla="*/ 1419847 h 3496775"/>
              <a:gd name="connsiteX101-36201" fmla="*/ 1658786 w 3248517"/>
              <a:gd name="connsiteY101-36202" fmla="*/ 1452012 h 3496775"/>
              <a:gd name="connsiteX102-36203" fmla="*/ 514638 w 3248517"/>
              <a:gd name="connsiteY102-36204" fmla="*/ 1433632 h 3496775"/>
              <a:gd name="connsiteX0-36205" fmla="*/ 514638 w 3248517"/>
              <a:gd name="connsiteY0-36206" fmla="*/ 1433632 h 3496775"/>
              <a:gd name="connsiteX1-36207" fmla="*/ 514638 w 3248517"/>
              <a:gd name="connsiteY1-36208" fmla="*/ 1433632 h 3496775"/>
              <a:gd name="connsiteX2-36209" fmla="*/ 202179 w 3248517"/>
              <a:gd name="connsiteY2-36210" fmla="*/ 1603646 h 3496775"/>
              <a:gd name="connsiteX3-36211" fmla="*/ 18380 w 3248517"/>
              <a:gd name="connsiteY3-36212" fmla="*/ 1787445 h 3496775"/>
              <a:gd name="connsiteX4-36213" fmla="*/ 0 w 3248517"/>
              <a:gd name="connsiteY4-36214" fmla="*/ 2063143 h 3496775"/>
              <a:gd name="connsiteX5-36215" fmla="*/ 151635 w 3248517"/>
              <a:gd name="connsiteY5-36216" fmla="*/ 1952864 h 3496775"/>
              <a:gd name="connsiteX6-36217" fmla="*/ 188394 w 3248517"/>
              <a:gd name="connsiteY6-36218" fmla="*/ 2003409 h 3496775"/>
              <a:gd name="connsiteX7-36219" fmla="*/ 202179 w 3248517"/>
              <a:gd name="connsiteY7-36220" fmla="*/ 1856369 h 3496775"/>
              <a:gd name="connsiteX8-36221" fmla="*/ 280294 w 3248517"/>
              <a:gd name="connsiteY8-36222" fmla="*/ 2269917 h 3496775"/>
              <a:gd name="connsiteX9-36223" fmla="*/ 36760 w 3248517"/>
              <a:gd name="connsiteY9-36224" fmla="*/ 2550211 h 3496775"/>
              <a:gd name="connsiteX10-36225" fmla="*/ 45950 w 3248517"/>
              <a:gd name="connsiteY10-36226" fmla="*/ 3363521 h 3496775"/>
              <a:gd name="connsiteX11-36227" fmla="*/ 105685 w 3248517"/>
              <a:gd name="connsiteY11-36228" fmla="*/ 3326761 h 3496775"/>
              <a:gd name="connsiteX12-36229" fmla="*/ 133255 w 3248517"/>
              <a:gd name="connsiteY12-36230" fmla="*/ 3469206 h 3496775"/>
              <a:gd name="connsiteX13-36231" fmla="*/ 298674 w 3248517"/>
              <a:gd name="connsiteY13-36232" fmla="*/ 3464611 h 3496775"/>
              <a:gd name="connsiteX14-36233" fmla="*/ 353813 w 3248517"/>
              <a:gd name="connsiteY14-36234" fmla="*/ 3427851 h 3496775"/>
              <a:gd name="connsiteX15-36235" fmla="*/ 174609 w 3248517"/>
              <a:gd name="connsiteY15-36236" fmla="*/ 3276217 h 3496775"/>
              <a:gd name="connsiteX16-36237" fmla="*/ 170014 w 3248517"/>
              <a:gd name="connsiteY16-36238" fmla="*/ 2720225 h 3496775"/>
              <a:gd name="connsiteX17-36239" fmla="*/ 390573 w 3248517"/>
              <a:gd name="connsiteY17-36240" fmla="*/ 2605350 h 3496775"/>
              <a:gd name="connsiteX18-36241" fmla="*/ 298674 w 3248517"/>
              <a:gd name="connsiteY18-36242" fmla="*/ 2734010 h 3496775"/>
              <a:gd name="connsiteX19-36243" fmla="*/ 680057 w 3248517"/>
              <a:gd name="connsiteY19-36244" fmla="*/ 3294597 h 3496775"/>
              <a:gd name="connsiteX20-36245" fmla="*/ 721411 w 3248517"/>
              <a:gd name="connsiteY20-36246" fmla="*/ 3262432 h 3496775"/>
              <a:gd name="connsiteX21-36247" fmla="*/ 735196 w 3248517"/>
              <a:gd name="connsiteY21-36248" fmla="*/ 3363521 h 3496775"/>
              <a:gd name="connsiteX22-36249" fmla="*/ 928185 w 3248517"/>
              <a:gd name="connsiteY22-36250" fmla="*/ 3363521 h 3496775"/>
              <a:gd name="connsiteX23-36251" fmla="*/ 974135 w 3248517"/>
              <a:gd name="connsiteY23-36252" fmla="*/ 3331356 h 3496775"/>
              <a:gd name="connsiteX24-36253" fmla="*/ 758171 w 3248517"/>
              <a:gd name="connsiteY24-36254" fmla="*/ 3193507 h 3496775"/>
              <a:gd name="connsiteX25-36255" fmla="*/ 510043 w 3248517"/>
              <a:gd name="connsiteY25-36256" fmla="*/ 2821314 h 3496775"/>
              <a:gd name="connsiteX26-36257" fmla="*/ 519233 w 3248517"/>
              <a:gd name="connsiteY26-36258" fmla="*/ 2738605 h 3496775"/>
              <a:gd name="connsiteX27-36259" fmla="*/ 914400 w 3248517"/>
              <a:gd name="connsiteY27-36260" fmla="*/ 2334247 h 3496775"/>
              <a:gd name="connsiteX28-36261" fmla="*/ 1709331 w 3248517"/>
              <a:gd name="connsiteY28-36262" fmla="*/ 2380197 h 3496775"/>
              <a:gd name="connsiteX29-36263" fmla="*/ 1585267 w 3248517"/>
              <a:gd name="connsiteY29-36264" fmla="*/ 3248647 h 3496775"/>
              <a:gd name="connsiteX30-36265" fmla="*/ 1622026 w 3248517"/>
              <a:gd name="connsiteY30-36266" fmla="*/ 3239457 h 3496775"/>
              <a:gd name="connsiteX31-36267" fmla="*/ 1617432 w 3248517"/>
              <a:gd name="connsiteY31-36268" fmla="*/ 3386496 h 3496775"/>
              <a:gd name="connsiteX32-36269" fmla="*/ 1824205 w 3248517"/>
              <a:gd name="connsiteY32-36270" fmla="*/ 3450826 h 3496775"/>
              <a:gd name="connsiteX33-36271" fmla="*/ 1856370 w 3248517"/>
              <a:gd name="connsiteY33-36272" fmla="*/ 3391091 h 3496775"/>
              <a:gd name="connsiteX34-36273" fmla="*/ 1718521 w 3248517"/>
              <a:gd name="connsiteY34-36274" fmla="*/ 3303786 h 3496775"/>
              <a:gd name="connsiteX35-36275" fmla="*/ 1746091 w 3248517"/>
              <a:gd name="connsiteY35-36276" fmla="*/ 2908619 h 3496775"/>
              <a:gd name="connsiteX36-36277" fmla="*/ 1870155 w 3248517"/>
              <a:gd name="connsiteY36-36278" fmla="*/ 2623730 h 3496775"/>
              <a:gd name="connsiteX37-36279" fmla="*/ 1975840 w 3248517"/>
              <a:gd name="connsiteY37-36280" fmla="*/ 2844289 h 3496775"/>
              <a:gd name="connsiteX38-36281" fmla="*/ 2058549 w 3248517"/>
              <a:gd name="connsiteY38-36282" fmla="*/ 3060253 h 3496775"/>
              <a:gd name="connsiteX39-36283" fmla="*/ 2104499 w 3248517"/>
              <a:gd name="connsiteY39-36284" fmla="*/ 3358926 h 3496775"/>
              <a:gd name="connsiteX40-36285" fmla="*/ 2141259 w 3248517"/>
              <a:gd name="connsiteY40-36286" fmla="*/ 3326761 h 3496775"/>
              <a:gd name="connsiteX41-36287" fmla="*/ 2168828 w 3248517"/>
              <a:gd name="connsiteY41-36288" fmla="*/ 3496775 h 3496775"/>
              <a:gd name="connsiteX42-36289" fmla="*/ 2325058 w 3248517"/>
              <a:gd name="connsiteY42-36290" fmla="*/ 3496775 h 3496775"/>
              <a:gd name="connsiteX43-36291" fmla="*/ 2380197 w 3248517"/>
              <a:gd name="connsiteY43-36292" fmla="*/ 3455421 h 3496775"/>
              <a:gd name="connsiteX44-36293" fmla="*/ 2219373 w 3248517"/>
              <a:gd name="connsiteY44-36294" fmla="*/ 3358926 h 3496775"/>
              <a:gd name="connsiteX45-36295" fmla="*/ 2145854 w 3248517"/>
              <a:gd name="connsiteY45-36296" fmla="*/ 3087823 h 3496775"/>
              <a:gd name="connsiteX46-36297" fmla="*/ 2072334 w 3248517"/>
              <a:gd name="connsiteY46-36298" fmla="*/ 2609945 h 3496775"/>
              <a:gd name="connsiteX47-36299" fmla="*/ 2072334 w 3248517"/>
              <a:gd name="connsiteY47-36300" fmla="*/ 2357222 h 3496775"/>
              <a:gd name="connsiteX48-36301" fmla="*/ 2348033 w 3248517"/>
              <a:gd name="connsiteY48-36302" fmla="*/ 2173423 h 3496775"/>
              <a:gd name="connsiteX49-36303" fmla="*/ 2609946 w 3248517"/>
              <a:gd name="connsiteY49-36304" fmla="*/ 1787445 h 3496775"/>
              <a:gd name="connsiteX50-36305" fmla="*/ 2651301 w 3248517"/>
              <a:gd name="connsiteY50-36306" fmla="*/ 1438227 h 3496775"/>
              <a:gd name="connsiteX51-36307" fmla="*/ 2798340 w 3248517"/>
              <a:gd name="connsiteY51-36308" fmla="*/ 1387682 h 3496775"/>
              <a:gd name="connsiteX52-36309" fmla="*/ 2779960 w 3248517"/>
              <a:gd name="connsiteY52-36310" fmla="*/ 1291187 h 3496775"/>
              <a:gd name="connsiteX53-36311" fmla="*/ 2770770 w 3248517"/>
              <a:gd name="connsiteY53-36312" fmla="*/ 1231453 h 3496775"/>
              <a:gd name="connsiteX54-36313" fmla="*/ 2775365 w 3248517"/>
              <a:gd name="connsiteY54-36314" fmla="*/ 1102793 h 3496775"/>
              <a:gd name="connsiteX55-36315" fmla="*/ 2853480 w 3248517"/>
              <a:gd name="connsiteY55-36316" fmla="*/ 1185503 h 3496775"/>
              <a:gd name="connsiteX56-36317" fmla="*/ 2807530 w 3248517"/>
              <a:gd name="connsiteY56-36318" fmla="*/ 1066034 h 3496775"/>
              <a:gd name="connsiteX57-36319" fmla="*/ 2835100 w 3248517"/>
              <a:gd name="connsiteY57-36320" fmla="*/ 1020084 h 3496775"/>
              <a:gd name="connsiteX58-36321" fmla="*/ 2986734 w 3248517"/>
              <a:gd name="connsiteY58-36322" fmla="*/ 771955 h 3496775"/>
              <a:gd name="connsiteX59-36323" fmla="*/ 2742744 w 3248517"/>
              <a:gd name="connsiteY59-36324" fmla="*/ 868450 h 3496775"/>
              <a:gd name="connsiteX60-36325" fmla="*/ 3074039 w 3248517"/>
              <a:gd name="connsiteY60-36326" fmla="*/ 501589 h 3496775"/>
              <a:gd name="connsiteX61-36327" fmla="*/ 3219323 w 3248517"/>
              <a:gd name="connsiteY61-36328" fmla="*/ 46231 h 3496775"/>
              <a:gd name="connsiteX62-36329" fmla="*/ 3119988 w 3248517"/>
              <a:gd name="connsiteY62-36330" fmla="*/ 328453 h 3496775"/>
              <a:gd name="connsiteX63-36331" fmla="*/ 3079371 w 3248517"/>
              <a:gd name="connsiteY63-36332" fmla="*/ 38232 h 3496775"/>
              <a:gd name="connsiteX64-36333" fmla="*/ 3059798 w 3248517"/>
              <a:gd name="connsiteY64-36334" fmla="*/ 388642 h 3496775"/>
              <a:gd name="connsiteX65-36335" fmla="*/ 2963023 w 3248517"/>
              <a:gd name="connsiteY65-36336" fmla="*/ 482754 h 3496775"/>
              <a:gd name="connsiteX66-36337" fmla="*/ 2822963 w 3248517"/>
              <a:gd name="connsiteY66-36338" fmla="*/ 60189 h 3496775"/>
              <a:gd name="connsiteX67-36339" fmla="*/ 2887119 w 3248517"/>
              <a:gd name="connsiteY67-36340" fmla="*/ 521161 h 3496775"/>
              <a:gd name="connsiteX68-36341" fmla="*/ 2715630 w 3248517"/>
              <a:gd name="connsiteY68-36342" fmla="*/ 730601 h 3496775"/>
              <a:gd name="connsiteX69-36343" fmla="*/ 2649828 w 3248517"/>
              <a:gd name="connsiteY69-36344" fmla="*/ 620884 h 3496775"/>
              <a:gd name="connsiteX70-36345" fmla="*/ 2633832 w 3248517"/>
              <a:gd name="connsiteY70-36346" fmla="*/ 446449 h 3496775"/>
              <a:gd name="connsiteX71-36347" fmla="*/ 2586971 w 3248517"/>
              <a:gd name="connsiteY71-36348" fmla="*/ 643296 h 3496775"/>
              <a:gd name="connsiteX72-36349" fmla="*/ 2650846 w 3248517"/>
              <a:gd name="connsiteY72-36350" fmla="*/ 771218 h 3496775"/>
              <a:gd name="connsiteX73-36351" fmla="*/ 2632922 w 3248517"/>
              <a:gd name="connsiteY73-36352" fmla="*/ 854946 h 3496775"/>
              <a:gd name="connsiteX74-36353" fmla="*/ 2481287 w 3248517"/>
              <a:gd name="connsiteY74-36354" fmla="*/ 854665 h 3496775"/>
              <a:gd name="connsiteX75-36355" fmla="*/ 2393982 w 3248517"/>
              <a:gd name="connsiteY75-36356" fmla="*/ 753575 h 3496775"/>
              <a:gd name="connsiteX76-36357" fmla="*/ 2447929 w 3248517"/>
              <a:gd name="connsiteY76-36358" fmla="*/ 605344 h 3496775"/>
              <a:gd name="connsiteX77-36359" fmla="*/ 2420079 w 3248517"/>
              <a:gd name="connsiteY77-36360" fmla="*/ 458586 h 3496775"/>
              <a:gd name="connsiteX78-36361" fmla="*/ 2330389 w 3248517"/>
              <a:gd name="connsiteY78-36362" fmla="*/ 702575 h 3496775"/>
              <a:gd name="connsiteX79-36363" fmla="*/ 2045501 w 3248517"/>
              <a:gd name="connsiteY79-36364" fmla="*/ 470160 h 3496775"/>
              <a:gd name="connsiteX80-36365" fmla="*/ 2079139 w 3248517"/>
              <a:gd name="connsiteY80-36366" fmla="*/ 379171 h 3496775"/>
              <a:gd name="connsiteX81-36367" fmla="*/ 2305379 w 3248517"/>
              <a:gd name="connsiteY81-36368" fmla="*/ 238764 h 3496775"/>
              <a:gd name="connsiteX82-36369" fmla="*/ 2167863 w 3248517"/>
              <a:gd name="connsiteY82-36370" fmla="*/ 296731 h 3496775"/>
              <a:gd name="connsiteX83-36371" fmla="*/ 2035574 w 3248517"/>
              <a:gd name="connsiteY83-36372" fmla="*/ 307863 h 3496775"/>
              <a:gd name="connsiteX84-36373" fmla="*/ 2047899 w 3248517"/>
              <a:gd name="connsiteY84-36374" fmla="*/ 174099 h 3496775"/>
              <a:gd name="connsiteX85-36375" fmla="*/ 2126456 w 3248517"/>
              <a:gd name="connsiteY85-36376" fmla="*/ 0 h 3496775"/>
              <a:gd name="connsiteX86-36377" fmla="*/ 1966650 w 3248517"/>
              <a:gd name="connsiteY86-36378" fmla="*/ 257318 h 3496775"/>
              <a:gd name="connsiteX87-36379" fmla="*/ 1936870 w 3248517"/>
              <a:gd name="connsiteY87-36380" fmla="*/ 32164 h 3496775"/>
              <a:gd name="connsiteX88-36381" fmla="*/ 1901275 w 3248517"/>
              <a:gd name="connsiteY88-36382" fmla="*/ 208756 h 3496775"/>
              <a:gd name="connsiteX89-36383" fmla="*/ 1931363 w 3248517"/>
              <a:gd name="connsiteY89-36384" fmla="*/ 367315 h 3496775"/>
              <a:gd name="connsiteX90-36385" fmla="*/ 1837294 w 3248517"/>
              <a:gd name="connsiteY90-36386" fmla="*/ 288733 h 3496775"/>
              <a:gd name="connsiteX91-36387" fmla="*/ 1776782 w 3248517"/>
              <a:gd name="connsiteY91-36388" fmla="*/ 138130 h 3496775"/>
              <a:gd name="connsiteX92-36389" fmla="*/ 1812524 w 3248517"/>
              <a:gd name="connsiteY92-36390" fmla="*/ 363351 h 3496775"/>
              <a:gd name="connsiteX93-36391" fmla="*/ 2358415 w 3248517"/>
              <a:gd name="connsiteY93-36392" fmla="*/ 907420 h 3496775"/>
              <a:gd name="connsiteX94-36393" fmla="*/ 2235543 w 3248517"/>
              <a:gd name="connsiteY94-36394" fmla="*/ 830779 h 3496775"/>
              <a:gd name="connsiteX95-36395" fmla="*/ 2065635 w 3248517"/>
              <a:gd name="connsiteY95-36396" fmla="*/ 746314 h 3496775"/>
              <a:gd name="connsiteX96-36397" fmla="*/ 2108531 w 3248517"/>
              <a:gd name="connsiteY96-36398" fmla="*/ 998194 h 3496775"/>
              <a:gd name="connsiteX97-36399" fmla="*/ 2259254 w 3248517"/>
              <a:gd name="connsiteY97-36400" fmla="*/ 1067227 h 3496775"/>
              <a:gd name="connsiteX98-36401" fmla="*/ 2285163 w 3248517"/>
              <a:gd name="connsiteY98-36402" fmla="*/ 1144483 h 3496775"/>
              <a:gd name="connsiteX99-36403" fmla="*/ 2187208 w 3248517"/>
              <a:gd name="connsiteY99-36404" fmla="*/ 1396872 h 3496775"/>
              <a:gd name="connsiteX100-36405" fmla="*/ 1962055 w 3248517"/>
              <a:gd name="connsiteY100-36406" fmla="*/ 1419847 h 3496775"/>
              <a:gd name="connsiteX101-36407" fmla="*/ 1658786 w 3248517"/>
              <a:gd name="connsiteY101-36408" fmla="*/ 1452012 h 3496775"/>
              <a:gd name="connsiteX102-36409" fmla="*/ 514638 w 3248517"/>
              <a:gd name="connsiteY102-36410" fmla="*/ 1433632 h 3496775"/>
              <a:gd name="connsiteX0-36411" fmla="*/ 514638 w 3248517"/>
              <a:gd name="connsiteY0-36412" fmla="*/ 1433632 h 3496775"/>
              <a:gd name="connsiteX1-36413" fmla="*/ 514638 w 3248517"/>
              <a:gd name="connsiteY1-36414" fmla="*/ 1433632 h 3496775"/>
              <a:gd name="connsiteX2-36415" fmla="*/ 202179 w 3248517"/>
              <a:gd name="connsiteY2-36416" fmla="*/ 1603646 h 3496775"/>
              <a:gd name="connsiteX3-36417" fmla="*/ 18380 w 3248517"/>
              <a:gd name="connsiteY3-36418" fmla="*/ 1787445 h 3496775"/>
              <a:gd name="connsiteX4-36419" fmla="*/ 0 w 3248517"/>
              <a:gd name="connsiteY4-36420" fmla="*/ 2063143 h 3496775"/>
              <a:gd name="connsiteX5-36421" fmla="*/ 151635 w 3248517"/>
              <a:gd name="connsiteY5-36422" fmla="*/ 1952864 h 3496775"/>
              <a:gd name="connsiteX6-36423" fmla="*/ 188394 w 3248517"/>
              <a:gd name="connsiteY6-36424" fmla="*/ 2003409 h 3496775"/>
              <a:gd name="connsiteX7-36425" fmla="*/ 202179 w 3248517"/>
              <a:gd name="connsiteY7-36426" fmla="*/ 1856369 h 3496775"/>
              <a:gd name="connsiteX8-36427" fmla="*/ 280294 w 3248517"/>
              <a:gd name="connsiteY8-36428" fmla="*/ 2269917 h 3496775"/>
              <a:gd name="connsiteX9-36429" fmla="*/ 36760 w 3248517"/>
              <a:gd name="connsiteY9-36430" fmla="*/ 2550211 h 3496775"/>
              <a:gd name="connsiteX10-36431" fmla="*/ 45950 w 3248517"/>
              <a:gd name="connsiteY10-36432" fmla="*/ 3363521 h 3496775"/>
              <a:gd name="connsiteX11-36433" fmla="*/ 105685 w 3248517"/>
              <a:gd name="connsiteY11-36434" fmla="*/ 3326761 h 3496775"/>
              <a:gd name="connsiteX12-36435" fmla="*/ 133255 w 3248517"/>
              <a:gd name="connsiteY12-36436" fmla="*/ 3469206 h 3496775"/>
              <a:gd name="connsiteX13-36437" fmla="*/ 298674 w 3248517"/>
              <a:gd name="connsiteY13-36438" fmla="*/ 3464611 h 3496775"/>
              <a:gd name="connsiteX14-36439" fmla="*/ 353813 w 3248517"/>
              <a:gd name="connsiteY14-36440" fmla="*/ 3427851 h 3496775"/>
              <a:gd name="connsiteX15-36441" fmla="*/ 174609 w 3248517"/>
              <a:gd name="connsiteY15-36442" fmla="*/ 3276217 h 3496775"/>
              <a:gd name="connsiteX16-36443" fmla="*/ 170014 w 3248517"/>
              <a:gd name="connsiteY16-36444" fmla="*/ 2720225 h 3496775"/>
              <a:gd name="connsiteX17-36445" fmla="*/ 390573 w 3248517"/>
              <a:gd name="connsiteY17-36446" fmla="*/ 2605350 h 3496775"/>
              <a:gd name="connsiteX18-36447" fmla="*/ 298674 w 3248517"/>
              <a:gd name="connsiteY18-36448" fmla="*/ 2734010 h 3496775"/>
              <a:gd name="connsiteX19-36449" fmla="*/ 680057 w 3248517"/>
              <a:gd name="connsiteY19-36450" fmla="*/ 3294597 h 3496775"/>
              <a:gd name="connsiteX20-36451" fmla="*/ 721411 w 3248517"/>
              <a:gd name="connsiteY20-36452" fmla="*/ 3262432 h 3496775"/>
              <a:gd name="connsiteX21-36453" fmla="*/ 735196 w 3248517"/>
              <a:gd name="connsiteY21-36454" fmla="*/ 3363521 h 3496775"/>
              <a:gd name="connsiteX22-36455" fmla="*/ 928185 w 3248517"/>
              <a:gd name="connsiteY22-36456" fmla="*/ 3363521 h 3496775"/>
              <a:gd name="connsiteX23-36457" fmla="*/ 974135 w 3248517"/>
              <a:gd name="connsiteY23-36458" fmla="*/ 3331356 h 3496775"/>
              <a:gd name="connsiteX24-36459" fmla="*/ 758171 w 3248517"/>
              <a:gd name="connsiteY24-36460" fmla="*/ 3193507 h 3496775"/>
              <a:gd name="connsiteX25-36461" fmla="*/ 510043 w 3248517"/>
              <a:gd name="connsiteY25-36462" fmla="*/ 2821314 h 3496775"/>
              <a:gd name="connsiteX26-36463" fmla="*/ 519233 w 3248517"/>
              <a:gd name="connsiteY26-36464" fmla="*/ 2738605 h 3496775"/>
              <a:gd name="connsiteX27-36465" fmla="*/ 914400 w 3248517"/>
              <a:gd name="connsiteY27-36466" fmla="*/ 2334247 h 3496775"/>
              <a:gd name="connsiteX28-36467" fmla="*/ 1709331 w 3248517"/>
              <a:gd name="connsiteY28-36468" fmla="*/ 2380197 h 3496775"/>
              <a:gd name="connsiteX29-36469" fmla="*/ 1585267 w 3248517"/>
              <a:gd name="connsiteY29-36470" fmla="*/ 3248647 h 3496775"/>
              <a:gd name="connsiteX30-36471" fmla="*/ 1622026 w 3248517"/>
              <a:gd name="connsiteY30-36472" fmla="*/ 3239457 h 3496775"/>
              <a:gd name="connsiteX31-36473" fmla="*/ 1617432 w 3248517"/>
              <a:gd name="connsiteY31-36474" fmla="*/ 3386496 h 3496775"/>
              <a:gd name="connsiteX32-36475" fmla="*/ 1824205 w 3248517"/>
              <a:gd name="connsiteY32-36476" fmla="*/ 3450826 h 3496775"/>
              <a:gd name="connsiteX33-36477" fmla="*/ 1856370 w 3248517"/>
              <a:gd name="connsiteY33-36478" fmla="*/ 3391091 h 3496775"/>
              <a:gd name="connsiteX34-36479" fmla="*/ 1718521 w 3248517"/>
              <a:gd name="connsiteY34-36480" fmla="*/ 3303786 h 3496775"/>
              <a:gd name="connsiteX35-36481" fmla="*/ 1746091 w 3248517"/>
              <a:gd name="connsiteY35-36482" fmla="*/ 2908619 h 3496775"/>
              <a:gd name="connsiteX36-36483" fmla="*/ 1870155 w 3248517"/>
              <a:gd name="connsiteY36-36484" fmla="*/ 2623730 h 3496775"/>
              <a:gd name="connsiteX37-36485" fmla="*/ 1975840 w 3248517"/>
              <a:gd name="connsiteY37-36486" fmla="*/ 2844289 h 3496775"/>
              <a:gd name="connsiteX38-36487" fmla="*/ 2058549 w 3248517"/>
              <a:gd name="connsiteY38-36488" fmla="*/ 3060253 h 3496775"/>
              <a:gd name="connsiteX39-36489" fmla="*/ 2104499 w 3248517"/>
              <a:gd name="connsiteY39-36490" fmla="*/ 3358926 h 3496775"/>
              <a:gd name="connsiteX40-36491" fmla="*/ 2141259 w 3248517"/>
              <a:gd name="connsiteY40-36492" fmla="*/ 3326761 h 3496775"/>
              <a:gd name="connsiteX41-36493" fmla="*/ 2168828 w 3248517"/>
              <a:gd name="connsiteY41-36494" fmla="*/ 3496775 h 3496775"/>
              <a:gd name="connsiteX42-36495" fmla="*/ 2325058 w 3248517"/>
              <a:gd name="connsiteY42-36496" fmla="*/ 3496775 h 3496775"/>
              <a:gd name="connsiteX43-36497" fmla="*/ 2380197 w 3248517"/>
              <a:gd name="connsiteY43-36498" fmla="*/ 3455421 h 3496775"/>
              <a:gd name="connsiteX44-36499" fmla="*/ 2219373 w 3248517"/>
              <a:gd name="connsiteY44-36500" fmla="*/ 3358926 h 3496775"/>
              <a:gd name="connsiteX45-36501" fmla="*/ 2145854 w 3248517"/>
              <a:gd name="connsiteY45-36502" fmla="*/ 3087823 h 3496775"/>
              <a:gd name="connsiteX46-36503" fmla="*/ 2072334 w 3248517"/>
              <a:gd name="connsiteY46-36504" fmla="*/ 2609945 h 3496775"/>
              <a:gd name="connsiteX47-36505" fmla="*/ 2072334 w 3248517"/>
              <a:gd name="connsiteY47-36506" fmla="*/ 2357222 h 3496775"/>
              <a:gd name="connsiteX48-36507" fmla="*/ 2348033 w 3248517"/>
              <a:gd name="connsiteY48-36508" fmla="*/ 2173423 h 3496775"/>
              <a:gd name="connsiteX49-36509" fmla="*/ 2609946 w 3248517"/>
              <a:gd name="connsiteY49-36510" fmla="*/ 1787445 h 3496775"/>
              <a:gd name="connsiteX50-36511" fmla="*/ 2651301 w 3248517"/>
              <a:gd name="connsiteY50-36512" fmla="*/ 1438227 h 3496775"/>
              <a:gd name="connsiteX51-36513" fmla="*/ 2798340 w 3248517"/>
              <a:gd name="connsiteY51-36514" fmla="*/ 1387682 h 3496775"/>
              <a:gd name="connsiteX52-36515" fmla="*/ 2779960 w 3248517"/>
              <a:gd name="connsiteY52-36516" fmla="*/ 1291187 h 3496775"/>
              <a:gd name="connsiteX53-36517" fmla="*/ 2770770 w 3248517"/>
              <a:gd name="connsiteY53-36518" fmla="*/ 1231453 h 3496775"/>
              <a:gd name="connsiteX54-36519" fmla="*/ 2775365 w 3248517"/>
              <a:gd name="connsiteY54-36520" fmla="*/ 1102793 h 3496775"/>
              <a:gd name="connsiteX55-36521" fmla="*/ 2853480 w 3248517"/>
              <a:gd name="connsiteY55-36522" fmla="*/ 1185503 h 3496775"/>
              <a:gd name="connsiteX56-36523" fmla="*/ 2807530 w 3248517"/>
              <a:gd name="connsiteY56-36524" fmla="*/ 1066034 h 3496775"/>
              <a:gd name="connsiteX57-36525" fmla="*/ 2835100 w 3248517"/>
              <a:gd name="connsiteY57-36526" fmla="*/ 1020084 h 3496775"/>
              <a:gd name="connsiteX58-36527" fmla="*/ 2986734 w 3248517"/>
              <a:gd name="connsiteY58-36528" fmla="*/ 771955 h 3496775"/>
              <a:gd name="connsiteX59-36529" fmla="*/ 2742744 w 3248517"/>
              <a:gd name="connsiteY59-36530" fmla="*/ 868450 h 3496775"/>
              <a:gd name="connsiteX60-36531" fmla="*/ 3074039 w 3248517"/>
              <a:gd name="connsiteY60-36532" fmla="*/ 501589 h 3496775"/>
              <a:gd name="connsiteX61-36533" fmla="*/ 3219323 w 3248517"/>
              <a:gd name="connsiteY61-36534" fmla="*/ 46231 h 3496775"/>
              <a:gd name="connsiteX62-36535" fmla="*/ 3119988 w 3248517"/>
              <a:gd name="connsiteY62-36536" fmla="*/ 328453 h 3496775"/>
              <a:gd name="connsiteX63-36537" fmla="*/ 3079371 w 3248517"/>
              <a:gd name="connsiteY63-36538" fmla="*/ 38232 h 3496775"/>
              <a:gd name="connsiteX64-36539" fmla="*/ 3059798 w 3248517"/>
              <a:gd name="connsiteY64-36540" fmla="*/ 388642 h 3496775"/>
              <a:gd name="connsiteX65-36541" fmla="*/ 2963023 w 3248517"/>
              <a:gd name="connsiteY65-36542" fmla="*/ 482754 h 3496775"/>
              <a:gd name="connsiteX66-36543" fmla="*/ 2822963 w 3248517"/>
              <a:gd name="connsiteY66-36544" fmla="*/ 60189 h 3496775"/>
              <a:gd name="connsiteX67-36545" fmla="*/ 2887119 w 3248517"/>
              <a:gd name="connsiteY67-36546" fmla="*/ 521161 h 3496775"/>
              <a:gd name="connsiteX68-36547" fmla="*/ 2715630 w 3248517"/>
              <a:gd name="connsiteY68-36548" fmla="*/ 730601 h 3496775"/>
              <a:gd name="connsiteX69-36549" fmla="*/ 2649828 w 3248517"/>
              <a:gd name="connsiteY69-36550" fmla="*/ 620884 h 3496775"/>
              <a:gd name="connsiteX70-36551" fmla="*/ 2633832 w 3248517"/>
              <a:gd name="connsiteY70-36552" fmla="*/ 446449 h 3496775"/>
              <a:gd name="connsiteX71-36553" fmla="*/ 2586971 w 3248517"/>
              <a:gd name="connsiteY71-36554" fmla="*/ 643296 h 3496775"/>
              <a:gd name="connsiteX72-36555" fmla="*/ 2650846 w 3248517"/>
              <a:gd name="connsiteY72-36556" fmla="*/ 771218 h 3496775"/>
              <a:gd name="connsiteX73-36557" fmla="*/ 2632922 w 3248517"/>
              <a:gd name="connsiteY73-36558" fmla="*/ 854946 h 3496775"/>
              <a:gd name="connsiteX74-36559" fmla="*/ 2481287 w 3248517"/>
              <a:gd name="connsiteY74-36560" fmla="*/ 854665 h 3496775"/>
              <a:gd name="connsiteX75-36561" fmla="*/ 2393982 w 3248517"/>
              <a:gd name="connsiteY75-36562" fmla="*/ 753575 h 3496775"/>
              <a:gd name="connsiteX76-36563" fmla="*/ 2447929 w 3248517"/>
              <a:gd name="connsiteY76-36564" fmla="*/ 605344 h 3496775"/>
              <a:gd name="connsiteX77-36565" fmla="*/ 2420079 w 3248517"/>
              <a:gd name="connsiteY77-36566" fmla="*/ 458586 h 3496775"/>
              <a:gd name="connsiteX78-36567" fmla="*/ 2330389 w 3248517"/>
              <a:gd name="connsiteY78-36568" fmla="*/ 702575 h 3496775"/>
              <a:gd name="connsiteX79-36569" fmla="*/ 2045501 w 3248517"/>
              <a:gd name="connsiteY79-36570" fmla="*/ 470160 h 3496775"/>
              <a:gd name="connsiteX80-36571" fmla="*/ 2079139 w 3248517"/>
              <a:gd name="connsiteY80-36572" fmla="*/ 379171 h 3496775"/>
              <a:gd name="connsiteX81-36573" fmla="*/ 2305379 w 3248517"/>
              <a:gd name="connsiteY81-36574" fmla="*/ 238764 h 3496775"/>
              <a:gd name="connsiteX82-36575" fmla="*/ 2167863 w 3248517"/>
              <a:gd name="connsiteY82-36576" fmla="*/ 296731 h 3496775"/>
              <a:gd name="connsiteX83-36577" fmla="*/ 2035574 w 3248517"/>
              <a:gd name="connsiteY83-36578" fmla="*/ 307863 h 3496775"/>
              <a:gd name="connsiteX84-36579" fmla="*/ 2047899 w 3248517"/>
              <a:gd name="connsiteY84-36580" fmla="*/ 174099 h 3496775"/>
              <a:gd name="connsiteX85-36581" fmla="*/ 2126456 w 3248517"/>
              <a:gd name="connsiteY85-36582" fmla="*/ 0 h 3496775"/>
              <a:gd name="connsiteX86-36583" fmla="*/ 1966650 w 3248517"/>
              <a:gd name="connsiteY86-36584" fmla="*/ 257318 h 3496775"/>
              <a:gd name="connsiteX87-36585" fmla="*/ 1936870 w 3248517"/>
              <a:gd name="connsiteY87-36586" fmla="*/ 32164 h 3496775"/>
              <a:gd name="connsiteX88-36587" fmla="*/ 1901275 w 3248517"/>
              <a:gd name="connsiteY88-36588" fmla="*/ 208756 h 3496775"/>
              <a:gd name="connsiteX89-36589" fmla="*/ 1931363 w 3248517"/>
              <a:gd name="connsiteY89-36590" fmla="*/ 367315 h 3496775"/>
              <a:gd name="connsiteX90-36591" fmla="*/ 1837294 w 3248517"/>
              <a:gd name="connsiteY90-36592" fmla="*/ 288733 h 3496775"/>
              <a:gd name="connsiteX91-36593" fmla="*/ 1776782 w 3248517"/>
              <a:gd name="connsiteY91-36594" fmla="*/ 138130 h 3496775"/>
              <a:gd name="connsiteX92-36595" fmla="*/ 1812524 w 3248517"/>
              <a:gd name="connsiteY92-36596" fmla="*/ 363351 h 3496775"/>
              <a:gd name="connsiteX93-36597" fmla="*/ 2358415 w 3248517"/>
              <a:gd name="connsiteY93-36598" fmla="*/ 907420 h 3496775"/>
              <a:gd name="connsiteX94-36599" fmla="*/ 2235543 w 3248517"/>
              <a:gd name="connsiteY94-36600" fmla="*/ 830779 h 3496775"/>
              <a:gd name="connsiteX95-36601" fmla="*/ 2065635 w 3248517"/>
              <a:gd name="connsiteY95-36602" fmla="*/ 746314 h 3496775"/>
              <a:gd name="connsiteX96-36603" fmla="*/ 2108531 w 3248517"/>
              <a:gd name="connsiteY96-36604" fmla="*/ 998194 h 3496775"/>
              <a:gd name="connsiteX97-36605" fmla="*/ 2259254 w 3248517"/>
              <a:gd name="connsiteY97-36606" fmla="*/ 1067227 h 3496775"/>
              <a:gd name="connsiteX98-36607" fmla="*/ 2285163 w 3248517"/>
              <a:gd name="connsiteY98-36608" fmla="*/ 1144483 h 3496775"/>
              <a:gd name="connsiteX99-36609" fmla="*/ 2187208 w 3248517"/>
              <a:gd name="connsiteY99-36610" fmla="*/ 1396872 h 3496775"/>
              <a:gd name="connsiteX100-36611" fmla="*/ 1962055 w 3248517"/>
              <a:gd name="connsiteY100-36612" fmla="*/ 1419847 h 3496775"/>
              <a:gd name="connsiteX101-36613" fmla="*/ 1658786 w 3248517"/>
              <a:gd name="connsiteY101-36614" fmla="*/ 1452012 h 3496775"/>
              <a:gd name="connsiteX102-36615" fmla="*/ 514638 w 3248517"/>
              <a:gd name="connsiteY102-36616" fmla="*/ 1433632 h 3496775"/>
              <a:gd name="connsiteX0-36617" fmla="*/ 514638 w 3248517"/>
              <a:gd name="connsiteY0-36618" fmla="*/ 1433632 h 3496775"/>
              <a:gd name="connsiteX1-36619" fmla="*/ 514638 w 3248517"/>
              <a:gd name="connsiteY1-36620" fmla="*/ 1433632 h 3496775"/>
              <a:gd name="connsiteX2-36621" fmla="*/ 202179 w 3248517"/>
              <a:gd name="connsiteY2-36622" fmla="*/ 1603646 h 3496775"/>
              <a:gd name="connsiteX3-36623" fmla="*/ 18380 w 3248517"/>
              <a:gd name="connsiteY3-36624" fmla="*/ 1787445 h 3496775"/>
              <a:gd name="connsiteX4-36625" fmla="*/ 0 w 3248517"/>
              <a:gd name="connsiteY4-36626" fmla="*/ 2063143 h 3496775"/>
              <a:gd name="connsiteX5-36627" fmla="*/ 151635 w 3248517"/>
              <a:gd name="connsiteY5-36628" fmla="*/ 1952864 h 3496775"/>
              <a:gd name="connsiteX6-36629" fmla="*/ 188394 w 3248517"/>
              <a:gd name="connsiteY6-36630" fmla="*/ 2003409 h 3496775"/>
              <a:gd name="connsiteX7-36631" fmla="*/ 202179 w 3248517"/>
              <a:gd name="connsiteY7-36632" fmla="*/ 1856369 h 3496775"/>
              <a:gd name="connsiteX8-36633" fmla="*/ 280294 w 3248517"/>
              <a:gd name="connsiteY8-36634" fmla="*/ 2269917 h 3496775"/>
              <a:gd name="connsiteX9-36635" fmla="*/ 36760 w 3248517"/>
              <a:gd name="connsiteY9-36636" fmla="*/ 2550211 h 3496775"/>
              <a:gd name="connsiteX10-36637" fmla="*/ 45950 w 3248517"/>
              <a:gd name="connsiteY10-36638" fmla="*/ 3363521 h 3496775"/>
              <a:gd name="connsiteX11-36639" fmla="*/ 105685 w 3248517"/>
              <a:gd name="connsiteY11-36640" fmla="*/ 3326761 h 3496775"/>
              <a:gd name="connsiteX12-36641" fmla="*/ 133255 w 3248517"/>
              <a:gd name="connsiteY12-36642" fmla="*/ 3469206 h 3496775"/>
              <a:gd name="connsiteX13-36643" fmla="*/ 298674 w 3248517"/>
              <a:gd name="connsiteY13-36644" fmla="*/ 3464611 h 3496775"/>
              <a:gd name="connsiteX14-36645" fmla="*/ 353813 w 3248517"/>
              <a:gd name="connsiteY14-36646" fmla="*/ 3427851 h 3496775"/>
              <a:gd name="connsiteX15-36647" fmla="*/ 174609 w 3248517"/>
              <a:gd name="connsiteY15-36648" fmla="*/ 3276217 h 3496775"/>
              <a:gd name="connsiteX16-36649" fmla="*/ 170014 w 3248517"/>
              <a:gd name="connsiteY16-36650" fmla="*/ 2720225 h 3496775"/>
              <a:gd name="connsiteX17-36651" fmla="*/ 390573 w 3248517"/>
              <a:gd name="connsiteY17-36652" fmla="*/ 2605350 h 3496775"/>
              <a:gd name="connsiteX18-36653" fmla="*/ 298674 w 3248517"/>
              <a:gd name="connsiteY18-36654" fmla="*/ 2734010 h 3496775"/>
              <a:gd name="connsiteX19-36655" fmla="*/ 680057 w 3248517"/>
              <a:gd name="connsiteY19-36656" fmla="*/ 3294597 h 3496775"/>
              <a:gd name="connsiteX20-36657" fmla="*/ 721411 w 3248517"/>
              <a:gd name="connsiteY20-36658" fmla="*/ 3262432 h 3496775"/>
              <a:gd name="connsiteX21-36659" fmla="*/ 735196 w 3248517"/>
              <a:gd name="connsiteY21-36660" fmla="*/ 3363521 h 3496775"/>
              <a:gd name="connsiteX22-36661" fmla="*/ 928185 w 3248517"/>
              <a:gd name="connsiteY22-36662" fmla="*/ 3363521 h 3496775"/>
              <a:gd name="connsiteX23-36663" fmla="*/ 974135 w 3248517"/>
              <a:gd name="connsiteY23-36664" fmla="*/ 3331356 h 3496775"/>
              <a:gd name="connsiteX24-36665" fmla="*/ 758171 w 3248517"/>
              <a:gd name="connsiteY24-36666" fmla="*/ 3193507 h 3496775"/>
              <a:gd name="connsiteX25-36667" fmla="*/ 510043 w 3248517"/>
              <a:gd name="connsiteY25-36668" fmla="*/ 2821314 h 3496775"/>
              <a:gd name="connsiteX26-36669" fmla="*/ 519233 w 3248517"/>
              <a:gd name="connsiteY26-36670" fmla="*/ 2738605 h 3496775"/>
              <a:gd name="connsiteX27-36671" fmla="*/ 914400 w 3248517"/>
              <a:gd name="connsiteY27-36672" fmla="*/ 2334247 h 3496775"/>
              <a:gd name="connsiteX28-36673" fmla="*/ 1709331 w 3248517"/>
              <a:gd name="connsiteY28-36674" fmla="*/ 2380197 h 3496775"/>
              <a:gd name="connsiteX29-36675" fmla="*/ 1585267 w 3248517"/>
              <a:gd name="connsiteY29-36676" fmla="*/ 3248647 h 3496775"/>
              <a:gd name="connsiteX30-36677" fmla="*/ 1622026 w 3248517"/>
              <a:gd name="connsiteY30-36678" fmla="*/ 3239457 h 3496775"/>
              <a:gd name="connsiteX31-36679" fmla="*/ 1617432 w 3248517"/>
              <a:gd name="connsiteY31-36680" fmla="*/ 3386496 h 3496775"/>
              <a:gd name="connsiteX32-36681" fmla="*/ 1824205 w 3248517"/>
              <a:gd name="connsiteY32-36682" fmla="*/ 3450826 h 3496775"/>
              <a:gd name="connsiteX33-36683" fmla="*/ 1856370 w 3248517"/>
              <a:gd name="connsiteY33-36684" fmla="*/ 3391091 h 3496775"/>
              <a:gd name="connsiteX34-36685" fmla="*/ 1718521 w 3248517"/>
              <a:gd name="connsiteY34-36686" fmla="*/ 3303786 h 3496775"/>
              <a:gd name="connsiteX35-36687" fmla="*/ 1746091 w 3248517"/>
              <a:gd name="connsiteY35-36688" fmla="*/ 2908619 h 3496775"/>
              <a:gd name="connsiteX36-36689" fmla="*/ 1870155 w 3248517"/>
              <a:gd name="connsiteY36-36690" fmla="*/ 2623730 h 3496775"/>
              <a:gd name="connsiteX37-36691" fmla="*/ 1975840 w 3248517"/>
              <a:gd name="connsiteY37-36692" fmla="*/ 2844289 h 3496775"/>
              <a:gd name="connsiteX38-36693" fmla="*/ 2058549 w 3248517"/>
              <a:gd name="connsiteY38-36694" fmla="*/ 3060253 h 3496775"/>
              <a:gd name="connsiteX39-36695" fmla="*/ 2104499 w 3248517"/>
              <a:gd name="connsiteY39-36696" fmla="*/ 3358926 h 3496775"/>
              <a:gd name="connsiteX40-36697" fmla="*/ 2141259 w 3248517"/>
              <a:gd name="connsiteY40-36698" fmla="*/ 3326761 h 3496775"/>
              <a:gd name="connsiteX41-36699" fmla="*/ 2168828 w 3248517"/>
              <a:gd name="connsiteY41-36700" fmla="*/ 3496775 h 3496775"/>
              <a:gd name="connsiteX42-36701" fmla="*/ 2325058 w 3248517"/>
              <a:gd name="connsiteY42-36702" fmla="*/ 3496775 h 3496775"/>
              <a:gd name="connsiteX43-36703" fmla="*/ 2380197 w 3248517"/>
              <a:gd name="connsiteY43-36704" fmla="*/ 3455421 h 3496775"/>
              <a:gd name="connsiteX44-36705" fmla="*/ 2219373 w 3248517"/>
              <a:gd name="connsiteY44-36706" fmla="*/ 3358926 h 3496775"/>
              <a:gd name="connsiteX45-36707" fmla="*/ 2145854 w 3248517"/>
              <a:gd name="connsiteY45-36708" fmla="*/ 3087823 h 3496775"/>
              <a:gd name="connsiteX46-36709" fmla="*/ 2072334 w 3248517"/>
              <a:gd name="connsiteY46-36710" fmla="*/ 2609945 h 3496775"/>
              <a:gd name="connsiteX47-36711" fmla="*/ 2072334 w 3248517"/>
              <a:gd name="connsiteY47-36712" fmla="*/ 2357222 h 3496775"/>
              <a:gd name="connsiteX48-36713" fmla="*/ 2348033 w 3248517"/>
              <a:gd name="connsiteY48-36714" fmla="*/ 2173423 h 3496775"/>
              <a:gd name="connsiteX49-36715" fmla="*/ 2609946 w 3248517"/>
              <a:gd name="connsiteY49-36716" fmla="*/ 1787445 h 3496775"/>
              <a:gd name="connsiteX50-36717" fmla="*/ 2651301 w 3248517"/>
              <a:gd name="connsiteY50-36718" fmla="*/ 1438227 h 3496775"/>
              <a:gd name="connsiteX51-36719" fmla="*/ 2798340 w 3248517"/>
              <a:gd name="connsiteY51-36720" fmla="*/ 1387682 h 3496775"/>
              <a:gd name="connsiteX52-36721" fmla="*/ 2779960 w 3248517"/>
              <a:gd name="connsiteY52-36722" fmla="*/ 1291187 h 3496775"/>
              <a:gd name="connsiteX53-36723" fmla="*/ 2770770 w 3248517"/>
              <a:gd name="connsiteY53-36724" fmla="*/ 1231453 h 3496775"/>
              <a:gd name="connsiteX54-36725" fmla="*/ 2775365 w 3248517"/>
              <a:gd name="connsiteY54-36726" fmla="*/ 1102793 h 3496775"/>
              <a:gd name="connsiteX55-36727" fmla="*/ 2853480 w 3248517"/>
              <a:gd name="connsiteY55-36728" fmla="*/ 1185503 h 3496775"/>
              <a:gd name="connsiteX56-36729" fmla="*/ 2807530 w 3248517"/>
              <a:gd name="connsiteY56-36730" fmla="*/ 1066034 h 3496775"/>
              <a:gd name="connsiteX57-36731" fmla="*/ 2835100 w 3248517"/>
              <a:gd name="connsiteY57-36732" fmla="*/ 1020084 h 3496775"/>
              <a:gd name="connsiteX58-36733" fmla="*/ 2986734 w 3248517"/>
              <a:gd name="connsiteY58-36734" fmla="*/ 771955 h 3496775"/>
              <a:gd name="connsiteX59-36735" fmla="*/ 2876992 w 3248517"/>
              <a:gd name="connsiteY59-36736" fmla="*/ 819245 h 3496775"/>
              <a:gd name="connsiteX60-36737" fmla="*/ 2742744 w 3248517"/>
              <a:gd name="connsiteY60-36738" fmla="*/ 868450 h 3496775"/>
              <a:gd name="connsiteX61-36739" fmla="*/ 3074039 w 3248517"/>
              <a:gd name="connsiteY61-36740" fmla="*/ 501589 h 3496775"/>
              <a:gd name="connsiteX62-36741" fmla="*/ 3219323 w 3248517"/>
              <a:gd name="connsiteY62-36742" fmla="*/ 46231 h 3496775"/>
              <a:gd name="connsiteX63-36743" fmla="*/ 3119988 w 3248517"/>
              <a:gd name="connsiteY63-36744" fmla="*/ 328453 h 3496775"/>
              <a:gd name="connsiteX64-36745" fmla="*/ 3079371 w 3248517"/>
              <a:gd name="connsiteY64-36746" fmla="*/ 38232 h 3496775"/>
              <a:gd name="connsiteX65-36747" fmla="*/ 3059798 w 3248517"/>
              <a:gd name="connsiteY65-36748" fmla="*/ 388642 h 3496775"/>
              <a:gd name="connsiteX66-36749" fmla="*/ 2963023 w 3248517"/>
              <a:gd name="connsiteY66-36750" fmla="*/ 482754 h 3496775"/>
              <a:gd name="connsiteX67-36751" fmla="*/ 2822963 w 3248517"/>
              <a:gd name="connsiteY67-36752" fmla="*/ 60189 h 3496775"/>
              <a:gd name="connsiteX68-36753" fmla="*/ 2887119 w 3248517"/>
              <a:gd name="connsiteY68-36754" fmla="*/ 521161 h 3496775"/>
              <a:gd name="connsiteX69-36755" fmla="*/ 2715630 w 3248517"/>
              <a:gd name="connsiteY69-36756" fmla="*/ 730601 h 3496775"/>
              <a:gd name="connsiteX70-36757" fmla="*/ 2649828 w 3248517"/>
              <a:gd name="connsiteY70-36758" fmla="*/ 620884 h 3496775"/>
              <a:gd name="connsiteX71-36759" fmla="*/ 2633832 w 3248517"/>
              <a:gd name="connsiteY71-36760" fmla="*/ 446449 h 3496775"/>
              <a:gd name="connsiteX72-36761" fmla="*/ 2586971 w 3248517"/>
              <a:gd name="connsiteY72-36762" fmla="*/ 643296 h 3496775"/>
              <a:gd name="connsiteX73-36763" fmla="*/ 2650846 w 3248517"/>
              <a:gd name="connsiteY73-36764" fmla="*/ 771218 h 3496775"/>
              <a:gd name="connsiteX74-36765" fmla="*/ 2632922 w 3248517"/>
              <a:gd name="connsiteY74-36766" fmla="*/ 854946 h 3496775"/>
              <a:gd name="connsiteX75-36767" fmla="*/ 2481287 w 3248517"/>
              <a:gd name="connsiteY75-36768" fmla="*/ 854665 h 3496775"/>
              <a:gd name="connsiteX76-36769" fmla="*/ 2393982 w 3248517"/>
              <a:gd name="connsiteY76-36770" fmla="*/ 753575 h 3496775"/>
              <a:gd name="connsiteX77-36771" fmla="*/ 2447929 w 3248517"/>
              <a:gd name="connsiteY77-36772" fmla="*/ 605344 h 3496775"/>
              <a:gd name="connsiteX78-36773" fmla="*/ 2420079 w 3248517"/>
              <a:gd name="connsiteY78-36774" fmla="*/ 458586 h 3496775"/>
              <a:gd name="connsiteX79-36775" fmla="*/ 2330389 w 3248517"/>
              <a:gd name="connsiteY79-36776" fmla="*/ 702575 h 3496775"/>
              <a:gd name="connsiteX80-36777" fmla="*/ 2045501 w 3248517"/>
              <a:gd name="connsiteY80-36778" fmla="*/ 470160 h 3496775"/>
              <a:gd name="connsiteX81-36779" fmla="*/ 2079139 w 3248517"/>
              <a:gd name="connsiteY81-36780" fmla="*/ 379171 h 3496775"/>
              <a:gd name="connsiteX82-36781" fmla="*/ 2305379 w 3248517"/>
              <a:gd name="connsiteY82-36782" fmla="*/ 238764 h 3496775"/>
              <a:gd name="connsiteX83-36783" fmla="*/ 2167863 w 3248517"/>
              <a:gd name="connsiteY83-36784" fmla="*/ 296731 h 3496775"/>
              <a:gd name="connsiteX84-36785" fmla="*/ 2035574 w 3248517"/>
              <a:gd name="connsiteY84-36786" fmla="*/ 307863 h 3496775"/>
              <a:gd name="connsiteX85-36787" fmla="*/ 2047899 w 3248517"/>
              <a:gd name="connsiteY85-36788" fmla="*/ 174099 h 3496775"/>
              <a:gd name="connsiteX86-36789" fmla="*/ 2126456 w 3248517"/>
              <a:gd name="connsiteY86-36790" fmla="*/ 0 h 3496775"/>
              <a:gd name="connsiteX87-36791" fmla="*/ 1966650 w 3248517"/>
              <a:gd name="connsiteY87-36792" fmla="*/ 257318 h 3496775"/>
              <a:gd name="connsiteX88-36793" fmla="*/ 1936870 w 3248517"/>
              <a:gd name="connsiteY88-36794" fmla="*/ 32164 h 3496775"/>
              <a:gd name="connsiteX89-36795" fmla="*/ 1901275 w 3248517"/>
              <a:gd name="connsiteY89-36796" fmla="*/ 208756 h 3496775"/>
              <a:gd name="connsiteX90-36797" fmla="*/ 1931363 w 3248517"/>
              <a:gd name="connsiteY90-36798" fmla="*/ 367315 h 3496775"/>
              <a:gd name="connsiteX91-36799" fmla="*/ 1837294 w 3248517"/>
              <a:gd name="connsiteY91-36800" fmla="*/ 288733 h 3496775"/>
              <a:gd name="connsiteX92-36801" fmla="*/ 1776782 w 3248517"/>
              <a:gd name="connsiteY92-36802" fmla="*/ 138130 h 3496775"/>
              <a:gd name="connsiteX93-36803" fmla="*/ 1812524 w 3248517"/>
              <a:gd name="connsiteY93-36804" fmla="*/ 363351 h 3496775"/>
              <a:gd name="connsiteX94-36805" fmla="*/ 2358415 w 3248517"/>
              <a:gd name="connsiteY94-36806" fmla="*/ 907420 h 3496775"/>
              <a:gd name="connsiteX95-36807" fmla="*/ 2235543 w 3248517"/>
              <a:gd name="connsiteY95-36808" fmla="*/ 830779 h 3496775"/>
              <a:gd name="connsiteX96-36809" fmla="*/ 2065635 w 3248517"/>
              <a:gd name="connsiteY96-36810" fmla="*/ 746314 h 3496775"/>
              <a:gd name="connsiteX97-36811" fmla="*/ 2108531 w 3248517"/>
              <a:gd name="connsiteY97-36812" fmla="*/ 998194 h 3496775"/>
              <a:gd name="connsiteX98-36813" fmla="*/ 2259254 w 3248517"/>
              <a:gd name="connsiteY98-36814" fmla="*/ 1067227 h 3496775"/>
              <a:gd name="connsiteX99-36815" fmla="*/ 2285163 w 3248517"/>
              <a:gd name="connsiteY99-36816" fmla="*/ 1144483 h 3496775"/>
              <a:gd name="connsiteX100-36817" fmla="*/ 2187208 w 3248517"/>
              <a:gd name="connsiteY100-36818" fmla="*/ 1396872 h 3496775"/>
              <a:gd name="connsiteX101-36819" fmla="*/ 1962055 w 3248517"/>
              <a:gd name="connsiteY101-36820" fmla="*/ 1419847 h 3496775"/>
              <a:gd name="connsiteX102-36821" fmla="*/ 1658786 w 3248517"/>
              <a:gd name="connsiteY102-36822" fmla="*/ 1452012 h 3496775"/>
              <a:gd name="connsiteX103" fmla="*/ 514638 w 3248517"/>
              <a:gd name="connsiteY103" fmla="*/ 1433632 h 3496775"/>
              <a:gd name="connsiteX0-36823" fmla="*/ 514638 w 3248517"/>
              <a:gd name="connsiteY0-36824" fmla="*/ 1433632 h 3496775"/>
              <a:gd name="connsiteX1-36825" fmla="*/ 514638 w 3248517"/>
              <a:gd name="connsiteY1-36826" fmla="*/ 1433632 h 3496775"/>
              <a:gd name="connsiteX2-36827" fmla="*/ 202179 w 3248517"/>
              <a:gd name="connsiteY2-36828" fmla="*/ 1603646 h 3496775"/>
              <a:gd name="connsiteX3-36829" fmla="*/ 18380 w 3248517"/>
              <a:gd name="connsiteY3-36830" fmla="*/ 1787445 h 3496775"/>
              <a:gd name="connsiteX4-36831" fmla="*/ 0 w 3248517"/>
              <a:gd name="connsiteY4-36832" fmla="*/ 2063143 h 3496775"/>
              <a:gd name="connsiteX5-36833" fmla="*/ 151635 w 3248517"/>
              <a:gd name="connsiteY5-36834" fmla="*/ 1952864 h 3496775"/>
              <a:gd name="connsiteX6-36835" fmla="*/ 188394 w 3248517"/>
              <a:gd name="connsiteY6-36836" fmla="*/ 2003409 h 3496775"/>
              <a:gd name="connsiteX7-36837" fmla="*/ 202179 w 3248517"/>
              <a:gd name="connsiteY7-36838" fmla="*/ 1856369 h 3496775"/>
              <a:gd name="connsiteX8-36839" fmla="*/ 280294 w 3248517"/>
              <a:gd name="connsiteY8-36840" fmla="*/ 2269917 h 3496775"/>
              <a:gd name="connsiteX9-36841" fmla="*/ 36760 w 3248517"/>
              <a:gd name="connsiteY9-36842" fmla="*/ 2550211 h 3496775"/>
              <a:gd name="connsiteX10-36843" fmla="*/ 45950 w 3248517"/>
              <a:gd name="connsiteY10-36844" fmla="*/ 3363521 h 3496775"/>
              <a:gd name="connsiteX11-36845" fmla="*/ 105685 w 3248517"/>
              <a:gd name="connsiteY11-36846" fmla="*/ 3326761 h 3496775"/>
              <a:gd name="connsiteX12-36847" fmla="*/ 133255 w 3248517"/>
              <a:gd name="connsiteY12-36848" fmla="*/ 3469206 h 3496775"/>
              <a:gd name="connsiteX13-36849" fmla="*/ 298674 w 3248517"/>
              <a:gd name="connsiteY13-36850" fmla="*/ 3464611 h 3496775"/>
              <a:gd name="connsiteX14-36851" fmla="*/ 353813 w 3248517"/>
              <a:gd name="connsiteY14-36852" fmla="*/ 3427851 h 3496775"/>
              <a:gd name="connsiteX15-36853" fmla="*/ 174609 w 3248517"/>
              <a:gd name="connsiteY15-36854" fmla="*/ 3276217 h 3496775"/>
              <a:gd name="connsiteX16-36855" fmla="*/ 170014 w 3248517"/>
              <a:gd name="connsiteY16-36856" fmla="*/ 2720225 h 3496775"/>
              <a:gd name="connsiteX17-36857" fmla="*/ 390573 w 3248517"/>
              <a:gd name="connsiteY17-36858" fmla="*/ 2605350 h 3496775"/>
              <a:gd name="connsiteX18-36859" fmla="*/ 298674 w 3248517"/>
              <a:gd name="connsiteY18-36860" fmla="*/ 2734010 h 3496775"/>
              <a:gd name="connsiteX19-36861" fmla="*/ 680057 w 3248517"/>
              <a:gd name="connsiteY19-36862" fmla="*/ 3294597 h 3496775"/>
              <a:gd name="connsiteX20-36863" fmla="*/ 721411 w 3248517"/>
              <a:gd name="connsiteY20-36864" fmla="*/ 3262432 h 3496775"/>
              <a:gd name="connsiteX21-36865" fmla="*/ 735196 w 3248517"/>
              <a:gd name="connsiteY21-36866" fmla="*/ 3363521 h 3496775"/>
              <a:gd name="connsiteX22-36867" fmla="*/ 928185 w 3248517"/>
              <a:gd name="connsiteY22-36868" fmla="*/ 3363521 h 3496775"/>
              <a:gd name="connsiteX23-36869" fmla="*/ 974135 w 3248517"/>
              <a:gd name="connsiteY23-36870" fmla="*/ 3331356 h 3496775"/>
              <a:gd name="connsiteX24-36871" fmla="*/ 758171 w 3248517"/>
              <a:gd name="connsiteY24-36872" fmla="*/ 3193507 h 3496775"/>
              <a:gd name="connsiteX25-36873" fmla="*/ 510043 w 3248517"/>
              <a:gd name="connsiteY25-36874" fmla="*/ 2821314 h 3496775"/>
              <a:gd name="connsiteX26-36875" fmla="*/ 519233 w 3248517"/>
              <a:gd name="connsiteY26-36876" fmla="*/ 2738605 h 3496775"/>
              <a:gd name="connsiteX27-36877" fmla="*/ 914400 w 3248517"/>
              <a:gd name="connsiteY27-36878" fmla="*/ 2334247 h 3496775"/>
              <a:gd name="connsiteX28-36879" fmla="*/ 1709331 w 3248517"/>
              <a:gd name="connsiteY28-36880" fmla="*/ 2380197 h 3496775"/>
              <a:gd name="connsiteX29-36881" fmla="*/ 1585267 w 3248517"/>
              <a:gd name="connsiteY29-36882" fmla="*/ 3248647 h 3496775"/>
              <a:gd name="connsiteX30-36883" fmla="*/ 1622026 w 3248517"/>
              <a:gd name="connsiteY30-36884" fmla="*/ 3239457 h 3496775"/>
              <a:gd name="connsiteX31-36885" fmla="*/ 1617432 w 3248517"/>
              <a:gd name="connsiteY31-36886" fmla="*/ 3386496 h 3496775"/>
              <a:gd name="connsiteX32-36887" fmla="*/ 1824205 w 3248517"/>
              <a:gd name="connsiteY32-36888" fmla="*/ 3450826 h 3496775"/>
              <a:gd name="connsiteX33-36889" fmla="*/ 1856370 w 3248517"/>
              <a:gd name="connsiteY33-36890" fmla="*/ 3391091 h 3496775"/>
              <a:gd name="connsiteX34-36891" fmla="*/ 1718521 w 3248517"/>
              <a:gd name="connsiteY34-36892" fmla="*/ 3303786 h 3496775"/>
              <a:gd name="connsiteX35-36893" fmla="*/ 1746091 w 3248517"/>
              <a:gd name="connsiteY35-36894" fmla="*/ 2908619 h 3496775"/>
              <a:gd name="connsiteX36-36895" fmla="*/ 1870155 w 3248517"/>
              <a:gd name="connsiteY36-36896" fmla="*/ 2623730 h 3496775"/>
              <a:gd name="connsiteX37-36897" fmla="*/ 1975840 w 3248517"/>
              <a:gd name="connsiteY37-36898" fmla="*/ 2844289 h 3496775"/>
              <a:gd name="connsiteX38-36899" fmla="*/ 2058549 w 3248517"/>
              <a:gd name="connsiteY38-36900" fmla="*/ 3060253 h 3496775"/>
              <a:gd name="connsiteX39-36901" fmla="*/ 2104499 w 3248517"/>
              <a:gd name="connsiteY39-36902" fmla="*/ 3358926 h 3496775"/>
              <a:gd name="connsiteX40-36903" fmla="*/ 2141259 w 3248517"/>
              <a:gd name="connsiteY40-36904" fmla="*/ 3326761 h 3496775"/>
              <a:gd name="connsiteX41-36905" fmla="*/ 2168828 w 3248517"/>
              <a:gd name="connsiteY41-36906" fmla="*/ 3496775 h 3496775"/>
              <a:gd name="connsiteX42-36907" fmla="*/ 2325058 w 3248517"/>
              <a:gd name="connsiteY42-36908" fmla="*/ 3496775 h 3496775"/>
              <a:gd name="connsiteX43-36909" fmla="*/ 2380197 w 3248517"/>
              <a:gd name="connsiteY43-36910" fmla="*/ 3455421 h 3496775"/>
              <a:gd name="connsiteX44-36911" fmla="*/ 2219373 w 3248517"/>
              <a:gd name="connsiteY44-36912" fmla="*/ 3358926 h 3496775"/>
              <a:gd name="connsiteX45-36913" fmla="*/ 2145854 w 3248517"/>
              <a:gd name="connsiteY45-36914" fmla="*/ 3087823 h 3496775"/>
              <a:gd name="connsiteX46-36915" fmla="*/ 2072334 w 3248517"/>
              <a:gd name="connsiteY46-36916" fmla="*/ 2609945 h 3496775"/>
              <a:gd name="connsiteX47-36917" fmla="*/ 2072334 w 3248517"/>
              <a:gd name="connsiteY47-36918" fmla="*/ 2357222 h 3496775"/>
              <a:gd name="connsiteX48-36919" fmla="*/ 2348033 w 3248517"/>
              <a:gd name="connsiteY48-36920" fmla="*/ 2173423 h 3496775"/>
              <a:gd name="connsiteX49-36921" fmla="*/ 2609946 w 3248517"/>
              <a:gd name="connsiteY49-36922" fmla="*/ 1787445 h 3496775"/>
              <a:gd name="connsiteX50-36923" fmla="*/ 2651301 w 3248517"/>
              <a:gd name="connsiteY50-36924" fmla="*/ 1438227 h 3496775"/>
              <a:gd name="connsiteX51-36925" fmla="*/ 2798340 w 3248517"/>
              <a:gd name="connsiteY51-36926" fmla="*/ 1387682 h 3496775"/>
              <a:gd name="connsiteX52-36927" fmla="*/ 2779960 w 3248517"/>
              <a:gd name="connsiteY52-36928" fmla="*/ 1291187 h 3496775"/>
              <a:gd name="connsiteX53-36929" fmla="*/ 2770770 w 3248517"/>
              <a:gd name="connsiteY53-36930" fmla="*/ 1231453 h 3496775"/>
              <a:gd name="connsiteX54-36931" fmla="*/ 2775365 w 3248517"/>
              <a:gd name="connsiteY54-36932" fmla="*/ 1102793 h 3496775"/>
              <a:gd name="connsiteX55-36933" fmla="*/ 2853480 w 3248517"/>
              <a:gd name="connsiteY55-36934" fmla="*/ 1185503 h 3496775"/>
              <a:gd name="connsiteX56-36935" fmla="*/ 2807530 w 3248517"/>
              <a:gd name="connsiteY56-36936" fmla="*/ 1066034 h 3496775"/>
              <a:gd name="connsiteX57-36937" fmla="*/ 2835100 w 3248517"/>
              <a:gd name="connsiteY57-36938" fmla="*/ 1020084 h 3496775"/>
              <a:gd name="connsiteX58-36939" fmla="*/ 2986734 w 3248517"/>
              <a:gd name="connsiteY58-36940" fmla="*/ 771955 h 3496775"/>
              <a:gd name="connsiteX59-36941" fmla="*/ 2876992 w 3248517"/>
              <a:gd name="connsiteY59-36942" fmla="*/ 819245 h 3496775"/>
              <a:gd name="connsiteX60-36943" fmla="*/ 2742744 w 3248517"/>
              <a:gd name="connsiteY60-36944" fmla="*/ 868450 h 3496775"/>
              <a:gd name="connsiteX61-36945" fmla="*/ 3074039 w 3248517"/>
              <a:gd name="connsiteY61-36946" fmla="*/ 501589 h 3496775"/>
              <a:gd name="connsiteX62-36947" fmla="*/ 3219323 w 3248517"/>
              <a:gd name="connsiteY62-36948" fmla="*/ 46231 h 3496775"/>
              <a:gd name="connsiteX63-36949" fmla="*/ 3119988 w 3248517"/>
              <a:gd name="connsiteY63-36950" fmla="*/ 328453 h 3496775"/>
              <a:gd name="connsiteX64-36951" fmla="*/ 3079371 w 3248517"/>
              <a:gd name="connsiteY64-36952" fmla="*/ 38232 h 3496775"/>
              <a:gd name="connsiteX65-36953" fmla="*/ 3059798 w 3248517"/>
              <a:gd name="connsiteY65-36954" fmla="*/ 388642 h 3496775"/>
              <a:gd name="connsiteX66-36955" fmla="*/ 2963023 w 3248517"/>
              <a:gd name="connsiteY66-36956" fmla="*/ 482754 h 3496775"/>
              <a:gd name="connsiteX67-36957" fmla="*/ 2822963 w 3248517"/>
              <a:gd name="connsiteY67-36958" fmla="*/ 60189 h 3496775"/>
              <a:gd name="connsiteX68-36959" fmla="*/ 2887119 w 3248517"/>
              <a:gd name="connsiteY68-36960" fmla="*/ 521161 h 3496775"/>
              <a:gd name="connsiteX69-36961" fmla="*/ 2715630 w 3248517"/>
              <a:gd name="connsiteY69-36962" fmla="*/ 730601 h 3496775"/>
              <a:gd name="connsiteX70-36963" fmla="*/ 2649828 w 3248517"/>
              <a:gd name="connsiteY70-36964" fmla="*/ 620884 h 3496775"/>
              <a:gd name="connsiteX71-36965" fmla="*/ 2633832 w 3248517"/>
              <a:gd name="connsiteY71-36966" fmla="*/ 446449 h 3496775"/>
              <a:gd name="connsiteX72-36967" fmla="*/ 2586971 w 3248517"/>
              <a:gd name="connsiteY72-36968" fmla="*/ 643296 h 3496775"/>
              <a:gd name="connsiteX73-36969" fmla="*/ 2650846 w 3248517"/>
              <a:gd name="connsiteY73-36970" fmla="*/ 771218 h 3496775"/>
              <a:gd name="connsiteX74-36971" fmla="*/ 2632922 w 3248517"/>
              <a:gd name="connsiteY74-36972" fmla="*/ 854946 h 3496775"/>
              <a:gd name="connsiteX75-36973" fmla="*/ 2481287 w 3248517"/>
              <a:gd name="connsiteY75-36974" fmla="*/ 854665 h 3496775"/>
              <a:gd name="connsiteX76-36975" fmla="*/ 2393982 w 3248517"/>
              <a:gd name="connsiteY76-36976" fmla="*/ 753575 h 3496775"/>
              <a:gd name="connsiteX77-36977" fmla="*/ 2447929 w 3248517"/>
              <a:gd name="connsiteY77-36978" fmla="*/ 605344 h 3496775"/>
              <a:gd name="connsiteX78-36979" fmla="*/ 2420079 w 3248517"/>
              <a:gd name="connsiteY78-36980" fmla="*/ 458586 h 3496775"/>
              <a:gd name="connsiteX79-36981" fmla="*/ 2330389 w 3248517"/>
              <a:gd name="connsiteY79-36982" fmla="*/ 702575 h 3496775"/>
              <a:gd name="connsiteX80-36983" fmla="*/ 2045501 w 3248517"/>
              <a:gd name="connsiteY80-36984" fmla="*/ 470160 h 3496775"/>
              <a:gd name="connsiteX81-36985" fmla="*/ 2079139 w 3248517"/>
              <a:gd name="connsiteY81-36986" fmla="*/ 379171 h 3496775"/>
              <a:gd name="connsiteX82-36987" fmla="*/ 2305379 w 3248517"/>
              <a:gd name="connsiteY82-36988" fmla="*/ 238764 h 3496775"/>
              <a:gd name="connsiteX83-36989" fmla="*/ 2167863 w 3248517"/>
              <a:gd name="connsiteY83-36990" fmla="*/ 296731 h 3496775"/>
              <a:gd name="connsiteX84-36991" fmla="*/ 2035574 w 3248517"/>
              <a:gd name="connsiteY84-36992" fmla="*/ 307863 h 3496775"/>
              <a:gd name="connsiteX85-36993" fmla="*/ 2047899 w 3248517"/>
              <a:gd name="connsiteY85-36994" fmla="*/ 174099 h 3496775"/>
              <a:gd name="connsiteX86-36995" fmla="*/ 2126456 w 3248517"/>
              <a:gd name="connsiteY86-36996" fmla="*/ 0 h 3496775"/>
              <a:gd name="connsiteX87-36997" fmla="*/ 1966650 w 3248517"/>
              <a:gd name="connsiteY87-36998" fmla="*/ 257318 h 3496775"/>
              <a:gd name="connsiteX88-36999" fmla="*/ 1936870 w 3248517"/>
              <a:gd name="connsiteY88-37000" fmla="*/ 32164 h 3496775"/>
              <a:gd name="connsiteX89-37001" fmla="*/ 1901275 w 3248517"/>
              <a:gd name="connsiteY89-37002" fmla="*/ 208756 h 3496775"/>
              <a:gd name="connsiteX90-37003" fmla="*/ 1931363 w 3248517"/>
              <a:gd name="connsiteY90-37004" fmla="*/ 367315 h 3496775"/>
              <a:gd name="connsiteX91-37005" fmla="*/ 1837294 w 3248517"/>
              <a:gd name="connsiteY91-37006" fmla="*/ 288733 h 3496775"/>
              <a:gd name="connsiteX92-37007" fmla="*/ 1776782 w 3248517"/>
              <a:gd name="connsiteY92-37008" fmla="*/ 138130 h 3496775"/>
              <a:gd name="connsiteX93-37009" fmla="*/ 1812524 w 3248517"/>
              <a:gd name="connsiteY93-37010" fmla="*/ 363351 h 3496775"/>
              <a:gd name="connsiteX94-37011" fmla="*/ 2358415 w 3248517"/>
              <a:gd name="connsiteY94-37012" fmla="*/ 907420 h 3496775"/>
              <a:gd name="connsiteX95-37013" fmla="*/ 2235543 w 3248517"/>
              <a:gd name="connsiteY95-37014" fmla="*/ 830779 h 3496775"/>
              <a:gd name="connsiteX96-37015" fmla="*/ 2065635 w 3248517"/>
              <a:gd name="connsiteY96-37016" fmla="*/ 746314 h 3496775"/>
              <a:gd name="connsiteX97-37017" fmla="*/ 2108531 w 3248517"/>
              <a:gd name="connsiteY97-37018" fmla="*/ 998194 h 3496775"/>
              <a:gd name="connsiteX98-37019" fmla="*/ 2259254 w 3248517"/>
              <a:gd name="connsiteY98-37020" fmla="*/ 1067227 h 3496775"/>
              <a:gd name="connsiteX99-37021" fmla="*/ 2285163 w 3248517"/>
              <a:gd name="connsiteY99-37022" fmla="*/ 1144483 h 3496775"/>
              <a:gd name="connsiteX100-37023" fmla="*/ 2187208 w 3248517"/>
              <a:gd name="connsiteY100-37024" fmla="*/ 1396872 h 3496775"/>
              <a:gd name="connsiteX101-37025" fmla="*/ 1962055 w 3248517"/>
              <a:gd name="connsiteY101-37026" fmla="*/ 1419847 h 3496775"/>
              <a:gd name="connsiteX102-37027" fmla="*/ 1658786 w 3248517"/>
              <a:gd name="connsiteY102-37028" fmla="*/ 1452012 h 3496775"/>
              <a:gd name="connsiteX103-37029" fmla="*/ 514638 w 3248517"/>
              <a:gd name="connsiteY103-37030" fmla="*/ 1433632 h 3496775"/>
              <a:gd name="connsiteX0-37031" fmla="*/ 514638 w 3248517"/>
              <a:gd name="connsiteY0-37032" fmla="*/ 1433632 h 3496775"/>
              <a:gd name="connsiteX1-37033" fmla="*/ 514638 w 3248517"/>
              <a:gd name="connsiteY1-37034" fmla="*/ 1433632 h 3496775"/>
              <a:gd name="connsiteX2-37035" fmla="*/ 202179 w 3248517"/>
              <a:gd name="connsiteY2-37036" fmla="*/ 1603646 h 3496775"/>
              <a:gd name="connsiteX3-37037" fmla="*/ 18380 w 3248517"/>
              <a:gd name="connsiteY3-37038" fmla="*/ 1787445 h 3496775"/>
              <a:gd name="connsiteX4-37039" fmla="*/ 0 w 3248517"/>
              <a:gd name="connsiteY4-37040" fmla="*/ 2063143 h 3496775"/>
              <a:gd name="connsiteX5-37041" fmla="*/ 151635 w 3248517"/>
              <a:gd name="connsiteY5-37042" fmla="*/ 1952864 h 3496775"/>
              <a:gd name="connsiteX6-37043" fmla="*/ 188394 w 3248517"/>
              <a:gd name="connsiteY6-37044" fmla="*/ 2003409 h 3496775"/>
              <a:gd name="connsiteX7-37045" fmla="*/ 202179 w 3248517"/>
              <a:gd name="connsiteY7-37046" fmla="*/ 1856369 h 3496775"/>
              <a:gd name="connsiteX8-37047" fmla="*/ 280294 w 3248517"/>
              <a:gd name="connsiteY8-37048" fmla="*/ 2269917 h 3496775"/>
              <a:gd name="connsiteX9-37049" fmla="*/ 36760 w 3248517"/>
              <a:gd name="connsiteY9-37050" fmla="*/ 2550211 h 3496775"/>
              <a:gd name="connsiteX10-37051" fmla="*/ 45950 w 3248517"/>
              <a:gd name="connsiteY10-37052" fmla="*/ 3363521 h 3496775"/>
              <a:gd name="connsiteX11-37053" fmla="*/ 105685 w 3248517"/>
              <a:gd name="connsiteY11-37054" fmla="*/ 3326761 h 3496775"/>
              <a:gd name="connsiteX12-37055" fmla="*/ 133255 w 3248517"/>
              <a:gd name="connsiteY12-37056" fmla="*/ 3469206 h 3496775"/>
              <a:gd name="connsiteX13-37057" fmla="*/ 298674 w 3248517"/>
              <a:gd name="connsiteY13-37058" fmla="*/ 3464611 h 3496775"/>
              <a:gd name="connsiteX14-37059" fmla="*/ 353813 w 3248517"/>
              <a:gd name="connsiteY14-37060" fmla="*/ 3427851 h 3496775"/>
              <a:gd name="connsiteX15-37061" fmla="*/ 174609 w 3248517"/>
              <a:gd name="connsiteY15-37062" fmla="*/ 3276217 h 3496775"/>
              <a:gd name="connsiteX16-37063" fmla="*/ 170014 w 3248517"/>
              <a:gd name="connsiteY16-37064" fmla="*/ 2720225 h 3496775"/>
              <a:gd name="connsiteX17-37065" fmla="*/ 390573 w 3248517"/>
              <a:gd name="connsiteY17-37066" fmla="*/ 2605350 h 3496775"/>
              <a:gd name="connsiteX18-37067" fmla="*/ 298674 w 3248517"/>
              <a:gd name="connsiteY18-37068" fmla="*/ 2734010 h 3496775"/>
              <a:gd name="connsiteX19-37069" fmla="*/ 680057 w 3248517"/>
              <a:gd name="connsiteY19-37070" fmla="*/ 3294597 h 3496775"/>
              <a:gd name="connsiteX20-37071" fmla="*/ 721411 w 3248517"/>
              <a:gd name="connsiteY20-37072" fmla="*/ 3262432 h 3496775"/>
              <a:gd name="connsiteX21-37073" fmla="*/ 735196 w 3248517"/>
              <a:gd name="connsiteY21-37074" fmla="*/ 3363521 h 3496775"/>
              <a:gd name="connsiteX22-37075" fmla="*/ 928185 w 3248517"/>
              <a:gd name="connsiteY22-37076" fmla="*/ 3363521 h 3496775"/>
              <a:gd name="connsiteX23-37077" fmla="*/ 974135 w 3248517"/>
              <a:gd name="connsiteY23-37078" fmla="*/ 3331356 h 3496775"/>
              <a:gd name="connsiteX24-37079" fmla="*/ 758171 w 3248517"/>
              <a:gd name="connsiteY24-37080" fmla="*/ 3193507 h 3496775"/>
              <a:gd name="connsiteX25-37081" fmla="*/ 510043 w 3248517"/>
              <a:gd name="connsiteY25-37082" fmla="*/ 2821314 h 3496775"/>
              <a:gd name="connsiteX26-37083" fmla="*/ 519233 w 3248517"/>
              <a:gd name="connsiteY26-37084" fmla="*/ 2738605 h 3496775"/>
              <a:gd name="connsiteX27-37085" fmla="*/ 914400 w 3248517"/>
              <a:gd name="connsiteY27-37086" fmla="*/ 2334247 h 3496775"/>
              <a:gd name="connsiteX28-37087" fmla="*/ 1709331 w 3248517"/>
              <a:gd name="connsiteY28-37088" fmla="*/ 2380197 h 3496775"/>
              <a:gd name="connsiteX29-37089" fmla="*/ 1585267 w 3248517"/>
              <a:gd name="connsiteY29-37090" fmla="*/ 3248647 h 3496775"/>
              <a:gd name="connsiteX30-37091" fmla="*/ 1622026 w 3248517"/>
              <a:gd name="connsiteY30-37092" fmla="*/ 3239457 h 3496775"/>
              <a:gd name="connsiteX31-37093" fmla="*/ 1617432 w 3248517"/>
              <a:gd name="connsiteY31-37094" fmla="*/ 3386496 h 3496775"/>
              <a:gd name="connsiteX32-37095" fmla="*/ 1824205 w 3248517"/>
              <a:gd name="connsiteY32-37096" fmla="*/ 3450826 h 3496775"/>
              <a:gd name="connsiteX33-37097" fmla="*/ 1856370 w 3248517"/>
              <a:gd name="connsiteY33-37098" fmla="*/ 3391091 h 3496775"/>
              <a:gd name="connsiteX34-37099" fmla="*/ 1718521 w 3248517"/>
              <a:gd name="connsiteY34-37100" fmla="*/ 3303786 h 3496775"/>
              <a:gd name="connsiteX35-37101" fmla="*/ 1746091 w 3248517"/>
              <a:gd name="connsiteY35-37102" fmla="*/ 2908619 h 3496775"/>
              <a:gd name="connsiteX36-37103" fmla="*/ 1870155 w 3248517"/>
              <a:gd name="connsiteY36-37104" fmla="*/ 2623730 h 3496775"/>
              <a:gd name="connsiteX37-37105" fmla="*/ 1975840 w 3248517"/>
              <a:gd name="connsiteY37-37106" fmla="*/ 2844289 h 3496775"/>
              <a:gd name="connsiteX38-37107" fmla="*/ 2058549 w 3248517"/>
              <a:gd name="connsiteY38-37108" fmla="*/ 3060253 h 3496775"/>
              <a:gd name="connsiteX39-37109" fmla="*/ 2104499 w 3248517"/>
              <a:gd name="connsiteY39-37110" fmla="*/ 3358926 h 3496775"/>
              <a:gd name="connsiteX40-37111" fmla="*/ 2141259 w 3248517"/>
              <a:gd name="connsiteY40-37112" fmla="*/ 3326761 h 3496775"/>
              <a:gd name="connsiteX41-37113" fmla="*/ 2168828 w 3248517"/>
              <a:gd name="connsiteY41-37114" fmla="*/ 3496775 h 3496775"/>
              <a:gd name="connsiteX42-37115" fmla="*/ 2325058 w 3248517"/>
              <a:gd name="connsiteY42-37116" fmla="*/ 3496775 h 3496775"/>
              <a:gd name="connsiteX43-37117" fmla="*/ 2380197 w 3248517"/>
              <a:gd name="connsiteY43-37118" fmla="*/ 3455421 h 3496775"/>
              <a:gd name="connsiteX44-37119" fmla="*/ 2219373 w 3248517"/>
              <a:gd name="connsiteY44-37120" fmla="*/ 3358926 h 3496775"/>
              <a:gd name="connsiteX45-37121" fmla="*/ 2145854 w 3248517"/>
              <a:gd name="connsiteY45-37122" fmla="*/ 3087823 h 3496775"/>
              <a:gd name="connsiteX46-37123" fmla="*/ 2072334 w 3248517"/>
              <a:gd name="connsiteY46-37124" fmla="*/ 2609945 h 3496775"/>
              <a:gd name="connsiteX47-37125" fmla="*/ 2072334 w 3248517"/>
              <a:gd name="connsiteY47-37126" fmla="*/ 2357222 h 3496775"/>
              <a:gd name="connsiteX48-37127" fmla="*/ 2348033 w 3248517"/>
              <a:gd name="connsiteY48-37128" fmla="*/ 2173423 h 3496775"/>
              <a:gd name="connsiteX49-37129" fmla="*/ 2609946 w 3248517"/>
              <a:gd name="connsiteY49-37130" fmla="*/ 1787445 h 3496775"/>
              <a:gd name="connsiteX50-37131" fmla="*/ 2651301 w 3248517"/>
              <a:gd name="connsiteY50-37132" fmla="*/ 1438227 h 3496775"/>
              <a:gd name="connsiteX51-37133" fmla="*/ 2798340 w 3248517"/>
              <a:gd name="connsiteY51-37134" fmla="*/ 1387682 h 3496775"/>
              <a:gd name="connsiteX52-37135" fmla="*/ 2779960 w 3248517"/>
              <a:gd name="connsiteY52-37136" fmla="*/ 1291187 h 3496775"/>
              <a:gd name="connsiteX53-37137" fmla="*/ 2770770 w 3248517"/>
              <a:gd name="connsiteY53-37138" fmla="*/ 1231453 h 3496775"/>
              <a:gd name="connsiteX54-37139" fmla="*/ 2775365 w 3248517"/>
              <a:gd name="connsiteY54-37140" fmla="*/ 1102793 h 3496775"/>
              <a:gd name="connsiteX55-37141" fmla="*/ 2853480 w 3248517"/>
              <a:gd name="connsiteY55-37142" fmla="*/ 1185503 h 3496775"/>
              <a:gd name="connsiteX56-37143" fmla="*/ 2807530 w 3248517"/>
              <a:gd name="connsiteY56-37144" fmla="*/ 1066034 h 3496775"/>
              <a:gd name="connsiteX57-37145" fmla="*/ 2835100 w 3248517"/>
              <a:gd name="connsiteY57-37146" fmla="*/ 1020084 h 3496775"/>
              <a:gd name="connsiteX58-37147" fmla="*/ 2986734 w 3248517"/>
              <a:gd name="connsiteY58-37148" fmla="*/ 771955 h 3496775"/>
              <a:gd name="connsiteX59-37149" fmla="*/ 2876992 w 3248517"/>
              <a:gd name="connsiteY59-37150" fmla="*/ 819245 h 3496775"/>
              <a:gd name="connsiteX60-37151" fmla="*/ 2742744 w 3248517"/>
              <a:gd name="connsiteY60-37152" fmla="*/ 868450 h 3496775"/>
              <a:gd name="connsiteX61-37153" fmla="*/ 3074039 w 3248517"/>
              <a:gd name="connsiteY61-37154" fmla="*/ 501589 h 3496775"/>
              <a:gd name="connsiteX62-37155" fmla="*/ 3219323 w 3248517"/>
              <a:gd name="connsiteY62-37156" fmla="*/ 46231 h 3496775"/>
              <a:gd name="connsiteX63-37157" fmla="*/ 3119988 w 3248517"/>
              <a:gd name="connsiteY63-37158" fmla="*/ 328453 h 3496775"/>
              <a:gd name="connsiteX64-37159" fmla="*/ 3079371 w 3248517"/>
              <a:gd name="connsiteY64-37160" fmla="*/ 38232 h 3496775"/>
              <a:gd name="connsiteX65-37161" fmla="*/ 3059798 w 3248517"/>
              <a:gd name="connsiteY65-37162" fmla="*/ 388642 h 3496775"/>
              <a:gd name="connsiteX66-37163" fmla="*/ 2963023 w 3248517"/>
              <a:gd name="connsiteY66-37164" fmla="*/ 482754 h 3496775"/>
              <a:gd name="connsiteX67-37165" fmla="*/ 2822963 w 3248517"/>
              <a:gd name="connsiteY67-37166" fmla="*/ 60189 h 3496775"/>
              <a:gd name="connsiteX68-37167" fmla="*/ 2887119 w 3248517"/>
              <a:gd name="connsiteY68-37168" fmla="*/ 521161 h 3496775"/>
              <a:gd name="connsiteX69-37169" fmla="*/ 2715630 w 3248517"/>
              <a:gd name="connsiteY69-37170" fmla="*/ 730601 h 3496775"/>
              <a:gd name="connsiteX70-37171" fmla="*/ 2649828 w 3248517"/>
              <a:gd name="connsiteY70-37172" fmla="*/ 620884 h 3496775"/>
              <a:gd name="connsiteX71-37173" fmla="*/ 2633832 w 3248517"/>
              <a:gd name="connsiteY71-37174" fmla="*/ 446449 h 3496775"/>
              <a:gd name="connsiteX72-37175" fmla="*/ 2586971 w 3248517"/>
              <a:gd name="connsiteY72-37176" fmla="*/ 643296 h 3496775"/>
              <a:gd name="connsiteX73-37177" fmla="*/ 2650846 w 3248517"/>
              <a:gd name="connsiteY73-37178" fmla="*/ 771218 h 3496775"/>
              <a:gd name="connsiteX74-37179" fmla="*/ 2632922 w 3248517"/>
              <a:gd name="connsiteY74-37180" fmla="*/ 854946 h 3496775"/>
              <a:gd name="connsiteX75-37181" fmla="*/ 2481287 w 3248517"/>
              <a:gd name="connsiteY75-37182" fmla="*/ 854665 h 3496775"/>
              <a:gd name="connsiteX76-37183" fmla="*/ 2393982 w 3248517"/>
              <a:gd name="connsiteY76-37184" fmla="*/ 753575 h 3496775"/>
              <a:gd name="connsiteX77-37185" fmla="*/ 2447929 w 3248517"/>
              <a:gd name="connsiteY77-37186" fmla="*/ 605344 h 3496775"/>
              <a:gd name="connsiteX78-37187" fmla="*/ 2420079 w 3248517"/>
              <a:gd name="connsiteY78-37188" fmla="*/ 458586 h 3496775"/>
              <a:gd name="connsiteX79-37189" fmla="*/ 2330389 w 3248517"/>
              <a:gd name="connsiteY79-37190" fmla="*/ 702575 h 3496775"/>
              <a:gd name="connsiteX80-37191" fmla="*/ 2045501 w 3248517"/>
              <a:gd name="connsiteY80-37192" fmla="*/ 470160 h 3496775"/>
              <a:gd name="connsiteX81-37193" fmla="*/ 2079139 w 3248517"/>
              <a:gd name="connsiteY81-37194" fmla="*/ 379171 h 3496775"/>
              <a:gd name="connsiteX82-37195" fmla="*/ 2305379 w 3248517"/>
              <a:gd name="connsiteY82-37196" fmla="*/ 238764 h 3496775"/>
              <a:gd name="connsiteX83-37197" fmla="*/ 2167863 w 3248517"/>
              <a:gd name="connsiteY83-37198" fmla="*/ 296731 h 3496775"/>
              <a:gd name="connsiteX84-37199" fmla="*/ 2035574 w 3248517"/>
              <a:gd name="connsiteY84-37200" fmla="*/ 307863 h 3496775"/>
              <a:gd name="connsiteX85-37201" fmla="*/ 2047899 w 3248517"/>
              <a:gd name="connsiteY85-37202" fmla="*/ 174099 h 3496775"/>
              <a:gd name="connsiteX86-37203" fmla="*/ 2126456 w 3248517"/>
              <a:gd name="connsiteY86-37204" fmla="*/ 0 h 3496775"/>
              <a:gd name="connsiteX87-37205" fmla="*/ 1966650 w 3248517"/>
              <a:gd name="connsiteY87-37206" fmla="*/ 257318 h 3496775"/>
              <a:gd name="connsiteX88-37207" fmla="*/ 1936870 w 3248517"/>
              <a:gd name="connsiteY88-37208" fmla="*/ 32164 h 3496775"/>
              <a:gd name="connsiteX89-37209" fmla="*/ 1901275 w 3248517"/>
              <a:gd name="connsiteY89-37210" fmla="*/ 208756 h 3496775"/>
              <a:gd name="connsiteX90-37211" fmla="*/ 1931363 w 3248517"/>
              <a:gd name="connsiteY90-37212" fmla="*/ 367315 h 3496775"/>
              <a:gd name="connsiteX91-37213" fmla="*/ 1837294 w 3248517"/>
              <a:gd name="connsiteY91-37214" fmla="*/ 288733 h 3496775"/>
              <a:gd name="connsiteX92-37215" fmla="*/ 1776782 w 3248517"/>
              <a:gd name="connsiteY92-37216" fmla="*/ 138130 h 3496775"/>
              <a:gd name="connsiteX93-37217" fmla="*/ 1812524 w 3248517"/>
              <a:gd name="connsiteY93-37218" fmla="*/ 363351 h 3496775"/>
              <a:gd name="connsiteX94-37219" fmla="*/ 2358415 w 3248517"/>
              <a:gd name="connsiteY94-37220" fmla="*/ 907420 h 3496775"/>
              <a:gd name="connsiteX95-37221" fmla="*/ 2235543 w 3248517"/>
              <a:gd name="connsiteY95-37222" fmla="*/ 830779 h 3496775"/>
              <a:gd name="connsiteX96-37223" fmla="*/ 2065635 w 3248517"/>
              <a:gd name="connsiteY96-37224" fmla="*/ 746314 h 3496775"/>
              <a:gd name="connsiteX97-37225" fmla="*/ 2108531 w 3248517"/>
              <a:gd name="connsiteY97-37226" fmla="*/ 998194 h 3496775"/>
              <a:gd name="connsiteX98-37227" fmla="*/ 2259254 w 3248517"/>
              <a:gd name="connsiteY98-37228" fmla="*/ 1067227 h 3496775"/>
              <a:gd name="connsiteX99-37229" fmla="*/ 2285163 w 3248517"/>
              <a:gd name="connsiteY99-37230" fmla="*/ 1144483 h 3496775"/>
              <a:gd name="connsiteX100-37231" fmla="*/ 2187208 w 3248517"/>
              <a:gd name="connsiteY100-37232" fmla="*/ 1396872 h 3496775"/>
              <a:gd name="connsiteX101-37233" fmla="*/ 1962055 w 3248517"/>
              <a:gd name="connsiteY101-37234" fmla="*/ 1419847 h 3496775"/>
              <a:gd name="connsiteX102-37235" fmla="*/ 1658786 w 3248517"/>
              <a:gd name="connsiteY102-37236" fmla="*/ 1452012 h 3496775"/>
              <a:gd name="connsiteX103-37237" fmla="*/ 514638 w 3248517"/>
              <a:gd name="connsiteY103-37238" fmla="*/ 1433632 h 3496775"/>
              <a:gd name="connsiteX0-37239" fmla="*/ 514638 w 3248517"/>
              <a:gd name="connsiteY0-37240" fmla="*/ 1433632 h 3496775"/>
              <a:gd name="connsiteX1-37241" fmla="*/ 514638 w 3248517"/>
              <a:gd name="connsiteY1-37242" fmla="*/ 1433632 h 3496775"/>
              <a:gd name="connsiteX2-37243" fmla="*/ 202179 w 3248517"/>
              <a:gd name="connsiteY2-37244" fmla="*/ 1603646 h 3496775"/>
              <a:gd name="connsiteX3-37245" fmla="*/ 18380 w 3248517"/>
              <a:gd name="connsiteY3-37246" fmla="*/ 1787445 h 3496775"/>
              <a:gd name="connsiteX4-37247" fmla="*/ 0 w 3248517"/>
              <a:gd name="connsiteY4-37248" fmla="*/ 2063143 h 3496775"/>
              <a:gd name="connsiteX5-37249" fmla="*/ 151635 w 3248517"/>
              <a:gd name="connsiteY5-37250" fmla="*/ 1952864 h 3496775"/>
              <a:gd name="connsiteX6-37251" fmla="*/ 188394 w 3248517"/>
              <a:gd name="connsiteY6-37252" fmla="*/ 2003409 h 3496775"/>
              <a:gd name="connsiteX7-37253" fmla="*/ 202179 w 3248517"/>
              <a:gd name="connsiteY7-37254" fmla="*/ 1856369 h 3496775"/>
              <a:gd name="connsiteX8-37255" fmla="*/ 280294 w 3248517"/>
              <a:gd name="connsiteY8-37256" fmla="*/ 2269917 h 3496775"/>
              <a:gd name="connsiteX9-37257" fmla="*/ 36760 w 3248517"/>
              <a:gd name="connsiteY9-37258" fmla="*/ 2550211 h 3496775"/>
              <a:gd name="connsiteX10-37259" fmla="*/ 45950 w 3248517"/>
              <a:gd name="connsiteY10-37260" fmla="*/ 3363521 h 3496775"/>
              <a:gd name="connsiteX11-37261" fmla="*/ 105685 w 3248517"/>
              <a:gd name="connsiteY11-37262" fmla="*/ 3326761 h 3496775"/>
              <a:gd name="connsiteX12-37263" fmla="*/ 133255 w 3248517"/>
              <a:gd name="connsiteY12-37264" fmla="*/ 3469206 h 3496775"/>
              <a:gd name="connsiteX13-37265" fmla="*/ 298674 w 3248517"/>
              <a:gd name="connsiteY13-37266" fmla="*/ 3464611 h 3496775"/>
              <a:gd name="connsiteX14-37267" fmla="*/ 353813 w 3248517"/>
              <a:gd name="connsiteY14-37268" fmla="*/ 3427851 h 3496775"/>
              <a:gd name="connsiteX15-37269" fmla="*/ 174609 w 3248517"/>
              <a:gd name="connsiteY15-37270" fmla="*/ 3276217 h 3496775"/>
              <a:gd name="connsiteX16-37271" fmla="*/ 170014 w 3248517"/>
              <a:gd name="connsiteY16-37272" fmla="*/ 2720225 h 3496775"/>
              <a:gd name="connsiteX17-37273" fmla="*/ 390573 w 3248517"/>
              <a:gd name="connsiteY17-37274" fmla="*/ 2605350 h 3496775"/>
              <a:gd name="connsiteX18-37275" fmla="*/ 298674 w 3248517"/>
              <a:gd name="connsiteY18-37276" fmla="*/ 2734010 h 3496775"/>
              <a:gd name="connsiteX19-37277" fmla="*/ 680057 w 3248517"/>
              <a:gd name="connsiteY19-37278" fmla="*/ 3294597 h 3496775"/>
              <a:gd name="connsiteX20-37279" fmla="*/ 721411 w 3248517"/>
              <a:gd name="connsiteY20-37280" fmla="*/ 3262432 h 3496775"/>
              <a:gd name="connsiteX21-37281" fmla="*/ 735196 w 3248517"/>
              <a:gd name="connsiteY21-37282" fmla="*/ 3363521 h 3496775"/>
              <a:gd name="connsiteX22-37283" fmla="*/ 928185 w 3248517"/>
              <a:gd name="connsiteY22-37284" fmla="*/ 3363521 h 3496775"/>
              <a:gd name="connsiteX23-37285" fmla="*/ 974135 w 3248517"/>
              <a:gd name="connsiteY23-37286" fmla="*/ 3331356 h 3496775"/>
              <a:gd name="connsiteX24-37287" fmla="*/ 758171 w 3248517"/>
              <a:gd name="connsiteY24-37288" fmla="*/ 3193507 h 3496775"/>
              <a:gd name="connsiteX25-37289" fmla="*/ 510043 w 3248517"/>
              <a:gd name="connsiteY25-37290" fmla="*/ 2821314 h 3496775"/>
              <a:gd name="connsiteX26-37291" fmla="*/ 519233 w 3248517"/>
              <a:gd name="connsiteY26-37292" fmla="*/ 2738605 h 3496775"/>
              <a:gd name="connsiteX27-37293" fmla="*/ 914400 w 3248517"/>
              <a:gd name="connsiteY27-37294" fmla="*/ 2334247 h 3496775"/>
              <a:gd name="connsiteX28-37295" fmla="*/ 1709331 w 3248517"/>
              <a:gd name="connsiteY28-37296" fmla="*/ 2380197 h 3496775"/>
              <a:gd name="connsiteX29-37297" fmla="*/ 1585267 w 3248517"/>
              <a:gd name="connsiteY29-37298" fmla="*/ 3248647 h 3496775"/>
              <a:gd name="connsiteX30-37299" fmla="*/ 1622026 w 3248517"/>
              <a:gd name="connsiteY30-37300" fmla="*/ 3239457 h 3496775"/>
              <a:gd name="connsiteX31-37301" fmla="*/ 1617432 w 3248517"/>
              <a:gd name="connsiteY31-37302" fmla="*/ 3386496 h 3496775"/>
              <a:gd name="connsiteX32-37303" fmla="*/ 1824205 w 3248517"/>
              <a:gd name="connsiteY32-37304" fmla="*/ 3450826 h 3496775"/>
              <a:gd name="connsiteX33-37305" fmla="*/ 1856370 w 3248517"/>
              <a:gd name="connsiteY33-37306" fmla="*/ 3391091 h 3496775"/>
              <a:gd name="connsiteX34-37307" fmla="*/ 1718521 w 3248517"/>
              <a:gd name="connsiteY34-37308" fmla="*/ 3303786 h 3496775"/>
              <a:gd name="connsiteX35-37309" fmla="*/ 1746091 w 3248517"/>
              <a:gd name="connsiteY35-37310" fmla="*/ 2908619 h 3496775"/>
              <a:gd name="connsiteX36-37311" fmla="*/ 1870155 w 3248517"/>
              <a:gd name="connsiteY36-37312" fmla="*/ 2623730 h 3496775"/>
              <a:gd name="connsiteX37-37313" fmla="*/ 1975840 w 3248517"/>
              <a:gd name="connsiteY37-37314" fmla="*/ 2844289 h 3496775"/>
              <a:gd name="connsiteX38-37315" fmla="*/ 2058549 w 3248517"/>
              <a:gd name="connsiteY38-37316" fmla="*/ 3060253 h 3496775"/>
              <a:gd name="connsiteX39-37317" fmla="*/ 2104499 w 3248517"/>
              <a:gd name="connsiteY39-37318" fmla="*/ 3358926 h 3496775"/>
              <a:gd name="connsiteX40-37319" fmla="*/ 2141259 w 3248517"/>
              <a:gd name="connsiteY40-37320" fmla="*/ 3326761 h 3496775"/>
              <a:gd name="connsiteX41-37321" fmla="*/ 2168828 w 3248517"/>
              <a:gd name="connsiteY41-37322" fmla="*/ 3496775 h 3496775"/>
              <a:gd name="connsiteX42-37323" fmla="*/ 2325058 w 3248517"/>
              <a:gd name="connsiteY42-37324" fmla="*/ 3496775 h 3496775"/>
              <a:gd name="connsiteX43-37325" fmla="*/ 2380197 w 3248517"/>
              <a:gd name="connsiteY43-37326" fmla="*/ 3455421 h 3496775"/>
              <a:gd name="connsiteX44-37327" fmla="*/ 2219373 w 3248517"/>
              <a:gd name="connsiteY44-37328" fmla="*/ 3358926 h 3496775"/>
              <a:gd name="connsiteX45-37329" fmla="*/ 2145854 w 3248517"/>
              <a:gd name="connsiteY45-37330" fmla="*/ 3087823 h 3496775"/>
              <a:gd name="connsiteX46-37331" fmla="*/ 2072334 w 3248517"/>
              <a:gd name="connsiteY46-37332" fmla="*/ 2609945 h 3496775"/>
              <a:gd name="connsiteX47-37333" fmla="*/ 2072334 w 3248517"/>
              <a:gd name="connsiteY47-37334" fmla="*/ 2357222 h 3496775"/>
              <a:gd name="connsiteX48-37335" fmla="*/ 2348033 w 3248517"/>
              <a:gd name="connsiteY48-37336" fmla="*/ 2173423 h 3496775"/>
              <a:gd name="connsiteX49-37337" fmla="*/ 2609946 w 3248517"/>
              <a:gd name="connsiteY49-37338" fmla="*/ 1787445 h 3496775"/>
              <a:gd name="connsiteX50-37339" fmla="*/ 2651301 w 3248517"/>
              <a:gd name="connsiteY50-37340" fmla="*/ 1438227 h 3496775"/>
              <a:gd name="connsiteX51-37341" fmla="*/ 2798340 w 3248517"/>
              <a:gd name="connsiteY51-37342" fmla="*/ 1387682 h 3496775"/>
              <a:gd name="connsiteX52-37343" fmla="*/ 2779960 w 3248517"/>
              <a:gd name="connsiteY52-37344" fmla="*/ 1291187 h 3496775"/>
              <a:gd name="connsiteX53-37345" fmla="*/ 2770770 w 3248517"/>
              <a:gd name="connsiteY53-37346" fmla="*/ 1231453 h 3496775"/>
              <a:gd name="connsiteX54-37347" fmla="*/ 2775365 w 3248517"/>
              <a:gd name="connsiteY54-37348" fmla="*/ 1102793 h 3496775"/>
              <a:gd name="connsiteX55-37349" fmla="*/ 2853480 w 3248517"/>
              <a:gd name="connsiteY55-37350" fmla="*/ 1185503 h 3496775"/>
              <a:gd name="connsiteX56-37351" fmla="*/ 2807530 w 3248517"/>
              <a:gd name="connsiteY56-37352" fmla="*/ 1066034 h 3496775"/>
              <a:gd name="connsiteX57-37353" fmla="*/ 2835100 w 3248517"/>
              <a:gd name="connsiteY57-37354" fmla="*/ 1020084 h 3496775"/>
              <a:gd name="connsiteX58-37355" fmla="*/ 2986734 w 3248517"/>
              <a:gd name="connsiteY58-37356" fmla="*/ 771955 h 3496775"/>
              <a:gd name="connsiteX59-37357" fmla="*/ 2876992 w 3248517"/>
              <a:gd name="connsiteY59-37358" fmla="*/ 819245 h 3496775"/>
              <a:gd name="connsiteX60-37359" fmla="*/ 2742744 w 3248517"/>
              <a:gd name="connsiteY60-37360" fmla="*/ 868450 h 3496775"/>
              <a:gd name="connsiteX61-37361" fmla="*/ 3074039 w 3248517"/>
              <a:gd name="connsiteY61-37362" fmla="*/ 501589 h 3496775"/>
              <a:gd name="connsiteX62-37363" fmla="*/ 3219323 w 3248517"/>
              <a:gd name="connsiteY62-37364" fmla="*/ 46231 h 3496775"/>
              <a:gd name="connsiteX63-37365" fmla="*/ 3119988 w 3248517"/>
              <a:gd name="connsiteY63-37366" fmla="*/ 328453 h 3496775"/>
              <a:gd name="connsiteX64-37367" fmla="*/ 3079371 w 3248517"/>
              <a:gd name="connsiteY64-37368" fmla="*/ 38232 h 3496775"/>
              <a:gd name="connsiteX65-37369" fmla="*/ 3059798 w 3248517"/>
              <a:gd name="connsiteY65-37370" fmla="*/ 388642 h 3496775"/>
              <a:gd name="connsiteX66-37371" fmla="*/ 2963023 w 3248517"/>
              <a:gd name="connsiteY66-37372" fmla="*/ 482754 h 3496775"/>
              <a:gd name="connsiteX67-37373" fmla="*/ 2822963 w 3248517"/>
              <a:gd name="connsiteY67-37374" fmla="*/ 60189 h 3496775"/>
              <a:gd name="connsiteX68-37375" fmla="*/ 2887119 w 3248517"/>
              <a:gd name="connsiteY68-37376" fmla="*/ 521161 h 3496775"/>
              <a:gd name="connsiteX69-37377" fmla="*/ 2715630 w 3248517"/>
              <a:gd name="connsiteY69-37378" fmla="*/ 730601 h 3496775"/>
              <a:gd name="connsiteX70-37379" fmla="*/ 2649828 w 3248517"/>
              <a:gd name="connsiteY70-37380" fmla="*/ 620884 h 3496775"/>
              <a:gd name="connsiteX71-37381" fmla="*/ 2633832 w 3248517"/>
              <a:gd name="connsiteY71-37382" fmla="*/ 446449 h 3496775"/>
              <a:gd name="connsiteX72-37383" fmla="*/ 2586971 w 3248517"/>
              <a:gd name="connsiteY72-37384" fmla="*/ 643296 h 3496775"/>
              <a:gd name="connsiteX73-37385" fmla="*/ 2650846 w 3248517"/>
              <a:gd name="connsiteY73-37386" fmla="*/ 771218 h 3496775"/>
              <a:gd name="connsiteX74-37387" fmla="*/ 2632922 w 3248517"/>
              <a:gd name="connsiteY74-37388" fmla="*/ 854946 h 3496775"/>
              <a:gd name="connsiteX75-37389" fmla="*/ 2481287 w 3248517"/>
              <a:gd name="connsiteY75-37390" fmla="*/ 854665 h 3496775"/>
              <a:gd name="connsiteX76-37391" fmla="*/ 2393982 w 3248517"/>
              <a:gd name="connsiteY76-37392" fmla="*/ 753575 h 3496775"/>
              <a:gd name="connsiteX77-37393" fmla="*/ 2447929 w 3248517"/>
              <a:gd name="connsiteY77-37394" fmla="*/ 605344 h 3496775"/>
              <a:gd name="connsiteX78-37395" fmla="*/ 2420079 w 3248517"/>
              <a:gd name="connsiteY78-37396" fmla="*/ 458586 h 3496775"/>
              <a:gd name="connsiteX79-37397" fmla="*/ 2330389 w 3248517"/>
              <a:gd name="connsiteY79-37398" fmla="*/ 702575 h 3496775"/>
              <a:gd name="connsiteX80-37399" fmla="*/ 2045501 w 3248517"/>
              <a:gd name="connsiteY80-37400" fmla="*/ 470160 h 3496775"/>
              <a:gd name="connsiteX81-37401" fmla="*/ 2079139 w 3248517"/>
              <a:gd name="connsiteY81-37402" fmla="*/ 379171 h 3496775"/>
              <a:gd name="connsiteX82-37403" fmla="*/ 2305379 w 3248517"/>
              <a:gd name="connsiteY82-37404" fmla="*/ 238764 h 3496775"/>
              <a:gd name="connsiteX83-37405" fmla="*/ 2167863 w 3248517"/>
              <a:gd name="connsiteY83-37406" fmla="*/ 296731 h 3496775"/>
              <a:gd name="connsiteX84-37407" fmla="*/ 2035574 w 3248517"/>
              <a:gd name="connsiteY84-37408" fmla="*/ 307863 h 3496775"/>
              <a:gd name="connsiteX85-37409" fmla="*/ 2047899 w 3248517"/>
              <a:gd name="connsiteY85-37410" fmla="*/ 174099 h 3496775"/>
              <a:gd name="connsiteX86-37411" fmla="*/ 2126456 w 3248517"/>
              <a:gd name="connsiteY86-37412" fmla="*/ 0 h 3496775"/>
              <a:gd name="connsiteX87-37413" fmla="*/ 1966650 w 3248517"/>
              <a:gd name="connsiteY87-37414" fmla="*/ 257318 h 3496775"/>
              <a:gd name="connsiteX88-37415" fmla="*/ 1936870 w 3248517"/>
              <a:gd name="connsiteY88-37416" fmla="*/ 32164 h 3496775"/>
              <a:gd name="connsiteX89-37417" fmla="*/ 1901275 w 3248517"/>
              <a:gd name="connsiteY89-37418" fmla="*/ 208756 h 3496775"/>
              <a:gd name="connsiteX90-37419" fmla="*/ 1931363 w 3248517"/>
              <a:gd name="connsiteY90-37420" fmla="*/ 367315 h 3496775"/>
              <a:gd name="connsiteX91-37421" fmla="*/ 1837294 w 3248517"/>
              <a:gd name="connsiteY91-37422" fmla="*/ 288733 h 3496775"/>
              <a:gd name="connsiteX92-37423" fmla="*/ 1776782 w 3248517"/>
              <a:gd name="connsiteY92-37424" fmla="*/ 138130 h 3496775"/>
              <a:gd name="connsiteX93-37425" fmla="*/ 1812524 w 3248517"/>
              <a:gd name="connsiteY93-37426" fmla="*/ 363351 h 3496775"/>
              <a:gd name="connsiteX94-37427" fmla="*/ 2358415 w 3248517"/>
              <a:gd name="connsiteY94-37428" fmla="*/ 907420 h 3496775"/>
              <a:gd name="connsiteX95-37429" fmla="*/ 2235543 w 3248517"/>
              <a:gd name="connsiteY95-37430" fmla="*/ 830779 h 3496775"/>
              <a:gd name="connsiteX96-37431" fmla="*/ 2065635 w 3248517"/>
              <a:gd name="connsiteY96-37432" fmla="*/ 746314 h 3496775"/>
              <a:gd name="connsiteX97-37433" fmla="*/ 2108531 w 3248517"/>
              <a:gd name="connsiteY97-37434" fmla="*/ 998194 h 3496775"/>
              <a:gd name="connsiteX98-37435" fmla="*/ 2259254 w 3248517"/>
              <a:gd name="connsiteY98-37436" fmla="*/ 1067227 h 3496775"/>
              <a:gd name="connsiteX99-37437" fmla="*/ 2285163 w 3248517"/>
              <a:gd name="connsiteY99-37438" fmla="*/ 1144483 h 3496775"/>
              <a:gd name="connsiteX100-37439" fmla="*/ 2187208 w 3248517"/>
              <a:gd name="connsiteY100-37440" fmla="*/ 1396872 h 3496775"/>
              <a:gd name="connsiteX101-37441" fmla="*/ 1962055 w 3248517"/>
              <a:gd name="connsiteY101-37442" fmla="*/ 1419847 h 3496775"/>
              <a:gd name="connsiteX102-37443" fmla="*/ 1658786 w 3248517"/>
              <a:gd name="connsiteY102-37444" fmla="*/ 1452012 h 3496775"/>
              <a:gd name="connsiteX103-37445" fmla="*/ 514638 w 3248517"/>
              <a:gd name="connsiteY103-37446" fmla="*/ 1433632 h 3496775"/>
              <a:gd name="connsiteX0-37447" fmla="*/ 514638 w 3248517"/>
              <a:gd name="connsiteY0-37448" fmla="*/ 1433632 h 3496775"/>
              <a:gd name="connsiteX1-37449" fmla="*/ 514638 w 3248517"/>
              <a:gd name="connsiteY1-37450" fmla="*/ 1433632 h 3496775"/>
              <a:gd name="connsiteX2-37451" fmla="*/ 202179 w 3248517"/>
              <a:gd name="connsiteY2-37452" fmla="*/ 1603646 h 3496775"/>
              <a:gd name="connsiteX3-37453" fmla="*/ 18380 w 3248517"/>
              <a:gd name="connsiteY3-37454" fmla="*/ 1787445 h 3496775"/>
              <a:gd name="connsiteX4-37455" fmla="*/ 0 w 3248517"/>
              <a:gd name="connsiteY4-37456" fmla="*/ 2063143 h 3496775"/>
              <a:gd name="connsiteX5-37457" fmla="*/ 151635 w 3248517"/>
              <a:gd name="connsiteY5-37458" fmla="*/ 1952864 h 3496775"/>
              <a:gd name="connsiteX6-37459" fmla="*/ 188394 w 3248517"/>
              <a:gd name="connsiteY6-37460" fmla="*/ 2003409 h 3496775"/>
              <a:gd name="connsiteX7-37461" fmla="*/ 202179 w 3248517"/>
              <a:gd name="connsiteY7-37462" fmla="*/ 1856369 h 3496775"/>
              <a:gd name="connsiteX8-37463" fmla="*/ 280294 w 3248517"/>
              <a:gd name="connsiteY8-37464" fmla="*/ 2269917 h 3496775"/>
              <a:gd name="connsiteX9-37465" fmla="*/ 36760 w 3248517"/>
              <a:gd name="connsiteY9-37466" fmla="*/ 2550211 h 3496775"/>
              <a:gd name="connsiteX10-37467" fmla="*/ 45950 w 3248517"/>
              <a:gd name="connsiteY10-37468" fmla="*/ 3363521 h 3496775"/>
              <a:gd name="connsiteX11-37469" fmla="*/ 105685 w 3248517"/>
              <a:gd name="connsiteY11-37470" fmla="*/ 3326761 h 3496775"/>
              <a:gd name="connsiteX12-37471" fmla="*/ 133255 w 3248517"/>
              <a:gd name="connsiteY12-37472" fmla="*/ 3469206 h 3496775"/>
              <a:gd name="connsiteX13-37473" fmla="*/ 298674 w 3248517"/>
              <a:gd name="connsiteY13-37474" fmla="*/ 3464611 h 3496775"/>
              <a:gd name="connsiteX14-37475" fmla="*/ 353813 w 3248517"/>
              <a:gd name="connsiteY14-37476" fmla="*/ 3427851 h 3496775"/>
              <a:gd name="connsiteX15-37477" fmla="*/ 174609 w 3248517"/>
              <a:gd name="connsiteY15-37478" fmla="*/ 3276217 h 3496775"/>
              <a:gd name="connsiteX16-37479" fmla="*/ 170014 w 3248517"/>
              <a:gd name="connsiteY16-37480" fmla="*/ 2720225 h 3496775"/>
              <a:gd name="connsiteX17-37481" fmla="*/ 390573 w 3248517"/>
              <a:gd name="connsiteY17-37482" fmla="*/ 2605350 h 3496775"/>
              <a:gd name="connsiteX18-37483" fmla="*/ 298674 w 3248517"/>
              <a:gd name="connsiteY18-37484" fmla="*/ 2734010 h 3496775"/>
              <a:gd name="connsiteX19-37485" fmla="*/ 680057 w 3248517"/>
              <a:gd name="connsiteY19-37486" fmla="*/ 3294597 h 3496775"/>
              <a:gd name="connsiteX20-37487" fmla="*/ 721411 w 3248517"/>
              <a:gd name="connsiteY20-37488" fmla="*/ 3262432 h 3496775"/>
              <a:gd name="connsiteX21-37489" fmla="*/ 735196 w 3248517"/>
              <a:gd name="connsiteY21-37490" fmla="*/ 3363521 h 3496775"/>
              <a:gd name="connsiteX22-37491" fmla="*/ 928185 w 3248517"/>
              <a:gd name="connsiteY22-37492" fmla="*/ 3363521 h 3496775"/>
              <a:gd name="connsiteX23-37493" fmla="*/ 974135 w 3248517"/>
              <a:gd name="connsiteY23-37494" fmla="*/ 3331356 h 3496775"/>
              <a:gd name="connsiteX24-37495" fmla="*/ 758171 w 3248517"/>
              <a:gd name="connsiteY24-37496" fmla="*/ 3193507 h 3496775"/>
              <a:gd name="connsiteX25-37497" fmla="*/ 510043 w 3248517"/>
              <a:gd name="connsiteY25-37498" fmla="*/ 2821314 h 3496775"/>
              <a:gd name="connsiteX26-37499" fmla="*/ 519233 w 3248517"/>
              <a:gd name="connsiteY26-37500" fmla="*/ 2738605 h 3496775"/>
              <a:gd name="connsiteX27-37501" fmla="*/ 914400 w 3248517"/>
              <a:gd name="connsiteY27-37502" fmla="*/ 2334247 h 3496775"/>
              <a:gd name="connsiteX28-37503" fmla="*/ 1709331 w 3248517"/>
              <a:gd name="connsiteY28-37504" fmla="*/ 2380197 h 3496775"/>
              <a:gd name="connsiteX29-37505" fmla="*/ 1585267 w 3248517"/>
              <a:gd name="connsiteY29-37506" fmla="*/ 3248647 h 3496775"/>
              <a:gd name="connsiteX30-37507" fmla="*/ 1622026 w 3248517"/>
              <a:gd name="connsiteY30-37508" fmla="*/ 3239457 h 3496775"/>
              <a:gd name="connsiteX31-37509" fmla="*/ 1617432 w 3248517"/>
              <a:gd name="connsiteY31-37510" fmla="*/ 3386496 h 3496775"/>
              <a:gd name="connsiteX32-37511" fmla="*/ 1824205 w 3248517"/>
              <a:gd name="connsiteY32-37512" fmla="*/ 3450826 h 3496775"/>
              <a:gd name="connsiteX33-37513" fmla="*/ 1856370 w 3248517"/>
              <a:gd name="connsiteY33-37514" fmla="*/ 3391091 h 3496775"/>
              <a:gd name="connsiteX34-37515" fmla="*/ 1718521 w 3248517"/>
              <a:gd name="connsiteY34-37516" fmla="*/ 3303786 h 3496775"/>
              <a:gd name="connsiteX35-37517" fmla="*/ 1746091 w 3248517"/>
              <a:gd name="connsiteY35-37518" fmla="*/ 2908619 h 3496775"/>
              <a:gd name="connsiteX36-37519" fmla="*/ 1870155 w 3248517"/>
              <a:gd name="connsiteY36-37520" fmla="*/ 2623730 h 3496775"/>
              <a:gd name="connsiteX37-37521" fmla="*/ 1975840 w 3248517"/>
              <a:gd name="connsiteY37-37522" fmla="*/ 2844289 h 3496775"/>
              <a:gd name="connsiteX38-37523" fmla="*/ 2058549 w 3248517"/>
              <a:gd name="connsiteY38-37524" fmla="*/ 3060253 h 3496775"/>
              <a:gd name="connsiteX39-37525" fmla="*/ 2104499 w 3248517"/>
              <a:gd name="connsiteY39-37526" fmla="*/ 3358926 h 3496775"/>
              <a:gd name="connsiteX40-37527" fmla="*/ 2141259 w 3248517"/>
              <a:gd name="connsiteY40-37528" fmla="*/ 3326761 h 3496775"/>
              <a:gd name="connsiteX41-37529" fmla="*/ 2168828 w 3248517"/>
              <a:gd name="connsiteY41-37530" fmla="*/ 3496775 h 3496775"/>
              <a:gd name="connsiteX42-37531" fmla="*/ 2325058 w 3248517"/>
              <a:gd name="connsiteY42-37532" fmla="*/ 3496775 h 3496775"/>
              <a:gd name="connsiteX43-37533" fmla="*/ 2380197 w 3248517"/>
              <a:gd name="connsiteY43-37534" fmla="*/ 3455421 h 3496775"/>
              <a:gd name="connsiteX44-37535" fmla="*/ 2219373 w 3248517"/>
              <a:gd name="connsiteY44-37536" fmla="*/ 3358926 h 3496775"/>
              <a:gd name="connsiteX45-37537" fmla="*/ 2145854 w 3248517"/>
              <a:gd name="connsiteY45-37538" fmla="*/ 3087823 h 3496775"/>
              <a:gd name="connsiteX46-37539" fmla="*/ 2072334 w 3248517"/>
              <a:gd name="connsiteY46-37540" fmla="*/ 2609945 h 3496775"/>
              <a:gd name="connsiteX47-37541" fmla="*/ 2072334 w 3248517"/>
              <a:gd name="connsiteY47-37542" fmla="*/ 2357222 h 3496775"/>
              <a:gd name="connsiteX48-37543" fmla="*/ 2348033 w 3248517"/>
              <a:gd name="connsiteY48-37544" fmla="*/ 2173423 h 3496775"/>
              <a:gd name="connsiteX49-37545" fmla="*/ 2609946 w 3248517"/>
              <a:gd name="connsiteY49-37546" fmla="*/ 1787445 h 3496775"/>
              <a:gd name="connsiteX50-37547" fmla="*/ 2651301 w 3248517"/>
              <a:gd name="connsiteY50-37548" fmla="*/ 1438227 h 3496775"/>
              <a:gd name="connsiteX51-37549" fmla="*/ 2798340 w 3248517"/>
              <a:gd name="connsiteY51-37550" fmla="*/ 1387682 h 3496775"/>
              <a:gd name="connsiteX52-37551" fmla="*/ 2779960 w 3248517"/>
              <a:gd name="connsiteY52-37552" fmla="*/ 1291187 h 3496775"/>
              <a:gd name="connsiteX53-37553" fmla="*/ 2770770 w 3248517"/>
              <a:gd name="connsiteY53-37554" fmla="*/ 1231453 h 3496775"/>
              <a:gd name="connsiteX54-37555" fmla="*/ 2775365 w 3248517"/>
              <a:gd name="connsiteY54-37556" fmla="*/ 1102793 h 3496775"/>
              <a:gd name="connsiteX55-37557" fmla="*/ 2853480 w 3248517"/>
              <a:gd name="connsiteY55-37558" fmla="*/ 1185503 h 3496775"/>
              <a:gd name="connsiteX56-37559" fmla="*/ 2807530 w 3248517"/>
              <a:gd name="connsiteY56-37560" fmla="*/ 1066034 h 3496775"/>
              <a:gd name="connsiteX57-37561" fmla="*/ 2835100 w 3248517"/>
              <a:gd name="connsiteY57-37562" fmla="*/ 1020084 h 3496775"/>
              <a:gd name="connsiteX58-37563" fmla="*/ 2986734 w 3248517"/>
              <a:gd name="connsiteY58-37564" fmla="*/ 771955 h 3496775"/>
              <a:gd name="connsiteX59-37565" fmla="*/ 2876992 w 3248517"/>
              <a:gd name="connsiteY59-37566" fmla="*/ 819245 h 3496775"/>
              <a:gd name="connsiteX60-37567" fmla="*/ 2742744 w 3248517"/>
              <a:gd name="connsiteY60-37568" fmla="*/ 868450 h 3496775"/>
              <a:gd name="connsiteX61-37569" fmla="*/ 3074039 w 3248517"/>
              <a:gd name="connsiteY61-37570" fmla="*/ 501589 h 3496775"/>
              <a:gd name="connsiteX62-37571" fmla="*/ 3219323 w 3248517"/>
              <a:gd name="connsiteY62-37572" fmla="*/ 46231 h 3496775"/>
              <a:gd name="connsiteX63-37573" fmla="*/ 3119988 w 3248517"/>
              <a:gd name="connsiteY63-37574" fmla="*/ 328453 h 3496775"/>
              <a:gd name="connsiteX64-37575" fmla="*/ 3079371 w 3248517"/>
              <a:gd name="connsiteY64-37576" fmla="*/ 38232 h 3496775"/>
              <a:gd name="connsiteX65-37577" fmla="*/ 3059798 w 3248517"/>
              <a:gd name="connsiteY65-37578" fmla="*/ 388642 h 3496775"/>
              <a:gd name="connsiteX66-37579" fmla="*/ 2963023 w 3248517"/>
              <a:gd name="connsiteY66-37580" fmla="*/ 482754 h 3496775"/>
              <a:gd name="connsiteX67-37581" fmla="*/ 2822963 w 3248517"/>
              <a:gd name="connsiteY67-37582" fmla="*/ 60189 h 3496775"/>
              <a:gd name="connsiteX68-37583" fmla="*/ 2887119 w 3248517"/>
              <a:gd name="connsiteY68-37584" fmla="*/ 521161 h 3496775"/>
              <a:gd name="connsiteX69-37585" fmla="*/ 2715630 w 3248517"/>
              <a:gd name="connsiteY69-37586" fmla="*/ 730601 h 3496775"/>
              <a:gd name="connsiteX70-37587" fmla="*/ 2649828 w 3248517"/>
              <a:gd name="connsiteY70-37588" fmla="*/ 620884 h 3496775"/>
              <a:gd name="connsiteX71-37589" fmla="*/ 2633832 w 3248517"/>
              <a:gd name="connsiteY71-37590" fmla="*/ 446449 h 3496775"/>
              <a:gd name="connsiteX72-37591" fmla="*/ 2586971 w 3248517"/>
              <a:gd name="connsiteY72-37592" fmla="*/ 643296 h 3496775"/>
              <a:gd name="connsiteX73-37593" fmla="*/ 2650846 w 3248517"/>
              <a:gd name="connsiteY73-37594" fmla="*/ 771218 h 3496775"/>
              <a:gd name="connsiteX74-37595" fmla="*/ 2632922 w 3248517"/>
              <a:gd name="connsiteY74-37596" fmla="*/ 854946 h 3496775"/>
              <a:gd name="connsiteX75-37597" fmla="*/ 2481287 w 3248517"/>
              <a:gd name="connsiteY75-37598" fmla="*/ 854665 h 3496775"/>
              <a:gd name="connsiteX76-37599" fmla="*/ 2393982 w 3248517"/>
              <a:gd name="connsiteY76-37600" fmla="*/ 753575 h 3496775"/>
              <a:gd name="connsiteX77-37601" fmla="*/ 2447929 w 3248517"/>
              <a:gd name="connsiteY77-37602" fmla="*/ 605344 h 3496775"/>
              <a:gd name="connsiteX78-37603" fmla="*/ 2420079 w 3248517"/>
              <a:gd name="connsiteY78-37604" fmla="*/ 458586 h 3496775"/>
              <a:gd name="connsiteX79-37605" fmla="*/ 2330389 w 3248517"/>
              <a:gd name="connsiteY79-37606" fmla="*/ 702575 h 3496775"/>
              <a:gd name="connsiteX80-37607" fmla="*/ 2045501 w 3248517"/>
              <a:gd name="connsiteY80-37608" fmla="*/ 470160 h 3496775"/>
              <a:gd name="connsiteX81-37609" fmla="*/ 2079139 w 3248517"/>
              <a:gd name="connsiteY81-37610" fmla="*/ 379171 h 3496775"/>
              <a:gd name="connsiteX82-37611" fmla="*/ 2305379 w 3248517"/>
              <a:gd name="connsiteY82-37612" fmla="*/ 238764 h 3496775"/>
              <a:gd name="connsiteX83-37613" fmla="*/ 2167863 w 3248517"/>
              <a:gd name="connsiteY83-37614" fmla="*/ 296731 h 3496775"/>
              <a:gd name="connsiteX84-37615" fmla="*/ 2035574 w 3248517"/>
              <a:gd name="connsiteY84-37616" fmla="*/ 307863 h 3496775"/>
              <a:gd name="connsiteX85-37617" fmla="*/ 2047899 w 3248517"/>
              <a:gd name="connsiteY85-37618" fmla="*/ 174099 h 3496775"/>
              <a:gd name="connsiteX86-37619" fmla="*/ 2126456 w 3248517"/>
              <a:gd name="connsiteY86-37620" fmla="*/ 0 h 3496775"/>
              <a:gd name="connsiteX87-37621" fmla="*/ 1966650 w 3248517"/>
              <a:gd name="connsiteY87-37622" fmla="*/ 257318 h 3496775"/>
              <a:gd name="connsiteX88-37623" fmla="*/ 1936870 w 3248517"/>
              <a:gd name="connsiteY88-37624" fmla="*/ 32164 h 3496775"/>
              <a:gd name="connsiteX89-37625" fmla="*/ 1901275 w 3248517"/>
              <a:gd name="connsiteY89-37626" fmla="*/ 208756 h 3496775"/>
              <a:gd name="connsiteX90-37627" fmla="*/ 1931363 w 3248517"/>
              <a:gd name="connsiteY90-37628" fmla="*/ 367315 h 3496775"/>
              <a:gd name="connsiteX91-37629" fmla="*/ 1837294 w 3248517"/>
              <a:gd name="connsiteY91-37630" fmla="*/ 288733 h 3496775"/>
              <a:gd name="connsiteX92-37631" fmla="*/ 1776782 w 3248517"/>
              <a:gd name="connsiteY92-37632" fmla="*/ 138130 h 3496775"/>
              <a:gd name="connsiteX93-37633" fmla="*/ 1812524 w 3248517"/>
              <a:gd name="connsiteY93-37634" fmla="*/ 363351 h 3496775"/>
              <a:gd name="connsiteX94-37635" fmla="*/ 2358415 w 3248517"/>
              <a:gd name="connsiteY94-37636" fmla="*/ 907420 h 3496775"/>
              <a:gd name="connsiteX95-37637" fmla="*/ 2235543 w 3248517"/>
              <a:gd name="connsiteY95-37638" fmla="*/ 830779 h 3496775"/>
              <a:gd name="connsiteX96-37639" fmla="*/ 2065635 w 3248517"/>
              <a:gd name="connsiteY96-37640" fmla="*/ 746314 h 3496775"/>
              <a:gd name="connsiteX97-37641" fmla="*/ 2108531 w 3248517"/>
              <a:gd name="connsiteY97-37642" fmla="*/ 998194 h 3496775"/>
              <a:gd name="connsiteX98-37643" fmla="*/ 2259254 w 3248517"/>
              <a:gd name="connsiteY98-37644" fmla="*/ 1067227 h 3496775"/>
              <a:gd name="connsiteX99-37645" fmla="*/ 2285163 w 3248517"/>
              <a:gd name="connsiteY99-37646" fmla="*/ 1144483 h 3496775"/>
              <a:gd name="connsiteX100-37647" fmla="*/ 2187208 w 3248517"/>
              <a:gd name="connsiteY100-37648" fmla="*/ 1396872 h 3496775"/>
              <a:gd name="connsiteX101-37649" fmla="*/ 1962055 w 3248517"/>
              <a:gd name="connsiteY101-37650" fmla="*/ 1419847 h 3496775"/>
              <a:gd name="connsiteX102-37651" fmla="*/ 1658786 w 3248517"/>
              <a:gd name="connsiteY102-37652" fmla="*/ 1452012 h 3496775"/>
              <a:gd name="connsiteX103-37653" fmla="*/ 514638 w 3248517"/>
              <a:gd name="connsiteY103-37654" fmla="*/ 1433632 h 3496775"/>
              <a:gd name="connsiteX0-37655" fmla="*/ 514638 w 3248517"/>
              <a:gd name="connsiteY0-37656" fmla="*/ 1433632 h 3496775"/>
              <a:gd name="connsiteX1-37657" fmla="*/ 514638 w 3248517"/>
              <a:gd name="connsiteY1-37658" fmla="*/ 1433632 h 3496775"/>
              <a:gd name="connsiteX2-37659" fmla="*/ 202179 w 3248517"/>
              <a:gd name="connsiteY2-37660" fmla="*/ 1603646 h 3496775"/>
              <a:gd name="connsiteX3-37661" fmla="*/ 18380 w 3248517"/>
              <a:gd name="connsiteY3-37662" fmla="*/ 1787445 h 3496775"/>
              <a:gd name="connsiteX4-37663" fmla="*/ 0 w 3248517"/>
              <a:gd name="connsiteY4-37664" fmla="*/ 2063143 h 3496775"/>
              <a:gd name="connsiteX5-37665" fmla="*/ 151635 w 3248517"/>
              <a:gd name="connsiteY5-37666" fmla="*/ 1952864 h 3496775"/>
              <a:gd name="connsiteX6-37667" fmla="*/ 188394 w 3248517"/>
              <a:gd name="connsiteY6-37668" fmla="*/ 2003409 h 3496775"/>
              <a:gd name="connsiteX7-37669" fmla="*/ 202179 w 3248517"/>
              <a:gd name="connsiteY7-37670" fmla="*/ 1856369 h 3496775"/>
              <a:gd name="connsiteX8-37671" fmla="*/ 280294 w 3248517"/>
              <a:gd name="connsiteY8-37672" fmla="*/ 2269917 h 3496775"/>
              <a:gd name="connsiteX9-37673" fmla="*/ 36760 w 3248517"/>
              <a:gd name="connsiteY9-37674" fmla="*/ 2550211 h 3496775"/>
              <a:gd name="connsiteX10-37675" fmla="*/ 45950 w 3248517"/>
              <a:gd name="connsiteY10-37676" fmla="*/ 3363521 h 3496775"/>
              <a:gd name="connsiteX11-37677" fmla="*/ 105685 w 3248517"/>
              <a:gd name="connsiteY11-37678" fmla="*/ 3326761 h 3496775"/>
              <a:gd name="connsiteX12-37679" fmla="*/ 133255 w 3248517"/>
              <a:gd name="connsiteY12-37680" fmla="*/ 3469206 h 3496775"/>
              <a:gd name="connsiteX13-37681" fmla="*/ 298674 w 3248517"/>
              <a:gd name="connsiteY13-37682" fmla="*/ 3464611 h 3496775"/>
              <a:gd name="connsiteX14-37683" fmla="*/ 353813 w 3248517"/>
              <a:gd name="connsiteY14-37684" fmla="*/ 3427851 h 3496775"/>
              <a:gd name="connsiteX15-37685" fmla="*/ 174609 w 3248517"/>
              <a:gd name="connsiteY15-37686" fmla="*/ 3276217 h 3496775"/>
              <a:gd name="connsiteX16-37687" fmla="*/ 170014 w 3248517"/>
              <a:gd name="connsiteY16-37688" fmla="*/ 2720225 h 3496775"/>
              <a:gd name="connsiteX17-37689" fmla="*/ 390573 w 3248517"/>
              <a:gd name="connsiteY17-37690" fmla="*/ 2605350 h 3496775"/>
              <a:gd name="connsiteX18-37691" fmla="*/ 298674 w 3248517"/>
              <a:gd name="connsiteY18-37692" fmla="*/ 2734010 h 3496775"/>
              <a:gd name="connsiteX19-37693" fmla="*/ 680057 w 3248517"/>
              <a:gd name="connsiteY19-37694" fmla="*/ 3294597 h 3496775"/>
              <a:gd name="connsiteX20-37695" fmla="*/ 721411 w 3248517"/>
              <a:gd name="connsiteY20-37696" fmla="*/ 3262432 h 3496775"/>
              <a:gd name="connsiteX21-37697" fmla="*/ 735196 w 3248517"/>
              <a:gd name="connsiteY21-37698" fmla="*/ 3363521 h 3496775"/>
              <a:gd name="connsiteX22-37699" fmla="*/ 928185 w 3248517"/>
              <a:gd name="connsiteY22-37700" fmla="*/ 3363521 h 3496775"/>
              <a:gd name="connsiteX23-37701" fmla="*/ 974135 w 3248517"/>
              <a:gd name="connsiteY23-37702" fmla="*/ 3331356 h 3496775"/>
              <a:gd name="connsiteX24-37703" fmla="*/ 758171 w 3248517"/>
              <a:gd name="connsiteY24-37704" fmla="*/ 3193507 h 3496775"/>
              <a:gd name="connsiteX25-37705" fmla="*/ 510043 w 3248517"/>
              <a:gd name="connsiteY25-37706" fmla="*/ 2821314 h 3496775"/>
              <a:gd name="connsiteX26-37707" fmla="*/ 519233 w 3248517"/>
              <a:gd name="connsiteY26-37708" fmla="*/ 2738605 h 3496775"/>
              <a:gd name="connsiteX27-37709" fmla="*/ 914400 w 3248517"/>
              <a:gd name="connsiteY27-37710" fmla="*/ 2334247 h 3496775"/>
              <a:gd name="connsiteX28-37711" fmla="*/ 1709331 w 3248517"/>
              <a:gd name="connsiteY28-37712" fmla="*/ 2380197 h 3496775"/>
              <a:gd name="connsiteX29-37713" fmla="*/ 1585267 w 3248517"/>
              <a:gd name="connsiteY29-37714" fmla="*/ 3248647 h 3496775"/>
              <a:gd name="connsiteX30-37715" fmla="*/ 1622026 w 3248517"/>
              <a:gd name="connsiteY30-37716" fmla="*/ 3239457 h 3496775"/>
              <a:gd name="connsiteX31-37717" fmla="*/ 1617432 w 3248517"/>
              <a:gd name="connsiteY31-37718" fmla="*/ 3386496 h 3496775"/>
              <a:gd name="connsiteX32-37719" fmla="*/ 1824205 w 3248517"/>
              <a:gd name="connsiteY32-37720" fmla="*/ 3450826 h 3496775"/>
              <a:gd name="connsiteX33-37721" fmla="*/ 1856370 w 3248517"/>
              <a:gd name="connsiteY33-37722" fmla="*/ 3391091 h 3496775"/>
              <a:gd name="connsiteX34-37723" fmla="*/ 1718521 w 3248517"/>
              <a:gd name="connsiteY34-37724" fmla="*/ 3303786 h 3496775"/>
              <a:gd name="connsiteX35-37725" fmla="*/ 1746091 w 3248517"/>
              <a:gd name="connsiteY35-37726" fmla="*/ 2908619 h 3496775"/>
              <a:gd name="connsiteX36-37727" fmla="*/ 1870155 w 3248517"/>
              <a:gd name="connsiteY36-37728" fmla="*/ 2623730 h 3496775"/>
              <a:gd name="connsiteX37-37729" fmla="*/ 1975840 w 3248517"/>
              <a:gd name="connsiteY37-37730" fmla="*/ 2844289 h 3496775"/>
              <a:gd name="connsiteX38-37731" fmla="*/ 2058549 w 3248517"/>
              <a:gd name="connsiteY38-37732" fmla="*/ 3060253 h 3496775"/>
              <a:gd name="connsiteX39-37733" fmla="*/ 2104499 w 3248517"/>
              <a:gd name="connsiteY39-37734" fmla="*/ 3358926 h 3496775"/>
              <a:gd name="connsiteX40-37735" fmla="*/ 2141259 w 3248517"/>
              <a:gd name="connsiteY40-37736" fmla="*/ 3326761 h 3496775"/>
              <a:gd name="connsiteX41-37737" fmla="*/ 2168828 w 3248517"/>
              <a:gd name="connsiteY41-37738" fmla="*/ 3496775 h 3496775"/>
              <a:gd name="connsiteX42-37739" fmla="*/ 2325058 w 3248517"/>
              <a:gd name="connsiteY42-37740" fmla="*/ 3496775 h 3496775"/>
              <a:gd name="connsiteX43-37741" fmla="*/ 2380197 w 3248517"/>
              <a:gd name="connsiteY43-37742" fmla="*/ 3455421 h 3496775"/>
              <a:gd name="connsiteX44-37743" fmla="*/ 2219373 w 3248517"/>
              <a:gd name="connsiteY44-37744" fmla="*/ 3358926 h 3496775"/>
              <a:gd name="connsiteX45-37745" fmla="*/ 2145854 w 3248517"/>
              <a:gd name="connsiteY45-37746" fmla="*/ 3087823 h 3496775"/>
              <a:gd name="connsiteX46-37747" fmla="*/ 2072334 w 3248517"/>
              <a:gd name="connsiteY46-37748" fmla="*/ 2609945 h 3496775"/>
              <a:gd name="connsiteX47-37749" fmla="*/ 2072334 w 3248517"/>
              <a:gd name="connsiteY47-37750" fmla="*/ 2357222 h 3496775"/>
              <a:gd name="connsiteX48-37751" fmla="*/ 2348033 w 3248517"/>
              <a:gd name="connsiteY48-37752" fmla="*/ 2173423 h 3496775"/>
              <a:gd name="connsiteX49-37753" fmla="*/ 2609946 w 3248517"/>
              <a:gd name="connsiteY49-37754" fmla="*/ 1787445 h 3496775"/>
              <a:gd name="connsiteX50-37755" fmla="*/ 2651301 w 3248517"/>
              <a:gd name="connsiteY50-37756" fmla="*/ 1438227 h 3496775"/>
              <a:gd name="connsiteX51-37757" fmla="*/ 2798340 w 3248517"/>
              <a:gd name="connsiteY51-37758" fmla="*/ 1387682 h 3496775"/>
              <a:gd name="connsiteX52-37759" fmla="*/ 2779960 w 3248517"/>
              <a:gd name="connsiteY52-37760" fmla="*/ 1291187 h 3496775"/>
              <a:gd name="connsiteX53-37761" fmla="*/ 2770770 w 3248517"/>
              <a:gd name="connsiteY53-37762" fmla="*/ 1231453 h 3496775"/>
              <a:gd name="connsiteX54-37763" fmla="*/ 2775365 w 3248517"/>
              <a:gd name="connsiteY54-37764" fmla="*/ 1102793 h 3496775"/>
              <a:gd name="connsiteX55-37765" fmla="*/ 2853480 w 3248517"/>
              <a:gd name="connsiteY55-37766" fmla="*/ 1185503 h 3496775"/>
              <a:gd name="connsiteX56-37767" fmla="*/ 2807530 w 3248517"/>
              <a:gd name="connsiteY56-37768" fmla="*/ 1066034 h 3496775"/>
              <a:gd name="connsiteX57-37769" fmla="*/ 2835100 w 3248517"/>
              <a:gd name="connsiteY57-37770" fmla="*/ 1020084 h 3496775"/>
              <a:gd name="connsiteX58-37771" fmla="*/ 2986734 w 3248517"/>
              <a:gd name="connsiteY58-37772" fmla="*/ 771955 h 3496775"/>
              <a:gd name="connsiteX59-37773" fmla="*/ 2876992 w 3248517"/>
              <a:gd name="connsiteY59-37774" fmla="*/ 819245 h 3496775"/>
              <a:gd name="connsiteX60-37775" fmla="*/ 2742744 w 3248517"/>
              <a:gd name="connsiteY60-37776" fmla="*/ 868450 h 3496775"/>
              <a:gd name="connsiteX61-37777" fmla="*/ 3074039 w 3248517"/>
              <a:gd name="connsiteY61-37778" fmla="*/ 501589 h 3496775"/>
              <a:gd name="connsiteX62-37779" fmla="*/ 3219323 w 3248517"/>
              <a:gd name="connsiteY62-37780" fmla="*/ 46231 h 3496775"/>
              <a:gd name="connsiteX63-37781" fmla="*/ 3119988 w 3248517"/>
              <a:gd name="connsiteY63-37782" fmla="*/ 328453 h 3496775"/>
              <a:gd name="connsiteX64-37783" fmla="*/ 3079371 w 3248517"/>
              <a:gd name="connsiteY64-37784" fmla="*/ 38232 h 3496775"/>
              <a:gd name="connsiteX65-37785" fmla="*/ 3059798 w 3248517"/>
              <a:gd name="connsiteY65-37786" fmla="*/ 388642 h 3496775"/>
              <a:gd name="connsiteX66-37787" fmla="*/ 2963023 w 3248517"/>
              <a:gd name="connsiteY66-37788" fmla="*/ 482754 h 3496775"/>
              <a:gd name="connsiteX67-37789" fmla="*/ 2822963 w 3248517"/>
              <a:gd name="connsiteY67-37790" fmla="*/ 60189 h 3496775"/>
              <a:gd name="connsiteX68-37791" fmla="*/ 2887119 w 3248517"/>
              <a:gd name="connsiteY68-37792" fmla="*/ 521161 h 3496775"/>
              <a:gd name="connsiteX69-37793" fmla="*/ 2715630 w 3248517"/>
              <a:gd name="connsiteY69-37794" fmla="*/ 730601 h 3496775"/>
              <a:gd name="connsiteX70-37795" fmla="*/ 2649828 w 3248517"/>
              <a:gd name="connsiteY70-37796" fmla="*/ 620884 h 3496775"/>
              <a:gd name="connsiteX71-37797" fmla="*/ 2633832 w 3248517"/>
              <a:gd name="connsiteY71-37798" fmla="*/ 446449 h 3496775"/>
              <a:gd name="connsiteX72-37799" fmla="*/ 2586971 w 3248517"/>
              <a:gd name="connsiteY72-37800" fmla="*/ 643296 h 3496775"/>
              <a:gd name="connsiteX73-37801" fmla="*/ 2650846 w 3248517"/>
              <a:gd name="connsiteY73-37802" fmla="*/ 771218 h 3496775"/>
              <a:gd name="connsiteX74-37803" fmla="*/ 2632922 w 3248517"/>
              <a:gd name="connsiteY74-37804" fmla="*/ 854946 h 3496775"/>
              <a:gd name="connsiteX75-37805" fmla="*/ 2481287 w 3248517"/>
              <a:gd name="connsiteY75-37806" fmla="*/ 854665 h 3496775"/>
              <a:gd name="connsiteX76-37807" fmla="*/ 2393982 w 3248517"/>
              <a:gd name="connsiteY76-37808" fmla="*/ 753575 h 3496775"/>
              <a:gd name="connsiteX77-37809" fmla="*/ 2447929 w 3248517"/>
              <a:gd name="connsiteY77-37810" fmla="*/ 605344 h 3496775"/>
              <a:gd name="connsiteX78-37811" fmla="*/ 2420079 w 3248517"/>
              <a:gd name="connsiteY78-37812" fmla="*/ 458586 h 3496775"/>
              <a:gd name="connsiteX79-37813" fmla="*/ 2330389 w 3248517"/>
              <a:gd name="connsiteY79-37814" fmla="*/ 702575 h 3496775"/>
              <a:gd name="connsiteX80-37815" fmla="*/ 2045501 w 3248517"/>
              <a:gd name="connsiteY80-37816" fmla="*/ 470160 h 3496775"/>
              <a:gd name="connsiteX81-37817" fmla="*/ 2079139 w 3248517"/>
              <a:gd name="connsiteY81-37818" fmla="*/ 379171 h 3496775"/>
              <a:gd name="connsiteX82-37819" fmla="*/ 2305379 w 3248517"/>
              <a:gd name="connsiteY82-37820" fmla="*/ 238764 h 3496775"/>
              <a:gd name="connsiteX83-37821" fmla="*/ 2167863 w 3248517"/>
              <a:gd name="connsiteY83-37822" fmla="*/ 296731 h 3496775"/>
              <a:gd name="connsiteX84-37823" fmla="*/ 2035574 w 3248517"/>
              <a:gd name="connsiteY84-37824" fmla="*/ 307863 h 3496775"/>
              <a:gd name="connsiteX85-37825" fmla="*/ 2047899 w 3248517"/>
              <a:gd name="connsiteY85-37826" fmla="*/ 174099 h 3496775"/>
              <a:gd name="connsiteX86-37827" fmla="*/ 2126456 w 3248517"/>
              <a:gd name="connsiteY86-37828" fmla="*/ 0 h 3496775"/>
              <a:gd name="connsiteX87-37829" fmla="*/ 1966650 w 3248517"/>
              <a:gd name="connsiteY87-37830" fmla="*/ 257318 h 3496775"/>
              <a:gd name="connsiteX88-37831" fmla="*/ 1936870 w 3248517"/>
              <a:gd name="connsiteY88-37832" fmla="*/ 32164 h 3496775"/>
              <a:gd name="connsiteX89-37833" fmla="*/ 1901275 w 3248517"/>
              <a:gd name="connsiteY89-37834" fmla="*/ 208756 h 3496775"/>
              <a:gd name="connsiteX90-37835" fmla="*/ 1931363 w 3248517"/>
              <a:gd name="connsiteY90-37836" fmla="*/ 367315 h 3496775"/>
              <a:gd name="connsiteX91-37837" fmla="*/ 1837294 w 3248517"/>
              <a:gd name="connsiteY91-37838" fmla="*/ 288733 h 3496775"/>
              <a:gd name="connsiteX92-37839" fmla="*/ 1776782 w 3248517"/>
              <a:gd name="connsiteY92-37840" fmla="*/ 138130 h 3496775"/>
              <a:gd name="connsiteX93-37841" fmla="*/ 1812524 w 3248517"/>
              <a:gd name="connsiteY93-37842" fmla="*/ 363351 h 3496775"/>
              <a:gd name="connsiteX94-37843" fmla="*/ 2358415 w 3248517"/>
              <a:gd name="connsiteY94-37844" fmla="*/ 907420 h 3496775"/>
              <a:gd name="connsiteX95-37845" fmla="*/ 2235543 w 3248517"/>
              <a:gd name="connsiteY95-37846" fmla="*/ 830779 h 3496775"/>
              <a:gd name="connsiteX96-37847" fmla="*/ 2065635 w 3248517"/>
              <a:gd name="connsiteY96-37848" fmla="*/ 746314 h 3496775"/>
              <a:gd name="connsiteX97-37849" fmla="*/ 2108531 w 3248517"/>
              <a:gd name="connsiteY97-37850" fmla="*/ 998194 h 3496775"/>
              <a:gd name="connsiteX98-37851" fmla="*/ 2259254 w 3248517"/>
              <a:gd name="connsiteY98-37852" fmla="*/ 1067227 h 3496775"/>
              <a:gd name="connsiteX99-37853" fmla="*/ 2285163 w 3248517"/>
              <a:gd name="connsiteY99-37854" fmla="*/ 1144483 h 3496775"/>
              <a:gd name="connsiteX100-37855" fmla="*/ 2187208 w 3248517"/>
              <a:gd name="connsiteY100-37856" fmla="*/ 1396872 h 3496775"/>
              <a:gd name="connsiteX101-37857" fmla="*/ 1962055 w 3248517"/>
              <a:gd name="connsiteY101-37858" fmla="*/ 1419847 h 3496775"/>
              <a:gd name="connsiteX102-37859" fmla="*/ 1658786 w 3248517"/>
              <a:gd name="connsiteY102-37860" fmla="*/ 1452012 h 3496775"/>
              <a:gd name="connsiteX103-37861" fmla="*/ 514638 w 3248517"/>
              <a:gd name="connsiteY103-37862" fmla="*/ 1433632 h 3496775"/>
              <a:gd name="connsiteX0-37863" fmla="*/ 514638 w 3248517"/>
              <a:gd name="connsiteY0-37864" fmla="*/ 1433632 h 3496775"/>
              <a:gd name="connsiteX1-37865" fmla="*/ 514638 w 3248517"/>
              <a:gd name="connsiteY1-37866" fmla="*/ 1433632 h 3496775"/>
              <a:gd name="connsiteX2-37867" fmla="*/ 202179 w 3248517"/>
              <a:gd name="connsiteY2-37868" fmla="*/ 1603646 h 3496775"/>
              <a:gd name="connsiteX3-37869" fmla="*/ 18380 w 3248517"/>
              <a:gd name="connsiteY3-37870" fmla="*/ 1787445 h 3496775"/>
              <a:gd name="connsiteX4-37871" fmla="*/ 0 w 3248517"/>
              <a:gd name="connsiteY4-37872" fmla="*/ 2063143 h 3496775"/>
              <a:gd name="connsiteX5-37873" fmla="*/ 151635 w 3248517"/>
              <a:gd name="connsiteY5-37874" fmla="*/ 1952864 h 3496775"/>
              <a:gd name="connsiteX6-37875" fmla="*/ 188394 w 3248517"/>
              <a:gd name="connsiteY6-37876" fmla="*/ 2003409 h 3496775"/>
              <a:gd name="connsiteX7-37877" fmla="*/ 202179 w 3248517"/>
              <a:gd name="connsiteY7-37878" fmla="*/ 1856369 h 3496775"/>
              <a:gd name="connsiteX8-37879" fmla="*/ 280294 w 3248517"/>
              <a:gd name="connsiteY8-37880" fmla="*/ 2269917 h 3496775"/>
              <a:gd name="connsiteX9-37881" fmla="*/ 36760 w 3248517"/>
              <a:gd name="connsiteY9-37882" fmla="*/ 2550211 h 3496775"/>
              <a:gd name="connsiteX10-37883" fmla="*/ 45950 w 3248517"/>
              <a:gd name="connsiteY10-37884" fmla="*/ 3363521 h 3496775"/>
              <a:gd name="connsiteX11-37885" fmla="*/ 105685 w 3248517"/>
              <a:gd name="connsiteY11-37886" fmla="*/ 3326761 h 3496775"/>
              <a:gd name="connsiteX12-37887" fmla="*/ 133255 w 3248517"/>
              <a:gd name="connsiteY12-37888" fmla="*/ 3469206 h 3496775"/>
              <a:gd name="connsiteX13-37889" fmla="*/ 298674 w 3248517"/>
              <a:gd name="connsiteY13-37890" fmla="*/ 3464611 h 3496775"/>
              <a:gd name="connsiteX14-37891" fmla="*/ 353813 w 3248517"/>
              <a:gd name="connsiteY14-37892" fmla="*/ 3427851 h 3496775"/>
              <a:gd name="connsiteX15-37893" fmla="*/ 174609 w 3248517"/>
              <a:gd name="connsiteY15-37894" fmla="*/ 3276217 h 3496775"/>
              <a:gd name="connsiteX16-37895" fmla="*/ 170014 w 3248517"/>
              <a:gd name="connsiteY16-37896" fmla="*/ 2720225 h 3496775"/>
              <a:gd name="connsiteX17-37897" fmla="*/ 390573 w 3248517"/>
              <a:gd name="connsiteY17-37898" fmla="*/ 2605350 h 3496775"/>
              <a:gd name="connsiteX18-37899" fmla="*/ 298674 w 3248517"/>
              <a:gd name="connsiteY18-37900" fmla="*/ 2734010 h 3496775"/>
              <a:gd name="connsiteX19-37901" fmla="*/ 680057 w 3248517"/>
              <a:gd name="connsiteY19-37902" fmla="*/ 3294597 h 3496775"/>
              <a:gd name="connsiteX20-37903" fmla="*/ 721411 w 3248517"/>
              <a:gd name="connsiteY20-37904" fmla="*/ 3262432 h 3496775"/>
              <a:gd name="connsiteX21-37905" fmla="*/ 735196 w 3248517"/>
              <a:gd name="connsiteY21-37906" fmla="*/ 3363521 h 3496775"/>
              <a:gd name="connsiteX22-37907" fmla="*/ 928185 w 3248517"/>
              <a:gd name="connsiteY22-37908" fmla="*/ 3363521 h 3496775"/>
              <a:gd name="connsiteX23-37909" fmla="*/ 974135 w 3248517"/>
              <a:gd name="connsiteY23-37910" fmla="*/ 3331356 h 3496775"/>
              <a:gd name="connsiteX24-37911" fmla="*/ 758171 w 3248517"/>
              <a:gd name="connsiteY24-37912" fmla="*/ 3193507 h 3496775"/>
              <a:gd name="connsiteX25-37913" fmla="*/ 510043 w 3248517"/>
              <a:gd name="connsiteY25-37914" fmla="*/ 2821314 h 3496775"/>
              <a:gd name="connsiteX26-37915" fmla="*/ 519233 w 3248517"/>
              <a:gd name="connsiteY26-37916" fmla="*/ 2738605 h 3496775"/>
              <a:gd name="connsiteX27-37917" fmla="*/ 914400 w 3248517"/>
              <a:gd name="connsiteY27-37918" fmla="*/ 2334247 h 3496775"/>
              <a:gd name="connsiteX28-37919" fmla="*/ 1709331 w 3248517"/>
              <a:gd name="connsiteY28-37920" fmla="*/ 2380197 h 3496775"/>
              <a:gd name="connsiteX29-37921" fmla="*/ 1585267 w 3248517"/>
              <a:gd name="connsiteY29-37922" fmla="*/ 3248647 h 3496775"/>
              <a:gd name="connsiteX30-37923" fmla="*/ 1622026 w 3248517"/>
              <a:gd name="connsiteY30-37924" fmla="*/ 3239457 h 3496775"/>
              <a:gd name="connsiteX31-37925" fmla="*/ 1617432 w 3248517"/>
              <a:gd name="connsiteY31-37926" fmla="*/ 3386496 h 3496775"/>
              <a:gd name="connsiteX32-37927" fmla="*/ 1824205 w 3248517"/>
              <a:gd name="connsiteY32-37928" fmla="*/ 3450826 h 3496775"/>
              <a:gd name="connsiteX33-37929" fmla="*/ 1856370 w 3248517"/>
              <a:gd name="connsiteY33-37930" fmla="*/ 3391091 h 3496775"/>
              <a:gd name="connsiteX34-37931" fmla="*/ 1718521 w 3248517"/>
              <a:gd name="connsiteY34-37932" fmla="*/ 3303786 h 3496775"/>
              <a:gd name="connsiteX35-37933" fmla="*/ 1746091 w 3248517"/>
              <a:gd name="connsiteY35-37934" fmla="*/ 2908619 h 3496775"/>
              <a:gd name="connsiteX36-37935" fmla="*/ 1870155 w 3248517"/>
              <a:gd name="connsiteY36-37936" fmla="*/ 2623730 h 3496775"/>
              <a:gd name="connsiteX37-37937" fmla="*/ 1975840 w 3248517"/>
              <a:gd name="connsiteY37-37938" fmla="*/ 2844289 h 3496775"/>
              <a:gd name="connsiteX38-37939" fmla="*/ 2058549 w 3248517"/>
              <a:gd name="connsiteY38-37940" fmla="*/ 3060253 h 3496775"/>
              <a:gd name="connsiteX39-37941" fmla="*/ 2104499 w 3248517"/>
              <a:gd name="connsiteY39-37942" fmla="*/ 3358926 h 3496775"/>
              <a:gd name="connsiteX40-37943" fmla="*/ 2141259 w 3248517"/>
              <a:gd name="connsiteY40-37944" fmla="*/ 3326761 h 3496775"/>
              <a:gd name="connsiteX41-37945" fmla="*/ 2168828 w 3248517"/>
              <a:gd name="connsiteY41-37946" fmla="*/ 3496775 h 3496775"/>
              <a:gd name="connsiteX42-37947" fmla="*/ 2325058 w 3248517"/>
              <a:gd name="connsiteY42-37948" fmla="*/ 3496775 h 3496775"/>
              <a:gd name="connsiteX43-37949" fmla="*/ 2380197 w 3248517"/>
              <a:gd name="connsiteY43-37950" fmla="*/ 3455421 h 3496775"/>
              <a:gd name="connsiteX44-37951" fmla="*/ 2219373 w 3248517"/>
              <a:gd name="connsiteY44-37952" fmla="*/ 3358926 h 3496775"/>
              <a:gd name="connsiteX45-37953" fmla="*/ 2145854 w 3248517"/>
              <a:gd name="connsiteY45-37954" fmla="*/ 3087823 h 3496775"/>
              <a:gd name="connsiteX46-37955" fmla="*/ 2072334 w 3248517"/>
              <a:gd name="connsiteY46-37956" fmla="*/ 2609945 h 3496775"/>
              <a:gd name="connsiteX47-37957" fmla="*/ 2072334 w 3248517"/>
              <a:gd name="connsiteY47-37958" fmla="*/ 2357222 h 3496775"/>
              <a:gd name="connsiteX48-37959" fmla="*/ 2348033 w 3248517"/>
              <a:gd name="connsiteY48-37960" fmla="*/ 2173423 h 3496775"/>
              <a:gd name="connsiteX49-37961" fmla="*/ 2609946 w 3248517"/>
              <a:gd name="connsiteY49-37962" fmla="*/ 1787445 h 3496775"/>
              <a:gd name="connsiteX50-37963" fmla="*/ 2651301 w 3248517"/>
              <a:gd name="connsiteY50-37964" fmla="*/ 1438227 h 3496775"/>
              <a:gd name="connsiteX51-37965" fmla="*/ 2798340 w 3248517"/>
              <a:gd name="connsiteY51-37966" fmla="*/ 1387682 h 3496775"/>
              <a:gd name="connsiteX52-37967" fmla="*/ 2779960 w 3248517"/>
              <a:gd name="connsiteY52-37968" fmla="*/ 1291187 h 3496775"/>
              <a:gd name="connsiteX53-37969" fmla="*/ 2770770 w 3248517"/>
              <a:gd name="connsiteY53-37970" fmla="*/ 1231453 h 3496775"/>
              <a:gd name="connsiteX54-37971" fmla="*/ 2775365 w 3248517"/>
              <a:gd name="connsiteY54-37972" fmla="*/ 1102793 h 3496775"/>
              <a:gd name="connsiteX55-37973" fmla="*/ 2853480 w 3248517"/>
              <a:gd name="connsiteY55-37974" fmla="*/ 1185503 h 3496775"/>
              <a:gd name="connsiteX56-37975" fmla="*/ 2807530 w 3248517"/>
              <a:gd name="connsiteY56-37976" fmla="*/ 1066034 h 3496775"/>
              <a:gd name="connsiteX57-37977" fmla="*/ 2835100 w 3248517"/>
              <a:gd name="connsiteY57-37978" fmla="*/ 1020084 h 3496775"/>
              <a:gd name="connsiteX58-37979" fmla="*/ 2986734 w 3248517"/>
              <a:gd name="connsiteY58-37980" fmla="*/ 771955 h 3496775"/>
              <a:gd name="connsiteX59-37981" fmla="*/ 2876992 w 3248517"/>
              <a:gd name="connsiteY59-37982" fmla="*/ 819245 h 3496775"/>
              <a:gd name="connsiteX60-37983" fmla="*/ 2742744 w 3248517"/>
              <a:gd name="connsiteY60-37984" fmla="*/ 868450 h 3496775"/>
              <a:gd name="connsiteX61-37985" fmla="*/ 3074039 w 3248517"/>
              <a:gd name="connsiteY61-37986" fmla="*/ 501589 h 3496775"/>
              <a:gd name="connsiteX62-37987" fmla="*/ 3219323 w 3248517"/>
              <a:gd name="connsiteY62-37988" fmla="*/ 46231 h 3496775"/>
              <a:gd name="connsiteX63-37989" fmla="*/ 3119988 w 3248517"/>
              <a:gd name="connsiteY63-37990" fmla="*/ 328453 h 3496775"/>
              <a:gd name="connsiteX64-37991" fmla="*/ 3079371 w 3248517"/>
              <a:gd name="connsiteY64-37992" fmla="*/ 38232 h 3496775"/>
              <a:gd name="connsiteX65-37993" fmla="*/ 3059798 w 3248517"/>
              <a:gd name="connsiteY65-37994" fmla="*/ 388642 h 3496775"/>
              <a:gd name="connsiteX66-37995" fmla="*/ 2963023 w 3248517"/>
              <a:gd name="connsiteY66-37996" fmla="*/ 482754 h 3496775"/>
              <a:gd name="connsiteX67-37997" fmla="*/ 2822963 w 3248517"/>
              <a:gd name="connsiteY67-37998" fmla="*/ 60189 h 3496775"/>
              <a:gd name="connsiteX68-37999" fmla="*/ 2887119 w 3248517"/>
              <a:gd name="connsiteY68-38000" fmla="*/ 521161 h 3496775"/>
              <a:gd name="connsiteX69-38001" fmla="*/ 2715630 w 3248517"/>
              <a:gd name="connsiteY69-38002" fmla="*/ 730601 h 3496775"/>
              <a:gd name="connsiteX70-38003" fmla="*/ 2649828 w 3248517"/>
              <a:gd name="connsiteY70-38004" fmla="*/ 620884 h 3496775"/>
              <a:gd name="connsiteX71-38005" fmla="*/ 2633832 w 3248517"/>
              <a:gd name="connsiteY71-38006" fmla="*/ 446449 h 3496775"/>
              <a:gd name="connsiteX72-38007" fmla="*/ 2586971 w 3248517"/>
              <a:gd name="connsiteY72-38008" fmla="*/ 643296 h 3496775"/>
              <a:gd name="connsiteX73-38009" fmla="*/ 2650846 w 3248517"/>
              <a:gd name="connsiteY73-38010" fmla="*/ 771218 h 3496775"/>
              <a:gd name="connsiteX74-38011" fmla="*/ 2632922 w 3248517"/>
              <a:gd name="connsiteY74-38012" fmla="*/ 854946 h 3496775"/>
              <a:gd name="connsiteX75-38013" fmla="*/ 2481287 w 3248517"/>
              <a:gd name="connsiteY75-38014" fmla="*/ 854665 h 3496775"/>
              <a:gd name="connsiteX76-38015" fmla="*/ 2393982 w 3248517"/>
              <a:gd name="connsiteY76-38016" fmla="*/ 753575 h 3496775"/>
              <a:gd name="connsiteX77-38017" fmla="*/ 2447929 w 3248517"/>
              <a:gd name="connsiteY77-38018" fmla="*/ 605344 h 3496775"/>
              <a:gd name="connsiteX78-38019" fmla="*/ 2420079 w 3248517"/>
              <a:gd name="connsiteY78-38020" fmla="*/ 458586 h 3496775"/>
              <a:gd name="connsiteX79-38021" fmla="*/ 2330389 w 3248517"/>
              <a:gd name="connsiteY79-38022" fmla="*/ 702575 h 3496775"/>
              <a:gd name="connsiteX80-38023" fmla="*/ 2045501 w 3248517"/>
              <a:gd name="connsiteY80-38024" fmla="*/ 470160 h 3496775"/>
              <a:gd name="connsiteX81-38025" fmla="*/ 2079139 w 3248517"/>
              <a:gd name="connsiteY81-38026" fmla="*/ 379171 h 3496775"/>
              <a:gd name="connsiteX82-38027" fmla="*/ 2305379 w 3248517"/>
              <a:gd name="connsiteY82-38028" fmla="*/ 238764 h 3496775"/>
              <a:gd name="connsiteX83-38029" fmla="*/ 2167863 w 3248517"/>
              <a:gd name="connsiteY83-38030" fmla="*/ 296731 h 3496775"/>
              <a:gd name="connsiteX84-38031" fmla="*/ 2035574 w 3248517"/>
              <a:gd name="connsiteY84-38032" fmla="*/ 307863 h 3496775"/>
              <a:gd name="connsiteX85-38033" fmla="*/ 2047899 w 3248517"/>
              <a:gd name="connsiteY85-38034" fmla="*/ 174099 h 3496775"/>
              <a:gd name="connsiteX86-38035" fmla="*/ 2126456 w 3248517"/>
              <a:gd name="connsiteY86-38036" fmla="*/ 0 h 3496775"/>
              <a:gd name="connsiteX87-38037" fmla="*/ 1966650 w 3248517"/>
              <a:gd name="connsiteY87-38038" fmla="*/ 257318 h 3496775"/>
              <a:gd name="connsiteX88-38039" fmla="*/ 1936870 w 3248517"/>
              <a:gd name="connsiteY88-38040" fmla="*/ 32164 h 3496775"/>
              <a:gd name="connsiteX89-38041" fmla="*/ 1901275 w 3248517"/>
              <a:gd name="connsiteY89-38042" fmla="*/ 208756 h 3496775"/>
              <a:gd name="connsiteX90-38043" fmla="*/ 1931363 w 3248517"/>
              <a:gd name="connsiteY90-38044" fmla="*/ 367315 h 3496775"/>
              <a:gd name="connsiteX91-38045" fmla="*/ 1837294 w 3248517"/>
              <a:gd name="connsiteY91-38046" fmla="*/ 288733 h 3496775"/>
              <a:gd name="connsiteX92-38047" fmla="*/ 1776782 w 3248517"/>
              <a:gd name="connsiteY92-38048" fmla="*/ 138130 h 3496775"/>
              <a:gd name="connsiteX93-38049" fmla="*/ 1812524 w 3248517"/>
              <a:gd name="connsiteY93-38050" fmla="*/ 363351 h 3496775"/>
              <a:gd name="connsiteX94-38051" fmla="*/ 2358415 w 3248517"/>
              <a:gd name="connsiteY94-38052" fmla="*/ 907420 h 3496775"/>
              <a:gd name="connsiteX95-38053" fmla="*/ 2235543 w 3248517"/>
              <a:gd name="connsiteY95-38054" fmla="*/ 830779 h 3496775"/>
              <a:gd name="connsiteX96-38055" fmla="*/ 2065635 w 3248517"/>
              <a:gd name="connsiteY96-38056" fmla="*/ 746314 h 3496775"/>
              <a:gd name="connsiteX97-38057" fmla="*/ 2108531 w 3248517"/>
              <a:gd name="connsiteY97-38058" fmla="*/ 998194 h 3496775"/>
              <a:gd name="connsiteX98-38059" fmla="*/ 2259254 w 3248517"/>
              <a:gd name="connsiteY98-38060" fmla="*/ 1067227 h 3496775"/>
              <a:gd name="connsiteX99-38061" fmla="*/ 2285163 w 3248517"/>
              <a:gd name="connsiteY99-38062" fmla="*/ 1144483 h 3496775"/>
              <a:gd name="connsiteX100-38063" fmla="*/ 2187208 w 3248517"/>
              <a:gd name="connsiteY100-38064" fmla="*/ 1396872 h 3496775"/>
              <a:gd name="connsiteX101-38065" fmla="*/ 1962055 w 3248517"/>
              <a:gd name="connsiteY101-38066" fmla="*/ 1419847 h 3496775"/>
              <a:gd name="connsiteX102-38067" fmla="*/ 1658786 w 3248517"/>
              <a:gd name="connsiteY102-38068" fmla="*/ 1452012 h 3496775"/>
              <a:gd name="connsiteX103-38069" fmla="*/ 514638 w 3248517"/>
              <a:gd name="connsiteY103-38070" fmla="*/ 1433632 h 3496775"/>
              <a:gd name="connsiteX0-38071" fmla="*/ 514638 w 3248517"/>
              <a:gd name="connsiteY0-38072" fmla="*/ 1433632 h 3496775"/>
              <a:gd name="connsiteX1-38073" fmla="*/ 514638 w 3248517"/>
              <a:gd name="connsiteY1-38074" fmla="*/ 1433632 h 3496775"/>
              <a:gd name="connsiteX2-38075" fmla="*/ 202179 w 3248517"/>
              <a:gd name="connsiteY2-38076" fmla="*/ 1603646 h 3496775"/>
              <a:gd name="connsiteX3-38077" fmla="*/ 18380 w 3248517"/>
              <a:gd name="connsiteY3-38078" fmla="*/ 1787445 h 3496775"/>
              <a:gd name="connsiteX4-38079" fmla="*/ 0 w 3248517"/>
              <a:gd name="connsiteY4-38080" fmla="*/ 2063143 h 3496775"/>
              <a:gd name="connsiteX5-38081" fmla="*/ 151635 w 3248517"/>
              <a:gd name="connsiteY5-38082" fmla="*/ 1952864 h 3496775"/>
              <a:gd name="connsiteX6-38083" fmla="*/ 188394 w 3248517"/>
              <a:gd name="connsiteY6-38084" fmla="*/ 2003409 h 3496775"/>
              <a:gd name="connsiteX7-38085" fmla="*/ 202179 w 3248517"/>
              <a:gd name="connsiteY7-38086" fmla="*/ 1856369 h 3496775"/>
              <a:gd name="connsiteX8-38087" fmla="*/ 280294 w 3248517"/>
              <a:gd name="connsiteY8-38088" fmla="*/ 2269917 h 3496775"/>
              <a:gd name="connsiteX9-38089" fmla="*/ 36760 w 3248517"/>
              <a:gd name="connsiteY9-38090" fmla="*/ 2550211 h 3496775"/>
              <a:gd name="connsiteX10-38091" fmla="*/ 45950 w 3248517"/>
              <a:gd name="connsiteY10-38092" fmla="*/ 3363521 h 3496775"/>
              <a:gd name="connsiteX11-38093" fmla="*/ 105685 w 3248517"/>
              <a:gd name="connsiteY11-38094" fmla="*/ 3326761 h 3496775"/>
              <a:gd name="connsiteX12-38095" fmla="*/ 133255 w 3248517"/>
              <a:gd name="connsiteY12-38096" fmla="*/ 3469206 h 3496775"/>
              <a:gd name="connsiteX13-38097" fmla="*/ 298674 w 3248517"/>
              <a:gd name="connsiteY13-38098" fmla="*/ 3464611 h 3496775"/>
              <a:gd name="connsiteX14-38099" fmla="*/ 353813 w 3248517"/>
              <a:gd name="connsiteY14-38100" fmla="*/ 3427851 h 3496775"/>
              <a:gd name="connsiteX15-38101" fmla="*/ 174609 w 3248517"/>
              <a:gd name="connsiteY15-38102" fmla="*/ 3276217 h 3496775"/>
              <a:gd name="connsiteX16-38103" fmla="*/ 170014 w 3248517"/>
              <a:gd name="connsiteY16-38104" fmla="*/ 2720225 h 3496775"/>
              <a:gd name="connsiteX17-38105" fmla="*/ 390573 w 3248517"/>
              <a:gd name="connsiteY17-38106" fmla="*/ 2605350 h 3496775"/>
              <a:gd name="connsiteX18-38107" fmla="*/ 298674 w 3248517"/>
              <a:gd name="connsiteY18-38108" fmla="*/ 2734010 h 3496775"/>
              <a:gd name="connsiteX19-38109" fmla="*/ 680057 w 3248517"/>
              <a:gd name="connsiteY19-38110" fmla="*/ 3294597 h 3496775"/>
              <a:gd name="connsiteX20-38111" fmla="*/ 721411 w 3248517"/>
              <a:gd name="connsiteY20-38112" fmla="*/ 3262432 h 3496775"/>
              <a:gd name="connsiteX21-38113" fmla="*/ 735196 w 3248517"/>
              <a:gd name="connsiteY21-38114" fmla="*/ 3363521 h 3496775"/>
              <a:gd name="connsiteX22-38115" fmla="*/ 928185 w 3248517"/>
              <a:gd name="connsiteY22-38116" fmla="*/ 3363521 h 3496775"/>
              <a:gd name="connsiteX23-38117" fmla="*/ 974135 w 3248517"/>
              <a:gd name="connsiteY23-38118" fmla="*/ 3331356 h 3496775"/>
              <a:gd name="connsiteX24-38119" fmla="*/ 758171 w 3248517"/>
              <a:gd name="connsiteY24-38120" fmla="*/ 3193507 h 3496775"/>
              <a:gd name="connsiteX25-38121" fmla="*/ 510043 w 3248517"/>
              <a:gd name="connsiteY25-38122" fmla="*/ 2821314 h 3496775"/>
              <a:gd name="connsiteX26-38123" fmla="*/ 519233 w 3248517"/>
              <a:gd name="connsiteY26-38124" fmla="*/ 2738605 h 3496775"/>
              <a:gd name="connsiteX27-38125" fmla="*/ 914400 w 3248517"/>
              <a:gd name="connsiteY27-38126" fmla="*/ 2334247 h 3496775"/>
              <a:gd name="connsiteX28-38127" fmla="*/ 1709331 w 3248517"/>
              <a:gd name="connsiteY28-38128" fmla="*/ 2380197 h 3496775"/>
              <a:gd name="connsiteX29-38129" fmla="*/ 1585267 w 3248517"/>
              <a:gd name="connsiteY29-38130" fmla="*/ 3248647 h 3496775"/>
              <a:gd name="connsiteX30-38131" fmla="*/ 1622026 w 3248517"/>
              <a:gd name="connsiteY30-38132" fmla="*/ 3239457 h 3496775"/>
              <a:gd name="connsiteX31-38133" fmla="*/ 1617432 w 3248517"/>
              <a:gd name="connsiteY31-38134" fmla="*/ 3386496 h 3496775"/>
              <a:gd name="connsiteX32-38135" fmla="*/ 1824205 w 3248517"/>
              <a:gd name="connsiteY32-38136" fmla="*/ 3450826 h 3496775"/>
              <a:gd name="connsiteX33-38137" fmla="*/ 1856370 w 3248517"/>
              <a:gd name="connsiteY33-38138" fmla="*/ 3391091 h 3496775"/>
              <a:gd name="connsiteX34-38139" fmla="*/ 1718521 w 3248517"/>
              <a:gd name="connsiteY34-38140" fmla="*/ 3303786 h 3496775"/>
              <a:gd name="connsiteX35-38141" fmla="*/ 1746091 w 3248517"/>
              <a:gd name="connsiteY35-38142" fmla="*/ 2908619 h 3496775"/>
              <a:gd name="connsiteX36-38143" fmla="*/ 1870155 w 3248517"/>
              <a:gd name="connsiteY36-38144" fmla="*/ 2623730 h 3496775"/>
              <a:gd name="connsiteX37-38145" fmla="*/ 1975840 w 3248517"/>
              <a:gd name="connsiteY37-38146" fmla="*/ 2844289 h 3496775"/>
              <a:gd name="connsiteX38-38147" fmla="*/ 2058549 w 3248517"/>
              <a:gd name="connsiteY38-38148" fmla="*/ 3060253 h 3496775"/>
              <a:gd name="connsiteX39-38149" fmla="*/ 2104499 w 3248517"/>
              <a:gd name="connsiteY39-38150" fmla="*/ 3358926 h 3496775"/>
              <a:gd name="connsiteX40-38151" fmla="*/ 2141259 w 3248517"/>
              <a:gd name="connsiteY40-38152" fmla="*/ 3326761 h 3496775"/>
              <a:gd name="connsiteX41-38153" fmla="*/ 2168828 w 3248517"/>
              <a:gd name="connsiteY41-38154" fmla="*/ 3496775 h 3496775"/>
              <a:gd name="connsiteX42-38155" fmla="*/ 2325058 w 3248517"/>
              <a:gd name="connsiteY42-38156" fmla="*/ 3496775 h 3496775"/>
              <a:gd name="connsiteX43-38157" fmla="*/ 2380197 w 3248517"/>
              <a:gd name="connsiteY43-38158" fmla="*/ 3455421 h 3496775"/>
              <a:gd name="connsiteX44-38159" fmla="*/ 2219373 w 3248517"/>
              <a:gd name="connsiteY44-38160" fmla="*/ 3358926 h 3496775"/>
              <a:gd name="connsiteX45-38161" fmla="*/ 2145854 w 3248517"/>
              <a:gd name="connsiteY45-38162" fmla="*/ 3087823 h 3496775"/>
              <a:gd name="connsiteX46-38163" fmla="*/ 2072334 w 3248517"/>
              <a:gd name="connsiteY46-38164" fmla="*/ 2609945 h 3496775"/>
              <a:gd name="connsiteX47-38165" fmla="*/ 2072334 w 3248517"/>
              <a:gd name="connsiteY47-38166" fmla="*/ 2357222 h 3496775"/>
              <a:gd name="connsiteX48-38167" fmla="*/ 2348033 w 3248517"/>
              <a:gd name="connsiteY48-38168" fmla="*/ 2173423 h 3496775"/>
              <a:gd name="connsiteX49-38169" fmla="*/ 2609946 w 3248517"/>
              <a:gd name="connsiteY49-38170" fmla="*/ 1787445 h 3496775"/>
              <a:gd name="connsiteX50-38171" fmla="*/ 2651301 w 3248517"/>
              <a:gd name="connsiteY50-38172" fmla="*/ 1438227 h 3496775"/>
              <a:gd name="connsiteX51-38173" fmla="*/ 2798340 w 3248517"/>
              <a:gd name="connsiteY51-38174" fmla="*/ 1387682 h 3496775"/>
              <a:gd name="connsiteX52-38175" fmla="*/ 2779960 w 3248517"/>
              <a:gd name="connsiteY52-38176" fmla="*/ 1291187 h 3496775"/>
              <a:gd name="connsiteX53-38177" fmla="*/ 2770770 w 3248517"/>
              <a:gd name="connsiteY53-38178" fmla="*/ 1231453 h 3496775"/>
              <a:gd name="connsiteX54-38179" fmla="*/ 2775365 w 3248517"/>
              <a:gd name="connsiteY54-38180" fmla="*/ 1102793 h 3496775"/>
              <a:gd name="connsiteX55-38181" fmla="*/ 2853480 w 3248517"/>
              <a:gd name="connsiteY55-38182" fmla="*/ 1185503 h 3496775"/>
              <a:gd name="connsiteX56-38183" fmla="*/ 2807530 w 3248517"/>
              <a:gd name="connsiteY56-38184" fmla="*/ 1066034 h 3496775"/>
              <a:gd name="connsiteX57-38185" fmla="*/ 2835100 w 3248517"/>
              <a:gd name="connsiteY57-38186" fmla="*/ 1020084 h 3496775"/>
              <a:gd name="connsiteX58-38187" fmla="*/ 2986734 w 3248517"/>
              <a:gd name="connsiteY58-38188" fmla="*/ 771955 h 3496775"/>
              <a:gd name="connsiteX59-38189" fmla="*/ 2876992 w 3248517"/>
              <a:gd name="connsiteY59-38190" fmla="*/ 819245 h 3496775"/>
              <a:gd name="connsiteX60-38191" fmla="*/ 2742744 w 3248517"/>
              <a:gd name="connsiteY60-38192" fmla="*/ 868450 h 3496775"/>
              <a:gd name="connsiteX61-38193" fmla="*/ 3074039 w 3248517"/>
              <a:gd name="connsiteY61-38194" fmla="*/ 501589 h 3496775"/>
              <a:gd name="connsiteX62-38195" fmla="*/ 3219323 w 3248517"/>
              <a:gd name="connsiteY62-38196" fmla="*/ 46231 h 3496775"/>
              <a:gd name="connsiteX63-38197" fmla="*/ 3119988 w 3248517"/>
              <a:gd name="connsiteY63-38198" fmla="*/ 328453 h 3496775"/>
              <a:gd name="connsiteX64-38199" fmla="*/ 3079371 w 3248517"/>
              <a:gd name="connsiteY64-38200" fmla="*/ 38232 h 3496775"/>
              <a:gd name="connsiteX65-38201" fmla="*/ 3059798 w 3248517"/>
              <a:gd name="connsiteY65-38202" fmla="*/ 388642 h 3496775"/>
              <a:gd name="connsiteX66-38203" fmla="*/ 2963023 w 3248517"/>
              <a:gd name="connsiteY66-38204" fmla="*/ 482754 h 3496775"/>
              <a:gd name="connsiteX67-38205" fmla="*/ 2822963 w 3248517"/>
              <a:gd name="connsiteY67-38206" fmla="*/ 60189 h 3496775"/>
              <a:gd name="connsiteX68-38207" fmla="*/ 2887119 w 3248517"/>
              <a:gd name="connsiteY68-38208" fmla="*/ 521161 h 3496775"/>
              <a:gd name="connsiteX69-38209" fmla="*/ 2715630 w 3248517"/>
              <a:gd name="connsiteY69-38210" fmla="*/ 730601 h 3496775"/>
              <a:gd name="connsiteX70-38211" fmla="*/ 2649828 w 3248517"/>
              <a:gd name="connsiteY70-38212" fmla="*/ 620884 h 3496775"/>
              <a:gd name="connsiteX71-38213" fmla="*/ 2633832 w 3248517"/>
              <a:gd name="connsiteY71-38214" fmla="*/ 446449 h 3496775"/>
              <a:gd name="connsiteX72-38215" fmla="*/ 2586971 w 3248517"/>
              <a:gd name="connsiteY72-38216" fmla="*/ 643296 h 3496775"/>
              <a:gd name="connsiteX73-38217" fmla="*/ 2650846 w 3248517"/>
              <a:gd name="connsiteY73-38218" fmla="*/ 771218 h 3496775"/>
              <a:gd name="connsiteX74-38219" fmla="*/ 2632922 w 3248517"/>
              <a:gd name="connsiteY74-38220" fmla="*/ 854946 h 3496775"/>
              <a:gd name="connsiteX75-38221" fmla="*/ 2481287 w 3248517"/>
              <a:gd name="connsiteY75-38222" fmla="*/ 854665 h 3496775"/>
              <a:gd name="connsiteX76-38223" fmla="*/ 2393982 w 3248517"/>
              <a:gd name="connsiteY76-38224" fmla="*/ 753575 h 3496775"/>
              <a:gd name="connsiteX77-38225" fmla="*/ 2447929 w 3248517"/>
              <a:gd name="connsiteY77-38226" fmla="*/ 605344 h 3496775"/>
              <a:gd name="connsiteX78-38227" fmla="*/ 2420079 w 3248517"/>
              <a:gd name="connsiteY78-38228" fmla="*/ 458586 h 3496775"/>
              <a:gd name="connsiteX79-38229" fmla="*/ 2330389 w 3248517"/>
              <a:gd name="connsiteY79-38230" fmla="*/ 702575 h 3496775"/>
              <a:gd name="connsiteX80-38231" fmla="*/ 2045501 w 3248517"/>
              <a:gd name="connsiteY80-38232" fmla="*/ 470160 h 3496775"/>
              <a:gd name="connsiteX81-38233" fmla="*/ 2079139 w 3248517"/>
              <a:gd name="connsiteY81-38234" fmla="*/ 379171 h 3496775"/>
              <a:gd name="connsiteX82-38235" fmla="*/ 2305379 w 3248517"/>
              <a:gd name="connsiteY82-38236" fmla="*/ 238764 h 3496775"/>
              <a:gd name="connsiteX83-38237" fmla="*/ 2167863 w 3248517"/>
              <a:gd name="connsiteY83-38238" fmla="*/ 296731 h 3496775"/>
              <a:gd name="connsiteX84-38239" fmla="*/ 2035574 w 3248517"/>
              <a:gd name="connsiteY84-38240" fmla="*/ 307863 h 3496775"/>
              <a:gd name="connsiteX85-38241" fmla="*/ 2047899 w 3248517"/>
              <a:gd name="connsiteY85-38242" fmla="*/ 174099 h 3496775"/>
              <a:gd name="connsiteX86-38243" fmla="*/ 2126456 w 3248517"/>
              <a:gd name="connsiteY86-38244" fmla="*/ 0 h 3496775"/>
              <a:gd name="connsiteX87-38245" fmla="*/ 1966650 w 3248517"/>
              <a:gd name="connsiteY87-38246" fmla="*/ 257318 h 3496775"/>
              <a:gd name="connsiteX88-38247" fmla="*/ 1936870 w 3248517"/>
              <a:gd name="connsiteY88-38248" fmla="*/ 32164 h 3496775"/>
              <a:gd name="connsiteX89-38249" fmla="*/ 1901275 w 3248517"/>
              <a:gd name="connsiteY89-38250" fmla="*/ 208756 h 3496775"/>
              <a:gd name="connsiteX90-38251" fmla="*/ 1931363 w 3248517"/>
              <a:gd name="connsiteY90-38252" fmla="*/ 367315 h 3496775"/>
              <a:gd name="connsiteX91-38253" fmla="*/ 1837294 w 3248517"/>
              <a:gd name="connsiteY91-38254" fmla="*/ 288733 h 3496775"/>
              <a:gd name="connsiteX92-38255" fmla="*/ 1776782 w 3248517"/>
              <a:gd name="connsiteY92-38256" fmla="*/ 138130 h 3496775"/>
              <a:gd name="connsiteX93-38257" fmla="*/ 1812524 w 3248517"/>
              <a:gd name="connsiteY93-38258" fmla="*/ 363351 h 3496775"/>
              <a:gd name="connsiteX94-38259" fmla="*/ 2358415 w 3248517"/>
              <a:gd name="connsiteY94-38260" fmla="*/ 907420 h 3496775"/>
              <a:gd name="connsiteX95-38261" fmla="*/ 2235543 w 3248517"/>
              <a:gd name="connsiteY95-38262" fmla="*/ 830779 h 3496775"/>
              <a:gd name="connsiteX96-38263" fmla="*/ 2065635 w 3248517"/>
              <a:gd name="connsiteY96-38264" fmla="*/ 746314 h 3496775"/>
              <a:gd name="connsiteX97-38265" fmla="*/ 2108531 w 3248517"/>
              <a:gd name="connsiteY97-38266" fmla="*/ 998194 h 3496775"/>
              <a:gd name="connsiteX98-38267" fmla="*/ 2259254 w 3248517"/>
              <a:gd name="connsiteY98-38268" fmla="*/ 1067227 h 3496775"/>
              <a:gd name="connsiteX99-38269" fmla="*/ 2285163 w 3248517"/>
              <a:gd name="connsiteY99-38270" fmla="*/ 1144483 h 3496775"/>
              <a:gd name="connsiteX100-38271" fmla="*/ 2187208 w 3248517"/>
              <a:gd name="connsiteY100-38272" fmla="*/ 1396872 h 3496775"/>
              <a:gd name="connsiteX101-38273" fmla="*/ 1962055 w 3248517"/>
              <a:gd name="connsiteY101-38274" fmla="*/ 1419847 h 3496775"/>
              <a:gd name="connsiteX102-38275" fmla="*/ 1658786 w 3248517"/>
              <a:gd name="connsiteY102-38276" fmla="*/ 1452012 h 3496775"/>
              <a:gd name="connsiteX103-38277" fmla="*/ 514638 w 3248517"/>
              <a:gd name="connsiteY103-38278" fmla="*/ 1433632 h 3496775"/>
              <a:gd name="connsiteX0-38279" fmla="*/ 514638 w 3248517"/>
              <a:gd name="connsiteY0-38280" fmla="*/ 1433632 h 3496775"/>
              <a:gd name="connsiteX1-38281" fmla="*/ 514638 w 3248517"/>
              <a:gd name="connsiteY1-38282" fmla="*/ 1433632 h 3496775"/>
              <a:gd name="connsiteX2-38283" fmla="*/ 202179 w 3248517"/>
              <a:gd name="connsiteY2-38284" fmla="*/ 1603646 h 3496775"/>
              <a:gd name="connsiteX3-38285" fmla="*/ 18380 w 3248517"/>
              <a:gd name="connsiteY3-38286" fmla="*/ 1787445 h 3496775"/>
              <a:gd name="connsiteX4-38287" fmla="*/ 0 w 3248517"/>
              <a:gd name="connsiteY4-38288" fmla="*/ 2063143 h 3496775"/>
              <a:gd name="connsiteX5-38289" fmla="*/ 151635 w 3248517"/>
              <a:gd name="connsiteY5-38290" fmla="*/ 1952864 h 3496775"/>
              <a:gd name="connsiteX6-38291" fmla="*/ 188394 w 3248517"/>
              <a:gd name="connsiteY6-38292" fmla="*/ 2003409 h 3496775"/>
              <a:gd name="connsiteX7-38293" fmla="*/ 202179 w 3248517"/>
              <a:gd name="connsiteY7-38294" fmla="*/ 1856369 h 3496775"/>
              <a:gd name="connsiteX8-38295" fmla="*/ 280294 w 3248517"/>
              <a:gd name="connsiteY8-38296" fmla="*/ 2269917 h 3496775"/>
              <a:gd name="connsiteX9-38297" fmla="*/ 36760 w 3248517"/>
              <a:gd name="connsiteY9-38298" fmla="*/ 2550211 h 3496775"/>
              <a:gd name="connsiteX10-38299" fmla="*/ 45950 w 3248517"/>
              <a:gd name="connsiteY10-38300" fmla="*/ 3363521 h 3496775"/>
              <a:gd name="connsiteX11-38301" fmla="*/ 105685 w 3248517"/>
              <a:gd name="connsiteY11-38302" fmla="*/ 3326761 h 3496775"/>
              <a:gd name="connsiteX12-38303" fmla="*/ 133255 w 3248517"/>
              <a:gd name="connsiteY12-38304" fmla="*/ 3469206 h 3496775"/>
              <a:gd name="connsiteX13-38305" fmla="*/ 298674 w 3248517"/>
              <a:gd name="connsiteY13-38306" fmla="*/ 3464611 h 3496775"/>
              <a:gd name="connsiteX14-38307" fmla="*/ 353813 w 3248517"/>
              <a:gd name="connsiteY14-38308" fmla="*/ 3427851 h 3496775"/>
              <a:gd name="connsiteX15-38309" fmla="*/ 174609 w 3248517"/>
              <a:gd name="connsiteY15-38310" fmla="*/ 3276217 h 3496775"/>
              <a:gd name="connsiteX16-38311" fmla="*/ 170014 w 3248517"/>
              <a:gd name="connsiteY16-38312" fmla="*/ 2720225 h 3496775"/>
              <a:gd name="connsiteX17-38313" fmla="*/ 390573 w 3248517"/>
              <a:gd name="connsiteY17-38314" fmla="*/ 2605350 h 3496775"/>
              <a:gd name="connsiteX18-38315" fmla="*/ 298674 w 3248517"/>
              <a:gd name="connsiteY18-38316" fmla="*/ 2734010 h 3496775"/>
              <a:gd name="connsiteX19-38317" fmla="*/ 680057 w 3248517"/>
              <a:gd name="connsiteY19-38318" fmla="*/ 3294597 h 3496775"/>
              <a:gd name="connsiteX20-38319" fmla="*/ 721411 w 3248517"/>
              <a:gd name="connsiteY20-38320" fmla="*/ 3262432 h 3496775"/>
              <a:gd name="connsiteX21-38321" fmla="*/ 735196 w 3248517"/>
              <a:gd name="connsiteY21-38322" fmla="*/ 3363521 h 3496775"/>
              <a:gd name="connsiteX22-38323" fmla="*/ 928185 w 3248517"/>
              <a:gd name="connsiteY22-38324" fmla="*/ 3363521 h 3496775"/>
              <a:gd name="connsiteX23-38325" fmla="*/ 974135 w 3248517"/>
              <a:gd name="connsiteY23-38326" fmla="*/ 3331356 h 3496775"/>
              <a:gd name="connsiteX24-38327" fmla="*/ 758171 w 3248517"/>
              <a:gd name="connsiteY24-38328" fmla="*/ 3193507 h 3496775"/>
              <a:gd name="connsiteX25-38329" fmla="*/ 510043 w 3248517"/>
              <a:gd name="connsiteY25-38330" fmla="*/ 2821314 h 3496775"/>
              <a:gd name="connsiteX26-38331" fmla="*/ 519233 w 3248517"/>
              <a:gd name="connsiteY26-38332" fmla="*/ 2738605 h 3496775"/>
              <a:gd name="connsiteX27-38333" fmla="*/ 914400 w 3248517"/>
              <a:gd name="connsiteY27-38334" fmla="*/ 2334247 h 3496775"/>
              <a:gd name="connsiteX28-38335" fmla="*/ 1709331 w 3248517"/>
              <a:gd name="connsiteY28-38336" fmla="*/ 2380197 h 3496775"/>
              <a:gd name="connsiteX29-38337" fmla="*/ 1585267 w 3248517"/>
              <a:gd name="connsiteY29-38338" fmla="*/ 3248647 h 3496775"/>
              <a:gd name="connsiteX30-38339" fmla="*/ 1622026 w 3248517"/>
              <a:gd name="connsiteY30-38340" fmla="*/ 3239457 h 3496775"/>
              <a:gd name="connsiteX31-38341" fmla="*/ 1617432 w 3248517"/>
              <a:gd name="connsiteY31-38342" fmla="*/ 3386496 h 3496775"/>
              <a:gd name="connsiteX32-38343" fmla="*/ 1824205 w 3248517"/>
              <a:gd name="connsiteY32-38344" fmla="*/ 3450826 h 3496775"/>
              <a:gd name="connsiteX33-38345" fmla="*/ 1856370 w 3248517"/>
              <a:gd name="connsiteY33-38346" fmla="*/ 3391091 h 3496775"/>
              <a:gd name="connsiteX34-38347" fmla="*/ 1718521 w 3248517"/>
              <a:gd name="connsiteY34-38348" fmla="*/ 3303786 h 3496775"/>
              <a:gd name="connsiteX35-38349" fmla="*/ 1746091 w 3248517"/>
              <a:gd name="connsiteY35-38350" fmla="*/ 2908619 h 3496775"/>
              <a:gd name="connsiteX36-38351" fmla="*/ 1870155 w 3248517"/>
              <a:gd name="connsiteY36-38352" fmla="*/ 2623730 h 3496775"/>
              <a:gd name="connsiteX37-38353" fmla="*/ 1975840 w 3248517"/>
              <a:gd name="connsiteY37-38354" fmla="*/ 2844289 h 3496775"/>
              <a:gd name="connsiteX38-38355" fmla="*/ 2058549 w 3248517"/>
              <a:gd name="connsiteY38-38356" fmla="*/ 3060253 h 3496775"/>
              <a:gd name="connsiteX39-38357" fmla="*/ 2104499 w 3248517"/>
              <a:gd name="connsiteY39-38358" fmla="*/ 3358926 h 3496775"/>
              <a:gd name="connsiteX40-38359" fmla="*/ 2141259 w 3248517"/>
              <a:gd name="connsiteY40-38360" fmla="*/ 3326761 h 3496775"/>
              <a:gd name="connsiteX41-38361" fmla="*/ 2168828 w 3248517"/>
              <a:gd name="connsiteY41-38362" fmla="*/ 3496775 h 3496775"/>
              <a:gd name="connsiteX42-38363" fmla="*/ 2325058 w 3248517"/>
              <a:gd name="connsiteY42-38364" fmla="*/ 3496775 h 3496775"/>
              <a:gd name="connsiteX43-38365" fmla="*/ 2380197 w 3248517"/>
              <a:gd name="connsiteY43-38366" fmla="*/ 3455421 h 3496775"/>
              <a:gd name="connsiteX44-38367" fmla="*/ 2219373 w 3248517"/>
              <a:gd name="connsiteY44-38368" fmla="*/ 3358926 h 3496775"/>
              <a:gd name="connsiteX45-38369" fmla="*/ 2145854 w 3248517"/>
              <a:gd name="connsiteY45-38370" fmla="*/ 3087823 h 3496775"/>
              <a:gd name="connsiteX46-38371" fmla="*/ 2072334 w 3248517"/>
              <a:gd name="connsiteY46-38372" fmla="*/ 2609945 h 3496775"/>
              <a:gd name="connsiteX47-38373" fmla="*/ 2072334 w 3248517"/>
              <a:gd name="connsiteY47-38374" fmla="*/ 2357222 h 3496775"/>
              <a:gd name="connsiteX48-38375" fmla="*/ 2348033 w 3248517"/>
              <a:gd name="connsiteY48-38376" fmla="*/ 2173423 h 3496775"/>
              <a:gd name="connsiteX49-38377" fmla="*/ 2609946 w 3248517"/>
              <a:gd name="connsiteY49-38378" fmla="*/ 1787445 h 3496775"/>
              <a:gd name="connsiteX50-38379" fmla="*/ 2651301 w 3248517"/>
              <a:gd name="connsiteY50-38380" fmla="*/ 1438227 h 3496775"/>
              <a:gd name="connsiteX51-38381" fmla="*/ 2798340 w 3248517"/>
              <a:gd name="connsiteY51-38382" fmla="*/ 1387682 h 3496775"/>
              <a:gd name="connsiteX52-38383" fmla="*/ 2779960 w 3248517"/>
              <a:gd name="connsiteY52-38384" fmla="*/ 1291187 h 3496775"/>
              <a:gd name="connsiteX53-38385" fmla="*/ 2770770 w 3248517"/>
              <a:gd name="connsiteY53-38386" fmla="*/ 1231453 h 3496775"/>
              <a:gd name="connsiteX54-38387" fmla="*/ 2775365 w 3248517"/>
              <a:gd name="connsiteY54-38388" fmla="*/ 1102793 h 3496775"/>
              <a:gd name="connsiteX55-38389" fmla="*/ 2853480 w 3248517"/>
              <a:gd name="connsiteY55-38390" fmla="*/ 1185503 h 3496775"/>
              <a:gd name="connsiteX56-38391" fmla="*/ 2807530 w 3248517"/>
              <a:gd name="connsiteY56-38392" fmla="*/ 1066034 h 3496775"/>
              <a:gd name="connsiteX57-38393" fmla="*/ 2835100 w 3248517"/>
              <a:gd name="connsiteY57-38394" fmla="*/ 1020084 h 3496775"/>
              <a:gd name="connsiteX58-38395" fmla="*/ 2946306 w 3248517"/>
              <a:gd name="connsiteY58-38396" fmla="*/ 872562 h 3496775"/>
              <a:gd name="connsiteX59-38397" fmla="*/ 2986734 w 3248517"/>
              <a:gd name="connsiteY59-38398" fmla="*/ 771955 h 3496775"/>
              <a:gd name="connsiteX60-38399" fmla="*/ 2876992 w 3248517"/>
              <a:gd name="connsiteY60-38400" fmla="*/ 819245 h 3496775"/>
              <a:gd name="connsiteX61-38401" fmla="*/ 2742744 w 3248517"/>
              <a:gd name="connsiteY61-38402" fmla="*/ 868450 h 3496775"/>
              <a:gd name="connsiteX62-38403" fmla="*/ 3074039 w 3248517"/>
              <a:gd name="connsiteY62-38404" fmla="*/ 501589 h 3496775"/>
              <a:gd name="connsiteX63-38405" fmla="*/ 3219323 w 3248517"/>
              <a:gd name="connsiteY63-38406" fmla="*/ 46231 h 3496775"/>
              <a:gd name="connsiteX64-38407" fmla="*/ 3119988 w 3248517"/>
              <a:gd name="connsiteY64-38408" fmla="*/ 328453 h 3496775"/>
              <a:gd name="connsiteX65-38409" fmla="*/ 3079371 w 3248517"/>
              <a:gd name="connsiteY65-38410" fmla="*/ 38232 h 3496775"/>
              <a:gd name="connsiteX66-38411" fmla="*/ 3059798 w 3248517"/>
              <a:gd name="connsiteY66-38412" fmla="*/ 388642 h 3496775"/>
              <a:gd name="connsiteX67-38413" fmla="*/ 2963023 w 3248517"/>
              <a:gd name="connsiteY67-38414" fmla="*/ 482754 h 3496775"/>
              <a:gd name="connsiteX68-38415" fmla="*/ 2822963 w 3248517"/>
              <a:gd name="connsiteY68-38416" fmla="*/ 60189 h 3496775"/>
              <a:gd name="connsiteX69-38417" fmla="*/ 2887119 w 3248517"/>
              <a:gd name="connsiteY69-38418" fmla="*/ 521161 h 3496775"/>
              <a:gd name="connsiteX70-38419" fmla="*/ 2715630 w 3248517"/>
              <a:gd name="connsiteY70-38420" fmla="*/ 730601 h 3496775"/>
              <a:gd name="connsiteX71-38421" fmla="*/ 2649828 w 3248517"/>
              <a:gd name="connsiteY71-38422" fmla="*/ 620884 h 3496775"/>
              <a:gd name="connsiteX72-38423" fmla="*/ 2633832 w 3248517"/>
              <a:gd name="connsiteY72-38424" fmla="*/ 446449 h 3496775"/>
              <a:gd name="connsiteX73-38425" fmla="*/ 2586971 w 3248517"/>
              <a:gd name="connsiteY73-38426" fmla="*/ 643296 h 3496775"/>
              <a:gd name="connsiteX74-38427" fmla="*/ 2650846 w 3248517"/>
              <a:gd name="connsiteY74-38428" fmla="*/ 771218 h 3496775"/>
              <a:gd name="connsiteX75-38429" fmla="*/ 2632922 w 3248517"/>
              <a:gd name="connsiteY75-38430" fmla="*/ 854946 h 3496775"/>
              <a:gd name="connsiteX76-38431" fmla="*/ 2481287 w 3248517"/>
              <a:gd name="connsiteY76-38432" fmla="*/ 854665 h 3496775"/>
              <a:gd name="connsiteX77-38433" fmla="*/ 2393982 w 3248517"/>
              <a:gd name="connsiteY77-38434" fmla="*/ 753575 h 3496775"/>
              <a:gd name="connsiteX78-38435" fmla="*/ 2447929 w 3248517"/>
              <a:gd name="connsiteY78-38436" fmla="*/ 605344 h 3496775"/>
              <a:gd name="connsiteX79-38437" fmla="*/ 2420079 w 3248517"/>
              <a:gd name="connsiteY79-38438" fmla="*/ 458586 h 3496775"/>
              <a:gd name="connsiteX80-38439" fmla="*/ 2330389 w 3248517"/>
              <a:gd name="connsiteY80-38440" fmla="*/ 702575 h 3496775"/>
              <a:gd name="connsiteX81-38441" fmla="*/ 2045501 w 3248517"/>
              <a:gd name="connsiteY81-38442" fmla="*/ 470160 h 3496775"/>
              <a:gd name="connsiteX82-38443" fmla="*/ 2079139 w 3248517"/>
              <a:gd name="connsiteY82-38444" fmla="*/ 379171 h 3496775"/>
              <a:gd name="connsiteX83-38445" fmla="*/ 2305379 w 3248517"/>
              <a:gd name="connsiteY83-38446" fmla="*/ 238764 h 3496775"/>
              <a:gd name="connsiteX84-38447" fmla="*/ 2167863 w 3248517"/>
              <a:gd name="connsiteY84-38448" fmla="*/ 296731 h 3496775"/>
              <a:gd name="connsiteX85-38449" fmla="*/ 2035574 w 3248517"/>
              <a:gd name="connsiteY85-38450" fmla="*/ 307863 h 3496775"/>
              <a:gd name="connsiteX86-38451" fmla="*/ 2047899 w 3248517"/>
              <a:gd name="connsiteY86-38452" fmla="*/ 174099 h 3496775"/>
              <a:gd name="connsiteX87-38453" fmla="*/ 2126456 w 3248517"/>
              <a:gd name="connsiteY87-38454" fmla="*/ 0 h 3496775"/>
              <a:gd name="connsiteX88-38455" fmla="*/ 1966650 w 3248517"/>
              <a:gd name="connsiteY88-38456" fmla="*/ 257318 h 3496775"/>
              <a:gd name="connsiteX89-38457" fmla="*/ 1936870 w 3248517"/>
              <a:gd name="connsiteY89-38458" fmla="*/ 32164 h 3496775"/>
              <a:gd name="connsiteX90-38459" fmla="*/ 1901275 w 3248517"/>
              <a:gd name="connsiteY90-38460" fmla="*/ 208756 h 3496775"/>
              <a:gd name="connsiteX91-38461" fmla="*/ 1931363 w 3248517"/>
              <a:gd name="connsiteY91-38462" fmla="*/ 367315 h 3496775"/>
              <a:gd name="connsiteX92-38463" fmla="*/ 1837294 w 3248517"/>
              <a:gd name="connsiteY92-38464" fmla="*/ 288733 h 3496775"/>
              <a:gd name="connsiteX93-38465" fmla="*/ 1776782 w 3248517"/>
              <a:gd name="connsiteY93-38466" fmla="*/ 138130 h 3496775"/>
              <a:gd name="connsiteX94-38467" fmla="*/ 1812524 w 3248517"/>
              <a:gd name="connsiteY94-38468" fmla="*/ 363351 h 3496775"/>
              <a:gd name="connsiteX95-38469" fmla="*/ 2358415 w 3248517"/>
              <a:gd name="connsiteY95-38470" fmla="*/ 907420 h 3496775"/>
              <a:gd name="connsiteX96-38471" fmla="*/ 2235543 w 3248517"/>
              <a:gd name="connsiteY96-38472" fmla="*/ 830779 h 3496775"/>
              <a:gd name="connsiteX97-38473" fmla="*/ 2065635 w 3248517"/>
              <a:gd name="connsiteY97-38474" fmla="*/ 746314 h 3496775"/>
              <a:gd name="connsiteX98-38475" fmla="*/ 2108531 w 3248517"/>
              <a:gd name="connsiteY98-38476" fmla="*/ 998194 h 3496775"/>
              <a:gd name="connsiteX99-38477" fmla="*/ 2259254 w 3248517"/>
              <a:gd name="connsiteY99-38478" fmla="*/ 1067227 h 3496775"/>
              <a:gd name="connsiteX100-38479" fmla="*/ 2285163 w 3248517"/>
              <a:gd name="connsiteY100-38480" fmla="*/ 1144483 h 3496775"/>
              <a:gd name="connsiteX101-38481" fmla="*/ 2187208 w 3248517"/>
              <a:gd name="connsiteY101-38482" fmla="*/ 1396872 h 3496775"/>
              <a:gd name="connsiteX102-38483" fmla="*/ 1962055 w 3248517"/>
              <a:gd name="connsiteY102-38484" fmla="*/ 1419847 h 3496775"/>
              <a:gd name="connsiteX103-38485" fmla="*/ 1658786 w 3248517"/>
              <a:gd name="connsiteY103-38486" fmla="*/ 1452012 h 3496775"/>
              <a:gd name="connsiteX104" fmla="*/ 514638 w 3248517"/>
              <a:gd name="connsiteY104" fmla="*/ 1433632 h 3496775"/>
              <a:gd name="connsiteX0-38487" fmla="*/ 514638 w 3248517"/>
              <a:gd name="connsiteY0-38488" fmla="*/ 1433632 h 3496775"/>
              <a:gd name="connsiteX1-38489" fmla="*/ 514638 w 3248517"/>
              <a:gd name="connsiteY1-38490" fmla="*/ 1433632 h 3496775"/>
              <a:gd name="connsiteX2-38491" fmla="*/ 202179 w 3248517"/>
              <a:gd name="connsiteY2-38492" fmla="*/ 1603646 h 3496775"/>
              <a:gd name="connsiteX3-38493" fmla="*/ 18380 w 3248517"/>
              <a:gd name="connsiteY3-38494" fmla="*/ 1787445 h 3496775"/>
              <a:gd name="connsiteX4-38495" fmla="*/ 0 w 3248517"/>
              <a:gd name="connsiteY4-38496" fmla="*/ 2063143 h 3496775"/>
              <a:gd name="connsiteX5-38497" fmla="*/ 151635 w 3248517"/>
              <a:gd name="connsiteY5-38498" fmla="*/ 1952864 h 3496775"/>
              <a:gd name="connsiteX6-38499" fmla="*/ 188394 w 3248517"/>
              <a:gd name="connsiteY6-38500" fmla="*/ 2003409 h 3496775"/>
              <a:gd name="connsiteX7-38501" fmla="*/ 202179 w 3248517"/>
              <a:gd name="connsiteY7-38502" fmla="*/ 1856369 h 3496775"/>
              <a:gd name="connsiteX8-38503" fmla="*/ 280294 w 3248517"/>
              <a:gd name="connsiteY8-38504" fmla="*/ 2269917 h 3496775"/>
              <a:gd name="connsiteX9-38505" fmla="*/ 36760 w 3248517"/>
              <a:gd name="connsiteY9-38506" fmla="*/ 2550211 h 3496775"/>
              <a:gd name="connsiteX10-38507" fmla="*/ 45950 w 3248517"/>
              <a:gd name="connsiteY10-38508" fmla="*/ 3363521 h 3496775"/>
              <a:gd name="connsiteX11-38509" fmla="*/ 105685 w 3248517"/>
              <a:gd name="connsiteY11-38510" fmla="*/ 3326761 h 3496775"/>
              <a:gd name="connsiteX12-38511" fmla="*/ 133255 w 3248517"/>
              <a:gd name="connsiteY12-38512" fmla="*/ 3469206 h 3496775"/>
              <a:gd name="connsiteX13-38513" fmla="*/ 298674 w 3248517"/>
              <a:gd name="connsiteY13-38514" fmla="*/ 3464611 h 3496775"/>
              <a:gd name="connsiteX14-38515" fmla="*/ 353813 w 3248517"/>
              <a:gd name="connsiteY14-38516" fmla="*/ 3427851 h 3496775"/>
              <a:gd name="connsiteX15-38517" fmla="*/ 174609 w 3248517"/>
              <a:gd name="connsiteY15-38518" fmla="*/ 3276217 h 3496775"/>
              <a:gd name="connsiteX16-38519" fmla="*/ 170014 w 3248517"/>
              <a:gd name="connsiteY16-38520" fmla="*/ 2720225 h 3496775"/>
              <a:gd name="connsiteX17-38521" fmla="*/ 390573 w 3248517"/>
              <a:gd name="connsiteY17-38522" fmla="*/ 2605350 h 3496775"/>
              <a:gd name="connsiteX18-38523" fmla="*/ 298674 w 3248517"/>
              <a:gd name="connsiteY18-38524" fmla="*/ 2734010 h 3496775"/>
              <a:gd name="connsiteX19-38525" fmla="*/ 680057 w 3248517"/>
              <a:gd name="connsiteY19-38526" fmla="*/ 3294597 h 3496775"/>
              <a:gd name="connsiteX20-38527" fmla="*/ 721411 w 3248517"/>
              <a:gd name="connsiteY20-38528" fmla="*/ 3262432 h 3496775"/>
              <a:gd name="connsiteX21-38529" fmla="*/ 735196 w 3248517"/>
              <a:gd name="connsiteY21-38530" fmla="*/ 3363521 h 3496775"/>
              <a:gd name="connsiteX22-38531" fmla="*/ 928185 w 3248517"/>
              <a:gd name="connsiteY22-38532" fmla="*/ 3363521 h 3496775"/>
              <a:gd name="connsiteX23-38533" fmla="*/ 974135 w 3248517"/>
              <a:gd name="connsiteY23-38534" fmla="*/ 3331356 h 3496775"/>
              <a:gd name="connsiteX24-38535" fmla="*/ 758171 w 3248517"/>
              <a:gd name="connsiteY24-38536" fmla="*/ 3193507 h 3496775"/>
              <a:gd name="connsiteX25-38537" fmla="*/ 510043 w 3248517"/>
              <a:gd name="connsiteY25-38538" fmla="*/ 2821314 h 3496775"/>
              <a:gd name="connsiteX26-38539" fmla="*/ 519233 w 3248517"/>
              <a:gd name="connsiteY26-38540" fmla="*/ 2738605 h 3496775"/>
              <a:gd name="connsiteX27-38541" fmla="*/ 914400 w 3248517"/>
              <a:gd name="connsiteY27-38542" fmla="*/ 2334247 h 3496775"/>
              <a:gd name="connsiteX28-38543" fmla="*/ 1709331 w 3248517"/>
              <a:gd name="connsiteY28-38544" fmla="*/ 2380197 h 3496775"/>
              <a:gd name="connsiteX29-38545" fmla="*/ 1585267 w 3248517"/>
              <a:gd name="connsiteY29-38546" fmla="*/ 3248647 h 3496775"/>
              <a:gd name="connsiteX30-38547" fmla="*/ 1622026 w 3248517"/>
              <a:gd name="connsiteY30-38548" fmla="*/ 3239457 h 3496775"/>
              <a:gd name="connsiteX31-38549" fmla="*/ 1617432 w 3248517"/>
              <a:gd name="connsiteY31-38550" fmla="*/ 3386496 h 3496775"/>
              <a:gd name="connsiteX32-38551" fmla="*/ 1824205 w 3248517"/>
              <a:gd name="connsiteY32-38552" fmla="*/ 3450826 h 3496775"/>
              <a:gd name="connsiteX33-38553" fmla="*/ 1856370 w 3248517"/>
              <a:gd name="connsiteY33-38554" fmla="*/ 3391091 h 3496775"/>
              <a:gd name="connsiteX34-38555" fmla="*/ 1718521 w 3248517"/>
              <a:gd name="connsiteY34-38556" fmla="*/ 3303786 h 3496775"/>
              <a:gd name="connsiteX35-38557" fmla="*/ 1746091 w 3248517"/>
              <a:gd name="connsiteY35-38558" fmla="*/ 2908619 h 3496775"/>
              <a:gd name="connsiteX36-38559" fmla="*/ 1870155 w 3248517"/>
              <a:gd name="connsiteY36-38560" fmla="*/ 2623730 h 3496775"/>
              <a:gd name="connsiteX37-38561" fmla="*/ 1975840 w 3248517"/>
              <a:gd name="connsiteY37-38562" fmla="*/ 2844289 h 3496775"/>
              <a:gd name="connsiteX38-38563" fmla="*/ 2058549 w 3248517"/>
              <a:gd name="connsiteY38-38564" fmla="*/ 3060253 h 3496775"/>
              <a:gd name="connsiteX39-38565" fmla="*/ 2104499 w 3248517"/>
              <a:gd name="connsiteY39-38566" fmla="*/ 3358926 h 3496775"/>
              <a:gd name="connsiteX40-38567" fmla="*/ 2141259 w 3248517"/>
              <a:gd name="connsiteY40-38568" fmla="*/ 3326761 h 3496775"/>
              <a:gd name="connsiteX41-38569" fmla="*/ 2168828 w 3248517"/>
              <a:gd name="connsiteY41-38570" fmla="*/ 3496775 h 3496775"/>
              <a:gd name="connsiteX42-38571" fmla="*/ 2325058 w 3248517"/>
              <a:gd name="connsiteY42-38572" fmla="*/ 3496775 h 3496775"/>
              <a:gd name="connsiteX43-38573" fmla="*/ 2380197 w 3248517"/>
              <a:gd name="connsiteY43-38574" fmla="*/ 3455421 h 3496775"/>
              <a:gd name="connsiteX44-38575" fmla="*/ 2219373 w 3248517"/>
              <a:gd name="connsiteY44-38576" fmla="*/ 3358926 h 3496775"/>
              <a:gd name="connsiteX45-38577" fmla="*/ 2145854 w 3248517"/>
              <a:gd name="connsiteY45-38578" fmla="*/ 3087823 h 3496775"/>
              <a:gd name="connsiteX46-38579" fmla="*/ 2072334 w 3248517"/>
              <a:gd name="connsiteY46-38580" fmla="*/ 2609945 h 3496775"/>
              <a:gd name="connsiteX47-38581" fmla="*/ 2072334 w 3248517"/>
              <a:gd name="connsiteY47-38582" fmla="*/ 2357222 h 3496775"/>
              <a:gd name="connsiteX48-38583" fmla="*/ 2348033 w 3248517"/>
              <a:gd name="connsiteY48-38584" fmla="*/ 2173423 h 3496775"/>
              <a:gd name="connsiteX49-38585" fmla="*/ 2609946 w 3248517"/>
              <a:gd name="connsiteY49-38586" fmla="*/ 1787445 h 3496775"/>
              <a:gd name="connsiteX50-38587" fmla="*/ 2651301 w 3248517"/>
              <a:gd name="connsiteY50-38588" fmla="*/ 1438227 h 3496775"/>
              <a:gd name="connsiteX51-38589" fmla="*/ 2798340 w 3248517"/>
              <a:gd name="connsiteY51-38590" fmla="*/ 1387682 h 3496775"/>
              <a:gd name="connsiteX52-38591" fmla="*/ 2779960 w 3248517"/>
              <a:gd name="connsiteY52-38592" fmla="*/ 1291187 h 3496775"/>
              <a:gd name="connsiteX53-38593" fmla="*/ 2770770 w 3248517"/>
              <a:gd name="connsiteY53-38594" fmla="*/ 1231453 h 3496775"/>
              <a:gd name="connsiteX54-38595" fmla="*/ 2775365 w 3248517"/>
              <a:gd name="connsiteY54-38596" fmla="*/ 1102793 h 3496775"/>
              <a:gd name="connsiteX55-38597" fmla="*/ 2853480 w 3248517"/>
              <a:gd name="connsiteY55-38598" fmla="*/ 1185503 h 3496775"/>
              <a:gd name="connsiteX56-38599" fmla="*/ 2807530 w 3248517"/>
              <a:gd name="connsiteY56-38600" fmla="*/ 1066034 h 3496775"/>
              <a:gd name="connsiteX57-38601" fmla="*/ 2835100 w 3248517"/>
              <a:gd name="connsiteY57-38602" fmla="*/ 1020084 h 3496775"/>
              <a:gd name="connsiteX58-38603" fmla="*/ 2946306 w 3248517"/>
              <a:gd name="connsiteY58-38604" fmla="*/ 872562 h 3496775"/>
              <a:gd name="connsiteX59-38605" fmla="*/ 2986734 w 3248517"/>
              <a:gd name="connsiteY59-38606" fmla="*/ 771955 h 3496775"/>
              <a:gd name="connsiteX60-38607" fmla="*/ 2876992 w 3248517"/>
              <a:gd name="connsiteY60-38608" fmla="*/ 819245 h 3496775"/>
              <a:gd name="connsiteX61-38609" fmla="*/ 2742744 w 3248517"/>
              <a:gd name="connsiteY61-38610" fmla="*/ 868450 h 3496775"/>
              <a:gd name="connsiteX62-38611" fmla="*/ 3074039 w 3248517"/>
              <a:gd name="connsiteY62-38612" fmla="*/ 501589 h 3496775"/>
              <a:gd name="connsiteX63-38613" fmla="*/ 3219323 w 3248517"/>
              <a:gd name="connsiteY63-38614" fmla="*/ 46231 h 3496775"/>
              <a:gd name="connsiteX64-38615" fmla="*/ 3119988 w 3248517"/>
              <a:gd name="connsiteY64-38616" fmla="*/ 328453 h 3496775"/>
              <a:gd name="connsiteX65-38617" fmla="*/ 3079371 w 3248517"/>
              <a:gd name="connsiteY65-38618" fmla="*/ 38232 h 3496775"/>
              <a:gd name="connsiteX66-38619" fmla="*/ 3059798 w 3248517"/>
              <a:gd name="connsiteY66-38620" fmla="*/ 388642 h 3496775"/>
              <a:gd name="connsiteX67-38621" fmla="*/ 2963023 w 3248517"/>
              <a:gd name="connsiteY67-38622" fmla="*/ 482754 h 3496775"/>
              <a:gd name="connsiteX68-38623" fmla="*/ 2822963 w 3248517"/>
              <a:gd name="connsiteY68-38624" fmla="*/ 60189 h 3496775"/>
              <a:gd name="connsiteX69-38625" fmla="*/ 2887119 w 3248517"/>
              <a:gd name="connsiteY69-38626" fmla="*/ 521161 h 3496775"/>
              <a:gd name="connsiteX70-38627" fmla="*/ 2715630 w 3248517"/>
              <a:gd name="connsiteY70-38628" fmla="*/ 730601 h 3496775"/>
              <a:gd name="connsiteX71-38629" fmla="*/ 2649828 w 3248517"/>
              <a:gd name="connsiteY71-38630" fmla="*/ 620884 h 3496775"/>
              <a:gd name="connsiteX72-38631" fmla="*/ 2633832 w 3248517"/>
              <a:gd name="connsiteY72-38632" fmla="*/ 446449 h 3496775"/>
              <a:gd name="connsiteX73-38633" fmla="*/ 2586971 w 3248517"/>
              <a:gd name="connsiteY73-38634" fmla="*/ 643296 h 3496775"/>
              <a:gd name="connsiteX74-38635" fmla="*/ 2650846 w 3248517"/>
              <a:gd name="connsiteY74-38636" fmla="*/ 771218 h 3496775"/>
              <a:gd name="connsiteX75-38637" fmla="*/ 2632922 w 3248517"/>
              <a:gd name="connsiteY75-38638" fmla="*/ 854946 h 3496775"/>
              <a:gd name="connsiteX76-38639" fmla="*/ 2481287 w 3248517"/>
              <a:gd name="connsiteY76-38640" fmla="*/ 854665 h 3496775"/>
              <a:gd name="connsiteX77-38641" fmla="*/ 2393982 w 3248517"/>
              <a:gd name="connsiteY77-38642" fmla="*/ 753575 h 3496775"/>
              <a:gd name="connsiteX78-38643" fmla="*/ 2447929 w 3248517"/>
              <a:gd name="connsiteY78-38644" fmla="*/ 605344 h 3496775"/>
              <a:gd name="connsiteX79-38645" fmla="*/ 2420079 w 3248517"/>
              <a:gd name="connsiteY79-38646" fmla="*/ 458586 h 3496775"/>
              <a:gd name="connsiteX80-38647" fmla="*/ 2330389 w 3248517"/>
              <a:gd name="connsiteY80-38648" fmla="*/ 702575 h 3496775"/>
              <a:gd name="connsiteX81-38649" fmla="*/ 2045501 w 3248517"/>
              <a:gd name="connsiteY81-38650" fmla="*/ 470160 h 3496775"/>
              <a:gd name="connsiteX82-38651" fmla="*/ 2079139 w 3248517"/>
              <a:gd name="connsiteY82-38652" fmla="*/ 379171 h 3496775"/>
              <a:gd name="connsiteX83-38653" fmla="*/ 2305379 w 3248517"/>
              <a:gd name="connsiteY83-38654" fmla="*/ 238764 h 3496775"/>
              <a:gd name="connsiteX84-38655" fmla="*/ 2167863 w 3248517"/>
              <a:gd name="connsiteY84-38656" fmla="*/ 296731 h 3496775"/>
              <a:gd name="connsiteX85-38657" fmla="*/ 2035574 w 3248517"/>
              <a:gd name="connsiteY85-38658" fmla="*/ 307863 h 3496775"/>
              <a:gd name="connsiteX86-38659" fmla="*/ 2047899 w 3248517"/>
              <a:gd name="connsiteY86-38660" fmla="*/ 174099 h 3496775"/>
              <a:gd name="connsiteX87-38661" fmla="*/ 2126456 w 3248517"/>
              <a:gd name="connsiteY87-38662" fmla="*/ 0 h 3496775"/>
              <a:gd name="connsiteX88-38663" fmla="*/ 1966650 w 3248517"/>
              <a:gd name="connsiteY88-38664" fmla="*/ 257318 h 3496775"/>
              <a:gd name="connsiteX89-38665" fmla="*/ 1936870 w 3248517"/>
              <a:gd name="connsiteY89-38666" fmla="*/ 32164 h 3496775"/>
              <a:gd name="connsiteX90-38667" fmla="*/ 1901275 w 3248517"/>
              <a:gd name="connsiteY90-38668" fmla="*/ 208756 h 3496775"/>
              <a:gd name="connsiteX91-38669" fmla="*/ 1931363 w 3248517"/>
              <a:gd name="connsiteY91-38670" fmla="*/ 367315 h 3496775"/>
              <a:gd name="connsiteX92-38671" fmla="*/ 1837294 w 3248517"/>
              <a:gd name="connsiteY92-38672" fmla="*/ 288733 h 3496775"/>
              <a:gd name="connsiteX93-38673" fmla="*/ 1776782 w 3248517"/>
              <a:gd name="connsiteY93-38674" fmla="*/ 138130 h 3496775"/>
              <a:gd name="connsiteX94-38675" fmla="*/ 1812524 w 3248517"/>
              <a:gd name="connsiteY94-38676" fmla="*/ 363351 h 3496775"/>
              <a:gd name="connsiteX95-38677" fmla="*/ 2358415 w 3248517"/>
              <a:gd name="connsiteY95-38678" fmla="*/ 907420 h 3496775"/>
              <a:gd name="connsiteX96-38679" fmla="*/ 2235543 w 3248517"/>
              <a:gd name="connsiteY96-38680" fmla="*/ 830779 h 3496775"/>
              <a:gd name="connsiteX97-38681" fmla="*/ 2065635 w 3248517"/>
              <a:gd name="connsiteY97-38682" fmla="*/ 746314 h 3496775"/>
              <a:gd name="connsiteX98-38683" fmla="*/ 2108531 w 3248517"/>
              <a:gd name="connsiteY98-38684" fmla="*/ 998194 h 3496775"/>
              <a:gd name="connsiteX99-38685" fmla="*/ 2259254 w 3248517"/>
              <a:gd name="connsiteY99-38686" fmla="*/ 1067227 h 3496775"/>
              <a:gd name="connsiteX100-38687" fmla="*/ 2285163 w 3248517"/>
              <a:gd name="connsiteY100-38688" fmla="*/ 1144483 h 3496775"/>
              <a:gd name="connsiteX101-38689" fmla="*/ 2187208 w 3248517"/>
              <a:gd name="connsiteY101-38690" fmla="*/ 1396872 h 3496775"/>
              <a:gd name="connsiteX102-38691" fmla="*/ 1962055 w 3248517"/>
              <a:gd name="connsiteY102-38692" fmla="*/ 1419847 h 3496775"/>
              <a:gd name="connsiteX103-38693" fmla="*/ 1658786 w 3248517"/>
              <a:gd name="connsiteY103-38694" fmla="*/ 1452012 h 3496775"/>
              <a:gd name="connsiteX104-38695" fmla="*/ 514638 w 3248517"/>
              <a:gd name="connsiteY104-38696" fmla="*/ 1433632 h 3496775"/>
              <a:gd name="connsiteX0-38697" fmla="*/ 514638 w 3248517"/>
              <a:gd name="connsiteY0-38698" fmla="*/ 1433632 h 3496775"/>
              <a:gd name="connsiteX1-38699" fmla="*/ 514638 w 3248517"/>
              <a:gd name="connsiteY1-38700" fmla="*/ 1433632 h 3496775"/>
              <a:gd name="connsiteX2-38701" fmla="*/ 202179 w 3248517"/>
              <a:gd name="connsiteY2-38702" fmla="*/ 1603646 h 3496775"/>
              <a:gd name="connsiteX3-38703" fmla="*/ 18380 w 3248517"/>
              <a:gd name="connsiteY3-38704" fmla="*/ 1787445 h 3496775"/>
              <a:gd name="connsiteX4-38705" fmla="*/ 0 w 3248517"/>
              <a:gd name="connsiteY4-38706" fmla="*/ 2063143 h 3496775"/>
              <a:gd name="connsiteX5-38707" fmla="*/ 151635 w 3248517"/>
              <a:gd name="connsiteY5-38708" fmla="*/ 1952864 h 3496775"/>
              <a:gd name="connsiteX6-38709" fmla="*/ 188394 w 3248517"/>
              <a:gd name="connsiteY6-38710" fmla="*/ 2003409 h 3496775"/>
              <a:gd name="connsiteX7-38711" fmla="*/ 202179 w 3248517"/>
              <a:gd name="connsiteY7-38712" fmla="*/ 1856369 h 3496775"/>
              <a:gd name="connsiteX8-38713" fmla="*/ 280294 w 3248517"/>
              <a:gd name="connsiteY8-38714" fmla="*/ 2269917 h 3496775"/>
              <a:gd name="connsiteX9-38715" fmla="*/ 36760 w 3248517"/>
              <a:gd name="connsiteY9-38716" fmla="*/ 2550211 h 3496775"/>
              <a:gd name="connsiteX10-38717" fmla="*/ 45950 w 3248517"/>
              <a:gd name="connsiteY10-38718" fmla="*/ 3363521 h 3496775"/>
              <a:gd name="connsiteX11-38719" fmla="*/ 105685 w 3248517"/>
              <a:gd name="connsiteY11-38720" fmla="*/ 3326761 h 3496775"/>
              <a:gd name="connsiteX12-38721" fmla="*/ 133255 w 3248517"/>
              <a:gd name="connsiteY12-38722" fmla="*/ 3469206 h 3496775"/>
              <a:gd name="connsiteX13-38723" fmla="*/ 298674 w 3248517"/>
              <a:gd name="connsiteY13-38724" fmla="*/ 3464611 h 3496775"/>
              <a:gd name="connsiteX14-38725" fmla="*/ 353813 w 3248517"/>
              <a:gd name="connsiteY14-38726" fmla="*/ 3427851 h 3496775"/>
              <a:gd name="connsiteX15-38727" fmla="*/ 174609 w 3248517"/>
              <a:gd name="connsiteY15-38728" fmla="*/ 3276217 h 3496775"/>
              <a:gd name="connsiteX16-38729" fmla="*/ 170014 w 3248517"/>
              <a:gd name="connsiteY16-38730" fmla="*/ 2720225 h 3496775"/>
              <a:gd name="connsiteX17-38731" fmla="*/ 390573 w 3248517"/>
              <a:gd name="connsiteY17-38732" fmla="*/ 2605350 h 3496775"/>
              <a:gd name="connsiteX18-38733" fmla="*/ 298674 w 3248517"/>
              <a:gd name="connsiteY18-38734" fmla="*/ 2734010 h 3496775"/>
              <a:gd name="connsiteX19-38735" fmla="*/ 680057 w 3248517"/>
              <a:gd name="connsiteY19-38736" fmla="*/ 3294597 h 3496775"/>
              <a:gd name="connsiteX20-38737" fmla="*/ 721411 w 3248517"/>
              <a:gd name="connsiteY20-38738" fmla="*/ 3262432 h 3496775"/>
              <a:gd name="connsiteX21-38739" fmla="*/ 735196 w 3248517"/>
              <a:gd name="connsiteY21-38740" fmla="*/ 3363521 h 3496775"/>
              <a:gd name="connsiteX22-38741" fmla="*/ 928185 w 3248517"/>
              <a:gd name="connsiteY22-38742" fmla="*/ 3363521 h 3496775"/>
              <a:gd name="connsiteX23-38743" fmla="*/ 974135 w 3248517"/>
              <a:gd name="connsiteY23-38744" fmla="*/ 3331356 h 3496775"/>
              <a:gd name="connsiteX24-38745" fmla="*/ 758171 w 3248517"/>
              <a:gd name="connsiteY24-38746" fmla="*/ 3193507 h 3496775"/>
              <a:gd name="connsiteX25-38747" fmla="*/ 510043 w 3248517"/>
              <a:gd name="connsiteY25-38748" fmla="*/ 2821314 h 3496775"/>
              <a:gd name="connsiteX26-38749" fmla="*/ 519233 w 3248517"/>
              <a:gd name="connsiteY26-38750" fmla="*/ 2738605 h 3496775"/>
              <a:gd name="connsiteX27-38751" fmla="*/ 914400 w 3248517"/>
              <a:gd name="connsiteY27-38752" fmla="*/ 2334247 h 3496775"/>
              <a:gd name="connsiteX28-38753" fmla="*/ 1709331 w 3248517"/>
              <a:gd name="connsiteY28-38754" fmla="*/ 2380197 h 3496775"/>
              <a:gd name="connsiteX29-38755" fmla="*/ 1585267 w 3248517"/>
              <a:gd name="connsiteY29-38756" fmla="*/ 3248647 h 3496775"/>
              <a:gd name="connsiteX30-38757" fmla="*/ 1622026 w 3248517"/>
              <a:gd name="connsiteY30-38758" fmla="*/ 3239457 h 3496775"/>
              <a:gd name="connsiteX31-38759" fmla="*/ 1617432 w 3248517"/>
              <a:gd name="connsiteY31-38760" fmla="*/ 3386496 h 3496775"/>
              <a:gd name="connsiteX32-38761" fmla="*/ 1824205 w 3248517"/>
              <a:gd name="connsiteY32-38762" fmla="*/ 3450826 h 3496775"/>
              <a:gd name="connsiteX33-38763" fmla="*/ 1856370 w 3248517"/>
              <a:gd name="connsiteY33-38764" fmla="*/ 3391091 h 3496775"/>
              <a:gd name="connsiteX34-38765" fmla="*/ 1718521 w 3248517"/>
              <a:gd name="connsiteY34-38766" fmla="*/ 3303786 h 3496775"/>
              <a:gd name="connsiteX35-38767" fmla="*/ 1746091 w 3248517"/>
              <a:gd name="connsiteY35-38768" fmla="*/ 2908619 h 3496775"/>
              <a:gd name="connsiteX36-38769" fmla="*/ 1870155 w 3248517"/>
              <a:gd name="connsiteY36-38770" fmla="*/ 2623730 h 3496775"/>
              <a:gd name="connsiteX37-38771" fmla="*/ 1975840 w 3248517"/>
              <a:gd name="connsiteY37-38772" fmla="*/ 2844289 h 3496775"/>
              <a:gd name="connsiteX38-38773" fmla="*/ 2058549 w 3248517"/>
              <a:gd name="connsiteY38-38774" fmla="*/ 3060253 h 3496775"/>
              <a:gd name="connsiteX39-38775" fmla="*/ 2104499 w 3248517"/>
              <a:gd name="connsiteY39-38776" fmla="*/ 3358926 h 3496775"/>
              <a:gd name="connsiteX40-38777" fmla="*/ 2141259 w 3248517"/>
              <a:gd name="connsiteY40-38778" fmla="*/ 3326761 h 3496775"/>
              <a:gd name="connsiteX41-38779" fmla="*/ 2168828 w 3248517"/>
              <a:gd name="connsiteY41-38780" fmla="*/ 3496775 h 3496775"/>
              <a:gd name="connsiteX42-38781" fmla="*/ 2325058 w 3248517"/>
              <a:gd name="connsiteY42-38782" fmla="*/ 3496775 h 3496775"/>
              <a:gd name="connsiteX43-38783" fmla="*/ 2380197 w 3248517"/>
              <a:gd name="connsiteY43-38784" fmla="*/ 3455421 h 3496775"/>
              <a:gd name="connsiteX44-38785" fmla="*/ 2219373 w 3248517"/>
              <a:gd name="connsiteY44-38786" fmla="*/ 3358926 h 3496775"/>
              <a:gd name="connsiteX45-38787" fmla="*/ 2145854 w 3248517"/>
              <a:gd name="connsiteY45-38788" fmla="*/ 3087823 h 3496775"/>
              <a:gd name="connsiteX46-38789" fmla="*/ 2072334 w 3248517"/>
              <a:gd name="connsiteY46-38790" fmla="*/ 2609945 h 3496775"/>
              <a:gd name="connsiteX47-38791" fmla="*/ 2072334 w 3248517"/>
              <a:gd name="connsiteY47-38792" fmla="*/ 2357222 h 3496775"/>
              <a:gd name="connsiteX48-38793" fmla="*/ 2348033 w 3248517"/>
              <a:gd name="connsiteY48-38794" fmla="*/ 2173423 h 3496775"/>
              <a:gd name="connsiteX49-38795" fmla="*/ 2609946 w 3248517"/>
              <a:gd name="connsiteY49-38796" fmla="*/ 1787445 h 3496775"/>
              <a:gd name="connsiteX50-38797" fmla="*/ 2651301 w 3248517"/>
              <a:gd name="connsiteY50-38798" fmla="*/ 1438227 h 3496775"/>
              <a:gd name="connsiteX51-38799" fmla="*/ 2798340 w 3248517"/>
              <a:gd name="connsiteY51-38800" fmla="*/ 1387682 h 3496775"/>
              <a:gd name="connsiteX52-38801" fmla="*/ 2779960 w 3248517"/>
              <a:gd name="connsiteY52-38802" fmla="*/ 1291187 h 3496775"/>
              <a:gd name="connsiteX53-38803" fmla="*/ 2770770 w 3248517"/>
              <a:gd name="connsiteY53-38804" fmla="*/ 1231453 h 3496775"/>
              <a:gd name="connsiteX54-38805" fmla="*/ 2775365 w 3248517"/>
              <a:gd name="connsiteY54-38806" fmla="*/ 1102793 h 3496775"/>
              <a:gd name="connsiteX55-38807" fmla="*/ 2853480 w 3248517"/>
              <a:gd name="connsiteY55-38808" fmla="*/ 1185503 h 3496775"/>
              <a:gd name="connsiteX56-38809" fmla="*/ 2807530 w 3248517"/>
              <a:gd name="connsiteY56-38810" fmla="*/ 1066034 h 3496775"/>
              <a:gd name="connsiteX57-38811" fmla="*/ 2835100 w 3248517"/>
              <a:gd name="connsiteY57-38812" fmla="*/ 1020084 h 3496775"/>
              <a:gd name="connsiteX58-38813" fmla="*/ 2946306 w 3248517"/>
              <a:gd name="connsiteY58-38814" fmla="*/ 872562 h 3496775"/>
              <a:gd name="connsiteX59-38815" fmla="*/ 2986734 w 3248517"/>
              <a:gd name="connsiteY59-38816" fmla="*/ 771955 h 3496775"/>
              <a:gd name="connsiteX60-38817" fmla="*/ 2876992 w 3248517"/>
              <a:gd name="connsiteY60-38818" fmla="*/ 819245 h 3496775"/>
              <a:gd name="connsiteX61-38819" fmla="*/ 2742744 w 3248517"/>
              <a:gd name="connsiteY61-38820" fmla="*/ 868450 h 3496775"/>
              <a:gd name="connsiteX62-38821" fmla="*/ 3074039 w 3248517"/>
              <a:gd name="connsiteY62-38822" fmla="*/ 501589 h 3496775"/>
              <a:gd name="connsiteX63-38823" fmla="*/ 3219323 w 3248517"/>
              <a:gd name="connsiteY63-38824" fmla="*/ 46231 h 3496775"/>
              <a:gd name="connsiteX64-38825" fmla="*/ 3119988 w 3248517"/>
              <a:gd name="connsiteY64-38826" fmla="*/ 328453 h 3496775"/>
              <a:gd name="connsiteX65-38827" fmla="*/ 3079371 w 3248517"/>
              <a:gd name="connsiteY65-38828" fmla="*/ 38232 h 3496775"/>
              <a:gd name="connsiteX66-38829" fmla="*/ 3059798 w 3248517"/>
              <a:gd name="connsiteY66-38830" fmla="*/ 388642 h 3496775"/>
              <a:gd name="connsiteX67-38831" fmla="*/ 2963023 w 3248517"/>
              <a:gd name="connsiteY67-38832" fmla="*/ 482754 h 3496775"/>
              <a:gd name="connsiteX68-38833" fmla="*/ 2822963 w 3248517"/>
              <a:gd name="connsiteY68-38834" fmla="*/ 60189 h 3496775"/>
              <a:gd name="connsiteX69-38835" fmla="*/ 2887119 w 3248517"/>
              <a:gd name="connsiteY69-38836" fmla="*/ 521161 h 3496775"/>
              <a:gd name="connsiteX70-38837" fmla="*/ 2715630 w 3248517"/>
              <a:gd name="connsiteY70-38838" fmla="*/ 730601 h 3496775"/>
              <a:gd name="connsiteX71-38839" fmla="*/ 2649828 w 3248517"/>
              <a:gd name="connsiteY71-38840" fmla="*/ 620884 h 3496775"/>
              <a:gd name="connsiteX72-38841" fmla="*/ 2633832 w 3248517"/>
              <a:gd name="connsiteY72-38842" fmla="*/ 446449 h 3496775"/>
              <a:gd name="connsiteX73-38843" fmla="*/ 2586971 w 3248517"/>
              <a:gd name="connsiteY73-38844" fmla="*/ 643296 h 3496775"/>
              <a:gd name="connsiteX74-38845" fmla="*/ 2650846 w 3248517"/>
              <a:gd name="connsiteY74-38846" fmla="*/ 771218 h 3496775"/>
              <a:gd name="connsiteX75-38847" fmla="*/ 2632922 w 3248517"/>
              <a:gd name="connsiteY75-38848" fmla="*/ 854946 h 3496775"/>
              <a:gd name="connsiteX76-38849" fmla="*/ 2481287 w 3248517"/>
              <a:gd name="connsiteY76-38850" fmla="*/ 854665 h 3496775"/>
              <a:gd name="connsiteX77-38851" fmla="*/ 2393982 w 3248517"/>
              <a:gd name="connsiteY77-38852" fmla="*/ 753575 h 3496775"/>
              <a:gd name="connsiteX78-38853" fmla="*/ 2447929 w 3248517"/>
              <a:gd name="connsiteY78-38854" fmla="*/ 605344 h 3496775"/>
              <a:gd name="connsiteX79-38855" fmla="*/ 2420079 w 3248517"/>
              <a:gd name="connsiteY79-38856" fmla="*/ 458586 h 3496775"/>
              <a:gd name="connsiteX80-38857" fmla="*/ 2330389 w 3248517"/>
              <a:gd name="connsiteY80-38858" fmla="*/ 702575 h 3496775"/>
              <a:gd name="connsiteX81-38859" fmla="*/ 2045501 w 3248517"/>
              <a:gd name="connsiteY81-38860" fmla="*/ 470160 h 3496775"/>
              <a:gd name="connsiteX82-38861" fmla="*/ 2079139 w 3248517"/>
              <a:gd name="connsiteY82-38862" fmla="*/ 379171 h 3496775"/>
              <a:gd name="connsiteX83-38863" fmla="*/ 2305379 w 3248517"/>
              <a:gd name="connsiteY83-38864" fmla="*/ 238764 h 3496775"/>
              <a:gd name="connsiteX84-38865" fmla="*/ 2167863 w 3248517"/>
              <a:gd name="connsiteY84-38866" fmla="*/ 296731 h 3496775"/>
              <a:gd name="connsiteX85-38867" fmla="*/ 2035574 w 3248517"/>
              <a:gd name="connsiteY85-38868" fmla="*/ 307863 h 3496775"/>
              <a:gd name="connsiteX86-38869" fmla="*/ 2047899 w 3248517"/>
              <a:gd name="connsiteY86-38870" fmla="*/ 174099 h 3496775"/>
              <a:gd name="connsiteX87-38871" fmla="*/ 2126456 w 3248517"/>
              <a:gd name="connsiteY87-38872" fmla="*/ 0 h 3496775"/>
              <a:gd name="connsiteX88-38873" fmla="*/ 1966650 w 3248517"/>
              <a:gd name="connsiteY88-38874" fmla="*/ 257318 h 3496775"/>
              <a:gd name="connsiteX89-38875" fmla="*/ 1936870 w 3248517"/>
              <a:gd name="connsiteY89-38876" fmla="*/ 32164 h 3496775"/>
              <a:gd name="connsiteX90-38877" fmla="*/ 1901275 w 3248517"/>
              <a:gd name="connsiteY90-38878" fmla="*/ 208756 h 3496775"/>
              <a:gd name="connsiteX91-38879" fmla="*/ 1931363 w 3248517"/>
              <a:gd name="connsiteY91-38880" fmla="*/ 367315 h 3496775"/>
              <a:gd name="connsiteX92-38881" fmla="*/ 1837294 w 3248517"/>
              <a:gd name="connsiteY92-38882" fmla="*/ 288733 h 3496775"/>
              <a:gd name="connsiteX93-38883" fmla="*/ 1776782 w 3248517"/>
              <a:gd name="connsiteY93-38884" fmla="*/ 138130 h 3496775"/>
              <a:gd name="connsiteX94-38885" fmla="*/ 1812524 w 3248517"/>
              <a:gd name="connsiteY94-38886" fmla="*/ 363351 h 3496775"/>
              <a:gd name="connsiteX95-38887" fmla="*/ 2358415 w 3248517"/>
              <a:gd name="connsiteY95-38888" fmla="*/ 907420 h 3496775"/>
              <a:gd name="connsiteX96-38889" fmla="*/ 2235543 w 3248517"/>
              <a:gd name="connsiteY96-38890" fmla="*/ 830779 h 3496775"/>
              <a:gd name="connsiteX97-38891" fmla="*/ 2065635 w 3248517"/>
              <a:gd name="connsiteY97-38892" fmla="*/ 746314 h 3496775"/>
              <a:gd name="connsiteX98-38893" fmla="*/ 2108531 w 3248517"/>
              <a:gd name="connsiteY98-38894" fmla="*/ 998194 h 3496775"/>
              <a:gd name="connsiteX99-38895" fmla="*/ 2259254 w 3248517"/>
              <a:gd name="connsiteY99-38896" fmla="*/ 1067227 h 3496775"/>
              <a:gd name="connsiteX100-38897" fmla="*/ 2285163 w 3248517"/>
              <a:gd name="connsiteY100-38898" fmla="*/ 1144483 h 3496775"/>
              <a:gd name="connsiteX101-38899" fmla="*/ 2187208 w 3248517"/>
              <a:gd name="connsiteY101-38900" fmla="*/ 1396872 h 3496775"/>
              <a:gd name="connsiteX102-38901" fmla="*/ 1962055 w 3248517"/>
              <a:gd name="connsiteY102-38902" fmla="*/ 1419847 h 3496775"/>
              <a:gd name="connsiteX103-38903" fmla="*/ 1658786 w 3248517"/>
              <a:gd name="connsiteY103-38904" fmla="*/ 1452012 h 3496775"/>
              <a:gd name="connsiteX104-38905" fmla="*/ 514638 w 3248517"/>
              <a:gd name="connsiteY104-38906" fmla="*/ 1433632 h 3496775"/>
              <a:gd name="connsiteX0-38907" fmla="*/ 514638 w 3248517"/>
              <a:gd name="connsiteY0-38908" fmla="*/ 1433632 h 3496775"/>
              <a:gd name="connsiteX1-38909" fmla="*/ 514638 w 3248517"/>
              <a:gd name="connsiteY1-38910" fmla="*/ 1433632 h 3496775"/>
              <a:gd name="connsiteX2-38911" fmla="*/ 202179 w 3248517"/>
              <a:gd name="connsiteY2-38912" fmla="*/ 1603646 h 3496775"/>
              <a:gd name="connsiteX3-38913" fmla="*/ 18380 w 3248517"/>
              <a:gd name="connsiteY3-38914" fmla="*/ 1787445 h 3496775"/>
              <a:gd name="connsiteX4-38915" fmla="*/ 0 w 3248517"/>
              <a:gd name="connsiteY4-38916" fmla="*/ 2063143 h 3496775"/>
              <a:gd name="connsiteX5-38917" fmla="*/ 151635 w 3248517"/>
              <a:gd name="connsiteY5-38918" fmla="*/ 1952864 h 3496775"/>
              <a:gd name="connsiteX6-38919" fmla="*/ 188394 w 3248517"/>
              <a:gd name="connsiteY6-38920" fmla="*/ 2003409 h 3496775"/>
              <a:gd name="connsiteX7-38921" fmla="*/ 202179 w 3248517"/>
              <a:gd name="connsiteY7-38922" fmla="*/ 1856369 h 3496775"/>
              <a:gd name="connsiteX8-38923" fmla="*/ 280294 w 3248517"/>
              <a:gd name="connsiteY8-38924" fmla="*/ 2269917 h 3496775"/>
              <a:gd name="connsiteX9-38925" fmla="*/ 36760 w 3248517"/>
              <a:gd name="connsiteY9-38926" fmla="*/ 2550211 h 3496775"/>
              <a:gd name="connsiteX10-38927" fmla="*/ 45950 w 3248517"/>
              <a:gd name="connsiteY10-38928" fmla="*/ 3363521 h 3496775"/>
              <a:gd name="connsiteX11-38929" fmla="*/ 105685 w 3248517"/>
              <a:gd name="connsiteY11-38930" fmla="*/ 3326761 h 3496775"/>
              <a:gd name="connsiteX12-38931" fmla="*/ 133255 w 3248517"/>
              <a:gd name="connsiteY12-38932" fmla="*/ 3469206 h 3496775"/>
              <a:gd name="connsiteX13-38933" fmla="*/ 298674 w 3248517"/>
              <a:gd name="connsiteY13-38934" fmla="*/ 3464611 h 3496775"/>
              <a:gd name="connsiteX14-38935" fmla="*/ 353813 w 3248517"/>
              <a:gd name="connsiteY14-38936" fmla="*/ 3427851 h 3496775"/>
              <a:gd name="connsiteX15-38937" fmla="*/ 174609 w 3248517"/>
              <a:gd name="connsiteY15-38938" fmla="*/ 3276217 h 3496775"/>
              <a:gd name="connsiteX16-38939" fmla="*/ 170014 w 3248517"/>
              <a:gd name="connsiteY16-38940" fmla="*/ 2720225 h 3496775"/>
              <a:gd name="connsiteX17-38941" fmla="*/ 390573 w 3248517"/>
              <a:gd name="connsiteY17-38942" fmla="*/ 2605350 h 3496775"/>
              <a:gd name="connsiteX18-38943" fmla="*/ 298674 w 3248517"/>
              <a:gd name="connsiteY18-38944" fmla="*/ 2734010 h 3496775"/>
              <a:gd name="connsiteX19-38945" fmla="*/ 680057 w 3248517"/>
              <a:gd name="connsiteY19-38946" fmla="*/ 3294597 h 3496775"/>
              <a:gd name="connsiteX20-38947" fmla="*/ 721411 w 3248517"/>
              <a:gd name="connsiteY20-38948" fmla="*/ 3262432 h 3496775"/>
              <a:gd name="connsiteX21-38949" fmla="*/ 735196 w 3248517"/>
              <a:gd name="connsiteY21-38950" fmla="*/ 3363521 h 3496775"/>
              <a:gd name="connsiteX22-38951" fmla="*/ 928185 w 3248517"/>
              <a:gd name="connsiteY22-38952" fmla="*/ 3363521 h 3496775"/>
              <a:gd name="connsiteX23-38953" fmla="*/ 974135 w 3248517"/>
              <a:gd name="connsiteY23-38954" fmla="*/ 3331356 h 3496775"/>
              <a:gd name="connsiteX24-38955" fmla="*/ 758171 w 3248517"/>
              <a:gd name="connsiteY24-38956" fmla="*/ 3193507 h 3496775"/>
              <a:gd name="connsiteX25-38957" fmla="*/ 510043 w 3248517"/>
              <a:gd name="connsiteY25-38958" fmla="*/ 2821314 h 3496775"/>
              <a:gd name="connsiteX26-38959" fmla="*/ 519233 w 3248517"/>
              <a:gd name="connsiteY26-38960" fmla="*/ 2738605 h 3496775"/>
              <a:gd name="connsiteX27-38961" fmla="*/ 914400 w 3248517"/>
              <a:gd name="connsiteY27-38962" fmla="*/ 2334247 h 3496775"/>
              <a:gd name="connsiteX28-38963" fmla="*/ 1709331 w 3248517"/>
              <a:gd name="connsiteY28-38964" fmla="*/ 2380197 h 3496775"/>
              <a:gd name="connsiteX29-38965" fmla="*/ 1585267 w 3248517"/>
              <a:gd name="connsiteY29-38966" fmla="*/ 3248647 h 3496775"/>
              <a:gd name="connsiteX30-38967" fmla="*/ 1622026 w 3248517"/>
              <a:gd name="connsiteY30-38968" fmla="*/ 3239457 h 3496775"/>
              <a:gd name="connsiteX31-38969" fmla="*/ 1617432 w 3248517"/>
              <a:gd name="connsiteY31-38970" fmla="*/ 3386496 h 3496775"/>
              <a:gd name="connsiteX32-38971" fmla="*/ 1824205 w 3248517"/>
              <a:gd name="connsiteY32-38972" fmla="*/ 3450826 h 3496775"/>
              <a:gd name="connsiteX33-38973" fmla="*/ 1856370 w 3248517"/>
              <a:gd name="connsiteY33-38974" fmla="*/ 3391091 h 3496775"/>
              <a:gd name="connsiteX34-38975" fmla="*/ 1718521 w 3248517"/>
              <a:gd name="connsiteY34-38976" fmla="*/ 3303786 h 3496775"/>
              <a:gd name="connsiteX35-38977" fmla="*/ 1746091 w 3248517"/>
              <a:gd name="connsiteY35-38978" fmla="*/ 2908619 h 3496775"/>
              <a:gd name="connsiteX36-38979" fmla="*/ 1870155 w 3248517"/>
              <a:gd name="connsiteY36-38980" fmla="*/ 2623730 h 3496775"/>
              <a:gd name="connsiteX37-38981" fmla="*/ 1975840 w 3248517"/>
              <a:gd name="connsiteY37-38982" fmla="*/ 2844289 h 3496775"/>
              <a:gd name="connsiteX38-38983" fmla="*/ 2058549 w 3248517"/>
              <a:gd name="connsiteY38-38984" fmla="*/ 3060253 h 3496775"/>
              <a:gd name="connsiteX39-38985" fmla="*/ 2104499 w 3248517"/>
              <a:gd name="connsiteY39-38986" fmla="*/ 3358926 h 3496775"/>
              <a:gd name="connsiteX40-38987" fmla="*/ 2141259 w 3248517"/>
              <a:gd name="connsiteY40-38988" fmla="*/ 3326761 h 3496775"/>
              <a:gd name="connsiteX41-38989" fmla="*/ 2168828 w 3248517"/>
              <a:gd name="connsiteY41-38990" fmla="*/ 3496775 h 3496775"/>
              <a:gd name="connsiteX42-38991" fmla="*/ 2325058 w 3248517"/>
              <a:gd name="connsiteY42-38992" fmla="*/ 3496775 h 3496775"/>
              <a:gd name="connsiteX43-38993" fmla="*/ 2380197 w 3248517"/>
              <a:gd name="connsiteY43-38994" fmla="*/ 3455421 h 3496775"/>
              <a:gd name="connsiteX44-38995" fmla="*/ 2219373 w 3248517"/>
              <a:gd name="connsiteY44-38996" fmla="*/ 3358926 h 3496775"/>
              <a:gd name="connsiteX45-38997" fmla="*/ 2145854 w 3248517"/>
              <a:gd name="connsiteY45-38998" fmla="*/ 3087823 h 3496775"/>
              <a:gd name="connsiteX46-38999" fmla="*/ 2072334 w 3248517"/>
              <a:gd name="connsiteY46-39000" fmla="*/ 2609945 h 3496775"/>
              <a:gd name="connsiteX47-39001" fmla="*/ 2072334 w 3248517"/>
              <a:gd name="connsiteY47-39002" fmla="*/ 2357222 h 3496775"/>
              <a:gd name="connsiteX48-39003" fmla="*/ 2348033 w 3248517"/>
              <a:gd name="connsiteY48-39004" fmla="*/ 2173423 h 3496775"/>
              <a:gd name="connsiteX49-39005" fmla="*/ 2609946 w 3248517"/>
              <a:gd name="connsiteY49-39006" fmla="*/ 1787445 h 3496775"/>
              <a:gd name="connsiteX50-39007" fmla="*/ 2651301 w 3248517"/>
              <a:gd name="connsiteY50-39008" fmla="*/ 1438227 h 3496775"/>
              <a:gd name="connsiteX51-39009" fmla="*/ 2798340 w 3248517"/>
              <a:gd name="connsiteY51-39010" fmla="*/ 1387682 h 3496775"/>
              <a:gd name="connsiteX52-39011" fmla="*/ 2779960 w 3248517"/>
              <a:gd name="connsiteY52-39012" fmla="*/ 1291187 h 3496775"/>
              <a:gd name="connsiteX53-39013" fmla="*/ 2770770 w 3248517"/>
              <a:gd name="connsiteY53-39014" fmla="*/ 1231453 h 3496775"/>
              <a:gd name="connsiteX54-39015" fmla="*/ 2775365 w 3248517"/>
              <a:gd name="connsiteY54-39016" fmla="*/ 1102793 h 3496775"/>
              <a:gd name="connsiteX55-39017" fmla="*/ 2853480 w 3248517"/>
              <a:gd name="connsiteY55-39018" fmla="*/ 1185503 h 3496775"/>
              <a:gd name="connsiteX56-39019" fmla="*/ 2807530 w 3248517"/>
              <a:gd name="connsiteY56-39020" fmla="*/ 1066034 h 3496775"/>
              <a:gd name="connsiteX57-39021" fmla="*/ 2835100 w 3248517"/>
              <a:gd name="connsiteY57-39022" fmla="*/ 1020084 h 3496775"/>
              <a:gd name="connsiteX58-39023" fmla="*/ 2946306 w 3248517"/>
              <a:gd name="connsiteY58-39024" fmla="*/ 872562 h 3496775"/>
              <a:gd name="connsiteX59-39025" fmla="*/ 2986734 w 3248517"/>
              <a:gd name="connsiteY59-39026" fmla="*/ 771955 h 3496775"/>
              <a:gd name="connsiteX60-39027" fmla="*/ 2876992 w 3248517"/>
              <a:gd name="connsiteY60-39028" fmla="*/ 819245 h 3496775"/>
              <a:gd name="connsiteX61-39029" fmla="*/ 2742744 w 3248517"/>
              <a:gd name="connsiteY61-39030" fmla="*/ 868450 h 3496775"/>
              <a:gd name="connsiteX62-39031" fmla="*/ 3074039 w 3248517"/>
              <a:gd name="connsiteY62-39032" fmla="*/ 501589 h 3496775"/>
              <a:gd name="connsiteX63-39033" fmla="*/ 3219323 w 3248517"/>
              <a:gd name="connsiteY63-39034" fmla="*/ 46231 h 3496775"/>
              <a:gd name="connsiteX64-39035" fmla="*/ 3119988 w 3248517"/>
              <a:gd name="connsiteY64-39036" fmla="*/ 328453 h 3496775"/>
              <a:gd name="connsiteX65-39037" fmla="*/ 3079371 w 3248517"/>
              <a:gd name="connsiteY65-39038" fmla="*/ 38232 h 3496775"/>
              <a:gd name="connsiteX66-39039" fmla="*/ 3059798 w 3248517"/>
              <a:gd name="connsiteY66-39040" fmla="*/ 388642 h 3496775"/>
              <a:gd name="connsiteX67-39041" fmla="*/ 2963023 w 3248517"/>
              <a:gd name="connsiteY67-39042" fmla="*/ 482754 h 3496775"/>
              <a:gd name="connsiteX68-39043" fmla="*/ 2822963 w 3248517"/>
              <a:gd name="connsiteY68-39044" fmla="*/ 60189 h 3496775"/>
              <a:gd name="connsiteX69-39045" fmla="*/ 2887119 w 3248517"/>
              <a:gd name="connsiteY69-39046" fmla="*/ 521161 h 3496775"/>
              <a:gd name="connsiteX70-39047" fmla="*/ 2715630 w 3248517"/>
              <a:gd name="connsiteY70-39048" fmla="*/ 730601 h 3496775"/>
              <a:gd name="connsiteX71-39049" fmla="*/ 2649828 w 3248517"/>
              <a:gd name="connsiteY71-39050" fmla="*/ 620884 h 3496775"/>
              <a:gd name="connsiteX72-39051" fmla="*/ 2633832 w 3248517"/>
              <a:gd name="connsiteY72-39052" fmla="*/ 446449 h 3496775"/>
              <a:gd name="connsiteX73-39053" fmla="*/ 2586971 w 3248517"/>
              <a:gd name="connsiteY73-39054" fmla="*/ 643296 h 3496775"/>
              <a:gd name="connsiteX74-39055" fmla="*/ 2650846 w 3248517"/>
              <a:gd name="connsiteY74-39056" fmla="*/ 771218 h 3496775"/>
              <a:gd name="connsiteX75-39057" fmla="*/ 2632922 w 3248517"/>
              <a:gd name="connsiteY75-39058" fmla="*/ 854946 h 3496775"/>
              <a:gd name="connsiteX76-39059" fmla="*/ 2481287 w 3248517"/>
              <a:gd name="connsiteY76-39060" fmla="*/ 854665 h 3496775"/>
              <a:gd name="connsiteX77-39061" fmla="*/ 2393982 w 3248517"/>
              <a:gd name="connsiteY77-39062" fmla="*/ 753575 h 3496775"/>
              <a:gd name="connsiteX78-39063" fmla="*/ 2447929 w 3248517"/>
              <a:gd name="connsiteY78-39064" fmla="*/ 605344 h 3496775"/>
              <a:gd name="connsiteX79-39065" fmla="*/ 2420079 w 3248517"/>
              <a:gd name="connsiteY79-39066" fmla="*/ 458586 h 3496775"/>
              <a:gd name="connsiteX80-39067" fmla="*/ 2330389 w 3248517"/>
              <a:gd name="connsiteY80-39068" fmla="*/ 702575 h 3496775"/>
              <a:gd name="connsiteX81-39069" fmla="*/ 2045501 w 3248517"/>
              <a:gd name="connsiteY81-39070" fmla="*/ 470160 h 3496775"/>
              <a:gd name="connsiteX82-39071" fmla="*/ 2079139 w 3248517"/>
              <a:gd name="connsiteY82-39072" fmla="*/ 379171 h 3496775"/>
              <a:gd name="connsiteX83-39073" fmla="*/ 2305379 w 3248517"/>
              <a:gd name="connsiteY83-39074" fmla="*/ 238764 h 3496775"/>
              <a:gd name="connsiteX84-39075" fmla="*/ 2167863 w 3248517"/>
              <a:gd name="connsiteY84-39076" fmla="*/ 296731 h 3496775"/>
              <a:gd name="connsiteX85-39077" fmla="*/ 2035574 w 3248517"/>
              <a:gd name="connsiteY85-39078" fmla="*/ 307863 h 3496775"/>
              <a:gd name="connsiteX86-39079" fmla="*/ 2047899 w 3248517"/>
              <a:gd name="connsiteY86-39080" fmla="*/ 174099 h 3496775"/>
              <a:gd name="connsiteX87-39081" fmla="*/ 2126456 w 3248517"/>
              <a:gd name="connsiteY87-39082" fmla="*/ 0 h 3496775"/>
              <a:gd name="connsiteX88-39083" fmla="*/ 1966650 w 3248517"/>
              <a:gd name="connsiteY88-39084" fmla="*/ 257318 h 3496775"/>
              <a:gd name="connsiteX89-39085" fmla="*/ 1936870 w 3248517"/>
              <a:gd name="connsiteY89-39086" fmla="*/ 32164 h 3496775"/>
              <a:gd name="connsiteX90-39087" fmla="*/ 1901275 w 3248517"/>
              <a:gd name="connsiteY90-39088" fmla="*/ 208756 h 3496775"/>
              <a:gd name="connsiteX91-39089" fmla="*/ 1931363 w 3248517"/>
              <a:gd name="connsiteY91-39090" fmla="*/ 367315 h 3496775"/>
              <a:gd name="connsiteX92-39091" fmla="*/ 1837294 w 3248517"/>
              <a:gd name="connsiteY92-39092" fmla="*/ 288733 h 3496775"/>
              <a:gd name="connsiteX93-39093" fmla="*/ 1776782 w 3248517"/>
              <a:gd name="connsiteY93-39094" fmla="*/ 138130 h 3496775"/>
              <a:gd name="connsiteX94-39095" fmla="*/ 1812524 w 3248517"/>
              <a:gd name="connsiteY94-39096" fmla="*/ 363351 h 3496775"/>
              <a:gd name="connsiteX95-39097" fmla="*/ 2358415 w 3248517"/>
              <a:gd name="connsiteY95-39098" fmla="*/ 907420 h 3496775"/>
              <a:gd name="connsiteX96-39099" fmla="*/ 2235543 w 3248517"/>
              <a:gd name="connsiteY96-39100" fmla="*/ 830779 h 3496775"/>
              <a:gd name="connsiteX97-39101" fmla="*/ 2065635 w 3248517"/>
              <a:gd name="connsiteY97-39102" fmla="*/ 746314 h 3496775"/>
              <a:gd name="connsiteX98-39103" fmla="*/ 2108531 w 3248517"/>
              <a:gd name="connsiteY98-39104" fmla="*/ 998194 h 3496775"/>
              <a:gd name="connsiteX99-39105" fmla="*/ 2259254 w 3248517"/>
              <a:gd name="connsiteY99-39106" fmla="*/ 1067227 h 3496775"/>
              <a:gd name="connsiteX100-39107" fmla="*/ 2285163 w 3248517"/>
              <a:gd name="connsiteY100-39108" fmla="*/ 1144483 h 3496775"/>
              <a:gd name="connsiteX101-39109" fmla="*/ 2187208 w 3248517"/>
              <a:gd name="connsiteY101-39110" fmla="*/ 1396872 h 3496775"/>
              <a:gd name="connsiteX102-39111" fmla="*/ 1962055 w 3248517"/>
              <a:gd name="connsiteY102-39112" fmla="*/ 1419847 h 3496775"/>
              <a:gd name="connsiteX103-39113" fmla="*/ 1658786 w 3248517"/>
              <a:gd name="connsiteY103-39114" fmla="*/ 1452012 h 3496775"/>
              <a:gd name="connsiteX104-39115" fmla="*/ 514638 w 3248517"/>
              <a:gd name="connsiteY104-39116" fmla="*/ 1433632 h 3496775"/>
              <a:gd name="connsiteX0-39117" fmla="*/ 514638 w 3248517"/>
              <a:gd name="connsiteY0-39118" fmla="*/ 1433632 h 3496775"/>
              <a:gd name="connsiteX1-39119" fmla="*/ 514638 w 3248517"/>
              <a:gd name="connsiteY1-39120" fmla="*/ 1433632 h 3496775"/>
              <a:gd name="connsiteX2-39121" fmla="*/ 202179 w 3248517"/>
              <a:gd name="connsiteY2-39122" fmla="*/ 1603646 h 3496775"/>
              <a:gd name="connsiteX3-39123" fmla="*/ 18380 w 3248517"/>
              <a:gd name="connsiteY3-39124" fmla="*/ 1787445 h 3496775"/>
              <a:gd name="connsiteX4-39125" fmla="*/ 0 w 3248517"/>
              <a:gd name="connsiteY4-39126" fmla="*/ 2063143 h 3496775"/>
              <a:gd name="connsiteX5-39127" fmla="*/ 151635 w 3248517"/>
              <a:gd name="connsiteY5-39128" fmla="*/ 1952864 h 3496775"/>
              <a:gd name="connsiteX6-39129" fmla="*/ 188394 w 3248517"/>
              <a:gd name="connsiteY6-39130" fmla="*/ 2003409 h 3496775"/>
              <a:gd name="connsiteX7-39131" fmla="*/ 202179 w 3248517"/>
              <a:gd name="connsiteY7-39132" fmla="*/ 1856369 h 3496775"/>
              <a:gd name="connsiteX8-39133" fmla="*/ 280294 w 3248517"/>
              <a:gd name="connsiteY8-39134" fmla="*/ 2269917 h 3496775"/>
              <a:gd name="connsiteX9-39135" fmla="*/ 36760 w 3248517"/>
              <a:gd name="connsiteY9-39136" fmla="*/ 2550211 h 3496775"/>
              <a:gd name="connsiteX10-39137" fmla="*/ 45950 w 3248517"/>
              <a:gd name="connsiteY10-39138" fmla="*/ 3363521 h 3496775"/>
              <a:gd name="connsiteX11-39139" fmla="*/ 105685 w 3248517"/>
              <a:gd name="connsiteY11-39140" fmla="*/ 3326761 h 3496775"/>
              <a:gd name="connsiteX12-39141" fmla="*/ 133255 w 3248517"/>
              <a:gd name="connsiteY12-39142" fmla="*/ 3469206 h 3496775"/>
              <a:gd name="connsiteX13-39143" fmla="*/ 298674 w 3248517"/>
              <a:gd name="connsiteY13-39144" fmla="*/ 3464611 h 3496775"/>
              <a:gd name="connsiteX14-39145" fmla="*/ 353813 w 3248517"/>
              <a:gd name="connsiteY14-39146" fmla="*/ 3427851 h 3496775"/>
              <a:gd name="connsiteX15-39147" fmla="*/ 174609 w 3248517"/>
              <a:gd name="connsiteY15-39148" fmla="*/ 3276217 h 3496775"/>
              <a:gd name="connsiteX16-39149" fmla="*/ 170014 w 3248517"/>
              <a:gd name="connsiteY16-39150" fmla="*/ 2720225 h 3496775"/>
              <a:gd name="connsiteX17-39151" fmla="*/ 390573 w 3248517"/>
              <a:gd name="connsiteY17-39152" fmla="*/ 2605350 h 3496775"/>
              <a:gd name="connsiteX18-39153" fmla="*/ 298674 w 3248517"/>
              <a:gd name="connsiteY18-39154" fmla="*/ 2734010 h 3496775"/>
              <a:gd name="connsiteX19-39155" fmla="*/ 680057 w 3248517"/>
              <a:gd name="connsiteY19-39156" fmla="*/ 3294597 h 3496775"/>
              <a:gd name="connsiteX20-39157" fmla="*/ 721411 w 3248517"/>
              <a:gd name="connsiteY20-39158" fmla="*/ 3262432 h 3496775"/>
              <a:gd name="connsiteX21-39159" fmla="*/ 735196 w 3248517"/>
              <a:gd name="connsiteY21-39160" fmla="*/ 3363521 h 3496775"/>
              <a:gd name="connsiteX22-39161" fmla="*/ 928185 w 3248517"/>
              <a:gd name="connsiteY22-39162" fmla="*/ 3363521 h 3496775"/>
              <a:gd name="connsiteX23-39163" fmla="*/ 974135 w 3248517"/>
              <a:gd name="connsiteY23-39164" fmla="*/ 3331356 h 3496775"/>
              <a:gd name="connsiteX24-39165" fmla="*/ 758171 w 3248517"/>
              <a:gd name="connsiteY24-39166" fmla="*/ 3193507 h 3496775"/>
              <a:gd name="connsiteX25-39167" fmla="*/ 510043 w 3248517"/>
              <a:gd name="connsiteY25-39168" fmla="*/ 2821314 h 3496775"/>
              <a:gd name="connsiteX26-39169" fmla="*/ 519233 w 3248517"/>
              <a:gd name="connsiteY26-39170" fmla="*/ 2738605 h 3496775"/>
              <a:gd name="connsiteX27-39171" fmla="*/ 914400 w 3248517"/>
              <a:gd name="connsiteY27-39172" fmla="*/ 2334247 h 3496775"/>
              <a:gd name="connsiteX28-39173" fmla="*/ 1709331 w 3248517"/>
              <a:gd name="connsiteY28-39174" fmla="*/ 2380197 h 3496775"/>
              <a:gd name="connsiteX29-39175" fmla="*/ 1585267 w 3248517"/>
              <a:gd name="connsiteY29-39176" fmla="*/ 3248647 h 3496775"/>
              <a:gd name="connsiteX30-39177" fmla="*/ 1622026 w 3248517"/>
              <a:gd name="connsiteY30-39178" fmla="*/ 3239457 h 3496775"/>
              <a:gd name="connsiteX31-39179" fmla="*/ 1617432 w 3248517"/>
              <a:gd name="connsiteY31-39180" fmla="*/ 3386496 h 3496775"/>
              <a:gd name="connsiteX32-39181" fmla="*/ 1824205 w 3248517"/>
              <a:gd name="connsiteY32-39182" fmla="*/ 3450826 h 3496775"/>
              <a:gd name="connsiteX33-39183" fmla="*/ 1856370 w 3248517"/>
              <a:gd name="connsiteY33-39184" fmla="*/ 3391091 h 3496775"/>
              <a:gd name="connsiteX34-39185" fmla="*/ 1718521 w 3248517"/>
              <a:gd name="connsiteY34-39186" fmla="*/ 3303786 h 3496775"/>
              <a:gd name="connsiteX35-39187" fmla="*/ 1746091 w 3248517"/>
              <a:gd name="connsiteY35-39188" fmla="*/ 2908619 h 3496775"/>
              <a:gd name="connsiteX36-39189" fmla="*/ 1870155 w 3248517"/>
              <a:gd name="connsiteY36-39190" fmla="*/ 2623730 h 3496775"/>
              <a:gd name="connsiteX37-39191" fmla="*/ 1975840 w 3248517"/>
              <a:gd name="connsiteY37-39192" fmla="*/ 2844289 h 3496775"/>
              <a:gd name="connsiteX38-39193" fmla="*/ 2058549 w 3248517"/>
              <a:gd name="connsiteY38-39194" fmla="*/ 3060253 h 3496775"/>
              <a:gd name="connsiteX39-39195" fmla="*/ 2104499 w 3248517"/>
              <a:gd name="connsiteY39-39196" fmla="*/ 3358926 h 3496775"/>
              <a:gd name="connsiteX40-39197" fmla="*/ 2141259 w 3248517"/>
              <a:gd name="connsiteY40-39198" fmla="*/ 3326761 h 3496775"/>
              <a:gd name="connsiteX41-39199" fmla="*/ 2168828 w 3248517"/>
              <a:gd name="connsiteY41-39200" fmla="*/ 3496775 h 3496775"/>
              <a:gd name="connsiteX42-39201" fmla="*/ 2325058 w 3248517"/>
              <a:gd name="connsiteY42-39202" fmla="*/ 3496775 h 3496775"/>
              <a:gd name="connsiteX43-39203" fmla="*/ 2380197 w 3248517"/>
              <a:gd name="connsiteY43-39204" fmla="*/ 3455421 h 3496775"/>
              <a:gd name="connsiteX44-39205" fmla="*/ 2219373 w 3248517"/>
              <a:gd name="connsiteY44-39206" fmla="*/ 3358926 h 3496775"/>
              <a:gd name="connsiteX45-39207" fmla="*/ 2145854 w 3248517"/>
              <a:gd name="connsiteY45-39208" fmla="*/ 3087823 h 3496775"/>
              <a:gd name="connsiteX46-39209" fmla="*/ 2072334 w 3248517"/>
              <a:gd name="connsiteY46-39210" fmla="*/ 2609945 h 3496775"/>
              <a:gd name="connsiteX47-39211" fmla="*/ 2072334 w 3248517"/>
              <a:gd name="connsiteY47-39212" fmla="*/ 2357222 h 3496775"/>
              <a:gd name="connsiteX48-39213" fmla="*/ 2348033 w 3248517"/>
              <a:gd name="connsiteY48-39214" fmla="*/ 2173423 h 3496775"/>
              <a:gd name="connsiteX49-39215" fmla="*/ 2609946 w 3248517"/>
              <a:gd name="connsiteY49-39216" fmla="*/ 1787445 h 3496775"/>
              <a:gd name="connsiteX50-39217" fmla="*/ 2651301 w 3248517"/>
              <a:gd name="connsiteY50-39218" fmla="*/ 1438227 h 3496775"/>
              <a:gd name="connsiteX51-39219" fmla="*/ 2798340 w 3248517"/>
              <a:gd name="connsiteY51-39220" fmla="*/ 1387682 h 3496775"/>
              <a:gd name="connsiteX52-39221" fmla="*/ 2779960 w 3248517"/>
              <a:gd name="connsiteY52-39222" fmla="*/ 1291187 h 3496775"/>
              <a:gd name="connsiteX53-39223" fmla="*/ 2770770 w 3248517"/>
              <a:gd name="connsiteY53-39224" fmla="*/ 1231453 h 3496775"/>
              <a:gd name="connsiteX54-39225" fmla="*/ 2775365 w 3248517"/>
              <a:gd name="connsiteY54-39226" fmla="*/ 1102793 h 3496775"/>
              <a:gd name="connsiteX55-39227" fmla="*/ 2853480 w 3248517"/>
              <a:gd name="connsiteY55-39228" fmla="*/ 1185503 h 3496775"/>
              <a:gd name="connsiteX56-39229" fmla="*/ 2807530 w 3248517"/>
              <a:gd name="connsiteY56-39230" fmla="*/ 1066034 h 3496775"/>
              <a:gd name="connsiteX57-39231" fmla="*/ 2835100 w 3248517"/>
              <a:gd name="connsiteY57-39232" fmla="*/ 1020084 h 3496775"/>
              <a:gd name="connsiteX58-39233" fmla="*/ 2946306 w 3248517"/>
              <a:gd name="connsiteY58-39234" fmla="*/ 872562 h 3496775"/>
              <a:gd name="connsiteX59-39235" fmla="*/ 2986734 w 3248517"/>
              <a:gd name="connsiteY59-39236" fmla="*/ 771955 h 3496775"/>
              <a:gd name="connsiteX60-39237" fmla="*/ 2876992 w 3248517"/>
              <a:gd name="connsiteY60-39238" fmla="*/ 819245 h 3496775"/>
              <a:gd name="connsiteX61-39239" fmla="*/ 2742744 w 3248517"/>
              <a:gd name="connsiteY61-39240" fmla="*/ 868450 h 3496775"/>
              <a:gd name="connsiteX62-39241" fmla="*/ 3074039 w 3248517"/>
              <a:gd name="connsiteY62-39242" fmla="*/ 501589 h 3496775"/>
              <a:gd name="connsiteX63-39243" fmla="*/ 3219323 w 3248517"/>
              <a:gd name="connsiteY63-39244" fmla="*/ 46231 h 3496775"/>
              <a:gd name="connsiteX64-39245" fmla="*/ 3119988 w 3248517"/>
              <a:gd name="connsiteY64-39246" fmla="*/ 328453 h 3496775"/>
              <a:gd name="connsiteX65-39247" fmla="*/ 3079371 w 3248517"/>
              <a:gd name="connsiteY65-39248" fmla="*/ 38232 h 3496775"/>
              <a:gd name="connsiteX66-39249" fmla="*/ 3059798 w 3248517"/>
              <a:gd name="connsiteY66-39250" fmla="*/ 388642 h 3496775"/>
              <a:gd name="connsiteX67-39251" fmla="*/ 2963023 w 3248517"/>
              <a:gd name="connsiteY67-39252" fmla="*/ 482754 h 3496775"/>
              <a:gd name="connsiteX68-39253" fmla="*/ 2822963 w 3248517"/>
              <a:gd name="connsiteY68-39254" fmla="*/ 60189 h 3496775"/>
              <a:gd name="connsiteX69-39255" fmla="*/ 2887119 w 3248517"/>
              <a:gd name="connsiteY69-39256" fmla="*/ 521161 h 3496775"/>
              <a:gd name="connsiteX70-39257" fmla="*/ 2715630 w 3248517"/>
              <a:gd name="connsiteY70-39258" fmla="*/ 730601 h 3496775"/>
              <a:gd name="connsiteX71-39259" fmla="*/ 2649828 w 3248517"/>
              <a:gd name="connsiteY71-39260" fmla="*/ 620884 h 3496775"/>
              <a:gd name="connsiteX72-39261" fmla="*/ 2633832 w 3248517"/>
              <a:gd name="connsiteY72-39262" fmla="*/ 446449 h 3496775"/>
              <a:gd name="connsiteX73-39263" fmla="*/ 2586971 w 3248517"/>
              <a:gd name="connsiteY73-39264" fmla="*/ 643296 h 3496775"/>
              <a:gd name="connsiteX74-39265" fmla="*/ 2650846 w 3248517"/>
              <a:gd name="connsiteY74-39266" fmla="*/ 771218 h 3496775"/>
              <a:gd name="connsiteX75-39267" fmla="*/ 2632922 w 3248517"/>
              <a:gd name="connsiteY75-39268" fmla="*/ 854946 h 3496775"/>
              <a:gd name="connsiteX76-39269" fmla="*/ 2481287 w 3248517"/>
              <a:gd name="connsiteY76-39270" fmla="*/ 854665 h 3496775"/>
              <a:gd name="connsiteX77-39271" fmla="*/ 2393982 w 3248517"/>
              <a:gd name="connsiteY77-39272" fmla="*/ 753575 h 3496775"/>
              <a:gd name="connsiteX78-39273" fmla="*/ 2447929 w 3248517"/>
              <a:gd name="connsiteY78-39274" fmla="*/ 605344 h 3496775"/>
              <a:gd name="connsiteX79-39275" fmla="*/ 2420079 w 3248517"/>
              <a:gd name="connsiteY79-39276" fmla="*/ 458586 h 3496775"/>
              <a:gd name="connsiteX80-39277" fmla="*/ 2330389 w 3248517"/>
              <a:gd name="connsiteY80-39278" fmla="*/ 702575 h 3496775"/>
              <a:gd name="connsiteX81-39279" fmla="*/ 2045501 w 3248517"/>
              <a:gd name="connsiteY81-39280" fmla="*/ 470160 h 3496775"/>
              <a:gd name="connsiteX82-39281" fmla="*/ 2079139 w 3248517"/>
              <a:gd name="connsiteY82-39282" fmla="*/ 379171 h 3496775"/>
              <a:gd name="connsiteX83-39283" fmla="*/ 2305379 w 3248517"/>
              <a:gd name="connsiteY83-39284" fmla="*/ 238764 h 3496775"/>
              <a:gd name="connsiteX84-39285" fmla="*/ 2167863 w 3248517"/>
              <a:gd name="connsiteY84-39286" fmla="*/ 296731 h 3496775"/>
              <a:gd name="connsiteX85-39287" fmla="*/ 2035574 w 3248517"/>
              <a:gd name="connsiteY85-39288" fmla="*/ 307863 h 3496775"/>
              <a:gd name="connsiteX86-39289" fmla="*/ 2047899 w 3248517"/>
              <a:gd name="connsiteY86-39290" fmla="*/ 174099 h 3496775"/>
              <a:gd name="connsiteX87-39291" fmla="*/ 2126456 w 3248517"/>
              <a:gd name="connsiteY87-39292" fmla="*/ 0 h 3496775"/>
              <a:gd name="connsiteX88-39293" fmla="*/ 1966650 w 3248517"/>
              <a:gd name="connsiteY88-39294" fmla="*/ 257318 h 3496775"/>
              <a:gd name="connsiteX89-39295" fmla="*/ 1936870 w 3248517"/>
              <a:gd name="connsiteY89-39296" fmla="*/ 32164 h 3496775"/>
              <a:gd name="connsiteX90-39297" fmla="*/ 1901275 w 3248517"/>
              <a:gd name="connsiteY90-39298" fmla="*/ 208756 h 3496775"/>
              <a:gd name="connsiteX91-39299" fmla="*/ 1931363 w 3248517"/>
              <a:gd name="connsiteY91-39300" fmla="*/ 367315 h 3496775"/>
              <a:gd name="connsiteX92-39301" fmla="*/ 1837294 w 3248517"/>
              <a:gd name="connsiteY92-39302" fmla="*/ 288733 h 3496775"/>
              <a:gd name="connsiteX93-39303" fmla="*/ 1776782 w 3248517"/>
              <a:gd name="connsiteY93-39304" fmla="*/ 138130 h 3496775"/>
              <a:gd name="connsiteX94-39305" fmla="*/ 1812524 w 3248517"/>
              <a:gd name="connsiteY94-39306" fmla="*/ 363351 h 3496775"/>
              <a:gd name="connsiteX95-39307" fmla="*/ 2358415 w 3248517"/>
              <a:gd name="connsiteY95-39308" fmla="*/ 907420 h 3496775"/>
              <a:gd name="connsiteX96-39309" fmla="*/ 2235543 w 3248517"/>
              <a:gd name="connsiteY96-39310" fmla="*/ 830779 h 3496775"/>
              <a:gd name="connsiteX97-39311" fmla="*/ 2065635 w 3248517"/>
              <a:gd name="connsiteY97-39312" fmla="*/ 746314 h 3496775"/>
              <a:gd name="connsiteX98-39313" fmla="*/ 2108531 w 3248517"/>
              <a:gd name="connsiteY98-39314" fmla="*/ 998194 h 3496775"/>
              <a:gd name="connsiteX99-39315" fmla="*/ 2259254 w 3248517"/>
              <a:gd name="connsiteY99-39316" fmla="*/ 1067227 h 3496775"/>
              <a:gd name="connsiteX100-39317" fmla="*/ 2285163 w 3248517"/>
              <a:gd name="connsiteY100-39318" fmla="*/ 1144483 h 3496775"/>
              <a:gd name="connsiteX101-39319" fmla="*/ 2187208 w 3248517"/>
              <a:gd name="connsiteY101-39320" fmla="*/ 1396872 h 3496775"/>
              <a:gd name="connsiteX102-39321" fmla="*/ 1962055 w 3248517"/>
              <a:gd name="connsiteY102-39322" fmla="*/ 1419847 h 3496775"/>
              <a:gd name="connsiteX103-39323" fmla="*/ 1658786 w 3248517"/>
              <a:gd name="connsiteY103-39324" fmla="*/ 1452012 h 3496775"/>
              <a:gd name="connsiteX104-39325" fmla="*/ 514638 w 3248517"/>
              <a:gd name="connsiteY104-39326" fmla="*/ 1433632 h 3496775"/>
              <a:gd name="connsiteX0-39327" fmla="*/ 514638 w 3248517"/>
              <a:gd name="connsiteY0-39328" fmla="*/ 1433632 h 3496775"/>
              <a:gd name="connsiteX1-39329" fmla="*/ 514638 w 3248517"/>
              <a:gd name="connsiteY1-39330" fmla="*/ 1433632 h 3496775"/>
              <a:gd name="connsiteX2-39331" fmla="*/ 202179 w 3248517"/>
              <a:gd name="connsiteY2-39332" fmla="*/ 1603646 h 3496775"/>
              <a:gd name="connsiteX3-39333" fmla="*/ 18380 w 3248517"/>
              <a:gd name="connsiteY3-39334" fmla="*/ 1787445 h 3496775"/>
              <a:gd name="connsiteX4-39335" fmla="*/ 0 w 3248517"/>
              <a:gd name="connsiteY4-39336" fmla="*/ 2063143 h 3496775"/>
              <a:gd name="connsiteX5-39337" fmla="*/ 151635 w 3248517"/>
              <a:gd name="connsiteY5-39338" fmla="*/ 1952864 h 3496775"/>
              <a:gd name="connsiteX6-39339" fmla="*/ 188394 w 3248517"/>
              <a:gd name="connsiteY6-39340" fmla="*/ 2003409 h 3496775"/>
              <a:gd name="connsiteX7-39341" fmla="*/ 202179 w 3248517"/>
              <a:gd name="connsiteY7-39342" fmla="*/ 1856369 h 3496775"/>
              <a:gd name="connsiteX8-39343" fmla="*/ 280294 w 3248517"/>
              <a:gd name="connsiteY8-39344" fmla="*/ 2269917 h 3496775"/>
              <a:gd name="connsiteX9-39345" fmla="*/ 36760 w 3248517"/>
              <a:gd name="connsiteY9-39346" fmla="*/ 2550211 h 3496775"/>
              <a:gd name="connsiteX10-39347" fmla="*/ 45950 w 3248517"/>
              <a:gd name="connsiteY10-39348" fmla="*/ 3363521 h 3496775"/>
              <a:gd name="connsiteX11-39349" fmla="*/ 105685 w 3248517"/>
              <a:gd name="connsiteY11-39350" fmla="*/ 3326761 h 3496775"/>
              <a:gd name="connsiteX12-39351" fmla="*/ 133255 w 3248517"/>
              <a:gd name="connsiteY12-39352" fmla="*/ 3469206 h 3496775"/>
              <a:gd name="connsiteX13-39353" fmla="*/ 298674 w 3248517"/>
              <a:gd name="connsiteY13-39354" fmla="*/ 3464611 h 3496775"/>
              <a:gd name="connsiteX14-39355" fmla="*/ 353813 w 3248517"/>
              <a:gd name="connsiteY14-39356" fmla="*/ 3427851 h 3496775"/>
              <a:gd name="connsiteX15-39357" fmla="*/ 174609 w 3248517"/>
              <a:gd name="connsiteY15-39358" fmla="*/ 3276217 h 3496775"/>
              <a:gd name="connsiteX16-39359" fmla="*/ 170014 w 3248517"/>
              <a:gd name="connsiteY16-39360" fmla="*/ 2720225 h 3496775"/>
              <a:gd name="connsiteX17-39361" fmla="*/ 390573 w 3248517"/>
              <a:gd name="connsiteY17-39362" fmla="*/ 2605350 h 3496775"/>
              <a:gd name="connsiteX18-39363" fmla="*/ 298674 w 3248517"/>
              <a:gd name="connsiteY18-39364" fmla="*/ 2734010 h 3496775"/>
              <a:gd name="connsiteX19-39365" fmla="*/ 680057 w 3248517"/>
              <a:gd name="connsiteY19-39366" fmla="*/ 3294597 h 3496775"/>
              <a:gd name="connsiteX20-39367" fmla="*/ 721411 w 3248517"/>
              <a:gd name="connsiteY20-39368" fmla="*/ 3262432 h 3496775"/>
              <a:gd name="connsiteX21-39369" fmla="*/ 735196 w 3248517"/>
              <a:gd name="connsiteY21-39370" fmla="*/ 3363521 h 3496775"/>
              <a:gd name="connsiteX22-39371" fmla="*/ 928185 w 3248517"/>
              <a:gd name="connsiteY22-39372" fmla="*/ 3363521 h 3496775"/>
              <a:gd name="connsiteX23-39373" fmla="*/ 974135 w 3248517"/>
              <a:gd name="connsiteY23-39374" fmla="*/ 3331356 h 3496775"/>
              <a:gd name="connsiteX24-39375" fmla="*/ 758171 w 3248517"/>
              <a:gd name="connsiteY24-39376" fmla="*/ 3193507 h 3496775"/>
              <a:gd name="connsiteX25-39377" fmla="*/ 510043 w 3248517"/>
              <a:gd name="connsiteY25-39378" fmla="*/ 2821314 h 3496775"/>
              <a:gd name="connsiteX26-39379" fmla="*/ 519233 w 3248517"/>
              <a:gd name="connsiteY26-39380" fmla="*/ 2738605 h 3496775"/>
              <a:gd name="connsiteX27-39381" fmla="*/ 914400 w 3248517"/>
              <a:gd name="connsiteY27-39382" fmla="*/ 2334247 h 3496775"/>
              <a:gd name="connsiteX28-39383" fmla="*/ 1709331 w 3248517"/>
              <a:gd name="connsiteY28-39384" fmla="*/ 2380197 h 3496775"/>
              <a:gd name="connsiteX29-39385" fmla="*/ 1585267 w 3248517"/>
              <a:gd name="connsiteY29-39386" fmla="*/ 3248647 h 3496775"/>
              <a:gd name="connsiteX30-39387" fmla="*/ 1622026 w 3248517"/>
              <a:gd name="connsiteY30-39388" fmla="*/ 3239457 h 3496775"/>
              <a:gd name="connsiteX31-39389" fmla="*/ 1617432 w 3248517"/>
              <a:gd name="connsiteY31-39390" fmla="*/ 3386496 h 3496775"/>
              <a:gd name="connsiteX32-39391" fmla="*/ 1824205 w 3248517"/>
              <a:gd name="connsiteY32-39392" fmla="*/ 3450826 h 3496775"/>
              <a:gd name="connsiteX33-39393" fmla="*/ 1856370 w 3248517"/>
              <a:gd name="connsiteY33-39394" fmla="*/ 3391091 h 3496775"/>
              <a:gd name="connsiteX34-39395" fmla="*/ 1718521 w 3248517"/>
              <a:gd name="connsiteY34-39396" fmla="*/ 3303786 h 3496775"/>
              <a:gd name="connsiteX35-39397" fmla="*/ 1746091 w 3248517"/>
              <a:gd name="connsiteY35-39398" fmla="*/ 2908619 h 3496775"/>
              <a:gd name="connsiteX36-39399" fmla="*/ 1870155 w 3248517"/>
              <a:gd name="connsiteY36-39400" fmla="*/ 2623730 h 3496775"/>
              <a:gd name="connsiteX37-39401" fmla="*/ 1975840 w 3248517"/>
              <a:gd name="connsiteY37-39402" fmla="*/ 2844289 h 3496775"/>
              <a:gd name="connsiteX38-39403" fmla="*/ 2058549 w 3248517"/>
              <a:gd name="connsiteY38-39404" fmla="*/ 3060253 h 3496775"/>
              <a:gd name="connsiteX39-39405" fmla="*/ 2104499 w 3248517"/>
              <a:gd name="connsiteY39-39406" fmla="*/ 3358926 h 3496775"/>
              <a:gd name="connsiteX40-39407" fmla="*/ 2141259 w 3248517"/>
              <a:gd name="connsiteY40-39408" fmla="*/ 3326761 h 3496775"/>
              <a:gd name="connsiteX41-39409" fmla="*/ 2168828 w 3248517"/>
              <a:gd name="connsiteY41-39410" fmla="*/ 3496775 h 3496775"/>
              <a:gd name="connsiteX42-39411" fmla="*/ 2325058 w 3248517"/>
              <a:gd name="connsiteY42-39412" fmla="*/ 3496775 h 3496775"/>
              <a:gd name="connsiteX43-39413" fmla="*/ 2380197 w 3248517"/>
              <a:gd name="connsiteY43-39414" fmla="*/ 3455421 h 3496775"/>
              <a:gd name="connsiteX44-39415" fmla="*/ 2219373 w 3248517"/>
              <a:gd name="connsiteY44-39416" fmla="*/ 3358926 h 3496775"/>
              <a:gd name="connsiteX45-39417" fmla="*/ 2145854 w 3248517"/>
              <a:gd name="connsiteY45-39418" fmla="*/ 3087823 h 3496775"/>
              <a:gd name="connsiteX46-39419" fmla="*/ 2072334 w 3248517"/>
              <a:gd name="connsiteY46-39420" fmla="*/ 2609945 h 3496775"/>
              <a:gd name="connsiteX47-39421" fmla="*/ 2072334 w 3248517"/>
              <a:gd name="connsiteY47-39422" fmla="*/ 2357222 h 3496775"/>
              <a:gd name="connsiteX48-39423" fmla="*/ 2348033 w 3248517"/>
              <a:gd name="connsiteY48-39424" fmla="*/ 2173423 h 3496775"/>
              <a:gd name="connsiteX49-39425" fmla="*/ 2609946 w 3248517"/>
              <a:gd name="connsiteY49-39426" fmla="*/ 1787445 h 3496775"/>
              <a:gd name="connsiteX50-39427" fmla="*/ 2651301 w 3248517"/>
              <a:gd name="connsiteY50-39428" fmla="*/ 1438227 h 3496775"/>
              <a:gd name="connsiteX51-39429" fmla="*/ 2798340 w 3248517"/>
              <a:gd name="connsiteY51-39430" fmla="*/ 1387682 h 3496775"/>
              <a:gd name="connsiteX52-39431" fmla="*/ 2779960 w 3248517"/>
              <a:gd name="connsiteY52-39432" fmla="*/ 1291187 h 3496775"/>
              <a:gd name="connsiteX53-39433" fmla="*/ 2770770 w 3248517"/>
              <a:gd name="connsiteY53-39434" fmla="*/ 1231453 h 3496775"/>
              <a:gd name="connsiteX54-39435" fmla="*/ 2775365 w 3248517"/>
              <a:gd name="connsiteY54-39436" fmla="*/ 1102793 h 3496775"/>
              <a:gd name="connsiteX55-39437" fmla="*/ 2853480 w 3248517"/>
              <a:gd name="connsiteY55-39438" fmla="*/ 1185503 h 3496775"/>
              <a:gd name="connsiteX56-39439" fmla="*/ 2807530 w 3248517"/>
              <a:gd name="connsiteY56-39440" fmla="*/ 1066034 h 3496775"/>
              <a:gd name="connsiteX57-39441" fmla="*/ 2835100 w 3248517"/>
              <a:gd name="connsiteY57-39442" fmla="*/ 1020084 h 3496775"/>
              <a:gd name="connsiteX58-39443" fmla="*/ 2946306 w 3248517"/>
              <a:gd name="connsiteY58-39444" fmla="*/ 872562 h 3496775"/>
              <a:gd name="connsiteX59-39445" fmla="*/ 2986734 w 3248517"/>
              <a:gd name="connsiteY59-39446" fmla="*/ 771955 h 3496775"/>
              <a:gd name="connsiteX60-39447" fmla="*/ 2876992 w 3248517"/>
              <a:gd name="connsiteY60-39448" fmla="*/ 819245 h 3496775"/>
              <a:gd name="connsiteX61-39449" fmla="*/ 2742744 w 3248517"/>
              <a:gd name="connsiteY61-39450" fmla="*/ 868450 h 3496775"/>
              <a:gd name="connsiteX62-39451" fmla="*/ 3074039 w 3248517"/>
              <a:gd name="connsiteY62-39452" fmla="*/ 501589 h 3496775"/>
              <a:gd name="connsiteX63-39453" fmla="*/ 3219323 w 3248517"/>
              <a:gd name="connsiteY63-39454" fmla="*/ 46231 h 3496775"/>
              <a:gd name="connsiteX64-39455" fmla="*/ 3119988 w 3248517"/>
              <a:gd name="connsiteY64-39456" fmla="*/ 328453 h 3496775"/>
              <a:gd name="connsiteX65-39457" fmla="*/ 3079371 w 3248517"/>
              <a:gd name="connsiteY65-39458" fmla="*/ 38232 h 3496775"/>
              <a:gd name="connsiteX66-39459" fmla="*/ 3059798 w 3248517"/>
              <a:gd name="connsiteY66-39460" fmla="*/ 388642 h 3496775"/>
              <a:gd name="connsiteX67-39461" fmla="*/ 2963023 w 3248517"/>
              <a:gd name="connsiteY67-39462" fmla="*/ 482754 h 3496775"/>
              <a:gd name="connsiteX68-39463" fmla="*/ 2822963 w 3248517"/>
              <a:gd name="connsiteY68-39464" fmla="*/ 60189 h 3496775"/>
              <a:gd name="connsiteX69-39465" fmla="*/ 2887119 w 3248517"/>
              <a:gd name="connsiteY69-39466" fmla="*/ 521161 h 3496775"/>
              <a:gd name="connsiteX70-39467" fmla="*/ 2715630 w 3248517"/>
              <a:gd name="connsiteY70-39468" fmla="*/ 730601 h 3496775"/>
              <a:gd name="connsiteX71-39469" fmla="*/ 2649828 w 3248517"/>
              <a:gd name="connsiteY71-39470" fmla="*/ 620884 h 3496775"/>
              <a:gd name="connsiteX72-39471" fmla="*/ 2633832 w 3248517"/>
              <a:gd name="connsiteY72-39472" fmla="*/ 446449 h 3496775"/>
              <a:gd name="connsiteX73-39473" fmla="*/ 2586971 w 3248517"/>
              <a:gd name="connsiteY73-39474" fmla="*/ 643296 h 3496775"/>
              <a:gd name="connsiteX74-39475" fmla="*/ 2650846 w 3248517"/>
              <a:gd name="connsiteY74-39476" fmla="*/ 771218 h 3496775"/>
              <a:gd name="connsiteX75-39477" fmla="*/ 2632922 w 3248517"/>
              <a:gd name="connsiteY75-39478" fmla="*/ 854946 h 3496775"/>
              <a:gd name="connsiteX76-39479" fmla="*/ 2481287 w 3248517"/>
              <a:gd name="connsiteY76-39480" fmla="*/ 854665 h 3496775"/>
              <a:gd name="connsiteX77-39481" fmla="*/ 2393982 w 3248517"/>
              <a:gd name="connsiteY77-39482" fmla="*/ 753575 h 3496775"/>
              <a:gd name="connsiteX78-39483" fmla="*/ 2447929 w 3248517"/>
              <a:gd name="connsiteY78-39484" fmla="*/ 605344 h 3496775"/>
              <a:gd name="connsiteX79-39485" fmla="*/ 2420079 w 3248517"/>
              <a:gd name="connsiteY79-39486" fmla="*/ 458586 h 3496775"/>
              <a:gd name="connsiteX80-39487" fmla="*/ 2330389 w 3248517"/>
              <a:gd name="connsiteY80-39488" fmla="*/ 702575 h 3496775"/>
              <a:gd name="connsiteX81-39489" fmla="*/ 2045501 w 3248517"/>
              <a:gd name="connsiteY81-39490" fmla="*/ 470160 h 3496775"/>
              <a:gd name="connsiteX82-39491" fmla="*/ 2079139 w 3248517"/>
              <a:gd name="connsiteY82-39492" fmla="*/ 379171 h 3496775"/>
              <a:gd name="connsiteX83-39493" fmla="*/ 2305379 w 3248517"/>
              <a:gd name="connsiteY83-39494" fmla="*/ 238764 h 3496775"/>
              <a:gd name="connsiteX84-39495" fmla="*/ 2167863 w 3248517"/>
              <a:gd name="connsiteY84-39496" fmla="*/ 296731 h 3496775"/>
              <a:gd name="connsiteX85-39497" fmla="*/ 2035574 w 3248517"/>
              <a:gd name="connsiteY85-39498" fmla="*/ 307863 h 3496775"/>
              <a:gd name="connsiteX86-39499" fmla="*/ 2047899 w 3248517"/>
              <a:gd name="connsiteY86-39500" fmla="*/ 174099 h 3496775"/>
              <a:gd name="connsiteX87-39501" fmla="*/ 2126456 w 3248517"/>
              <a:gd name="connsiteY87-39502" fmla="*/ 0 h 3496775"/>
              <a:gd name="connsiteX88-39503" fmla="*/ 1966650 w 3248517"/>
              <a:gd name="connsiteY88-39504" fmla="*/ 257318 h 3496775"/>
              <a:gd name="connsiteX89-39505" fmla="*/ 1936870 w 3248517"/>
              <a:gd name="connsiteY89-39506" fmla="*/ 32164 h 3496775"/>
              <a:gd name="connsiteX90-39507" fmla="*/ 1901275 w 3248517"/>
              <a:gd name="connsiteY90-39508" fmla="*/ 208756 h 3496775"/>
              <a:gd name="connsiteX91-39509" fmla="*/ 1931363 w 3248517"/>
              <a:gd name="connsiteY91-39510" fmla="*/ 367315 h 3496775"/>
              <a:gd name="connsiteX92-39511" fmla="*/ 1837294 w 3248517"/>
              <a:gd name="connsiteY92-39512" fmla="*/ 288733 h 3496775"/>
              <a:gd name="connsiteX93-39513" fmla="*/ 1776782 w 3248517"/>
              <a:gd name="connsiteY93-39514" fmla="*/ 138130 h 3496775"/>
              <a:gd name="connsiteX94-39515" fmla="*/ 1812524 w 3248517"/>
              <a:gd name="connsiteY94-39516" fmla="*/ 363351 h 3496775"/>
              <a:gd name="connsiteX95-39517" fmla="*/ 2358415 w 3248517"/>
              <a:gd name="connsiteY95-39518" fmla="*/ 907420 h 3496775"/>
              <a:gd name="connsiteX96-39519" fmla="*/ 2235543 w 3248517"/>
              <a:gd name="connsiteY96-39520" fmla="*/ 830779 h 3496775"/>
              <a:gd name="connsiteX97-39521" fmla="*/ 2065635 w 3248517"/>
              <a:gd name="connsiteY97-39522" fmla="*/ 746314 h 3496775"/>
              <a:gd name="connsiteX98-39523" fmla="*/ 2108531 w 3248517"/>
              <a:gd name="connsiteY98-39524" fmla="*/ 998194 h 3496775"/>
              <a:gd name="connsiteX99-39525" fmla="*/ 2259254 w 3248517"/>
              <a:gd name="connsiteY99-39526" fmla="*/ 1067227 h 3496775"/>
              <a:gd name="connsiteX100-39527" fmla="*/ 2285163 w 3248517"/>
              <a:gd name="connsiteY100-39528" fmla="*/ 1144483 h 3496775"/>
              <a:gd name="connsiteX101-39529" fmla="*/ 2187208 w 3248517"/>
              <a:gd name="connsiteY101-39530" fmla="*/ 1396872 h 3496775"/>
              <a:gd name="connsiteX102-39531" fmla="*/ 1962055 w 3248517"/>
              <a:gd name="connsiteY102-39532" fmla="*/ 1419847 h 3496775"/>
              <a:gd name="connsiteX103-39533" fmla="*/ 1658786 w 3248517"/>
              <a:gd name="connsiteY103-39534" fmla="*/ 1452012 h 3496775"/>
              <a:gd name="connsiteX104-39535" fmla="*/ 514638 w 3248517"/>
              <a:gd name="connsiteY104-39536" fmla="*/ 1433632 h 3496775"/>
              <a:gd name="connsiteX0-39537" fmla="*/ 514638 w 3248517"/>
              <a:gd name="connsiteY0-39538" fmla="*/ 1433632 h 3496775"/>
              <a:gd name="connsiteX1-39539" fmla="*/ 514638 w 3248517"/>
              <a:gd name="connsiteY1-39540" fmla="*/ 1433632 h 3496775"/>
              <a:gd name="connsiteX2-39541" fmla="*/ 202179 w 3248517"/>
              <a:gd name="connsiteY2-39542" fmla="*/ 1603646 h 3496775"/>
              <a:gd name="connsiteX3-39543" fmla="*/ 18380 w 3248517"/>
              <a:gd name="connsiteY3-39544" fmla="*/ 1787445 h 3496775"/>
              <a:gd name="connsiteX4-39545" fmla="*/ 0 w 3248517"/>
              <a:gd name="connsiteY4-39546" fmla="*/ 2063143 h 3496775"/>
              <a:gd name="connsiteX5-39547" fmla="*/ 151635 w 3248517"/>
              <a:gd name="connsiteY5-39548" fmla="*/ 1952864 h 3496775"/>
              <a:gd name="connsiteX6-39549" fmla="*/ 188394 w 3248517"/>
              <a:gd name="connsiteY6-39550" fmla="*/ 2003409 h 3496775"/>
              <a:gd name="connsiteX7-39551" fmla="*/ 202179 w 3248517"/>
              <a:gd name="connsiteY7-39552" fmla="*/ 1856369 h 3496775"/>
              <a:gd name="connsiteX8-39553" fmla="*/ 280294 w 3248517"/>
              <a:gd name="connsiteY8-39554" fmla="*/ 2269917 h 3496775"/>
              <a:gd name="connsiteX9-39555" fmla="*/ 36760 w 3248517"/>
              <a:gd name="connsiteY9-39556" fmla="*/ 2550211 h 3496775"/>
              <a:gd name="connsiteX10-39557" fmla="*/ 45950 w 3248517"/>
              <a:gd name="connsiteY10-39558" fmla="*/ 3363521 h 3496775"/>
              <a:gd name="connsiteX11-39559" fmla="*/ 105685 w 3248517"/>
              <a:gd name="connsiteY11-39560" fmla="*/ 3326761 h 3496775"/>
              <a:gd name="connsiteX12-39561" fmla="*/ 133255 w 3248517"/>
              <a:gd name="connsiteY12-39562" fmla="*/ 3469206 h 3496775"/>
              <a:gd name="connsiteX13-39563" fmla="*/ 298674 w 3248517"/>
              <a:gd name="connsiteY13-39564" fmla="*/ 3464611 h 3496775"/>
              <a:gd name="connsiteX14-39565" fmla="*/ 353813 w 3248517"/>
              <a:gd name="connsiteY14-39566" fmla="*/ 3427851 h 3496775"/>
              <a:gd name="connsiteX15-39567" fmla="*/ 174609 w 3248517"/>
              <a:gd name="connsiteY15-39568" fmla="*/ 3276217 h 3496775"/>
              <a:gd name="connsiteX16-39569" fmla="*/ 170014 w 3248517"/>
              <a:gd name="connsiteY16-39570" fmla="*/ 2720225 h 3496775"/>
              <a:gd name="connsiteX17-39571" fmla="*/ 390573 w 3248517"/>
              <a:gd name="connsiteY17-39572" fmla="*/ 2605350 h 3496775"/>
              <a:gd name="connsiteX18-39573" fmla="*/ 298674 w 3248517"/>
              <a:gd name="connsiteY18-39574" fmla="*/ 2734010 h 3496775"/>
              <a:gd name="connsiteX19-39575" fmla="*/ 680057 w 3248517"/>
              <a:gd name="connsiteY19-39576" fmla="*/ 3294597 h 3496775"/>
              <a:gd name="connsiteX20-39577" fmla="*/ 721411 w 3248517"/>
              <a:gd name="connsiteY20-39578" fmla="*/ 3262432 h 3496775"/>
              <a:gd name="connsiteX21-39579" fmla="*/ 735196 w 3248517"/>
              <a:gd name="connsiteY21-39580" fmla="*/ 3363521 h 3496775"/>
              <a:gd name="connsiteX22-39581" fmla="*/ 928185 w 3248517"/>
              <a:gd name="connsiteY22-39582" fmla="*/ 3363521 h 3496775"/>
              <a:gd name="connsiteX23-39583" fmla="*/ 974135 w 3248517"/>
              <a:gd name="connsiteY23-39584" fmla="*/ 3331356 h 3496775"/>
              <a:gd name="connsiteX24-39585" fmla="*/ 758171 w 3248517"/>
              <a:gd name="connsiteY24-39586" fmla="*/ 3193507 h 3496775"/>
              <a:gd name="connsiteX25-39587" fmla="*/ 510043 w 3248517"/>
              <a:gd name="connsiteY25-39588" fmla="*/ 2821314 h 3496775"/>
              <a:gd name="connsiteX26-39589" fmla="*/ 519233 w 3248517"/>
              <a:gd name="connsiteY26-39590" fmla="*/ 2738605 h 3496775"/>
              <a:gd name="connsiteX27-39591" fmla="*/ 914400 w 3248517"/>
              <a:gd name="connsiteY27-39592" fmla="*/ 2334247 h 3496775"/>
              <a:gd name="connsiteX28-39593" fmla="*/ 1709331 w 3248517"/>
              <a:gd name="connsiteY28-39594" fmla="*/ 2380197 h 3496775"/>
              <a:gd name="connsiteX29-39595" fmla="*/ 1585267 w 3248517"/>
              <a:gd name="connsiteY29-39596" fmla="*/ 3248647 h 3496775"/>
              <a:gd name="connsiteX30-39597" fmla="*/ 1622026 w 3248517"/>
              <a:gd name="connsiteY30-39598" fmla="*/ 3239457 h 3496775"/>
              <a:gd name="connsiteX31-39599" fmla="*/ 1617432 w 3248517"/>
              <a:gd name="connsiteY31-39600" fmla="*/ 3386496 h 3496775"/>
              <a:gd name="connsiteX32-39601" fmla="*/ 1824205 w 3248517"/>
              <a:gd name="connsiteY32-39602" fmla="*/ 3450826 h 3496775"/>
              <a:gd name="connsiteX33-39603" fmla="*/ 1856370 w 3248517"/>
              <a:gd name="connsiteY33-39604" fmla="*/ 3391091 h 3496775"/>
              <a:gd name="connsiteX34-39605" fmla="*/ 1718521 w 3248517"/>
              <a:gd name="connsiteY34-39606" fmla="*/ 3303786 h 3496775"/>
              <a:gd name="connsiteX35-39607" fmla="*/ 1746091 w 3248517"/>
              <a:gd name="connsiteY35-39608" fmla="*/ 2908619 h 3496775"/>
              <a:gd name="connsiteX36-39609" fmla="*/ 1870155 w 3248517"/>
              <a:gd name="connsiteY36-39610" fmla="*/ 2623730 h 3496775"/>
              <a:gd name="connsiteX37-39611" fmla="*/ 1975840 w 3248517"/>
              <a:gd name="connsiteY37-39612" fmla="*/ 2844289 h 3496775"/>
              <a:gd name="connsiteX38-39613" fmla="*/ 2058549 w 3248517"/>
              <a:gd name="connsiteY38-39614" fmla="*/ 3060253 h 3496775"/>
              <a:gd name="connsiteX39-39615" fmla="*/ 2104499 w 3248517"/>
              <a:gd name="connsiteY39-39616" fmla="*/ 3358926 h 3496775"/>
              <a:gd name="connsiteX40-39617" fmla="*/ 2141259 w 3248517"/>
              <a:gd name="connsiteY40-39618" fmla="*/ 3326761 h 3496775"/>
              <a:gd name="connsiteX41-39619" fmla="*/ 2168828 w 3248517"/>
              <a:gd name="connsiteY41-39620" fmla="*/ 3496775 h 3496775"/>
              <a:gd name="connsiteX42-39621" fmla="*/ 2325058 w 3248517"/>
              <a:gd name="connsiteY42-39622" fmla="*/ 3496775 h 3496775"/>
              <a:gd name="connsiteX43-39623" fmla="*/ 2380197 w 3248517"/>
              <a:gd name="connsiteY43-39624" fmla="*/ 3455421 h 3496775"/>
              <a:gd name="connsiteX44-39625" fmla="*/ 2219373 w 3248517"/>
              <a:gd name="connsiteY44-39626" fmla="*/ 3358926 h 3496775"/>
              <a:gd name="connsiteX45-39627" fmla="*/ 2145854 w 3248517"/>
              <a:gd name="connsiteY45-39628" fmla="*/ 3087823 h 3496775"/>
              <a:gd name="connsiteX46-39629" fmla="*/ 2072334 w 3248517"/>
              <a:gd name="connsiteY46-39630" fmla="*/ 2609945 h 3496775"/>
              <a:gd name="connsiteX47-39631" fmla="*/ 2072334 w 3248517"/>
              <a:gd name="connsiteY47-39632" fmla="*/ 2357222 h 3496775"/>
              <a:gd name="connsiteX48-39633" fmla="*/ 2348033 w 3248517"/>
              <a:gd name="connsiteY48-39634" fmla="*/ 2173423 h 3496775"/>
              <a:gd name="connsiteX49-39635" fmla="*/ 2609946 w 3248517"/>
              <a:gd name="connsiteY49-39636" fmla="*/ 1787445 h 3496775"/>
              <a:gd name="connsiteX50-39637" fmla="*/ 2651301 w 3248517"/>
              <a:gd name="connsiteY50-39638" fmla="*/ 1438227 h 3496775"/>
              <a:gd name="connsiteX51-39639" fmla="*/ 2798340 w 3248517"/>
              <a:gd name="connsiteY51-39640" fmla="*/ 1387682 h 3496775"/>
              <a:gd name="connsiteX52-39641" fmla="*/ 2779960 w 3248517"/>
              <a:gd name="connsiteY52-39642" fmla="*/ 1291187 h 3496775"/>
              <a:gd name="connsiteX53-39643" fmla="*/ 2770770 w 3248517"/>
              <a:gd name="connsiteY53-39644" fmla="*/ 1231453 h 3496775"/>
              <a:gd name="connsiteX54-39645" fmla="*/ 2775365 w 3248517"/>
              <a:gd name="connsiteY54-39646" fmla="*/ 1102793 h 3496775"/>
              <a:gd name="connsiteX55-39647" fmla="*/ 2813492 w 3248517"/>
              <a:gd name="connsiteY55-39648" fmla="*/ 1132185 h 3496775"/>
              <a:gd name="connsiteX56-39649" fmla="*/ 2807530 w 3248517"/>
              <a:gd name="connsiteY56-39650" fmla="*/ 1066034 h 3496775"/>
              <a:gd name="connsiteX57-39651" fmla="*/ 2835100 w 3248517"/>
              <a:gd name="connsiteY57-39652" fmla="*/ 1020084 h 3496775"/>
              <a:gd name="connsiteX58-39653" fmla="*/ 2946306 w 3248517"/>
              <a:gd name="connsiteY58-39654" fmla="*/ 872562 h 3496775"/>
              <a:gd name="connsiteX59-39655" fmla="*/ 2986734 w 3248517"/>
              <a:gd name="connsiteY59-39656" fmla="*/ 771955 h 3496775"/>
              <a:gd name="connsiteX60-39657" fmla="*/ 2876992 w 3248517"/>
              <a:gd name="connsiteY60-39658" fmla="*/ 819245 h 3496775"/>
              <a:gd name="connsiteX61-39659" fmla="*/ 2742744 w 3248517"/>
              <a:gd name="connsiteY61-39660" fmla="*/ 868450 h 3496775"/>
              <a:gd name="connsiteX62-39661" fmla="*/ 3074039 w 3248517"/>
              <a:gd name="connsiteY62-39662" fmla="*/ 501589 h 3496775"/>
              <a:gd name="connsiteX63-39663" fmla="*/ 3219323 w 3248517"/>
              <a:gd name="connsiteY63-39664" fmla="*/ 46231 h 3496775"/>
              <a:gd name="connsiteX64-39665" fmla="*/ 3119988 w 3248517"/>
              <a:gd name="connsiteY64-39666" fmla="*/ 328453 h 3496775"/>
              <a:gd name="connsiteX65-39667" fmla="*/ 3079371 w 3248517"/>
              <a:gd name="connsiteY65-39668" fmla="*/ 38232 h 3496775"/>
              <a:gd name="connsiteX66-39669" fmla="*/ 3059798 w 3248517"/>
              <a:gd name="connsiteY66-39670" fmla="*/ 388642 h 3496775"/>
              <a:gd name="connsiteX67-39671" fmla="*/ 2963023 w 3248517"/>
              <a:gd name="connsiteY67-39672" fmla="*/ 482754 h 3496775"/>
              <a:gd name="connsiteX68-39673" fmla="*/ 2822963 w 3248517"/>
              <a:gd name="connsiteY68-39674" fmla="*/ 60189 h 3496775"/>
              <a:gd name="connsiteX69-39675" fmla="*/ 2887119 w 3248517"/>
              <a:gd name="connsiteY69-39676" fmla="*/ 521161 h 3496775"/>
              <a:gd name="connsiteX70-39677" fmla="*/ 2715630 w 3248517"/>
              <a:gd name="connsiteY70-39678" fmla="*/ 730601 h 3496775"/>
              <a:gd name="connsiteX71-39679" fmla="*/ 2649828 w 3248517"/>
              <a:gd name="connsiteY71-39680" fmla="*/ 620884 h 3496775"/>
              <a:gd name="connsiteX72-39681" fmla="*/ 2633832 w 3248517"/>
              <a:gd name="connsiteY72-39682" fmla="*/ 446449 h 3496775"/>
              <a:gd name="connsiteX73-39683" fmla="*/ 2586971 w 3248517"/>
              <a:gd name="connsiteY73-39684" fmla="*/ 643296 h 3496775"/>
              <a:gd name="connsiteX74-39685" fmla="*/ 2650846 w 3248517"/>
              <a:gd name="connsiteY74-39686" fmla="*/ 771218 h 3496775"/>
              <a:gd name="connsiteX75-39687" fmla="*/ 2632922 w 3248517"/>
              <a:gd name="connsiteY75-39688" fmla="*/ 854946 h 3496775"/>
              <a:gd name="connsiteX76-39689" fmla="*/ 2481287 w 3248517"/>
              <a:gd name="connsiteY76-39690" fmla="*/ 854665 h 3496775"/>
              <a:gd name="connsiteX77-39691" fmla="*/ 2393982 w 3248517"/>
              <a:gd name="connsiteY77-39692" fmla="*/ 753575 h 3496775"/>
              <a:gd name="connsiteX78-39693" fmla="*/ 2447929 w 3248517"/>
              <a:gd name="connsiteY78-39694" fmla="*/ 605344 h 3496775"/>
              <a:gd name="connsiteX79-39695" fmla="*/ 2420079 w 3248517"/>
              <a:gd name="connsiteY79-39696" fmla="*/ 458586 h 3496775"/>
              <a:gd name="connsiteX80-39697" fmla="*/ 2330389 w 3248517"/>
              <a:gd name="connsiteY80-39698" fmla="*/ 702575 h 3496775"/>
              <a:gd name="connsiteX81-39699" fmla="*/ 2045501 w 3248517"/>
              <a:gd name="connsiteY81-39700" fmla="*/ 470160 h 3496775"/>
              <a:gd name="connsiteX82-39701" fmla="*/ 2079139 w 3248517"/>
              <a:gd name="connsiteY82-39702" fmla="*/ 379171 h 3496775"/>
              <a:gd name="connsiteX83-39703" fmla="*/ 2305379 w 3248517"/>
              <a:gd name="connsiteY83-39704" fmla="*/ 238764 h 3496775"/>
              <a:gd name="connsiteX84-39705" fmla="*/ 2167863 w 3248517"/>
              <a:gd name="connsiteY84-39706" fmla="*/ 296731 h 3496775"/>
              <a:gd name="connsiteX85-39707" fmla="*/ 2035574 w 3248517"/>
              <a:gd name="connsiteY85-39708" fmla="*/ 307863 h 3496775"/>
              <a:gd name="connsiteX86-39709" fmla="*/ 2047899 w 3248517"/>
              <a:gd name="connsiteY86-39710" fmla="*/ 174099 h 3496775"/>
              <a:gd name="connsiteX87-39711" fmla="*/ 2126456 w 3248517"/>
              <a:gd name="connsiteY87-39712" fmla="*/ 0 h 3496775"/>
              <a:gd name="connsiteX88-39713" fmla="*/ 1966650 w 3248517"/>
              <a:gd name="connsiteY88-39714" fmla="*/ 257318 h 3496775"/>
              <a:gd name="connsiteX89-39715" fmla="*/ 1936870 w 3248517"/>
              <a:gd name="connsiteY89-39716" fmla="*/ 32164 h 3496775"/>
              <a:gd name="connsiteX90-39717" fmla="*/ 1901275 w 3248517"/>
              <a:gd name="connsiteY90-39718" fmla="*/ 208756 h 3496775"/>
              <a:gd name="connsiteX91-39719" fmla="*/ 1931363 w 3248517"/>
              <a:gd name="connsiteY91-39720" fmla="*/ 367315 h 3496775"/>
              <a:gd name="connsiteX92-39721" fmla="*/ 1837294 w 3248517"/>
              <a:gd name="connsiteY92-39722" fmla="*/ 288733 h 3496775"/>
              <a:gd name="connsiteX93-39723" fmla="*/ 1776782 w 3248517"/>
              <a:gd name="connsiteY93-39724" fmla="*/ 138130 h 3496775"/>
              <a:gd name="connsiteX94-39725" fmla="*/ 1812524 w 3248517"/>
              <a:gd name="connsiteY94-39726" fmla="*/ 363351 h 3496775"/>
              <a:gd name="connsiteX95-39727" fmla="*/ 2358415 w 3248517"/>
              <a:gd name="connsiteY95-39728" fmla="*/ 907420 h 3496775"/>
              <a:gd name="connsiteX96-39729" fmla="*/ 2235543 w 3248517"/>
              <a:gd name="connsiteY96-39730" fmla="*/ 830779 h 3496775"/>
              <a:gd name="connsiteX97-39731" fmla="*/ 2065635 w 3248517"/>
              <a:gd name="connsiteY97-39732" fmla="*/ 746314 h 3496775"/>
              <a:gd name="connsiteX98-39733" fmla="*/ 2108531 w 3248517"/>
              <a:gd name="connsiteY98-39734" fmla="*/ 998194 h 3496775"/>
              <a:gd name="connsiteX99-39735" fmla="*/ 2259254 w 3248517"/>
              <a:gd name="connsiteY99-39736" fmla="*/ 1067227 h 3496775"/>
              <a:gd name="connsiteX100-39737" fmla="*/ 2285163 w 3248517"/>
              <a:gd name="connsiteY100-39738" fmla="*/ 1144483 h 3496775"/>
              <a:gd name="connsiteX101-39739" fmla="*/ 2187208 w 3248517"/>
              <a:gd name="connsiteY101-39740" fmla="*/ 1396872 h 3496775"/>
              <a:gd name="connsiteX102-39741" fmla="*/ 1962055 w 3248517"/>
              <a:gd name="connsiteY102-39742" fmla="*/ 1419847 h 3496775"/>
              <a:gd name="connsiteX103-39743" fmla="*/ 1658786 w 3248517"/>
              <a:gd name="connsiteY103-39744" fmla="*/ 1452012 h 3496775"/>
              <a:gd name="connsiteX104-39745" fmla="*/ 514638 w 3248517"/>
              <a:gd name="connsiteY104-39746" fmla="*/ 1433632 h 3496775"/>
              <a:gd name="connsiteX0-39747" fmla="*/ 514638 w 3248517"/>
              <a:gd name="connsiteY0-39748" fmla="*/ 1433632 h 3496775"/>
              <a:gd name="connsiteX1-39749" fmla="*/ 514638 w 3248517"/>
              <a:gd name="connsiteY1-39750" fmla="*/ 1433632 h 3496775"/>
              <a:gd name="connsiteX2-39751" fmla="*/ 202179 w 3248517"/>
              <a:gd name="connsiteY2-39752" fmla="*/ 1603646 h 3496775"/>
              <a:gd name="connsiteX3-39753" fmla="*/ 18380 w 3248517"/>
              <a:gd name="connsiteY3-39754" fmla="*/ 1787445 h 3496775"/>
              <a:gd name="connsiteX4-39755" fmla="*/ 0 w 3248517"/>
              <a:gd name="connsiteY4-39756" fmla="*/ 2063143 h 3496775"/>
              <a:gd name="connsiteX5-39757" fmla="*/ 151635 w 3248517"/>
              <a:gd name="connsiteY5-39758" fmla="*/ 1952864 h 3496775"/>
              <a:gd name="connsiteX6-39759" fmla="*/ 188394 w 3248517"/>
              <a:gd name="connsiteY6-39760" fmla="*/ 2003409 h 3496775"/>
              <a:gd name="connsiteX7-39761" fmla="*/ 202179 w 3248517"/>
              <a:gd name="connsiteY7-39762" fmla="*/ 1856369 h 3496775"/>
              <a:gd name="connsiteX8-39763" fmla="*/ 280294 w 3248517"/>
              <a:gd name="connsiteY8-39764" fmla="*/ 2269917 h 3496775"/>
              <a:gd name="connsiteX9-39765" fmla="*/ 36760 w 3248517"/>
              <a:gd name="connsiteY9-39766" fmla="*/ 2550211 h 3496775"/>
              <a:gd name="connsiteX10-39767" fmla="*/ 45950 w 3248517"/>
              <a:gd name="connsiteY10-39768" fmla="*/ 3363521 h 3496775"/>
              <a:gd name="connsiteX11-39769" fmla="*/ 105685 w 3248517"/>
              <a:gd name="connsiteY11-39770" fmla="*/ 3326761 h 3496775"/>
              <a:gd name="connsiteX12-39771" fmla="*/ 133255 w 3248517"/>
              <a:gd name="connsiteY12-39772" fmla="*/ 3469206 h 3496775"/>
              <a:gd name="connsiteX13-39773" fmla="*/ 298674 w 3248517"/>
              <a:gd name="connsiteY13-39774" fmla="*/ 3464611 h 3496775"/>
              <a:gd name="connsiteX14-39775" fmla="*/ 353813 w 3248517"/>
              <a:gd name="connsiteY14-39776" fmla="*/ 3427851 h 3496775"/>
              <a:gd name="connsiteX15-39777" fmla="*/ 174609 w 3248517"/>
              <a:gd name="connsiteY15-39778" fmla="*/ 3276217 h 3496775"/>
              <a:gd name="connsiteX16-39779" fmla="*/ 170014 w 3248517"/>
              <a:gd name="connsiteY16-39780" fmla="*/ 2720225 h 3496775"/>
              <a:gd name="connsiteX17-39781" fmla="*/ 390573 w 3248517"/>
              <a:gd name="connsiteY17-39782" fmla="*/ 2605350 h 3496775"/>
              <a:gd name="connsiteX18-39783" fmla="*/ 298674 w 3248517"/>
              <a:gd name="connsiteY18-39784" fmla="*/ 2734010 h 3496775"/>
              <a:gd name="connsiteX19-39785" fmla="*/ 680057 w 3248517"/>
              <a:gd name="connsiteY19-39786" fmla="*/ 3294597 h 3496775"/>
              <a:gd name="connsiteX20-39787" fmla="*/ 721411 w 3248517"/>
              <a:gd name="connsiteY20-39788" fmla="*/ 3262432 h 3496775"/>
              <a:gd name="connsiteX21-39789" fmla="*/ 735196 w 3248517"/>
              <a:gd name="connsiteY21-39790" fmla="*/ 3363521 h 3496775"/>
              <a:gd name="connsiteX22-39791" fmla="*/ 928185 w 3248517"/>
              <a:gd name="connsiteY22-39792" fmla="*/ 3363521 h 3496775"/>
              <a:gd name="connsiteX23-39793" fmla="*/ 974135 w 3248517"/>
              <a:gd name="connsiteY23-39794" fmla="*/ 3331356 h 3496775"/>
              <a:gd name="connsiteX24-39795" fmla="*/ 758171 w 3248517"/>
              <a:gd name="connsiteY24-39796" fmla="*/ 3193507 h 3496775"/>
              <a:gd name="connsiteX25-39797" fmla="*/ 510043 w 3248517"/>
              <a:gd name="connsiteY25-39798" fmla="*/ 2821314 h 3496775"/>
              <a:gd name="connsiteX26-39799" fmla="*/ 519233 w 3248517"/>
              <a:gd name="connsiteY26-39800" fmla="*/ 2738605 h 3496775"/>
              <a:gd name="connsiteX27-39801" fmla="*/ 914400 w 3248517"/>
              <a:gd name="connsiteY27-39802" fmla="*/ 2334247 h 3496775"/>
              <a:gd name="connsiteX28-39803" fmla="*/ 1709331 w 3248517"/>
              <a:gd name="connsiteY28-39804" fmla="*/ 2380197 h 3496775"/>
              <a:gd name="connsiteX29-39805" fmla="*/ 1585267 w 3248517"/>
              <a:gd name="connsiteY29-39806" fmla="*/ 3248647 h 3496775"/>
              <a:gd name="connsiteX30-39807" fmla="*/ 1622026 w 3248517"/>
              <a:gd name="connsiteY30-39808" fmla="*/ 3239457 h 3496775"/>
              <a:gd name="connsiteX31-39809" fmla="*/ 1617432 w 3248517"/>
              <a:gd name="connsiteY31-39810" fmla="*/ 3386496 h 3496775"/>
              <a:gd name="connsiteX32-39811" fmla="*/ 1824205 w 3248517"/>
              <a:gd name="connsiteY32-39812" fmla="*/ 3450826 h 3496775"/>
              <a:gd name="connsiteX33-39813" fmla="*/ 1856370 w 3248517"/>
              <a:gd name="connsiteY33-39814" fmla="*/ 3391091 h 3496775"/>
              <a:gd name="connsiteX34-39815" fmla="*/ 1718521 w 3248517"/>
              <a:gd name="connsiteY34-39816" fmla="*/ 3303786 h 3496775"/>
              <a:gd name="connsiteX35-39817" fmla="*/ 1746091 w 3248517"/>
              <a:gd name="connsiteY35-39818" fmla="*/ 2908619 h 3496775"/>
              <a:gd name="connsiteX36-39819" fmla="*/ 1870155 w 3248517"/>
              <a:gd name="connsiteY36-39820" fmla="*/ 2623730 h 3496775"/>
              <a:gd name="connsiteX37-39821" fmla="*/ 1975840 w 3248517"/>
              <a:gd name="connsiteY37-39822" fmla="*/ 2844289 h 3496775"/>
              <a:gd name="connsiteX38-39823" fmla="*/ 2058549 w 3248517"/>
              <a:gd name="connsiteY38-39824" fmla="*/ 3060253 h 3496775"/>
              <a:gd name="connsiteX39-39825" fmla="*/ 2104499 w 3248517"/>
              <a:gd name="connsiteY39-39826" fmla="*/ 3358926 h 3496775"/>
              <a:gd name="connsiteX40-39827" fmla="*/ 2141259 w 3248517"/>
              <a:gd name="connsiteY40-39828" fmla="*/ 3326761 h 3496775"/>
              <a:gd name="connsiteX41-39829" fmla="*/ 2168828 w 3248517"/>
              <a:gd name="connsiteY41-39830" fmla="*/ 3496775 h 3496775"/>
              <a:gd name="connsiteX42-39831" fmla="*/ 2325058 w 3248517"/>
              <a:gd name="connsiteY42-39832" fmla="*/ 3496775 h 3496775"/>
              <a:gd name="connsiteX43-39833" fmla="*/ 2380197 w 3248517"/>
              <a:gd name="connsiteY43-39834" fmla="*/ 3455421 h 3496775"/>
              <a:gd name="connsiteX44-39835" fmla="*/ 2219373 w 3248517"/>
              <a:gd name="connsiteY44-39836" fmla="*/ 3358926 h 3496775"/>
              <a:gd name="connsiteX45-39837" fmla="*/ 2145854 w 3248517"/>
              <a:gd name="connsiteY45-39838" fmla="*/ 3087823 h 3496775"/>
              <a:gd name="connsiteX46-39839" fmla="*/ 2072334 w 3248517"/>
              <a:gd name="connsiteY46-39840" fmla="*/ 2609945 h 3496775"/>
              <a:gd name="connsiteX47-39841" fmla="*/ 2072334 w 3248517"/>
              <a:gd name="connsiteY47-39842" fmla="*/ 2357222 h 3496775"/>
              <a:gd name="connsiteX48-39843" fmla="*/ 2348033 w 3248517"/>
              <a:gd name="connsiteY48-39844" fmla="*/ 2173423 h 3496775"/>
              <a:gd name="connsiteX49-39845" fmla="*/ 2609946 w 3248517"/>
              <a:gd name="connsiteY49-39846" fmla="*/ 1787445 h 3496775"/>
              <a:gd name="connsiteX50-39847" fmla="*/ 2651301 w 3248517"/>
              <a:gd name="connsiteY50-39848" fmla="*/ 1438227 h 3496775"/>
              <a:gd name="connsiteX51-39849" fmla="*/ 2798340 w 3248517"/>
              <a:gd name="connsiteY51-39850" fmla="*/ 1387682 h 3496775"/>
              <a:gd name="connsiteX52-39851" fmla="*/ 2779960 w 3248517"/>
              <a:gd name="connsiteY52-39852" fmla="*/ 1291187 h 3496775"/>
              <a:gd name="connsiteX53-39853" fmla="*/ 2770770 w 3248517"/>
              <a:gd name="connsiteY53-39854" fmla="*/ 1231453 h 3496775"/>
              <a:gd name="connsiteX54-39855" fmla="*/ 2775365 w 3248517"/>
              <a:gd name="connsiteY54-39856" fmla="*/ 1102793 h 3496775"/>
              <a:gd name="connsiteX55-39857" fmla="*/ 2813492 w 3248517"/>
              <a:gd name="connsiteY55-39858" fmla="*/ 1132185 h 3496775"/>
              <a:gd name="connsiteX56-39859" fmla="*/ 2807530 w 3248517"/>
              <a:gd name="connsiteY56-39860" fmla="*/ 1066034 h 3496775"/>
              <a:gd name="connsiteX57-39861" fmla="*/ 2835100 w 3248517"/>
              <a:gd name="connsiteY57-39862" fmla="*/ 1020084 h 3496775"/>
              <a:gd name="connsiteX58-39863" fmla="*/ 2946306 w 3248517"/>
              <a:gd name="connsiteY58-39864" fmla="*/ 872562 h 3496775"/>
              <a:gd name="connsiteX59-39865" fmla="*/ 2986734 w 3248517"/>
              <a:gd name="connsiteY59-39866" fmla="*/ 771955 h 3496775"/>
              <a:gd name="connsiteX60-39867" fmla="*/ 2876992 w 3248517"/>
              <a:gd name="connsiteY60-39868" fmla="*/ 819245 h 3496775"/>
              <a:gd name="connsiteX61-39869" fmla="*/ 2742744 w 3248517"/>
              <a:gd name="connsiteY61-39870" fmla="*/ 868450 h 3496775"/>
              <a:gd name="connsiteX62-39871" fmla="*/ 3074039 w 3248517"/>
              <a:gd name="connsiteY62-39872" fmla="*/ 501589 h 3496775"/>
              <a:gd name="connsiteX63-39873" fmla="*/ 3219323 w 3248517"/>
              <a:gd name="connsiteY63-39874" fmla="*/ 46231 h 3496775"/>
              <a:gd name="connsiteX64-39875" fmla="*/ 3119988 w 3248517"/>
              <a:gd name="connsiteY64-39876" fmla="*/ 328453 h 3496775"/>
              <a:gd name="connsiteX65-39877" fmla="*/ 3079371 w 3248517"/>
              <a:gd name="connsiteY65-39878" fmla="*/ 38232 h 3496775"/>
              <a:gd name="connsiteX66-39879" fmla="*/ 3059798 w 3248517"/>
              <a:gd name="connsiteY66-39880" fmla="*/ 388642 h 3496775"/>
              <a:gd name="connsiteX67-39881" fmla="*/ 2963023 w 3248517"/>
              <a:gd name="connsiteY67-39882" fmla="*/ 482754 h 3496775"/>
              <a:gd name="connsiteX68-39883" fmla="*/ 2822963 w 3248517"/>
              <a:gd name="connsiteY68-39884" fmla="*/ 60189 h 3496775"/>
              <a:gd name="connsiteX69-39885" fmla="*/ 2887119 w 3248517"/>
              <a:gd name="connsiteY69-39886" fmla="*/ 521161 h 3496775"/>
              <a:gd name="connsiteX70-39887" fmla="*/ 2715630 w 3248517"/>
              <a:gd name="connsiteY70-39888" fmla="*/ 730601 h 3496775"/>
              <a:gd name="connsiteX71-39889" fmla="*/ 2649828 w 3248517"/>
              <a:gd name="connsiteY71-39890" fmla="*/ 620884 h 3496775"/>
              <a:gd name="connsiteX72-39891" fmla="*/ 2633832 w 3248517"/>
              <a:gd name="connsiteY72-39892" fmla="*/ 446449 h 3496775"/>
              <a:gd name="connsiteX73-39893" fmla="*/ 2586971 w 3248517"/>
              <a:gd name="connsiteY73-39894" fmla="*/ 643296 h 3496775"/>
              <a:gd name="connsiteX74-39895" fmla="*/ 2650846 w 3248517"/>
              <a:gd name="connsiteY74-39896" fmla="*/ 771218 h 3496775"/>
              <a:gd name="connsiteX75-39897" fmla="*/ 2632922 w 3248517"/>
              <a:gd name="connsiteY75-39898" fmla="*/ 854946 h 3496775"/>
              <a:gd name="connsiteX76-39899" fmla="*/ 2481287 w 3248517"/>
              <a:gd name="connsiteY76-39900" fmla="*/ 854665 h 3496775"/>
              <a:gd name="connsiteX77-39901" fmla="*/ 2393982 w 3248517"/>
              <a:gd name="connsiteY77-39902" fmla="*/ 753575 h 3496775"/>
              <a:gd name="connsiteX78-39903" fmla="*/ 2447929 w 3248517"/>
              <a:gd name="connsiteY78-39904" fmla="*/ 605344 h 3496775"/>
              <a:gd name="connsiteX79-39905" fmla="*/ 2420079 w 3248517"/>
              <a:gd name="connsiteY79-39906" fmla="*/ 458586 h 3496775"/>
              <a:gd name="connsiteX80-39907" fmla="*/ 2330389 w 3248517"/>
              <a:gd name="connsiteY80-39908" fmla="*/ 702575 h 3496775"/>
              <a:gd name="connsiteX81-39909" fmla="*/ 2045501 w 3248517"/>
              <a:gd name="connsiteY81-39910" fmla="*/ 470160 h 3496775"/>
              <a:gd name="connsiteX82-39911" fmla="*/ 2079139 w 3248517"/>
              <a:gd name="connsiteY82-39912" fmla="*/ 379171 h 3496775"/>
              <a:gd name="connsiteX83-39913" fmla="*/ 2305379 w 3248517"/>
              <a:gd name="connsiteY83-39914" fmla="*/ 238764 h 3496775"/>
              <a:gd name="connsiteX84-39915" fmla="*/ 2167863 w 3248517"/>
              <a:gd name="connsiteY84-39916" fmla="*/ 296731 h 3496775"/>
              <a:gd name="connsiteX85-39917" fmla="*/ 2035574 w 3248517"/>
              <a:gd name="connsiteY85-39918" fmla="*/ 307863 h 3496775"/>
              <a:gd name="connsiteX86-39919" fmla="*/ 2047899 w 3248517"/>
              <a:gd name="connsiteY86-39920" fmla="*/ 174099 h 3496775"/>
              <a:gd name="connsiteX87-39921" fmla="*/ 2126456 w 3248517"/>
              <a:gd name="connsiteY87-39922" fmla="*/ 0 h 3496775"/>
              <a:gd name="connsiteX88-39923" fmla="*/ 1966650 w 3248517"/>
              <a:gd name="connsiteY88-39924" fmla="*/ 257318 h 3496775"/>
              <a:gd name="connsiteX89-39925" fmla="*/ 1936870 w 3248517"/>
              <a:gd name="connsiteY89-39926" fmla="*/ 32164 h 3496775"/>
              <a:gd name="connsiteX90-39927" fmla="*/ 1901275 w 3248517"/>
              <a:gd name="connsiteY90-39928" fmla="*/ 208756 h 3496775"/>
              <a:gd name="connsiteX91-39929" fmla="*/ 1931363 w 3248517"/>
              <a:gd name="connsiteY91-39930" fmla="*/ 367315 h 3496775"/>
              <a:gd name="connsiteX92-39931" fmla="*/ 1837294 w 3248517"/>
              <a:gd name="connsiteY92-39932" fmla="*/ 288733 h 3496775"/>
              <a:gd name="connsiteX93-39933" fmla="*/ 1776782 w 3248517"/>
              <a:gd name="connsiteY93-39934" fmla="*/ 138130 h 3496775"/>
              <a:gd name="connsiteX94-39935" fmla="*/ 1812524 w 3248517"/>
              <a:gd name="connsiteY94-39936" fmla="*/ 363351 h 3496775"/>
              <a:gd name="connsiteX95-39937" fmla="*/ 2358415 w 3248517"/>
              <a:gd name="connsiteY95-39938" fmla="*/ 907420 h 3496775"/>
              <a:gd name="connsiteX96-39939" fmla="*/ 2235543 w 3248517"/>
              <a:gd name="connsiteY96-39940" fmla="*/ 830779 h 3496775"/>
              <a:gd name="connsiteX97-39941" fmla="*/ 2065635 w 3248517"/>
              <a:gd name="connsiteY97-39942" fmla="*/ 746314 h 3496775"/>
              <a:gd name="connsiteX98-39943" fmla="*/ 2108531 w 3248517"/>
              <a:gd name="connsiteY98-39944" fmla="*/ 998194 h 3496775"/>
              <a:gd name="connsiteX99-39945" fmla="*/ 2259254 w 3248517"/>
              <a:gd name="connsiteY99-39946" fmla="*/ 1067227 h 3496775"/>
              <a:gd name="connsiteX100-39947" fmla="*/ 2285163 w 3248517"/>
              <a:gd name="connsiteY100-39948" fmla="*/ 1144483 h 3496775"/>
              <a:gd name="connsiteX101-39949" fmla="*/ 2187208 w 3248517"/>
              <a:gd name="connsiteY101-39950" fmla="*/ 1396872 h 3496775"/>
              <a:gd name="connsiteX102-39951" fmla="*/ 1962055 w 3248517"/>
              <a:gd name="connsiteY102-39952" fmla="*/ 1419847 h 3496775"/>
              <a:gd name="connsiteX103-39953" fmla="*/ 1658786 w 3248517"/>
              <a:gd name="connsiteY103-39954" fmla="*/ 1452012 h 3496775"/>
              <a:gd name="connsiteX104-39955" fmla="*/ 514638 w 3248517"/>
              <a:gd name="connsiteY104-39956" fmla="*/ 1433632 h 3496775"/>
              <a:gd name="connsiteX0-39957" fmla="*/ 514638 w 3248517"/>
              <a:gd name="connsiteY0-39958" fmla="*/ 1433632 h 3496775"/>
              <a:gd name="connsiteX1-39959" fmla="*/ 514638 w 3248517"/>
              <a:gd name="connsiteY1-39960" fmla="*/ 1433632 h 3496775"/>
              <a:gd name="connsiteX2-39961" fmla="*/ 202179 w 3248517"/>
              <a:gd name="connsiteY2-39962" fmla="*/ 1603646 h 3496775"/>
              <a:gd name="connsiteX3-39963" fmla="*/ 18380 w 3248517"/>
              <a:gd name="connsiteY3-39964" fmla="*/ 1787445 h 3496775"/>
              <a:gd name="connsiteX4-39965" fmla="*/ 0 w 3248517"/>
              <a:gd name="connsiteY4-39966" fmla="*/ 2063143 h 3496775"/>
              <a:gd name="connsiteX5-39967" fmla="*/ 151635 w 3248517"/>
              <a:gd name="connsiteY5-39968" fmla="*/ 1952864 h 3496775"/>
              <a:gd name="connsiteX6-39969" fmla="*/ 188394 w 3248517"/>
              <a:gd name="connsiteY6-39970" fmla="*/ 2003409 h 3496775"/>
              <a:gd name="connsiteX7-39971" fmla="*/ 202179 w 3248517"/>
              <a:gd name="connsiteY7-39972" fmla="*/ 1856369 h 3496775"/>
              <a:gd name="connsiteX8-39973" fmla="*/ 280294 w 3248517"/>
              <a:gd name="connsiteY8-39974" fmla="*/ 2269917 h 3496775"/>
              <a:gd name="connsiteX9-39975" fmla="*/ 36760 w 3248517"/>
              <a:gd name="connsiteY9-39976" fmla="*/ 2550211 h 3496775"/>
              <a:gd name="connsiteX10-39977" fmla="*/ 45950 w 3248517"/>
              <a:gd name="connsiteY10-39978" fmla="*/ 3363521 h 3496775"/>
              <a:gd name="connsiteX11-39979" fmla="*/ 105685 w 3248517"/>
              <a:gd name="connsiteY11-39980" fmla="*/ 3326761 h 3496775"/>
              <a:gd name="connsiteX12-39981" fmla="*/ 133255 w 3248517"/>
              <a:gd name="connsiteY12-39982" fmla="*/ 3469206 h 3496775"/>
              <a:gd name="connsiteX13-39983" fmla="*/ 298674 w 3248517"/>
              <a:gd name="connsiteY13-39984" fmla="*/ 3464611 h 3496775"/>
              <a:gd name="connsiteX14-39985" fmla="*/ 353813 w 3248517"/>
              <a:gd name="connsiteY14-39986" fmla="*/ 3427851 h 3496775"/>
              <a:gd name="connsiteX15-39987" fmla="*/ 174609 w 3248517"/>
              <a:gd name="connsiteY15-39988" fmla="*/ 3276217 h 3496775"/>
              <a:gd name="connsiteX16-39989" fmla="*/ 170014 w 3248517"/>
              <a:gd name="connsiteY16-39990" fmla="*/ 2720225 h 3496775"/>
              <a:gd name="connsiteX17-39991" fmla="*/ 390573 w 3248517"/>
              <a:gd name="connsiteY17-39992" fmla="*/ 2605350 h 3496775"/>
              <a:gd name="connsiteX18-39993" fmla="*/ 298674 w 3248517"/>
              <a:gd name="connsiteY18-39994" fmla="*/ 2734010 h 3496775"/>
              <a:gd name="connsiteX19-39995" fmla="*/ 680057 w 3248517"/>
              <a:gd name="connsiteY19-39996" fmla="*/ 3294597 h 3496775"/>
              <a:gd name="connsiteX20-39997" fmla="*/ 721411 w 3248517"/>
              <a:gd name="connsiteY20-39998" fmla="*/ 3262432 h 3496775"/>
              <a:gd name="connsiteX21-39999" fmla="*/ 735196 w 3248517"/>
              <a:gd name="connsiteY21-40000" fmla="*/ 3363521 h 3496775"/>
              <a:gd name="connsiteX22-40001" fmla="*/ 928185 w 3248517"/>
              <a:gd name="connsiteY22-40002" fmla="*/ 3363521 h 3496775"/>
              <a:gd name="connsiteX23-40003" fmla="*/ 974135 w 3248517"/>
              <a:gd name="connsiteY23-40004" fmla="*/ 3331356 h 3496775"/>
              <a:gd name="connsiteX24-40005" fmla="*/ 758171 w 3248517"/>
              <a:gd name="connsiteY24-40006" fmla="*/ 3193507 h 3496775"/>
              <a:gd name="connsiteX25-40007" fmla="*/ 510043 w 3248517"/>
              <a:gd name="connsiteY25-40008" fmla="*/ 2821314 h 3496775"/>
              <a:gd name="connsiteX26-40009" fmla="*/ 519233 w 3248517"/>
              <a:gd name="connsiteY26-40010" fmla="*/ 2738605 h 3496775"/>
              <a:gd name="connsiteX27-40011" fmla="*/ 914400 w 3248517"/>
              <a:gd name="connsiteY27-40012" fmla="*/ 2334247 h 3496775"/>
              <a:gd name="connsiteX28-40013" fmla="*/ 1709331 w 3248517"/>
              <a:gd name="connsiteY28-40014" fmla="*/ 2380197 h 3496775"/>
              <a:gd name="connsiteX29-40015" fmla="*/ 1585267 w 3248517"/>
              <a:gd name="connsiteY29-40016" fmla="*/ 3248647 h 3496775"/>
              <a:gd name="connsiteX30-40017" fmla="*/ 1622026 w 3248517"/>
              <a:gd name="connsiteY30-40018" fmla="*/ 3239457 h 3496775"/>
              <a:gd name="connsiteX31-40019" fmla="*/ 1617432 w 3248517"/>
              <a:gd name="connsiteY31-40020" fmla="*/ 3386496 h 3496775"/>
              <a:gd name="connsiteX32-40021" fmla="*/ 1824205 w 3248517"/>
              <a:gd name="connsiteY32-40022" fmla="*/ 3450826 h 3496775"/>
              <a:gd name="connsiteX33-40023" fmla="*/ 1856370 w 3248517"/>
              <a:gd name="connsiteY33-40024" fmla="*/ 3391091 h 3496775"/>
              <a:gd name="connsiteX34-40025" fmla="*/ 1718521 w 3248517"/>
              <a:gd name="connsiteY34-40026" fmla="*/ 3303786 h 3496775"/>
              <a:gd name="connsiteX35-40027" fmla="*/ 1746091 w 3248517"/>
              <a:gd name="connsiteY35-40028" fmla="*/ 2908619 h 3496775"/>
              <a:gd name="connsiteX36-40029" fmla="*/ 1870155 w 3248517"/>
              <a:gd name="connsiteY36-40030" fmla="*/ 2623730 h 3496775"/>
              <a:gd name="connsiteX37-40031" fmla="*/ 1975840 w 3248517"/>
              <a:gd name="connsiteY37-40032" fmla="*/ 2844289 h 3496775"/>
              <a:gd name="connsiteX38-40033" fmla="*/ 2058549 w 3248517"/>
              <a:gd name="connsiteY38-40034" fmla="*/ 3060253 h 3496775"/>
              <a:gd name="connsiteX39-40035" fmla="*/ 2104499 w 3248517"/>
              <a:gd name="connsiteY39-40036" fmla="*/ 3358926 h 3496775"/>
              <a:gd name="connsiteX40-40037" fmla="*/ 2141259 w 3248517"/>
              <a:gd name="connsiteY40-40038" fmla="*/ 3326761 h 3496775"/>
              <a:gd name="connsiteX41-40039" fmla="*/ 2168828 w 3248517"/>
              <a:gd name="connsiteY41-40040" fmla="*/ 3496775 h 3496775"/>
              <a:gd name="connsiteX42-40041" fmla="*/ 2325058 w 3248517"/>
              <a:gd name="connsiteY42-40042" fmla="*/ 3496775 h 3496775"/>
              <a:gd name="connsiteX43-40043" fmla="*/ 2380197 w 3248517"/>
              <a:gd name="connsiteY43-40044" fmla="*/ 3455421 h 3496775"/>
              <a:gd name="connsiteX44-40045" fmla="*/ 2219373 w 3248517"/>
              <a:gd name="connsiteY44-40046" fmla="*/ 3358926 h 3496775"/>
              <a:gd name="connsiteX45-40047" fmla="*/ 2145854 w 3248517"/>
              <a:gd name="connsiteY45-40048" fmla="*/ 3087823 h 3496775"/>
              <a:gd name="connsiteX46-40049" fmla="*/ 2072334 w 3248517"/>
              <a:gd name="connsiteY46-40050" fmla="*/ 2609945 h 3496775"/>
              <a:gd name="connsiteX47-40051" fmla="*/ 2072334 w 3248517"/>
              <a:gd name="connsiteY47-40052" fmla="*/ 2357222 h 3496775"/>
              <a:gd name="connsiteX48-40053" fmla="*/ 2348033 w 3248517"/>
              <a:gd name="connsiteY48-40054" fmla="*/ 2173423 h 3496775"/>
              <a:gd name="connsiteX49-40055" fmla="*/ 2609946 w 3248517"/>
              <a:gd name="connsiteY49-40056" fmla="*/ 1787445 h 3496775"/>
              <a:gd name="connsiteX50-40057" fmla="*/ 2651301 w 3248517"/>
              <a:gd name="connsiteY50-40058" fmla="*/ 1438227 h 3496775"/>
              <a:gd name="connsiteX51-40059" fmla="*/ 2798340 w 3248517"/>
              <a:gd name="connsiteY51-40060" fmla="*/ 1387682 h 3496775"/>
              <a:gd name="connsiteX52-40061" fmla="*/ 2779960 w 3248517"/>
              <a:gd name="connsiteY52-40062" fmla="*/ 1291187 h 3496775"/>
              <a:gd name="connsiteX53-40063" fmla="*/ 2770770 w 3248517"/>
              <a:gd name="connsiteY53-40064" fmla="*/ 1231453 h 3496775"/>
              <a:gd name="connsiteX54-40065" fmla="*/ 2783362 w 3248517"/>
              <a:gd name="connsiteY54-40066" fmla="*/ 1121454 h 3496775"/>
              <a:gd name="connsiteX55-40067" fmla="*/ 2813492 w 3248517"/>
              <a:gd name="connsiteY55-40068" fmla="*/ 1132185 h 3496775"/>
              <a:gd name="connsiteX56-40069" fmla="*/ 2807530 w 3248517"/>
              <a:gd name="connsiteY56-40070" fmla="*/ 1066034 h 3496775"/>
              <a:gd name="connsiteX57-40071" fmla="*/ 2835100 w 3248517"/>
              <a:gd name="connsiteY57-40072" fmla="*/ 1020084 h 3496775"/>
              <a:gd name="connsiteX58-40073" fmla="*/ 2946306 w 3248517"/>
              <a:gd name="connsiteY58-40074" fmla="*/ 872562 h 3496775"/>
              <a:gd name="connsiteX59-40075" fmla="*/ 2986734 w 3248517"/>
              <a:gd name="connsiteY59-40076" fmla="*/ 771955 h 3496775"/>
              <a:gd name="connsiteX60-40077" fmla="*/ 2876992 w 3248517"/>
              <a:gd name="connsiteY60-40078" fmla="*/ 819245 h 3496775"/>
              <a:gd name="connsiteX61-40079" fmla="*/ 2742744 w 3248517"/>
              <a:gd name="connsiteY61-40080" fmla="*/ 868450 h 3496775"/>
              <a:gd name="connsiteX62-40081" fmla="*/ 3074039 w 3248517"/>
              <a:gd name="connsiteY62-40082" fmla="*/ 501589 h 3496775"/>
              <a:gd name="connsiteX63-40083" fmla="*/ 3219323 w 3248517"/>
              <a:gd name="connsiteY63-40084" fmla="*/ 46231 h 3496775"/>
              <a:gd name="connsiteX64-40085" fmla="*/ 3119988 w 3248517"/>
              <a:gd name="connsiteY64-40086" fmla="*/ 328453 h 3496775"/>
              <a:gd name="connsiteX65-40087" fmla="*/ 3079371 w 3248517"/>
              <a:gd name="connsiteY65-40088" fmla="*/ 38232 h 3496775"/>
              <a:gd name="connsiteX66-40089" fmla="*/ 3059798 w 3248517"/>
              <a:gd name="connsiteY66-40090" fmla="*/ 388642 h 3496775"/>
              <a:gd name="connsiteX67-40091" fmla="*/ 2963023 w 3248517"/>
              <a:gd name="connsiteY67-40092" fmla="*/ 482754 h 3496775"/>
              <a:gd name="connsiteX68-40093" fmla="*/ 2822963 w 3248517"/>
              <a:gd name="connsiteY68-40094" fmla="*/ 60189 h 3496775"/>
              <a:gd name="connsiteX69-40095" fmla="*/ 2887119 w 3248517"/>
              <a:gd name="connsiteY69-40096" fmla="*/ 521161 h 3496775"/>
              <a:gd name="connsiteX70-40097" fmla="*/ 2715630 w 3248517"/>
              <a:gd name="connsiteY70-40098" fmla="*/ 730601 h 3496775"/>
              <a:gd name="connsiteX71-40099" fmla="*/ 2649828 w 3248517"/>
              <a:gd name="connsiteY71-40100" fmla="*/ 620884 h 3496775"/>
              <a:gd name="connsiteX72-40101" fmla="*/ 2633832 w 3248517"/>
              <a:gd name="connsiteY72-40102" fmla="*/ 446449 h 3496775"/>
              <a:gd name="connsiteX73-40103" fmla="*/ 2586971 w 3248517"/>
              <a:gd name="connsiteY73-40104" fmla="*/ 643296 h 3496775"/>
              <a:gd name="connsiteX74-40105" fmla="*/ 2650846 w 3248517"/>
              <a:gd name="connsiteY74-40106" fmla="*/ 771218 h 3496775"/>
              <a:gd name="connsiteX75-40107" fmla="*/ 2632922 w 3248517"/>
              <a:gd name="connsiteY75-40108" fmla="*/ 854946 h 3496775"/>
              <a:gd name="connsiteX76-40109" fmla="*/ 2481287 w 3248517"/>
              <a:gd name="connsiteY76-40110" fmla="*/ 854665 h 3496775"/>
              <a:gd name="connsiteX77-40111" fmla="*/ 2393982 w 3248517"/>
              <a:gd name="connsiteY77-40112" fmla="*/ 753575 h 3496775"/>
              <a:gd name="connsiteX78-40113" fmla="*/ 2447929 w 3248517"/>
              <a:gd name="connsiteY78-40114" fmla="*/ 605344 h 3496775"/>
              <a:gd name="connsiteX79-40115" fmla="*/ 2420079 w 3248517"/>
              <a:gd name="connsiteY79-40116" fmla="*/ 458586 h 3496775"/>
              <a:gd name="connsiteX80-40117" fmla="*/ 2330389 w 3248517"/>
              <a:gd name="connsiteY80-40118" fmla="*/ 702575 h 3496775"/>
              <a:gd name="connsiteX81-40119" fmla="*/ 2045501 w 3248517"/>
              <a:gd name="connsiteY81-40120" fmla="*/ 470160 h 3496775"/>
              <a:gd name="connsiteX82-40121" fmla="*/ 2079139 w 3248517"/>
              <a:gd name="connsiteY82-40122" fmla="*/ 379171 h 3496775"/>
              <a:gd name="connsiteX83-40123" fmla="*/ 2305379 w 3248517"/>
              <a:gd name="connsiteY83-40124" fmla="*/ 238764 h 3496775"/>
              <a:gd name="connsiteX84-40125" fmla="*/ 2167863 w 3248517"/>
              <a:gd name="connsiteY84-40126" fmla="*/ 296731 h 3496775"/>
              <a:gd name="connsiteX85-40127" fmla="*/ 2035574 w 3248517"/>
              <a:gd name="connsiteY85-40128" fmla="*/ 307863 h 3496775"/>
              <a:gd name="connsiteX86-40129" fmla="*/ 2047899 w 3248517"/>
              <a:gd name="connsiteY86-40130" fmla="*/ 174099 h 3496775"/>
              <a:gd name="connsiteX87-40131" fmla="*/ 2126456 w 3248517"/>
              <a:gd name="connsiteY87-40132" fmla="*/ 0 h 3496775"/>
              <a:gd name="connsiteX88-40133" fmla="*/ 1966650 w 3248517"/>
              <a:gd name="connsiteY88-40134" fmla="*/ 257318 h 3496775"/>
              <a:gd name="connsiteX89-40135" fmla="*/ 1936870 w 3248517"/>
              <a:gd name="connsiteY89-40136" fmla="*/ 32164 h 3496775"/>
              <a:gd name="connsiteX90-40137" fmla="*/ 1901275 w 3248517"/>
              <a:gd name="connsiteY90-40138" fmla="*/ 208756 h 3496775"/>
              <a:gd name="connsiteX91-40139" fmla="*/ 1931363 w 3248517"/>
              <a:gd name="connsiteY91-40140" fmla="*/ 367315 h 3496775"/>
              <a:gd name="connsiteX92-40141" fmla="*/ 1837294 w 3248517"/>
              <a:gd name="connsiteY92-40142" fmla="*/ 288733 h 3496775"/>
              <a:gd name="connsiteX93-40143" fmla="*/ 1776782 w 3248517"/>
              <a:gd name="connsiteY93-40144" fmla="*/ 138130 h 3496775"/>
              <a:gd name="connsiteX94-40145" fmla="*/ 1812524 w 3248517"/>
              <a:gd name="connsiteY94-40146" fmla="*/ 363351 h 3496775"/>
              <a:gd name="connsiteX95-40147" fmla="*/ 2358415 w 3248517"/>
              <a:gd name="connsiteY95-40148" fmla="*/ 907420 h 3496775"/>
              <a:gd name="connsiteX96-40149" fmla="*/ 2235543 w 3248517"/>
              <a:gd name="connsiteY96-40150" fmla="*/ 830779 h 3496775"/>
              <a:gd name="connsiteX97-40151" fmla="*/ 2065635 w 3248517"/>
              <a:gd name="connsiteY97-40152" fmla="*/ 746314 h 3496775"/>
              <a:gd name="connsiteX98-40153" fmla="*/ 2108531 w 3248517"/>
              <a:gd name="connsiteY98-40154" fmla="*/ 998194 h 3496775"/>
              <a:gd name="connsiteX99-40155" fmla="*/ 2259254 w 3248517"/>
              <a:gd name="connsiteY99-40156" fmla="*/ 1067227 h 3496775"/>
              <a:gd name="connsiteX100-40157" fmla="*/ 2285163 w 3248517"/>
              <a:gd name="connsiteY100-40158" fmla="*/ 1144483 h 3496775"/>
              <a:gd name="connsiteX101-40159" fmla="*/ 2187208 w 3248517"/>
              <a:gd name="connsiteY101-40160" fmla="*/ 1396872 h 3496775"/>
              <a:gd name="connsiteX102-40161" fmla="*/ 1962055 w 3248517"/>
              <a:gd name="connsiteY102-40162" fmla="*/ 1419847 h 3496775"/>
              <a:gd name="connsiteX103-40163" fmla="*/ 1658786 w 3248517"/>
              <a:gd name="connsiteY103-40164" fmla="*/ 1452012 h 3496775"/>
              <a:gd name="connsiteX104-40165" fmla="*/ 514638 w 3248517"/>
              <a:gd name="connsiteY104-40166" fmla="*/ 1433632 h 3496775"/>
              <a:gd name="connsiteX0-40167" fmla="*/ 514638 w 3248517"/>
              <a:gd name="connsiteY0-40168" fmla="*/ 1433632 h 3496775"/>
              <a:gd name="connsiteX1-40169" fmla="*/ 514638 w 3248517"/>
              <a:gd name="connsiteY1-40170" fmla="*/ 1433632 h 3496775"/>
              <a:gd name="connsiteX2-40171" fmla="*/ 202179 w 3248517"/>
              <a:gd name="connsiteY2-40172" fmla="*/ 1603646 h 3496775"/>
              <a:gd name="connsiteX3-40173" fmla="*/ 18380 w 3248517"/>
              <a:gd name="connsiteY3-40174" fmla="*/ 1787445 h 3496775"/>
              <a:gd name="connsiteX4-40175" fmla="*/ 0 w 3248517"/>
              <a:gd name="connsiteY4-40176" fmla="*/ 2063143 h 3496775"/>
              <a:gd name="connsiteX5-40177" fmla="*/ 151635 w 3248517"/>
              <a:gd name="connsiteY5-40178" fmla="*/ 1952864 h 3496775"/>
              <a:gd name="connsiteX6-40179" fmla="*/ 188394 w 3248517"/>
              <a:gd name="connsiteY6-40180" fmla="*/ 2003409 h 3496775"/>
              <a:gd name="connsiteX7-40181" fmla="*/ 202179 w 3248517"/>
              <a:gd name="connsiteY7-40182" fmla="*/ 1856369 h 3496775"/>
              <a:gd name="connsiteX8-40183" fmla="*/ 280294 w 3248517"/>
              <a:gd name="connsiteY8-40184" fmla="*/ 2269917 h 3496775"/>
              <a:gd name="connsiteX9-40185" fmla="*/ 36760 w 3248517"/>
              <a:gd name="connsiteY9-40186" fmla="*/ 2550211 h 3496775"/>
              <a:gd name="connsiteX10-40187" fmla="*/ 45950 w 3248517"/>
              <a:gd name="connsiteY10-40188" fmla="*/ 3363521 h 3496775"/>
              <a:gd name="connsiteX11-40189" fmla="*/ 105685 w 3248517"/>
              <a:gd name="connsiteY11-40190" fmla="*/ 3326761 h 3496775"/>
              <a:gd name="connsiteX12-40191" fmla="*/ 133255 w 3248517"/>
              <a:gd name="connsiteY12-40192" fmla="*/ 3469206 h 3496775"/>
              <a:gd name="connsiteX13-40193" fmla="*/ 298674 w 3248517"/>
              <a:gd name="connsiteY13-40194" fmla="*/ 3464611 h 3496775"/>
              <a:gd name="connsiteX14-40195" fmla="*/ 353813 w 3248517"/>
              <a:gd name="connsiteY14-40196" fmla="*/ 3427851 h 3496775"/>
              <a:gd name="connsiteX15-40197" fmla="*/ 174609 w 3248517"/>
              <a:gd name="connsiteY15-40198" fmla="*/ 3276217 h 3496775"/>
              <a:gd name="connsiteX16-40199" fmla="*/ 170014 w 3248517"/>
              <a:gd name="connsiteY16-40200" fmla="*/ 2720225 h 3496775"/>
              <a:gd name="connsiteX17-40201" fmla="*/ 390573 w 3248517"/>
              <a:gd name="connsiteY17-40202" fmla="*/ 2605350 h 3496775"/>
              <a:gd name="connsiteX18-40203" fmla="*/ 298674 w 3248517"/>
              <a:gd name="connsiteY18-40204" fmla="*/ 2734010 h 3496775"/>
              <a:gd name="connsiteX19-40205" fmla="*/ 680057 w 3248517"/>
              <a:gd name="connsiteY19-40206" fmla="*/ 3294597 h 3496775"/>
              <a:gd name="connsiteX20-40207" fmla="*/ 721411 w 3248517"/>
              <a:gd name="connsiteY20-40208" fmla="*/ 3262432 h 3496775"/>
              <a:gd name="connsiteX21-40209" fmla="*/ 735196 w 3248517"/>
              <a:gd name="connsiteY21-40210" fmla="*/ 3363521 h 3496775"/>
              <a:gd name="connsiteX22-40211" fmla="*/ 928185 w 3248517"/>
              <a:gd name="connsiteY22-40212" fmla="*/ 3363521 h 3496775"/>
              <a:gd name="connsiteX23-40213" fmla="*/ 974135 w 3248517"/>
              <a:gd name="connsiteY23-40214" fmla="*/ 3331356 h 3496775"/>
              <a:gd name="connsiteX24-40215" fmla="*/ 758171 w 3248517"/>
              <a:gd name="connsiteY24-40216" fmla="*/ 3193507 h 3496775"/>
              <a:gd name="connsiteX25-40217" fmla="*/ 510043 w 3248517"/>
              <a:gd name="connsiteY25-40218" fmla="*/ 2821314 h 3496775"/>
              <a:gd name="connsiteX26-40219" fmla="*/ 519233 w 3248517"/>
              <a:gd name="connsiteY26-40220" fmla="*/ 2738605 h 3496775"/>
              <a:gd name="connsiteX27-40221" fmla="*/ 914400 w 3248517"/>
              <a:gd name="connsiteY27-40222" fmla="*/ 2334247 h 3496775"/>
              <a:gd name="connsiteX28-40223" fmla="*/ 1709331 w 3248517"/>
              <a:gd name="connsiteY28-40224" fmla="*/ 2380197 h 3496775"/>
              <a:gd name="connsiteX29-40225" fmla="*/ 1585267 w 3248517"/>
              <a:gd name="connsiteY29-40226" fmla="*/ 3248647 h 3496775"/>
              <a:gd name="connsiteX30-40227" fmla="*/ 1622026 w 3248517"/>
              <a:gd name="connsiteY30-40228" fmla="*/ 3239457 h 3496775"/>
              <a:gd name="connsiteX31-40229" fmla="*/ 1617432 w 3248517"/>
              <a:gd name="connsiteY31-40230" fmla="*/ 3386496 h 3496775"/>
              <a:gd name="connsiteX32-40231" fmla="*/ 1824205 w 3248517"/>
              <a:gd name="connsiteY32-40232" fmla="*/ 3450826 h 3496775"/>
              <a:gd name="connsiteX33-40233" fmla="*/ 1856370 w 3248517"/>
              <a:gd name="connsiteY33-40234" fmla="*/ 3391091 h 3496775"/>
              <a:gd name="connsiteX34-40235" fmla="*/ 1718521 w 3248517"/>
              <a:gd name="connsiteY34-40236" fmla="*/ 3303786 h 3496775"/>
              <a:gd name="connsiteX35-40237" fmla="*/ 1746091 w 3248517"/>
              <a:gd name="connsiteY35-40238" fmla="*/ 2908619 h 3496775"/>
              <a:gd name="connsiteX36-40239" fmla="*/ 1870155 w 3248517"/>
              <a:gd name="connsiteY36-40240" fmla="*/ 2623730 h 3496775"/>
              <a:gd name="connsiteX37-40241" fmla="*/ 1975840 w 3248517"/>
              <a:gd name="connsiteY37-40242" fmla="*/ 2844289 h 3496775"/>
              <a:gd name="connsiteX38-40243" fmla="*/ 2058549 w 3248517"/>
              <a:gd name="connsiteY38-40244" fmla="*/ 3060253 h 3496775"/>
              <a:gd name="connsiteX39-40245" fmla="*/ 2104499 w 3248517"/>
              <a:gd name="connsiteY39-40246" fmla="*/ 3358926 h 3496775"/>
              <a:gd name="connsiteX40-40247" fmla="*/ 2141259 w 3248517"/>
              <a:gd name="connsiteY40-40248" fmla="*/ 3326761 h 3496775"/>
              <a:gd name="connsiteX41-40249" fmla="*/ 2168828 w 3248517"/>
              <a:gd name="connsiteY41-40250" fmla="*/ 3496775 h 3496775"/>
              <a:gd name="connsiteX42-40251" fmla="*/ 2325058 w 3248517"/>
              <a:gd name="connsiteY42-40252" fmla="*/ 3496775 h 3496775"/>
              <a:gd name="connsiteX43-40253" fmla="*/ 2380197 w 3248517"/>
              <a:gd name="connsiteY43-40254" fmla="*/ 3455421 h 3496775"/>
              <a:gd name="connsiteX44-40255" fmla="*/ 2219373 w 3248517"/>
              <a:gd name="connsiteY44-40256" fmla="*/ 3358926 h 3496775"/>
              <a:gd name="connsiteX45-40257" fmla="*/ 2145854 w 3248517"/>
              <a:gd name="connsiteY45-40258" fmla="*/ 3087823 h 3496775"/>
              <a:gd name="connsiteX46-40259" fmla="*/ 2072334 w 3248517"/>
              <a:gd name="connsiteY46-40260" fmla="*/ 2609945 h 3496775"/>
              <a:gd name="connsiteX47-40261" fmla="*/ 2072334 w 3248517"/>
              <a:gd name="connsiteY47-40262" fmla="*/ 2357222 h 3496775"/>
              <a:gd name="connsiteX48-40263" fmla="*/ 2348033 w 3248517"/>
              <a:gd name="connsiteY48-40264" fmla="*/ 2173423 h 3496775"/>
              <a:gd name="connsiteX49-40265" fmla="*/ 2609946 w 3248517"/>
              <a:gd name="connsiteY49-40266" fmla="*/ 1787445 h 3496775"/>
              <a:gd name="connsiteX50-40267" fmla="*/ 2651301 w 3248517"/>
              <a:gd name="connsiteY50-40268" fmla="*/ 1438227 h 3496775"/>
              <a:gd name="connsiteX51-40269" fmla="*/ 2798340 w 3248517"/>
              <a:gd name="connsiteY51-40270" fmla="*/ 1387682 h 3496775"/>
              <a:gd name="connsiteX52-40271" fmla="*/ 2779960 w 3248517"/>
              <a:gd name="connsiteY52-40272" fmla="*/ 1291187 h 3496775"/>
              <a:gd name="connsiteX53-40273" fmla="*/ 2760106 w 3248517"/>
              <a:gd name="connsiteY53-40274" fmla="*/ 1231453 h 3496775"/>
              <a:gd name="connsiteX54-40275" fmla="*/ 2783362 w 3248517"/>
              <a:gd name="connsiteY54-40276" fmla="*/ 1121454 h 3496775"/>
              <a:gd name="connsiteX55-40277" fmla="*/ 2813492 w 3248517"/>
              <a:gd name="connsiteY55-40278" fmla="*/ 1132185 h 3496775"/>
              <a:gd name="connsiteX56-40279" fmla="*/ 2807530 w 3248517"/>
              <a:gd name="connsiteY56-40280" fmla="*/ 1066034 h 3496775"/>
              <a:gd name="connsiteX57-40281" fmla="*/ 2835100 w 3248517"/>
              <a:gd name="connsiteY57-40282" fmla="*/ 1020084 h 3496775"/>
              <a:gd name="connsiteX58-40283" fmla="*/ 2946306 w 3248517"/>
              <a:gd name="connsiteY58-40284" fmla="*/ 872562 h 3496775"/>
              <a:gd name="connsiteX59-40285" fmla="*/ 2986734 w 3248517"/>
              <a:gd name="connsiteY59-40286" fmla="*/ 771955 h 3496775"/>
              <a:gd name="connsiteX60-40287" fmla="*/ 2876992 w 3248517"/>
              <a:gd name="connsiteY60-40288" fmla="*/ 819245 h 3496775"/>
              <a:gd name="connsiteX61-40289" fmla="*/ 2742744 w 3248517"/>
              <a:gd name="connsiteY61-40290" fmla="*/ 868450 h 3496775"/>
              <a:gd name="connsiteX62-40291" fmla="*/ 3074039 w 3248517"/>
              <a:gd name="connsiteY62-40292" fmla="*/ 501589 h 3496775"/>
              <a:gd name="connsiteX63-40293" fmla="*/ 3219323 w 3248517"/>
              <a:gd name="connsiteY63-40294" fmla="*/ 46231 h 3496775"/>
              <a:gd name="connsiteX64-40295" fmla="*/ 3119988 w 3248517"/>
              <a:gd name="connsiteY64-40296" fmla="*/ 328453 h 3496775"/>
              <a:gd name="connsiteX65-40297" fmla="*/ 3079371 w 3248517"/>
              <a:gd name="connsiteY65-40298" fmla="*/ 38232 h 3496775"/>
              <a:gd name="connsiteX66-40299" fmla="*/ 3059798 w 3248517"/>
              <a:gd name="connsiteY66-40300" fmla="*/ 388642 h 3496775"/>
              <a:gd name="connsiteX67-40301" fmla="*/ 2963023 w 3248517"/>
              <a:gd name="connsiteY67-40302" fmla="*/ 482754 h 3496775"/>
              <a:gd name="connsiteX68-40303" fmla="*/ 2822963 w 3248517"/>
              <a:gd name="connsiteY68-40304" fmla="*/ 60189 h 3496775"/>
              <a:gd name="connsiteX69-40305" fmla="*/ 2887119 w 3248517"/>
              <a:gd name="connsiteY69-40306" fmla="*/ 521161 h 3496775"/>
              <a:gd name="connsiteX70-40307" fmla="*/ 2715630 w 3248517"/>
              <a:gd name="connsiteY70-40308" fmla="*/ 730601 h 3496775"/>
              <a:gd name="connsiteX71-40309" fmla="*/ 2649828 w 3248517"/>
              <a:gd name="connsiteY71-40310" fmla="*/ 620884 h 3496775"/>
              <a:gd name="connsiteX72-40311" fmla="*/ 2633832 w 3248517"/>
              <a:gd name="connsiteY72-40312" fmla="*/ 446449 h 3496775"/>
              <a:gd name="connsiteX73-40313" fmla="*/ 2586971 w 3248517"/>
              <a:gd name="connsiteY73-40314" fmla="*/ 643296 h 3496775"/>
              <a:gd name="connsiteX74-40315" fmla="*/ 2650846 w 3248517"/>
              <a:gd name="connsiteY74-40316" fmla="*/ 771218 h 3496775"/>
              <a:gd name="connsiteX75-40317" fmla="*/ 2632922 w 3248517"/>
              <a:gd name="connsiteY75-40318" fmla="*/ 854946 h 3496775"/>
              <a:gd name="connsiteX76-40319" fmla="*/ 2481287 w 3248517"/>
              <a:gd name="connsiteY76-40320" fmla="*/ 854665 h 3496775"/>
              <a:gd name="connsiteX77-40321" fmla="*/ 2393982 w 3248517"/>
              <a:gd name="connsiteY77-40322" fmla="*/ 753575 h 3496775"/>
              <a:gd name="connsiteX78-40323" fmla="*/ 2447929 w 3248517"/>
              <a:gd name="connsiteY78-40324" fmla="*/ 605344 h 3496775"/>
              <a:gd name="connsiteX79-40325" fmla="*/ 2420079 w 3248517"/>
              <a:gd name="connsiteY79-40326" fmla="*/ 458586 h 3496775"/>
              <a:gd name="connsiteX80-40327" fmla="*/ 2330389 w 3248517"/>
              <a:gd name="connsiteY80-40328" fmla="*/ 702575 h 3496775"/>
              <a:gd name="connsiteX81-40329" fmla="*/ 2045501 w 3248517"/>
              <a:gd name="connsiteY81-40330" fmla="*/ 470160 h 3496775"/>
              <a:gd name="connsiteX82-40331" fmla="*/ 2079139 w 3248517"/>
              <a:gd name="connsiteY82-40332" fmla="*/ 379171 h 3496775"/>
              <a:gd name="connsiteX83-40333" fmla="*/ 2305379 w 3248517"/>
              <a:gd name="connsiteY83-40334" fmla="*/ 238764 h 3496775"/>
              <a:gd name="connsiteX84-40335" fmla="*/ 2167863 w 3248517"/>
              <a:gd name="connsiteY84-40336" fmla="*/ 296731 h 3496775"/>
              <a:gd name="connsiteX85-40337" fmla="*/ 2035574 w 3248517"/>
              <a:gd name="connsiteY85-40338" fmla="*/ 307863 h 3496775"/>
              <a:gd name="connsiteX86-40339" fmla="*/ 2047899 w 3248517"/>
              <a:gd name="connsiteY86-40340" fmla="*/ 174099 h 3496775"/>
              <a:gd name="connsiteX87-40341" fmla="*/ 2126456 w 3248517"/>
              <a:gd name="connsiteY87-40342" fmla="*/ 0 h 3496775"/>
              <a:gd name="connsiteX88-40343" fmla="*/ 1966650 w 3248517"/>
              <a:gd name="connsiteY88-40344" fmla="*/ 257318 h 3496775"/>
              <a:gd name="connsiteX89-40345" fmla="*/ 1936870 w 3248517"/>
              <a:gd name="connsiteY89-40346" fmla="*/ 32164 h 3496775"/>
              <a:gd name="connsiteX90-40347" fmla="*/ 1901275 w 3248517"/>
              <a:gd name="connsiteY90-40348" fmla="*/ 208756 h 3496775"/>
              <a:gd name="connsiteX91-40349" fmla="*/ 1931363 w 3248517"/>
              <a:gd name="connsiteY91-40350" fmla="*/ 367315 h 3496775"/>
              <a:gd name="connsiteX92-40351" fmla="*/ 1837294 w 3248517"/>
              <a:gd name="connsiteY92-40352" fmla="*/ 288733 h 3496775"/>
              <a:gd name="connsiteX93-40353" fmla="*/ 1776782 w 3248517"/>
              <a:gd name="connsiteY93-40354" fmla="*/ 138130 h 3496775"/>
              <a:gd name="connsiteX94-40355" fmla="*/ 1812524 w 3248517"/>
              <a:gd name="connsiteY94-40356" fmla="*/ 363351 h 3496775"/>
              <a:gd name="connsiteX95-40357" fmla="*/ 2358415 w 3248517"/>
              <a:gd name="connsiteY95-40358" fmla="*/ 907420 h 3496775"/>
              <a:gd name="connsiteX96-40359" fmla="*/ 2235543 w 3248517"/>
              <a:gd name="connsiteY96-40360" fmla="*/ 830779 h 3496775"/>
              <a:gd name="connsiteX97-40361" fmla="*/ 2065635 w 3248517"/>
              <a:gd name="connsiteY97-40362" fmla="*/ 746314 h 3496775"/>
              <a:gd name="connsiteX98-40363" fmla="*/ 2108531 w 3248517"/>
              <a:gd name="connsiteY98-40364" fmla="*/ 998194 h 3496775"/>
              <a:gd name="connsiteX99-40365" fmla="*/ 2259254 w 3248517"/>
              <a:gd name="connsiteY99-40366" fmla="*/ 1067227 h 3496775"/>
              <a:gd name="connsiteX100-40367" fmla="*/ 2285163 w 3248517"/>
              <a:gd name="connsiteY100-40368" fmla="*/ 1144483 h 3496775"/>
              <a:gd name="connsiteX101-40369" fmla="*/ 2187208 w 3248517"/>
              <a:gd name="connsiteY101-40370" fmla="*/ 1396872 h 3496775"/>
              <a:gd name="connsiteX102-40371" fmla="*/ 1962055 w 3248517"/>
              <a:gd name="connsiteY102-40372" fmla="*/ 1419847 h 3496775"/>
              <a:gd name="connsiteX103-40373" fmla="*/ 1658786 w 3248517"/>
              <a:gd name="connsiteY103-40374" fmla="*/ 1452012 h 3496775"/>
              <a:gd name="connsiteX104-40375" fmla="*/ 514638 w 3248517"/>
              <a:gd name="connsiteY104-40376" fmla="*/ 1433632 h 3496775"/>
              <a:gd name="connsiteX0-40377" fmla="*/ 514638 w 3248517"/>
              <a:gd name="connsiteY0-40378" fmla="*/ 1433632 h 3496775"/>
              <a:gd name="connsiteX1-40379" fmla="*/ 514638 w 3248517"/>
              <a:gd name="connsiteY1-40380" fmla="*/ 1433632 h 3496775"/>
              <a:gd name="connsiteX2-40381" fmla="*/ 202179 w 3248517"/>
              <a:gd name="connsiteY2-40382" fmla="*/ 1603646 h 3496775"/>
              <a:gd name="connsiteX3-40383" fmla="*/ 18380 w 3248517"/>
              <a:gd name="connsiteY3-40384" fmla="*/ 1787445 h 3496775"/>
              <a:gd name="connsiteX4-40385" fmla="*/ 0 w 3248517"/>
              <a:gd name="connsiteY4-40386" fmla="*/ 2063143 h 3496775"/>
              <a:gd name="connsiteX5-40387" fmla="*/ 151635 w 3248517"/>
              <a:gd name="connsiteY5-40388" fmla="*/ 1952864 h 3496775"/>
              <a:gd name="connsiteX6-40389" fmla="*/ 188394 w 3248517"/>
              <a:gd name="connsiteY6-40390" fmla="*/ 2003409 h 3496775"/>
              <a:gd name="connsiteX7-40391" fmla="*/ 202179 w 3248517"/>
              <a:gd name="connsiteY7-40392" fmla="*/ 1856369 h 3496775"/>
              <a:gd name="connsiteX8-40393" fmla="*/ 280294 w 3248517"/>
              <a:gd name="connsiteY8-40394" fmla="*/ 2269917 h 3496775"/>
              <a:gd name="connsiteX9-40395" fmla="*/ 36760 w 3248517"/>
              <a:gd name="connsiteY9-40396" fmla="*/ 2550211 h 3496775"/>
              <a:gd name="connsiteX10-40397" fmla="*/ 45950 w 3248517"/>
              <a:gd name="connsiteY10-40398" fmla="*/ 3363521 h 3496775"/>
              <a:gd name="connsiteX11-40399" fmla="*/ 105685 w 3248517"/>
              <a:gd name="connsiteY11-40400" fmla="*/ 3326761 h 3496775"/>
              <a:gd name="connsiteX12-40401" fmla="*/ 133255 w 3248517"/>
              <a:gd name="connsiteY12-40402" fmla="*/ 3469206 h 3496775"/>
              <a:gd name="connsiteX13-40403" fmla="*/ 298674 w 3248517"/>
              <a:gd name="connsiteY13-40404" fmla="*/ 3464611 h 3496775"/>
              <a:gd name="connsiteX14-40405" fmla="*/ 353813 w 3248517"/>
              <a:gd name="connsiteY14-40406" fmla="*/ 3427851 h 3496775"/>
              <a:gd name="connsiteX15-40407" fmla="*/ 174609 w 3248517"/>
              <a:gd name="connsiteY15-40408" fmla="*/ 3276217 h 3496775"/>
              <a:gd name="connsiteX16-40409" fmla="*/ 170014 w 3248517"/>
              <a:gd name="connsiteY16-40410" fmla="*/ 2720225 h 3496775"/>
              <a:gd name="connsiteX17-40411" fmla="*/ 390573 w 3248517"/>
              <a:gd name="connsiteY17-40412" fmla="*/ 2605350 h 3496775"/>
              <a:gd name="connsiteX18-40413" fmla="*/ 298674 w 3248517"/>
              <a:gd name="connsiteY18-40414" fmla="*/ 2734010 h 3496775"/>
              <a:gd name="connsiteX19-40415" fmla="*/ 680057 w 3248517"/>
              <a:gd name="connsiteY19-40416" fmla="*/ 3294597 h 3496775"/>
              <a:gd name="connsiteX20-40417" fmla="*/ 721411 w 3248517"/>
              <a:gd name="connsiteY20-40418" fmla="*/ 3262432 h 3496775"/>
              <a:gd name="connsiteX21-40419" fmla="*/ 735196 w 3248517"/>
              <a:gd name="connsiteY21-40420" fmla="*/ 3363521 h 3496775"/>
              <a:gd name="connsiteX22-40421" fmla="*/ 928185 w 3248517"/>
              <a:gd name="connsiteY22-40422" fmla="*/ 3363521 h 3496775"/>
              <a:gd name="connsiteX23-40423" fmla="*/ 974135 w 3248517"/>
              <a:gd name="connsiteY23-40424" fmla="*/ 3331356 h 3496775"/>
              <a:gd name="connsiteX24-40425" fmla="*/ 758171 w 3248517"/>
              <a:gd name="connsiteY24-40426" fmla="*/ 3193507 h 3496775"/>
              <a:gd name="connsiteX25-40427" fmla="*/ 510043 w 3248517"/>
              <a:gd name="connsiteY25-40428" fmla="*/ 2821314 h 3496775"/>
              <a:gd name="connsiteX26-40429" fmla="*/ 519233 w 3248517"/>
              <a:gd name="connsiteY26-40430" fmla="*/ 2738605 h 3496775"/>
              <a:gd name="connsiteX27-40431" fmla="*/ 914400 w 3248517"/>
              <a:gd name="connsiteY27-40432" fmla="*/ 2334247 h 3496775"/>
              <a:gd name="connsiteX28-40433" fmla="*/ 1709331 w 3248517"/>
              <a:gd name="connsiteY28-40434" fmla="*/ 2380197 h 3496775"/>
              <a:gd name="connsiteX29-40435" fmla="*/ 1585267 w 3248517"/>
              <a:gd name="connsiteY29-40436" fmla="*/ 3248647 h 3496775"/>
              <a:gd name="connsiteX30-40437" fmla="*/ 1622026 w 3248517"/>
              <a:gd name="connsiteY30-40438" fmla="*/ 3239457 h 3496775"/>
              <a:gd name="connsiteX31-40439" fmla="*/ 1617432 w 3248517"/>
              <a:gd name="connsiteY31-40440" fmla="*/ 3386496 h 3496775"/>
              <a:gd name="connsiteX32-40441" fmla="*/ 1824205 w 3248517"/>
              <a:gd name="connsiteY32-40442" fmla="*/ 3450826 h 3496775"/>
              <a:gd name="connsiteX33-40443" fmla="*/ 1856370 w 3248517"/>
              <a:gd name="connsiteY33-40444" fmla="*/ 3391091 h 3496775"/>
              <a:gd name="connsiteX34-40445" fmla="*/ 1718521 w 3248517"/>
              <a:gd name="connsiteY34-40446" fmla="*/ 3303786 h 3496775"/>
              <a:gd name="connsiteX35-40447" fmla="*/ 1746091 w 3248517"/>
              <a:gd name="connsiteY35-40448" fmla="*/ 2908619 h 3496775"/>
              <a:gd name="connsiteX36-40449" fmla="*/ 1870155 w 3248517"/>
              <a:gd name="connsiteY36-40450" fmla="*/ 2623730 h 3496775"/>
              <a:gd name="connsiteX37-40451" fmla="*/ 1975840 w 3248517"/>
              <a:gd name="connsiteY37-40452" fmla="*/ 2844289 h 3496775"/>
              <a:gd name="connsiteX38-40453" fmla="*/ 2058549 w 3248517"/>
              <a:gd name="connsiteY38-40454" fmla="*/ 3060253 h 3496775"/>
              <a:gd name="connsiteX39-40455" fmla="*/ 2104499 w 3248517"/>
              <a:gd name="connsiteY39-40456" fmla="*/ 3358926 h 3496775"/>
              <a:gd name="connsiteX40-40457" fmla="*/ 2141259 w 3248517"/>
              <a:gd name="connsiteY40-40458" fmla="*/ 3326761 h 3496775"/>
              <a:gd name="connsiteX41-40459" fmla="*/ 2168828 w 3248517"/>
              <a:gd name="connsiteY41-40460" fmla="*/ 3496775 h 3496775"/>
              <a:gd name="connsiteX42-40461" fmla="*/ 2325058 w 3248517"/>
              <a:gd name="connsiteY42-40462" fmla="*/ 3496775 h 3496775"/>
              <a:gd name="connsiteX43-40463" fmla="*/ 2380197 w 3248517"/>
              <a:gd name="connsiteY43-40464" fmla="*/ 3455421 h 3496775"/>
              <a:gd name="connsiteX44-40465" fmla="*/ 2219373 w 3248517"/>
              <a:gd name="connsiteY44-40466" fmla="*/ 3358926 h 3496775"/>
              <a:gd name="connsiteX45-40467" fmla="*/ 2145854 w 3248517"/>
              <a:gd name="connsiteY45-40468" fmla="*/ 3087823 h 3496775"/>
              <a:gd name="connsiteX46-40469" fmla="*/ 2072334 w 3248517"/>
              <a:gd name="connsiteY46-40470" fmla="*/ 2609945 h 3496775"/>
              <a:gd name="connsiteX47-40471" fmla="*/ 2072334 w 3248517"/>
              <a:gd name="connsiteY47-40472" fmla="*/ 2357222 h 3496775"/>
              <a:gd name="connsiteX48-40473" fmla="*/ 2348033 w 3248517"/>
              <a:gd name="connsiteY48-40474" fmla="*/ 2173423 h 3496775"/>
              <a:gd name="connsiteX49-40475" fmla="*/ 2609946 w 3248517"/>
              <a:gd name="connsiteY49-40476" fmla="*/ 1787445 h 3496775"/>
              <a:gd name="connsiteX50-40477" fmla="*/ 2651301 w 3248517"/>
              <a:gd name="connsiteY50-40478" fmla="*/ 1438227 h 3496775"/>
              <a:gd name="connsiteX51-40479" fmla="*/ 2798340 w 3248517"/>
              <a:gd name="connsiteY51-40480" fmla="*/ 1387682 h 3496775"/>
              <a:gd name="connsiteX52-40481" fmla="*/ 2779960 w 3248517"/>
              <a:gd name="connsiteY52-40482" fmla="*/ 1291187 h 3496775"/>
              <a:gd name="connsiteX53-40483" fmla="*/ 2760106 w 3248517"/>
              <a:gd name="connsiteY53-40484" fmla="*/ 1231453 h 3496775"/>
              <a:gd name="connsiteX54-40485" fmla="*/ 2783362 w 3248517"/>
              <a:gd name="connsiteY54-40486" fmla="*/ 1121454 h 3496775"/>
              <a:gd name="connsiteX55-40487" fmla="*/ 2813492 w 3248517"/>
              <a:gd name="connsiteY55-40488" fmla="*/ 1132185 h 3496775"/>
              <a:gd name="connsiteX56-40489" fmla="*/ 2807530 w 3248517"/>
              <a:gd name="connsiteY56-40490" fmla="*/ 1066034 h 3496775"/>
              <a:gd name="connsiteX57-40491" fmla="*/ 2835100 w 3248517"/>
              <a:gd name="connsiteY57-40492" fmla="*/ 1020084 h 3496775"/>
              <a:gd name="connsiteX58-40493" fmla="*/ 2946306 w 3248517"/>
              <a:gd name="connsiteY58-40494" fmla="*/ 872562 h 3496775"/>
              <a:gd name="connsiteX59-40495" fmla="*/ 2986734 w 3248517"/>
              <a:gd name="connsiteY59-40496" fmla="*/ 771955 h 3496775"/>
              <a:gd name="connsiteX60-40497" fmla="*/ 2876992 w 3248517"/>
              <a:gd name="connsiteY60-40498" fmla="*/ 819245 h 3496775"/>
              <a:gd name="connsiteX61-40499" fmla="*/ 2742744 w 3248517"/>
              <a:gd name="connsiteY61-40500" fmla="*/ 868450 h 3496775"/>
              <a:gd name="connsiteX62-40501" fmla="*/ 3074039 w 3248517"/>
              <a:gd name="connsiteY62-40502" fmla="*/ 501589 h 3496775"/>
              <a:gd name="connsiteX63-40503" fmla="*/ 3219323 w 3248517"/>
              <a:gd name="connsiteY63-40504" fmla="*/ 46231 h 3496775"/>
              <a:gd name="connsiteX64-40505" fmla="*/ 3119988 w 3248517"/>
              <a:gd name="connsiteY64-40506" fmla="*/ 328453 h 3496775"/>
              <a:gd name="connsiteX65-40507" fmla="*/ 3079371 w 3248517"/>
              <a:gd name="connsiteY65-40508" fmla="*/ 38232 h 3496775"/>
              <a:gd name="connsiteX66-40509" fmla="*/ 3059798 w 3248517"/>
              <a:gd name="connsiteY66-40510" fmla="*/ 388642 h 3496775"/>
              <a:gd name="connsiteX67-40511" fmla="*/ 2963023 w 3248517"/>
              <a:gd name="connsiteY67-40512" fmla="*/ 482754 h 3496775"/>
              <a:gd name="connsiteX68-40513" fmla="*/ 2822963 w 3248517"/>
              <a:gd name="connsiteY68-40514" fmla="*/ 60189 h 3496775"/>
              <a:gd name="connsiteX69-40515" fmla="*/ 2887119 w 3248517"/>
              <a:gd name="connsiteY69-40516" fmla="*/ 521161 h 3496775"/>
              <a:gd name="connsiteX70-40517" fmla="*/ 2715630 w 3248517"/>
              <a:gd name="connsiteY70-40518" fmla="*/ 730601 h 3496775"/>
              <a:gd name="connsiteX71-40519" fmla="*/ 2649828 w 3248517"/>
              <a:gd name="connsiteY71-40520" fmla="*/ 620884 h 3496775"/>
              <a:gd name="connsiteX72-40521" fmla="*/ 2633832 w 3248517"/>
              <a:gd name="connsiteY72-40522" fmla="*/ 446449 h 3496775"/>
              <a:gd name="connsiteX73-40523" fmla="*/ 2586971 w 3248517"/>
              <a:gd name="connsiteY73-40524" fmla="*/ 643296 h 3496775"/>
              <a:gd name="connsiteX74-40525" fmla="*/ 2650846 w 3248517"/>
              <a:gd name="connsiteY74-40526" fmla="*/ 771218 h 3496775"/>
              <a:gd name="connsiteX75-40527" fmla="*/ 2632922 w 3248517"/>
              <a:gd name="connsiteY75-40528" fmla="*/ 854946 h 3496775"/>
              <a:gd name="connsiteX76-40529" fmla="*/ 2481287 w 3248517"/>
              <a:gd name="connsiteY76-40530" fmla="*/ 854665 h 3496775"/>
              <a:gd name="connsiteX77-40531" fmla="*/ 2393982 w 3248517"/>
              <a:gd name="connsiteY77-40532" fmla="*/ 753575 h 3496775"/>
              <a:gd name="connsiteX78-40533" fmla="*/ 2447929 w 3248517"/>
              <a:gd name="connsiteY78-40534" fmla="*/ 605344 h 3496775"/>
              <a:gd name="connsiteX79-40535" fmla="*/ 2420079 w 3248517"/>
              <a:gd name="connsiteY79-40536" fmla="*/ 458586 h 3496775"/>
              <a:gd name="connsiteX80-40537" fmla="*/ 2330389 w 3248517"/>
              <a:gd name="connsiteY80-40538" fmla="*/ 702575 h 3496775"/>
              <a:gd name="connsiteX81-40539" fmla="*/ 2045501 w 3248517"/>
              <a:gd name="connsiteY81-40540" fmla="*/ 470160 h 3496775"/>
              <a:gd name="connsiteX82-40541" fmla="*/ 2079139 w 3248517"/>
              <a:gd name="connsiteY82-40542" fmla="*/ 379171 h 3496775"/>
              <a:gd name="connsiteX83-40543" fmla="*/ 2305379 w 3248517"/>
              <a:gd name="connsiteY83-40544" fmla="*/ 238764 h 3496775"/>
              <a:gd name="connsiteX84-40545" fmla="*/ 2167863 w 3248517"/>
              <a:gd name="connsiteY84-40546" fmla="*/ 296731 h 3496775"/>
              <a:gd name="connsiteX85-40547" fmla="*/ 2035574 w 3248517"/>
              <a:gd name="connsiteY85-40548" fmla="*/ 307863 h 3496775"/>
              <a:gd name="connsiteX86-40549" fmla="*/ 2047899 w 3248517"/>
              <a:gd name="connsiteY86-40550" fmla="*/ 174099 h 3496775"/>
              <a:gd name="connsiteX87-40551" fmla="*/ 2126456 w 3248517"/>
              <a:gd name="connsiteY87-40552" fmla="*/ 0 h 3496775"/>
              <a:gd name="connsiteX88-40553" fmla="*/ 1966650 w 3248517"/>
              <a:gd name="connsiteY88-40554" fmla="*/ 257318 h 3496775"/>
              <a:gd name="connsiteX89-40555" fmla="*/ 1936870 w 3248517"/>
              <a:gd name="connsiteY89-40556" fmla="*/ 32164 h 3496775"/>
              <a:gd name="connsiteX90-40557" fmla="*/ 1901275 w 3248517"/>
              <a:gd name="connsiteY90-40558" fmla="*/ 208756 h 3496775"/>
              <a:gd name="connsiteX91-40559" fmla="*/ 1931363 w 3248517"/>
              <a:gd name="connsiteY91-40560" fmla="*/ 367315 h 3496775"/>
              <a:gd name="connsiteX92-40561" fmla="*/ 1837294 w 3248517"/>
              <a:gd name="connsiteY92-40562" fmla="*/ 288733 h 3496775"/>
              <a:gd name="connsiteX93-40563" fmla="*/ 1776782 w 3248517"/>
              <a:gd name="connsiteY93-40564" fmla="*/ 138130 h 3496775"/>
              <a:gd name="connsiteX94-40565" fmla="*/ 1812524 w 3248517"/>
              <a:gd name="connsiteY94-40566" fmla="*/ 363351 h 3496775"/>
              <a:gd name="connsiteX95-40567" fmla="*/ 2358415 w 3248517"/>
              <a:gd name="connsiteY95-40568" fmla="*/ 907420 h 3496775"/>
              <a:gd name="connsiteX96-40569" fmla="*/ 2235543 w 3248517"/>
              <a:gd name="connsiteY96-40570" fmla="*/ 830779 h 3496775"/>
              <a:gd name="connsiteX97-40571" fmla="*/ 2065635 w 3248517"/>
              <a:gd name="connsiteY97-40572" fmla="*/ 746314 h 3496775"/>
              <a:gd name="connsiteX98-40573" fmla="*/ 2108531 w 3248517"/>
              <a:gd name="connsiteY98-40574" fmla="*/ 998194 h 3496775"/>
              <a:gd name="connsiteX99-40575" fmla="*/ 2259254 w 3248517"/>
              <a:gd name="connsiteY99-40576" fmla="*/ 1067227 h 3496775"/>
              <a:gd name="connsiteX100-40577" fmla="*/ 2285163 w 3248517"/>
              <a:gd name="connsiteY100-40578" fmla="*/ 1144483 h 3496775"/>
              <a:gd name="connsiteX101-40579" fmla="*/ 2187208 w 3248517"/>
              <a:gd name="connsiteY101-40580" fmla="*/ 1396872 h 3496775"/>
              <a:gd name="connsiteX102-40581" fmla="*/ 1962055 w 3248517"/>
              <a:gd name="connsiteY102-40582" fmla="*/ 1419847 h 3496775"/>
              <a:gd name="connsiteX103-40583" fmla="*/ 1658786 w 3248517"/>
              <a:gd name="connsiteY103-40584" fmla="*/ 1452012 h 3496775"/>
              <a:gd name="connsiteX104-40585" fmla="*/ 514638 w 3248517"/>
              <a:gd name="connsiteY104-40586" fmla="*/ 1433632 h 3496775"/>
              <a:gd name="connsiteX0-40587" fmla="*/ 514638 w 3248517"/>
              <a:gd name="connsiteY0-40588" fmla="*/ 1433632 h 3496775"/>
              <a:gd name="connsiteX1-40589" fmla="*/ 514638 w 3248517"/>
              <a:gd name="connsiteY1-40590" fmla="*/ 1433632 h 3496775"/>
              <a:gd name="connsiteX2-40591" fmla="*/ 202179 w 3248517"/>
              <a:gd name="connsiteY2-40592" fmla="*/ 1603646 h 3496775"/>
              <a:gd name="connsiteX3-40593" fmla="*/ 18380 w 3248517"/>
              <a:gd name="connsiteY3-40594" fmla="*/ 1787445 h 3496775"/>
              <a:gd name="connsiteX4-40595" fmla="*/ 0 w 3248517"/>
              <a:gd name="connsiteY4-40596" fmla="*/ 2063143 h 3496775"/>
              <a:gd name="connsiteX5-40597" fmla="*/ 151635 w 3248517"/>
              <a:gd name="connsiteY5-40598" fmla="*/ 1952864 h 3496775"/>
              <a:gd name="connsiteX6-40599" fmla="*/ 188394 w 3248517"/>
              <a:gd name="connsiteY6-40600" fmla="*/ 2003409 h 3496775"/>
              <a:gd name="connsiteX7-40601" fmla="*/ 202179 w 3248517"/>
              <a:gd name="connsiteY7-40602" fmla="*/ 1856369 h 3496775"/>
              <a:gd name="connsiteX8-40603" fmla="*/ 280294 w 3248517"/>
              <a:gd name="connsiteY8-40604" fmla="*/ 2269917 h 3496775"/>
              <a:gd name="connsiteX9-40605" fmla="*/ 36760 w 3248517"/>
              <a:gd name="connsiteY9-40606" fmla="*/ 2550211 h 3496775"/>
              <a:gd name="connsiteX10-40607" fmla="*/ 45950 w 3248517"/>
              <a:gd name="connsiteY10-40608" fmla="*/ 3363521 h 3496775"/>
              <a:gd name="connsiteX11-40609" fmla="*/ 105685 w 3248517"/>
              <a:gd name="connsiteY11-40610" fmla="*/ 3326761 h 3496775"/>
              <a:gd name="connsiteX12-40611" fmla="*/ 133255 w 3248517"/>
              <a:gd name="connsiteY12-40612" fmla="*/ 3469206 h 3496775"/>
              <a:gd name="connsiteX13-40613" fmla="*/ 298674 w 3248517"/>
              <a:gd name="connsiteY13-40614" fmla="*/ 3464611 h 3496775"/>
              <a:gd name="connsiteX14-40615" fmla="*/ 353813 w 3248517"/>
              <a:gd name="connsiteY14-40616" fmla="*/ 3427851 h 3496775"/>
              <a:gd name="connsiteX15-40617" fmla="*/ 174609 w 3248517"/>
              <a:gd name="connsiteY15-40618" fmla="*/ 3276217 h 3496775"/>
              <a:gd name="connsiteX16-40619" fmla="*/ 170014 w 3248517"/>
              <a:gd name="connsiteY16-40620" fmla="*/ 2720225 h 3496775"/>
              <a:gd name="connsiteX17-40621" fmla="*/ 390573 w 3248517"/>
              <a:gd name="connsiteY17-40622" fmla="*/ 2605350 h 3496775"/>
              <a:gd name="connsiteX18-40623" fmla="*/ 298674 w 3248517"/>
              <a:gd name="connsiteY18-40624" fmla="*/ 2734010 h 3496775"/>
              <a:gd name="connsiteX19-40625" fmla="*/ 680057 w 3248517"/>
              <a:gd name="connsiteY19-40626" fmla="*/ 3294597 h 3496775"/>
              <a:gd name="connsiteX20-40627" fmla="*/ 721411 w 3248517"/>
              <a:gd name="connsiteY20-40628" fmla="*/ 3262432 h 3496775"/>
              <a:gd name="connsiteX21-40629" fmla="*/ 735196 w 3248517"/>
              <a:gd name="connsiteY21-40630" fmla="*/ 3363521 h 3496775"/>
              <a:gd name="connsiteX22-40631" fmla="*/ 928185 w 3248517"/>
              <a:gd name="connsiteY22-40632" fmla="*/ 3363521 h 3496775"/>
              <a:gd name="connsiteX23-40633" fmla="*/ 974135 w 3248517"/>
              <a:gd name="connsiteY23-40634" fmla="*/ 3331356 h 3496775"/>
              <a:gd name="connsiteX24-40635" fmla="*/ 758171 w 3248517"/>
              <a:gd name="connsiteY24-40636" fmla="*/ 3193507 h 3496775"/>
              <a:gd name="connsiteX25-40637" fmla="*/ 510043 w 3248517"/>
              <a:gd name="connsiteY25-40638" fmla="*/ 2821314 h 3496775"/>
              <a:gd name="connsiteX26-40639" fmla="*/ 519233 w 3248517"/>
              <a:gd name="connsiteY26-40640" fmla="*/ 2738605 h 3496775"/>
              <a:gd name="connsiteX27-40641" fmla="*/ 914400 w 3248517"/>
              <a:gd name="connsiteY27-40642" fmla="*/ 2334247 h 3496775"/>
              <a:gd name="connsiteX28-40643" fmla="*/ 1709331 w 3248517"/>
              <a:gd name="connsiteY28-40644" fmla="*/ 2380197 h 3496775"/>
              <a:gd name="connsiteX29-40645" fmla="*/ 1585267 w 3248517"/>
              <a:gd name="connsiteY29-40646" fmla="*/ 3248647 h 3496775"/>
              <a:gd name="connsiteX30-40647" fmla="*/ 1622026 w 3248517"/>
              <a:gd name="connsiteY30-40648" fmla="*/ 3239457 h 3496775"/>
              <a:gd name="connsiteX31-40649" fmla="*/ 1617432 w 3248517"/>
              <a:gd name="connsiteY31-40650" fmla="*/ 3386496 h 3496775"/>
              <a:gd name="connsiteX32-40651" fmla="*/ 1824205 w 3248517"/>
              <a:gd name="connsiteY32-40652" fmla="*/ 3450826 h 3496775"/>
              <a:gd name="connsiteX33-40653" fmla="*/ 1856370 w 3248517"/>
              <a:gd name="connsiteY33-40654" fmla="*/ 3391091 h 3496775"/>
              <a:gd name="connsiteX34-40655" fmla="*/ 1718521 w 3248517"/>
              <a:gd name="connsiteY34-40656" fmla="*/ 3303786 h 3496775"/>
              <a:gd name="connsiteX35-40657" fmla="*/ 1746091 w 3248517"/>
              <a:gd name="connsiteY35-40658" fmla="*/ 2908619 h 3496775"/>
              <a:gd name="connsiteX36-40659" fmla="*/ 1870155 w 3248517"/>
              <a:gd name="connsiteY36-40660" fmla="*/ 2623730 h 3496775"/>
              <a:gd name="connsiteX37-40661" fmla="*/ 1975840 w 3248517"/>
              <a:gd name="connsiteY37-40662" fmla="*/ 2844289 h 3496775"/>
              <a:gd name="connsiteX38-40663" fmla="*/ 2058549 w 3248517"/>
              <a:gd name="connsiteY38-40664" fmla="*/ 3060253 h 3496775"/>
              <a:gd name="connsiteX39-40665" fmla="*/ 2104499 w 3248517"/>
              <a:gd name="connsiteY39-40666" fmla="*/ 3358926 h 3496775"/>
              <a:gd name="connsiteX40-40667" fmla="*/ 2141259 w 3248517"/>
              <a:gd name="connsiteY40-40668" fmla="*/ 3326761 h 3496775"/>
              <a:gd name="connsiteX41-40669" fmla="*/ 2168828 w 3248517"/>
              <a:gd name="connsiteY41-40670" fmla="*/ 3496775 h 3496775"/>
              <a:gd name="connsiteX42-40671" fmla="*/ 2325058 w 3248517"/>
              <a:gd name="connsiteY42-40672" fmla="*/ 3496775 h 3496775"/>
              <a:gd name="connsiteX43-40673" fmla="*/ 2380197 w 3248517"/>
              <a:gd name="connsiteY43-40674" fmla="*/ 3455421 h 3496775"/>
              <a:gd name="connsiteX44-40675" fmla="*/ 2219373 w 3248517"/>
              <a:gd name="connsiteY44-40676" fmla="*/ 3358926 h 3496775"/>
              <a:gd name="connsiteX45-40677" fmla="*/ 2145854 w 3248517"/>
              <a:gd name="connsiteY45-40678" fmla="*/ 3087823 h 3496775"/>
              <a:gd name="connsiteX46-40679" fmla="*/ 2072334 w 3248517"/>
              <a:gd name="connsiteY46-40680" fmla="*/ 2609945 h 3496775"/>
              <a:gd name="connsiteX47-40681" fmla="*/ 2072334 w 3248517"/>
              <a:gd name="connsiteY47-40682" fmla="*/ 2357222 h 3496775"/>
              <a:gd name="connsiteX48-40683" fmla="*/ 2348033 w 3248517"/>
              <a:gd name="connsiteY48-40684" fmla="*/ 2173423 h 3496775"/>
              <a:gd name="connsiteX49-40685" fmla="*/ 2609946 w 3248517"/>
              <a:gd name="connsiteY49-40686" fmla="*/ 1787445 h 3496775"/>
              <a:gd name="connsiteX50-40687" fmla="*/ 2651301 w 3248517"/>
              <a:gd name="connsiteY50-40688" fmla="*/ 1438227 h 3496775"/>
              <a:gd name="connsiteX51-40689" fmla="*/ 2798340 w 3248517"/>
              <a:gd name="connsiteY51-40690" fmla="*/ 1387682 h 3496775"/>
              <a:gd name="connsiteX52-40691" fmla="*/ 2774628 w 3248517"/>
              <a:gd name="connsiteY52-40692" fmla="*/ 1288521 h 3496775"/>
              <a:gd name="connsiteX53-40693" fmla="*/ 2760106 w 3248517"/>
              <a:gd name="connsiteY53-40694" fmla="*/ 1231453 h 3496775"/>
              <a:gd name="connsiteX54-40695" fmla="*/ 2783362 w 3248517"/>
              <a:gd name="connsiteY54-40696" fmla="*/ 1121454 h 3496775"/>
              <a:gd name="connsiteX55-40697" fmla="*/ 2813492 w 3248517"/>
              <a:gd name="connsiteY55-40698" fmla="*/ 1132185 h 3496775"/>
              <a:gd name="connsiteX56-40699" fmla="*/ 2807530 w 3248517"/>
              <a:gd name="connsiteY56-40700" fmla="*/ 1066034 h 3496775"/>
              <a:gd name="connsiteX57-40701" fmla="*/ 2835100 w 3248517"/>
              <a:gd name="connsiteY57-40702" fmla="*/ 1020084 h 3496775"/>
              <a:gd name="connsiteX58-40703" fmla="*/ 2946306 w 3248517"/>
              <a:gd name="connsiteY58-40704" fmla="*/ 872562 h 3496775"/>
              <a:gd name="connsiteX59-40705" fmla="*/ 2986734 w 3248517"/>
              <a:gd name="connsiteY59-40706" fmla="*/ 771955 h 3496775"/>
              <a:gd name="connsiteX60-40707" fmla="*/ 2876992 w 3248517"/>
              <a:gd name="connsiteY60-40708" fmla="*/ 819245 h 3496775"/>
              <a:gd name="connsiteX61-40709" fmla="*/ 2742744 w 3248517"/>
              <a:gd name="connsiteY61-40710" fmla="*/ 868450 h 3496775"/>
              <a:gd name="connsiteX62-40711" fmla="*/ 3074039 w 3248517"/>
              <a:gd name="connsiteY62-40712" fmla="*/ 501589 h 3496775"/>
              <a:gd name="connsiteX63-40713" fmla="*/ 3219323 w 3248517"/>
              <a:gd name="connsiteY63-40714" fmla="*/ 46231 h 3496775"/>
              <a:gd name="connsiteX64-40715" fmla="*/ 3119988 w 3248517"/>
              <a:gd name="connsiteY64-40716" fmla="*/ 328453 h 3496775"/>
              <a:gd name="connsiteX65-40717" fmla="*/ 3079371 w 3248517"/>
              <a:gd name="connsiteY65-40718" fmla="*/ 38232 h 3496775"/>
              <a:gd name="connsiteX66-40719" fmla="*/ 3059798 w 3248517"/>
              <a:gd name="connsiteY66-40720" fmla="*/ 388642 h 3496775"/>
              <a:gd name="connsiteX67-40721" fmla="*/ 2963023 w 3248517"/>
              <a:gd name="connsiteY67-40722" fmla="*/ 482754 h 3496775"/>
              <a:gd name="connsiteX68-40723" fmla="*/ 2822963 w 3248517"/>
              <a:gd name="connsiteY68-40724" fmla="*/ 60189 h 3496775"/>
              <a:gd name="connsiteX69-40725" fmla="*/ 2887119 w 3248517"/>
              <a:gd name="connsiteY69-40726" fmla="*/ 521161 h 3496775"/>
              <a:gd name="connsiteX70-40727" fmla="*/ 2715630 w 3248517"/>
              <a:gd name="connsiteY70-40728" fmla="*/ 730601 h 3496775"/>
              <a:gd name="connsiteX71-40729" fmla="*/ 2649828 w 3248517"/>
              <a:gd name="connsiteY71-40730" fmla="*/ 620884 h 3496775"/>
              <a:gd name="connsiteX72-40731" fmla="*/ 2633832 w 3248517"/>
              <a:gd name="connsiteY72-40732" fmla="*/ 446449 h 3496775"/>
              <a:gd name="connsiteX73-40733" fmla="*/ 2586971 w 3248517"/>
              <a:gd name="connsiteY73-40734" fmla="*/ 643296 h 3496775"/>
              <a:gd name="connsiteX74-40735" fmla="*/ 2650846 w 3248517"/>
              <a:gd name="connsiteY74-40736" fmla="*/ 771218 h 3496775"/>
              <a:gd name="connsiteX75-40737" fmla="*/ 2632922 w 3248517"/>
              <a:gd name="connsiteY75-40738" fmla="*/ 854946 h 3496775"/>
              <a:gd name="connsiteX76-40739" fmla="*/ 2481287 w 3248517"/>
              <a:gd name="connsiteY76-40740" fmla="*/ 854665 h 3496775"/>
              <a:gd name="connsiteX77-40741" fmla="*/ 2393982 w 3248517"/>
              <a:gd name="connsiteY77-40742" fmla="*/ 753575 h 3496775"/>
              <a:gd name="connsiteX78-40743" fmla="*/ 2447929 w 3248517"/>
              <a:gd name="connsiteY78-40744" fmla="*/ 605344 h 3496775"/>
              <a:gd name="connsiteX79-40745" fmla="*/ 2420079 w 3248517"/>
              <a:gd name="connsiteY79-40746" fmla="*/ 458586 h 3496775"/>
              <a:gd name="connsiteX80-40747" fmla="*/ 2330389 w 3248517"/>
              <a:gd name="connsiteY80-40748" fmla="*/ 702575 h 3496775"/>
              <a:gd name="connsiteX81-40749" fmla="*/ 2045501 w 3248517"/>
              <a:gd name="connsiteY81-40750" fmla="*/ 470160 h 3496775"/>
              <a:gd name="connsiteX82-40751" fmla="*/ 2079139 w 3248517"/>
              <a:gd name="connsiteY82-40752" fmla="*/ 379171 h 3496775"/>
              <a:gd name="connsiteX83-40753" fmla="*/ 2305379 w 3248517"/>
              <a:gd name="connsiteY83-40754" fmla="*/ 238764 h 3496775"/>
              <a:gd name="connsiteX84-40755" fmla="*/ 2167863 w 3248517"/>
              <a:gd name="connsiteY84-40756" fmla="*/ 296731 h 3496775"/>
              <a:gd name="connsiteX85-40757" fmla="*/ 2035574 w 3248517"/>
              <a:gd name="connsiteY85-40758" fmla="*/ 307863 h 3496775"/>
              <a:gd name="connsiteX86-40759" fmla="*/ 2047899 w 3248517"/>
              <a:gd name="connsiteY86-40760" fmla="*/ 174099 h 3496775"/>
              <a:gd name="connsiteX87-40761" fmla="*/ 2126456 w 3248517"/>
              <a:gd name="connsiteY87-40762" fmla="*/ 0 h 3496775"/>
              <a:gd name="connsiteX88-40763" fmla="*/ 1966650 w 3248517"/>
              <a:gd name="connsiteY88-40764" fmla="*/ 257318 h 3496775"/>
              <a:gd name="connsiteX89-40765" fmla="*/ 1936870 w 3248517"/>
              <a:gd name="connsiteY89-40766" fmla="*/ 32164 h 3496775"/>
              <a:gd name="connsiteX90-40767" fmla="*/ 1901275 w 3248517"/>
              <a:gd name="connsiteY90-40768" fmla="*/ 208756 h 3496775"/>
              <a:gd name="connsiteX91-40769" fmla="*/ 1931363 w 3248517"/>
              <a:gd name="connsiteY91-40770" fmla="*/ 367315 h 3496775"/>
              <a:gd name="connsiteX92-40771" fmla="*/ 1837294 w 3248517"/>
              <a:gd name="connsiteY92-40772" fmla="*/ 288733 h 3496775"/>
              <a:gd name="connsiteX93-40773" fmla="*/ 1776782 w 3248517"/>
              <a:gd name="connsiteY93-40774" fmla="*/ 138130 h 3496775"/>
              <a:gd name="connsiteX94-40775" fmla="*/ 1812524 w 3248517"/>
              <a:gd name="connsiteY94-40776" fmla="*/ 363351 h 3496775"/>
              <a:gd name="connsiteX95-40777" fmla="*/ 2358415 w 3248517"/>
              <a:gd name="connsiteY95-40778" fmla="*/ 907420 h 3496775"/>
              <a:gd name="connsiteX96-40779" fmla="*/ 2235543 w 3248517"/>
              <a:gd name="connsiteY96-40780" fmla="*/ 830779 h 3496775"/>
              <a:gd name="connsiteX97-40781" fmla="*/ 2065635 w 3248517"/>
              <a:gd name="connsiteY97-40782" fmla="*/ 746314 h 3496775"/>
              <a:gd name="connsiteX98-40783" fmla="*/ 2108531 w 3248517"/>
              <a:gd name="connsiteY98-40784" fmla="*/ 998194 h 3496775"/>
              <a:gd name="connsiteX99-40785" fmla="*/ 2259254 w 3248517"/>
              <a:gd name="connsiteY99-40786" fmla="*/ 1067227 h 3496775"/>
              <a:gd name="connsiteX100-40787" fmla="*/ 2285163 w 3248517"/>
              <a:gd name="connsiteY100-40788" fmla="*/ 1144483 h 3496775"/>
              <a:gd name="connsiteX101-40789" fmla="*/ 2187208 w 3248517"/>
              <a:gd name="connsiteY101-40790" fmla="*/ 1396872 h 3496775"/>
              <a:gd name="connsiteX102-40791" fmla="*/ 1962055 w 3248517"/>
              <a:gd name="connsiteY102-40792" fmla="*/ 1419847 h 3496775"/>
              <a:gd name="connsiteX103-40793" fmla="*/ 1658786 w 3248517"/>
              <a:gd name="connsiteY103-40794" fmla="*/ 1452012 h 3496775"/>
              <a:gd name="connsiteX104-40795" fmla="*/ 514638 w 3248517"/>
              <a:gd name="connsiteY104-40796" fmla="*/ 1433632 h 3496775"/>
              <a:gd name="connsiteX0-40797" fmla="*/ 514638 w 3248517"/>
              <a:gd name="connsiteY0-40798" fmla="*/ 1433632 h 3496775"/>
              <a:gd name="connsiteX1-40799" fmla="*/ 514638 w 3248517"/>
              <a:gd name="connsiteY1-40800" fmla="*/ 1433632 h 3496775"/>
              <a:gd name="connsiteX2-40801" fmla="*/ 202179 w 3248517"/>
              <a:gd name="connsiteY2-40802" fmla="*/ 1603646 h 3496775"/>
              <a:gd name="connsiteX3-40803" fmla="*/ 18380 w 3248517"/>
              <a:gd name="connsiteY3-40804" fmla="*/ 1787445 h 3496775"/>
              <a:gd name="connsiteX4-40805" fmla="*/ 0 w 3248517"/>
              <a:gd name="connsiteY4-40806" fmla="*/ 2063143 h 3496775"/>
              <a:gd name="connsiteX5-40807" fmla="*/ 151635 w 3248517"/>
              <a:gd name="connsiteY5-40808" fmla="*/ 1952864 h 3496775"/>
              <a:gd name="connsiteX6-40809" fmla="*/ 188394 w 3248517"/>
              <a:gd name="connsiteY6-40810" fmla="*/ 2003409 h 3496775"/>
              <a:gd name="connsiteX7-40811" fmla="*/ 202179 w 3248517"/>
              <a:gd name="connsiteY7-40812" fmla="*/ 1856369 h 3496775"/>
              <a:gd name="connsiteX8-40813" fmla="*/ 280294 w 3248517"/>
              <a:gd name="connsiteY8-40814" fmla="*/ 2269917 h 3496775"/>
              <a:gd name="connsiteX9-40815" fmla="*/ 36760 w 3248517"/>
              <a:gd name="connsiteY9-40816" fmla="*/ 2550211 h 3496775"/>
              <a:gd name="connsiteX10-40817" fmla="*/ 45950 w 3248517"/>
              <a:gd name="connsiteY10-40818" fmla="*/ 3363521 h 3496775"/>
              <a:gd name="connsiteX11-40819" fmla="*/ 105685 w 3248517"/>
              <a:gd name="connsiteY11-40820" fmla="*/ 3326761 h 3496775"/>
              <a:gd name="connsiteX12-40821" fmla="*/ 133255 w 3248517"/>
              <a:gd name="connsiteY12-40822" fmla="*/ 3469206 h 3496775"/>
              <a:gd name="connsiteX13-40823" fmla="*/ 298674 w 3248517"/>
              <a:gd name="connsiteY13-40824" fmla="*/ 3464611 h 3496775"/>
              <a:gd name="connsiteX14-40825" fmla="*/ 353813 w 3248517"/>
              <a:gd name="connsiteY14-40826" fmla="*/ 3427851 h 3496775"/>
              <a:gd name="connsiteX15-40827" fmla="*/ 174609 w 3248517"/>
              <a:gd name="connsiteY15-40828" fmla="*/ 3276217 h 3496775"/>
              <a:gd name="connsiteX16-40829" fmla="*/ 170014 w 3248517"/>
              <a:gd name="connsiteY16-40830" fmla="*/ 2720225 h 3496775"/>
              <a:gd name="connsiteX17-40831" fmla="*/ 390573 w 3248517"/>
              <a:gd name="connsiteY17-40832" fmla="*/ 2605350 h 3496775"/>
              <a:gd name="connsiteX18-40833" fmla="*/ 298674 w 3248517"/>
              <a:gd name="connsiteY18-40834" fmla="*/ 2734010 h 3496775"/>
              <a:gd name="connsiteX19-40835" fmla="*/ 680057 w 3248517"/>
              <a:gd name="connsiteY19-40836" fmla="*/ 3294597 h 3496775"/>
              <a:gd name="connsiteX20-40837" fmla="*/ 721411 w 3248517"/>
              <a:gd name="connsiteY20-40838" fmla="*/ 3262432 h 3496775"/>
              <a:gd name="connsiteX21-40839" fmla="*/ 735196 w 3248517"/>
              <a:gd name="connsiteY21-40840" fmla="*/ 3363521 h 3496775"/>
              <a:gd name="connsiteX22-40841" fmla="*/ 928185 w 3248517"/>
              <a:gd name="connsiteY22-40842" fmla="*/ 3363521 h 3496775"/>
              <a:gd name="connsiteX23-40843" fmla="*/ 974135 w 3248517"/>
              <a:gd name="connsiteY23-40844" fmla="*/ 3331356 h 3496775"/>
              <a:gd name="connsiteX24-40845" fmla="*/ 758171 w 3248517"/>
              <a:gd name="connsiteY24-40846" fmla="*/ 3193507 h 3496775"/>
              <a:gd name="connsiteX25-40847" fmla="*/ 510043 w 3248517"/>
              <a:gd name="connsiteY25-40848" fmla="*/ 2821314 h 3496775"/>
              <a:gd name="connsiteX26-40849" fmla="*/ 519233 w 3248517"/>
              <a:gd name="connsiteY26-40850" fmla="*/ 2738605 h 3496775"/>
              <a:gd name="connsiteX27-40851" fmla="*/ 914400 w 3248517"/>
              <a:gd name="connsiteY27-40852" fmla="*/ 2334247 h 3496775"/>
              <a:gd name="connsiteX28-40853" fmla="*/ 1709331 w 3248517"/>
              <a:gd name="connsiteY28-40854" fmla="*/ 2380197 h 3496775"/>
              <a:gd name="connsiteX29-40855" fmla="*/ 1585267 w 3248517"/>
              <a:gd name="connsiteY29-40856" fmla="*/ 3248647 h 3496775"/>
              <a:gd name="connsiteX30-40857" fmla="*/ 1622026 w 3248517"/>
              <a:gd name="connsiteY30-40858" fmla="*/ 3239457 h 3496775"/>
              <a:gd name="connsiteX31-40859" fmla="*/ 1617432 w 3248517"/>
              <a:gd name="connsiteY31-40860" fmla="*/ 3386496 h 3496775"/>
              <a:gd name="connsiteX32-40861" fmla="*/ 1824205 w 3248517"/>
              <a:gd name="connsiteY32-40862" fmla="*/ 3450826 h 3496775"/>
              <a:gd name="connsiteX33-40863" fmla="*/ 1856370 w 3248517"/>
              <a:gd name="connsiteY33-40864" fmla="*/ 3391091 h 3496775"/>
              <a:gd name="connsiteX34-40865" fmla="*/ 1718521 w 3248517"/>
              <a:gd name="connsiteY34-40866" fmla="*/ 3303786 h 3496775"/>
              <a:gd name="connsiteX35-40867" fmla="*/ 1746091 w 3248517"/>
              <a:gd name="connsiteY35-40868" fmla="*/ 2908619 h 3496775"/>
              <a:gd name="connsiteX36-40869" fmla="*/ 1870155 w 3248517"/>
              <a:gd name="connsiteY36-40870" fmla="*/ 2623730 h 3496775"/>
              <a:gd name="connsiteX37-40871" fmla="*/ 1975840 w 3248517"/>
              <a:gd name="connsiteY37-40872" fmla="*/ 2844289 h 3496775"/>
              <a:gd name="connsiteX38-40873" fmla="*/ 2058549 w 3248517"/>
              <a:gd name="connsiteY38-40874" fmla="*/ 3060253 h 3496775"/>
              <a:gd name="connsiteX39-40875" fmla="*/ 2104499 w 3248517"/>
              <a:gd name="connsiteY39-40876" fmla="*/ 3358926 h 3496775"/>
              <a:gd name="connsiteX40-40877" fmla="*/ 2141259 w 3248517"/>
              <a:gd name="connsiteY40-40878" fmla="*/ 3326761 h 3496775"/>
              <a:gd name="connsiteX41-40879" fmla="*/ 2168828 w 3248517"/>
              <a:gd name="connsiteY41-40880" fmla="*/ 3496775 h 3496775"/>
              <a:gd name="connsiteX42-40881" fmla="*/ 2325058 w 3248517"/>
              <a:gd name="connsiteY42-40882" fmla="*/ 3496775 h 3496775"/>
              <a:gd name="connsiteX43-40883" fmla="*/ 2380197 w 3248517"/>
              <a:gd name="connsiteY43-40884" fmla="*/ 3455421 h 3496775"/>
              <a:gd name="connsiteX44-40885" fmla="*/ 2219373 w 3248517"/>
              <a:gd name="connsiteY44-40886" fmla="*/ 3358926 h 3496775"/>
              <a:gd name="connsiteX45-40887" fmla="*/ 2145854 w 3248517"/>
              <a:gd name="connsiteY45-40888" fmla="*/ 3087823 h 3496775"/>
              <a:gd name="connsiteX46-40889" fmla="*/ 2072334 w 3248517"/>
              <a:gd name="connsiteY46-40890" fmla="*/ 2609945 h 3496775"/>
              <a:gd name="connsiteX47-40891" fmla="*/ 2072334 w 3248517"/>
              <a:gd name="connsiteY47-40892" fmla="*/ 2357222 h 3496775"/>
              <a:gd name="connsiteX48-40893" fmla="*/ 2348033 w 3248517"/>
              <a:gd name="connsiteY48-40894" fmla="*/ 2173423 h 3496775"/>
              <a:gd name="connsiteX49-40895" fmla="*/ 2609946 w 3248517"/>
              <a:gd name="connsiteY49-40896" fmla="*/ 1787445 h 3496775"/>
              <a:gd name="connsiteX50-40897" fmla="*/ 2651301 w 3248517"/>
              <a:gd name="connsiteY50-40898" fmla="*/ 1438227 h 3496775"/>
              <a:gd name="connsiteX51-40899" fmla="*/ 2798340 w 3248517"/>
              <a:gd name="connsiteY51-40900" fmla="*/ 1387682 h 3496775"/>
              <a:gd name="connsiteX52-40901" fmla="*/ 2774628 w 3248517"/>
              <a:gd name="connsiteY52-40902" fmla="*/ 1288521 h 3496775"/>
              <a:gd name="connsiteX53-40903" fmla="*/ 2760106 w 3248517"/>
              <a:gd name="connsiteY53-40904" fmla="*/ 1231453 h 3496775"/>
              <a:gd name="connsiteX54-40905" fmla="*/ 2783362 w 3248517"/>
              <a:gd name="connsiteY54-40906" fmla="*/ 1121454 h 3496775"/>
              <a:gd name="connsiteX55-40907" fmla="*/ 2813492 w 3248517"/>
              <a:gd name="connsiteY55-40908" fmla="*/ 1132185 h 3496775"/>
              <a:gd name="connsiteX56-40909" fmla="*/ 2807530 w 3248517"/>
              <a:gd name="connsiteY56-40910" fmla="*/ 1066034 h 3496775"/>
              <a:gd name="connsiteX57-40911" fmla="*/ 2835100 w 3248517"/>
              <a:gd name="connsiteY57-40912" fmla="*/ 1020084 h 3496775"/>
              <a:gd name="connsiteX58-40913" fmla="*/ 2946306 w 3248517"/>
              <a:gd name="connsiteY58-40914" fmla="*/ 872562 h 3496775"/>
              <a:gd name="connsiteX59-40915" fmla="*/ 2986734 w 3248517"/>
              <a:gd name="connsiteY59-40916" fmla="*/ 771955 h 3496775"/>
              <a:gd name="connsiteX60-40917" fmla="*/ 2876992 w 3248517"/>
              <a:gd name="connsiteY60-40918" fmla="*/ 819245 h 3496775"/>
              <a:gd name="connsiteX61-40919" fmla="*/ 2742744 w 3248517"/>
              <a:gd name="connsiteY61-40920" fmla="*/ 868450 h 3496775"/>
              <a:gd name="connsiteX62-40921" fmla="*/ 3074039 w 3248517"/>
              <a:gd name="connsiteY62-40922" fmla="*/ 501589 h 3496775"/>
              <a:gd name="connsiteX63-40923" fmla="*/ 3219323 w 3248517"/>
              <a:gd name="connsiteY63-40924" fmla="*/ 46231 h 3496775"/>
              <a:gd name="connsiteX64-40925" fmla="*/ 3119988 w 3248517"/>
              <a:gd name="connsiteY64-40926" fmla="*/ 328453 h 3496775"/>
              <a:gd name="connsiteX65-40927" fmla="*/ 3079371 w 3248517"/>
              <a:gd name="connsiteY65-40928" fmla="*/ 38232 h 3496775"/>
              <a:gd name="connsiteX66-40929" fmla="*/ 3059798 w 3248517"/>
              <a:gd name="connsiteY66-40930" fmla="*/ 388642 h 3496775"/>
              <a:gd name="connsiteX67-40931" fmla="*/ 2963023 w 3248517"/>
              <a:gd name="connsiteY67-40932" fmla="*/ 482754 h 3496775"/>
              <a:gd name="connsiteX68-40933" fmla="*/ 2822963 w 3248517"/>
              <a:gd name="connsiteY68-40934" fmla="*/ 60189 h 3496775"/>
              <a:gd name="connsiteX69-40935" fmla="*/ 2887119 w 3248517"/>
              <a:gd name="connsiteY69-40936" fmla="*/ 521161 h 3496775"/>
              <a:gd name="connsiteX70-40937" fmla="*/ 2715630 w 3248517"/>
              <a:gd name="connsiteY70-40938" fmla="*/ 730601 h 3496775"/>
              <a:gd name="connsiteX71-40939" fmla="*/ 2649828 w 3248517"/>
              <a:gd name="connsiteY71-40940" fmla="*/ 620884 h 3496775"/>
              <a:gd name="connsiteX72-40941" fmla="*/ 2633832 w 3248517"/>
              <a:gd name="connsiteY72-40942" fmla="*/ 446449 h 3496775"/>
              <a:gd name="connsiteX73-40943" fmla="*/ 2586971 w 3248517"/>
              <a:gd name="connsiteY73-40944" fmla="*/ 643296 h 3496775"/>
              <a:gd name="connsiteX74-40945" fmla="*/ 2650846 w 3248517"/>
              <a:gd name="connsiteY74-40946" fmla="*/ 771218 h 3496775"/>
              <a:gd name="connsiteX75-40947" fmla="*/ 2632922 w 3248517"/>
              <a:gd name="connsiteY75-40948" fmla="*/ 854946 h 3496775"/>
              <a:gd name="connsiteX76-40949" fmla="*/ 2481287 w 3248517"/>
              <a:gd name="connsiteY76-40950" fmla="*/ 854665 h 3496775"/>
              <a:gd name="connsiteX77-40951" fmla="*/ 2393982 w 3248517"/>
              <a:gd name="connsiteY77-40952" fmla="*/ 753575 h 3496775"/>
              <a:gd name="connsiteX78-40953" fmla="*/ 2447929 w 3248517"/>
              <a:gd name="connsiteY78-40954" fmla="*/ 605344 h 3496775"/>
              <a:gd name="connsiteX79-40955" fmla="*/ 2420079 w 3248517"/>
              <a:gd name="connsiteY79-40956" fmla="*/ 458586 h 3496775"/>
              <a:gd name="connsiteX80-40957" fmla="*/ 2330389 w 3248517"/>
              <a:gd name="connsiteY80-40958" fmla="*/ 702575 h 3496775"/>
              <a:gd name="connsiteX81-40959" fmla="*/ 2045501 w 3248517"/>
              <a:gd name="connsiteY81-40960" fmla="*/ 470160 h 3496775"/>
              <a:gd name="connsiteX82-40961" fmla="*/ 2079139 w 3248517"/>
              <a:gd name="connsiteY82-40962" fmla="*/ 379171 h 3496775"/>
              <a:gd name="connsiteX83-40963" fmla="*/ 2305379 w 3248517"/>
              <a:gd name="connsiteY83-40964" fmla="*/ 238764 h 3496775"/>
              <a:gd name="connsiteX84-40965" fmla="*/ 2167863 w 3248517"/>
              <a:gd name="connsiteY84-40966" fmla="*/ 296731 h 3496775"/>
              <a:gd name="connsiteX85-40967" fmla="*/ 2035574 w 3248517"/>
              <a:gd name="connsiteY85-40968" fmla="*/ 307863 h 3496775"/>
              <a:gd name="connsiteX86-40969" fmla="*/ 2047899 w 3248517"/>
              <a:gd name="connsiteY86-40970" fmla="*/ 174099 h 3496775"/>
              <a:gd name="connsiteX87-40971" fmla="*/ 2126456 w 3248517"/>
              <a:gd name="connsiteY87-40972" fmla="*/ 0 h 3496775"/>
              <a:gd name="connsiteX88-40973" fmla="*/ 1966650 w 3248517"/>
              <a:gd name="connsiteY88-40974" fmla="*/ 257318 h 3496775"/>
              <a:gd name="connsiteX89-40975" fmla="*/ 1936870 w 3248517"/>
              <a:gd name="connsiteY89-40976" fmla="*/ 32164 h 3496775"/>
              <a:gd name="connsiteX90-40977" fmla="*/ 1901275 w 3248517"/>
              <a:gd name="connsiteY90-40978" fmla="*/ 208756 h 3496775"/>
              <a:gd name="connsiteX91-40979" fmla="*/ 1931363 w 3248517"/>
              <a:gd name="connsiteY91-40980" fmla="*/ 367315 h 3496775"/>
              <a:gd name="connsiteX92-40981" fmla="*/ 1837294 w 3248517"/>
              <a:gd name="connsiteY92-40982" fmla="*/ 288733 h 3496775"/>
              <a:gd name="connsiteX93-40983" fmla="*/ 1776782 w 3248517"/>
              <a:gd name="connsiteY93-40984" fmla="*/ 138130 h 3496775"/>
              <a:gd name="connsiteX94-40985" fmla="*/ 1812524 w 3248517"/>
              <a:gd name="connsiteY94-40986" fmla="*/ 363351 h 3496775"/>
              <a:gd name="connsiteX95-40987" fmla="*/ 2358415 w 3248517"/>
              <a:gd name="connsiteY95-40988" fmla="*/ 907420 h 3496775"/>
              <a:gd name="connsiteX96-40989" fmla="*/ 2235543 w 3248517"/>
              <a:gd name="connsiteY96-40990" fmla="*/ 830779 h 3496775"/>
              <a:gd name="connsiteX97-40991" fmla="*/ 2065635 w 3248517"/>
              <a:gd name="connsiteY97-40992" fmla="*/ 746314 h 3496775"/>
              <a:gd name="connsiteX98-40993" fmla="*/ 2108531 w 3248517"/>
              <a:gd name="connsiteY98-40994" fmla="*/ 998194 h 3496775"/>
              <a:gd name="connsiteX99-40995" fmla="*/ 2259254 w 3248517"/>
              <a:gd name="connsiteY99-40996" fmla="*/ 1067227 h 3496775"/>
              <a:gd name="connsiteX100-40997" fmla="*/ 2285163 w 3248517"/>
              <a:gd name="connsiteY100-40998" fmla="*/ 1144483 h 3496775"/>
              <a:gd name="connsiteX101-40999" fmla="*/ 2187208 w 3248517"/>
              <a:gd name="connsiteY101-41000" fmla="*/ 1396872 h 3496775"/>
              <a:gd name="connsiteX102-41001" fmla="*/ 1962055 w 3248517"/>
              <a:gd name="connsiteY102-41002" fmla="*/ 1419847 h 3496775"/>
              <a:gd name="connsiteX103-41003" fmla="*/ 1658786 w 3248517"/>
              <a:gd name="connsiteY103-41004" fmla="*/ 1452012 h 3496775"/>
              <a:gd name="connsiteX104-41005" fmla="*/ 514638 w 3248517"/>
              <a:gd name="connsiteY104-41006" fmla="*/ 1433632 h 3496775"/>
              <a:gd name="connsiteX0-41007" fmla="*/ 514638 w 3248517"/>
              <a:gd name="connsiteY0-41008" fmla="*/ 1433632 h 3496775"/>
              <a:gd name="connsiteX1-41009" fmla="*/ 514638 w 3248517"/>
              <a:gd name="connsiteY1-41010" fmla="*/ 1433632 h 3496775"/>
              <a:gd name="connsiteX2-41011" fmla="*/ 202179 w 3248517"/>
              <a:gd name="connsiteY2-41012" fmla="*/ 1603646 h 3496775"/>
              <a:gd name="connsiteX3-41013" fmla="*/ 18380 w 3248517"/>
              <a:gd name="connsiteY3-41014" fmla="*/ 1787445 h 3496775"/>
              <a:gd name="connsiteX4-41015" fmla="*/ 0 w 3248517"/>
              <a:gd name="connsiteY4-41016" fmla="*/ 2063143 h 3496775"/>
              <a:gd name="connsiteX5-41017" fmla="*/ 151635 w 3248517"/>
              <a:gd name="connsiteY5-41018" fmla="*/ 1952864 h 3496775"/>
              <a:gd name="connsiteX6-41019" fmla="*/ 188394 w 3248517"/>
              <a:gd name="connsiteY6-41020" fmla="*/ 2003409 h 3496775"/>
              <a:gd name="connsiteX7-41021" fmla="*/ 202179 w 3248517"/>
              <a:gd name="connsiteY7-41022" fmla="*/ 1856369 h 3496775"/>
              <a:gd name="connsiteX8-41023" fmla="*/ 280294 w 3248517"/>
              <a:gd name="connsiteY8-41024" fmla="*/ 2269917 h 3496775"/>
              <a:gd name="connsiteX9-41025" fmla="*/ 36760 w 3248517"/>
              <a:gd name="connsiteY9-41026" fmla="*/ 2550211 h 3496775"/>
              <a:gd name="connsiteX10-41027" fmla="*/ 45950 w 3248517"/>
              <a:gd name="connsiteY10-41028" fmla="*/ 3363521 h 3496775"/>
              <a:gd name="connsiteX11-41029" fmla="*/ 105685 w 3248517"/>
              <a:gd name="connsiteY11-41030" fmla="*/ 3326761 h 3496775"/>
              <a:gd name="connsiteX12-41031" fmla="*/ 133255 w 3248517"/>
              <a:gd name="connsiteY12-41032" fmla="*/ 3469206 h 3496775"/>
              <a:gd name="connsiteX13-41033" fmla="*/ 298674 w 3248517"/>
              <a:gd name="connsiteY13-41034" fmla="*/ 3464611 h 3496775"/>
              <a:gd name="connsiteX14-41035" fmla="*/ 353813 w 3248517"/>
              <a:gd name="connsiteY14-41036" fmla="*/ 3427851 h 3496775"/>
              <a:gd name="connsiteX15-41037" fmla="*/ 174609 w 3248517"/>
              <a:gd name="connsiteY15-41038" fmla="*/ 3276217 h 3496775"/>
              <a:gd name="connsiteX16-41039" fmla="*/ 170014 w 3248517"/>
              <a:gd name="connsiteY16-41040" fmla="*/ 2720225 h 3496775"/>
              <a:gd name="connsiteX17-41041" fmla="*/ 390573 w 3248517"/>
              <a:gd name="connsiteY17-41042" fmla="*/ 2605350 h 3496775"/>
              <a:gd name="connsiteX18-41043" fmla="*/ 298674 w 3248517"/>
              <a:gd name="connsiteY18-41044" fmla="*/ 2734010 h 3496775"/>
              <a:gd name="connsiteX19-41045" fmla="*/ 680057 w 3248517"/>
              <a:gd name="connsiteY19-41046" fmla="*/ 3294597 h 3496775"/>
              <a:gd name="connsiteX20-41047" fmla="*/ 721411 w 3248517"/>
              <a:gd name="connsiteY20-41048" fmla="*/ 3262432 h 3496775"/>
              <a:gd name="connsiteX21-41049" fmla="*/ 735196 w 3248517"/>
              <a:gd name="connsiteY21-41050" fmla="*/ 3363521 h 3496775"/>
              <a:gd name="connsiteX22-41051" fmla="*/ 928185 w 3248517"/>
              <a:gd name="connsiteY22-41052" fmla="*/ 3363521 h 3496775"/>
              <a:gd name="connsiteX23-41053" fmla="*/ 974135 w 3248517"/>
              <a:gd name="connsiteY23-41054" fmla="*/ 3331356 h 3496775"/>
              <a:gd name="connsiteX24-41055" fmla="*/ 758171 w 3248517"/>
              <a:gd name="connsiteY24-41056" fmla="*/ 3193507 h 3496775"/>
              <a:gd name="connsiteX25-41057" fmla="*/ 510043 w 3248517"/>
              <a:gd name="connsiteY25-41058" fmla="*/ 2821314 h 3496775"/>
              <a:gd name="connsiteX26-41059" fmla="*/ 519233 w 3248517"/>
              <a:gd name="connsiteY26-41060" fmla="*/ 2738605 h 3496775"/>
              <a:gd name="connsiteX27-41061" fmla="*/ 914400 w 3248517"/>
              <a:gd name="connsiteY27-41062" fmla="*/ 2334247 h 3496775"/>
              <a:gd name="connsiteX28-41063" fmla="*/ 1709331 w 3248517"/>
              <a:gd name="connsiteY28-41064" fmla="*/ 2380197 h 3496775"/>
              <a:gd name="connsiteX29-41065" fmla="*/ 1585267 w 3248517"/>
              <a:gd name="connsiteY29-41066" fmla="*/ 3248647 h 3496775"/>
              <a:gd name="connsiteX30-41067" fmla="*/ 1622026 w 3248517"/>
              <a:gd name="connsiteY30-41068" fmla="*/ 3239457 h 3496775"/>
              <a:gd name="connsiteX31-41069" fmla="*/ 1617432 w 3248517"/>
              <a:gd name="connsiteY31-41070" fmla="*/ 3386496 h 3496775"/>
              <a:gd name="connsiteX32-41071" fmla="*/ 1824205 w 3248517"/>
              <a:gd name="connsiteY32-41072" fmla="*/ 3450826 h 3496775"/>
              <a:gd name="connsiteX33-41073" fmla="*/ 1856370 w 3248517"/>
              <a:gd name="connsiteY33-41074" fmla="*/ 3391091 h 3496775"/>
              <a:gd name="connsiteX34-41075" fmla="*/ 1718521 w 3248517"/>
              <a:gd name="connsiteY34-41076" fmla="*/ 3303786 h 3496775"/>
              <a:gd name="connsiteX35-41077" fmla="*/ 1746091 w 3248517"/>
              <a:gd name="connsiteY35-41078" fmla="*/ 2908619 h 3496775"/>
              <a:gd name="connsiteX36-41079" fmla="*/ 1870155 w 3248517"/>
              <a:gd name="connsiteY36-41080" fmla="*/ 2623730 h 3496775"/>
              <a:gd name="connsiteX37-41081" fmla="*/ 1975840 w 3248517"/>
              <a:gd name="connsiteY37-41082" fmla="*/ 2844289 h 3496775"/>
              <a:gd name="connsiteX38-41083" fmla="*/ 2058549 w 3248517"/>
              <a:gd name="connsiteY38-41084" fmla="*/ 3060253 h 3496775"/>
              <a:gd name="connsiteX39-41085" fmla="*/ 2104499 w 3248517"/>
              <a:gd name="connsiteY39-41086" fmla="*/ 3358926 h 3496775"/>
              <a:gd name="connsiteX40-41087" fmla="*/ 2141259 w 3248517"/>
              <a:gd name="connsiteY40-41088" fmla="*/ 3326761 h 3496775"/>
              <a:gd name="connsiteX41-41089" fmla="*/ 2168828 w 3248517"/>
              <a:gd name="connsiteY41-41090" fmla="*/ 3496775 h 3496775"/>
              <a:gd name="connsiteX42-41091" fmla="*/ 2325058 w 3248517"/>
              <a:gd name="connsiteY42-41092" fmla="*/ 3496775 h 3496775"/>
              <a:gd name="connsiteX43-41093" fmla="*/ 2380197 w 3248517"/>
              <a:gd name="connsiteY43-41094" fmla="*/ 3455421 h 3496775"/>
              <a:gd name="connsiteX44-41095" fmla="*/ 2219373 w 3248517"/>
              <a:gd name="connsiteY44-41096" fmla="*/ 3358926 h 3496775"/>
              <a:gd name="connsiteX45-41097" fmla="*/ 2145854 w 3248517"/>
              <a:gd name="connsiteY45-41098" fmla="*/ 3087823 h 3496775"/>
              <a:gd name="connsiteX46-41099" fmla="*/ 2072334 w 3248517"/>
              <a:gd name="connsiteY46-41100" fmla="*/ 2609945 h 3496775"/>
              <a:gd name="connsiteX47-41101" fmla="*/ 2072334 w 3248517"/>
              <a:gd name="connsiteY47-41102" fmla="*/ 2357222 h 3496775"/>
              <a:gd name="connsiteX48-41103" fmla="*/ 2348033 w 3248517"/>
              <a:gd name="connsiteY48-41104" fmla="*/ 2173423 h 3496775"/>
              <a:gd name="connsiteX49-41105" fmla="*/ 2609946 w 3248517"/>
              <a:gd name="connsiteY49-41106" fmla="*/ 1787445 h 3496775"/>
              <a:gd name="connsiteX50-41107" fmla="*/ 2651301 w 3248517"/>
              <a:gd name="connsiteY50-41108" fmla="*/ 1438227 h 3496775"/>
              <a:gd name="connsiteX51-41109" fmla="*/ 2785010 w 3248517"/>
              <a:gd name="connsiteY51-41110" fmla="*/ 1398346 h 3496775"/>
              <a:gd name="connsiteX52-41111" fmla="*/ 2774628 w 3248517"/>
              <a:gd name="connsiteY52-41112" fmla="*/ 1288521 h 3496775"/>
              <a:gd name="connsiteX53-41113" fmla="*/ 2760106 w 3248517"/>
              <a:gd name="connsiteY53-41114" fmla="*/ 1231453 h 3496775"/>
              <a:gd name="connsiteX54-41115" fmla="*/ 2783362 w 3248517"/>
              <a:gd name="connsiteY54-41116" fmla="*/ 1121454 h 3496775"/>
              <a:gd name="connsiteX55-41117" fmla="*/ 2813492 w 3248517"/>
              <a:gd name="connsiteY55-41118" fmla="*/ 1132185 h 3496775"/>
              <a:gd name="connsiteX56-41119" fmla="*/ 2807530 w 3248517"/>
              <a:gd name="connsiteY56-41120" fmla="*/ 1066034 h 3496775"/>
              <a:gd name="connsiteX57-41121" fmla="*/ 2835100 w 3248517"/>
              <a:gd name="connsiteY57-41122" fmla="*/ 1020084 h 3496775"/>
              <a:gd name="connsiteX58-41123" fmla="*/ 2946306 w 3248517"/>
              <a:gd name="connsiteY58-41124" fmla="*/ 872562 h 3496775"/>
              <a:gd name="connsiteX59-41125" fmla="*/ 2986734 w 3248517"/>
              <a:gd name="connsiteY59-41126" fmla="*/ 771955 h 3496775"/>
              <a:gd name="connsiteX60-41127" fmla="*/ 2876992 w 3248517"/>
              <a:gd name="connsiteY60-41128" fmla="*/ 819245 h 3496775"/>
              <a:gd name="connsiteX61-41129" fmla="*/ 2742744 w 3248517"/>
              <a:gd name="connsiteY61-41130" fmla="*/ 868450 h 3496775"/>
              <a:gd name="connsiteX62-41131" fmla="*/ 3074039 w 3248517"/>
              <a:gd name="connsiteY62-41132" fmla="*/ 501589 h 3496775"/>
              <a:gd name="connsiteX63-41133" fmla="*/ 3219323 w 3248517"/>
              <a:gd name="connsiteY63-41134" fmla="*/ 46231 h 3496775"/>
              <a:gd name="connsiteX64-41135" fmla="*/ 3119988 w 3248517"/>
              <a:gd name="connsiteY64-41136" fmla="*/ 328453 h 3496775"/>
              <a:gd name="connsiteX65-41137" fmla="*/ 3079371 w 3248517"/>
              <a:gd name="connsiteY65-41138" fmla="*/ 38232 h 3496775"/>
              <a:gd name="connsiteX66-41139" fmla="*/ 3059798 w 3248517"/>
              <a:gd name="connsiteY66-41140" fmla="*/ 388642 h 3496775"/>
              <a:gd name="connsiteX67-41141" fmla="*/ 2963023 w 3248517"/>
              <a:gd name="connsiteY67-41142" fmla="*/ 482754 h 3496775"/>
              <a:gd name="connsiteX68-41143" fmla="*/ 2822963 w 3248517"/>
              <a:gd name="connsiteY68-41144" fmla="*/ 60189 h 3496775"/>
              <a:gd name="connsiteX69-41145" fmla="*/ 2887119 w 3248517"/>
              <a:gd name="connsiteY69-41146" fmla="*/ 521161 h 3496775"/>
              <a:gd name="connsiteX70-41147" fmla="*/ 2715630 w 3248517"/>
              <a:gd name="connsiteY70-41148" fmla="*/ 730601 h 3496775"/>
              <a:gd name="connsiteX71-41149" fmla="*/ 2649828 w 3248517"/>
              <a:gd name="connsiteY71-41150" fmla="*/ 620884 h 3496775"/>
              <a:gd name="connsiteX72-41151" fmla="*/ 2633832 w 3248517"/>
              <a:gd name="connsiteY72-41152" fmla="*/ 446449 h 3496775"/>
              <a:gd name="connsiteX73-41153" fmla="*/ 2586971 w 3248517"/>
              <a:gd name="connsiteY73-41154" fmla="*/ 643296 h 3496775"/>
              <a:gd name="connsiteX74-41155" fmla="*/ 2650846 w 3248517"/>
              <a:gd name="connsiteY74-41156" fmla="*/ 771218 h 3496775"/>
              <a:gd name="connsiteX75-41157" fmla="*/ 2632922 w 3248517"/>
              <a:gd name="connsiteY75-41158" fmla="*/ 854946 h 3496775"/>
              <a:gd name="connsiteX76-41159" fmla="*/ 2481287 w 3248517"/>
              <a:gd name="connsiteY76-41160" fmla="*/ 854665 h 3496775"/>
              <a:gd name="connsiteX77-41161" fmla="*/ 2393982 w 3248517"/>
              <a:gd name="connsiteY77-41162" fmla="*/ 753575 h 3496775"/>
              <a:gd name="connsiteX78-41163" fmla="*/ 2447929 w 3248517"/>
              <a:gd name="connsiteY78-41164" fmla="*/ 605344 h 3496775"/>
              <a:gd name="connsiteX79-41165" fmla="*/ 2420079 w 3248517"/>
              <a:gd name="connsiteY79-41166" fmla="*/ 458586 h 3496775"/>
              <a:gd name="connsiteX80-41167" fmla="*/ 2330389 w 3248517"/>
              <a:gd name="connsiteY80-41168" fmla="*/ 702575 h 3496775"/>
              <a:gd name="connsiteX81-41169" fmla="*/ 2045501 w 3248517"/>
              <a:gd name="connsiteY81-41170" fmla="*/ 470160 h 3496775"/>
              <a:gd name="connsiteX82-41171" fmla="*/ 2079139 w 3248517"/>
              <a:gd name="connsiteY82-41172" fmla="*/ 379171 h 3496775"/>
              <a:gd name="connsiteX83-41173" fmla="*/ 2305379 w 3248517"/>
              <a:gd name="connsiteY83-41174" fmla="*/ 238764 h 3496775"/>
              <a:gd name="connsiteX84-41175" fmla="*/ 2167863 w 3248517"/>
              <a:gd name="connsiteY84-41176" fmla="*/ 296731 h 3496775"/>
              <a:gd name="connsiteX85-41177" fmla="*/ 2035574 w 3248517"/>
              <a:gd name="connsiteY85-41178" fmla="*/ 307863 h 3496775"/>
              <a:gd name="connsiteX86-41179" fmla="*/ 2047899 w 3248517"/>
              <a:gd name="connsiteY86-41180" fmla="*/ 174099 h 3496775"/>
              <a:gd name="connsiteX87-41181" fmla="*/ 2126456 w 3248517"/>
              <a:gd name="connsiteY87-41182" fmla="*/ 0 h 3496775"/>
              <a:gd name="connsiteX88-41183" fmla="*/ 1966650 w 3248517"/>
              <a:gd name="connsiteY88-41184" fmla="*/ 257318 h 3496775"/>
              <a:gd name="connsiteX89-41185" fmla="*/ 1936870 w 3248517"/>
              <a:gd name="connsiteY89-41186" fmla="*/ 32164 h 3496775"/>
              <a:gd name="connsiteX90-41187" fmla="*/ 1901275 w 3248517"/>
              <a:gd name="connsiteY90-41188" fmla="*/ 208756 h 3496775"/>
              <a:gd name="connsiteX91-41189" fmla="*/ 1931363 w 3248517"/>
              <a:gd name="connsiteY91-41190" fmla="*/ 367315 h 3496775"/>
              <a:gd name="connsiteX92-41191" fmla="*/ 1837294 w 3248517"/>
              <a:gd name="connsiteY92-41192" fmla="*/ 288733 h 3496775"/>
              <a:gd name="connsiteX93-41193" fmla="*/ 1776782 w 3248517"/>
              <a:gd name="connsiteY93-41194" fmla="*/ 138130 h 3496775"/>
              <a:gd name="connsiteX94-41195" fmla="*/ 1812524 w 3248517"/>
              <a:gd name="connsiteY94-41196" fmla="*/ 363351 h 3496775"/>
              <a:gd name="connsiteX95-41197" fmla="*/ 2358415 w 3248517"/>
              <a:gd name="connsiteY95-41198" fmla="*/ 907420 h 3496775"/>
              <a:gd name="connsiteX96-41199" fmla="*/ 2235543 w 3248517"/>
              <a:gd name="connsiteY96-41200" fmla="*/ 830779 h 3496775"/>
              <a:gd name="connsiteX97-41201" fmla="*/ 2065635 w 3248517"/>
              <a:gd name="connsiteY97-41202" fmla="*/ 746314 h 3496775"/>
              <a:gd name="connsiteX98-41203" fmla="*/ 2108531 w 3248517"/>
              <a:gd name="connsiteY98-41204" fmla="*/ 998194 h 3496775"/>
              <a:gd name="connsiteX99-41205" fmla="*/ 2259254 w 3248517"/>
              <a:gd name="connsiteY99-41206" fmla="*/ 1067227 h 3496775"/>
              <a:gd name="connsiteX100-41207" fmla="*/ 2285163 w 3248517"/>
              <a:gd name="connsiteY100-41208" fmla="*/ 1144483 h 3496775"/>
              <a:gd name="connsiteX101-41209" fmla="*/ 2187208 w 3248517"/>
              <a:gd name="connsiteY101-41210" fmla="*/ 1396872 h 3496775"/>
              <a:gd name="connsiteX102-41211" fmla="*/ 1962055 w 3248517"/>
              <a:gd name="connsiteY102-41212" fmla="*/ 1419847 h 3496775"/>
              <a:gd name="connsiteX103-41213" fmla="*/ 1658786 w 3248517"/>
              <a:gd name="connsiteY103-41214" fmla="*/ 1452012 h 3496775"/>
              <a:gd name="connsiteX104-41215" fmla="*/ 514638 w 3248517"/>
              <a:gd name="connsiteY104-41216" fmla="*/ 1433632 h 3496775"/>
              <a:gd name="connsiteX0-41217" fmla="*/ 514638 w 3248517"/>
              <a:gd name="connsiteY0-41218" fmla="*/ 1433632 h 3496775"/>
              <a:gd name="connsiteX1-41219" fmla="*/ 514638 w 3248517"/>
              <a:gd name="connsiteY1-41220" fmla="*/ 1433632 h 3496775"/>
              <a:gd name="connsiteX2-41221" fmla="*/ 202179 w 3248517"/>
              <a:gd name="connsiteY2-41222" fmla="*/ 1603646 h 3496775"/>
              <a:gd name="connsiteX3-41223" fmla="*/ 18380 w 3248517"/>
              <a:gd name="connsiteY3-41224" fmla="*/ 1787445 h 3496775"/>
              <a:gd name="connsiteX4-41225" fmla="*/ 0 w 3248517"/>
              <a:gd name="connsiteY4-41226" fmla="*/ 2063143 h 3496775"/>
              <a:gd name="connsiteX5-41227" fmla="*/ 151635 w 3248517"/>
              <a:gd name="connsiteY5-41228" fmla="*/ 1952864 h 3496775"/>
              <a:gd name="connsiteX6-41229" fmla="*/ 188394 w 3248517"/>
              <a:gd name="connsiteY6-41230" fmla="*/ 2003409 h 3496775"/>
              <a:gd name="connsiteX7-41231" fmla="*/ 202179 w 3248517"/>
              <a:gd name="connsiteY7-41232" fmla="*/ 1856369 h 3496775"/>
              <a:gd name="connsiteX8-41233" fmla="*/ 280294 w 3248517"/>
              <a:gd name="connsiteY8-41234" fmla="*/ 2269917 h 3496775"/>
              <a:gd name="connsiteX9-41235" fmla="*/ 36760 w 3248517"/>
              <a:gd name="connsiteY9-41236" fmla="*/ 2550211 h 3496775"/>
              <a:gd name="connsiteX10-41237" fmla="*/ 45950 w 3248517"/>
              <a:gd name="connsiteY10-41238" fmla="*/ 3363521 h 3496775"/>
              <a:gd name="connsiteX11-41239" fmla="*/ 105685 w 3248517"/>
              <a:gd name="connsiteY11-41240" fmla="*/ 3326761 h 3496775"/>
              <a:gd name="connsiteX12-41241" fmla="*/ 133255 w 3248517"/>
              <a:gd name="connsiteY12-41242" fmla="*/ 3469206 h 3496775"/>
              <a:gd name="connsiteX13-41243" fmla="*/ 298674 w 3248517"/>
              <a:gd name="connsiteY13-41244" fmla="*/ 3464611 h 3496775"/>
              <a:gd name="connsiteX14-41245" fmla="*/ 353813 w 3248517"/>
              <a:gd name="connsiteY14-41246" fmla="*/ 3427851 h 3496775"/>
              <a:gd name="connsiteX15-41247" fmla="*/ 174609 w 3248517"/>
              <a:gd name="connsiteY15-41248" fmla="*/ 3276217 h 3496775"/>
              <a:gd name="connsiteX16-41249" fmla="*/ 170014 w 3248517"/>
              <a:gd name="connsiteY16-41250" fmla="*/ 2720225 h 3496775"/>
              <a:gd name="connsiteX17-41251" fmla="*/ 390573 w 3248517"/>
              <a:gd name="connsiteY17-41252" fmla="*/ 2605350 h 3496775"/>
              <a:gd name="connsiteX18-41253" fmla="*/ 298674 w 3248517"/>
              <a:gd name="connsiteY18-41254" fmla="*/ 2734010 h 3496775"/>
              <a:gd name="connsiteX19-41255" fmla="*/ 680057 w 3248517"/>
              <a:gd name="connsiteY19-41256" fmla="*/ 3294597 h 3496775"/>
              <a:gd name="connsiteX20-41257" fmla="*/ 721411 w 3248517"/>
              <a:gd name="connsiteY20-41258" fmla="*/ 3262432 h 3496775"/>
              <a:gd name="connsiteX21-41259" fmla="*/ 735196 w 3248517"/>
              <a:gd name="connsiteY21-41260" fmla="*/ 3363521 h 3496775"/>
              <a:gd name="connsiteX22-41261" fmla="*/ 928185 w 3248517"/>
              <a:gd name="connsiteY22-41262" fmla="*/ 3363521 h 3496775"/>
              <a:gd name="connsiteX23-41263" fmla="*/ 974135 w 3248517"/>
              <a:gd name="connsiteY23-41264" fmla="*/ 3331356 h 3496775"/>
              <a:gd name="connsiteX24-41265" fmla="*/ 758171 w 3248517"/>
              <a:gd name="connsiteY24-41266" fmla="*/ 3193507 h 3496775"/>
              <a:gd name="connsiteX25-41267" fmla="*/ 510043 w 3248517"/>
              <a:gd name="connsiteY25-41268" fmla="*/ 2821314 h 3496775"/>
              <a:gd name="connsiteX26-41269" fmla="*/ 519233 w 3248517"/>
              <a:gd name="connsiteY26-41270" fmla="*/ 2738605 h 3496775"/>
              <a:gd name="connsiteX27-41271" fmla="*/ 914400 w 3248517"/>
              <a:gd name="connsiteY27-41272" fmla="*/ 2334247 h 3496775"/>
              <a:gd name="connsiteX28-41273" fmla="*/ 1709331 w 3248517"/>
              <a:gd name="connsiteY28-41274" fmla="*/ 2380197 h 3496775"/>
              <a:gd name="connsiteX29-41275" fmla="*/ 1585267 w 3248517"/>
              <a:gd name="connsiteY29-41276" fmla="*/ 3248647 h 3496775"/>
              <a:gd name="connsiteX30-41277" fmla="*/ 1622026 w 3248517"/>
              <a:gd name="connsiteY30-41278" fmla="*/ 3239457 h 3496775"/>
              <a:gd name="connsiteX31-41279" fmla="*/ 1617432 w 3248517"/>
              <a:gd name="connsiteY31-41280" fmla="*/ 3386496 h 3496775"/>
              <a:gd name="connsiteX32-41281" fmla="*/ 1824205 w 3248517"/>
              <a:gd name="connsiteY32-41282" fmla="*/ 3450826 h 3496775"/>
              <a:gd name="connsiteX33-41283" fmla="*/ 1856370 w 3248517"/>
              <a:gd name="connsiteY33-41284" fmla="*/ 3391091 h 3496775"/>
              <a:gd name="connsiteX34-41285" fmla="*/ 1718521 w 3248517"/>
              <a:gd name="connsiteY34-41286" fmla="*/ 3303786 h 3496775"/>
              <a:gd name="connsiteX35-41287" fmla="*/ 1746091 w 3248517"/>
              <a:gd name="connsiteY35-41288" fmla="*/ 2908619 h 3496775"/>
              <a:gd name="connsiteX36-41289" fmla="*/ 1870155 w 3248517"/>
              <a:gd name="connsiteY36-41290" fmla="*/ 2623730 h 3496775"/>
              <a:gd name="connsiteX37-41291" fmla="*/ 1975840 w 3248517"/>
              <a:gd name="connsiteY37-41292" fmla="*/ 2844289 h 3496775"/>
              <a:gd name="connsiteX38-41293" fmla="*/ 2058549 w 3248517"/>
              <a:gd name="connsiteY38-41294" fmla="*/ 3060253 h 3496775"/>
              <a:gd name="connsiteX39-41295" fmla="*/ 2104499 w 3248517"/>
              <a:gd name="connsiteY39-41296" fmla="*/ 3358926 h 3496775"/>
              <a:gd name="connsiteX40-41297" fmla="*/ 2141259 w 3248517"/>
              <a:gd name="connsiteY40-41298" fmla="*/ 3326761 h 3496775"/>
              <a:gd name="connsiteX41-41299" fmla="*/ 2168828 w 3248517"/>
              <a:gd name="connsiteY41-41300" fmla="*/ 3496775 h 3496775"/>
              <a:gd name="connsiteX42-41301" fmla="*/ 2325058 w 3248517"/>
              <a:gd name="connsiteY42-41302" fmla="*/ 3496775 h 3496775"/>
              <a:gd name="connsiteX43-41303" fmla="*/ 2380197 w 3248517"/>
              <a:gd name="connsiteY43-41304" fmla="*/ 3455421 h 3496775"/>
              <a:gd name="connsiteX44-41305" fmla="*/ 2219373 w 3248517"/>
              <a:gd name="connsiteY44-41306" fmla="*/ 3358926 h 3496775"/>
              <a:gd name="connsiteX45-41307" fmla="*/ 2145854 w 3248517"/>
              <a:gd name="connsiteY45-41308" fmla="*/ 3087823 h 3496775"/>
              <a:gd name="connsiteX46-41309" fmla="*/ 2072334 w 3248517"/>
              <a:gd name="connsiteY46-41310" fmla="*/ 2609945 h 3496775"/>
              <a:gd name="connsiteX47-41311" fmla="*/ 2072334 w 3248517"/>
              <a:gd name="connsiteY47-41312" fmla="*/ 2357222 h 3496775"/>
              <a:gd name="connsiteX48-41313" fmla="*/ 2348033 w 3248517"/>
              <a:gd name="connsiteY48-41314" fmla="*/ 2173423 h 3496775"/>
              <a:gd name="connsiteX49-41315" fmla="*/ 2609946 w 3248517"/>
              <a:gd name="connsiteY49-41316" fmla="*/ 1787445 h 3496775"/>
              <a:gd name="connsiteX50-41317" fmla="*/ 2651301 w 3248517"/>
              <a:gd name="connsiteY50-41318" fmla="*/ 1438227 h 3496775"/>
              <a:gd name="connsiteX51-41319" fmla="*/ 2785010 w 3248517"/>
              <a:gd name="connsiteY51-41320" fmla="*/ 1398346 h 3496775"/>
              <a:gd name="connsiteX52-41321" fmla="*/ 2774628 w 3248517"/>
              <a:gd name="connsiteY52-41322" fmla="*/ 1288521 h 3496775"/>
              <a:gd name="connsiteX53-41323" fmla="*/ 2760106 w 3248517"/>
              <a:gd name="connsiteY53-41324" fmla="*/ 1231453 h 3496775"/>
              <a:gd name="connsiteX54-41325" fmla="*/ 2783362 w 3248517"/>
              <a:gd name="connsiteY54-41326" fmla="*/ 1121454 h 3496775"/>
              <a:gd name="connsiteX55-41327" fmla="*/ 2813492 w 3248517"/>
              <a:gd name="connsiteY55-41328" fmla="*/ 1132185 h 3496775"/>
              <a:gd name="connsiteX56-41329" fmla="*/ 2807530 w 3248517"/>
              <a:gd name="connsiteY56-41330" fmla="*/ 1066034 h 3496775"/>
              <a:gd name="connsiteX57-41331" fmla="*/ 2835100 w 3248517"/>
              <a:gd name="connsiteY57-41332" fmla="*/ 1020084 h 3496775"/>
              <a:gd name="connsiteX58-41333" fmla="*/ 2946306 w 3248517"/>
              <a:gd name="connsiteY58-41334" fmla="*/ 872562 h 3496775"/>
              <a:gd name="connsiteX59-41335" fmla="*/ 2986734 w 3248517"/>
              <a:gd name="connsiteY59-41336" fmla="*/ 771955 h 3496775"/>
              <a:gd name="connsiteX60-41337" fmla="*/ 2876992 w 3248517"/>
              <a:gd name="connsiteY60-41338" fmla="*/ 819245 h 3496775"/>
              <a:gd name="connsiteX61-41339" fmla="*/ 2742744 w 3248517"/>
              <a:gd name="connsiteY61-41340" fmla="*/ 868450 h 3496775"/>
              <a:gd name="connsiteX62-41341" fmla="*/ 3074039 w 3248517"/>
              <a:gd name="connsiteY62-41342" fmla="*/ 501589 h 3496775"/>
              <a:gd name="connsiteX63-41343" fmla="*/ 3219323 w 3248517"/>
              <a:gd name="connsiteY63-41344" fmla="*/ 46231 h 3496775"/>
              <a:gd name="connsiteX64-41345" fmla="*/ 3119988 w 3248517"/>
              <a:gd name="connsiteY64-41346" fmla="*/ 328453 h 3496775"/>
              <a:gd name="connsiteX65-41347" fmla="*/ 3079371 w 3248517"/>
              <a:gd name="connsiteY65-41348" fmla="*/ 38232 h 3496775"/>
              <a:gd name="connsiteX66-41349" fmla="*/ 3059798 w 3248517"/>
              <a:gd name="connsiteY66-41350" fmla="*/ 388642 h 3496775"/>
              <a:gd name="connsiteX67-41351" fmla="*/ 2963023 w 3248517"/>
              <a:gd name="connsiteY67-41352" fmla="*/ 482754 h 3496775"/>
              <a:gd name="connsiteX68-41353" fmla="*/ 2822963 w 3248517"/>
              <a:gd name="connsiteY68-41354" fmla="*/ 60189 h 3496775"/>
              <a:gd name="connsiteX69-41355" fmla="*/ 2887119 w 3248517"/>
              <a:gd name="connsiteY69-41356" fmla="*/ 521161 h 3496775"/>
              <a:gd name="connsiteX70-41357" fmla="*/ 2715630 w 3248517"/>
              <a:gd name="connsiteY70-41358" fmla="*/ 730601 h 3496775"/>
              <a:gd name="connsiteX71-41359" fmla="*/ 2649828 w 3248517"/>
              <a:gd name="connsiteY71-41360" fmla="*/ 620884 h 3496775"/>
              <a:gd name="connsiteX72-41361" fmla="*/ 2633832 w 3248517"/>
              <a:gd name="connsiteY72-41362" fmla="*/ 446449 h 3496775"/>
              <a:gd name="connsiteX73-41363" fmla="*/ 2586971 w 3248517"/>
              <a:gd name="connsiteY73-41364" fmla="*/ 643296 h 3496775"/>
              <a:gd name="connsiteX74-41365" fmla="*/ 2650846 w 3248517"/>
              <a:gd name="connsiteY74-41366" fmla="*/ 771218 h 3496775"/>
              <a:gd name="connsiteX75-41367" fmla="*/ 2632922 w 3248517"/>
              <a:gd name="connsiteY75-41368" fmla="*/ 854946 h 3496775"/>
              <a:gd name="connsiteX76-41369" fmla="*/ 2481287 w 3248517"/>
              <a:gd name="connsiteY76-41370" fmla="*/ 854665 h 3496775"/>
              <a:gd name="connsiteX77-41371" fmla="*/ 2393982 w 3248517"/>
              <a:gd name="connsiteY77-41372" fmla="*/ 753575 h 3496775"/>
              <a:gd name="connsiteX78-41373" fmla="*/ 2447929 w 3248517"/>
              <a:gd name="connsiteY78-41374" fmla="*/ 605344 h 3496775"/>
              <a:gd name="connsiteX79-41375" fmla="*/ 2420079 w 3248517"/>
              <a:gd name="connsiteY79-41376" fmla="*/ 458586 h 3496775"/>
              <a:gd name="connsiteX80-41377" fmla="*/ 2330389 w 3248517"/>
              <a:gd name="connsiteY80-41378" fmla="*/ 702575 h 3496775"/>
              <a:gd name="connsiteX81-41379" fmla="*/ 2045501 w 3248517"/>
              <a:gd name="connsiteY81-41380" fmla="*/ 470160 h 3496775"/>
              <a:gd name="connsiteX82-41381" fmla="*/ 2079139 w 3248517"/>
              <a:gd name="connsiteY82-41382" fmla="*/ 379171 h 3496775"/>
              <a:gd name="connsiteX83-41383" fmla="*/ 2305379 w 3248517"/>
              <a:gd name="connsiteY83-41384" fmla="*/ 238764 h 3496775"/>
              <a:gd name="connsiteX84-41385" fmla="*/ 2167863 w 3248517"/>
              <a:gd name="connsiteY84-41386" fmla="*/ 296731 h 3496775"/>
              <a:gd name="connsiteX85-41387" fmla="*/ 2035574 w 3248517"/>
              <a:gd name="connsiteY85-41388" fmla="*/ 307863 h 3496775"/>
              <a:gd name="connsiteX86-41389" fmla="*/ 2047899 w 3248517"/>
              <a:gd name="connsiteY86-41390" fmla="*/ 174099 h 3496775"/>
              <a:gd name="connsiteX87-41391" fmla="*/ 2126456 w 3248517"/>
              <a:gd name="connsiteY87-41392" fmla="*/ 0 h 3496775"/>
              <a:gd name="connsiteX88-41393" fmla="*/ 1966650 w 3248517"/>
              <a:gd name="connsiteY88-41394" fmla="*/ 257318 h 3496775"/>
              <a:gd name="connsiteX89-41395" fmla="*/ 1936870 w 3248517"/>
              <a:gd name="connsiteY89-41396" fmla="*/ 32164 h 3496775"/>
              <a:gd name="connsiteX90-41397" fmla="*/ 1901275 w 3248517"/>
              <a:gd name="connsiteY90-41398" fmla="*/ 208756 h 3496775"/>
              <a:gd name="connsiteX91-41399" fmla="*/ 1931363 w 3248517"/>
              <a:gd name="connsiteY91-41400" fmla="*/ 367315 h 3496775"/>
              <a:gd name="connsiteX92-41401" fmla="*/ 1837294 w 3248517"/>
              <a:gd name="connsiteY92-41402" fmla="*/ 288733 h 3496775"/>
              <a:gd name="connsiteX93-41403" fmla="*/ 1776782 w 3248517"/>
              <a:gd name="connsiteY93-41404" fmla="*/ 138130 h 3496775"/>
              <a:gd name="connsiteX94-41405" fmla="*/ 1812524 w 3248517"/>
              <a:gd name="connsiteY94-41406" fmla="*/ 363351 h 3496775"/>
              <a:gd name="connsiteX95-41407" fmla="*/ 2358415 w 3248517"/>
              <a:gd name="connsiteY95-41408" fmla="*/ 907420 h 3496775"/>
              <a:gd name="connsiteX96-41409" fmla="*/ 2235543 w 3248517"/>
              <a:gd name="connsiteY96-41410" fmla="*/ 830779 h 3496775"/>
              <a:gd name="connsiteX97-41411" fmla="*/ 2065635 w 3248517"/>
              <a:gd name="connsiteY97-41412" fmla="*/ 746314 h 3496775"/>
              <a:gd name="connsiteX98-41413" fmla="*/ 2108531 w 3248517"/>
              <a:gd name="connsiteY98-41414" fmla="*/ 998194 h 3496775"/>
              <a:gd name="connsiteX99-41415" fmla="*/ 2259254 w 3248517"/>
              <a:gd name="connsiteY99-41416" fmla="*/ 1067227 h 3496775"/>
              <a:gd name="connsiteX100-41417" fmla="*/ 2285163 w 3248517"/>
              <a:gd name="connsiteY100-41418" fmla="*/ 1144483 h 3496775"/>
              <a:gd name="connsiteX101-41419" fmla="*/ 2187208 w 3248517"/>
              <a:gd name="connsiteY101-41420" fmla="*/ 1396872 h 3496775"/>
              <a:gd name="connsiteX102-41421" fmla="*/ 1962055 w 3248517"/>
              <a:gd name="connsiteY102-41422" fmla="*/ 1419847 h 3496775"/>
              <a:gd name="connsiteX103-41423" fmla="*/ 1658786 w 3248517"/>
              <a:gd name="connsiteY103-41424" fmla="*/ 1452012 h 3496775"/>
              <a:gd name="connsiteX104-41425" fmla="*/ 514638 w 3248517"/>
              <a:gd name="connsiteY104-41426" fmla="*/ 1433632 h 3496775"/>
              <a:gd name="connsiteX0-41427" fmla="*/ 514638 w 3248517"/>
              <a:gd name="connsiteY0-41428" fmla="*/ 1433632 h 3496775"/>
              <a:gd name="connsiteX1-41429" fmla="*/ 514638 w 3248517"/>
              <a:gd name="connsiteY1-41430" fmla="*/ 1433632 h 3496775"/>
              <a:gd name="connsiteX2-41431" fmla="*/ 202179 w 3248517"/>
              <a:gd name="connsiteY2-41432" fmla="*/ 1603646 h 3496775"/>
              <a:gd name="connsiteX3-41433" fmla="*/ 18380 w 3248517"/>
              <a:gd name="connsiteY3-41434" fmla="*/ 1787445 h 3496775"/>
              <a:gd name="connsiteX4-41435" fmla="*/ 0 w 3248517"/>
              <a:gd name="connsiteY4-41436" fmla="*/ 2063143 h 3496775"/>
              <a:gd name="connsiteX5-41437" fmla="*/ 151635 w 3248517"/>
              <a:gd name="connsiteY5-41438" fmla="*/ 1952864 h 3496775"/>
              <a:gd name="connsiteX6-41439" fmla="*/ 188394 w 3248517"/>
              <a:gd name="connsiteY6-41440" fmla="*/ 2003409 h 3496775"/>
              <a:gd name="connsiteX7-41441" fmla="*/ 202179 w 3248517"/>
              <a:gd name="connsiteY7-41442" fmla="*/ 1856369 h 3496775"/>
              <a:gd name="connsiteX8-41443" fmla="*/ 280294 w 3248517"/>
              <a:gd name="connsiteY8-41444" fmla="*/ 2269917 h 3496775"/>
              <a:gd name="connsiteX9-41445" fmla="*/ 36760 w 3248517"/>
              <a:gd name="connsiteY9-41446" fmla="*/ 2550211 h 3496775"/>
              <a:gd name="connsiteX10-41447" fmla="*/ 45950 w 3248517"/>
              <a:gd name="connsiteY10-41448" fmla="*/ 3363521 h 3496775"/>
              <a:gd name="connsiteX11-41449" fmla="*/ 105685 w 3248517"/>
              <a:gd name="connsiteY11-41450" fmla="*/ 3326761 h 3496775"/>
              <a:gd name="connsiteX12-41451" fmla="*/ 133255 w 3248517"/>
              <a:gd name="connsiteY12-41452" fmla="*/ 3469206 h 3496775"/>
              <a:gd name="connsiteX13-41453" fmla="*/ 298674 w 3248517"/>
              <a:gd name="connsiteY13-41454" fmla="*/ 3464611 h 3496775"/>
              <a:gd name="connsiteX14-41455" fmla="*/ 353813 w 3248517"/>
              <a:gd name="connsiteY14-41456" fmla="*/ 3427851 h 3496775"/>
              <a:gd name="connsiteX15-41457" fmla="*/ 174609 w 3248517"/>
              <a:gd name="connsiteY15-41458" fmla="*/ 3276217 h 3496775"/>
              <a:gd name="connsiteX16-41459" fmla="*/ 170014 w 3248517"/>
              <a:gd name="connsiteY16-41460" fmla="*/ 2720225 h 3496775"/>
              <a:gd name="connsiteX17-41461" fmla="*/ 390573 w 3248517"/>
              <a:gd name="connsiteY17-41462" fmla="*/ 2605350 h 3496775"/>
              <a:gd name="connsiteX18-41463" fmla="*/ 298674 w 3248517"/>
              <a:gd name="connsiteY18-41464" fmla="*/ 2734010 h 3496775"/>
              <a:gd name="connsiteX19-41465" fmla="*/ 680057 w 3248517"/>
              <a:gd name="connsiteY19-41466" fmla="*/ 3294597 h 3496775"/>
              <a:gd name="connsiteX20-41467" fmla="*/ 721411 w 3248517"/>
              <a:gd name="connsiteY20-41468" fmla="*/ 3262432 h 3496775"/>
              <a:gd name="connsiteX21-41469" fmla="*/ 735196 w 3248517"/>
              <a:gd name="connsiteY21-41470" fmla="*/ 3363521 h 3496775"/>
              <a:gd name="connsiteX22-41471" fmla="*/ 928185 w 3248517"/>
              <a:gd name="connsiteY22-41472" fmla="*/ 3363521 h 3496775"/>
              <a:gd name="connsiteX23-41473" fmla="*/ 974135 w 3248517"/>
              <a:gd name="connsiteY23-41474" fmla="*/ 3331356 h 3496775"/>
              <a:gd name="connsiteX24-41475" fmla="*/ 758171 w 3248517"/>
              <a:gd name="connsiteY24-41476" fmla="*/ 3193507 h 3496775"/>
              <a:gd name="connsiteX25-41477" fmla="*/ 510043 w 3248517"/>
              <a:gd name="connsiteY25-41478" fmla="*/ 2821314 h 3496775"/>
              <a:gd name="connsiteX26-41479" fmla="*/ 519233 w 3248517"/>
              <a:gd name="connsiteY26-41480" fmla="*/ 2738605 h 3496775"/>
              <a:gd name="connsiteX27-41481" fmla="*/ 914400 w 3248517"/>
              <a:gd name="connsiteY27-41482" fmla="*/ 2334247 h 3496775"/>
              <a:gd name="connsiteX28-41483" fmla="*/ 1709331 w 3248517"/>
              <a:gd name="connsiteY28-41484" fmla="*/ 2380197 h 3496775"/>
              <a:gd name="connsiteX29-41485" fmla="*/ 1585267 w 3248517"/>
              <a:gd name="connsiteY29-41486" fmla="*/ 3248647 h 3496775"/>
              <a:gd name="connsiteX30-41487" fmla="*/ 1622026 w 3248517"/>
              <a:gd name="connsiteY30-41488" fmla="*/ 3239457 h 3496775"/>
              <a:gd name="connsiteX31-41489" fmla="*/ 1617432 w 3248517"/>
              <a:gd name="connsiteY31-41490" fmla="*/ 3386496 h 3496775"/>
              <a:gd name="connsiteX32-41491" fmla="*/ 1824205 w 3248517"/>
              <a:gd name="connsiteY32-41492" fmla="*/ 3450826 h 3496775"/>
              <a:gd name="connsiteX33-41493" fmla="*/ 1856370 w 3248517"/>
              <a:gd name="connsiteY33-41494" fmla="*/ 3391091 h 3496775"/>
              <a:gd name="connsiteX34-41495" fmla="*/ 1718521 w 3248517"/>
              <a:gd name="connsiteY34-41496" fmla="*/ 3303786 h 3496775"/>
              <a:gd name="connsiteX35-41497" fmla="*/ 1746091 w 3248517"/>
              <a:gd name="connsiteY35-41498" fmla="*/ 2908619 h 3496775"/>
              <a:gd name="connsiteX36-41499" fmla="*/ 1870155 w 3248517"/>
              <a:gd name="connsiteY36-41500" fmla="*/ 2623730 h 3496775"/>
              <a:gd name="connsiteX37-41501" fmla="*/ 1975840 w 3248517"/>
              <a:gd name="connsiteY37-41502" fmla="*/ 2844289 h 3496775"/>
              <a:gd name="connsiteX38-41503" fmla="*/ 2058549 w 3248517"/>
              <a:gd name="connsiteY38-41504" fmla="*/ 3060253 h 3496775"/>
              <a:gd name="connsiteX39-41505" fmla="*/ 2104499 w 3248517"/>
              <a:gd name="connsiteY39-41506" fmla="*/ 3358926 h 3496775"/>
              <a:gd name="connsiteX40-41507" fmla="*/ 2141259 w 3248517"/>
              <a:gd name="connsiteY40-41508" fmla="*/ 3326761 h 3496775"/>
              <a:gd name="connsiteX41-41509" fmla="*/ 2168828 w 3248517"/>
              <a:gd name="connsiteY41-41510" fmla="*/ 3496775 h 3496775"/>
              <a:gd name="connsiteX42-41511" fmla="*/ 2325058 w 3248517"/>
              <a:gd name="connsiteY42-41512" fmla="*/ 3496775 h 3496775"/>
              <a:gd name="connsiteX43-41513" fmla="*/ 2380197 w 3248517"/>
              <a:gd name="connsiteY43-41514" fmla="*/ 3455421 h 3496775"/>
              <a:gd name="connsiteX44-41515" fmla="*/ 2219373 w 3248517"/>
              <a:gd name="connsiteY44-41516" fmla="*/ 3358926 h 3496775"/>
              <a:gd name="connsiteX45-41517" fmla="*/ 2145854 w 3248517"/>
              <a:gd name="connsiteY45-41518" fmla="*/ 3087823 h 3496775"/>
              <a:gd name="connsiteX46-41519" fmla="*/ 2072334 w 3248517"/>
              <a:gd name="connsiteY46-41520" fmla="*/ 2609945 h 3496775"/>
              <a:gd name="connsiteX47-41521" fmla="*/ 2072334 w 3248517"/>
              <a:gd name="connsiteY47-41522" fmla="*/ 2357222 h 3496775"/>
              <a:gd name="connsiteX48-41523" fmla="*/ 2348033 w 3248517"/>
              <a:gd name="connsiteY48-41524" fmla="*/ 2173423 h 3496775"/>
              <a:gd name="connsiteX49-41525" fmla="*/ 2609946 w 3248517"/>
              <a:gd name="connsiteY49-41526" fmla="*/ 1787445 h 3496775"/>
              <a:gd name="connsiteX50-41527" fmla="*/ 2672628 w 3248517"/>
              <a:gd name="connsiteY50-41528" fmla="*/ 1448891 h 3496775"/>
              <a:gd name="connsiteX51-41529" fmla="*/ 2785010 w 3248517"/>
              <a:gd name="connsiteY51-41530" fmla="*/ 1398346 h 3496775"/>
              <a:gd name="connsiteX52-41531" fmla="*/ 2774628 w 3248517"/>
              <a:gd name="connsiteY52-41532" fmla="*/ 1288521 h 3496775"/>
              <a:gd name="connsiteX53-41533" fmla="*/ 2760106 w 3248517"/>
              <a:gd name="connsiteY53-41534" fmla="*/ 1231453 h 3496775"/>
              <a:gd name="connsiteX54-41535" fmla="*/ 2783362 w 3248517"/>
              <a:gd name="connsiteY54-41536" fmla="*/ 1121454 h 3496775"/>
              <a:gd name="connsiteX55-41537" fmla="*/ 2813492 w 3248517"/>
              <a:gd name="connsiteY55-41538" fmla="*/ 1132185 h 3496775"/>
              <a:gd name="connsiteX56-41539" fmla="*/ 2807530 w 3248517"/>
              <a:gd name="connsiteY56-41540" fmla="*/ 1066034 h 3496775"/>
              <a:gd name="connsiteX57-41541" fmla="*/ 2835100 w 3248517"/>
              <a:gd name="connsiteY57-41542" fmla="*/ 1020084 h 3496775"/>
              <a:gd name="connsiteX58-41543" fmla="*/ 2946306 w 3248517"/>
              <a:gd name="connsiteY58-41544" fmla="*/ 872562 h 3496775"/>
              <a:gd name="connsiteX59-41545" fmla="*/ 2986734 w 3248517"/>
              <a:gd name="connsiteY59-41546" fmla="*/ 771955 h 3496775"/>
              <a:gd name="connsiteX60-41547" fmla="*/ 2876992 w 3248517"/>
              <a:gd name="connsiteY60-41548" fmla="*/ 819245 h 3496775"/>
              <a:gd name="connsiteX61-41549" fmla="*/ 2742744 w 3248517"/>
              <a:gd name="connsiteY61-41550" fmla="*/ 868450 h 3496775"/>
              <a:gd name="connsiteX62-41551" fmla="*/ 3074039 w 3248517"/>
              <a:gd name="connsiteY62-41552" fmla="*/ 501589 h 3496775"/>
              <a:gd name="connsiteX63-41553" fmla="*/ 3219323 w 3248517"/>
              <a:gd name="connsiteY63-41554" fmla="*/ 46231 h 3496775"/>
              <a:gd name="connsiteX64-41555" fmla="*/ 3119988 w 3248517"/>
              <a:gd name="connsiteY64-41556" fmla="*/ 328453 h 3496775"/>
              <a:gd name="connsiteX65-41557" fmla="*/ 3079371 w 3248517"/>
              <a:gd name="connsiteY65-41558" fmla="*/ 38232 h 3496775"/>
              <a:gd name="connsiteX66-41559" fmla="*/ 3059798 w 3248517"/>
              <a:gd name="connsiteY66-41560" fmla="*/ 388642 h 3496775"/>
              <a:gd name="connsiteX67-41561" fmla="*/ 2963023 w 3248517"/>
              <a:gd name="connsiteY67-41562" fmla="*/ 482754 h 3496775"/>
              <a:gd name="connsiteX68-41563" fmla="*/ 2822963 w 3248517"/>
              <a:gd name="connsiteY68-41564" fmla="*/ 60189 h 3496775"/>
              <a:gd name="connsiteX69-41565" fmla="*/ 2887119 w 3248517"/>
              <a:gd name="connsiteY69-41566" fmla="*/ 521161 h 3496775"/>
              <a:gd name="connsiteX70-41567" fmla="*/ 2715630 w 3248517"/>
              <a:gd name="connsiteY70-41568" fmla="*/ 730601 h 3496775"/>
              <a:gd name="connsiteX71-41569" fmla="*/ 2649828 w 3248517"/>
              <a:gd name="connsiteY71-41570" fmla="*/ 620884 h 3496775"/>
              <a:gd name="connsiteX72-41571" fmla="*/ 2633832 w 3248517"/>
              <a:gd name="connsiteY72-41572" fmla="*/ 446449 h 3496775"/>
              <a:gd name="connsiteX73-41573" fmla="*/ 2586971 w 3248517"/>
              <a:gd name="connsiteY73-41574" fmla="*/ 643296 h 3496775"/>
              <a:gd name="connsiteX74-41575" fmla="*/ 2650846 w 3248517"/>
              <a:gd name="connsiteY74-41576" fmla="*/ 771218 h 3496775"/>
              <a:gd name="connsiteX75-41577" fmla="*/ 2632922 w 3248517"/>
              <a:gd name="connsiteY75-41578" fmla="*/ 854946 h 3496775"/>
              <a:gd name="connsiteX76-41579" fmla="*/ 2481287 w 3248517"/>
              <a:gd name="connsiteY76-41580" fmla="*/ 854665 h 3496775"/>
              <a:gd name="connsiteX77-41581" fmla="*/ 2393982 w 3248517"/>
              <a:gd name="connsiteY77-41582" fmla="*/ 753575 h 3496775"/>
              <a:gd name="connsiteX78-41583" fmla="*/ 2447929 w 3248517"/>
              <a:gd name="connsiteY78-41584" fmla="*/ 605344 h 3496775"/>
              <a:gd name="connsiteX79-41585" fmla="*/ 2420079 w 3248517"/>
              <a:gd name="connsiteY79-41586" fmla="*/ 458586 h 3496775"/>
              <a:gd name="connsiteX80-41587" fmla="*/ 2330389 w 3248517"/>
              <a:gd name="connsiteY80-41588" fmla="*/ 702575 h 3496775"/>
              <a:gd name="connsiteX81-41589" fmla="*/ 2045501 w 3248517"/>
              <a:gd name="connsiteY81-41590" fmla="*/ 470160 h 3496775"/>
              <a:gd name="connsiteX82-41591" fmla="*/ 2079139 w 3248517"/>
              <a:gd name="connsiteY82-41592" fmla="*/ 379171 h 3496775"/>
              <a:gd name="connsiteX83-41593" fmla="*/ 2305379 w 3248517"/>
              <a:gd name="connsiteY83-41594" fmla="*/ 238764 h 3496775"/>
              <a:gd name="connsiteX84-41595" fmla="*/ 2167863 w 3248517"/>
              <a:gd name="connsiteY84-41596" fmla="*/ 296731 h 3496775"/>
              <a:gd name="connsiteX85-41597" fmla="*/ 2035574 w 3248517"/>
              <a:gd name="connsiteY85-41598" fmla="*/ 307863 h 3496775"/>
              <a:gd name="connsiteX86-41599" fmla="*/ 2047899 w 3248517"/>
              <a:gd name="connsiteY86-41600" fmla="*/ 174099 h 3496775"/>
              <a:gd name="connsiteX87-41601" fmla="*/ 2126456 w 3248517"/>
              <a:gd name="connsiteY87-41602" fmla="*/ 0 h 3496775"/>
              <a:gd name="connsiteX88-41603" fmla="*/ 1966650 w 3248517"/>
              <a:gd name="connsiteY88-41604" fmla="*/ 257318 h 3496775"/>
              <a:gd name="connsiteX89-41605" fmla="*/ 1936870 w 3248517"/>
              <a:gd name="connsiteY89-41606" fmla="*/ 32164 h 3496775"/>
              <a:gd name="connsiteX90-41607" fmla="*/ 1901275 w 3248517"/>
              <a:gd name="connsiteY90-41608" fmla="*/ 208756 h 3496775"/>
              <a:gd name="connsiteX91-41609" fmla="*/ 1931363 w 3248517"/>
              <a:gd name="connsiteY91-41610" fmla="*/ 367315 h 3496775"/>
              <a:gd name="connsiteX92-41611" fmla="*/ 1837294 w 3248517"/>
              <a:gd name="connsiteY92-41612" fmla="*/ 288733 h 3496775"/>
              <a:gd name="connsiteX93-41613" fmla="*/ 1776782 w 3248517"/>
              <a:gd name="connsiteY93-41614" fmla="*/ 138130 h 3496775"/>
              <a:gd name="connsiteX94-41615" fmla="*/ 1812524 w 3248517"/>
              <a:gd name="connsiteY94-41616" fmla="*/ 363351 h 3496775"/>
              <a:gd name="connsiteX95-41617" fmla="*/ 2358415 w 3248517"/>
              <a:gd name="connsiteY95-41618" fmla="*/ 907420 h 3496775"/>
              <a:gd name="connsiteX96-41619" fmla="*/ 2235543 w 3248517"/>
              <a:gd name="connsiteY96-41620" fmla="*/ 830779 h 3496775"/>
              <a:gd name="connsiteX97-41621" fmla="*/ 2065635 w 3248517"/>
              <a:gd name="connsiteY97-41622" fmla="*/ 746314 h 3496775"/>
              <a:gd name="connsiteX98-41623" fmla="*/ 2108531 w 3248517"/>
              <a:gd name="connsiteY98-41624" fmla="*/ 998194 h 3496775"/>
              <a:gd name="connsiteX99-41625" fmla="*/ 2259254 w 3248517"/>
              <a:gd name="connsiteY99-41626" fmla="*/ 1067227 h 3496775"/>
              <a:gd name="connsiteX100-41627" fmla="*/ 2285163 w 3248517"/>
              <a:gd name="connsiteY100-41628" fmla="*/ 1144483 h 3496775"/>
              <a:gd name="connsiteX101-41629" fmla="*/ 2187208 w 3248517"/>
              <a:gd name="connsiteY101-41630" fmla="*/ 1396872 h 3496775"/>
              <a:gd name="connsiteX102-41631" fmla="*/ 1962055 w 3248517"/>
              <a:gd name="connsiteY102-41632" fmla="*/ 1419847 h 3496775"/>
              <a:gd name="connsiteX103-41633" fmla="*/ 1658786 w 3248517"/>
              <a:gd name="connsiteY103-41634" fmla="*/ 1452012 h 3496775"/>
              <a:gd name="connsiteX104-41635" fmla="*/ 514638 w 3248517"/>
              <a:gd name="connsiteY104-41636" fmla="*/ 1433632 h 3496775"/>
              <a:gd name="connsiteX0-41637" fmla="*/ 514638 w 3248517"/>
              <a:gd name="connsiteY0-41638" fmla="*/ 1433632 h 3496775"/>
              <a:gd name="connsiteX1-41639" fmla="*/ 514638 w 3248517"/>
              <a:gd name="connsiteY1-41640" fmla="*/ 1433632 h 3496775"/>
              <a:gd name="connsiteX2-41641" fmla="*/ 202179 w 3248517"/>
              <a:gd name="connsiteY2-41642" fmla="*/ 1603646 h 3496775"/>
              <a:gd name="connsiteX3-41643" fmla="*/ 18380 w 3248517"/>
              <a:gd name="connsiteY3-41644" fmla="*/ 1787445 h 3496775"/>
              <a:gd name="connsiteX4-41645" fmla="*/ 0 w 3248517"/>
              <a:gd name="connsiteY4-41646" fmla="*/ 2063143 h 3496775"/>
              <a:gd name="connsiteX5-41647" fmla="*/ 151635 w 3248517"/>
              <a:gd name="connsiteY5-41648" fmla="*/ 1952864 h 3496775"/>
              <a:gd name="connsiteX6-41649" fmla="*/ 188394 w 3248517"/>
              <a:gd name="connsiteY6-41650" fmla="*/ 2003409 h 3496775"/>
              <a:gd name="connsiteX7-41651" fmla="*/ 202179 w 3248517"/>
              <a:gd name="connsiteY7-41652" fmla="*/ 1856369 h 3496775"/>
              <a:gd name="connsiteX8-41653" fmla="*/ 280294 w 3248517"/>
              <a:gd name="connsiteY8-41654" fmla="*/ 2269917 h 3496775"/>
              <a:gd name="connsiteX9-41655" fmla="*/ 36760 w 3248517"/>
              <a:gd name="connsiteY9-41656" fmla="*/ 2550211 h 3496775"/>
              <a:gd name="connsiteX10-41657" fmla="*/ 45950 w 3248517"/>
              <a:gd name="connsiteY10-41658" fmla="*/ 3363521 h 3496775"/>
              <a:gd name="connsiteX11-41659" fmla="*/ 105685 w 3248517"/>
              <a:gd name="connsiteY11-41660" fmla="*/ 3326761 h 3496775"/>
              <a:gd name="connsiteX12-41661" fmla="*/ 133255 w 3248517"/>
              <a:gd name="connsiteY12-41662" fmla="*/ 3469206 h 3496775"/>
              <a:gd name="connsiteX13-41663" fmla="*/ 298674 w 3248517"/>
              <a:gd name="connsiteY13-41664" fmla="*/ 3464611 h 3496775"/>
              <a:gd name="connsiteX14-41665" fmla="*/ 353813 w 3248517"/>
              <a:gd name="connsiteY14-41666" fmla="*/ 3427851 h 3496775"/>
              <a:gd name="connsiteX15-41667" fmla="*/ 174609 w 3248517"/>
              <a:gd name="connsiteY15-41668" fmla="*/ 3276217 h 3496775"/>
              <a:gd name="connsiteX16-41669" fmla="*/ 170014 w 3248517"/>
              <a:gd name="connsiteY16-41670" fmla="*/ 2720225 h 3496775"/>
              <a:gd name="connsiteX17-41671" fmla="*/ 390573 w 3248517"/>
              <a:gd name="connsiteY17-41672" fmla="*/ 2605350 h 3496775"/>
              <a:gd name="connsiteX18-41673" fmla="*/ 298674 w 3248517"/>
              <a:gd name="connsiteY18-41674" fmla="*/ 2734010 h 3496775"/>
              <a:gd name="connsiteX19-41675" fmla="*/ 680057 w 3248517"/>
              <a:gd name="connsiteY19-41676" fmla="*/ 3294597 h 3496775"/>
              <a:gd name="connsiteX20-41677" fmla="*/ 721411 w 3248517"/>
              <a:gd name="connsiteY20-41678" fmla="*/ 3262432 h 3496775"/>
              <a:gd name="connsiteX21-41679" fmla="*/ 735196 w 3248517"/>
              <a:gd name="connsiteY21-41680" fmla="*/ 3363521 h 3496775"/>
              <a:gd name="connsiteX22-41681" fmla="*/ 928185 w 3248517"/>
              <a:gd name="connsiteY22-41682" fmla="*/ 3363521 h 3496775"/>
              <a:gd name="connsiteX23-41683" fmla="*/ 974135 w 3248517"/>
              <a:gd name="connsiteY23-41684" fmla="*/ 3331356 h 3496775"/>
              <a:gd name="connsiteX24-41685" fmla="*/ 758171 w 3248517"/>
              <a:gd name="connsiteY24-41686" fmla="*/ 3193507 h 3496775"/>
              <a:gd name="connsiteX25-41687" fmla="*/ 510043 w 3248517"/>
              <a:gd name="connsiteY25-41688" fmla="*/ 2821314 h 3496775"/>
              <a:gd name="connsiteX26-41689" fmla="*/ 519233 w 3248517"/>
              <a:gd name="connsiteY26-41690" fmla="*/ 2738605 h 3496775"/>
              <a:gd name="connsiteX27-41691" fmla="*/ 914400 w 3248517"/>
              <a:gd name="connsiteY27-41692" fmla="*/ 2334247 h 3496775"/>
              <a:gd name="connsiteX28-41693" fmla="*/ 1709331 w 3248517"/>
              <a:gd name="connsiteY28-41694" fmla="*/ 2380197 h 3496775"/>
              <a:gd name="connsiteX29-41695" fmla="*/ 1585267 w 3248517"/>
              <a:gd name="connsiteY29-41696" fmla="*/ 3248647 h 3496775"/>
              <a:gd name="connsiteX30-41697" fmla="*/ 1622026 w 3248517"/>
              <a:gd name="connsiteY30-41698" fmla="*/ 3239457 h 3496775"/>
              <a:gd name="connsiteX31-41699" fmla="*/ 1617432 w 3248517"/>
              <a:gd name="connsiteY31-41700" fmla="*/ 3386496 h 3496775"/>
              <a:gd name="connsiteX32-41701" fmla="*/ 1824205 w 3248517"/>
              <a:gd name="connsiteY32-41702" fmla="*/ 3450826 h 3496775"/>
              <a:gd name="connsiteX33-41703" fmla="*/ 1856370 w 3248517"/>
              <a:gd name="connsiteY33-41704" fmla="*/ 3391091 h 3496775"/>
              <a:gd name="connsiteX34-41705" fmla="*/ 1718521 w 3248517"/>
              <a:gd name="connsiteY34-41706" fmla="*/ 3303786 h 3496775"/>
              <a:gd name="connsiteX35-41707" fmla="*/ 1746091 w 3248517"/>
              <a:gd name="connsiteY35-41708" fmla="*/ 2908619 h 3496775"/>
              <a:gd name="connsiteX36-41709" fmla="*/ 1870155 w 3248517"/>
              <a:gd name="connsiteY36-41710" fmla="*/ 2623730 h 3496775"/>
              <a:gd name="connsiteX37-41711" fmla="*/ 1975840 w 3248517"/>
              <a:gd name="connsiteY37-41712" fmla="*/ 2844289 h 3496775"/>
              <a:gd name="connsiteX38-41713" fmla="*/ 2058549 w 3248517"/>
              <a:gd name="connsiteY38-41714" fmla="*/ 3060253 h 3496775"/>
              <a:gd name="connsiteX39-41715" fmla="*/ 2104499 w 3248517"/>
              <a:gd name="connsiteY39-41716" fmla="*/ 3358926 h 3496775"/>
              <a:gd name="connsiteX40-41717" fmla="*/ 2141259 w 3248517"/>
              <a:gd name="connsiteY40-41718" fmla="*/ 3326761 h 3496775"/>
              <a:gd name="connsiteX41-41719" fmla="*/ 2168828 w 3248517"/>
              <a:gd name="connsiteY41-41720" fmla="*/ 3496775 h 3496775"/>
              <a:gd name="connsiteX42-41721" fmla="*/ 2325058 w 3248517"/>
              <a:gd name="connsiteY42-41722" fmla="*/ 3496775 h 3496775"/>
              <a:gd name="connsiteX43-41723" fmla="*/ 2380197 w 3248517"/>
              <a:gd name="connsiteY43-41724" fmla="*/ 3455421 h 3496775"/>
              <a:gd name="connsiteX44-41725" fmla="*/ 2219373 w 3248517"/>
              <a:gd name="connsiteY44-41726" fmla="*/ 3358926 h 3496775"/>
              <a:gd name="connsiteX45-41727" fmla="*/ 2145854 w 3248517"/>
              <a:gd name="connsiteY45-41728" fmla="*/ 3087823 h 3496775"/>
              <a:gd name="connsiteX46-41729" fmla="*/ 2072334 w 3248517"/>
              <a:gd name="connsiteY46-41730" fmla="*/ 2609945 h 3496775"/>
              <a:gd name="connsiteX47-41731" fmla="*/ 2072334 w 3248517"/>
              <a:gd name="connsiteY47-41732" fmla="*/ 2357222 h 3496775"/>
              <a:gd name="connsiteX48-41733" fmla="*/ 2348033 w 3248517"/>
              <a:gd name="connsiteY48-41734" fmla="*/ 2173423 h 3496775"/>
              <a:gd name="connsiteX49-41735" fmla="*/ 2609946 w 3248517"/>
              <a:gd name="connsiteY49-41736" fmla="*/ 1787445 h 3496775"/>
              <a:gd name="connsiteX50-41737" fmla="*/ 2672628 w 3248517"/>
              <a:gd name="connsiteY50-41738" fmla="*/ 1448891 h 3496775"/>
              <a:gd name="connsiteX51-41739" fmla="*/ 2785010 w 3248517"/>
              <a:gd name="connsiteY51-41740" fmla="*/ 1398346 h 3496775"/>
              <a:gd name="connsiteX52-41741" fmla="*/ 2774628 w 3248517"/>
              <a:gd name="connsiteY52-41742" fmla="*/ 1288521 h 3496775"/>
              <a:gd name="connsiteX53-41743" fmla="*/ 2760106 w 3248517"/>
              <a:gd name="connsiteY53-41744" fmla="*/ 1231453 h 3496775"/>
              <a:gd name="connsiteX54-41745" fmla="*/ 2783362 w 3248517"/>
              <a:gd name="connsiteY54-41746" fmla="*/ 1121454 h 3496775"/>
              <a:gd name="connsiteX55-41747" fmla="*/ 2813492 w 3248517"/>
              <a:gd name="connsiteY55-41748" fmla="*/ 1132185 h 3496775"/>
              <a:gd name="connsiteX56-41749" fmla="*/ 2807530 w 3248517"/>
              <a:gd name="connsiteY56-41750" fmla="*/ 1066034 h 3496775"/>
              <a:gd name="connsiteX57-41751" fmla="*/ 2835100 w 3248517"/>
              <a:gd name="connsiteY57-41752" fmla="*/ 1020084 h 3496775"/>
              <a:gd name="connsiteX58-41753" fmla="*/ 2946306 w 3248517"/>
              <a:gd name="connsiteY58-41754" fmla="*/ 872562 h 3496775"/>
              <a:gd name="connsiteX59-41755" fmla="*/ 2986734 w 3248517"/>
              <a:gd name="connsiteY59-41756" fmla="*/ 771955 h 3496775"/>
              <a:gd name="connsiteX60-41757" fmla="*/ 2876992 w 3248517"/>
              <a:gd name="connsiteY60-41758" fmla="*/ 819245 h 3496775"/>
              <a:gd name="connsiteX61-41759" fmla="*/ 2742744 w 3248517"/>
              <a:gd name="connsiteY61-41760" fmla="*/ 868450 h 3496775"/>
              <a:gd name="connsiteX62-41761" fmla="*/ 3074039 w 3248517"/>
              <a:gd name="connsiteY62-41762" fmla="*/ 501589 h 3496775"/>
              <a:gd name="connsiteX63-41763" fmla="*/ 3219323 w 3248517"/>
              <a:gd name="connsiteY63-41764" fmla="*/ 46231 h 3496775"/>
              <a:gd name="connsiteX64-41765" fmla="*/ 3119988 w 3248517"/>
              <a:gd name="connsiteY64-41766" fmla="*/ 328453 h 3496775"/>
              <a:gd name="connsiteX65-41767" fmla="*/ 3079371 w 3248517"/>
              <a:gd name="connsiteY65-41768" fmla="*/ 38232 h 3496775"/>
              <a:gd name="connsiteX66-41769" fmla="*/ 3059798 w 3248517"/>
              <a:gd name="connsiteY66-41770" fmla="*/ 388642 h 3496775"/>
              <a:gd name="connsiteX67-41771" fmla="*/ 2963023 w 3248517"/>
              <a:gd name="connsiteY67-41772" fmla="*/ 482754 h 3496775"/>
              <a:gd name="connsiteX68-41773" fmla="*/ 2822963 w 3248517"/>
              <a:gd name="connsiteY68-41774" fmla="*/ 60189 h 3496775"/>
              <a:gd name="connsiteX69-41775" fmla="*/ 2887119 w 3248517"/>
              <a:gd name="connsiteY69-41776" fmla="*/ 521161 h 3496775"/>
              <a:gd name="connsiteX70-41777" fmla="*/ 2715630 w 3248517"/>
              <a:gd name="connsiteY70-41778" fmla="*/ 730601 h 3496775"/>
              <a:gd name="connsiteX71-41779" fmla="*/ 2649828 w 3248517"/>
              <a:gd name="connsiteY71-41780" fmla="*/ 620884 h 3496775"/>
              <a:gd name="connsiteX72-41781" fmla="*/ 2633832 w 3248517"/>
              <a:gd name="connsiteY72-41782" fmla="*/ 446449 h 3496775"/>
              <a:gd name="connsiteX73-41783" fmla="*/ 2586971 w 3248517"/>
              <a:gd name="connsiteY73-41784" fmla="*/ 643296 h 3496775"/>
              <a:gd name="connsiteX74-41785" fmla="*/ 2650846 w 3248517"/>
              <a:gd name="connsiteY74-41786" fmla="*/ 771218 h 3496775"/>
              <a:gd name="connsiteX75-41787" fmla="*/ 2632922 w 3248517"/>
              <a:gd name="connsiteY75-41788" fmla="*/ 854946 h 3496775"/>
              <a:gd name="connsiteX76-41789" fmla="*/ 2481287 w 3248517"/>
              <a:gd name="connsiteY76-41790" fmla="*/ 854665 h 3496775"/>
              <a:gd name="connsiteX77-41791" fmla="*/ 2393982 w 3248517"/>
              <a:gd name="connsiteY77-41792" fmla="*/ 753575 h 3496775"/>
              <a:gd name="connsiteX78-41793" fmla="*/ 2447929 w 3248517"/>
              <a:gd name="connsiteY78-41794" fmla="*/ 605344 h 3496775"/>
              <a:gd name="connsiteX79-41795" fmla="*/ 2420079 w 3248517"/>
              <a:gd name="connsiteY79-41796" fmla="*/ 458586 h 3496775"/>
              <a:gd name="connsiteX80-41797" fmla="*/ 2330389 w 3248517"/>
              <a:gd name="connsiteY80-41798" fmla="*/ 702575 h 3496775"/>
              <a:gd name="connsiteX81-41799" fmla="*/ 2045501 w 3248517"/>
              <a:gd name="connsiteY81-41800" fmla="*/ 470160 h 3496775"/>
              <a:gd name="connsiteX82-41801" fmla="*/ 2079139 w 3248517"/>
              <a:gd name="connsiteY82-41802" fmla="*/ 379171 h 3496775"/>
              <a:gd name="connsiteX83-41803" fmla="*/ 2305379 w 3248517"/>
              <a:gd name="connsiteY83-41804" fmla="*/ 238764 h 3496775"/>
              <a:gd name="connsiteX84-41805" fmla="*/ 2167863 w 3248517"/>
              <a:gd name="connsiteY84-41806" fmla="*/ 296731 h 3496775"/>
              <a:gd name="connsiteX85-41807" fmla="*/ 2035574 w 3248517"/>
              <a:gd name="connsiteY85-41808" fmla="*/ 307863 h 3496775"/>
              <a:gd name="connsiteX86-41809" fmla="*/ 2047899 w 3248517"/>
              <a:gd name="connsiteY86-41810" fmla="*/ 174099 h 3496775"/>
              <a:gd name="connsiteX87-41811" fmla="*/ 2126456 w 3248517"/>
              <a:gd name="connsiteY87-41812" fmla="*/ 0 h 3496775"/>
              <a:gd name="connsiteX88-41813" fmla="*/ 1966650 w 3248517"/>
              <a:gd name="connsiteY88-41814" fmla="*/ 257318 h 3496775"/>
              <a:gd name="connsiteX89-41815" fmla="*/ 1936870 w 3248517"/>
              <a:gd name="connsiteY89-41816" fmla="*/ 32164 h 3496775"/>
              <a:gd name="connsiteX90-41817" fmla="*/ 1901275 w 3248517"/>
              <a:gd name="connsiteY90-41818" fmla="*/ 208756 h 3496775"/>
              <a:gd name="connsiteX91-41819" fmla="*/ 1931363 w 3248517"/>
              <a:gd name="connsiteY91-41820" fmla="*/ 367315 h 3496775"/>
              <a:gd name="connsiteX92-41821" fmla="*/ 1837294 w 3248517"/>
              <a:gd name="connsiteY92-41822" fmla="*/ 288733 h 3496775"/>
              <a:gd name="connsiteX93-41823" fmla="*/ 1776782 w 3248517"/>
              <a:gd name="connsiteY93-41824" fmla="*/ 138130 h 3496775"/>
              <a:gd name="connsiteX94-41825" fmla="*/ 1812524 w 3248517"/>
              <a:gd name="connsiteY94-41826" fmla="*/ 363351 h 3496775"/>
              <a:gd name="connsiteX95-41827" fmla="*/ 2358415 w 3248517"/>
              <a:gd name="connsiteY95-41828" fmla="*/ 907420 h 3496775"/>
              <a:gd name="connsiteX96-41829" fmla="*/ 2235543 w 3248517"/>
              <a:gd name="connsiteY96-41830" fmla="*/ 830779 h 3496775"/>
              <a:gd name="connsiteX97-41831" fmla="*/ 2065635 w 3248517"/>
              <a:gd name="connsiteY97-41832" fmla="*/ 746314 h 3496775"/>
              <a:gd name="connsiteX98-41833" fmla="*/ 2108531 w 3248517"/>
              <a:gd name="connsiteY98-41834" fmla="*/ 998194 h 3496775"/>
              <a:gd name="connsiteX99-41835" fmla="*/ 2259254 w 3248517"/>
              <a:gd name="connsiteY99-41836" fmla="*/ 1067227 h 3496775"/>
              <a:gd name="connsiteX100-41837" fmla="*/ 2285163 w 3248517"/>
              <a:gd name="connsiteY100-41838" fmla="*/ 1144483 h 3496775"/>
              <a:gd name="connsiteX101-41839" fmla="*/ 2187208 w 3248517"/>
              <a:gd name="connsiteY101-41840" fmla="*/ 1396872 h 3496775"/>
              <a:gd name="connsiteX102-41841" fmla="*/ 1962055 w 3248517"/>
              <a:gd name="connsiteY102-41842" fmla="*/ 1419847 h 3496775"/>
              <a:gd name="connsiteX103-41843" fmla="*/ 1658786 w 3248517"/>
              <a:gd name="connsiteY103-41844" fmla="*/ 1452012 h 3496775"/>
              <a:gd name="connsiteX104-41845" fmla="*/ 514638 w 3248517"/>
              <a:gd name="connsiteY104-41846" fmla="*/ 1433632 h 3496775"/>
              <a:gd name="connsiteX0-41847" fmla="*/ 514638 w 3248517"/>
              <a:gd name="connsiteY0-41848" fmla="*/ 1433632 h 3496775"/>
              <a:gd name="connsiteX1-41849" fmla="*/ 514638 w 3248517"/>
              <a:gd name="connsiteY1-41850" fmla="*/ 1433632 h 3496775"/>
              <a:gd name="connsiteX2-41851" fmla="*/ 202179 w 3248517"/>
              <a:gd name="connsiteY2-41852" fmla="*/ 1603646 h 3496775"/>
              <a:gd name="connsiteX3-41853" fmla="*/ 18380 w 3248517"/>
              <a:gd name="connsiteY3-41854" fmla="*/ 1787445 h 3496775"/>
              <a:gd name="connsiteX4-41855" fmla="*/ 0 w 3248517"/>
              <a:gd name="connsiteY4-41856" fmla="*/ 2063143 h 3496775"/>
              <a:gd name="connsiteX5-41857" fmla="*/ 151635 w 3248517"/>
              <a:gd name="connsiteY5-41858" fmla="*/ 1952864 h 3496775"/>
              <a:gd name="connsiteX6-41859" fmla="*/ 188394 w 3248517"/>
              <a:gd name="connsiteY6-41860" fmla="*/ 2003409 h 3496775"/>
              <a:gd name="connsiteX7-41861" fmla="*/ 202179 w 3248517"/>
              <a:gd name="connsiteY7-41862" fmla="*/ 1856369 h 3496775"/>
              <a:gd name="connsiteX8-41863" fmla="*/ 280294 w 3248517"/>
              <a:gd name="connsiteY8-41864" fmla="*/ 2269917 h 3496775"/>
              <a:gd name="connsiteX9-41865" fmla="*/ 36760 w 3248517"/>
              <a:gd name="connsiteY9-41866" fmla="*/ 2550211 h 3496775"/>
              <a:gd name="connsiteX10-41867" fmla="*/ 45950 w 3248517"/>
              <a:gd name="connsiteY10-41868" fmla="*/ 3363521 h 3496775"/>
              <a:gd name="connsiteX11-41869" fmla="*/ 105685 w 3248517"/>
              <a:gd name="connsiteY11-41870" fmla="*/ 3326761 h 3496775"/>
              <a:gd name="connsiteX12-41871" fmla="*/ 133255 w 3248517"/>
              <a:gd name="connsiteY12-41872" fmla="*/ 3469206 h 3496775"/>
              <a:gd name="connsiteX13-41873" fmla="*/ 298674 w 3248517"/>
              <a:gd name="connsiteY13-41874" fmla="*/ 3464611 h 3496775"/>
              <a:gd name="connsiteX14-41875" fmla="*/ 353813 w 3248517"/>
              <a:gd name="connsiteY14-41876" fmla="*/ 3427851 h 3496775"/>
              <a:gd name="connsiteX15-41877" fmla="*/ 174609 w 3248517"/>
              <a:gd name="connsiteY15-41878" fmla="*/ 3276217 h 3496775"/>
              <a:gd name="connsiteX16-41879" fmla="*/ 170014 w 3248517"/>
              <a:gd name="connsiteY16-41880" fmla="*/ 2720225 h 3496775"/>
              <a:gd name="connsiteX17-41881" fmla="*/ 390573 w 3248517"/>
              <a:gd name="connsiteY17-41882" fmla="*/ 2605350 h 3496775"/>
              <a:gd name="connsiteX18-41883" fmla="*/ 298674 w 3248517"/>
              <a:gd name="connsiteY18-41884" fmla="*/ 2734010 h 3496775"/>
              <a:gd name="connsiteX19-41885" fmla="*/ 680057 w 3248517"/>
              <a:gd name="connsiteY19-41886" fmla="*/ 3294597 h 3496775"/>
              <a:gd name="connsiteX20-41887" fmla="*/ 721411 w 3248517"/>
              <a:gd name="connsiteY20-41888" fmla="*/ 3262432 h 3496775"/>
              <a:gd name="connsiteX21-41889" fmla="*/ 735196 w 3248517"/>
              <a:gd name="connsiteY21-41890" fmla="*/ 3363521 h 3496775"/>
              <a:gd name="connsiteX22-41891" fmla="*/ 928185 w 3248517"/>
              <a:gd name="connsiteY22-41892" fmla="*/ 3363521 h 3496775"/>
              <a:gd name="connsiteX23-41893" fmla="*/ 974135 w 3248517"/>
              <a:gd name="connsiteY23-41894" fmla="*/ 3331356 h 3496775"/>
              <a:gd name="connsiteX24-41895" fmla="*/ 758171 w 3248517"/>
              <a:gd name="connsiteY24-41896" fmla="*/ 3193507 h 3496775"/>
              <a:gd name="connsiteX25-41897" fmla="*/ 510043 w 3248517"/>
              <a:gd name="connsiteY25-41898" fmla="*/ 2821314 h 3496775"/>
              <a:gd name="connsiteX26-41899" fmla="*/ 519233 w 3248517"/>
              <a:gd name="connsiteY26-41900" fmla="*/ 2738605 h 3496775"/>
              <a:gd name="connsiteX27-41901" fmla="*/ 914400 w 3248517"/>
              <a:gd name="connsiteY27-41902" fmla="*/ 2334247 h 3496775"/>
              <a:gd name="connsiteX28-41903" fmla="*/ 1709331 w 3248517"/>
              <a:gd name="connsiteY28-41904" fmla="*/ 2380197 h 3496775"/>
              <a:gd name="connsiteX29-41905" fmla="*/ 1585267 w 3248517"/>
              <a:gd name="connsiteY29-41906" fmla="*/ 3248647 h 3496775"/>
              <a:gd name="connsiteX30-41907" fmla="*/ 1622026 w 3248517"/>
              <a:gd name="connsiteY30-41908" fmla="*/ 3239457 h 3496775"/>
              <a:gd name="connsiteX31-41909" fmla="*/ 1617432 w 3248517"/>
              <a:gd name="connsiteY31-41910" fmla="*/ 3386496 h 3496775"/>
              <a:gd name="connsiteX32-41911" fmla="*/ 1824205 w 3248517"/>
              <a:gd name="connsiteY32-41912" fmla="*/ 3450826 h 3496775"/>
              <a:gd name="connsiteX33-41913" fmla="*/ 1856370 w 3248517"/>
              <a:gd name="connsiteY33-41914" fmla="*/ 3391091 h 3496775"/>
              <a:gd name="connsiteX34-41915" fmla="*/ 1718521 w 3248517"/>
              <a:gd name="connsiteY34-41916" fmla="*/ 3303786 h 3496775"/>
              <a:gd name="connsiteX35-41917" fmla="*/ 1746091 w 3248517"/>
              <a:gd name="connsiteY35-41918" fmla="*/ 2908619 h 3496775"/>
              <a:gd name="connsiteX36-41919" fmla="*/ 1870155 w 3248517"/>
              <a:gd name="connsiteY36-41920" fmla="*/ 2623730 h 3496775"/>
              <a:gd name="connsiteX37-41921" fmla="*/ 1975840 w 3248517"/>
              <a:gd name="connsiteY37-41922" fmla="*/ 2844289 h 3496775"/>
              <a:gd name="connsiteX38-41923" fmla="*/ 2058549 w 3248517"/>
              <a:gd name="connsiteY38-41924" fmla="*/ 3060253 h 3496775"/>
              <a:gd name="connsiteX39-41925" fmla="*/ 2104499 w 3248517"/>
              <a:gd name="connsiteY39-41926" fmla="*/ 3358926 h 3496775"/>
              <a:gd name="connsiteX40-41927" fmla="*/ 2141259 w 3248517"/>
              <a:gd name="connsiteY40-41928" fmla="*/ 3326761 h 3496775"/>
              <a:gd name="connsiteX41-41929" fmla="*/ 2168828 w 3248517"/>
              <a:gd name="connsiteY41-41930" fmla="*/ 3496775 h 3496775"/>
              <a:gd name="connsiteX42-41931" fmla="*/ 2325058 w 3248517"/>
              <a:gd name="connsiteY42-41932" fmla="*/ 3496775 h 3496775"/>
              <a:gd name="connsiteX43-41933" fmla="*/ 2380197 w 3248517"/>
              <a:gd name="connsiteY43-41934" fmla="*/ 3455421 h 3496775"/>
              <a:gd name="connsiteX44-41935" fmla="*/ 2219373 w 3248517"/>
              <a:gd name="connsiteY44-41936" fmla="*/ 3358926 h 3496775"/>
              <a:gd name="connsiteX45-41937" fmla="*/ 2145854 w 3248517"/>
              <a:gd name="connsiteY45-41938" fmla="*/ 3087823 h 3496775"/>
              <a:gd name="connsiteX46-41939" fmla="*/ 2072334 w 3248517"/>
              <a:gd name="connsiteY46-41940" fmla="*/ 2609945 h 3496775"/>
              <a:gd name="connsiteX47-41941" fmla="*/ 2072334 w 3248517"/>
              <a:gd name="connsiteY47-41942" fmla="*/ 2357222 h 3496775"/>
              <a:gd name="connsiteX48-41943" fmla="*/ 2348033 w 3248517"/>
              <a:gd name="connsiteY48-41944" fmla="*/ 2173423 h 3496775"/>
              <a:gd name="connsiteX49-41945" fmla="*/ 2609946 w 3248517"/>
              <a:gd name="connsiteY49-41946" fmla="*/ 1787445 h 3496775"/>
              <a:gd name="connsiteX50-41947" fmla="*/ 2672628 w 3248517"/>
              <a:gd name="connsiteY50-41948" fmla="*/ 1448891 h 3496775"/>
              <a:gd name="connsiteX51-41949" fmla="*/ 2785010 w 3248517"/>
              <a:gd name="connsiteY51-41950" fmla="*/ 1398346 h 3496775"/>
              <a:gd name="connsiteX52-41951" fmla="*/ 2774628 w 3248517"/>
              <a:gd name="connsiteY52-41952" fmla="*/ 1288521 h 3496775"/>
              <a:gd name="connsiteX53-41953" fmla="*/ 2760106 w 3248517"/>
              <a:gd name="connsiteY53-41954" fmla="*/ 1231453 h 3496775"/>
              <a:gd name="connsiteX54-41955" fmla="*/ 2783362 w 3248517"/>
              <a:gd name="connsiteY54-41956" fmla="*/ 1121454 h 3496775"/>
              <a:gd name="connsiteX55-41957" fmla="*/ 2813492 w 3248517"/>
              <a:gd name="connsiteY55-41958" fmla="*/ 1132185 h 3496775"/>
              <a:gd name="connsiteX56-41959" fmla="*/ 2807530 w 3248517"/>
              <a:gd name="connsiteY56-41960" fmla="*/ 1066034 h 3496775"/>
              <a:gd name="connsiteX57-41961" fmla="*/ 2835100 w 3248517"/>
              <a:gd name="connsiteY57-41962" fmla="*/ 1020084 h 3496775"/>
              <a:gd name="connsiteX58-41963" fmla="*/ 2946306 w 3248517"/>
              <a:gd name="connsiteY58-41964" fmla="*/ 872562 h 3496775"/>
              <a:gd name="connsiteX59-41965" fmla="*/ 2986734 w 3248517"/>
              <a:gd name="connsiteY59-41966" fmla="*/ 771955 h 3496775"/>
              <a:gd name="connsiteX60-41967" fmla="*/ 2876992 w 3248517"/>
              <a:gd name="connsiteY60-41968" fmla="*/ 819245 h 3496775"/>
              <a:gd name="connsiteX61-41969" fmla="*/ 2742744 w 3248517"/>
              <a:gd name="connsiteY61-41970" fmla="*/ 868450 h 3496775"/>
              <a:gd name="connsiteX62-41971" fmla="*/ 3074039 w 3248517"/>
              <a:gd name="connsiteY62-41972" fmla="*/ 501589 h 3496775"/>
              <a:gd name="connsiteX63-41973" fmla="*/ 3219323 w 3248517"/>
              <a:gd name="connsiteY63-41974" fmla="*/ 46231 h 3496775"/>
              <a:gd name="connsiteX64-41975" fmla="*/ 3119988 w 3248517"/>
              <a:gd name="connsiteY64-41976" fmla="*/ 328453 h 3496775"/>
              <a:gd name="connsiteX65-41977" fmla="*/ 3079371 w 3248517"/>
              <a:gd name="connsiteY65-41978" fmla="*/ 38232 h 3496775"/>
              <a:gd name="connsiteX66-41979" fmla="*/ 3059798 w 3248517"/>
              <a:gd name="connsiteY66-41980" fmla="*/ 388642 h 3496775"/>
              <a:gd name="connsiteX67-41981" fmla="*/ 2963023 w 3248517"/>
              <a:gd name="connsiteY67-41982" fmla="*/ 482754 h 3496775"/>
              <a:gd name="connsiteX68-41983" fmla="*/ 2822963 w 3248517"/>
              <a:gd name="connsiteY68-41984" fmla="*/ 60189 h 3496775"/>
              <a:gd name="connsiteX69-41985" fmla="*/ 2887119 w 3248517"/>
              <a:gd name="connsiteY69-41986" fmla="*/ 521161 h 3496775"/>
              <a:gd name="connsiteX70-41987" fmla="*/ 2715630 w 3248517"/>
              <a:gd name="connsiteY70-41988" fmla="*/ 730601 h 3496775"/>
              <a:gd name="connsiteX71-41989" fmla="*/ 2649828 w 3248517"/>
              <a:gd name="connsiteY71-41990" fmla="*/ 620884 h 3496775"/>
              <a:gd name="connsiteX72-41991" fmla="*/ 2633832 w 3248517"/>
              <a:gd name="connsiteY72-41992" fmla="*/ 446449 h 3496775"/>
              <a:gd name="connsiteX73-41993" fmla="*/ 2586971 w 3248517"/>
              <a:gd name="connsiteY73-41994" fmla="*/ 643296 h 3496775"/>
              <a:gd name="connsiteX74-41995" fmla="*/ 2650846 w 3248517"/>
              <a:gd name="connsiteY74-41996" fmla="*/ 771218 h 3496775"/>
              <a:gd name="connsiteX75-41997" fmla="*/ 2632922 w 3248517"/>
              <a:gd name="connsiteY75-41998" fmla="*/ 854946 h 3496775"/>
              <a:gd name="connsiteX76-41999" fmla="*/ 2481287 w 3248517"/>
              <a:gd name="connsiteY76-42000" fmla="*/ 854665 h 3496775"/>
              <a:gd name="connsiteX77-42001" fmla="*/ 2393982 w 3248517"/>
              <a:gd name="connsiteY77-42002" fmla="*/ 753575 h 3496775"/>
              <a:gd name="connsiteX78-42003" fmla="*/ 2447929 w 3248517"/>
              <a:gd name="connsiteY78-42004" fmla="*/ 605344 h 3496775"/>
              <a:gd name="connsiteX79-42005" fmla="*/ 2420079 w 3248517"/>
              <a:gd name="connsiteY79-42006" fmla="*/ 458586 h 3496775"/>
              <a:gd name="connsiteX80-42007" fmla="*/ 2330389 w 3248517"/>
              <a:gd name="connsiteY80-42008" fmla="*/ 702575 h 3496775"/>
              <a:gd name="connsiteX81-42009" fmla="*/ 2045501 w 3248517"/>
              <a:gd name="connsiteY81-42010" fmla="*/ 470160 h 3496775"/>
              <a:gd name="connsiteX82-42011" fmla="*/ 2079139 w 3248517"/>
              <a:gd name="connsiteY82-42012" fmla="*/ 379171 h 3496775"/>
              <a:gd name="connsiteX83-42013" fmla="*/ 2305379 w 3248517"/>
              <a:gd name="connsiteY83-42014" fmla="*/ 238764 h 3496775"/>
              <a:gd name="connsiteX84-42015" fmla="*/ 2167863 w 3248517"/>
              <a:gd name="connsiteY84-42016" fmla="*/ 296731 h 3496775"/>
              <a:gd name="connsiteX85-42017" fmla="*/ 2035574 w 3248517"/>
              <a:gd name="connsiteY85-42018" fmla="*/ 307863 h 3496775"/>
              <a:gd name="connsiteX86-42019" fmla="*/ 2047899 w 3248517"/>
              <a:gd name="connsiteY86-42020" fmla="*/ 174099 h 3496775"/>
              <a:gd name="connsiteX87-42021" fmla="*/ 2126456 w 3248517"/>
              <a:gd name="connsiteY87-42022" fmla="*/ 0 h 3496775"/>
              <a:gd name="connsiteX88-42023" fmla="*/ 1966650 w 3248517"/>
              <a:gd name="connsiteY88-42024" fmla="*/ 257318 h 3496775"/>
              <a:gd name="connsiteX89-42025" fmla="*/ 1936870 w 3248517"/>
              <a:gd name="connsiteY89-42026" fmla="*/ 32164 h 3496775"/>
              <a:gd name="connsiteX90-42027" fmla="*/ 1901275 w 3248517"/>
              <a:gd name="connsiteY90-42028" fmla="*/ 208756 h 3496775"/>
              <a:gd name="connsiteX91-42029" fmla="*/ 1931363 w 3248517"/>
              <a:gd name="connsiteY91-42030" fmla="*/ 367315 h 3496775"/>
              <a:gd name="connsiteX92-42031" fmla="*/ 1837294 w 3248517"/>
              <a:gd name="connsiteY92-42032" fmla="*/ 288733 h 3496775"/>
              <a:gd name="connsiteX93-42033" fmla="*/ 1776782 w 3248517"/>
              <a:gd name="connsiteY93-42034" fmla="*/ 138130 h 3496775"/>
              <a:gd name="connsiteX94-42035" fmla="*/ 1812524 w 3248517"/>
              <a:gd name="connsiteY94-42036" fmla="*/ 363351 h 3496775"/>
              <a:gd name="connsiteX95-42037" fmla="*/ 2358415 w 3248517"/>
              <a:gd name="connsiteY95-42038" fmla="*/ 907420 h 3496775"/>
              <a:gd name="connsiteX96-42039" fmla="*/ 2235543 w 3248517"/>
              <a:gd name="connsiteY96-42040" fmla="*/ 830779 h 3496775"/>
              <a:gd name="connsiteX97-42041" fmla="*/ 2065635 w 3248517"/>
              <a:gd name="connsiteY97-42042" fmla="*/ 746314 h 3496775"/>
              <a:gd name="connsiteX98-42043" fmla="*/ 2108531 w 3248517"/>
              <a:gd name="connsiteY98-42044" fmla="*/ 998194 h 3496775"/>
              <a:gd name="connsiteX99-42045" fmla="*/ 2259254 w 3248517"/>
              <a:gd name="connsiteY99-42046" fmla="*/ 1067227 h 3496775"/>
              <a:gd name="connsiteX100-42047" fmla="*/ 2285163 w 3248517"/>
              <a:gd name="connsiteY100-42048" fmla="*/ 1144483 h 3496775"/>
              <a:gd name="connsiteX101-42049" fmla="*/ 2187208 w 3248517"/>
              <a:gd name="connsiteY101-42050" fmla="*/ 1396872 h 3496775"/>
              <a:gd name="connsiteX102-42051" fmla="*/ 1962055 w 3248517"/>
              <a:gd name="connsiteY102-42052" fmla="*/ 1419847 h 3496775"/>
              <a:gd name="connsiteX103-42053" fmla="*/ 1658786 w 3248517"/>
              <a:gd name="connsiteY103-42054" fmla="*/ 1452012 h 3496775"/>
              <a:gd name="connsiteX104-42055" fmla="*/ 514638 w 3248517"/>
              <a:gd name="connsiteY104-42056" fmla="*/ 1433632 h 3496775"/>
              <a:gd name="connsiteX0-42057" fmla="*/ 514638 w 3248517"/>
              <a:gd name="connsiteY0-42058" fmla="*/ 1433632 h 3496775"/>
              <a:gd name="connsiteX1-42059" fmla="*/ 514638 w 3248517"/>
              <a:gd name="connsiteY1-42060" fmla="*/ 1433632 h 3496775"/>
              <a:gd name="connsiteX2-42061" fmla="*/ 202179 w 3248517"/>
              <a:gd name="connsiteY2-42062" fmla="*/ 1603646 h 3496775"/>
              <a:gd name="connsiteX3-42063" fmla="*/ 18380 w 3248517"/>
              <a:gd name="connsiteY3-42064" fmla="*/ 1787445 h 3496775"/>
              <a:gd name="connsiteX4-42065" fmla="*/ 0 w 3248517"/>
              <a:gd name="connsiteY4-42066" fmla="*/ 2063143 h 3496775"/>
              <a:gd name="connsiteX5-42067" fmla="*/ 151635 w 3248517"/>
              <a:gd name="connsiteY5-42068" fmla="*/ 1952864 h 3496775"/>
              <a:gd name="connsiteX6-42069" fmla="*/ 188394 w 3248517"/>
              <a:gd name="connsiteY6-42070" fmla="*/ 2003409 h 3496775"/>
              <a:gd name="connsiteX7-42071" fmla="*/ 202179 w 3248517"/>
              <a:gd name="connsiteY7-42072" fmla="*/ 1856369 h 3496775"/>
              <a:gd name="connsiteX8-42073" fmla="*/ 280294 w 3248517"/>
              <a:gd name="connsiteY8-42074" fmla="*/ 2269917 h 3496775"/>
              <a:gd name="connsiteX9-42075" fmla="*/ 36760 w 3248517"/>
              <a:gd name="connsiteY9-42076" fmla="*/ 2550211 h 3496775"/>
              <a:gd name="connsiteX10-42077" fmla="*/ 45950 w 3248517"/>
              <a:gd name="connsiteY10-42078" fmla="*/ 3363521 h 3496775"/>
              <a:gd name="connsiteX11-42079" fmla="*/ 105685 w 3248517"/>
              <a:gd name="connsiteY11-42080" fmla="*/ 3326761 h 3496775"/>
              <a:gd name="connsiteX12-42081" fmla="*/ 133255 w 3248517"/>
              <a:gd name="connsiteY12-42082" fmla="*/ 3469206 h 3496775"/>
              <a:gd name="connsiteX13-42083" fmla="*/ 298674 w 3248517"/>
              <a:gd name="connsiteY13-42084" fmla="*/ 3464611 h 3496775"/>
              <a:gd name="connsiteX14-42085" fmla="*/ 353813 w 3248517"/>
              <a:gd name="connsiteY14-42086" fmla="*/ 3427851 h 3496775"/>
              <a:gd name="connsiteX15-42087" fmla="*/ 174609 w 3248517"/>
              <a:gd name="connsiteY15-42088" fmla="*/ 3276217 h 3496775"/>
              <a:gd name="connsiteX16-42089" fmla="*/ 170014 w 3248517"/>
              <a:gd name="connsiteY16-42090" fmla="*/ 2720225 h 3496775"/>
              <a:gd name="connsiteX17-42091" fmla="*/ 390573 w 3248517"/>
              <a:gd name="connsiteY17-42092" fmla="*/ 2605350 h 3496775"/>
              <a:gd name="connsiteX18-42093" fmla="*/ 298674 w 3248517"/>
              <a:gd name="connsiteY18-42094" fmla="*/ 2734010 h 3496775"/>
              <a:gd name="connsiteX19-42095" fmla="*/ 680057 w 3248517"/>
              <a:gd name="connsiteY19-42096" fmla="*/ 3294597 h 3496775"/>
              <a:gd name="connsiteX20-42097" fmla="*/ 721411 w 3248517"/>
              <a:gd name="connsiteY20-42098" fmla="*/ 3262432 h 3496775"/>
              <a:gd name="connsiteX21-42099" fmla="*/ 735196 w 3248517"/>
              <a:gd name="connsiteY21-42100" fmla="*/ 3363521 h 3496775"/>
              <a:gd name="connsiteX22-42101" fmla="*/ 928185 w 3248517"/>
              <a:gd name="connsiteY22-42102" fmla="*/ 3363521 h 3496775"/>
              <a:gd name="connsiteX23-42103" fmla="*/ 974135 w 3248517"/>
              <a:gd name="connsiteY23-42104" fmla="*/ 3331356 h 3496775"/>
              <a:gd name="connsiteX24-42105" fmla="*/ 758171 w 3248517"/>
              <a:gd name="connsiteY24-42106" fmla="*/ 3193507 h 3496775"/>
              <a:gd name="connsiteX25-42107" fmla="*/ 510043 w 3248517"/>
              <a:gd name="connsiteY25-42108" fmla="*/ 2821314 h 3496775"/>
              <a:gd name="connsiteX26-42109" fmla="*/ 519233 w 3248517"/>
              <a:gd name="connsiteY26-42110" fmla="*/ 2738605 h 3496775"/>
              <a:gd name="connsiteX27-42111" fmla="*/ 914400 w 3248517"/>
              <a:gd name="connsiteY27-42112" fmla="*/ 2334247 h 3496775"/>
              <a:gd name="connsiteX28-42113" fmla="*/ 1709331 w 3248517"/>
              <a:gd name="connsiteY28-42114" fmla="*/ 2380197 h 3496775"/>
              <a:gd name="connsiteX29-42115" fmla="*/ 1585267 w 3248517"/>
              <a:gd name="connsiteY29-42116" fmla="*/ 3248647 h 3496775"/>
              <a:gd name="connsiteX30-42117" fmla="*/ 1622026 w 3248517"/>
              <a:gd name="connsiteY30-42118" fmla="*/ 3239457 h 3496775"/>
              <a:gd name="connsiteX31-42119" fmla="*/ 1617432 w 3248517"/>
              <a:gd name="connsiteY31-42120" fmla="*/ 3386496 h 3496775"/>
              <a:gd name="connsiteX32-42121" fmla="*/ 1824205 w 3248517"/>
              <a:gd name="connsiteY32-42122" fmla="*/ 3450826 h 3496775"/>
              <a:gd name="connsiteX33-42123" fmla="*/ 1856370 w 3248517"/>
              <a:gd name="connsiteY33-42124" fmla="*/ 3391091 h 3496775"/>
              <a:gd name="connsiteX34-42125" fmla="*/ 1718521 w 3248517"/>
              <a:gd name="connsiteY34-42126" fmla="*/ 3303786 h 3496775"/>
              <a:gd name="connsiteX35-42127" fmla="*/ 1746091 w 3248517"/>
              <a:gd name="connsiteY35-42128" fmla="*/ 2908619 h 3496775"/>
              <a:gd name="connsiteX36-42129" fmla="*/ 1870155 w 3248517"/>
              <a:gd name="connsiteY36-42130" fmla="*/ 2623730 h 3496775"/>
              <a:gd name="connsiteX37-42131" fmla="*/ 1975840 w 3248517"/>
              <a:gd name="connsiteY37-42132" fmla="*/ 2844289 h 3496775"/>
              <a:gd name="connsiteX38-42133" fmla="*/ 2058549 w 3248517"/>
              <a:gd name="connsiteY38-42134" fmla="*/ 3060253 h 3496775"/>
              <a:gd name="connsiteX39-42135" fmla="*/ 2104499 w 3248517"/>
              <a:gd name="connsiteY39-42136" fmla="*/ 3358926 h 3496775"/>
              <a:gd name="connsiteX40-42137" fmla="*/ 2141259 w 3248517"/>
              <a:gd name="connsiteY40-42138" fmla="*/ 3326761 h 3496775"/>
              <a:gd name="connsiteX41-42139" fmla="*/ 2168828 w 3248517"/>
              <a:gd name="connsiteY41-42140" fmla="*/ 3496775 h 3496775"/>
              <a:gd name="connsiteX42-42141" fmla="*/ 2325058 w 3248517"/>
              <a:gd name="connsiteY42-42142" fmla="*/ 3496775 h 3496775"/>
              <a:gd name="connsiteX43-42143" fmla="*/ 2380197 w 3248517"/>
              <a:gd name="connsiteY43-42144" fmla="*/ 3455421 h 3496775"/>
              <a:gd name="connsiteX44-42145" fmla="*/ 2219373 w 3248517"/>
              <a:gd name="connsiteY44-42146" fmla="*/ 3358926 h 3496775"/>
              <a:gd name="connsiteX45-42147" fmla="*/ 2145854 w 3248517"/>
              <a:gd name="connsiteY45-42148" fmla="*/ 3087823 h 3496775"/>
              <a:gd name="connsiteX46-42149" fmla="*/ 2072334 w 3248517"/>
              <a:gd name="connsiteY46-42150" fmla="*/ 2609945 h 3496775"/>
              <a:gd name="connsiteX47-42151" fmla="*/ 2072334 w 3248517"/>
              <a:gd name="connsiteY47-42152" fmla="*/ 2357222 h 3496775"/>
              <a:gd name="connsiteX48-42153" fmla="*/ 2348033 w 3248517"/>
              <a:gd name="connsiteY48-42154" fmla="*/ 2173423 h 3496775"/>
              <a:gd name="connsiteX49-42155" fmla="*/ 2609946 w 3248517"/>
              <a:gd name="connsiteY49-42156" fmla="*/ 1787445 h 3496775"/>
              <a:gd name="connsiteX50-42157" fmla="*/ 2672628 w 3248517"/>
              <a:gd name="connsiteY50-42158" fmla="*/ 1448891 h 3496775"/>
              <a:gd name="connsiteX51-42159" fmla="*/ 2785010 w 3248517"/>
              <a:gd name="connsiteY51-42160" fmla="*/ 1398346 h 3496775"/>
              <a:gd name="connsiteX52-42161" fmla="*/ 2774628 w 3248517"/>
              <a:gd name="connsiteY52-42162" fmla="*/ 1288521 h 3496775"/>
              <a:gd name="connsiteX53-42163" fmla="*/ 2760106 w 3248517"/>
              <a:gd name="connsiteY53-42164" fmla="*/ 1231453 h 3496775"/>
              <a:gd name="connsiteX54-42165" fmla="*/ 2783362 w 3248517"/>
              <a:gd name="connsiteY54-42166" fmla="*/ 1121454 h 3496775"/>
              <a:gd name="connsiteX55-42167" fmla="*/ 2813492 w 3248517"/>
              <a:gd name="connsiteY55-42168" fmla="*/ 1132185 h 3496775"/>
              <a:gd name="connsiteX56-42169" fmla="*/ 2807530 w 3248517"/>
              <a:gd name="connsiteY56-42170" fmla="*/ 1066034 h 3496775"/>
              <a:gd name="connsiteX57-42171" fmla="*/ 2835100 w 3248517"/>
              <a:gd name="connsiteY57-42172" fmla="*/ 1020084 h 3496775"/>
              <a:gd name="connsiteX58-42173" fmla="*/ 2946306 w 3248517"/>
              <a:gd name="connsiteY58-42174" fmla="*/ 872562 h 3496775"/>
              <a:gd name="connsiteX59-42175" fmla="*/ 2986734 w 3248517"/>
              <a:gd name="connsiteY59-42176" fmla="*/ 771955 h 3496775"/>
              <a:gd name="connsiteX60-42177" fmla="*/ 2876992 w 3248517"/>
              <a:gd name="connsiteY60-42178" fmla="*/ 819245 h 3496775"/>
              <a:gd name="connsiteX61-42179" fmla="*/ 2742744 w 3248517"/>
              <a:gd name="connsiteY61-42180" fmla="*/ 868450 h 3496775"/>
              <a:gd name="connsiteX62-42181" fmla="*/ 3074039 w 3248517"/>
              <a:gd name="connsiteY62-42182" fmla="*/ 501589 h 3496775"/>
              <a:gd name="connsiteX63-42183" fmla="*/ 3219323 w 3248517"/>
              <a:gd name="connsiteY63-42184" fmla="*/ 46231 h 3496775"/>
              <a:gd name="connsiteX64-42185" fmla="*/ 3119988 w 3248517"/>
              <a:gd name="connsiteY64-42186" fmla="*/ 328453 h 3496775"/>
              <a:gd name="connsiteX65-42187" fmla="*/ 3079371 w 3248517"/>
              <a:gd name="connsiteY65-42188" fmla="*/ 38232 h 3496775"/>
              <a:gd name="connsiteX66-42189" fmla="*/ 3059798 w 3248517"/>
              <a:gd name="connsiteY66-42190" fmla="*/ 388642 h 3496775"/>
              <a:gd name="connsiteX67-42191" fmla="*/ 2963023 w 3248517"/>
              <a:gd name="connsiteY67-42192" fmla="*/ 482754 h 3496775"/>
              <a:gd name="connsiteX68-42193" fmla="*/ 2822963 w 3248517"/>
              <a:gd name="connsiteY68-42194" fmla="*/ 60189 h 3496775"/>
              <a:gd name="connsiteX69-42195" fmla="*/ 2887119 w 3248517"/>
              <a:gd name="connsiteY69-42196" fmla="*/ 521161 h 3496775"/>
              <a:gd name="connsiteX70-42197" fmla="*/ 2715630 w 3248517"/>
              <a:gd name="connsiteY70-42198" fmla="*/ 730601 h 3496775"/>
              <a:gd name="connsiteX71-42199" fmla="*/ 2649828 w 3248517"/>
              <a:gd name="connsiteY71-42200" fmla="*/ 620884 h 3496775"/>
              <a:gd name="connsiteX72-42201" fmla="*/ 2633832 w 3248517"/>
              <a:gd name="connsiteY72-42202" fmla="*/ 446449 h 3496775"/>
              <a:gd name="connsiteX73-42203" fmla="*/ 2586971 w 3248517"/>
              <a:gd name="connsiteY73-42204" fmla="*/ 643296 h 3496775"/>
              <a:gd name="connsiteX74-42205" fmla="*/ 2650846 w 3248517"/>
              <a:gd name="connsiteY74-42206" fmla="*/ 771218 h 3496775"/>
              <a:gd name="connsiteX75-42207" fmla="*/ 2632922 w 3248517"/>
              <a:gd name="connsiteY75-42208" fmla="*/ 854946 h 3496775"/>
              <a:gd name="connsiteX76-42209" fmla="*/ 2481287 w 3248517"/>
              <a:gd name="connsiteY76-42210" fmla="*/ 854665 h 3496775"/>
              <a:gd name="connsiteX77-42211" fmla="*/ 2393982 w 3248517"/>
              <a:gd name="connsiteY77-42212" fmla="*/ 753575 h 3496775"/>
              <a:gd name="connsiteX78-42213" fmla="*/ 2447929 w 3248517"/>
              <a:gd name="connsiteY78-42214" fmla="*/ 605344 h 3496775"/>
              <a:gd name="connsiteX79-42215" fmla="*/ 2420079 w 3248517"/>
              <a:gd name="connsiteY79-42216" fmla="*/ 458586 h 3496775"/>
              <a:gd name="connsiteX80-42217" fmla="*/ 2330389 w 3248517"/>
              <a:gd name="connsiteY80-42218" fmla="*/ 702575 h 3496775"/>
              <a:gd name="connsiteX81-42219" fmla="*/ 2045501 w 3248517"/>
              <a:gd name="connsiteY81-42220" fmla="*/ 470160 h 3496775"/>
              <a:gd name="connsiteX82-42221" fmla="*/ 2079139 w 3248517"/>
              <a:gd name="connsiteY82-42222" fmla="*/ 379171 h 3496775"/>
              <a:gd name="connsiteX83-42223" fmla="*/ 2305379 w 3248517"/>
              <a:gd name="connsiteY83-42224" fmla="*/ 238764 h 3496775"/>
              <a:gd name="connsiteX84-42225" fmla="*/ 2167863 w 3248517"/>
              <a:gd name="connsiteY84-42226" fmla="*/ 296731 h 3496775"/>
              <a:gd name="connsiteX85-42227" fmla="*/ 2035574 w 3248517"/>
              <a:gd name="connsiteY85-42228" fmla="*/ 307863 h 3496775"/>
              <a:gd name="connsiteX86-42229" fmla="*/ 2047899 w 3248517"/>
              <a:gd name="connsiteY86-42230" fmla="*/ 174099 h 3496775"/>
              <a:gd name="connsiteX87-42231" fmla="*/ 2126456 w 3248517"/>
              <a:gd name="connsiteY87-42232" fmla="*/ 0 h 3496775"/>
              <a:gd name="connsiteX88-42233" fmla="*/ 1966650 w 3248517"/>
              <a:gd name="connsiteY88-42234" fmla="*/ 257318 h 3496775"/>
              <a:gd name="connsiteX89-42235" fmla="*/ 1936870 w 3248517"/>
              <a:gd name="connsiteY89-42236" fmla="*/ 32164 h 3496775"/>
              <a:gd name="connsiteX90-42237" fmla="*/ 1901275 w 3248517"/>
              <a:gd name="connsiteY90-42238" fmla="*/ 208756 h 3496775"/>
              <a:gd name="connsiteX91-42239" fmla="*/ 1931363 w 3248517"/>
              <a:gd name="connsiteY91-42240" fmla="*/ 367315 h 3496775"/>
              <a:gd name="connsiteX92-42241" fmla="*/ 1837294 w 3248517"/>
              <a:gd name="connsiteY92-42242" fmla="*/ 288733 h 3496775"/>
              <a:gd name="connsiteX93-42243" fmla="*/ 1776782 w 3248517"/>
              <a:gd name="connsiteY93-42244" fmla="*/ 138130 h 3496775"/>
              <a:gd name="connsiteX94-42245" fmla="*/ 1812524 w 3248517"/>
              <a:gd name="connsiteY94-42246" fmla="*/ 363351 h 3496775"/>
              <a:gd name="connsiteX95-42247" fmla="*/ 2358415 w 3248517"/>
              <a:gd name="connsiteY95-42248" fmla="*/ 907420 h 3496775"/>
              <a:gd name="connsiteX96-42249" fmla="*/ 2235543 w 3248517"/>
              <a:gd name="connsiteY96-42250" fmla="*/ 830779 h 3496775"/>
              <a:gd name="connsiteX97-42251" fmla="*/ 2065635 w 3248517"/>
              <a:gd name="connsiteY97-42252" fmla="*/ 746314 h 3496775"/>
              <a:gd name="connsiteX98-42253" fmla="*/ 2108531 w 3248517"/>
              <a:gd name="connsiteY98-42254" fmla="*/ 998194 h 3496775"/>
              <a:gd name="connsiteX99-42255" fmla="*/ 2259254 w 3248517"/>
              <a:gd name="connsiteY99-42256" fmla="*/ 1067227 h 3496775"/>
              <a:gd name="connsiteX100-42257" fmla="*/ 2285163 w 3248517"/>
              <a:gd name="connsiteY100-42258" fmla="*/ 1144483 h 3496775"/>
              <a:gd name="connsiteX101-42259" fmla="*/ 2187208 w 3248517"/>
              <a:gd name="connsiteY101-42260" fmla="*/ 1396872 h 3496775"/>
              <a:gd name="connsiteX102-42261" fmla="*/ 1962055 w 3248517"/>
              <a:gd name="connsiteY102-42262" fmla="*/ 1419847 h 3496775"/>
              <a:gd name="connsiteX103-42263" fmla="*/ 1658786 w 3248517"/>
              <a:gd name="connsiteY103-42264" fmla="*/ 1452012 h 3496775"/>
              <a:gd name="connsiteX104-42265" fmla="*/ 514638 w 3248517"/>
              <a:gd name="connsiteY104-42266" fmla="*/ 1433632 h 3496775"/>
              <a:gd name="connsiteX0-42267" fmla="*/ 514638 w 3248517"/>
              <a:gd name="connsiteY0-42268" fmla="*/ 1433632 h 3496775"/>
              <a:gd name="connsiteX1-42269" fmla="*/ 514638 w 3248517"/>
              <a:gd name="connsiteY1-42270" fmla="*/ 1433632 h 3496775"/>
              <a:gd name="connsiteX2-42271" fmla="*/ 202179 w 3248517"/>
              <a:gd name="connsiteY2-42272" fmla="*/ 1603646 h 3496775"/>
              <a:gd name="connsiteX3-42273" fmla="*/ 18380 w 3248517"/>
              <a:gd name="connsiteY3-42274" fmla="*/ 1787445 h 3496775"/>
              <a:gd name="connsiteX4-42275" fmla="*/ 0 w 3248517"/>
              <a:gd name="connsiteY4-42276" fmla="*/ 2063143 h 3496775"/>
              <a:gd name="connsiteX5-42277" fmla="*/ 151635 w 3248517"/>
              <a:gd name="connsiteY5-42278" fmla="*/ 1952864 h 3496775"/>
              <a:gd name="connsiteX6-42279" fmla="*/ 188394 w 3248517"/>
              <a:gd name="connsiteY6-42280" fmla="*/ 2003409 h 3496775"/>
              <a:gd name="connsiteX7-42281" fmla="*/ 202179 w 3248517"/>
              <a:gd name="connsiteY7-42282" fmla="*/ 1856369 h 3496775"/>
              <a:gd name="connsiteX8-42283" fmla="*/ 280294 w 3248517"/>
              <a:gd name="connsiteY8-42284" fmla="*/ 2269917 h 3496775"/>
              <a:gd name="connsiteX9-42285" fmla="*/ 36760 w 3248517"/>
              <a:gd name="connsiteY9-42286" fmla="*/ 2550211 h 3496775"/>
              <a:gd name="connsiteX10-42287" fmla="*/ 45950 w 3248517"/>
              <a:gd name="connsiteY10-42288" fmla="*/ 3363521 h 3496775"/>
              <a:gd name="connsiteX11-42289" fmla="*/ 105685 w 3248517"/>
              <a:gd name="connsiteY11-42290" fmla="*/ 3326761 h 3496775"/>
              <a:gd name="connsiteX12-42291" fmla="*/ 133255 w 3248517"/>
              <a:gd name="connsiteY12-42292" fmla="*/ 3469206 h 3496775"/>
              <a:gd name="connsiteX13-42293" fmla="*/ 298674 w 3248517"/>
              <a:gd name="connsiteY13-42294" fmla="*/ 3464611 h 3496775"/>
              <a:gd name="connsiteX14-42295" fmla="*/ 353813 w 3248517"/>
              <a:gd name="connsiteY14-42296" fmla="*/ 3427851 h 3496775"/>
              <a:gd name="connsiteX15-42297" fmla="*/ 174609 w 3248517"/>
              <a:gd name="connsiteY15-42298" fmla="*/ 3276217 h 3496775"/>
              <a:gd name="connsiteX16-42299" fmla="*/ 170014 w 3248517"/>
              <a:gd name="connsiteY16-42300" fmla="*/ 2720225 h 3496775"/>
              <a:gd name="connsiteX17-42301" fmla="*/ 390573 w 3248517"/>
              <a:gd name="connsiteY17-42302" fmla="*/ 2605350 h 3496775"/>
              <a:gd name="connsiteX18-42303" fmla="*/ 298674 w 3248517"/>
              <a:gd name="connsiteY18-42304" fmla="*/ 2734010 h 3496775"/>
              <a:gd name="connsiteX19-42305" fmla="*/ 680057 w 3248517"/>
              <a:gd name="connsiteY19-42306" fmla="*/ 3294597 h 3496775"/>
              <a:gd name="connsiteX20-42307" fmla="*/ 721411 w 3248517"/>
              <a:gd name="connsiteY20-42308" fmla="*/ 3262432 h 3496775"/>
              <a:gd name="connsiteX21-42309" fmla="*/ 735196 w 3248517"/>
              <a:gd name="connsiteY21-42310" fmla="*/ 3363521 h 3496775"/>
              <a:gd name="connsiteX22-42311" fmla="*/ 928185 w 3248517"/>
              <a:gd name="connsiteY22-42312" fmla="*/ 3363521 h 3496775"/>
              <a:gd name="connsiteX23-42313" fmla="*/ 974135 w 3248517"/>
              <a:gd name="connsiteY23-42314" fmla="*/ 3331356 h 3496775"/>
              <a:gd name="connsiteX24-42315" fmla="*/ 758171 w 3248517"/>
              <a:gd name="connsiteY24-42316" fmla="*/ 3193507 h 3496775"/>
              <a:gd name="connsiteX25-42317" fmla="*/ 510043 w 3248517"/>
              <a:gd name="connsiteY25-42318" fmla="*/ 2821314 h 3496775"/>
              <a:gd name="connsiteX26-42319" fmla="*/ 519233 w 3248517"/>
              <a:gd name="connsiteY26-42320" fmla="*/ 2738605 h 3496775"/>
              <a:gd name="connsiteX27-42321" fmla="*/ 914400 w 3248517"/>
              <a:gd name="connsiteY27-42322" fmla="*/ 2334247 h 3496775"/>
              <a:gd name="connsiteX28-42323" fmla="*/ 1709331 w 3248517"/>
              <a:gd name="connsiteY28-42324" fmla="*/ 2380197 h 3496775"/>
              <a:gd name="connsiteX29-42325" fmla="*/ 1585267 w 3248517"/>
              <a:gd name="connsiteY29-42326" fmla="*/ 3248647 h 3496775"/>
              <a:gd name="connsiteX30-42327" fmla="*/ 1622026 w 3248517"/>
              <a:gd name="connsiteY30-42328" fmla="*/ 3239457 h 3496775"/>
              <a:gd name="connsiteX31-42329" fmla="*/ 1617432 w 3248517"/>
              <a:gd name="connsiteY31-42330" fmla="*/ 3386496 h 3496775"/>
              <a:gd name="connsiteX32-42331" fmla="*/ 1824205 w 3248517"/>
              <a:gd name="connsiteY32-42332" fmla="*/ 3450826 h 3496775"/>
              <a:gd name="connsiteX33-42333" fmla="*/ 1856370 w 3248517"/>
              <a:gd name="connsiteY33-42334" fmla="*/ 3391091 h 3496775"/>
              <a:gd name="connsiteX34-42335" fmla="*/ 1718521 w 3248517"/>
              <a:gd name="connsiteY34-42336" fmla="*/ 3303786 h 3496775"/>
              <a:gd name="connsiteX35-42337" fmla="*/ 1746091 w 3248517"/>
              <a:gd name="connsiteY35-42338" fmla="*/ 2908619 h 3496775"/>
              <a:gd name="connsiteX36-42339" fmla="*/ 1870155 w 3248517"/>
              <a:gd name="connsiteY36-42340" fmla="*/ 2623730 h 3496775"/>
              <a:gd name="connsiteX37-42341" fmla="*/ 1975840 w 3248517"/>
              <a:gd name="connsiteY37-42342" fmla="*/ 2844289 h 3496775"/>
              <a:gd name="connsiteX38-42343" fmla="*/ 2058549 w 3248517"/>
              <a:gd name="connsiteY38-42344" fmla="*/ 3060253 h 3496775"/>
              <a:gd name="connsiteX39-42345" fmla="*/ 2104499 w 3248517"/>
              <a:gd name="connsiteY39-42346" fmla="*/ 3358926 h 3496775"/>
              <a:gd name="connsiteX40-42347" fmla="*/ 2141259 w 3248517"/>
              <a:gd name="connsiteY40-42348" fmla="*/ 3326761 h 3496775"/>
              <a:gd name="connsiteX41-42349" fmla="*/ 2168828 w 3248517"/>
              <a:gd name="connsiteY41-42350" fmla="*/ 3496775 h 3496775"/>
              <a:gd name="connsiteX42-42351" fmla="*/ 2325058 w 3248517"/>
              <a:gd name="connsiteY42-42352" fmla="*/ 3496775 h 3496775"/>
              <a:gd name="connsiteX43-42353" fmla="*/ 2380197 w 3248517"/>
              <a:gd name="connsiteY43-42354" fmla="*/ 3455421 h 3496775"/>
              <a:gd name="connsiteX44-42355" fmla="*/ 2219373 w 3248517"/>
              <a:gd name="connsiteY44-42356" fmla="*/ 3358926 h 3496775"/>
              <a:gd name="connsiteX45-42357" fmla="*/ 2145854 w 3248517"/>
              <a:gd name="connsiteY45-42358" fmla="*/ 3087823 h 3496775"/>
              <a:gd name="connsiteX46-42359" fmla="*/ 2072334 w 3248517"/>
              <a:gd name="connsiteY46-42360" fmla="*/ 2609945 h 3496775"/>
              <a:gd name="connsiteX47-42361" fmla="*/ 2072334 w 3248517"/>
              <a:gd name="connsiteY47-42362" fmla="*/ 2357222 h 3496775"/>
              <a:gd name="connsiteX48-42363" fmla="*/ 2348033 w 3248517"/>
              <a:gd name="connsiteY48-42364" fmla="*/ 2173423 h 3496775"/>
              <a:gd name="connsiteX49-42365" fmla="*/ 2609946 w 3248517"/>
              <a:gd name="connsiteY49-42366" fmla="*/ 1787445 h 3496775"/>
              <a:gd name="connsiteX50-42367" fmla="*/ 2672628 w 3248517"/>
              <a:gd name="connsiteY50-42368" fmla="*/ 1448891 h 3496775"/>
              <a:gd name="connsiteX51-42369" fmla="*/ 2785010 w 3248517"/>
              <a:gd name="connsiteY51-42370" fmla="*/ 1398346 h 3496775"/>
              <a:gd name="connsiteX52-42371" fmla="*/ 2774628 w 3248517"/>
              <a:gd name="connsiteY52-42372" fmla="*/ 1288521 h 3496775"/>
              <a:gd name="connsiteX53-42373" fmla="*/ 2760106 w 3248517"/>
              <a:gd name="connsiteY53-42374" fmla="*/ 1231453 h 3496775"/>
              <a:gd name="connsiteX54-42375" fmla="*/ 2783362 w 3248517"/>
              <a:gd name="connsiteY54-42376" fmla="*/ 1121454 h 3496775"/>
              <a:gd name="connsiteX55-42377" fmla="*/ 2813492 w 3248517"/>
              <a:gd name="connsiteY55-42378" fmla="*/ 1132185 h 3496775"/>
              <a:gd name="connsiteX56-42379" fmla="*/ 2807530 w 3248517"/>
              <a:gd name="connsiteY56-42380" fmla="*/ 1066034 h 3496775"/>
              <a:gd name="connsiteX57-42381" fmla="*/ 2835100 w 3248517"/>
              <a:gd name="connsiteY57-42382" fmla="*/ 1020084 h 3496775"/>
              <a:gd name="connsiteX58-42383" fmla="*/ 2946306 w 3248517"/>
              <a:gd name="connsiteY58-42384" fmla="*/ 872562 h 3496775"/>
              <a:gd name="connsiteX59-42385" fmla="*/ 2986734 w 3248517"/>
              <a:gd name="connsiteY59-42386" fmla="*/ 771955 h 3496775"/>
              <a:gd name="connsiteX60-42387" fmla="*/ 2876992 w 3248517"/>
              <a:gd name="connsiteY60-42388" fmla="*/ 819245 h 3496775"/>
              <a:gd name="connsiteX61-42389" fmla="*/ 2742744 w 3248517"/>
              <a:gd name="connsiteY61-42390" fmla="*/ 868450 h 3496775"/>
              <a:gd name="connsiteX62-42391" fmla="*/ 3074039 w 3248517"/>
              <a:gd name="connsiteY62-42392" fmla="*/ 501589 h 3496775"/>
              <a:gd name="connsiteX63-42393" fmla="*/ 3219323 w 3248517"/>
              <a:gd name="connsiteY63-42394" fmla="*/ 46231 h 3496775"/>
              <a:gd name="connsiteX64-42395" fmla="*/ 3119988 w 3248517"/>
              <a:gd name="connsiteY64-42396" fmla="*/ 328453 h 3496775"/>
              <a:gd name="connsiteX65-42397" fmla="*/ 3079371 w 3248517"/>
              <a:gd name="connsiteY65-42398" fmla="*/ 38232 h 3496775"/>
              <a:gd name="connsiteX66-42399" fmla="*/ 3059798 w 3248517"/>
              <a:gd name="connsiteY66-42400" fmla="*/ 388642 h 3496775"/>
              <a:gd name="connsiteX67-42401" fmla="*/ 2963023 w 3248517"/>
              <a:gd name="connsiteY67-42402" fmla="*/ 482754 h 3496775"/>
              <a:gd name="connsiteX68-42403" fmla="*/ 2822963 w 3248517"/>
              <a:gd name="connsiteY68-42404" fmla="*/ 60189 h 3496775"/>
              <a:gd name="connsiteX69-42405" fmla="*/ 2887119 w 3248517"/>
              <a:gd name="connsiteY69-42406" fmla="*/ 521161 h 3496775"/>
              <a:gd name="connsiteX70-42407" fmla="*/ 2715630 w 3248517"/>
              <a:gd name="connsiteY70-42408" fmla="*/ 730601 h 3496775"/>
              <a:gd name="connsiteX71-42409" fmla="*/ 2649828 w 3248517"/>
              <a:gd name="connsiteY71-42410" fmla="*/ 620884 h 3496775"/>
              <a:gd name="connsiteX72-42411" fmla="*/ 2633832 w 3248517"/>
              <a:gd name="connsiteY72-42412" fmla="*/ 446449 h 3496775"/>
              <a:gd name="connsiteX73-42413" fmla="*/ 2586971 w 3248517"/>
              <a:gd name="connsiteY73-42414" fmla="*/ 643296 h 3496775"/>
              <a:gd name="connsiteX74-42415" fmla="*/ 2650846 w 3248517"/>
              <a:gd name="connsiteY74-42416" fmla="*/ 771218 h 3496775"/>
              <a:gd name="connsiteX75-42417" fmla="*/ 2632922 w 3248517"/>
              <a:gd name="connsiteY75-42418" fmla="*/ 854946 h 3496775"/>
              <a:gd name="connsiteX76-42419" fmla="*/ 2481287 w 3248517"/>
              <a:gd name="connsiteY76-42420" fmla="*/ 854665 h 3496775"/>
              <a:gd name="connsiteX77-42421" fmla="*/ 2393982 w 3248517"/>
              <a:gd name="connsiteY77-42422" fmla="*/ 753575 h 3496775"/>
              <a:gd name="connsiteX78-42423" fmla="*/ 2447929 w 3248517"/>
              <a:gd name="connsiteY78-42424" fmla="*/ 605344 h 3496775"/>
              <a:gd name="connsiteX79-42425" fmla="*/ 2420079 w 3248517"/>
              <a:gd name="connsiteY79-42426" fmla="*/ 458586 h 3496775"/>
              <a:gd name="connsiteX80-42427" fmla="*/ 2330389 w 3248517"/>
              <a:gd name="connsiteY80-42428" fmla="*/ 702575 h 3496775"/>
              <a:gd name="connsiteX81-42429" fmla="*/ 2045501 w 3248517"/>
              <a:gd name="connsiteY81-42430" fmla="*/ 470160 h 3496775"/>
              <a:gd name="connsiteX82-42431" fmla="*/ 2079139 w 3248517"/>
              <a:gd name="connsiteY82-42432" fmla="*/ 379171 h 3496775"/>
              <a:gd name="connsiteX83-42433" fmla="*/ 2305379 w 3248517"/>
              <a:gd name="connsiteY83-42434" fmla="*/ 238764 h 3496775"/>
              <a:gd name="connsiteX84-42435" fmla="*/ 2167863 w 3248517"/>
              <a:gd name="connsiteY84-42436" fmla="*/ 296731 h 3496775"/>
              <a:gd name="connsiteX85-42437" fmla="*/ 2035574 w 3248517"/>
              <a:gd name="connsiteY85-42438" fmla="*/ 307863 h 3496775"/>
              <a:gd name="connsiteX86-42439" fmla="*/ 2047899 w 3248517"/>
              <a:gd name="connsiteY86-42440" fmla="*/ 174099 h 3496775"/>
              <a:gd name="connsiteX87-42441" fmla="*/ 2126456 w 3248517"/>
              <a:gd name="connsiteY87-42442" fmla="*/ 0 h 3496775"/>
              <a:gd name="connsiteX88-42443" fmla="*/ 1966650 w 3248517"/>
              <a:gd name="connsiteY88-42444" fmla="*/ 257318 h 3496775"/>
              <a:gd name="connsiteX89-42445" fmla="*/ 1936870 w 3248517"/>
              <a:gd name="connsiteY89-42446" fmla="*/ 32164 h 3496775"/>
              <a:gd name="connsiteX90-42447" fmla="*/ 1901275 w 3248517"/>
              <a:gd name="connsiteY90-42448" fmla="*/ 208756 h 3496775"/>
              <a:gd name="connsiteX91-42449" fmla="*/ 1931363 w 3248517"/>
              <a:gd name="connsiteY91-42450" fmla="*/ 367315 h 3496775"/>
              <a:gd name="connsiteX92-42451" fmla="*/ 1837294 w 3248517"/>
              <a:gd name="connsiteY92-42452" fmla="*/ 288733 h 3496775"/>
              <a:gd name="connsiteX93-42453" fmla="*/ 1776782 w 3248517"/>
              <a:gd name="connsiteY93-42454" fmla="*/ 138130 h 3496775"/>
              <a:gd name="connsiteX94-42455" fmla="*/ 1812524 w 3248517"/>
              <a:gd name="connsiteY94-42456" fmla="*/ 363351 h 3496775"/>
              <a:gd name="connsiteX95-42457" fmla="*/ 2358415 w 3248517"/>
              <a:gd name="connsiteY95-42458" fmla="*/ 907420 h 3496775"/>
              <a:gd name="connsiteX96-42459" fmla="*/ 2235543 w 3248517"/>
              <a:gd name="connsiteY96-42460" fmla="*/ 830779 h 3496775"/>
              <a:gd name="connsiteX97-42461" fmla="*/ 2065635 w 3248517"/>
              <a:gd name="connsiteY97-42462" fmla="*/ 746314 h 3496775"/>
              <a:gd name="connsiteX98-42463" fmla="*/ 2108531 w 3248517"/>
              <a:gd name="connsiteY98-42464" fmla="*/ 998194 h 3496775"/>
              <a:gd name="connsiteX99-42465" fmla="*/ 2259254 w 3248517"/>
              <a:gd name="connsiteY99-42466" fmla="*/ 1067227 h 3496775"/>
              <a:gd name="connsiteX100-42467" fmla="*/ 2285163 w 3248517"/>
              <a:gd name="connsiteY100-42468" fmla="*/ 1144483 h 3496775"/>
              <a:gd name="connsiteX101-42469" fmla="*/ 2187208 w 3248517"/>
              <a:gd name="connsiteY101-42470" fmla="*/ 1396872 h 3496775"/>
              <a:gd name="connsiteX102-42471" fmla="*/ 1962055 w 3248517"/>
              <a:gd name="connsiteY102-42472" fmla="*/ 1419847 h 3496775"/>
              <a:gd name="connsiteX103-42473" fmla="*/ 1658786 w 3248517"/>
              <a:gd name="connsiteY103-42474" fmla="*/ 1452012 h 3496775"/>
              <a:gd name="connsiteX104-42475" fmla="*/ 514638 w 3248517"/>
              <a:gd name="connsiteY104-42476" fmla="*/ 1433632 h 3496775"/>
              <a:gd name="connsiteX0-42477" fmla="*/ 514638 w 3248517"/>
              <a:gd name="connsiteY0-42478" fmla="*/ 1433632 h 3496775"/>
              <a:gd name="connsiteX1-42479" fmla="*/ 514638 w 3248517"/>
              <a:gd name="connsiteY1-42480" fmla="*/ 1433632 h 3496775"/>
              <a:gd name="connsiteX2-42481" fmla="*/ 202179 w 3248517"/>
              <a:gd name="connsiteY2-42482" fmla="*/ 1603646 h 3496775"/>
              <a:gd name="connsiteX3-42483" fmla="*/ 18380 w 3248517"/>
              <a:gd name="connsiteY3-42484" fmla="*/ 1787445 h 3496775"/>
              <a:gd name="connsiteX4-42485" fmla="*/ 0 w 3248517"/>
              <a:gd name="connsiteY4-42486" fmla="*/ 2063143 h 3496775"/>
              <a:gd name="connsiteX5-42487" fmla="*/ 151635 w 3248517"/>
              <a:gd name="connsiteY5-42488" fmla="*/ 1952864 h 3496775"/>
              <a:gd name="connsiteX6-42489" fmla="*/ 188394 w 3248517"/>
              <a:gd name="connsiteY6-42490" fmla="*/ 2003409 h 3496775"/>
              <a:gd name="connsiteX7-42491" fmla="*/ 202179 w 3248517"/>
              <a:gd name="connsiteY7-42492" fmla="*/ 1856369 h 3496775"/>
              <a:gd name="connsiteX8-42493" fmla="*/ 280294 w 3248517"/>
              <a:gd name="connsiteY8-42494" fmla="*/ 2269917 h 3496775"/>
              <a:gd name="connsiteX9-42495" fmla="*/ 36760 w 3248517"/>
              <a:gd name="connsiteY9-42496" fmla="*/ 2550211 h 3496775"/>
              <a:gd name="connsiteX10-42497" fmla="*/ 45950 w 3248517"/>
              <a:gd name="connsiteY10-42498" fmla="*/ 3363521 h 3496775"/>
              <a:gd name="connsiteX11-42499" fmla="*/ 105685 w 3248517"/>
              <a:gd name="connsiteY11-42500" fmla="*/ 3326761 h 3496775"/>
              <a:gd name="connsiteX12-42501" fmla="*/ 133255 w 3248517"/>
              <a:gd name="connsiteY12-42502" fmla="*/ 3469206 h 3496775"/>
              <a:gd name="connsiteX13-42503" fmla="*/ 298674 w 3248517"/>
              <a:gd name="connsiteY13-42504" fmla="*/ 3464611 h 3496775"/>
              <a:gd name="connsiteX14-42505" fmla="*/ 353813 w 3248517"/>
              <a:gd name="connsiteY14-42506" fmla="*/ 3427851 h 3496775"/>
              <a:gd name="connsiteX15-42507" fmla="*/ 174609 w 3248517"/>
              <a:gd name="connsiteY15-42508" fmla="*/ 3276217 h 3496775"/>
              <a:gd name="connsiteX16-42509" fmla="*/ 170014 w 3248517"/>
              <a:gd name="connsiteY16-42510" fmla="*/ 2720225 h 3496775"/>
              <a:gd name="connsiteX17-42511" fmla="*/ 390573 w 3248517"/>
              <a:gd name="connsiteY17-42512" fmla="*/ 2605350 h 3496775"/>
              <a:gd name="connsiteX18-42513" fmla="*/ 298674 w 3248517"/>
              <a:gd name="connsiteY18-42514" fmla="*/ 2734010 h 3496775"/>
              <a:gd name="connsiteX19-42515" fmla="*/ 680057 w 3248517"/>
              <a:gd name="connsiteY19-42516" fmla="*/ 3294597 h 3496775"/>
              <a:gd name="connsiteX20-42517" fmla="*/ 721411 w 3248517"/>
              <a:gd name="connsiteY20-42518" fmla="*/ 3262432 h 3496775"/>
              <a:gd name="connsiteX21-42519" fmla="*/ 735196 w 3248517"/>
              <a:gd name="connsiteY21-42520" fmla="*/ 3363521 h 3496775"/>
              <a:gd name="connsiteX22-42521" fmla="*/ 928185 w 3248517"/>
              <a:gd name="connsiteY22-42522" fmla="*/ 3363521 h 3496775"/>
              <a:gd name="connsiteX23-42523" fmla="*/ 974135 w 3248517"/>
              <a:gd name="connsiteY23-42524" fmla="*/ 3331356 h 3496775"/>
              <a:gd name="connsiteX24-42525" fmla="*/ 758171 w 3248517"/>
              <a:gd name="connsiteY24-42526" fmla="*/ 3193507 h 3496775"/>
              <a:gd name="connsiteX25-42527" fmla="*/ 510043 w 3248517"/>
              <a:gd name="connsiteY25-42528" fmla="*/ 2821314 h 3496775"/>
              <a:gd name="connsiteX26-42529" fmla="*/ 519233 w 3248517"/>
              <a:gd name="connsiteY26-42530" fmla="*/ 2738605 h 3496775"/>
              <a:gd name="connsiteX27-42531" fmla="*/ 914400 w 3248517"/>
              <a:gd name="connsiteY27-42532" fmla="*/ 2334247 h 3496775"/>
              <a:gd name="connsiteX28-42533" fmla="*/ 1709331 w 3248517"/>
              <a:gd name="connsiteY28-42534" fmla="*/ 2380197 h 3496775"/>
              <a:gd name="connsiteX29-42535" fmla="*/ 1585267 w 3248517"/>
              <a:gd name="connsiteY29-42536" fmla="*/ 3248647 h 3496775"/>
              <a:gd name="connsiteX30-42537" fmla="*/ 1622026 w 3248517"/>
              <a:gd name="connsiteY30-42538" fmla="*/ 3239457 h 3496775"/>
              <a:gd name="connsiteX31-42539" fmla="*/ 1617432 w 3248517"/>
              <a:gd name="connsiteY31-42540" fmla="*/ 3386496 h 3496775"/>
              <a:gd name="connsiteX32-42541" fmla="*/ 1824205 w 3248517"/>
              <a:gd name="connsiteY32-42542" fmla="*/ 3450826 h 3496775"/>
              <a:gd name="connsiteX33-42543" fmla="*/ 1856370 w 3248517"/>
              <a:gd name="connsiteY33-42544" fmla="*/ 3391091 h 3496775"/>
              <a:gd name="connsiteX34-42545" fmla="*/ 1718521 w 3248517"/>
              <a:gd name="connsiteY34-42546" fmla="*/ 3303786 h 3496775"/>
              <a:gd name="connsiteX35-42547" fmla="*/ 1746091 w 3248517"/>
              <a:gd name="connsiteY35-42548" fmla="*/ 2908619 h 3496775"/>
              <a:gd name="connsiteX36-42549" fmla="*/ 1870155 w 3248517"/>
              <a:gd name="connsiteY36-42550" fmla="*/ 2623730 h 3496775"/>
              <a:gd name="connsiteX37-42551" fmla="*/ 1975840 w 3248517"/>
              <a:gd name="connsiteY37-42552" fmla="*/ 2844289 h 3496775"/>
              <a:gd name="connsiteX38-42553" fmla="*/ 2058549 w 3248517"/>
              <a:gd name="connsiteY38-42554" fmla="*/ 3060253 h 3496775"/>
              <a:gd name="connsiteX39-42555" fmla="*/ 2104499 w 3248517"/>
              <a:gd name="connsiteY39-42556" fmla="*/ 3358926 h 3496775"/>
              <a:gd name="connsiteX40-42557" fmla="*/ 2141259 w 3248517"/>
              <a:gd name="connsiteY40-42558" fmla="*/ 3326761 h 3496775"/>
              <a:gd name="connsiteX41-42559" fmla="*/ 2168828 w 3248517"/>
              <a:gd name="connsiteY41-42560" fmla="*/ 3496775 h 3496775"/>
              <a:gd name="connsiteX42-42561" fmla="*/ 2325058 w 3248517"/>
              <a:gd name="connsiteY42-42562" fmla="*/ 3496775 h 3496775"/>
              <a:gd name="connsiteX43-42563" fmla="*/ 2380197 w 3248517"/>
              <a:gd name="connsiteY43-42564" fmla="*/ 3455421 h 3496775"/>
              <a:gd name="connsiteX44-42565" fmla="*/ 2219373 w 3248517"/>
              <a:gd name="connsiteY44-42566" fmla="*/ 3358926 h 3496775"/>
              <a:gd name="connsiteX45-42567" fmla="*/ 2145854 w 3248517"/>
              <a:gd name="connsiteY45-42568" fmla="*/ 3087823 h 3496775"/>
              <a:gd name="connsiteX46-42569" fmla="*/ 2072334 w 3248517"/>
              <a:gd name="connsiteY46-42570" fmla="*/ 2609945 h 3496775"/>
              <a:gd name="connsiteX47-42571" fmla="*/ 2072334 w 3248517"/>
              <a:gd name="connsiteY47-42572" fmla="*/ 2357222 h 3496775"/>
              <a:gd name="connsiteX48-42573" fmla="*/ 2348033 w 3248517"/>
              <a:gd name="connsiteY48-42574" fmla="*/ 2173423 h 3496775"/>
              <a:gd name="connsiteX49-42575" fmla="*/ 2604615 w 3248517"/>
              <a:gd name="connsiteY49-42576" fmla="*/ 1779447 h 3496775"/>
              <a:gd name="connsiteX50-42577" fmla="*/ 2672628 w 3248517"/>
              <a:gd name="connsiteY50-42578" fmla="*/ 1448891 h 3496775"/>
              <a:gd name="connsiteX51-42579" fmla="*/ 2785010 w 3248517"/>
              <a:gd name="connsiteY51-42580" fmla="*/ 1398346 h 3496775"/>
              <a:gd name="connsiteX52-42581" fmla="*/ 2774628 w 3248517"/>
              <a:gd name="connsiteY52-42582" fmla="*/ 1288521 h 3496775"/>
              <a:gd name="connsiteX53-42583" fmla="*/ 2760106 w 3248517"/>
              <a:gd name="connsiteY53-42584" fmla="*/ 1231453 h 3496775"/>
              <a:gd name="connsiteX54-42585" fmla="*/ 2783362 w 3248517"/>
              <a:gd name="connsiteY54-42586" fmla="*/ 1121454 h 3496775"/>
              <a:gd name="connsiteX55-42587" fmla="*/ 2813492 w 3248517"/>
              <a:gd name="connsiteY55-42588" fmla="*/ 1132185 h 3496775"/>
              <a:gd name="connsiteX56-42589" fmla="*/ 2807530 w 3248517"/>
              <a:gd name="connsiteY56-42590" fmla="*/ 1066034 h 3496775"/>
              <a:gd name="connsiteX57-42591" fmla="*/ 2835100 w 3248517"/>
              <a:gd name="connsiteY57-42592" fmla="*/ 1020084 h 3496775"/>
              <a:gd name="connsiteX58-42593" fmla="*/ 2946306 w 3248517"/>
              <a:gd name="connsiteY58-42594" fmla="*/ 872562 h 3496775"/>
              <a:gd name="connsiteX59-42595" fmla="*/ 2986734 w 3248517"/>
              <a:gd name="connsiteY59-42596" fmla="*/ 771955 h 3496775"/>
              <a:gd name="connsiteX60-42597" fmla="*/ 2876992 w 3248517"/>
              <a:gd name="connsiteY60-42598" fmla="*/ 819245 h 3496775"/>
              <a:gd name="connsiteX61-42599" fmla="*/ 2742744 w 3248517"/>
              <a:gd name="connsiteY61-42600" fmla="*/ 868450 h 3496775"/>
              <a:gd name="connsiteX62-42601" fmla="*/ 3074039 w 3248517"/>
              <a:gd name="connsiteY62-42602" fmla="*/ 501589 h 3496775"/>
              <a:gd name="connsiteX63-42603" fmla="*/ 3219323 w 3248517"/>
              <a:gd name="connsiteY63-42604" fmla="*/ 46231 h 3496775"/>
              <a:gd name="connsiteX64-42605" fmla="*/ 3119988 w 3248517"/>
              <a:gd name="connsiteY64-42606" fmla="*/ 328453 h 3496775"/>
              <a:gd name="connsiteX65-42607" fmla="*/ 3079371 w 3248517"/>
              <a:gd name="connsiteY65-42608" fmla="*/ 38232 h 3496775"/>
              <a:gd name="connsiteX66-42609" fmla="*/ 3059798 w 3248517"/>
              <a:gd name="connsiteY66-42610" fmla="*/ 388642 h 3496775"/>
              <a:gd name="connsiteX67-42611" fmla="*/ 2963023 w 3248517"/>
              <a:gd name="connsiteY67-42612" fmla="*/ 482754 h 3496775"/>
              <a:gd name="connsiteX68-42613" fmla="*/ 2822963 w 3248517"/>
              <a:gd name="connsiteY68-42614" fmla="*/ 60189 h 3496775"/>
              <a:gd name="connsiteX69-42615" fmla="*/ 2887119 w 3248517"/>
              <a:gd name="connsiteY69-42616" fmla="*/ 521161 h 3496775"/>
              <a:gd name="connsiteX70-42617" fmla="*/ 2715630 w 3248517"/>
              <a:gd name="connsiteY70-42618" fmla="*/ 730601 h 3496775"/>
              <a:gd name="connsiteX71-42619" fmla="*/ 2649828 w 3248517"/>
              <a:gd name="connsiteY71-42620" fmla="*/ 620884 h 3496775"/>
              <a:gd name="connsiteX72-42621" fmla="*/ 2633832 w 3248517"/>
              <a:gd name="connsiteY72-42622" fmla="*/ 446449 h 3496775"/>
              <a:gd name="connsiteX73-42623" fmla="*/ 2586971 w 3248517"/>
              <a:gd name="connsiteY73-42624" fmla="*/ 643296 h 3496775"/>
              <a:gd name="connsiteX74-42625" fmla="*/ 2650846 w 3248517"/>
              <a:gd name="connsiteY74-42626" fmla="*/ 771218 h 3496775"/>
              <a:gd name="connsiteX75-42627" fmla="*/ 2632922 w 3248517"/>
              <a:gd name="connsiteY75-42628" fmla="*/ 854946 h 3496775"/>
              <a:gd name="connsiteX76-42629" fmla="*/ 2481287 w 3248517"/>
              <a:gd name="connsiteY76-42630" fmla="*/ 854665 h 3496775"/>
              <a:gd name="connsiteX77-42631" fmla="*/ 2393982 w 3248517"/>
              <a:gd name="connsiteY77-42632" fmla="*/ 753575 h 3496775"/>
              <a:gd name="connsiteX78-42633" fmla="*/ 2447929 w 3248517"/>
              <a:gd name="connsiteY78-42634" fmla="*/ 605344 h 3496775"/>
              <a:gd name="connsiteX79-42635" fmla="*/ 2420079 w 3248517"/>
              <a:gd name="connsiteY79-42636" fmla="*/ 458586 h 3496775"/>
              <a:gd name="connsiteX80-42637" fmla="*/ 2330389 w 3248517"/>
              <a:gd name="connsiteY80-42638" fmla="*/ 702575 h 3496775"/>
              <a:gd name="connsiteX81-42639" fmla="*/ 2045501 w 3248517"/>
              <a:gd name="connsiteY81-42640" fmla="*/ 470160 h 3496775"/>
              <a:gd name="connsiteX82-42641" fmla="*/ 2079139 w 3248517"/>
              <a:gd name="connsiteY82-42642" fmla="*/ 379171 h 3496775"/>
              <a:gd name="connsiteX83-42643" fmla="*/ 2305379 w 3248517"/>
              <a:gd name="connsiteY83-42644" fmla="*/ 238764 h 3496775"/>
              <a:gd name="connsiteX84-42645" fmla="*/ 2167863 w 3248517"/>
              <a:gd name="connsiteY84-42646" fmla="*/ 296731 h 3496775"/>
              <a:gd name="connsiteX85-42647" fmla="*/ 2035574 w 3248517"/>
              <a:gd name="connsiteY85-42648" fmla="*/ 307863 h 3496775"/>
              <a:gd name="connsiteX86-42649" fmla="*/ 2047899 w 3248517"/>
              <a:gd name="connsiteY86-42650" fmla="*/ 174099 h 3496775"/>
              <a:gd name="connsiteX87-42651" fmla="*/ 2126456 w 3248517"/>
              <a:gd name="connsiteY87-42652" fmla="*/ 0 h 3496775"/>
              <a:gd name="connsiteX88-42653" fmla="*/ 1966650 w 3248517"/>
              <a:gd name="connsiteY88-42654" fmla="*/ 257318 h 3496775"/>
              <a:gd name="connsiteX89-42655" fmla="*/ 1936870 w 3248517"/>
              <a:gd name="connsiteY89-42656" fmla="*/ 32164 h 3496775"/>
              <a:gd name="connsiteX90-42657" fmla="*/ 1901275 w 3248517"/>
              <a:gd name="connsiteY90-42658" fmla="*/ 208756 h 3496775"/>
              <a:gd name="connsiteX91-42659" fmla="*/ 1931363 w 3248517"/>
              <a:gd name="connsiteY91-42660" fmla="*/ 367315 h 3496775"/>
              <a:gd name="connsiteX92-42661" fmla="*/ 1837294 w 3248517"/>
              <a:gd name="connsiteY92-42662" fmla="*/ 288733 h 3496775"/>
              <a:gd name="connsiteX93-42663" fmla="*/ 1776782 w 3248517"/>
              <a:gd name="connsiteY93-42664" fmla="*/ 138130 h 3496775"/>
              <a:gd name="connsiteX94-42665" fmla="*/ 1812524 w 3248517"/>
              <a:gd name="connsiteY94-42666" fmla="*/ 363351 h 3496775"/>
              <a:gd name="connsiteX95-42667" fmla="*/ 2358415 w 3248517"/>
              <a:gd name="connsiteY95-42668" fmla="*/ 907420 h 3496775"/>
              <a:gd name="connsiteX96-42669" fmla="*/ 2235543 w 3248517"/>
              <a:gd name="connsiteY96-42670" fmla="*/ 830779 h 3496775"/>
              <a:gd name="connsiteX97-42671" fmla="*/ 2065635 w 3248517"/>
              <a:gd name="connsiteY97-42672" fmla="*/ 746314 h 3496775"/>
              <a:gd name="connsiteX98-42673" fmla="*/ 2108531 w 3248517"/>
              <a:gd name="connsiteY98-42674" fmla="*/ 998194 h 3496775"/>
              <a:gd name="connsiteX99-42675" fmla="*/ 2259254 w 3248517"/>
              <a:gd name="connsiteY99-42676" fmla="*/ 1067227 h 3496775"/>
              <a:gd name="connsiteX100-42677" fmla="*/ 2285163 w 3248517"/>
              <a:gd name="connsiteY100-42678" fmla="*/ 1144483 h 3496775"/>
              <a:gd name="connsiteX101-42679" fmla="*/ 2187208 w 3248517"/>
              <a:gd name="connsiteY101-42680" fmla="*/ 1396872 h 3496775"/>
              <a:gd name="connsiteX102-42681" fmla="*/ 1962055 w 3248517"/>
              <a:gd name="connsiteY102-42682" fmla="*/ 1419847 h 3496775"/>
              <a:gd name="connsiteX103-42683" fmla="*/ 1658786 w 3248517"/>
              <a:gd name="connsiteY103-42684" fmla="*/ 1452012 h 3496775"/>
              <a:gd name="connsiteX104-42685" fmla="*/ 514638 w 3248517"/>
              <a:gd name="connsiteY104-42686" fmla="*/ 1433632 h 3496775"/>
              <a:gd name="connsiteX0-42687" fmla="*/ 514638 w 3248517"/>
              <a:gd name="connsiteY0-42688" fmla="*/ 1433632 h 3496775"/>
              <a:gd name="connsiteX1-42689" fmla="*/ 514638 w 3248517"/>
              <a:gd name="connsiteY1-42690" fmla="*/ 1433632 h 3496775"/>
              <a:gd name="connsiteX2-42691" fmla="*/ 202179 w 3248517"/>
              <a:gd name="connsiteY2-42692" fmla="*/ 1603646 h 3496775"/>
              <a:gd name="connsiteX3-42693" fmla="*/ 18380 w 3248517"/>
              <a:gd name="connsiteY3-42694" fmla="*/ 1787445 h 3496775"/>
              <a:gd name="connsiteX4-42695" fmla="*/ 0 w 3248517"/>
              <a:gd name="connsiteY4-42696" fmla="*/ 2063143 h 3496775"/>
              <a:gd name="connsiteX5-42697" fmla="*/ 151635 w 3248517"/>
              <a:gd name="connsiteY5-42698" fmla="*/ 1952864 h 3496775"/>
              <a:gd name="connsiteX6-42699" fmla="*/ 188394 w 3248517"/>
              <a:gd name="connsiteY6-42700" fmla="*/ 2003409 h 3496775"/>
              <a:gd name="connsiteX7-42701" fmla="*/ 202179 w 3248517"/>
              <a:gd name="connsiteY7-42702" fmla="*/ 1856369 h 3496775"/>
              <a:gd name="connsiteX8-42703" fmla="*/ 280294 w 3248517"/>
              <a:gd name="connsiteY8-42704" fmla="*/ 2269917 h 3496775"/>
              <a:gd name="connsiteX9-42705" fmla="*/ 36760 w 3248517"/>
              <a:gd name="connsiteY9-42706" fmla="*/ 2550211 h 3496775"/>
              <a:gd name="connsiteX10-42707" fmla="*/ 45950 w 3248517"/>
              <a:gd name="connsiteY10-42708" fmla="*/ 3363521 h 3496775"/>
              <a:gd name="connsiteX11-42709" fmla="*/ 105685 w 3248517"/>
              <a:gd name="connsiteY11-42710" fmla="*/ 3326761 h 3496775"/>
              <a:gd name="connsiteX12-42711" fmla="*/ 133255 w 3248517"/>
              <a:gd name="connsiteY12-42712" fmla="*/ 3469206 h 3496775"/>
              <a:gd name="connsiteX13-42713" fmla="*/ 298674 w 3248517"/>
              <a:gd name="connsiteY13-42714" fmla="*/ 3464611 h 3496775"/>
              <a:gd name="connsiteX14-42715" fmla="*/ 353813 w 3248517"/>
              <a:gd name="connsiteY14-42716" fmla="*/ 3427851 h 3496775"/>
              <a:gd name="connsiteX15-42717" fmla="*/ 174609 w 3248517"/>
              <a:gd name="connsiteY15-42718" fmla="*/ 3276217 h 3496775"/>
              <a:gd name="connsiteX16-42719" fmla="*/ 170014 w 3248517"/>
              <a:gd name="connsiteY16-42720" fmla="*/ 2720225 h 3496775"/>
              <a:gd name="connsiteX17-42721" fmla="*/ 390573 w 3248517"/>
              <a:gd name="connsiteY17-42722" fmla="*/ 2605350 h 3496775"/>
              <a:gd name="connsiteX18-42723" fmla="*/ 298674 w 3248517"/>
              <a:gd name="connsiteY18-42724" fmla="*/ 2734010 h 3496775"/>
              <a:gd name="connsiteX19-42725" fmla="*/ 680057 w 3248517"/>
              <a:gd name="connsiteY19-42726" fmla="*/ 3294597 h 3496775"/>
              <a:gd name="connsiteX20-42727" fmla="*/ 721411 w 3248517"/>
              <a:gd name="connsiteY20-42728" fmla="*/ 3262432 h 3496775"/>
              <a:gd name="connsiteX21-42729" fmla="*/ 735196 w 3248517"/>
              <a:gd name="connsiteY21-42730" fmla="*/ 3363521 h 3496775"/>
              <a:gd name="connsiteX22-42731" fmla="*/ 928185 w 3248517"/>
              <a:gd name="connsiteY22-42732" fmla="*/ 3363521 h 3496775"/>
              <a:gd name="connsiteX23-42733" fmla="*/ 974135 w 3248517"/>
              <a:gd name="connsiteY23-42734" fmla="*/ 3331356 h 3496775"/>
              <a:gd name="connsiteX24-42735" fmla="*/ 758171 w 3248517"/>
              <a:gd name="connsiteY24-42736" fmla="*/ 3193507 h 3496775"/>
              <a:gd name="connsiteX25-42737" fmla="*/ 510043 w 3248517"/>
              <a:gd name="connsiteY25-42738" fmla="*/ 2821314 h 3496775"/>
              <a:gd name="connsiteX26-42739" fmla="*/ 519233 w 3248517"/>
              <a:gd name="connsiteY26-42740" fmla="*/ 2738605 h 3496775"/>
              <a:gd name="connsiteX27-42741" fmla="*/ 914400 w 3248517"/>
              <a:gd name="connsiteY27-42742" fmla="*/ 2334247 h 3496775"/>
              <a:gd name="connsiteX28-42743" fmla="*/ 1709331 w 3248517"/>
              <a:gd name="connsiteY28-42744" fmla="*/ 2380197 h 3496775"/>
              <a:gd name="connsiteX29-42745" fmla="*/ 1585267 w 3248517"/>
              <a:gd name="connsiteY29-42746" fmla="*/ 3248647 h 3496775"/>
              <a:gd name="connsiteX30-42747" fmla="*/ 1622026 w 3248517"/>
              <a:gd name="connsiteY30-42748" fmla="*/ 3239457 h 3496775"/>
              <a:gd name="connsiteX31-42749" fmla="*/ 1617432 w 3248517"/>
              <a:gd name="connsiteY31-42750" fmla="*/ 3386496 h 3496775"/>
              <a:gd name="connsiteX32-42751" fmla="*/ 1824205 w 3248517"/>
              <a:gd name="connsiteY32-42752" fmla="*/ 3450826 h 3496775"/>
              <a:gd name="connsiteX33-42753" fmla="*/ 1856370 w 3248517"/>
              <a:gd name="connsiteY33-42754" fmla="*/ 3391091 h 3496775"/>
              <a:gd name="connsiteX34-42755" fmla="*/ 1718521 w 3248517"/>
              <a:gd name="connsiteY34-42756" fmla="*/ 3303786 h 3496775"/>
              <a:gd name="connsiteX35-42757" fmla="*/ 1746091 w 3248517"/>
              <a:gd name="connsiteY35-42758" fmla="*/ 2908619 h 3496775"/>
              <a:gd name="connsiteX36-42759" fmla="*/ 1870155 w 3248517"/>
              <a:gd name="connsiteY36-42760" fmla="*/ 2623730 h 3496775"/>
              <a:gd name="connsiteX37-42761" fmla="*/ 1975840 w 3248517"/>
              <a:gd name="connsiteY37-42762" fmla="*/ 2844289 h 3496775"/>
              <a:gd name="connsiteX38-42763" fmla="*/ 2058549 w 3248517"/>
              <a:gd name="connsiteY38-42764" fmla="*/ 3060253 h 3496775"/>
              <a:gd name="connsiteX39-42765" fmla="*/ 2104499 w 3248517"/>
              <a:gd name="connsiteY39-42766" fmla="*/ 3358926 h 3496775"/>
              <a:gd name="connsiteX40-42767" fmla="*/ 2141259 w 3248517"/>
              <a:gd name="connsiteY40-42768" fmla="*/ 3326761 h 3496775"/>
              <a:gd name="connsiteX41-42769" fmla="*/ 2168828 w 3248517"/>
              <a:gd name="connsiteY41-42770" fmla="*/ 3496775 h 3496775"/>
              <a:gd name="connsiteX42-42771" fmla="*/ 2325058 w 3248517"/>
              <a:gd name="connsiteY42-42772" fmla="*/ 3496775 h 3496775"/>
              <a:gd name="connsiteX43-42773" fmla="*/ 2380197 w 3248517"/>
              <a:gd name="connsiteY43-42774" fmla="*/ 3455421 h 3496775"/>
              <a:gd name="connsiteX44-42775" fmla="*/ 2219373 w 3248517"/>
              <a:gd name="connsiteY44-42776" fmla="*/ 3358926 h 3496775"/>
              <a:gd name="connsiteX45-42777" fmla="*/ 2145854 w 3248517"/>
              <a:gd name="connsiteY45-42778" fmla="*/ 3087823 h 3496775"/>
              <a:gd name="connsiteX46-42779" fmla="*/ 2072334 w 3248517"/>
              <a:gd name="connsiteY46-42780" fmla="*/ 2609945 h 3496775"/>
              <a:gd name="connsiteX47-42781" fmla="*/ 2072334 w 3248517"/>
              <a:gd name="connsiteY47-42782" fmla="*/ 2357222 h 3496775"/>
              <a:gd name="connsiteX48-42783" fmla="*/ 2313376 w 3248517"/>
              <a:gd name="connsiteY48-42784" fmla="*/ 2205413 h 3496775"/>
              <a:gd name="connsiteX49-42785" fmla="*/ 2604615 w 3248517"/>
              <a:gd name="connsiteY49-42786" fmla="*/ 1779447 h 3496775"/>
              <a:gd name="connsiteX50-42787" fmla="*/ 2672628 w 3248517"/>
              <a:gd name="connsiteY50-42788" fmla="*/ 1448891 h 3496775"/>
              <a:gd name="connsiteX51-42789" fmla="*/ 2785010 w 3248517"/>
              <a:gd name="connsiteY51-42790" fmla="*/ 1398346 h 3496775"/>
              <a:gd name="connsiteX52-42791" fmla="*/ 2774628 w 3248517"/>
              <a:gd name="connsiteY52-42792" fmla="*/ 1288521 h 3496775"/>
              <a:gd name="connsiteX53-42793" fmla="*/ 2760106 w 3248517"/>
              <a:gd name="connsiteY53-42794" fmla="*/ 1231453 h 3496775"/>
              <a:gd name="connsiteX54-42795" fmla="*/ 2783362 w 3248517"/>
              <a:gd name="connsiteY54-42796" fmla="*/ 1121454 h 3496775"/>
              <a:gd name="connsiteX55-42797" fmla="*/ 2813492 w 3248517"/>
              <a:gd name="connsiteY55-42798" fmla="*/ 1132185 h 3496775"/>
              <a:gd name="connsiteX56-42799" fmla="*/ 2807530 w 3248517"/>
              <a:gd name="connsiteY56-42800" fmla="*/ 1066034 h 3496775"/>
              <a:gd name="connsiteX57-42801" fmla="*/ 2835100 w 3248517"/>
              <a:gd name="connsiteY57-42802" fmla="*/ 1020084 h 3496775"/>
              <a:gd name="connsiteX58-42803" fmla="*/ 2946306 w 3248517"/>
              <a:gd name="connsiteY58-42804" fmla="*/ 872562 h 3496775"/>
              <a:gd name="connsiteX59-42805" fmla="*/ 2986734 w 3248517"/>
              <a:gd name="connsiteY59-42806" fmla="*/ 771955 h 3496775"/>
              <a:gd name="connsiteX60-42807" fmla="*/ 2876992 w 3248517"/>
              <a:gd name="connsiteY60-42808" fmla="*/ 819245 h 3496775"/>
              <a:gd name="connsiteX61-42809" fmla="*/ 2742744 w 3248517"/>
              <a:gd name="connsiteY61-42810" fmla="*/ 868450 h 3496775"/>
              <a:gd name="connsiteX62-42811" fmla="*/ 3074039 w 3248517"/>
              <a:gd name="connsiteY62-42812" fmla="*/ 501589 h 3496775"/>
              <a:gd name="connsiteX63-42813" fmla="*/ 3219323 w 3248517"/>
              <a:gd name="connsiteY63-42814" fmla="*/ 46231 h 3496775"/>
              <a:gd name="connsiteX64-42815" fmla="*/ 3119988 w 3248517"/>
              <a:gd name="connsiteY64-42816" fmla="*/ 328453 h 3496775"/>
              <a:gd name="connsiteX65-42817" fmla="*/ 3079371 w 3248517"/>
              <a:gd name="connsiteY65-42818" fmla="*/ 38232 h 3496775"/>
              <a:gd name="connsiteX66-42819" fmla="*/ 3059798 w 3248517"/>
              <a:gd name="connsiteY66-42820" fmla="*/ 388642 h 3496775"/>
              <a:gd name="connsiteX67-42821" fmla="*/ 2963023 w 3248517"/>
              <a:gd name="connsiteY67-42822" fmla="*/ 482754 h 3496775"/>
              <a:gd name="connsiteX68-42823" fmla="*/ 2822963 w 3248517"/>
              <a:gd name="connsiteY68-42824" fmla="*/ 60189 h 3496775"/>
              <a:gd name="connsiteX69-42825" fmla="*/ 2887119 w 3248517"/>
              <a:gd name="connsiteY69-42826" fmla="*/ 521161 h 3496775"/>
              <a:gd name="connsiteX70-42827" fmla="*/ 2715630 w 3248517"/>
              <a:gd name="connsiteY70-42828" fmla="*/ 730601 h 3496775"/>
              <a:gd name="connsiteX71-42829" fmla="*/ 2649828 w 3248517"/>
              <a:gd name="connsiteY71-42830" fmla="*/ 620884 h 3496775"/>
              <a:gd name="connsiteX72-42831" fmla="*/ 2633832 w 3248517"/>
              <a:gd name="connsiteY72-42832" fmla="*/ 446449 h 3496775"/>
              <a:gd name="connsiteX73-42833" fmla="*/ 2586971 w 3248517"/>
              <a:gd name="connsiteY73-42834" fmla="*/ 643296 h 3496775"/>
              <a:gd name="connsiteX74-42835" fmla="*/ 2650846 w 3248517"/>
              <a:gd name="connsiteY74-42836" fmla="*/ 771218 h 3496775"/>
              <a:gd name="connsiteX75-42837" fmla="*/ 2632922 w 3248517"/>
              <a:gd name="connsiteY75-42838" fmla="*/ 854946 h 3496775"/>
              <a:gd name="connsiteX76-42839" fmla="*/ 2481287 w 3248517"/>
              <a:gd name="connsiteY76-42840" fmla="*/ 854665 h 3496775"/>
              <a:gd name="connsiteX77-42841" fmla="*/ 2393982 w 3248517"/>
              <a:gd name="connsiteY77-42842" fmla="*/ 753575 h 3496775"/>
              <a:gd name="connsiteX78-42843" fmla="*/ 2447929 w 3248517"/>
              <a:gd name="connsiteY78-42844" fmla="*/ 605344 h 3496775"/>
              <a:gd name="connsiteX79-42845" fmla="*/ 2420079 w 3248517"/>
              <a:gd name="connsiteY79-42846" fmla="*/ 458586 h 3496775"/>
              <a:gd name="connsiteX80-42847" fmla="*/ 2330389 w 3248517"/>
              <a:gd name="connsiteY80-42848" fmla="*/ 702575 h 3496775"/>
              <a:gd name="connsiteX81-42849" fmla="*/ 2045501 w 3248517"/>
              <a:gd name="connsiteY81-42850" fmla="*/ 470160 h 3496775"/>
              <a:gd name="connsiteX82-42851" fmla="*/ 2079139 w 3248517"/>
              <a:gd name="connsiteY82-42852" fmla="*/ 379171 h 3496775"/>
              <a:gd name="connsiteX83-42853" fmla="*/ 2305379 w 3248517"/>
              <a:gd name="connsiteY83-42854" fmla="*/ 238764 h 3496775"/>
              <a:gd name="connsiteX84-42855" fmla="*/ 2167863 w 3248517"/>
              <a:gd name="connsiteY84-42856" fmla="*/ 296731 h 3496775"/>
              <a:gd name="connsiteX85-42857" fmla="*/ 2035574 w 3248517"/>
              <a:gd name="connsiteY85-42858" fmla="*/ 307863 h 3496775"/>
              <a:gd name="connsiteX86-42859" fmla="*/ 2047899 w 3248517"/>
              <a:gd name="connsiteY86-42860" fmla="*/ 174099 h 3496775"/>
              <a:gd name="connsiteX87-42861" fmla="*/ 2126456 w 3248517"/>
              <a:gd name="connsiteY87-42862" fmla="*/ 0 h 3496775"/>
              <a:gd name="connsiteX88-42863" fmla="*/ 1966650 w 3248517"/>
              <a:gd name="connsiteY88-42864" fmla="*/ 257318 h 3496775"/>
              <a:gd name="connsiteX89-42865" fmla="*/ 1936870 w 3248517"/>
              <a:gd name="connsiteY89-42866" fmla="*/ 32164 h 3496775"/>
              <a:gd name="connsiteX90-42867" fmla="*/ 1901275 w 3248517"/>
              <a:gd name="connsiteY90-42868" fmla="*/ 208756 h 3496775"/>
              <a:gd name="connsiteX91-42869" fmla="*/ 1931363 w 3248517"/>
              <a:gd name="connsiteY91-42870" fmla="*/ 367315 h 3496775"/>
              <a:gd name="connsiteX92-42871" fmla="*/ 1837294 w 3248517"/>
              <a:gd name="connsiteY92-42872" fmla="*/ 288733 h 3496775"/>
              <a:gd name="connsiteX93-42873" fmla="*/ 1776782 w 3248517"/>
              <a:gd name="connsiteY93-42874" fmla="*/ 138130 h 3496775"/>
              <a:gd name="connsiteX94-42875" fmla="*/ 1812524 w 3248517"/>
              <a:gd name="connsiteY94-42876" fmla="*/ 363351 h 3496775"/>
              <a:gd name="connsiteX95-42877" fmla="*/ 2358415 w 3248517"/>
              <a:gd name="connsiteY95-42878" fmla="*/ 907420 h 3496775"/>
              <a:gd name="connsiteX96-42879" fmla="*/ 2235543 w 3248517"/>
              <a:gd name="connsiteY96-42880" fmla="*/ 830779 h 3496775"/>
              <a:gd name="connsiteX97-42881" fmla="*/ 2065635 w 3248517"/>
              <a:gd name="connsiteY97-42882" fmla="*/ 746314 h 3496775"/>
              <a:gd name="connsiteX98-42883" fmla="*/ 2108531 w 3248517"/>
              <a:gd name="connsiteY98-42884" fmla="*/ 998194 h 3496775"/>
              <a:gd name="connsiteX99-42885" fmla="*/ 2259254 w 3248517"/>
              <a:gd name="connsiteY99-42886" fmla="*/ 1067227 h 3496775"/>
              <a:gd name="connsiteX100-42887" fmla="*/ 2285163 w 3248517"/>
              <a:gd name="connsiteY100-42888" fmla="*/ 1144483 h 3496775"/>
              <a:gd name="connsiteX101-42889" fmla="*/ 2187208 w 3248517"/>
              <a:gd name="connsiteY101-42890" fmla="*/ 1396872 h 3496775"/>
              <a:gd name="connsiteX102-42891" fmla="*/ 1962055 w 3248517"/>
              <a:gd name="connsiteY102-42892" fmla="*/ 1419847 h 3496775"/>
              <a:gd name="connsiteX103-42893" fmla="*/ 1658786 w 3248517"/>
              <a:gd name="connsiteY103-42894" fmla="*/ 1452012 h 3496775"/>
              <a:gd name="connsiteX104-42895" fmla="*/ 514638 w 3248517"/>
              <a:gd name="connsiteY104-42896" fmla="*/ 1433632 h 3496775"/>
              <a:gd name="connsiteX0-42897" fmla="*/ 514638 w 3248517"/>
              <a:gd name="connsiteY0-42898" fmla="*/ 1433632 h 3496775"/>
              <a:gd name="connsiteX1-42899" fmla="*/ 514638 w 3248517"/>
              <a:gd name="connsiteY1-42900" fmla="*/ 1433632 h 3496775"/>
              <a:gd name="connsiteX2-42901" fmla="*/ 202179 w 3248517"/>
              <a:gd name="connsiteY2-42902" fmla="*/ 1603646 h 3496775"/>
              <a:gd name="connsiteX3-42903" fmla="*/ 18380 w 3248517"/>
              <a:gd name="connsiteY3-42904" fmla="*/ 1787445 h 3496775"/>
              <a:gd name="connsiteX4-42905" fmla="*/ 0 w 3248517"/>
              <a:gd name="connsiteY4-42906" fmla="*/ 2063143 h 3496775"/>
              <a:gd name="connsiteX5-42907" fmla="*/ 151635 w 3248517"/>
              <a:gd name="connsiteY5-42908" fmla="*/ 1952864 h 3496775"/>
              <a:gd name="connsiteX6-42909" fmla="*/ 188394 w 3248517"/>
              <a:gd name="connsiteY6-42910" fmla="*/ 2003409 h 3496775"/>
              <a:gd name="connsiteX7-42911" fmla="*/ 202179 w 3248517"/>
              <a:gd name="connsiteY7-42912" fmla="*/ 1856369 h 3496775"/>
              <a:gd name="connsiteX8-42913" fmla="*/ 280294 w 3248517"/>
              <a:gd name="connsiteY8-42914" fmla="*/ 2269917 h 3496775"/>
              <a:gd name="connsiteX9-42915" fmla="*/ 36760 w 3248517"/>
              <a:gd name="connsiteY9-42916" fmla="*/ 2550211 h 3496775"/>
              <a:gd name="connsiteX10-42917" fmla="*/ 45950 w 3248517"/>
              <a:gd name="connsiteY10-42918" fmla="*/ 3363521 h 3496775"/>
              <a:gd name="connsiteX11-42919" fmla="*/ 105685 w 3248517"/>
              <a:gd name="connsiteY11-42920" fmla="*/ 3326761 h 3496775"/>
              <a:gd name="connsiteX12-42921" fmla="*/ 133255 w 3248517"/>
              <a:gd name="connsiteY12-42922" fmla="*/ 3469206 h 3496775"/>
              <a:gd name="connsiteX13-42923" fmla="*/ 298674 w 3248517"/>
              <a:gd name="connsiteY13-42924" fmla="*/ 3464611 h 3496775"/>
              <a:gd name="connsiteX14-42925" fmla="*/ 353813 w 3248517"/>
              <a:gd name="connsiteY14-42926" fmla="*/ 3427851 h 3496775"/>
              <a:gd name="connsiteX15-42927" fmla="*/ 174609 w 3248517"/>
              <a:gd name="connsiteY15-42928" fmla="*/ 3276217 h 3496775"/>
              <a:gd name="connsiteX16-42929" fmla="*/ 170014 w 3248517"/>
              <a:gd name="connsiteY16-42930" fmla="*/ 2720225 h 3496775"/>
              <a:gd name="connsiteX17-42931" fmla="*/ 390573 w 3248517"/>
              <a:gd name="connsiteY17-42932" fmla="*/ 2605350 h 3496775"/>
              <a:gd name="connsiteX18-42933" fmla="*/ 298674 w 3248517"/>
              <a:gd name="connsiteY18-42934" fmla="*/ 2734010 h 3496775"/>
              <a:gd name="connsiteX19-42935" fmla="*/ 680057 w 3248517"/>
              <a:gd name="connsiteY19-42936" fmla="*/ 3294597 h 3496775"/>
              <a:gd name="connsiteX20-42937" fmla="*/ 721411 w 3248517"/>
              <a:gd name="connsiteY20-42938" fmla="*/ 3262432 h 3496775"/>
              <a:gd name="connsiteX21-42939" fmla="*/ 735196 w 3248517"/>
              <a:gd name="connsiteY21-42940" fmla="*/ 3363521 h 3496775"/>
              <a:gd name="connsiteX22-42941" fmla="*/ 928185 w 3248517"/>
              <a:gd name="connsiteY22-42942" fmla="*/ 3363521 h 3496775"/>
              <a:gd name="connsiteX23-42943" fmla="*/ 974135 w 3248517"/>
              <a:gd name="connsiteY23-42944" fmla="*/ 3331356 h 3496775"/>
              <a:gd name="connsiteX24-42945" fmla="*/ 758171 w 3248517"/>
              <a:gd name="connsiteY24-42946" fmla="*/ 3193507 h 3496775"/>
              <a:gd name="connsiteX25-42947" fmla="*/ 510043 w 3248517"/>
              <a:gd name="connsiteY25-42948" fmla="*/ 2821314 h 3496775"/>
              <a:gd name="connsiteX26-42949" fmla="*/ 519233 w 3248517"/>
              <a:gd name="connsiteY26-42950" fmla="*/ 2738605 h 3496775"/>
              <a:gd name="connsiteX27-42951" fmla="*/ 914400 w 3248517"/>
              <a:gd name="connsiteY27-42952" fmla="*/ 2334247 h 3496775"/>
              <a:gd name="connsiteX28-42953" fmla="*/ 1709331 w 3248517"/>
              <a:gd name="connsiteY28-42954" fmla="*/ 2380197 h 3496775"/>
              <a:gd name="connsiteX29-42955" fmla="*/ 1585267 w 3248517"/>
              <a:gd name="connsiteY29-42956" fmla="*/ 3248647 h 3496775"/>
              <a:gd name="connsiteX30-42957" fmla="*/ 1622026 w 3248517"/>
              <a:gd name="connsiteY30-42958" fmla="*/ 3239457 h 3496775"/>
              <a:gd name="connsiteX31-42959" fmla="*/ 1617432 w 3248517"/>
              <a:gd name="connsiteY31-42960" fmla="*/ 3386496 h 3496775"/>
              <a:gd name="connsiteX32-42961" fmla="*/ 1824205 w 3248517"/>
              <a:gd name="connsiteY32-42962" fmla="*/ 3450826 h 3496775"/>
              <a:gd name="connsiteX33-42963" fmla="*/ 1856370 w 3248517"/>
              <a:gd name="connsiteY33-42964" fmla="*/ 3391091 h 3496775"/>
              <a:gd name="connsiteX34-42965" fmla="*/ 1718521 w 3248517"/>
              <a:gd name="connsiteY34-42966" fmla="*/ 3303786 h 3496775"/>
              <a:gd name="connsiteX35-42967" fmla="*/ 1746091 w 3248517"/>
              <a:gd name="connsiteY35-42968" fmla="*/ 2908619 h 3496775"/>
              <a:gd name="connsiteX36-42969" fmla="*/ 1870155 w 3248517"/>
              <a:gd name="connsiteY36-42970" fmla="*/ 2623730 h 3496775"/>
              <a:gd name="connsiteX37-42971" fmla="*/ 1975840 w 3248517"/>
              <a:gd name="connsiteY37-42972" fmla="*/ 2844289 h 3496775"/>
              <a:gd name="connsiteX38-42973" fmla="*/ 2058549 w 3248517"/>
              <a:gd name="connsiteY38-42974" fmla="*/ 3060253 h 3496775"/>
              <a:gd name="connsiteX39-42975" fmla="*/ 2104499 w 3248517"/>
              <a:gd name="connsiteY39-42976" fmla="*/ 3358926 h 3496775"/>
              <a:gd name="connsiteX40-42977" fmla="*/ 2141259 w 3248517"/>
              <a:gd name="connsiteY40-42978" fmla="*/ 3326761 h 3496775"/>
              <a:gd name="connsiteX41-42979" fmla="*/ 2168828 w 3248517"/>
              <a:gd name="connsiteY41-42980" fmla="*/ 3496775 h 3496775"/>
              <a:gd name="connsiteX42-42981" fmla="*/ 2325058 w 3248517"/>
              <a:gd name="connsiteY42-42982" fmla="*/ 3496775 h 3496775"/>
              <a:gd name="connsiteX43-42983" fmla="*/ 2380197 w 3248517"/>
              <a:gd name="connsiteY43-42984" fmla="*/ 3455421 h 3496775"/>
              <a:gd name="connsiteX44-42985" fmla="*/ 2219373 w 3248517"/>
              <a:gd name="connsiteY44-42986" fmla="*/ 3358926 h 3496775"/>
              <a:gd name="connsiteX45-42987" fmla="*/ 2145854 w 3248517"/>
              <a:gd name="connsiteY45-42988" fmla="*/ 3087823 h 3496775"/>
              <a:gd name="connsiteX46-42989" fmla="*/ 2072334 w 3248517"/>
              <a:gd name="connsiteY46-42990" fmla="*/ 2609945 h 3496775"/>
              <a:gd name="connsiteX47-42991" fmla="*/ 2072334 w 3248517"/>
              <a:gd name="connsiteY47-42992" fmla="*/ 2357222 h 3496775"/>
              <a:gd name="connsiteX48-42993" fmla="*/ 2313376 w 3248517"/>
              <a:gd name="connsiteY48-42994" fmla="*/ 2205413 h 3496775"/>
              <a:gd name="connsiteX49-42995" fmla="*/ 2604615 w 3248517"/>
              <a:gd name="connsiteY49-42996" fmla="*/ 1779447 h 3496775"/>
              <a:gd name="connsiteX50-42997" fmla="*/ 2672628 w 3248517"/>
              <a:gd name="connsiteY50-42998" fmla="*/ 1448891 h 3496775"/>
              <a:gd name="connsiteX51-42999" fmla="*/ 2785010 w 3248517"/>
              <a:gd name="connsiteY51-43000" fmla="*/ 1398346 h 3496775"/>
              <a:gd name="connsiteX52-43001" fmla="*/ 2774628 w 3248517"/>
              <a:gd name="connsiteY52-43002" fmla="*/ 1288521 h 3496775"/>
              <a:gd name="connsiteX53-43003" fmla="*/ 2760106 w 3248517"/>
              <a:gd name="connsiteY53-43004" fmla="*/ 1231453 h 3496775"/>
              <a:gd name="connsiteX54-43005" fmla="*/ 2783362 w 3248517"/>
              <a:gd name="connsiteY54-43006" fmla="*/ 1121454 h 3496775"/>
              <a:gd name="connsiteX55-43007" fmla="*/ 2813492 w 3248517"/>
              <a:gd name="connsiteY55-43008" fmla="*/ 1132185 h 3496775"/>
              <a:gd name="connsiteX56-43009" fmla="*/ 2807530 w 3248517"/>
              <a:gd name="connsiteY56-43010" fmla="*/ 1066034 h 3496775"/>
              <a:gd name="connsiteX57-43011" fmla="*/ 2835100 w 3248517"/>
              <a:gd name="connsiteY57-43012" fmla="*/ 1020084 h 3496775"/>
              <a:gd name="connsiteX58-43013" fmla="*/ 2946306 w 3248517"/>
              <a:gd name="connsiteY58-43014" fmla="*/ 872562 h 3496775"/>
              <a:gd name="connsiteX59-43015" fmla="*/ 2986734 w 3248517"/>
              <a:gd name="connsiteY59-43016" fmla="*/ 771955 h 3496775"/>
              <a:gd name="connsiteX60-43017" fmla="*/ 2876992 w 3248517"/>
              <a:gd name="connsiteY60-43018" fmla="*/ 819245 h 3496775"/>
              <a:gd name="connsiteX61-43019" fmla="*/ 2742744 w 3248517"/>
              <a:gd name="connsiteY61-43020" fmla="*/ 868450 h 3496775"/>
              <a:gd name="connsiteX62-43021" fmla="*/ 3074039 w 3248517"/>
              <a:gd name="connsiteY62-43022" fmla="*/ 501589 h 3496775"/>
              <a:gd name="connsiteX63-43023" fmla="*/ 3219323 w 3248517"/>
              <a:gd name="connsiteY63-43024" fmla="*/ 46231 h 3496775"/>
              <a:gd name="connsiteX64-43025" fmla="*/ 3119988 w 3248517"/>
              <a:gd name="connsiteY64-43026" fmla="*/ 328453 h 3496775"/>
              <a:gd name="connsiteX65-43027" fmla="*/ 3079371 w 3248517"/>
              <a:gd name="connsiteY65-43028" fmla="*/ 38232 h 3496775"/>
              <a:gd name="connsiteX66-43029" fmla="*/ 3059798 w 3248517"/>
              <a:gd name="connsiteY66-43030" fmla="*/ 388642 h 3496775"/>
              <a:gd name="connsiteX67-43031" fmla="*/ 2963023 w 3248517"/>
              <a:gd name="connsiteY67-43032" fmla="*/ 482754 h 3496775"/>
              <a:gd name="connsiteX68-43033" fmla="*/ 2822963 w 3248517"/>
              <a:gd name="connsiteY68-43034" fmla="*/ 60189 h 3496775"/>
              <a:gd name="connsiteX69-43035" fmla="*/ 2887119 w 3248517"/>
              <a:gd name="connsiteY69-43036" fmla="*/ 521161 h 3496775"/>
              <a:gd name="connsiteX70-43037" fmla="*/ 2715630 w 3248517"/>
              <a:gd name="connsiteY70-43038" fmla="*/ 730601 h 3496775"/>
              <a:gd name="connsiteX71-43039" fmla="*/ 2649828 w 3248517"/>
              <a:gd name="connsiteY71-43040" fmla="*/ 620884 h 3496775"/>
              <a:gd name="connsiteX72-43041" fmla="*/ 2633832 w 3248517"/>
              <a:gd name="connsiteY72-43042" fmla="*/ 446449 h 3496775"/>
              <a:gd name="connsiteX73-43043" fmla="*/ 2586971 w 3248517"/>
              <a:gd name="connsiteY73-43044" fmla="*/ 643296 h 3496775"/>
              <a:gd name="connsiteX74-43045" fmla="*/ 2650846 w 3248517"/>
              <a:gd name="connsiteY74-43046" fmla="*/ 771218 h 3496775"/>
              <a:gd name="connsiteX75-43047" fmla="*/ 2632922 w 3248517"/>
              <a:gd name="connsiteY75-43048" fmla="*/ 854946 h 3496775"/>
              <a:gd name="connsiteX76-43049" fmla="*/ 2481287 w 3248517"/>
              <a:gd name="connsiteY76-43050" fmla="*/ 854665 h 3496775"/>
              <a:gd name="connsiteX77-43051" fmla="*/ 2393982 w 3248517"/>
              <a:gd name="connsiteY77-43052" fmla="*/ 753575 h 3496775"/>
              <a:gd name="connsiteX78-43053" fmla="*/ 2447929 w 3248517"/>
              <a:gd name="connsiteY78-43054" fmla="*/ 605344 h 3496775"/>
              <a:gd name="connsiteX79-43055" fmla="*/ 2420079 w 3248517"/>
              <a:gd name="connsiteY79-43056" fmla="*/ 458586 h 3496775"/>
              <a:gd name="connsiteX80-43057" fmla="*/ 2330389 w 3248517"/>
              <a:gd name="connsiteY80-43058" fmla="*/ 702575 h 3496775"/>
              <a:gd name="connsiteX81-43059" fmla="*/ 2045501 w 3248517"/>
              <a:gd name="connsiteY81-43060" fmla="*/ 470160 h 3496775"/>
              <a:gd name="connsiteX82-43061" fmla="*/ 2079139 w 3248517"/>
              <a:gd name="connsiteY82-43062" fmla="*/ 379171 h 3496775"/>
              <a:gd name="connsiteX83-43063" fmla="*/ 2305379 w 3248517"/>
              <a:gd name="connsiteY83-43064" fmla="*/ 238764 h 3496775"/>
              <a:gd name="connsiteX84-43065" fmla="*/ 2167863 w 3248517"/>
              <a:gd name="connsiteY84-43066" fmla="*/ 296731 h 3496775"/>
              <a:gd name="connsiteX85-43067" fmla="*/ 2035574 w 3248517"/>
              <a:gd name="connsiteY85-43068" fmla="*/ 307863 h 3496775"/>
              <a:gd name="connsiteX86-43069" fmla="*/ 2047899 w 3248517"/>
              <a:gd name="connsiteY86-43070" fmla="*/ 174099 h 3496775"/>
              <a:gd name="connsiteX87-43071" fmla="*/ 2126456 w 3248517"/>
              <a:gd name="connsiteY87-43072" fmla="*/ 0 h 3496775"/>
              <a:gd name="connsiteX88-43073" fmla="*/ 1966650 w 3248517"/>
              <a:gd name="connsiteY88-43074" fmla="*/ 257318 h 3496775"/>
              <a:gd name="connsiteX89-43075" fmla="*/ 1936870 w 3248517"/>
              <a:gd name="connsiteY89-43076" fmla="*/ 32164 h 3496775"/>
              <a:gd name="connsiteX90-43077" fmla="*/ 1901275 w 3248517"/>
              <a:gd name="connsiteY90-43078" fmla="*/ 208756 h 3496775"/>
              <a:gd name="connsiteX91-43079" fmla="*/ 1931363 w 3248517"/>
              <a:gd name="connsiteY91-43080" fmla="*/ 367315 h 3496775"/>
              <a:gd name="connsiteX92-43081" fmla="*/ 1837294 w 3248517"/>
              <a:gd name="connsiteY92-43082" fmla="*/ 288733 h 3496775"/>
              <a:gd name="connsiteX93-43083" fmla="*/ 1776782 w 3248517"/>
              <a:gd name="connsiteY93-43084" fmla="*/ 138130 h 3496775"/>
              <a:gd name="connsiteX94-43085" fmla="*/ 1812524 w 3248517"/>
              <a:gd name="connsiteY94-43086" fmla="*/ 363351 h 3496775"/>
              <a:gd name="connsiteX95-43087" fmla="*/ 2358415 w 3248517"/>
              <a:gd name="connsiteY95-43088" fmla="*/ 907420 h 3496775"/>
              <a:gd name="connsiteX96-43089" fmla="*/ 2235543 w 3248517"/>
              <a:gd name="connsiteY96-43090" fmla="*/ 830779 h 3496775"/>
              <a:gd name="connsiteX97-43091" fmla="*/ 2065635 w 3248517"/>
              <a:gd name="connsiteY97-43092" fmla="*/ 746314 h 3496775"/>
              <a:gd name="connsiteX98-43093" fmla="*/ 2108531 w 3248517"/>
              <a:gd name="connsiteY98-43094" fmla="*/ 998194 h 3496775"/>
              <a:gd name="connsiteX99-43095" fmla="*/ 2259254 w 3248517"/>
              <a:gd name="connsiteY99-43096" fmla="*/ 1067227 h 3496775"/>
              <a:gd name="connsiteX100-43097" fmla="*/ 2285163 w 3248517"/>
              <a:gd name="connsiteY100-43098" fmla="*/ 1144483 h 3496775"/>
              <a:gd name="connsiteX101-43099" fmla="*/ 2187208 w 3248517"/>
              <a:gd name="connsiteY101-43100" fmla="*/ 1396872 h 3496775"/>
              <a:gd name="connsiteX102-43101" fmla="*/ 1962055 w 3248517"/>
              <a:gd name="connsiteY102-43102" fmla="*/ 1419847 h 3496775"/>
              <a:gd name="connsiteX103-43103" fmla="*/ 1658786 w 3248517"/>
              <a:gd name="connsiteY103-43104" fmla="*/ 1452012 h 3496775"/>
              <a:gd name="connsiteX104-43105" fmla="*/ 514638 w 3248517"/>
              <a:gd name="connsiteY104-43106" fmla="*/ 1433632 h 3496775"/>
              <a:gd name="connsiteX0-43107" fmla="*/ 514638 w 3248517"/>
              <a:gd name="connsiteY0-43108" fmla="*/ 1433632 h 3496775"/>
              <a:gd name="connsiteX1-43109" fmla="*/ 514638 w 3248517"/>
              <a:gd name="connsiteY1-43110" fmla="*/ 1433632 h 3496775"/>
              <a:gd name="connsiteX2-43111" fmla="*/ 202179 w 3248517"/>
              <a:gd name="connsiteY2-43112" fmla="*/ 1603646 h 3496775"/>
              <a:gd name="connsiteX3-43113" fmla="*/ 18380 w 3248517"/>
              <a:gd name="connsiteY3-43114" fmla="*/ 1787445 h 3496775"/>
              <a:gd name="connsiteX4-43115" fmla="*/ 0 w 3248517"/>
              <a:gd name="connsiteY4-43116" fmla="*/ 2063143 h 3496775"/>
              <a:gd name="connsiteX5-43117" fmla="*/ 151635 w 3248517"/>
              <a:gd name="connsiteY5-43118" fmla="*/ 1952864 h 3496775"/>
              <a:gd name="connsiteX6-43119" fmla="*/ 188394 w 3248517"/>
              <a:gd name="connsiteY6-43120" fmla="*/ 2003409 h 3496775"/>
              <a:gd name="connsiteX7-43121" fmla="*/ 202179 w 3248517"/>
              <a:gd name="connsiteY7-43122" fmla="*/ 1856369 h 3496775"/>
              <a:gd name="connsiteX8-43123" fmla="*/ 280294 w 3248517"/>
              <a:gd name="connsiteY8-43124" fmla="*/ 2269917 h 3496775"/>
              <a:gd name="connsiteX9-43125" fmla="*/ 36760 w 3248517"/>
              <a:gd name="connsiteY9-43126" fmla="*/ 2550211 h 3496775"/>
              <a:gd name="connsiteX10-43127" fmla="*/ 45950 w 3248517"/>
              <a:gd name="connsiteY10-43128" fmla="*/ 3363521 h 3496775"/>
              <a:gd name="connsiteX11-43129" fmla="*/ 105685 w 3248517"/>
              <a:gd name="connsiteY11-43130" fmla="*/ 3326761 h 3496775"/>
              <a:gd name="connsiteX12-43131" fmla="*/ 133255 w 3248517"/>
              <a:gd name="connsiteY12-43132" fmla="*/ 3469206 h 3496775"/>
              <a:gd name="connsiteX13-43133" fmla="*/ 298674 w 3248517"/>
              <a:gd name="connsiteY13-43134" fmla="*/ 3464611 h 3496775"/>
              <a:gd name="connsiteX14-43135" fmla="*/ 353813 w 3248517"/>
              <a:gd name="connsiteY14-43136" fmla="*/ 3427851 h 3496775"/>
              <a:gd name="connsiteX15-43137" fmla="*/ 174609 w 3248517"/>
              <a:gd name="connsiteY15-43138" fmla="*/ 3276217 h 3496775"/>
              <a:gd name="connsiteX16-43139" fmla="*/ 170014 w 3248517"/>
              <a:gd name="connsiteY16-43140" fmla="*/ 2720225 h 3496775"/>
              <a:gd name="connsiteX17-43141" fmla="*/ 390573 w 3248517"/>
              <a:gd name="connsiteY17-43142" fmla="*/ 2605350 h 3496775"/>
              <a:gd name="connsiteX18-43143" fmla="*/ 298674 w 3248517"/>
              <a:gd name="connsiteY18-43144" fmla="*/ 2734010 h 3496775"/>
              <a:gd name="connsiteX19-43145" fmla="*/ 680057 w 3248517"/>
              <a:gd name="connsiteY19-43146" fmla="*/ 3294597 h 3496775"/>
              <a:gd name="connsiteX20-43147" fmla="*/ 721411 w 3248517"/>
              <a:gd name="connsiteY20-43148" fmla="*/ 3262432 h 3496775"/>
              <a:gd name="connsiteX21-43149" fmla="*/ 735196 w 3248517"/>
              <a:gd name="connsiteY21-43150" fmla="*/ 3363521 h 3496775"/>
              <a:gd name="connsiteX22-43151" fmla="*/ 928185 w 3248517"/>
              <a:gd name="connsiteY22-43152" fmla="*/ 3363521 h 3496775"/>
              <a:gd name="connsiteX23-43153" fmla="*/ 974135 w 3248517"/>
              <a:gd name="connsiteY23-43154" fmla="*/ 3331356 h 3496775"/>
              <a:gd name="connsiteX24-43155" fmla="*/ 758171 w 3248517"/>
              <a:gd name="connsiteY24-43156" fmla="*/ 3193507 h 3496775"/>
              <a:gd name="connsiteX25-43157" fmla="*/ 510043 w 3248517"/>
              <a:gd name="connsiteY25-43158" fmla="*/ 2821314 h 3496775"/>
              <a:gd name="connsiteX26-43159" fmla="*/ 519233 w 3248517"/>
              <a:gd name="connsiteY26-43160" fmla="*/ 2738605 h 3496775"/>
              <a:gd name="connsiteX27-43161" fmla="*/ 914400 w 3248517"/>
              <a:gd name="connsiteY27-43162" fmla="*/ 2334247 h 3496775"/>
              <a:gd name="connsiteX28-43163" fmla="*/ 1709331 w 3248517"/>
              <a:gd name="connsiteY28-43164" fmla="*/ 2380197 h 3496775"/>
              <a:gd name="connsiteX29-43165" fmla="*/ 1585267 w 3248517"/>
              <a:gd name="connsiteY29-43166" fmla="*/ 3248647 h 3496775"/>
              <a:gd name="connsiteX30-43167" fmla="*/ 1622026 w 3248517"/>
              <a:gd name="connsiteY30-43168" fmla="*/ 3239457 h 3496775"/>
              <a:gd name="connsiteX31-43169" fmla="*/ 1617432 w 3248517"/>
              <a:gd name="connsiteY31-43170" fmla="*/ 3386496 h 3496775"/>
              <a:gd name="connsiteX32-43171" fmla="*/ 1824205 w 3248517"/>
              <a:gd name="connsiteY32-43172" fmla="*/ 3450826 h 3496775"/>
              <a:gd name="connsiteX33-43173" fmla="*/ 1856370 w 3248517"/>
              <a:gd name="connsiteY33-43174" fmla="*/ 3391091 h 3496775"/>
              <a:gd name="connsiteX34-43175" fmla="*/ 1718521 w 3248517"/>
              <a:gd name="connsiteY34-43176" fmla="*/ 3303786 h 3496775"/>
              <a:gd name="connsiteX35-43177" fmla="*/ 1746091 w 3248517"/>
              <a:gd name="connsiteY35-43178" fmla="*/ 2908619 h 3496775"/>
              <a:gd name="connsiteX36-43179" fmla="*/ 1870155 w 3248517"/>
              <a:gd name="connsiteY36-43180" fmla="*/ 2623730 h 3496775"/>
              <a:gd name="connsiteX37-43181" fmla="*/ 1975840 w 3248517"/>
              <a:gd name="connsiteY37-43182" fmla="*/ 2844289 h 3496775"/>
              <a:gd name="connsiteX38-43183" fmla="*/ 2058549 w 3248517"/>
              <a:gd name="connsiteY38-43184" fmla="*/ 3060253 h 3496775"/>
              <a:gd name="connsiteX39-43185" fmla="*/ 2104499 w 3248517"/>
              <a:gd name="connsiteY39-43186" fmla="*/ 3358926 h 3496775"/>
              <a:gd name="connsiteX40-43187" fmla="*/ 2141259 w 3248517"/>
              <a:gd name="connsiteY40-43188" fmla="*/ 3326761 h 3496775"/>
              <a:gd name="connsiteX41-43189" fmla="*/ 2168828 w 3248517"/>
              <a:gd name="connsiteY41-43190" fmla="*/ 3496775 h 3496775"/>
              <a:gd name="connsiteX42-43191" fmla="*/ 2325058 w 3248517"/>
              <a:gd name="connsiteY42-43192" fmla="*/ 3496775 h 3496775"/>
              <a:gd name="connsiteX43-43193" fmla="*/ 2380197 w 3248517"/>
              <a:gd name="connsiteY43-43194" fmla="*/ 3455421 h 3496775"/>
              <a:gd name="connsiteX44-43195" fmla="*/ 2219373 w 3248517"/>
              <a:gd name="connsiteY44-43196" fmla="*/ 3358926 h 3496775"/>
              <a:gd name="connsiteX45-43197" fmla="*/ 2145854 w 3248517"/>
              <a:gd name="connsiteY45-43198" fmla="*/ 3087823 h 3496775"/>
              <a:gd name="connsiteX46-43199" fmla="*/ 2072334 w 3248517"/>
              <a:gd name="connsiteY46-43200" fmla="*/ 2609945 h 3496775"/>
              <a:gd name="connsiteX47-43201" fmla="*/ 2072334 w 3248517"/>
              <a:gd name="connsiteY47-43202" fmla="*/ 2357222 h 3496775"/>
              <a:gd name="connsiteX48-43203" fmla="*/ 2313376 w 3248517"/>
              <a:gd name="connsiteY48-43204" fmla="*/ 2205413 h 3496775"/>
              <a:gd name="connsiteX49-43205" fmla="*/ 2604615 w 3248517"/>
              <a:gd name="connsiteY49-43206" fmla="*/ 1779447 h 3496775"/>
              <a:gd name="connsiteX50-43207" fmla="*/ 2672628 w 3248517"/>
              <a:gd name="connsiteY50-43208" fmla="*/ 1448891 h 3496775"/>
              <a:gd name="connsiteX51-43209" fmla="*/ 2785010 w 3248517"/>
              <a:gd name="connsiteY51-43210" fmla="*/ 1398346 h 3496775"/>
              <a:gd name="connsiteX52-43211" fmla="*/ 2774628 w 3248517"/>
              <a:gd name="connsiteY52-43212" fmla="*/ 1288521 h 3496775"/>
              <a:gd name="connsiteX53-43213" fmla="*/ 2760106 w 3248517"/>
              <a:gd name="connsiteY53-43214" fmla="*/ 1231453 h 3496775"/>
              <a:gd name="connsiteX54-43215" fmla="*/ 2783362 w 3248517"/>
              <a:gd name="connsiteY54-43216" fmla="*/ 1121454 h 3496775"/>
              <a:gd name="connsiteX55-43217" fmla="*/ 2813492 w 3248517"/>
              <a:gd name="connsiteY55-43218" fmla="*/ 1132185 h 3496775"/>
              <a:gd name="connsiteX56-43219" fmla="*/ 2807530 w 3248517"/>
              <a:gd name="connsiteY56-43220" fmla="*/ 1066034 h 3496775"/>
              <a:gd name="connsiteX57-43221" fmla="*/ 2835100 w 3248517"/>
              <a:gd name="connsiteY57-43222" fmla="*/ 1020084 h 3496775"/>
              <a:gd name="connsiteX58-43223" fmla="*/ 2946306 w 3248517"/>
              <a:gd name="connsiteY58-43224" fmla="*/ 872562 h 3496775"/>
              <a:gd name="connsiteX59-43225" fmla="*/ 2986734 w 3248517"/>
              <a:gd name="connsiteY59-43226" fmla="*/ 771955 h 3496775"/>
              <a:gd name="connsiteX60-43227" fmla="*/ 2876992 w 3248517"/>
              <a:gd name="connsiteY60-43228" fmla="*/ 819245 h 3496775"/>
              <a:gd name="connsiteX61-43229" fmla="*/ 2742744 w 3248517"/>
              <a:gd name="connsiteY61-43230" fmla="*/ 868450 h 3496775"/>
              <a:gd name="connsiteX62-43231" fmla="*/ 3074039 w 3248517"/>
              <a:gd name="connsiteY62-43232" fmla="*/ 501589 h 3496775"/>
              <a:gd name="connsiteX63-43233" fmla="*/ 3219323 w 3248517"/>
              <a:gd name="connsiteY63-43234" fmla="*/ 46231 h 3496775"/>
              <a:gd name="connsiteX64-43235" fmla="*/ 3119988 w 3248517"/>
              <a:gd name="connsiteY64-43236" fmla="*/ 328453 h 3496775"/>
              <a:gd name="connsiteX65-43237" fmla="*/ 3079371 w 3248517"/>
              <a:gd name="connsiteY65-43238" fmla="*/ 38232 h 3496775"/>
              <a:gd name="connsiteX66-43239" fmla="*/ 3059798 w 3248517"/>
              <a:gd name="connsiteY66-43240" fmla="*/ 388642 h 3496775"/>
              <a:gd name="connsiteX67-43241" fmla="*/ 2963023 w 3248517"/>
              <a:gd name="connsiteY67-43242" fmla="*/ 482754 h 3496775"/>
              <a:gd name="connsiteX68-43243" fmla="*/ 2822963 w 3248517"/>
              <a:gd name="connsiteY68-43244" fmla="*/ 60189 h 3496775"/>
              <a:gd name="connsiteX69-43245" fmla="*/ 2887119 w 3248517"/>
              <a:gd name="connsiteY69-43246" fmla="*/ 521161 h 3496775"/>
              <a:gd name="connsiteX70-43247" fmla="*/ 2715630 w 3248517"/>
              <a:gd name="connsiteY70-43248" fmla="*/ 730601 h 3496775"/>
              <a:gd name="connsiteX71-43249" fmla="*/ 2649828 w 3248517"/>
              <a:gd name="connsiteY71-43250" fmla="*/ 620884 h 3496775"/>
              <a:gd name="connsiteX72-43251" fmla="*/ 2633832 w 3248517"/>
              <a:gd name="connsiteY72-43252" fmla="*/ 446449 h 3496775"/>
              <a:gd name="connsiteX73-43253" fmla="*/ 2586971 w 3248517"/>
              <a:gd name="connsiteY73-43254" fmla="*/ 643296 h 3496775"/>
              <a:gd name="connsiteX74-43255" fmla="*/ 2650846 w 3248517"/>
              <a:gd name="connsiteY74-43256" fmla="*/ 771218 h 3496775"/>
              <a:gd name="connsiteX75-43257" fmla="*/ 2632922 w 3248517"/>
              <a:gd name="connsiteY75-43258" fmla="*/ 854946 h 3496775"/>
              <a:gd name="connsiteX76-43259" fmla="*/ 2481287 w 3248517"/>
              <a:gd name="connsiteY76-43260" fmla="*/ 854665 h 3496775"/>
              <a:gd name="connsiteX77-43261" fmla="*/ 2393982 w 3248517"/>
              <a:gd name="connsiteY77-43262" fmla="*/ 753575 h 3496775"/>
              <a:gd name="connsiteX78-43263" fmla="*/ 2447929 w 3248517"/>
              <a:gd name="connsiteY78-43264" fmla="*/ 605344 h 3496775"/>
              <a:gd name="connsiteX79-43265" fmla="*/ 2420079 w 3248517"/>
              <a:gd name="connsiteY79-43266" fmla="*/ 458586 h 3496775"/>
              <a:gd name="connsiteX80-43267" fmla="*/ 2330389 w 3248517"/>
              <a:gd name="connsiteY80-43268" fmla="*/ 702575 h 3496775"/>
              <a:gd name="connsiteX81-43269" fmla="*/ 2045501 w 3248517"/>
              <a:gd name="connsiteY81-43270" fmla="*/ 470160 h 3496775"/>
              <a:gd name="connsiteX82-43271" fmla="*/ 2079139 w 3248517"/>
              <a:gd name="connsiteY82-43272" fmla="*/ 379171 h 3496775"/>
              <a:gd name="connsiteX83-43273" fmla="*/ 2305379 w 3248517"/>
              <a:gd name="connsiteY83-43274" fmla="*/ 238764 h 3496775"/>
              <a:gd name="connsiteX84-43275" fmla="*/ 2167863 w 3248517"/>
              <a:gd name="connsiteY84-43276" fmla="*/ 296731 h 3496775"/>
              <a:gd name="connsiteX85-43277" fmla="*/ 2035574 w 3248517"/>
              <a:gd name="connsiteY85-43278" fmla="*/ 307863 h 3496775"/>
              <a:gd name="connsiteX86-43279" fmla="*/ 2047899 w 3248517"/>
              <a:gd name="connsiteY86-43280" fmla="*/ 174099 h 3496775"/>
              <a:gd name="connsiteX87-43281" fmla="*/ 2126456 w 3248517"/>
              <a:gd name="connsiteY87-43282" fmla="*/ 0 h 3496775"/>
              <a:gd name="connsiteX88-43283" fmla="*/ 1966650 w 3248517"/>
              <a:gd name="connsiteY88-43284" fmla="*/ 257318 h 3496775"/>
              <a:gd name="connsiteX89-43285" fmla="*/ 1936870 w 3248517"/>
              <a:gd name="connsiteY89-43286" fmla="*/ 32164 h 3496775"/>
              <a:gd name="connsiteX90-43287" fmla="*/ 1901275 w 3248517"/>
              <a:gd name="connsiteY90-43288" fmla="*/ 208756 h 3496775"/>
              <a:gd name="connsiteX91-43289" fmla="*/ 1931363 w 3248517"/>
              <a:gd name="connsiteY91-43290" fmla="*/ 367315 h 3496775"/>
              <a:gd name="connsiteX92-43291" fmla="*/ 1837294 w 3248517"/>
              <a:gd name="connsiteY92-43292" fmla="*/ 288733 h 3496775"/>
              <a:gd name="connsiteX93-43293" fmla="*/ 1776782 w 3248517"/>
              <a:gd name="connsiteY93-43294" fmla="*/ 138130 h 3496775"/>
              <a:gd name="connsiteX94-43295" fmla="*/ 1812524 w 3248517"/>
              <a:gd name="connsiteY94-43296" fmla="*/ 363351 h 3496775"/>
              <a:gd name="connsiteX95-43297" fmla="*/ 2358415 w 3248517"/>
              <a:gd name="connsiteY95-43298" fmla="*/ 907420 h 3496775"/>
              <a:gd name="connsiteX96-43299" fmla="*/ 2235543 w 3248517"/>
              <a:gd name="connsiteY96-43300" fmla="*/ 830779 h 3496775"/>
              <a:gd name="connsiteX97-43301" fmla="*/ 2065635 w 3248517"/>
              <a:gd name="connsiteY97-43302" fmla="*/ 746314 h 3496775"/>
              <a:gd name="connsiteX98-43303" fmla="*/ 2108531 w 3248517"/>
              <a:gd name="connsiteY98-43304" fmla="*/ 998194 h 3496775"/>
              <a:gd name="connsiteX99-43305" fmla="*/ 2259254 w 3248517"/>
              <a:gd name="connsiteY99-43306" fmla="*/ 1067227 h 3496775"/>
              <a:gd name="connsiteX100-43307" fmla="*/ 2285163 w 3248517"/>
              <a:gd name="connsiteY100-43308" fmla="*/ 1144483 h 3496775"/>
              <a:gd name="connsiteX101-43309" fmla="*/ 2187208 w 3248517"/>
              <a:gd name="connsiteY101-43310" fmla="*/ 1396872 h 3496775"/>
              <a:gd name="connsiteX102-43311" fmla="*/ 1962055 w 3248517"/>
              <a:gd name="connsiteY102-43312" fmla="*/ 1419847 h 3496775"/>
              <a:gd name="connsiteX103-43313" fmla="*/ 1658786 w 3248517"/>
              <a:gd name="connsiteY103-43314" fmla="*/ 1452012 h 3496775"/>
              <a:gd name="connsiteX104-43315" fmla="*/ 514638 w 3248517"/>
              <a:gd name="connsiteY104-43316" fmla="*/ 1433632 h 3496775"/>
              <a:gd name="connsiteX0-43317" fmla="*/ 514638 w 3248517"/>
              <a:gd name="connsiteY0-43318" fmla="*/ 1433632 h 3496775"/>
              <a:gd name="connsiteX1-43319" fmla="*/ 514638 w 3248517"/>
              <a:gd name="connsiteY1-43320" fmla="*/ 1433632 h 3496775"/>
              <a:gd name="connsiteX2-43321" fmla="*/ 202179 w 3248517"/>
              <a:gd name="connsiteY2-43322" fmla="*/ 1603646 h 3496775"/>
              <a:gd name="connsiteX3-43323" fmla="*/ 18380 w 3248517"/>
              <a:gd name="connsiteY3-43324" fmla="*/ 1787445 h 3496775"/>
              <a:gd name="connsiteX4-43325" fmla="*/ 0 w 3248517"/>
              <a:gd name="connsiteY4-43326" fmla="*/ 2063143 h 3496775"/>
              <a:gd name="connsiteX5-43327" fmla="*/ 151635 w 3248517"/>
              <a:gd name="connsiteY5-43328" fmla="*/ 1952864 h 3496775"/>
              <a:gd name="connsiteX6-43329" fmla="*/ 188394 w 3248517"/>
              <a:gd name="connsiteY6-43330" fmla="*/ 2003409 h 3496775"/>
              <a:gd name="connsiteX7-43331" fmla="*/ 202179 w 3248517"/>
              <a:gd name="connsiteY7-43332" fmla="*/ 1856369 h 3496775"/>
              <a:gd name="connsiteX8-43333" fmla="*/ 280294 w 3248517"/>
              <a:gd name="connsiteY8-43334" fmla="*/ 2269917 h 3496775"/>
              <a:gd name="connsiteX9-43335" fmla="*/ 36760 w 3248517"/>
              <a:gd name="connsiteY9-43336" fmla="*/ 2550211 h 3496775"/>
              <a:gd name="connsiteX10-43337" fmla="*/ 45950 w 3248517"/>
              <a:gd name="connsiteY10-43338" fmla="*/ 3363521 h 3496775"/>
              <a:gd name="connsiteX11-43339" fmla="*/ 105685 w 3248517"/>
              <a:gd name="connsiteY11-43340" fmla="*/ 3326761 h 3496775"/>
              <a:gd name="connsiteX12-43341" fmla="*/ 133255 w 3248517"/>
              <a:gd name="connsiteY12-43342" fmla="*/ 3469206 h 3496775"/>
              <a:gd name="connsiteX13-43343" fmla="*/ 298674 w 3248517"/>
              <a:gd name="connsiteY13-43344" fmla="*/ 3464611 h 3496775"/>
              <a:gd name="connsiteX14-43345" fmla="*/ 353813 w 3248517"/>
              <a:gd name="connsiteY14-43346" fmla="*/ 3427851 h 3496775"/>
              <a:gd name="connsiteX15-43347" fmla="*/ 174609 w 3248517"/>
              <a:gd name="connsiteY15-43348" fmla="*/ 3276217 h 3496775"/>
              <a:gd name="connsiteX16-43349" fmla="*/ 170014 w 3248517"/>
              <a:gd name="connsiteY16-43350" fmla="*/ 2720225 h 3496775"/>
              <a:gd name="connsiteX17-43351" fmla="*/ 390573 w 3248517"/>
              <a:gd name="connsiteY17-43352" fmla="*/ 2605350 h 3496775"/>
              <a:gd name="connsiteX18-43353" fmla="*/ 298674 w 3248517"/>
              <a:gd name="connsiteY18-43354" fmla="*/ 2734010 h 3496775"/>
              <a:gd name="connsiteX19-43355" fmla="*/ 680057 w 3248517"/>
              <a:gd name="connsiteY19-43356" fmla="*/ 3294597 h 3496775"/>
              <a:gd name="connsiteX20-43357" fmla="*/ 721411 w 3248517"/>
              <a:gd name="connsiteY20-43358" fmla="*/ 3262432 h 3496775"/>
              <a:gd name="connsiteX21-43359" fmla="*/ 735196 w 3248517"/>
              <a:gd name="connsiteY21-43360" fmla="*/ 3363521 h 3496775"/>
              <a:gd name="connsiteX22-43361" fmla="*/ 928185 w 3248517"/>
              <a:gd name="connsiteY22-43362" fmla="*/ 3363521 h 3496775"/>
              <a:gd name="connsiteX23-43363" fmla="*/ 974135 w 3248517"/>
              <a:gd name="connsiteY23-43364" fmla="*/ 3331356 h 3496775"/>
              <a:gd name="connsiteX24-43365" fmla="*/ 758171 w 3248517"/>
              <a:gd name="connsiteY24-43366" fmla="*/ 3193507 h 3496775"/>
              <a:gd name="connsiteX25-43367" fmla="*/ 510043 w 3248517"/>
              <a:gd name="connsiteY25-43368" fmla="*/ 2821314 h 3496775"/>
              <a:gd name="connsiteX26-43369" fmla="*/ 519233 w 3248517"/>
              <a:gd name="connsiteY26-43370" fmla="*/ 2738605 h 3496775"/>
              <a:gd name="connsiteX27-43371" fmla="*/ 914400 w 3248517"/>
              <a:gd name="connsiteY27-43372" fmla="*/ 2334247 h 3496775"/>
              <a:gd name="connsiteX28-43373" fmla="*/ 1709331 w 3248517"/>
              <a:gd name="connsiteY28-43374" fmla="*/ 2380197 h 3496775"/>
              <a:gd name="connsiteX29-43375" fmla="*/ 1585267 w 3248517"/>
              <a:gd name="connsiteY29-43376" fmla="*/ 3248647 h 3496775"/>
              <a:gd name="connsiteX30-43377" fmla="*/ 1622026 w 3248517"/>
              <a:gd name="connsiteY30-43378" fmla="*/ 3239457 h 3496775"/>
              <a:gd name="connsiteX31-43379" fmla="*/ 1617432 w 3248517"/>
              <a:gd name="connsiteY31-43380" fmla="*/ 3386496 h 3496775"/>
              <a:gd name="connsiteX32-43381" fmla="*/ 1824205 w 3248517"/>
              <a:gd name="connsiteY32-43382" fmla="*/ 3450826 h 3496775"/>
              <a:gd name="connsiteX33-43383" fmla="*/ 1856370 w 3248517"/>
              <a:gd name="connsiteY33-43384" fmla="*/ 3391091 h 3496775"/>
              <a:gd name="connsiteX34-43385" fmla="*/ 1718521 w 3248517"/>
              <a:gd name="connsiteY34-43386" fmla="*/ 3303786 h 3496775"/>
              <a:gd name="connsiteX35-43387" fmla="*/ 1746091 w 3248517"/>
              <a:gd name="connsiteY35-43388" fmla="*/ 2908619 h 3496775"/>
              <a:gd name="connsiteX36-43389" fmla="*/ 1870155 w 3248517"/>
              <a:gd name="connsiteY36-43390" fmla="*/ 2623730 h 3496775"/>
              <a:gd name="connsiteX37-43391" fmla="*/ 1975840 w 3248517"/>
              <a:gd name="connsiteY37-43392" fmla="*/ 2844289 h 3496775"/>
              <a:gd name="connsiteX38-43393" fmla="*/ 2058549 w 3248517"/>
              <a:gd name="connsiteY38-43394" fmla="*/ 3060253 h 3496775"/>
              <a:gd name="connsiteX39-43395" fmla="*/ 2104499 w 3248517"/>
              <a:gd name="connsiteY39-43396" fmla="*/ 3358926 h 3496775"/>
              <a:gd name="connsiteX40-43397" fmla="*/ 2141259 w 3248517"/>
              <a:gd name="connsiteY40-43398" fmla="*/ 3326761 h 3496775"/>
              <a:gd name="connsiteX41-43399" fmla="*/ 2168828 w 3248517"/>
              <a:gd name="connsiteY41-43400" fmla="*/ 3496775 h 3496775"/>
              <a:gd name="connsiteX42-43401" fmla="*/ 2325058 w 3248517"/>
              <a:gd name="connsiteY42-43402" fmla="*/ 3496775 h 3496775"/>
              <a:gd name="connsiteX43-43403" fmla="*/ 2380197 w 3248517"/>
              <a:gd name="connsiteY43-43404" fmla="*/ 3455421 h 3496775"/>
              <a:gd name="connsiteX44-43405" fmla="*/ 2219373 w 3248517"/>
              <a:gd name="connsiteY44-43406" fmla="*/ 3358926 h 3496775"/>
              <a:gd name="connsiteX45-43407" fmla="*/ 2145854 w 3248517"/>
              <a:gd name="connsiteY45-43408" fmla="*/ 3087823 h 3496775"/>
              <a:gd name="connsiteX46-43409" fmla="*/ 2072334 w 3248517"/>
              <a:gd name="connsiteY46-43410" fmla="*/ 2609945 h 3496775"/>
              <a:gd name="connsiteX47-43411" fmla="*/ 2072334 w 3248517"/>
              <a:gd name="connsiteY47-43412" fmla="*/ 2357222 h 3496775"/>
              <a:gd name="connsiteX48-43413" fmla="*/ 2313376 w 3248517"/>
              <a:gd name="connsiteY48-43414" fmla="*/ 2205413 h 3496775"/>
              <a:gd name="connsiteX49-43415" fmla="*/ 2604615 w 3248517"/>
              <a:gd name="connsiteY49-43416" fmla="*/ 1779447 h 3496775"/>
              <a:gd name="connsiteX50-43417" fmla="*/ 2672628 w 3248517"/>
              <a:gd name="connsiteY50-43418" fmla="*/ 1448891 h 3496775"/>
              <a:gd name="connsiteX51-43419" fmla="*/ 2785010 w 3248517"/>
              <a:gd name="connsiteY51-43420" fmla="*/ 1398346 h 3496775"/>
              <a:gd name="connsiteX52-43421" fmla="*/ 2774628 w 3248517"/>
              <a:gd name="connsiteY52-43422" fmla="*/ 1288521 h 3496775"/>
              <a:gd name="connsiteX53-43423" fmla="*/ 2760106 w 3248517"/>
              <a:gd name="connsiteY53-43424" fmla="*/ 1231453 h 3496775"/>
              <a:gd name="connsiteX54-43425" fmla="*/ 2783362 w 3248517"/>
              <a:gd name="connsiteY54-43426" fmla="*/ 1121454 h 3496775"/>
              <a:gd name="connsiteX55-43427" fmla="*/ 2813492 w 3248517"/>
              <a:gd name="connsiteY55-43428" fmla="*/ 1132185 h 3496775"/>
              <a:gd name="connsiteX56-43429" fmla="*/ 2807530 w 3248517"/>
              <a:gd name="connsiteY56-43430" fmla="*/ 1066034 h 3496775"/>
              <a:gd name="connsiteX57-43431" fmla="*/ 2835100 w 3248517"/>
              <a:gd name="connsiteY57-43432" fmla="*/ 1020084 h 3496775"/>
              <a:gd name="connsiteX58-43433" fmla="*/ 2946306 w 3248517"/>
              <a:gd name="connsiteY58-43434" fmla="*/ 872562 h 3496775"/>
              <a:gd name="connsiteX59-43435" fmla="*/ 2986734 w 3248517"/>
              <a:gd name="connsiteY59-43436" fmla="*/ 771955 h 3496775"/>
              <a:gd name="connsiteX60-43437" fmla="*/ 2876992 w 3248517"/>
              <a:gd name="connsiteY60-43438" fmla="*/ 819245 h 3496775"/>
              <a:gd name="connsiteX61-43439" fmla="*/ 2742744 w 3248517"/>
              <a:gd name="connsiteY61-43440" fmla="*/ 868450 h 3496775"/>
              <a:gd name="connsiteX62-43441" fmla="*/ 3074039 w 3248517"/>
              <a:gd name="connsiteY62-43442" fmla="*/ 501589 h 3496775"/>
              <a:gd name="connsiteX63-43443" fmla="*/ 3219323 w 3248517"/>
              <a:gd name="connsiteY63-43444" fmla="*/ 46231 h 3496775"/>
              <a:gd name="connsiteX64-43445" fmla="*/ 3119988 w 3248517"/>
              <a:gd name="connsiteY64-43446" fmla="*/ 328453 h 3496775"/>
              <a:gd name="connsiteX65-43447" fmla="*/ 3079371 w 3248517"/>
              <a:gd name="connsiteY65-43448" fmla="*/ 38232 h 3496775"/>
              <a:gd name="connsiteX66-43449" fmla="*/ 3059798 w 3248517"/>
              <a:gd name="connsiteY66-43450" fmla="*/ 388642 h 3496775"/>
              <a:gd name="connsiteX67-43451" fmla="*/ 2963023 w 3248517"/>
              <a:gd name="connsiteY67-43452" fmla="*/ 482754 h 3496775"/>
              <a:gd name="connsiteX68-43453" fmla="*/ 2822963 w 3248517"/>
              <a:gd name="connsiteY68-43454" fmla="*/ 60189 h 3496775"/>
              <a:gd name="connsiteX69-43455" fmla="*/ 2887119 w 3248517"/>
              <a:gd name="connsiteY69-43456" fmla="*/ 521161 h 3496775"/>
              <a:gd name="connsiteX70-43457" fmla="*/ 2715630 w 3248517"/>
              <a:gd name="connsiteY70-43458" fmla="*/ 730601 h 3496775"/>
              <a:gd name="connsiteX71-43459" fmla="*/ 2649828 w 3248517"/>
              <a:gd name="connsiteY71-43460" fmla="*/ 620884 h 3496775"/>
              <a:gd name="connsiteX72-43461" fmla="*/ 2633832 w 3248517"/>
              <a:gd name="connsiteY72-43462" fmla="*/ 446449 h 3496775"/>
              <a:gd name="connsiteX73-43463" fmla="*/ 2586971 w 3248517"/>
              <a:gd name="connsiteY73-43464" fmla="*/ 643296 h 3496775"/>
              <a:gd name="connsiteX74-43465" fmla="*/ 2650846 w 3248517"/>
              <a:gd name="connsiteY74-43466" fmla="*/ 771218 h 3496775"/>
              <a:gd name="connsiteX75-43467" fmla="*/ 2632922 w 3248517"/>
              <a:gd name="connsiteY75-43468" fmla="*/ 854946 h 3496775"/>
              <a:gd name="connsiteX76-43469" fmla="*/ 2481287 w 3248517"/>
              <a:gd name="connsiteY76-43470" fmla="*/ 854665 h 3496775"/>
              <a:gd name="connsiteX77-43471" fmla="*/ 2393982 w 3248517"/>
              <a:gd name="connsiteY77-43472" fmla="*/ 753575 h 3496775"/>
              <a:gd name="connsiteX78-43473" fmla="*/ 2447929 w 3248517"/>
              <a:gd name="connsiteY78-43474" fmla="*/ 605344 h 3496775"/>
              <a:gd name="connsiteX79-43475" fmla="*/ 2420079 w 3248517"/>
              <a:gd name="connsiteY79-43476" fmla="*/ 458586 h 3496775"/>
              <a:gd name="connsiteX80-43477" fmla="*/ 2330389 w 3248517"/>
              <a:gd name="connsiteY80-43478" fmla="*/ 702575 h 3496775"/>
              <a:gd name="connsiteX81-43479" fmla="*/ 2045501 w 3248517"/>
              <a:gd name="connsiteY81-43480" fmla="*/ 470160 h 3496775"/>
              <a:gd name="connsiteX82-43481" fmla="*/ 2079139 w 3248517"/>
              <a:gd name="connsiteY82-43482" fmla="*/ 379171 h 3496775"/>
              <a:gd name="connsiteX83-43483" fmla="*/ 2305379 w 3248517"/>
              <a:gd name="connsiteY83-43484" fmla="*/ 238764 h 3496775"/>
              <a:gd name="connsiteX84-43485" fmla="*/ 2167863 w 3248517"/>
              <a:gd name="connsiteY84-43486" fmla="*/ 296731 h 3496775"/>
              <a:gd name="connsiteX85-43487" fmla="*/ 2035574 w 3248517"/>
              <a:gd name="connsiteY85-43488" fmla="*/ 307863 h 3496775"/>
              <a:gd name="connsiteX86-43489" fmla="*/ 2047899 w 3248517"/>
              <a:gd name="connsiteY86-43490" fmla="*/ 174099 h 3496775"/>
              <a:gd name="connsiteX87-43491" fmla="*/ 2126456 w 3248517"/>
              <a:gd name="connsiteY87-43492" fmla="*/ 0 h 3496775"/>
              <a:gd name="connsiteX88-43493" fmla="*/ 1966650 w 3248517"/>
              <a:gd name="connsiteY88-43494" fmla="*/ 257318 h 3496775"/>
              <a:gd name="connsiteX89-43495" fmla="*/ 1936870 w 3248517"/>
              <a:gd name="connsiteY89-43496" fmla="*/ 32164 h 3496775"/>
              <a:gd name="connsiteX90-43497" fmla="*/ 1901275 w 3248517"/>
              <a:gd name="connsiteY90-43498" fmla="*/ 208756 h 3496775"/>
              <a:gd name="connsiteX91-43499" fmla="*/ 1931363 w 3248517"/>
              <a:gd name="connsiteY91-43500" fmla="*/ 367315 h 3496775"/>
              <a:gd name="connsiteX92-43501" fmla="*/ 1837294 w 3248517"/>
              <a:gd name="connsiteY92-43502" fmla="*/ 288733 h 3496775"/>
              <a:gd name="connsiteX93-43503" fmla="*/ 1776782 w 3248517"/>
              <a:gd name="connsiteY93-43504" fmla="*/ 138130 h 3496775"/>
              <a:gd name="connsiteX94-43505" fmla="*/ 1812524 w 3248517"/>
              <a:gd name="connsiteY94-43506" fmla="*/ 363351 h 3496775"/>
              <a:gd name="connsiteX95-43507" fmla="*/ 2358415 w 3248517"/>
              <a:gd name="connsiteY95-43508" fmla="*/ 907420 h 3496775"/>
              <a:gd name="connsiteX96-43509" fmla="*/ 2235543 w 3248517"/>
              <a:gd name="connsiteY96-43510" fmla="*/ 830779 h 3496775"/>
              <a:gd name="connsiteX97-43511" fmla="*/ 2065635 w 3248517"/>
              <a:gd name="connsiteY97-43512" fmla="*/ 746314 h 3496775"/>
              <a:gd name="connsiteX98-43513" fmla="*/ 2108531 w 3248517"/>
              <a:gd name="connsiteY98-43514" fmla="*/ 998194 h 3496775"/>
              <a:gd name="connsiteX99-43515" fmla="*/ 2259254 w 3248517"/>
              <a:gd name="connsiteY99-43516" fmla="*/ 1067227 h 3496775"/>
              <a:gd name="connsiteX100-43517" fmla="*/ 2285163 w 3248517"/>
              <a:gd name="connsiteY100-43518" fmla="*/ 1144483 h 3496775"/>
              <a:gd name="connsiteX101-43519" fmla="*/ 2187208 w 3248517"/>
              <a:gd name="connsiteY101-43520" fmla="*/ 1396872 h 3496775"/>
              <a:gd name="connsiteX102-43521" fmla="*/ 1962055 w 3248517"/>
              <a:gd name="connsiteY102-43522" fmla="*/ 1419847 h 3496775"/>
              <a:gd name="connsiteX103-43523" fmla="*/ 1658786 w 3248517"/>
              <a:gd name="connsiteY103-43524" fmla="*/ 1452012 h 3496775"/>
              <a:gd name="connsiteX104-43525" fmla="*/ 514638 w 3248517"/>
              <a:gd name="connsiteY104-43526" fmla="*/ 1433632 h 3496775"/>
              <a:gd name="connsiteX0-43527" fmla="*/ 514638 w 3248517"/>
              <a:gd name="connsiteY0-43528" fmla="*/ 1433632 h 3496775"/>
              <a:gd name="connsiteX1-43529" fmla="*/ 514638 w 3248517"/>
              <a:gd name="connsiteY1-43530" fmla="*/ 1433632 h 3496775"/>
              <a:gd name="connsiteX2-43531" fmla="*/ 202179 w 3248517"/>
              <a:gd name="connsiteY2-43532" fmla="*/ 1603646 h 3496775"/>
              <a:gd name="connsiteX3-43533" fmla="*/ 18380 w 3248517"/>
              <a:gd name="connsiteY3-43534" fmla="*/ 1787445 h 3496775"/>
              <a:gd name="connsiteX4-43535" fmla="*/ 0 w 3248517"/>
              <a:gd name="connsiteY4-43536" fmla="*/ 2063143 h 3496775"/>
              <a:gd name="connsiteX5-43537" fmla="*/ 151635 w 3248517"/>
              <a:gd name="connsiteY5-43538" fmla="*/ 1952864 h 3496775"/>
              <a:gd name="connsiteX6-43539" fmla="*/ 188394 w 3248517"/>
              <a:gd name="connsiteY6-43540" fmla="*/ 2003409 h 3496775"/>
              <a:gd name="connsiteX7-43541" fmla="*/ 202179 w 3248517"/>
              <a:gd name="connsiteY7-43542" fmla="*/ 1856369 h 3496775"/>
              <a:gd name="connsiteX8-43543" fmla="*/ 280294 w 3248517"/>
              <a:gd name="connsiteY8-43544" fmla="*/ 2269917 h 3496775"/>
              <a:gd name="connsiteX9-43545" fmla="*/ 36760 w 3248517"/>
              <a:gd name="connsiteY9-43546" fmla="*/ 2550211 h 3496775"/>
              <a:gd name="connsiteX10-43547" fmla="*/ 45950 w 3248517"/>
              <a:gd name="connsiteY10-43548" fmla="*/ 3363521 h 3496775"/>
              <a:gd name="connsiteX11-43549" fmla="*/ 105685 w 3248517"/>
              <a:gd name="connsiteY11-43550" fmla="*/ 3326761 h 3496775"/>
              <a:gd name="connsiteX12-43551" fmla="*/ 133255 w 3248517"/>
              <a:gd name="connsiteY12-43552" fmla="*/ 3469206 h 3496775"/>
              <a:gd name="connsiteX13-43553" fmla="*/ 298674 w 3248517"/>
              <a:gd name="connsiteY13-43554" fmla="*/ 3464611 h 3496775"/>
              <a:gd name="connsiteX14-43555" fmla="*/ 353813 w 3248517"/>
              <a:gd name="connsiteY14-43556" fmla="*/ 3427851 h 3496775"/>
              <a:gd name="connsiteX15-43557" fmla="*/ 174609 w 3248517"/>
              <a:gd name="connsiteY15-43558" fmla="*/ 3276217 h 3496775"/>
              <a:gd name="connsiteX16-43559" fmla="*/ 170014 w 3248517"/>
              <a:gd name="connsiteY16-43560" fmla="*/ 2720225 h 3496775"/>
              <a:gd name="connsiteX17-43561" fmla="*/ 390573 w 3248517"/>
              <a:gd name="connsiteY17-43562" fmla="*/ 2605350 h 3496775"/>
              <a:gd name="connsiteX18-43563" fmla="*/ 298674 w 3248517"/>
              <a:gd name="connsiteY18-43564" fmla="*/ 2734010 h 3496775"/>
              <a:gd name="connsiteX19-43565" fmla="*/ 680057 w 3248517"/>
              <a:gd name="connsiteY19-43566" fmla="*/ 3294597 h 3496775"/>
              <a:gd name="connsiteX20-43567" fmla="*/ 721411 w 3248517"/>
              <a:gd name="connsiteY20-43568" fmla="*/ 3262432 h 3496775"/>
              <a:gd name="connsiteX21-43569" fmla="*/ 735196 w 3248517"/>
              <a:gd name="connsiteY21-43570" fmla="*/ 3363521 h 3496775"/>
              <a:gd name="connsiteX22-43571" fmla="*/ 928185 w 3248517"/>
              <a:gd name="connsiteY22-43572" fmla="*/ 3363521 h 3496775"/>
              <a:gd name="connsiteX23-43573" fmla="*/ 974135 w 3248517"/>
              <a:gd name="connsiteY23-43574" fmla="*/ 3331356 h 3496775"/>
              <a:gd name="connsiteX24-43575" fmla="*/ 758171 w 3248517"/>
              <a:gd name="connsiteY24-43576" fmla="*/ 3193507 h 3496775"/>
              <a:gd name="connsiteX25-43577" fmla="*/ 510043 w 3248517"/>
              <a:gd name="connsiteY25-43578" fmla="*/ 2821314 h 3496775"/>
              <a:gd name="connsiteX26-43579" fmla="*/ 519233 w 3248517"/>
              <a:gd name="connsiteY26-43580" fmla="*/ 2738605 h 3496775"/>
              <a:gd name="connsiteX27-43581" fmla="*/ 914400 w 3248517"/>
              <a:gd name="connsiteY27-43582" fmla="*/ 2334247 h 3496775"/>
              <a:gd name="connsiteX28-43583" fmla="*/ 1709331 w 3248517"/>
              <a:gd name="connsiteY28-43584" fmla="*/ 2380197 h 3496775"/>
              <a:gd name="connsiteX29-43585" fmla="*/ 1585267 w 3248517"/>
              <a:gd name="connsiteY29-43586" fmla="*/ 3248647 h 3496775"/>
              <a:gd name="connsiteX30-43587" fmla="*/ 1622026 w 3248517"/>
              <a:gd name="connsiteY30-43588" fmla="*/ 3239457 h 3496775"/>
              <a:gd name="connsiteX31-43589" fmla="*/ 1617432 w 3248517"/>
              <a:gd name="connsiteY31-43590" fmla="*/ 3386496 h 3496775"/>
              <a:gd name="connsiteX32-43591" fmla="*/ 1824205 w 3248517"/>
              <a:gd name="connsiteY32-43592" fmla="*/ 3450826 h 3496775"/>
              <a:gd name="connsiteX33-43593" fmla="*/ 1856370 w 3248517"/>
              <a:gd name="connsiteY33-43594" fmla="*/ 3391091 h 3496775"/>
              <a:gd name="connsiteX34-43595" fmla="*/ 1718521 w 3248517"/>
              <a:gd name="connsiteY34-43596" fmla="*/ 3303786 h 3496775"/>
              <a:gd name="connsiteX35-43597" fmla="*/ 1746091 w 3248517"/>
              <a:gd name="connsiteY35-43598" fmla="*/ 2908619 h 3496775"/>
              <a:gd name="connsiteX36-43599" fmla="*/ 1870155 w 3248517"/>
              <a:gd name="connsiteY36-43600" fmla="*/ 2623730 h 3496775"/>
              <a:gd name="connsiteX37-43601" fmla="*/ 1975840 w 3248517"/>
              <a:gd name="connsiteY37-43602" fmla="*/ 2844289 h 3496775"/>
              <a:gd name="connsiteX38-43603" fmla="*/ 2058549 w 3248517"/>
              <a:gd name="connsiteY38-43604" fmla="*/ 3060253 h 3496775"/>
              <a:gd name="connsiteX39-43605" fmla="*/ 2104499 w 3248517"/>
              <a:gd name="connsiteY39-43606" fmla="*/ 3358926 h 3496775"/>
              <a:gd name="connsiteX40-43607" fmla="*/ 2141259 w 3248517"/>
              <a:gd name="connsiteY40-43608" fmla="*/ 3326761 h 3496775"/>
              <a:gd name="connsiteX41-43609" fmla="*/ 2168828 w 3248517"/>
              <a:gd name="connsiteY41-43610" fmla="*/ 3496775 h 3496775"/>
              <a:gd name="connsiteX42-43611" fmla="*/ 2325058 w 3248517"/>
              <a:gd name="connsiteY42-43612" fmla="*/ 3496775 h 3496775"/>
              <a:gd name="connsiteX43-43613" fmla="*/ 2380197 w 3248517"/>
              <a:gd name="connsiteY43-43614" fmla="*/ 3455421 h 3496775"/>
              <a:gd name="connsiteX44-43615" fmla="*/ 2219373 w 3248517"/>
              <a:gd name="connsiteY44-43616" fmla="*/ 3358926 h 3496775"/>
              <a:gd name="connsiteX45-43617" fmla="*/ 2145854 w 3248517"/>
              <a:gd name="connsiteY45-43618" fmla="*/ 3087823 h 3496775"/>
              <a:gd name="connsiteX46-43619" fmla="*/ 2072334 w 3248517"/>
              <a:gd name="connsiteY46-43620" fmla="*/ 2609945 h 3496775"/>
              <a:gd name="connsiteX47-43621" fmla="*/ 2072334 w 3248517"/>
              <a:gd name="connsiteY47-43622" fmla="*/ 2357222 h 3496775"/>
              <a:gd name="connsiteX48-43623" fmla="*/ 2313376 w 3248517"/>
              <a:gd name="connsiteY48-43624" fmla="*/ 2205413 h 3496775"/>
              <a:gd name="connsiteX49-43625" fmla="*/ 2604615 w 3248517"/>
              <a:gd name="connsiteY49-43626" fmla="*/ 1779447 h 3496775"/>
              <a:gd name="connsiteX50-43627" fmla="*/ 2672628 w 3248517"/>
              <a:gd name="connsiteY50-43628" fmla="*/ 1448891 h 3496775"/>
              <a:gd name="connsiteX51-43629" fmla="*/ 2785010 w 3248517"/>
              <a:gd name="connsiteY51-43630" fmla="*/ 1398346 h 3496775"/>
              <a:gd name="connsiteX52-43631" fmla="*/ 2774628 w 3248517"/>
              <a:gd name="connsiteY52-43632" fmla="*/ 1288521 h 3496775"/>
              <a:gd name="connsiteX53-43633" fmla="*/ 2760106 w 3248517"/>
              <a:gd name="connsiteY53-43634" fmla="*/ 1231453 h 3496775"/>
              <a:gd name="connsiteX54-43635" fmla="*/ 2783362 w 3248517"/>
              <a:gd name="connsiteY54-43636" fmla="*/ 1121454 h 3496775"/>
              <a:gd name="connsiteX55-43637" fmla="*/ 2813492 w 3248517"/>
              <a:gd name="connsiteY55-43638" fmla="*/ 1132185 h 3496775"/>
              <a:gd name="connsiteX56-43639" fmla="*/ 2807530 w 3248517"/>
              <a:gd name="connsiteY56-43640" fmla="*/ 1066034 h 3496775"/>
              <a:gd name="connsiteX57-43641" fmla="*/ 2835100 w 3248517"/>
              <a:gd name="connsiteY57-43642" fmla="*/ 1020084 h 3496775"/>
              <a:gd name="connsiteX58-43643" fmla="*/ 2946306 w 3248517"/>
              <a:gd name="connsiteY58-43644" fmla="*/ 872562 h 3496775"/>
              <a:gd name="connsiteX59-43645" fmla="*/ 2986734 w 3248517"/>
              <a:gd name="connsiteY59-43646" fmla="*/ 771955 h 3496775"/>
              <a:gd name="connsiteX60-43647" fmla="*/ 2876992 w 3248517"/>
              <a:gd name="connsiteY60-43648" fmla="*/ 819245 h 3496775"/>
              <a:gd name="connsiteX61-43649" fmla="*/ 2742744 w 3248517"/>
              <a:gd name="connsiteY61-43650" fmla="*/ 868450 h 3496775"/>
              <a:gd name="connsiteX62-43651" fmla="*/ 3074039 w 3248517"/>
              <a:gd name="connsiteY62-43652" fmla="*/ 501589 h 3496775"/>
              <a:gd name="connsiteX63-43653" fmla="*/ 3219323 w 3248517"/>
              <a:gd name="connsiteY63-43654" fmla="*/ 46231 h 3496775"/>
              <a:gd name="connsiteX64-43655" fmla="*/ 3119988 w 3248517"/>
              <a:gd name="connsiteY64-43656" fmla="*/ 328453 h 3496775"/>
              <a:gd name="connsiteX65-43657" fmla="*/ 3079371 w 3248517"/>
              <a:gd name="connsiteY65-43658" fmla="*/ 38232 h 3496775"/>
              <a:gd name="connsiteX66-43659" fmla="*/ 3059798 w 3248517"/>
              <a:gd name="connsiteY66-43660" fmla="*/ 388642 h 3496775"/>
              <a:gd name="connsiteX67-43661" fmla="*/ 2963023 w 3248517"/>
              <a:gd name="connsiteY67-43662" fmla="*/ 482754 h 3496775"/>
              <a:gd name="connsiteX68-43663" fmla="*/ 2822963 w 3248517"/>
              <a:gd name="connsiteY68-43664" fmla="*/ 60189 h 3496775"/>
              <a:gd name="connsiteX69-43665" fmla="*/ 2887119 w 3248517"/>
              <a:gd name="connsiteY69-43666" fmla="*/ 521161 h 3496775"/>
              <a:gd name="connsiteX70-43667" fmla="*/ 2715630 w 3248517"/>
              <a:gd name="connsiteY70-43668" fmla="*/ 730601 h 3496775"/>
              <a:gd name="connsiteX71-43669" fmla="*/ 2649828 w 3248517"/>
              <a:gd name="connsiteY71-43670" fmla="*/ 620884 h 3496775"/>
              <a:gd name="connsiteX72-43671" fmla="*/ 2633832 w 3248517"/>
              <a:gd name="connsiteY72-43672" fmla="*/ 446449 h 3496775"/>
              <a:gd name="connsiteX73-43673" fmla="*/ 2586971 w 3248517"/>
              <a:gd name="connsiteY73-43674" fmla="*/ 643296 h 3496775"/>
              <a:gd name="connsiteX74-43675" fmla="*/ 2650846 w 3248517"/>
              <a:gd name="connsiteY74-43676" fmla="*/ 771218 h 3496775"/>
              <a:gd name="connsiteX75-43677" fmla="*/ 2632922 w 3248517"/>
              <a:gd name="connsiteY75-43678" fmla="*/ 854946 h 3496775"/>
              <a:gd name="connsiteX76-43679" fmla="*/ 2481287 w 3248517"/>
              <a:gd name="connsiteY76-43680" fmla="*/ 854665 h 3496775"/>
              <a:gd name="connsiteX77-43681" fmla="*/ 2393982 w 3248517"/>
              <a:gd name="connsiteY77-43682" fmla="*/ 753575 h 3496775"/>
              <a:gd name="connsiteX78-43683" fmla="*/ 2447929 w 3248517"/>
              <a:gd name="connsiteY78-43684" fmla="*/ 605344 h 3496775"/>
              <a:gd name="connsiteX79-43685" fmla="*/ 2420079 w 3248517"/>
              <a:gd name="connsiteY79-43686" fmla="*/ 458586 h 3496775"/>
              <a:gd name="connsiteX80-43687" fmla="*/ 2330389 w 3248517"/>
              <a:gd name="connsiteY80-43688" fmla="*/ 702575 h 3496775"/>
              <a:gd name="connsiteX81-43689" fmla="*/ 2045501 w 3248517"/>
              <a:gd name="connsiteY81-43690" fmla="*/ 470160 h 3496775"/>
              <a:gd name="connsiteX82-43691" fmla="*/ 2079139 w 3248517"/>
              <a:gd name="connsiteY82-43692" fmla="*/ 379171 h 3496775"/>
              <a:gd name="connsiteX83-43693" fmla="*/ 2305379 w 3248517"/>
              <a:gd name="connsiteY83-43694" fmla="*/ 238764 h 3496775"/>
              <a:gd name="connsiteX84-43695" fmla="*/ 2167863 w 3248517"/>
              <a:gd name="connsiteY84-43696" fmla="*/ 296731 h 3496775"/>
              <a:gd name="connsiteX85-43697" fmla="*/ 2035574 w 3248517"/>
              <a:gd name="connsiteY85-43698" fmla="*/ 307863 h 3496775"/>
              <a:gd name="connsiteX86-43699" fmla="*/ 2047899 w 3248517"/>
              <a:gd name="connsiteY86-43700" fmla="*/ 174099 h 3496775"/>
              <a:gd name="connsiteX87-43701" fmla="*/ 2126456 w 3248517"/>
              <a:gd name="connsiteY87-43702" fmla="*/ 0 h 3496775"/>
              <a:gd name="connsiteX88-43703" fmla="*/ 1966650 w 3248517"/>
              <a:gd name="connsiteY88-43704" fmla="*/ 257318 h 3496775"/>
              <a:gd name="connsiteX89-43705" fmla="*/ 1936870 w 3248517"/>
              <a:gd name="connsiteY89-43706" fmla="*/ 32164 h 3496775"/>
              <a:gd name="connsiteX90-43707" fmla="*/ 1901275 w 3248517"/>
              <a:gd name="connsiteY90-43708" fmla="*/ 208756 h 3496775"/>
              <a:gd name="connsiteX91-43709" fmla="*/ 1931363 w 3248517"/>
              <a:gd name="connsiteY91-43710" fmla="*/ 367315 h 3496775"/>
              <a:gd name="connsiteX92-43711" fmla="*/ 1837294 w 3248517"/>
              <a:gd name="connsiteY92-43712" fmla="*/ 288733 h 3496775"/>
              <a:gd name="connsiteX93-43713" fmla="*/ 1776782 w 3248517"/>
              <a:gd name="connsiteY93-43714" fmla="*/ 138130 h 3496775"/>
              <a:gd name="connsiteX94-43715" fmla="*/ 1812524 w 3248517"/>
              <a:gd name="connsiteY94-43716" fmla="*/ 363351 h 3496775"/>
              <a:gd name="connsiteX95-43717" fmla="*/ 2358415 w 3248517"/>
              <a:gd name="connsiteY95-43718" fmla="*/ 907420 h 3496775"/>
              <a:gd name="connsiteX96-43719" fmla="*/ 2235543 w 3248517"/>
              <a:gd name="connsiteY96-43720" fmla="*/ 830779 h 3496775"/>
              <a:gd name="connsiteX97-43721" fmla="*/ 2065635 w 3248517"/>
              <a:gd name="connsiteY97-43722" fmla="*/ 746314 h 3496775"/>
              <a:gd name="connsiteX98-43723" fmla="*/ 2108531 w 3248517"/>
              <a:gd name="connsiteY98-43724" fmla="*/ 998194 h 3496775"/>
              <a:gd name="connsiteX99-43725" fmla="*/ 2259254 w 3248517"/>
              <a:gd name="connsiteY99-43726" fmla="*/ 1067227 h 3496775"/>
              <a:gd name="connsiteX100-43727" fmla="*/ 2285163 w 3248517"/>
              <a:gd name="connsiteY100-43728" fmla="*/ 1144483 h 3496775"/>
              <a:gd name="connsiteX101-43729" fmla="*/ 2187208 w 3248517"/>
              <a:gd name="connsiteY101-43730" fmla="*/ 1396872 h 3496775"/>
              <a:gd name="connsiteX102-43731" fmla="*/ 1962055 w 3248517"/>
              <a:gd name="connsiteY102-43732" fmla="*/ 1419847 h 3496775"/>
              <a:gd name="connsiteX103-43733" fmla="*/ 1658786 w 3248517"/>
              <a:gd name="connsiteY103-43734" fmla="*/ 1452012 h 3496775"/>
              <a:gd name="connsiteX104-43735" fmla="*/ 514638 w 3248517"/>
              <a:gd name="connsiteY104-43736" fmla="*/ 1433632 h 3496775"/>
              <a:gd name="connsiteX0-43737" fmla="*/ 514638 w 3248517"/>
              <a:gd name="connsiteY0-43738" fmla="*/ 1433632 h 3496775"/>
              <a:gd name="connsiteX1-43739" fmla="*/ 514638 w 3248517"/>
              <a:gd name="connsiteY1-43740" fmla="*/ 1433632 h 3496775"/>
              <a:gd name="connsiteX2-43741" fmla="*/ 202179 w 3248517"/>
              <a:gd name="connsiteY2-43742" fmla="*/ 1603646 h 3496775"/>
              <a:gd name="connsiteX3-43743" fmla="*/ 18380 w 3248517"/>
              <a:gd name="connsiteY3-43744" fmla="*/ 1787445 h 3496775"/>
              <a:gd name="connsiteX4-43745" fmla="*/ 0 w 3248517"/>
              <a:gd name="connsiteY4-43746" fmla="*/ 2063143 h 3496775"/>
              <a:gd name="connsiteX5-43747" fmla="*/ 151635 w 3248517"/>
              <a:gd name="connsiteY5-43748" fmla="*/ 1952864 h 3496775"/>
              <a:gd name="connsiteX6-43749" fmla="*/ 188394 w 3248517"/>
              <a:gd name="connsiteY6-43750" fmla="*/ 2003409 h 3496775"/>
              <a:gd name="connsiteX7-43751" fmla="*/ 202179 w 3248517"/>
              <a:gd name="connsiteY7-43752" fmla="*/ 1856369 h 3496775"/>
              <a:gd name="connsiteX8-43753" fmla="*/ 280294 w 3248517"/>
              <a:gd name="connsiteY8-43754" fmla="*/ 2269917 h 3496775"/>
              <a:gd name="connsiteX9-43755" fmla="*/ 36760 w 3248517"/>
              <a:gd name="connsiteY9-43756" fmla="*/ 2550211 h 3496775"/>
              <a:gd name="connsiteX10-43757" fmla="*/ 45950 w 3248517"/>
              <a:gd name="connsiteY10-43758" fmla="*/ 3363521 h 3496775"/>
              <a:gd name="connsiteX11-43759" fmla="*/ 105685 w 3248517"/>
              <a:gd name="connsiteY11-43760" fmla="*/ 3326761 h 3496775"/>
              <a:gd name="connsiteX12-43761" fmla="*/ 133255 w 3248517"/>
              <a:gd name="connsiteY12-43762" fmla="*/ 3469206 h 3496775"/>
              <a:gd name="connsiteX13-43763" fmla="*/ 298674 w 3248517"/>
              <a:gd name="connsiteY13-43764" fmla="*/ 3464611 h 3496775"/>
              <a:gd name="connsiteX14-43765" fmla="*/ 353813 w 3248517"/>
              <a:gd name="connsiteY14-43766" fmla="*/ 3427851 h 3496775"/>
              <a:gd name="connsiteX15-43767" fmla="*/ 174609 w 3248517"/>
              <a:gd name="connsiteY15-43768" fmla="*/ 3276217 h 3496775"/>
              <a:gd name="connsiteX16-43769" fmla="*/ 170014 w 3248517"/>
              <a:gd name="connsiteY16-43770" fmla="*/ 2720225 h 3496775"/>
              <a:gd name="connsiteX17-43771" fmla="*/ 390573 w 3248517"/>
              <a:gd name="connsiteY17-43772" fmla="*/ 2605350 h 3496775"/>
              <a:gd name="connsiteX18-43773" fmla="*/ 298674 w 3248517"/>
              <a:gd name="connsiteY18-43774" fmla="*/ 2734010 h 3496775"/>
              <a:gd name="connsiteX19-43775" fmla="*/ 680057 w 3248517"/>
              <a:gd name="connsiteY19-43776" fmla="*/ 3294597 h 3496775"/>
              <a:gd name="connsiteX20-43777" fmla="*/ 721411 w 3248517"/>
              <a:gd name="connsiteY20-43778" fmla="*/ 3262432 h 3496775"/>
              <a:gd name="connsiteX21-43779" fmla="*/ 735196 w 3248517"/>
              <a:gd name="connsiteY21-43780" fmla="*/ 3363521 h 3496775"/>
              <a:gd name="connsiteX22-43781" fmla="*/ 928185 w 3248517"/>
              <a:gd name="connsiteY22-43782" fmla="*/ 3363521 h 3496775"/>
              <a:gd name="connsiteX23-43783" fmla="*/ 974135 w 3248517"/>
              <a:gd name="connsiteY23-43784" fmla="*/ 3331356 h 3496775"/>
              <a:gd name="connsiteX24-43785" fmla="*/ 758171 w 3248517"/>
              <a:gd name="connsiteY24-43786" fmla="*/ 3193507 h 3496775"/>
              <a:gd name="connsiteX25-43787" fmla="*/ 510043 w 3248517"/>
              <a:gd name="connsiteY25-43788" fmla="*/ 2821314 h 3496775"/>
              <a:gd name="connsiteX26-43789" fmla="*/ 519233 w 3248517"/>
              <a:gd name="connsiteY26-43790" fmla="*/ 2738605 h 3496775"/>
              <a:gd name="connsiteX27-43791" fmla="*/ 914400 w 3248517"/>
              <a:gd name="connsiteY27-43792" fmla="*/ 2334247 h 3496775"/>
              <a:gd name="connsiteX28-43793" fmla="*/ 1709331 w 3248517"/>
              <a:gd name="connsiteY28-43794" fmla="*/ 2380197 h 3496775"/>
              <a:gd name="connsiteX29-43795" fmla="*/ 1585267 w 3248517"/>
              <a:gd name="connsiteY29-43796" fmla="*/ 3248647 h 3496775"/>
              <a:gd name="connsiteX30-43797" fmla="*/ 1622026 w 3248517"/>
              <a:gd name="connsiteY30-43798" fmla="*/ 3239457 h 3496775"/>
              <a:gd name="connsiteX31-43799" fmla="*/ 1617432 w 3248517"/>
              <a:gd name="connsiteY31-43800" fmla="*/ 3386496 h 3496775"/>
              <a:gd name="connsiteX32-43801" fmla="*/ 1824205 w 3248517"/>
              <a:gd name="connsiteY32-43802" fmla="*/ 3450826 h 3496775"/>
              <a:gd name="connsiteX33-43803" fmla="*/ 1856370 w 3248517"/>
              <a:gd name="connsiteY33-43804" fmla="*/ 3391091 h 3496775"/>
              <a:gd name="connsiteX34-43805" fmla="*/ 1718521 w 3248517"/>
              <a:gd name="connsiteY34-43806" fmla="*/ 3303786 h 3496775"/>
              <a:gd name="connsiteX35-43807" fmla="*/ 1746091 w 3248517"/>
              <a:gd name="connsiteY35-43808" fmla="*/ 2908619 h 3496775"/>
              <a:gd name="connsiteX36-43809" fmla="*/ 1870155 w 3248517"/>
              <a:gd name="connsiteY36-43810" fmla="*/ 2623730 h 3496775"/>
              <a:gd name="connsiteX37-43811" fmla="*/ 1975840 w 3248517"/>
              <a:gd name="connsiteY37-43812" fmla="*/ 2844289 h 3496775"/>
              <a:gd name="connsiteX38-43813" fmla="*/ 2058549 w 3248517"/>
              <a:gd name="connsiteY38-43814" fmla="*/ 3060253 h 3496775"/>
              <a:gd name="connsiteX39-43815" fmla="*/ 2104499 w 3248517"/>
              <a:gd name="connsiteY39-43816" fmla="*/ 3358926 h 3496775"/>
              <a:gd name="connsiteX40-43817" fmla="*/ 2141259 w 3248517"/>
              <a:gd name="connsiteY40-43818" fmla="*/ 3326761 h 3496775"/>
              <a:gd name="connsiteX41-43819" fmla="*/ 2168828 w 3248517"/>
              <a:gd name="connsiteY41-43820" fmla="*/ 3496775 h 3496775"/>
              <a:gd name="connsiteX42-43821" fmla="*/ 2325058 w 3248517"/>
              <a:gd name="connsiteY42-43822" fmla="*/ 3496775 h 3496775"/>
              <a:gd name="connsiteX43-43823" fmla="*/ 2380197 w 3248517"/>
              <a:gd name="connsiteY43-43824" fmla="*/ 3455421 h 3496775"/>
              <a:gd name="connsiteX44-43825" fmla="*/ 2219373 w 3248517"/>
              <a:gd name="connsiteY44-43826" fmla="*/ 3358926 h 3496775"/>
              <a:gd name="connsiteX45-43827" fmla="*/ 2145854 w 3248517"/>
              <a:gd name="connsiteY45-43828" fmla="*/ 3087823 h 3496775"/>
              <a:gd name="connsiteX46-43829" fmla="*/ 2072334 w 3248517"/>
              <a:gd name="connsiteY46-43830" fmla="*/ 2609945 h 3496775"/>
              <a:gd name="connsiteX47-43831" fmla="*/ 2072334 w 3248517"/>
              <a:gd name="connsiteY47-43832" fmla="*/ 2357222 h 3496775"/>
              <a:gd name="connsiteX48-43833" fmla="*/ 2313376 w 3248517"/>
              <a:gd name="connsiteY48-43834" fmla="*/ 2205413 h 3496775"/>
              <a:gd name="connsiteX49-43835" fmla="*/ 2604615 w 3248517"/>
              <a:gd name="connsiteY49-43836" fmla="*/ 1779447 h 3496775"/>
              <a:gd name="connsiteX50-43837" fmla="*/ 2672628 w 3248517"/>
              <a:gd name="connsiteY50-43838" fmla="*/ 1448891 h 3496775"/>
              <a:gd name="connsiteX51-43839" fmla="*/ 2785010 w 3248517"/>
              <a:gd name="connsiteY51-43840" fmla="*/ 1398346 h 3496775"/>
              <a:gd name="connsiteX52-43841" fmla="*/ 2774628 w 3248517"/>
              <a:gd name="connsiteY52-43842" fmla="*/ 1288521 h 3496775"/>
              <a:gd name="connsiteX53-43843" fmla="*/ 2760106 w 3248517"/>
              <a:gd name="connsiteY53-43844" fmla="*/ 1231453 h 3496775"/>
              <a:gd name="connsiteX54-43845" fmla="*/ 2783362 w 3248517"/>
              <a:gd name="connsiteY54-43846" fmla="*/ 1121454 h 3496775"/>
              <a:gd name="connsiteX55-43847" fmla="*/ 2813492 w 3248517"/>
              <a:gd name="connsiteY55-43848" fmla="*/ 1132185 h 3496775"/>
              <a:gd name="connsiteX56-43849" fmla="*/ 2807530 w 3248517"/>
              <a:gd name="connsiteY56-43850" fmla="*/ 1066034 h 3496775"/>
              <a:gd name="connsiteX57-43851" fmla="*/ 2835100 w 3248517"/>
              <a:gd name="connsiteY57-43852" fmla="*/ 1020084 h 3496775"/>
              <a:gd name="connsiteX58-43853" fmla="*/ 2946306 w 3248517"/>
              <a:gd name="connsiteY58-43854" fmla="*/ 872562 h 3496775"/>
              <a:gd name="connsiteX59-43855" fmla="*/ 2986734 w 3248517"/>
              <a:gd name="connsiteY59-43856" fmla="*/ 771955 h 3496775"/>
              <a:gd name="connsiteX60-43857" fmla="*/ 2876992 w 3248517"/>
              <a:gd name="connsiteY60-43858" fmla="*/ 819245 h 3496775"/>
              <a:gd name="connsiteX61-43859" fmla="*/ 2742744 w 3248517"/>
              <a:gd name="connsiteY61-43860" fmla="*/ 868450 h 3496775"/>
              <a:gd name="connsiteX62-43861" fmla="*/ 3074039 w 3248517"/>
              <a:gd name="connsiteY62-43862" fmla="*/ 501589 h 3496775"/>
              <a:gd name="connsiteX63-43863" fmla="*/ 3219323 w 3248517"/>
              <a:gd name="connsiteY63-43864" fmla="*/ 46231 h 3496775"/>
              <a:gd name="connsiteX64-43865" fmla="*/ 3119988 w 3248517"/>
              <a:gd name="connsiteY64-43866" fmla="*/ 328453 h 3496775"/>
              <a:gd name="connsiteX65-43867" fmla="*/ 3079371 w 3248517"/>
              <a:gd name="connsiteY65-43868" fmla="*/ 38232 h 3496775"/>
              <a:gd name="connsiteX66-43869" fmla="*/ 3059798 w 3248517"/>
              <a:gd name="connsiteY66-43870" fmla="*/ 388642 h 3496775"/>
              <a:gd name="connsiteX67-43871" fmla="*/ 2963023 w 3248517"/>
              <a:gd name="connsiteY67-43872" fmla="*/ 482754 h 3496775"/>
              <a:gd name="connsiteX68-43873" fmla="*/ 2822963 w 3248517"/>
              <a:gd name="connsiteY68-43874" fmla="*/ 60189 h 3496775"/>
              <a:gd name="connsiteX69-43875" fmla="*/ 2887119 w 3248517"/>
              <a:gd name="connsiteY69-43876" fmla="*/ 521161 h 3496775"/>
              <a:gd name="connsiteX70-43877" fmla="*/ 2715630 w 3248517"/>
              <a:gd name="connsiteY70-43878" fmla="*/ 730601 h 3496775"/>
              <a:gd name="connsiteX71-43879" fmla="*/ 2649828 w 3248517"/>
              <a:gd name="connsiteY71-43880" fmla="*/ 620884 h 3496775"/>
              <a:gd name="connsiteX72-43881" fmla="*/ 2633832 w 3248517"/>
              <a:gd name="connsiteY72-43882" fmla="*/ 446449 h 3496775"/>
              <a:gd name="connsiteX73-43883" fmla="*/ 2586971 w 3248517"/>
              <a:gd name="connsiteY73-43884" fmla="*/ 643296 h 3496775"/>
              <a:gd name="connsiteX74-43885" fmla="*/ 2650846 w 3248517"/>
              <a:gd name="connsiteY74-43886" fmla="*/ 771218 h 3496775"/>
              <a:gd name="connsiteX75-43887" fmla="*/ 2632922 w 3248517"/>
              <a:gd name="connsiteY75-43888" fmla="*/ 854946 h 3496775"/>
              <a:gd name="connsiteX76-43889" fmla="*/ 2481287 w 3248517"/>
              <a:gd name="connsiteY76-43890" fmla="*/ 854665 h 3496775"/>
              <a:gd name="connsiteX77-43891" fmla="*/ 2393982 w 3248517"/>
              <a:gd name="connsiteY77-43892" fmla="*/ 753575 h 3496775"/>
              <a:gd name="connsiteX78-43893" fmla="*/ 2447929 w 3248517"/>
              <a:gd name="connsiteY78-43894" fmla="*/ 605344 h 3496775"/>
              <a:gd name="connsiteX79-43895" fmla="*/ 2420079 w 3248517"/>
              <a:gd name="connsiteY79-43896" fmla="*/ 458586 h 3496775"/>
              <a:gd name="connsiteX80-43897" fmla="*/ 2330389 w 3248517"/>
              <a:gd name="connsiteY80-43898" fmla="*/ 702575 h 3496775"/>
              <a:gd name="connsiteX81-43899" fmla="*/ 2045501 w 3248517"/>
              <a:gd name="connsiteY81-43900" fmla="*/ 470160 h 3496775"/>
              <a:gd name="connsiteX82-43901" fmla="*/ 2079139 w 3248517"/>
              <a:gd name="connsiteY82-43902" fmla="*/ 379171 h 3496775"/>
              <a:gd name="connsiteX83-43903" fmla="*/ 2305379 w 3248517"/>
              <a:gd name="connsiteY83-43904" fmla="*/ 238764 h 3496775"/>
              <a:gd name="connsiteX84-43905" fmla="*/ 2167863 w 3248517"/>
              <a:gd name="connsiteY84-43906" fmla="*/ 296731 h 3496775"/>
              <a:gd name="connsiteX85-43907" fmla="*/ 2035574 w 3248517"/>
              <a:gd name="connsiteY85-43908" fmla="*/ 307863 h 3496775"/>
              <a:gd name="connsiteX86-43909" fmla="*/ 2047899 w 3248517"/>
              <a:gd name="connsiteY86-43910" fmla="*/ 174099 h 3496775"/>
              <a:gd name="connsiteX87-43911" fmla="*/ 2126456 w 3248517"/>
              <a:gd name="connsiteY87-43912" fmla="*/ 0 h 3496775"/>
              <a:gd name="connsiteX88-43913" fmla="*/ 1966650 w 3248517"/>
              <a:gd name="connsiteY88-43914" fmla="*/ 257318 h 3496775"/>
              <a:gd name="connsiteX89-43915" fmla="*/ 1936870 w 3248517"/>
              <a:gd name="connsiteY89-43916" fmla="*/ 32164 h 3496775"/>
              <a:gd name="connsiteX90-43917" fmla="*/ 1901275 w 3248517"/>
              <a:gd name="connsiteY90-43918" fmla="*/ 208756 h 3496775"/>
              <a:gd name="connsiteX91-43919" fmla="*/ 1931363 w 3248517"/>
              <a:gd name="connsiteY91-43920" fmla="*/ 367315 h 3496775"/>
              <a:gd name="connsiteX92-43921" fmla="*/ 1837294 w 3248517"/>
              <a:gd name="connsiteY92-43922" fmla="*/ 288733 h 3496775"/>
              <a:gd name="connsiteX93-43923" fmla="*/ 1776782 w 3248517"/>
              <a:gd name="connsiteY93-43924" fmla="*/ 138130 h 3496775"/>
              <a:gd name="connsiteX94-43925" fmla="*/ 1812524 w 3248517"/>
              <a:gd name="connsiteY94-43926" fmla="*/ 363351 h 3496775"/>
              <a:gd name="connsiteX95-43927" fmla="*/ 2358415 w 3248517"/>
              <a:gd name="connsiteY95-43928" fmla="*/ 907420 h 3496775"/>
              <a:gd name="connsiteX96-43929" fmla="*/ 2235543 w 3248517"/>
              <a:gd name="connsiteY96-43930" fmla="*/ 830779 h 3496775"/>
              <a:gd name="connsiteX97-43931" fmla="*/ 2065635 w 3248517"/>
              <a:gd name="connsiteY97-43932" fmla="*/ 746314 h 3496775"/>
              <a:gd name="connsiteX98-43933" fmla="*/ 2108531 w 3248517"/>
              <a:gd name="connsiteY98-43934" fmla="*/ 998194 h 3496775"/>
              <a:gd name="connsiteX99-43935" fmla="*/ 2259254 w 3248517"/>
              <a:gd name="connsiteY99-43936" fmla="*/ 1067227 h 3496775"/>
              <a:gd name="connsiteX100-43937" fmla="*/ 2285163 w 3248517"/>
              <a:gd name="connsiteY100-43938" fmla="*/ 1144483 h 3496775"/>
              <a:gd name="connsiteX101-43939" fmla="*/ 2187208 w 3248517"/>
              <a:gd name="connsiteY101-43940" fmla="*/ 1396872 h 3496775"/>
              <a:gd name="connsiteX102-43941" fmla="*/ 1962055 w 3248517"/>
              <a:gd name="connsiteY102-43942" fmla="*/ 1419847 h 3496775"/>
              <a:gd name="connsiteX103-43943" fmla="*/ 1658786 w 3248517"/>
              <a:gd name="connsiteY103-43944" fmla="*/ 1452012 h 3496775"/>
              <a:gd name="connsiteX104-43945" fmla="*/ 514638 w 3248517"/>
              <a:gd name="connsiteY104-43946" fmla="*/ 1433632 h 3496775"/>
              <a:gd name="connsiteX0-43947" fmla="*/ 514638 w 3248517"/>
              <a:gd name="connsiteY0-43948" fmla="*/ 1433632 h 3496775"/>
              <a:gd name="connsiteX1-43949" fmla="*/ 514638 w 3248517"/>
              <a:gd name="connsiteY1-43950" fmla="*/ 1433632 h 3496775"/>
              <a:gd name="connsiteX2-43951" fmla="*/ 202179 w 3248517"/>
              <a:gd name="connsiteY2-43952" fmla="*/ 1603646 h 3496775"/>
              <a:gd name="connsiteX3-43953" fmla="*/ 18380 w 3248517"/>
              <a:gd name="connsiteY3-43954" fmla="*/ 1787445 h 3496775"/>
              <a:gd name="connsiteX4-43955" fmla="*/ 0 w 3248517"/>
              <a:gd name="connsiteY4-43956" fmla="*/ 2063143 h 3496775"/>
              <a:gd name="connsiteX5-43957" fmla="*/ 151635 w 3248517"/>
              <a:gd name="connsiteY5-43958" fmla="*/ 1952864 h 3496775"/>
              <a:gd name="connsiteX6-43959" fmla="*/ 188394 w 3248517"/>
              <a:gd name="connsiteY6-43960" fmla="*/ 2003409 h 3496775"/>
              <a:gd name="connsiteX7-43961" fmla="*/ 202179 w 3248517"/>
              <a:gd name="connsiteY7-43962" fmla="*/ 1856369 h 3496775"/>
              <a:gd name="connsiteX8-43963" fmla="*/ 280294 w 3248517"/>
              <a:gd name="connsiteY8-43964" fmla="*/ 2269917 h 3496775"/>
              <a:gd name="connsiteX9-43965" fmla="*/ 36760 w 3248517"/>
              <a:gd name="connsiteY9-43966" fmla="*/ 2550211 h 3496775"/>
              <a:gd name="connsiteX10-43967" fmla="*/ 45950 w 3248517"/>
              <a:gd name="connsiteY10-43968" fmla="*/ 3363521 h 3496775"/>
              <a:gd name="connsiteX11-43969" fmla="*/ 105685 w 3248517"/>
              <a:gd name="connsiteY11-43970" fmla="*/ 3326761 h 3496775"/>
              <a:gd name="connsiteX12-43971" fmla="*/ 133255 w 3248517"/>
              <a:gd name="connsiteY12-43972" fmla="*/ 3469206 h 3496775"/>
              <a:gd name="connsiteX13-43973" fmla="*/ 298674 w 3248517"/>
              <a:gd name="connsiteY13-43974" fmla="*/ 3464611 h 3496775"/>
              <a:gd name="connsiteX14-43975" fmla="*/ 353813 w 3248517"/>
              <a:gd name="connsiteY14-43976" fmla="*/ 3427851 h 3496775"/>
              <a:gd name="connsiteX15-43977" fmla="*/ 174609 w 3248517"/>
              <a:gd name="connsiteY15-43978" fmla="*/ 3276217 h 3496775"/>
              <a:gd name="connsiteX16-43979" fmla="*/ 170014 w 3248517"/>
              <a:gd name="connsiteY16-43980" fmla="*/ 2720225 h 3496775"/>
              <a:gd name="connsiteX17-43981" fmla="*/ 390573 w 3248517"/>
              <a:gd name="connsiteY17-43982" fmla="*/ 2605350 h 3496775"/>
              <a:gd name="connsiteX18-43983" fmla="*/ 298674 w 3248517"/>
              <a:gd name="connsiteY18-43984" fmla="*/ 2734010 h 3496775"/>
              <a:gd name="connsiteX19-43985" fmla="*/ 680057 w 3248517"/>
              <a:gd name="connsiteY19-43986" fmla="*/ 3294597 h 3496775"/>
              <a:gd name="connsiteX20-43987" fmla="*/ 721411 w 3248517"/>
              <a:gd name="connsiteY20-43988" fmla="*/ 3262432 h 3496775"/>
              <a:gd name="connsiteX21-43989" fmla="*/ 735196 w 3248517"/>
              <a:gd name="connsiteY21-43990" fmla="*/ 3363521 h 3496775"/>
              <a:gd name="connsiteX22-43991" fmla="*/ 928185 w 3248517"/>
              <a:gd name="connsiteY22-43992" fmla="*/ 3363521 h 3496775"/>
              <a:gd name="connsiteX23-43993" fmla="*/ 974135 w 3248517"/>
              <a:gd name="connsiteY23-43994" fmla="*/ 3331356 h 3496775"/>
              <a:gd name="connsiteX24-43995" fmla="*/ 758171 w 3248517"/>
              <a:gd name="connsiteY24-43996" fmla="*/ 3193507 h 3496775"/>
              <a:gd name="connsiteX25-43997" fmla="*/ 510043 w 3248517"/>
              <a:gd name="connsiteY25-43998" fmla="*/ 2821314 h 3496775"/>
              <a:gd name="connsiteX26-43999" fmla="*/ 519233 w 3248517"/>
              <a:gd name="connsiteY26-44000" fmla="*/ 2738605 h 3496775"/>
              <a:gd name="connsiteX27-44001" fmla="*/ 914400 w 3248517"/>
              <a:gd name="connsiteY27-44002" fmla="*/ 2334247 h 3496775"/>
              <a:gd name="connsiteX28-44003" fmla="*/ 1709331 w 3248517"/>
              <a:gd name="connsiteY28-44004" fmla="*/ 2380197 h 3496775"/>
              <a:gd name="connsiteX29-44005" fmla="*/ 1585267 w 3248517"/>
              <a:gd name="connsiteY29-44006" fmla="*/ 3248647 h 3496775"/>
              <a:gd name="connsiteX30-44007" fmla="*/ 1622026 w 3248517"/>
              <a:gd name="connsiteY30-44008" fmla="*/ 3239457 h 3496775"/>
              <a:gd name="connsiteX31-44009" fmla="*/ 1617432 w 3248517"/>
              <a:gd name="connsiteY31-44010" fmla="*/ 3386496 h 3496775"/>
              <a:gd name="connsiteX32-44011" fmla="*/ 1824205 w 3248517"/>
              <a:gd name="connsiteY32-44012" fmla="*/ 3450826 h 3496775"/>
              <a:gd name="connsiteX33-44013" fmla="*/ 1856370 w 3248517"/>
              <a:gd name="connsiteY33-44014" fmla="*/ 3391091 h 3496775"/>
              <a:gd name="connsiteX34-44015" fmla="*/ 1718521 w 3248517"/>
              <a:gd name="connsiteY34-44016" fmla="*/ 3303786 h 3496775"/>
              <a:gd name="connsiteX35-44017" fmla="*/ 1746091 w 3248517"/>
              <a:gd name="connsiteY35-44018" fmla="*/ 2908619 h 3496775"/>
              <a:gd name="connsiteX36-44019" fmla="*/ 1870155 w 3248517"/>
              <a:gd name="connsiteY36-44020" fmla="*/ 2623730 h 3496775"/>
              <a:gd name="connsiteX37-44021" fmla="*/ 1975840 w 3248517"/>
              <a:gd name="connsiteY37-44022" fmla="*/ 2844289 h 3496775"/>
              <a:gd name="connsiteX38-44023" fmla="*/ 2058549 w 3248517"/>
              <a:gd name="connsiteY38-44024" fmla="*/ 3060253 h 3496775"/>
              <a:gd name="connsiteX39-44025" fmla="*/ 2104499 w 3248517"/>
              <a:gd name="connsiteY39-44026" fmla="*/ 3358926 h 3496775"/>
              <a:gd name="connsiteX40-44027" fmla="*/ 2141259 w 3248517"/>
              <a:gd name="connsiteY40-44028" fmla="*/ 3326761 h 3496775"/>
              <a:gd name="connsiteX41-44029" fmla="*/ 2168828 w 3248517"/>
              <a:gd name="connsiteY41-44030" fmla="*/ 3496775 h 3496775"/>
              <a:gd name="connsiteX42-44031" fmla="*/ 2325058 w 3248517"/>
              <a:gd name="connsiteY42-44032" fmla="*/ 3496775 h 3496775"/>
              <a:gd name="connsiteX43-44033" fmla="*/ 2380197 w 3248517"/>
              <a:gd name="connsiteY43-44034" fmla="*/ 3455421 h 3496775"/>
              <a:gd name="connsiteX44-44035" fmla="*/ 2219373 w 3248517"/>
              <a:gd name="connsiteY44-44036" fmla="*/ 3358926 h 3496775"/>
              <a:gd name="connsiteX45-44037" fmla="*/ 2145854 w 3248517"/>
              <a:gd name="connsiteY45-44038" fmla="*/ 3087823 h 3496775"/>
              <a:gd name="connsiteX46-44039" fmla="*/ 2098993 w 3248517"/>
              <a:gd name="connsiteY46-44040" fmla="*/ 2839211 h 3496775"/>
              <a:gd name="connsiteX47-44041" fmla="*/ 2072334 w 3248517"/>
              <a:gd name="connsiteY47-44042" fmla="*/ 2357222 h 3496775"/>
              <a:gd name="connsiteX48-44043" fmla="*/ 2313376 w 3248517"/>
              <a:gd name="connsiteY48-44044" fmla="*/ 2205413 h 3496775"/>
              <a:gd name="connsiteX49-44045" fmla="*/ 2604615 w 3248517"/>
              <a:gd name="connsiteY49-44046" fmla="*/ 1779447 h 3496775"/>
              <a:gd name="connsiteX50-44047" fmla="*/ 2672628 w 3248517"/>
              <a:gd name="connsiteY50-44048" fmla="*/ 1448891 h 3496775"/>
              <a:gd name="connsiteX51-44049" fmla="*/ 2785010 w 3248517"/>
              <a:gd name="connsiteY51-44050" fmla="*/ 1398346 h 3496775"/>
              <a:gd name="connsiteX52-44051" fmla="*/ 2774628 w 3248517"/>
              <a:gd name="connsiteY52-44052" fmla="*/ 1288521 h 3496775"/>
              <a:gd name="connsiteX53-44053" fmla="*/ 2760106 w 3248517"/>
              <a:gd name="connsiteY53-44054" fmla="*/ 1231453 h 3496775"/>
              <a:gd name="connsiteX54-44055" fmla="*/ 2783362 w 3248517"/>
              <a:gd name="connsiteY54-44056" fmla="*/ 1121454 h 3496775"/>
              <a:gd name="connsiteX55-44057" fmla="*/ 2813492 w 3248517"/>
              <a:gd name="connsiteY55-44058" fmla="*/ 1132185 h 3496775"/>
              <a:gd name="connsiteX56-44059" fmla="*/ 2807530 w 3248517"/>
              <a:gd name="connsiteY56-44060" fmla="*/ 1066034 h 3496775"/>
              <a:gd name="connsiteX57-44061" fmla="*/ 2835100 w 3248517"/>
              <a:gd name="connsiteY57-44062" fmla="*/ 1020084 h 3496775"/>
              <a:gd name="connsiteX58-44063" fmla="*/ 2946306 w 3248517"/>
              <a:gd name="connsiteY58-44064" fmla="*/ 872562 h 3496775"/>
              <a:gd name="connsiteX59-44065" fmla="*/ 2986734 w 3248517"/>
              <a:gd name="connsiteY59-44066" fmla="*/ 771955 h 3496775"/>
              <a:gd name="connsiteX60-44067" fmla="*/ 2876992 w 3248517"/>
              <a:gd name="connsiteY60-44068" fmla="*/ 819245 h 3496775"/>
              <a:gd name="connsiteX61-44069" fmla="*/ 2742744 w 3248517"/>
              <a:gd name="connsiteY61-44070" fmla="*/ 868450 h 3496775"/>
              <a:gd name="connsiteX62-44071" fmla="*/ 3074039 w 3248517"/>
              <a:gd name="connsiteY62-44072" fmla="*/ 501589 h 3496775"/>
              <a:gd name="connsiteX63-44073" fmla="*/ 3219323 w 3248517"/>
              <a:gd name="connsiteY63-44074" fmla="*/ 46231 h 3496775"/>
              <a:gd name="connsiteX64-44075" fmla="*/ 3119988 w 3248517"/>
              <a:gd name="connsiteY64-44076" fmla="*/ 328453 h 3496775"/>
              <a:gd name="connsiteX65-44077" fmla="*/ 3079371 w 3248517"/>
              <a:gd name="connsiteY65-44078" fmla="*/ 38232 h 3496775"/>
              <a:gd name="connsiteX66-44079" fmla="*/ 3059798 w 3248517"/>
              <a:gd name="connsiteY66-44080" fmla="*/ 388642 h 3496775"/>
              <a:gd name="connsiteX67-44081" fmla="*/ 2963023 w 3248517"/>
              <a:gd name="connsiteY67-44082" fmla="*/ 482754 h 3496775"/>
              <a:gd name="connsiteX68-44083" fmla="*/ 2822963 w 3248517"/>
              <a:gd name="connsiteY68-44084" fmla="*/ 60189 h 3496775"/>
              <a:gd name="connsiteX69-44085" fmla="*/ 2887119 w 3248517"/>
              <a:gd name="connsiteY69-44086" fmla="*/ 521161 h 3496775"/>
              <a:gd name="connsiteX70-44087" fmla="*/ 2715630 w 3248517"/>
              <a:gd name="connsiteY70-44088" fmla="*/ 730601 h 3496775"/>
              <a:gd name="connsiteX71-44089" fmla="*/ 2649828 w 3248517"/>
              <a:gd name="connsiteY71-44090" fmla="*/ 620884 h 3496775"/>
              <a:gd name="connsiteX72-44091" fmla="*/ 2633832 w 3248517"/>
              <a:gd name="connsiteY72-44092" fmla="*/ 446449 h 3496775"/>
              <a:gd name="connsiteX73-44093" fmla="*/ 2586971 w 3248517"/>
              <a:gd name="connsiteY73-44094" fmla="*/ 643296 h 3496775"/>
              <a:gd name="connsiteX74-44095" fmla="*/ 2650846 w 3248517"/>
              <a:gd name="connsiteY74-44096" fmla="*/ 771218 h 3496775"/>
              <a:gd name="connsiteX75-44097" fmla="*/ 2632922 w 3248517"/>
              <a:gd name="connsiteY75-44098" fmla="*/ 854946 h 3496775"/>
              <a:gd name="connsiteX76-44099" fmla="*/ 2481287 w 3248517"/>
              <a:gd name="connsiteY76-44100" fmla="*/ 854665 h 3496775"/>
              <a:gd name="connsiteX77-44101" fmla="*/ 2393982 w 3248517"/>
              <a:gd name="connsiteY77-44102" fmla="*/ 753575 h 3496775"/>
              <a:gd name="connsiteX78-44103" fmla="*/ 2447929 w 3248517"/>
              <a:gd name="connsiteY78-44104" fmla="*/ 605344 h 3496775"/>
              <a:gd name="connsiteX79-44105" fmla="*/ 2420079 w 3248517"/>
              <a:gd name="connsiteY79-44106" fmla="*/ 458586 h 3496775"/>
              <a:gd name="connsiteX80-44107" fmla="*/ 2330389 w 3248517"/>
              <a:gd name="connsiteY80-44108" fmla="*/ 702575 h 3496775"/>
              <a:gd name="connsiteX81-44109" fmla="*/ 2045501 w 3248517"/>
              <a:gd name="connsiteY81-44110" fmla="*/ 470160 h 3496775"/>
              <a:gd name="connsiteX82-44111" fmla="*/ 2079139 w 3248517"/>
              <a:gd name="connsiteY82-44112" fmla="*/ 379171 h 3496775"/>
              <a:gd name="connsiteX83-44113" fmla="*/ 2305379 w 3248517"/>
              <a:gd name="connsiteY83-44114" fmla="*/ 238764 h 3496775"/>
              <a:gd name="connsiteX84-44115" fmla="*/ 2167863 w 3248517"/>
              <a:gd name="connsiteY84-44116" fmla="*/ 296731 h 3496775"/>
              <a:gd name="connsiteX85-44117" fmla="*/ 2035574 w 3248517"/>
              <a:gd name="connsiteY85-44118" fmla="*/ 307863 h 3496775"/>
              <a:gd name="connsiteX86-44119" fmla="*/ 2047899 w 3248517"/>
              <a:gd name="connsiteY86-44120" fmla="*/ 174099 h 3496775"/>
              <a:gd name="connsiteX87-44121" fmla="*/ 2126456 w 3248517"/>
              <a:gd name="connsiteY87-44122" fmla="*/ 0 h 3496775"/>
              <a:gd name="connsiteX88-44123" fmla="*/ 1966650 w 3248517"/>
              <a:gd name="connsiteY88-44124" fmla="*/ 257318 h 3496775"/>
              <a:gd name="connsiteX89-44125" fmla="*/ 1936870 w 3248517"/>
              <a:gd name="connsiteY89-44126" fmla="*/ 32164 h 3496775"/>
              <a:gd name="connsiteX90-44127" fmla="*/ 1901275 w 3248517"/>
              <a:gd name="connsiteY90-44128" fmla="*/ 208756 h 3496775"/>
              <a:gd name="connsiteX91-44129" fmla="*/ 1931363 w 3248517"/>
              <a:gd name="connsiteY91-44130" fmla="*/ 367315 h 3496775"/>
              <a:gd name="connsiteX92-44131" fmla="*/ 1837294 w 3248517"/>
              <a:gd name="connsiteY92-44132" fmla="*/ 288733 h 3496775"/>
              <a:gd name="connsiteX93-44133" fmla="*/ 1776782 w 3248517"/>
              <a:gd name="connsiteY93-44134" fmla="*/ 138130 h 3496775"/>
              <a:gd name="connsiteX94-44135" fmla="*/ 1812524 w 3248517"/>
              <a:gd name="connsiteY94-44136" fmla="*/ 363351 h 3496775"/>
              <a:gd name="connsiteX95-44137" fmla="*/ 2358415 w 3248517"/>
              <a:gd name="connsiteY95-44138" fmla="*/ 907420 h 3496775"/>
              <a:gd name="connsiteX96-44139" fmla="*/ 2235543 w 3248517"/>
              <a:gd name="connsiteY96-44140" fmla="*/ 830779 h 3496775"/>
              <a:gd name="connsiteX97-44141" fmla="*/ 2065635 w 3248517"/>
              <a:gd name="connsiteY97-44142" fmla="*/ 746314 h 3496775"/>
              <a:gd name="connsiteX98-44143" fmla="*/ 2108531 w 3248517"/>
              <a:gd name="connsiteY98-44144" fmla="*/ 998194 h 3496775"/>
              <a:gd name="connsiteX99-44145" fmla="*/ 2259254 w 3248517"/>
              <a:gd name="connsiteY99-44146" fmla="*/ 1067227 h 3496775"/>
              <a:gd name="connsiteX100-44147" fmla="*/ 2285163 w 3248517"/>
              <a:gd name="connsiteY100-44148" fmla="*/ 1144483 h 3496775"/>
              <a:gd name="connsiteX101-44149" fmla="*/ 2187208 w 3248517"/>
              <a:gd name="connsiteY101-44150" fmla="*/ 1396872 h 3496775"/>
              <a:gd name="connsiteX102-44151" fmla="*/ 1962055 w 3248517"/>
              <a:gd name="connsiteY102-44152" fmla="*/ 1419847 h 3496775"/>
              <a:gd name="connsiteX103-44153" fmla="*/ 1658786 w 3248517"/>
              <a:gd name="connsiteY103-44154" fmla="*/ 1452012 h 3496775"/>
              <a:gd name="connsiteX104-44155" fmla="*/ 514638 w 3248517"/>
              <a:gd name="connsiteY104-44156" fmla="*/ 1433632 h 3496775"/>
              <a:gd name="connsiteX0-44157" fmla="*/ 514638 w 3248517"/>
              <a:gd name="connsiteY0-44158" fmla="*/ 1433632 h 3496775"/>
              <a:gd name="connsiteX1-44159" fmla="*/ 514638 w 3248517"/>
              <a:gd name="connsiteY1-44160" fmla="*/ 1433632 h 3496775"/>
              <a:gd name="connsiteX2-44161" fmla="*/ 202179 w 3248517"/>
              <a:gd name="connsiteY2-44162" fmla="*/ 1603646 h 3496775"/>
              <a:gd name="connsiteX3-44163" fmla="*/ 18380 w 3248517"/>
              <a:gd name="connsiteY3-44164" fmla="*/ 1787445 h 3496775"/>
              <a:gd name="connsiteX4-44165" fmla="*/ 0 w 3248517"/>
              <a:gd name="connsiteY4-44166" fmla="*/ 2063143 h 3496775"/>
              <a:gd name="connsiteX5-44167" fmla="*/ 151635 w 3248517"/>
              <a:gd name="connsiteY5-44168" fmla="*/ 1952864 h 3496775"/>
              <a:gd name="connsiteX6-44169" fmla="*/ 188394 w 3248517"/>
              <a:gd name="connsiteY6-44170" fmla="*/ 2003409 h 3496775"/>
              <a:gd name="connsiteX7-44171" fmla="*/ 202179 w 3248517"/>
              <a:gd name="connsiteY7-44172" fmla="*/ 1856369 h 3496775"/>
              <a:gd name="connsiteX8-44173" fmla="*/ 280294 w 3248517"/>
              <a:gd name="connsiteY8-44174" fmla="*/ 2269917 h 3496775"/>
              <a:gd name="connsiteX9-44175" fmla="*/ 36760 w 3248517"/>
              <a:gd name="connsiteY9-44176" fmla="*/ 2550211 h 3496775"/>
              <a:gd name="connsiteX10-44177" fmla="*/ 45950 w 3248517"/>
              <a:gd name="connsiteY10-44178" fmla="*/ 3363521 h 3496775"/>
              <a:gd name="connsiteX11-44179" fmla="*/ 105685 w 3248517"/>
              <a:gd name="connsiteY11-44180" fmla="*/ 3326761 h 3496775"/>
              <a:gd name="connsiteX12-44181" fmla="*/ 133255 w 3248517"/>
              <a:gd name="connsiteY12-44182" fmla="*/ 3469206 h 3496775"/>
              <a:gd name="connsiteX13-44183" fmla="*/ 298674 w 3248517"/>
              <a:gd name="connsiteY13-44184" fmla="*/ 3464611 h 3496775"/>
              <a:gd name="connsiteX14-44185" fmla="*/ 353813 w 3248517"/>
              <a:gd name="connsiteY14-44186" fmla="*/ 3427851 h 3496775"/>
              <a:gd name="connsiteX15-44187" fmla="*/ 174609 w 3248517"/>
              <a:gd name="connsiteY15-44188" fmla="*/ 3276217 h 3496775"/>
              <a:gd name="connsiteX16-44189" fmla="*/ 170014 w 3248517"/>
              <a:gd name="connsiteY16-44190" fmla="*/ 2720225 h 3496775"/>
              <a:gd name="connsiteX17-44191" fmla="*/ 390573 w 3248517"/>
              <a:gd name="connsiteY17-44192" fmla="*/ 2605350 h 3496775"/>
              <a:gd name="connsiteX18-44193" fmla="*/ 298674 w 3248517"/>
              <a:gd name="connsiteY18-44194" fmla="*/ 2734010 h 3496775"/>
              <a:gd name="connsiteX19-44195" fmla="*/ 680057 w 3248517"/>
              <a:gd name="connsiteY19-44196" fmla="*/ 3294597 h 3496775"/>
              <a:gd name="connsiteX20-44197" fmla="*/ 721411 w 3248517"/>
              <a:gd name="connsiteY20-44198" fmla="*/ 3262432 h 3496775"/>
              <a:gd name="connsiteX21-44199" fmla="*/ 735196 w 3248517"/>
              <a:gd name="connsiteY21-44200" fmla="*/ 3363521 h 3496775"/>
              <a:gd name="connsiteX22-44201" fmla="*/ 928185 w 3248517"/>
              <a:gd name="connsiteY22-44202" fmla="*/ 3363521 h 3496775"/>
              <a:gd name="connsiteX23-44203" fmla="*/ 974135 w 3248517"/>
              <a:gd name="connsiteY23-44204" fmla="*/ 3331356 h 3496775"/>
              <a:gd name="connsiteX24-44205" fmla="*/ 758171 w 3248517"/>
              <a:gd name="connsiteY24-44206" fmla="*/ 3193507 h 3496775"/>
              <a:gd name="connsiteX25-44207" fmla="*/ 510043 w 3248517"/>
              <a:gd name="connsiteY25-44208" fmla="*/ 2821314 h 3496775"/>
              <a:gd name="connsiteX26-44209" fmla="*/ 519233 w 3248517"/>
              <a:gd name="connsiteY26-44210" fmla="*/ 2738605 h 3496775"/>
              <a:gd name="connsiteX27-44211" fmla="*/ 914400 w 3248517"/>
              <a:gd name="connsiteY27-44212" fmla="*/ 2334247 h 3496775"/>
              <a:gd name="connsiteX28-44213" fmla="*/ 1709331 w 3248517"/>
              <a:gd name="connsiteY28-44214" fmla="*/ 2380197 h 3496775"/>
              <a:gd name="connsiteX29-44215" fmla="*/ 1585267 w 3248517"/>
              <a:gd name="connsiteY29-44216" fmla="*/ 3248647 h 3496775"/>
              <a:gd name="connsiteX30-44217" fmla="*/ 1622026 w 3248517"/>
              <a:gd name="connsiteY30-44218" fmla="*/ 3239457 h 3496775"/>
              <a:gd name="connsiteX31-44219" fmla="*/ 1617432 w 3248517"/>
              <a:gd name="connsiteY31-44220" fmla="*/ 3386496 h 3496775"/>
              <a:gd name="connsiteX32-44221" fmla="*/ 1824205 w 3248517"/>
              <a:gd name="connsiteY32-44222" fmla="*/ 3450826 h 3496775"/>
              <a:gd name="connsiteX33-44223" fmla="*/ 1856370 w 3248517"/>
              <a:gd name="connsiteY33-44224" fmla="*/ 3391091 h 3496775"/>
              <a:gd name="connsiteX34-44225" fmla="*/ 1718521 w 3248517"/>
              <a:gd name="connsiteY34-44226" fmla="*/ 3303786 h 3496775"/>
              <a:gd name="connsiteX35-44227" fmla="*/ 1746091 w 3248517"/>
              <a:gd name="connsiteY35-44228" fmla="*/ 2908619 h 3496775"/>
              <a:gd name="connsiteX36-44229" fmla="*/ 1870155 w 3248517"/>
              <a:gd name="connsiteY36-44230" fmla="*/ 2623730 h 3496775"/>
              <a:gd name="connsiteX37-44231" fmla="*/ 1975840 w 3248517"/>
              <a:gd name="connsiteY37-44232" fmla="*/ 2844289 h 3496775"/>
              <a:gd name="connsiteX38-44233" fmla="*/ 2058549 w 3248517"/>
              <a:gd name="connsiteY38-44234" fmla="*/ 3060253 h 3496775"/>
              <a:gd name="connsiteX39-44235" fmla="*/ 2104499 w 3248517"/>
              <a:gd name="connsiteY39-44236" fmla="*/ 3358926 h 3496775"/>
              <a:gd name="connsiteX40-44237" fmla="*/ 2141259 w 3248517"/>
              <a:gd name="connsiteY40-44238" fmla="*/ 3326761 h 3496775"/>
              <a:gd name="connsiteX41-44239" fmla="*/ 2168828 w 3248517"/>
              <a:gd name="connsiteY41-44240" fmla="*/ 3496775 h 3496775"/>
              <a:gd name="connsiteX42-44241" fmla="*/ 2325058 w 3248517"/>
              <a:gd name="connsiteY42-44242" fmla="*/ 3496775 h 3496775"/>
              <a:gd name="connsiteX43-44243" fmla="*/ 2380197 w 3248517"/>
              <a:gd name="connsiteY43-44244" fmla="*/ 3455421 h 3496775"/>
              <a:gd name="connsiteX44-44245" fmla="*/ 2219373 w 3248517"/>
              <a:gd name="connsiteY44-44246" fmla="*/ 3358926 h 3496775"/>
              <a:gd name="connsiteX45-44247" fmla="*/ 2145854 w 3248517"/>
              <a:gd name="connsiteY45-44248" fmla="*/ 3087823 h 3496775"/>
              <a:gd name="connsiteX46-44249" fmla="*/ 2098993 w 3248517"/>
              <a:gd name="connsiteY46-44250" fmla="*/ 2839211 h 3496775"/>
              <a:gd name="connsiteX47-44251" fmla="*/ 2072334 w 3248517"/>
              <a:gd name="connsiteY47-44252" fmla="*/ 2357222 h 3496775"/>
              <a:gd name="connsiteX48-44253" fmla="*/ 2313376 w 3248517"/>
              <a:gd name="connsiteY48-44254" fmla="*/ 2205413 h 3496775"/>
              <a:gd name="connsiteX49-44255" fmla="*/ 2604615 w 3248517"/>
              <a:gd name="connsiteY49-44256" fmla="*/ 1779447 h 3496775"/>
              <a:gd name="connsiteX50-44257" fmla="*/ 2672628 w 3248517"/>
              <a:gd name="connsiteY50-44258" fmla="*/ 1448891 h 3496775"/>
              <a:gd name="connsiteX51-44259" fmla="*/ 2785010 w 3248517"/>
              <a:gd name="connsiteY51-44260" fmla="*/ 1398346 h 3496775"/>
              <a:gd name="connsiteX52-44261" fmla="*/ 2774628 w 3248517"/>
              <a:gd name="connsiteY52-44262" fmla="*/ 1288521 h 3496775"/>
              <a:gd name="connsiteX53-44263" fmla="*/ 2760106 w 3248517"/>
              <a:gd name="connsiteY53-44264" fmla="*/ 1231453 h 3496775"/>
              <a:gd name="connsiteX54-44265" fmla="*/ 2783362 w 3248517"/>
              <a:gd name="connsiteY54-44266" fmla="*/ 1121454 h 3496775"/>
              <a:gd name="connsiteX55-44267" fmla="*/ 2813492 w 3248517"/>
              <a:gd name="connsiteY55-44268" fmla="*/ 1132185 h 3496775"/>
              <a:gd name="connsiteX56-44269" fmla="*/ 2807530 w 3248517"/>
              <a:gd name="connsiteY56-44270" fmla="*/ 1066034 h 3496775"/>
              <a:gd name="connsiteX57-44271" fmla="*/ 2835100 w 3248517"/>
              <a:gd name="connsiteY57-44272" fmla="*/ 1020084 h 3496775"/>
              <a:gd name="connsiteX58-44273" fmla="*/ 2946306 w 3248517"/>
              <a:gd name="connsiteY58-44274" fmla="*/ 872562 h 3496775"/>
              <a:gd name="connsiteX59-44275" fmla="*/ 2986734 w 3248517"/>
              <a:gd name="connsiteY59-44276" fmla="*/ 771955 h 3496775"/>
              <a:gd name="connsiteX60-44277" fmla="*/ 2876992 w 3248517"/>
              <a:gd name="connsiteY60-44278" fmla="*/ 819245 h 3496775"/>
              <a:gd name="connsiteX61-44279" fmla="*/ 2742744 w 3248517"/>
              <a:gd name="connsiteY61-44280" fmla="*/ 868450 h 3496775"/>
              <a:gd name="connsiteX62-44281" fmla="*/ 3074039 w 3248517"/>
              <a:gd name="connsiteY62-44282" fmla="*/ 501589 h 3496775"/>
              <a:gd name="connsiteX63-44283" fmla="*/ 3219323 w 3248517"/>
              <a:gd name="connsiteY63-44284" fmla="*/ 46231 h 3496775"/>
              <a:gd name="connsiteX64-44285" fmla="*/ 3119988 w 3248517"/>
              <a:gd name="connsiteY64-44286" fmla="*/ 328453 h 3496775"/>
              <a:gd name="connsiteX65-44287" fmla="*/ 3079371 w 3248517"/>
              <a:gd name="connsiteY65-44288" fmla="*/ 38232 h 3496775"/>
              <a:gd name="connsiteX66-44289" fmla="*/ 3059798 w 3248517"/>
              <a:gd name="connsiteY66-44290" fmla="*/ 388642 h 3496775"/>
              <a:gd name="connsiteX67-44291" fmla="*/ 2963023 w 3248517"/>
              <a:gd name="connsiteY67-44292" fmla="*/ 482754 h 3496775"/>
              <a:gd name="connsiteX68-44293" fmla="*/ 2822963 w 3248517"/>
              <a:gd name="connsiteY68-44294" fmla="*/ 60189 h 3496775"/>
              <a:gd name="connsiteX69-44295" fmla="*/ 2887119 w 3248517"/>
              <a:gd name="connsiteY69-44296" fmla="*/ 521161 h 3496775"/>
              <a:gd name="connsiteX70-44297" fmla="*/ 2715630 w 3248517"/>
              <a:gd name="connsiteY70-44298" fmla="*/ 730601 h 3496775"/>
              <a:gd name="connsiteX71-44299" fmla="*/ 2649828 w 3248517"/>
              <a:gd name="connsiteY71-44300" fmla="*/ 620884 h 3496775"/>
              <a:gd name="connsiteX72-44301" fmla="*/ 2633832 w 3248517"/>
              <a:gd name="connsiteY72-44302" fmla="*/ 446449 h 3496775"/>
              <a:gd name="connsiteX73-44303" fmla="*/ 2586971 w 3248517"/>
              <a:gd name="connsiteY73-44304" fmla="*/ 643296 h 3496775"/>
              <a:gd name="connsiteX74-44305" fmla="*/ 2650846 w 3248517"/>
              <a:gd name="connsiteY74-44306" fmla="*/ 771218 h 3496775"/>
              <a:gd name="connsiteX75-44307" fmla="*/ 2632922 w 3248517"/>
              <a:gd name="connsiteY75-44308" fmla="*/ 854946 h 3496775"/>
              <a:gd name="connsiteX76-44309" fmla="*/ 2481287 w 3248517"/>
              <a:gd name="connsiteY76-44310" fmla="*/ 854665 h 3496775"/>
              <a:gd name="connsiteX77-44311" fmla="*/ 2393982 w 3248517"/>
              <a:gd name="connsiteY77-44312" fmla="*/ 753575 h 3496775"/>
              <a:gd name="connsiteX78-44313" fmla="*/ 2447929 w 3248517"/>
              <a:gd name="connsiteY78-44314" fmla="*/ 605344 h 3496775"/>
              <a:gd name="connsiteX79-44315" fmla="*/ 2420079 w 3248517"/>
              <a:gd name="connsiteY79-44316" fmla="*/ 458586 h 3496775"/>
              <a:gd name="connsiteX80-44317" fmla="*/ 2330389 w 3248517"/>
              <a:gd name="connsiteY80-44318" fmla="*/ 702575 h 3496775"/>
              <a:gd name="connsiteX81-44319" fmla="*/ 2045501 w 3248517"/>
              <a:gd name="connsiteY81-44320" fmla="*/ 470160 h 3496775"/>
              <a:gd name="connsiteX82-44321" fmla="*/ 2079139 w 3248517"/>
              <a:gd name="connsiteY82-44322" fmla="*/ 379171 h 3496775"/>
              <a:gd name="connsiteX83-44323" fmla="*/ 2305379 w 3248517"/>
              <a:gd name="connsiteY83-44324" fmla="*/ 238764 h 3496775"/>
              <a:gd name="connsiteX84-44325" fmla="*/ 2167863 w 3248517"/>
              <a:gd name="connsiteY84-44326" fmla="*/ 296731 h 3496775"/>
              <a:gd name="connsiteX85-44327" fmla="*/ 2035574 w 3248517"/>
              <a:gd name="connsiteY85-44328" fmla="*/ 307863 h 3496775"/>
              <a:gd name="connsiteX86-44329" fmla="*/ 2047899 w 3248517"/>
              <a:gd name="connsiteY86-44330" fmla="*/ 174099 h 3496775"/>
              <a:gd name="connsiteX87-44331" fmla="*/ 2126456 w 3248517"/>
              <a:gd name="connsiteY87-44332" fmla="*/ 0 h 3496775"/>
              <a:gd name="connsiteX88-44333" fmla="*/ 1966650 w 3248517"/>
              <a:gd name="connsiteY88-44334" fmla="*/ 257318 h 3496775"/>
              <a:gd name="connsiteX89-44335" fmla="*/ 1936870 w 3248517"/>
              <a:gd name="connsiteY89-44336" fmla="*/ 32164 h 3496775"/>
              <a:gd name="connsiteX90-44337" fmla="*/ 1901275 w 3248517"/>
              <a:gd name="connsiteY90-44338" fmla="*/ 208756 h 3496775"/>
              <a:gd name="connsiteX91-44339" fmla="*/ 1931363 w 3248517"/>
              <a:gd name="connsiteY91-44340" fmla="*/ 367315 h 3496775"/>
              <a:gd name="connsiteX92-44341" fmla="*/ 1837294 w 3248517"/>
              <a:gd name="connsiteY92-44342" fmla="*/ 288733 h 3496775"/>
              <a:gd name="connsiteX93-44343" fmla="*/ 1776782 w 3248517"/>
              <a:gd name="connsiteY93-44344" fmla="*/ 138130 h 3496775"/>
              <a:gd name="connsiteX94-44345" fmla="*/ 1812524 w 3248517"/>
              <a:gd name="connsiteY94-44346" fmla="*/ 363351 h 3496775"/>
              <a:gd name="connsiteX95-44347" fmla="*/ 2358415 w 3248517"/>
              <a:gd name="connsiteY95-44348" fmla="*/ 907420 h 3496775"/>
              <a:gd name="connsiteX96-44349" fmla="*/ 2235543 w 3248517"/>
              <a:gd name="connsiteY96-44350" fmla="*/ 830779 h 3496775"/>
              <a:gd name="connsiteX97-44351" fmla="*/ 2065635 w 3248517"/>
              <a:gd name="connsiteY97-44352" fmla="*/ 746314 h 3496775"/>
              <a:gd name="connsiteX98-44353" fmla="*/ 2108531 w 3248517"/>
              <a:gd name="connsiteY98-44354" fmla="*/ 998194 h 3496775"/>
              <a:gd name="connsiteX99-44355" fmla="*/ 2259254 w 3248517"/>
              <a:gd name="connsiteY99-44356" fmla="*/ 1067227 h 3496775"/>
              <a:gd name="connsiteX100-44357" fmla="*/ 2285163 w 3248517"/>
              <a:gd name="connsiteY100-44358" fmla="*/ 1144483 h 3496775"/>
              <a:gd name="connsiteX101-44359" fmla="*/ 2187208 w 3248517"/>
              <a:gd name="connsiteY101-44360" fmla="*/ 1396872 h 3496775"/>
              <a:gd name="connsiteX102-44361" fmla="*/ 1962055 w 3248517"/>
              <a:gd name="connsiteY102-44362" fmla="*/ 1419847 h 3496775"/>
              <a:gd name="connsiteX103-44363" fmla="*/ 1658786 w 3248517"/>
              <a:gd name="connsiteY103-44364" fmla="*/ 1452012 h 3496775"/>
              <a:gd name="connsiteX104-44365" fmla="*/ 514638 w 3248517"/>
              <a:gd name="connsiteY104-44366" fmla="*/ 1433632 h 3496775"/>
              <a:gd name="connsiteX0-44367" fmla="*/ 514638 w 3248517"/>
              <a:gd name="connsiteY0-44368" fmla="*/ 1433632 h 3496775"/>
              <a:gd name="connsiteX1-44369" fmla="*/ 514638 w 3248517"/>
              <a:gd name="connsiteY1-44370" fmla="*/ 1433632 h 3496775"/>
              <a:gd name="connsiteX2-44371" fmla="*/ 202179 w 3248517"/>
              <a:gd name="connsiteY2-44372" fmla="*/ 1603646 h 3496775"/>
              <a:gd name="connsiteX3-44373" fmla="*/ 18380 w 3248517"/>
              <a:gd name="connsiteY3-44374" fmla="*/ 1787445 h 3496775"/>
              <a:gd name="connsiteX4-44375" fmla="*/ 0 w 3248517"/>
              <a:gd name="connsiteY4-44376" fmla="*/ 2063143 h 3496775"/>
              <a:gd name="connsiteX5-44377" fmla="*/ 151635 w 3248517"/>
              <a:gd name="connsiteY5-44378" fmla="*/ 1952864 h 3496775"/>
              <a:gd name="connsiteX6-44379" fmla="*/ 188394 w 3248517"/>
              <a:gd name="connsiteY6-44380" fmla="*/ 2003409 h 3496775"/>
              <a:gd name="connsiteX7-44381" fmla="*/ 202179 w 3248517"/>
              <a:gd name="connsiteY7-44382" fmla="*/ 1856369 h 3496775"/>
              <a:gd name="connsiteX8-44383" fmla="*/ 280294 w 3248517"/>
              <a:gd name="connsiteY8-44384" fmla="*/ 2269917 h 3496775"/>
              <a:gd name="connsiteX9-44385" fmla="*/ 36760 w 3248517"/>
              <a:gd name="connsiteY9-44386" fmla="*/ 2550211 h 3496775"/>
              <a:gd name="connsiteX10-44387" fmla="*/ 45950 w 3248517"/>
              <a:gd name="connsiteY10-44388" fmla="*/ 3363521 h 3496775"/>
              <a:gd name="connsiteX11-44389" fmla="*/ 105685 w 3248517"/>
              <a:gd name="connsiteY11-44390" fmla="*/ 3326761 h 3496775"/>
              <a:gd name="connsiteX12-44391" fmla="*/ 133255 w 3248517"/>
              <a:gd name="connsiteY12-44392" fmla="*/ 3469206 h 3496775"/>
              <a:gd name="connsiteX13-44393" fmla="*/ 298674 w 3248517"/>
              <a:gd name="connsiteY13-44394" fmla="*/ 3464611 h 3496775"/>
              <a:gd name="connsiteX14-44395" fmla="*/ 353813 w 3248517"/>
              <a:gd name="connsiteY14-44396" fmla="*/ 3427851 h 3496775"/>
              <a:gd name="connsiteX15-44397" fmla="*/ 174609 w 3248517"/>
              <a:gd name="connsiteY15-44398" fmla="*/ 3276217 h 3496775"/>
              <a:gd name="connsiteX16-44399" fmla="*/ 170014 w 3248517"/>
              <a:gd name="connsiteY16-44400" fmla="*/ 2720225 h 3496775"/>
              <a:gd name="connsiteX17-44401" fmla="*/ 390573 w 3248517"/>
              <a:gd name="connsiteY17-44402" fmla="*/ 2605350 h 3496775"/>
              <a:gd name="connsiteX18-44403" fmla="*/ 298674 w 3248517"/>
              <a:gd name="connsiteY18-44404" fmla="*/ 2734010 h 3496775"/>
              <a:gd name="connsiteX19-44405" fmla="*/ 680057 w 3248517"/>
              <a:gd name="connsiteY19-44406" fmla="*/ 3294597 h 3496775"/>
              <a:gd name="connsiteX20-44407" fmla="*/ 721411 w 3248517"/>
              <a:gd name="connsiteY20-44408" fmla="*/ 3262432 h 3496775"/>
              <a:gd name="connsiteX21-44409" fmla="*/ 735196 w 3248517"/>
              <a:gd name="connsiteY21-44410" fmla="*/ 3363521 h 3496775"/>
              <a:gd name="connsiteX22-44411" fmla="*/ 928185 w 3248517"/>
              <a:gd name="connsiteY22-44412" fmla="*/ 3363521 h 3496775"/>
              <a:gd name="connsiteX23-44413" fmla="*/ 974135 w 3248517"/>
              <a:gd name="connsiteY23-44414" fmla="*/ 3331356 h 3496775"/>
              <a:gd name="connsiteX24-44415" fmla="*/ 758171 w 3248517"/>
              <a:gd name="connsiteY24-44416" fmla="*/ 3193507 h 3496775"/>
              <a:gd name="connsiteX25-44417" fmla="*/ 510043 w 3248517"/>
              <a:gd name="connsiteY25-44418" fmla="*/ 2821314 h 3496775"/>
              <a:gd name="connsiteX26-44419" fmla="*/ 519233 w 3248517"/>
              <a:gd name="connsiteY26-44420" fmla="*/ 2738605 h 3496775"/>
              <a:gd name="connsiteX27-44421" fmla="*/ 914400 w 3248517"/>
              <a:gd name="connsiteY27-44422" fmla="*/ 2334247 h 3496775"/>
              <a:gd name="connsiteX28-44423" fmla="*/ 1709331 w 3248517"/>
              <a:gd name="connsiteY28-44424" fmla="*/ 2380197 h 3496775"/>
              <a:gd name="connsiteX29-44425" fmla="*/ 1585267 w 3248517"/>
              <a:gd name="connsiteY29-44426" fmla="*/ 3248647 h 3496775"/>
              <a:gd name="connsiteX30-44427" fmla="*/ 1622026 w 3248517"/>
              <a:gd name="connsiteY30-44428" fmla="*/ 3239457 h 3496775"/>
              <a:gd name="connsiteX31-44429" fmla="*/ 1617432 w 3248517"/>
              <a:gd name="connsiteY31-44430" fmla="*/ 3386496 h 3496775"/>
              <a:gd name="connsiteX32-44431" fmla="*/ 1824205 w 3248517"/>
              <a:gd name="connsiteY32-44432" fmla="*/ 3450826 h 3496775"/>
              <a:gd name="connsiteX33-44433" fmla="*/ 1856370 w 3248517"/>
              <a:gd name="connsiteY33-44434" fmla="*/ 3391091 h 3496775"/>
              <a:gd name="connsiteX34-44435" fmla="*/ 1718521 w 3248517"/>
              <a:gd name="connsiteY34-44436" fmla="*/ 3303786 h 3496775"/>
              <a:gd name="connsiteX35-44437" fmla="*/ 1746091 w 3248517"/>
              <a:gd name="connsiteY35-44438" fmla="*/ 2908619 h 3496775"/>
              <a:gd name="connsiteX36-44439" fmla="*/ 1870155 w 3248517"/>
              <a:gd name="connsiteY36-44440" fmla="*/ 2623730 h 3496775"/>
              <a:gd name="connsiteX37-44441" fmla="*/ 1975840 w 3248517"/>
              <a:gd name="connsiteY37-44442" fmla="*/ 2844289 h 3496775"/>
              <a:gd name="connsiteX38-44443" fmla="*/ 2058549 w 3248517"/>
              <a:gd name="connsiteY38-44444" fmla="*/ 3060253 h 3496775"/>
              <a:gd name="connsiteX39-44445" fmla="*/ 2104499 w 3248517"/>
              <a:gd name="connsiteY39-44446" fmla="*/ 3358926 h 3496775"/>
              <a:gd name="connsiteX40-44447" fmla="*/ 2141259 w 3248517"/>
              <a:gd name="connsiteY40-44448" fmla="*/ 3326761 h 3496775"/>
              <a:gd name="connsiteX41-44449" fmla="*/ 2168828 w 3248517"/>
              <a:gd name="connsiteY41-44450" fmla="*/ 3496775 h 3496775"/>
              <a:gd name="connsiteX42-44451" fmla="*/ 2325058 w 3248517"/>
              <a:gd name="connsiteY42-44452" fmla="*/ 3496775 h 3496775"/>
              <a:gd name="connsiteX43-44453" fmla="*/ 2380197 w 3248517"/>
              <a:gd name="connsiteY43-44454" fmla="*/ 3455421 h 3496775"/>
              <a:gd name="connsiteX44-44455" fmla="*/ 2219373 w 3248517"/>
              <a:gd name="connsiteY44-44456" fmla="*/ 3358926 h 3496775"/>
              <a:gd name="connsiteX45-44457" fmla="*/ 2145854 w 3248517"/>
              <a:gd name="connsiteY45-44458" fmla="*/ 3087823 h 3496775"/>
              <a:gd name="connsiteX46-44459" fmla="*/ 2098993 w 3248517"/>
              <a:gd name="connsiteY46-44460" fmla="*/ 2839211 h 3496775"/>
              <a:gd name="connsiteX47-44461" fmla="*/ 2072334 w 3248517"/>
              <a:gd name="connsiteY47-44462" fmla="*/ 2357222 h 3496775"/>
              <a:gd name="connsiteX48-44463" fmla="*/ 2313376 w 3248517"/>
              <a:gd name="connsiteY48-44464" fmla="*/ 2205413 h 3496775"/>
              <a:gd name="connsiteX49-44465" fmla="*/ 2604615 w 3248517"/>
              <a:gd name="connsiteY49-44466" fmla="*/ 1779447 h 3496775"/>
              <a:gd name="connsiteX50-44467" fmla="*/ 2672628 w 3248517"/>
              <a:gd name="connsiteY50-44468" fmla="*/ 1448891 h 3496775"/>
              <a:gd name="connsiteX51-44469" fmla="*/ 2785010 w 3248517"/>
              <a:gd name="connsiteY51-44470" fmla="*/ 1398346 h 3496775"/>
              <a:gd name="connsiteX52-44471" fmla="*/ 2774628 w 3248517"/>
              <a:gd name="connsiteY52-44472" fmla="*/ 1288521 h 3496775"/>
              <a:gd name="connsiteX53-44473" fmla="*/ 2760106 w 3248517"/>
              <a:gd name="connsiteY53-44474" fmla="*/ 1231453 h 3496775"/>
              <a:gd name="connsiteX54-44475" fmla="*/ 2783362 w 3248517"/>
              <a:gd name="connsiteY54-44476" fmla="*/ 1121454 h 3496775"/>
              <a:gd name="connsiteX55-44477" fmla="*/ 2813492 w 3248517"/>
              <a:gd name="connsiteY55-44478" fmla="*/ 1132185 h 3496775"/>
              <a:gd name="connsiteX56-44479" fmla="*/ 2807530 w 3248517"/>
              <a:gd name="connsiteY56-44480" fmla="*/ 1066034 h 3496775"/>
              <a:gd name="connsiteX57-44481" fmla="*/ 2835100 w 3248517"/>
              <a:gd name="connsiteY57-44482" fmla="*/ 1020084 h 3496775"/>
              <a:gd name="connsiteX58-44483" fmla="*/ 2946306 w 3248517"/>
              <a:gd name="connsiteY58-44484" fmla="*/ 872562 h 3496775"/>
              <a:gd name="connsiteX59-44485" fmla="*/ 2986734 w 3248517"/>
              <a:gd name="connsiteY59-44486" fmla="*/ 771955 h 3496775"/>
              <a:gd name="connsiteX60-44487" fmla="*/ 2876992 w 3248517"/>
              <a:gd name="connsiteY60-44488" fmla="*/ 819245 h 3496775"/>
              <a:gd name="connsiteX61-44489" fmla="*/ 2742744 w 3248517"/>
              <a:gd name="connsiteY61-44490" fmla="*/ 868450 h 3496775"/>
              <a:gd name="connsiteX62-44491" fmla="*/ 3074039 w 3248517"/>
              <a:gd name="connsiteY62-44492" fmla="*/ 501589 h 3496775"/>
              <a:gd name="connsiteX63-44493" fmla="*/ 3219323 w 3248517"/>
              <a:gd name="connsiteY63-44494" fmla="*/ 46231 h 3496775"/>
              <a:gd name="connsiteX64-44495" fmla="*/ 3119988 w 3248517"/>
              <a:gd name="connsiteY64-44496" fmla="*/ 328453 h 3496775"/>
              <a:gd name="connsiteX65-44497" fmla="*/ 3079371 w 3248517"/>
              <a:gd name="connsiteY65-44498" fmla="*/ 38232 h 3496775"/>
              <a:gd name="connsiteX66-44499" fmla="*/ 3059798 w 3248517"/>
              <a:gd name="connsiteY66-44500" fmla="*/ 388642 h 3496775"/>
              <a:gd name="connsiteX67-44501" fmla="*/ 2963023 w 3248517"/>
              <a:gd name="connsiteY67-44502" fmla="*/ 482754 h 3496775"/>
              <a:gd name="connsiteX68-44503" fmla="*/ 2822963 w 3248517"/>
              <a:gd name="connsiteY68-44504" fmla="*/ 60189 h 3496775"/>
              <a:gd name="connsiteX69-44505" fmla="*/ 2887119 w 3248517"/>
              <a:gd name="connsiteY69-44506" fmla="*/ 521161 h 3496775"/>
              <a:gd name="connsiteX70-44507" fmla="*/ 2715630 w 3248517"/>
              <a:gd name="connsiteY70-44508" fmla="*/ 730601 h 3496775"/>
              <a:gd name="connsiteX71-44509" fmla="*/ 2649828 w 3248517"/>
              <a:gd name="connsiteY71-44510" fmla="*/ 620884 h 3496775"/>
              <a:gd name="connsiteX72-44511" fmla="*/ 2633832 w 3248517"/>
              <a:gd name="connsiteY72-44512" fmla="*/ 446449 h 3496775"/>
              <a:gd name="connsiteX73-44513" fmla="*/ 2586971 w 3248517"/>
              <a:gd name="connsiteY73-44514" fmla="*/ 643296 h 3496775"/>
              <a:gd name="connsiteX74-44515" fmla="*/ 2650846 w 3248517"/>
              <a:gd name="connsiteY74-44516" fmla="*/ 771218 h 3496775"/>
              <a:gd name="connsiteX75-44517" fmla="*/ 2632922 w 3248517"/>
              <a:gd name="connsiteY75-44518" fmla="*/ 854946 h 3496775"/>
              <a:gd name="connsiteX76-44519" fmla="*/ 2481287 w 3248517"/>
              <a:gd name="connsiteY76-44520" fmla="*/ 854665 h 3496775"/>
              <a:gd name="connsiteX77-44521" fmla="*/ 2393982 w 3248517"/>
              <a:gd name="connsiteY77-44522" fmla="*/ 753575 h 3496775"/>
              <a:gd name="connsiteX78-44523" fmla="*/ 2447929 w 3248517"/>
              <a:gd name="connsiteY78-44524" fmla="*/ 605344 h 3496775"/>
              <a:gd name="connsiteX79-44525" fmla="*/ 2420079 w 3248517"/>
              <a:gd name="connsiteY79-44526" fmla="*/ 458586 h 3496775"/>
              <a:gd name="connsiteX80-44527" fmla="*/ 2330389 w 3248517"/>
              <a:gd name="connsiteY80-44528" fmla="*/ 702575 h 3496775"/>
              <a:gd name="connsiteX81-44529" fmla="*/ 2045501 w 3248517"/>
              <a:gd name="connsiteY81-44530" fmla="*/ 470160 h 3496775"/>
              <a:gd name="connsiteX82-44531" fmla="*/ 2079139 w 3248517"/>
              <a:gd name="connsiteY82-44532" fmla="*/ 379171 h 3496775"/>
              <a:gd name="connsiteX83-44533" fmla="*/ 2305379 w 3248517"/>
              <a:gd name="connsiteY83-44534" fmla="*/ 238764 h 3496775"/>
              <a:gd name="connsiteX84-44535" fmla="*/ 2167863 w 3248517"/>
              <a:gd name="connsiteY84-44536" fmla="*/ 296731 h 3496775"/>
              <a:gd name="connsiteX85-44537" fmla="*/ 2035574 w 3248517"/>
              <a:gd name="connsiteY85-44538" fmla="*/ 307863 h 3496775"/>
              <a:gd name="connsiteX86-44539" fmla="*/ 2047899 w 3248517"/>
              <a:gd name="connsiteY86-44540" fmla="*/ 174099 h 3496775"/>
              <a:gd name="connsiteX87-44541" fmla="*/ 2126456 w 3248517"/>
              <a:gd name="connsiteY87-44542" fmla="*/ 0 h 3496775"/>
              <a:gd name="connsiteX88-44543" fmla="*/ 1966650 w 3248517"/>
              <a:gd name="connsiteY88-44544" fmla="*/ 257318 h 3496775"/>
              <a:gd name="connsiteX89-44545" fmla="*/ 1936870 w 3248517"/>
              <a:gd name="connsiteY89-44546" fmla="*/ 32164 h 3496775"/>
              <a:gd name="connsiteX90-44547" fmla="*/ 1901275 w 3248517"/>
              <a:gd name="connsiteY90-44548" fmla="*/ 208756 h 3496775"/>
              <a:gd name="connsiteX91-44549" fmla="*/ 1931363 w 3248517"/>
              <a:gd name="connsiteY91-44550" fmla="*/ 367315 h 3496775"/>
              <a:gd name="connsiteX92-44551" fmla="*/ 1837294 w 3248517"/>
              <a:gd name="connsiteY92-44552" fmla="*/ 288733 h 3496775"/>
              <a:gd name="connsiteX93-44553" fmla="*/ 1776782 w 3248517"/>
              <a:gd name="connsiteY93-44554" fmla="*/ 138130 h 3496775"/>
              <a:gd name="connsiteX94-44555" fmla="*/ 1812524 w 3248517"/>
              <a:gd name="connsiteY94-44556" fmla="*/ 363351 h 3496775"/>
              <a:gd name="connsiteX95-44557" fmla="*/ 2358415 w 3248517"/>
              <a:gd name="connsiteY95-44558" fmla="*/ 907420 h 3496775"/>
              <a:gd name="connsiteX96-44559" fmla="*/ 2235543 w 3248517"/>
              <a:gd name="connsiteY96-44560" fmla="*/ 830779 h 3496775"/>
              <a:gd name="connsiteX97-44561" fmla="*/ 2065635 w 3248517"/>
              <a:gd name="connsiteY97-44562" fmla="*/ 746314 h 3496775"/>
              <a:gd name="connsiteX98-44563" fmla="*/ 2108531 w 3248517"/>
              <a:gd name="connsiteY98-44564" fmla="*/ 998194 h 3496775"/>
              <a:gd name="connsiteX99-44565" fmla="*/ 2259254 w 3248517"/>
              <a:gd name="connsiteY99-44566" fmla="*/ 1067227 h 3496775"/>
              <a:gd name="connsiteX100-44567" fmla="*/ 2285163 w 3248517"/>
              <a:gd name="connsiteY100-44568" fmla="*/ 1144483 h 3496775"/>
              <a:gd name="connsiteX101-44569" fmla="*/ 2187208 w 3248517"/>
              <a:gd name="connsiteY101-44570" fmla="*/ 1396872 h 3496775"/>
              <a:gd name="connsiteX102-44571" fmla="*/ 1962055 w 3248517"/>
              <a:gd name="connsiteY102-44572" fmla="*/ 1419847 h 3496775"/>
              <a:gd name="connsiteX103-44573" fmla="*/ 1658786 w 3248517"/>
              <a:gd name="connsiteY103-44574" fmla="*/ 1452012 h 3496775"/>
              <a:gd name="connsiteX104-44575" fmla="*/ 514638 w 3248517"/>
              <a:gd name="connsiteY104-44576" fmla="*/ 1433632 h 3496775"/>
              <a:gd name="connsiteX0-44577" fmla="*/ 514638 w 3248517"/>
              <a:gd name="connsiteY0-44578" fmla="*/ 1433632 h 3496775"/>
              <a:gd name="connsiteX1-44579" fmla="*/ 514638 w 3248517"/>
              <a:gd name="connsiteY1-44580" fmla="*/ 1433632 h 3496775"/>
              <a:gd name="connsiteX2-44581" fmla="*/ 202179 w 3248517"/>
              <a:gd name="connsiteY2-44582" fmla="*/ 1603646 h 3496775"/>
              <a:gd name="connsiteX3-44583" fmla="*/ 18380 w 3248517"/>
              <a:gd name="connsiteY3-44584" fmla="*/ 1787445 h 3496775"/>
              <a:gd name="connsiteX4-44585" fmla="*/ 0 w 3248517"/>
              <a:gd name="connsiteY4-44586" fmla="*/ 2063143 h 3496775"/>
              <a:gd name="connsiteX5-44587" fmla="*/ 151635 w 3248517"/>
              <a:gd name="connsiteY5-44588" fmla="*/ 1952864 h 3496775"/>
              <a:gd name="connsiteX6-44589" fmla="*/ 188394 w 3248517"/>
              <a:gd name="connsiteY6-44590" fmla="*/ 2003409 h 3496775"/>
              <a:gd name="connsiteX7-44591" fmla="*/ 202179 w 3248517"/>
              <a:gd name="connsiteY7-44592" fmla="*/ 1856369 h 3496775"/>
              <a:gd name="connsiteX8-44593" fmla="*/ 280294 w 3248517"/>
              <a:gd name="connsiteY8-44594" fmla="*/ 2269917 h 3496775"/>
              <a:gd name="connsiteX9-44595" fmla="*/ 36760 w 3248517"/>
              <a:gd name="connsiteY9-44596" fmla="*/ 2550211 h 3496775"/>
              <a:gd name="connsiteX10-44597" fmla="*/ 45950 w 3248517"/>
              <a:gd name="connsiteY10-44598" fmla="*/ 3363521 h 3496775"/>
              <a:gd name="connsiteX11-44599" fmla="*/ 105685 w 3248517"/>
              <a:gd name="connsiteY11-44600" fmla="*/ 3326761 h 3496775"/>
              <a:gd name="connsiteX12-44601" fmla="*/ 133255 w 3248517"/>
              <a:gd name="connsiteY12-44602" fmla="*/ 3469206 h 3496775"/>
              <a:gd name="connsiteX13-44603" fmla="*/ 298674 w 3248517"/>
              <a:gd name="connsiteY13-44604" fmla="*/ 3464611 h 3496775"/>
              <a:gd name="connsiteX14-44605" fmla="*/ 353813 w 3248517"/>
              <a:gd name="connsiteY14-44606" fmla="*/ 3427851 h 3496775"/>
              <a:gd name="connsiteX15-44607" fmla="*/ 174609 w 3248517"/>
              <a:gd name="connsiteY15-44608" fmla="*/ 3276217 h 3496775"/>
              <a:gd name="connsiteX16-44609" fmla="*/ 170014 w 3248517"/>
              <a:gd name="connsiteY16-44610" fmla="*/ 2720225 h 3496775"/>
              <a:gd name="connsiteX17-44611" fmla="*/ 390573 w 3248517"/>
              <a:gd name="connsiteY17-44612" fmla="*/ 2605350 h 3496775"/>
              <a:gd name="connsiteX18-44613" fmla="*/ 298674 w 3248517"/>
              <a:gd name="connsiteY18-44614" fmla="*/ 2734010 h 3496775"/>
              <a:gd name="connsiteX19-44615" fmla="*/ 680057 w 3248517"/>
              <a:gd name="connsiteY19-44616" fmla="*/ 3294597 h 3496775"/>
              <a:gd name="connsiteX20-44617" fmla="*/ 721411 w 3248517"/>
              <a:gd name="connsiteY20-44618" fmla="*/ 3262432 h 3496775"/>
              <a:gd name="connsiteX21-44619" fmla="*/ 735196 w 3248517"/>
              <a:gd name="connsiteY21-44620" fmla="*/ 3363521 h 3496775"/>
              <a:gd name="connsiteX22-44621" fmla="*/ 928185 w 3248517"/>
              <a:gd name="connsiteY22-44622" fmla="*/ 3363521 h 3496775"/>
              <a:gd name="connsiteX23-44623" fmla="*/ 974135 w 3248517"/>
              <a:gd name="connsiteY23-44624" fmla="*/ 3331356 h 3496775"/>
              <a:gd name="connsiteX24-44625" fmla="*/ 758171 w 3248517"/>
              <a:gd name="connsiteY24-44626" fmla="*/ 3193507 h 3496775"/>
              <a:gd name="connsiteX25-44627" fmla="*/ 510043 w 3248517"/>
              <a:gd name="connsiteY25-44628" fmla="*/ 2821314 h 3496775"/>
              <a:gd name="connsiteX26-44629" fmla="*/ 519233 w 3248517"/>
              <a:gd name="connsiteY26-44630" fmla="*/ 2738605 h 3496775"/>
              <a:gd name="connsiteX27-44631" fmla="*/ 914400 w 3248517"/>
              <a:gd name="connsiteY27-44632" fmla="*/ 2334247 h 3496775"/>
              <a:gd name="connsiteX28-44633" fmla="*/ 1709331 w 3248517"/>
              <a:gd name="connsiteY28-44634" fmla="*/ 2380197 h 3496775"/>
              <a:gd name="connsiteX29-44635" fmla="*/ 1585267 w 3248517"/>
              <a:gd name="connsiteY29-44636" fmla="*/ 3248647 h 3496775"/>
              <a:gd name="connsiteX30-44637" fmla="*/ 1622026 w 3248517"/>
              <a:gd name="connsiteY30-44638" fmla="*/ 3239457 h 3496775"/>
              <a:gd name="connsiteX31-44639" fmla="*/ 1617432 w 3248517"/>
              <a:gd name="connsiteY31-44640" fmla="*/ 3386496 h 3496775"/>
              <a:gd name="connsiteX32-44641" fmla="*/ 1824205 w 3248517"/>
              <a:gd name="connsiteY32-44642" fmla="*/ 3450826 h 3496775"/>
              <a:gd name="connsiteX33-44643" fmla="*/ 1856370 w 3248517"/>
              <a:gd name="connsiteY33-44644" fmla="*/ 3391091 h 3496775"/>
              <a:gd name="connsiteX34-44645" fmla="*/ 1718521 w 3248517"/>
              <a:gd name="connsiteY34-44646" fmla="*/ 3303786 h 3496775"/>
              <a:gd name="connsiteX35-44647" fmla="*/ 1746091 w 3248517"/>
              <a:gd name="connsiteY35-44648" fmla="*/ 2908619 h 3496775"/>
              <a:gd name="connsiteX36-44649" fmla="*/ 1870155 w 3248517"/>
              <a:gd name="connsiteY36-44650" fmla="*/ 2623730 h 3496775"/>
              <a:gd name="connsiteX37-44651" fmla="*/ 1975840 w 3248517"/>
              <a:gd name="connsiteY37-44652" fmla="*/ 2844289 h 3496775"/>
              <a:gd name="connsiteX38-44653" fmla="*/ 2058549 w 3248517"/>
              <a:gd name="connsiteY38-44654" fmla="*/ 3060253 h 3496775"/>
              <a:gd name="connsiteX39-44655" fmla="*/ 2104499 w 3248517"/>
              <a:gd name="connsiteY39-44656" fmla="*/ 3358926 h 3496775"/>
              <a:gd name="connsiteX40-44657" fmla="*/ 2141259 w 3248517"/>
              <a:gd name="connsiteY40-44658" fmla="*/ 3326761 h 3496775"/>
              <a:gd name="connsiteX41-44659" fmla="*/ 2168828 w 3248517"/>
              <a:gd name="connsiteY41-44660" fmla="*/ 3496775 h 3496775"/>
              <a:gd name="connsiteX42-44661" fmla="*/ 2325058 w 3248517"/>
              <a:gd name="connsiteY42-44662" fmla="*/ 3496775 h 3496775"/>
              <a:gd name="connsiteX43-44663" fmla="*/ 2380197 w 3248517"/>
              <a:gd name="connsiteY43-44664" fmla="*/ 3455421 h 3496775"/>
              <a:gd name="connsiteX44-44665" fmla="*/ 2219373 w 3248517"/>
              <a:gd name="connsiteY44-44666" fmla="*/ 3358926 h 3496775"/>
              <a:gd name="connsiteX45-44667" fmla="*/ 2145854 w 3248517"/>
              <a:gd name="connsiteY45-44668" fmla="*/ 3087823 h 3496775"/>
              <a:gd name="connsiteX46-44669" fmla="*/ 2109657 w 3248517"/>
              <a:gd name="connsiteY46-44670" fmla="*/ 2820550 h 3496775"/>
              <a:gd name="connsiteX47-44671" fmla="*/ 2072334 w 3248517"/>
              <a:gd name="connsiteY47-44672" fmla="*/ 2357222 h 3496775"/>
              <a:gd name="connsiteX48-44673" fmla="*/ 2313376 w 3248517"/>
              <a:gd name="connsiteY48-44674" fmla="*/ 2205413 h 3496775"/>
              <a:gd name="connsiteX49-44675" fmla="*/ 2604615 w 3248517"/>
              <a:gd name="connsiteY49-44676" fmla="*/ 1779447 h 3496775"/>
              <a:gd name="connsiteX50-44677" fmla="*/ 2672628 w 3248517"/>
              <a:gd name="connsiteY50-44678" fmla="*/ 1448891 h 3496775"/>
              <a:gd name="connsiteX51-44679" fmla="*/ 2785010 w 3248517"/>
              <a:gd name="connsiteY51-44680" fmla="*/ 1398346 h 3496775"/>
              <a:gd name="connsiteX52-44681" fmla="*/ 2774628 w 3248517"/>
              <a:gd name="connsiteY52-44682" fmla="*/ 1288521 h 3496775"/>
              <a:gd name="connsiteX53-44683" fmla="*/ 2760106 w 3248517"/>
              <a:gd name="connsiteY53-44684" fmla="*/ 1231453 h 3496775"/>
              <a:gd name="connsiteX54-44685" fmla="*/ 2783362 w 3248517"/>
              <a:gd name="connsiteY54-44686" fmla="*/ 1121454 h 3496775"/>
              <a:gd name="connsiteX55-44687" fmla="*/ 2813492 w 3248517"/>
              <a:gd name="connsiteY55-44688" fmla="*/ 1132185 h 3496775"/>
              <a:gd name="connsiteX56-44689" fmla="*/ 2807530 w 3248517"/>
              <a:gd name="connsiteY56-44690" fmla="*/ 1066034 h 3496775"/>
              <a:gd name="connsiteX57-44691" fmla="*/ 2835100 w 3248517"/>
              <a:gd name="connsiteY57-44692" fmla="*/ 1020084 h 3496775"/>
              <a:gd name="connsiteX58-44693" fmla="*/ 2946306 w 3248517"/>
              <a:gd name="connsiteY58-44694" fmla="*/ 872562 h 3496775"/>
              <a:gd name="connsiteX59-44695" fmla="*/ 2986734 w 3248517"/>
              <a:gd name="connsiteY59-44696" fmla="*/ 771955 h 3496775"/>
              <a:gd name="connsiteX60-44697" fmla="*/ 2876992 w 3248517"/>
              <a:gd name="connsiteY60-44698" fmla="*/ 819245 h 3496775"/>
              <a:gd name="connsiteX61-44699" fmla="*/ 2742744 w 3248517"/>
              <a:gd name="connsiteY61-44700" fmla="*/ 868450 h 3496775"/>
              <a:gd name="connsiteX62-44701" fmla="*/ 3074039 w 3248517"/>
              <a:gd name="connsiteY62-44702" fmla="*/ 501589 h 3496775"/>
              <a:gd name="connsiteX63-44703" fmla="*/ 3219323 w 3248517"/>
              <a:gd name="connsiteY63-44704" fmla="*/ 46231 h 3496775"/>
              <a:gd name="connsiteX64-44705" fmla="*/ 3119988 w 3248517"/>
              <a:gd name="connsiteY64-44706" fmla="*/ 328453 h 3496775"/>
              <a:gd name="connsiteX65-44707" fmla="*/ 3079371 w 3248517"/>
              <a:gd name="connsiteY65-44708" fmla="*/ 38232 h 3496775"/>
              <a:gd name="connsiteX66-44709" fmla="*/ 3059798 w 3248517"/>
              <a:gd name="connsiteY66-44710" fmla="*/ 388642 h 3496775"/>
              <a:gd name="connsiteX67-44711" fmla="*/ 2963023 w 3248517"/>
              <a:gd name="connsiteY67-44712" fmla="*/ 482754 h 3496775"/>
              <a:gd name="connsiteX68-44713" fmla="*/ 2822963 w 3248517"/>
              <a:gd name="connsiteY68-44714" fmla="*/ 60189 h 3496775"/>
              <a:gd name="connsiteX69-44715" fmla="*/ 2887119 w 3248517"/>
              <a:gd name="connsiteY69-44716" fmla="*/ 521161 h 3496775"/>
              <a:gd name="connsiteX70-44717" fmla="*/ 2715630 w 3248517"/>
              <a:gd name="connsiteY70-44718" fmla="*/ 730601 h 3496775"/>
              <a:gd name="connsiteX71-44719" fmla="*/ 2649828 w 3248517"/>
              <a:gd name="connsiteY71-44720" fmla="*/ 620884 h 3496775"/>
              <a:gd name="connsiteX72-44721" fmla="*/ 2633832 w 3248517"/>
              <a:gd name="connsiteY72-44722" fmla="*/ 446449 h 3496775"/>
              <a:gd name="connsiteX73-44723" fmla="*/ 2586971 w 3248517"/>
              <a:gd name="connsiteY73-44724" fmla="*/ 643296 h 3496775"/>
              <a:gd name="connsiteX74-44725" fmla="*/ 2650846 w 3248517"/>
              <a:gd name="connsiteY74-44726" fmla="*/ 771218 h 3496775"/>
              <a:gd name="connsiteX75-44727" fmla="*/ 2632922 w 3248517"/>
              <a:gd name="connsiteY75-44728" fmla="*/ 854946 h 3496775"/>
              <a:gd name="connsiteX76-44729" fmla="*/ 2481287 w 3248517"/>
              <a:gd name="connsiteY76-44730" fmla="*/ 854665 h 3496775"/>
              <a:gd name="connsiteX77-44731" fmla="*/ 2393982 w 3248517"/>
              <a:gd name="connsiteY77-44732" fmla="*/ 753575 h 3496775"/>
              <a:gd name="connsiteX78-44733" fmla="*/ 2447929 w 3248517"/>
              <a:gd name="connsiteY78-44734" fmla="*/ 605344 h 3496775"/>
              <a:gd name="connsiteX79-44735" fmla="*/ 2420079 w 3248517"/>
              <a:gd name="connsiteY79-44736" fmla="*/ 458586 h 3496775"/>
              <a:gd name="connsiteX80-44737" fmla="*/ 2330389 w 3248517"/>
              <a:gd name="connsiteY80-44738" fmla="*/ 702575 h 3496775"/>
              <a:gd name="connsiteX81-44739" fmla="*/ 2045501 w 3248517"/>
              <a:gd name="connsiteY81-44740" fmla="*/ 470160 h 3496775"/>
              <a:gd name="connsiteX82-44741" fmla="*/ 2079139 w 3248517"/>
              <a:gd name="connsiteY82-44742" fmla="*/ 379171 h 3496775"/>
              <a:gd name="connsiteX83-44743" fmla="*/ 2305379 w 3248517"/>
              <a:gd name="connsiteY83-44744" fmla="*/ 238764 h 3496775"/>
              <a:gd name="connsiteX84-44745" fmla="*/ 2167863 w 3248517"/>
              <a:gd name="connsiteY84-44746" fmla="*/ 296731 h 3496775"/>
              <a:gd name="connsiteX85-44747" fmla="*/ 2035574 w 3248517"/>
              <a:gd name="connsiteY85-44748" fmla="*/ 307863 h 3496775"/>
              <a:gd name="connsiteX86-44749" fmla="*/ 2047899 w 3248517"/>
              <a:gd name="connsiteY86-44750" fmla="*/ 174099 h 3496775"/>
              <a:gd name="connsiteX87-44751" fmla="*/ 2126456 w 3248517"/>
              <a:gd name="connsiteY87-44752" fmla="*/ 0 h 3496775"/>
              <a:gd name="connsiteX88-44753" fmla="*/ 1966650 w 3248517"/>
              <a:gd name="connsiteY88-44754" fmla="*/ 257318 h 3496775"/>
              <a:gd name="connsiteX89-44755" fmla="*/ 1936870 w 3248517"/>
              <a:gd name="connsiteY89-44756" fmla="*/ 32164 h 3496775"/>
              <a:gd name="connsiteX90-44757" fmla="*/ 1901275 w 3248517"/>
              <a:gd name="connsiteY90-44758" fmla="*/ 208756 h 3496775"/>
              <a:gd name="connsiteX91-44759" fmla="*/ 1931363 w 3248517"/>
              <a:gd name="connsiteY91-44760" fmla="*/ 367315 h 3496775"/>
              <a:gd name="connsiteX92-44761" fmla="*/ 1837294 w 3248517"/>
              <a:gd name="connsiteY92-44762" fmla="*/ 288733 h 3496775"/>
              <a:gd name="connsiteX93-44763" fmla="*/ 1776782 w 3248517"/>
              <a:gd name="connsiteY93-44764" fmla="*/ 138130 h 3496775"/>
              <a:gd name="connsiteX94-44765" fmla="*/ 1812524 w 3248517"/>
              <a:gd name="connsiteY94-44766" fmla="*/ 363351 h 3496775"/>
              <a:gd name="connsiteX95-44767" fmla="*/ 2358415 w 3248517"/>
              <a:gd name="connsiteY95-44768" fmla="*/ 907420 h 3496775"/>
              <a:gd name="connsiteX96-44769" fmla="*/ 2235543 w 3248517"/>
              <a:gd name="connsiteY96-44770" fmla="*/ 830779 h 3496775"/>
              <a:gd name="connsiteX97-44771" fmla="*/ 2065635 w 3248517"/>
              <a:gd name="connsiteY97-44772" fmla="*/ 746314 h 3496775"/>
              <a:gd name="connsiteX98-44773" fmla="*/ 2108531 w 3248517"/>
              <a:gd name="connsiteY98-44774" fmla="*/ 998194 h 3496775"/>
              <a:gd name="connsiteX99-44775" fmla="*/ 2259254 w 3248517"/>
              <a:gd name="connsiteY99-44776" fmla="*/ 1067227 h 3496775"/>
              <a:gd name="connsiteX100-44777" fmla="*/ 2285163 w 3248517"/>
              <a:gd name="connsiteY100-44778" fmla="*/ 1144483 h 3496775"/>
              <a:gd name="connsiteX101-44779" fmla="*/ 2187208 w 3248517"/>
              <a:gd name="connsiteY101-44780" fmla="*/ 1396872 h 3496775"/>
              <a:gd name="connsiteX102-44781" fmla="*/ 1962055 w 3248517"/>
              <a:gd name="connsiteY102-44782" fmla="*/ 1419847 h 3496775"/>
              <a:gd name="connsiteX103-44783" fmla="*/ 1658786 w 3248517"/>
              <a:gd name="connsiteY103-44784" fmla="*/ 1452012 h 3496775"/>
              <a:gd name="connsiteX104-44785" fmla="*/ 514638 w 3248517"/>
              <a:gd name="connsiteY104-44786" fmla="*/ 1433632 h 3496775"/>
              <a:gd name="connsiteX0-44787" fmla="*/ 514638 w 3248517"/>
              <a:gd name="connsiteY0-44788" fmla="*/ 1433632 h 3496775"/>
              <a:gd name="connsiteX1-44789" fmla="*/ 514638 w 3248517"/>
              <a:gd name="connsiteY1-44790" fmla="*/ 1433632 h 3496775"/>
              <a:gd name="connsiteX2-44791" fmla="*/ 202179 w 3248517"/>
              <a:gd name="connsiteY2-44792" fmla="*/ 1603646 h 3496775"/>
              <a:gd name="connsiteX3-44793" fmla="*/ 18380 w 3248517"/>
              <a:gd name="connsiteY3-44794" fmla="*/ 1787445 h 3496775"/>
              <a:gd name="connsiteX4-44795" fmla="*/ 0 w 3248517"/>
              <a:gd name="connsiteY4-44796" fmla="*/ 2063143 h 3496775"/>
              <a:gd name="connsiteX5-44797" fmla="*/ 151635 w 3248517"/>
              <a:gd name="connsiteY5-44798" fmla="*/ 1952864 h 3496775"/>
              <a:gd name="connsiteX6-44799" fmla="*/ 188394 w 3248517"/>
              <a:gd name="connsiteY6-44800" fmla="*/ 2003409 h 3496775"/>
              <a:gd name="connsiteX7-44801" fmla="*/ 202179 w 3248517"/>
              <a:gd name="connsiteY7-44802" fmla="*/ 1856369 h 3496775"/>
              <a:gd name="connsiteX8-44803" fmla="*/ 280294 w 3248517"/>
              <a:gd name="connsiteY8-44804" fmla="*/ 2269917 h 3496775"/>
              <a:gd name="connsiteX9-44805" fmla="*/ 36760 w 3248517"/>
              <a:gd name="connsiteY9-44806" fmla="*/ 2550211 h 3496775"/>
              <a:gd name="connsiteX10-44807" fmla="*/ 45950 w 3248517"/>
              <a:gd name="connsiteY10-44808" fmla="*/ 3363521 h 3496775"/>
              <a:gd name="connsiteX11-44809" fmla="*/ 105685 w 3248517"/>
              <a:gd name="connsiteY11-44810" fmla="*/ 3326761 h 3496775"/>
              <a:gd name="connsiteX12-44811" fmla="*/ 133255 w 3248517"/>
              <a:gd name="connsiteY12-44812" fmla="*/ 3469206 h 3496775"/>
              <a:gd name="connsiteX13-44813" fmla="*/ 298674 w 3248517"/>
              <a:gd name="connsiteY13-44814" fmla="*/ 3464611 h 3496775"/>
              <a:gd name="connsiteX14-44815" fmla="*/ 353813 w 3248517"/>
              <a:gd name="connsiteY14-44816" fmla="*/ 3427851 h 3496775"/>
              <a:gd name="connsiteX15-44817" fmla="*/ 174609 w 3248517"/>
              <a:gd name="connsiteY15-44818" fmla="*/ 3276217 h 3496775"/>
              <a:gd name="connsiteX16-44819" fmla="*/ 170014 w 3248517"/>
              <a:gd name="connsiteY16-44820" fmla="*/ 2720225 h 3496775"/>
              <a:gd name="connsiteX17-44821" fmla="*/ 390573 w 3248517"/>
              <a:gd name="connsiteY17-44822" fmla="*/ 2605350 h 3496775"/>
              <a:gd name="connsiteX18-44823" fmla="*/ 298674 w 3248517"/>
              <a:gd name="connsiteY18-44824" fmla="*/ 2734010 h 3496775"/>
              <a:gd name="connsiteX19-44825" fmla="*/ 680057 w 3248517"/>
              <a:gd name="connsiteY19-44826" fmla="*/ 3294597 h 3496775"/>
              <a:gd name="connsiteX20-44827" fmla="*/ 721411 w 3248517"/>
              <a:gd name="connsiteY20-44828" fmla="*/ 3262432 h 3496775"/>
              <a:gd name="connsiteX21-44829" fmla="*/ 735196 w 3248517"/>
              <a:gd name="connsiteY21-44830" fmla="*/ 3363521 h 3496775"/>
              <a:gd name="connsiteX22-44831" fmla="*/ 928185 w 3248517"/>
              <a:gd name="connsiteY22-44832" fmla="*/ 3363521 h 3496775"/>
              <a:gd name="connsiteX23-44833" fmla="*/ 974135 w 3248517"/>
              <a:gd name="connsiteY23-44834" fmla="*/ 3331356 h 3496775"/>
              <a:gd name="connsiteX24-44835" fmla="*/ 758171 w 3248517"/>
              <a:gd name="connsiteY24-44836" fmla="*/ 3193507 h 3496775"/>
              <a:gd name="connsiteX25-44837" fmla="*/ 510043 w 3248517"/>
              <a:gd name="connsiteY25-44838" fmla="*/ 2821314 h 3496775"/>
              <a:gd name="connsiteX26-44839" fmla="*/ 519233 w 3248517"/>
              <a:gd name="connsiteY26-44840" fmla="*/ 2738605 h 3496775"/>
              <a:gd name="connsiteX27-44841" fmla="*/ 914400 w 3248517"/>
              <a:gd name="connsiteY27-44842" fmla="*/ 2334247 h 3496775"/>
              <a:gd name="connsiteX28-44843" fmla="*/ 1709331 w 3248517"/>
              <a:gd name="connsiteY28-44844" fmla="*/ 2380197 h 3496775"/>
              <a:gd name="connsiteX29-44845" fmla="*/ 1585267 w 3248517"/>
              <a:gd name="connsiteY29-44846" fmla="*/ 3248647 h 3496775"/>
              <a:gd name="connsiteX30-44847" fmla="*/ 1622026 w 3248517"/>
              <a:gd name="connsiteY30-44848" fmla="*/ 3239457 h 3496775"/>
              <a:gd name="connsiteX31-44849" fmla="*/ 1617432 w 3248517"/>
              <a:gd name="connsiteY31-44850" fmla="*/ 3386496 h 3496775"/>
              <a:gd name="connsiteX32-44851" fmla="*/ 1824205 w 3248517"/>
              <a:gd name="connsiteY32-44852" fmla="*/ 3450826 h 3496775"/>
              <a:gd name="connsiteX33-44853" fmla="*/ 1856370 w 3248517"/>
              <a:gd name="connsiteY33-44854" fmla="*/ 3391091 h 3496775"/>
              <a:gd name="connsiteX34-44855" fmla="*/ 1718521 w 3248517"/>
              <a:gd name="connsiteY34-44856" fmla="*/ 3303786 h 3496775"/>
              <a:gd name="connsiteX35-44857" fmla="*/ 1746091 w 3248517"/>
              <a:gd name="connsiteY35-44858" fmla="*/ 2908619 h 3496775"/>
              <a:gd name="connsiteX36-44859" fmla="*/ 1870155 w 3248517"/>
              <a:gd name="connsiteY36-44860" fmla="*/ 2623730 h 3496775"/>
              <a:gd name="connsiteX37-44861" fmla="*/ 1975840 w 3248517"/>
              <a:gd name="connsiteY37-44862" fmla="*/ 2844289 h 3496775"/>
              <a:gd name="connsiteX38-44863" fmla="*/ 2058549 w 3248517"/>
              <a:gd name="connsiteY38-44864" fmla="*/ 3060253 h 3496775"/>
              <a:gd name="connsiteX39-44865" fmla="*/ 2104499 w 3248517"/>
              <a:gd name="connsiteY39-44866" fmla="*/ 3358926 h 3496775"/>
              <a:gd name="connsiteX40-44867" fmla="*/ 2141259 w 3248517"/>
              <a:gd name="connsiteY40-44868" fmla="*/ 3326761 h 3496775"/>
              <a:gd name="connsiteX41-44869" fmla="*/ 2168828 w 3248517"/>
              <a:gd name="connsiteY41-44870" fmla="*/ 3496775 h 3496775"/>
              <a:gd name="connsiteX42-44871" fmla="*/ 2325058 w 3248517"/>
              <a:gd name="connsiteY42-44872" fmla="*/ 3496775 h 3496775"/>
              <a:gd name="connsiteX43-44873" fmla="*/ 2380197 w 3248517"/>
              <a:gd name="connsiteY43-44874" fmla="*/ 3455421 h 3496775"/>
              <a:gd name="connsiteX44-44875" fmla="*/ 2219373 w 3248517"/>
              <a:gd name="connsiteY44-44876" fmla="*/ 3358926 h 3496775"/>
              <a:gd name="connsiteX45-44877" fmla="*/ 2145854 w 3248517"/>
              <a:gd name="connsiteY45-44878" fmla="*/ 3087823 h 3496775"/>
              <a:gd name="connsiteX46-44879" fmla="*/ 2101660 w 3248517"/>
              <a:gd name="connsiteY46-44880" fmla="*/ 2817884 h 3496775"/>
              <a:gd name="connsiteX47-44881" fmla="*/ 2072334 w 3248517"/>
              <a:gd name="connsiteY47-44882" fmla="*/ 2357222 h 3496775"/>
              <a:gd name="connsiteX48-44883" fmla="*/ 2313376 w 3248517"/>
              <a:gd name="connsiteY48-44884" fmla="*/ 2205413 h 3496775"/>
              <a:gd name="connsiteX49-44885" fmla="*/ 2604615 w 3248517"/>
              <a:gd name="connsiteY49-44886" fmla="*/ 1779447 h 3496775"/>
              <a:gd name="connsiteX50-44887" fmla="*/ 2672628 w 3248517"/>
              <a:gd name="connsiteY50-44888" fmla="*/ 1448891 h 3496775"/>
              <a:gd name="connsiteX51-44889" fmla="*/ 2785010 w 3248517"/>
              <a:gd name="connsiteY51-44890" fmla="*/ 1398346 h 3496775"/>
              <a:gd name="connsiteX52-44891" fmla="*/ 2774628 w 3248517"/>
              <a:gd name="connsiteY52-44892" fmla="*/ 1288521 h 3496775"/>
              <a:gd name="connsiteX53-44893" fmla="*/ 2760106 w 3248517"/>
              <a:gd name="connsiteY53-44894" fmla="*/ 1231453 h 3496775"/>
              <a:gd name="connsiteX54-44895" fmla="*/ 2783362 w 3248517"/>
              <a:gd name="connsiteY54-44896" fmla="*/ 1121454 h 3496775"/>
              <a:gd name="connsiteX55-44897" fmla="*/ 2813492 w 3248517"/>
              <a:gd name="connsiteY55-44898" fmla="*/ 1132185 h 3496775"/>
              <a:gd name="connsiteX56-44899" fmla="*/ 2807530 w 3248517"/>
              <a:gd name="connsiteY56-44900" fmla="*/ 1066034 h 3496775"/>
              <a:gd name="connsiteX57-44901" fmla="*/ 2835100 w 3248517"/>
              <a:gd name="connsiteY57-44902" fmla="*/ 1020084 h 3496775"/>
              <a:gd name="connsiteX58-44903" fmla="*/ 2946306 w 3248517"/>
              <a:gd name="connsiteY58-44904" fmla="*/ 872562 h 3496775"/>
              <a:gd name="connsiteX59-44905" fmla="*/ 2986734 w 3248517"/>
              <a:gd name="connsiteY59-44906" fmla="*/ 771955 h 3496775"/>
              <a:gd name="connsiteX60-44907" fmla="*/ 2876992 w 3248517"/>
              <a:gd name="connsiteY60-44908" fmla="*/ 819245 h 3496775"/>
              <a:gd name="connsiteX61-44909" fmla="*/ 2742744 w 3248517"/>
              <a:gd name="connsiteY61-44910" fmla="*/ 868450 h 3496775"/>
              <a:gd name="connsiteX62-44911" fmla="*/ 3074039 w 3248517"/>
              <a:gd name="connsiteY62-44912" fmla="*/ 501589 h 3496775"/>
              <a:gd name="connsiteX63-44913" fmla="*/ 3219323 w 3248517"/>
              <a:gd name="connsiteY63-44914" fmla="*/ 46231 h 3496775"/>
              <a:gd name="connsiteX64-44915" fmla="*/ 3119988 w 3248517"/>
              <a:gd name="connsiteY64-44916" fmla="*/ 328453 h 3496775"/>
              <a:gd name="connsiteX65-44917" fmla="*/ 3079371 w 3248517"/>
              <a:gd name="connsiteY65-44918" fmla="*/ 38232 h 3496775"/>
              <a:gd name="connsiteX66-44919" fmla="*/ 3059798 w 3248517"/>
              <a:gd name="connsiteY66-44920" fmla="*/ 388642 h 3496775"/>
              <a:gd name="connsiteX67-44921" fmla="*/ 2963023 w 3248517"/>
              <a:gd name="connsiteY67-44922" fmla="*/ 482754 h 3496775"/>
              <a:gd name="connsiteX68-44923" fmla="*/ 2822963 w 3248517"/>
              <a:gd name="connsiteY68-44924" fmla="*/ 60189 h 3496775"/>
              <a:gd name="connsiteX69-44925" fmla="*/ 2887119 w 3248517"/>
              <a:gd name="connsiteY69-44926" fmla="*/ 521161 h 3496775"/>
              <a:gd name="connsiteX70-44927" fmla="*/ 2715630 w 3248517"/>
              <a:gd name="connsiteY70-44928" fmla="*/ 730601 h 3496775"/>
              <a:gd name="connsiteX71-44929" fmla="*/ 2649828 w 3248517"/>
              <a:gd name="connsiteY71-44930" fmla="*/ 620884 h 3496775"/>
              <a:gd name="connsiteX72-44931" fmla="*/ 2633832 w 3248517"/>
              <a:gd name="connsiteY72-44932" fmla="*/ 446449 h 3496775"/>
              <a:gd name="connsiteX73-44933" fmla="*/ 2586971 w 3248517"/>
              <a:gd name="connsiteY73-44934" fmla="*/ 643296 h 3496775"/>
              <a:gd name="connsiteX74-44935" fmla="*/ 2650846 w 3248517"/>
              <a:gd name="connsiteY74-44936" fmla="*/ 771218 h 3496775"/>
              <a:gd name="connsiteX75-44937" fmla="*/ 2632922 w 3248517"/>
              <a:gd name="connsiteY75-44938" fmla="*/ 854946 h 3496775"/>
              <a:gd name="connsiteX76-44939" fmla="*/ 2481287 w 3248517"/>
              <a:gd name="connsiteY76-44940" fmla="*/ 854665 h 3496775"/>
              <a:gd name="connsiteX77-44941" fmla="*/ 2393982 w 3248517"/>
              <a:gd name="connsiteY77-44942" fmla="*/ 753575 h 3496775"/>
              <a:gd name="connsiteX78-44943" fmla="*/ 2447929 w 3248517"/>
              <a:gd name="connsiteY78-44944" fmla="*/ 605344 h 3496775"/>
              <a:gd name="connsiteX79-44945" fmla="*/ 2420079 w 3248517"/>
              <a:gd name="connsiteY79-44946" fmla="*/ 458586 h 3496775"/>
              <a:gd name="connsiteX80-44947" fmla="*/ 2330389 w 3248517"/>
              <a:gd name="connsiteY80-44948" fmla="*/ 702575 h 3496775"/>
              <a:gd name="connsiteX81-44949" fmla="*/ 2045501 w 3248517"/>
              <a:gd name="connsiteY81-44950" fmla="*/ 470160 h 3496775"/>
              <a:gd name="connsiteX82-44951" fmla="*/ 2079139 w 3248517"/>
              <a:gd name="connsiteY82-44952" fmla="*/ 379171 h 3496775"/>
              <a:gd name="connsiteX83-44953" fmla="*/ 2305379 w 3248517"/>
              <a:gd name="connsiteY83-44954" fmla="*/ 238764 h 3496775"/>
              <a:gd name="connsiteX84-44955" fmla="*/ 2167863 w 3248517"/>
              <a:gd name="connsiteY84-44956" fmla="*/ 296731 h 3496775"/>
              <a:gd name="connsiteX85-44957" fmla="*/ 2035574 w 3248517"/>
              <a:gd name="connsiteY85-44958" fmla="*/ 307863 h 3496775"/>
              <a:gd name="connsiteX86-44959" fmla="*/ 2047899 w 3248517"/>
              <a:gd name="connsiteY86-44960" fmla="*/ 174099 h 3496775"/>
              <a:gd name="connsiteX87-44961" fmla="*/ 2126456 w 3248517"/>
              <a:gd name="connsiteY87-44962" fmla="*/ 0 h 3496775"/>
              <a:gd name="connsiteX88-44963" fmla="*/ 1966650 w 3248517"/>
              <a:gd name="connsiteY88-44964" fmla="*/ 257318 h 3496775"/>
              <a:gd name="connsiteX89-44965" fmla="*/ 1936870 w 3248517"/>
              <a:gd name="connsiteY89-44966" fmla="*/ 32164 h 3496775"/>
              <a:gd name="connsiteX90-44967" fmla="*/ 1901275 w 3248517"/>
              <a:gd name="connsiteY90-44968" fmla="*/ 208756 h 3496775"/>
              <a:gd name="connsiteX91-44969" fmla="*/ 1931363 w 3248517"/>
              <a:gd name="connsiteY91-44970" fmla="*/ 367315 h 3496775"/>
              <a:gd name="connsiteX92-44971" fmla="*/ 1837294 w 3248517"/>
              <a:gd name="connsiteY92-44972" fmla="*/ 288733 h 3496775"/>
              <a:gd name="connsiteX93-44973" fmla="*/ 1776782 w 3248517"/>
              <a:gd name="connsiteY93-44974" fmla="*/ 138130 h 3496775"/>
              <a:gd name="connsiteX94-44975" fmla="*/ 1812524 w 3248517"/>
              <a:gd name="connsiteY94-44976" fmla="*/ 363351 h 3496775"/>
              <a:gd name="connsiteX95-44977" fmla="*/ 2358415 w 3248517"/>
              <a:gd name="connsiteY95-44978" fmla="*/ 907420 h 3496775"/>
              <a:gd name="connsiteX96-44979" fmla="*/ 2235543 w 3248517"/>
              <a:gd name="connsiteY96-44980" fmla="*/ 830779 h 3496775"/>
              <a:gd name="connsiteX97-44981" fmla="*/ 2065635 w 3248517"/>
              <a:gd name="connsiteY97-44982" fmla="*/ 746314 h 3496775"/>
              <a:gd name="connsiteX98-44983" fmla="*/ 2108531 w 3248517"/>
              <a:gd name="connsiteY98-44984" fmla="*/ 998194 h 3496775"/>
              <a:gd name="connsiteX99-44985" fmla="*/ 2259254 w 3248517"/>
              <a:gd name="connsiteY99-44986" fmla="*/ 1067227 h 3496775"/>
              <a:gd name="connsiteX100-44987" fmla="*/ 2285163 w 3248517"/>
              <a:gd name="connsiteY100-44988" fmla="*/ 1144483 h 3496775"/>
              <a:gd name="connsiteX101-44989" fmla="*/ 2187208 w 3248517"/>
              <a:gd name="connsiteY101-44990" fmla="*/ 1396872 h 3496775"/>
              <a:gd name="connsiteX102-44991" fmla="*/ 1962055 w 3248517"/>
              <a:gd name="connsiteY102-44992" fmla="*/ 1419847 h 3496775"/>
              <a:gd name="connsiteX103-44993" fmla="*/ 1658786 w 3248517"/>
              <a:gd name="connsiteY103-44994" fmla="*/ 1452012 h 3496775"/>
              <a:gd name="connsiteX104-44995" fmla="*/ 514638 w 3248517"/>
              <a:gd name="connsiteY104-44996" fmla="*/ 1433632 h 3496775"/>
              <a:gd name="connsiteX0-44997" fmla="*/ 514638 w 3248517"/>
              <a:gd name="connsiteY0-44998" fmla="*/ 1433632 h 3496775"/>
              <a:gd name="connsiteX1-44999" fmla="*/ 514638 w 3248517"/>
              <a:gd name="connsiteY1-45000" fmla="*/ 1433632 h 3496775"/>
              <a:gd name="connsiteX2-45001" fmla="*/ 202179 w 3248517"/>
              <a:gd name="connsiteY2-45002" fmla="*/ 1603646 h 3496775"/>
              <a:gd name="connsiteX3-45003" fmla="*/ 18380 w 3248517"/>
              <a:gd name="connsiteY3-45004" fmla="*/ 1787445 h 3496775"/>
              <a:gd name="connsiteX4-45005" fmla="*/ 0 w 3248517"/>
              <a:gd name="connsiteY4-45006" fmla="*/ 2063143 h 3496775"/>
              <a:gd name="connsiteX5-45007" fmla="*/ 151635 w 3248517"/>
              <a:gd name="connsiteY5-45008" fmla="*/ 1952864 h 3496775"/>
              <a:gd name="connsiteX6-45009" fmla="*/ 188394 w 3248517"/>
              <a:gd name="connsiteY6-45010" fmla="*/ 2003409 h 3496775"/>
              <a:gd name="connsiteX7-45011" fmla="*/ 202179 w 3248517"/>
              <a:gd name="connsiteY7-45012" fmla="*/ 1856369 h 3496775"/>
              <a:gd name="connsiteX8-45013" fmla="*/ 280294 w 3248517"/>
              <a:gd name="connsiteY8-45014" fmla="*/ 2269917 h 3496775"/>
              <a:gd name="connsiteX9-45015" fmla="*/ 36760 w 3248517"/>
              <a:gd name="connsiteY9-45016" fmla="*/ 2550211 h 3496775"/>
              <a:gd name="connsiteX10-45017" fmla="*/ 45950 w 3248517"/>
              <a:gd name="connsiteY10-45018" fmla="*/ 3363521 h 3496775"/>
              <a:gd name="connsiteX11-45019" fmla="*/ 105685 w 3248517"/>
              <a:gd name="connsiteY11-45020" fmla="*/ 3326761 h 3496775"/>
              <a:gd name="connsiteX12-45021" fmla="*/ 133255 w 3248517"/>
              <a:gd name="connsiteY12-45022" fmla="*/ 3469206 h 3496775"/>
              <a:gd name="connsiteX13-45023" fmla="*/ 298674 w 3248517"/>
              <a:gd name="connsiteY13-45024" fmla="*/ 3464611 h 3496775"/>
              <a:gd name="connsiteX14-45025" fmla="*/ 353813 w 3248517"/>
              <a:gd name="connsiteY14-45026" fmla="*/ 3427851 h 3496775"/>
              <a:gd name="connsiteX15-45027" fmla="*/ 174609 w 3248517"/>
              <a:gd name="connsiteY15-45028" fmla="*/ 3276217 h 3496775"/>
              <a:gd name="connsiteX16-45029" fmla="*/ 170014 w 3248517"/>
              <a:gd name="connsiteY16-45030" fmla="*/ 2720225 h 3496775"/>
              <a:gd name="connsiteX17-45031" fmla="*/ 390573 w 3248517"/>
              <a:gd name="connsiteY17-45032" fmla="*/ 2605350 h 3496775"/>
              <a:gd name="connsiteX18-45033" fmla="*/ 298674 w 3248517"/>
              <a:gd name="connsiteY18-45034" fmla="*/ 2734010 h 3496775"/>
              <a:gd name="connsiteX19-45035" fmla="*/ 680057 w 3248517"/>
              <a:gd name="connsiteY19-45036" fmla="*/ 3294597 h 3496775"/>
              <a:gd name="connsiteX20-45037" fmla="*/ 721411 w 3248517"/>
              <a:gd name="connsiteY20-45038" fmla="*/ 3262432 h 3496775"/>
              <a:gd name="connsiteX21-45039" fmla="*/ 735196 w 3248517"/>
              <a:gd name="connsiteY21-45040" fmla="*/ 3363521 h 3496775"/>
              <a:gd name="connsiteX22-45041" fmla="*/ 928185 w 3248517"/>
              <a:gd name="connsiteY22-45042" fmla="*/ 3363521 h 3496775"/>
              <a:gd name="connsiteX23-45043" fmla="*/ 974135 w 3248517"/>
              <a:gd name="connsiteY23-45044" fmla="*/ 3331356 h 3496775"/>
              <a:gd name="connsiteX24-45045" fmla="*/ 758171 w 3248517"/>
              <a:gd name="connsiteY24-45046" fmla="*/ 3193507 h 3496775"/>
              <a:gd name="connsiteX25-45047" fmla="*/ 510043 w 3248517"/>
              <a:gd name="connsiteY25-45048" fmla="*/ 2821314 h 3496775"/>
              <a:gd name="connsiteX26-45049" fmla="*/ 519233 w 3248517"/>
              <a:gd name="connsiteY26-45050" fmla="*/ 2738605 h 3496775"/>
              <a:gd name="connsiteX27-45051" fmla="*/ 914400 w 3248517"/>
              <a:gd name="connsiteY27-45052" fmla="*/ 2334247 h 3496775"/>
              <a:gd name="connsiteX28-45053" fmla="*/ 1709331 w 3248517"/>
              <a:gd name="connsiteY28-45054" fmla="*/ 2380197 h 3496775"/>
              <a:gd name="connsiteX29-45055" fmla="*/ 1585267 w 3248517"/>
              <a:gd name="connsiteY29-45056" fmla="*/ 3248647 h 3496775"/>
              <a:gd name="connsiteX30-45057" fmla="*/ 1622026 w 3248517"/>
              <a:gd name="connsiteY30-45058" fmla="*/ 3239457 h 3496775"/>
              <a:gd name="connsiteX31-45059" fmla="*/ 1617432 w 3248517"/>
              <a:gd name="connsiteY31-45060" fmla="*/ 3386496 h 3496775"/>
              <a:gd name="connsiteX32-45061" fmla="*/ 1824205 w 3248517"/>
              <a:gd name="connsiteY32-45062" fmla="*/ 3450826 h 3496775"/>
              <a:gd name="connsiteX33-45063" fmla="*/ 1856370 w 3248517"/>
              <a:gd name="connsiteY33-45064" fmla="*/ 3391091 h 3496775"/>
              <a:gd name="connsiteX34-45065" fmla="*/ 1718521 w 3248517"/>
              <a:gd name="connsiteY34-45066" fmla="*/ 3303786 h 3496775"/>
              <a:gd name="connsiteX35-45067" fmla="*/ 1746091 w 3248517"/>
              <a:gd name="connsiteY35-45068" fmla="*/ 2908619 h 3496775"/>
              <a:gd name="connsiteX36-45069" fmla="*/ 1870155 w 3248517"/>
              <a:gd name="connsiteY36-45070" fmla="*/ 2623730 h 3496775"/>
              <a:gd name="connsiteX37-45071" fmla="*/ 1975840 w 3248517"/>
              <a:gd name="connsiteY37-45072" fmla="*/ 2844289 h 3496775"/>
              <a:gd name="connsiteX38-45073" fmla="*/ 2058549 w 3248517"/>
              <a:gd name="connsiteY38-45074" fmla="*/ 3060253 h 3496775"/>
              <a:gd name="connsiteX39-45075" fmla="*/ 2104499 w 3248517"/>
              <a:gd name="connsiteY39-45076" fmla="*/ 3358926 h 3496775"/>
              <a:gd name="connsiteX40-45077" fmla="*/ 2141259 w 3248517"/>
              <a:gd name="connsiteY40-45078" fmla="*/ 3326761 h 3496775"/>
              <a:gd name="connsiteX41-45079" fmla="*/ 2168828 w 3248517"/>
              <a:gd name="connsiteY41-45080" fmla="*/ 3496775 h 3496775"/>
              <a:gd name="connsiteX42-45081" fmla="*/ 2325058 w 3248517"/>
              <a:gd name="connsiteY42-45082" fmla="*/ 3496775 h 3496775"/>
              <a:gd name="connsiteX43-45083" fmla="*/ 2380197 w 3248517"/>
              <a:gd name="connsiteY43-45084" fmla="*/ 3455421 h 3496775"/>
              <a:gd name="connsiteX44-45085" fmla="*/ 2219373 w 3248517"/>
              <a:gd name="connsiteY44-45086" fmla="*/ 3358926 h 3496775"/>
              <a:gd name="connsiteX45-45087" fmla="*/ 2145854 w 3248517"/>
              <a:gd name="connsiteY45-45088" fmla="*/ 3087823 h 3496775"/>
              <a:gd name="connsiteX46-45089" fmla="*/ 2101660 w 3248517"/>
              <a:gd name="connsiteY46-45090" fmla="*/ 2817884 h 3496775"/>
              <a:gd name="connsiteX47-45091" fmla="*/ 2072334 w 3248517"/>
              <a:gd name="connsiteY47-45092" fmla="*/ 2357222 h 3496775"/>
              <a:gd name="connsiteX48-45093" fmla="*/ 2313376 w 3248517"/>
              <a:gd name="connsiteY48-45094" fmla="*/ 2205413 h 3496775"/>
              <a:gd name="connsiteX49-45095" fmla="*/ 2604615 w 3248517"/>
              <a:gd name="connsiteY49-45096" fmla="*/ 1779447 h 3496775"/>
              <a:gd name="connsiteX50-45097" fmla="*/ 2672628 w 3248517"/>
              <a:gd name="connsiteY50-45098" fmla="*/ 1448891 h 3496775"/>
              <a:gd name="connsiteX51-45099" fmla="*/ 2785010 w 3248517"/>
              <a:gd name="connsiteY51-45100" fmla="*/ 1398346 h 3496775"/>
              <a:gd name="connsiteX52-45101" fmla="*/ 2774628 w 3248517"/>
              <a:gd name="connsiteY52-45102" fmla="*/ 1288521 h 3496775"/>
              <a:gd name="connsiteX53-45103" fmla="*/ 2760106 w 3248517"/>
              <a:gd name="connsiteY53-45104" fmla="*/ 1231453 h 3496775"/>
              <a:gd name="connsiteX54-45105" fmla="*/ 2783362 w 3248517"/>
              <a:gd name="connsiteY54-45106" fmla="*/ 1121454 h 3496775"/>
              <a:gd name="connsiteX55-45107" fmla="*/ 2813492 w 3248517"/>
              <a:gd name="connsiteY55-45108" fmla="*/ 1132185 h 3496775"/>
              <a:gd name="connsiteX56-45109" fmla="*/ 2807530 w 3248517"/>
              <a:gd name="connsiteY56-45110" fmla="*/ 1066034 h 3496775"/>
              <a:gd name="connsiteX57-45111" fmla="*/ 2835100 w 3248517"/>
              <a:gd name="connsiteY57-45112" fmla="*/ 1020084 h 3496775"/>
              <a:gd name="connsiteX58-45113" fmla="*/ 2946306 w 3248517"/>
              <a:gd name="connsiteY58-45114" fmla="*/ 872562 h 3496775"/>
              <a:gd name="connsiteX59-45115" fmla="*/ 2986734 w 3248517"/>
              <a:gd name="connsiteY59-45116" fmla="*/ 771955 h 3496775"/>
              <a:gd name="connsiteX60-45117" fmla="*/ 2876992 w 3248517"/>
              <a:gd name="connsiteY60-45118" fmla="*/ 819245 h 3496775"/>
              <a:gd name="connsiteX61-45119" fmla="*/ 2742744 w 3248517"/>
              <a:gd name="connsiteY61-45120" fmla="*/ 868450 h 3496775"/>
              <a:gd name="connsiteX62-45121" fmla="*/ 3074039 w 3248517"/>
              <a:gd name="connsiteY62-45122" fmla="*/ 501589 h 3496775"/>
              <a:gd name="connsiteX63-45123" fmla="*/ 3219323 w 3248517"/>
              <a:gd name="connsiteY63-45124" fmla="*/ 46231 h 3496775"/>
              <a:gd name="connsiteX64-45125" fmla="*/ 3119988 w 3248517"/>
              <a:gd name="connsiteY64-45126" fmla="*/ 328453 h 3496775"/>
              <a:gd name="connsiteX65-45127" fmla="*/ 3079371 w 3248517"/>
              <a:gd name="connsiteY65-45128" fmla="*/ 38232 h 3496775"/>
              <a:gd name="connsiteX66-45129" fmla="*/ 3059798 w 3248517"/>
              <a:gd name="connsiteY66-45130" fmla="*/ 388642 h 3496775"/>
              <a:gd name="connsiteX67-45131" fmla="*/ 2963023 w 3248517"/>
              <a:gd name="connsiteY67-45132" fmla="*/ 482754 h 3496775"/>
              <a:gd name="connsiteX68-45133" fmla="*/ 2822963 w 3248517"/>
              <a:gd name="connsiteY68-45134" fmla="*/ 60189 h 3496775"/>
              <a:gd name="connsiteX69-45135" fmla="*/ 2887119 w 3248517"/>
              <a:gd name="connsiteY69-45136" fmla="*/ 521161 h 3496775"/>
              <a:gd name="connsiteX70-45137" fmla="*/ 2715630 w 3248517"/>
              <a:gd name="connsiteY70-45138" fmla="*/ 730601 h 3496775"/>
              <a:gd name="connsiteX71-45139" fmla="*/ 2649828 w 3248517"/>
              <a:gd name="connsiteY71-45140" fmla="*/ 620884 h 3496775"/>
              <a:gd name="connsiteX72-45141" fmla="*/ 2633832 w 3248517"/>
              <a:gd name="connsiteY72-45142" fmla="*/ 446449 h 3496775"/>
              <a:gd name="connsiteX73-45143" fmla="*/ 2586971 w 3248517"/>
              <a:gd name="connsiteY73-45144" fmla="*/ 643296 h 3496775"/>
              <a:gd name="connsiteX74-45145" fmla="*/ 2650846 w 3248517"/>
              <a:gd name="connsiteY74-45146" fmla="*/ 771218 h 3496775"/>
              <a:gd name="connsiteX75-45147" fmla="*/ 2632922 w 3248517"/>
              <a:gd name="connsiteY75-45148" fmla="*/ 854946 h 3496775"/>
              <a:gd name="connsiteX76-45149" fmla="*/ 2481287 w 3248517"/>
              <a:gd name="connsiteY76-45150" fmla="*/ 854665 h 3496775"/>
              <a:gd name="connsiteX77-45151" fmla="*/ 2393982 w 3248517"/>
              <a:gd name="connsiteY77-45152" fmla="*/ 753575 h 3496775"/>
              <a:gd name="connsiteX78-45153" fmla="*/ 2447929 w 3248517"/>
              <a:gd name="connsiteY78-45154" fmla="*/ 605344 h 3496775"/>
              <a:gd name="connsiteX79-45155" fmla="*/ 2420079 w 3248517"/>
              <a:gd name="connsiteY79-45156" fmla="*/ 458586 h 3496775"/>
              <a:gd name="connsiteX80-45157" fmla="*/ 2330389 w 3248517"/>
              <a:gd name="connsiteY80-45158" fmla="*/ 702575 h 3496775"/>
              <a:gd name="connsiteX81-45159" fmla="*/ 2045501 w 3248517"/>
              <a:gd name="connsiteY81-45160" fmla="*/ 470160 h 3496775"/>
              <a:gd name="connsiteX82-45161" fmla="*/ 2079139 w 3248517"/>
              <a:gd name="connsiteY82-45162" fmla="*/ 379171 h 3496775"/>
              <a:gd name="connsiteX83-45163" fmla="*/ 2305379 w 3248517"/>
              <a:gd name="connsiteY83-45164" fmla="*/ 238764 h 3496775"/>
              <a:gd name="connsiteX84-45165" fmla="*/ 2167863 w 3248517"/>
              <a:gd name="connsiteY84-45166" fmla="*/ 296731 h 3496775"/>
              <a:gd name="connsiteX85-45167" fmla="*/ 2035574 w 3248517"/>
              <a:gd name="connsiteY85-45168" fmla="*/ 307863 h 3496775"/>
              <a:gd name="connsiteX86-45169" fmla="*/ 2047899 w 3248517"/>
              <a:gd name="connsiteY86-45170" fmla="*/ 174099 h 3496775"/>
              <a:gd name="connsiteX87-45171" fmla="*/ 2126456 w 3248517"/>
              <a:gd name="connsiteY87-45172" fmla="*/ 0 h 3496775"/>
              <a:gd name="connsiteX88-45173" fmla="*/ 1966650 w 3248517"/>
              <a:gd name="connsiteY88-45174" fmla="*/ 257318 h 3496775"/>
              <a:gd name="connsiteX89-45175" fmla="*/ 1936870 w 3248517"/>
              <a:gd name="connsiteY89-45176" fmla="*/ 32164 h 3496775"/>
              <a:gd name="connsiteX90-45177" fmla="*/ 1901275 w 3248517"/>
              <a:gd name="connsiteY90-45178" fmla="*/ 208756 h 3496775"/>
              <a:gd name="connsiteX91-45179" fmla="*/ 1931363 w 3248517"/>
              <a:gd name="connsiteY91-45180" fmla="*/ 367315 h 3496775"/>
              <a:gd name="connsiteX92-45181" fmla="*/ 1837294 w 3248517"/>
              <a:gd name="connsiteY92-45182" fmla="*/ 288733 h 3496775"/>
              <a:gd name="connsiteX93-45183" fmla="*/ 1776782 w 3248517"/>
              <a:gd name="connsiteY93-45184" fmla="*/ 138130 h 3496775"/>
              <a:gd name="connsiteX94-45185" fmla="*/ 1812524 w 3248517"/>
              <a:gd name="connsiteY94-45186" fmla="*/ 363351 h 3496775"/>
              <a:gd name="connsiteX95-45187" fmla="*/ 2358415 w 3248517"/>
              <a:gd name="connsiteY95-45188" fmla="*/ 907420 h 3496775"/>
              <a:gd name="connsiteX96-45189" fmla="*/ 2235543 w 3248517"/>
              <a:gd name="connsiteY96-45190" fmla="*/ 830779 h 3496775"/>
              <a:gd name="connsiteX97-45191" fmla="*/ 2065635 w 3248517"/>
              <a:gd name="connsiteY97-45192" fmla="*/ 746314 h 3496775"/>
              <a:gd name="connsiteX98-45193" fmla="*/ 2108531 w 3248517"/>
              <a:gd name="connsiteY98-45194" fmla="*/ 998194 h 3496775"/>
              <a:gd name="connsiteX99-45195" fmla="*/ 2259254 w 3248517"/>
              <a:gd name="connsiteY99-45196" fmla="*/ 1067227 h 3496775"/>
              <a:gd name="connsiteX100-45197" fmla="*/ 2285163 w 3248517"/>
              <a:gd name="connsiteY100-45198" fmla="*/ 1144483 h 3496775"/>
              <a:gd name="connsiteX101-45199" fmla="*/ 2187208 w 3248517"/>
              <a:gd name="connsiteY101-45200" fmla="*/ 1396872 h 3496775"/>
              <a:gd name="connsiteX102-45201" fmla="*/ 1962055 w 3248517"/>
              <a:gd name="connsiteY102-45202" fmla="*/ 1419847 h 3496775"/>
              <a:gd name="connsiteX103-45203" fmla="*/ 1658786 w 3248517"/>
              <a:gd name="connsiteY103-45204" fmla="*/ 1452012 h 3496775"/>
              <a:gd name="connsiteX104-45205" fmla="*/ 514638 w 3248517"/>
              <a:gd name="connsiteY104-45206" fmla="*/ 1433632 h 3496775"/>
              <a:gd name="connsiteX0-45207" fmla="*/ 514638 w 3248517"/>
              <a:gd name="connsiteY0-45208" fmla="*/ 1433632 h 3496775"/>
              <a:gd name="connsiteX1-45209" fmla="*/ 514638 w 3248517"/>
              <a:gd name="connsiteY1-45210" fmla="*/ 1433632 h 3496775"/>
              <a:gd name="connsiteX2-45211" fmla="*/ 202179 w 3248517"/>
              <a:gd name="connsiteY2-45212" fmla="*/ 1603646 h 3496775"/>
              <a:gd name="connsiteX3-45213" fmla="*/ 18380 w 3248517"/>
              <a:gd name="connsiteY3-45214" fmla="*/ 1787445 h 3496775"/>
              <a:gd name="connsiteX4-45215" fmla="*/ 0 w 3248517"/>
              <a:gd name="connsiteY4-45216" fmla="*/ 2063143 h 3496775"/>
              <a:gd name="connsiteX5-45217" fmla="*/ 151635 w 3248517"/>
              <a:gd name="connsiteY5-45218" fmla="*/ 1952864 h 3496775"/>
              <a:gd name="connsiteX6-45219" fmla="*/ 188394 w 3248517"/>
              <a:gd name="connsiteY6-45220" fmla="*/ 2003409 h 3496775"/>
              <a:gd name="connsiteX7-45221" fmla="*/ 202179 w 3248517"/>
              <a:gd name="connsiteY7-45222" fmla="*/ 1856369 h 3496775"/>
              <a:gd name="connsiteX8-45223" fmla="*/ 280294 w 3248517"/>
              <a:gd name="connsiteY8-45224" fmla="*/ 2269917 h 3496775"/>
              <a:gd name="connsiteX9-45225" fmla="*/ 36760 w 3248517"/>
              <a:gd name="connsiteY9-45226" fmla="*/ 2550211 h 3496775"/>
              <a:gd name="connsiteX10-45227" fmla="*/ 45950 w 3248517"/>
              <a:gd name="connsiteY10-45228" fmla="*/ 3363521 h 3496775"/>
              <a:gd name="connsiteX11-45229" fmla="*/ 105685 w 3248517"/>
              <a:gd name="connsiteY11-45230" fmla="*/ 3326761 h 3496775"/>
              <a:gd name="connsiteX12-45231" fmla="*/ 133255 w 3248517"/>
              <a:gd name="connsiteY12-45232" fmla="*/ 3469206 h 3496775"/>
              <a:gd name="connsiteX13-45233" fmla="*/ 298674 w 3248517"/>
              <a:gd name="connsiteY13-45234" fmla="*/ 3464611 h 3496775"/>
              <a:gd name="connsiteX14-45235" fmla="*/ 353813 w 3248517"/>
              <a:gd name="connsiteY14-45236" fmla="*/ 3427851 h 3496775"/>
              <a:gd name="connsiteX15-45237" fmla="*/ 174609 w 3248517"/>
              <a:gd name="connsiteY15-45238" fmla="*/ 3276217 h 3496775"/>
              <a:gd name="connsiteX16-45239" fmla="*/ 170014 w 3248517"/>
              <a:gd name="connsiteY16-45240" fmla="*/ 2720225 h 3496775"/>
              <a:gd name="connsiteX17-45241" fmla="*/ 390573 w 3248517"/>
              <a:gd name="connsiteY17-45242" fmla="*/ 2605350 h 3496775"/>
              <a:gd name="connsiteX18-45243" fmla="*/ 298674 w 3248517"/>
              <a:gd name="connsiteY18-45244" fmla="*/ 2734010 h 3496775"/>
              <a:gd name="connsiteX19-45245" fmla="*/ 680057 w 3248517"/>
              <a:gd name="connsiteY19-45246" fmla="*/ 3294597 h 3496775"/>
              <a:gd name="connsiteX20-45247" fmla="*/ 721411 w 3248517"/>
              <a:gd name="connsiteY20-45248" fmla="*/ 3262432 h 3496775"/>
              <a:gd name="connsiteX21-45249" fmla="*/ 735196 w 3248517"/>
              <a:gd name="connsiteY21-45250" fmla="*/ 3363521 h 3496775"/>
              <a:gd name="connsiteX22-45251" fmla="*/ 928185 w 3248517"/>
              <a:gd name="connsiteY22-45252" fmla="*/ 3363521 h 3496775"/>
              <a:gd name="connsiteX23-45253" fmla="*/ 974135 w 3248517"/>
              <a:gd name="connsiteY23-45254" fmla="*/ 3331356 h 3496775"/>
              <a:gd name="connsiteX24-45255" fmla="*/ 758171 w 3248517"/>
              <a:gd name="connsiteY24-45256" fmla="*/ 3193507 h 3496775"/>
              <a:gd name="connsiteX25-45257" fmla="*/ 510043 w 3248517"/>
              <a:gd name="connsiteY25-45258" fmla="*/ 2821314 h 3496775"/>
              <a:gd name="connsiteX26-45259" fmla="*/ 519233 w 3248517"/>
              <a:gd name="connsiteY26-45260" fmla="*/ 2738605 h 3496775"/>
              <a:gd name="connsiteX27-45261" fmla="*/ 914400 w 3248517"/>
              <a:gd name="connsiteY27-45262" fmla="*/ 2334247 h 3496775"/>
              <a:gd name="connsiteX28-45263" fmla="*/ 1709331 w 3248517"/>
              <a:gd name="connsiteY28-45264" fmla="*/ 2380197 h 3496775"/>
              <a:gd name="connsiteX29-45265" fmla="*/ 1585267 w 3248517"/>
              <a:gd name="connsiteY29-45266" fmla="*/ 3248647 h 3496775"/>
              <a:gd name="connsiteX30-45267" fmla="*/ 1622026 w 3248517"/>
              <a:gd name="connsiteY30-45268" fmla="*/ 3239457 h 3496775"/>
              <a:gd name="connsiteX31-45269" fmla="*/ 1617432 w 3248517"/>
              <a:gd name="connsiteY31-45270" fmla="*/ 3386496 h 3496775"/>
              <a:gd name="connsiteX32-45271" fmla="*/ 1824205 w 3248517"/>
              <a:gd name="connsiteY32-45272" fmla="*/ 3450826 h 3496775"/>
              <a:gd name="connsiteX33-45273" fmla="*/ 1856370 w 3248517"/>
              <a:gd name="connsiteY33-45274" fmla="*/ 3391091 h 3496775"/>
              <a:gd name="connsiteX34-45275" fmla="*/ 1718521 w 3248517"/>
              <a:gd name="connsiteY34-45276" fmla="*/ 3303786 h 3496775"/>
              <a:gd name="connsiteX35-45277" fmla="*/ 1746091 w 3248517"/>
              <a:gd name="connsiteY35-45278" fmla="*/ 2908619 h 3496775"/>
              <a:gd name="connsiteX36-45279" fmla="*/ 1870155 w 3248517"/>
              <a:gd name="connsiteY36-45280" fmla="*/ 2623730 h 3496775"/>
              <a:gd name="connsiteX37-45281" fmla="*/ 1975840 w 3248517"/>
              <a:gd name="connsiteY37-45282" fmla="*/ 2844289 h 3496775"/>
              <a:gd name="connsiteX38-45283" fmla="*/ 2058549 w 3248517"/>
              <a:gd name="connsiteY38-45284" fmla="*/ 3060253 h 3496775"/>
              <a:gd name="connsiteX39-45285" fmla="*/ 2104499 w 3248517"/>
              <a:gd name="connsiteY39-45286" fmla="*/ 3358926 h 3496775"/>
              <a:gd name="connsiteX40-45287" fmla="*/ 2141259 w 3248517"/>
              <a:gd name="connsiteY40-45288" fmla="*/ 3326761 h 3496775"/>
              <a:gd name="connsiteX41-45289" fmla="*/ 2168828 w 3248517"/>
              <a:gd name="connsiteY41-45290" fmla="*/ 3496775 h 3496775"/>
              <a:gd name="connsiteX42-45291" fmla="*/ 2325058 w 3248517"/>
              <a:gd name="connsiteY42-45292" fmla="*/ 3496775 h 3496775"/>
              <a:gd name="connsiteX43-45293" fmla="*/ 2380197 w 3248517"/>
              <a:gd name="connsiteY43-45294" fmla="*/ 3455421 h 3496775"/>
              <a:gd name="connsiteX44-45295" fmla="*/ 2219373 w 3248517"/>
              <a:gd name="connsiteY44-45296" fmla="*/ 3358926 h 3496775"/>
              <a:gd name="connsiteX45-45297" fmla="*/ 2145854 w 3248517"/>
              <a:gd name="connsiteY45-45298" fmla="*/ 3087823 h 3496775"/>
              <a:gd name="connsiteX46-45299" fmla="*/ 2101660 w 3248517"/>
              <a:gd name="connsiteY46-45300" fmla="*/ 2817884 h 3496775"/>
              <a:gd name="connsiteX47-45301" fmla="*/ 2072334 w 3248517"/>
              <a:gd name="connsiteY47-45302" fmla="*/ 2357222 h 3496775"/>
              <a:gd name="connsiteX48-45303" fmla="*/ 2313376 w 3248517"/>
              <a:gd name="connsiteY48-45304" fmla="*/ 2205413 h 3496775"/>
              <a:gd name="connsiteX49-45305" fmla="*/ 2604615 w 3248517"/>
              <a:gd name="connsiteY49-45306" fmla="*/ 1779447 h 3496775"/>
              <a:gd name="connsiteX50-45307" fmla="*/ 2672628 w 3248517"/>
              <a:gd name="connsiteY50-45308" fmla="*/ 1448891 h 3496775"/>
              <a:gd name="connsiteX51-45309" fmla="*/ 2785010 w 3248517"/>
              <a:gd name="connsiteY51-45310" fmla="*/ 1398346 h 3496775"/>
              <a:gd name="connsiteX52-45311" fmla="*/ 2774628 w 3248517"/>
              <a:gd name="connsiteY52-45312" fmla="*/ 1288521 h 3496775"/>
              <a:gd name="connsiteX53-45313" fmla="*/ 2760106 w 3248517"/>
              <a:gd name="connsiteY53-45314" fmla="*/ 1231453 h 3496775"/>
              <a:gd name="connsiteX54-45315" fmla="*/ 2783362 w 3248517"/>
              <a:gd name="connsiteY54-45316" fmla="*/ 1121454 h 3496775"/>
              <a:gd name="connsiteX55-45317" fmla="*/ 2813492 w 3248517"/>
              <a:gd name="connsiteY55-45318" fmla="*/ 1132185 h 3496775"/>
              <a:gd name="connsiteX56-45319" fmla="*/ 2807530 w 3248517"/>
              <a:gd name="connsiteY56-45320" fmla="*/ 1066034 h 3496775"/>
              <a:gd name="connsiteX57-45321" fmla="*/ 2835100 w 3248517"/>
              <a:gd name="connsiteY57-45322" fmla="*/ 1020084 h 3496775"/>
              <a:gd name="connsiteX58-45323" fmla="*/ 2946306 w 3248517"/>
              <a:gd name="connsiteY58-45324" fmla="*/ 872562 h 3496775"/>
              <a:gd name="connsiteX59-45325" fmla="*/ 2986734 w 3248517"/>
              <a:gd name="connsiteY59-45326" fmla="*/ 771955 h 3496775"/>
              <a:gd name="connsiteX60-45327" fmla="*/ 2876992 w 3248517"/>
              <a:gd name="connsiteY60-45328" fmla="*/ 819245 h 3496775"/>
              <a:gd name="connsiteX61-45329" fmla="*/ 2742744 w 3248517"/>
              <a:gd name="connsiteY61-45330" fmla="*/ 868450 h 3496775"/>
              <a:gd name="connsiteX62-45331" fmla="*/ 3074039 w 3248517"/>
              <a:gd name="connsiteY62-45332" fmla="*/ 501589 h 3496775"/>
              <a:gd name="connsiteX63-45333" fmla="*/ 3219323 w 3248517"/>
              <a:gd name="connsiteY63-45334" fmla="*/ 46231 h 3496775"/>
              <a:gd name="connsiteX64-45335" fmla="*/ 3119988 w 3248517"/>
              <a:gd name="connsiteY64-45336" fmla="*/ 328453 h 3496775"/>
              <a:gd name="connsiteX65-45337" fmla="*/ 3079371 w 3248517"/>
              <a:gd name="connsiteY65-45338" fmla="*/ 38232 h 3496775"/>
              <a:gd name="connsiteX66-45339" fmla="*/ 3059798 w 3248517"/>
              <a:gd name="connsiteY66-45340" fmla="*/ 388642 h 3496775"/>
              <a:gd name="connsiteX67-45341" fmla="*/ 2963023 w 3248517"/>
              <a:gd name="connsiteY67-45342" fmla="*/ 482754 h 3496775"/>
              <a:gd name="connsiteX68-45343" fmla="*/ 2822963 w 3248517"/>
              <a:gd name="connsiteY68-45344" fmla="*/ 60189 h 3496775"/>
              <a:gd name="connsiteX69-45345" fmla="*/ 2887119 w 3248517"/>
              <a:gd name="connsiteY69-45346" fmla="*/ 521161 h 3496775"/>
              <a:gd name="connsiteX70-45347" fmla="*/ 2715630 w 3248517"/>
              <a:gd name="connsiteY70-45348" fmla="*/ 730601 h 3496775"/>
              <a:gd name="connsiteX71-45349" fmla="*/ 2649828 w 3248517"/>
              <a:gd name="connsiteY71-45350" fmla="*/ 620884 h 3496775"/>
              <a:gd name="connsiteX72-45351" fmla="*/ 2633832 w 3248517"/>
              <a:gd name="connsiteY72-45352" fmla="*/ 446449 h 3496775"/>
              <a:gd name="connsiteX73-45353" fmla="*/ 2586971 w 3248517"/>
              <a:gd name="connsiteY73-45354" fmla="*/ 643296 h 3496775"/>
              <a:gd name="connsiteX74-45355" fmla="*/ 2650846 w 3248517"/>
              <a:gd name="connsiteY74-45356" fmla="*/ 771218 h 3496775"/>
              <a:gd name="connsiteX75-45357" fmla="*/ 2632922 w 3248517"/>
              <a:gd name="connsiteY75-45358" fmla="*/ 854946 h 3496775"/>
              <a:gd name="connsiteX76-45359" fmla="*/ 2481287 w 3248517"/>
              <a:gd name="connsiteY76-45360" fmla="*/ 854665 h 3496775"/>
              <a:gd name="connsiteX77-45361" fmla="*/ 2393982 w 3248517"/>
              <a:gd name="connsiteY77-45362" fmla="*/ 753575 h 3496775"/>
              <a:gd name="connsiteX78-45363" fmla="*/ 2447929 w 3248517"/>
              <a:gd name="connsiteY78-45364" fmla="*/ 605344 h 3496775"/>
              <a:gd name="connsiteX79-45365" fmla="*/ 2420079 w 3248517"/>
              <a:gd name="connsiteY79-45366" fmla="*/ 458586 h 3496775"/>
              <a:gd name="connsiteX80-45367" fmla="*/ 2330389 w 3248517"/>
              <a:gd name="connsiteY80-45368" fmla="*/ 702575 h 3496775"/>
              <a:gd name="connsiteX81-45369" fmla="*/ 2045501 w 3248517"/>
              <a:gd name="connsiteY81-45370" fmla="*/ 470160 h 3496775"/>
              <a:gd name="connsiteX82-45371" fmla="*/ 2079139 w 3248517"/>
              <a:gd name="connsiteY82-45372" fmla="*/ 379171 h 3496775"/>
              <a:gd name="connsiteX83-45373" fmla="*/ 2305379 w 3248517"/>
              <a:gd name="connsiteY83-45374" fmla="*/ 238764 h 3496775"/>
              <a:gd name="connsiteX84-45375" fmla="*/ 2167863 w 3248517"/>
              <a:gd name="connsiteY84-45376" fmla="*/ 296731 h 3496775"/>
              <a:gd name="connsiteX85-45377" fmla="*/ 2035574 w 3248517"/>
              <a:gd name="connsiteY85-45378" fmla="*/ 307863 h 3496775"/>
              <a:gd name="connsiteX86-45379" fmla="*/ 2047899 w 3248517"/>
              <a:gd name="connsiteY86-45380" fmla="*/ 174099 h 3496775"/>
              <a:gd name="connsiteX87-45381" fmla="*/ 2126456 w 3248517"/>
              <a:gd name="connsiteY87-45382" fmla="*/ 0 h 3496775"/>
              <a:gd name="connsiteX88-45383" fmla="*/ 1966650 w 3248517"/>
              <a:gd name="connsiteY88-45384" fmla="*/ 257318 h 3496775"/>
              <a:gd name="connsiteX89-45385" fmla="*/ 1936870 w 3248517"/>
              <a:gd name="connsiteY89-45386" fmla="*/ 32164 h 3496775"/>
              <a:gd name="connsiteX90-45387" fmla="*/ 1901275 w 3248517"/>
              <a:gd name="connsiteY90-45388" fmla="*/ 208756 h 3496775"/>
              <a:gd name="connsiteX91-45389" fmla="*/ 1931363 w 3248517"/>
              <a:gd name="connsiteY91-45390" fmla="*/ 367315 h 3496775"/>
              <a:gd name="connsiteX92-45391" fmla="*/ 1837294 w 3248517"/>
              <a:gd name="connsiteY92-45392" fmla="*/ 288733 h 3496775"/>
              <a:gd name="connsiteX93-45393" fmla="*/ 1776782 w 3248517"/>
              <a:gd name="connsiteY93-45394" fmla="*/ 138130 h 3496775"/>
              <a:gd name="connsiteX94-45395" fmla="*/ 1812524 w 3248517"/>
              <a:gd name="connsiteY94-45396" fmla="*/ 363351 h 3496775"/>
              <a:gd name="connsiteX95-45397" fmla="*/ 2358415 w 3248517"/>
              <a:gd name="connsiteY95-45398" fmla="*/ 907420 h 3496775"/>
              <a:gd name="connsiteX96-45399" fmla="*/ 2235543 w 3248517"/>
              <a:gd name="connsiteY96-45400" fmla="*/ 830779 h 3496775"/>
              <a:gd name="connsiteX97-45401" fmla="*/ 2065635 w 3248517"/>
              <a:gd name="connsiteY97-45402" fmla="*/ 746314 h 3496775"/>
              <a:gd name="connsiteX98-45403" fmla="*/ 2108531 w 3248517"/>
              <a:gd name="connsiteY98-45404" fmla="*/ 998194 h 3496775"/>
              <a:gd name="connsiteX99-45405" fmla="*/ 2259254 w 3248517"/>
              <a:gd name="connsiteY99-45406" fmla="*/ 1067227 h 3496775"/>
              <a:gd name="connsiteX100-45407" fmla="*/ 2285163 w 3248517"/>
              <a:gd name="connsiteY100-45408" fmla="*/ 1144483 h 3496775"/>
              <a:gd name="connsiteX101-45409" fmla="*/ 2187208 w 3248517"/>
              <a:gd name="connsiteY101-45410" fmla="*/ 1396872 h 3496775"/>
              <a:gd name="connsiteX102-45411" fmla="*/ 1962055 w 3248517"/>
              <a:gd name="connsiteY102-45412" fmla="*/ 1419847 h 3496775"/>
              <a:gd name="connsiteX103-45413" fmla="*/ 1658786 w 3248517"/>
              <a:gd name="connsiteY103-45414" fmla="*/ 1452012 h 3496775"/>
              <a:gd name="connsiteX104-45415" fmla="*/ 514638 w 3248517"/>
              <a:gd name="connsiteY104-45416" fmla="*/ 1433632 h 3496775"/>
              <a:gd name="connsiteX0-45417" fmla="*/ 514638 w 3248517"/>
              <a:gd name="connsiteY0-45418" fmla="*/ 1433632 h 3496775"/>
              <a:gd name="connsiteX1-45419" fmla="*/ 514638 w 3248517"/>
              <a:gd name="connsiteY1-45420" fmla="*/ 1433632 h 3496775"/>
              <a:gd name="connsiteX2-45421" fmla="*/ 202179 w 3248517"/>
              <a:gd name="connsiteY2-45422" fmla="*/ 1603646 h 3496775"/>
              <a:gd name="connsiteX3-45423" fmla="*/ 18380 w 3248517"/>
              <a:gd name="connsiteY3-45424" fmla="*/ 1787445 h 3496775"/>
              <a:gd name="connsiteX4-45425" fmla="*/ 0 w 3248517"/>
              <a:gd name="connsiteY4-45426" fmla="*/ 2063143 h 3496775"/>
              <a:gd name="connsiteX5-45427" fmla="*/ 151635 w 3248517"/>
              <a:gd name="connsiteY5-45428" fmla="*/ 1952864 h 3496775"/>
              <a:gd name="connsiteX6-45429" fmla="*/ 188394 w 3248517"/>
              <a:gd name="connsiteY6-45430" fmla="*/ 2003409 h 3496775"/>
              <a:gd name="connsiteX7-45431" fmla="*/ 202179 w 3248517"/>
              <a:gd name="connsiteY7-45432" fmla="*/ 1856369 h 3496775"/>
              <a:gd name="connsiteX8-45433" fmla="*/ 280294 w 3248517"/>
              <a:gd name="connsiteY8-45434" fmla="*/ 2269917 h 3496775"/>
              <a:gd name="connsiteX9-45435" fmla="*/ 36760 w 3248517"/>
              <a:gd name="connsiteY9-45436" fmla="*/ 2550211 h 3496775"/>
              <a:gd name="connsiteX10-45437" fmla="*/ 45950 w 3248517"/>
              <a:gd name="connsiteY10-45438" fmla="*/ 3363521 h 3496775"/>
              <a:gd name="connsiteX11-45439" fmla="*/ 105685 w 3248517"/>
              <a:gd name="connsiteY11-45440" fmla="*/ 3326761 h 3496775"/>
              <a:gd name="connsiteX12-45441" fmla="*/ 133255 w 3248517"/>
              <a:gd name="connsiteY12-45442" fmla="*/ 3469206 h 3496775"/>
              <a:gd name="connsiteX13-45443" fmla="*/ 298674 w 3248517"/>
              <a:gd name="connsiteY13-45444" fmla="*/ 3464611 h 3496775"/>
              <a:gd name="connsiteX14-45445" fmla="*/ 353813 w 3248517"/>
              <a:gd name="connsiteY14-45446" fmla="*/ 3427851 h 3496775"/>
              <a:gd name="connsiteX15-45447" fmla="*/ 174609 w 3248517"/>
              <a:gd name="connsiteY15-45448" fmla="*/ 3276217 h 3496775"/>
              <a:gd name="connsiteX16-45449" fmla="*/ 170014 w 3248517"/>
              <a:gd name="connsiteY16-45450" fmla="*/ 2720225 h 3496775"/>
              <a:gd name="connsiteX17-45451" fmla="*/ 390573 w 3248517"/>
              <a:gd name="connsiteY17-45452" fmla="*/ 2605350 h 3496775"/>
              <a:gd name="connsiteX18-45453" fmla="*/ 298674 w 3248517"/>
              <a:gd name="connsiteY18-45454" fmla="*/ 2734010 h 3496775"/>
              <a:gd name="connsiteX19-45455" fmla="*/ 680057 w 3248517"/>
              <a:gd name="connsiteY19-45456" fmla="*/ 3294597 h 3496775"/>
              <a:gd name="connsiteX20-45457" fmla="*/ 721411 w 3248517"/>
              <a:gd name="connsiteY20-45458" fmla="*/ 3262432 h 3496775"/>
              <a:gd name="connsiteX21-45459" fmla="*/ 735196 w 3248517"/>
              <a:gd name="connsiteY21-45460" fmla="*/ 3363521 h 3496775"/>
              <a:gd name="connsiteX22-45461" fmla="*/ 928185 w 3248517"/>
              <a:gd name="connsiteY22-45462" fmla="*/ 3363521 h 3496775"/>
              <a:gd name="connsiteX23-45463" fmla="*/ 974135 w 3248517"/>
              <a:gd name="connsiteY23-45464" fmla="*/ 3331356 h 3496775"/>
              <a:gd name="connsiteX24-45465" fmla="*/ 758171 w 3248517"/>
              <a:gd name="connsiteY24-45466" fmla="*/ 3193507 h 3496775"/>
              <a:gd name="connsiteX25-45467" fmla="*/ 510043 w 3248517"/>
              <a:gd name="connsiteY25-45468" fmla="*/ 2821314 h 3496775"/>
              <a:gd name="connsiteX26-45469" fmla="*/ 519233 w 3248517"/>
              <a:gd name="connsiteY26-45470" fmla="*/ 2738605 h 3496775"/>
              <a:gd name="connsiteX27-45471" fmla="*/ 914400 w 3248517"/>
              <a:gd name="connsiteY27-45472" fmla="*/ 2334247 h 3496775"/>
              <a:gd name="connsiteX28-45473" fmla="*/ 1709331 w 3248517"/>
              <a:gd name="connsiteY28-45474" fmla="*/ 2380197 h 3496775"/>
              <a:gd name="connsiteX29-45475" fmla="*/ 1585267 w 3248517"/>
              <a:gd name="connsiteY29-45476" fmla="*/ 3248647 h 3496775"/>
              <a:gd name="connsiteX30-45477" fmla="*/ 1622026 w 3248517"/>
              <a:gd name="connsiteY30-45478" fmla="*/ 3239457 h 3496775"/>
              <a:gd name="connsiteX31-45479" fmla="*/ 1617432 w 3248517"/>
              <a:gd name="connsiteY31-45480" fmla="*/ 3386496 h 3496775"/>
              <a:gd name="connsiteX32-45481" fmla="*/ 1824205 w 3248517"/>
              <a:gd name="connsiteY32-45482" fmla="*/ 3450826 h 3496775"/>
              <a:gd name="connsiteX33-45483" fmla="*/ 1856370 w 3248517"/>
              <a:gd name="connsiteY33-45484" fmla="*/ 3391091 h 3496775"/>
              <a:gd name="connsiteX34-45485" fmla="*/ 1718521 w 3248517"/>
              <a:gd name="connsiteY34-45486" fmla="*/ 3303786 h 3496775"/>
              <a:gd name="connsiteX35-45487" fmla="*/ 1746091 w 3248517"/>
              <a:gd name="connsiteY35-45488" fmla="*/ 2908619 h 3496775"/>
              <a:gd name="connsiteX36-45489" fmla="*/ 1870155 w 3248517"/>
              <a:gd name="connsiteY36-45490" fmla="*/ 2623730 h 3496775"/>
              <a:gd name="connsiteX37-45491" fmla="*/ 1975840 w 3248517"/>
              <a:gd name="connsiteY37-45492" fmla="*/ 2844289 h 3496775"/>
              <a:gd name="connsiteX38-45493" fmla="*/ 2058549 w 3248517"/>
              <a:gd name="connsiteY38-45494" fmla="*/ 3060253 h 3496775"/>
              <a:gd name="connsiteX39-45495" fmla="*/ 2104499 w 3248517"/>
              <a:gd name="connsiteY39-45496" fmla="*/ 3358926 h 3496775"/>
              <a:gd name="connsiteX40-45497" fmla="*/ 2141259 w 3248517"/>
              <a:gd name="connsiteY40-45498" fmla="*/ 3326761 h 3496775"/>
              <a:gd name="connsiteX41-45499" fmla="*/ 2168828 w 3248517"/>
              <a:gd name="connsiteY41-45500" fmla="*/ 3496775 h 3496775"/>
              <a:gd name="connsiteX42-45501" fmla="*/ 2325058 w 3248517"/>
              <a:gd name="connsiteY42-45502" fmla="*/ 3496775 h 3496775"/>
              <a:gd name="connsiteX43-45503" fmla="*/ 2380197 w 3248517"/>
              <a:gd name="connsiteY43-45504" fmla="*/ 3455421 h 3496775"/>
              <a:gd name="connsiteX44-45505" fmla="*/ 2219373 w 3248517"/>
              <a:gd name="connsiteY44-45506" fmla="*/ 3358926 h 3496775"/>
              <a:gd name="connsiteX45-45507" fmla="*/ 2145854 w 3248517"/>
              <a:gd name="connsiteY45-45508" fmla="*/ 3087823 h 3496775"/>
              <a:gd name="connsiteX46-45509" fmla="*/ 2101660 w 3248517"/>
              <a:gd name="connsiteY46-45510" fmla="*/ 2817884 h 3496775"/>
              <a:gd name="connsiteX47-45511" fmla="*/ 2072334 w 3248517"/>
              <a:gd name="connsiteY47-45512" fmla="*/ 2357222 h 3496775"/>
              <a:gd name="connsiteX48-45513" fmla="*/ 2313376 w 3248517"/>
              <a:gd name="connsiteY48-45514" fmla="*/ 2205413 h 3496775"/>
              <a:gd name="connsiteX49-45515" fmla="*/ 2604615 w 3248517"/>
              <a:gd name="connsiteY49-45516" fmla="*/ 1779447 h 3496775"/>
              <a:gd name="connsiteX50-45517" fmla="*/ 2672628 w 3248517"/>
              <a:gd name="connsiteY50-45518" fmla="*/ 1448891 h 3496775"/>
              <a:gd name="connsiteX51-45519" fmla="*/ 2785010 w 3248517"/>
              <a:gd name="connsiteY51-45520" fmla="*/ 1398346 h 3496775"/>
              <a:gd name="connsiteX52-45521" fmla="*/ 2774628 w 3248517"/>
              <a:gd name="connsiteY52-45522" fmla="*/ 1288521 h 3496775"/>
              <a:gd name="connsiteX53-45523" fmla="*/ 2760106 w 3248517"/>
              <a:gd name="connsiteY53-45524" fmla="*/ 1231453 h 3496775"/>
              <a:gd name="connsiteX54-45525" fmla="*/ 2783362 w 3248517"/>
              <a:gd name="connsiteY54-45526" fmla="*/ 1121454 h 3496775"/>
              <a:gd name="connsiteX55-45527" fmla="*/ 2813492 w 3248517"/>
              <a:gd name="connsiteY55-45528" fmla="*/ 1132185 h 3496775"/>
              <a:gd name="connsiteX56-45529" fmla="*/ 2807530 w 3248517"/>
              <a:gd name="connsiteY56-45530" fmla="*/ 1066034 h 3496775"/>
              <a:gd name="connsiteX57-45531" fmla="*/ 2835100 w 3248517"/>
              <a:gd name="connsiteY57-45532" fmla="*/ 1020084 h 3496775"/>
              <a:gd name="connsiteX58-45533" fmla="*/ 2946306 w 3248517"/>
              <a:gd name="connsiteY58-45534" fmla="*/ 872562 h 3496775"/>
              <a:gd name="connsiteX59-45535" fmla="*/ 2986734 w 3248517"/>
              <a:gd name="connsiteY59-45536" fmla="*/ 771955 h 3496775"/>
              <a:gd name="connsiteX60-45537" fmla="*/ 2876992 w 3248517"/>
              <a:gd name="connsiteY60-45538" fmla="*/ 819245 h 3496775"/>
              <a:gd name="connsiteX61-45539" fmla="*/ 2742744 w 3248517"/>
              <a:gd name="connsiteY61-45540" fmla="*/ 868450 h 3496775"/>
              <a:gd name="connsiteX62-45541" fmla="*/ 3074039 w 3248517"/>
              <a:gd name="connsiteY62-45542" fmla="*/ 501589 h 3496775"/>
              <a:gd name="connsiteX63-45543" fmla="*/ 3219323 w 3248517"/>
              <a:gd name="connsiteY63-45544" fmla="*/ 46231 h 3496775"/>
              <a:gd name="connsiteX64-45545" fmla="*/ 3119988 w 3248517"/>
              <a:gd name="connsiteY64-45546" fmla="*/ 328453 h 3496775"/>
              <a:gd name="connsiteX65-45547" fmla="*/ 3079371 w 3248517"/>
              <a:gd name="connsiteY65-45548" fmla="*/ 38232 h 3496775"/>
              <a:gd name="connsiteX66-45549" fmla="*/ 3059798 w 3248517"/>
              <a:gd name="connsiteY66-45550" fmla="*/ 388642 h 3496775"/>
              <a:gd name="connsiteX67-45551" fmla="*/ 2963023 w 3248517"/>
              <a:gd name="connsiteY67-45552" fmla="*/ 482754 h 3496775"/>
              <a:gd name="connsiteX68-45553" fmla="*/ 2822963 w 3248517"/>
              <a:gd name="connsiteY68-45554" fmla="*/ 60189 h 3496775"/>
              <a:gd name="connsiteX69-45555" fmla="*/ 2887119 w 3248517"/>
              <a:gd name="connsiteY69-45556" fmla="*/ 521161 h 3496775"/>
              <a:gd name="connsiteX70-45557" fmla="*/ 2715630 w 3248517"/>
              <a:gd name="connsiteY70-45558" fmla="*/ 730601 h 3496775"/>
              <a:gd name="connsiteX71-45559" fmla="*/ 2649828 w 3248517"/>
              <a:gd name="connsiteY71-45560" fmla="*/ 620884 h 3496775"/>
              <a:gd name="connsiteX72-45561" fmla="*/ 2633832 w 3248517"/>
              <a:gd name="connsiteY72-45562" fmla="*/ 446449 h 3496775"/>
              <a:gd name="connsiteX73-45563" fmla="*/ 2586971 w 3248517"/>
              <a:gd name="connsiteY73-45564" fmla="*/ 643296 h 3496775"/>
              <a:gd name="connsiteX74-45565" fmla="*/ 2650846 w 3248517"/>
              <a:gd name="connsiteY74-45566" fmla="*/ 771218 h 3496775"/>
              <a:gd name="connsiteX75-45567" fmla="*/ 2632922 w 3248517"/>
              <a:gd name="connsiteY75-45568" fmla="*/ 854946 h 3496775"/>
              <a:gd name="connsiteX76-45569" fmla="*/ 2481287 w 3248517"/>
              <a:gd name="connsiteY76-45570" fmla="*/ 854665 h 3496775"/>
              <a:gd name="connsiteX77-45571" fmla="*/ 2393982 w 3248517"/>
              <a:gd name="connsiteY77-45572" fmla="*/ 753575 h 3496775"/>
              <a:gd name="connsiteX78-45573" fmla="*/ 2447929 w 3248517"/>
              <a:gd name="connsiteY78-45574" fmla="*/ 605344 h 3496775"/>
              <a:gd name="connsiteX79-45575" fmla="*/ 2420079 w 3248517"/>
              <a:gd name="connsiteY79-45576" fmla="*/ 458586 h 3496775"/>
              <a:gd name="connsiteX80-45577" fmla="*/ 2330389 w 3248517"/>
              <a:gd name="connsiteY80-45578" fmla="*/ 702575 h 3496775"/>
              <a:gd name="connsiteX81-45579" fmla="*/ 2045501 w 3248517"/>
              <a:gd name="connsiteY81-45580" fmla="*/ 470160 h 3496775"/>
              <a:gd name="connsiteX82-45581" fmla="*/ 2079139 w 3248517"/>
              <a:gd name="connsiteY82-45582" fmla="*/ 379171 h 3496775"/>
              <a:gd name="connsiteX83-45583" fmla="*/ 2305379 w 3248517"/>
              <a:gd name="connsiteY83-45584" fmla="*/ 238764 h 3496775"/>
              <a:gd name="connsiteX84-45585" fmla="*/ 2167863 w 3248517"/>
              <a:gd name="connsiteY84-45586" fmla="*/ 296731 h 3496775"/>
              <a:gd name="connsiteX85-45587" fmla="*/ 2035574 w 3248517"/>
              <a:gd name="connsiteY85-45588" fmla="*/ 307863 h 3496775"/>
              <a:gd name="connsiteX86-45589" fmla="*/ 2047899 w 3248517"/>
              <a:gd name="connsiteY86-45590" fmla="*/ 174099 h 3496775"/>
              <a:gd name="connsiteX87-45591" fmla="*/ 2126456 w 3248517"/>
              <a:gd name="connsiteY87-45592" fmla="*/ 0 h 3496775"/>
              <a:gd name="connsiteX88-45593" fmla="*/ 1966650 w 3248517"/>
              <a:gd name="connsiteY88-45594" fmla="*/ 257318 h 3496775"/>
              <a:gd name="connsiteX89-45595" fmla="*/ 1936870 w 3248517"/>
              <a:gd name="connsiteY89-45596" fmla="*/ 32164 h 3496775"/>
              <a:gd name="connsiteX90-45597" fmla="*/ 1901275 w 3248517"/>
              <a:gd name="connsiteY90-45598" fmla="*/ 208756 h 3496775"/>
              <a:gd name="connsiteX91-45599" fmla="*/ 1931363 w 3248517"/>
              <a:gd name="connsiteY91-45600" fmla="*/ 367315 h 3496775"/>
              <a:gd name="connsiteX92-45601" fmla="*/ 1837294 w 3248517"/>
              <a:gd name="connsiteY92-45602" fmla="*/ 288733 h 3496775"/>
              <a:gd name="connsiteX93-45603" fmla="*/ 1776782 w 3248517"/>
              <a:gd name="connsiteY93-45604" fmla="*/ 138130 h 3496775"/>
              <a:gd name="connsiteX94-45605" fmla="*/ 1812524 w 3248517"/>
              <a:gd name="connsiteY94-45606" fmla="*/ 363351 h 3496775"/>
              <a:gd name="connsiteX95-45607" fmla="*/ 2358415 w 3248517"/>
              <a:gd name="connsiteY95-45608" fmla="*/ 907420 h 3496775"/>
              <a:gd name="connsiteX96-45609" fmla="*/ 2235543 w 3248517"/>
              <a:gd name="connsiteY96-45610" fmla="*/ 830779 h 3496775"/>
              <a:gd name="connsiteX97-45611" fmla="*/ 2065635 w 3248517"/>
              <a:gd name="connsiteY97-45612" fmla="*/ 746314 h 3496775"/>
              <a:gd name="connsiteX98-45613" fmla="*/ 2108531 w 3248517"/>
              <a:gd name="connsiteY98-45614" fmla="*/ 998194 h 3496775"/>
              <a:gd name="connsiteX99-45615" fmla="*/ 2259254 w 3248517"/>
              <a:gd name="connsiteY99-45616" fmla="*/ 1067227 h 3496775"/>
              <a:gd name="connsiteX100-45617" fmla="*/ 2285163 w 3248517"/>
              <a:gd name="connsiteY100-45618" fmla="*/ 1144483 h 3496775"/>
              <a:gd name="connsiteX101-45619" fmla="*/ 2187208 w 3248517"/>
              <a:gd name="connsiteY101-45620" fmla="*/ 1396872 h 3496775"/>
              <a:gd name="connsiteX102-45621" fmla="*/ 1962055 w 3248517"/>
              <a:gd name="connsiteY102-45622" fmla="*/ 1419847 h 3496775"/>
              <a:gd name="connsiteX103-45623" fmla="*/ 1658786 w 3248517"/>
              <a:gd name="connsiteY103-45624" fmla="*/ 1452012 h 3496775"/>
              <a:gd name="connsiteX104-45625" fmla="*/ 514638 w 3248517"/>
              <a:gd name="connsiteY104-45626" fmla="*/ 1433632 h 3496775"/>
              <a:gd name="connsiteX0-45627" fmla="*/ 514638 w 3248517"/>
              <a:gd name="connsiteY0-45628" fmla="*/ 1433632 h 3496775"/>
              <a:gd name="connsiteX1-45629" fmla="*/ 514638 w 3248517"/>
              <a:gd name="connsiteY1-45630" fmla="*/ 1433632 h 3496775"/>
              <a:gd name="connsiteX2-45631" fmla="*/ 202179 w 3248517"/>
              <a:gd name="connsiteY2-45632" fmla="*/ 1603646 h 3496775"/>
              <a:gd name="connsiteX3-45633" fmla="*/ 18380 w 3248517"/>
              <a:gd name="connsiteY3-45634" fmla="*/ 1787445 h 3496775"/>
              <a:gd name="connsiteX4-45635" fmla="*/ 0 w 3248517"/>
              <a:gd name="connsiteY4-45636" fmla="*/ 2063143 h 3496775"/>
              <a:gd name="connsiteX5-45637" fmla="*/ 151635 w 3248517"/>
              <a:gd name="connsiteY5-45638" fmla="*/ 1952864 h 3496775"/>
              <a:gd name="connsiteX6-45639" fmla="*/ 188394 w 3248517"/>
              <a:gd name="connsiteY6-45640" fmla="*/ 2003409 h 3496775"/>
              <a:gd name="connsiteX7-45641" fmla="*/ 202179 w 3248517"/>
              <a:gd name="connsiteY7-45642" fmla="*/ 1856369 h 3496775"/>
              <a:gd name="connsiteX8-45643" fmla="*/ 280294 w 3248517"/>
              <a:gd name="connsiteY8-45644" fmla="*/ 2269917 h 3496775"/>
              <a:gd name="connsiteX9-45645" fmla="*/ 36760 w 3248517"/>
              <a:gd name="connsiteY9-45646" fmla="*/ 2550211 h 3496775"/>
              <a:gd name="connsiteX10-45647" fmla="*/ 45950 w 3248517"/>
              <a:gd name="connsiteY10-45648" fmla="*/ 3363521 h 3496775"/>
              <a:gd name="connsiteX11-45649" fmla="*/ 105685 w 3248517"/>
              <a:gd name="connsiteY11-45650" fmla="*/ 3326761 h 3496775"/>
              <a:gd name="connsiteX12-45651" fmla="*/ 133255 w 3248517"/>
              <a:gd name="connsiteY12-45652" fmla="*/ 3469206 h 3496775"/>
              <a:gd name="connsiteX13-45653" fmla="*/ 298674 w 3248517"/>
              <a:gd name="connsiteY13-45654" fmla="*/ 3464611 h 3496775"/>
              <a:gd name="connsiteX14-45655" fmla="*/ 353813 w 3248517"/>
              <a:gd name="connsiteY14-45656" fmla="*/ 3427851 h 3496775"/>
              <a:gd name="connsiteX15-45657" fmla="*/ 174609 w 3248517"/>
              <a:gd name="connsiteY15-45658" fmla="*/ 3276217 h 3496775"/>
              <a:gd name="connsiteX16-45659" fmla="*/ 170014 w 3248517"/>
              <a:gd name="connsiteY16-45660" fmla="*/ 2720225 h 3496775"/>
              <a:gd name="connsiteX17-45661" fmla="*/ 390573 w 3248517"/>
              <a:gd name="connsiteY17-45662" fmla="*/ 2605350 h 3496775"/>
              <a:gd name="connsiteX18-45663" fmla="*/ 298674 w 3248517"/>
              <a:gd name="connsiteY18-45664" fmla="*/ 2734010 h 3496775"/>
              <a:gd name="connsiteX19-45665" fmla="*/ 680057 w 3248517"/>
              <a:gd name="connsiteY19-45666" fmla="*/ 3294597 h 3496775"/>
              <a:gd name="connsiteX20-45667" fmla="*/ 721411 w 3248517"/>
              <a:gd name="connsiteY20-45668" fmla="*/ 3262432 h 3496775"/>
              <a:gd name="connsiteX21-45669" fmla="*/ 735196 w 3248517"/>
              <a:gd name="connsiteY21-45670" fmla="*/ 3363521 h 3496775"/>
              <a:gd name="connsiteX22-45671" fmla="*/ 928185 w 3248517"/>
              <a:gd name="connsiteY22-45672" fmla="*/ 3363521 h 3496775"/>
              <a:gd name="connsiteX23-45673" fmla="*/ 974135 w 3248517"/>
              <a:gd name="connsiteY23-45674" fmla="*/ 3331356 h 3496775"/>
              <a:gd name="connsiteX24-45675" fmla="*/ 758171 w 3248517"/>
              <a:gd name="connsiteY24-45676" fmla="*/ 3193507 h 3496775"/>
              <a:gd name="connsiteX25-45677" fmla="*/ 510043 w 3248517"/>
              <a:gd name="connsiteY25-45678" fmla="*/ 2821314 h 3496775"/>
              <a:gd name="connsiteX26-45679" fmla="*/ 519233 w 3248517"/>
              <a:gd name="connsiteY26-45680" fmla="*/ 2738605 h 3496775"/>
              <a:gd name="connsiteX27-45681" fmla="*/ 914400 w 3248517"/>
              <a:gd name="connsiteY27-45682" fmla="*/ 2334247 h 3496775"/>
              <a:gd name="connsiteX28-45683" fmla="*/ 1709331 w 3248517"/>
              <a:gd name="connsiteY28-45684" fmla="*/ 2380197 h 3496775"/>
              <a:gd name="connsiteX29-45685" fmla="*/ 1585267 w 3248517"/>
              <a:gd name="connsiteY29-45686" fmla="*/ 3248647 h 3496775"/>
              <a:gd name="connsiteX30-45687" fmla="*/ 1622026 w 3248517"/>
              <a:gd name="connsiteY30-45688" fmla="*/ 3239457 h 3496775"/>
              <a:gd name="connsiteX31-45689" fmla="*/ 1617432 w 3248517"/>
              <a:gd name="connsiteY31-45690" fmla="*/ 3386496 h 3496775"/>
              <a:gd name="connsiteX32-45691" fmla="*/ 1824205 w 3248517"/>
              <a:gd name="connsiteY32-45692" fmla="*/ 3450826 h 3496775"/>
              <a:gd name="connsiteX33-45693" fmla="*/ 1856370 w 3248517"/>
              <a:gd name="connsiteY33-45694" fmla="*/ 3391091 h 3496775"/>
              <a:gd name="connsiteX34-45695" fmla="*/ 1718521 w 3248517"/>
              <a:gd name="connsiteY34-45696" fmla="*/ 3303786 h 3496775"/>
              <a:gd name="connsiteX35-45697" fmla="*/ 1746091 w 3248517"/>
              <a:gd name="connsiteY35-45698" fmla="*/ 2908619 h 3496775"/>
              <a:gd name="connsiteX36-45699" fmla="*/ 1870155 w 3248517"/>
              <a:gd name="connsiteY36-45700" fmla="*/ 2623730 h 3496775"/>
              <a:gd name="connsiteX37-45701" fmla="*/ 1975840 w 3248517"/>
              <a:gd name="connsiteY37-45702" fmla="*/ 2844289 h 3496775"/>
              <a:gd name="connsiteX38-45703" fmla="*/ 2058549 w 3248517"/>
              <a:gd name="connsiteY38-45704" fmla="*/ 3060253 h 3496775"/>
              <a:gd name="connsiteX39-45705" fmla="*/ 2104499 w 3248517"/>
              <a:gd name="connsiteY39-45706" fmla="*/ 3358926 h 3496775"/>
              <a:gd name="connsiteX40-45707" fmla="*/ 2141259 w 3248517"/>
              <a:gd name="connsiteY40-45708" fmla="*/ 3326761 h 3496775"/>
              <a:gd name="connsiteX41-45709" fmla="*/ 2168828 w 3248517"/>
              <a:gd name="connsiteY41-45710" fmla="*/ 3496775 h 3496775"/>
              <a:gd name="connsiteX42-45711" fmla="*/ 2325058 w 3248517"/>
              <a:gd name="connsiteY42-45712" fmla="*/ 3496775 h 3496775"/>
              <a:gd name="connsiteX43-45713" fmla="*/ 2380197 w 3248517"/>
              <a:gd name="connsiteY43-45714" fmla="*/ 3455421 h 3496775"/>
              <a:gd name="connsiteX44-45715" fmla="*/ 2240700 w 3248517"/>
              <a:gd name="connsiteY44-45716" fmla="*/ 3366924 h 3496775"/>
              <a:gd name="connsiteX45-45717" fmla="*/ 2145854 w 3248517"/>
              <a:gd name="connsiteY45-45718" fmla="*/ 3087823 h 3496775"/>
              <a:gd name="connsiteX46-45719" fmla="*/ 2101660 w 3248517"/>
              <a:gd name="connsiteY46-45720" fmla="*/ 2817884 h 3496775"/>
              <a:gd name="connsiteX47-45721" fmla="*/ 2072334 w 3248517"/>
              <a:gd name="connsiteY47-45722" fmla="*/ 2357222 h 3496775"/>
              <a:gd name="connsiteX48-45723" fmla="*/ 2313376 w 3248517"/>
              <a:gd name="connsiteY48-45724" fmla="*/ 2205413 h 3496775"/>
              <a:gd name="connsiteX49-45725" fmla="*/ 2604615 w 3248517"/>
              <a:gd name="connsiteY49-45726" fmla="*/ 1779447 h 3496775"/>
              <a:gd name="connsiteX50-45727" fmla="*/ 2672628 w 3248517"/>
              <a:gd name="connsiteY50-45728" fmla="*/ 1448891 h 3496775"/>
              <a:gd name="connsiteX51-45729" fmla="*/ 2785010 w 3248517"/>
              <a:gd name="connsiteY51-45730" fmla="*/ 1398346 h 3496775"/>
              <a:gd name="connsiteX52-45731" fmla="*/ 2774628 w 3248517"/>
              <a:gd name="connsiteY52-45732" fmla="*/ 1288521 h 3496775"/>
              <a:gd name="connsiteX53-45733" fmla="*/ 2760106 w 3248517"/>
              <a:gd name="connsiteY53-45734" fmla="*/ 1231453 h 3496775"/>
              <a:gd name="connsiteX54-45735" fmla="*/ 2783362 w 3248517"/>
              <a:gd name="connsiteY54-45736" fmla="*/ 1121454 h 3496775"/>
              <a:gd name="connsiteX55-45737" fmla="*/ 2813492 w 3248517"/>
              <a:gd name="connsiteY55-45738" fmla="*/ 1132185 h 3496775"/>
              <a:gd name="connsiteX56-45739" fmla="*/ 2807530 w 3248517"/>
              <a:gd name="connsiteY56-45740" fmla="*/ 1066034 h 3496775"/>
              <a:gd name="connsiteX57-45741" fmla="*/ 2835100 w 3248517"/>
              <a:gd name="connsiteY57-45742" fmla="*/ 1020084 h 3496775"/>
              <a:gd name="connsiteX58-45743" fmla="*/ 2946306 w 3248517"/>
              <a:gd name="connsiteY58-45744" fmla="*/ 872562 h 3496775"/>
              <a:gd name="connsiteX59-45745" fmla="*/ 2986734 w 3248517"/>
              <a:gd name="connsiteY59-45746" fmla="*/ 771955 h 3496775"/>
              <a:gd name="connsiteX60-45747" fmla="*/ 2876992 w 3248517"/>
              <a:gd name="connsiteY60-45748" fmla="*/ 819245 h 3496775"/>
              <a:gd name="connsiteX61-45749" fmla="*/ 2742744 w 3248517"/>
              <a:gd name="connsiteY61-45750" fmla="*/ 868450 h 3496775"/>
              <a:gd name="connsiteX62-45751" fmla="*/ 3074039 w 3248517"/>
              <a:gd name="connsiteY62-45752" fmla="*/ 501589 h 3496775"/>
              <a:gd name="connsiteX63-45753" fmla="*/ 3219323 w 3248517"/>
              <a:gd name="connsiteY63-45754" fmla="*/ 46231 h 3496775"/>
              <a:gd name="connsiteX64-45755" fmla="*/ 3119988 w 3248517"/>
              <a:gd name="connsiteY64-45756" fmla="*/ 328453 h 3496775"/>
              <a:gd name="connsiteX65-45757" fmla="*/ 3079371 w 3248517"/>
              <a:gd name="connsiteY65-45758" fmla="*/ 38232 h 3496775"/>
              <a:gd name="connsiteX66-45759" fmla="*/ 3059798 w 3248517"/>
              <a:gd name="connsiteY66-45760" fmla="*/ 388642 h 3496775"/>
              <a:gd name="connsiteX67-45761" fmla="*/ 2963023 w 3248517"/>
              <a:gd name="connsiteY67-45762" fmla="*/ 482754 h 3496775"/>
              <a:gd name="connsiteX68-45763" fmla="*/ 2822963 w 3248517"/>
              <a:gd name="connsiteY68-45764" fmla="*/ 60189 h 3496775"/>
              <a:gd name="connsiteX69-45765" fmla="*/ 2887119 w 3248517"/>
              <a:gd name="connsiteY69-45766" fmla="*/ 521161 h 3496775"/>
              <a:gd name="connsiteX70-45767" fmla="*/ 2715630 w 3248517"/>
              <a:gd name="connsiteY70-45768" fmla="*/ 730601 h 3496775"/>
              <a:gd name="connsiteX71-45769" fmla="*/ 2649828 w 3248517"/>
              <a:gd name="connsiteY71-45770" fmla="*/ 620884 h 3496775"/>
              <a:gd name="connsiteX72-45771" fmla="*/ 2633832 w 3248517"/>
              <a:gd name="connsiteY72-45772" fmla="*/ 446449 h 3496775"/>
              <a:gd name="connsiteX73-45773" fmla="*/ 2586971 w 3248517"/>
              <a:gd name="connsiteY73-45774" fmla="*/ 643296 h 3496775"/>
              <a:gd name="connsiteX74-45775" fmla="*/ 2650846 w 3248517"/>
              <a:gd name="connsiteY74-45776" fmla="*/ 771218 h 3496775"/>
              <a:gd name="connsiteX75-45777" fmla="*/ 2632922 w 3248517"/>
              <a:gd name="connsiteY75-45778" fmla="*/ 854946 h 3496775"/>
              <a:gd name="connsiteX76-45779" fmla="*/ 2481287 w 3248517"/>
              <a:gd name="connsiteY76-45780" fmla="*/ 854665 h 3496775"/>
              <a:gd name="connsiteX77-45781" fmla="*/ 2393982 w 3248517"/>
              <a:gd name="connsiteY77-45782" fmla="*/ 753575 h 3496775"/>
              <a:gd name="connsiteX78-45783" fmla="*/ 2447929 w 3248517"/>
              <a:gd name="connsiteY78-45784" fmla="*/ 605344 h 3496775"/>
              <a:gd name="connsiteX79-45785" fmla="*/ 2420079 w 3248517"/>
              <a:gd name="connsiteY79-45786" fmla="*/ 458586 h 3496775"/>
              <a:gd name="connsiteX80-45787" fmla="*/ 2330389 w 3248517"/>
              <a:gd name="connsiteY80-45788" fmla="*/ 702575 h 3496775"/>
              <a:gd name="connsiteX81-45789" fmla="*/ 2045501 w 3248517"/>
              <a:gd name="connsiteY81-45790" fmla="*/ 470160 h 3496775"/>
              <a:gd name="connsiteX82-45791" fmla="*/ 2079139 w 3248517"/>
              <a:gd name="connsiteY82-45792" fmla="*/ 379171 h 3496775"/>
              <a:gd name="connsiteX83-45793" fmla="*/ 2305379 w 3248517"/>
              <a:gd name="connsiteY83-45794" fmla="*/ 238764 h 3496775"/>
              <a:gd name="connsiteX84-45795" fmla="*/ 2167863 w 3248517"/>
              <a:gd name="connsiteY84-45796" fmla="*/ 296731 h 3496775"/>
              <a:gd name="connsiteX85-45797" fmla="*/ 2035574 w 3248517"/>
              <a:gd name="connsiteY85-45798" fmla="*/ 307863 h 3496775"/>
              <a:gd name="connsiteX86-45799" fmla="*/ 2047899 w 3248517"/>
              <a:gd name="connsiteY86-45800" fmla="*/ 174099 h 3496775"/>
              <a:gd name="connsiteX87-45801" fmla="*/ 2126456 w 3248517"/>
              <a:gd name="connsiteY87-45802" fmla="*/ 0 h 3496775"/>
              <a:gd name="connsiteX88-45803" fmla="*/ 1966650 w 3248517"/>
              <a:gd name="connsiteY88-45804" fmla="*/ 257318 h 3496775"/>
              <a:gd name="connsiteX89-45805" fmla="*/ 1936870 w 3248517"/>
              <a:gd name="connsiteY89-45806" fmla="*/ 32164 h 3496775"/>
              <a:gd name="connsiteX90-45807" fmla="*/ 1901275 w 3248517"/>
              <a:gd name="connsiteY90-45808" fmla="*/ 208756 h 3496775"/>
              <a:gd name="connsiteX91-45809" fmla="*/ 1931363 w 3248517"/>
              <a:gd name="connsiteY91-45810" fmla="*/ 367315 h 3496775"/>
              <a:gd name="connsiteX92-45811" fmla="*/ 1837294 w 3248517"/>
              <a:gd name="connsiteY92-45812" fmla="*/ 288733 h 3496775"/>
              <a:gd name="connsiteX93-45813" fmla="*/ 1776782 w 3248517"/>
              <a:gd name="connsiteY93-45814" fmla="*/ 138130 h 3496775"/>
              <a:gd name="connsiteX94-45815" fmla="*/ 1812524 w 3248517"/>
              <a:gd name="connsiteY94-45816" fmla="*/ 363351 h 3496775"/>
              <a:gd name="connsiteX95-45817" fmla="*/ 2358415 w 3248517"/>
              <a:gd name="connsiteY95-45818" fmla="*/ 907420 h 3496775"/>
              <a:gd name="connsiteX96-45819" fmla="*/ 2235543 w 3248517"/>
              <a:gd name="connsiteY96-45820" fmla="*/ 830779 h 3496775"/>
              <a:gd name="connsiteX97-45821" fmla="*/ 2065635 w 3248517"/>
              <a:gd name="connsiteY97-45822" fmla="*/ 746314 h 3496775"/>
              <a:gd name="connsiteX98-45823" fmla="*/ 2108531 w 3248517"/>
              <a:gd name="connsiteY98-45824" fmla="*/ 998194 h 3496775"/>
              <a:gd name="connsiteX99-45825" fmla="*/ 2259254 w 3248517"/>
              <a:gd name="connsiteY99-45826" fmla="*/ 1067227 h 3496775"/>
              <a:gd name="connsiteX100-45827" fmla="*/ 2285163 w 3248517"/>
              <a:gd name="connsiteY100-45828" fmla="*/ 1144483 h 3496775"/>
              <a:gd name="connsiteX101-45829" fmla="*/ 2187208 w 3248517"/>
              <a:gd name="connsiteY101-45830" fmla="*/ 1396872 h 3496775"/>
              <a:gd name="connsiteX102-45831" fmla="*/ 1962055 w 3248517"/>
              <a:gd name="connsiteY102-45832" fmla="*/ 1419847 h 3496775"/>
              <a:gd name="connsiteX103-45833" fmla="*/ 1658786 w 3248517"/>
              <a:gd name="connsiteY103-45834" fmla="*/ 1452012 h 3496775"/>
              <a:gd name="connsiteX104-45835" fmla="*/ 514638 w 3248517"/>
              <a:gd name="connsiteY104-45836" fmla="*/ 1433632 h 3496775"/>
              <a:gd name="connsiteX0-45837" fmla="*/ 514638 w 3248517"/>
              <a:gd name="connsiteY0-45838" fmla="*/ 1433632 h 3496775"/>
              <a:gd name="connsiteX1-45839" fmla="*/ 514638 w 3248517"/>
              <a:gd name="connsiteY1-45840" fmla="*/ 1433632 h 3496775"/>
              <a:gd name="connsiteX2-45841" fmla="*/ 202179 w 3248517"/>
              <a:gd name="connsiteY2-45842" fmla="*/ 1603646 h 3496775"/>
              <a:gd name="connsiteX3-45843" fmla="*/ 18380 w 3248517"/>
              <a:gd name="connsiteY3-45844" fmla="*/ 1787445 h 3496775"/>
              <a:gd name="connsiteX4-45845" fmla="*/ 0 w 3248517"/>
              <a:gd name="connsiteY4-45846" fmla="*/ 2063143 h 3496775"/>
              <a:gd name="connsiteX5-45847" fmla="*/ 151635 w 3248517"/>
              <a:gd name="connsiteY5-45848" fmla="*/ 1952864 h 3496775"/>
              <a:gd name="connsiteX6-45849" fmla="*/ 188394 w 3248517"/>
              <a:gd name="connsiteY6-45850" fmla="*/ 2003409 h 3496775"/>
              <a:gd name="connsiteX7-45851" fmla="*/ 202179 w 3248517"/>
              <a:gd name="connsiteY7-45852" fmla="*/ 1856369 h 3496775"/>
              <a:gd name="connsiteX8-45853" fmla="*/ 280294 w 3248517"/>
              <a:gd name="connsiteY8-45854" fmla="*/ 2269917 h 3496775"/>
              <a:gd name="connsiteX9-45855" fmla="*/ 36760 w 3248517"/>
              <a:gd name="connsiteY9-45856" fmla="*/ 2550211 h 3496775"/>
              <a:gd name="connsiteX10-45857" fmla="*/ 45950 w 3248517"/>
              <a:gd name="connsiteY10-45858" fmla="*/ 3363521 h 3496775"/>
              <a:gd name="connsiteX11-45859" fmla="*/ 105685 w 3248517"/>
              <a:gd name="connsiteY11-45860" fmla="*/ 3326761 h 3496775"/>
              <a:gd name="connsiteX12-45861" fmla="*/ 133255 w 3248517"/>
              <a:gd name="connsiteY12-45862" fmla="*/ 3469206 h 3496775"/>
              <a:gd name="connsiteX13-45863" fmla="*/ 298674 w 3248517"/>
              <a:gd name="connsiteY13-45864" fmla="*/ 3464611 h 3496775"/>
              <a:gd name="connsiteX14-45865" fmla="*/ 353813 w 3248517"/>
              <a:gd name="connsiteY14-45866" fmla="*/ 3427851 h 3496775"/>
              <a:gd name="connsiteX15-45867" fmla="*/ 174609 w 3248517"/>
              <a:gd name="connsiteY15-45868" fmla="*/ 3276217 h 3496775"/>
              <a:gd name="connsiteX16-45869" fmla="*/ 170014 w 3248517"/>
              <a:gd name="connsiteY16-45870" fmla="*/ 2720225 h 3496775"/>
              <a:gd name="connsiteX17-45871" fmla="*/ 390573 w 3248517"/>
              <a:gd name="connsiteY17-45872" fmla="*/ 2605350 h 3496775"/>
              <a:gd name="connsiteX18-45873" fmla="*/ 298674 w 3248517"/>
              <a:gd name="connsiteY18-45874" fmla="*/ 2734010 h 3496775"/>
              <a:gd name="connsiteX19-45875" fmla="*/ 680057 w 3248517"/>
              <a:gd name="connsiteY19-45876" fmla="*/ 3294597 h 3496775"/>
              <a:gd name="connsiteX20-45877" fmla="*/ 721411 w 3248517"/>
              <a:gd name="connsiteY20-45878" fmla="*/ 3262432 h 3496775"/>
              <a:gd name="connsiteX21-45879" fmla="*/ 735196 w 3248517"/>
              <a:gd name="connsiteY21-45880" fmla="*/ 3363521 h 3496775"/>
              <a:gd name="connsiteX22-45881" fmla="*/ 928185 w 3248517"/>
              <a:gd name="connsiteY22-45882" fmla="*/ 3363521 h 3496775"/>
              <a:gd name="connsiteX23-45883" fmla="*/ 974135 w 3248517"/>
              <a:gd name="connsiteY23-45884" fmla="*/ 3331356 h 3496775"/>
              <a:gd name="connsiteX24-45885" fmla="*/ 758171 w 3248517"/>
              <a:gd name="connsiteY24-45886" fmla="*/ 3193507 h 3496775"/>
              <a:gd name="connsiteX25-45887" fmla="*/ 510043 w 3248517"/>
              <a:gd name="connsiteY25-45888" fmla="*/ 2821314 h 3496775"/>
              <a:gd name="connsiteX26-45889" fmla="*/ 519233 w 3248517"/>
              <a:gd name="connsiteY26-45890" fmla="*/ 2738605 h 3496775"/>
              <a:gd name="connsiteX27-45891" fmla="*/ 914400 w 3248517"/>
              <a:gd name="connsiteY27-45892" fmla="*/ 2334247 h 3496775"/>
              <a:gd name="connsiteX28-45893" fmla="*/ 1709331 w 3248517"/>
              <a:gd name="connsiteY28-45894" fmla="*/ 2380197 h 3496775"/>
              <a:gd name="connsiteX29-45895" fmla="*/ 1585267 w 3248517"/>
              <a:gd name="connsiteY29-45896" fmla="*/ 3248647 h 3496775"/>
              <a:gd name="connsiteX30-45897" fmla="*/ 1622026 w 3248517"/>
              <a:gd name="connsiteY30-45898" fmla="*/ 3239457 h 3496775"/>
              <a:gd name="connsiteX31-45899" fmla="*/ 1617432 w 3248517"/>
              <a:gd name="connsiteY31-45900" fmla="*/ 3386496 h 3496775"/>
              <a:gd name="connsiteX32-45901" fmla="*/ 1824205 w 3248517"/>
              <a:gd name="connsiteY32-45902" fmla="*/ 3450826 h 3496775"/>
              <a:gd name="connsiteX33-45903" fmla="*/ 1856370 w 3248517"/>
              <a:gd name="connsiteY33-45904" fmla="*/ 3391091 h 3496775"/>
              <a:gd name="connsiteX34-45905" fmla="*/ 1718521 w 3248517"/>
              <a:gd name="connsiteY34-45906" fmla="*/ 3303786 h 3496775"/>
              <a:gd name="connsiteX35-45907" fmla="*/ 1746091 w 3248517"/>
              <a:gd name="connsiteY35-45908" fmla="*/ 2908619 h 3496775"/>
              <a:gd name="connsiteX36-45909" fmla="*/ 1870155 w 3248517"/>
              <a:gd name="connsiteY36-45910" fmla="*/ 2623730 h 3496775"/>
              <a:gd name="connsiteX37-45911" fmla="*/ 1975840 w 3248517"/>
              <a:gd name="connsiteY37-45912" fmla="*/ 2844289 h 3496775"/>
              <a:gd name="connsiteX38-45913" fmla="*/ 2058549 w 3248517"/>
              <a:gd name="connsiteY38-45914" fmla="*/ 3060253 h 3496775"/>
              <a:gd name="connsiteX39-45915" fmla="*/ 2104499 w 3248517"/>
              <a:gd name="connsiteY39-45916" fmla="*/ 3358926 h 3496775"/>
              <a:gd name="connsiteX40-45917" fmla="*/ 2141259 w 3248517"/>
              <a:gd name="connsiteY40-45918" fmla="*/ 3326761 h 3496775"/>
              <a:gd name="connsiteX41-45919" fmla="*/ 2168828 w 3248517"/>
              <a:gd name="connsiteY41-45920" fmla="*/ 3496775 h 3496775"/>
              <a:gd name="connsiteX42-45921" fmla="*/ 2325058 w 3248517"/>
              <a:gd name="connsiteY42-45922" fmla="*/ 3496775 h 3496775"/>
              <a:gd name="connsiteX43-45923" fmla="*/ 2353539 w 3248517"/>
              <a:gd name="connsiteY43-45924" fmla="*/ 3463419 h 3496775"/>
              <a:gd name="connsiteX44-45925" fmla="*/ 2240700 w 3248517"/>
              <a:gd name="connsiteY44-45926" fmla="*/ 3366924 h 3496775"/>
              <a:gd name="connsiteX45-45927" fmla="*/ 2145854 w 3248517"/>
              <a:gd name="connsiteY45-45928" fmla="*/ 3087823 h 3496775"/>
              <a:gd name="connsiteX46-45929" fmla="*/ 2101660 w 3248517"/>
              <a:gd name="connsiteY46-45930" fmla="*/ 2817884 h 3496775"/>
              <a:gd name="connsiteX47-45931" fmla="*/ 2072334 w 3248517"/>
              <a:gd name="connsiteY47-45932" fmla="*/ 2357222 h 3496775"/>
              <a:gd name="connsiteX48-45933" fmla="*/ 2313376 w 3248517"/>
              <a:gd name="connsiteY48-45934" fmla="*/ 2205413 h 3496775"/>
              <a:gd name="connsiteX49-45935" fmla="*/ 2604615 w 3248517"/>
              <a:gd name="connsiteY49-45936" fmla="*/ 1779447 h 3496775"/>
              <a:gd name="connsiteX50-45937" fmla="*/ 2672628 w 3248517"/>
              <a:gd name="connsiteY50-45938" fmla="*/ 1448891 h 3496775"/>
              <a:gd name="connsiteX51-45939" fmla="*/ 2785010 w 3248517"/>
              <a:gd name="connsiteY51-45940" fmla="*/ 1398346 h 3496775"/>
              <a:gd name="connsiteX52-45941" fmla="*/ 2774628 w 3248517"/>
              <a:gd name="connsiteY52-45942" fmla="*/ 1288521 h 3496775"/>
              <a:gd name="connsiteX53-45943" fmla="*/ 2760106 w 3248517"/>
              <a:gd name="connsiteY53-45944" fmla="*/ 1231453 h 3496775"/>
              <a:gd name="connsiteX54-45945" fmla="*/ 2783362 w 3248517"/>
              <a:gd name="connsiteY54-45946" fmla="*/ 1121454 h 3496775"/>
              <a:gd name="connsiteX55-45947" fmla="*/ 2813492 w 3248517"/>
              <a:gd name="connsiteY55-45948" fmla="*/ 1132185 h 3496775"/>
              <a:gd name="connsiteX56-45949" fmla="*/ 2807530 w 3248517"/>
              <a:gd name="connsiteY56-45950" fmla="*/ 1066034 h 3496775"/>
              <a:gd name="connsiteX57-45951" fmla="*/ 2835100 w 3248517"/>
              <a:gd name="connsiteY57-45952" fmla="*/ 1020084 h 3496775"/>
              <a:gd name="connsiteX58-45953" fmla="*/ 2946306 w 3248517"/>
              <a:gd name="connsiteY58-45954" fmla="*/ 872562 h 3496775"/>
              <a:gd name="connsiteX59-45955" fmla="*/ 2986734 w 3248517"/>
              <a:gd name="connsiteY59-45956" fmla="*/ 771955 h 3496775"/>
              <a:gd name="connsiteX60-45957" fmla="*/ 2876992 w 3248517"/>
              <a:gd name="connsiteY60-45958" fmla="*/ 819245 h 3496775"/>
              <a:gd name="connsiteX61-45959" fmla="*/ 2742744 w 3248517"/>
              <a:gd name="connsiteY61-45960" fmla="*/ 868450 h 3496775"/>
              <a:gd name="connsiteX62-45961" fmla="*/ 3074039 w 3248517"/>
              <a:gd name="connsiteY62-45962" fmla="*/ 501589 h 3496775"/>
              <a:gd name="connsiteX63-45963" fmla="*/ 3219323 w 3248517"/>
              <a:gd name="connsiteY63-45964" fmla="*/ 46231 h 3496775"/>
              <a:gd name="connsiteX64-45965" fmla="*/ 3119988 w 3248517"/>
              <a:gd name="connsiteY64-45966" fmla="*/ 328453 h 3496775"/>
              <a:gd name="connsiteX65-45967" fmla="*/ 3079371 w 3248517"/>
              <a:gd name="connsiteY65-45968" fmla="*/ 38232 h 3496775"/>
              <a:gd name="connsiteX66-45969" fmla="*/ 3059798 w 3248517"/>
              <a:gd name="connsiteY66-45970" fmla="*/ 388642 h 3496775"/>
              <a:gd name="connsiteX67-45971" fmla="*/ 2963023 w 3248517"/>
              <a:gd name="connsiteY67-45972" fmla="*/ 482754 h 3496775"/>
              <a:gd name="connsiteX68-45973" fmla="*/ 2822963 w 3248517"/>
              <a:gd name="connsiteY68-45974" fmla="*/ 60189 h 3496775"/>
              <a:gd name="connsiteX69-45975" fmla="*/ 2887119 w 3248517"/>
              <a:gd name="connsiteY69-45976" fmla="*/ 521161 h 3496775"/>
              <a:gd name="connsiteX70-45977" fmla="*/ 2715630 w 3248517"/>
              <a:gd name="connsiteY70-45978" fmla="*/ 730601 h 3496775"/>
              <a:gd name="connsiteX71-45979" fmla="*/ 2649828 w 3248517"/>
              <a:gd name="connsiteY71-45980" fmla="*/ 620884 h 3496775"/>
              <a:gd name="connsiteX72-45981" fmla="*/ 2633832 w 3248517"/>
              <a:gd name="connsiteY72-45982" fmla="*/ 446449 h 3496775"/>
              <a:gd name="connsiteX73-45983" fmla="*/ 2586971 w 3248517"/>
              <a:gd name="connsiteY73-45984" fmla="*/ 643296 h 3496775"/>
              <a:gd name="connsiteX74-45985" fmla="*/ 2650846 w 3248517"/>
              <a:gd name="connsiteY74-45986" fmla="*/ 771218 h 3496775"/>
              <a:gd name="connsiteX75-45987" fmla="*/ 2632922 w 3248517"/>
              <a:gd name="connsiteY75-45988" fmla="*/ 854946 h 3496775"/>
              <a:gd name="connsiteX76-45989" fmla="*/ 2481287 w 3248517"/>
              <a:gd name="connsiteY76-45990" fmla="*/ 854665 h 3496775"/>
              <a:gd name="connsiteX77-45991" fmla="*/ 2393982 w 3248517"/>
              <a:gd name="connsiteY77-45992" fmla="*/ 753575 h 3496775"/>
              <a:gd name="connsiteX78-45993" fmla="*/ 2447929 w 3248517"/>
              <a:gd name="connsiteY78-45994" fmla="*/ 605344 h 3496775"/>
              <a:gd name="connsiteX79-45995" fmla="*/ 2420079 w 3248517"/>
              <a:gd name="connsiteY79-45996" fmla="*/ 458586 h 3496775"/>
              <a:gd name="connsiteX80-45997" fmla="*/ 2330389 w 3248517"/>
              <a:gd name="connsiteY80-45998" fmla="*/ 702575 h 3496775"/>
              <a:gd name="connsiteX81-45999" fmla="*/ 2045501 w 3248517"/>
              <a:gd name="connsiteY81-46000" fmla="*/ 470160 h 3496775"/>
              <a:gd name="connsiteX82-46001" fmla="*/ 2079139 w 3248517"/>
              <a:gd name="connsiteY82-46002" fmla="*/ 379171 h 3496775"/>
              <a:gd name="connsiteX83-46003" fmla="*/ 2305379 w 3248517"/>
              <a:gd name="connsiteY83-46004" fmla="*/ 238764 h 3496775"/>
              <a:gd name="connsiteX84-46005" fmla="*/ 2167863 w 3248517"/>
              <a:gd name="connsiteY84-46006" fmla="*/ 296731 h 3496775"/>
              <a:gd name="connsiteX85-46007" fmla="*/ 2035574 w 3248517"/>
              <a:gd name="connsiteY85-46008" fmla="*/ 307863 h 3496775"/>
              <a:gd name="connsiteX86-46009" fmla="*/ 2047899 w 3248517"/>
              <a:gd name="connsiteY86-46010" fmla="*/ 174099 h 3496775"/>
              <a:gd name="connsiteX87-46011" fmla="*/ 2126456 w 3248517"/>
              <a:gd name="connsiteY87-46012" fmla="*/ 0 h 3496775"/>
              <a:gd name="connsiteX88-46013" fmla="*/ 1966650 w 3248517"/>
              <a:gd name="connsiteY88-46014" fmla="*/ 257318 h 3496775"/>
              <a:gd name="connsiteX89-46015" fmla="*/ 1936870 w 3248517"/>
              <a:gd name="connsiteY89-46016" fmla="*/ 32164 h 3496775"/>
              <a:gd name="connsiteX90-46017" fmla="*/ 1901275 w 3248517"/>
              <a:gd name="connsiteY90-46018" fmla="*/ 208756 h 3496775"/>
              <a:gd name="connsiteX91-46019" fmla="*/ 1931363 w 3248517"/>
              <a:gd name="connsiteY91-46020" fmla="*/ 367315 h 3496775"/>
              <a:gd name="connsiteX92-46021" fmla="*/ 1837294 w 3248517"/>
              <a:gd name="connsiteY92-46022" fmla="*/ 288733 h 3496775"/>
              <a:gd name="connsiteX93-46023" fmla="*/ 1776782 w 3248517"/>
              <a:gd name="connsiteY93-46024" fmla="*/ 138130 h 3496775"/>
              <a:gd name="connsiteX94-46025" fmla="*/ 1812524 w 3248517"/>
              <a:gd name="connsiteY94-46026" fmla="*/ 363351 h 3496775"/>
              <a:gd name="connsiteX95-46027" fmla="*/ 2358415 w 3248517"/>
              <a:gd name="connsiteY95-46028" fmla="*/ 907420 h 3496775"/>
              <a:gd name="connsiteX96-46029" fmla="*/ 2235543 w 3248517"/>
              <a:gd name="connsiteY96-46030" fmla="*/ 830779 h 3496775"/>
              <a:gd name="connsiteX97-46031" fmla="*/ 2065635 w 3248517"/>
              <a:gd name="connsiteY97-46032" fmla="*/ 746314 h 3496775"/>
              <a:gd name="connsiteX98-46033" fmla="*/ 2108531 w 3248517"/>
              <a:gd name="connsiteY98-46034" fmla="*/ 998194 h 3496775"/>
              <a:gd name="connsiteX99-46035" fmla="*/ 2259254 w 3248517"/>
              <a:gd name="connsiteY99-46036" fmla="*/ 1067227 h 3496775"/>
              <a:gd name="connsiteX100-46037" fmla="*/ 2285163 w 3248517"/>
              <a:gd name="connsiteY100-46038" fmla="*/ 1144483 h 3496775"/>
              <a:gd name="connsiteX101-46039" fmla="*/ 2187208 w 3248517"/>
              <a:gd name="connsiteY101-46040" fmla="*/ 1396872 h 3496775"/>
              <a:gd name="connsiteX102-46041" fmla="*/ 1962055 w 3248517"/>
              <a:gd name="connsiteY102-46042" fmla="*/ 1419847 h 3496775"/>
              <a:gd name="connsiteX103-46043" fmla="*/ 1658786 w 3248517"/>
              <a:gd name="connsiteY103-46044" fmla="*/ 1452012 h 3496775"/>
              <a:gd name="connsiteX104-46045" fmla="*/ 514638 w 3248517"/>
              <a:gd name="connsiteY104-46046" fmla="*/ 1433632 h 3496775"/>
              <a:gd name="connsiteX0-46047" fmla="*/ 514638 w 3248517"/>
              <a:gd name="connsiteY0-46048" fmla="*/ 1433632 h 3496775"/>
              <a:gd name="connsiteX1-46049" fmla="*/ 514638 w 3248517"/>
              <a:gd name="connsiteY1-46050" fmla="*/ 1433632 h 3496775"/>
              <a:gd name="connsiteX2-46051" fmla="*/ 202179 w 3248517"/>
              <a:gd name="connsiteY2-46052" fmla="*/ 1603646 h 3496775"/>
              <a:gd name="connsiteX3-46053" fmla="*/ 18380 w 3248517"/>
              <a:gd name="connsiteY3-46054" fmla="*/ 1787445 h 3496775"/>
              <a:gd name="connsiteX4-46055" fmla="*/ 0 w 3248517"/>
              <a:gd name="connsiteY4-46056" fmla="*/ 2063143 h 3496775"/>
              <a:gd name="connsiteX5-46057" fmla="*/ 151635 w 3248517"/>
              <a:gd name="connsiteY5-46058" fmla="*/ 1952864 h 3496775"/>
              <a:gd name="connsiteX6-46059" fmla="*/ 188394 w 3248517"/>
              <a:gd name="connsiteY6-46060" fmla="*/ 2003409 h 3496775"/>
              <a:gd name="connsiteX7-46061" fmla="*/ 202179 w 3248517"/>
              <a:gd name="connsiteY7-46062" fmla="*/ 1856369 h 3496775"/>
              <a:gd name="connsiteX8-46063" fmla="*/ 280294 w 3248517"/>
              <a:gd name="connsiteY8-46064" fmla="*/ 2269917 h 3496775"/>
              <a:gd name="connsiteX9-46065" fmla="*/ 36760 w 3248517"/>
              <a:gd name="connsiteY9-46066" fmla="*/ 2550211 h 3496775"/>
              <a:gd name="connsiteX10-46067" fmla="*/ 45950 w 3248517"/>
              <a:gd name="connsiteY10-46068" fmla="*/ 3363521 h 3496775"/>
              <a:gd name="connsiteX11-46069" fmla="*/ 105685 w 3248517"/>
              <a:gd name="connsiteY11-46070" fmla="*/ 3326761 h 3496775"/>
              <a:gd name="connsiteX12-46071" fmla="*/ 133255 w 3248517"/>
              <a:gd name="connsiteY12-46072" fmla="*/ 3469206 h 3496775"/>
              <a:gd name="connsiteX13-46073" fmla="*/ 298674 w 3248517"/>
              <a:gd name="connsiteY13-46074" fmla="*/ 3464611 h 3496775"/>
              <a:gd name="connsiteX14-46075" fmla="*/ 353813 w 3248517"/>
              <a:gd name="connsiteY14-46076" fmla="*/ 3427851 h 3496775"/>
              <a:gd name="connsiteX15-46077" fmla="*/ 174609 w 3248517"/>
              <a:gd name="connsiteY15-46078" fmla="*/ 3276217 h 3496775"/>
              <a:gd name="connsiteX16-46079" fmla="*/ 170014 w 3248517"/>
              <a:gd name="connsiteY16-46080" fmla="*/ 2720225 h 3496775"/>
              <a:gd name="connsiteX17-46081" fmla="*/ 390573 w 3248517"/>
              <a:gd name="connsiteY17-46082" fmla="*/ 2605350 h 3496775"/>
              <a:gd name="connsiteX18-46083" fmla="*/ 298674 w 3248517"/>
              <a:gd name="connsiteY18-46084" fmla="*/ 2734010 h 3496775"/>
              <a:gd name="connsiteX19-46085" fmla="*/ 680057 w 3248517"/>
              <a:gd name="connsiteY19-46086" fmla="*/ 3294597 h 3496775"/>
              <a:gd name="connsiteX20-46087" fmla="*/ 721411 w 3248517"/>
              <a:gd name="connsiteY20-46088" fmla="*/ 3262432 h 3496775"/>
              <a:gd name="connsiteX21-46089" fmla="*/ 735196 w 3248517"/>
              <a:gd name="connsiteY21-46090" fmla="*/ 3363521 h 3496775"/>
              <a:gd name="connsiteX22-46091" fmla="*/ 928185 w 3248517"/>
              <a:gd name="connsiteY22-46092" fmla="*/ 3363521 h 3496775"/>
              <a:gd name="connsiteX23-46093" fmla="*/ 974135 w 3248517"/>
              <a:gd name="connsiteY23-46094" fmla="*/ 3331356 h 3496775"/>
              <a:gd name="connsiteX24-46095" fmla="*/ 758171 w 3248517"/>
              <a:gd name="connsiteY24-46096" fmla="*/ 3193507 h 3496775"/>
              <a:gd name="connsiteX25-46097" fmla="*/ 510043 w 3248517"/>
              <a:gd name="connsiteY25-46098" fmla="*/ 2821314 h 3496775"/>
              <a:gd name="connsiteX26-46099" fmla="*/ 519233 w 3248517"/>
              <a:gd name="connsiteY26-46100" fmla="*/ 2738605 h 3496775"/>
              <a:gd name="connsiteX27-46101" fmla="*/ 914400 w 3248517"/>
              <a:gd name="connsiteY27-46102" fmla="*/ 2334247 h 3496775"/>
              <a:gd name="connsiteX28-46103" fmla="*/ 1709331 w 3248517"/>
              <a:gd name="connsiteY28-46104" fmla="*/ 2380197 h 3496775"/>
              <a:gd name="connsiteX29-46105" fmla="*/ 1585267 w 3248517"/>
              <a:gd name="connsiteY29-46106" fmla="*/ 3248647 h 3496775"/>
              <a:gd name="connsiteX30-46107" fmla="*/ 1622026 w 3248517"/>
              <a:gd name="connsiteY30-46108" fmla="*/ 3239457 h 3496775"/>
              <a:gd name="connsiteX31-46109" fmla="*/ 1617432 w 3248517"/>
              <a:gd name="connsiteY31-46110" fmla="*/ 3386496 h 3496775"/>
              <a:gd name="connsiteX32-46111" fmla="*/ 1824205 w 3248517"/>
              <a:gd name="connsiteY32-46112" fmla="*/ 3450826 h 3496775"/>
              <a:gd name="connsiteX33-46113" fmla="*/ 1856370 w 3248517"/>
              <a:gd name="connsiteY33-46114" fmla="*/ 3391091 h 3496775"/>
              <a:gd name="connsiteX34-46115" fmla="*/ 1718521 w 3248517"/>
              <a:gd name="connsiteY34-46116" fmla="*/ 3303786 h 3496775"/>
              <a:gd name="connsiteX35-46117" fmla="*/ 1746091 w 3248517"/>
              <a:gd name="connsiteY35-46118" fmla="*/ 2908619 h 3496775"/>
              <a:gd name="connsiteX36-46119" fmla="*/ 1870155 w 3248517"/>
              <a:gd name="connsiteY36-46120" fmla="*/ 2623730 h 3496775"/>
              <a:gd name="connsiteX37-46121" fmla="*/ 1975840 w 3248517"/>
              <a:gd name="connsiteY37-46122" fmla="*/ 2844289 h 3496775"/>
              <a:gd name="connsiteX38-46123" fmla="*/ 2058549 w 3248517"/>
              <a:gd name="connsiteY38-46124" fmla="*/ 3060253 h 3496775"/>
              <a:gd name="connsiteX39-46125" fmla="*/ 2104499 w 3248517"/>
              <a:gd name="connsiteY39-46126" fmla="*/ 3358926 h 3496775"/>
              <a:gd name="connsiteX40-46127" fmla="*/ 2141259 w 3248517"/>
              <a:gd name="connsiteY40-46128" fmla="*/ 3326761 h 3496775"/>
              <a:gd name="connsiteX41-46129" fmla="*/ 2168828 w 3248517"/>
              <a:gd name="connsiteY41-46130" fmla="*/ 3496775 h 3496775"/>
              <a:gd name="connsiteX42-46131" fmla="*/ 2325058 w 3248517"/>
              <a:gd name="connsiteY42-46132" fmla="*/ 3496775 h 3496775"/>
              <a:gd name="connsiteX43-46133" fmla="*/ 2353539 w 3248517"/>
              <a:gd name="connsiteY43-46134" fmla="*/ 3463419 h 3496775"/>
              <a:gd name="connsiteX44-46135" fmla="*/ 2240700 w 3248517"/>
              <a:gd name="connsiteY44-46136" fmla="*/ 3366924 h 3496775"/>
              <a:gd name="connsiteX45-46137" fmla="*/ 2145854 w 3248517"/>
              <a:gd name="connsiteY45-46138" fmla="*/ 3087823 h 3496775"/>
              <a:gd name="connsiteX46-46139" fmla="*/ 2101660 w 3248517"/>
              <a:gd name="connsiteY46-46140" fmla="*/ 2817884 h 3496775"/>
              <a:gd name="connsiteX47-46141" fmla="*/ 2072334 w 3248517"/>
              <a:gd name="connsiteY47-46142" fmla="*/ 2357222 h 3496775"/>
              <a:gd name="connsiteX48-46143" fmla="*/ 2313376 w 3248517"/>
              <a:gd name="connsiteY48-46144" fmla="*/ 2205413 h 3496775"/>
              <a:gd name="connsiteX49-46145" fmla="*/ 2604615 w 3248517"/>
              <a:gd name="connsiteY49-46146" fmla="*/ 1779447 h 3496775"/>
              <a:gd name="connsiteX50-46147" fmla="*/ 2672628 w 3248517"/>
              <a:gd name="connsiteY50-46148" fmla="*/ 1448891 h 3496775"/>
              <a:gd name="connsiteX51-46149" fmla="*/ 2785010 w 3248517"/>
              <a:gd name="connsiteY51-46150" fmla="*/ 1398346 h 3496775"/>
              <a:gd name="connsiteX52-46151" fmla="*/ 2774628 w 3248517"/>
              <a:gd name="connsiteY52-46152" fmla="*/ 1288521 h 3496775"/>
              <a:gd name="connsiteX53-46153" fmla="*/ 2760106 w 3248517"/>
              <a:gd name="connsiteY53-46154" fmla="*/ 1231453 h 3496775"/>
              <a:gd name="connsiteX54-46155" fmla="*/ 2783362 w 3248517"/>
              <a:gd name="connsiteY54-46156" fmla="*/ 1121454 h 3496775"/>
              <a:gd name="connsiteX55-46157" fmla="*/ 2813492 w 3248517"/>
              <a:gd name="connsiteY55-46158" fmla="*/ 1132185 h 3496775"/>
              <a:gd name="connsiteX56-46159" fmla="*/ 2807530 w 3248517"/>
              <a:gd name="connsiteY56-46160" fmla="*/ 1066034 h 3496775"/>
              <a:gd name="connsiteX57-46161" fmla="*/ 2835100 w 3248517"/>
              <a:gd name="connsiteY57-46162" fmla="*/ 1020084 h 3496775"/>
              <a:gd name="connsiteX58-46163" fmla="*/ 2946306 w 3248517"/>
              <a:gd name="connsiteY58-46164" fmla="*/ 872562 h 3496775"/>
              <a:gd name="connsiteX59-46165" fmla="*/ 2986734 w 3248517"/>
              <a:gd name="connsiteY59-46166" fmla="*/ 771955 h 3496775"/>
              <a:gd name="connsiteX60-46167" fmla="*/ 2876992 w 3248517"/>
              <a:gd name="connsiteY60-46168" fmla="*/ 819245 h 3496775"/>
              <a:gd name="connsiteX61-46169" fmla="*/ 2742744 w 3248517"/>
              <a:gd name="connsiteY61-46170" fmla="*/ 868450 h 3496775"/>
              <a:gd name="connsiteX62-46171" fmla="*/ 3074039 w 3248517"/>
              <a:gd name="connsiteY62-46172" fmla="*/ 501589 h 3496775"/>
              <a:gd name="connsiteX63-46173" fmla="*/ 3219323 w 3248517"/>
              <a:gd name="connsiteY63-46174" fmla="*/ 46231 h 3496775"/>
              <a:gd name="connsiteX64-46175" fmla="*/ 3119988 w 3248517"/>
              <a:gd name="connsiteY64-46176" fmla="*/ 328453 h 3496775"/>
              <a:gd name="connsiteX65-46177" fmla="*/ 3079371 w 3248517"/>
              <a:gd name="connsiteY65-46178" fmla="*/ 38232 h 3496775"/>
              <a:gd name="connsiteX66-46179" fmla="*/ 3059798 w 3248517"/>
              <a:gd name="connsiteY66-46180" fmla="*/ 388642 h 3496775"/>
              <a:gd name="connsiteX67-46181" fmla="*/ 2963023 w 3248517"/>
              <a:gd name="connsiteY67-46182" fmla="*/ 482754 h 3496775"/>
              <a:gd name="connsiteX68-46183" fmla="*/ 2822963 w 3248517"/>
              <a:gd name="connsiteY68-46184" fmla="*/ 60189 h 3496775"/>
              <a:gd name="connsiteX69-46185" fmla="*/ 2887119 w 3248517"/>
              <a:gd name="connsiteY69-46186" fmla="*/ 521161 h 3496775"/>
              <a:gd name="connsiteX70-46187" fmla="*/ 2715630 w 3248517"/>
              <a:gd name="connsiteY70-46188" fmla="*/ 730601 h 3496775"/>
              <a:gd name="connsiteX71-46189" fmla="*/ 2649828 w 3248517"/>
              <a:gd name="connsiteY71-46190" fmla="*/ 620884 h 3496775"/>
              <a:gd name="connsiteX72-46191" fmla="*/ 2633832 w 3248517"/>
              <a:gd name="connsiteY72-46192" fmla="*/ 446449 h 3496775"/>
              <a:gd name="connsiteX73-46193" fmla="*/ 2586971 w 3248517"/>
              <a:gd name="connsiteY73-46194" fmla="*/ 643296 h 3496775"/>
              <a:gd name="connsiteX74-46195" fmla="*/ 2650846 w 3248517"/>
              <a:gd name="connsiteY74-46196" fmla="*/ 771218 h 3496775"/>
              <a:gd name="connsiteX75-46197" fmla="*/ 2632922 w 3248517"/>
              <a:gd name="connsiteY75-46198" fmla="*/ 854946 h 3496775"/>
              <a:gd name="connsiteX76-46199" fmla="*/ 2481287 w 3248517"/>
              <a:gd name="connsiteY76-46200" fmla="*/ 854665 h 3496775"/>
              <a:gd name="connsiteX77-46201" fmla="*/ 2393982 w 3248517"/>
              <a:gd name="connsiteY77-46202" fmla="*/ 753575 h 3496775"/>
              <a:gd name="connsiteX78-46203" fmla="*/ 2447929 w 3248517"/>
              <a:gd name="connsiteY78-46204" fmla="*/ 605344 h 3496775"/>
              <a:gd name="connsiteX79-46205" fmla="*/ 2420079 w 3248517"/>
              <a:gd name="connsiteY79-46206" fmla="*/ 458586 h 3496775"/>
              <a:gd name="connsiteX80-46207" fmla="*/ 2330389 w 3248517"/>
              <a:gd name="connsiteY80-46208" fmla="*/ 702575 h 3496775"/>
              <a:gd name="connsiteX81-46209" fmla="*/ 2045501 w 3248517"/>
              <a:gd name="connsiteY81-46210" fmla="*/ 470160 h 3496775"/>
              <a:gd name="connsiteX82-46211" fmla="*/ 2079139 w 3248517"/>
              <a:gd name="connsiteY82-46212" fmla="*/ 379171 h 3496775"/>
              <a:gd name="connsiteX83-46213" fmla="*/ 2305379 w 3248517"/>
              <a:gd name="connsiteY83-46214" fmla="*/ 238764 h 3496775"/>
              <a:gd name="connsiteX84-46215" fmla="*/ 2167863 w 3248517"/>
              <a:gd name="connsiteY84-46216" fmla="*/ 296731 h 3496775"/>
              <a:gd name="connsiteX85-46217" fmla="*/ 2035574 w 3248517"/>
              <a:gd name="connsiteY85-46218" fmla="*/ 307863 h 3496775"/>
              <a:gd name="connsiteX86-46219" fmla="*/ 2047899 w 3248517"/>
              <a:gd name="connsiteY86-46220" fmla="*/ 174099 h 3496775"/>
              <a:gd name="connsiteX87-46221" fmla="*/ 2126456 w 3248517"/>
              <a:gd name="connsiteY87-46222" fmla="*/ 0 h 3496775"/>
              <a:gd name="connsiteX88-46223" fmla="*/ 1966650 w 3248517"/>
              <a:gd name="connsiteY88-46224" fmla="*/ 257318 h 3496775"/>
              <a:gd name="connsiteX89-46225" fmla="*/ 1936870 w 3248517"/>
              <a:gd name="connsiteY89-46226" fmla="*/ 32164 h 3496775"/>
              <a:gd name="connsiteX90-46227" fmla="*/ 1901275 w 3248517"/>
              <a:gd name="connsiteY90-46228" fmla="*/ 208756 h 3496775"/>
              <a:gd name="connsiteX91-46229" fmla="*/ 1931363 w 3248517"/>
              <a:gd name="connsiteY91-46230" fmla="*/ 367315 h 3496775"/>
              <a:gd name="connsiteX92-46231" fmla="*/ 1837294 w 3248517"/>
              <a:gd name="connsiteY92-46232" fmla="*/ 288733 h 3496775"/>
              <a:gd name="connsiteX93-46233" fmla="*/ 1776782 w 3248517"/>
              <a:gd name="connsiteY93-46234" fmla="*/ 138130 h 3496775"/>
              <a:gd name="connsiteX94-46235" fmla="*/ 1812524 w 3248517"/>
              <a:gd name="connsiteY94-46236" fmla="*/ 363351 h 3496775"/>
              <a:gd name="connsiteX95-46237" fmla="*/ 2358415 w 3248517"/>
              <a:gd name="connsiteY95-46238" fmla="*/ 907420 h 3496775"/>
              <a:gd name="connsiteX96-46239" fmla="*/ 2235543 w 3248517"/>
              <a:gd name="connsiteY96-46240" fmla="*/ 830779 h 3496775"/>
              <a:gd name="connsiteX97-46241" fmla="*/ 2065635 w 3248517"/>
              <a:gd name="connsiteY97-46242" fmla="*/ 746314 h 3496775"/>
              <a:gd name="connsiteX98-46243" fmla="*/ 2108531 w 3248517"/>
              <a:gd name="connsiteY98-46244" fmla="*/ 998194 h 3496775"/>
              <a:gd name="connsiteX99-46245" fmla="*/ 2259254 w 3248517"/>
              <a:gd name="connsiteY99-46246" fmla="*/ 1067227 h 3496775"/>
              <a:gd name="connsiteX100-46247" fmla="*/ 2285163 w 3248517"/>
              <a:gd name="connsiteY100-46248" fmla="*/ 1144483 h 3496775"/>
              <a:gd name="connsiteX101-46249" fmla="*/ 2187208 w 3248517"/>
              <a:gd name="connsiteY101-46250" fmla="*/ 1396872 h 3496775"/>
              <a:gd name="connsiteX102-46251" fmla="*/ 1962055 w 3248517"/>
              <a:gd name="connsiteY102-46252" fmla="*/ 1419847 h 3496775"/>
              <a:gd name="connsiteX103-46253" fmla="*/ 1658786 w 3248517"/>
              <a:gd name="connsiteY103-46254" fmla="*/ 1452012 h 3496775"/>
              <a:gd name="connsiteX104-46255" fmla="*/ 514638 w 3248517"/>
              <a:gd name="connsiteY104-46256" fmla="*/ 1433632 h 3496775"/>
              <a:gd name="connsiteX0-46257" fmla="*/ 514638 w 3248517"/>
              <a:gd name="connsiteY0-46258" fmla="*/ 1433632 h 3502107"/>
              <a:gd name="connsiteX1-46259" fmla="*/ 514638 w 3248517"/>
              <a:gd name="connsiteY1-46260" fmla="*/ 1433632 h 3502107"/>
              <a:gd name="connsiteX2-46261" fmla="*/ 202179 w 3248517"/>
              <a:gd name="connsiteY2-46262" fmla="*/ 1603646 h 3502107"/>
              <a:gd name="connsiteX3-46263" fmla="*/ 18380 w 3248517"/>
              <a:gd name="connsiteY3-46264" fmla="*/ 1787445 h 3502107"/>
              <a:gd name="connsiteX4-46265" fmla="*/ 0 w 3248517"/>
              <a:gd name="connsiteY4-46266" fmla="*/ 2063143 h 3502107"/>
              <a:gd name="connsiteX5-46267" fmla="*/ 151635 w 3248517"/>
              <a:gd name="connsiteY5-46268" fmla="*/ 1952864 h 3502107"/>
              <a:gd name="connsiteX6-46269" fmla="*/ 188394 w 3248517"/>
              <a:gd name="connsiteY6-46270" fmla="*/ 2003409 h 3502107"/>
              <a:gd name="connsiteX7-46271" fmla="*/ 202179 w 3248517"/>
              <a:gd name="connsiteY7-46272" fmla="*/ 1856369 h 3502107"/>
              <a:gd name="connsiteX8-46273" fmla="*/ 280294 w 3248517"/>
              <a:gd name="connsiteY8-46274" fmla="*/ 2269917 h 3502107"/>
              <a:gd name="connsiteX9-46275" fmla="*/ 36760 w 3248517"/>
              <a:gd name="connsiteY9-46276" fmla="*/ 2550211 h 3502107"/>
              <a:gd name="connsiteX10-46277" fmla="*/ 45950 w 3248517"/>
              <a:gd name="connsiteY10-46278" fmla="*/ 3363521 h 3502107"/>
              <a:gd name="connsiteX11-46279" fmla="*/ 105685 w 3248517"/>
              <a:gd name="connsiteY11-46280" fmla="*/ 3326761 h 3502107"/>
              <a:gd name="connsiteX12-46281" fmla="*/ 133255 w 3248517"/>
              <a:gd name="connsiteY12-46282" fmla="*/ 3469206 h 3502107"/>
              <a:gd name="connsiteX13-46283" fmla="*/ 298674 w 3248517"/>
              <a:gd name="connsiteY13-46284" fmla="*/ 3464611 h 3502107"/>
              <a:gd name="connsiteX14-46285" fmla="*/ 353813 w 3248517"/>
              <a:gd name="connsiteY14-46286" fmla="*/ 3427851 h 3502107"/>
              <a:gd name="connsiteX15-46287" fmla="*/ 174609 w 3248517"/>
              <a:gd name="connsiteY15-46288" fmla="*/ 3276217 h 3502107"/>
              <a:gd name="connsiteX16-46289" fmla="*/ 170014 w 3248517"/>
              <a:gd name="connsiteY16-46290" fmla="*/ 2720225 h 3502107"/>
              <a:gd name="connsiteX17-46291" fmla="*/ 390573 w 3248517"/>
              <a:gd name="connsiteY17-46292" fmla="*/ 2605350 h 3502107"/>
              <a:gd name="connsiteX18-46293" fmla="*/ 298674 w 3248517"/>
              <a:gd name="connsiteY18-46294" fmla="*/ 2734010 h 3502107"/>
              <a:gd name="connsiteX19-46295" fmla="*/ 680057 w 3248517"/>
              <a:gd name="connsiteY19-46296" fmla="*/ 3294597 h 3502107"/>
              <a:gd name="connsiteX20-46297" fmla="*/ 721411 w 3248517"/>
              <a:gd name="connsiteY20-46298" fmla="*/ 3262432 h 3502107"/>
              <a:gd name="connsiteX21-46299" fmla="*/ 735196 w 3248517"/>
              <a:gd name="connsiteY21-46300" fmla="*/ 3363521 h 3502107"/>
              <a:gd name="connsiteX22-46301" fmla="*/ 928185 w 3248517"/>
              <a:gd name="connsiteY22-46302" fmla="*/ 3363521 h 3502107"/>
              <a:gd name="connsiteX23-46303" fmla="*/ 974135 w 3248517"/>
              <a:gd name="connsiteY23-46304" fmla="*/ 3331356 h 3502107"/>
              <a:gd name="connsiteX24-46305" fmla="*/ 758171 w 3248517"/>
              <a:gd name="connsiteY24-46306" fmla="*/ 3193507 h 3502107"/>
              <a:gd name="connsiteX25-46307" fmla="*/ 510043 w 3248517"/>
              <a:gd name="connsiteY25-46308" fmla="*/ 2821314 h 3502107"/>
              <a:gd name="connsiteX26-46309" fmla="*/ 519233 w 3248517"/>
              <a:gd name="connsiteY26-46310" fmla="*/ 2738605 h 3502107"/>
              <a:gd name="connsiteX27-46311" fmla="*/ 914400 w 3248517"/>
              <a:gd name="connsiteY27-46312" fmla="*/ 2334247 h 3502107"/>
              <a:gd name="connsiteX28-46313" fmla="*/ 1709331 w 3248517"/>
              <a:gd name="connsiteY28-46314" fmla="*/ 2380197 h 3502107"/>
              <a:gd name="connsiteX29-46315" fmla="*/ 1585267 w 3248517"/>
              <a:gd name="connsiteY29-46316" fmla="*/ 3248647 h 3502107"/>
              <a:gd name="connsiteX30-46317" fmla="*/ 1622026 w 3248517"/>
              <a:gd name="connsiteY30-46318" fmla="*/ 3239457 h 3502107"/>
              <a:gd name="connsiteX31-46319" fmla="*/ 1617432 w 3248517"/>
              <a:gd name="connsiteY31-46320" fmla="*/ 3386496 h 3502107"/>
              <a:gd name="connsiteX32-46321" fmla="*/ 1824205 w 3248517"/>
              <a:gd name="connsiteY32-46322" fmla="*/ 3450826 h 3502107"/>
              <a:gd name="connsiteX33-46323" fmla="*/ 1856370 w 3248517"/>
              <a:gd name="connsiteY33-46324" fmla="*/ 3391091 h 3502107"/>
              <a:gd name="connsiteX34-46325" fmla="*/ 1718521 w 3248517"/>
              <a:gd name="connsiteY34-46326" fmla="*/ 3303786 h 3502107"/>
              <a:gd name="connsiteX35-46327" fmla="*/ 1746091 w 3248517"/>
              <a:gd name="connsiteY35-46328" fmla="*/ 2908619 h 3502107"/>
              <a:gd name="connsiteX36-46329" fmla="*/ 1870155 w 3248517"/>
              <a:gd name="connsiteY36-46330" fmla="*/ 2623730 h 3502107"/>
              <a:gd name="connsiteX37-46331" fmla="*/ 1975840 w 3248517"/>
              <a:gd name="connsiteY37-46332" fmla="*/ 2844289 h 3502107"/>
              <a:gd name="connsiteX38-46333" fmla="*/ 2058549 w 3248517"/>
              <a:gd name="connsiteY38-46334" fmla="*/ 3060253 h 3502107"/>
              <a:gd name="connsiteX39-46335" fmla="*/ 2104499 w 3248517"/>
              <a:gd name="connsiteY39-46336" fmla="*/ 3358926 h 3502107"/>
              <a:gd name="connsiteX40-46337" fmla="*/ 2141259 w 3248517"/>
              <a:gd name="connsiteY40-46338" fmla="*/ 3326761 h 3502107"/>
              <a:gd name="connsiteX41-46339" fmla="*/ 2168828 w 3248517"/>
              <a:gd name="connsiteY41-46340" fmla="*/ 3496775 h 3502107"/>
              <a:gd name="connsiteX42-46341" fmla="*/ 2271740 w 3248517"/>
              <a:gd name="connsiteY42-46342" fmla="*/ 3502107 h 3502107"/>
              <a:gd name="connsiteX43-46343" fmla="*/ 2353539 w 3248517"/>
              <a:gd name="connsiteY43-46344" fmla="*/ 3463419 h 3502107"/>
              <a:gd name="connsiteX44-46345" fmla="*/ 2240700 w 3248517"/>
              <a:gd name="connsiteY44-46346" fmla="*/ 3366924 h 3502107"/>
              <a:gd name="connsiteX45-46347" fmla="*/ 2145854 w 3248517"/>
              <a:gd name="connsiteY45-46348" fmla="*/ 3087823 h 3502107"/>
              <a:gd name="connsiteX46-46349" fmla="*/ 2101660 w 3248517"/>
              <a:gd name="connsiteY46-46350" fmla="*/ 2817884 h 3502107"/>
              <a:gd name="connsiteX47-46351" fmla="*/ 2072334 w 3248517"/>
              <a:gd name="connsiteY47-46352" fmla="*/ 2357222 h 3502107"/>
              <a:gd name="connsiteX48-46353" fmla="*/ 2313376 w 3248517"/>
              <a:gd name="connsiteY48-46354" fmla="*/ 2205413 h 3502107"/>
              <a:gd name="connsiteX49-46355" fmla="*/ 2604615 w 3248517"/>
              <a:gd name="connsiteY49-46356" fmla="*/ 1779447 h 3502107"/>
              <a:gd name="connsiteX50-46357" fmla="*/ 2672628 w 3248517"/>
              <a:gd name="connsiteY50-46358" fmla="*/ 1448891 h 3502107"/>
              <a:gd name="connsiteX51-46359" fmla="*/ 2785010 w 3248517"/>
              <a:gd name="connsiteY51-46360" fmla="*/ 1398346 h 3502107"/>
              <a:gd name="connsiteX52-46361" fmla="*/ 2774628 w 3248517"/>
              <a:gd name="connsiteY52-46362" fmla="*/ 1288521 h 3502107"/>
              <a:gd name="connsiteX53-46363" fmla="*/ 2760106 w 3248517"/>
              <a:gd name="connsiteY53-46364" fmla="*/ 1231453 h 3502107"/>
              <a:gd name="connsiteX54-46365" fmla="*/ 2783362 w 3248517"/>
              <a:gd name="connsiteY54-46366" fmla="*/ 1121454 h 3502107"/>
              <a:gd name="connsiteX55-46367" fmla="*/ 2813492 w 3248517"/>
              <a:gd name="connsiteY55-46368" fmla="*/ 1132185 h 3502107"/>
              <a:gd name="connsiteX56-46369" fmla="*/ 2807530 w 3248517"/>
              <a:gd name="connsiteY56-46370" fmla="*/ 1066034 h 3502107"/>
              <a:gd name="connsiteX57-46371" fmla="*/ 2835100 w 3248517"/>
              <a:gd name="connsiteY57-46372" fmla="*/ 1020084 h 3502107"/>
              <a:gd name="connsiteX58-46373" fmla="*/ 2946306 w 3248517"/>
              <a:gd name="connsiteY58-46374" fmla="*/ 872562 h 3502107"/>
              <a:gd name="connsiteX59-46375" fmla="*/ 2986734 w 3248517"/>
              <a:gd name="connsiteY59-46376" fmla="*/ 771955 h 3502107"/>
              <a:gd name="connsiteX60-46377" fmla="*/ 2876992 w 3248517"/>
              <a:gd name="connsiteY60-46378" fmla="*/ 819245 h 3502107"/>
              <a:gd name="connsiteX61-46379" fmla="*/ 2742744 w 3248517"/>
              <a:gd name="connsiteY61-46380" fmla="*/ 868450 h 3502107"/>
              <a:gd name="connsiteX62-46381" fmla="*/ 3074039 w 3248517"/>
              <a:gd name="connsiteY62-46382" fmla="*/ 501589 h 3502107"/>
              <a:gd name="connsiteX63-46383" fmla="*/ 3219323 w 3248517"/>
              <a:gd name="connsiteY63-46384" fmla="*/ 46231 h 3502107"/>
              <a:gd name="connsiteX64-46385" fmla="*/ 3119988 w 3248517"/>
              <a:gd name="connsiteY64-46386" fmla="*/ 328453 h 3502107"/>
              <a:gd name="connsiteX65-46387" fmla="*/ 3079371 w 3248517"/>
              <a:gd name="connsiteY65-46388" fmla="*/ 38232 h 3502107"/>
              <a:gd name="connsiteX66-46389" fmla="*/ 3059798 w 3248517"/>
              <a:gd name="connsiteY66-46390" fmla="*/ 388642 h 3502107"/>
              <a:gd name="connsiteX67-46391" fmla="*/ 2963023 w 3248517"/>
              <a:gd name="connsiteY67-46392" fmla="*/ 482754 h 3502107"/>
              <a:gd name="connsiteX68-46393" fmla="*/ 2822963 w 3248517"/>
              <a:gd name="connsiteY68-46394" fmla="*/ 60189 h 3502107"/>
              <a:gd name="connsiteX69-46395" fmla="*/ 2887119 w 3248517"/>
              <a:gd name="connsiteY69-46396" fmla="*/ 521161 h 3502107"/>
              <a:gd name="connsiteX70-46397" fmla="*/ 2715630 w 3248517"/>
              <a:gd name="connsiteY70-46398" fmla="*/ 730601 h 3502107"/>
              <a:gd name="connsiteX71-46399" fmla="*/ 2649828 w 3248517"/>
              <a:gd name="connsiteY71-46400" fmla="*/ 620884 h 3502107"/>
              <a:gd name="connsiteX72-46401" fmla="*/ 2633832 w 3248517"/>
              <a:gd name="connsiteY72-46402" fmla="*/ 446449 h 3502107"/>
              <a:gd name="connsiteX73-46403" fmla="*/ 2586971 w 3248517"/>
              <a:gd name="connsiteY73-46404" fmla="*/ 643296 h 3502107"/>
              <a:gd name="connsiteX74-46405" fmla="*/ 2650846 w 3248517"/>
              <a:gd name="connsiteY74-46406" fmla="*/ 771218 h 3502107"/>
              <a:gd name="connsiteX75-46407" fmla="*/ 2632922 w 3248517"/>
              <a:gd name="connsiteY75-46408" fmla="*/ 854946 h 3502107"/>
              <a:gd name="connsiteX76-46409" fmla="*/ 2481287 w 3248517"/>
              <a:gd name="connsiteY76-46410" fmla="*/ 854665 h 3502107"/>
              <a:gd name="connsiteX77-46411" fmla="*/ 2393982 w 3248517"/>
              <a:gd name="connsiteY77-46412" fmla="*/ 753575 h 3502107"/>
              <a:gd name="connsiteX78-46413" fmla="*/ 2447929 w 3248517"/>
              <a:gd name="connsiteY78-46414" fmla="*/ 605344 h 3502107"/>
              <a:gd name="connsiteX79-46415" fmla="*/ 2420079 w 3248517"/>
              <a:gd name="connsiteY79-46416" fmla="*/ 458586 h 3502107"/>
              <a:gd name="connsiteX80-46417" fmla="*/ 2330389 w 3248517"/>
              <a:gd name="connsiteY80-46418" fmla="*/ 702575 h 3502107"/>
              <a:gd name="connsiteX81-46419" fmla="*/ 2045501 w 3248517"/>
              <a:gd name="connsiteY81-46420" fmla="*/ 470160 h 3502107"/>
              <a:gd name="connsiteX82-46421" fmla="*/ 2079139 w 3248517"/>
              <a:gd name="connsiteY82-46422" fmla="*/ 379171 h 3502107"/>
              <a:gd name="connsiteX83-46423" fmla="*/ 2305379 w 3248517"/>
              <a:gd name="connsiteY83-46424" fmla="*/ 238764 h 3502107"/>
              <a:gd name="connsiteX84-46425" fmla="*/ 2167863 w 3248517"/>
              <a:gd name="connsiteY84-46426" fmla="*/ 296731 h 3502107"/>
              <a:gd name="connsiteX85-46427" fmla="*/ 2035574 w 3248517"/>
              <a:gd name="connsiteY85-46428" fmla="*/ 307863 h 3502107"/>
              <a:gd name="connsiteX86-46429" fmla="*/ 2047899 w 3248517"/>
              <a:gd name="connsiteY86-46430" fmla="*/ 174099 h 3502107"/>
              <a:gd name="connsiteX87-46431" fmla="*/ 2126456 w 3248517"/>
              <a:gd name="connsiteY87-46432" fmla="*/ 0 h 3502107"/>
              <a:gd name="connsiteX88-46433" fmla="*/ 1966650 w 3248517"/>
              <a:gd name="connsiteY88-46434" fmla="*/ 257318 h 3502107"/>
              <a:gd name="connsiteX89-46435" fmla="*/ 1936870 w 3248517"/>
              <a:gd name="connsiteY89-46436" fmla="*/ 32164 h 3502107"/>
              <a:gd name="connsiteX90-46437" fmla="*/ 1901275 w 3248517"/>
              <a:gd name="connsiteY90-46438" fmla="*/ 208756 h 3502107"/>
              <a:gd name="connsiteX91-46439" fmla="*/ 1931363 w 3248517"/>
              <a:gd name="connsiteY91-46440" fmla="*/ 367315 h 3502107"/>
              <a:gd name="connsiteX92-46441" fmla="*/ 1837294 w 3248517"/>
              <a:gd name="connsiteY92-46442" fmla="*/ 288733 h 3502107"/>
              <a:gd name="connsiteX93-46443" fmla="*/ 1776782 w 3248517"/>
              <a:gd name="connsiteY93-46444" fmla="*/ 138130 h 3502107"/>
              <a:gd name="connsiteX94-46445" fmla="*/ 1812524 w 3248517"/>
              <a:gd name="connsiteY94-46446" fmla="*/ 363351 h 3502107"/>
              <a:gd name="connsiteX95-46447" fmla="*/ 2358415 w 3248517"/>
              <a:gd name="connsiteY95-46448" fmla="*/ 907420 h 3502107"/>
              <a:gd name="connsiteX96-46449" fmla="*/ 2235543 w 3248517"/>
              <a:gd name="connsiteY96-46450" fmla="*/ 830779 h 3502107"/>
              <a:gd name="connsiteX97-46451" fmla="*/ 2065635 w 3248517"/>
              <a:gd name="connsiteY97-46452" fmla="*/ 746314 h 3502107"/>
              <a:gd name="connsiteX98-46453" fmla="*/ 2108531 w 3248517"/>
              <a:gd name="connsiteY98-46454" fmla="*/ 998194 h 3502107"/>
              <a:gd name="connsiteX99-46455" fmla="*/ 2259254 w 3248517"/>
              <a:gd name="connsiteY99-46456" fmla="*/ 1067227 h 3502107"/>
              <a:gd name="connsiteX100-46457" fmla="*/ 2285163 w 3248517"/>
              <a:gd name="connsiteY100-46458" fmla="*/ 1144483 h 3502107"/>
              <a:gd name="connsiteX101-46459" fmla="*/ 2187208 w 3248517"/>
              <a:gd name="connsiteY101-46460" fmla="*/ 1396872 h 3502107"/>
              <a:gd name="connsiteX102-46461" fmla="*/ 1962055 w 3248517"/>
              <a:gd name="connsiteY102-46462" fmla="*/ 1419847 h 3502107"/>
              <a:gd name="connsiteX103-46463" fmla="*/ 1658786 w 3248517"/>
              <a:gd name="connsiteY103-46464" fmla="*/ 1452012 h 3502107"/>
              <a:gd name="connsiteX104-46465" fmla="*/ 514638 w 3248517"/>
              <a:gd name="connsiteY104-46466" fmla="*/ 1433632 h 3502107"/>
              <a:gd name="connsiteX0-46467" fmla="*/ 514638 w 3248517"/>
              <a:gd name="connsiteY0-46468" fmla="*/ 1433632 h 3502803"/>
              <a:gd name="connsiteX1-46469" fmla="*/ 514638 w 3248517"/>
              <a:gd name="connsiteY1-46470" fmla="*/ 1433632 h 3502803"/>
              <a:gd name="connsiteX2-46471" fmla="*/ 202179 w 3248517"/>
              <a:gd name="connsiteY2-46472" fmla="*/ 1603646 h 3502803"/>
              <a:gd name="connsiteX3-46473" fmla="*/ 18380 w 3248517"/>
              <a:gd name="connsiteY3-46474" fmla="*/ 1787445 h 3502803"/>
              <a:gd name="connsiteX4-46475" fmla="*/ 0 w 3248517"/>
              <a:gd name="connsiteY4-46476" fmla="*/ 2063143 h 3502803"/>
              <a:gd name="connsiteX5-46477" fmla="*/ 151635 w 3248517"/>
              <a:gd name="connsiteY5-46478" fmla="*/ 1952864 h 3502803"/>
              <a:gd name="connsiteX6-46479" fmla="*/ 188394 w 3248517"/>
              <a:gd name="connsiteY6-46480" fmla="*/ 2003409 h 3502803"/>
              <a:gd name="connsiteX7-46481" fmla="*/ 202179 w 3248517"/>
              <a:gd name="connsiteY7-46482" fmla="*/ 1856369 h 3502803"/>
              <a:gd name="connsiteX8-46483" fmla="*/ 280294 w 3248517"/>
              <a:gd name="connsiteY8-46484" fmla="*/ 2269917 h 3502803"/>
              <a:gd name="connsiteX9-46485" fmla="*/ 36760 w 3248517"/>
              <a:gd name="connsiteY9-46486" fmla="*/ 2550211 h 3502803"/>
              <a:gd name="connsiteX10-46487" fmla="*/ 45950 w 3248517"/>
              <a:gd name="connsiteY10-46488" fmla="*/ 3363521 h 3502803"/>
              <a:gd name="connsiteX11-46489" fmla="*/ 105685 w 3248517"/>
              <a:gd name="connsiteY11-46490" fmla="*/ 3326761 h 3502803"/>
              <a:gd name="connsiteX12-46491" fmla="*/ 133255 w 3248517"/>
              <a:gd name="connsiteY12-46492" fmla="*/ 3469206 h 3502803"/>
              <a:gd name="connsiteX13-46493" fmla="*/ 298674 w 3248517"/>
              <a:gd name="connsiteY13-46494" fmla="*/ 3464611 h 3502803"/>
              <a:gd name="connsiteX14-46495" fmla="*/ 353813 w 3248517"/>
              <a:gd name="connsiteY14-46496" fmla="*/ 3427851 h 3502803"/>
              <a:gd name="connsiteX15-46497" fmla="*/ 174609 w 3248517"/>
              <a:gd name="connsiteY15-46498" fmla="*/ 3276217 h 3502803"/>
              <a:gd name="connsiteX16-46499" fmla="*/ 170014 w 3248517"/>
              <a:gd name="connsiteY16-46500" fmla="*/ 2720225 h 3502803"/>
              <a:gd name="connsiteX17-46501" fmla="*/ 390573 w 3248517"/>
              <a:gd name="connsiteY17-46502" fmla="*/ 2605350 h 3502803"/>
              <a:gd name="connsiteX18-46503" fmla="*/ 298674 w 3248517"/>
              <a:gd name="connsiteY18-46504" fmla="*/ 2734010 h 3502803"/>
              <a:gd name="connsiteX19-46505" fmla="*/ 680057 w 3248517"/>
              <a:gd name="connsiteY19-46506" fmla="*/ 3294597 h 3502803"/>
              <a:gd name="connsiteX20-46507" fmla="*/ 721411 w 3248517"/>
              <a:gd name="connsiteY20-46508" fmla="*/ 3262432 h 3502803"/>
              <a:gd name="connsiteX21-46509" fmla="*/ 735196 w 3248517"/>
              <a:gd name="connsiteY21-46510" fmla="*/ 3363521 h 3502803"/>
              <a:gd name="connsiteX22-46511" fmla="*/ 928185 w 3248517"/>
              <a:gd name="connsiteY22-46512" fmla="*/ 3363521 h 3502803"/>
              <a:gd name="connsiteX23-46513" fmla="*/ 974135 w 3248517"/>
              <a:gd name="connsiteY23-46514" fmla="*/ 3331356 h 3502803"/>
              <a:gd name="connsiteX24-46515" fmla="*/ 758171 w 3248517"/>
              <a:gd name="connsiteY24-46516" fmla="*/ 3193507 h 3502803"/>
              <a:gd name="connsiteX25-46517" fmla="*/ 510043 w 3248517"/>
              <a:gd name="connsiteY25-46518" fmla="*/ 2821314 h 3502803"/>
              <a:gd name="connsiteX26-46519" fmla="*/ 519233 w 3248517"/>
              <a:gd name="connsiteY26-46520" fmla="*/ 2738605 h 3502803"/>
              <a:gd name="connsiteX27-46521" fmla="*/ 914400 w 3248517"/>
              <a:gd name="connsiteY27-46522" fmla="*/ 2334247 h 3502803"/>
              <a:gd name="connsiteX28-46523" fmla="*/ 1709331 w 3248517"/>
              <a:gd name="connsiteY28-46524" fmla="*/ 2380197 h 3502803"/>
              <a:gd name="connsiteX29-46525" fmla="*/ 1585267 w 3248517"/>
              <a:gd name="connsiteY29-46526" fmla="*/ 3248647 h 3502803"/>
              <a:gd name="connsiteX30-46527" fmla="*/ 1622026 w 3248517"/>
              <a:gd name="connsiteY30-46528" fmla="*/ 3239457 h 3502803"/>
              <a:gd name="connsiteX31-46529" fmla="*/ 1617432 w 3248517"/>
              <a:gd name="connsiteY31-46530" fmla="*/ 3386496 h 3502803"/>
              <a:gd name="connsiteX32-46531" fmla="*/ 1824205 w 3248517"/>
              <a:gd name="connsiteY32-46532" fmla="*/ 3450826 h 3502803"/>
              <a:gd name="connsiteX33-46533" fmla="*/ 1856370 w 3248517"/>
              <a:gd name="connsiteY33-46534" fmla="*/ 3391091 h 3502803"/>
              <a:gd name="connsiteX34-46535" fmla="*/ 1718521 w 3248517"/>
              <a:gd name="connsiteY34-46536" fmla="*/ 3303786 h 3502803"/>
              <a:gd name="connsiteX35-46537" fmla="*/ 1746091 w 3248517"/>
              <a:gd name="connsiteY35-46538" fmla="*/ 2908619 h 3502803"/>
              <a:gd name="connsiteX36-46539" fmla="*/ 1870155 w 3248517"/>
              <a:gd name="connsiteY36-46540" fmla="*/ 2623730 h 3502803"/>
              <a:gd name="connsiteX37-46541" fmla="*/ 1975840 w 3248517"/>
              <a:gd name="connsiteY37-46542" fmla="*/ 2844289 h 3502803"/>
              <a:gd name="connsiteX38-46543" fmla="*/ 2058549 w 3248517"/>
              <a:gd name="connsiteY38-46544" fmla="*/ 3060253 h 3502803"/>
              <a:gd name="connsiteX39-46545" fmla="*/ 2104499 w 3248517"/>
              <a:gd name="connsiteY39-46546" fmla="*/ 3358926 h 3502803"/>
              <a:gd name="connsiteX40-46547" fmla="*/ 2141259 w 3248517"/>
              <a:gd name="connsiteY40-46548" fmla="*/ 3326761 h 3502803"/>
              <a:gd name="connsiteX41-46549" fmla="*/ 2168828 w 3248517"/>
              <a:gd name="connsiteY41-46550" fmla="*/ 3496775 h 3502803"/>
              <a:gd name="connsiteX42-46551" fmla="*/ 2271740 w 3248517"/>
              <a:gd name="connsiteY42-46552" fmla="*/ 3502107 h 3502803"/>
              <a:gd name="connsiteX43-46553" fmla="*/ 2353539 w 3248517"/>
              <a:gd name="connsiteY43-46554" fmla="*/ 3463419 h 3502803"/>
              <a:gd name="connsiteX44-46555" fmla="*/ 2240700 w 3248517"/>
              <a:gd name="connsiteY44-46556" fmla="*/ 3366924 h 3502803"/>
              <a:gd name="connsiteX45-46557" fmla="*/ 2145854 w 3248517"/>
              <a:gd name="connsiteY45-46558" fmla="*/ 3087823 h 3502803"/>
              <a:gd name="connsiteX46-46559" fmla="*/ 2101660 w 3248517"/>
              <a:gd name="connsiteY46-46560" fmla="*/ 2817884 h 3502803"/>
              <a:gd name="connsiteX47-46561" fmla="*/ 2072334 w 3248517"/>
              <a:gd name="connsiteY47-46562" fmla="*/ 2357222 h 3502803"/>
              <a:gd name="connsiteX48-46563" fmla="*/ 2313376 w 3248517"/>
              <a:gd name="connsiteY48-46564" fmla="*/ 2205413 h 3502803"/>
              <a:gd name="connsiteX49-46565" fmla="*/ 2604615 w 3248517"/>
              <a:gd name="connsiteY49-46566" fmla="*/ 1779447 h 3502803"/>
              <a:gd name="connsiteX50-46567" fmla="*/ 2672628 w 3248517"/>
              <a:gd name="connsiteY50-46568" fmla="*/ 1448891 h 3502803"/>
              <a:gd name="connsiteX51-46569" fmla="*/ 2785010 w 3248517"/>
              <a:gd name="connsiteY51-46570" fmla="*/ 1398346 h 3502803"/>
              <a:gd name="connsiteX52-46571" fmla="*/ 2774628 w 3248517"/>
              <a:gd name="connsiteY52-46572" fmla="*/ 1288521 h 3502803"/>
              <a:gd name="connsiteX53-46573" fmla="*/ 2760106 w 3248517"/>
              <a:gd name="connsiteY53-46574" fmla="*/ 1231453 h 3502803"/>
              <a:gd name="connsiteX54-46575" fmla="*/ 2783362 w 3248517"/>
              <a:gd name="connsiteY54-46576" fmla="*/ 1121454 h 3502803"/>
              <a:gd name="connsiteX55-46577" fmla="*/ 2813492 w 3248517"/>
              <a:gd name="connsiteY55-46578" fmla="*/ 1132185 h 3502803"/>
              <a:gd name="connsiteX56-46579" fmla="*/ 2807530 w 3248517"/>
              <a:gd name="connsiteY56-46580" fmla="*/ 1066034 h 3502803"/>
              <a:gd name="connsiteX57-46581" fmla="*/ 2835100 w 3248517"/>
              <a:gd name="connsiteY57-46582" fmla="*/ 1020084 h 3502803"/>
              <a:gd name="connsiteX58-46583" fmla="*/ 2946306 w 3248517"/>
              <a:gd name="connsiteY58-46584" fmla="*/ 872562 h 3502803"/>
              <a:gd name="connsiteX59-46585" fmla="*/ 2986734 w 3248517"/>
              <a:gd name="connsiteY59-46586" fmla="*/ 771955 h 3502803"/>
              <a:gd name="connsiteX60-46587" fmla="*/ 2876992 w 3248517"/>
              <a:gd name="connsiteY60-46588" fmla="*/ 819245 h 3502803"/>
              <a:gd name="connsiteX61-46589" fmla="*/ 2742744 w 3248517"/>
              <a:gd name="connsiteY61-46590" fmla="*/ 868450 h 3502803"/>
              <a:gd name="connsiteX62-46591" fmla="*/ 3074039 w 3248517"/>
              <a:gd name="connsiteY62-46592" fmla="*/ 501589 h 3502803"/>
              <a:gd name="connsiteX63-46593" fmla="*/ 3219323 w 3248517"/>
              <a:gd name="connsiteY63-46594" fmla="*/ 46231 h 3502803"/>
              <a:gd name="connsiteX64-46595" fmla="*/ 3119988 w 3248517"/>
              <a:gd name="connsiteY64-46596" fmla="*/ 328453 h 3502803"/>
              <a:gd name="connsiteX65-46597" fmla="*/ 3079371 w 3248517"/>
              <a:gd name="connsiteY65-46598" fmla="*/ 38232 h 3502803"/>
              <a:gd name="connsiteX66-46599" fmla="*/ 3059798 w 3248517"/>
              <a:gd name="connsiteY66-46600" fmla="*/ 388642 h 3502803"/>
              <a:gd name="connsiteX67-46601" fmla="*/ 2963023 w 3248517"/>
              <a:gd name="connsiteY67-46602" fmla="*/ 482754 h 3502803"/>
              <a:gd name="connsiteX68-46603" fmla="*/ 2822963 w 3248517"/>
              <a:gd name="connsiteY68-46604" fmla="*/ 60189 h 3502803"/>
              <a:gd name="connsiteX69-46605" fmla="*/ 2887119 w 3248517"/>
              <a:gd name="connsiteY69-46606" fmla="*/ 521161 h 3502803"/>
              <a:gd name="connsiteX70-46607" fmla="*/ 2715630 w 3248517"/>
              <a:gd name="connsiteY70-46608" fmla="*/ 730601 h 3502803"/>
              <a:gd name="connsiteX71-46609" fmla="*/ 2649828 w 3248517"/>
              <a:gd name="connsiteY71-46610" fmla="*/ 620884 h 3502803"/>
              <a:gd name="connsiteX72-46611" fmla="*/ 2633832 w 3248517"/>
              <a:gd name="connsiteY72-46612" fmla="*/ 446449 h 3502803"/>
              <a:gd name="connsiteX73-46613" fmla="*/ 2586971 w 3248517"/>
              <a:gd name="connsiteY73-46614" fmla="*/ 643296 h 3502803"/>
              <a:gd name="connsiteX74-46615" fmla="*/ 2650846 w 3248517"/>
              <a:gd name="connsiteY74-46616" fmla="*/ 771218 h 3502803"/>
              <a:gd name="connsiteX75-46617" fmla="*/ 2632922 w 3248517"/>
              <a:gd name="connsiteY75-46618" fmla="*/ 854946 h 3502803"/>
              <a:gd name="connsiteX76-46619" fmla="*/ 2481287 w 3248517"/>
              <a:gd name="connsiteY76-46620" fmla="*/ 854665 h 3502803"/>
              <a:gd name="connsiteX77-46621" fmla="*/ 2393982 w 3248517"/>
              <a:gd name="connsiteY77-46622" fmla="*/ 753575 h 3502803"/>
              <a:gd name="connsiteX78-46623" fmla="*/ 2447929 w 3248517"/>
              <a:gd name="connsiteY78-46624" fmla="*/ 605344 h 3502803"/>
              <a:gd name="connsiteX79-46625" fmla="*/ 2420079 w 3248517"/>
              <a:gd name="connsiteY79-46626" fmla="*/ 458586 h 3502803"/>
              <a:gd name="connsiteX80-46627" fmla="*/ 2330389 w 3248517"/>
              <a:gd name="connsiteY80-46628" fmla="*/ 702575 h 3502803"/>
              <a:gd name="connsiteX81-46629" fmla="*/ 2045501 w 3248517"/>
              <a:gd name="connsiteY81-46630" fmla="*/ 470160 h 3502803"/>
              <a:gd name="connsiteX82-46631" fmla="*/ 2079139 w 3248517"/>
              <a:gd name="connsiteY82-46632" fmla="*/ 379171 h 3502803"/>
              <a:gd name="connsiteX83-46633" fmla="*/ 2305379 w 3248517"/>
              <a:gd name="connsiteY83-46634" fmla="*/ 238764 h 3502803"/>
              <a:gd name="connsiteX84-46635" fmla="*/ 2167863 w 3248517"/>
              <a:gd name="connsiteY84-46636" fmla="*/ 296731 h 3502803"/>
              <a:gd name="connsiteX85-46637" fmla="*/ 2035574 w 3248517"/>
              <a:gd name="connsiteY85-46638" fmla="*/ 307863 h 3502803"/>
              <a:gd name="connsiteX86-46639" fmla="*/ 2047899 w 3248517"/>
              <a:gd name="connsiteY86-46640" fmla="*/ 174099 h 3502803"/>
              <a:gd name="connsiteX87-46641" fmla="*/ 2126456 w 3248517"/>
              <a:gd name="connsiteY87-46642" fmla="*/ 0 h 3502803"/>
              <a:gd name="connsiteX88-46643" fmla="*/ 1966650 w 3248517"/>
              <a:gd name="connsiteY88-46644" fmla="*/ 257318 h 3502803"/>
              <a:gd name="connsiteX89-46645" fmla="*/ 1936870 w 3248517"/>
              <a:gd name="connsiteY89-46646" fmla="*/ 32164 h 3502803"/>
              <a:gd name="connsiteX90-46647" fmla="*/ 1901275 w 3248517"/>
              <a:gd name="connsiteY90-46648" fmla="*/ 208756 h 3502803"/>
              <a:gd name="connsiteX91-46649" fmla="*/ 1931363 w 3248517"/>
              <a:gd name="connsiteY91-46650" fmla="*/ 367315 h 3502803"/>
              <a:gd name="connsiteX92-46651" fmla="*/ 1837294 w 3248517"/>
              <a:gd name="connsiteY92-46652" fmla="*/ 288733 h 3502803"/>
              <a:gd name="connsiteX93-46653" fmla="*/ 1776782 w 3248517"/>
              <a:gd name="connsiteY93-46654" fmla="*/ 138130 h 3502803"/>
              <a:gd name="connsiteX94-46655" fmla="*/ 1812524 w 3248517"/>
              <a:gd name="connsiteY94-46656" fmla="*/ 363351 h 3502803"/>
              <a:gd name="connsiteX95-46657" fmla="*/ 2358415 w 3248517"/>
              <a:gd name="connsiteY95-46658" fmla="*/ 907420 h 3502803"/>
              <a:gd name="connsiteX96-46659" fmla="*/ 2235543 w 3248517"/>
              <a:gd name="connsiteY96-46660" fmla="*/ 830779 h 3502803"/>
              <a:gd name="connsiteX97-46661" fmla="*/ 2065635 w 3248517"/>
              <a:gd name="connsiteY97-46662" fmla="*/ 746314 h 3502803"/>
              <a:gd name="connsiteX98-46663" fmla="*/ 2108531 w 3248517"/>
              <a:gd name="connsiteY98-46664" fmla="*/ 998194 h 3502803"/>
              <a:gd name="connsiteX99-46665" fmla="*/ 2259254 w 3248517"/>
              <a:gd name="connsiteY99-46666" fmla="*/ 1067227 h 3502803"/>
              <a:gd name="connsiteX100-46667" fmla="*/ 2285163 w 3248517"/>
              <a:gd name="connsiteY100-46668" fmla="*/ 1144483 h 3502803"/>
              <a:gd name="connsiteX101-46669" fmla="*/ 2187208 w 3248517"/>
              <a:gd name="connsiteY101-46670" fmla="*/ 1396872 h 3502803"/>
              <a:gd name="connsiteX102-46671" fmla="*/ 1962055 w 3248517"/>
              <a:gd name="connsiteY102-46672" fmla="*/ 1419847 h 3502803"/>
              <a:gd name="connsiteX103-46673" fmla="*/ 1658786 w 3248517"/>
              <a:gd name="connsiteY103-46674" fmla="*/ 1452012 h 3502803"/>
              <a:gd name="connsiteX104-46675" fmla="*/ 514638 w 3248517"/>
              <a:gd name="connsiteY104-46676" fmla="*/ 1433632 h 3502803"/>
              <a:gd name="connsiteX0-46677" fmla="*/ 514638 w 3248517"/>
              <a:gd name="connsiteY0-46678" fmla="*/ 1433632 h 3508045"/>
              <a:gd name="connsiteX1-46679" fmla="*/ 514638 w 3248517"/>
              <a:gd name="connsiteY1-46680" fmla="*/ 1433632 h 3508045"/>
              <a:gd name="connsiteX2-46681" fmla="*/ 202179 w 3248517"/>
              <a:gd name="connsiteY2-46682" fmla="*/ 1603646 h 3508045"/>
              <a:gd name="connsiteX3-46683" fmla="*/ 18380 w 3248517"/>
              <a:gd name="connsiteY3-46684" fmla="*/ 1787445 h 3508045"/>
              <a:gd name="connsiteX4-46685" fmla="*/ 0 w 3248517"/>
              <a:gd name="connsiteY4-46686" fmla="*/ 2063143 h 3508045"/>
              <a:gd name="connsiteX5-46687" fmla="*/ 151635 w 3248517"/>
              <a:gd name="connsiteY5-46688" fmla="*/ 1952864 h 3508045"/>
              <a:gd name="connsiteX6-46689" fmla="*/ 188394 w 3248517"/>
              <a:gd name="connsiteY6-46690" fmla="*/ 2003409 h 3508045"/>
              <a:gd name="connsiteX7-46691" fmla="*/ 202179 w 3248517"/>
              <a:gd name="connsiteY7-46692" fmla="*/ 1856369 h 3508045"/>
              <a:gd name="connsiteX8-46693" fmla="*/ 280294 w 3248517"/>
              <a:gd name="connsiteY8-46694" fmla="*/ 2269917 h 3508045"/>
              <a:gd name="connsiteX9-46695" fmla="*/ 36760 w 3248517"/>
              <a:gd name="connsiteY9-46696" fmla="*/ 2550211 h 3508045"/>
              <a:gd name="connsiteX10-46697" fmla="*/ 45950 w 3248517"/>
              <a:gd name="connsiteY10-46698" fmla="*/ 3363521 h 3508045"/>
              <a:gd name="connsiteX11-46699" fmla="*/ 105685 w 3248517"/>
              <a:gd name="connsiteY11-46700" fmla="*/ 3326761 h 3508045"/>
              <a:gd name="connsiteX12-46701" fmla="*/ 133255 w 3248517"/>
              <a:gd name="connsiteY12-46702" fmla="*/ 3469206 h 3508045"/>
              <a:gd name="connsiteX13-46703" fmla="*/ 298674 w 3248517"/>
              <a:gd name="connsiteY13-46704" fmla="*/ 3464611 h 3508045"/>
              <a:gd name="connsiteX14-46705" fmla="*/ 353813 w 3248517"/>
              <a:gd name="connsiteY14-46706" fmla="*/ 3427851 h 3508045"/>
              <a:gd name="connsiteX15-46707" fmla="*/ 174609 w 3248517"/>
              <a:gd name="connsiteY15-46708" fmla="*/ 3276217 h 3508045"/>
              <a:gd name="connsiteX16-46709" fmla="*/ 170014 w 3248517"/>
              <a:gd name="connsiteY16-46710" fmla="*/ 2720225 h 3508045"/>
              <a:gd name="connsiteX17-46711" fmla="*/ 390573 w 3248517"/>
              <a:gd name="connsiteY17-46712" fmla="*/ 2605350 h 3508045"/>
              <a:gd name="connsiteX18-46713" fmla="*/ 298674 w 3248517"/>
              <a:gd name="connsiteY18-46714" fmla="*/ 2734010 h 3508045"/>
              <a:gd name="connsiteX19-46715" fmla="*/ 680057 w 3248517"/>
              <a:gd name="connsiteY19-46716" fmla="*/ 3294597 h 3508045"/>
              <a:gd name="connsiteX20-46717" fmla="*/ 721411 w 3248517"/>
              <a:gd name="connsiteY20-46718" fmla="*/ 3262432 h 3508045"/>
              <a:gd name="connsiteX21-46719" fmla="*/ 735196 w 3248517"/>
              <a:gd name="connsiteY21-46720" fmla="*/ 3363521 h 3508045"/>
              <a:gd name="connsiteX22-46721" fmla="*/ 928185 w 3248517"/>
              <a:gd name="connsiteY22-46722" fmla="*/ 3363521 h 3508045"/>
              <a:gd name="connsiteX23-46723" fmla="*/ 974135 w 3248517"/>
              <a:gd name="connsiteY23-46724" fmla="*/ 3331356 h 3508045"/>
              <a:gd name="connsiteX24-46725" fmla="*/ 758171 w 3248517"/>
              <a:gd name="connsiteY24-46726" fmla="*/ 3193507 h 3508045"/>
              <a:gd name="connsiteX25-46727" fmla="*/ 510043 w 3248517"/>
              <a:gd name="connsiteY25-46728" fmla="*/ 2821314 h 3508045"/>
              <a:gd name="connsiteX26-46729" fmla="*/ 519233 w 3248517"/>
              <a:gd name="connsiteY26-46730" fmla="*/ 2738605 h 3508045"/>
              <a:gd name="connsiteX27-46731" fmla="*/ 914400 w 3248517"/>
              <a:gd name="connsiteY27-46732" fmla="*/ 2334247 h 3508045"/>
              <a:gd name="connsiteX28-46733" fmla="*/ 1709331 w 3248517"/>
              <a:gd name="connsiteY28-46734" fmla="*/ 2380197 h 3508045"/>
              <a:gd name="connsiteX29-46735" fmla="*/ 1585267 w 3248517"/>
              <a:gd name="connsiteY29-46736" fmla="*/ 3248647 h 3508045"/>
              <a:gd name="connsiteX30-46737" fmla="*/ 1622026 w 3248517"/>
              <a:gd name="connsiteY30-46738" fmla="*/ 3239457 h 3508045"/>
              <a:gd name="connsiteX31-46739" fmla="*/ 1617432 w 3248517"/>
              <a:gd name="connsiteY31-46740" fmla="*/ 3386496 h 3508045"/>
              <a:gd name="connsiteX32-46741" fmla="*/ 1824205 w 3248517"/>
              <a:gd name="connsiteY32-46742" fmla="*/ 3450826 h 3508045"/>
              <a:gd name="connsiteX33-46743" fmla="*/ 1856370 w 3248517"/>
              <a:gd name="connsiteY33-46744" fmla="*/ 3391091 h 3508045"/>
              <a:gd name="connsiteX34-46745" fmla="*/ 1718521 w 3248517"/>
              <a:gd name="connsiteY34-46746" fmla="*/ 3303786 h 3508045"/>
              <a:gd name="connsiteX35-46747" fmla="*/ 1746091 w 3248517"/>
              <a:gd name="connsiteY35-46748" fmla="*/ 2908619 h 3508045"/>
              <a:gd name="connsiteX36-46749" fmla="*/ 1870155 w 3248517"/>
              <a:gd name="connsiteY36-46750" fmla="*/ 2623730 h 3508045"/>
              <a:gd name="connsiteX37-46751" fmla="*/ 1975840 w 3248517"/>
              <a:gd name="connsiteY37-46752" fmla="*/ 2844289 h 3508045"/>
              <a:gd name="connsiteX38-46753" fmla="*/ 2058549 w 3248517"/>
              <a:gd name="connsiteY38-46754" fmla="*/ 3060253 h 3508045"/>
              <a:gd name="connsiteX39-46755" fmla="*/ 2104499 w 3248517"/>
              <a:gd name="connsiteY39-46756" fmla="*/ 3358926 h 3508045"/>
              <a:gd name="connsiteX40-46757" fmla="*/ 2141259 w 3248517"/>
              <a:gd name="connsiteY40-46758" fmla="*/ 3326761 h 3508045"/>
              <a:gd name="connsiteX41-46759" fmla="*/ 2168828 w 3248517"/>
              <a:gd name="connsiteY41-46760" fmla="*/ 3496775 h 3508045"/>
              <a:gd name="connsiteX42-46761" fmla="*/ 2309062 w 3248517"/>
              <a:gd name="connsiteY42-46762" fmla="*/ 3507439 h 3508045"/>
              <a:gd name="connsiteX43-46763" fmla="*/ 2353539 w 3248517"/>
              <a:gd name="connsiteY43-46764" fmla="*/ 3463419 h 3508045"/>
              <a:gd name="connsiteX44-46765" fmla="*/ 2240700 w 3248517"/>
              <a:gd name="connsiteY44-46766" fmla="*/ 3366924 h 3508045"/>
              <a:gd name="connsiteX45-46767" fmla="*/ 2145854 w 3248517"/>
              <a:gd name="connsiteY45-46768" fmla="*/ 3087823 h 3508045"/>
              <a:gd name="connsiteX46-46769" fmla="*/ 2101660 w 3248517"/>
              <a:gd name="connsiteY46-46770" fmla="*/ 2817884 h 3508045"/>
              <a:gd name="connsiteX47-46771" fmla="*/ 2072334 w 3248517"/>
              <a:gd name="connsiteY47-46772" fmla="*/ 2357222 h 3508045"/>
              <a:gd name="connsiteX48-46773" fmla="*/ 2313376 w 3248517"/>
              <a:gd name="connsiteY48-46774" fmla="*/ 2205413 h 3508045"/>
              <a:gd name="connsiteX49-46775" fmla="*/ 2604615 w 3248517"/>
              <a:gd name="connsiteY49-46776" fmla="*/ 1779447 h 3508045"/>
              <a:gd name="connsiteX50-46777" fmla="*/ 2672628 w 3248517"/>
              <a:gd name="connsiteY50-46778" fmla="*/ 1448891 h 3508045"/>
              <a:gd name="connsiteX51-46779" fmla="*/ 2785010 w 3248517"/>
              <a:gd name="connsiteY51-46780" fmla="*/ 1398346 h 3508045"/>
              <a:gd name="connsiteX52-46781" fmla="*/ 2774628 w 3248517"/>
              <a:gd name="connsiteY52-46782" fmla="*/ 1288521 h 3508045"/>
              <a:gd name="connsiteX53-46783" fmla="*/ 2760106 w 3248517"/>
              <a:gd name="connsiteY53-46784" fmla="*/ 1231453 h 3508045"/>
              <a:gd name="connsiteX54-46785" fmla="*/ 2783362 w 3248517"/>
              <a:gd name="connsiteY54-46786" fmla="*/ 1121454 h 3508045"/>
              <a:gd name="connsiteX55-46787" fmla="*/ 2813492 w 3248517"/>
              <a:gd name="connsiteY55-46788" fmla="*/ 1132185 h 3508045"/>
              <a:gd name="connsiteX56-46789" fmla="*/ 2807530 w 3248517"/>
              <a:gd name="connsiteY56-46790" fmla="*/ 1066034 h 3508045"/>
              <a:gd name="connsiteX57-46791" fmla="*/ 2835100 w 3248517"/>
              <a:gd name="connsiteY57-46792" fmla="*/ 1020084 h 3508045"/>
              <a:gd name="connsiteX58-46793" fmla="*/ 2946306 w 3248517"/>
              <a:gd name="connsiteY58-46794" fmla="*/ 872562 h 3508045"/>
              <a:gd name="connsiteX59-46795" fmla="*/ 2986734 w 3248517"/>
              <a:gd name="connsiteY59-46796" fmla="*/ 771955 h 3508045"/>
              <a:gd name="connsiteX60-46797" fmla="*/ 2876992 w 3248517"/>
              <a:gd name="connsiteY60-46798" fmla="*/ 819245 h 3508045"/>
              <a:gd name="connsiteX61-46799" fmla="*/ 2742744 w 3248517"/>
              <a:gd name="connsiteY61-46800" fmla="*/ 868450 h 3508045"/>
              <a:gd name="connsiteX62-46801" fmla="*/ 3074039 w 3248517"/>
              <a:gd name="connsiteY62-46802" fmla="*/ 501589 h 3508045"/>
              <a:gd name="connsiteX63-46803" fmla="*/ 3219323 w 3248517"/>
              <a:gd name="connsiteY63-46804" fmla="*/ 46231 h 3508045"/>
              <a:gd name="connsiteX64-46805" fmla="*/ 3119988 w 3248517"/>
              <a:gd name="connsiteY64-46806" fmla="*/ 328453 h 3508045"/>
              <a:gd name="connsiteX65-46807" fmla="*/ 3079371 w 3248517"/>
              <a:gd name="connsiteY65-46808" fmla="*/ 38232 h 3508045"/>
              <a:gd name="connsiteX66-46809" fmla="*/ 3059798 w 3248517"/>
              <a:gd name="connsiteY66-46810" fmla="*/ 388642 h 3508045"/>
              <a:gd name="connsiteX67-46811" fmla="*/ 2963023 w 3248517"/>
              <a:gd name="connsiteY67-46812" fmla="*/ 482754 h 3508045"/>
              <a:gd name="connsiteX68-46813" fmla="*/ 2822963 w 3248517"/>
              <a:gd name="connsiteY68-46814" fmla="*/ 60189 h 3508045"/>
              <a:gd name="connsiteX69-46815" fmla="*/ 2887119 w 3248517"/>
              <a:gd name="connsiteY69-46816" fmla="*/ 521161 h 3508045"/>
              <a:gd name="connsiteX70-46817" fmla="*/ 2715630 w 3248517"/>
              <a:gd name="connsiteY70-46818" fmla="*/ 730601 h 3508045"/>
              <a:gd name="connsiteX71-46819" fmla="*/ 2649828 w 3248517"/>
              <a:gd name="connsiteY71-46820" fmla="*/ 620884 h 3508045"/>
              <a:gd name="connsiteX72-46821" fmla="*/ 2633832 w 3248517"/>
              <a:gd name="connsiteY72-46822" fmla="*/ 446449 h 3508045"/>
              <a:gd name="connsiteX73-46823" fmla="*/ 2586971 w 3248517"/>
              <a:gd name="connsiteY73-46824" fmla="*/ 643296 h 3508045"/>
              <a:gd name="connsiteX74-46825" fmla="*/ 2650846 w 3248517"/>
              <a:gd name="connsiteY74-46826" fmla="*/ 771218 h 3508045"/>
              <a:gd name="connsiteX75-46827" fmla="*/ 2632922 w 3248517"/>
              <a:gd name="connsiteY75-46828" fmla="*/ 854946 h 3508045"/>
              <a:gd name="connsiteX76-46829" fmla="*/ 2481287 w 3248517"/>
              <a:gd name="connsiteY76-46830" fmla="*/ 854665 h 3508045"/>
              <a:gd name="connsiteX77-46831" fmla="*/ 2393982 w 3248517"/>
              <a:gd name="connsiteY77-46832" fmla="*/ 753575 h 3508045"/>
              <a:gd name="connsiteX78-46833" fmla="*/ 2447929 w 3248517"/>
              <a:gd name="connsiteY78-46834" fmla="*/ 605344 h 3508045"/>
              <a:gd name="connsiteX79-46835" fmla="*/ 2420079 w 3248517"/>
              <a:gd name="connsiteY79-46836" fmla="*/ 458586 h 3508045"/>
              <a:gd name="connsiteX80-46837" fmla="*/ 2330389 w 3248517"/>
              <a:gd name="connsiteY80-46838" fmla="*/ 702575 h 3508045"/>
              <a:gd name="connsiteX81-46839" fmla="*/ 2045501 w 3248517"/>
              <a:gd name="connsiteY81-46840" fmla="*/ 470160 h 3508045"/>
              <a:gd name="connsiteX82-46841" fmla="*/ 2079139 w 3248517"/>
              <a:gd name="connsiteY82-46842" fmla="*/ 379171 h 3508045"/>
              <a:gd name="connsiteX83-46843" fmla="*/ 2305379 w 3248517"/>
              <a:gd name="connsiteY83-46844" fmla="*/ 238764 h 3508045"/>
              <a:gd name="connsiteX84-46845" fmla="*/ 2167863 w 3248517"/>
              <a:gd name="connsiteY84-46846" fmla="*/ 296731 h 3508045"/>
              <a:gd name="connsiteX85-46847" fmla="*/ 2035574 w 3248517"/>
              <a:gd name="connsiteY85-46848" fmla="*/ 307863 h 3508045"/>
              <a:gd name="connsiteX86-46849" fmla="*/ 2047899 w 3248517"/>
              <a:gd name="connsiteY86-46850" fmla="*/ 174099 h 3508045"/>
              <a:gd name="connsiteX87-46851" fmla="*/ 2126456 w 3248517"/>
              <a:gd name="connsiteY87-46852" fmla="*/ 0 h 3508045"/>
              <a:gd name="connsiteX88-46853" fmla="*/ 1966650 w 3248517"/>
              <a:gd name="connsiteY88-46854" fmla="*/ 257318 h 3508045"/>
              <a:gd name="connsiteX89-46855" fmla="*/ 1936870 w 3248517"/>
              <a:gd name="connsiteY89-46856" fmla="*/ 32164 h 3508045"/>
              <a:gd name="connsiteX90-46857" fmla="*/ 1901275 w 3248517"/>
              <a:gd name="connsiteY90-46858" fmla="*/ 208756 h 3508045"/>
              <a:gd name="connsiteX91-46859" fmla="*/ 1931363 w 3248517"/>
              <a:gd name="connsiteY91-46860" fmla="*/ 367315 h 3508045"/>
              <a:gd name="connsiteX92-46861" fmla="*/ 1837294 w 3248517"/>
              <a:gd name="connsiteY92-46862" fmla="*/ 288733 h 3508045"/>
              <a:gd name="connsiteX93-46863" fmla="*/ 1776782 w 3248517"/>
              <a:gd name="connsiteY93-46864" fmla="*/ 138130 h 3508045"/>
              <a:gd name="connsiteX94-46865" fmla="*/ 1812524 w 3248517"/>
              <a:gd name="connsiteY94-46866" fmla="*/ 363351 h 3508045"/>
              <a:gd name="connsiteX95-46867" fmla="*/ 2358415 w 3248517"/>
              <a:gd name="connsiteY95-46868" fmla="*/ 907420 h 3508045"/>
              <a:gd name="connsiteX96-46869" fmla="*/ 2235543 w 3248517"/>
              <a:gd name="connsiteY96-46870" fmla="*/ 830779 h 3508045"/>
              <a:gd name="connsiteX97-46871" fmla="*/ 2065635 w 3248517"/>
              <a:gd name="connsiteY97-46872" fmla="*/ 746314 h 3508045"/>
              <a:gd name="connsiteX98-46873" fmla="*/ 2108531 w 3248517"/>
              <a:gd name="connsiteY98-46874" fmla="*/ 998194 h 3508045"/>
              <a:gd name="connsiteX99-46875" fmla="*/ 2259254 w 3248517"/>
              <a:gd name="connsiteY99-46876" fmla="*/ 1067227 h 3508045"/>
              <a:gd name="connsiteX100-46877" fmla="*/ 2285163 w 3248517"/>
              <a:gd name="connsiteY100-46878" fmla="*/ 1144483 h 3508045"/>
              <a:gd name="connsiteX101-46879" fmla="*/ 2187208 w 3248517"/>
              <a:gd name="connsiteY101-46880" fmla="*/ 1396872 h 3508045"/>
              <a:gd name="connsiteX102-46881" fmla="*/ 1962055 w 3248517"/>
              <a:gd name="connsiteY102-46882" fmla="*/ 1419847 h 3508045"/>
              <a:gd name="connsiteX103-46883" fmla="*/ 1658786 w 3248517"/>
              <a:gd name="connsiteY103-46884" fmla="*/ 1452012 h 3508045"/>
              <a:gd name="connsiteX104-46885" fmla="*/ 514638 w 3248517"/>
              <a:gd name="connsiteY104-46886" fmla="*/ 1433632 h 3508045"/>
              <a:gd name="connsiteX0-46887" fmla="*/ 514638 w 3248517"/>
              <a:gd name="connsiteY0-46888" fmla="*/ 1433632 h 3507439"/>
              <a:gd name="connsiteX1-46889" fmla="*/ 514638 w 3248517"/>
              <a:gd name="connsiteY1-46890" fmla="*/ 1433632 h 3507439"/>
              <a:gd name="connsiteX2-46891" fmla="*/ 202179 w 3248517"/>
              <a:gd name="connsiteY2-46892" fmla="*/ 1603646 h 3507439"/>
              <a:gd name="connsiteX3-46893" fmla="*/ 18380 w 3248517"/>
              <a:gd name="connsiteY3-46894" fmla="*/ 1787445 h 3507439"/>
              <a:gd name="connsiteX4-46895" fmla="*/ 0 w 3248517"/>
              <a:gd name="connsiteY4-46896" fmla="*/ 2063143 h 3507439"/>
              <a:gd name="connsiteX5-46897" fmla="*/ 151635 w 3248517"/>
              <a:gd name="connsiteY5-46898" fmla="*/ 1952864 h 3507439"/>
              <a:gd name="connsiteX6-46899" fmla="*/ 188394 w 3248517"/>
              <a:gd name="connsiteY6-46900" fmla="*/ 2003409 h 3507439"/>
              <a:gd name="connsiteX7-46901" fmla="*/ 202179 w 3248517"/>
              <a:gd name="connsiteY7-46902" fmla="*/ 1856369 h 3507439"/>
              <a:gd name="connsiteX8-46903" fmla="*/ 280294 w 3248517"/>
              <a:gd name="connsiteY8-46904" fmla="*/ 2269917 h 3507439"/>
              <a:gd name="connsiteX9-46905" fmla="*/ 36760 w 3248517"/>
              <a:gd name="connsiteY9-46906" fmla="*/ 2550211 h 3507439"/>
              <a:gd name="connsiteX10-46907" fmla="*/ 45950 w 3248517"/>
              <a:gd name="connsiteY10-46908" fmla="*/ 3363521 h 3507439"/>
              <a:gd name="connsiteX11-46909" fmla="*/ 105685 w 3248517"/>
              <a:gd name="connsiteY11-46910" fmla="*/ 3326761 h 3507439"/>
              <a:gd name="connsiteX12-46911" fmla="*/ 133255 w 3248517"/>
              <a:gd name="connsiteY12-46912" fmla="*/ 3469206 h 3507439"/>
              <a:gd name="connsiteX13-46913" fmla="*/ 298674 w 3248517"/>
              <a:gd name="connsiteY13-46914" fmla="*/ 3464611 h 3507439"/>
              <a:gd name="connsiteX14-46915" fmla="*/ 353813 w 3248517"/>
              <a:gd name="connsiteY14-46916" fmla="*/ 3427851 h 3507439"/>
              <a:gd name="connsiteX15-46917" fmla="*/ 174609 w 3248517"/>
              <a:gd name="connsiteY15-46918" fmla="*/ 3276217 h 3507439"/>
              <a:gd name="connsiteX16-46919" fmla="*/ 170014 w 3248517"/>
              <a:gd name="connsiteY16-46920" fmla="*/ 2720225 h 3507439"/>
              <a:gd name="connsiteX17-46921" fmla="*/ 390573 w 3248517"/>
              <a:gd name="connsiteY17-46922" fmla="*/ 2605350 h 3507439"/>
              <a:gd name="connsiteX18-46923" fmla="*/ 298674 w 3248517"/>
              <a:gd name="connsiteY18-46924" fmla="*/ 2734010 h 3507439"/>
              <a:gd name="connsiteX19-46925" fmla="*/ 680057 w 3248517"/>
              <a:gd name="connsiteY19-46926" fmla="*/ 3294597 h 3507439"/>
              <a:gd name="connsiteX20-46927" fmla="*/ 721411 w 3248517"/>
              <a:gd name="connsiteY20-46928" fmla="*/ 3262432 h 3507439"/>
              <a:gd name="connsiteX21-46929" fmla="*/ 735196 w 3248517"/>
              <a:gd name="connsiteY21-46930" fmla="*/ 3363521 h 3507439"/>
              <a:gd name="connsiteX22-46931" fmla="*/ 928185 w 3248517"/>
              <a:gd name="connsiteY22-46932" fmla="*/ 3363521 h 3507439"/>
              <a:gd name="connsiteX23-46933" fmla="*/ 974135 w 3248517"/>
              <a:gd name="connsiteY23-46934" fmla="*/ 3331356 h 3507439"/>
              <a:gd name="connsiteX24-46935" fmla="*/ 758171 w 3248517"/>
              <a:gd name="connsiteY24-46936" fmla="*/ 3193507 h 3507439"/>
              <a:gd name="connsiteX25-46937" fmla="*/ 510043 w 3248517"/>
              <a:gd name="connsiteY25-46938" fmla="*/ 2821314 h 3507439"/>
              <a:gd name="connsiteX26-46939" fmla="*/ 519233 w 3248517"/>
              <a:gd name="connsiteY26-46940" fmla="*/ 2738605 h 3507439"/>
              <a:gd name="connsiteX27-46941" fmla="*/ 914400 w 3248517"/>
              <a:gd name="connsiteY27-46942" fmla="*/ 2334247 h 3507439"/>
              <a:gd name="connsiteX28-46943" fmla="*/ 1709331 w 3248517"/>
              <a:gd name="connsiteY28-46944" fmla="*/ 2380197 h 3507439"/>
              <a:gd name="connsiteX29-46945" fmla="*/ 1585267 w 3248517"/>
              <a:gd name="connsiteY29-46946" fmla="*/ 3248647 h 3507439"/>
              <a:gd name="connsiteX30-46947" fmla="*/ 1622026 w 3248517"/>
              <a:gd name="connsiteY30-46948" fmla="*/ 3239457 h 3507439"/>
              <a:gd name="connsiteX31-46949" fmla="*/ 1617432 w 3248517"/>
              <a:gd name="connsiteY31-46950" fmla="*/ 3386496 h 3507439"/>
              <a:gd name="connsiteX32-46951" fmla="*/ 1824205 w 3248517"/>
              <a:gd name="connsiteY32-46952" fmla="*/ 3450826 h 3507439"/>
              <a:gd name="connsiteX33-46953" fmla="*/ 1856370 w 3248517"/>
              <a:gd name="connsiteY33-46954" fmla="*/ 3391091 h 3507439"/>
              <a:gd name="connsiteX34-46955" fmla="*/ 1718521 w 3248517"/>
              <a:gd name="connsiteY34-46956" fmla="*/ 3303786 h 3507439"/>
              <a:gd name="connsiteX35-46957" fmla="*/ 1746091 w 3248517"/>
              <a:gd name="connsiteY35-46958" fmla="*/ 2908619 h 3507439"/>
              <a:gd name="connsiteX36-46959" fmla="*/ 1870155 w 3248517"/>
              <a:gd name="connsiteY36-46960" fmla="*/ 2623730 h 3507439"/>
              <a:gd name="connsiteX37-46961" fmla="*/ 1975840 w 3248517"/>
              <a:gd name="connsiteY37-46962" fmla="*/ 2844289 h 3507439"/>
              <a:gd name="connsiteX38-46963" fmla="*/ 2058549 w 3248517"/>
              <a:gd name="connsiteY38-46964" fmla="*/ 3060253 h 3507439"/>
              <a:gd name="connsiteX39-46965" fmla="*/ 2104499 w 3248517"/>
              <a:gd name="connsiteY39-46966" fmla="*/ 3358926 h 3507439"/>
              <a:gd name="connsiteX40-46967" fmla="*/ 2141259 w 3248517"/>
              <a:gd name="connsiteY40-46968" fmla="*/ 3326761 h 3507439"/>
              <a:gd name="connsiteX41-46969" fmla="*/ 2168828 w 3248517"/>
              <a:gd name="connsiteY41-46970" fmla="*/ 3496775 h 3507439"/>
              <a:gd name="connsiteX42-46971" fmla="*/ 2309062 w 3248517"/>
              <a:gd name="connsiteY42-46972" fmla="*/ 3507439 h 3507439"/>
              <a:gd name="connsiteX43-46973" fmla="*/ 2353539 w 3248517"/>
              <a:gd name="connsiteY43-46974" fmla="*/ 3463419 h 3507439"/>
              <a:gd name="connsiteX44-46975" fmla="*/ 2240700 w 3248517"/>
              <a:gd name="connsiteY44-46976" fmla="*/ 3366924 h 3507439"/>
              <a:gd name="connsiteX45-46977" fmla="*/ 2145854 w 3248517"/>
              <a:gd name="connsiteY45-46978" fmla="*/ 3087823 h 3507439"/>
              <a:gd name="connsiteX46-46979" fmla="*/ 2101660 w 3248517"/>
              <a:gd name="connsiteY46-46980" fmla="*/ 2817884 h 3507439"/>
              <a:gd name="connsiteX47-46981" fmla="*/ 2072334 w 3248517"/>
              <a:gd name="connsiteY47-46982" fmla="*/ 2357222 h 3507439"/>
              <a:gd name="connsiteX48-46983" fmla="*/ 2313376 w 3248517"/>
              <a:gd name="connsiteY48-46984" fmla="*/ 2205413 h 3507439"/>
              <a:gd name="connsiteX49-46985" fmla="*/ 2604615 w 3248517"/>
              <a:gd name="connsiteY49-46986" fmla="*/ 1779447 h 3507439"/>
              <a:gd name="connsiteX50-46987" fmla="*/ 2672628 w 3248517"/>
              <a:gd name="connsiteY50-46988" fmla="*/ 1448891 h 3507439"/>
              <a:gd name="connsiteX51-46989" fmla="*/ 2785010 w 3248517"/>
              <a:gd name="connsiteY51-46990" fmla="*/ 1398346 h 3507439"/>
              <a:gd name="connsiteX52-46991" fmla="*/ 2774628 w 3248517"/>
              <a:gd name="connsiteY52-46992" fmla="*/ 1288521 h 3507439"/>
              <a:gd name="connsiteX53-46993" fmla="*/ 2760106 w 3248517"/>
              <a:gd name="connsiteY53-46994" fmla="*/ 1231453 h 3507439"/>
              <a:gd name="connsiteX54-46995" fmla="*/ 2783362 w 3248517"/>
              <a:gd name="connsiteY54-46996" fmla="*/ 1121454 h 3507439"/>
              <a:gd name="connsiteX55-46997" fmla="*/ 2813492 w 3248517"/>
              <a:gd name="connsiteY55-46998" fmla="*/ 1132185 h 3507439"/>
              <a:gd name="connsiteX56-46999" fmla="*/ 2807530 w 3248517"/>
              <a:gd name="connsiteY56-47000" fmla="*/ 1066034 h 3507439"/>
              <a:gd name="connsiteX57-47001" fmla="*/ 2835100 w 3248517"/>
              <a:gd name="connsiteY57-47002" fmla="*/ 1020084 h 3507439"/>
              <a:gd name="connsiteX58-47003" fmla="*/ 2946306 w 3248517"/>
              <a:gd name="connsiteY58-47004" fmla="*/ 872562 h 3507439"/>
              <a:gd name="connsiteX59-47005" fmla="*/ 2986734 w 3248517"/>
              <a:gd name="connsiteY59-47006" fmla="*/ 771955 h 3507439"/>
              <a:gd name="connsiteX60-47007" fmla="*/ 2876992 w 3248517"/>
              <a:gd name="connsiteY60-47008" fmla="*/ 819245 h 3507439"/>
              <a:gd name="connsiteX61-47009" fmla="*/ 2742744 w 3248517"/>
              <a:gd name="connsiteY61-47010" fmla="*/ 868450 h 3507439"/>
              <a:gd name="connsiteX62-47011" fmla="*/ 3074039 w 3248517"/>
              <a:gd name="connsiteY62-47012" fmla="*/ 501589 h 3507439"/>
              <a:gd name="connsiteX63-47013" fmla="*/ 3219323 w 3248517"/>
              <a:gd name="connsiteY63-47014" fmla="*/ 46231 h 3507439"/>
              <a:gd name="connsiteX64-47015" fmla="*/ 3119988 w 3248517"/>
              <a:gd name="connsiteY64-47016" fmla="*/ 328453 h 3507439"/>
              <a:gd name="connsiteX65-47017" fmla="*/ 3079371 w 3248517"/>
              <a:gd name="connsiteY65-47018" fmla="*/ 38232 h 3507439"/>
              <a:gd name="connsiteX66-47019" fmla="*/ 3059798 w 3248517"/>
              <a:gd name="connsiteY66-47020" fmla="*/ 388642 h 3507439"/>
              <a:gd name="connsiteX67-47021" fmla="*/ 2963023 w 3248517"/>
              <a:gd name="connsiteY67-47022" fmla="*/ 482754 h 3507439"/>
              <a:gd name="connsiteX68-47023" fmla="*/ 2822963 w 3248517"/>
              <a:gd name="connsiteY68-47024" fmla="*/ 60189 h 3507439"/>
              <a:gd name="connsiteX69-47025" fmla="*/ 2887119 w 3248517"/>
              <a:gd name="connsiteY69-47026" fmla="*/ 521161 h 3507439"/>
              <a:gd name="connsiteX70-47027" fmla="*/ 2715630 w 3248517"/>
              <a:gd name="connsiteY70-47028" fmla="*/ 730601 h 3507439"/>
              <a:gd name="connsiteX71-47029" fmla="*/ 2649828 w 3248517"/>
              <a:gd name="connsiteY71-47030" fmla="*/ 620884 h 3507439"/>
              <a:gd name="connsiteX72-47031" fmla="*/ 2633832 w 3248517"/>
              <a:gd name="connsiteY72-47032" fmla="*/ 446449 h 3507439"/>
              <a:gd name="connsiteX73-47033" fmla="*/ 2586971 w 3248517"/>
              <a:gd name="connsiteY73-47034" fmla="*/ 643296 h 3507439"/>
              <a:gd name="connsiteX74-47035" fmla="*/ 2650846 w 3248517"/>
              <a:gd name="connsiteY74-47036" fmla="*/ 771218 h 3507439"/>
              <a:gd name="connsiteX75-47037" fmla="*/ 2632922 w 3248517"/>
              <a:gd name="connsiteY75-47038" fmla="*/ 854946 h 3507439"/>
              <a:gd name="connsiteX76-47039" fmla="*/ 2481287 w 3248517"/>
              <a:gd name="connsiteY76-47040" fmla="*/ 854665 h 3507439"/>
              <a:gd name="connsiteX77-47041" fmla="*/ 2393982 w 3248517"/>
              <a:gd name="connsiteY77-47042" fmla="*/ 753575 h 3507439"/>
              <a:gd name="connsiteX78-47043" fmla="*/ 2447929 w 3248517"/>
              <a:gd name="connsiteY78-47044" fmla="*/ 605344 h 3507439"/>
              <a:gd name="connsiteX79-47045" fmla="*/ 2420079 w 3248517"/>
              <a:gd name="connsiteY79-47046" fmla="*/ 458586 h 3507439"/>
              <a:gd name="connsiteX80-47047" fmla="*/ 2330389 w 3248517"/>
              <a:gd name="connsiteY80-47048" fmla="*/ 702575 h 3507439"/>
              <a:gd name="connsiteX81-47049" fmla="*/ 2045501 w 3248517"/>
              <a:gd name="connsiteY81-47050" fmla="*/ 470160 h 3507439"/>
              <a:gd name="connsiteX82-47051" fmla="*/ 2079139 w 3248517"/>
              <a:gd name="connsiteY82-47052" fmla="*/ 379171 h 3507439"/>
              <a:gd name="connsiteX83-47053" fmla="*/ 2305379 w 3248517"/>
              <a:gd name="connsiteY83-47054" fmla="*/ 238764 h 3507439"/>
              <a:gd name="connsiteX84-47055" fmla="*/ 2167863 w 3248517"/>
              <a:gd name="connsiteY84-47056" fmla="*/ 296731 h 3507439"/>
              <a:gd name="connsiteX85-47057" fmla="*/ 2035574 w 3248517"/>
              <a:gd name="connsiteY85-47058" fmla="*/ 307863 h 3507439"/>
              <a:gd name="connsiteX86-47059" fmla="*/ 2047899 w 3248517"/>
              <a:gd name="connsiteY86-47060" fmla="*/ 174099 h 3507439"/>
              <a:gd name="connsiteX87-47061" fmla="*/ 2126456 w 3248517"/>
              <a:gd name="connsiteY87-47062" fmla="*/ 0 h 3507439"/>
              <a:gd name="connsiteX88-47063" fmla="*/ 1966650 w 3248517"/>
              <a:gd name="connsiteY88-47064" fmla="*/ 257318 h 3507439"/>
              <a:gd name="connsiteX89-47065" fmla="*/ 1936870 w 3248517"/>
              <a:gd name="connsiteY89-47066" fmla="*/ 32164 h 3507439"/>
              <a:gd name="connsiteX90-47067" fmla="*/ 1901275 w 3248517"/>
              <a:gd name="connsiteY90-47068" fmla="*/ 208756 h 3507439"/>
              <a:gd name="connsiteX91-47069" fmla="*/ 1931363 w 3248517"/>
              <a:gd name="connsiteY91-47070" fmla="*/ 367315 h 3507439"/>
              <a:gd name="connsiteX92-47071" fmla="*/ 1837294 w 3248517"/>
              <a:gd name="connsiteY92-47072" fmla="*/ 288733 h 3507439"/>
              <a:gd name="connsiteX93-47073" fmla="*/ 1776782 w 3248517"/>
              <a:gd name="connsiteY93-47074" fmla="*/ 138130 h 3507439"/>
              <a:gd name="connsiteX94-47075" fmla="*/ 1812524 w 3248517"/>
              <a:gd name="connsiteY94-47076" fmla="*/ 363351 h 3507439"/>
              <a:gd name="connsiteX95-47077" fmla="*/ 2358415 w 3248517"/>
              <a:gd name="connsiteY95-47078" fmla="*/ 907420 h 3507439"/>
              <a:gd name="connsiteX96-47079" fmla="*/ 2235543 w 3248517"/>
              <a:gd name="connsiteY96-47080" fmla="*/ 830779 h 3507439"/>
              <a:gd name="connsiteX97-47081" fmla="*/ 2065635 w 3248517"/>
              <a:gd name="connsiteY97-47082" fmla="*/ 746314 h 3507439"/>
              <a:gd name="connsiteX98-47083" fmla="*/ 2108531 w 3248517"/>
              <a:gd name="connsiteY98-47084" fmla="*/ 998194 h 3507439"/>
              <a:gd name="connsiteX99-47085" fmla="*/ 2259254 w 3248517"/>
              <a:gd name="connsiteY99-47086" fmla="*/ 1067227 h 3507439"/>
              <a:gd name="connsiteX100-47087" fmla="*/ 2285163 w 3248517"/>
              <a:gd name="connsiteY100-47088" fmla="*/ 1144483 h 3507439"/>
              <a:gd name="connsiteX101-47089" fmla="*/ 2187208 w 3248517"/>
              <a:gd name="connsiteY101-47090" fmla="*/ 1396872 h 3507439"/>
              <a:gd name="connsiteX102-47091" fmla="*/ 1962055 w 3248517"/>
              <a:gd name="connsiteY102-47092" fmla="*/ 1419847 h 3507439"/>
              <a:gd name="connsiteX103-47093" fmla="*/ 1658786 w 3248517"/>
              <a:gd name="connsiteY103-47094" fmla="*/ 1452012 h 3507439"/>
              <a:gd name="connsiteX104-47095" fmla="*/ 514638 w 3248517"/>
              <a:gd name="connsiteY104-47096" fmla="*/ 1433632 h 3507439"/>
              <a:gd name="connsiteX0-47097" fmla="*/ 514638 w 3248517"/>
              <a:gd name="connsiteY0-47098" fmla="*/ 1433632 h 3507439"/>
              <a:gd name="connsiteX1-47099" fmla="*/ 514638 w 3248517"/>
              <a:gd name="connsiteY1-47100" fmla="*/ 1433632 h 3507439"/>
              <a:gd name="connsiteX2-47101" fmla="*/ 202179 w 3248517"/>
              <a:gd name="connsiteY2-47102" fmla="*/ 1603646 h 3507439"/>
              <a:gd name="connsiteX3-47103" fmla="*/ 18380 w 3248517"/>
              <a:gd name="connsiteY3-47104" fmla="*/ 1787445 h 3507439"/>
              <a:gd name="connsiteX4-47105" fmla="*/ 0 w 3248517"/>
              <a:gd name="connsiteY4-47106" fmla="*/ 2063143 h 3507439"/>
              <a:gd name="connsiteX5-47107" fmla="*/ 151635 w 3248517"/>
              <a:gd name="connsiteY5-47108" fmla="*/ 1952864 h 3507439"/>
              <a:gd name="connsiteX6-47109" fmla="*/ 188394 w 3248517"/>
              <a:gd name="connsiteY6-47110" fmla="*/ 2003409 h 3507439"/>
              <a:gd name="connsiteX7-47111" fmla="*/ 202179 w 3248517"/>
              <a:gd name="connsiteY7-47112" fmla="*/ 1856369 h 3507439"/>
              <a:gd name="connsiteX8-47113" fmla="*/ 280294 w 3248517"/>
              <a:gd name="connsiteY8-47114" fmla="*/ 2269917 h 3507439"/>
              <a:gd name="connsiteX9-47115" fmla="*/ 36760 w 3248517"/>
              <a:gd name="connsiteY9-47116" fmla="*/ 2550211 h 3507439"/>
              <a:gd name="connsiteX10-47117" fmla="*/ 45950 w 3248517"/>
              <a:gd name="connsiteY10-47118" fmla="*/ 3363521 h 3507439"/>
              <a:gd name="connsiteX11-47119" fmla="*/ 105685 w 3248517"/>
              <a:gd name="connsiteY11-47120" fmla="*/ 3326761 h 3507439"/>
              <a:gd name="connsiteX12-47121" fmla="*/ 133255 w 3248517"/>
              <a:gd name="connsiteY12-47122" fmla="*/ 3469206 h 3507439"/>
              <a:gd name="connsiteX13-47123" fmla="*/ 298674 w 3248517"/>
              <a:gd name="connsiteY13-47124" fmla="*/ 3464611 h 3507439"/>
              <a:gd name="connsiteX14-47125" fmla="*/ 353813 w 3248517"/>
              <a:gd name="connsiteY14-47126" fmla="*/ 3427851 h 3507439"/>
              <a:gd name="connsiteX15-47127" fmla="*/ 174609 w 3248517"/>
              <a:gd name="connsiteY15-47128" fmla="*/ 3276217 h 3507439"/>
              <a:gd name="connsiteX16-47129" fmla="*/ 170014 w 3248517"/>
              <a:gd name="connsiteY16-47130" fmla="*/ 2720225 h 3507439"/>
              <a:gd name="connsiteX17-47131" fmla="*/ 390573 w 3248517"/>
              <a:gd name="connsiteY17-47132" fmla="*/ 2605350 h 3507439"/>
              <a:gd name="connsiteX18-47133" fmla="*/ 298674 w 3248517"/>
              <a:gd name="connsiteY18-47134" fmla="*/ 2734010 h 3507439"/>
              <a:gd name="connsiteX19-47135" fmla="*/ 680057 w 3248517"/>
              <a:gd name="connsiteY19-47136" fmla="*/ 3294597 h 3507439"/>
              <a:gd name="connsiteX20-47137" fmla="*/ 721411 w 3248517"/>
              <a:gd name="connsiteY20-47138" fmla="*/ 3262432 h 3507439"/>
              <a:gd name="connsiteX21-47139" fmla="*/ 735196 w 3248517"/>
              <a:gd name="connsiteY21-47140" fmla="*/ 3363521 h 3507439"/>
              <a:gd name="connsiteX22-47141" fmla="*/ 928185 w 3248517"/>
              <a:gd name="connsiteY22-47142" fmla="*/ 3363521 h 3507439"/>
              <a:gd name="connsiteX23-47143" fmla="*/ 974135 w 3248517"/>
              <a:gd name="connsiteY23-47144" fmla="*/ 3331356 h 3507439"/>
              <a:gd name="connsiteX24-47145" fmla="*/ 758171 w 3248517"/>
              <a:gd name="connsiteY24-47146" fmla="*/ 3193507 h 3507439"/>
              <a:gd name="connsiteX25-47147" fmla="*/ 510043 w 3248517"/>
              <a:gd name="connsiteY25-47148" fmla="*/ 2821314 h 3507439"/>
              <a:gd name="connsiteX26-47149" fmla="*/ 519233 w 3248517"/>
              <a:gd name="connsiteY26-47150" fmla="*/ 2738605 h 3507439"/>
              <a:gd name="connsiteX27-47151" fmla="*/ 914400 w 3248517"/>
              <a:gd name="connsiteY27-47152" fmla="*/ 2334247 h 3507439"/>
              <a:gd name="connsiteX28-47153" fmla="*/ 1709331 w 3248517"/>
              <a:gd name="connsiteY28-47154" fmla="*/ 2380197 h 3507439"/>
              <a:gd name="connsiteX29-47155" fmla="*/ 1585267 w 3248517"/>
              <a:gd name="connsiteY29-47156" fmla="*/ 3248647 h 3507439"/>
              <a:gd name="connsiteX30-47157" fmla="*/ 1622026 w 3248517"/>
              <a:gd name="connsiteY30-47158" fmla="*/ 3239457 h 3507439"/>
              <a:gd name="connsiteX31-47159" fmla="*/ 1617432 w 3248517"/>
              <a:gd name="connsiteY31-47160" fmla="*/ 3386496 h 3507439"/>
              <a:gd name="connsiteX32-47161" fmla="*/ 1824205 w 3248517"/>
              <a:gd name="connsiteY32-47162" fmla="*/ 3450826 h 3507439"/>
              <a:gd name="connsiteX33-47163" fmla="*/ 1856370 w 3248517"/>
              <a:gd name="connsiteY33-47164" fmla="*/ 3391091 h 3507439"/>
              <a:gd name="connsiteX34-47165" fmla="*/ 1718521 w 3248517"/>
              <a:gd name="connsiteY34-47166" fmla="*/ 3303786 h 3507439"/>
              <a:gd name="connsiteX35-47167" fmla="*/ 1746091 w 3248517"/>
              <a:gd name="connsiteY35-47168" fmla="*/ 2908619 h 3507439"/>
              <a:gd name="connsiteX36-47169" fmla="*/ 1870155 w 3248517"/>
              <a:gd name="connsiteY36-47170" fmla="*/ 2623730 h 3507439"/>
              <a:gd name="connsiteX37-47171" fmla="*/ 1975840 w 3248517"/>
              <a:gd name="connsiteY37-47172" fmla="*/ 2844289 h 3507439"/>
              <a:gd name="connsiteX38-47173" fmla="*/ 2058549 w 3248517"/>
              <a:gd name="connsiteY38-47174" fmla="*/ 3060253 h 3507439"/>
              <a:gd name="connsiteX39-47175" fmla="*/ 2104499 w 3248517"/>
              <a:gd name="connsiteY39-47176" fmla="*/ 3358926 h 3507439"/>
              <a:gd name="connsiteX40-47177" fmla="*/ 2141259 w 3248517"/>
              <a:gd name="connsiteY40-47178" fmla="*/ 3326761 h 3507439"/>
              <a:gd name="connsiteX41-47179" fmla="*/ 2168828 w 3248517"/>
              <a:gd name="connsiteY41-47180" fmla="*/ 3496775 h 3507439"/>
              <a:gd name="connsiteX42-47181" fmla="*/ 2309062 w 3248517"/>
              <a:gd name="connsiteY42-47182" fmla="*/ 3507439 h 3507439"/>
              <a:gd name="connsiteX43-47183" fmla="*/ 2353539 w 3248517"/>
              <a:gd name="connsiteY43-47184" fmla="*/ 3463419 h 3507439"/>
              <a:gd name="connsiteX44-47185" fmla="*/ 2240700 w 3248517"/>
              <a:gd name="connsiteY44-47186" fmla="*/ 3366924 h 3507439"/>
              <a:gd name="connsiteX45-47187" fmla="*/ 2145854 w 3248517"/>
              <a:gd name="connsiteY45-47188" fmla="*/ 3087823 h 3507439"/>
              <a:gd name="connsiteX46-47189" fmla="*/ 2101660 w 3248517"/>
              <a:gd name="connsiteY46-47190" fmla="*/ 2817884 h 3507439"/>
              <a:gd name="connsiteX47-47191" fmla="*/ 2072334 w 3248517"/>
              <a:gd name="connsiteY47-47192" fmla="*/ 2357222 h 3507439"/>
              <a:gd name="connsiteX48-47193" fmla="*/ 2313376 w 3248517"/>
              <a:gd name="connsiteY48-47194" fmla="*/ 2205413 h 3507439"/>
              <a:gd name="connsiteX49-47195" fmla="*/ 2604615 w 3248517"/>
              <a:gd name="connsiteY49-47196" fmla="*/ 1779447 h 3507439"/>
              <a:gd name="connsiteX50-47197" fmla="*/ 2672628 w 3248517"/>
              <a:gd name="connsiteY50-47198" fmla="*/ 1448891 h 3507439"/>
              <a:gd name="connsiteX51-47199" fmla="*/ 2785010 w 3248517"/>
              <a:gd name="connsiteY51-47200" fmla="*/ 1398346 h 3507439"/>
              <a:gd name="connsiteX52-47201" fmla="*/ 2774628 w 3248517"/>
              <a:gd name="connsiteY52-47202" fmla="*/ 1288521 h 3507439"/>
              <a:gd name="connsiteX53-47203" fmla="*/ 2760106 w 3248517"/>
              <a:gd name="connsiteY53-47204" fmla="*/ 1231453 h 3507439"/>
              <a:gd name="connsiteX54-47205" fmla="*/ 2783362 w 3248517"/>
              <a:gd name="connsiteY54-47206" fmla="*/ 1121454 h 3507439"/>
              <a:gd name="connsiteX55-47207" fmla="*/ 2813492 w 3248517"/>
              <a:gd name="connsiteY55-47208" fmla="*/ 1132185 h 3507439"/>
              <a:gd name="connsiteX56-47209" fmla="*/ 2807530 w 3248517"/>
              <a:gd name="connsiteY56-47210" fmla="*/ 1066034 h 3507439"/>
              <a:gd name="connsiteX57-47211" fmla="*/ 2835100 w 3248517"/>
              <a:gd name="connsiteY57-47212" fmla="*/ 1020084 h 3507439"/>
              <a:gd name="connsiteX58-47213" fmla="*/ 2946306 w 3248517"/>
              <a:gd name="connsiteY58-47214" fmla="*/ 872562 h 3507439"/>
              <a:gd name="connsiteX59-47215" fmla="*/ 2986734 w 3248517"/>
              <a:gd name="connsiteY59-47216" fmla="*/ 771955 h 3507439"/>
              <a:gd name="connsiteX60-47217" fmla="*/ 2876992 w 3248517"/>
              <a:gd name="connsiteY60-47218" fmla="*/ 819245 h 3507439"/>
              <a:gd name="connsiteX61-47219" fmla="*/ 2742744 w 3248517"/>
              <a:gd name="connsiteY61-47220" fmla="*/ 868450 h 3507439"/>
              <a:gd name="connsiteX62-47221" fmla="*/ 3074039 w 3248517"/>
              <a:gd name="connsiteY62-47222" fmla="*/ 501589 h 3507439"/>
              <a:gd name="connsiteX63-47223" fmla="*/ 3219323 w 3248517"/>
              <a:gd name="connsiteY63-47224" fmla="*/ 46231 h 3507439"/>
              <a:gd name="connsiteX64-47225" fmla="*/ 3119988 w 3248517"/>
              <a:gd name="connsiteY64-47226" fmla="*/ 328453 h 3507439"/>
              <a:gd name="connsiteX65-47227" fmla="*/ 3079371 w 3248517"/>
              <a:gd name="connsiteY65-47228" fmla="*/ 38232 h 3507439"/>
              <a:gd name="connsiteX66-47229" fmla="*/ 3059798 w 3248517"/>
              <a:gd name="connsiteY66-47230" fmla="*/ 388642 h 3507439"/>
              <a:gd name="connsiteX67-47231" fmla="*/ 2963023 w 3248517"/>
              <a:gd name="connsiteY67-47232" fmla="*/ 482754 h 3507439"/>
              <a:gd name="connsiteX68-47233" fmla="*/ 2822963 w 3248517"/>
              <a:gd name="connsiteY68-47234" fmla="*/ 60189 h 3507439"/>
              <a:gd name="connsiteX69-47235" fmla="*/ 2887119 w 3248517"/>
              <a:gd name="connsiteY69-47236" fmla="*/ 521161 h 3507439"/>
              <a:gd name="connsiteX70-47237" fmla="*/ 2715630 w 3248517"/>
              <a:gd name="connsiteY70-47238" fmla="*/ 730601 h 3507439"/>
              <a:gd name="connsiteX71-47239" fmla="*/ 2649828 w 3248517"/>
              <a:gd name="connsiteY71-47240" fmla="*/ 620884 h 3507439"/>
              <a:gd name="connsiteX72-47241" fmla="*/ 2633832 w 3248517"/>
              <a:gd name="connsiteY72-47242" fmla="*/ 446449 h 3507439"/>
              <a:gd name="connsiteX73-47243" fmla="*/ 2586971 w 3248517"/>
              <a:gd name="connsiteY73-47244" fmla="*/ 643296 h 3507439"/>
              <a:gd name="connsiteX74-47245" fmla="*/ 2650846 w 3248517"/>
              <a:gd name="connsiteY74-47246" fmla="*/ 771218 h 3507439"/>
              <a:gd name="connsiteX75-47247" fmla="*/ 2632922 w 3248517"/>
              <a:gd name="connsiteY75-47248" fmla="*/ 854946 h 3507439"/>
              <a:gd name="connsiteX76-47249" fmla="*/ 2481287 w 3248517"/>
              <a:gd name="connsiteY76-47250" fmla="*/ 854665 h 3507439"/>
              <a:gd name="connsiteX77-47251" fmla="*/ 2393982 w 3248517"/>
              <a:gd name="connsiteY77-47252" fmla="*/ 753575 h 3507439"/>
              <a:gd name="connsiteX78-47253" fmla="*/ 2447929 w 3248517"/>
              <a:gd name="connsiteY78-47254" fmla="*/ 605344 h 3507439"/>
              <a:gd name="connsiteX79-47255" fmla="*/ 2420079 w 3248517"/>
              <a:gd name="connsiteY79-47256" fmla="*/ 458586 h 3507439"/>
              <a:gd name="connsiteX80-47257" fmla="*/ 2330389 w 3248517"/>
              <a:gd name="connsiteY80-47258" fmla="*/ 702575 h 3507439"/>
              <a:gd name="connsiteX81-47259" fmla="*/ 2045501 w 3248517"/>
              <a:gd name="connsiteY81-47260" fmla="*/ 470160 h 3507439"/>
              <a:gd name="connsiteX82-47261" fmla="*/ 2079139 w 3248517"/>
              <a:gd name="connsiteY82-47262" fmla="*/ 379171 h 3507439"/>
              <a:gd name="connsiteX83-47263" fmla="*/ 2305379 w 3248517"/>
              <a:gd name="connsiteY83-47264" fmla="*/ 238764 h 3507439"/>
              <a:gd name="connsiteX84-47265" fmla="*/ 2167863 w 3248517"/>
              <a:gd name="connsiteY84-47266" fmla="*/ 296731 h 3507439"/>
              <a:gd name="connsiteX85-47267" fmla="*/ 2035574 w 3248517"/>
              <a:gd name="connsiteY85-47268" fmla="*/ 307863 h 3507439"/>
              <a:gd name="connsiteX86-47269" fmla="*/ 2047899 w 3248517"/>
              <a:gd name="connsiteY86-47270" fmla="*/ 174099 h 3507439"/>
              <a:gd name="connsiteX87-47271" fmla="*/ 2126456 w 3248517"/>
              <a:gd name="connsiteY87-47272" fmla="*/ 0 h 3507439"/>
              <a:gd name="connsiteX88-47273" fmla="*/ 1966650 w 3248517"/>
              <a:gd name="connsiteY88-47274" fmla="*/ 257318 h 3507439"/>
              <a:gd name="connsiteX89-47275" fmla="*/ 1936870 w 3248517"/>
              <a:gd name="connsiteY89-47276" fmla="*/ 32164 h 3507439"/>
              <a:gd name="connsiteX90-47277" fmla="*/ 1901275 w 3248517"/>
              <a:gd name="connsiteY90-47278" fmla="*/ 208756 h 3507439"/>
              <a:gd name="connsiteX91-47279" fmla="*/ 1931363 w 3248517"/>
              <a:gd name="connsiteY91-47280" fmla="*/ 367315 h 3507439"/>
              <a:gd name="connsiteX92-47281" fmla="*/ 1837294 w 3248517"/>
              <a:gd name="connsiteY92-47282" fmla="*/ 288733 h 3507439"/>
              <a:gd name="connsiteX93-47283" fmla="*/ 1776782 w 3248517"/>
              <a:gd name="connsiteY93-47284" fmla="*/ 138130 h 3507439"/>
              <a:gd name="connsiteX94-47285" fmla="*/ 1812524 w 3248517"/>
              <a:gd name="connsiteY94-47286" fmla="*/ 363351 h 3507439"/>
              <a:gd name="connsiteX95-47287" fmla="*/ 2358415 w 3248517"/>
              <a:gd name="connsiteY95-47288" fmla="*/ 907420 h 3507439"/>
              <a:gd name="connsiteX96-47289" fmla="*/ 2235543 w 3248517"/>
              <a:gd name="connsiteY96-47290" fmla="*/ 830779 h 3507439"/>
              <a:gd name="connsiteX97-47291" fmla="*/ 2065635 w 3248517"/>
              <a:gd name="connsiteY97-47292" fmla="*/ 746314 h 3507439"/>
              <a:gd name="connsiteX98-47293" fmla="*/ 2108531 w 3248517"/>
              <a:gd name="connsiteY98-47294" fmla="*/ 998194 h 3507439"/>
              <a:gd name="connsiteX99-47295" fmla="*/ 2259254 w 3248517"/>
              <a:gd name="connsiteY99-47296" fmla="*/ 1067227 h 3507439"/>
              <a:gd name="connsiteX100-47297" fmla="*/ 2285163 w 3248517"/>
              <a:gd name="connsiteY100-47298" fmla="*/ 1144483 h 3507439"/>
              <a:gd name="connsiteX101-47299" fmla="*/ 2187208 w 3248517"/>
              <a:gd name="connsiteY101-47300" fmla="*/ 1396872 h 3507439"/>
              <a:gd name="connsiteX102-47301" fmla="*/ 1962055 w 3248517"/>
              <a:gd name="connsiteY102-47302" fmla="*/ 1419847 h 3507439"/>
              <a:gd name="connsiteX103-47303" fmla="*/ 1658786 w 3248517"/>
              <a:gd name="connsiteY103-47304" fmla="*/ 1452012 h 3507439"/>
              <a:gd name="connsiteX104-47305" fmla="*/ 514638 w 3248517"/>
              <a:gd name="connsiteY104-47306" fmla="*/ 1433632 h 3507439"/>
              <a:gd name="connsiteX0-47307" fmla="*/ 514638 w 3248517"/>
              <a:gd name="connsiteY0-47308" fmla="*/ 1433632 h 3507439"/>
              <a:gd name="connsiteX1-47309" fmla="*/ 514638 w 3248517"/>
              <a:gd name="connsiteY1-47310" fmla="*/ 1433632 h 3507439"/>
              <a:gd name="connsiteX2-47311" fmla="*/ 202179 w 3248517"/>
              <a:gd name="connsiteY2-47312" fmla="*/ 1603646 h 3507439"/>
              <a:gd name="connsiteX3-47313" fmla="*/ 18380 w 3248517"/>
              <a:gd name="connsiteY3-47314" fmla="*/ 1787445 h 3507439"/>
              <a:gd name="connsiteX4-47315" fmla="*/ 0 w 3248517"/>
              <a:gd name="connsiteY4-47316" fmla="*/ 2063143 h 3507439"/>
              <a:gd name="connsiteX5-47317" fmla="*/ 151635 w 3248517"/>
              <a:gd name="connsiteY5-47318" fmla="*/ 1952864 h 3507439"/>
              <a:gd name="connsiteX6-47319" fmla="*/ 188394 w 3248517"/>
              <a:gd name="connsiteY6-47320" fmla="*/ 2003409 h 3507439"/>
              <a:gd name="connsiteX7-47321" fmla="*/ 202179 w 3248517"/>
              <a:gd name="connsiteY7-47322" fmla="*/ 1856369 h 3507439"/>
              <a:gd name="connsiteX8-47323" fmla="*/ 280294 w 3248517"/>
              <a:gd name="connsiteY8-47324" fmla="*/ 2269917 h 3507439"/>
              <a:gd name="connsiteX9-47325" fmla="*/ 36760 w 3248517"/>
              <a:gd name="connsiteY9-47326" fmla="*/ 2550211 h 3507439"/>
              <a:gd name="connsiteX10-47327" fmla="*/ 45950 w 3248517"/>
              <a:gd name="connsiteY10-47328" fmla="*/ 3363521 h 3507439"/>
              <a:gd name="connsiteX11-47329" fmla="*/ 105685 w 3248517"/>
              <a:gd name="connsiteY11-47330" fmla="*/ 3326761 h 3507439"/>
              <a:gd name="connsiteX12-47331" fmla="*/ 133255 w 3248517"/>
              <a:gd name="connsiteY12-47332" fmla="*/ 3469206 h 3507439"/>
              <a:gd name="connsiteX13-47333" fmla="*/ 298674 w 3248517"/>
              <a:gd name="connsiteY13-47334" fmla="*/ 3464611 h 3507439"/>
              <a:gd name="connsiteX14-47335" fmla="*/ 353813 w 3248517"/>
              <a:gd name="connsiteY14-47336" fmla="*/ 3427851 h 3507439"/>
              <a:gd name="connsiteX15-47337" fmla="*/ 174609 w 3248517"/>
              <a:gd name="connsiteY15-47338" fmla="*/ 3276217 h 3507439"/>
              <a:gd name="connsiteX16-47339" fmla="*/ 170014 w 3248517"/>
              <a:gd name="connsiteY16-47340" fmla="*/ 2720225 h 3507439"/>
              <a:gd name="connsiteX17-47341" fmla="*/ 390573 w 3248517"/>
              <a:gd name="connsiteY17-47342" fmla="*/ 2605350 h 3507439"/>
              <a:gd name="connsiteX18-47343" fmla="*/ 298674 w 3248517"/>
              <a:gd name="connsiteY18-47344" fmla="*/ 2734010 h 3507439"/>
              <a:gd name="connsiteX19-47345" fmla="*/ 680057 w 3248517"/>
              <a:gd name="connsiteY19-47346" fmla="*/ 3294597 h 3507439"/>
              <a:gd name="connsiteX20-47347" fmla="*/ 721411 w 3248517"/>
              <a:gd name="connsiteY20-47348" fmla="*/ 3262432 h 3507439"/>
              <a:gd name="connsiteX21-47349" fmla="*/ 735196 w 3248517"/>
              <a:gd name="connsiteY21-47350" fmla="*/ 3363521 h 3507439"/>
              <a:gd name="connsiteX22-47351" fmla="*/ 928185 w 3248517"/>
              <a:gd name="connsiteY22-47352" fmla="*/ 3363521 h 3507439"/>
              <a:gd name="connsiteX23-47353" fmla="*/ 974135 w 3248517"/>
              <a:gd name="connsiteY23-47354" fmla="*/ 3331356 h 3507439"/>
              <a:gd name="connsiteX24-47355" fmla="*/ 758171 w 3248517"/>
              <a:gd name="connsiteY24-47356" fmla="*/ 3193507 h 3507439"/>
              <a:gd name="connsiteX25-47357" fmla="*/ 510043 w 3248517"/>
              <a:gd name="connsiteY25-47358" fmla="*/ 2821314 h 3507439"/>
              <a:gd name="connsiteX26-47359" fmla="*/ 519233 w 3248517"/>
              <a:gd name="connsiteY26-47360" fmla="*/ 2738605 h 3507439"/>
              <a:gd name="connsiteX27-47361" fmla="*/ 914400 w 3248517"/>
              <a:gd name="connsiteY27-47362" fmla="*/ 2334247 h 3507439"/>
              <a:gd name="connsiteX28-47363" fmla="*/ 1709331 w 3248517"/>
              <a:gd name="connsiteY28-47364" fmla="*/ 2380197 h 3507439"/>
              <a:gd name="connsiteX29-47365" fmla="*/ 1585267 w 3248517"/>
              <a:gd name="connsiteY29-47366" fmla="*/ 3248647 h 3507439"/>
              <a:gd name="connsiteX30-47367" fmla="*/ 1622026 w 3248517"/>
              <a:gd name="connsiteY30-47368" fmla="*/ 3239457 h 3507439"/>
              <a:gd name="connsiteX31-47369" fmla="*/ 1617432 w 3248517"/>
              <a:gd name="connsiteY31-47370" fmla="*/ 3386496 h 3507439"/>
              <a:gd name="connsiteX32-47371" fmla="*/ 1824205 w 3248517"/>
              <a:gd name="connsiteY32-47372" fmla="*/ 3450826 h 3507439"/>
              <a:gd name="connsiteX33-47373" fmla="*/ 1856370 w 3248517"/>
              <a:gd name="connsiteY33-47374" fmla="*/ 3391091 h 3507439"/>
              <a:gd name="connsiteX34-47375" fmla="*/ 1718521 w 3248517"/>
              <a:gd name="connsiteY34-47376" fmla="*/ 3303786 h 3507439"/>
              <a:gd name="connsiteX35-47377" fmla="*/ 1746091 w 3248517"/>
              <a:gd name="connsiteY35-47378" fmla="*/ 2908619 h 3507439"/>
              <a:gd name="connsiteX36-47379" fmla="*/ 1870155 w 3248517"/>
              <a:gd name="connsiteY36-47380" fmla="*/ 2623730 h 3507439"/>
              <a:gd name="connsiteX37-47381" fmla="*/ 1975840 w 3248517"/>
              <a:gd name="connsiteY37-47382" fmla="*/ 2844289 h 3507439"/>
              <a:gd name="connsiteX38-47383" fmla="*/ 2058549 w 3248517"/>
              <a:gd name="connsiteY38-47384" fmla="*/ 3060253 h 3507439"/>
              <a:gd name="connsiteX39-47385" fmla="*/ 2104499 w 3248517"/>
              <a:gd name="connsiteY39-47386" fmla="*/ 3358926 h 3507439"/>
              <a:gd name="connsiteX40-47387" fmla="*/ 2141259 w 3248517"/>
              <a:gd name="connsiteY40-47388" fmla="*/ 3326761 h 3507439"/>
              <a:gd name="connsiteX41-47389" fmla="*/ 2155499 w 3248517"/>
              <a:gd name="connsiteY41-47390" fmla="*/ 3478113 h 3507439"/>
              <a:gd name="connsiteX42-47391" fmla="*/ 2309062 w 3248517"/>
              <a:gd name="connsiteY42-47392" fmla="*/ 3507439 h 3507439"/>
              <a:gd name="connsiteX43-47393" fmla="*/ 2353539 w 3248517"/>
              <a:gd name="connsiteY43-47394" fmla="*/ 3463419 h 3507439"/>
              <a:gd name="connsiteX44-47395" fmla="*/ 2240700 w 3248517"/>
              <a:gd name="connsiteY44-47396" fmla="*/ 3366924 h 3507439"/>
              <a:gd name="connsiteX45-47397" fmla="*/ 2145854 w 3248517"/>
              <a:gd name="connsiteY45-47398" fmla="*/ 3087823 h 3507439"/>
              <a:gd name="connsiteX46-47399" fmla="*/ 2101660 w 3248517"/>
              <a:gd name="connsiteY46-47400" fmla="*/ 2817884 h 3507439"/>
              <a:gd name="connsiteX47-47401" fmla="*/ 2072334 w 3248517"/>
              <a:gd name="connsiteY47-47402" fmla="*/ 2357222 h 3507439"/>
              <a:gd name="connsiteX48-47403" fmla="*/ 2313376 w 3248517"/>
              <a:gd name="connsiteY48-47404" fmla="*/ 2205413 h 3507439"/>
              <a:gd name="connsiteX49-47405" fmla="*/ 2604615 w 3248517"/>
              <a:gd name="connsiteY49-47406" fmla="*/ 1779447 h 3507439"/>
              <a:gd name="connsiteX50-47407" fmla="*/ 2672628 w 3248517"/>
              <a:gd name="connsiteY50-47408" fmla="*/ 1448891 h 3507439"/>
              <a:gd name="connsiteX51-47409" fmla="*/ 2785010 w 3248517"/>
              <a:gd name="connsiteY51-47410" fmla="*/ 1398346 h 3507439"/>
              <a:gd name="connsiteX52-47411" fmla="*/ 2774628 w 3248517"/>
              <a:gd name="connsiteY52-47412" fmla="*/ 1288521 h 3507439"/>
              <a:gd name="connsiteX53-47413" fmla="*/ 2760106 w 3248517"/>
              <a:gd name="connsiteY53-47414" fmla="*/ 1231453 h 3507439"/>
              <a:gd name="connsiteX54-47415" fmla="*/ 2783362 w 3248517"/>
              <a:gd name="connsiteY54-47416" fmla="*/ 1121454 h 3507439"/>
              <a:gd name="connsiteX55-47417" fmla="*/ 2813492 w 3248517"/>
              <a:gd name="connsiteY55-47418" fmla="*/ 1132185 h 3507439"/>
              <a:gd name="connsiteX56-47419" fmla="*/ 2807530 w 3248517"/>
              <a:gd name="connsiteY56-47420" fmla="*/ 1066034 h 3507439"/>
              <a:gd name="connsiteX57-47421" fmla="*/ 2835100 w 3248517"/>
              <a:gd name="connsiteY57-47422" fmla="*/ 1020084 h 3507439"/>
              <a:gd name="connsiteX58-47423" fmla="*/ 2946306 w 3248517"/>
              <a:gd name="connsiteY58-47424" fmla="*/ 872562 h 3507439"/>
              <a:gd name="connsiteX59-47425" fmla="*/ 2986734 w 3248517"/>
              <a:gd name="connsiteY59-47426" fmla="*/ 771955 h 3507439"/>
              <a:gd name="connsiteX60-47427" fmla="*/ 2876992 w 3248517"/>
              <a:gd name="connsiteY60-47428" fmla="*/ 819245 h 3507439"/>
              <a:gd name="connsiteX61-47429" fmla="*/ 2742744 w 3248517"/>
              <a:gd name="connsiteY61-47430" fmla="*/ 868450 h 3507439"/>
              <a:gd name="connsiteX62-47431" fmla="*/ 3074039 w 3248517"/>
              <a:gd name="connsiteY62-47432" fmla="*/ 501589 h 3507439"/>
              <a:gd name="connsiteX63-47433" fmla="*/ 3219323 w 3248517"/>
              <a:gd name="connsiteY63-47434" fmla="*/ 46231 h 3507439"/>
              <a:gd name="connsiteX64-47435" fmla="*/ 3119988 w 3248517"/>
              <a:gd name="connsiteY64-47436" fmla="*/ 328453 h 3507439"/>
              <a:gd name="connsiteX65-47437" fmla="*/ 3079371 w 3248517"/>
              <a:gd name="connsiteY65-47438" fmla="*/ 38232 h 3507439"/>
              <a:gd name="connsiteX66-47439" fmla="*/ 3059798 w 3248517"/>
              <a:gd name="connsiteY66-47440" fmla="*/ 388642 h 3507439"/>
              <a:gd name="connsiteX67-47441" fmla="*/ 2963023 w 3248517"/>
              <a:gd name="connsiteY67-47442" fmla="*/ 482754 h 3507439"/>
              <a:gd name="connsiteX68-47443" fmla="*/ 2822963 w 3248517"/>
              <a:gd name="connsiteY68-47444" fmla="*/ 60189 h 3507439"/>
              <a:gd name="connsiteX69-47445" fmla="*/ 2887119 w 3248517"/>
              <a:gd name="connsiteY69-47446" fmla="*/ 521161 h 3507439"/>
              <a:gd name="connsiteX70-47447" fmla="*/ 2715630 w 3248517"/>
              <a:gd name="connsiteY70-47448" fmla="*/ 730601 h 3507439"/>
              <a:gd name="connsiteX71-47449" fmla="*/ 2649828 w 3248517"/>
              <a:gd name="connsiteY71-47450" fmla="*/ 620884 h 3507439"/>
              <a:gd name="connsiteX72-47451" fmla="*/ 2633832 w 3248517"/>
              <a:gd name="connsiteY72-47452" fmla="*/ 446449 h 3507439"/>
              <a:gd name="connsiteX73-47453" fmla="*/ 2586971 w 3248517"/>
              <a:gd name="connsiteY73-47454" fmla="*/ 643296 h 3507439"/>
              <a:gd name="connsiteX74-47455" fmla="*/ 2650846 w 3248517"/>
              <a:gd name="connsiteY74-47456" fmla="*/ 771218 h 3507439"/>
              <a:gd name="connsiteX75-47457" fmla="*/ 2632922 w 3248517"/>
              <a:gd name="connsiteY75-47458" fmla="*/ 854946 h 3507439"/>
              <a:gd name="connsiteX76-47459" fmla="*/ 2481287 w 3248517"/>
              <a:gd name="connsiteY76-47460" fmla="*/ 854665 h 3507439"/>
              <a:gd name="connsiteX77-47461" fmla="*/ 2393982 w 3248517"/>
              <a:gd name="connsiteY77-47462" fmla="*/ 753575 h 3507439"/>
              <a:gd name="connsiteX78-47463" fmla="*/ 2447929 w 3248517"/>
              <a:gd name="connsiteY78-47464" fmla="*/ 605344 h 3507439"/>
              <a:gd name="connsiteX79-47465" fmla="*/ 2420079 w 3248517"/>
              <a:gd name="connsiteY79-47466" fmla="*/ 458586 h 3507439"/>
              <a:gd name="connsiteX80-47467" fmla="*/ 2330389 w 3248517"/>
              <a:gd name="connsiteY80-47468" fmla="*/ 702575 h 3507439"/>
              <a:gd name="connsiteX81-47469" fmla="*/ 2045501 w 3248517"/>
              <a:gd name="connsiteY81-47470" fmla="*/ 470160 h 3507439"/>
              <a:gd name="connsiteX82-47471" fmla="*/ 2079139 w 3248517"/>
              <a:gd name="connsiteY82-47472" fmla="*/ 379171 h 3507439"/>
              <a:gd name="connsiteX83-47473" fmla="*/ 2305379 w 3248517"/>
              <a:gd name="connsiteY83-47474" fmla="*/ 238764 h 3507439"/>
              <a:gd name="connsiteX84-47475" fmla="*/ 2167863 w 3248517"/>
              <a:gd name="connsiteY84-47476" fmla="*/ 296731 h 3507439"/>
              <a:gd name="connsiteX85-47477" fmla="*/ 2035574 w 3248517"/>
              <a:gd name="connsiteY85-47478" fmla="*/ 307863 h 3507439"/>
              <a:gd name="connsiteX86-47479" fmla="*/ 2047899 w 3248517"/>
              <a:gd name="connsiteY86-47480" fmla="*/ 174099 h 3507439"/>
              <a:gd name="connsiteX87-47481" fmla="*/ 2126456 w 3248517"/>
              <a:gd name="connsiteY87-47482" fmla="*/ 0 h 3507439"/>
              <a:gd name="connsiteX88-47483" fmla="*/ 1966650 w 3248517"/>
              <a:gd name="connsiteY88-47484" fmla="*/ 257318 h 3507439"/>
              <a:gd name="connsiteX89-47485" fmla="*/ 1936870 w 3248517"/>
              <a:gd name="connsiteY89-47486" fmla="*/ 32164 h 3507439"/>
              <a:gd name="connsiteX90-47487" fmla="*/ 1901275 w 3248517"/>
              <a:gd name="connsiteY90-47488" fmla="*/ 208756 h 3507439"/>
              <a:gd name="connsiteX91-47489" fmla="*/ 1931363 w 3248517"/>
              <a:gd name="connsiteY91-47490" fmla="*/ 367315 h 3507439"/>
              <a:gd name="connsiteX92-47491" fmla="*/ 1837294 w 3248517"/>
              <a:gd name="connsiteY92-47492" fmla="*/ 288733 h 3507439"/>
              <a:gd name="connsiteX93-47493" fmla="*/ 1776782 w 3248517"/>
              <a:gd name="connsiteY93-47494" fmla="*/ 138130 h 3507439"/>
              <a:gd name="connsiteX94-47495" fmla="*/ 1812524 w 3248517"/>
              <a:gd name="connsiteY94-47496" fmla="*/ 363351 h 3507439"/>
              <a:gd name="connsiteX95-47497" fmla="*/ 2358415 w 3248517"/>
              <a:gd name="connsiteY95-47498" fmla="*/ 907420 h 3507439"/>
              <a:gd name="connsiteX96-47499" fmla="*/ 2235543 w 3248517"/>
              <a:gd name="connsiteY96-47500" fmla="*/ 830779 h 3507439"/>
              <a:gd name="connsiteX97-47501" fmla="*/ 2065635 w 3248517"/>
              <a:gd name="connsiteY97-47502" fmla="*/ 746314 h 3507439"/>
              <a:gd name="connsiteX98-47503" fmla="*/ 2108531 w 3248517"/>
              <a:gd name="connsiteY98-47504" fmla="*/ 998194 h 3507439"/>
              <a:gd name="connsiteX99-47505" fmla="*/ 2259254 w 3248517"/>
              <a:gd name="connsiteY99-47506" fmla="*/ 1067227 h 3507439"/>
              <a:gd name="connsiteX100-47507" fmla="*/ 2285163 w 3248517"/>
              <a:gd name="connsiteY100-47508" fmla="*/ 1144483 h 3507439"/>
              <a:gd name="connsiteX101-47509" fmla="*/ 2187208 w 3248517"/>
              <a:gd name="connsiteY101-47510" fmla="*/ 1396872 h 3507439"/>
              <a:gd name="connsiteX102-47511" fmla="*/ 1962055 w 3248517"/>
              <a:gd name="connsiteY102-47512" fmla="*/ 1419847 h 3507439"/>
              <a:gd name="connsiteX103-47513" fmla="*/ 1658786 w 3248517"/>
              <a:gd name="connsiteY103-47514" fmla="*/ 1452012 h 3507439"/>
              <a:gd name="connsiteX104-47515" fmla="*/ 514638 w 3248517"/>
              <a:gd name="connsiteY104-47516" fmla="*/ 1433632 h 3507439"/>
              <a:gd name="connsiteX0-47517" fmla="*/ 514638 w 3248517"/>
              <a:gd name="connsiteY0-47518" fmla="*/ 1433632 h 3507773"/>
              <a:gd name="connsiteX1-47519" fmla="*/ 514638 w 3248517"/>
              <a:gd name="connsiteY1-47520" fmla="*/ 1433632 h 3507773"/>
              <a:gd name="connsiteX2-47521" fmla="*/ 202179 w 3248517"/>
              <a:gd name="connsiteY2-47522" fmla="*/ 1603646 h 3507773"/>
              <a:gd name="connsiteX3-47523" fmla="*/ 18380 w 3248517"/>
              <a:gd name="connsiteY3-47524" fmla="*/ 1787445 h 3507773"/>
              <a:gd name="connsiteX4-47525" fmla="*/ 0 w 3248517"/>
              <a:gd name="connsiteY4-47526" fmla="*/ 2063143 h 3507773"/>
              <a:gd name="connsiteX5-47527" fmla="*/ 151635 w 3248517"/>
              <a:gd name="connsiteY5-47528" fmla="*/ 1952864 h 3507773"/>
              <a:gd name="connsiteX6-47529" fmla="*/ 188394 w 3248517"/>
              <a:gd name="connsiteY6-47530" fmla="*/ 2003409 h 3507773"/>
              <a:gd name="connsiteX7-47531" fmla="*/ 202179 w 3248517"/>
              <a:gd name="connsiteY7-47532" fmla="*/ 1856369 h 3507773"/>
              <a:gd name="connsiteX8-47533" fmla="*/ 280294 w 3248517"/>
              <a:gd name="connsiteY8-47534" fmla="*/ 2269917 h 3507773"/>
              <a:gd name="connsiteX9-47535" fmla="*/ 36760 w 3248517"/>
              <a:gd name="connsiteY9-47536" fmla="*/ 2550211 h 3507773"/>
              <a:gd name="connsiteX10-47537" fmla="*/ 45950 w 3248517"/>
              <a:gd name="connsiteY10-47538" fmla="*/ 3363521 h 3507773"/>
              <a:gd name="connsiteX11-47539" fmla="*/ 105685 w 3248517"/>
              <a:gd name="connsiteY11-47540" fmla="*/ 3326761 h 3507773"/>
              <a:gd name="connsiteX12-47541" fmla="*/ 133255 w 3248517"/>
              <a:gd name="connsiteY12-47542" fmla="*/ 3469206 h 3507773"/>
              <a:gd name="connsiteX13-47543" fmla="*/ 298674 w 3248517"/>
              <a:gd name="connsiteY13-47544" fmla="*/ 3464611 h 3507773"/>
              <a:gd name="connsiteX14-47545" fmla="*/ 353813 w 3248517"/>
              <a:gd name="connsiteY14-47546" fmla="*/ 3427851 h 3507773"/>
              <a:gd name="connsiteX15-47547" fmla="*/ 174609 w 3248517"/>
              <a:gd name="connsiteY15-47548" fmla="*/ 3276217 h 3507773"/>
              <a:gd name="connsiteX16-47549" fmla="*/ 170014 w 3248517"/>
              <a:gd name="connsiteY16-47550" fmla="*/ 2720225 h 3507773"/>
              <a:gd name="connsiteX17-47551" fmla="*/ 390573 w 3248517"/>
              <a:gd name="connsiteY17-47552" fmla="*/ 2605350 h 3507773"/>
              <a:gd name="connsiteX18-47553" fmla="*/ 298674 w 3248517"/>
              <a:gd name="connsiteY18-47554" fmla="*/ 2734010 h 3507773"/>
              <a:gd name="connsiteX19-47555" fmla="*/ 680057 w 3248517"/>
              <a:gd name="connsiteY19-47556" fmla="*/ 3294597 h 3507773"/>
              <a:gd name="connsiteX20-47557" fmla="*/ 721411 w 3248517"/>
              <a:gd name="connsiteY20-47558" fmla="*/ 3262432 h 3507773"/>
              <a:gd name="connsiteX21-47559" fmla="*/ 735196 w 3248517"/>
              <a:gd name="connsiteY21-47560" fmla="*/ 3363521 h 3507773"/>
              <a:gd name="connsiteX22-47561" fmla="*/ 928185 w 3248517"/>
              <a:gd name="connsiteY22-47562" fmla="*/ 3363521 h 3507773"/>
              <a:gd name="connsiteX23-47563" fmla="*/ 974135 w 3248517"/>
              <a:gd name="connsiteY23-47564" fmla="*/ 3331356 h 3507773"/>
              <a:gd name="connsiteX24-47565" fmla="*/ 758171 w 3248517"/>
              <a:gd name="connsiteY24-47566" fmla="*/ 3193507 h 3507773"/>
              <a:gd name="connsiteX25-47567" fmla="*/ 510043 w 3248517"/>
              <a:gd name="connsiteY25-47568" fmla="*/ 2821314 h 3507773"/>
              <a:gd name="connsiteX26-47569" fmla="*/ 519233 w 3248517"/>
              <a:gd name="connsiteY26-47570" fmla="*/ 2738605 h 3507773"/>
              <a:gd name="connsiteX27-47571" fmla="*/ 914400 w 3248517"/>
              <a:gd name="connsiteY27-47572" fmla="*/ 2334247 h 3507773"/>
              <a:gd name="connsiteX28-47573" fmla="*/ 1709331 w 3248517"/>
              <a:gd name="connsiteY28-47574" fmla="*/ 2380197 h 3507773"/>
              <a:gd name="connsiteX29-47575" fmla="*/ 1585267 w 3248517"/>
              <a:gd name="connsiteY29-47576" fmla="*/ 3248647 h 3507773"/>
              <a:gd name="connsiteX30-47577" fmla="*/ 1622026 w 3248517"/>
              <a:gd name="connsiteY30-47578" fmla="*/ 3239457 h 3507773"/>
              <a:gd name="connsiteX31-47579" fmla="*/ 1617432 w 3248517"/>
              <a:gd name="connsiteY31-47580" fmla="*/ 3386496 h 3507773"/>
              <a:gd name="connsiteX32-47581" fmla="*/ 1824205 w 3248517"/>
              <a:gd name="connsiteY32-47582" fmla="*/ 3450826 h 3507773"/>
              <a:gd name="connsiteX33-47583" fmla="*/ 1856370 w 3248517"/>
              <a:gd name="connsiteY33-47584" fmla="*/ 3391091 h 3507773"/>
              <a:gd name="connsiteX34-47585" fmla="*/ 1718521 w 3248517"/>
              <a:gd name="connsiteY34-47586" fmla="*/ 3303786 h 3507773"/>
              <a:gd name="connsiteX35-47587" fmla="*/ 1746091 w 3248517"/>
              <a:gd name="connsiteY35-47588" fmla="*/ 2908619 h 3507773"/>
              <a:gd name="connsiteX36-47589" fmla="*/ 1870155 w 3248517"/>
              <a:gd name="connsiteY36-47590" fmla="*/ 2623730 h 3507773"/>
              <a:gd name="connsiteX37-47591" fmla="*/ 1975840 w 3248517"/>
              <a:gd name="connsiteY37-47592" fmla="*/ 2844289 h 3507773"/>
              <a:gd name="connsiteX38-47593" fmla="*/ 2058549 w 3248517"/>
              <a:gd name="connsiteY38-47594" fmla="*/ 3060253 h 3507773"/>
              <a:gd name="connsiteX39-47595" fmla="*/ 2104499 w 3248517"/>
              <a:gd name="connsiteY39-47596" fmla="*/ 3358926 h 3507773"/>
              <a:gd name="connsiteX40-47597" fmla="*/ 2141259 w 3248517"/>
              <a:gd name="connsiteY40-47598" fmla="*/ 3326761 h 3507773"/>
              <a:gd name="connsiteX41-47599" fmla="*/ 2155499 w 3248517"/>
              <a:gd name="connsiteY41-47600" fmla="*/ 3478113 h 3507773"/>
              <a:gd name="connsiteX42-47601" fmla="*/ 2309062 w 3248517"/>
              <a:gd name="connsiteY42-47602" fmla="*/ 3507439 h 3507773"/>
              <a:gd name="connsiteX43-47603" fmla="*/ 2353539 w 3248517"/>
              <a:gd name="connsiteY43-47604" fmla="*/ 3463419 h 3507773"/>
              <a:gd name="connsiteX44-47605" fmla="*/ 2240700 w 3248517"/>
              <a:gd name="connsiteY44-47606" fmla="*/ 3366924 h 3507773"/>
              <a:gd name="connsiteX45-47607" fmla="*/ 2145854 w 3248517"/>
              <a:gd name="connsiteY45-47608" fmla="*/ 3087823 h 3507773"/>
              <a:gd name="connsiteX46-47609" fmla="*/ 2101660 w 3248517"/>
              <a:gd name="connsiteY46-47610" fmla="*/ 2817884 h 3507773"/>
              <a:gd name="connsiteX47-47611" fmla="*/ 2072334 w 3248517"/>
              <a:gd name="connsiteY47-47612" fmla="*/ 2357222 h 3507773"/>
              <a:gd name="connsiteX48-47613" fmla="*/ 2313376 w 3248517"/>
              <a:gd name="connsiteY48-47614" fmla="*/ 2205413 h 3507773"/>
              <a:gd name="connsiteX49-47615" fmla="*/ 2604615 w 3248517"/>
              <a:gd name="connsiteY49-47616" fmla="*/ 1779447 h 3507773"/>
              <a:gd name="connsiteX50-47617" fmla="*/ 2672628 w 3248517"/>
              <a:gd name="connsiteY50-47618" fmla="*/ 1448891 h 3507773"/>
              <a:gd name="connsiteX51-47619" fmla="*/ 2785010 w 3248517"/>
              <a:gd name="connsiteY51-47620" fmla="*/ 1398346 h 3507773"/>
              <a:gd name="connsiteX52-47621" fmla="*/ 2774628 w 3248517"/>
              <a:gd name="connsiteY52-47622" fmla="*/ 1288521 h 3507773"/>
              <a:gd name="connsiteX53-47623" fmla="*/ 2760106 w 3248517"/>
              <a:gd name="connsiteY53-47624" fmla="*/ 1231453 h 3507773"/>
              <a:gd name="connsiteX54-47625" fmla="*/ 2783362 w 3248517"/>
              <a:gd name="connsiteY54-47626" fmla="*/ 1121454 h 3507773"/>
              <a:gd name="connsiteX55-47627" fmla="*/ 2813492 w 3248517"/>
              <a:gd name="connsiteY55-47628" fmla="*/ 1132185 h 3507773"/>
              <a:gd name="connsiteX56-47629" fmla="*/ 2807530 w 3248517"/>
              <a:gd name="connsiteY56-47630" fmla="*/ 1066034 h 3507773"/>
              <a:gd name="connsiteX57-47631" fmla="*/ 2835100 w 3248517"/>
              <a:gd name="connsiteY57-47632" fmla="*/ 1020084 h 3507773"/>
              <a:gd name="connsiteX58-47633" fmla="*/ 2946306 w 3248517"/>
              <a:gd name="connsiteY58-47634" fmla="*/ 872562 h 3507773"/>
              <a:gd name="connsiteX59-47635" fmla="*/ 2986734 w 3248517"/>
              <a:gd name="connsiteY59-47636" fmla="*/ 771955 h 3507773"/>
              <a:gd name="connsiteX60-47637" fmla="*/ 2876992 w 3248517"/>
              <a:gd name="connsiteY60-47638" fmla="*/ 819245 h 3507773"/>
              <a:gd name="connsiteX61-47639" fmla="*/ 2742744 w 3248517"/>
              <a:gd name="connsiteY61-47640" fmla="*/ 868450 h 3507773"/>
              <a:gd name="connsiteX62-47641" fmla="*/ 3074039 w 3248517"/>
              <a:gd name="connsiteY62-47642" fmla="*/ 501589 h 3507773"/>
              <a:gd name="connsiteX63-47643" fmla="*/ 3219323 w 3248517"/>
              <a:gd name="connsiteY63-47644" fmla="*/ 46231 h 3507773"/>
              <a:gd name="connsiteX64-47645" fmla="*/ 3119988 w 3248517"/>
              <a:gd name="connsiteY64-47646" fmla="*/ 328453 h 3507773"/>
              <a:gd name="connsiteX65-47647" fmla="*/ 3079371 w 3248517"/>
              <a:gd name="connsiteY65-47648" fmla="*/ 38232 h 3507773"/>
              <a:gd name="connsiteX66-47649" fmla="*/ 3059798 w 3248517"/>
              <a:gd name="connsiteY66-47650" fmla="*/ 388642 h 3507773"/>
              <a:gd name="connsiteX67-47651" fmla="*/ 2963023 w 3248517"/>
              <a:gd name="connsiteY67-47652" fmla="*/ 482754 h 3507773"/>
              <a:gd name="connsiteX68-47653" fmla="*/ 2822963 w 3248517"/>
              <a:gd name="connsiteY68-47654" fmla="*/ 60189 h 3507773"/>
              <a:gd name="connsiteX69-47655" fmla="*/ 2887119 w 3248517"/>
              <a:gd name="connsiteY69-47656" fmla="*/ 521161 h 3507773"/>
              <a:gd name="connsiteX70-47657" fmla="*/ 2715630 w 3248517"/>
              <a:gd name="connsiteY70-47658" fmla="*/ 730601 h 3507773"/>
              <a:gd name="connsiteX71-47659" fmla="*/ 2649828 w 3248517"/>
              <a:gd name="connsiteY71-47660" fmla="*/ 620884 h 3507773"/>
              <a:gd name="connsiteX72-47661" fmla="*/ 2633832 w 3248517"/>
              <a:gd name="connsiteY72-47662" fmla="*/ 446449 h 3507773"/>
              <a:gd name="connsiteX73-47663" fmla="*/ 2586971 w 3248517"/>
              <a:gd name="connsiteY73-47664" fmla="*/ 643296 h 3507773"/>
              <a:gd name="connsiteX74-47665" fmla="*/ 2650846 w 3248517"/>
              <a:gd name="connsiteY74-47666" fmla="*/ 771218 h 3507773"/>
              <a:gd name="connsiteX75-47667" fmla="*/ 2632922 w 3248517"/>
              <a:gd name="connsiteY75-47668" fmla="*/ 854946 h 3507773"/>
              <a:gd name="connsiteX76-47669" fmla="*/ 2481287 w 3248517"/>
              <a:gd name="connsiteY76-47670" fmla="*/ 854665 h 3507773"/>
              <a:gd name="connsiteX77-47671" fmla="*/ 2393982 w 3248517"/>
              <a:gd name="connsiteY77-47672" fmla="*/ 753575 h 3507773"/>
              <a:gd name="connsiteX78-47673" fmla="*/ 2447929 w 3248517"/>
              <a:gd name="connsiteY78-47674" fmla="*/ 605344 h 3507773"/>
              <a:gd name="connsiteX79-47675" fmla="*/ 2420079 w 3248517"/>
              <a:gd name="connsiteY79-47676" fmla="*/ 458586 h 3507773"/>
              <a:gd name="connsiteX80-47677" fmla="*/ 2330389 w 3248517"/>
              <a:gd name="connsiteY80-47678" fmla="*/ 702575 h 3507773"/>
              <a:gd name="connsiteX81-47679" fmla="*/ 2045501 w 3248517"/>
              <a:gd name="connsiteY81-47680" fmla="*/ 470160 h 3507773"/>
              <a:gd name="connsiteX82-47681" fmla="*/ 2079139 w 3248517"/>
              <a:gd name="connsiteY82-47682" fmla="*/ 379171 h 3507773"/>
              <a:gd name="connsiteX83-47683" fmla="*/ 2305379 w 3248517"/>
              <a:gd name="connsiteY83-47684" fmla="*/ 238764 h 3507773"/>
              <a:gd name="connsiteX84-47685" fmla="*/ 2167863 w 3248517"/>
              <a:gd name="connsiteY84-47686" fmla="*/ 296731 h 3507773"/>
              <a:gd name="connsiteX85-47687" fmla="*/ 2035574 w 3248517"/>
              <a:gd name="connsiteY85-47688" fmla="*/ 307863 h 3507773"/>
              <a:gd name="connsiteX86-47689" fmla="*/ 2047899 w 3248517"/>
              <a:gd name="connsiteY86-47690" fmla="*/ 174099 h 3507773"/>
              <a:gd name="connsiteX87-47691" fmla="*/ 2126456 w 3248517"/>
              <a:gd name="connsiteY87-47692" fmla="*/ 0 h 3507773"/>
              <a:gd name="connsiteX88-47693" fmla="*/ 1966650 w 3248517"/>
              <a:gd name="connsiteY88-47694" fmla="*/ 257318 h 3507773"/>
              <a:gd name="connsiteX89-47695" fmla="*/ 1936870 w 3248517"/>
              <a:gd name="connsiteY89-47696" fmla="*/ 32164 h 3507773"/>
              <a:gd name="connsiteX90-47697" fmla="*/ 1901275 w 3248517"/>
              <a:gd name="connsiteY90-47698" fmla="*/ 208756 h 3507773"/>
              <a:gd name="connsiteX91-47699" fmla="*/ 1931363 w 3248517"/>
              <a:gd name="connsiteY91-47700" fmla="*/ 367315 h 3507773"/>
              <a:gd name="connsiteX92-47701" fmla="*/ 1837294 w 3248517"/>
              <a:gd name="connsiteY92-47702" fmla="*/ 288733 h 3507773"/>
              <a:gd name="connsiteX93-47703" fmla="*/ 1776782 w 3248517"/>
              <a:gd name="connsiteY93-47704" fmla="*/ 138130 h 3507773"/>
              <a:gd name="connsiteX94-47705" fmla="*/ 1812524 w 3248517"/>
              <a:gd name="connsiteY94-47706" fmla="*/ 363351 h 3507773"/>
              <a:gd name="connsiteX95-47707" fmla="*/ 2358415 w 3248517"/>
              <a:gd name="connsiteY95-47708" fmla="*/ 907420 h 3507773"/>
              <a:gd name="connsiteX96-47709" fmla="*/ 2235543 w 3248517"/>
              <a:gd name="connsiteY96-47710" fmla="*/ 830779 h 3507773"/>
              <a:gd name="connsiteX97-47711" fmla="*/ 2065635 w 3248517"/>
              <a:gd name="connsiteY97-47712" fmla="*/ 746314 h 3507773"/>
              <a:gd name="connsiteX98-47713" fmla="*/ 2108531 w 3248517"/>
              <a:gd name="connsiteY98-47714" fmla="*/ 998194 h 3507773"/>
              <a:gd name="connsiteX99-47715" fmla="*/ 2259254 w 3248517"/>
              <a:gd name="connsiteY99-47716" fmla="*/ 1067227 h 3507773"/>
              <a:gd name="connsiteX100-47717" fmla="*/ 2285163 w 3248517"/>
              <a:gd name="connsiteY100-47718" fmla="*/ 1144483 h 3507773"/>
              <a:gd name="connsiteX101-47719" fmla="*/ 2187208 w 3248517"/>
              <a:gd name="connsiteY101-47720" fmla="*/ 1396872 h 3507773"/>
              <a:gd name="connsiteX102-47721" fmla="*/ 1962055 w 3248517"/>
              <a:gd name="connsiteY102-47722" fmla="*/ 1419847 h 3507773"/>
              <a:gd name="connsiteX103-47723" fmla="*/ 1658786 w 3248517"/>
              <a:gd name="connsiteY103-47724" fmla="*/ 1452012 h 3507773"/>
              <a:gd name="connsiteX104-47725" fmla="*/ 514638 w 3248517"/>
              <a:gd name="connsiteY104-47726" fmla="*/ 1433632 h 3507773"/>
              <a:gd name="connsiteX0-47727" fmla="*/ 514638 w 3248517"/>
              <a:gd name="connsiteY0-47728" fmla="*/ 1433632 h 3507773"/>
              <a:gd name="connsiteX1-47729" fmla="*/ 514638 w 3248517"/>
              <a:gd name="connsiteY1-47730" fmla="*/ 1433632 h 3507773"/>
              <a:gd name="connsiteX2-47731" fmla="*/ 202179 w 3248517"/>
              <a:gd name="connsiteY2-47732" fmla="*/ 1603646 h 3507773"/>
              <a:gd name="connsiteX3-47733" fmla="*/ 18380 w 3248517"/>
              <a:gd name="connsiteY3-47734" fmla="*/ 1787445 h 3507773"/>
              <a:gd name="connsiteX4-47735" fmla="*/ 0 w 3248517"/>
              <a:gd name="connsiteY4-47736" fmla="*/ 2063143 h 3507773"/>
              <a:gd name="connsiteX5-47737" fmla="*/ 151635 w 3248517"/>
              <a:gd name="connsiteY5-47738" fmla="*/ 1952864 h 3507773"/>
              <a:gd name="connsiteX6-47739" fmla="*/ 188394 w 3248517"/>
              <a:gd name="connsiteY6-47740" fmla="*/ 2003409 h 3507773"/>
              <a:gd name="connsiteX7-47741" fmla="*/ 202179 w 3248517"/>
              <a:gd name="connsiteY7-47742" fmla="*/ 1856369 h 3507773"/>
              <a:gd name="connsiteX8-47743" fmla="*/ 280294 w 3248517"/>
              <a:gd name="connsiteY8-47744" fmla="*/ 2269917 h 3507773"/>
              <a:gd name="connsiteX9-47745" fmla="*/ 36760 w 3248517"/>
              <a:gd name="connsiteY9-47746" fmla="*/ 2550211 h 3507773"/>
              <a:gd name="connsiteX10-47747" fmla="*/ 45950 w 3248517"/>
              <a:gd name="connsiteY10-47748" fmla="*/ 3363521 h 3507773"/>
              <a:gd name="connsiteX11-47749" fmla="*/ 105685 w 3248517"/>
              <a:gd name="connsiteY11-47750" fmla="*/ 3326761 h 3507773"/>
              <a:gd name="connsiteX12-47751" fmla="*/ 133255 w 3248517"/>
              <a:gd name="connsiteY12-47752" fmla="*/ 3469206 h 3507773"/>
              <a:gd name="connsiteX13-47753" fmla="*/ 298674 w 3248517"/>
              <a:gd name="connsiteY13-47754" fmla="*/ 3464611 h 3507773"/>
              <a:gd name="connsiteX14-47755" fmla="*/ 353813 w 3248517"/>
              <a:gd name="connsiteY14-47756" fmla="*/ 3427851 h 3507773"/>
              <a:gd name="connsiteX15-47757" fmla="*/ 174609 w 3248517"/>
              <a:gd name="connsiteY15-47758" fmla="*/ 3276217 h 3507773"/>
              <a:gd name="connsiteX16-47759" fmla="*/ 170014 w 3248517"/>
              <a:gd name="connsiteY16-47760" fmla="*/ 2720225 h 3507773"/>
              <a:gd name="connsiteX17-47761" fmla="*/ 390573 w 3248517"/>
              <a:gd name="connsiteY17-47762" fmla="*/ 2605350 h 3507773"/>
              <a:gd name="connsiteX18-47763" fmla="*/ 298674 w 3248517"/>
              <a:gd name="connsiteY18-47764" fmla="*/ 2734010 h 3507773"/>
              <a:gd name="connsiteX19-47765" fmla="*/ 680057 w 3248517"/>
              <a:gd name="connsiteY19-47766" fmla="*/ 3294597 h 3507773"/>
              <a:gd name="connsiteX20-47767" fmla="*/ 721411 w 3248517"/>
              <a:gd name="connsiteY20-47768" fmla="*/ 3262432 h 3507773"/>
              <a:gd name="connsiteX21-47769" fmla="*/ 735196 w 3248517"/>
              <a:gd name="connsiteY21-47770" fmla="*/ 3363521 h 3507773"/>
              <a:gd name="connsiteX22-47771" fmla="*/ 928185 w 3248517"/>
              <a:gd name="connsiteY22-47772" fmla="*/ 3363521 h 3507773"/>
              <a:gd name="connsiteX23-47773" fmla="*/ 974135 w 3248517"/>
              <a:gd name="connsiteY23-47774" fmla="*/ 3331356 h 3507773"/>
              <a:gd name="connsiteX24-47775" fmla="*/ 758171 w 3248517"/>
              <a:gd name="connsiteY24-47776" fmla="*/ 3193507 h 3507773"/>
              <a:gd name="connsiteX25-47777" fmla="*/ 510043 w 3248517"/>
              <a:gd name="connsiteY25-47778" fmla="*/ 2821314 h 3507773"/>
              <a:gd name="connsiteX26-47779" fmla="*/ 519233 w 3248517"/>
              <a:gd name="connsiteY26-47780" fmla="*/ 2738605 h 3507773"/>
              <a:gd name="connsiteX27-47781" fmla="*/ 914400 w 3248517"/>
              <a:gd name="connsiteY27-47782" fmla="*/ 2334247 h 3507773"/>
              <a:gd name="connsiteX28-47783" fmla="*/ 1709331 w 3248517"/>
              <a:gd name="connsiteY28-47784" fmla="*/ 2380197 h 3507773"/>
              <a:gd name="connsiteX29-47785" fmla="*/ 1585267 w 3248517"/>
              <a:gd name="connsiteY29-47786" fmla="*/ 3248647 h 3507773"/>
              <a:gd name="connsiteX30-47787" fmla="*/ 1622026 w 3248517"/>
              <a:gd name="connsiteY30-47788" fmla="*/ 3239457 h 3507773"/>
              <a:gd name="connsiteX31-47789" fmla="*/ 1617432 w 3248517"/>
              <a:gd name="connsiteY31-47790" fmla="*/ 3386496 h 3507773"/>
              <a:gd name="connsiteX32-47791" fmla="*/ 1824205 w 3248517"/>
              <a:gd name="connsiteY32-47792" fmla="*/ 3450826 h 3507773"/>
              <a:gd name="connsiteX33-47793" fmla="*/ 1856370 w 3248517"/>
              <a:gd name="connsiteY33-47794" fmla="*/ 3391091 h 3507773"/>
              <a:gd name="connsiteX34-47795" fmla="*/ 1718521 w 3248517"/>
              <a:gd name="connsiteY34-47796" fmla="*/ 3303786 h 3507773"/>
              <a:gd name="connsiteX35-47797" fmla="*/ 1746091 w 3248517"/>
              <a:gd name="connsiteY35-47798" fmla="*/ 2908619 h 3507773"/>
              <a:gd name="connsiteX36-47799" fmla="*/ 1870155 w 3248517"/>
              <a:gd name="connsiteY36-47800" fmla="*/ 2623730 h 3507773"/>
              <a:gd name="connsiteX37-47801" fmla="*/ 1975840 w 3248517"/>
              <a:gd name="connsiteY37-47802" fmla="*/ 2844289 h 3507773"/>
              <a:gd name="connsiteX38-47803" fmla="*/ 2058549 w 3248517"/>
              <a:gd name="connsiteY38-47804" fmla="*/ 3060253 h 3507773"/>
              <a:gd name="connsiteX39-47805" fmla="*/ 2104499 w 3248517"/>
              <a:gd name="connsiteY39-47806" fmla="*/ 3358926 h 3507773"/>
              <a:gd name="connsiteX40-47807" fmla="*/ 2141259 w 3248517"/>
              <a:gd name="connsiteY40-47808" fmla="*/ 3326761 h 3507773"/>
              <a:gd name="connsiteX41-47809" fmla="*/ 2155499 w 3248517"/>
              <a:gd name="connsiteY41-47810" fmla="*/ 3478113 h 3507773"/>
              <a:gd name="connsiteX42-47811" fmla="*/ 2309062 w 3248517"/>
              <a:gd name="connsiteY42-47812" fmla="*/ 3507439 h 3507773"/>
              <a:gd name="connsiteX43-47813" fmla="*/ 2353539 w 3248517"/>
              <a:gd name="connsiteY43-47814" fmla="*/ 3463419 h 3507773"/>
              <a:gd name="connsiteX44-47815" fmla="*/ 2240700 w 3248517"/>
              <a:gd name="connsiteY44-47816" fmla="*/ 3366924 h 3507773"/>
              <a:gd name="connsiteX45-47817" fmla="*/ 2145854 w 3248517"/>
              <a:gd name="connsiteY45-47818" fmla="*/ 3087823 h 3507773"/>
              <a:gd name="connsiteX46-47819" fmla="*/ 2101660 w 3248517"/>
              <a:gd name="connsiteY46-47820" fmla="*/ 2817884 h 3507773"/>
              <a:gd name="connsiteX47-47821" fmla="*/ 2072334 w 3248517"/>
              <a:gd name="connsiteY47-47822" fmla="*/ 2357222 h 3507773"/>
              <a:gd name="connsiteX48-47823" fmla="*/ 2313376 w 3248517"/>
              <a:gd name="connsiteY48-47824" fmla="*/ 2205413 h 3507773"/>
              <a:gd name="connsiteX49-47825" fmla="*/ 2604615 w 3248517"/>
              <a:gd name="connsiteY49-47826" fmla="*/ 1779447 h 3507773"/>
              <a:gd name="connsiteX50-47827" fmla="*/ 2672628 w 3248517"/>
              <a:gd name="connsiteY50-47828" fmla="*/ 1448891 h 3507773"/>
              <a:gd name="connsiteX51-47829" fmla="*/ 2785010 w 3248517"/>
              <a:gd name="connsiteY51-47830" fmla="*/ 1398346 h 3507773"/>
              <a:gd name="connsiteX52-47831" fmla="*/ 2774628 w 3248517"/>
              <a:gd name="connsiteY52-47832" fmla="*/ 1288521 h 3507773"/>
              <a:gd name="connsiteX53-47833" fmla="*/ 2760106 w 3248517"/>
              <a:gd name="connsiteY53-47834" fmla="*/ 1231453 h 3507773"/>
              <a:gd name="connsiteX54-47835" fmla="*/ 2783362 w 3248517"/>
              <a:gd name="connsiteY54-47836" fmla="*/ 1121454 h 3507773"/>
              <a:gd name="connsiteX55-47837" fmla="*/ 2813492 w 3248517"/>
              <a:gd name="connsiteY55-47838" fmla="*/ 1132185 h 3507773"/>
              <a:gd name="connsiteX56-47839" fmla="*/ 2807530 w 3248517"/>
              <a:gd name="connsiteY56-47840" fmla="*/ 1066034 h 3507773"/>
              <a:gd name="connsiteX57-47841" fmla="*/ 2835100 w 3248517"/>
              <a:gd name="connsiteY57-47842" fmla="*/ 1020084 h 3507773"/>
              <a:gd name="connsiteX58-47843" fmla="*/ 2946306 w 3248517"/>
              <a:gd name="connsiteY58-47844" fmla="*/ 872562 h 3507773"/>
              <a:gd name="connsiteX59-47845" fmla="*/ 2986734 w 3248517"/>
              <a:gd name="connsiteY59-47846" fmla="*/ 771955 h 3507773"/>
              <a:gd name="connsiteX60-47847" fmla="*/ 2876992 w 3248517"/>
              <a:gd name="connsiteY60-47848" fmla="*/ 819245 h 3507773"/>
              <a:gd name="connsiteX61-47849" fmla="*/ 2742744 w 3248517"/>
              <a:gd name="connsiteY61-47850" fmla="*/ 868450 h 3507773"/>
              <a:gd name="connsiteX62-47851" fmla="*/ 3074039 w 3248517"/>
              <a:gd name="connsiteY62-47852" fmla="*/ 501589 h 3507773"/>
              <a:gd name="connsiteX63-47853" fmla="*/ 3219323 w 3248517"/>
              <a:gd name="connsiteY63-47854" fmla="*/ 46231 h 3507773"/>
              <a:gd name="connsiteX64-47855" fmla="*/ 3119988 w 3248517"/>
              <a:gd name="connsiteY64-47856" fmla="*/ 328453 h 3507773"/>
              <a:gd name="connsiteX65-47857" fmla="*/ 3079371 w 3248517"/>
              <a:gd name="connsiteY65-47858" fmla="*/ 38232 h 3507773"/>
              <a:gd name="connsiteX66-47859" fmla="*/ 3059798 w 3248517"/>
              <a:gd name="connsiteY66-47860" fmla="*/ 388642 h 3507773"/>
              <a:gd name="connsiteX67-47861" fmla="*/ 2963023 w 3248517"/>
              <a:gd name="connsiteY67-47862" fmla="*/ 482754 h 3507773"/>
              <a:gd name="connsiteX68-47863" fmla="*/ 2822963 w 3248517"/>
              <a:gd name="connsiteY68-47864" fmla="*/ 60189 h 3507773"/>
              <a:gd name="connsiteX69-47865" fmla="*/ 2887119 w 3248517"/>
              <a:gd name="connsiteY69-47866" fmla="*/ 521161 h 3507773"/>
              <a:gd name="connsiteX70-47867" fmla="*/ 2715630 w 3248517"/>
              <a:gd name="connsiteY70-47868" fmla="*/ 730601 h 3507773"/>
              <a:gd name="connsiteX71-47869" fmla="*/ 2649828 w 3248517"/>
              <a:gd name="connsiteY71-47870" fmla="*/ 620884 h 3507773"/>
              <a:gd name="connsiteX72-47871" fmla="*/ 2633832 w 3248517"/>
              <a:gd name="connsiteY72-47872" fmla="*/ 446449 h 3507773"/>
              <a:gd name="connsiteX73-47873" fmla="*/ 2586971 w 3248517"/>
              <a:gd name="connsiteY73-47874" fmla="*/ 643296 h 3507773"/>
              <a:gd name="connsiteX74-47875" fmla="*/ 2650846 w 3248517"/>
              <a:gd name="connsiteY74-47876" fmla="*/ 771218 h 3507773"/>
              <a:gd name="connsiteX75-47877" fmla="*/ 2632922 w 3248517"/>
              <a:gd name="connsiteY75-47878" fmla="*/ 854946 h 3507773"/>
              <a:gd name="connsiteX76-47879" fmla="*/ 2481287 w 3248517"/>
              <a:gd name="connsiteY76-47880" fmla="*/ 854665 h 3507773"/>
              <a:gd name="connsiteX77-47881" fmla="*/ 2393982 w 3248517"/>
              <a:gd name="connsiteY77-47882" fmla="*/ 753575 h 3507773"/>
              <a:gd name="connsiteX78-47883" fmla="*/ 2447929 w 3248517"/>
              <a:gd name="connsiteY78-47884" fmla="*/ 605344 h 3507773"/>
              <a:gd name="connsiteX79-47885" fmla="*/ 2420079 w 3248517"/>
              <a:gd name="connsiteY79-47886" fmla="*/ 458586 h 3507773"/>
              <a:gd name="connsiteX80-47887" fmla="*/ 2330389 w 3248517"/>
              <a:gd name="connsiteY80-47888" fmla="*/ 702575 h 3507773"/>
              <a:gd name="connsiteX81-47889" fmla="*/ 2045501 w 3248517"/>
              <a:gd name="connsiteY81-47890" fmla="*/ 470160 h 3507773"/>
              <a:gd name="connsiteX82-47891" fmla="*/ 2079139 w 3248517"/>
              <a:gd name="connsiteY82-47892" fmla="*/ 379171 h 3507773"/>
              <a:gd name="connsiteX83-47893" fmla="*/ 2305379 w 3248517"/>
              <a:gd name="connsiteY83-47894" fmla="*/ 238764 h 3507773"/>
              <a:gd name="connsiteX84-47895" fmla="*/ 2167863 w 3248517"/>
              <a:gd name="connsiteY84-47896" fmla="*/ 296731 h 3507773"/>
              <a:gd name="connsiteX85-47897" fmla="*/ 2035574 w 3248517"/>
              <a:gd name="connsiteY85-47898" fmla="*/ 307863 h 3507773"/>
              <a:gd name="connsiteX86-47899" fmla="*/ 2047899 w 3248517"/>
              <a:gd name="connsiteY86-47900" fmla="*/ 174099 h 3507773"/>
              <a:gd name="connsiteX87-47901" fmla="*/ 2126456 w 3248517"/>
              <a:gd name="connsiteY87-47902" fmla="*/ 0 h 3507773"/>
              <a:gd name="connsiteX88-47903" fmla="*/ 1966650 w 3248517"/>
              <a:gd name="connsiteY88-47904" fmla="*/ 257318 h 3507773"/>
              <a:gd name="connsiteX89-47905" fmla="*/ 1936870 w 3248517"/>
              <a:gd name="connsiteY89-47906" fmla="*/ 32164 h 3507773"/>
              <a:gd name="connsiteX90-47907" fmla="*/ 1901275 w 3248517"/>
              <a:gd name="connsiteY90-47908" fmla="*/ 208756 h 3507773"/>
              <a:gd name="connsiteX91-47909" fmla="*/ 1931363 w 3248517"/>
              <a:gd name="connsiteY91-47910" fmla="*/ 367315 h 3507773"/>
              <a:gd name="connsiteX92-47911" fmla="*/ 1837294 w 3248517"/>
              <a:gd name="connsiteY92-47912" fmla="*/ 288733 h 3507773"/>
              <a:gd name="connsiteX93-47913" fmla="*/ 1776782 w 3248517"/>
              <a:gd name="connsiteY93-47914" fmla="*/ 138130 h 3507773"/>
              <a:gd name="connsiteX94-47915" fmla="*/ 1812524 w 3248517"/>
              <a:gd name="connsiteY94-47916" fmla="*/ 363351 h 3507773"/>
              <a:gd name="connsiteX95-47917" fmla="*/ 2358415 w 3248517"/>
              <a:gd name="connsiteY95-47918" fmla="*/ 907420 h 3507773"/>
              <a:gd name="connsiteX96-47919" fmla="*/ 2235543 w 3248517"/>
              <a:gd name="connsiteY96-47920" fmla="*/ 830779 h 3507773"/>
              <a:gd name="connsiteX97-47921" fmla="*/ 2065635 w 3248517"/>
              <a:gd name="connsiteY97-47922" fmla="*/ 746314 h 3507773"/>
              <a:gd name="connsiteX98-47923" fmla="*/ 2108531 w 3248517"/>
              <a:gd name="connsiteY98-47924" fmla="*/ 998194 h 3507773"/>
              <a:gd name="connsiteX99-47925" fmla="*/ 2259254 w 3248517"/>
              <a:gd name="connsiteY99-47926" fmla="*/ 1067227 h 3507773"/>
              <a:gd name="connsiteX100-47927" fmla="*/ 2285163 w 3248517"/>
              <a:gd name="connsiteY100-47928" fmla="*/ 1144483 h 3507773"/>
              <a:gd name="connsiteX101-47929" fmla="*/ 2187208 w 3248517"/>
              <a:gd name="connsiteY101-47930" fmla="*/ 1396872 h 3507773"/>
              <a:gd name="connsiteX102-47931" fmla="*/ 1962055 w 3248517"/>
              <a:gd name="connsiteY102-47932" fmla="*/ 1419847 h 3507773"/>
              <a:gd name="connsiteX103-47933" fmla="*/ 1658786 w 3248517"/>
              <a:gd name="connsiteY103-47934" fmla="*/ 1452012 h 3507773"/>
              <a:gd name="connsiteX104-47935" fmla="*/ 514638 w 3248517"/>
              <a:gd name="connsiteY104-47936" fmla="*/ 1433632 h 3507773"/>
              <a:gd name="connsiteX0-47937" fmla="*/ 514638 w 3248517"/>
              <a:gd name="connsiteY0-47938" fmla="*/ 1433632 h 3507439"/>
              <a:gd name="connsiteX1-47939" fmla="*/ 514638 w 3248517"/>
              <a:gd name="connsiteY1-47940" fmla="*/ 1433632 h 3507439"/>
              <a:gd name="connsiteX2-47941" fmla="*/ 202179 w 3248517"/>
              <a:gd name="connsiteY2-47942" fmla="*/ 1603646 h 3507439"/>
              <a:gd name="connsiteX3-47943" fmla="*/ 18380 w 3248517"/>
              <a:gd name="connsiteY3-47944" fmla="*/ 1787445 h 3507439"/>
              <a:gd name="connsiteX4-47945" fmla="*/ 0 w 3248517"/>
              <a:gd name="connsiteY4-47946" fmla="*/ 2063143 h 3507439"/>
              <a:gd name="connsiteX5-47947" fmla="*/ 151635 w 3248517"/>
              <a:gd name="connsiteY5-47948" fmla="*/ 1952864 h 3507439"/>
              <a:gd name="connsiteX6-47949" fmla="*/ 188394 w 3248517"/>
              <a:gd name="connsiteY6-47950" fmla="*/ 2003409 h 3507439"/>
              <a:gd name="connsiteX7-47951" fmla="*/ 202179 w 3248517"/>
              <a:gd name="connsiteY7-47952" fmla="*/ 1856369 h 3507439"/>
              <a:gd name="connsiteX8-47953" fmla="*/ 280294 w 3248517"/>
              <a:gd name="connsiteY8-47954" fmla="*/ 2269917 h 3507439"/>
              <a:gd name="connsiteX9-47955" fmla="*/ 36760 w 3248517"/>
              <a:gd name="connsiteY9-47956" fmla="*/ 2550211 h 3507439"/>
              <a:gd name="connsiteX10-47957" fmla="*/ 45950 w 3248517"/>
              <a:gd name="connsiteY10-47958" fmla="*/ 3363521 h 3507439"/>
              <a:gd name="connsiteX11-47959" fmla="*/ 105685 w 3248517"/>
              <a:gd name="connsiteY11-47960" fmla="*/ 3326761 h 3507439"/>
              <a:gd name="connsiteX12-47961" fmla="*/ 133255 w 3248517"/>
              <a:gd name="connsiteY12-47962" fmla="*/ 3469206 h 3507439"/>
              <a:gd name="connsiteX13-47963" fmla="*/ 298674 w 3248517"/>
              <a:gd name="connsiteY13-47964" fmla="*/ 3464611 h 3507439"/>
              <a:gd name="connsiteX14-47965" fmla="*/ 353813 w 3248517"/>
              <a:gd name="connsiteY14-47966" fmla="*/ 3427851 h 3507439"/>
              <a:gd name="connsiteX15-47967" fmla="*/ 174609 w 3248517"/>
              <a:gd name="connsiteY15-47968" fmla="*/ 3276217 h 3507439"/>
              <a:gd name="connsiteX16-47969" fmla="*/ 170014 w 3248517"/>
              <a:gd name="connsiteY16-47970" fmla="*/ 2720225 h 3507439"/>
              <a:gd name="connsiteX17-47971" fmla="*/ 390573 w 3248517"/>
              <a:gd name="connsiteY17-47972" fmla="*/ 2605350 h 3507439"/>
              <a:gd name="connsiteX18-47973" fmla="*/ 298674 w 3248517"/>
              <a:gd name="connsiteY18-47974" fmla="*/ 2734010 h 3507439"/>
              <a:gd name="connsiteX19-47975" fmla="*/ 680057 w 3248517"/>
              <a:gd name="connsiteY19-47976" fmla="*/ 3294597 h 3507439"/>
              <a:gd name="connsiteX20-47977" fmla="*/ 721411 w 3248517"/>
              <a:gd name="connsiteY20-47978" fmla="*/ 3262432 h 3507439"/>
              <a:gd name="connsiteX21-47979" fmla="*/ 735196 w 3248517"/>
              <a:gd name="connsiteY21-47980" fmla="*/ 3363521 h 3507439"/>
              <a:gd name="connsiteX22-47981" fmla="*/ 928185 w 3248517"/>
              <a:gd name="connsiteY22-47982" fmla="*/ 3363521 h 3507439"/>
              <a:gd name="connsiteX23-47983" fmla="*/ 974135 w 3248517"/>
              <a:gd name="connsiteY23-47984" fmla="*/ 3331356 h 3507439"/>
              <a:gd name="connsiteX24-47985" fmla="*/ 758171 w 3248517"/>
              <a:gd name="connsiteY24-47986" fmla="*/ 3193507 h 3507439"/>
              <a:gd name="connsiteX25-47987" fmla="*/ 510043 w 3248517"/>
              <a:gd name="connsiteY25-47988" fmla="*/ 2821314 h 3507439"/>
              <a:gd name="connsiteX26-47989" fmla="*/ 519233 w 3248517"/>
              <a:gd name="connsiteY26-47990" fmla="*/ 2738605 h 3507439"/>
              <a:gd name="connsiteX27-47991" fmla="*/ 914400 w 3248517"/>
              <a:gd name="connsiteY27-47992" fmla="*/ 2334247 h 3507439"/>
              <a:gd name="connsiteX28-47993" fmla="*/ 1709331 w 3248517"/>
              <a:gd name="connsiteY28-47994" fmla="*/ 2380197 h 3507439"/>
              <a:gd name="connsiteX29-47995" fmla="*/ 1585267 w 3248517"/>
              <a:gd name="connsiteY29-47996" fmla="*/ 3248647 h 3507439"/>
              <a:gd name="connsiteX30-47997" fmla="*/ 1622026 w 3248517"/>
              <a:gd name="connsiteY30-47998" fmla="*/ 3239457 h 3507439"/>
              <a:gd name="connsiteX31-47999" fmla="*/ 1617432 w 3248517"/>
              <a:gd name="connsiteY31-48000" fmla="*/ 3386496 h 3507439"/>
              <a:gd name="connsiteX32-48001" fmla="*/ 1824205 w 3248517"/>
              <a:gd name="connsiteY32-48002" fmla="*/ 3450826 h 3507439"/>
              <a:gd name="connsiteX33-48003" fmla="*/ 1856370 w 3248517"/>
              <a:gd name="connsiteY33-48004" fmla="*/ 3391091 h 3507439"/>
              <a:gd name="connsiteX34-48005" fmla="*/ 1718521 w 3248517"/>
              <a:gd name="connsiteY34-48006" fmla="*/ 3303786 h 3507439"/>
              <a:gd name="connsiteX35-48007" fmla="*/ 1746091 w 3248517"/>
              <a:gd name="connsiteY35-48008" fmla="*/ 2908619 h 3507439"/>
              <a:gd name="connsiteX36-48009" fmla="*/ 1870155 w 3248517"/>
              <a:gd name="connsiteY36-48010" fmla="*/ 2623730 h 3507439"/>
              <a:gd name="connsiteX37-48011" fmla="*/ 1975840 w 3248517"/>
              <a:gd name="connsiteY37-48012" fmla="*/ 2844289 h 3507439"/>
              <a:gd name="connsiteX38-48013" fmla="*/ 2058549 w 3248517"/>
              <a:gd name="connsiteY38-48014" fmla="*/ 3060253 h 3507439"/>
              <a:gd name="connsiteX39-48015" fmla="*/ 2104499 w 3248517"/>
              <a:gd name="connsiteY39-48016" fmla="*/ 3358926 h 3507439"/>
              <a:gd name="connsiteX40-48017" fmla="*/ 2141259 w 3248517"/>
              <a:gd name="connsiteY40-48018" fmla="*/ 3326761 h 3507439"/>
              <a:gd name="connsiteX41-48019" fmla="*/ 2155499 w 3248517"/>
              <a:gd name="connsiteY41-48020" fmla="*/ 3478113 h 3507439"/>
              <a:gd name="connsiteX42-48021" fmla="*/ 2309062 w 3248517"/>
              <a:gd name="connsiteY42-48022" fmla="*/ 3507439 h 3507439"/>
              <a:gd name="connsiteX43-48023" fmla="*/ 2353539 w 3248517"/>
              <a:gd name="connsiteY43-48024" fmla="*/ 3463419 h 3507439"/>
              <a:gd name="connsiteX44-48025" fmla="*/ 2240700 w 3248517"/>
              <a:gd name="connsiteY44-48026" fmla="*/ 3366924 h 3507439"/>
              <a:gd name="connsiteX45-48027" fmla="*/ 2145854 w 3248517"/>
              <a:gd name="connsiteY45-48028" fmla="*/ 3087823 h 3507439"/>
              <a:gd name="connsiteX46-48029" fmla="*/ 2101660 w 3248517"/>
              <a:gd name="connsiteY46-48030" fmla="*/ 2817884 h 3507439"/>
              <a:gd name="connsiteX47-48031" fmla="*/ 2072334 w 3248517"/>
              <a:gd name="connsiteY47-48032" fmla="*/ 2357222 h 3507439"/>
              <a:gd name="connsiteX48-48033" fmla="*/ 2313376 w 3248517"/>
              <a:gd name="connsiteY48-48034" fmla="*/ 2205413 h 3507439"/>
              <a:gd name="connsiteX49-48035" fmla="*/ 2604615 w 3248517"/>
              <a:gd name="connsiteY49-48036" fmla="*/ 1779447 h 3507439"/>
              <a:gd name="connsiteX50-48037" fmla="*/ 2672628 w 3248517"/>
              <a:gd name="connsiteY50-48038" fmla="*/ 1448891 h 3507439"/>
              <a:gd name="connsiteX51-48039" fmla="*/ 2785010 w 3248517"/>
              <a:gd name="connsiteY51-48040" fmla="*/ 1398346 h 3507439"/>
              <a:gd name="connsiteX52-48041" fmla="*/ 2774628 w 3248517"/>
              <a:gd name="connsiteY52-48042" fmla="*/ 1288521 h 3507439"/>
              <a:gd name="connsiteX53-48043" fmla="*/ 2760106 w 3248517"/>
              <a:gd name="connsiteY53-48044" fmla="*/ 1231453 h 3507439"/>
              <a:gd name="connsiteX54-48045" fmla="*/ 2783362 w 3248517"/>
              <a:gd name="connsiteY54-48046" fmla="*/ 1121454 h 3507439"/>
              <a:gd name="connsiteX55-48047" fmla="*/ 2813492 w 3248517"/>
              <a:gd name="connsiteY55-48048" fmla="*/ 1132185 h 3507439"/>
              <a:gd name="connsiteX56-48049" fmla="*/ 2807530 w 3248517"/>
              <a:gd name="connsiteY56-48050" fmla="*/ 1066034 h 3507439"/>
              <a:gd name="connsiteX57-48051" fmla="*/ 2835100 w 3248517"/>
              <a:gd name="connsiteY57-48052" fmla="*/ 1020084 h 3507439"/>
              <a:gd name="connsiteX58-48053" fmla="*/ 2946306 w 3248517"/>
              <a:gd name="connsiteY58-48054" fmla="*/ 872562 h 3507439"/>
              <a:gd name="connsiteX59-48055" fmla="*/ 2986734 w 3248517"/>
              <a:gd name="connsiteY59-48056" fmla="*/ 771955 h 3507439"/>
              <a:gd name="connsiteX60-48057" fmla="*/ 2876992 w 3248517"/>
              <a:gd name="connsiteY60-48058" fmla="*/ 819245 h 3507439"/>
              <a:gd name="connsiteX61-48059" fmla="*/ 2742744 w 3248517"/>
              <a:gd name="connsiteY61-48060" fmla="*/ 868450 h 3507439"/>
              <a:gd name="connsiteX62-48061" fmla="*/ 3074039 w 3248517"/>
              <a:gd name="connsiteY62-48062" fmla="*/ 501589 h 3507439"/>
              <a:gd name="connsiteX63-48063" fmla="*/ 3219323 w 3248517"/>
              <a:gd name="connsiteY63-48064" fmla="*/ 46231 h 3507439"/>
              <a:gd name="connsiteX64-48065" fmla="*/ 3119988 w 3248517"/>
              <a:gd name="connsiteY64-48066" fmla="*/ 328453 h 3507439"/>
              <a:gd name="connsiteX65-48067" fmla="*/ 3079371 w 3248517"/>
              <a:gd name="connsiteY65-48068" fmla="*/ 38232 h 3507439"/>
              <a:gd name="connsiteX66-48069" fmla="*/ 3059798 w 3248517"/>
              <a:gd name="connsiteY66-48070" fmla="*/ 388642 h 3507439"/>
              <a:gd name="connsiteX67-48071" fmla="*/ 2963023 w 3248517"/>
              <a:gd name="connsiteY67-48072" fmla="*/ 482754 h 3507439"/>
              <a:gd name="connsiteX68-48073" fmla="*/ 2822963 w 3248517"/>
              <a:gd name="connsiteY68-48074" fmla="*/ 60189 h 3507439"/>
              <a:gd name="connsiteX69-48075" fmla="*/ 2887119 w 3248517"/>
              <a:gd name="connsiteY69-48076" fmla="*/ 521161 h 3507439"/>
              <a:gd name="connsiteX70-48077" fmla="*/ 2715630 w 3248517"/>
              <a:gd name="connsiteY70-48078" fmla="*/ 730601 h 3507439"/>
              <a:gd name="connsiteX71-48079" fmla="*/ 2649828 w 3248517"/>
              <a:gd name="connsiteY71-48080" fmla="*/ 620884 h 3507439"/>
              <a:gd name="connsiteX72-48081" fmla="*/ 2633832 w 3248517"/>
              <a:gd name="connsiteY72-48082" fmla="*/ 446449 h 3507439"/>
              <a:gd name="connsiteX73-48083" fmla="*/ 2586971 w 3248517"/>
              <a:gd name="connsiteY73-48084" fmla="*/ 643296 h 3507439"/>
              <a:gd name="connsiteX74-48085" fmla="*/ 2650846 w 3248517"/>
              <a:gd name="connsiteY74-48086" fmla="*/ 771218 h 3507439"/>
              <a:gd name="connsiteX75-48087" fmla="*/ 2632922 w 3248517"/>
              <a:gd name="connsiteY75-48088" fmla="*/ 854946 h 3507439"/>
              <a:gd name="connsiteX76-48089" fmla="*/ 2481287 w 3248517"/>
              <a:gd name="connsiteY76-48090" fmla="*/ 854665 h 3507439"/>
              <a:gd name="connsiteX77-48091" fmla="*/ 2393982 w 3248517"/>
              <a:gd name="connsiteY77-48092" fmla="*/ 753575 h 3507439"/>
              <a:gd name="connsiteX78-48093" fmla="*/ 2447929 w 3248517"/>
              <a:gd name="connsiteY78-48094" fmla="*/ 605344 h 3507439"/>
              <a:gd name="connsiteX79-48095" fmla="*/ 2420079 w 3248517"/>
              <a:gd name="connsiteY79-48096" fmla="*/ 458586 h 3507439"/>
              <a:gd name="connsiteX80-48097" fmla="*/ 2330389 w 3248517"/>
              <a:gd name="connsiteY80-48098" fmla="*/ 702575 h 3507439"/>
              <a:gd name="connsiteX81-48099" fmla="*/ 2045501 w 3248517"/>
              <a:gd name="connsiteY81-48100" fmla="*/ 470160 h 3507439"/>
              <a:gd name="connsiteX82-48101" fmla="*/ 2079139 w 3248517"/>
              <a:gd name="connsiteY82-48102" fmla="*/ 379171 h 3507439"/>
              <a:gd name="connsiteX83-48103" fmla="*/ 2305379 w 3248517"/>
              <a:gd name="connsiteY83-48104" fmla="*/ 238764 h 3507439"/>
              <a:gd name="connsiteX84-48105" fmla="*/ 2167863 w 3248517"/>
              <a:gd name="connsiteY84-48106" fmla="*/ 296731 h 3507439"/>
              <a:gd name="connsiteX85-48107" fmla="*/ 2035574 w 3248517"/>
              <a:gd name="connsiteY85-48108" fmla="*/ 307863 h 3507439"/>
              <a:gd name="connsiteX86-48109" fmla="*/ 2047899 w 3248517"/>
              <a:gd name="connsiteY86-48110" fmla="*/ 174099 h 3507439"/>
              <a:gd name="connsiteX87-48111" fmla="*/ 2126456 w 3248517"/>
              <a:gd name="connsiteY87-48112" fmla="*/ 0 h 3507439"/>
              <a:gd name="connsiteX88-48113" fmla="*/ 1966650 w 3248517"/>
              <a:gd name="connsiteY88-48114" fmla="*/ 257318 h 3507439"/>
              <a:gd name="connsiteX89-48115" fmla="*/ 1936870 w 3248517"/>
              <a:gd name="connsiteY89-48116" fmla="*/ 32164 h 3507439"/>
              <a:gd name="connsiteX90-48117" fmla="*/ 1901275 w 3248517"/>
              <a:gd name="connsiteY90-48118" fmla="*/ 208756 h 3507439"/>
              <a:gd name="connsiteX91-48119" fmla="*/ 1931363 w 3248517"/>
              <a:gd name="connsiteY91-48120" fmla="*/ 367315 h 3507439"/>
              <a:gd name="connsiteX92-48121" fmla="*/ 1837294 w 3248517"/>
              <a:gd name="connsiteY92-48122" fmla="*/ 288733 h 3507439"/>
              <a:gd name="connsiteX93-48123" fmla="*/ 1776782 w 3248517"/>
              <a:gd name="connsiteY93-48124" fmla="*/ 138130 h 3507439"/>
              <a:gd name="connsiteX94-48125" fmla="*/ 1812524 w 3248517"/>
              <a:gd name="connsiteY94-48126" fmla="*/ 363351 h 3507439"/>
              <a:gd name="connsiteX95-48127" fmla="*/ 2358415 w 3248517"/>
              <a:gd name="connsiteY95-48128" fmla="*/ 907420 h 3507439"/>
              <a:gd name="connsiteX96-48129" fmla="*/ 2235543 w 3248517"/>
              <a:gd name="connsiteY96-48130" fmla="*/ 830779 h 3507439"/>
              <a:gd name="connsiteX97-48131" fmla="*/ 2065635 w 3248517"/>
              <a:gd name="connsiteY97-48132" fmla="*/ 746314 h 3507439"/>
              <a:gd name="connsiteX98-48133" fmla="*/ 2108531 w 3248517"/>
              <a:gd name="connsiteY98-48134" fmla="*/ 998194 h 3507439"/>
              <a:gd name="connsiteX99-48135" fmla="*/ 2259254 w 3248517"/>
              <a:gd name="connsiteY99-48136" fmla="*/ 1067227 h 3507439"/>
              <a:gd name="connsiteX100-48137" fmla="*/ 2285163 w 3248517"/>
              <a:gd name="connsiteY100-48138" fmla="*/ 1144483 h 3507439"/>
              <a:gd name="connsiteX101-48139" fmla="*/ 2187208 w 3248517"/>
              <a:gd name="connsiteY101-48140" fmla="*/ 1396872 h 3507439"/>
              <a:gd name="connsiteX102-48141" fmla="*/ 1962055 w 3248517"/>
              <a:gd name="connsiteY102-48142" fmla="*/ 1419847 h 3507439"/>
              <a:gd name="connsiteX103-48143" fmla="*/ 1658786 w 3248517"/>
              <a:gd name="connsiteY103-48144" fmla="*/ 1452012 h 3507439"/>
              <a:gd name="connsiteX104-48145" fmla="*/ 514638 w 3248517"/>
              <a:gd name="connsiteY104-48146" fmla="*/ 1433632 h 3507439"/>
              <a:gd name="connsiteX0-48147" fmla="*/ 514638 w 3248517"/>
              <a:gd name="connsiteY0-48148" fmla="*/ 1433632 h 3507439"/>
              <a:gd name="connsiteX1-48149" fmla="*/ 514638 w 3248517"/>
              <a:gd name="connsiteY1-48150" fmla="*/ 1433632 h 3507439"/>
              <a:gd name="connsiteX2-48151" fmla="*/ 202179 w 3248517"/>
              <a:gd name="connsiteY2-48152" fmla="*/ 1603646 h 3507439"/>
              <a:gd name="connsiteX3-48153" fmla="*/ 18380 w 3248517"/>
              <a:gd name="connsiteY3-48154" fmla="*/ 1787445 h 3507439"/>
              <a:gd name="connsiteX4-48155" fmla="*/ 0 w 3248517"/>
              <a:gd name="connsiteY4-48156" fmla="*/ 2063143 h 3507439"/>
              <a:gd name="connsiteX5-48157" fmla="*/ 151635 w 3248517"/>
              <a:gd name="connsiteY5-48158" fmla="*/ 1952864 h 3507439"/>
              <a:gd name="connsiteX6-48159" fmla="*/ 188394 w 3248517"/>
              <a:gd name="connsiteY6-48160" fmla="*/ 2003409 h 3507439"/>
              <a:gd name="connsiteX7-48161" fmla="*/ 202179 w 3248517"/>
              <a:gd name="connsiteY7-48162" fmla="*/ 1856369 h 3507439"/>
              <a:gd name="connsiteX8-48163" fmla="*/ 280294 w 3248517"/>
              <a:gd name="connsiteY8-48164" fmla="*/ 2269917 h 3507439"/>
              <a:gd name="connsiteX9-48165" fmla="*/ 36760 w 3248517"/>
              <a:gd name="connsiteY9-48166" fmla="*/ 2550211 h 3507439"/>
              <a:gd name="connsiteX10-48167" fmla="*/ 45950 w 3248517"/>
              <a:gd name="connsiteY10-48168" fmla="*/ 3363521 h 3507439"/>
              <a:gd name="connsiteX11-48169" fmla="*/ 105685 w 3248517"/>
              <a:gd name="connsiteY11-48170" fmla="*/ 3326761 h 3507439"/>
              <a:gd name="connsiteX12-48171" fmla="*/ 133255 w 3248517"/>
              <a:gd name="connsiteY12-48172" fmla="*/ 3469206 h 3507439"/>
              <a:gd name="connsiteX13-48173" fmla="*/ 298674 w 3248517"/>
              <a:gd name="connsiteY13-48174" fmla="*/ 3464611 h 3507439"/>
              <a:gd name="connsiteX14-48175" fmla="*/ 353813 w 3248517"/>
              <a:gd name="connsiteY14-48176" fmla="*/ 3427851 h 3507439"/>
              <a:gd name="connsiteX15-48177" fmla="*/ 174609 w 3248517"/>
              <a:gd name="connsiteY15-48178" fmla="*/ 3276217 h 3507439"/>
              <a:gd name="connsiteX16-48179" fmla="*/ 170014 w 3248517"/>
              <a:gd name="connsiteY16-48180" fmla="*/ 2720225 h 3507439"/>
              <a:gd name="connsiteX17-48181" fmla="*/ 390573 w 3248517"/>
              <a:gd name="connsiteY17-48182" fmla="*/ 2605350 h 3507439"/>
              <a:gd name="connsiteX18-48183" fmla="*/ 298674 w 3248517"/>
              <a:gd name="connsiteY18-48184" fmla="*/ 2734010 h 3507439"/>
              <a:gd name="connsiteX19-48185" fmla="*/ 680057 w 3248517"/>
              <a:gd name="connsiteY19-48186" fmla="*/ 3294597 h 3507439"/>
              <a:gd name="connsiteX20-48187" fmla="*/ 721411 w 3248517"/>
              <a:gd name="connsiteY20-48188" fmla="*/ 3262432 h 3507439"/>
              <a:gd name="connsiteX21-48189" fmla="*/ 735196 w 3248517"/>
              <a:gd name="connsiteY21-48190" fmla="*/ 3363521 h 3507439"/>
              <a:gd name="connsiteX22-48191" fmla="*/ 928185 w 3248517"/>
              <a:gd name="connsiteY22-48192" fmla="*/ 3363521 h 3507439"/>
              <a:gd name="connsiteX23-48193" fmla="*/ 974135 w 3248517"/>
              <a:gd name="connsiteY23-48194" fmla="*/ 3331356 h 3507439"/>
              <a:gd name="connsiteX24-48195" fmla="*/ 758171 w 3248517"/>
              <a:gd name="connsiteY24-48196" fmla="*/ 3193507 h 3507439"/>
              <a:gd name="connsiteX25-48197" fmla="*/ 510043 w 3248517"/>
              <a:gd name="connsiteY25-48198" fmla="*/ 2821314 h 3507439"/>
              <a:gd name="connsiteX26-48199" fmla="*/ 519233 w 3248517"/>
              <a:gd name="connsiteY26-48200" fmla="*/ 2738605 h 3507439"/>
              <a:gd name="connsiteX27-48201" fmla="*/ 914400 w 3248517"/>
              <a:gd name="connsiteY27-48202" fmla="*/ 2334247 h 3507439"/>
              <a:gd name="connsiteX28-48203" fmla="*/ 1709331 w 3248517"/>
              <a:gd name="connsiteY28-48204" fmla="*/ 2380197 h 3507439"/>
              <a:gd name="connsiteX29-48205" fmla="*/ 1585267 w 3248517"/>
              <a:gd name="connsiteY29-48206" fmla="*/ 3248647 h 3507439"/>
              <a:gd name="connsiteX30-48207" fmla="*/ 1622026 w 3248517"/>
              <a:gd name="connsiteY30-48208" fmla="*/ 3239457 h 3507439"/>
              <a:gd name="connsiteX31-48209" fmla="*/ 1617432 w 3248517"/>
              <a:gd name="connsiteY31-48210" fmla="*/ 3386496 h 3507439"/>
              <a:gd name="connsiteX32-48211" fmla="*/ 1824205 w 3248517"/>
              <a:gd name="connsiteY32-48212" fmla="*/ 3450826 h 3507439"/>
              <a:gd name="connsiteX33-48213" fmla="*/ 1856370 w 3248517"/>
              <a:gd name="connsiteY33-48214" fmla="*/ 3391091 h 3507439"/>
              <a:gd name="connsiteX34-48215" fmla="*/ 1718521 w 3248517"/>
              <a:gd name="connsiteY34-48216" fmla="*/ 3303786 h 3507439"/>
              <a:gd name="connsiteX35-48217" fmla="*/ 1746091 w 3248517"/>
              <a:gd name="connsiteY35-48218" fmla="*/ 2908619 h 3507439"/>
              <a:gd name="connsiteX36-48219" fmla="*/ 1870155 w 3248517"/>
              <a:gd name="connsiteY36-48220" fmla="*/ 2623730 h 3507439"/>
              <a:gd name="connsiteX37-48221" fmla="*/ 1975840 w 3248517"/>
              <a:gd name="connsiteY37-48222" fmla="*/ 2844289 h 3507439"/>
              <a:gd name="connsiteX38-48223" fmla="*/ 2058549 w 3248517"/>
              <a:gd name="connsiteY38-48224" fmla="*/ 3060253 h 3507439"/>
              <a:gd name="connsiteX39-48225" fmla="*/ 2104499 w 3248517"/>
              <a:gd name="connsiteY39-48226" fmla="*/ 3358926 h 3507439"/>
              <a:gd name="connsiteX40-48227" fmla="*/ 2138593 w 3248517"/>
              <a:gd name="connsiteY40-48228" fmla="*/ 3345423 h 3507439"/>
              <a:gd name="connsiteX41-48229" fmla="*/ 2155499 w 3248517"/>
              <a:gd name="connsiteY41-48230" fmla="*/ 3478113 h 3507439"/>
              <a:gd name="connsiteX42-48231" fmla="*/ 2309062 w 3248517"/>
              <a:gd name="connsiteY42-48232" fmla="*/ 3507439 h 3507439"/>
              <a:gd name="connsiteX43-48233" fmla="*/ 2353539 w 3248517"/>
              <a:gd name="connsiteY43-48234" fmla="*/ 3463419 h 3507439"/>
              <a:gd name="connsiteX44-48235" fmla="*/ 2240700 w 3248517"/>
              <a:gd name="connsiteY44-48236" fmla="*/ 3366924 h 3507439"/>
              <a:gd name="connsiteX45-48237" fmla="*/ 2145854 w 3248517"/>
              <a:gd name="connsiteY45-48238" fmla="*/ 3087823 h 3507439"/>
              <a:gd name="connsiteX46-48239" fmla="*/ 2101660 w 3248517"/>
              <a:gd name="connsiteY46-48240" fmla="*/ 2817884 h 3507439"/>
              <a:gd name="connsiteX47-48241" fmla="*/ 2072334 w 3248517"/>
              <a:gd name="connsiteY47-48242" fmla="*/ 2357222 h 3507439"/>
              <a:gd name="connsiteX48-48243" fmla="*/ 2313376 w 3248517"/>
              <a:gd name="connsiteY48-48244" fmla="*/ 2205413 h 3507439"/>
              <a:gd name="connsiteX49-48245" fmla="*/ 2604615 w 3248517"/>
              <a:gd name="connsiteY49-48246" fmla="*/ 1779447 h 3507439"/>
              <a:gd name="connsiteX50-48247" fmla="*/ 2672628 w 3248517"/>
              <a:gd name="connsiteY50-48248" fmla="*/ 1448891 h 3507439"/>
              <a:gd name="connsiteX51-48249" fmla="*/ 2785010 w 3248517"/>
              <a:gd name="connsiteY51-48250" fmla="*/ 1398346 h 3507439"/>
              <a:gd name="connsiteX52-48251" fmla="*/ 2774628 w 3248517"/>
              <a:gd name="connsiteY52-48252" fmla="*/ 1288521 h 3507439"/>
              <a:gd name="connsiteX53-48253" fmla="*/ 2760106 w 3248517"/>
              <a:gd name="connsiteY53-48254" fmla="*/ 1231453 h 3507439"/>
              <a:gd name="connsiteX54-48255" fmla="*/ 2783362 w 3248517"/>
              <a:gd name="connsiteY54-48256" fmla="*/ 1121454 h 3507439"/>
              <a:gd name="connsiteX55-48257" fmla="*/ 2813492 w 3248517"/>
              <a:gd name="connsiteY55-48258" fmla="*/ 1132185 h 3507439"/>
              <a:gd name="connsiteX56-48259" fmla="*/ 2807530 w 3248517"/>
              <a:gd name="connsiteY56-48260" fmla="*/ 1066034 h 3507439"/>
              <a:gd name="connsiteX57-48261" fmla="*/ 2835100 w 3248517"/>
              <a:gd name="connsiteY57-48262" fmla="*/ 1020084 h 3507439"/>
              <a:gd name="connsiteX58-48263" fmla="*/ 2946306 w 3248517"/>
              <a:gd name="connsiteY58-48264" fmla="*/ 872562 h 3507439"/>
              <a:gd name="connsiteX59-48265" fmla="*/ 2986734 w 3248517"/>
              <a:gd name="connsiteY59-48266" fmla="*/ 771955 h 3507439"/>
              <a:gd name="connsiteX60-48267" fmla="*/ 2876992 w 3248517"/>
              <a:gd name="connsiteY60-48268" fmla="*/ 819245 h 3507439"/>
              <a:gd name="connsiteX61-48269" fmla="*/ 2742744 w 3248517"/>
              <a:gd name="connsiteY61-48270" fmla="*/ 868450 h 3507439"/>
              <a:gd name="connsiteX62-48271" fmla="*/ 3074039 w 3248517"/>
              <a:gd name="connsiteY62-48272" fmla="*/ 501589 h 3507439"/>
              <a:gd name="connsiteX63-48273" fmla="*/ 3219323 w 3248517"/>
              <a:gd name="connsiteY63-48274" fmla="*/ 46231 h 3507439"/>
              <a:gd name="connsiteX64-48275" fmla="*/ 3119988 w 3248517"/>
              <a:gd name="connsiteY64-48276" fmla="*/ 328453 h 3507439"/>
              <a:gd name="connsiteX65-48277" fmla="*/ 3079371 w 3248517"/>
              <a:gd name="connsiteY65-48278" fmla="*/ 38232 h 3507439"/>
              <a:gd name="connsiteX66-48279" fmla="*/ 3059798 w 3248517"/>
              <a:gd name="connsiteY66-48280" fmla="*/ 388642 h 3507439"/>
              <a:gd name="connsiteX67-48281" fmla="*/ 2963023 w 3248517"/>
              <a:gd name="connsiteY67-48282" fmla="*/ 482754 h 3507439"/>
              <a:gd name="connsiteX68-48283" fmla="*/ 2822963 w 3248517"/>
              <a:gd name="connsiteY68-48284" fmla="*/ 60189 h 3507439"/>
              <a:gd name="connsiteX69-48285" fmla="*/ 2887119 w 3248517"/>
              <a:gd name="connsiteY69-48286" fmla="*/ 521161 h 3507439"/>
              <a:gd name="connsiteX70-48287" fmla="*/ 2715630 w 3248517"/>
              <a:gd name="connsiteY70-48288" fmla="*/ 730601 h 3507439"/>
              <a:gd name="connsiteX71-48289" fmla="*/ 2649828 w 3248517"/>
              <a:gd name="connsiteY71-48290" fmla="*/ 620884 h 3507439"/>
              <a:gd name="connsiteX72-48291" fmla="*/ 2633832 w 3248517"/>
              <a:gd name="connsiteY72-48292" fmla="*/ 446449 h 3507439"/>
              <a:gd name="connsiteX73-48293" fmla="*/ 2586971 w 3248517"/>
              <a:gd name="connsiteY73-48294" fmla="*/ 643296 h 3507439"/>
              <a:gd name="connsiteX74-48295" fmla="*/ 2650846 w 3248517"/>
              <a:gd name="connsiteY74-48296" fmla="*/ 771218 h 3507439"/>
              <a:gd name="connsiteX75-48297" fmla="*/ 2632922 w 3248517"/>
              <a:gd name="connsiteY75-48298" fmla="*/ 854946 h 3507439"/>
              <a:gd name="connsiteX76-48299" fmla="*/ 2481287 w 3248517"/>
              <a:gd name="connsiteY76-48300" fmla="*/ 854665 h 3507439"/>
              <a:gd name="connsiteX77-48301" fmla="*/ 2393982 w 3248517"/>
              <a:gd name="connsiteY77-48302" fmla="*/ 753575 h 3507439"/>
              <a:gd name="connsiteX78-48303" fmla="*/ 2447929 w 3248517"/>
              <a:gd name="connsiteY78-48304" fmla="*/ 605344 h 3507439"/>
              <a:gd name="connsiteX79-48305" fmla="*/ 2420079 w 3248517"/>
              <a:gd name="connsiteY79-48306" fmla="*/ 458586 h 3507439"/>
              <a:gd name="connsiteX80-48307" fmla="*/ 2330389 w 3248517"/>
              <a:gd name="connsiteY80-48308" fmla="*/ 702575 h 3507439"/>
              <a:gd name="connsiteX81-48309" fmla="*/ 2045501 w 3248517"/>
              <a:gd name="connsiteY81-48310" fmla="*/ 470160 h 3507439"/>
              <a:gd name="connsiteX82-48311" fmla="*/ 2079139 w 3248517"/>
              <a:gd name="connsiteY82-48312" fmla="*/ 379171 h 3507439"/>
              <a:gd name="connsiteX83-48313" fmla="*/ 2305379 w 3248517"/>
              <a:gd name="connsiteY83-48314" fmla="*/ 238764 h 3507439"/>
              <a:gd name="connsiteX84-48315" fmla="*/ 2167863 w 3248517"/>
              <a:gd name="connsiteY84-48316" fmla="*/ 296731 h 3507439"/>
              <a:gd name="connsiteX85-48317" fmla="*/ 2035574 w 3248517"/>
              <a:gd name="connsiteY85-48318" fmla="*/ 307863 h 3507439"/>
              <a:gd name="connsiteX86-48319" fmla="*/ 2047899 w 3248517"/>
              <a:gd name="connsiteY86-48320" fmla="*/ 174099 h 3507439"/>
              <a:gd name="connsiteX87-48321" fmla="*/ 2126456 w 3248517"/>
              <a:gd name="connsiteY87-48322" fmla="*/ 0 h 3507439"/>
              <a:gd name="connsiteX88-48323" fmla="*/ 1966650 w 3248517"/>
              <a:gd name="connsiteY88-48324" fmla="*/ 257318 h 3507439"/>
              <a:gd name="connsiteX89-48325" fmla="*/ 1936870 w 3248517"/>
              <a:gd name="connsiteY89-48326" fmla="*/ 32164 h 3507439"/>
              <a:gd name="connsiteX90-48327" fmla="*/ 1901275 w 3248517"/>
              <a:gd name="connsiteY90-48328" fmla="*/ 208756 h 3507439"/>
              <a:gd name="connsiteX91-48329" fmla="*/ 1931363 w 3248517"/>
              <a:gd name="connsiteY91-48330" fmla="*/ 367315 h 3507439"/>
              <a:gd name="connsiteX92-48331" fmla="*/ 1837294 w 3248517"/>
              <a:gd name="connsiteY92-48332" fmla="*/ 288733 h 3507439"/>
              <a:gd name="connsiteX93-48333" fmla="*/ 1776782 w 3248517"/>
              <a:gd name="connsiteY93-48334" fmla="*/ 138130 h 3507439"/>
              <a:gd name="connsiteX94-48335" fmla="*/ 1812524 w 3248517"/>
              <a:gd name="connsiteY94-48336" fmla="*/ 363351 h 3507439"/>
              <a:gd name="connsiteX95-48337" fmla="*/ 2358415 w 3248517"/>
              <a:gd name="connsiteY95-48338" fmla="*/ 907420 h 3507439"/>
              <a:gd name="connsiteX96-48339" fmla="*/ 2235543 w 3248517"/>
              <a:gd name="connsiteY96-48340" fmla="*/ 830779 h 3507439"/>
              <a:gd name="connsiteX97-48341" fmla="*/ 2065635 w 3248517"/>
              <a:gd name="connsiteY97-48342" fmla="*/ 746314 h 3507439"/>
              <a:gd name="connsiteX98-48343" fmla="*/ 2108531 w 3248517"/>
              <a:gd name="connsiteY98-48344" fmla="*/ 998194 h 3507439"/>
              <a:gd name="connsiteX99-48345" fmla="*/ 2259254 w 3248517"/>
              <a:gd name="connsiteY99-48346" fmla="*/ 1067227 h 3507439"/>
              <a:gd name="connsiteX100-48347" fmla="*/ 2285163 w 3248517"/>
              <a:gd name="connsiteY100-48348" fmla="*/ 1144483 h 3507439"/>
              <a:gd name="connsiteX101-48349" fmla="*/ 2187208 w 3248517"/>
              <a:gd name="connsiteY101-48350" fmla="*/ 1396872 h 3507439"/>
              <a:gd name="connsiteX102-48351" fmla="*/ 1962055 w 3248517"/>
              <a:gd name="connsiteY102-48352" fmla="*/ 1419847 h 3507439"/>
              <a:gd name="connsiteX103-48353" fmla="*/ 1658786 w 3248517"/>
              <a:gd name="connsiteY103-48354" fmla="*/ 1452012 h 3507439"/>
              <a:gd name="connsiteX104-48355" fmla="*/ 514638 w 3248517"/>
              <a:gd name="connsiteY104-48356" fmla="*/ 1433632 h 3507439"/>
              <a:gd name="connsiteX0-48357" fmla="*/ 514638 w 3248517"/>
              <a:gd name="connsiteY0-48358" fmla="*/ 1433632 h 3507439"/>
              <a:gd name="connsiteX1-48359" fmla="*/ 514638 w 3248517"/>
              <a:gd name="connsiteY1-48360" fmla="*/ 1433632 h 3507439"/>
              <a:gd name="connsiteX2-48361" fmla="*/ 202179 w 3248517"/>
              <a:gd name="connsiteY2-48362" fmla="*/ 1603646 h 3507439"/>
              <a:gd name="connsiteX3-48363" fmla="*/ 18380 w 3248517"/>
              <a:gd name="connsiteY3-48364" fmla="*/ 1787445 h 3507439"/>
              <a:gd name="connsiteX4-48365" fmla="*/ 0 w 3248517"/>
              <a:gd name="connsiteY4-48366" fmla="*/ 2063143 h 3507439"/>
              <a:gd name="connsiteX5-48367" fmla="*/ 151635 w 3248517"/>
              <a:gd name="connsiteY5-48368" fmla="*/ 1952864 h 3507439"/>
              <a:gd name="connsiteX6-48369" fmla="*/ 188394 w 3248517"/>
              <a:gd name="connsiteY6-48370" fmla="*/ 2003409 h 3507439"/>
              <a:gd name="connsiteX7-48371" fmla="*/ 202179 w 3248517"/>
              <a:gd name="connsiteY7-48372" fmla="*/ 1856369 h 3507439"/>
              <a:gd name="connsiteX8-48373" fmla="*/ 280294 w 3248517"/>
              <a:gd name="connsiteY8-48374" fmla="*/ 2269917 h 3507439"/>
              <a:gd name="connsiteX9-48375" fmla="*/ 36760 w 3248517"/>
              <a:gd name="connsiteY9-48376" fmla="*/ 2550211 h 3507439"/>
              <a:gd name="connsiteX10-48377" fmla="*/ 45950 w 3248517"/>
              <a:gd name="connsiteY10-48378" fmla="*/ 3363521 h 3507439"/>
              <a:gd name="connsiteX11-48379" fmla="*/ 105685 w 3248517"/>
              <a:gd name="connsiteY11-48380" fmla="*/ 3326761 h 3507439"/>
              <a:gd name="connsiteX12-48381" fmla="*/ 133255 w 3248517"/>
              <a:gd name="connsiteY12-48382" fmla="*/ 3469206 h 3507439"/>
              <a:gd name="connsiteX13-48383" fmla="*/ 298674 w 3248517"/>
              <a:gd name="connsiteY13-48384" fmla="*/ 3464611 h 3507439"/>
              <a:gd name="connsiteX14-48385" fmla="*/ 353813 w 3248517"/>
              <a:gd name="connsiteY14-48386" fmla="*/ 3427851 h 3507439"/>
              <a:gd name="connsiteX15-48387" fmla="*/ 174609 w 3248517"/>
              <a:gd name="connsiteY15-48388" fmla="*/ 3276217 h 3507439"/>
              <a:gd name="connsiteX16-48389" fmla="*/ 170014 w 3248517"/>
              <a:gd name="connsiteY16-48390" fmla="*/ 2720225 h 3507439"/>
              <a:gd name="connsiteX17-48391" fmla="*/ 390573 w 3248517"/>
              <a:gd name="connsiteY17-48392" fmla="*/ 2605350 h 3507439"/>
              <a:gd name="connsiteX18-48393" fmla="*/ 298674 w 3248517"/>
              <a:gd name="connsiteY18-48394" fmla="*/ 2734010 h 3507439"/>
              <a:gd name="connsiteX19-48395" fmla="*/ 680057 w 3248517"/>
              <a:gd name="connsiteY19-48396" fmla="*/ 3294597 h 3507439"/>
              <a:gd name="connsiteX20-48397" fmla="*/ 721411 w 3248517"/>
              <a:gd name="connsiteY20-48398" fmla="*/ 3262432 h 3507439"/>
              <a:gd name="connsiteX21-48399" fmla="*/ 735196 w 3248517"/>
              <a:gd name="connsiteY21-48400" fmla="*/ 3363521 h 3507439"/>
              <a:gd name="connsiteX22-48401" fmla="*/ 928185 w 3248517"/>
              <a:gd name="connsiteY22-48402" fmla="*/ 3363521 h 3507439"/>
              <a:gd name="connsiteX23-48403" fmla="*/ 974135 w 3248517"/>
              <a:gd name="connsiteY23-48404" fmla="*/ 3331356 h 3507439"/>
              <a:gd name="connsiteX24-48405" fmla="*/ 758171 w 3248517"/>
              <a:gd name="connsiteY24-48406" fmla="*/ 3193507 h 3507439"/>
              <a:gd name="connsiteX25-48407" fmla="*/ 510043 w 3248517"/>
              <a:gd name="connsiteY25-48408" fmla="*/ 2821314 h 3507439"/>
              <a:gd name="connsiteX26-48409" fmla="*/ 519233 w 3248517"/>
              <a:gd name="connsiteY26-48410" fmla="*/ 2738605 h 3507439"/>
              <a:gd name="connsiteX27-48411" fmla="*/ 914400 w 3248517"/>
              <a:gd name="connsiteY27-48412" fmla="*/ 2334247 h 3507439"/>
              <a:gd name="connsiteX28-48413" fmla="*/ 1709331 w 3248517"/>
              <a:gd name="connsiteY28-48414" fmla="*/ 2380197 h 3507439"/>
              <a:gd name="connsiteX29-48415" fmla="*/ 1585267 w 3248517"/>
              <a:gd name="connsiteY29-48416" fmla="*/ 3248647 h 3507439"/>
              <a:gd name="connsiteX30-48417" fmla="*/ 1622026 w 3248517"/>
              <a:gd name="connsiteY30-48418" fmla="*/ 3239457 h 3507439"/>
              <a:gd name="connsiteX31-48419" fmla="*/ 1617432 w 3248517"/>
              <a:gd name="connsiteY31-48420" fmla="*/ 3386496 h 3507439"/>
              <a:gd name="connsiteX32-48421" fmla="*/ 1824205 w 3248517"/>
              <a:gd name="connsiteY32-48422" fmla="*/ 3450826 h 3507439"/>
              <a:gd name="connsiteX33-48423" fmla="*/ 1856370 w 3248517"/>
              <a:gd name="connsiteY33-48424" fmla="*/ 3391091 h 3507439"/>
              <a:gd name="connsiteX34-48425" fmla="*/ 1718521 w 3248517"/>
              <a:gd name="connsiteY34-48426" fmla="*/ 3303786 h 3507439"/>
              <a:gd name="connsiteX35-48427" fmla="*/ 1746091 w 3248517"/>
              <a:gd name="connsiteY35-48428" fmla="*/ 2908619 h 3507439"/>
              <a:gd name="connsiteX36-48429" fmla="*/ 1870155 w 3248517"/>
              <a:gd name="connsiteY36-48430" fmla="*/ 2623730 h 3507439"/>
              <a:gd name="connsiteX37-48431" fmla="*/ 1975840 w 3248517"/>
              <a:gd name="connsiteY37-48432" fmla="*/ 2844289 h 3507439"/>
              <a:gd name="connsiteX38-48433" fmla="*/ 2058549 w 3248517"/>
              <a:gd name="connsiteY38-48434" fmla="*/ 3060253 h 3507439"/>
              <a:gd name="connsiteX39-48435" fmla="*/ 2104499 w 3248517"/>
              <a:gd name="connsiteY39-48436" fmla="*/ 3358926 h 3507439"/>
              <a:gd name="connsiteX40-48437" fmla="*/ 2138593 w 3248517"/>
              <a:gd name="connsiteY40-48438" fmla="*/ 3345423 h 3507439"/>
              <a:gd name="connsiteX41-48439" fmla="*/ 2155499 w 3248517"/>
              <a:gd name="connsiteY41-48440" fmla="*/ 3478113 h 3507439"/>
              <a:gd name="connsiteX42-48441" fmla="*/ 2309062 w 3248517"/>
              <a:gd name="connsiteY42-48442" fmla="*/ 3507439 h 3507439"/>
              <a:gd name="connsiteX43-48443" fmla="*/ 2353539 w 3248517"/>
              <a:gd name="connsiteY43-48444" fmla="*/ 3463419 h 3507439"/>
              <a:gd name="connsiteX44-48445" fmla="*/ 2240700 w 3248517"/>
              <a:gd name="connsiteY44-48446" fmla="*/ 3366924 h 3507439"/>
              <a:gd name="connsiteX45-48447" fmla="*/ 2145854 w 3248517"/>
              <a:gd name="connsiteY45-48448" fmla="*/ 3087823 h 3507439"/>
              <a:gd name="connsiteX46-48449" fmla="*/ 2101660 w 3248517"/>
              <a:gd name="connsiteY46-48450" fmla="*/ 2817884 h 3507439"/>
              <a:gd name="connsiteX47-48451" fmla="*/ 2072334 w 3248517"/>
              <a:gd name="connsiteY47-48452" fmla="*/ 2357222 h 3507439"/>
              <a:gd name="connsiteX48-48453" fmla="*/ 2313376 w 3248517"/>
              <a:gd name="connsiteY48-48454" fmla="*/ 2205413 h 3507439"/>
              <a:gd name="connsiteX49-48455" fmla="*/ 2604615 w 3248517"/>
              <a:gd name="connsiteY49-48456" fmla="*/ 1779447 h 3507439"/>
              <a:gd name="connsiteX50-48457" fmla="*/ 2672628 w 3248517"/>
              <a:gd name="connsiteY50-48458" fmla="*/ 1448891 h 3507439"/>
              <a:gd name="connsiteX51-48459" fmla="*/ 2785010 w 3248517"/>
              <a:gd name="connsiteY51-48460" fmla="*/ 1398346 h 3507439"/>
              <a:gd name="connsiteX52-48461" fmla="*/ 2774628 w 3248517"/>
              <a:gd name="connsiteY52-48462" fmla="*/ 1288521 h 3507439"/>
              <a:gd name="connsiteX53-48463" fmla="*/ 2760106 w 3248517"/>
              <a:gd name="connsiteY53-48464" fmla="*/ 1231453 h 3507439"/>
              <a:gd name="connsiteX54-48465" fmla="*/ 2783362 w 3248517"/>
              <a:gd name="connsiteY54-48466" fmla="*/ 1121454 h 3507439"/>
              <a:gd name="connsiteX55-48467" fmla="*/ 2813492 w 3248517"/>
              <a:gd name="connsiteY55-48468" fmla="*/ 1132185 h 3507439"/>
              <a:gd name="connsiteX56-48469" fmla="*/ 2807530 w 3248517"/>
              <a:gd name="connsiteY56-48470" fmla="*/ 1066034 h 3507439"/>
              <a:gd name="connsiteX57-48471" fmla="*/ 2835100 w 3248517"/>
              <a:gd name="connsiteY57-48472" fmla="*/ 1020084 h 3507439"/>
              <a:gd name="connsiteX58-48473" fmla="*/ 2946306 w 3248517"/>
              <a:gd name="connsiteY58-48474" fmla="*/ 872562 h 3507439"/>
              <a:gd name="connsiteX59-48475" fmla="*/ 2986734 w 3248517"/>
              <a:gd name="connsiteY59-48476" fmla="*/ 771955 h 3507439"/>
              <a:gd name="connsiteX60-48477" fmla="*/ 2876992 w 3248517"/>
              <a:gd name="connsiteY60-48478" fmla="*/ 819245 h 3507439"/>
              <a:gd name="connsiteX61-48479" fmla="*/ 2742744 w 3248517"/>
              <a:gd name="connsiteY61-48480" fmla="*/ 868450 h 3507439"/>
              <a:gd name="connsiteX62-48481" fmla="*/ 3074039 w 3248517"/>
              <a:gd name="connsiteY62-48482" fmla="*/ 501589 h 3507439"/>
              <a:gd name="connsiteX63-48483" fmla="*/ 3219323 w 3248517"/>
              <a:gd name="connsiteY63-48484" fmla="*/ 46231 h 3507439"/>
              <a:gd name="connsiteX64-48485" fmla="*/ 3119988 w 3248517"/>
              <a:gd name="connsiteY64-48486" fmla="*/ 328453 h 3507439"/>
              <a:gd name="connsiteX65-48487" fmla="*/ 3079371 w 3248517"/>
              <a:gd name="connsiteY65-48488" fmla="*/ 38232 h 3507439"/>
              <a:gd name="connsiteX66-48489" fmla="*/ 3059798 w 3248517"/>
              <a:gd name="connsiteY66-48490" fmla="*/ 388642 h 3507439"/>
              <a:gd name="connsiteX67-48491" fmla="*/ 2963023 w 3248517"/>
              <a:gd name="connsiteY67-48492" fmla="*/ 482754 h 3507439"/>
              <a:gd name="connsiteX68-48493" fmla="*/ 2822963 w 3248517"/>
              <a:gd name="connsiteY68-48494" fmla="*/ 60189 h 3507439"/>
              <a:gd name="connsiteX69-48495" fmla="*/ 2887119 w 3248517"/>
              <a:gd name="connsiteY69-48496" fmla="*/ 521161 h 3507439"/>
              <a:gd name="connsiteX70-48497" fmla="*/ 2715630 w 3248517"/>
              <a:gd name="connsiteY70-48498" fmla="*/ 730601 h 3507439"/>
              <a:gd name="connsiteX71-48499" fmla="*/ 2649828 w 3248517"/>
              <a:gd name="connsiteY71-48500" fmla="*/ 620884 h 3507439"/>
              <a:gd name="connsiteX72-48501" fmla="*/ 2633832 w 3248517"/>
              <a:gd name="connsiteY72-48502" fmla="*/ 446449 h 3507439"/>
              <a:gd name="connsiteX73-48503" fmla="*/ 2586971 w 3248517"/>
              <a:gd name="connsiteY73-48504" fmla="*/ 643296 h 3507439"/>
              <a:gd name="connsiteX74-48505" fmla="*/ 2650846 w 3248517"/>
              <a:gd name="connsiteY74-48506" fmla="*/ 771218 h 3507439"/>
              <a:gd name="connsiteX75-48507" fmla="*/ 2632922 w 3248517"/>
              <a:gd name="connsiteY75-48508" fmla="*/ 854946 h 3507439"/>
              <a:gd name="connsiteX76-48509" fmla="*/ 2481287 w 3248517"/>
              <a:gd name="connsiteY76-48510" fmla="*/ 854665 h 3507439"/>
              <a:gd name="connsiteX77-48511" fmla="*/ 2393982 w 3248517"/>
              <a:gd name="connsiteY77-48512" fmla="*/ 753575 h 3507439"/>
              <a:gd name="connsiteX78-48513" fmla="*/ 2447929 w 3248517"/>
              <a:gd name="connsiteY78-48514" fmla="*/ 605344 h 3507439"/>
              <a:gd name="connsiteX79-48515" fmla="*/ 2420079 w 3248517"/>
              <a:gd name="connsiteY79-48516" fmla="*/ 458586 h 3507439"/>
              <a:gd name="connsiteX80-48517" fmla="*/ 2330389 w 3248517"/>
              <a:gd name="connsiteY80-48518" fmla="*/ 702575 h 3507439"/>
              <a:gd name="connsiteX81-48519" fmla="*/ 2045501 w 3248517"/>
              <a:gd name="connsiteY81-48520" fmla="*/ 470160 h 3507439"/>
              <a:gd name="connsiteX82-48521" fmla="*/ 2079139 w 3248517"/>
              <a:gd name="connsiteY82-48522" fmla="*/ 379171 h 3507439"/>
              <a:gd name="connsiteX83-48523" fmla="*/ 2305379 w 3248517"/>
              <a:gd name="connsiteY83-48524" fmla="*/ 238764 h 3507439"/>
              <a:gd name="connsiteX84-48525" fmla="*/ 2167863 w 3248517"/>
              <a:gd name="connsiteY84-48526" fmla="*/ 296731 h 3507439"/>
              <a:gd name="connsiteX85-48527" fmla="*/ 2035574 w 3248517"/>
              <a:gd name="connsiteY85-48528" fmla="*/ 307863 h 3507439"/>
              <a:gd name="connsiteX86-48529" fmla="*/ 2047899 w 3248517"/>
              <a:gd name="connsiteY86-48530" fmla="*/ 174099 h 3507439"/>
              <a:gd name="connsiteX87-48531" fmla="*/ 2126456 w 3248517"/>
              <a:gd name="connsiteY87-48532" fmla="*/ 0 h 3507439"/>
              <a:gd name="connsiteX88-48533" fmla="*/ 1966650 w 3248517"/>
              <a:gd name="connsiteY88-48534" fmla="*/ 257318 h 3507439"/>
              <a:gd name="connsiteX89-48535" fmla="*/ 1936870 w 3248517"/>
              <a:gd name="connsiteY89-48536" fmla="*/ 32164 h 3507439"/>
              <a:gd name="connsiteX90-48537" fmla="*/ 1901275 w 3248517"/>
              <a:gd name="connsiteY90-48538" fmla="*/ 208756 h 3507439"/>
              <a:gd name="connsiteX91-48539" fmla="*/ 1931363 w 3248517"/>
              <a:gd name="connsiteY91-48540" fmla="*/ 367315 h 3507439"/>
              <a:gd name="connsiteX92-48541" fmla="*/ 1837294 w 3248517"/>
              <a:gd name="connsiteY92-48542" fmla="*/ 288733 h 3507439"/>
              <a:gd name="connsiteX93-48543" fmla="*/ 1776782 w 3248517"/>
              <a:gd name="connsiteY93-48544" fmla="*/ 138130 h 3507439"/>
              <a:gd name="connsiteX94-48545" fmla="*/ 1812524 w 3248517"/>
              <a:gd name="connsiteY94-48546" fmla="*/ 363351 h 3507439"/>
              <a:gd name="connsiteX95-48547" fmla="*/ 2358415 w 3248517"/>
              <a:gd name="connsiteY95-48548" fmla="*/ 907420 h 3507439"/>
              <a:gd name="connsiteX96-48549" fmla="*/ 2235543 w 3248517"/>
              <a:gd name="connsiteY96-48550" fmla="*/ 830779 h 3507439"/>
              <a:gd name="connsiteX97-48551" fmla="*/ 2065635 w 3248517"/>
              <a:gd name="connsiteY97-48552" fmla="*/ 746314 h 3507439"/>
              <a:gd name="connsiteX98-48553" fmla="*/ 2108531 w 3248517"/>
              <a:gd name="connsiteY98-48554" fmla="*/ 998194 h 3507439"/>
              <a:gd name="connsiteX99-48555" fmla="*/ 2259254 w 3248517"/>
              <a:gd name="connsiteY99-48556" fmla="*/ 1067227 h 3507439"/>
              <a:gd name="connsiteX100-48557" fmla="*/ 2285163 w 3248517"/>
              <a:gd name="connsiteY100-48558" fmla="*/ 1144483 h 3507439"/>
              <a:gd name="connsiteX101-48559" fmla="*/ 2187208 w 3248517"/>
              <a:gd name="connsiteY101-48560" fmla="*/ 1396872 h 3507439"/>
              <a:gd name="connsiteX102-48561" fmla="*/ 1962055 w 3248517"/>
              <a:gd name="connsiteY102-48562" fmla="*/ 1419847 h 3507439"/>
              <a:gd name="connsiteX103-48563" fmla="*/ 1658786 w 3248517"/>
              <a:gd name="connsiteY103-48564" fmla="*/ 1452012 h 3507439"/>
              <a:gd name="connsiteX104-48565" fmla="*/ 514638 w 3248517"/>
              <a:gd name="connsiteY104-48566" fmla="*/ 1433632 h 3507439"/>
              <a:gd name="connsiteX0-48567" fmla="*/ 514638 w 3248517"/>
              <a:gd name="connsiteY0-48568" fmla="*/ 1433632 h 3507439"/>
              <a:gd name="connsiteX1-48569" fmla="*/ 514638 w 3248517"/>
              <a:gd name="connsiteY1-48570" fmla="*/ 1433632 h 3507439"/>
              <a:gd name="connsiteX2-48571" fmla="*/ 202179 w 3248517"/>
              <a:gd name="connsiteY2-48572" fmla="*/ 1603646 h 3507439"/>
              <a:gd name="connsiteX3-48573" fmla="*/ 18380 w 3248517"/>
              <a:gd name="connsiteY3-48574" fmla="*/ 1787445 h 3507439"/>
              <a:gd name="connsiteX4-48575" fmla="*/ 0 w 3248517"/>
              <a:gd name="connsiteY4-48576" fmla="*/ 2063143 h 3507439"/>
              <a:gd name="connsiteX5-48577" fmla="*/ 151635 w 3248517"/>
              <a:gd name="connsiteY5-48578" fmla="*/ 1952864 h 3507439"/>
              <a:gd name="connsiteX6-48579" fmla="*/ 188394 w 3248517"/>
              <a:gd name="connsiteY6-48580" fmla="*/ 2003409 h 3507439"/>
              <a:gd name="connsiteX7-48581" fmla="*/ 202179 w 3248517"/>
              <a:gd name="connsiteY7-48582" fmla="*/ 1856369 h 3507439"/>
              <a:gd name="connsiteX8-48583" fmla="*/ 280294 w 3248517"/>
              <a:gd name="connsiteY8-48584" fmla="*/ 2269917 h 3507439"/>
              <a:gd name="connsiteX9-48585" fmla="*/ 36760 w 3248517"/>
              <a:gd name="connsiteY9-48586" fmla="*/ 2550211 h 3507439"/>
              <a:gd name="connsiteX10-48587" fmla="*/ 45950 w 3248517"/>
              <a:gd name="connsiteY10-48588" fmla="*/ 3363521 h 3507439"/>
              <a:gd name="connsiteX11-48589" fmla="*/ 105685 w 3248517"/>
              <a:gd name="connsiteY11-48590" fmla="*/ 3326761 h 3507439"/>
              <a:gd name="connsiteX12-48591" fmla="*/ 133255 w 3248517"/>
              <a:gd name="connsiteY12-48592" fmla="*/ 3469206 h 3507439"/>
              <a:gd name="connsiteX13-48593" fmla="*/ 298674 w 3248517"/>
              <a:gd name="connsiteY13-48594" fmla="*/ 3464611 h 3507439"/>
              <a:gd name="connsiteX14-48595" fmla="*/ 353813 w 3248517"/>
              <a:gd name="connsiteY14-48596" fmla="*/ 3427851 h 3507439"/>
              <a:gd name="connsiteX15-48597" fmla="*/ 174609 w 3248517"/>
              <a:gd name="connsiteY15-48598" fmla="*/ 3276217 h 3507439"/>
              <a:gd name="connsiteX16-48599" fmla="*/ 170014 w 3248517"/>
              <a:gd name="connsiteY16-48600" fmla="*/ 2720225 h 3507439"/>
              <a:gd name="connsiteX17-48601" fmla="*/ 390573 w 3248517"/>
              <a:gd name="connsiteY17-48602" fmla="*/ 2605350 h 3507439"/>
              <a:gd name="connsiteX18-48603" fmla="*/ 298674 w 3248517"/>
              <a:gd name="connsiteY18-48604" fmla="*/ 2734010 h 3507439"/>
              <a:gd name="connsiteX19-48605" fmla="*/ 680057 w 3248517"/>
              <a:gd name="connsiteY19-48606" fmla="*/ 3294597 h 3507439"/>
              <a:gd name="connsiteX20-48607" fmla="*/ 721411 w 3248517"/>
              <a:gd name="connsiteY20-48608" fmla="*/ 3262432 h 3507439"/>
              <a:gd name="connsiteX21-48609" fmla="*/ 735196 w 3248517"/>
              <a:gd name="connsiteY21-48610" fmla="*/ 3363521 h 3507439"/>
              <a:gd name="connsiteX22-48611" fmla="*/ 928185 w 3248517"/>
              <a:gd name="connsiteY22-48612" fmla="*/ 3363521 h 3507439"/>
              <a:gd name="connsiteX23-48613" fmla="*/ 974135 w 3248517"/>
              <a:gd name="connsiteY23-48614" fmla="*/ 3331356 h 3507439"/>
              <a:gd name="connsiteX24-48615" fmla="*/ 758171 w 3248517"/>
              <a:gd name="connsiteY24-48616" fmla="*/ 3193507 h 3507439"/>
              <a:gd name="connsiteX25-48617" fmla="*/ 510043 w 3248517"/>
              <a:gd name="connsiteY25-48618" fmla="*/ 2821314 h 3507439"/>
              <a:gd name="connsiteX26-48619" fmla="*/ 519233 w 3248517"/>
              <a:gd name="connsiteY26-48620" fmla="*/ 2738605 h 3507439"/>
              <a:gd name="connsiteX27-48621" fmla="*/ 914400 w 3248517"/>
              <a:gd name="connsiteY27-48622" fmla="*/ 2334247 h 3507439"/>
              <a:gd name="connsiteX28-48623" fmla="*/ 1709331 w 3248517"/>
              <a:gd name="connsiteY28-48624" fmla="*/ 2380197 h 3507439"/>
              <a:gd name="connsiteX29-48625" fmla="*/ 1585267 w 3248517"/>
              <a:gd name="connsiteY29-48626" fmla="*/ 3248647 h 3507439"/>
              <a:gd name="connsiteX30-48627" fmla="*/ 1622026 w 3248517"/>
              <a:gd name="connsiteY30-48628" fmla="*/ 3239457 h 3507439"/>
              <a:gd name="connsiteX31-48629" fmla="*/ 1617432 w 3248517"/>
              <a:gd name="connsiteY31-48630" fmla="*/ 3386496 h 3507439"/>
              <a:gd name="connsiteX32-48631" fmla="*/ 1824205 w 3248517"/>
              <a:gd name="connsiteY32-48632" fmla="*/ 3450826 h 3507439"/>
              <a:gd name="connsiteX33-48633" fmla="*/ 1856370 w 3248517"/>
              <a:gd name="connsiteY33-48634" fmla="*/ 3391091 h 3507439"/>
              <a:gd name="connsiteX34-48635" fmla="*/ 1718521 w 3248517"/>
              <a:gd name="connsiteY34-48636" fmla="*/ 3303786 h 3507439"/>
              <a:gd name="connsiteX35-48637" fmla="*/ 1746091 w 3248517"/>
              <a:gd name="connsiteY35-48638" fmla="*/ 2908619 h 3507439"/>
              <a:gd name="connsiteX36-48639" fmla="*/ 1870155 w 3248517"/>
              <a:gd name="connsiteY36-48640" fmla="*/ 2623730 h 3507439"/>
              <a:gd name="connsiteX37-48641" fmla="*/ 1975840 w 3248517"/>
              <a:gd name="connsiteY37-48642" fmla="*/ 2844289 h 3507439"/>
              <a:gd name="connsiteX38-48643" fmla="*/ 2058549 w 3248517"/>
              <a:gd name="connsiteY38-48644" fmla="*/ 3060253 h 3507439"/>
              <a:gd name="connsiteX39-48645" fmla="*/ 2093835 w 3248517"/>
              <a:gd name="connsiteY39-48646" fmla="*/ 3350929 h 3507439"/>
              <a:gd name="connsiteX40-48647" fmla="*/ 2138593 w 3248517"/>
              <a:gd name="connsiteY40-48648" fmla="*/ 3345423 h 3507439"/>
              <a:gd name="connsiteX41-48649" fmla="*/ 2155499 w 3248517"/>
              <a:gd name="connsiteY41-48650" fmla="*/ 3478113 h 3507439"/>
              <a:gd name="connsiteX42-48651" fmla="*/ 2309062 w 3248517"/>
              <a:gd name="connsiteY42-48652" fmla="*/ 3507439 h 3507439"/>
              <a:gd name="connsiteX43-48653" fmla="*/ 2353539 w 3248517"/>
              <a:gd name="connsiteY43-48654" fmla="*/ 3463419 h 3507439"/>
              <a:gd name="connsiteX44-48655" fmla="*/ 2240700 w 3248517"/>
              <a:gd name="connsiteY44-48656" fmla="*/ 3366924 h 3507439"/>
              <a:gd name="connsiteX45-48657" fmla="*/ 2145854 w 3248517"/>
              <a:gd name="connsiteY45-48658" fmla="*/ 3087823 h 3507439"/>
              <a:gd name="connsiteX46-48659" fmla="*/ 2101660 w 3248517"/>
              <a:gd name="connsiteY46-48660" fmla="*/ 2817884 h 3507439"/>
              <a:gd name="connsiteX47-48661" fmla="*/ 2072334 w 3248517"/>
              <a:gd name="connsiteY47-48662" fmla="*/ 2357222 h 3507439"/>
              <a:gd name="connsiteX48-48663" fmla="*/ 2313376 w 3248517"/>
              <a:gd name="connsiteY48-48664" fmla="*/ 2205413 h 3507439"/>
              <a:gd name="connsiteX49-48665" fmla="*/ 2604615 w 3248517"/>
              <a:gd name="connsiteY49-48666" fmla="*/ 1779447 h 3507439"/>
              <a:gd name="connsiteX50-48667" fmla="*/ 2672628 w 3248517"/>
              <a:gd name="connsiteY50-48668" fmla="*/ 1448891 h 3507439"/>
              <a:gd name="connsiteX51-48669" fmla="*/ 2785010 w 3248517"/>
              <a:gd name="connsiteY51-48670" fmla="*/ 1398346 h 3507439"/>
              <a:gd name="connsiteX52-48671" fmla="*/ 2774628 w 3248517"/>
              <a:gd name="connsiteY52-48672" fmla="*/ 1288521 h 3507439"/>
              <a:gd name="connsiteX53-48673" fmla="*/ 2760106 w 3248517"/>
              <a:gd name="connsiteY53-48674" fmla="*/ 1231453 h 3507439"/>
              <a:gd name="connsiteX54-48675" fmla="*/ 2783362 w 3248517"/>
              <a:gd name="connsiteY54-48676" fmla="*/ 1121454 h 3507439"/>
              <a:gd name="connsiteX55-48677" fmla="*/ 2813492 w 3248517"/>
              <a:gd name="connsiteY55-48678" fmla="*/ 1132185 h 3507439"/>
              <a:gd name="connsiteX56-48679" fmla="*/ 2807530 w 3248517"/>
              <a:gd name="connsiteY56-48680" fmla="*/ 1066034 h 3507439"/>
              <a:gd name="connsiteX57-48681" fmla="*/ 2835100 w 3248517"/>
              <a:gd name="connsiteY57-48682" fmla="*/ 1020084 h 3507439"/>
              <a:gd name="connsiteX58-48683" fmla="*/ 2946306 w 3248517"/>
              <a:gd name="connsiteY58-48684" fmla="*/ 872562 h 3507439"/>
              <a:gd name="connsiteX59-48685" fmla="*/ 2986734 w 3248517"/>
              <a:gd name="connsiteY59-48686" fmla="*/ 771955 h 3507439"/>
              <a:gd name="connsiteX60-48687" fmla="*/ 2876992 w 3248517"/>
              <a:gd name="connsiteY60-48688" fmla="*/ 819245 h 3507439"/>
              <a:gd name="connsiteX61-48689" fmla="*/ 2742744 w 3248517"/>
              <a:gd name="connsiteY61-48690" fmla="*/ 868450 h 3507439"/>
              <a:gd name="connsiteX62-48691" fmla="*/ 3074039 w 3248517"/>
              <a:gd name="connsiteY62-48692" fmla="*/ 501589 h 3507439"/>
              <a:gd name="connsiteX63-48693" fmla="*/ 3219323 w 3248517"/>
              <a:gd name="connsiteY63-48694" fmla="*/ 46231 h 3507439"/>
              <a:gd name="connsiteX64-48695" fmla="*/ 3119988 w 3248517"/>
              <a:gd name="connsiteY64-48696" fmla="*/ 328453 h 3507439"/>
              <a:gd name="connsiteX65-48697" fmla="*/ 3079371 w 3248517"/>
              <a:gd name="connsiteY65-48698" fmla="*/ 38232 h 3507439"/>
              <a:gd name="connsiteX66-48699" fmla="*/ 3059798 w 3248517"/>
              <a:gd name="connsiteY66-48700" fmla="*/ 388642 h 3507439"/>
              <a:gd name="connsiteX67-48701" fmla="*/ 2963023 w 3248517"/>
              <a:gd name="connsiteY67-48702" fmla="*/ 482754 h 3507439"/>
              <a:gd name="connsiteX68-48703" fmla="*/ 2822963 w 3248517"/>
              <a:gd name="connsiteY68-48704" fmla="*/ 60189 h 3507439"/>
              <a:gd name="connsiteX69-48705" fmla="*/ 2887119 w 3248517"/>
              <a:gd name="connsiteY69-48706" fmla="*/ 521161 h 3507439"/>
              <a:gd name="connsiteX70-48707" fmla="*/ 2715630 w 3248517"/>
              <a:gd name="connsiteY70-48708" fmla="*/ 730601 h 3507439"/>
              <a:gd name="connsiteX71-48709" fmla="*/ 2649828 w 3248517"/>
              <a:gd name="connsiteY71-48710" fmla="*/ 620884 h 3507439"/>
              <a:gd name="connsiteX72-48711" fmla="*/ 2633832 w 3248517"/>
              <a:gd name="connsiteY72-48712" fmla="*/ 446449 h 3507439"/>
              <a:gd name="connsiteX73-48713" fmla="*/ 2586971 w 3248517"/>
              <a:gd name="connsiteY73-48714" fmla="*/ 643296 h 3507439"/>
              <a:gd name="connsiteX74-48715" fmla="*/ 2650846 w 3248517"/>
              <a:gd name="connsiteY74-48716" fmla="*/ 771218 h 3507439"/>
              <a:gd name="connsiteX75-48717" fmla="*/ 2632922 w 3248517"/>
              <a:gd name="connsiteY75-48718" fmla="*/ 854946 h 3507439"/>
              <a:gd name="connsiteX76-48719" fmla="*/ 2481287 w 3248517"/>
              <a:gd name="connsiteY76-48720" fmla="*/ 854665 h 3507439"/>
              <a:gd name="connsiteX77-48721" fmla="*/ 2393982 w 3248517"/>
              <a:gd name="connsiteY77-48722" fmla="*/ 753575 h 3507439"/>
              <a:gd name="connsiteX78-48723" fmla="*/ 2447929 w 3248517"/>
              <a:gd name="connsiteY78-48724" fmla="*/ 605344 h 3507439"/>
              <a:gd name="connsiteX79-48725" fmla="*/ 2420079 w 3248517"/>
              <a:gd name="connsiteY79-48726" fmla="*/ 458586 h 3507439"/>
              <a:gd name="connsiteX80-48727" fmla="*/ 2330389 w 3248517"/>
              <a:gd name="connsiteY80-48728" fmla="*/ 702575 h 3507439"/>
              <a:gd name="connsiteX81-48729" fmla="*/ 2045501 w 3248517"/>
              <a:gd name="connsiteY81-48730" fmla="*/ 470160 h 3507439"/>
              <a:gd name="connsiteX82-48731" fmla="*/ 2079139 w 3248517"/>
              <a:gd name="connsiteY82-48732" fmla="*/ 379171 h 3507439"/>
              <a:gd name="connsiteX83-48733" fmla="*/ 2305379 w 3248517"/>
              <a:gd name="connsiteY83-48734" fmla="*/ 238764 h 3507439"/>
              <a:gd name="connsiteX84-48735" fmla="*/ 2167863 w 3248517"/>
              <a:gd name="connsiteY84-48736" fmla="*/ 296731 h 3507439"/>
              <a:gd name="connsiteX85-48737" fmla="*/ 2035574 w 3248517"/>
              <a:gd name="connsiteY85-48738" fmla="*/ 307863 h 3507439"/>
              <a:gd name="connsiteX86-48739" fmla="*/ 2047899 w 3248517"/>
              <a:gd name="connsiteY86-48740" fmla="*/ 174099 h 3507439"/>
              <a:gd name="connsiteX87-48741" fmla="*/ 2126456 w 3248517"/>
              <a:gd name="connsiteY87-48742" fmla="*/ 0 h 3507439"/>
              <a:gd name="connsiteX88-48743" fmla="*/ 1966650 w 3248517"/>
              <a:gd name="connsiteY88-48744" fmla="*/ 257318 h 3507439"/>
              <a:gd name="connsiteX89-48745" fmla="*/ 1936870 w 3248517"/>
              <a:gd name="connsiteY89-48746" fmla="*/ 32164 h 3507439"/>
              <a:gd name="connsiteX90-48747" fmla="*/ 1901275 w 3248517"/>
              <a:gd name="connsiteY90-48748" fmla="*/ 208756 h 3507439"/>
              <a:gd name="connsiteX91-48749" fmla="*/ 1931363 w 3248517"/>
              <a:gd name="connsiteY91-48750" fmla="*/ 367315 h 3507439"/>
              <a:gd name="connsiteX92-48751" fmla="*/ 1837294 w 3248517"/>
              <a:gd name="connsiteY92-48752" fmla="*/ 288733 h 3507439"/>
              <a:gd name="connsiteX93-48753" fmla="*/ 1776782 w 3248517"/>
              <a:gd name="connsiteY93-48754" fmla="*/ 138130 h 3507439"/>
              <a:gd name="connsiteX94-48755" fmla="*/ 1812524 w 3248517"/>
              <a:gd name="connsiteY94-48756" fmla="*/ 363351 h 3507439"/>
              <a:gd name="connsiteX95-48757" fmla="*/ 2358415 w 3248517"/>
              <a:gd name="connsiteY95-48758" fmla="*/ 907420 h 3507439"/>
              <a:gd name="connsiteX96-48759" fmla="*/ 2235543 w 3248517"/>
              <a:gd name="connsiteY96-48760" fmla="*/ 830779 h 3507439"/>
              <a:gd name="connsiteX97-48761" fmla="*/ 2065635 w 3248517"/>
              <a:gd name="connsiteY97-48762" fmla="*/ 746314 h 3507439"/>
              <a:gd name="connsiteX98-48763" fmla="*/ 2108531 w 3248517"/>
              <a:gd name="connsiteY98-48764" fmla="*/ 998194 h 3507439"/>
              <a:gd name="connsiteX99-48765" fmla="*/ 2259254 w 3248517"/>
              <a:gd name="connsiteY99-48766" fmla="*/ 1067227 h 3507439"/>
              <a:gd name="connsiteX100-48767" fmla="*/ 2285163 w 3248517"/>
              <a:gd name="connsiteY100-48768" fmla="*/ 1144483 h 3507439"/>
              <a:gd name="connsiteX101-48769" fmla="*/ 2187208 w 3248517"/>
              <a:gd name="connsiteY101-48770" fmla="*/ 1396872 h 3507439"/>
              <a:gd name="connsiteX102-48771" fmla="*/ 1962055 w 3248517"/>
              <a:gd name="connsiteY102-48772" fmla="*/ 1419847 h 3507439"/>
              <a:gd name="connsiteX103-48773" fmla="*/ 1658786 w 3248517"/>
              <a:gd name="connsiteY103-48774" fmla="*/ 1452012 h 3507439"/>
              <a:gd name="connsiteX104-48775" fmla="*/ 514638 w 3248517"/>
              <a:gd name="connsiteY104-48776" fmla="*/ 1433632 h 3507439"/>
              <a:gd name="connsiteX0-48777" fmla="*/ 514638 w 3248517"/>
              <a:gd name="connsiteY0-48778" fmla="*/ 1433632 h 3507439"/>
              <a:gd name="connsiteX1-48779" fmla="*/ 514638 w 3248517"/>
              <a:gd name="connsiteY1-48780" fmla="*/ 1433632 h 3507439"/>
              <a:gd name="connsiteX2-48781" fmla="*/ 202179 w 3248517"/>
              <a:gd name="connsiteY2-48782" fmla="*/ 1603646 h 3507439"/>
              <a:gd name="connsiteX3-48783" fmla="*/ 18380 w 3248517"/>
              <a:gd name="connsiteY3-48784" fmla="*/ 1787445 h 3507439"/>
              <a:gd name="connsiteX4-48785" fmla="*/ 0 w 3248517"/>
              <a:gd name="connsiteY4-48786" fmla="*/ 2063143 h 3507439"/>
              <a:gd name="connsiteX5-48787" fmla="*/ 151635 w 3248517"/>
              <a:gd name="connsiteY5-48788" fmla="*/ 1952864 h 3507439"/>
              <a:gd name="connsiteX6-48789" fmla="*/ 188394 w 3248517"/>
              <a:gd name="connsiteY6-48790" fmla="*/ 2003409 h 3507439"/>
              <a:gd name="connsiteX7-48791" fmla="*/ 202179 w 3248517"/>
              <a:gd name="connsiteY7-48792" fmla="*/ 1856369 h 3507439"/>
              <a:gd name="connsiteX8-48793" fmla="*/ 280294 w 3248517"/>
              <a:gd name="connsiteY8-48794" fmla="*/ 2269917 h 3507439"/>
              <a:gd name="connsiteX9-48795" fmla="*/ 36760 w 3248517"/>
              <a:gd name="connsiteY9-48796" fmla="*/ 2550211 h 3507439"/>
              <a:gd name="connsiteX10-48797" fmla="*/ 45950 w 3248517"/>
              <a:gd name="connsiteY10-48798" fmla="*/ 3363521 h 3507439"/>
              <a:gd name="connsiteX11-48799" fmla="*/ 105685 w 3248517"/>
              <a:gd name="connsiteY11-48800" fmla="*/ 3326761 h 3507439"/>
              <a:gd name="connsiteX12-48801" fmla="*/ 133255 w 3248517"/>
              <a:gd name="connsiteY12-48802" fmla="*/ 3469206 h 3507439"/>
              <a:gd name="connsiteX13-48803" fmla="*/ 298674 w 3248517"/>
              <a:gd name="connsiteY13-48804" fmla="*/ 3464611 h 3507439"/>
              <a:gd name="connsiteX14-48805" fmla="*/ 353813 w 3248517"/>
              <a:gd name="connsiteY14-48806" fmla="*/ 3427851 h 3507439"/>
              <a:gd name="connsiteX15-48807" fmla="*/ 174609 w 3248517"/>
              <a:gd name="connsiteY15-48808" fmla="*/ 3276217 h 3507439"/>
              <a:gd name="connsiteX16-48809" fmla="*/ 170014 w 3248517"/>
              <a:gd name="connsiteY16-48810" fmla="*/ 2720225 h 3507439"/>
              <a:gd name="connsiteX17-48811" fmla="*/ 390573 w 3248517"/>
              <a:gd name="connsiteY17-48812" fmla="*/ 2605350 h 3507439"/>
              <a:gd name="connsiteX18-48813" fmla="*/ 298674 w 3248517"/>
              <a:gd name="connsiteY18-48814" fmla="*/ 2734010 h 3507439"/>
              <a:gd name="connsiteX19-48815" fmla="*/ 680057 w 3248517"/>
              <a:gd name="connsiteY19-48816" fmla="*/ 3294597 h 3507439"/>
              <a:gd name="connsiteX20-48817" fmla="*/ 721411 w 3248517"/>
              <a:gd name="connsiteY20-48818" fmla="*/ 3262432 h 3507439"/>
              <a:gd name="connsiteX21-48819" fmla="*/ 735196 w 3248517"/>
              <a:gd name="connsiteY21-48820" fmla="*/ 3363521 h 3507439"/>
              <a:gd name="connsiteX22-48821" fmla="*/ 928185 w 3248517"/>
              <a:gd name="connsiteY22-48822" fmla="*/ 3363521 h 3507439"/>
              <a:gd name="connsiteX23-48823" fmla="*/ 974135 w 3248517"/>
              <a:gd name="connsiteY23-48824" fmla="*/ 3331356 h 3507439"/>
              <a:gd name="connsiteX24-48825" fmla="*/ 758171 w 3248517"/>
              <a:gd name="connsiteY24-48826" fmla="*/ 3193507 h 3507439"/>
              <a:gd name="connsiteX25-48827" fmla="*/ 510043 w 3248517"/>
              <a:gd name="connsiteY25-48828" fmla="*/ 2821314 h 3507439"/>
              <a:gd name="connsiteX26-48829" fmla="*/ 519233 w 3248517"/>
              <a:gd name="connsiteY26-48830" fmla="*/ 2738605 h 3507439"/>
              <a:gd name="connsiteX27-48831" fmla="*/ 914400 w 3248517"/>
              <a:gd name="connsiteY27-48832" fmla="*/ 2334247 h 3507439"/>
              <a:gd name="connsiteX28-48833" fmla="*/ 1709331 w 3248517"/>
              <a:gd name="connsiteY28-48834" fmla="*/ 2380197 h 3507439"/>
              <a:gd name="connsiteX29-48835" fmla="*/ 1585267 w 3248517"/>
              <a:gd name="connsiteY29-48836" fmla="*/ 3248647 h 3507439"/>
              <a:gd name="connsiteX30-48837" fmla="*/ 1622026 w 3248517"/>
              <a:gd name="connsiteY30-48838" fmla="*/ 3239457 h 3507439"/>
              <a:gd name="connsiteX31-48839" fmla="*/ 1617432 w 3248517"/>
              <a:gd name="connsiteY31-48840" fmla="*/ 3386496 h 3507439"/>
              <a:gd name="connsiteX32-48841" fmla="*/ 1824205 w 3248517"/>
              <a:gd name="connsiteY32-48842" fmla="*/ 3450826 h 3507439"/>
              <a:gd name="connsiteX33-48843" fmla="*/ 1856370 w 3248517"/>
              <a:gd name="connsiteY33-48844" fmla="*/ 3391091 h 3507439"/>
              <a:gd name="connsiteX34-48845" fmla="*/ 1718521 w 3248517"/>
              <a:gd name="connsiteY34-48846" fmla="*/ 3303786 h 3507439"/>
              <a:gd name="connsiteX35-48847" fmla="*/ 1746091 w 3248517"/>
              <a:gd name="connsiteY35-48848" fmla="*/ 2908619 h 3507439"/>
              <a:gd name="connsiteX36-48849" fmla="*/ 1870155 w 3248517"/>
              <a:gd name="connsiteY36-48850" fmla="*/ 2623730 h 3507439"/>
              <a:gd name="connsiteX37-48851" fmla="*/ 1975840 w 3248517"/>
              <a:gd name="connsiteY37-48852" fmla="*/ 2844289 h 3507439"/>
              <a:gd name="connsiteX38-48853" fmla="*/ 2058549 w 3248517"/>
              <a:gd name="connsiteY38-48854" fmla="*/ 3060253 h 3507439"/>
              <a:gd name="connsiteX39-48855" fmla="*/ 2093835 w 3248517"/>
              <a:gd name="connsiteY39-48856" fmla="*/ 3350929 h 3507439"/>
              <a:gd name="connsiteX40-48857" fmla="*/ 2138593 w 3248517"/>
              <a:gd name="connsiteY40-48858" fmla="*/ 3345423 h 3507439"/>
              <a:gd name="connsiteX41-48859" fmla="*/ 2155499 w 3248517"/>
              <a:gd name="connsiteY41-48860" fmla="*/ 3478113 h 3507439"/>
              <a:gd name="connsiteX42-48861" fmla="*/ 2309062 w 3248517"/>
              <a:gd name="connsiteY42-48862" fmla="*/ 3507439 h 3507439"/>
              <a:gd name="connsiteX43-48863" fmla="*/ 2353539 w 3248517"/>
              <a:gd name="connsiteY43-48864" fmla="*/ 3463419 h 3507439"/>
              <a:gd name="connsiteX44-48865" fmla="*/ 2240700 w 3248517"/>
              <a:gd name="connsiteY44-48866" fmla="*/ 3366924 h 3507439"/>
              <a:gd name="connsiteX45-48867" fmla="*/ 2145854 w 3248517"/>
              <a:gd name="connsiteY45-48868" fmla="*/ 3087823 h 3507439"/>
              <a:gd name="connsiteX46-48869" fmla="*/ 2101660 w 3248517"/>
              <a:gd name="connsiteY46-48870" fmla="*/ 2817884 h 3507439"/>
              <a:gd name="connsiteX47-48871" fmla="*/ 2072334 w 3248517"/>
              <a:gd name="connsiteY47-48872" fmla="*/ 2357222 h 3507439"/>
              <a:gd name="connsiteX48-48873" fmla="*/ 2313376 w 3248517"/>
              <a:gd name="connsiteY48-48874" fmla="*/ 2205413 h 3507439"/>
              <a:gd name="connsiteX49-48875" fmla="*/ 2604615 w 3248517"/>
              <a:gd name="connsiteY49-48876" fmla="*/ 1779447 h 3507439"/>
              <a:gd name="connsiteX50-48877" fmla="*/ 2672628 w 3248517"/>
              <a:gd name="connsiteY50-48878" fmla="*/ 1448891 h 3507439"/>
              <a:gd name="connsiteX51-48879" fmla="*/ 2785010 w 3248517"/>
              <a:gd name="connsiteY51-48880" fmla="*/ 1398346 h 3507439"/>
              <a:gd name="connsiteX52-48881" fmla="*/ 2774628 w 3248517"/>
              <a:gd name="connsiteY52-48882" fmla="*/ 1288521 h 3507439"/>
              <a:gd name="connsiteX53-48883" fmla="*/ 2760106 w 3248517"/>
              <a:gd name="connsiteY53-48884" fmla="*/ 1231453 h 3507439"/>
              <a:gd name="connsiteX54-48885" fmla="*/ 2783362 w 3248517"/>
              <a:gd name="connsiteY54-48886" fmla="*/ 1121454 h 3507439"/>
              <a:gd name="connsiteX55-48887" fmla="*/ 2813492 w 3248517"/>
              <a:gd name="connsiteY55-48888" fmla="*/ 1132185 h 3507439"/>
              <a:gd name="connsiteX56-48889" fmla="*/ 2807530 w 3248517"/>
              <a:gd name="connsiteY56-48890" fmla="*/ 1066034 h 3507439"/>
              <a:gd name="connsiteX57-48891" fmla="*/ 2835100 w 3248517"/>
              <a:gd name="connsiteY57-48892" fmla="*/ 1020084 h 3507439"/>
              <a:gd name="connsiteX58-48893" fmla="*/ 2946306 w 3248517"/>
              <a:gd name="connsiteY58-48894" fmla="*/ 872562 h 3507439"/>
              <a:gd name="connsiteX59-48895" fmla="*/ 2986734 w 3248517"/>
              <a:gd name="connsiteY59-48896" fmla="*/ 771955 h 3507439"/>
              <a:gd name="connsiteX60-48897" fmla="*/ 2876992 w 3248517"/>
              <a:gd name="connsiteY60-48898" fmla="*/ 819245 h 3507439"/>
              <a:gd name="connsiteX61-48899" fmla="*/ 2742744 w 3248517"/>
              <a:gd name="connsiteY61-48900" fmla="*/ 868450 h 3507439"/>
              <a:gd name="connsiteX62-48901" fmla="*/ 3074039 w 3248517"/>
              <a:gd name="connsiteY62-48902" fmla="*/ 501589 h 3507439"/>
              <a:gd name="connsiteX63-48903" fmla="*/ 3219323 w 3248517"/>
              <a:gd name="connsiteY63-48904" fmla="*/ 46231 h 3507439"/>
              <a:gd name="connsiteX64-48905" fmla="*/ 3119988 w 3248517"/>
              <a:gd name="connsiteY64-48906" fmla="*/ 328453 h 3507439"/>
              <a:gd name="connsiteX65-48907" fmla="*/ 3079371 w 3248517"/>
              <a:gd name="connsiteY65-48908" fmla="*/ 38232 h 3507439"/>
              <a:gd name="connsiteX66-48909" fmla="*/ 3059798 w 3248517"/>
              <a:gd name="connsiteY66-48910" fmla="*/ 388642 h 3507439"/>
              <a:gd name="connsiteX67-48911" fmla="*/ 2963023 w 3248517"/>
              <a:gd name="connsiteY67-48912" fmla="*/ 482754 h 3507439"/>
              <a:gd name="connsiteX68-48913" fmla="*/ 2822963 w 3248517"/>
              <a:gd name="connsiteY68-48914" fmla="*/ 60189 h 3507439"/>
              <a:gd name="connsiteX69-48915" fmla="*/ 2887119 w 3248517"/>
              <a:gd name="connsiteY69-48916" fmla="*/ 521161 h 3507439"/>
              <a:gd name="connsiteX70-48917" fmla="*/ 2715630 w 3248517"/>
              <a:gd name="connsiteY70-48918" fmla="*/ 730601 h 3507439"/>
              <a:gd name="connsiteX71-48919" fmla="*/ 2649828 w 3248517"/>
              <a:gd name="connsiteY71-48920" fmla="*/ 620884 h 3507439"/>
              <a:gd name="connsiteX72-48921" fmla="*/ 2633832 w 3248517"/>
              <a:gd name="connsiteY72-48922" fmla="*/ 446449 h 3507439"/>
              <a:gd name="connsiteX73-48923" fmla="*/ 2586971 w 3248517"/>
              <a:gd name="connsiteY73-48924" fmla="*/ 643296 h 3507439"/>
              <a:gd name="connsiteX74-48925" fmla="*/ 2650846 w 3248517"/>
              <a:gd name="connsiteY74-48926" fmla="*/ 771218 h 3507439"/>
              <a:gd name="connsiteX75-48927" fmla="*/ 2632922 w 3248517"/>
              <a:gd name="connsiteY75-48928" fmla="*/ 854946 h 3507439"/>
              <a:gd name="connsiteX76-48929" fmla="*/ 2481287 w 3248517"/>
              <a:gd name="connsiteY76-48930" fmla="*/ 854665 h 3507439"/>
              <a:gd name="connsiteX77-48931" fmla="*/ 2393982 w 3248517"/>
              <a:gd name="connsiteY77-48932" fmla="*/ 753575 h 3507439"/>
              <a:gd name="connsiteX78-48933" fmla="*/ 2447929 w 3248517"/>
              <a:gd name="connsiteY78-48934" fmla="*/ 605344 h 3507439"/>
              <a:gd name="connsiteX79-48935" fmla="*/ 2420079 w 3248517"/>
              <a:gd name="connsiteY79-48936" fmla="*/ 458586 h 3507439"/>
              <a:gd name="connsiteX80-48937" fmla="*/ 2330389 w 3248517"/>
              <a:gd name="connsiteY80-48938" fmla="*/ 702575 h 3507439"/>
              <a:gd name="connsiteX81-48939" fmla="*/ 2045501 w 3248517"/>
              <a:gd name="connsiteY81-48940" fmla="*/ 470160 h 3507439"/>
              <a:gd name="connsiteX82-48941" fmla="*/ 2079139 w 3248517"/>
              <a:gd name="connsiteY82-48942" fmla="*/ 379171 h 3507439"/>
              <a:gd name="connsiteX83-48943" fmla="*/ 2305379 w 3248517"/>
              <a:gd name="connsiteY83-48944" fmla="*/ 238764 h 3507439"/>
              <a:gd name="connsiteX84-48945" fmla="*/ 2167863 w 3248517"/>
              <a:gd name="connsiteY84-48946" fmla="*/ 296731 h 3507439"/>
              <a:gd name="connsiteX85-48947" fmla="*/ 2035574 w 3248517"/>
              <a:gd name="connsiteY85-48948" fmla="*/ 307863 h 3507439"/>
              <a:gd name="connsiteX86-48949" fmla="*/ 2047899 w 3248517"/>
              <a:gd name="connsiteY86-48950" fmla="*/ 174099 h 3507439"/>
              <a:gd name="connsiteX87-48951" fmla="*/ 2126456 w 3248517"/>
              <a:gd name="connsiteY87-48952" fmla="*/ 0 h 3507439"/>
              <a:gd name="connsiteX88-48953" fmla="*/ 1966650 w 3248517"/>
              <a:gd name="connsiteY88-48954" fmla="*/ 257318 h 3507439"/>
              <a:gd name="connsiteX89-48955" fmla="*/ 1936870 w 3248517"/>
              <a:gd name="connsiteY89-48956" fmla="*/ 32164 h 3507439"/>
              <a:gd name="connsiteX90-48957" fmla="*/ 1901275 w 3248517"/>
              <a:gd name="connsiteY90-48958" fmla="*/ 208756 h 3507439"/>
              <a:gd name="connsiteX91-48959" fmla="*/ 1931363 w 3248517"/>
              <a:gd name="connsiteY91-48960" fmla="*/ 367315 h 3507439"/>
              <a:gd name="connsiteX92-48961" fmla="*/ 1837294 w 3248517"/>
              <a:gd name="connsiteY92-48962" fmla="*/ 288733 h 3507439"/>
              <a:gd name="connsiteX93-48963" fmla="*/ 1776782 w 3248517"/>
              <a:gd name="connsiteY93-48964" fmla="*/ 138130 h 3507439"/>
              <a:gd name="connsiteX94-48965" fmla="*/ 1812524 w 3248517"/>
              <a:gd name="connsiteY94-48966" fmla="*/ 363351 h 3507439"/>
              <a:gd name="connsiteX95-48967" fmla="*/ 2358415 w 3248517"/>
              <a:gd name="connsiteY95-48968" fmla="*/ 907420 h 3507439"/>
              <a:gd name="connsiteX96-48969" fmla="*/ 2235543 w 3248517"/>
              <a:gd name="connsiteY96-48970" fmla="*/ 830779 h 3507439"/>
              <a:gd name="connsiteX97-48971" fmla="*/ 2065635 w 3248517"/>
              <a:gd name="connsiteY97-48972" fmla="*/ 746314 h 3507439"/>
              <a:gd name="connsiteX98-48973" fmla="*/ 2108531 w 3248517"/>
              <a:gd name="connsiteY98-48974" fmla="*/ 998194 h 3507439"/>
              <a:gd name="connsiteX99-48975" fmla="*/ 2259254 w 3248517"/>
              <a:gd name="connsiteY99-48976" fmla="*/ 1067227 h 3507439"/>
              <a:gd name="connsiteX100-48977" fmla="*/ 2285163 w 3248517"/>
              <a:gd name="connsiteY100-48978" fmla="*/ 1144483 h 3507439"/>
              <a:gd name="connsiteX101-48979" fmla="*/ 2187208 w 3248517"/>
              <a:gd name="connsiteY101-48980" fmla="*/ 1396872 h 3507439"/>
              <a:gd name="connsiteX102-48981" fmla="*/ 1962055 w 3248517"/>
              <a:gd name="connsiteY102-48982" fmla="*/ 1419847 h 3507439"/>
              <a:gd name="connsiteX103-48983" fmla="*/ 1658786 w 3248517"/>
              <a:gd name="connsiteY103-48984" fmla="*/ 1452012 h 3507439"/>
              <a:gd name="connsiteX104-48985" fmla="*/ 514638 w 3248517"/>
              <a:gd name="connsiteY104-48986" fmla="*/ 1433632 h 3507439"/>
              <a:gd name="connsiteX0-48987" fmla="*/ 514638 w 3248517"/>
              <a:gd name="connsiteY0-48988" fmla="*/ 1433632 h 3507439"/>
              <a:gd name="connsiteX1-48989" fmla="*/ 514638 w 3248517"/>
              <a:gd name="connsiteY1-48990" fmla="*/ 1433632 h 3507439"/>
              <a:gd name="connsiteX2-48991" fmla="*/ 202179 w 3248517"/>
              <a:gd name="connsiteY2-48992" fmla="*/ 1603646 h 3507439"/>
              <a:gd name="connsiteX3-48993" fmla="*/ 18380 w 3248517"/>
              <a:gd name="connsiteY3-48994" fmla="*/ 1787445 h 3507439"/>
              <a:gd name="connsiteX4-48995" fmla="*/ 0 w 3248517"/>
              <a:gd name="connsiteY4-48996" fmla="*/ 2063143 h 3507439"/>
              <a:gd name="connsiteX5-48997" fmla="*/ 151635 w 3248517"/>
              <a:gd name="connsiteY5-48998" fmla="*/ 1952864 h 3507439"/>
              <a:gd name="connsiteX6-48999" fmla="*/ 188394 w 3248517"/>
              <a:gd name="connsiteY6-49000" fmla="*/ 2003409 h 3507439"/>
              <a:gd name="connsiteX7-49001" fmla="*/ 202179 w 3248517"/>
              <a:gd name="connsiteY7-49002" fmla="*/ 1856369 h 3507439"/>
              <a:gd name="connsiteX8-49003" fmla="*/ 280294 w 3248517"/>
              <a:gd name="connsiteY8-49004" fmla="*/ 2269917 h 3507439"/>
              <a:gd name="connsiteX9-49005" fmla="*/ 36760 w 3248517"/>
              <a:gd name="connsiteY9-49006" fmla="*/ 2550211 h 3507439"/>
              <a:gd name="connsiteX10-49007" fmla="*/ 45950 w 3248517"/>
              <a:gd name="connsiteY10-49008" fmla="*/ 3363521 h 3507439"/>
              <a:gd name="connsiteX11-49009" fmla="*/ 105685 w 3248517"/>
              <a:gd name="connsiteY11-49010" fmla="*/ 3326761 h 3507439"/>
              <a:gd name="connsiteX12-49011" fmla="*/ 133255 w 3248517"/>
              <a:gd name="connsiteY12-49012" fmla="*/ 3469206 h 3507439"/>
              <a:gd name="connsiteX13-49013" fmla="*/ 298674 w 3248517"/>
              <a:gd name="connsiteY13-49014" fmla="*/ 3464611 h 3507439"/>
              <a:gd name="connsiteX14-49015" fmla="*/ 353813 w 3248517"/>
              <a:gd name="connsiteY14-49016" fmla="*/ 3427851 h 3507439"/>
              <a:gd name="connsiteX15-49017" fmla="*/ 174609 w 3248517"/>
              <a:gd name="connsiteY15-49018" fmla="*/ 3276217 h 3507439"/>
              <a:gd name="connsiteX16-49019" fmla="*/ 170014 w 3248517"/>
              <a:gd name="connsiteY16-49020" fmla="*/ 2720225 h 3507439"/>
              <a:gd name="connsiteX17-49021" fmla="*/ 390573 w 3248517"/>
              <a:gd name="connsiteY17-49022" fmla="*/ 2605350 h 3507439"/>
              <a:gd name="connsiteX18-49023" fmla="*/ 298674 w 3248517"/>
              <a:gd name="connsiteY18-49024" fmla="*/ 2734010 h 3507439"/>
              <a:gd name="connsiteX19-49025" fmla="*/ 680057 w 3248517"/>
              <a:gd name="connsiteY19-49026" fmla="*/ 3294597 h 3507439"/>
              <a:gd name="connsiteX20-49027" fmla="*/ 721411 w 3248517"/>
              <a:gd name="connsiteY20-49028" fmla="*/ 3262432 h 3507439"/>
              <a:gd name="connsiteX21-49029" fmla="*/ 735196 w 3248517"/>
              <a:gd name="connsiteY21-49030" fmla="*/ 3363521 h 3507439"/>
              <a:gd name="connsiteX22-49031" fmla="*/ 928185 w 3248517"/>
              <a:gd name="connsiteY22-49032" fmla="*/ 3363521 h 3507439"/>
              <a:gd name="connsiteX23-49033" fmla="*/ 974135 w 3248517"/>
              <a:gd name="connsiteY23-49034" fmla="*/ 3331356 h 3507439"/>
              <a:gd name="connsiteX24-49035" fmla="*/ 758171 w 3248517"/>
              <a:gd name="connsiteY24-49036" fmla="*/ 3193507 h 3507439"/>
              <a:gd name="connsiteX25-49037" fmla="*/ 510043 w 3248517"/>
              <a:gd name="connsiteY25-49038" fmla="*/ 2821314 h 3507439"/>
              <a:gd name="connsiteX26-49039" fmla="*/ 519233 w 3248517"/>
              <a:gd name="connsiteY26-49040" fmla="*/ 2738605 h 3507439"/>
              <a:gd name="connsiteX27-49041" fmla="*/ 914400 w 3248517"/>
              <a:gd name="connsiteY27-49042" fmla="*/ 2334247 h 3507439"/>
              <a:gd name="connsiteX28-49043" fmla="*/ 1709331 w 3248517"/>
              <a:gd name="connsiteY28-49044" fmla="*/ 2380197 h 3507439"/>
              <a:gd name="connsiteX29-49045" fmla="*/ 1585267 w 3248517"/>
              <a:gd name="connsiteY29-49046" fmla="*/ 3248647 h 3507439"/>
              <a:gd name="connsiteX30-49047" fmla="*/ 1622026 w 3248517"/>
              <a:gd name="connsiteY30-49048" fmla="*/ 3239457 h 3507439"/>
              <a:gd name="connsiteX31-49049" fmla="*/ 1617432 w 3248517"/>
              <a:gd name="connsiteY31-49050" fmla="*/ 3386496 h 3507439"/>
              <a:gd name="connsiteX32-49051" fmla="*/ 1824205 w 3248517"/>
              <a:gd name="connsiteY32-49052" fmla="*/ 3450826 h 3507439"/>
              <a:gd name="connsiteX33-49053" fmla="*/ 1856370 w 3248517"/>
              <a:gd name="connsiteY33-49054" fmla="*/ 3391091 h 3507439"/>
              <a:gd name="connsiteX34-49055" fmla="*/ 1718521 w 3248517"/>
              <a:gd name="connsiteY34-49056" fmla="*/ 3303786 h 3507439"/>
              <a:gd name="connsiteX35-49057" fmla="*/ 1746091 w 3248517"/>
              <a:gd name="connsiteY35-49058" fmla="*/ 2908619 h 3507439"/>
              <a:gd name="connsiteX36-49059" fmla="*/ 1870155 w 3248517"/>
              <a:gd name="connsiteY36-49060" fmla="*/ 2623730 h 3507439"/>
              <a:gd name="connsiteX37-49061" fmla="*/ 1975840 w 3248517"/>
              <a:gd name="connsiteY37-49062" fmla="*/ 2844289 h 3507439"/>
              <a:gd name="connsiteX38-49063" fmla="*/ 2058549 w 3248517"/>
              <a:gd name="connsiteY38-49064" fmla="*/ 3060253 h 3507439"/>
              <a:gd name="connsiteX39-49065" fmla="*/ 2093835 w 3248517"/>
              <a:gd name="connsiteY39-49066" fmla="*/ 3350929 h 3507439"/>
              <a:gd name="connsiteX40-49067" fmla="*/ 2138593 w 3248517"/>
              <a:gd name="connsiteY40-49068" fmla="*/ 3345423 h 3507439"/>
              <a:gd name="connsiteX41-49069" fmla="*/ 2155499 w 3248517"/>
              <a:gd name="connsiteY41-49070" fmla="*/ 3478113 h 3507439"/>
              <a:gd name="connsiteX42-49071" fmla="*/ 2309062 w 3248517"/>
              <a:gd name="connsiteY42-49072" fmla="*/ 3507439 h 3507439"/>
              <a:gd name="connsiteX43-49073" fmla="*/ 2353539 w 3248517"/>
              <a:gd name="connsiteY43-49074" fmla="*/ 3463419 h 3507439"/>
              <a:gd name="connsiteX44-49075" fmla="*/ 2240700 w 3248517"/>
              <a:gd name="connsiteY44-49076" fmla="*/ 3366924 h 3507439"/>
              <a:gd name="connsiteX45-49077" fmla="*/ 2145854 w 3248517"/>
              <a:gd name="connsiteY45-49078" fmla="*/ 3087823 h 3507439"/>
              <a:gd name="connsiteX46-49079" fmla="*/ 2101660 w 3248517"/>
              <a:gd name="connsiteY46-49080" fmla="*/ 2817884 h 3507439"/>
              <a:gd name="connsiteX47-49081" fmla="*/ 2072334 w 3248517"/>
              <a:gd name="connsiteY47-49082" fmla="*/ 2357222 h 3507439"/>
              <a:gd name="connsiteX48-49083" fmla="*/ 2313376 w 3248517"/>
              <a:gd name="connsiteY48-49084" fmla="*/ 2205413 h 3507439"/>
              <a:gd name="connsiteX49-49085" fmla="*/ 2604615 w 3248517"/>
              <a:gd name="connsiteY49-49086" fmla="*/ 1779447 h 3507439"/>
              <a:gd name="connsiteX50-49087" fmla="*/ 2672628 w 3248517"/>
              <a:gd name="connsiteY50-49088" fmla="*/ 1448891 h 3507439"/>
              <a:gd name="connsiteX51-49089" fmla="*/ 2785010 w 3248517"/>
              <a:gd name="connsiteY51-49090" fmla="*/ 1398346 h 3507439"/>
              <a:gd name="connsiteX52-49091" fmla="*/ 2774628 w 3248517"/>
              <a:gd name="connsiteY52-49092" fmla="*/ 1288521 h 3507439"/>
              <a:gd name="connsiteX53-49093" fmla="*/ 2760106 w 3248517"/>
              <a:gd name="connsiteY53-49094" fmla="*/ 1231453 h 3507439"/>
              <a:gd name="connsiteX54-49095" fmla="*/ 2783362 w 3248517"/>
              <a:gd name="connsiteY54-49096" fmla="*/ 1121454 h 3507439"/>
              <a:gd name="connsiteX55-49097" fmla="*/ 2813492 w 3248517"/>
              <a:gd name="connsiteY55-49098" fmla="*/ 1132185 h 3507439"/>
              <a:gd name="connsiteX56-49099" fmla="*/ 2807530 w 3248517"/>
              <a:gd name="connsiteY56-49100" fmla="*/ 1066034 h 3507439"/>
              <a:gd name="connsiteX57-49101" fmla="*/ 2835100 w 3248517"/>
              <a:gd name="connsiteY57-49102" fmla="*/ 1020084 h 3507439"/>
              <a:gd name="connsiteX58-49103" fmla="*/ 2946306 w 3248517"/>
              <a:gd name="connsiteY58-49104" fmla="*/ 872562 h 3507439"/>
              <a:gd name="connsiteX59-49105" fmla="*/ 2986734 w 3248517"/>
              <a:gd name="connsiteY59-49106" fmla="*/ 771955 h 3507439"/>
              <a:gd name="connsiteX60-49107" fmla="*/ 2876992 w 3248517"/>
              <a:gd name="connsiteY60-49108" fmla="*/ 819245 h 3507439"/>
              <a:gd name="connsiteX61-49109" fmla="*/ 2742744 w 3248517"/>
              <a:gd name="connsiteY61-49110" fmla="*/ 868450 h 3507439"/>
              <a:gd name="connsiteX62-49111" fmla="*/ 3074039 w 3248517"/>
              <a:gd name="connsiteY62-49112" fmla="*/ 501589 h 3507439"/>
              <a:gd name="connsiteX63-49113" fmla="*/ 3219323 w 3248517"/>
              <a:gd name="connsiteY63-49114" fmla="*/ 46231 h 3507439"/>
              <a:gd name="connsiteX64-49115" fmla="*/ 3119988 w 3248517"/>
              <a:gd name="connsiteY64-49116" fmla="*/ 328453 h 3507439"/>
              <a:gd name="connsiteX65-49117" fmla="*/ 3079371 w 3248517"/>
              <a:gd name="connsiteY65-49118" fmla="*/ 38232 h 3507439"/>
              <a:gd name="connsiteX66-49119" fmla="*/ 3059798 w 3248517"/>
              <a:gd name="connsiteY66-49120" fmla="*/ 388642 h 3507439"/>
              <a:gd name="connsiteX67-49121" fmla="*/ 2963023 w 3248517"/>
              <a:gd name="connsiteY67-49122" fmla="*/ 482754 h 3507439"/>
              <a:gd name="connsiteX68-49123" fmla="*/ 2822963 w 3248517"/>
              <a:gd name="connsiteY68-49124" fmla="*/ 60189 h 3507439"/>
              <a:gd name="connsiteX69-49125" fmla="*/ 2887119 w 3248517"/>
              <a:gd name="connsiteY69-49126" fmla="*/ 521161 h 3507439"/>
              <a:gd name="connsiteX70-49127" fmla="*/ 2715630 w 3248517"/>
              <a:gd name="connsiteY70-49128" fmla="*/ 730601 h 3507439"/>
              <a:gd name="connsiteX71-49129" fmla="*/ 2649828 w 3248517"/>
              <a:gd name="connsiteY71-49130" fmla="*/ 620884 h 3507439"/>
              <a:gd name="connsiteX72-49131" fmla="*/ 2633832 w 3248517"/>
              <a:gd name="connsiteY72-49132" fmla="*/ 446449 h 3507439"/>
              <a:gd name="connsiteX73-49133" fmla="*/ 2586971 w 3248517"/>
              <a:gd name="connsiteY73-49134" fmla="*/ 643296 h 3507439"/>
              <a:gd name="connsiteX74-49135" fmla="*/ 2650846 w 3248517"/>
              <a:gd name="connsiteY74-49136" fmla="*/ 771218 h 3507439"/>
              <a:gd name="connsiteX75-49137" fmla="*/ 2632922 w 3248517"/>
              <a:gd name="connsiteY75-49138" fmla="*/ 854946 h 3507439"/>
              <a:gd name="connsiteX76-49139" fmla="*/ 2481287 w 3248517"/>
              <a:gd name="connsiteY76-49140" fmla="*/ 854665 h 3507439"/>
              <a:gd name="connsiteX77-49141" fmla="*/ 2393982 w 3248517"/>
              <a:gd name="connsiteY77-49142" fmla="*/ 753575 h 3507439"/>
              <a:gd name="connsiteX78-49143" fmla="*/ 2447929 w 3248517"/>
              <a:gd name="connsiteY78-49144" fmla="*/ 605344 h 3507439"/>
              <a:gd name="connsiteX79-49145" fmla="*/ 2420079 w 3248517"/>
              <a:gd name="connsiteY79-49146" fmla="*/ 458586 h 3507439"/>
              <a:gd name="connsiteX80-49147" fmla="*/ 2330389 w 3248517"/>
              <a:gd name="connsiteY80-49148" fmla="*/ 702575 h 3507439"/>
              <a:gd name="connsiteX81-49149" fmla="*/ 2045501 w 3248517"/>
              <a:gd name="connsiteY81-49150" fmla="*/ 470160 h 3507439"/>
              <a:gd name="connsiteX82-49151" fmla="*/ 2079139 w 3248517"/>
              <a:gd name="connsiteY82-49152" fmla="*/ 379171 h 3507439"/>
              <a:gd name="connsiteX83-49153" fmla="*/ 2305379 w 3248517"/>
              <a:gd name="connsiteY83-49154" fmla="*/ 238764 h 3507439"/>
              <a:gd name="connsiteX84-49155" fmla="*/ 2167863 w 3248517"/>
              <a:gd name="connsiteY84-49156" fmla="*/ 296731 h 3507439"/>
              <a:gd name="connsiteX85-49157" fmla="*/ 2035574 w 3248517"/>
              <a:gd name="connsiteY85-49158" fmla="*/ 307863 h 3507439"/>
              <a:gd name="connsiteX86-49159" fmla="*/ 2047899 w 3248517"/>
              <a:gd name="connsiteY86-49160" fmla="*/ 174099 h 3507439"/>
              <a:gd name="connsiteX87-49161" fmla="*/ 2126456 w 3248517"/>
              <a:gd name="connsiteY87-49162" fmla="*/ 0 h 3507439"/>
              <a:gd name="connsiteX88-49163" fmla="*/ 1966650 w 3248517"/>
              <a:gd name="connsiteY88-49164" fmla="*/ 257318 h 3507439"/>
              <a:gd name="connsiteX89-49165" fmla="*/ 1936870 w 3248517"/>
              <a:gd name="connsiteY89-49166" fmla="*/ 32164 h 3507439"/>
              <a:gd name="connsiteX90-49167" fmla="*/ 1901275 w 3248517"/>
              <a:gd name="connsiteY90-49168" fmla="*/ 208756 h 3507439"/>
              <a:gd name="connsiteX91-49169" fmla="*/ 1931363 w 3248517"/>
              <a:gd name="connsiteY91-49170" fmla="*/ 367315 h 3507439"/>
              <a:gd name="connsiteX92-49171" fmla="*/ 1837294 w 3248517"/>
              <a:gd name="connsiteY92-49172" fmla="*/ 288733 h 3507439"/>
              <a:gd name="connsiteX93-49173" fmla="*/ 1776782 w 3248517"/>
              <a:gd name="connsiteY93-49174" fmla="*/ 138130 h 3507439"/>
              <a:gd name="connsiteX94-49175" fmla="*/ 1812524 w 3248517"/>
              <a:gd name="connsiteY94-49176" fmla="*/ 363351 h 3507439"/>
              <a:gd name="connsiteX95-49177" fmla="*/ 2358415 w 3248517"/>
              <a:gd name="connsiteY95-49178" fmla="*/ 907420 h 3507439"/>
              <a:gd name="connsiteX96-49179" fmla="*/ 2235543 w 3248517"/>
              <a:gd name="connsiteY96-49180" fmla="*/ 830779 h 3507439"/>
              <a:gd name="connsiteX97-49181" fmla="*/ 2065635 w 3248517"/>
              <a:gd name="connsiteY97-49182" fmla="*/ 746314 h 3507439"/>
              <a:gd name="connsiteX98-49183" fmla="*/ 2108531 w 3248517"/>
              <a:gd name="connsiteY98-49184" fmla="*/ 998194 h 3507439"/>
              <a:gd name="connsiteX99-49185" fmla="*/ 2259254 w 3248517"/>
              <a:gd name="connsiteY99-49186" fmla="*/ 1067227 h 3507439"/>
              <a:gd name="connsiteX100-49187" fmla="*/ 2285163 w 3248517"/>
              <a:gd name="connsiteY100-49188" fmla="*/ 1144483 h 3507439"/>
              <a:gd name="connsiteX101-49189" fmla="*/ 2187208 w 3248517"/>
              <a:gd name="connsiteY101-49190" fmla="*/ 1396872 h 3507439"/>
              <a:gd name="connsiteX102-49191" fmla="*/ 1962055 w 3248517"/>
              <a:gd name="connsiteY102-49192" fmla="*/ 1419847 h 3507439"/>
              <a:gd name="connsiteX103-49193" fmla="*/ 1658786 w 3248517"/>
              <a:gd name="connsiteY103-49194" fmla="*/ 1452012 h 3507439"/>
              <a:gd name="connsiteX104-49195" fmla="*/ 514638 w 3248517"/>
              <a:gd name="connsiteY104-49196" fmla="*/ 1433632 h 3507439"/>
              <a:gd name="connsiteX0-49197" fmla="*/ 514638 w 3248517"/>
              <a:gd name="connsiteY0-49198" fmla="*/ 1433632 h 3507439"/>
              <a:gd name="connsiteX1-49199" fmla="*/ 514638 w 3248517"/>
              <a:gd name="connsiteY1-49200" fmla="*/ 1433632 h 3507439"/>
              <a:gd name="connsiteX2-49201" fmla="*/ 202179 w 3248517"/>
              <a:gd name="connsiteY2-49202" fmla="*/ 1603646 h 3507439"/>
              <a:gd name="connsiteX3-49203" fmla="*/ 18380 w 3248517"/>
              <a:gd name="connsiteY3-49204" fmla="*/ 1787445 h 3507439"/>
              <a:gd name="connsiteX4-49205" fmla="*/ 0 w 3248517"/>
              <a:gd name="connsiteY4-49206" fmla="*/ 2063143 h 3507439"/>
              <a:gd name="connsiteX5-49207" fmla="*/ 151635 w 3248517"/>
              <a:gd name="connsiteY5-49208" fmla="*/ 1952864 h 3507439"/>
              <a:gd name="connsiteX6-49209" fmla="*/ 188394 w 3248517"/>
              <a:gd name="connsiteY6-49210" fmla="*/ 2003409 h 3507439"/>
              <a:gd name="connsiteX7-49211" fmla="*/ 202179 w 3248517"/>
              <a:gd name="connsiteY7-49212" fmla="*/ 1856369 h 3507439"/>
              <a:gd name="connsiteX8-49213" fmla="*/ 280294 w 3248517"/>
              <a:gd name="connsiteY8-49214" fmla="*/ 2269917 h 3507439"/>
              <a:gd name="connsiteX9-49215" fmla="*/ 36760 w 3248517"/>
              <a:gd name="connsiteY9-49216" fmla="*/ 2550211 h 3507439"/>
              <a:gd name="connsiteX10-49217" fmla="*/ 45950 w 3248517"/>
              <a:gd name="connsiteY10-49218" fmla="*/ 3363521 h 3507439"/>
              <a:gd name="connsiteX11-49219" fmla="*/ 105685 w 3248517"/>
              <a:gd name="connsiteY11-49220" fmla="*/ 3326761 h 3507439"/>
              <a:gd name="connsiteX12-49221" fmla="*/ 133255 w 3248517"/>
              <a:gd name="connsiteY12-49222" fmla="*/ 3469206 h 3507439"/>
              <a:gd name="connsiteX13-49223" fmla="*/ 298674 w 3248517"/>
              <a:gd name="connsiteY13-49224" fmla="*/ 3464611 h 3507439"/>
              <a:gd name="connsiteX14-49225" fmla="*/ 353813 w 3248517"/>
              <a:gd name="connsiteY14-49226" fmla="*/ 3427851 h 3507439"/>
              <a:gd name="connsiteX15-49227" fmla="*/ 174609 w 3248517"/>
              <a:gd name="connsiteY15-49228" fmla="*/ 3276217 h 3507439"/>
              <a:gd name="connsiteX16-49229" fmla="*/ 170014 w 3248517"/>
              <a:gd name="connsiteY16-49230" fmla="*/ 2720225 h 3507439"/>
              <a:gd name="connsiteX17-49231" fmla="*/ 390573 w 3248517"/>
              <a:gd name="connsiteY17-49232" fmla="*/ 2605350 h 3507439"/>
              <a:gd name="connsiteX18-49233" fmla="*/ 298674 w 3248517"/>
              <a:gd name="connsiteY18-49234" fmla="*/ 2734010 h 3507439"/>
              <a:gd name="connsiteX19-49235" fmla="*/ 680057 w 3248517"/>
              <a:gd name="connsiteY19-49236" fmla="*/ 3294597 h 3507439"/>
              <a:gd name="connsiteX20-49237" fmla="*/ 721411 w 3248517"/>
              <a:gd name="connsiteY20-49238" fmla="*/ 3262432 h 3507439"/>
              <a:gd name="connsiteX21-49239" fmla="*/ 735196 w 3248517"/>
              <a:gd name="connsiteY21-49240" fmla="*/ 3363521 h 3507439"/>
              <a:gd name="connsiteX22-49241" fmla="*/ 928185 w 3248517"/>
              <a:gd name="connsiteY22-49242" fmla="*/ 3363521 h 3507439"/>
              <a:gd name="connsiteX23-49243" fmla="*/ 974135 w 3248517"/>
              <a:gd name="connsiteY23-49244" fmla="*/ 3331356 h 3507439"/>
              <a:gd name="connsiteX24-49245" fmla="*/ 758171 w 3248517"/>
              <a:gd name="connsiteY24-49246" fmla="*/ 3193507 h 3507439"/>
              <a:gd name="connsiteX25-49247" fmla="*/ 510043 w 3248517"/>
              <a:gd name="connsiteY25-49248" fmla="*/ 2821314 h 3507439"/>
              <a:gd name="connsiteX26-49249" fmla="*/ 519233 w 3248517"/>
              <a:gd name="connsiteY26-49250" fmla="*/ 2738605 h 3507439"/>
              <a:gd name="connsiteX27-49251" fmla="*/ 914400 w 3248517"/>
              <a:gd name="connsiteY27-49252" fmla="*/ 2334247 h 3507439"/>
              <a:gd name="connsiteX28-49253" fmla="*/ 1709331 w 3248517"/>
              <a:gd name="connsiteY28-49254" fmla="*/ 2380197 h 3507439"/>
              <a:gd name="connsiteX29-49255" fmla="*/ 1585267 w 3248517"/>
              <a:gd name="connsiteY29-49256" fmla="*/ 3248647 h 3507439"/>
              <a:gd name="connsiteX30-49257" fmla="*/ 1622026 w 3248517"/>
              <a:gd name="connsiteY30-49258" fmla="*/ 3239457 h 3507439"/>
              <a:gd name="connsiteX31-49259" fmla="*/ 1617432 w 3248517"/>
              <a:gd name="connsiteY31-49260" fmla="*/ 3386496 h 3507439"/>
              <a:gd name="connsiteX32-49261" fmla="*/ 1824205 w 3248517"/>
              <a:gd name="connsiteY32-49262" fmla="*/ 3450826 h 3507439"/>
              <a:gd name="connsiteX33-49263" fmla="*/ 1856370 w 3248517"/>
              <a:gd name="connsiteY33-49264" fmla="*/ 3391091 h 3507439"/>
              <a:gd name="connsiteX34-49265" fmla="*/ 1718521 w 3248517"/>
              <a:gd name="connsiteY34-49266" fmla="*/ 3303786 h 3507439"/>
              <a:gd name="connsiteX35-49267" fmla="*/ 1746091 w 3248517"/>
              <a:gd name="connsiteY35-49268" fmla="*/ 2908619 h 3507439"/>
              <a:gd name="connsiteX36-49269" fmla="*/ 1870155 w 3248517"/>
              <a:gd name="connsiteY36-49270" fmla="*/ 2623730 h 3507439"/>
              <a:gd name="connsiteX37-49271" fmla="*/ 1975840 w 3248517"/>
              <a:gd name="connsiteY37-49272" fmla="*/ 2844289 h 3507439"/>
              <a:gd name="connsiteX38-49273" fmla="*/ 2058549 w 3248517"/>
              <a:gd name="connsiteY38-49274" fmla="*/ 3060253 h 3507439"/>
              <a:gd name="connsiteX39-49275" fmla="*/ 2093835 w 3248517"/>
              <a:gd name="connsiteY39-49276" fmla="*/ 3350929 h 3507439"/>
              <a:gd name="connsiteX40-49277" fmla="*/ 2138593 w 3248517"/>
              <a:gd name="connsiteY40-49278" fmla="*/ 3345423 h 3507439"/>
              <a:gd name="connsiteX41-49279" fmla="*/ 2155499 w 3248517"/>
              <a:gd name="connsiteY41-49280" fmla="*/ 3478113 h 3507439"/>
              <a:gd name="connsiteX42-49281" fmla="*/ 2309062 w 3248517"/>
              <a:gd name="connsiteY42-49282" fmla="*/ 3507439 h 3507439"/>
              <a:gd name="connsiteX43-49283" fmla="*/ 2353539 w 3248517"/>
              <a:gd name="connsiteY43-49284" fmla="*/ 3463419 h 3507439"/>
              <a:gd name="connsiteX44-49285" fmla="*/ 2240700 w 3248517"/>
              <a:gd name="connsiteY44-49286" fmla="*/ 3366924 h 3507439"/>
              <a:gd name="connsiteX45-49287" fmla="*/ 2145854 w 3248517"/>
              <a:gd name="connsiteY45-49288" fmla="*/ 3087823 h 3507439"/>
              <a:gd name="connsiteX46-49289" fmla="*/ 2101660 w 3248517"/>
              <a:gd name="connsiteY46-49290" fmla="*/ 2817884 h 3507439"/>
              <a:gd name="connsiteX47-49291" fmla="*/ 2072334 w 3248517"/>
              <a:gd name="connsiteY47-49292" fmla="*/ 2357222 h 3507439"/>
              <a:gd name="connsiteX48-49293" fmla="*/ 2313376 w 3248517"/>
              <a:gd name="connsiteY48-49294" fmla="*/ 2205413 h 3507439"/>
              <a:gd name="connsiteX49-49295" fmla="*/ 2604615 w 3248517"/>
              <a:gd name="connsiteY49-49296" fmla="*/ 1779447 h 3507439"/>
              <a:gd name="connsiteX50-49297" fmla="*/ 2672628 w 3248517"/>
              <a:gd name="connsiteY50-49298" fmla="*/ 1448891 h 3507439"/>
              <a:gd name="connsiteX51-49299" fmla="*/ 2785010 w 3248517"/>
              <a:gd name="connsiteY51-49300" fmla="*/ 1398346 h 3507439"/>
              <a:gd name="connsiteX52-49301" fmla="*/ 2774628 w 3248517"/>
              <a:gd name="connsiteY52-49302" fmla="*/ 1288521 h 3507439"/>
              <a:gd name="connsiteX53-49303" fmla="*/ 2760106 w 3248517"/>
              <a:gd name="connsiteY53-49304" fmla="*/ 1231453 h 3507439"/>
              <a:gd name="connsiteX54-49305" fmla="*/ 2783362 w 3248517"/>
              <a:gd name="connsiteY54-49306" fmla="*/ 1121454 h 3507439"/>
              <a:gd name="connsiteX55-49307" fmla="*/ 2813492 w 3248517"/>
              <a:gd name="connsiteY55-49308" fmla="*/ 1132185 h 3507439"/>
              <a:gd name="connsiteX56-49309" fmla="*/ 2807530 w 3248517"/>
              <a:gd name="connsiteY56-49310" fmla="*/ 1066034 h 3507439"/>
              <a:gd name="connsiteX57-49311" fmla="*/ 2835100 w 3248517"/>
              <a:gd name="connsiteY57-49312" fmla="*/ 1020084 h 3507439"/>
              <a:gd name="connsiteX58-49313" fmla="*/ 2946306 w 3248517"/>
              <a:gd name="connsiteY58-49314" fmla="*/ 872562 h 3507439"/>
              <a:gd name="connsiteX59-49315" fmla="*/ 2986734 w 3248517"/>
              <a:gd name="connsiteY59-49316" fmla="*/ 771955 h 3507439"/>
              <a:gd name="connsiteX60-49317" fmla="*/ 2876992 w 3248517"/>
              <a:gd name="connsiteY60-49318" fmla="*/ 819245 h 3507439"/>
              <a:gd name="connsiteX61-49319" fmla="*/ 2742744 w 3248517"/>
              <a:gd name="connsiteY61-49320" fmla="*/ 868450 h 3507439"/>
              <a:gd name="connsiteX62-49321" fmla="*/ 3074039 w 3248517"/>
              <a:gd name="connsiteY62-49322" fmla="*/ 501589 h 3507439"/>
              <a:gd name="connsiteX63-49323" fmla="*/ 3219323 w 3248517"/>
              <a:gd name="connsiteY63-49324" fmla="*/ 46231 h 3507439"/>
              <a:gd name="connsiteX64-49325" fmla="*/ 3119988 w 3248517"/>
              <a:gd name="connsiteY64-49326" fmla="*/ 328453 h 3507439"/>
              <a:gd name="connsiteX65-49327" fmla="*/ 3079371 w 3248517"/>
              <a:gd name="connsiteY65-49328" fmla="*/ 38232 h 3507439"/>
              <a:gd name="connsiteX66-49329" fmla="*/ 3059798 w 3248517"/>
              <a:gd name="connsiteY66-49330" fmla="*/ 388642 h 3507439"/>
              <a:gd name="connsiteX67-49331" fmla="*/ 2963023 w 3248517"/>
              <a:gd name="connsiteY67-49332" fmla="*/ 482754 h 3507439"/>
              <a:gd name="connsiteX68-49333" fmla="*/ 2822963 w 3248517"/>
              <a:gd name="connsiteY68-49334" fmla="*/ 60189 h 3507439"/>
              <a:gd name="connsiteX69-49335" fmla="*/ 2887119 w 3248517"/>
              <a:gd name="connsiteY69-49336" fmla="*/ 521161 h 3507439"/>
              <a:gd name="connsiteX70-49337" fmla="*/ 2715630 w 3248517"/>
              <a:gd name="connsiteY70-49338" fmla="*/ 730601 h 3507439"/>
              <a:gd name="connsiteX71-49339" fmla="*/ 2649828 w 3248517"/>
              <a:gd name="connsiteY71-49340" fmla="*/ 620884 h 3507439"/>
              <a:gd name="connsiteX72-49341" fmla="*/ 2633832 w 3248517"/>
              <a:gd name="connsiteY72-49342" fmla="*/ 446449 h 3507439"/>
              <a:gd name="connsiteX73-49343" fmla="*/ 2586971 w 3248517"/>
              <a:gd name="connsiteY73-49344" fmla="*/ 643296 h 3507439"/>
              <a:gd name="connsiteX74-49345" fmla="*/ 2650846 w 3248517"/>
              <a:gd name="connsiteY74-49346" fmla="*/ 771218 h 3507439"/>
              <a:gd name="connsiteX75-49347" fmla="*/ 2632922 w 3248517"/>
              <a:gd name="connsiteY75-49348" fmla="*/ 854946 h 3507439"/>
              <a:gd name="connsiteX76-49349" fmla="*/ 2481287 w 3248517"/>
              <a:gd name="connsiteY76-49350" fmla="*/ 854665 h 3507439"/>
              <a:gd name="connsiteX77-49351" fmla="*/ 2393982 w 3248517"/>
              <a:gd name="connsiteY77-49352" fmla="*/ 753575 h 3507439"/>
              <a:gd name="connsiteX78-49353" fmla="*/ 2447929 w 3248517"/>
              <a:gd name="connsiteY78-49354" fmla="*/ 605344 h 3507439"/>
              <a:gd name="connsiteX79-49355" fmla="*/ 2420079 w 3248517"/>
              <a:gd name="connsiteY79-49356" fmla="*/ 458586 h 3507439"/>
              <a:gd name="connsiteX80-49357" fmla="*/ 2330389 w 3248517"/>
              <a:gd name="connsiteY80-49358" fmla="*/ 702575 h 3507439"/>
              <a:gd name="connsiteX81-49359" fmla="*/ 2045501 w 3248517"/>
              <a:gd name="connsiteY81-49360" fmla="*/ 470160 h 3507439"/>
              <a:gd name="connsiteX82-49361" fmla="*/ 2079139 w 3248517"/>
              <a:gd name="connsiteY82-49362" fmla="*/ 379171 h 3507439"/>
              <a:gd name="connsiteX83-49363" fmla="*/ 2305379 w 3248517"/>
              <a:gd name="connsiteY83-49364" fmla="*/ 238764 h 3507439"/>
              <a:gd name="connsiteX84-49365" fmla="*/ 2167863 w 3248517"/>
              <a:gd name="connsiteY84-49366" fmla="*/ 296731 h 3507439"/>
              <a:gd name="connsiteX85-49367" fmla="*/ 2035574 w 3248517"/>
              <a:gd name="connsiteY85-49368" fmla="*/ 307863 h 3507439"/>
              <a:gd name="connsiteX86-49369" fmla="*/ 2047899 w 3248517"/>
              <a:gd name="connsiteY86-49370" fmla="*/ 174099 h 3507439"/>
              <a:gd name="connsiteX87-49371" fmla="*/ 2126456 w 3248517"/>
              <a:gd name="connsiteY87-49372" fmla="*/ 0 h 3507439"/>
              <a:gd name="connsiteX88-49373" fmla="*/ 1966650 w 3248517"/>
              <a:gd name="connsiteY88-49374" fmla="*/ 257318 h 3507439"/>
              <a:gd name="connsiteX89-49375" fmla="*/ 1936870 w 3248517"/>
              <a:gd name="connsiteY89-49376" fmla="*/ 32164 h 3507439"/>
              <a:gd name="connsiteX90-49377" fmla="*/ 1901275 w 3248517"/>
              <a:gd name="connsiteY90-49378" fmla="*/ 208756 h 3507439"/>
              <a:gd name="connsiteX91-49379" fmla="*/ 1931363 w 3248517"/>
              <a:gd name="connsiteY91-49380" fmla="*/ 367315 h 3507439"/>
              <a:gd name="connsiteX92-49381" fmla="*/ 1837294 w 3248517"/>
              <a:gd name="connsiteY92-49382" fmla="*/ 288733 h 3507439"/>
              <a:gd name="connsiteX93-49383" fmla="*/ 1776782 w 3248517"/>
              <a:gd name="connsiteY93-49384" fmla="*/ 138130 h 3507439"/>
              <a:gd name="connsiteX94-49385" fmla="*/ 1812524 w 3248517"/>
              <a:gd name="connsiteY94-49386" fmla="*/ 363351 h 3507439"/>
              <a:gd name="connsiteX95-49387" fmla="*/ 2358415 w 3248517"/>
              <a:gd name="connsiteY95-49388" fmla="*/ 907420 h 3507439"/>
              <a:gd name="connsiteX96-49389" fmla="*/ 2235543 w 3248517"/>
              <a:gd name="connsiteY96-49390" fmla="*/ 830779 h 3507439"/>
              <a:gd name="connsiteX97-49391" fmla="*/ 2065635 w 3248517"/>
              <a:gd name="connsiteY97-49392" fmla="*/ 746314 h 3507439"/>
              <a:gd name="connsiteX98-49393" fmla="*/ 2108531 w 3248517"/>
              <a:gd name="connsiteY98-49394" fmla="*/ 998194 h 3507439"/>
              <a:gd name="connsiteX99-49395" fmla="*/ 2259254 w 3248517"/>
              <a:gd name="connsiteY99-49396" fmla="*/ 1067227 h 3507439"/>
              <a:gd name="connsiteX100-49397" fmla="*/ 2285163 w 3248517"/>
              <a:gd name="connsiteY100-49398" fmla="*/ 1144483 h 3507439"/>
              <a:gd name="connsiteX101-49399" fmla="*/ 2187208 w 3248517"/>
              <a:gd name="connsiteY101-49400" fmla="*/ 1396872 h 3507439"/>
              <a:gd name="connsiteX102-49401" fmla="*/ 1962055 w 3248517"/>
              <a:gd name="connsiteY102-49402" fmla="*/ 1419847 h 3507439"/>
              <a:gd name="connsiteX103-49403" fmla="*/ 1658786 w 3248517"/>
              <a:gd name="connsiteY103-49404" fmla="*/ 1452012 h 3507439"/>
              <a:gd name="connsiteX104-49405" fmla="*/ 514638 w 3248517"/>
              <a:gd name="connsiteY104-49406" fmla="*/ 1433632 h 3507439"/>
              <a:gd name="connsiteX0-49407" fmla="*/ 514638 w 3248517"/>
              <a:gd name="connsiteY0-49408" fmla="*/ 1433632 h 3507439"/>
              <a:gd name="connsiteX1-49409" fmla="*/ 514638 w 3248517"/>
              <a:gd name="connsiteY1-49410" fmla="*/ 1433632 h 3507439"/>
              <a:gd name="connsiteX2-49411" fmla="*/ 202179 w 3248517"/>
              <a:gd name="connsiteY2-49412" fmla="*/ 1603646 h 3507439"/>
              <a:gd name="connsiteX3-49413" fmla="*/ 18380 w 3248517"/>
              <a:gd name="connsiteY3-49414" fmla="*/ 1787445 h 3507439"/>
              <a:gd name="connsiteX4-49415" fmla="*/ 0 w 3248517"/>
              <a:gd name="connsiteY4-49416" fmla="*/ 2063143 h 3507439"/>
              <a:gd name="connsiteX5-49417" fmla="*/ 151635 w 3248517"/>
              <a:gd name="connsiteY5-49418" fmla="*/ 1952864 h 3507439"/>
              <a:gd name="connsiteX6-49419" fmla="*/ 188394 w 3248517"/>
              <a:gd name="connsiteY6-49420" fmla="*/ 2003409 h 3507439"/>
              <a:gd name="connsiteX7-49421" fmla="*/ 202179 w 3248517"/>
              <a:gd name="connsiteY7-49422" fmla="*/ 1856369 h 3507439"/>
              <a:gd name="connsiteX8-49423" fmla="*/ 280294 w 3248517"/>
              <a:gd name="connsiteY8-49424" fmla="*/ 2269917 h 3507439"/>
              <a:gd name="connsiteX9-49425" fmla="*/ 36760 w 3248517"/>
              <a:gd name="connsiteY9-49426" fmla="*/ 2550211 h 3507439"/>
              <a:gd name="connsiteX10-49427" fmla="*/ 45950 w 3248517"/>
              <a:gd name="connsiteY10-49428" fmla="*/ 3363521 h 3507439"/>
              <a:gd name="connsiteX11-49429" fmla="*/ 105685 w 3248517"/>
              <a:gd name="connsiteY11-49430" fmla="*/ 3326761 h 3507439"/>
              <a:gd name="connsiteX12-49431" fmla="*/ 133255 w 3248517"/>
              <a:gd name="connsiteY12-49432" fmla="*/ 3469206 h 3507439"/>
              <a:gd name="connsiteX13-49433" fmla="*/ 298674 w 3248517"/>
              <a:gd name="connsiteY13-49434" fmla="*/ 3464611 h 3507439"/>
              <a:gd name="connsiteX14-49435" fmla="*/ 353813 w 3248517"/>
              <a:gd name="connsiteY14-49436" fmla="*/ 3427851 h 3507439"/>
              <a:gd name="connsiteX15-49437" fmla="*/ 174609 w 3248517"/>
              <a:gd name="connsiteY15-49438" fmla="*/ 3276217 h 3507439"/>
              <a:gd name="connsiteX16-49439" fmla="*/ 170014 w 3248517"/>
              <a:gd name="connsiteY16-49440" fmla="*/ 2720225 h 3507439"/>
              <a:gd name="connsiteX17-49441" fmla="*/ 390573 w 3248517"/>
              <a:gd name="connsiteY17-49442" fmla="*/ 2605350 h 3507439"/>
              <a:gd name="connsiteX18-49443" fmla="*/ 298674 w 3248517"/>
              <a:gd name="connsiteY18-49444" fmla="*/ 2734010 h 3507439"/>
              <a:gd name="connsiteX19-49445" fmla="*/ 680057 w 3248517"/>
              <a:gd name="connsiteY19-49446" fmla="*/ 3294597 h 3507439"/>
              <a:gd name="connsiteX20-49447" fmla="*/ 721411 w 3248517"/>
              <a:gd name="connsiteY20-49448" fmla="*/ 3262432 h 3507439"/>
              <a:gd name="connsiteX21-49449" fmla="*/ 735196 w 3248517"/>
              <a:gd name="connsiteY21-49450" fmla="*/ 3363521 h 3507439"/>
              <a:gd name="connsiteX22-49451" fmla="*/ 928185 w 3248517"/>
              <a:gd name="connsiteY22-49452" fmla="*/ 3363521 h 3507439"/>
              <a:gd name="connsiteX23-49453" fmla="*/ 974135 w 3248517"/>
              <a:gd name="connsiteY23-49454" fmla="*/ 3331356 h 3507439"/>
              <a:gd name="connsiteX24-49455" fmla="*/ 758171 w 3248517"/>
              <a:gd name="connsiteY24-49456" fmla="*/ 3193507 h 3507439"/>
              <a:gd name="connsiteX25-49457" fmla="*/ 510043 w 3248517"/>
              <a:gd name="connsiteY25-49458" fmla="*/ 2821314 h 3507439"/>
              <a:gd name="connsiteX26-49459" fmla="*/ 519233 w 3248517"/>
              <a:gd name="connsiteY26-49460" fmla="*/ 2738605 h 3507439"/>
              <a:gd name="connsiteX27-49461" fmla="*/ 914400 w 3248517"/>
              <a:gd name="connsiteY27-49462" fmla="*/ 2334247 h 3507439"/>
              <a:gd name="connsiteX28-49463" fmla="*/ 1709331 w 3248517"/>
              <a:gd name="connsiteY28-49464" fmla="*/ 2380197 h 3507439"/>
              <a:gd name="connsiteX29-49465" fmla="*/ 1585267 w 3248517"/>
              <a:gd name="connsiteY29-49466" fmla="*/ 3248647 h 3507439"/>
              <a:gd name="connsiteX30-49467" fmla="*/ 1622026 w 3248517"/>
              <a:gd name="connsiteY30-49468" fmla="*/ 3239457 h 3507439"/>
              <a:gd name="connsiteX31-49469" fmla="*/ 1617432 w 3248517"/>
              <a:gd name="connsiteY31-49470" fmla="*/ 3386496 h 3507439"/>
              <a:gd name="connsiteX32-49471" fmla="*/ 1824205 w 3248517"/>
              <a:gd name="connsiteY32-49472" fmla="*/ 3450826 h 3507439"/>
              <a:gd name="connsiteX33-49473" fmla="*/ 1856370 w 3248517"/>
              <a:gd name="connsiteY33-49474" fmla="*/ 3391091 h 3507439"/>
              <a:gd name="connsiteX34-49475" fmla="*/ 1718521 w 3248517"/>
              <a:gd name="connsiteY34-49476" fmla="*/ 3303786 h 3507439"/>
              <a:gd name="connsiteX35-49477" fmla="*/ 1746091 w 3248517"/>
              <a:gd name="connsiteY35-49478" fmla="*/ 2908619 h 3507439"/>
              <a:gd name="connsiteX36-49479" fmla="*/ 1870155 w 3248517"/>
              <a:gd name="connsiteY36-49480" fmla="*/ 2623730 h 3507439"/>
              <a:gd name="connsiteX37-49481" fmla="*/ 1975840 w 3248517"/>
              <a:gd name="connsiteY37-49482" fmla="*/ 2844289 h 3507439"/>
              <a:gd name="connsiteX38-49483" fmla="*/ 2058549 w 3248517"/>
              <a:gd name="connsiteY38-49484" fmla="*/ 3060253 h 3507439"/>
              <a:gd name="connsiteX39-49485" fmla="*/ 2093835 w 3248517"/>
              <a:gd name="connsiteY39-49486" fmla="*/ 3350929 h 3507439"/>
              <a:gd name="connsiteX40-49487" fmla="*/ 2138593 w 3248517"/>
              <a:gd name="connsiteY40-49488" fmla="*/ 3345423 h 3507439"/>
              <a:gd name="connsiteX41-49489" fmla="*/ 2155499 w 3248517"/>
              <a:gd name="connsiteY41-49490" fmla="*/ 3478113 h 3507439"/>
              <a:gd name="connsiteX42-49491" fmla="*/ 2309062 w 3248517"/>
              <a:gd name="connsiteY42-49492" fmla="*/ 3507439 h 3507439"/>
              <a:gd name="connsiteX43-49493" fmla="*/ 2353539 w 3248517"/>
              <a:gd name="connsiteY43-49494" fmla="*/ 3463419 h 3507439"/>
              <a:gd name="connsiteX44-49495" fmla="*/ 2240700 w 3248517"/>
              <a:gd name="connsiteY44-49496" fmla="*/ 3366924 h 3507439"/>
              <a:gd name="connsiteX45-49497" fmla="*/ 2145854 w 3248517"/>
              <a:gd name="connsiteY45-49498" fmla="*/ 3087823 h 3507439"/>
              <a:gd name="connsiteX46-49499" fmla="*/ 2101660 w 3248517"/>
              <a:gd name="connsiteY46-49500" fmla="*/ 2817884 h 3507439"/>
              <a:gd name="connsiteX47-49501" fmla="*/ 2072334 w 3248517"/>
              <a:gd name="connsiteY47-49502" fmla="*/ 2357222 h 3507439"/>
              <a:gd name="connsiteX48-49503" fmla="*/ 2313376 w 3248517"/>
              <a:gd name="connsiteY48-49504" fmla="*/ 2205413 h 3507439"/>
              <a:gd name="connsiteX49-49505" fmla="*/ 2604615 w 3248517"/>
              <a:gd name="connsiteY49-49506" fmla="*/ 1779447 h 3507439"/>
              <a:gd name="connsiteX50-49507" fmla="*/ 2672628 w 3248517"/>
              <a:gd name="connsiteY50-49508" fmla="*/ 1448891 h 3507439"/>
              <a:gd name="connsiteX51-49509" fmla="*/ 2785010 w 3248517"/>
              <a:gd name="connsiteY51-49510" fmla="*/ 1398346 h 3507439"/>
              <a:gd name="connsiteX52-49511" fmla="*/ 2774628 w 3248517"/>
              <a:gd name="connsiteY52-49512" fmla="*/ 1288521 h 3507439"/>
              <a:gd name="connsiteX53-49513" fmla="*/ 2760106 w 3248517"/>
              <a:gd name="connsiteY53-49514" fmla="*/ 1231453 h 3507439"/>
              <a:gd name="connsiteX54-49515" fmla="*/ 2783362 w 3248517"/>
              <a:gd name="connsiteY54-49516" fmla="*/ 1121454 h 3507439"/>
              <a:gd name="connsiteX55-49517" fmla="*/ 2813492 w 3248517"/>
              <a:gd name="connsiteY55-49518" fmla="*/ 1132185 h 3507439"/>
              <a:gd name="connsiteX56-49519" fmla="*/ 2807530 w 3248517"/>
              <a:gd name="connsiteY56-49520" fmla="*/ 1066034 h 3507439"/>
              <a:gd name="connsiteX57-49521" fmla="*/ 2835100 w 3248517"/>
              <a:gd name="connsiteY57-49522" fmla="*/ 1020084 h 3507439"/>
              <a:gd name="connsiteX58-49523" fmla="*/ 2946306 w 3248517"/>
              <a:gd name="connsiteY58-49524" fmla="*/ 872562 h 3507439"/>
              <a:gd name="connsiteX59-49525" fmla="*/ 2986734 w 3248517"/>
              <a:gd name="connsiteY59-49526" fmla="*/ 771955 h 3507439"/>
              <a:gd name="connsiteX60-49527" fmla="*/ 2876992 w 3248517"/>
              <a:gd name="connsiteY60-49528" fmla="*/ 819245 h 3507439"/>
              <a:gd name="connsiteX61-49529" fmla="*/ 2742744 w 3248517"/>
              <a:gd name="connsiteY61-49530" fmla="*/ 868450 h 3507439"/>
              <a:gd name="connsiteX62-49531" fmla="*/ 3074039 w 3248517"/>
              <a:gd name="connsiteY62-49532" fmla="*/ 501589 h 3507439"/>
              <a:gd name="connsiteX63-49533" fmla="*/ 3219323 w 3248517"/>
              <a:gd name="connsiteY63-49534" fmla="*/ 46231 h 3507439"/>
              <a:gd name="connsiteX64-49535" fmla="*/ 3119988 w 3248517"/>
              <a:gd name="connsiteY64-49536" fmla="*/ 328453 h 3507439"/>
              <a:gd name="connsiteX65-49537" fmla="*/ 3079371 w 3248517"/>
              <a:gd name="connsiteY65-49538" fmla="*/ 38232 h 3507439"/>
              <a:gd name="connsiteX66-49539" fmla="*/ 3059798 w 3248517"/>
              <a:gd name="connsiteY66-49540" fmla="*/ 388642 h 3507439"/>
              <a:gd name="connsiteX67-49541" fmla="*/ 2963023 w 3248517"/>
              <a:gd name="connsiteY67-49542" fmla="*/ 482754 h 3507439"/>
              <a:gd name="connsiteX68-49543" fmla="*/ 2822963 w 3248517"/>
              <a:gd name="connsiteY68-49544" fmla="*/ 60189 h 3507439"/>
              <a:gd name="connsiteX69-49545" fmla="*/ 2887119 w 3248517"/>
              <a:gd name="connsiteY69-49546" fmla="*/ 521161 h 3507439"/>
              <a:gd name="connsiteX70-49547" fmla="*/ 2715630 w 3248517"/>
              <a:gd name="connsiteY70-49548" fmla="*/ 730601 h 3507439"/>
              <a:gd name="connsiteX71-49549" fmla="*/ 2649828 w 3248517"/>
              <a:gd name="connsiteY71-49550" fmla="*/ 620884 h 3507439"/>
              <a:gd name="connsiteX72-49551" fmla="*/ 2633832 w 3248517"/>
              <a:gd name="connsiteY72-49552" fmla="*/ 446449 h 3507439"/>
              <a:gd name="connsiteX73-49553" fmla="*/ 2586971 w 3248517"/>
              <a:gd name="connsiteY73-49554" fmla="*/ 643296 h 3507439"/>
              <a:gd name="connsiteX74-49555" fmla="*/ 2650846 w 3248517"/>
              <a:gd name="connsiteY74-49556" fmla="*/ 771218 h 3507439"/>
              <a:gd name="connsiteX75-49557" fmla="*/ 2632922 w 3248517"/>
              <a:gd name="connsiteY75-49558" fmla="*/ 854946 h 3507439"/>
              <a:gd name="connsiteX76-49559" fmla="*/ 2481287 w 3248517"/>
              <a:gd name="connsiteY76-49560" fmla="*/ 854665 h 3507439"/>
              <a:gd name="connsiteX77-49561" fmla="*/ 2393982 w 3248517"/>
              <a:gd name="connsiteY77-49562" fmla="*/ 753575 h 3507439"/>
              <a:gd name="connsiteX78-49563" fmla="*/ 2447929 w 3248517"/>
              <a:gd name="connsiteY78-49564" fmla="*/ 605344 h 3507439"/>
              <a:gd name="connsiteX79-49565" fmla="*/ 2420079 w 3248517"/>
              <a:gd name="connsiteY79-49566" fmla="*/ 458586 h 3507439"/>
              <a:gd name="connsiteX80-49567" fmla="*/ 2330389 w 3248517"/>
              <a:gd name="connsiteY80-49568" fmla="*/ 702575 h 3507439"/>
              <a:gd name="connsiteX81-49569" fmla="*/ 2045501 w 3248517"/>
              <a:gd name="connsiteY81-49570" fmla="*/ 470160 h 3507439"/>
              <a:gd name="connsiteX82-49571" fmla="*/ 2079139 w 3248517"/>
              <a:gd name="connsiteY82-49572" fmla="*/ 379171 h 3507439"/>
              <a:gd name="connsiteX83-49573" fmla="*/ 2305379 w 3248517"/>
              <a:gd name="connsiteY83-49574" fmla="*/ 238764 h 3507439"/>
              <a:gd name="connsiteX84-49575" fmla="*/ 2167863 w 3248517"/>
              <a:gd name="connsiteY84-49576" fmla="*/ 296731 h 3507439"/>
              <a:gd name="connsiteX85-49577" fmla="*/ 2035574 w 3248517"/>
              <a:gd name="connsiteY85-49578" fmla="*/ 307863 h 3507439"/>
              <a:gd name="connsiteX86-49579" fmla="*/ 2047899 w 3248517"/>
              <a:gd name="connsiteY86-49580" fmla="*/ 174099 h 3507439"/>
              <a:gd name="connsiteX87-49581" fmla="*/ 2126456 w 3248517"/>
              <a:gd name="connsiteY87-49582" fmla="*/ 0 h 3507439"/>
              <a:gd name="connsiteX88-49583" fmla="*/ 1966650 w 3248517"/>
              <a:gd name="connsiteY88-49584" fmla="*/ 257318 h 3507439"/>
              <a:gd name="connsiteX89-49585" fmla="*/ 1936870 w 3248517"/>
              <a:gd name="connsiteY89-49586" fmla="*/ 32164 h 3507439"/>
              <a:gd name="connsiteX90-49587" fmla="*/ 1901275 w 3248517"/>
              <a:gd name="connsiteY90-49588" fmla="*/ 208756 h 3507439"/>
              <a:gd name="connsiteX91-49589" fmla="*/ 1931363 w 3248517"/>
              <a:gd name="connsiteY91-49590" fmla="*/ 367315 h 3507439"/>
              <a:gd name="connsiteX92-49591" fmla="*/ 1837294 w 3248517"/>
              <a:gd name="connsiteY92-49592" fmla="*/ 288733 h 3507439"/>
              <a:gd name="connsiteX93-49593" fmla="*/ 1776782 w 3248517"/>
              <a:gd name="connsiteY93-49594" fmla="*/ 138130 h 3507439"/>
              <a:gd name="connsiteX94-49595" fmla="*/ 1812524 w 3248517"/>
              <a:gd name="connsiteY94-49596" fmla="*/ 363351 h 3507439"/>
              <a:gd name="connsiteX95-49597" fmla="*/ 2358415 w 3248517"/>
              <a:gd name="connsiteY95-49598" fmla="*/ 907420 h 3507439"/>
              <a:gd name="connsiteX96-49599" fmla="*/ 2235543 w 3248517"/>
              <a:gd name="connsiteY96-49600" fmla="*/ 830779 h 3507439"/>
              <a:gd name="connsiteX97-49601" fmla="*/ 2065635 w 3248517"/>
              <a:gd name="connsiteY97-49602" fmla="*/ 746314 h 3507439"/>
              <a:gd name="connsiteX98-49603" fmla="*/ 2108531 w 3248517"/>
              <a:gd name="connsiteY98-49604" fmla="*/ 998194 h 3507439"/>
              <a:gd name="connsiteX99-49605" fmla="*/ 2259254 w 3248517"/>
              <a:gd name="connsiteY99-49606" fmla="*/ 1067227 h 3507439"/>
              <a:gd name="connsiteX100-49607" fmla="*/ 2285163 w 3248517"/>
              <a:gd name="connsiteY100-49608" fmla="*/ 1144483 h 3507439"/>
              <a:gd name="connsiteX101-49609" fmla="*/ 2187208 w 3248517"/>
              <a:gd name="connsiteY101-49610" fmla="*/ 1396872 h 3507439"/>
              <a:gd name="connsiteX102-49611" fmla="*/ 1844360 w 3248517"/>
              <a:gd name="connsiteY102-49612" fmla="*/ 1398722 h 3507439"/>
              <a:gd name="connsiteX103-49613" fmla="*/ 1658786 w 3248517"/>
              <a:gd name="connsiteY103-49614" fmla="*/ 1452012 h 3507439"/>
              <a:gd name="connsiteX104-49615" fmla="*/ 514638 w 3248517"/>
              <a:gd name="connsiteY104-49616" fmla="*/ 1433632 h 3507439"/>
              <a:gd name="connsiteX0-49617" fmla="*/ 514638 w 3248517"/>
              <a:gd name="connsiteY0-49618" fmla="*/ 1433632 h 3507439"/>
              <a:gd name="connsiteX1-49619" fmla="*/ 514638 w 3248517"/>
              <a:gd name="connsiteY1-49620" fmla="*/ 1433632 h 3507439"/>
              <a:gd name="connsiteX2-49621" fmla="*/ 202179 w 3248517"/>
              <a:gd name="connsiteY2-49622" fmla="*/ 1603646 h 3507439"/>
              <a:gd name="connsiteX3-49623" fmla="*/ 18380 w 3248517"/>
              <a:gd name="connsiteY3-49624" fmla="*/ 1787445 h 3507439"/>
              <a:gd name="connsiteX4-49625" fmla="*/ 0 w 3248517"/>
              <a:gd name="connsiteY4-49626" fmla="*/ 2063143 h 3507439"/>
              <a:gd name="connsiteX5-49627" fmla="*/ 151635 w 3248517"/>
              <a:gd name="connsiteY5-49628" fmla="*/ 1952864 h 3507439"/>
              <a:gd name="connsiteX6-49629" fmla="*/ 188394 w 3248517"/>
              <a:gd name="connsiteY6-49630" fmla="*/ 2003409 h 3507439"/>
              <a:gd name="connsiteX7-49631" fmla="*/ 202179 w 3248517"/>
              <a:gd name="connsiteY7-49632" fmla="*/ 1856369 h 3507439"/>
              <a:gd name="connsiteX8-49633" fmla="*/ 280294 w 3248517"/>
              <a:gd name="connsiteY8-49634" fmla="*/ 2269917 h 3507439"/>
              <a:gd name="connsiteX9-49635" fmla="*/ 36760 w 3248517"/>
              <a:gd name="connsiteY9-49636" fmla="*/ 2550211 h 3507439"/>
              <a:gd name="connsiteX10-49637" fmla="*/ 45950 w 3248517"/>
              <a:gd name="connsiteY10-49638" fmla="*/ 3363521 h 3507439"/>
              <a:gd name="connsiteX11-49639" fmla="*/ 105685 w 3248517"/>
              <a:gd name="connsiteY11-49640" fmla="*/ 3326761 h 3507439"/>
              <a:gd name="connsiteX12-49641" fmla="*/ 133255 w 3248517"/>
              <a:gd name="connsiteY12-49642" fmla="*/ 3469206 h 3507439"/>
              <a:gd name="connsiteX13-49643" fmla="*/ 298674 w 3248517"/>
              <a:gd name="connsiteY13-49644" fmla="*/ 3464611 h 3507439"/>
              <a:gd name="connsiteX14-49645" fmla="*/ 353813 w 3248517"/>
              <a:gd name="connsiteY14-49646" fmla="*/ 3427851 h 3507439"/>
              <a:gd name="connsiteX15-49647" fmla="*/ 174609 w 3248517"/>
              <a:gd name="connsiteY15-49648" fmla="*/ 3276217 h 3507439"/>
              <a:gd name="connsiteX16-49649" fmla="*/ 170014 w 3248517"/>
              <a:gd name="connsiteY16-49650" fmla="*/ 2720225 h 3507439"/>
              <a:gd name="connsiteX17-49651" fmla="*/ 390573 w 3248517"/>
              <a:gd name="connsiteY17-49652" fmla="*/ 2605350 h 3507439"/>
              <a:gd name="connsiteX18-49653" fmla="*/ 298674 w 3248517"/>
              <a:gd name="connsiteY18-49654" fmla="*/ 2734010 h 3507439"/>
              <a:gd name="connsiteX19-49655" fmla="*/ 680057 w 3248517"/>
              <a:gd name="connsiteY19-49656" fmla="*/ 3294597 h 3507439"/>
              <a:gd name="connsiteX20-49657" fmla="*/ 721411 w 3248517"/>
              <a:gd name="connsiteY20-49658" fmla="*/ 3262432 h 3507439"/>
              <a:gd name="connsiteX21-49659" fmla="*/ 735196 w 3248517"/>
              <a:gd name="connsiteY21-49660" fmla="*/ 3363521 h 3507439"/>
              <a:gd name="connsiteX22-49661" fmla="*/ 928185 w 3248517"/>
              <a:gd name="connsiteY22-49662" fmla="*/ 3363521 h 3507439"/>
              <a:gd name="connsiteX23-49663" fmla="*/ 974135 w 3248517"/>
              <a:gd name="connsiteY23-49664" fmla="*/ 3331356 h 3507439"/>
              <a:gd name="connsiteX24-49665" fmla="*/ 758171 w 3248517"/>
              <a:gd name="connsiteY24-49666" fmla="*/ 3193507 h 3507439"/>
              <a:gd name="connsiteX25-49667" fmla="*/ 510043 w 3248517"/>
              <a:gd name="connsiteY25-49668" fmla="*/ 2821314 h 3507439"/>
              <a:gd name="connsiteX26-49669" fmla="*/ 519233 w 3248517"/>
              <a:gd name="connsiteY26-49670" fmla="*/ 2738605 h 3507439"/>
              <a:gd name="connsiteX27-49671" fmla="*/ 914400 w 3248517"/>
              <a:gd name="connsiteY27-49672" fmla="*/ 2334247 h 3507439"/>
              <a:gd name="connsiteX28-49673" fmla="*/ 1709331 w 3248517"/>
              <a:gd name="connsiteY28-49674" fmla="*/ 2380197 h 3507439"/>
              <a:gd name="connsiteX29-49675" fmla="*/ 1585267 w 3248517"/>
              <a:gd name="connsiteY29-49676" fmla="*/ 3248647 h 3507439"/>
              <a:gd name="connsiteX30-49677" fmla="*/ 1622026 w 3248517"/>
              <a:gd name="connsiteY30-49678" fmla="*/ 3239457 h 3507439"/>
              <a:gd name="connsiteX31-49679" fmla="*/ 1617432 w 3248517"/>
              <a:gd name="connsiteY31-49680" fmla="*/ 3386496 h 3507439"/>
              <a:gd name="connsiteX32-49681" fmla="*/ 1824205 w 3248517"/>
              <a:gd name="connsiteY32-49682" fmla="*/ 3450826 h 3507439"/>
              <a:gd name="connsiteX33-49683" fmla="*/ 1856370 w 3248517"/>
              <a:gd name="connsiteY33-49684" fmla="*/ 3391091 h 3507439"/>
              <a:gd name="connsiteX34-49685" fmla="*/ 1718521 w 3248517"/>
              <a:gd name="connsiteY34-49686" fmla="*/ 3303786 h 3507439"/>
              <a:gd name="connsiteX35-49687" fmla="*/ 1746091 w 3248517"/>
              <a:gd name="connsiteY35-49688" fmla="*/ 2908619 h 3507439"/>
              <a:gd name="connsiteX36-49689" fmla="*/ 1870155 w 3248517"/>
              <a:gd name="connsiteY36-49690" fmla="*/ 2623730 h 3507439"/>
              <a:gd name="connsiteX37-49691" fmla="*/ 1975840 w 3248517"/>
              <a:gd name="connsiteY37-49692" fmla="*/ 2844289 h 3507439"/>
              <a:gd name="connsiteX38-49693" fmla="*/ 2058549 w 3248517"/>
              <a:gd name="connsiteY38-49694" fmla="*/ 3060253 h 3507439"/>
              <a:gd name="connsiteX39-49695" fmla="*/ 2093835 w 3248517"/>
              <a:gd name="connsiteY39-49696" fmla="*/ 3350929 h 3507439"/>
              <a:gd name="connsiteX40-49697" fmla="*/ 2138593 w 3248517"/>
              <a:gd name="connsiteY40-49698" fmla="*/ 3345423 h 3507439"/>
              <a:gd name="connsiteX41-49699" fmla="*/ 2155499 w 3248517"/>
              <a:gd name="connsiteY41-49700" fmla="*/ 3478113 h 3507439"/>
              <a:gd name="connsiteX42-49701" fmla="*/ 2309062 w 3248517"/>
              <a:gd name="connsiteY42-49702" fmla="*/ 3507439 h 3507439"/>
              <a:gd name="connsiteX43-49703" fmla="*/ 2353539 w 3248517"/>
              <a:gd name="connsiteY43-49704" fmla="*/ 3463419 h 3507439"/>
              <a:gd name="connsiteX44-49705" fmla="*/ 2240700 w 3248517"/>
              <a:gd name="connsiteY44-49706" fmla="*/ 3366924 h 3507439"/>
              <a:gd name="connsiteX45-49707" fmla="*/ 2145854 w 3248517"/>
              <a:gd name="connsiteY45-49708" fmla="*/ 3087823 h 3507439"/>
              <a:gd name="connsiteX46-49709" fmla="*/ 2101660 w 3248517"/>
              <a:gd name="connsiteY46-49710" fmla="*/ 2817884 h 3507439"/>
              <a:gd name="connsiteX47-49711" fmla="*/ 2072334 w 3248517"/>
              <a:gd name="connsiteY47-49712" fmla="*/ 2357222 h 3507439"/>
              <a:gd name="connsiteX48-49713" fmla="*/ 2313376 w 3248517"/>
              <a:gd name="connsiteY48-49714" fmla="*/ 2205413 h 3507439"/>
              <a:gd name="connsiteX49-49715" fmla="*/ 2604615 w 3248517"/>
              <a:gd name="connsiteY49-49716" fmla="*/ 1779447 h 3507439"/>
              <a:gd name="connsiteX50-49717" fmla="*/ 2672628 w 3248517"/>
              <a:gd name="connsiteY50-49718" fmla="*/ 1448891 h 3507439"/>
              <a:gd name="connsiteX51-49719" fmla="*/ 2785010 w 3248517"/>
              <a:gd name="connsiteY51-49720" fmla="*/ 1398346 h 3507439"/>
              <a:gd name="connsiteX52-49721" fmla="*/ 2774628 w 3248517"/>
              <a:gd name="connsiteY52-49722" fmla="*/ 1288521 h 3507439"/>
              <a:gd name="connsiteX53-49723" fmla="*/ 2760106 w 3248517"/>
              <a:gd name="connsiteY53-49724" fmla="*/ 1231453 h 3507439"/>
              <a:gd name="connsiteX54-49725" fmla="*/ 2783362 w 3248517"/>
              <a:gd name="connsiteY54-49726" fmla="*/ 1121454 h 3507439"/>
              <a:gd name="connsiteX55-49727" fmla="*/ 2813492 w 3248517"/>
              <a:gd name="connsiteY55-49728" fmla="*/ 1132185 h 3507439"/>
              <a:gd name="connsiteX56-49729" fmla="*/ 2807530 w 3248517"/>
              <a:gd name="connsiteY56-49730" fmla="*/ 1066034 h 3507439"/>
              <a:gd name="connsiteX57-49731" fmla="*/ 2835100 w 3248517"/>
              <a:gd name="connsiteY57-49732" fmla="*/ 1020084 h 3507439"/>
              <a:gd name="connsiteX58-49733" fmla="*/ 2946306 w 3248517"/>
              <a:gd name="connsiteY58-49734" fmla="*/ 872562 h 3507439"/>
              <a:gd name="connsiteX59-49735" fmla="*/ 2986734 w 3248517"/>
              <a:gd name="connsiteY59-49736" fmla="*/ 771955 h 3507439"/>
              <a:gd name="connsiteX60-49737" fmla="*/ 2876992 w 3248517"/>
              <a:gd name="connsiteY60-49738" fmla="*/ 819245 h 3507439"/>
              <a:gd name="connsiteX61-49739" fmla="*/ 2742744 w 3248517"/>
              <a:gd name="connsiteY61-49740" fmla="*/ 868450 h 3507439"/>
              <a:gd name="connsiteX62-49741" fmla="*/ 3074039 w 3248517"/>
              <a:gd name="connsiteY62-49742" fmla="*/ 501589 h 3507439"/>
              <a:gd name="connsiteX63-49743" fmla="*/ 3219323 w 3248517"/>
              <a:gd name="connsiteY63-49744" fmla="*/ 46231 h 3507439"/>
              <a:gd name="connsiteX64-49745" fmla="*/ 3119988 w 3248517"/>
              <a:gd name="connsiteY64-49746" fmla="*/ 328453 h 3507439"/>
              <a:gd name="connsiteX65-49747" fmla="*/ 3079371 w 3248517"/>
              <a:gd name="connsiteY65-49748" fmla="*/ 38232 h 3507439"/>
              <a:gd name="connsiteX66-49749" fmla="*/ 3059798 w 3248517"/>
              <a:gd name="connsiteY66-49750" fmla="*/ 388642 h 3507439"/>
              <a:gd name="connsiteX67-49751" fmla="*/ 2963023 w 3248517"/>
              <a:gd name="connsiteY67-49752" fmla="*/ 482754 h 3507439"/>
              <a:gd name="connsiteX68-49753" fmla="*/ 2822963 w 3248517"/>
              <a:gd name="connsiteY68-49754" fmla="*/ 60189 h 3507439"/>
              <a:gd name="connsiteX69-49755" fmla="*/ 2887119 w 3248517"/>
              <a:gd name="connsiteY69-49756" fmla="*/ 521161 h 3507439"/>
              <a:gd name="connsiteX70-49757" fmla="*/ 2715630 w 3248517"/>
              <a:gd name="connsiteY70-49758" fmla="*/ 730601 h 3507439"/>
              <a:gd name="connsiteX71-49759" fmla="*/ 2649828 w 3248517"/>
              <a:gd name="connsiteY71-49760" fmla="*/ 620884 h 3507439"/>
              <a:gd name="connsiteX72-49761" fmla="*/ 2633832 w 3248517"/>
              <a:gd name="connsiteY72-49762" fmla="*/ 446449 h 3507439"/>
              <a:gd name="connsiteX73-49763" fmla="*/ 2586971 w 3248517"/>
              <a:gd name="connsiteY73-49764" fmla="*/ 643296 h 3507439"/>
              <a:gd name="connsiteX74-49765" fmla="*/ 2650846 w 3248517"/>
              <a:gd name="connsiteY74-49766" fmla="*/ 771218 h 3507439"/>
              <a:gd name="connsiteX75-49767" fmla="*/ 2632922 w 3248517"/>
              <a:gd name="connsiteY75-49768" fmla="*/ 854946 h 3507439"/>
              <a:gd name="connsiteX76-49769" fmla="*/ 2481287 w 3248517"/>
              <a:gd name="connsiteY76-49770" fmla="*/ 854665 h 3507439"/>
              <a:gd name="connsiteX77-49771" fmla="*/ 2393982 w 3248517"/>
              <a:gd name="connsiteY77-49772" fmla="*/ 753575 h 3507439"/>
              <a:gd name="connsiteX78-49773" fmla="*/ 2447929 w 3248517"/>
              <a:gd name="connsiteY78-49774" fmla="*/ 605344 h 3507439"/>
              <a:gd name="connsiteX79-49775" fmla="*/ 2420079 w 3248517"/>
              <a:gd name="connsiteY79-49776" fmla="*/ 458586 h 3507439"/>
              <a:gd name="connsiteX80-49777" fmla="*/ 2330389 w 3248517"/>
              <a:gd name="connsiteY80-49778" fmla="*/ 702575 h 3507439"/>
              <a:gd name="connsiteX81-49779" fmla="*/ 2045501 w 3248517"/>
              <a:gd name="connsiteY81-49780" fmla="*/ 470160 h 3507439"/>
              <a:gd name="connsiteX82-49781" fmla="*/ 2079139 w 3248517"/>
              <a:gd name="connsiteY82-49782" fmla="*/ 379171 h 3507439"/>
              <a:gd name="connsiteX83-49783" fmla="*/ 2305379 w 3248517"/>
              <a:gd name="connsiteY83-49784" fmla="*/ 238764 h 3507439"/>
              <a:gd name="connsiteX84-49785" fmla="*/ 2167863 w 3248517"/>
              <a:gd name="connsiteY84-49786" fmla="*/ 296731 h 3507439"/>
              <a:gd name="connsiteX85-49787" fmla="*/ 2035574 w 3248517"/>
              <a:gd name="connsiteY85-49788" fmla="*/ 307863 h 3507439"/>
              <a:gd name="connsiteX86-49789" fmla="*/ 2047899 w 3248517"/>
              <a:gd name="connsiteY86-49790" fmla="*/ 174099 h 3507439"/>
              <a:gd name="connsiteX87-49791" fmla="*/ 2126456 w 3248517"/>
              <a:gd name="connsiteY87-49792" fmla="*/ 0 h 3507439"/>
              <a:gd name="connsiteX88-49793" fmla="*/ 1966650 w 3248517"/>
              <a:gd name="connsiteY88-49794" fmla="*/ 257318 h 3507439"/>
              <a:gd name="connsiteX89-49795" fmla="*/ 1936870 w 3248517"/>
              <a:gd name="connsiteY89-49796" fmla="*/ 32164 h 3507439"/>
              <a:gd name="connsiteX90-49797" fmla="*/ 1901275 w 3248517"/>
              <a:gd name="connsiteY90-49798" fmla="*/ 208756 h 3507439"/>
              <a:gd name="connsiteX91-49799" fmla="*/ 1931363 w 3248517"/>
              <a:gd name="connsiteY91-49800" fmla="*/ 367315 h 3507439"/>
              <a:gd name="connsiteX92-49801" fmla="*/ 1837294 w 3248517"/>
              <a:gd name="connsiteY92-49802" fmla="*/ 288733 h 3507439"/>
              <a:gd name="connsiteX93-49803" fmla="*/ 1776782 w 3248517"/>
              <a:gd name="connsiteY93-49804" fmla="*/ 138130 h 3507439"/>
              <a:gd name="connsiteX94-49805" fmla="*/ 1812524 w 3248517"/>
              <a:gd name="connsiteY94-49806" fmla="*/ 363351 h 3507439"/>
              <a:gd name="connsiteX95-49807" fmla="*/ 2358415 w 3248517"/>
              <a:gd name="connsiteY95-49808" fmla="*/ 907420 h 3507439"/>
              <a:gd name="connsiteX96-49809" fmla="*/ 2235543 w 3248517"/>
              <a:gd name="connsiteY96-49810" fmla="*/ 830779 h 3507439"/>
              <a:gd name="connsiteX97-49811" fmla="*/ 2065635 w 3248517"/>
              <a:gd name="connsiteY97-49812" fmla="*/ 746314 h 3507439"/>
              <a:gd name="connsiteX98-49813" fmla="*/ 2108531 w 3248517"/>
              <a:gd name="connsiteY98-49814" fmla="*/ 998194 h 3507439"/>
              <a:gd name="connsiteX99-49815" fmla="*/ 2259254 w 3248517"/>
              <a:gd name="connsiteY99-49816" fmla="*/ 1067227 h 3507439"/>
              <a:gd name="connsiteX100-49817" fmla="*/ 2285163 w 3248517"/>
              <a:gd name="connsiteY100-49818" fmla="*/ 1144483 h 3507439"/>
              <a:gd name="connsiteX101-49819" fmla="*/ 2187208 w 3248517"/>
              <a:gd name="connsiteY101-49820" fmla="*/ 1396872 h 3507439"/>
              <a:gd name="connsiteX102-49821" fmla="*/ 1844360 w 3248517"/>
              <a:gd name="connsiteY102-49822" fmla="*/ 1398722 h 3507439"/>
              <a:gd name="connsiteX103-49823" fmla="*/ 1658786 w 3248517"/>
              <a:gd name="connsiteY103-49824" fmla="*/ 1452012 h 3507439"/>
              <a:gd name="connsiteX104-49825" fmla="*/ 514638 w 3248517"/>
              <a:gd name="connsiteY104-49826" fmla="*/ 1433632 h 3507439"/>
              <a:gd name="connsiteX0-49827" fmla="*/ 514638 w 3248517"/>
              <a:gd name="connsiteY0-49828" fmla="*/ 1433632 h 3507439"/>
              <a:gd name="connsiteX1-49829" fmla="*/ 514638 w 3248517"/>
              <a:gd name="connsiteY1-49830" fmla="*/ 1433632 h 3507439"/>
              <a:gd name="connsiteX2-49831" fmla="*/ 202179 w 3248517"/>
              <a:gd name="connsiteY2-49832" fmla="*/ 1603646 h 3507439"/>
              <a:gd name="connsiteX3-49833" fmla="*/ 18380 w 3248517"/>
              <a:gd name="connsiteY3-49834" fmla="*/ 1787445 h 3507439"/>
              <a:gd name="connsiteX4-49835" fmla="*/ 0 w 3248517"/>
              <a:gd name="connsiteY4-49836" fmla="*/ 2063143 h 3507439"/>
              <a:gd name="connsiteX5-49837" fmla="*/ 151635 w 3248517"/>
              <a:gd name="connsiteY5-49838" fmla="*/ 1952864 h 3507439"/>
              <a:gd name="connsiteX6-49839" fmla="*/ 188394 w 3248517"/>
              <a:gd name="connsiteY6-49840" fmla="*/ 2003409 h 3507439"/>
              <a:gd name="connsiteX7-49841" fmla="*/ 202179 w 3248517"/>
              <a:gd name="connsiteY7-49842" fmla="*/ 1856369 h 3507439"/>
              <a:gd name="connsiteX8-49843" fmla="*/ 280294 w 3248517"/>
              <a:gd name="connsiteY8-49844" fmla="*/ 2269917 h 3507439"/>
              <a:gd name="connsiteX9-49845" fmla="*/ 36760 w 3248517"/>
              <a:gd name="connsiteY9-49846" fmla="*/ 2550211 h 3507439"/>
              <a:gd name="connsiteX10-49847" fmla="*/ 45950 w 3248517"/>
              <a:gd name="connsiteY10-49848" fmla="*/ 3363521 h 3507439"/>
              <a:gd name="connsiteX11-49849" fmla="*/ 105685 w 3248517"/>
              <a:gd name="connsiteY11-49850" fmla="*/ 3326761 h 3507439"/>
              <a:gd name="connsiteX12-49851" fmla="*/ 133255 w 3248517"/>
              <a:gd name="connsiteY12-49852" fmla="*/ 3469206 h 3507439"/>
              <a:gd name="connsiteX13-49853" fmla="*/ 298674 w 3248517"/>
              <a:gd name="connsiteY13-49854" fmla="*/ 3464611 h 3507439"/>
              <a:gd name="connsiteX14-49855" fmla="*/ 353813 w 3248517"/>
              <a:gd name="connsiteY14-49856" fmla="*/ 3427851 h 3507439"/>
              <a:gd name="connsiteX15-49857" fmla="*/ 174609 w 3248517"/>
              <a:gd name="connsiteY15-49858" fmla="*/ 3276217 h 3507439"/>
              <a:gd name="connsiteX16-49859" fmla="*/ 170014 w 3248517"/>
              <a:gd name="connsiteY16-49860" fmla="*/ 2720225 h 3507439"/>
              <a:gd name="connsiteX17-49861" fmla="*/ 390573 w 3248517"/>
              <a:gd name="connsiteY17-49862" fmla="*/ 2605350 h 3507439"/>
              <a:gd name="connsiteX18-49863" fmla="*/ 298674 w 3248517"/>
              <a:gd name="connsiteY18-49864" fmla="*/ 2734010 h 3507439"/>
              <a:gd name="connsiteX19-49865" fmla="*/ 680057 w 3248517"/>
              <a:gd name="connsiteY19-49866" fmla="*/ 3294597 h 3507439"/>
              <a:gd name="connsiteX20-49867" fmla="*/ 721411 w 3248517"/>
              <a:gd name="connsiteY20-49868" fmla="*/ 3262432 h 3507439"/>
              <a:gd name="connsiteX21-49869" fmla="*/ 735196 w 3248517"/>
              <a:gd name="connsiteY21-49870" fmla="*/ 3363521 h 3507439"/>
              <a:gd name="connsiteX22-49871" fmla="*/ 928185 w 3248517"/>
              <a:gd name="connsiteY22-49872" fmla="*/ 3363521 h 3507439"/>
              <a:gd name="connsiteX23-49873" fmla="*/ 974135 w 3248517"/>
              <a:gd name="connsiteY23-49874" fmla="*/ 3331356 h 3507439"/>
              <a:gd name="connsiteX24-49875" fmla="*/ 758171 w 3248517"/>
              <a:gd name="connsiteY24-49876" fmla="*/ 3193507 h 3507439"/>
              <a:gd name="connsiteX25-49877" fmla="*/ 510043 w 3248517"/>
              <a:gd name="connsiteY25-49878" fmla="*/ 2821314 h 3507439"/>
              <a:gd name="connsiteX26-49879" fmla="*/ 519233 w 3248517"/>
              <a:gd name="connsiteY26-49880" fmla="*/ 2738605 h 3507439"/>
              <a:gd name="connsiteX27-49881" fmla="*/ 914400 w 3248517"/>
              <a:gd name="connsiteY27-49882" fmla="*/ 2334247 h 3507439"/>
              <a:gd name="connsiteX28-49883" fmla="*/ 1709331 w 3248517"/>
              <a:gd name="connsiteY28-49884" fmla="*/ 2380197 h 3507439"/>
              <a:gd name="connsiteX29-49885" fmla="*/ 1585267 w 3248517"/>
              <a:gd name="connsiteY29-49886" fmla="*/ 3248647 h 3507439"/>
              <a:gd name="connsiteX30-49887" fmla="*/ 1622026 w 3248517"/>
              <a:gd name="connsiteY30-49888" fmla="*/ 3239457 h 3507439"/>
              <a:gd name="connsiteX31-49889" fmla="*/ 1617432 w 3248517"/>
              <a:gd name="connsiteY31-49890" fmla="*/ 3386496 h 3507439"/>
              <a:gd name="connsiteX32-49891" fmla="*/ 1824205 w 3248517"/>
              <a:gd name="connsiteY32-49892" fmla="*/ 3450826 h 3507439"/>
              <a:gd name="connsiteX33-49893" fmla="*/ 1856370 w 3248517"/>
              <a:gd name="connsiteY33-49894" fmla="*/ 3391091 h 3507439"/>
              <a:gd name="connsiteX34-49895" fmla="*/ 1718521 w 3248517"/>
              <a:gd name="connsiteY34-49896" fmla="*/ 3303786 h 3507439"/>
              <a:gd name="connsiteX35-49897" fmla="*/ 1746091 w 3248517"/>
              <a:gd name="connsiteY35-49898" fmla="*/ 2908619 h 3507439"/>
              <a:gd name="connsiteX36-49899" fmla="*/ 1870155 w 3248517"/>
              <a:gd name="connsiteY36-49900" fmla="*/ 2623730 h 3507439"/>
              <a:gd name="connsiteX37-49901" fmla="*/ 1975840 w 3248517"/>
              <a:gd name="connsiteY37-49902" fmla="*/ 2844289 h 3507439"/>
              <a:gd name="connsiteX38-49903" fmla="*/ 2058549 w 3248517"/>
              <a:gd name="connsiteY38-49904" fmla="*/ 3060253 h 3507439"/>
              <a:gd name="connsiteX39-49905" fmla="*/ 2093835 w 3248517"/>
              <a:gd name="connsiteY39-49906" fmla="*/ 3350929 h 3507439"/>
              <a:gd name="connsiteX40-49907" fmla="*/ 2138593 w 3248517"/>
              <a:gd name="connsiteY40-49908" fmla="*/ 3345423 h 3507439"/>
              <a:gd name="connsiteX41-49909" fmla="*/ 2155499 w 3248517"/>
              <a:gd name="connsiteY41-49910" fmla="*/ 3478113 h 3507439"/>
              <a:gd name="connsiteX42-49911" fmla="*/ 2309062 w 3248517"/>
              <a:gd name="connsiteY42-49912" fmla="*/ 3507439 h 3507439"/>
              <a:gd name="connsiteX43-49913" fmla="*/ 2353539 w 3248517"/>
              <a:gd name="connsiteY43-49914" fmla="*/ 3463419 h 3507439"/>
              <a:gd name="connsiteX44-49915" fmla="*/ 2240700 w 3248517"/>
              <a:gd name="connsiteY44-49916" fmla="*/ 3366924 h 3507439"/>
              <a:gd name="connsiteX45-49917" fmla="*/ 2145854 w 3248517"/>
              <a:gd name="connsiteY45-49918" fmla="*/ 3087823 h 3507439"/>
              <a:gd name="connsiteX46-49919" fmla="*/ 2101660 w 3248517"/>
              <a:gd name="connsiteY46-49920" fmla="*/ 2817884 h 3507439"/>
              <a:gd name="connsiteX47-49921" fmla="*/ 2072334 w 3248517"/>
              <a:gd name="connsiteY47-49922" fmla="*/ 2357222 h 3507439"/>
              <a:gd name="connsiteX48-49923" fmla="*/ 2313376 w 3248517"/>
              <a:gd name="connsiteY48-49924" fmla="*/ 2205413 h 3507439"/>
              <a:gd name="connsiteX49-49925" fmla="*/ 2604615 w 3248517"/>
              <a:gd name="connsiteY49-49926" fmla="*/ 1779447 h 3507439"/>
              <a:gd name="connsiteX50-49927" fmla="*/ 2672628 w 3248517"/>
              <a:gd name="connsiteY50-49928" fmla="*/ 1448891 h 3507439"/>
              <a:gd name="connsiteX51-49929" fmla="*/ 2785010 w 3248517"/>
              <a:gd name="connsiteY51-49930" fmla="*/ 1398346 h 3507439"/>
              <a:gd name="connsiteX52-49931" fmla="*/ 2774628 w 3248517"/>
              <a:gd name="connsiteY52-49932" fmla="*/ 1288521 h 3507439"/>
              <a:gd name="connsiteX53-49933" fmla="*/ 2760106 w 3248517"/>
              <a:gd name="connsiteY53-49934" fmla="*/ 1231453 h 3507439"/>
              <a:gd name="connsiteX54-49935" fmla="*/ 2783362 w 3248517"/>
              <a:gd name="connsiteY54-49936" fmla="*/ 1121454 h 3507439"/>
              <a:gd name="connsiteX55-49937" fmla="*/ 2813492 w 3248517"/>
              <a:gd name="connsiteY55-49938" fmla="*/ 1132185 h 3507439"/>
              <a:gd name="connsiteX56-49939" fmla="*/ 2807530 w 3248517"/>
              <a:gd name="connsiteY56-49940" fmla="*/ 1066034 h 3507439"/>
              <a:gd name="connsiteX57-49941" fmla="*/ 2835100 w 3248517"/>
              <a:gd name="connsiteY57-49942" fmla="*/ 1020084 h 3507439"/>
              <a:gd name="connsiteX58-49943" fmla="*/ 2946306 w 3248517"/>
              <a:gd name="connsiteY58-49944" fmla="*/ 872562 h 3507439"/>
              <a:gd name="connsiteX59-49945" fmla="*/ 2986734 w 3248517"/>
              <a:gd name="connsiteY59-49946" fmla="*/ 771955 h 3507439"/>
              <a:gd name="connsiteX60-49947" fmla="*/ 2876992 w 3248517"/>
              <a:gd name="connsiteY60-49948" fmla="*/ 819245 h 3507439"/>
              <a:gd name="connsiteX61-49949" fmla="*/ 2742744 w 3248517"/>
              <a:gd name="connsiteY61-49950" fmla="*/ 868450 h 3507439"/>
              <a:gd name="connsiteX62-49951" fmla="*/ 3074039 w 3248517"/>
              <a:gd name="connsiteY62-49952" fmla="*/ 501589 h 3507439"/>
              <a:gd name="connsiteX63-49953" fmla="*/ 3219323 w 3248517"/>
              <a:gd name="connsiteY63-49954" fmla="*/ 46231 h 3507439"/>
              <a:gd name="connsiteX64-49955" fmla="*/ 3119988 w 3248517"/>
              <a:gd name="connsiteY64-49956" fmla="*/ 328453 h 3507439"/>
              <a:gd name="connsiteX65-49957" fmla="*/ 3079371 w 3248517"/>
              <a:gd name="connsiteY65-49958" fmla="*/ 38232 h 3507439"/>
              <a:gd name="connsiteX66-49959" fmla="*/ 3059798 w 3248517"/>
              <a:gd name="connsiteY66-49960" fmla="*/ 388642 h 3507439"/>
              <a:gd name="connsiteX67-49961" fmla="*/ 2963023 w 3248517"/>
              <a:gd name="connsiteY67-49962" fmla="*/ 482754 h 3507439"/>
              <a:gd name="connsiteX68-49963" fmla="*/ 2822963 w 3248517"/>
              <a:gd name="connsiteY68-49964" fmla="*/ 60189 h 3507439"/>
              <a:gd name="connsiteX69-49965" fmla="*/ 2887119 w 3248517"/>
              <a:gd name="connsiteY69-49966" fmla="*/ 521161 h 3507439"/>
              <a:gd name="connsiteX70-49967" fmla="*/ 2715630 w 3248517"/>
              <a:gd name="connsiteY70-49968" fmla="*/ 730601 h 3507439"/>
              <a:gd name="connsiteX71-49969" fmla="*/ 2649828 w 3248517"/>
              <a:gd name="connsiteY71-49970" fmla="*/ 620884 h 3507439"/>
              <a:gd name="connsiteX72-49971" fmla="*/ 2633832 w 3248517"/>
              <a:gd name="connsiteY72-49972" fmla="*/ 446449 h 3507439"/>
              <a:gd name="connsiteX73-49973" fmla="*/ 2586971 w 3248517"/>
              <a:gd name="connsiteY73-49974" fmla="*/ 643296 h 3507439"/>
              <a:gd name="connsiteX74-49975" fmla="*/ 2650846 w 3248517"/>
              <a:gd name="connsiteY74-49976" fmla="*/ 771218 h 3507439"/>
              <a:gd name="connsiteX75-49977" fmla="*/ 2632922 w 3248517"/>
              <a:gd name="connsiteY75-49978" fmla="*/ 854946 h 3507439"/>
              <a:gd name="connsiteX76-49979" fmla="*/ 2481287 w 3248517"/>
              <a:gd name="connsiteY76-49980" fmla="*/ 854665 h 3507439"/>
              <a:gd name="connsiteX77-49981" fmla="*/ 2393982 w 3248517"/>
              <a:gd name="connsiteY77-49982" fmla="*/ 753575 h 3507439"/>
              <a:gd name="connsiteX78-49983" fmla="*/ 2447929 w 3248517"/>
              <a:gd name="connsiteY78-49984" fmla="*/ 605344 h 3507439"/>
              <a:gd name="connsiteX79-49985" fmla="*/ 2420079 w 3248517"/>
              <a:gd name="connsiteY79-49986" fmla="*/ 458586 h 3507439"/>
              <a:gd name="connsiteX80-49987" fmla="*/ 2330389 w 3248517"/>
              <a:gd name="connsiteY80-49988" fmla="*/ 702575 h 3507439"/>
              <a:gd name="connsiteX81-49989" fmla="*/ 2045501 w 3248517"/>
              <a:gd name="connsiteY81-49990" fmla="*/ 470160 h 3507439"/>
              <a:gd name="connsiteX82-49991" fmla="*/ 2079139 w 3248517"/>
              <a:gd name="connsiteY82-49992" fmla="*/ 379171 h 3507439"/>
              <a:gd name="connsiteX83-49993" fmla="*/ 2305379 w 3248517"/>
              <a:gd name="connsiteY83-49994" fmla="*/ 238764 h 3507439"/>
              <a:gd name="connsiteX84-49995" fmla="*/ 2167863 w 3248517"/>
              <a:gd name="connsiteY84-49996" fmla="*/ 296731 h 3507439"/>
              <a:gd name="connsiteX85-49997" fmla="*/ 2035574 w 3248517"/>
              <a:gd name="connsiteY85-49998" fmla="*/ 307863 h 3507439"/>
              <a:gd name="connsiteX86-49999" fmla="*/ 2047899 w 3248517"/>
              <a:gd name="connsiteY86-50000" fmla="*/ 174099 h 3507439"/>
              <a:gd name="connsiteX87-50001" fmla="*/ 2126456 w 3248517"/>
              <a:gd name="connsiteY87-50002" fmla="*/ 0 h 3507439"/>
              <a:gd name="connsiteX88-50003" fmla="*/ 1966650 w 3248517"/>
              <a:gd name="connsiteY88-50004" fmla="*/ 257318 h 3507439"/>
              <a:gd name="connsiteX89-50005" fmla="*/ 1936870 w 3248517"/>
              <a:gd name="connsiteY89-50006" fmla="*/ 32164 h 3507439"/>
              <a:gd name="connsiteX90-50007" fmla="*/ 1901275 w 3248517"/>
              <a:gd name="connsiteY90-50008" fmla="*/ 208756 h 3507439"/>
              <a:gd name="connsiteX91-50009" fmla="*/ 1931363 w 3248517"/>
              <a:gd name="connsiteY91-50010" fmla="*/ 367315 h 3507439"/>
              <a:gd name="connsiteX92-50011" fmla="*/ 1837294 w 3248517"/>
              <a:gd name="connsiteY92-50012" fmla="*/ 288733 h 3507439"/>
              <a:gd name="connsiteX93-50013" fmla="*/ 1776782 w 3248517"/>
              <a:gd name="connsiteY93-50014" fmla="*/ 138130 h 3507439"/>
              <a:gd name="connsiteX94-50015" fmla="*/ 1812524 w 3248517"/>
              <a:gd name="connsiteY94-50016" fmla="*/ 363351 h 3507439"/>
              <a:gd name="connsiteX95-50017" fmla="*/ 2358415 w 3248517"/>
              <a:gd name="connsiteY95-50018" fmla="*/ 907420 h 3507439"/>
              <a:gd name="connsiteX96-50019" fmla="*/ 2235543 w 3248517"/>
              <a:gd name="connsiteY96-50020" fmla="*/ 830779 h 3507439"/>
              <a:gd name="connsiteX97-50021" fmla="*/ 2065635 w 3248517"/>
              <a:gd name="connsiteY97-50022" fmla="*/ 746314 h 3507439"/>
              <a:gd name="connsiteX98-50023" fmla="*/ 2108531 w 3248517"/>
              <a:gd name="connsiteY98-50024" fmla="*/ 998194 h 3507439"/>
              <a:gd name="connsiteX99-50025" fmla="*/ 2259254 w 3248517"/>
              <a:gd name="connsiteY99-50026" fmla="*/ 1067227 h 3507439"/>
              <a:gd name="connsiteX100-50027" fmla="*/ 2285163 w 3248517"/>
              <a:gd name="connsiteY100-50028" fmla="*/ 1144483 h 3507439"/>
              <a:gd name="connsiteX101-50029" fmla="*/ 2187208 w 3248517"/>
              <a:gd name="connsiteY101-50030" fmla="*/ 1396872 h 3507439"/>
              <a:gd name="connsiteX102-50031" fmla="*/ 1844360 w 3248517"/>
              <a:gd name="connsiteY102-50032" fmla="*/ 1398722 h 3507439"/>
              <a:gd name="connsiteX103-50033" fmla="*/ 1658786 w 3248517"/>
              <a:gd name="connsiteY103-50034" fmla="*/ 1452012 h 3507439"/>
              <a:gd name="connsiteX104-50035" fmla="*/ 514638 w 3248517"/>
              <a:gd name="connsiteY104-50036" fmla="*/ 1433632 h 3507439"/>
              <a:gd name="connsiteX0-50037" fmla="*/ 514638 w 3248517"/>
              <a:gd name="connsiteY0-50038" fmla="*/ 1433632 h 3507439"/>
              <a:gd name="connsiteX1-50039" fmla="*/ 514638 w 3248517"/>
              <a:gd name="connsiteY1-50040" fmla="*/ 1433632 h 3507439"/>
              <a:gd name="connsiteX2-50041" fmla="*/ 202179 w 3248517"/>
              <a:gd name="connsiteY2-50042" fmla="*/ 1603646 h 3507439"/>
              <a:gd name="connsiteX3-50043" fmla="*/ 18380 w 3248517"/>
              <a:gd name="connsiteY3-50044" fmla="*/ 1787445 h 3507439"/>
              <a:gd name="connsiteX4-50045" fmla="*/ 0 w 3248517"/>
              <a:gd name="connsiteY4-50046" fmla="*/ 2063143 h 3507439"/>
              <a:gd name="connsiteX5-50047" fmla="*/ 151635 w 3248517"/>
              <a:gd name="connsiteY5-50048" fmla="*/ 1952864 h 3507439"/>
              <a:gd name="connsiteX6-50049" fmla="*/ 188394 w 3248517"/>
              <a:gd name="connsiteY6-50050" fmla="*/ 2003409 h 3507439"/>
              <a:gd name="connsiteX7-50051" fmla="*/ 202179 w 3248517"/>
              <a:gd name="connsiteY7-50052" fmla="*/ 1856369 h 3507439"/>
              <a:gd name="connsiteX8-50053" fmla="*/ 280294 w 3248517"/>
              <a:gd name="connsiteY8-50054" fmla="*/ 2269917 h 3507439"/>
              <a:gd name="connsiteX9-50055" fmla="*/ 36760 w 3248517"/>
              <a:gd name="connsiteY9-50056" fmla="*/ 2550211 h 3507439"/>
              <a:gd name="connsiteX10-50057" fmla="*/ 45950 w 3248517"/>
              <a:gd name="connsiteY10-50058" fmla="*/ 3363521 h 3507439"/>
              <a:gd name="connsiteX11-50059" fmla="*/ 105685 w 3248517"/>
              <a:gd name="connsiteY11-50060" fmla="*/ 3326761 h 3507439"/>
              <a:gd name="connsiteX12-50061" fmla="*/ 133255 w 3248517"/>
              <a:gd name="connsiteY12-50062" fmla="*/ 3469206 h 3507439"/>
              <a:gd name="connsiteX13-50063" fmla="*/ 298674 w 3248517"/>
              <a:gd name="connsiteY13-50064" fmla="*/ 3464611 h 3507439"/>
              <a:gd name="connsiteX14-50065" fmla="*/ 353813 w 3248517"/>
              <a:gd name="connsiteY14-50066" fmla="*/ 3427851 h 3507439"/>
              <a:gd name="connsiteX15-50067" fmla="*/ 174609 w 3248517"/>
              <a:gd name="connsiteY15-50068" fmla="*/ 3276217 h 3507439"/>
              <a:gd name="connsiteX16-50069" fmla="*/ 170014 w 3248517"/>
              <a:gd name="connsiteY16-50070" fmla="*/ 2720225 h 3507439"/>
              <a:gd name="connsiteX17-50071" fmla="*/ 390573 w 3248517"/>
              <a:gd name="connsiteY17-50072" fmla="*/ 2605350 h 3507439"/>
              <a:gd name="connsiteX18-50073" fmla="*/ 298674 w 3248517"/>
              <a:gd name="connsiteY18-50074" fmla="*/ 2734010 h 3507439"/>
              <a:gd name="connsiteX19-50075" fmla="*/ 680057 w 3248517"/>
              <a:gd name="connsiteY19-50076" fmla="*/ 3294597 h 3507439"/>
              <a:gd name="connsiteX20-50077" fmla="*/ 721411 w 3248517"/>
              <a:gd name="connsiteY20-50078" fmla="*/ 3262432 h 3507439"/>
              <a:gd name="connsiteX21-50079" fmla="*/ 735196 w 3248517"/>
              <a:gd name="connsiteY21-50080" fmla="*/ 3363521 h 3507439"/>
              <a:gd name="connsiteX22-50081" fmla="*/ 928185 w 3248517"/>
              <a:gd name="connsiteY22-50082" fmla="*/ 3363521 h 3507439"/>
              <a:gd name="connsiteX23-50083" fmla="*/ 974135 w 3248517"/>
              <a:gd name="connsiteY23-50084" fmla="*/ 3331356 h 3507439"/>
              <a:gd name="connsiteX24-50085" fmla="*/ 758171 w 3248517"/>
              <a:gd name="connsiteY24-50086" fmla="*/ 3193507 h 3507439"/>
              <a:gd name="connsiteX25-50087" fmla="*/ 510043 w 3248517"/>
              <a:gd name="connsiteY25-50088" fmla="*/ 2821314 h 3507439"/>
              <a:gd name="connsiteX26-50089" fmla="*/ 519233 w 3248517"/>
              <a:gd name="connsiteY26-50090" fmla="*/ 2738605 h 3507439"/>
              <a:gd name="connsiteX27-50091" fmla="*/ 914400 w 3248517"/>
              <a:gd name="connsiteY27-50092" fmla="*/ 2334247 h 3507439"/>
              <a:gd name="connsiteX28-50093" fmla="*/ 1709331 w 3248517"/>
              <a:gd name="connsiteY28-50094" fmla="*/ 2380197 h 3507439"/>
              <a:gd name="connsiteX29-50095" fmla="*/ 1585267 w 3248517"/>
              <a:gd name="connsiteY29-50096" fmla="*/ 3248647 h 3507439"/>
              <a:gd name="connsiteX30-50097" fmla="*/ 1622026 w 3248517"/>
              <a:gd name="connsiteY30-50098" fmla="*/ 3239457 h 3507439"/>
              <a:gd name="connsiteX31-50099" fmla="*/ 1617432 w 3248517"/>
              <a:gd name="connsiteY31-50100" fmla="*/ 3386496 h 3507439"/>
              <a:gd name="connsiteX32-50101" fmla="*/ 1824205 w 3248517"/>
              <a:gd name="connsiteY32-50102" fmla="*/ 3450826 h 3507439"/>
              <a:gd name="connsiteX33-50103" fmla="*/ 1856370 w 3248517"/>
              <a:gd name="connsiteY33-50104" fmla="*/ 3391091 h 3507439"/>
              <a:gd name="connsiteX34-50105" fmla="*/ 1718521 w 3248517"/>
              <a:gd name="connsiteY34-50106" fmla="*/ 3303786 h 3507439"/>
              <a:gd name="connsiteX35-50107" fmla="*/ 1746091 w 3248517"/>
              <a:gd name="connsiteY35-50108" fmla="*/ 2908619 h 3507439"/>
              <a:gd name="connsiteX36-50109" fmla="*/ 1870155 w 3248517"/>
              <a:gd name="connsiteY36-50110" fmla="*/ 2623730 h 3507439"/>
              <a:gd name="connsiteX37-50111" fmla="*/ 1975840 w 3248517"/>
              <a:gd name="connsiteY37-50112" fmla="*/ 2844289 h 3507439"/>
              <a:gd name="connsiteX38-50113" fmla="*/ 2058549 w 3248517"/>
              <a:gd name="connsiteY38-50114" fmla="*/ 3060253 h 3507439"/>
              <a:gd name="connsiteX39-50115" fmla="*/ 2093835 w 3248517"/>
              <a:gd name="connsiteY39-50116" fmla="*/ 3350929 h 3507439"/>
              <a:gd name="connsiteX40-50117" fmla="*/ 2138593 w 3248517"/>
              <a:gd name="connsiteY40-50118" fmla="*/ 3345423 h 3507439"/>
              <a:gd name="connsiteX41-50119" fmla="*/ 2155499 w 3248517"/>
              <a:gd name="connsiteY41-50120" fmla="*/ 3478113 h 3507439"/>
              <a:gd name="connsiteX42-50121" fmla="*/ 2309062 w 3248517"/>
              <a:gd name="connsiteY42-50122" fmla="*/ 3507439 h 3507439"/>
              <a:gd name="connsiteX43-50123" fmla="*/ 2353539 w 3248517"/>
              <a:gd name="connsiteY43-50124" fmla="*/ 3463419 h 3507439"/>
              <a:gd name="connsiteX44-50125" fmla="*/ 2240700 w 3248517"/>
              <a:gd name="connsiteY44-50126" fmla="*/ 3366924 h 3507439"/>
              <a:gd name="connsiteX45-50127" fmla="*/ 2145854 w 3248517"/>
              <a:gd name="connsiteY45-50128" fmla="*/ 3087823 h 3507439"/>
              <a:gd name="connsiteX46-50129" fmla="*/ 2101660 w 3248517"/>
              <a:gd name="connsiteY46-50130" fmla="*/ 2817884 h 3507439"/>
              <a:gd name="connsiteX47-50131" fmla="*/ 2072334 w 3248517"/>
              <a:gd name="connsiteY47-50132" fmla="*/ 2357222 h 3507439"/>
              <a:gd name="connsiteX48-50133" fmla="*/ 2313376 w 3248517"/>
              <a:gd name="connsiteY48-50134" fmla="*/ 2205413 h 3507439"/>
              <a:gd name="connsiteX49-50135" fmla="*/ 2604615 w 3248517"/>
              <a:gd name="connsiteY49-50136" fmla="*/ 1779447 h 3507439"/>
              <a:gd name="connsiteX50-50137" fmla="*/ 2672628 w 3248517"/>
              <a:gd name="connsiteY50-50138" fmla="*/ 1448891 h 3507439"/>
              <a:gd name="connsiteX51-50139" fmla="*/ 2785010 w 3248517"/>
              <a:gd name="connsiteY51-50140" fmla="*/ 1398346 h 3507439"/>
              <a:gd name="connsiteX52-50141" fmla="*/ 2774628 w 3248517"/>
              <a:gd name="connsiteY52-50142" fmla="*/ 1288521 h 3507439"/>
              <a:gd name="connsiteX53-50143" fmla="*/ 2760106 w 3248517"/>
              <a:gd name="connsiteY53-50144" fmla="*/ 1231453 h 3507439"/>
              <a:gd name="connsiteX54-50145" fmla="*/ 2783362 w 3248517"/>
              <a:gd name="connsiteY54-50146" fmla="*/ 1121454 h 3507439"/>
              <a:gd name="connsiteX55-50147" fmla="*/ 2813492 w 3248517"/>
              <a:gd name="connsiteY55-50148" fmla="*/ 1132185 h 3507439"/>
              <a:gd name="connsiteX56-50149" fmla="*/ 2807530 w 3248517"/>
              <a:gd name="connsiteY56-50150" fmla="*/ 1066034 h 3507439"/>
              <a:gd name="connsiteX57-50151" fmla="*/ 2835100 w 3248517"/>
              <a:gd name="connsiteY57-50152" fmla="*/ 1020084 h 3507439"/>
              <a:gd name="connsiteX58-50153" fmla="*/ 2946306 w 3248517"/>
              <a:gd name="connsiteY58-50154" fmla="*/ 872562 h 3507439"/>
              <a:gd name="connsiteX59-50155" fmla="*/ 2986734 w 3248517"/>
              <a:gd name="connsiteY59-50156" fmla="*/ 771955 h 3507439"/>
              <a:gd name="connsiteX60-50157" fmla="*/ 2876992 w 3248517"/>
              <a:gd name="connsiteY60-50158" fmla="*/ 819245 h 3507439"/>
              <a:gd name="connsiteX61-50159" fmla="*/ 2742744 w 3248517"/>
              <a:gd name="connsiteY61-50160" fmla="*/ 868450 h 3507439"/>
              <a:gd name="connsiteX62-50161" fmla="*/ 3074039 w 3248517"/>
              <a:gd name="connsiteY62-50162" fmla="*/ 501589 h 3507439"/>
              <a:gd name="connsiteX63-50163" fmla="*/ 3219323 w 3248517"/>
              <a:gd name="connsiteY63-50164" fmla="*/ 46231 h 3507439"/>
              <a:gd name="connsiteX64-50165" fmla="*/ 3119988 w 3248517"/>
              <a:gd name="connsiteY64-50166" fmla="*/ 328453 h 3507439"/>
              <a:gd name="connsiteX65-50167" fmla="*/ 3079371 w 3248517"/>
              <a:gd name="connsiteY65-50168" fmla="*/ 38232 h 3507439"/>
              <a:gd name="connsiteX66-50169" fmla="*/ 3059798 w 3248517"/>
              <a:gd name="connsiteY66-50170" fmla="*/ 388642 h 3507439"/>
              <a:gd name="connsiteX67-50171" fmla="*/ 2963023 w 3248517"/>
              <a:gd name="connsiteY67-50172" fmla="*/ 482754 h 3507439"/>
              <a:gd name="connsiteX68-50173" fmla="*/ 2822963 w 3248517"/>
              <a:gd name="connsiteY68-50174" fmla="*/ 60189 h 3507439"/>
              <a:gd name="connsiteX69-50175" fmla="*/ 2887119 w 3248517"/>
              <a:gd name="connsiteY69-50176" fmla="*/ 521161 h 3507439"/>
              <a:gd name="connsiteX70-50177" fmla="*/ 2715630 w 3248517"/>
              <a:gd name="connsiteY70-50178" fmla="*/ 730601 h 3507439"/>
              <a:gd name="connsiteX71-50179" fmla="*/ 2649828 w 3248517"/>
              <a:gd name="connsiteY71-50180" fmla="*/ 620884 h 3507439"/>
              <a:gd name="connsiteX72-50181" fmla="*/ 2633832 w 3248517"/>
              <a:gd name="connsiteY72-50182" fmla="*/ 446449 h 3507439"/>
              <a:gd name="connsiteX73-50183" fmla="*/ 2586971 w 3248517"/>
              <a:gd name="connsiteY73-50184" fmla="*/ 643296 h 3507439"/>
              <a:gd name="connsiteX74-50185" fmla="*/ 2650846 w 3248517"/>
              <a:gd name="connsiteY74-50186" fmla="*/ 771218 h 3507439"/>
              <a:gd name="connsiteX75-50187" fmla="*/ 2632922 w 3248517"/>
              <a:gd name="connsiteY75-50188" fmla="*/ 854946 h 3507439"/>
              <a:gd name="connsiteX76-50189" fmla="*/ 2481287 w 3248517"/>
              <a:gd name="connsiteY76-50190" fmla="*/ 854665 h 3507439"/>
              <a:gd name="connsiteX77-50191" fmla="*/ 2393982 w 3248517"/>
              <a:gd name="connsiteY77-50192" fmla="*/ 753575 h 3507439"/>
              <a:gd name="connsiteX78-50193" fmla="*/ 2447929 w 3248517"/>
              <a:gd name="connsiteY78-50194" fmla="*/ 605344 h 3507439"/>
              <a:gd name="connsiteX79-50195" fmla="*/ 2420079 w 3248517"/>
              <a:gd name="connsiteY79-50196" fmla="*/ 458586 h 3507439"/>
              <a:gd name="connsiteX80-50197" fmla="*/ 2330389 w 3248517"/>
              <a:gd name="connsiteY80-50198" fmla="*/ 702575 h 3507439"/>
              <a:gd name="connsiteX81-50199" fmla="*/ 2045501 w 3248517"/>
              <a:gd name="connsiteY81-50200" fmla="*/ 470160 h 3507439"/>
              <a:gd name="connsiteX82-50201" fmla="*/ 2079139 w 3248517"/>
              <a:gd name="connsiteY82-50202" fmla="*/ 379171 h 3507439"/>
              <a:gd name="connsiteX83-50203" fmla="*/ 2305379 w 3248517"/>
              <a:gd name="connsiteY83-50204" fmla="*/ 238764 h 3507439"/>
              <a:gd name="connsiteX84-50205" fmla="*/ 2167863 w 3248517"/>
              <a:gd name="connsiteY84-50206" fmla="*/ 296731 h 3507439"/>
              <a:gd name="connsiteX85-50207" fmla="*/ 2035574 w 3248517"/>
              <a:gd name="connsiteY85-50208" fmla="*/ 307863 h 3507439"/>
              <a:gd name="connsiteX86-50209" fmla="*/ 2047899 w 3248517"/>
              <a:gd name="connsiteY86-50210" fmla="*/ 174099 h 3507439"/>
              <a:gd name="connsiteX87-50211" fmla="*/ 2126456 w 3248517"/>
              <a:gd name="connsiteY87-50212" fmla="*/ 0 h 3507439"/>
              <a:gd name="connsiteX88-50213" fmla="*/ 1966650 w 3248517"/>
              <a:gd name="connsiteY88-50214" fmla="*/ 257318 h 3507439"/>
              <a:gd name="connsiteX89-50215" fmla="*/ 1936870 w 3248517"/>
              <a:gd name="connsiteY89-50216" fmla="*/ 32164 h 3507439"/>
              <a:gd name="connsiteX90-50217" fmla="*/ 1901275 w 3248517"/>
              <a:gd name="connsiteY90-50218" fmla="*/ 208756 h 3507439"/>
              <a:gd name="connsiteX91-50219" fmla="*/ 1931363 w 3248517"/>
              <a:gd name="connsiteY91-50220" fmla="*/ 367315 h 3507439"/>
              <a:gd name="connsiteX92-50221" fmla="*/ 1837294 w 3248517"/>
              <a:gd name="connsiteY92-50222" fmla="*/ 288733 h 3507439"/>
              <a:gd name="connsiteX93-50223" fmla="*/ 1776782 w 3248517"/>
              <a:gd name="connsiteY93-50224" fmla="*/ 138130 h 3507439"/>
              <a:gd name="connsiteX94-50225" fmla="*/ 1812524 w 3248517"/>
              <a:gd name="connsiteY94-50226" fmla="*/ 363351 h 3507439"/>
              <a:gd name="connsiteX95-50227" fmla="*/ 2358415 w 3248517"/>
              <a:gd name="connsiteY95-50228" fmla="*/ 907420 h 3507439"/>
              <a:gd name="connsiteX96-50229" fmla="*/ 2235543 w 3248517"/>
              <a:gd name="connsiteY96-50230" fmla="*/ 830779 h 3507439"/>
              <a:gd name="connsiteX97-50231" fmla="*/ 2065635 w 3248517"/>
              <a:gd name="connsiteY97-50232" fmla="*/ 746314 h 3507439"/>
              <a:gd name="connsiteX98-50233" fmla="*/ 2108531 w 3248517"/>
              <a:gd name="connsiteY98-50234" fmla="*/ 998194 h 3507439"/>
              <a:gd name="connsiteX99-50235" fmla="*/ 2259254 w 3248517"/>
              <a:gd name="connsiteY99-50236" fmla="*/ 1067227 h 3507439"/>
              <a:gd name="connsiteX100-50237" fmla="*/ 2285163 w 3248517"/>
              <a:gd name="connsiteY100-50238" fmla="*/ 1144483 h 3507439"/>
              <a:gd name="connsiteX101-50239" fmla="*/ 2187208 w 3248517"/>
              <a:gd name="connsiteY101-50240" fmla="*/ 1396872 h 3507439"/>
              <a:gd name="connsiteX102-50241" fmla="*/ 1844360 w 3248517"/>
              <a:gd name="connsiteY102-50242" fmla="*/ 1398722 h 3507439"/>
              <a:gd name="connsiteX103-50243" fmla="*/ 1568251 w 3248517"/>
              <a:gd name="connsiteY103-50244" fmla="*/ 1439941 h 3507439"/>
              <a:gd name="connsiteX104-50245" fmla="*/ 514638 w 3248517"/>
              <a:gd name="connsiteY104-50246" fmla="*/ 1433632 h 3507439"/>
              <a:gd name="connsiteX0-50247" fmla="*/ 514638 w 3248517"/>
              <a:gd name="connsiteY0-50248" fmla="*/ 1433632 h 3507439"/>
              <a:gd name="connsiteX1-50249" fmla="*/ 514638 w 3248517"/>
              <a:gd name="connsiteY1-50250" fmla="*/ 1433632 h 3507439"/>
              <a:gd name="connsiteX2-50251" fmla="*/ 202179 w 3248517"/>
              <a:gd name="connsiteY2-50252" fmla="*/ 1603646 h 3507439"/>
              <a:gd name="connsiteX3-50253" fmla="*/ 18380 w 3248517"/>
              <a:gd name="connsiteY3-50254" fmla="*/ 1787445 h 3507439"/>
              <a:gd name="connsiteX4-50255" fmla="*/ 0 w 3248517"/>
              <a:gd name="connsiteY4-50256" fmla="*/ 2063143 h 3507439"/>
              <a:gd name="connsiteX5-50257" fmla="*/ 151635 w 3248517"/>
              <a:gd name="connsiteY5-50258" fmla="*/ 1952864 h 3507439"/>
              <a:gd name="connsiteX6-50259" fmla="*/ 188394 w 3248517"/>
              <a:gd name="connsiteY6-50260" fmla="*/ 2003409 h 3507439"/>
              <a:gd name="connsiteX7-50261" fmla="*/ 202179 w 3248517"/>
              <a:gd name="connsiteY7-50262" fmla="*/ 1856369 h 3507439"/>
              <a:gd name="connsiteX8-50263" fmla="*/ 280294 w 3248517"/>
              <a:gd name="connsiteY8-50264" fmla="*/ 2269917 h 3507439"/>
              <a:gd name="connsiteX9-50265" fmla="*/ 36760 w 3248517"/>
              <a:gd name="connsiteY9-50266" fmla="*/ 2550211 h 3507439"/>
              <a:gd name="connsiteX10-50267" fmla="*/ 45950 w 3248517"/>
              <a:gd name="connsiteY10-50268" fmla="*/ 3363521 h 3507439"/>
              <a:gd name="connsiteX11-50269" fmla="*/ 105685 w 3248517"/>
              <a:gd name="connsiteY11-50270" fmla="*/ 3326761 h 3507439"/>
              <a:gd name="connsiteX12-50271" fmla="*/ 133255 w 3248517"/>
              <a:gd name="connsiteY12-50272" fmla="*/ 3469206 h 3507439"/>
              <a:gd name="connsiteX13-50273" fmla="*/ 298674 w 3248517"/>
              <a:gd name="connsiteY13-50274" fmla="*/ 3464611 h 3507439"/>
              <a:gd name="connsiteX14-50275" fmla="*/ 353813 w 3248517"/>
              <a:gd name="connsiteY14-50276" fmla="*/ 3427851 h 3507439"/>
              <a:gd name="connsiteX15-50277" fmla="*/ 174609 w 3248517"/>
              <a:gd name="connsiteY15-50278" fmla="*/ 3276217 h 3507439"/>
              <a:gd name="connsiteX16-50279" fmla="*/ 170014 w 3248517"/>
              <a:gd name="connsiteY16-50280" fmla="*/ 2720225 h 3507439"/>
              <a:gd name="connsiteX17-50281" fmla="*/ 390573 w 3248517"/>
              <a:gd name="connsiteY17-50282" fmla="*/ 2605350 h 3507439"/>
              <a:gd name="connsiteX18-50283" fmla="*/ 298674 w 3248517"/>
              <a:gd name="connsiteY18-50284" fmla="*/ 2734010 h 3507439"/>
              <a:gd name="connsiteX19-50285" fmla="*/ 680057 w 3248517"/>
              <a:gd name="connsiteY19-50286" fmla="*/ 3294597 h 3507439"/>
              <a:gd name="connsiteX20-50287" fmla="*/ 721411 w 3248517"/>
              <a:gd name="connsiteY20-50288" fmla="*/ 3262432 h 3507439"/>
              <a:gd name="connsiteX21-50289" fmla="*/ 735196 w 3248517"/>
              <a:gd name="connsiteY21-50290" fmla="*/ 3363521 h 3507439"/>
              <a:gd name="connsiteX22-50291" fmla="*/ 928185 w 3248517"/>
              <a:gd name="connsiteY22-50292" fmla="*/ 3363521 h 3507439"/>
              <a:gd name="connsiteX23-50293" fmla="*/ 974135 w 3248517"/>
              <a:gd name="connsiteY23-50294" fmla="*/ 3331356 h 3507439"/>
              <a:gd name="connsiteX24-50295" fmla="*/ 758171 w 3248517"/>
              <a:gd name="connsiteY24-50296" fmla="*/ 3193507 h 3507439"/>
              <a:gd name="connsiteX25-50297" fmla="*/ 510043 w 3248517"/>
              <a:gd name="connsiteY25-50298" fmla="*/ 2821314 h 3507439"/>
              <a:gd name="connsiteX26-50299" fmla="*/ 519233 w 3248517"/>
              <a:gd name="connsiteY26-50300" fmla="*/ 2738605 h 3507439"/>
              <a:gd name="connsiteX27-50301" fmla="*/ 914400 w 3248517"/>
              <a:gd name="connsiteY27-50302" fmla="*/ 2334247 h 3507439"/>
              <a:gd name="connsiteX28-50303" fmla="*/ 1709331 w 3248517"/>
              <a:gd name="connsiteY28-50304" fmla="*/ 2380197 h 3507439"/>
              <a:gd name="connsiteX29-50305" fmla="*/ 1585267 w 3248517"/>
              <a:gd name="connsiteY29-50306" fmla="*/ 3248647 h 3507439"/>
              <a:gd name="connsiteX30-50307" fmla="*/ 1622026 w 3248517"/>
              <a:gd name="connsiteY30-50308" fmla="*/ 3239457 h 3507439"/>
              <a:gd name="connsiteX31-50309" fmla="*/ 1617432 w 3248517"/>
              <a:gd name="connsiteY31-50310" fmla="*/ 3386496 h 3507439"/>
              <a:gd name="connsiteX32-50311" fmla="*/ 1824205 w 3248517"/>
              <a:gd name="connsiteY32-50312" fmla="*/ 3450826 h 3507439"/>
              <a:gd name="connsiteX33-50313" fmla="*/ 1856370 w 3248517"/>
              <a:gd name="connsiteY33-50314" fmla="*/ 3391091 h 3507439"/>
              <a:gd name="connsiteX34-50315" fmla="*/ 1718521 w 3248517"/>
              <a:gd name="connsiteY34-50316" fmla="*/ 3303786 h 3507439"/>
              <a:gd name="connsiteX35-50317" fmla="*/ 1746091 w 3248517"/>
              <a:gd name="connsiteY35-50318" fmla="*/ 2908619 h 3507439"/>
              <a:gd name="connsiteX36-50319" fmla="*/ 1870155 w 3248517"/>
              <a:gd name="connsiteY36-50320" fmla="*/ 2623730 h 3507439"/>
              <a:gd name="connsiteX37-50321" fmla="*/ 1975840 w 3248517"/>
              <a:gd name="connsiteY37-50322" fmla="*/ 2844289 h 3507439"/>
              <a:gd name="connsiteX38-50323" fmla="*/ 2058549 w 3248517"/>
              <a:gd name="connsiteY38-50324" fmla="*/ 3060253 h 3507439"/>
              <a:gd name="connsiteX39-50325" fmla="*/ 2093835 w 3248517"/>
              <a:gd name="connsiteY39-50326" fmla="*/ 3350929 h 3507439"/>
              <a:gd name="connsiteX40-50327" fmla="*/ 2138593 w 3248517"/>
              <a:gd name="connsiteY40-50328" fmla="*/ 3345423 h 3507439"/>
              <a:gd name="connsiteX41-50329" fmla="*/ 2155499 w 3248517"/>
              <a:gd name="connsiteY41-50330" fmla="*/ 3478113 h 3507439"/>
              <a:gd name="connsiteX42-50331" fmla="*/ 2309062 w 3248517"/>
              <a:gd name="connsiteY42-50332" fmla="*/ 3507439 h 3507439"/>
              <a:gd name="connsiteX43-50333" fmla="*/ 2353539 w 3248517"/>
              <a:gd name="connsiteY43-50334" fmla="*/ 3463419 h 3507439"/>
              <a:gd name="connsiteX44-50335" fmla="*/ 2240700 w 3248517"/>
              <a:gd name="connsiteY44-50336" fmla="*/ 3366924 h 3507439"/>
              <a:gd name="connsiteX45-50337" fmla="*/ 2145854 w 3248517"/>
              <a:gd name="connsiteY45-50338" fmla="*/ 3087823 h 3507439"/>
              <a:gd name="connsiteX46-50339" fmla="*/ 2101660 w 3248517"/>
              <a:gd name="connsiteY46-50340" fmla="*/ 2817884 h 3507439"/>
              <a:gd name="connsiteX47-50341" fmla="*/ 2072334 w 3248517"/>
              <a:gd name="connsiteY47-50342" fmla="*/ 2357222 h 3507439"/>
              <a:gd name="connsiteX48-50343" fmla="*/ 2313376 w 3248517"/>
              <a:gd name="connsiteY48-50344" fmla="*/ 2205413 h 3507439"/>
              <a:gd name="connsiteX49-50345" fmla="*/ 2604615 w 3248517"/>
              <a:gd name="connsiteY49-50346" fmla="*/ 1779447 h 3507439"/>
              <a:gd name="connsiteX50-50347" fmla="*/ 2672628 w 3248517"/>
              <a:gd name="connsiteY50-50348" fmla="*/ 1448891 h 3507439"/>
              <a:gd name="connsiteX51-50349" fmla="*/ 2785010 w 3248517"/>
              <a:gd name="connsiteY51-50350" fmla="*/ 1398346 h 3507439"/>
              <a:gd name="connsiteX52-50351" fmla="*/ 2774628 w 3248517"/>
              <a:gd name="connsiteY52-50352" fmla="*/ 1288521 h 3507439"/>
              <a:gd name="connsiteX53-50353" fmla="*/ 2760106 w 3248517"/>
              <a:gd name="connsiteY53-50354" fmla="*/ 1231453 h 3507439"/>
              <a:gd name="connsiteX54-50355" fmla="*/ 2783362 w 3248517"/>
              <a:gd name="connsiteY54-50356" fmla="*/ 1121454 h 3507439"/>
              <a:gd name="connsiteX55-50357" fmla="*/ 2813492 w 3248517"/>
              <a:gd name="connsiteY55-50358" fmla="*/ 1132185 h 3507439"/>
              <a:gd name="connsiteX56-50359" fmla="*/ 2807530 w 3248517"/>
              <a:gd name="connsiteY56-50360" fmla="*/ 1066034 h 3507439"/>
              <a:gd name="connsiteX57-50361" fmla="*/ 2835100 w 3248517"/>
              <a:gd name="connsiteY57-50362" fmla="*/ 1020084 h 3507439"/>
              <a:gd name="connsiteX58-50363" fmla="*/ 2946306 w 3248517"/>
              <a:gd name="connsiteY58-50364" fmla="*/ 872562 h 3507439"/>
              <a:gd name="connsiteX59-50365" fmla="*/ 2986734 w 3248517"/>
              <a:gd name="connsiteY59-50366" fmla="*/ 771955 h 3507439"/>
              <a:gd name="connsiteX60-50367" fmla="*/ 2876992 w 3248517"/>
              <a:gd name="connsiteY60-50368" fmla="*/ 819245 h 3507439"/>
              <a:gd name="connsiteX61-50369" fmla="*/ 2742744 w 3248517"/>
              <a:gd name="connsiteY61-50370" fmla="*/ 868450 h 3507439"/>
              <a:gd name="connsiteX62-50371" fmla="*/ 3074039 w 3248517"/>
              <a:gd name="connsiteY62-50372" fmla="*/ 501589 h 3507439"/>
              <a:gd name="connsiteX63-50373" fmla="*/ 3219323 w 3248517"/>
              <a:gd name="connsiteY63-50374" fmla="*/ 46231 h 3507439"/>
              <a:gd name="connsiteX64-50375" fmla="*/ 3119988 w 3248517"/>
              <a:gd name="connsiteY64-50376" fmla="*/ 328453 h 3507439"/>
              <a:gd name="connsiteX65-50377" fmla="*/ 3079371 w 3248517"/>
              <a:gd name="connsiteY65-50378" fmla="*/ 38232 h 3507439"/>
              <a:gd name="connsiteX66-50379" fmla="*/ 3059798 w 3248517"/>
              <a:gd name="connsiteY66-50380" fmla="*/ 388642 h 3507439"/>
              <a:gd name="connsiteX67-50381" fmla="*/ 2963023 w 3248517"/>
              <a:gd name="connsiteY67-50382" fmla="*/ 482754 h 3507439"/>
              <a:gd name="connsiteX68-50383" fmla="*/ 2822963 w 3248517"/>
              <a:gd name="connsiteY68-50384" fmla="*/ 60189 h 3507439"/>
              <a:gd name="connsiteX69-50385" fmla="*/ 2887119 w 3248517"/>
              <a:gd name="connsiteY69-50386" fmla="*/ 521161 h 3507439"/>
              <a:gd name="connsiteX70-50387" fmla="*/ 2715630 w 3248517"/>
              <a:gd name="connsiteY70-50388" fmla="*/ 730601 h 3507439"/>
              <a:gd name="connsiteX71-50389" fmla="*/ 2649828 w 3248517"/>
              <a:gd name="connsiteY71-50390" fmla="*/ 620884 h 3507439"/>
              <a:gd name="connsiteX72-50391" fmla="*/ 2633832 w 3248517"/>
              <a:gd name="connsiteY72-50392" fmla="*/ 446449 h 3507439"/>
              <a:gd name="connsiteX73-50393" fmla="*/ 2586971 w 3248517"/>
              <a:gd name="connsiteY73-50394" fmla="*/ 643296 h 3507439"/>
              <a:gd name="connsiteX74-50395" fmla="*/ 2650846 w 3248517"/>
              <a:gd name="connsiteY74-50396" fmla="*/ 771218 h 3507439"/>
              <a:gd name="connsiteX75-50397" fmla="*/ 2632922 w 3248517"/>
              <a:gd name="connsiteY75-50398" fmla="*/ 854946 h 3507439"/>
              <a:gd name="connsiteX76-50399" fmla="*/ 2481287 w 3248517"/>
              <a:gd name="connsiteY76-50400" fmla="*/ 854665 h 3507439"/>
              <a:gd name="connsiteX77-50401" fmla="*/ 2393982 w 3248517"/>
              <a:gd name="connsiteY77-50402" fmla="*/ 753575 h 3507439"/>
              <a:gd name="connsiteX78-50403" fmla="*/ 2447929 w 3248517"/>
              <a:gd name="connsiteY78-50404" fmla="*/ 605344 h 3507439"/>
              <a:gd name="connsiteX79-50405" fmla="*/ 2420079 w 3248517"/>
              <a:gd name="connsiteY79-50406" fmla="*/ 458586 h 3507439"/>
              <a:gd name="connsiteX80-50407" fmla="*/ 2330389 w 3248517"/>
              <a:gd name="connsiteY80-50408" fmla="*/ 702575 h 3507439"/>
              <a:gd name="connsiteX81-50409" fmla="*/ 2045501 w 3248517"/>
              <a:gd name="connsiteY81-50410" fmla="*/ 470160 h 3507439"/>
              <a:gd name="connsiteX82-50411" fmla="*/ 2079139 w 3248517"/>
              <a:gd name="connsiteY82-50412" fmla="*/ 379171 h 3507439"/>
              <a:gd name="connsiteX83-50413" fmla="*/ 2305379 w 3248517"/>
              <a:gd name="connsiteY83-50414" fmla="*/ 238764 h 3507439"/>
              <a:gd name="connsiteX84-50415" fmla="*/ 2167863 w 3248517"/>
              <a:gd name="connsiteY84-50416" fmla="*/ 296731 h 3507439"/>
              <a:gd name="connsiteX85-50417" fmla="*/ 2035574 w 3248517"/>
              <a:gd name="connsiteY85-50418" fmla="*/ 307863 h 3507439"/>
              <a:gd name="connsiteX86-50419" fmla="*/ 2047899 w 3248517"/>
              <a:gd name="connsiteY86-50420" fmla="*/ 174099 h 3507439"/>
              <a:gd name="connsiteX87-50421" fmla="*/ 2126456 w 3248517"/>
              <a:gd name="connsiteY87-50422" fmla="*/ 0 h 3507439"/>
              <a:gd name="connsiteX88-50423" fmla="*/ 1966650 w 3248517"/>
              <a:gd name="connsiteY88-50424" fmla="*/ 257318 h 3507439"/>
              <a:gd name="connsiteX89-50425" fmla="*/ 1936870 w 3248517"/>
              <a:gd name="connsiteY89-50426" fmla="*/ 32164 h 3507439"/>
              <a:gd name="connsiteX90-50427" fmla="*/ 1901275 w 3248517"/>
              <a:gd name="connsiteY90-50428" fmla="*/ 208756 h 3507439"/>
              <a:gd name="connsiteX91-50429" fmla="*/ 1931363 w 3248517"/>
              <a:gd name="connsiteY91-50430" fmla="*/ 367315 h 3507439"/>
              <a:gd name="connsiteX92-50431" fmla="*/ 1837294 w 3248517"/>
              <a:gd name="connsiteY92-50432" fmla="*/ 288733 h 3507439"/>
              <a:gd name="connsiteX93-50433" fmla="*/ 1776782 w 3248517"/>
              <a:gd name="connsiteY93-50434" fmla="*/ 138130 h 3507439"/>
              <a:gd name="connsiteX94-50435" fmla="*/ 1812524 w 3248517"/>
              <a:gd name="connsiteY94-50436" fmla="*/ 363351 h 3507439"/>
              <a:gd name="connsiteX95-50437" fmla="*/ 2358415 w 3248517"/>
              <a:gd name="connsiteY95-50438" fmla="*/ 907420 h 3507439"/>
              <a:gd name="connsiteX96-50439" fmla="*/ 2235543 w 3248517"/>
              <a:gd name="connsiteY96-50440" fmla="*/ 830779 h 3507439"/>
              <a:gd name="connsiteX97-50441" fmla="*/ 2065635 w 3248517"/>
              <a:gd name="connsiteY97-50442" fmla="*/ 746314 h 3507439"/>
              <a:gd name="connsiteX98-50443" fmla="*/ 2108531 w 3248517"/>
              <a:gd name="connsiteY98-50444" fmla="*/ 998194 h 3507439"/>
              <a:gd name="connsiteX99-50445" fmla="*/ 2259254 w 3248517"/>
              <a:gd name="connsiteY99-50446" fmla="*/ 1067227 h 3507439"/>
              <a:gd name="connsiteX100-50447" fmla="*/ 2285163 w 3248517"/>
              <a:gd name="connsiteY100-50448" fmla="*/ 1144483 h 3507439"/>
              <a:gd name="connsiteX101-50449" fmla="*/ 2187208 w 3248517"/>
              <a:gd name="connsiteY101-50450" fmla="*/ 1396872 h 3507439"/>
              <a:gd name="connsiteX102-50451" fmla="*/ 1844360 w 3248517"/>
              <a:gd name="connsiteY102-50452" fmla="*/ 1398722 h 3507439"/>
              <a:gd name="connsiteX103-50453" fmla="*/ 1568251 w 3248517"/>
              <a:gd name="connsiteY103-50454" fmla="*/ 1439941 h 3507439"/>
              <a:gd name="connsiteX104-50455" fmla="*/ 514638 w 3248517"/>
              <a:gd name="connsiteY104-50456" fmla="*/ 1433632 h 3507439"/>
              <a:gd name="connsiteX0-50457" fmla="*/ 514638 w 3248517"/>
              <a:gd name="connsiteY0-50458" fmla="*/ 1433632 h 3507439"/>
              <a:gd name="connsiteX1-50459" fmla="*/ 514638 w 3248517"/>
              <a:gd name="connsiteY1-50460" fmla="*/ 1433632 h 3507439"/>
              <a:gd name="connsiteX2-50461" fmla="*/ 202179 w 3248517"/>
              <a:gd name="connsiteY2-50462" fmla="*/ 1603646 h 3507439"/>
              <a:gd name="connsiteX3-50463" fmla="*/ 18380 w 3248517"/>
              <a:gd name="connsiteY3-50464" fmla="*/ 1787445 h 3507439"/>
              <a:gd name="connsiteX4-50465" fmla="*/ 0 w 3248517"/>
              <a:gd name="connsiteY4-50466" fmla="*/ 2063143 h 3507439"/>
              <a:gd name="connsiteX5-50467" fmla="*/ 151635 w 3248517"/>
              <a:gd name="connsiteY5-50468" fmla="*/ 1952864 h 3507439"/>
              <a:gd name="connsiteX6-50469" fmla="*/ 188394 w 3248517"/>
              <a:gd name="connsiteY6-50470" fmla="*/ 2003409 h 3507439"/>
              <a:gd name="connsiteX7-50471" fmla="*/ 202179 w 3248517"/>
              <a:gd name="connsiteY7-50472" fmla="*/ 1856369 h 3507439"/>
              <a:gd name="connsiteX8-50473" fmla="*/ 280294 w 3248517"/>
              <a:gd name="connsiteY8-50474" fmla="*/ 2269917 h 3507439"/>
              <a:gd name="connsiteX9-50475" fmla="*/ 36760 w 3248517"/>
              <a:gd name="connsiteY9-50476" fmla="*/ 2550211 h 3507439"/>
              <a:gd name="connsiteX10-50477" fmla="*/ 45950 w 3248517"/>
              <a:gd name="connsiteY10-50478" fmla="*/ 3363521 h 3507439"/>
              <a:gd name="connsiteX11-50479" fmla="*/ 105685 w 3248517"/>
              <a:gd name="connsiteY11-50480" fmla="*/ 3326761 h 3507439"/>
              <a:gd name="connsiteX12-50481" fmla="*/ 133255 w 3248517"/>
              <a:gd name="connsiteY12-50482" fmla="*/ 3469206 h 3507439"/>
              <a:gd name="connsiteX13-50483" fmla="*/ 298674 w 3248517"/>
              <a:gd name="connsiteY13-50484" fmla="*/ 3464611 h 3507439"/>
              <a:gd name="connsiteX14-50485" fmla="*/ 353813 w 3248517"/>
              <a:gd name="connsiteY14-50486" fmla="*/ 3427851 h 3507439"/>
              <a:gd name="connsiteX15-50487" fmla="*/ 174609 w 3248517"/>
              <a:gd name="connsiteY15-50488" fmla="*/ 3276217 h 3507439"/>
              <a:gd name="connsiteX16-50489" fmla="*/ 170014 w 3248517"/>
              <a:gd name="connsiteY16-50490" fmla="*/ 2720225 h 3507439"/>
              <a:gd name="connsiteX17-50491" fmla="*/ 390573 w 3248517"/>
              <a:gd name="connsiteY17-50492" fmla="*/ 2605350 h 3507439"/>
              <a:gd name="connsiteX18-50493" fmla="*/ 298674 w 3248517"/>
              <a:gd name="connsiteY18-50494" fmla="*/ 2734010 h 3507439"/>
              <a:gd name="connsiteX19-50495" fmla="*/ 680057 w 3248517"/>
              <a:gd name="connsiteY19-50496" fmla="*/ 3294597 h 3507439"/>
              <a:gd name="connsiteX20-50497" fmla="*/ 721411 w 3248517"/>
              <a:gd name="connsiteY20-50498" fmla="*/ 3262432 h 3507439"/>
              <a:gd name="connsiteX21-50499" fmla="*/ 735196 w 3248517"/>
              <a:gd name="connsiteY21-50500" fmla="*/ 3363521 h 3507439"/>
              <a:gd name="connsiteX22-50501" fmla="*/ 928185 w 3248517"/>
              <a:gd name="connsiteY22-50502" fmla="*/ 3363521 h 3507439"/>
              <a:gd name="connsiteX23-50503" fmla="*/ 974135 w 3248517"/>
              <a:gd name="connsiteY23-50504" fmla="*/ 3331356 h 3507439"/>
              <a:gd name="connsiteX24-50505" fmla="*/ 758171 w 3248517"/>
              <a:gd name="connsiteY24-50506" fmla="*/ 3193507 h 3507439"/>
              <a:gd name="connsiteX25-50507" fmla="*/ 510043 w 3248517"/>
              <a:gd name="connsiteY25-50508" fmla="*/ 2821314 h 3507439"/>
              <a:gd name="connsiteX26-50509" fmla="*/ 519233 w 3248517"/>
              <a:gd name="connsiteY26-50510" fmla="*/ 2738605 h 3507439"/>
              <a:gd name="connsiteX27-50511" fmla="*/ 914400 w 3248517"/>
              <a:gd name="connsiteY27-50512" fmla="*/ 2334247 h 3507439"/>
              <a:gd name="connsiteX28-50513" fmla="*/ 1709331 w 3248517"/>
              <a:gd name="connsiteY28-50514" fmla="*/ 2380197 h 3507439"/>
              <a:gd name="connsiteX29-50515" fmla="*/ 1585267 w 3248517"/>
              <a:gd name="connsiteY29-50516" fmla="*/ 3248647 h 3507439"/>
              <a:gd name="connsiteX30-50517" fmla="*/ 1622026 w 3248517"/>
              <a:gd name="connsiteY30-50518" fmla="*/ 3239457 h 3507439"/>
              <a:gd name="connsiteX31-50519" fmla="*/ 1617432 w 3248517"/>
              <a:gd name="connsiteY31-50520" fmla="*/ 3386496 h 3507439"/>
              <a:gd name="connsiteX32-50521" fmla="*/ 1824205 w 3248517"/>
              <a:gd name="connsiteY32-50522" fmla="*/ 3450826 h 3507439"/>
              <a:gd name="connsiteX33-50523" fmla="*/ 1856370 w 3248517"/>
              <a:gd name="connsiteY33-50524" fmla="*/ 3391091 h 3507439"/>
              <a:gd name="connsiteX34-50525" fmla="*/ 1718521 w 3248517"/>
              <a:gd name="connsiteY34-50526" fmla="*/ 3303786 h 3507439"/>
              <a:gd name="connsiteX35-50527" fmla="*/ 1746091 w 3248517"/>
              <a:gd name="connsiteY35-50528" fmla="*/ 2908619 h 3507439"/>
              <a:gd name="connsiteX36-50529" fmla="*/ 1870155 w 3248517"/>
              <a:gd name="connsiteY36-50530" fmla="*/ 2623730 h 3507439"/>
              <a:gd name="connsiteX37-50531" fmla="*/ 1975840 w 3248517"/>
              <a:gd name="connsiteY37-50532" fmla="*/ 2844289 h 3507439"/>
              <a:gd name="connsiteX38-50533" fmla="*/ 2058549 w 3248517"/>
              <a:gd name="connsiteY38-50534" fmla="*/ 3060253 h 3507439"/>
              <a:gd name="connsiteX39-50535" fmla="*/ 2093835 w 3248517"/>
              <a:gd name="connsiteY39-50536" fmla="*/ 3350929 h 3507439"/>
              <a:gd name="connsiteX40-50537" fmla="*/ 2138593 w 3248517"/>
              <a:gd name="connsiteY40-50538" fmla="*/ 3345423 h 3507439"/>
              <a:gd name="connsiteX41-50539" fmla="*/ 2155499 w 3248517"/>
              <a:gd name="connsiteY41-50540" fmla="*/ 3478113 h 3507439"/>
              <a:gd name="connsiteX42-50541" fmla="*/ 2309062 w 3248517"/>
              <a:gd name="connsiteY42-50542" fmla="*/ 3507439 h 3507439"/>
              <a:gd name="connsiteX43-50543" fmla="*/ 2353539 w 3248517"/>
              <a:gd name="connsiteY43-50544" fmla="*/ 3463419 h 3507439"/>
              <a:gd name="connsiteX44-50545" fmla="*/ 2240700 w 3248517"/>
              <a:gd name="connsiteY44-50546" fmla="*/ 3366924 h 3507439"/>
              <a:gd name="connsiteX45-50547" fmla="*/ 2145854 w 3248517"/>
              <a:gd name="connsiteY45-50548" fmla="*/ 3087823 h 3507439"/>
              <a:gd name="connsiteX46-50549" fmla="*/ 2101660 w 3248517"/>
              <a:gd name="connsiteY46-50550" fmla="*/ 2817884 h 3507439"/>
              <a:gd name="connsiteX47-50551" fmla="*/ 2072334 w 3248517"/>
              <a:gd name="connsiteY47-50552" fmla="*/ 2357222 h 3507439"/>
              <a:gd name="connsiteX48-50553" fmla="*/ 2313376 w 3248517"/>
              <a:gd name="connsiteY48-50554" fmla="*/ 2205413 h 3507439"/>
              <a:gd name="connsiteX49-50555" fmla="*/ 2604615 w 3248517"/>
              <a:gd name="connsiteY49-50556" fmla="*/ 1779447 h 3507439"/>
              <a:gd name="connsiteX50-50557" fmla="*/ 2672628 w 3248517"/>
              <a:gd name="connsiteY50-50558" fmla="*/ 1448891 h 3507439"/>
              <a:gd name="connsiteX51-50559" fmla="*/ 2785010 w 3248517"/>
              <a:gd name="connsiteY51-50560" fmla="*/ 1398346 h 3507439"/>
              <a:gd name="connsiteX52-50561" fmla="*/ 2774628 w 3248517"/>
              <a:gd name="connsiteY52-50562" fmla="*/ 1288521 h 3507439"/>
              <a:gd name="connsiteX53-50563" fmla="*/ 2760106 w 3248517"/>
              <a:gd name="connsiteY53-50564" fmla="*/ 1231453 h 3507439"/>
              <a:gd name="connsiteX54-50565" fmla="*/ 2783362 w 3248517"/>
              <a:gd name="connsiteY54-50566" fmla="*/ 1121454 h 3507439"/>
              <a:gd name="connsiteX55-50567" fmla="*/ 2813492 w 3248517"/>
              <a:gd name="connsiteY55-50568" fmla="*/ 1132185 h 3507439"/>
              <a:gd name="connsiteX56-50569" fmla="*/ 2807530 w 3248517"/>
              <a:gd name="connsiteY56-50570" fmla="*/ 1066034 h 3507439"/>
              <a:gd name="connsiteX57-50571" fmla="*/ 2835100 w 3248517"/>
              <a:gd name="connsiteY57-50572" fmla="*/ 1020084 h 3507439"/>
              <a:gd name="connsiteX58-50573" fmla="*/ 2946306 w 3248517"/>
              <a:gd name="connsiteY58-50574" fmla="*/ 872562 h 3507439"/>
              <a:gd name="connsiteX59-50575" fmla="*/ 2986734 w 3248517"/>
              <a:gd name="connsiteY59-50576" fmla="*/ 771955 h 3507439"/>
              <a:gd name="connsiteX60-50577" fmla="*/ 2876992 w 3248517"/>
              <a:gd name="connsiteY60-50578" fmla="*/ 819245 h 3507439"/>
              <a:gd name="connsiteX61-50579" fmla="*/ 2742744 w 3248517"/>
              <a:gd name="connsiteY61-50580" fmla="*/ 868450 h 3507439"/>
              <a:gd name="connsiteX62-50581" fmla="*/ 3074039 w 3248517"/>
              <a:gd name="connsiteY62-50582" fmla="*/ 501589 h 3507439"/>
              <a:gd name="connsiteX63-50583" fmla="*/ 3219323 w 3248517"/>
              <a:gd name="connsiteY63-50584" fmla="*/ 46231 h 3507439"/>
              <a:gd name="connsiteX64-50585" fmla="*/ 3119988 w 3248517"/>
              <a:gd name="connsiteY64-50586" fmla="*/ 328453 h 3507439"/>
              <a:gd name="connsiteX65-50587" fmla="*/ 3079371 w 3248517"/>
              <a:gd name="connsiteY65-50588" fmla="*/ 38232 h 3507439"/>
              <a:gd name="connsiteX66-50589" fmla="*/ 3059798 w 3248517"/>
              <a:gd name="connsiteY66-50590" fmla="*/ 388642 h 3507439"/>
              <a:gd name="connsiteX67-50591" fmla="*/ 2963023 w 3248517"/>
              <a:gd name="connsiteY67-50592" fmla="*/ 482754 h 3507439"/>
              <a:gd name="connsiteX68-50593" fmla="*/ 2822963 w 3248517"/>
              <a:gd name="connsiteY68-50594" fmla="*/ 60189 h 3507439"/>
              <a:gd name="connsiteX69-50595" fmla="*/ 2887119 w 3248517"/>
              <a:gd name="connsiteY69-50596" fmla="*/ 521161 h 3507439"/>
              <a:gd name="connsiteX70-50597" fmla="*/ 2715630 w 3248517"/>
              <a:gd name="connsiteY70-50598" fmla="*/ 730601 h 3507439"/>
              <a:gd name="connsiteX71-50599" fmla="*/ 2649828 w 3248517"/>
              <a:gd name="connsiteY71-50600" fmla="*/ 620884 h 3507439"/>
              <a:gd name="connsiteX72-50601" fmla="*/ 2633832 w 3248517"/>
              <a:gd name="connsiteY72-50602" fmla="*/ 446449 h 3507439"/>
              <a:gd name="connsiteX73-50603" fmla="*/ 2586971 w 3248517"/>
              <a:gd name="connsiteY73-50604" fmla="*/ 643296 h 3507439"/>
              <a:gd name="connsiteX74-50605" fmla="*/ 2650846 w 3248517"/>
              <a:gd name="connsiteY74-50606" fmla="*/ 771218 h 3507439"/>
              <a:gd name="connsiteX75-50607" fmla="*/ 2632922 w 3248517"/>
              <a:gd name="connsiteY75-50608" fmla="*/ 854946 h 3507439"/>
              <a:gd name="connsiteX76-50609" fmla="*/ 2481287 w 3248517"/>
              <a:gd name="connsiteY76-50610" fmla="*/ 854665 h 3507439"/>
              <a:gd name="connsiteX77-50611" fmla="*/ 2393982 w 3248517"/>
              <a:gd name="connsiteY77-50612" fmla="*/ 753575 h 3507439"/>
              <a:gd name="connsiteX78-50613" fmla="*/ 2447929 w 3248517"/>
              <a:gd name="connsiteY78-50614" fmla="*/ 605344 h 3507439"/>
              <a:gd name="connsiteX79-50615" fmla="*/ 2420079 w 3248517"/>
              <a:gd name="connsiteY79-50616" fmla="*/ 458586 h 3507439"/>
              <a:gd name="connsiteX80-50617" fmla="*/ 2330389 w 3248517"/>
              <a:gd name="connsiteY80-50618" fmla="*/ 702575 h 3507439"/>
              <a:gd name="connsiteX81-50619" fmla="*/ 2045501 w 3248517"/>
              <a:gd name="connsiteY81-50620" fmla="*/ 470160 h 3507439"/>
              <a:gd name="connsiteX82-50621" fmla="*/ 2079139 w 3248517"/>
              <a:gd name="connsiteY82-50622" fmla="*/ 379171 h 3507439"/>
              <a:gd name="connsiteX83-50623" fmla="*/ 2305379 w 3248517"/>
              <a:gd name="connsiteY83-50624" fmla="*/ 238764 h 3507439"/>
              <a:gd name="connsiteX84-50625" fmla="*/ 2167863 w 3248517"/>
              <a:gd name="connsiteY84-50626" fmla="*/ 296731 h 3507439"/>
              <a:gd name="connsiteX85-50627" fmla="*/ 2035574 w 3248517"/>
              <a:gd name="connsiteY85-50628" fmla="*/ 307863 h 3507439"/>
              <a:gd name="connsiteX86-50629" fmla="*/ 2047899 w 3248517"/>
              <a:gd name="connsiteY86-50630" fmla="*/ 174099 h 3507439"/>
              <a:gd name="connsiteX87-50631" fmla="*/ 2126456 w 3248517"/>
              <a:gd name="connsiteY87-50632" fmla="*/ 0 h 3507439"/>
              <a:gd name="connsiteX88-50633" fmla="*/ 1966650 w 3248517"/>
              <a:gd name="connsiteY88-50634" fmla="*/ 257318 h 3507439"/>
              <a:gd name="connsiteX89-50635" fmla="*/ 1936870 w 3248517"/>
              <a:gd name="connsiteY89-50636" fmla="*/ 32164 h 3507439"/>
              <a:gd name="connsiteX90-50637" fmla="*/ 1901275 w 3248517"/>
              <a:gd name="connsiteY90-50638" fmla="*/ 208756 h 3507439"/>
              <a:gd name="connsiteX91-50639" fmla="*/ 1931363 w 3248517"/>
              <a:gd name="connsiteY91-50640" fmla="*/ 367315 h 3507439"/>
              <a:gd name="connsiteX92-50641" fmla="*/ 1837294 w 3248517"/>
              <a:gd name="connsiteY92-50642" fmla="*/ 288733 h 3507439"/>
              <a:gd name="connsiteX93-50643" fmla="*/ 1776782 w 3248517"/>
              <a:gd name="connsiteY93-50644" fmla="*/ 138130 h 3507439"/>
              <a:gd name="connsiteX94-50645" fmla="*/ 1812524 w 3248517"/>
              <a:gd name="connsiteY94-50646" fmla="*/ 363351 h 3507439"/>
              <a:gd name="connsiteX95-50647" fmla="*/ 2358415 w 3248517"/>
              <a:gd name="connsiteY95-50648" fmla="*/ 907420 h 3507439"/>
              <a:gd name="connsiteX96-50649" fmla="*/ 2235543 w 3248517"/>
              <a:gd name="connsiteY96-50650" fmla="*/ 830779 h 3507439"/>
              <a:gd name="connsiteX97-50651" fmla="*/ 2065635 w 3248517"/>
              <a:gd name="connsiteY97-50652" fmla="*/ 746314 h 3507439"/>
              <a:gd name="connsiteX98-50653" fmla="*/ 2108531 w 3248517"/>
              <a:gd name="connsiteY98-50654" fmla="*/ 998194 h 3507439"/>
              <a:gd name="connsiteX99-50655" fmla="*/ 2259254 w 3248517"/>
              <a:gd name="connsiteY99-50656" fmla="*/ 1067227 h 3507439"/>
              <a:gd name="connsiteX100-50657" fmla="*/ 2285163 w 3248517"/>
              <a:gd name="connsiteY100-50658" fmla="*/ 1144483 h 3507439"/>
              <a:gd name="connsiteX101-50659" fmla="*/ 2187208 w 3248517"/>
              <a:gd name="connsiteY101-50660" fmla="*/ 1396872 h 3507439"/>
              <a:gd name="connsiteX102-50661" fmla="*/ 1844360 w 3248517"/>
              <a:gd name="connsiteY102-50662" fmla="*/ 1398722 h 3507439"/>
              <a:gd name="connsiteX103-50663" fmla="*/ 1568251 w 3248517"/>
              <a:gd name="connsiteY103-50664" fmla="*/ 1439941 h 3507439"/>
              <a:gd name="connsiteX104-50665" fmla="*/ 514638 w 3248517"/>
              <a:gd name="connsiteY104-50666" fmla="*/ 1433632 h 3507439"/>
              <a:gd name="connsiteX0-50667" fmla="*/ 514638 w 3248517"/>
              <a:gd name="connsiteY0-50668" fmla="*/ 1433632 h 3507439"/>
              <a:gd name="connsiteX1-50669" fmla="*/ 514638 w 3248517"/>
              <a:gd name="connsiteY1-50670" fmla="*/ 1433632 h 3507439"/>
              <a:gd name="connsiteX2-50671" fmla="*/ 202179 w 3248517"/>
              <a:gd name="connsiteY2-50672" fmla="*/ 1603646 h 3507439"/>
              <a:gd name="connsiteX3-50673" fmla="*/ 18380 w 3248517"/>
              <a:gd name="connsiteY3-50674" fmla="*/ 1787445 h 3507439"/>
              <a:gd name="connsiteX4-50675" fmla="*/ 0 w 3248517"/>
              <a:gd name="connsiteY4-50676" fmla="*/ 2063143 h 3507439"/>
              <a:gd name="connsiteX5-50677" fmla="*/ 151635 w 3248517"/>
              <a:gd name="connsiteY5-50678" fmla="*/ 1952864 h 3507439"/>
              <a:gd name="connsiteX6-50679" fmla="*/ 188394 w 3248517"/>
              <a:gd name="connsiteY6-50680" fmla="*/ 2003409 h 3507439"/>
              <a:gd name="connsiteX7-50681" fmla="*/ 202179 w 3248517"/>
              <a:gd name="connsiteY7-50682" fmla="*/ 1856369 h 3507439"/>
              <a:gd name="connsiteX8-50683" fmla="*/ 280294 w 3248517"/>
              <a:gd name="connsiteY8-50684" fmla="*/ 2269917 h 3507439"/>
              <a:gd name="connsiteX9-50685" fmla="*/ 36760 w 3248517"/>
              <a:gd name="connsiteY9-50686" fmla="*/ 2550211 h 3507439"/>
              <a:gd name="connsiteX10-50687" fmla="*/ 45950 w 3248517"/>
              <a:gd name="connsiteY10-50688" fmla="*/ 3363521 h 3507439"/>
              <a:gd name="connsiteX11-50689" fmla="*/ 105685 w 3248517"/>
              <a:gd name="connsiteY11-50690" fmla="*/ 3326761 h 3507439"/>
              <a:gd name="connsiteX12-50691" fmla="*/ 133255 w 3248517"/>
              <a:gd name="connsiteY12-50692" fmla="*/ 3469206 h 3507439"/>
              <a:gd name="connsiteX13-50693" fmla="*/ 298674 w 3248517"/>
              <a:gd name="connsiteY13-50694" fmla="*/ 3464611 h 3507439"/>
              <a:gd name="connsiteX14-50695" fmla="*/ 353813 w 3248517"/>
              <a:gd name="connsiteY14-50696" fmla="*/ 3427851 h 3507439"/>
              <a:gd name="connsiteX15-50697" fmla="*/ 174609 w 3248517"/>
              <a:gd name="connsiteY15-50698" fmla="*/ 3276217 h 3507439"/>
              <a:gd name="connsiteX16-50699" fmla="*/ 170014 w 3248517"/>
              <a:gd name="connsiteY16-50700" fmla="*/ 2720225 h 3507439"/>
              <a:gd name="connsiteX17-50701" fmla="*/ 390573 w 3248517"/>
              <a:gd name="connsiteY17-50702" fmla="*/ 2605350 h 3507439"/>
              <a:gd name="connsiteX18-50703" fmla="*/ 298674 w 3248517"/>
              <a:gd name="connsiteY18-50704" fmla="*/ 2734010 h 3507439"/>
              <a:gd name="connsiteX19-50705" fmla="*/ 680057 w 3248517"/>
              <a:gd name="connsiteY19-50706" fmla="*/ 3294597 h 3507439"/>
              <a:gd name="connsiteX20-50707" fmla="*/ 721411 w 3248517"/>
              <a:gd name="connsiteY20-50708" fmla="*/ 3262432 h 3507439"/>
              <a:gd name="connsiteX21-50709" fmla="*/ 735196 w 3248517"/>
              <a:gd name="connsiteY21-50710" fmla="*/ 3363521 h 3507439"/>
              <a:gd name="connsiteX22-50711" fmla="*/ 928185 w 3248517"/>
              <a:gd name="connsiteY22-50712" fmla="*/ 3363521 h 3507439"/>
              <a:gd name="connsiteX23-50713" fmla="*/ 974135 w 3248517"/>
              <a:gd name="connsiteY23-50714" fmla="*/ 3331356 h 3507439"/>
              <a:gd name="connsiteX24-50715" fmla="*/ 758171 w 3248517"/>
              <a:gd name="connsiteY24-50716" fmla="*/ 3193507 h 3507439"/>
              <a:gd name="connsiteX25-50717" fmla="*/ 510043 w 3248517"/>
              <a:gd name="connsiteY25-50718" fmla="*/ 2821314 h 3507439"/>
              <a:gd name="connsiteX26-50719" fmla="*/ 519233 w 3248517"/>
              <a:gd name="connsiteY26-50720" fmla="*/ 2738605 h 3507439"/>
              <a:gd name="connsiteX27-50721" fmla="*/ 914400 w 3248517"/>
              <a:gd name="connsiteY27-50722" fmla="*/ 2334247 h 3507439"/>
              <a:gd name="connsiteX28-50723" fmla="*/ 1709331 w 3248517"/>
              <a:gd name="connsiteY28-50724" fmla="*/ 2380197 h 3507439"/>
              <a:gd name="connsiteX29-50725" fmla="*/ 1585267 w 3248517"/>
              <a:gd name="connsiteY29-50726" fmla="*/ 3248647 h 3507439"/>
              <a:gd name="connsiteX30-50727" fmla="*/ 1622026 w 3248517"/>
              <a:gd name="connsiteY30-50728" fmla="*/ 3239457 h 3507439"/>
              <a:gd name="connsiteX31-50729" fmla="*/ 1617432 w 3248517"/>
              <a:gd name="connsiteY31-50730" fmla="*/ 3386496 h 3507439"/>
              <a:gd name="connsiteX32-50731" fmla="*/ 1824205 w 3248517"/>
              <a:gd name="connsiteY32-50732" fmla="*/ 3450826 h 3507439"/>
              <a:gd name="connsiteX33-50733" fmla="*/ 1856370 w 3248517"/>
              <a:gd name="connsiteY33-50734" fmla="*/ 3391091 h 3507439"/>
              <a:gd name="connsiteX34-50735" fmla="*/ 1718521 w 3248517"/>
              <a:gd name="connsiteY34-50736" fmla="*/ 3303786 h 3507439"/>
              <a:gd name="connsiteX35-50737" fmla="*/ 1746091 w 3248517"/>
              <a:gd name="connsiteY35-50738" fmla="*/ 2908619 h 3507439"/>
              <a:gd name="connsiteX36-50739" fmla="*/ 1870155 w 3248517"/>
              <a:gd name="connsiteY36-50740" fmla="*/ 2623730 h 3507439"/>
              <a:gd name="connsiteX37-50741" fmla="*/ 1975840 w 3248517"/>
              <a:gd name="connsiteY37-50742" fmla="*/ 2844289 h 3507439"/>
              <a:gd name="connsiteX38-50743" fmla="*/ 2058549 w 3248517"/>
              <a:gd name="connsiteY38-50744" fmla="*/ 3060253 h 3507439"/>
              <a:gd name="connsiteX39-50745" fmla="*/ 2093835 w 3248517"/>
              <a:gd name="connsiteY39-50746" fmla="*/ 3350929 h 3507439"/>
              <a:gd name="connsiteX40-50747" fmla="*/ 2138593 w 3248517"/>
              <a:gd name="connsiteY40-50748" fmla="*/ 3345423 h 3507439"/>
              <a:gd name="connsiteX41-50749" fmla="*/ 2155499 w 3248517"/>
              <a:gd name="connsiteY41-50750" fmla="*/ 3478113 h 3507439"/>
              <a:gd name="connsiteX42-50751" fmla="*/ 2309062 w 3248517"/>
              <a:gd name="connsiteY42-50752" fmla="*/ 3507439 h 3507439"/>
              <a:gd name="connsiteX43-50753" fmla="*/ 2353539 w 3248517"/>
              <a:gd name="connsiteY43-50754" fmla="*/ 3463419 h 3507439"/>
              <a:gd name="connsiteX44-50755" fmla="*/ 2240700 w 3248517"/>
              <a:gd name="connsiteY44-50756" fmla="*/ 3366924 h 3507439"/>
              <a:gd name="connsiteX45-50757" fmla="*/ 2145854 w 3248517"/>
              <a:gd name="connsiteY45-50758" fmla="*/ 3087823 h 3507439"/>
              <a:gd name="connsiteX46-50759" fmla="*/ 2101660 w 3248517"/>
              <a:gd name="connsiteY46-50760" fmla="*/ 2817884 h 3507439"/>
              <a:gd name="connsiteX47-50761" fmla="*/ 2072334 w 3248517"/>
              <a:gd name="connsiteY47-50762" fmla="*/ 2357222 h 3507439"/>
              <a:gd name="connsiteX48-50763" fmla="*/ 2313376 w 3248517"/>
              <a:gd name="connsiteY48-50764" fmla="*/ 2205413 h 3507439"/>
              <a:gd name="connsiteX49-50765" fmla="*/ 2604615 w 3248517"/>
              <a:gd name="connsiteY49-50766" fmla="*/ 1779447 h 3507439"/>
              <a:gd name="connsiteX50-50767" fmla="*/ 2672628 w 3248517"/>
              <a:gd name="connsiteY50-50768" fmla="*/ 1448891 h 3507439"/>
              <a:gd name="connsiteX51-50769" fmla="*/ 2785010 w 3248517"/>
              <a:gd name="connsiteY51-50770" fmla="*/ 1398346 h 3507439"/>
              <a:gd name="connsiteX52-50771" fmla="*/ 2774628 w 3248517"/>
              <a:gd name="connsiteY52-50772" fmla="*/ 1288521 h 3507439"/>
              <a:gd name="connsiteX53-50773" fmla="*/ 2760106 w 3248517"/>
              <a:gd name="connsiteY53-50774" fmla="*/ 1231453 h 3507439"/>
              <a:gd name="connsiteX54-50775" fmla="*/ 2783362 w 3248517"/>
              <a:gd name="connsiteY54-50776" fmla="*/ 1121454 h 3507439"/>
              <a:gd name="connsiteX55-50777" fmla="*/ 2813492 w 3248517"/>
              <a:gd name="connsiteY55-50778" fmla="*/ 1132185 h 3507439"/>
              <a:gd name="connsiteX56-50779" fmla="*/ 2807530 w 3248517"/>
              <a:gd name="connsiteY56-50780" fmla="*/ 1066034 h 3507439"/>
              <a:gd name="connsiteX57-50781" fmla="*/ 2835100 w 3248517"/>
              <a:gd name="connsiteY57-50782" fmla="*/ 1020084 h 3507439"/>
              <a:gd name="connsiteX58-50783" fmla="*/ 2946306 w 3248517"/>
              <a:gd name="connsiteY58-50784" fmla="*/ 872562 h 3507439"/>
              <a:gd name="connsiteX59-50785" fmla="*/ 2986734 w 3248517"/>
              <a:gd name="connsiteY59-50786" fmla="*/ 771955 h 3507439"/>
              <a:gd name="connsiteX60-50787" fmla="*/ 2876992 w 3248517"/>
              <a:gd name="connsiteY60-50788" fmla="*/ 819245 h 3507439"/>
              <a:gd name="connsiteX61-50789" fmla="*/ 2742744 w 3248517"/>
              <a:gd name="connsiteY61-50790" fmla="*/ 868450 h 3507439"/>
              <a:gd name="connsiteX62-50791" fmla="*/ 3074039 w 3248517"/>
              <a:gd name="connsiteY62-50792" fmla="*/ 501589 h 3507439"/>
              <a:gd name="connsiteX63-50793" fmla="*/ 3219323 w 3248517"/>
              <a:gd name="connsiteY63-50794" fmla="*/ 46231 h 3507439"/>
              <a:gd name="connsiteX64-50795" fmla="*/ 3119988 w 3248517"/>
              <a:gd name="connsiteY64-50796" fmla="*/ 328453 h 3507439"/>
              <a:gd name="connsiteX65-50797" fmla="*/ 3079371 w 3248517"/>
              <a:gd name="connsiteY65-50798" fmla="*/ 38232 h 3507439"/>
              <a:gd name="connsiteX66-50799" fmla="*/ 3059798 w 3248517"/>
              <a:gd name="connsiteY66-50800" fmla="*/ 388642 h 3507439"/>
              <a:gd name="connsiteX67-50801" fmla="*/ 2963023 w 3248517"/>
              <a:gd name="connsiteY67-50802" fmla="*/ 482754 h 3507439"/>
              <a:gd name="connsiteX68-50803" fmla="*/ 2822963 w 3248517"/>
              <a:gd name="connsiteY68-50804" fmla="*/ 60189 h 3507439"/>
              <a:gd name="connsiteX69-50805" fmla="*/ 2887119 w 3248517"/>
              <a:gd name="connsiteY69-50806" fmla="*/ 521161 h 3507439"/>
              <a:gd name="connsiteX70-50807" fmla="*/ 2715630 w 3248517"/>
              <a:gd name="connsiteY70-50808" fmla="*/ 730601 h 3507439"/>
              <a:gd name="connsiteX71-50809" fmla="*/ 2649828 w 3248517"/>
              <a:gd name="connsiteY71-50810" fmla="*/ 620884 h 3507439"/>
              <a:gd name="connsiteX72-50811" fmla="*/ 2633832 w 3248517"/>
              <a:gd name="connsiteY72-50812" fmla="*/ 446449 h 3507439"/>
              <a:gd name="connsiteX73-50813" fmla="*/ 2586971 w 3248517"/>
              <a:gd name="connsiteY73-50814" fmla="*/ 643296 h 3507439"/>
              <a:gd name="connsiteX74-50815" fmla="*/ 2650846 w 3248517"/>
              <a:gd name="connsiteY74-50816" fmla="*/ 771218 h 3507439"/>
              <a:gd name="connsiteX75-50817" fmla="*/ 2632922 w 3248517"/>
              <a:gd name="connsiteY75-50818" fmla="*/ 854946 h 3507439"/>
              <a:gd name="connsiteX76-50819" fmla="*/ 2481287 w 3248517"/>
              <a:gd name="connsiteY76-50820" fmla="*/ 854665 h 3507439"/>
              <a:gd name="connsiteX77-50821" fmla="*/ 2393982 w 3248517"/>
              <a:gd name="connsiteY77-50822" fmla="*/ 753575 h 3507439"/>
              <a:gd name="connsiteX78-50823" fmla="*/ 2447929 w 3248517"/>
              <a:gd name="connsiteY78-50824" fmla="*/ 605344 h 3507439"/>
              <a:gd name="connsiteX79-50825" fmla="*/ 2420079 w 3248517"/>
              <a:gd name="connsiteY79-50826" fmla="*/ 458586 h 3507439"/>
              <a:gd name="connsiteX80-50827" fmla="*/ 2330389 w 3248517"/>
              <a:gd name="connsiteY80-50828" fmla="*/ 702575 h 3507439"/>
              <a:gd name="connsiteX81-50829" fmla="*/ 2045501 w 3248517"/>
              <a:gd name="connsiteY81-50830" fmla="*/ 470160 h 3507439"/>
              <a:gd name="connsiteX82-50831" fmla="*/ 2079139 w 3248517"/>
              <a:gd name="connsiteY82-50832" fmla="*/ 379171 h 3507439"/>
              <a:gd name="connsiteX83-50833" fmla="*/ 2305379 w 3248517"/>
              <a:gd name="connsiteY83-50834" fmla="*/ 238764 h 3507439"/>
              <a:gd name="connsiteX84-50835" fmla="*/ 2167863 w 3248517"/>
              <a:gd name="connsiteY84-50836" fmla="*/ 296731 h 3507439"/>
              <a:gd name="connsiteX85-50837" fmla="*/ 2035574 w 3248517"/>
              <a:gd name="connsiteY85-50838" fmla="*/ 307863 h 3507439"/>
              <a:gd name="connsiteX86-50839" fmla="*/ 2047899 w 3248517"/>
              <a:gd name="connsiteY86-50840" fmla="*/ 174099 h 3507439"/>
              <a:gd name="connsiteX87-50841" fmla="*/ 2126456 w 3248517"/>
              <a:gd name="connsiteY87-50842" fmla="*/ 0 h 3507439"/>
              <a:gd name="connsiteX88-50843" fmla="*/ 1966650 w 3248517"/>
              <a:gd name="connsiteY88-50844" fmla="*/ 257318 h 3507439"/>
              <a:gd name="connsiteX89-50845" fmla="*/ 1936870 w 3248517"/>
              <a:gd name="connsiteY89-50846" fmla="*/ 32164 h 3507439"/>
              <a:gd name="connsiteX90-50847" fmla="*/ 1901275 w 3248517"/>
              <a:gd name="connsiteY90-50848" fmla="*/ 208756 h 3507439"/>
              <a:gd name="connsiteX91-50849" fmla="*/ 1931363 w 3248517"/>
              <a:gd name="connsiteY91-50850" fmla="*/ 367315 h 3507439"/>
              <a:gd name="connsiteX92-50851" fmla="*/ 1837294 w 3248517"/>
              <a:gd name="connsiteY92-50852" fmla="*/ 288733 h 3507439"/>
              <a:gd name="connsiteX93-50853" fmla="*/ 1776782 w 3248517"/>
              <a:gd name="connsiteY93-50854" fmla="*/ 138130 h 3507439"/>
              <a:gd name="connsiteX94-50855" fmla="*/ 1812524 w 3248517"/>
              <a:gd name="connsiteY94-50856" fmla="*/ 363351 h 3507439"/>
              <a:gd name="connsiteX95-50857" fmla="*/ 2358415 w 3248517"/>
              <a:gd name="connsiteY95-50858" fmla="*/ 907420 h 3507439"/>
              <a:gd name="connsiteX96-50859" fmla="*/ 2235543 w 3248517"/>
              <a:gd name="connsiteY96-50860" fmla="*/ 830779 h 3507439"/>
              <a:gd name="connsiteX97-50861" fmla="*/ 2065635 w 3248517"/>
              <a:gd name="connsiteY97-50862" fmla="*/ 746314 h 3507439"/>
              <a:gd name="connsiteX98-50863" fmla="*/ 2108531 w 3248517"/>
              <a:gd name="connsiteY98-50864" fmla="*/ 998194 h 3507439"/>
              <a:gd name="connsiteX99-50865" fmla="*/ 2259254 w 3248517"/>
              <a:gd name="connsiteY99-50866" fmla="*/ 1067227 h 3507439"/>
              <a:gd name="connsiteX100-50867" fmla="*/ 2285163 w 3248517"/>
              <a:gd name="connsiteY100-50868" fmla="*/ 1144483 h 3507439"/>
              <a:gd name="connsiteX101-50869" fmla="*/ 2187208 w 3248517"/>
              <a:gd name="connsiteY101-50870" fmla="*/ 1396872 h 3507439"/>
              <a:gd name="connsiteX102-50871" fmla="*/ 1844360 w 3248517"/>
              <a:gd name="connsiteY102-50872" fmla="*/ 1398722 h 3507439"/>
              <a:gd name="connsiteX103-50873" fmla="*/ 1568251 w 3248517"/>
              <a:gd name="connsiteY103-50874" fmla="*/ 1439941 h 3507439"/>
              <a:gd name="connsiteX104-50875" fmla="*/ 514638 w 3248517"/>
              <a:gd name="connsiteY104-50876" fmla="*/ 1433632 h 3507439"/>
              <a:gd name="connsiteX0-50877" fmla="*/ 514638 w 3248517"/>
              <a:gd name="connsiteY0-50878" fmla="*/ 1433632 h 3507439"/>
              <a:gd name="connsiteX1-50879" fmla="*/ 514638 w 3248517"/>
              <a:gd name="connsiteY1-50880" fmla="*/ 1433632 h 3507439"/>
              <a:gd name="connsiteX2-50881" fmla="*/ 202179 w 3248517"/>
              <a:gd name="connsiteY2-50882" fmla="*/ 1603646 h 3507439"/>
              <a:gd name="connsiteX3-50883" fmla="*/ 18380 w 3248517"/>
              <a:gd name="connsiteY3-50884" fmla="*/ 1787445 h 3507439"/>
              <a:gd name="connsiteX4-50885" fmla="*/ 0 w 3248517"/>
              <a:gd name="connsiteY4-50886" fmla="*/ 2063143 h 3507439"/>
              <a:gd name="connsiteX5-50887" fmla="*/ 151635 w 3248517"/>
              <a:gd name="connsiteY5-50888" fmla="*/ 1952864 h 3507439"/>
              <a:gd name="connsiteX6-50889" fmla="*/ 188394 w 3248517"/>
              <a:gd name="connsiteY6-50890" fmla="*/ 2003409 h 3507439"/>
              <a:gd name="connsiteX7-50891" fmla="*/ 202179 w 3248517"/>
              <a:gd name="connsiteY7-50892" fmla="*/ 1856369 h 3507439"/>
              <a:gd name="connsiteX8-50893" fmla="*/ 280294 w 3248517"/>
              <a:gd name="connsiteY8-50894" fmla="*/ 2269917 h 3507439"/>
              <a:gd name="connsiteX9-50895" fmla="*/ 36760 w 3248517"/>
              <a:gd name="connsiteY9-50896" fmla="*/ 2550211 h 3507439"/>
              <a:gd name="connsiteX10-50897" fmla="*/ 45950 w 3248517"/>
              <a:gd name="connsiteY10-50898" fmla="*/ 3363521 h 3507439"/>
              <a:gd name="connsiteX11-50899" fmla="*/ 105685 w 3248517"/>
              <a:gd name="connsiteY11-50900" fmla="*/ 3326761 h 3507439"/>
              <a:gd name="connsiteX12-50901" fmla="*/ 133255 w 3248517"/>
              <a:gd name="connsiteY12-50902" fmla="*/ 3469206 h 3507439"/>
              <a:gd name="connsiteX13-50903" fmla="*/ 298674 w 3248517"/>
              <a:gd name="connsiteY13-50904" fmla="*/ 3464611 h 3507439"/>
              <a:gd name="connsiteX14-50905" fmla="*/ 353813 w 3248517"/>
              <a:gd name="connsiteY14-50906" fmla="*/ 3427851 h 3507439"/>
              <a:gd name="connsiteX15-50907" fmla="*/ 174609 w 3248517"/>
              <a:gd name="connsiteY15-50908" fmla="*/ 3276217 h 3507439"/>
              <a:gd name="connsiteX16-50909" fmla="*/ 170014 w 3248517"/>
              <a:gd name="connsiteY16-50910" fmla="*/ 2720225 h 3507439"/>
              <a:gd name="connsiteX17-50911" fmla="*/ 390573 w 3248517"/>
              <a:gd name="connsiteY17-50912" fmla="*/ 2605350 h 3507439"/>
              <a:gd name="connsiteX18-50913" fmla="*/ 298674 w 3248517"/>
              <a:gd name="connsiteY18-50914" fmla="*/ 2734010 h 3507439"/>
              <a:gd name="connsiteX19-50915" fmla="*/ 680057 w 3248517"/>
              <a:gd name="connsiteY19-50916" fmla="*/ 3294597 h 3507439"/>
              <a:gd name="connsiteX20-50917" fmla="*/ 721411 w 3248517"/>
              <a:gd name="connsiteY20-50918" fmla="*/ 3262432 h 3507439"/>
              <a:gd name="connsiteX21-50919" fmla="*/ 735196 w 3248517"/>
              <a:gd name="connsiteY21-50920" fmla="*/ 3363521 h 3507439"/>
              <a:gd name="connsiteX22-50921" fmla="*/ 928185 w 3248517"/>
              <a:gd name="connsiteY22-50922" fmla="*/ 3363521 h 3507439"/>
              <a:gd name="connsiteX23-50923" fmla="*/ 974135 w 3248517"/>
              <a:gd name="connsiteY23-50924" fmla="*/ 3331356 h 3507439"/>
              <a:gd name="connsiteX24-50925" fmla="*/ 758171 w 3248517"/>
              <a:gd name="connsiteY24-50926" fmla="*/ 3193507 h 3507439"/>
              <a:gd name="connsiteX25-50927" fmla="*/ 510043 w 3248517"/>
              <a:gd name="connsiteY25-50928" fmla="*/ 2821314 h 3507439"/>
              <a:gd name="connsiteX26-50929" fmla="*/ 519233 w 3248517"/>
              <a:gd name="connsiteY26-50930" fmla="*/ 2738605 h 3507439"/>
              <a:gd name="connsiteX27-50931" fmla="*/ 914400 w 3248517"/>
              <a:gd name="connsiteY27-50932" fmla="*/ 2334247 h 3507439"/>
              <a:gd name="connsiteX28-50933" fmla="*/ 1709331 w 3248517"/>
              <a:gd name="connsiteY28-50934" fmla="*/ 2380197 h 3507439"/>
              <a:gd name="connsiteX29-50935" fmla="*/ 1585267 w 3248517"/>
              <a:gd name="connsiteY29-50936" fmla="*/ 3248647 h 3507439"/>
              <a:gd name="connsiteX30-50937" fmla="*/ 1622026 w 3248517"/>
              <a:gd name="connsiteY30-50938" fmla="*/ 3239457 h 3507439"/>
              <a:gd name="connsiteX31-50939" fmla="*/ 1617432 w 3248517"/>
              <a:gd name="connsiteY31-50940" fmla="*/ 3386496 h 3507439"/>
              <a:gd name="connsiteX32-50941" fmla="*/ 1824205 w 3248517"/>
              <a:gd name="connsiteY32-50942" fmla="*/ 3450826 h 3507439"/>
              <a:gd name="connsiteX33-50943" fmla="*/ 1856370 w 3248517"/>
              <a:gd name="connsiteY33-50944" fmla="*/ 3391091 h 3507439"/>
              <a:gd name="connsiteX34-50945" fmla="*/ 1718521 w 3248517"/>
              <a:gd name="connsiteY34-50946" fmla="*/ 3303786 h 3507439"/>
              <a:gd name="connsiteX35-50947" fmla="*/ 1746091 w 3248517"/>
              <a:gd name="connsiteY35-50948" fmla="*/ 2908619 h 3507439"/>
              <a:gd name="connsiteX36-50949" fmla="*/ 1870155 w 3248517"/>
              <a:gd name="connsiteY36-50950" fmla="*/ 2623730 h 3507439"/>
              <a:gd name="connsiteX37-50951" fmla="*/ 1975840 w 3248517"/>
              <a:gd name="connsiteY37-50952" fmla="*/ 2844289 h 3507439"/>
              <a:gd name="connsiteX38-50953" fmla="*/ 2058549 w 3248517"/>
              <a:gd name="connsiteY38-50954" fmla="*/ 3060253 h 3507439"/>
              <a:gd name="connsiteX39-50955" fmla="*/ 2093835 w 3248517"/>
              <a:gd name="connsiteY39-50956" fmla="*/ 3350929 h 3507439"/>
              <a:gd name="connsiteX40-50957" fmla="*/ 2138593 w 3248517"/>
              <a:gd name="connsiteY40-50958" fmla="*/ 3345423 h 3507439"/>
              <a:gd name="connsiteX41-50959" fmla="*/ 2155499 w 3248517"/>
              <a:gd name="connsiteY41-50960" fmla="*/ 3478113 h 3507439"/>
              <a:gd name="connsiteX42-50961" fmla="*/ 2309062 w 3248517"/>
              <a:gd name="connsiteY42-50962" fmla="*/ 3507439 h 3507439"/>
              <a:gd name="connsiteX43-50963" fmla="*/ 2353539 w 3248517"/>
              <a:gd name="connsiteY43-50964" fmla="*/ 3463419 h 3507439"/>
              <a:gd name="connsiteX44-50965" fmla="*/ 2240700 w 3248517"/>
              <a:gd name="connsiteY44-50966" fmla="*/ 3366924 h 3507439"/>
              <a:gd name="connsiteX45-50967" fmla="*/ 2145854 w 3248517"/>
              <a:gd name="connsiteY45-50968" fmla="*/ 3087823 h 3507439"/>
              <a:gd name="connsiteX46-50969" fmla="*/ 2101660 w 3248517"/>
              <a:gd name="connsiteY46-50970" fmla="*/ 2817884 h 3507439"/>
              <a:gd name="connsiteX47-50971" fmla="*/ 2072334 w 3248517"/>
              <a:gd name="connsiteY47-50972" fmla="*/ 2357222 h 3507439"/>
              <a:gd name="connsiteX48-50973" fmla="*/ 2313376 w 3248517"/>
              <a:gd name="connsiteY48-50974" fmla="*/ 2205413 h 3507439"/>
              <a:gd name="connsiteX49-50975" fmla="*/ 2604615 w 3248517"/>
              <a:gd name="connsiteY49-50976" fmla="*/ 1779447 h 3507439"/>
              <a:gd name="connsiteX50-50977" fmla="*/ 2672628 w 3248517"/>
              <a:gd name="connsiteY50-50978" fmla="*/ 1448891 h 3507439"/>
              <a:gd name="connsiteX51-50979" fmla="*/ 2785010 w 3248517"/>
              <a:gd name="connsiteY51-50980" fmla="*/ 1398346 h 3507439"/>
              <a:gd name="connsiteX52-50981" fmla="*/ 2774628 w 3248517"/>
              <a:gd name="connsiteY52-50982" fmla="*/ 1288521 h 3507439"/>
              <a:gd name="connsiteX53-50983" fmla="*/ 2760106 w 3248517"/>
              <a:gd name="connsiteY53-50984" fmla="*/ 1231453 h 3507439"/>
              <a:gd name="connsiteX54-50985" fmla="*/ 2783362 w 3248517"/>
              <a:gd name="connsiteY54-50986" fmla="*/ 1121454 h 3507439"/>
              <a:gd name="connsiteX55-50987" fmla="*/ 2813492 w 3248517"/>
              <a:gd name="connsiteY55-50988" fmla="*/ 1132185 h 3507439"/>
              <a:gd name="connsiteX56-50989" fmla="*/ 2807530 w 3248517"/>
              <a:gd name="connsiteY56-50990" fmla="*/ 1066034 h 3507439"/>
              <a:gd name="connsiteX57-50991" fmla="*/ 2835100 w 3248517"/>
              <a:gd name="connsiteY57-50992" fmla="*/ 1020084 h 3507439"/>
              <a:gd name="connsiteX58-50993" fmla="*/ 2946306 w 3248517"/>
              <a:gd name="connsiteY58-50994" fmla="*/ 872562 h 3507439"/>
              <a:gd name="connsiteX59-50995" fmla="*/ 2986734 w 3248517"/>
              <a:gd name="connsiteY59-50996" fmla="*/ 771955 h 3507439"/>
              <a:gd name="connsiteX60-50997" fmla="*/ 2876992 w 3248517"/>
              <a:gd name="connsiteY60-50998" fmla="*/ 819245 h 3507439"/>
              <a:gd name="connsiteX61-50999" fmla="*/ 2742744 w 3248517"/>
              <a:gd name="connsiteY61-51000" fmla="*/ 868450 h 3507439"/>
              <a:gd name="connsiteX62-51001" fmla="*/ 3074039 w 3248517"/>
              <a:gd name="connsiteY62-51002" fmla="*/ 501589 h 3507439"/>
              <a:gd name="connsiteX63-51003" fmla="*/ 3219323 w 3248517"/>
              <a:gd name="connsiteY63-51004" fmla="*/ 46231 h 3507439"/>
              <a:gd name="connsiteX64-51005" fmla="*/ 3119988 w 3248517"/>
              <a:gd name="connsiteY64-51006" fmla="*/ 328453 h 3507439"/>
              <a:gd name="connsiteX65-51007" fmla="*/ 3079371 w 3248517"/>
              <a:gd name="connsiteY65-51008" fmla="*/ 38232 h 3507439"/>
              <a:gd name="connsiteX66-51009" fmla="*/ 3059798 w 3248517"/>
              <a:gd name="connsiteY66-51010" fmla="*/ 388642 h 3507439"/>
              <a:gd name="connsiteX67-51011" fmla="*/ 2963023 w 3248517"/>
              <a:gd name="connsiteY67-51012" fmla="*/ 482754 h 3507439"/>
              <a:gd name="connsiteX68-51013" fmla="*/ 2822963 w 3248517"/>
              <a:gd name="connsiteY68-51014" fmla="*/ 60189 h 3507439"/>
              <a:gd name="connsiteX69-51015" fmla="*/ 2887119 w 3248517"/>
              <a:gd name="connsiteY69-51016" fmla="*/ 521161 h 3507439"/>
              <a:gd name="connsiteX70-51017" fmla="*/ 2715630 w 3248517"/>
              <a:gd name="connsiteY70-51018" fmla="*/ 730601 h 3507439"/>
              <a:gd name="connsiteX71-51019" fmla="*/ 2649828 w 3248517"/>
              <a:gd name="connsiteY71-51020" fmla="*/ 620884 h 3507439"/>
              <a:gd name="connsiteX72-51021" fmla="*/ 2633832 w 3248517"/>
              <a:gd name="connsiteY72-51022" fmla="*/ 446449 h 3507439"/>
              <a:gd name="connsiteX73-51023" fmla="*/ 2586971 w 3248517"/>
              <a:gd name="connsiteY73-51024" fmla="*/ 643296 h 3507439"/>
              <a:gd name="connsiteX74-51025" fmla="*/ 2650846 w 3248517"/>
              <a:gd name="connsiteY74-51026" fmla="*/ 771218 h 3507439"/>
              <a:gd name="connsiteX75-51027" fmla="*/ 2632922 w 3248517"/>
              <a:gd name="connsiteY75-51028" fmla="*/ 854946 h 3507439"/>
              <a:gd name="connsiteX76-51029" fmla="*/ 2481287 w 3248517"/>
              <a:gd name="connsiteY76-51030" fmla="*/ 854665 h 3507439"/>
              <a:gd name="connsiteX77-51031" fmla="*/ 2393982 w 3248517"/>
              <a:gd name="connsiteY77-51032" fmla="*/ 753575 h 3507439"/>
              <a:gd name="connsiteX78-51033" fmla="*/ 2447929 w 3248517"/>
              <a:gd name="connsiteY78-51034" fmla="*/ 605344 h 3507439"/>
              <a:gd name="connsiteX79-51035" fmla="*/ 2420079 w 3248517"/>
              <a:gd name="connsiteY79-51036" fmla="*/ 458586 h 3507439"/>
              <a:gd name="connsiteX80-51037" fmla="*/ 2330389 w 3248517"/>
              <a:gd name="connsiteY80-51038" fmla="*/ 702575 h 3507439"/>
              <a:gd name="connsiteX81-51039" fmla="*/ 2045501 w 3248517"/>
              <a:gd name="connsiteY81-51040" fmla="*/ 470160 h 3507439"/>
              <a:gd name="connsiteX82-51041" fmla="*/ 2079139 w 3248517"/>
              <a:gd name="connsiteY82-51042" fmla="*/ 379171 h 3507439"/>
              <a:gd name="connsiteX83-51043" fmla="*/ 2305379 w 3248517"/>
              <a:gd name="connsiteY83-51044" fmla="*/ 238764 h 3507439"/>
              <a:gd name="connsiteX84-51045" fmla="*/ 2167863 w 3248517"/>
              <a:gd name="connsiteY84-51046" fmla="*/ 296731 h 3507439"/>
              <a:gd name="connsiteX85-51047" fmla="*/ 2035574 w 3248517"/>
              <a:gd name="connsiteY85-51048" fmla="*/ 307863 h 3507439"/>
              <a:gd name="connsiteX86-51049" fmla="*/ 2047899 w 3248517"/>
              <a:gd name="connsiteY86-51050" fmla="*/ 174099 h 3507439"/>
              <a:gd name="connsiteX87-51051" fmla="*/ 2126456 w 3248517"/>
              <a:gd name="connsiteY87-51052" fmla="*/ 0 h 3507439"/>
              <a:gd name="connsiteX88-51053" fmla="*/ 1966650 w 3248517"/>
              <a:gd name="connsiteY88-51054" fmla="*/ 257318 h 3507439"/>
              <a:gd name="connsiteX89-51055" fmla="*/ 1936870 w 3248517"/>
              <a:gd name="connsiteY89-51056" fmla="*/ 32164 h 3507439"/>
              <a:gd name="connsiteX90-51057" fmla="*/ 1901275 w 3248517"/>
              <a:gd name="connsiteY90-51058" fmla="*/ 208756 h 3507439"/>
              <a:gd name="connsiteX91-51059" fmla="*/ 1931363 w 3248517"/>
              <a:gd name="connsiteY91-51060" fmla="*/ 367315 h 3507439"/>
              <a:gd name="connsiteX92-51061" fmla="*/ 1837294 w 3248517"/>
              <a:gd name="connsiteY92-51062" fmla="*/ 288733 h 3507439"/>
              <a:gd name="connsiteX93-51063" fmla="*/ 1776782 w 3248517"/>
              <a:gd name="connsiteY93-51064" fmla="*/ 138130 h 3507439"/>
              <a:gd name="connsiteX94-51065" fmla="*/ 1812524 w 3248517"/>
              <a:gd name="connsiteY94-51066" fmla="*/ 363351 h 3507439"/>
              <a:gd name="connsiteX95-51067" fmla="*/ 2358415 w 3248517"/>
              <a:gd name="connsiteY95-51068" fmla="*/ 907420 h 3507439"/>
              <a:gd name="connsiteX96-51069" fmla="*/ 2235543 w 3248517"/>
              <a:gd name="connsiteY96-51070" fmla="*/ 830779 h 3507439"/>
              <a:gd name="connsiteX97-51071" fmla="*/ 2065635 w 3248517"/>
              <a:gd name="connsiteY97-51072" fmla="*/ 746314 h 3507439"/>
              <a:gd name="connsiteX98-51073" fmla="*/ 2108531 w 3248517"/>
              <a:gd name="connsiteY98-51074" fmla="*/ 998194 h 3507439"/>
              <a:gd name="connsiteX99-51075" fmla="*/ 2259254 w 3248517"/>
              <a:gd name="connsiteY99-51076" fmla="*/ 1067227 h 3507439"/>
              <a:gd name="connsiteX100-51077" fmla="*/ 2285163 w 3248517"/>
              <a:gd name="connsiteY100-51078" fmla="*/ 1144483 h 3507439"/>
              <a:gd name="connsiteX101-51079" fmla="*/ 2187208 w 3248517"/>
              <a:gd name="connsiteY101-51080" fmla="*/ 1396872 h 3507439"/>
              <a:gd name="connsiteX102-51081" fmla="*/ 1844360 w 3248517"/>
              <a:gd name="connsiteY102-51082" fmla="*/ 1398722 h 3507439"/>
              <a:gd name="connsiteX103-51083" fmla="*/ 1568251 w 3248517"/>
              <a:gd name="connsiteY103-51084" fmla="*/ 1439941 h 3507439"/>
              <a:gd name="connsiteX104-51085" fmla="*/ 514638 w 3248517"/>
              <a:gd name="connsiteY104-51086" fmla="*/ 1433632 h 3507439"/>
              <a:gd name="connsiteX0-51087" fmla="*/ 514638 w 3248517"/>
              <a:gd name="connsiteY0-51088" fmla="*/ 1433632 h 3507439"/>
              <a:gd name="connsiteX1-51089" fmla="*/ 514638 w 3248517"/>
              <a:gd name="connsiteY1-51090" fmla="*/ 1433632 h 3507439"/>
              <a:gd name="connsiteX2-51091" fmla="*/ 202179 w 3248517"/>
              <a:gd name="connsiteY2-51092" fmla="*/ 1603646 h 3507439"/>
              <a:gd name="connsiteX3-51093" fmla="*/ 18380 w 3248517"/>
              <a:gd name="connsiteY3-51094" fmla="*/ 1787445 h 3507439"/>
              <a:gd name="connsiteX4-51095" fmla="*/ 0 w 3248517"/>
              <a:gd name="connsiteY4-51096" fmla="*/ 2063143 h 3507439"/>
              <a:gd name="connsiteX5-51097" fmla="*/ 151635 w 3248517"/>
              <a:gd name="connsiteY5-51098" fmla="*/ 1952864 h 3507439"/>
              <a:gd name="connsiteX6-51099" fmla="*/ 188394 w 3248517"/>
              <a:gd name="connsiteY6-51100" fmla="*/ 2003409 h 3507439"/>
              <a:gd name="connsiteX7-51101" fmla="*/ 202179 w 3248517"/>
              <a:gd name="connsiteY7-51102" fmla="*/ 1856369 h 3507439"/>
              <a:gd name="connsiteX8-51103" fmla="*/ 280294 w 3248517"/>
              <a:gd name="connsiteY8-51104" fmla="*/ 2269917 h 3507439"/>
              <a:gd name="connsiteX9-51105" fmla="*/ 36760 w 3248517"/>
              <a:gd name="connsiteY9-51106" fmla="*/ 2550211 h 3507439"/>
              <a:gd name="connsiteX10-51107" fmla="*/ 45950 w 3248517"/>
              <a:gd name="connsiteY10-51108" fmla="*/ 3363521 h 3507439"/>
              <a:gd name="connsiteX11-51109" fmla="*/ 105685 w 3248517"/>
              <a:gd name="connsiteY11-51110" fmla="*/ 3326761 h 3507439"/>
              <a:gd name="connsiteX12-51111" fmla="*/ 133255 w 3248517"/>
              <a:gd name="connsiteY12-51112" fmla="*/ 3469206 h 3507439"/>
              <a:gd name="connsiteX13-51113" fmla="*/ 298674 w 3248517"/>
              <a:gd name="connsiteY13-51114" fmla="*/ 3464611 h 3507439"/>
              <a:gd name="connsiteX14-51115" fmla="*/ 353813 w 3248517"/>
              <a:gd name="connsiteY14-51116" fmla="*/ 3427851 h 3507439"/>
              <a:gd name="connsiteX15-51117" fmla="*/ 174609 w 3248517"/>
              <a:gd name="connsiteY15-51118" fmla="*/ 3276217 h 3507439"/>
              <a:gd name="connsiteX16-51119" fmla="*/ 170014 w 3248517"/>
              <a:gd name="connsiteY16-51120" fmla="*/ 2720225 h 3507439"/>
              <a:gd name="connsiteX17-51121" fmla="*/ 390573 w 3248517"/>
              <a:gd name="connsiteY17-51122" fmla="*/ 2605350 h 3507439"/>
              <a:gd name="connsiteX18-51123" fmla="*/ 298674 w 3248517"/>
              <a:gd name="connsiteY18-51124" fmla="*/ 2734010 h 3507439"/>
              <a:gd name="connsiteX19-51125" fmla="*/ 680057 w 3248517"/>
              <a:gd name="connsiteY19-51126" fmla="*/ 3294597 h 3507439"/>
              <a:gd name="connsiteX20-51127" fmla="*/ 721411 w 3248517"/>
              <a:gd name="connsiteY20-51128" fmla="*/ 3262432 h 3507439"/>
              <a:gd name="connsiteX21-51129" fmla="*/ 735196 w 3248517"/>
              <a:gd name="connsiteY21-51130" fmla="*/ 3363521 h 3507439"/>
              <a:gd name="connsiteX22-51131" fmla="*/ 928185 w 3248517"/>
              <a:gd name="connsiteY22-51132" fmla="*/ 3363521 h 3507439"/>
              <a:gd name="connsiteX23-51133" fmla="*/ 974135 w 3248517"/>
              <a:gd name="connsiteY23-51134" fmla="*/ 3331356 h 3507439"/>
              <a:gd name="connsiteX24-51135" fmla="*/ 758171 w 3248517"/>
              <a:gd name="connsiteY24-51136" fmla="*/ 3193507 h 3507439"/>
              <a:gd name="connsiteX25-51137" fmla="*/ 510043 w 3248517"/>
              <a:gd name="connsiteY25-51138" fmla="*/ 2821314 h 3507439"/>
              <a:gd name="connsiteX26-51139" fmla="*/ 519233 w 3248517"/>
              <a:gd name="connsiteY26-51140" fmla="*/ 2738605 h 3507439"/>
              <a:gd name="connsiteX27-51141" fmla="*/ 914400 w 3248517"/>
              <a:gd name="connsiteY27-51142" fmla="*/ 2334247 h 3507439"/>
              <a:gd name="connsiteX28-51143" fmla="*/ 1709331 w 3248517"/>
              <a:gd name="connsiteY28-51144" fmla="*/ 2380197 h 3507439"/>
              <a:gd name="connsiteX29-51145" fmla="*/ 1585267 w 3248517"/>
              <a:gd name="connsiteY29-51146" fmla="*/ 3248647 h 3507439"/>
              <a:gd name="connsiteX30-51147" fmla="*/ 1622026 w 3248517"/>
              <a:gd name="connsiteY30-51148" fmla="*/ 3239457 h 3507439"/>
              <a:gd name="connsiteX31-51149" fmla="*/ 1617432 w 3248517"/>
              <a:gd name="connsiteY31-51150" fmla="*/ 3386496 h 3507439"/>
              <a:gd name="connsiteX32-51151" fmla="*/ 1824205 w 3248517"/>
              <a:gd name="connsiteY32-51152" fmla="*/ 3450826 h 3507439"/>
              <a:gd name="connsiteX33-51153" fmla="*/ 1856370 w 3248517"/>
              <a:gd name="connsiteY33-51154" fmla="*/ 3391091 h 3507439"/>
              <a:gd name="connsiteX34-51155" fmla="*/ 1718521 w 3248517"/>
              <a:gd name="connsiteY34-51156" fmla="*/ 3303786 h 3507439"/>
              <a:gd name="connsiteX35-51157" fmla="*/ 1746091 w 3248517"/>
              <a:gd name="connsiteY35-51158" fmla="*/ 2908619 h 3507439"/>
              <a:gd name="connsiteX36-51159" fmla="*/ 1870155 w 3248517"/>
              <a:gd name="connsiteY36-51160" fmla="*/ 2623730 h 3507439"/>
              <a:gd name="connsiteX37-51161" fmla="*/ 1975840 w 3248517"/>
              <a:gd name="connsiteY37-51162" fmla="*/ 2844289 h 3507439"/>
              <a:gd name="connsiteX38-51163" fmla="*/ 2058549 w 3248517"/>
              <a:gd name="connsiteY38-51164" fmla="*/ 3060253 h 3507439"/>
              <a:gd name="connsiteX39-51165" fmla="*/ 2093835 w 3248517"/>
              <a:gd name="connsiteY39-51166" fmla="*/ 3350929 h 3507439"/>
              <a:gd name="connsiteX40-51167" fmla="*/ 2138593 w 3248517"/>
              <a:gd name="connsiteY40-51168" fmla="*/ 3345423 h 3507439"/>
              <a:gd name="connsiteX41-51169" fmla="*/ 2155499 w 3248517"/>
              <a:gd name="connsiteY41-51170" fmla="*/ 3478113 h 3507439"/>
              <a:gd name="connsiteX42-51171" fmla="*/ 2309062 w 3248517"/>
              <a:gd name="connsiteY42-51172" fmla="*/ 3507439 h 3507439"/>
              <a:gd name="connsiteX43-51173" fmla="*/ 2353539 w 3248517"/>
              <a:gd name="connsiteY43-51174" fmla="*/ 3463419 h 3507439"/>
              <a:gd name="connsiteX44-51175" fmla="*/ 2240700 w 3248517"/>
              <a:gd name="connsiteY44-51176" fmla="*/ 3366924 h 3507439"/>
              <a:gd name="connsiteX45-51177" fmla="*/ 2145854 w 3248517"/>
              <a:gd name="connsiteY45-51178" fmla="*/ 3087823 h 3507439"/>
              <a:gd name="connsiteX46-51179" fmla="*/ 2101660 w 3248517"/>
              <a:gd name="connsiteY46-51180" fmla="*/ 2817884 h 3507439"/>
              <a:gd name="connsiteX47-51181" fmla="*/ 2072334 w 3248517"/>
              <a:gd name="connsiteY47-51182" fmla="*/ 2357222 h 3507439"/>
              <a:gd name="connsiteX48-51183" fmla="*/ 2313376 w 3248517"/>
              <a:gd name="connsiteY48-51184" fmla="*/ 2205413 h 3507439"/>
              <a:gd name="connsiteX49-51185" fmla="*/ 2604615 w 3248517"/>
              <a:gd name="connsiteY49-51186" fmla="*/ 1779447 h 3507439"/>
              <a:gd name="connsiteX50-51187" fmla="*/ 2672628 w 3248517"/>
              <a:gd name="connsiteY50-51188" fmla="*/ 1448891 h 3507439"/>
              <a:gd name="connsiteX51-51189" fmla="*/ 2785010 w 3248517"/>
              <a:gd name="connsiteY51-51190" fmla="*/ 1398346 h 3507439"/>
              <a:gd name="connsiteX52-51191" fmla="*/ 2774628 w 3248517"/>
              <a:gd name="connsiteY52-51192" fmla="*/ 1288521 h 3507439"/>
              <a:gd name="connsiteX53-51193" fmla="*/ 2760106 w 3248517"/>
              <a:gd name="connsiteY53-51194" fmla="*/ 1231453 h 3507439"/>
              <a:gd name="connsiteX54-51195" fmla="*/ 2783362 w 3248517"/>
              <a:gd name="connsiteY54-51196" fmla="*/ 1121454 h 3507439"/>
              <a:gd name="connsiteX55-51197" fmla="*/ 2813492 w 3248517"/>
              <a:gd name="connsiteY55-51198" fmla="*/ 1132185 h 3507439"/>
              <a:gd name="connsiteX56-51199" fmla="*/ 2807530 w 3248517"/>
              <a:gd name="connsiteY56-51200" fmla="*/ 1066034 h 3507439"/>
              <a:gd name="connsiteX57-51201" fmla="*/ 2835100 w 3248517"/>
              <a:gd name="connsiteY57-51202" fmla="*/ 1020084 h 3507439"/>
              <a:gd name="connsiteX58-51203" fmla="*/ 2946306 w 3248517"/>
              <a:gd name="connsiteY58-51204" fmla="*/ 872562 h 3507439"/>
              <a:gd name="connsiteX59-51205" fmla="*/ 2986734 w 3248517"/>
              <a:gd name="connsiteY59-51206" fmla="*/ 771955 h 3507439"/>
              <a:gd name="connsiteX60-51207" fmla="*/ 2876992 w 3248517"/>
              <a:gd name="connsiteY60-51208" fmla="*/ 819245 h 3507439"/>
              <a:gd name="connsiteX61-51209" fmla="*/ 2742744 w 3248517"/>
              <a:gd name="connsiteY61-51210" fmla="*/ 868450 h 3507439"/>
              <a:gd name="connsiteX62-51211" fmla="*/ 3074039 w 3248517"/>
              <a:gd name="connsiteY62-51212" fmla="*/ 501589 h 3507439"/>
              <a:gd name="connsiteX63-51213" fmla="*/ 3219323 w 3248517"/>
              <a:gd name="connsiteY63-51214" fmla="*/ 46231 h 3507439"/>
              <a:gd name="connsiteX64-51215" fmla="*/ 3119988 w 3248517"/>
              <a:gd name="connsiteY64-51216" fmla="*/ 328453 h 3507439"/>
              <a:gd name="connsiteX65-51217" fmla="*/ 3079371 w 3248517"/>
              <a:gd name="connsiteY65-51218" fmla="*/ 38232 h 3507439"/>
              <a:gd name="connsiteX66-51219" fmla="*/ 3059798 w 3248517"/>
              <a:gd name="connsiteY66-51220" fmla="*/ 388642 h 3507439"/>
              <a:gd name="connsiteX67-51221" fmla="*/ 2963023 w 3248517"/>
              <a:gd name="connsiteY67-51222" fmla="*/ 482754 h 3507439"/>
              <a:gd name="connsiteX68-51223" fmla="*/ 2822963 w 3248517"/>
              <a:gd name="connsiteY68-51224" fmla="*/ 60189 h 3507439"/>
              <a:gd name="connsiteX69-51225" fmla="*/ 2887119 w 3248517"/>
              <a:gd name="connsiteY69-51226" fmla="*/ 521161 h 3507439"/>
              <a:gd name="connsiteX70-51227" fmla="*/ 2715630 w 3248517"/>
              <a:gd name="connsiteY70-51228" fmla="*/ 730601 h 3507439"/>
              <a:gd name="connsiteX71-51229" fmla="*/ 2649828 w 3248517"/>
              <a:gd name="connsiteY71-51230" fmla="*/ 620884 h 3507439"/>
              <a:gd name="connsiteX72-51231" fmla="*/ 2633832 w 3248517"/>
              <a:gd name="connsiteY72-51232" fmla="*/ 446449 h 3507439"/>
              <a:gd name="connsiteX73-51233" fmla="*/ 2586971 w 3248517"/>
              <a:gd name="connsiteY73-51234" fmla="*/ 643296 h 3507439"/>
              <a:gd name="connsiteX74-51235" fmla="*/ 2650846 w 3248517"/>
              <a:gd name="connsiteY74-51236" fmla="*/ 771218 h 3507439"/>
              <a:gd name="connsiteX75-51237" fmla="*/ 2632922 w 3248517"/>
              <a:gd name="connsiteY75-51238" fmla="*/ 854946 h 3507439"/>
              <a:gd name="connsiteX76-51239" fmla="*/ 2481287 w 3248517"/>
              <a:gd name="connsiteY76-51240" fmla="*/ 854665 h 3507439"/>
              <a:gd name="connsiteX77-51241" fmla="*/ 2393982 w 3248517"/>
              <a:gd name="connsiteY77-51242" fmla="*/ 753575 h 3507439"/>
              <a:gd name="connsiteX78-51243" fmla="*/ 2447929 w 3248517"/>
              <a:gd name="connsiteY78-51244" fmla="*/ 605344 h 3507439"/>
              <a:gd name="connsiteX79-51245" fmla="*/ 2420079 w 3248517"/>
              <a:gd name="connsiteY79-51246" fmla="*/ 458586 h 3507439"/>
              <a:gd name="connsiteX80-51247" fmla="*/ 2330389 w 3248517"/>
              <a:gd name="connsiteY80-51248" fmla="*/ 702575 h 3507439"/>
              <a:gd name="connsiteX81-51249" fmla="*/ 2045501 w 3248517"/>
              <a:gd name="connsiteY81-51250" fmla="*/ 470160 h 3507439"/>
              <a:gd name="connsiteX82-51251" fmla="*/ 2079139 w 3248517"/>
              <a:gd name="connsiteY82-51252" fmla="*/ 379171 h 3507439"/>
              <a:gd name="connsiteX83-51253" fmla="*/ 2305379 w 3248517"/>
              <a:gd name="connsiteY83-51254" fmla="*/ 238764 h 3507439"/>
              <a:gd name="connsiteX84-51255" fmla="*/ 2167863 w 3248517"/>
              <a:gd name="connsiteY84-51256" fmla="*/ 296731 h 3507439"/>
              <a:gd name="connsiteX85-51257" fmla="*/ 2035574 w 3248517"/>
              <a:gd name="connsiteY85-51258" fmla="*/ 307863 h 3507439"/>
              <a:gd name="connsiteX86-51259" fmla="*/ 2047899 w 3248517"/>
              <a:gd name="connsiteY86-51260" fmla="*/ 174099 h 3507439"/>
              <a:gd name="connsiteX87-51261" fmla="*/ 2126456 w 3248517"/>
              <a:gd name="connsiteY87-51262" fmla="*/ 0 h 3507439"/>
              <a:gd name="connsiteX88-51263" fmla="*/ 1966650 w 3248517"/>
              <a:gd name="connsiteY88-51264" fmla="*/ 257318 h 3507439"/>
              <a:gd name="connsiteX89-51265" fmla="*/ 1936870 w 3248517"/>
              <a:gd name="connsiteY89-51266" fmla="*/ 32164 h 3507439"/>
              <a:gd name="connsiteX90-51267" fmla="*/ 1901275 w 3248517"/>
              <a:gd name="connsiteY90-51268" fmla="*/ 208756 h 3507439"/>
              <a:gd name="connsiteX91-51269" fmla="*/ 1931363 w 3248517"/>
              <a:gd name="connsiteY91-51270" fmla="*/ 367315 h 3507439"/>
              <a:gd name="connsiteX92-51271" fmla="*/ 1837294 w 3248517"/>
              <a:gd name="connsiteY92-51272" fmla="*/ 288733 h 3507439"/>
              <a:gd name="connsiteX93-51273" fmla="*/ 1776782 w 3248517"/>
              <a:gd name="connsiteY93-51274" fmla="*/ 138130 h 3507439"/>
              <a:gd name="connsiteX94-51275" fmla="*/ 1812524 w 3248517"/>
              <a:gd name="connsiteY94-51276" fmla="*/ 363351 h 3507439"/>
              <a:gd name="connsiteX95-51277" fmla="*/ 2358415 w 3248517"/>
              <a:gd name="connsiteY95-51278" fmla="*/ 907420 h 3507439"/>
              <a:gd name="connsiteX96-51279" fmla="*/ 2235543 w 3248517"/>
              <a:gd name="connsiteY96-51280" fmla="*/ 830779 h 3507439"/>
              <a:gd name="connsiteX97-51281" fmla="*/ 2065635 w 3248517"/>
              <a:gd name="connsiteY97-51282" fmla="*/ 746314 h 3507439"/>
              <a:gd name="connsiteX98-51283" fmla="*/ 2108531 w 3248517"/>
              <a:gd name="connsiteY98-51284" fmla="*/ 998194 h 3507439"/>
              <a:gd name="connsiteX99-51285" fmla="*/ 2259254 w 3248517"/>
              <a:gd name="connsiteY99-51286" fmla="*/ 1067227 h 3507439"/>
              <a:gd name="connsiteX100-51287" fmla="*/ 2285163 w 3248517"/>
              <a:gd name="connsiteY100-51288" fmla="*/ 1144483 h 3507439"/>
              <a:gd name="connsiteX101-51289" fmla="*/ 2187208 w 3248517"/>
              <a:gd name="connsiteY101-51290" fmla="*/ 1396872 h 3507439"/>
              <a:gd name="connsiteX102-51291" fmla="*/ 1844360 w 3248517"/>
              <a:gd name="connsiteY102-51292" fmla="*/ 1398722 h 3507439"/>
              <a:gd name="connsiteX103-51293" fmla="*/ 1565233 w 3248517"/>
              <a:gd name="connsiteY103-51294" fmla="*/ 1433906 h 3507439"/>
              <a:gd name="connsiteX104-51295" fmla="*/ 514638 w 3248517"/>
              <a:gd name="connsiteY104-51296" fmla="*/ 1433632 h 3507439"/>
              <a:gd name="connsiteX0-51297" fmla="*/ 514638 w 3248517"/>
              <a:gd name="connsiteY0-51298" fmla="*/ 1433632 h 3507439"/>
              <a:gd name="connsiteX1-51299" fmla="*/ 514638 w 3248517"/>
              <a:gd name="connsiteY1-51300" fmla="*/ 1433632 h 3507439"/>
              <a:gd name="connsiteX2-51301" fmla="*/ 202179 w 3248517"/>
              <a:gd name="connsiteY2-51302" fmla="*/ 1603646 h 3507439"/>
              <a:gd name="connsiteX3-51303" fmla="*/ 18380 w 3248517"/>
              <a:gd name="connsiteY3-51304" fmla="*/ 1787445 h 3507439"/>
              <a:gd name="connsiteX4-51305" fmla="*/ 0 w 3248517"/>
              <a:gd name="connsiteY4-51306" fmla="*/ 2063143 h 3507439"/>
              <a:gd name="connsiteX5-51307" fmla="*/ 151635 w 3248517"/>
              <a:gd name="connsiteY5-51308" fmla="*/ 1952864 h 3507439"/>
              <a:gd name="connsiteX6-51309" fmla="*/ 188394 w 3248517"/>
              <a:gd name="connsiteY6-51310" fmla="*/ 2003409 h 3507439"/>
              <a:gd name="connsiteX7-51311" fmla="*/ 202179 w 3248517"/>
              <a:gd name="connsiteY7-51312" fmla="*/ 1856369 h 3507439"/>
              <a:gd name="connsiteX8-51313" fmla="*/ 280294 w 3248517"/>
              <a:gd name="connsiteY8-51314" fmla="*/ 2269917 h 3507439"/>
              <a:gd name="connsiteX9-51315" fmla="*/ 36760 w 3248517"/>
              <a:gd name="connsiteY9-51316" fmla="*/ 2550211 h 3507439"/>
              <a:gd name="connsiteX10-51317" fmla="*/ 45950 w 3248517"/>
              <a:gd name="connsiteY10-51318" fmla="*/ 3363521 h 3507439"/>
              <a:gd name="connsiteX11-51319" fmla="*/ 105685 w 3248517"/>
              <a:gd name="connsiteY11-51320" fmla="*/ 3326761 h 3507439"/>
              <a:gd name="connsiteX12-51321" fmla="*/ 133255 w 3248517"/>
              <a:gd name="connsiteY12-51322" fmla="*/ 3469206 h 3507439"/>
              <a:gd name="connsiteX13-51323" fmla="*/ 298674 w 3248517"/>
              <a:gd name="connsiteY13-51324" fmla="*/ 3464611 h 3507439"/>
              <a:gd name="connsiteX14-51325" fmla="*/ 353813 w 3248517"/>
              <a:gd name="connsiteY14-51326" fmla="*/ 3427851 h 3507439"/>
              <a:gd name="connsiteX15-51327" fmla="*/ 174609 w 3248517"/>
              <a:gd name="connsiteY15-51328" fmla="*/ 3276217 h 3507439"/>
              <a:gd name="connsiteX16-51329" fmla="*/ 170014 w 3248517"/>
              <a:gd name="connsiteY16-51330" fmla="*/ 2720225 h 3507439"/>
              <a:gd name="connsiteX17-51331" fmla="*/ 390573 w 3248517"/>
              <a:gd name="connsiteY17-51332" fmla="*/ 2605350 h 3507439"/>
              <a:gd name="connsiteX18-51333" fmla="*/ 298674 w 3248517"/>
              <a:gd name="connsiteY18-51334" fmla="*/ 2734010 h 3507439"/>
              <a:gd name="connsiteX19-51335" fmla="*/ 680057 w 3248517"/>
              <a:gd name="connsiteY19-51336" fmla="*/ 3294597 h 3507439"/>
              <a:gd name="connsiteX20-51337" fmla="*/ 721411 w 3248517"/>
              <a:gd name="connsiteY20-51338" fmla="*/ 3262432 h 3507439"/>
              <a:gd name="connsiteX21-51339" fmla="*/ 735196 w 3248517"/>
              <a:gd name="connsiteY21-51340" fmla="*/ 3363521 h 3507439"/>
              <a:gd name="connsiteX22-51341" fmla="*/ 928185 w 3248517"/>
              <a:gd name="connsiteY22-51342" fmla="*/ 3363521 h 3507439"/>
              <a:gd name="connsiteX23-51343" fmla="*/ 974135 w 3248517"/>
              <a:gd name="connsiteY23-51344" fmla="*/ 3331356 h 3507439"/>
              <a:gd name="connsiteX24-51345" fmla="*/ 758171 w 3248517"/>
              <a:gd name="connsiteY24-51346" fmla="*/ 3193507 h 3507439"/>
              <a:gd name="connsiteX25-51347" fmla="*/ 510043 w 3248517"/>
              <a:gd name="connsiteY25-51348" fmla="*/ 2821314 h 3507439"/>
              <a:gd name="connsiteX26-51349" fmla="*/ 519233 w 3248517"/>
              <a:gd name="connsiteY26-51350" fmla="*/ 2738605 h 3507439"/>
              <a:gd name="connsiteX27-51351" fmla="*/ 914400 w 3248517"/>
              <a:gd name="connsiteY27-51352" fmla="*/ 2334247 h 3507439"/>
              <a:gd name="connsiteX28-51353" fmla="*/ 1709331 w 3248517"/>
              <a:gd name="connsiteY28-51354" fmla="*/ 2380197 h 3507439"/>
              <a:gd name="connsiteX29-51355" fmla="*/ 1585267 w 3248517"/>
              <a:gd name="connsiteY29-51356" fmla="*/ 3248647 h 3507439"/>
              <a:gd name="connsiteX30-51357" fmla="*/ 1622026 w 3248517"/>
              <a:gd name="connsiteY30-51358" fmla="*/ 3239457 h 3507439"/>
              <a:gd name="connsiteX31-51359" fmla="*/ 1617432 w 3248517"/>
              <a:gd name="connsiteY31-51360" fmla="*/ 3386496 h 3507439"/>
              <a:gd name="connsiteX32-51361" fmla="*/ 1824205 w 3248517"/>
              <a:gd name="connsiteY32-51362" fmla="*/ 3450826 h 3507439"/>
              <a:gd name="connsiteX33-51363" fmla="*/ 1856370 w 3248517"/>
              <a:gd name="connsiteY33-51364" fmla="*/ 3391091 h 3507439"/>
              <a:gd name="connsiteX34-51365" fmla="*/ 1718521 w 3248517"/>
              <a:gd name="connsiteY34-51366" fmla="*/ 3303786 h 3507439"/>
              <a:gd name="connsiteX35-51367" fmla="*/ 1746091 w 3248517"/>
              <a:gd name="connsiteY35-51368" fmla="*/ 2908619 h 3507439"/>
              <a:gd name="connsiteX36-51369" fmla="*/ 1870155 w 3248517"/>
              <a:gd name="connsiteY36-51370" fmla="*/ 2623730 h 3507439"/>
              <a:gd name="connsiteX37-51371" fmla="*/ 1975840 w 3248517"/>
              <a:gd name="connsiteY37-51372" fmla="*/ 2844289 h 3507439"/>
              <a:gd name="connsiteX38-51373" fmla="*/ 2058549 w 3248517"/>
              <a:gd name="connsiteY38-51374" fmla="*/ 3060253 h 3507439"/>
              <a:gd name="connsiteX39-51375" fmla="*/ 2093835 w 3248517"/>
              <a:gd name="connsiteY39-51376" fmla="*/ 3350929 h 3507439"/>
              <a:gd name="connsiteX40-51377" fmla="*/ 2138593 w 3248517"/>
              <a:gd name="connsiteY40-51378" fmla="*/ 3345423 h 3507439"/>
              <a:gd name="connsiteX41-51379" fmla="*/ 2155499 w 3248517"/>
              <a:gd name="connsiteY41-51380" fmla="*/ 3478113 h 3507439"/>
              <a:gd name="connsiteX42-51381" fmla="*/ 2309062 w 3248517"/>
              <a:gd name="connsiteY42-51382" fmla="*/ 3507439 h 3507439"/>
              <a:gd name="connsiteX43-51383" fmla="*/ 2353539 w 3248517"/>
              <a:gd name="connsiteY43-51384" fmla="*/ 3463419 h 3507439"/>
              <a:gd name="connsiteX44-51385" fmla="*/ 2240700 w 3248517"/>
              <a:gd name="connsiteY44-51386" fmla="*/ 3366924 h 3507439"/>
              <a:gd name="connsiteX45-51387" fmla="*/ 2145854 w 3248517"/>
              <a:gd name="connsiteY45-51388" fmla="*/ 3087823 h 3507439"/>
              <a:gd name="connsiteX46-51389" fmla="*/ 2101660 w 3248517"/>
              <a:gd name="connsiteY46-51390" fmla="*/ 2817884 h 3507439"/>
              <a:gd name="connsiteX47-51391" fmla="*/ 2072334 w 3248517"/>
              <a:gd name="connsiteY47-51392" fmla="*/ 2357222 h 3507439"/>
              <a:gd name="connsiteX48-51393" fmla="*/ 2313376 w 3248517"/>
              <a:gd name="connsiteY48-51394" fmla="*/ 2205413 h 3507439"/>
              <a:gd name="connsiteX49-51395" fmla="*/ 2604615 w 3248517"/>
              <a:gd name="connsiteY49-51396" fmla="*/ 1779447 h 3507439"/>
              <a:gd name="connsiteX50-51397" fmla="*/ 2672628 w 3248517"/>
              <a:gd name="connsiteY50-51398" fmla="*/ 1448891 h 3507439"/>
              <a:gd name="connsiteX51-51399" fmla="*/ 2785010 w 3248517"/>
              <a:gd name="connsiteY51-51400" fmla="*/ 1398346 h 3507439"/>
              <a:gd name="connsiteX52-51401" fmla="*/ 2774628 w 3248517"/>
              <a:gd name="connsiteY52-51402" fmla="*/ 1288521 h 3507439"/>
              <a:gd name="connsiteX53-51403" fmla="*/ 2760106 w 3248517"/>
              <a:gd name="connsiteY53-51404" fmla="*/ 1231453 h 3507439"/>
              <a:gd name="connsiteX54-51405" fmla="*/ 2783362 w 3248517"/>
              <a:gd name="connsiteY54-51406" fmla="*/ 1121454 h 3507439"/>
              <a:gd name="connsiteX55-51407" fmla="*/ 2813492 w 3248517"/>
              <a:gd name="connsiteY55-51408" fmla="*/ 1132185 h 3507439"/>
              <a:gd name="connsiteX56-51409" fmla="*/ 2807530 w 3248517"/>
              <a:gd name="connsiteY56-51410" fmla="*/ 1066034 h 3507439"/>
              <a:gd name="connsiteX57-51411" fmla="*/ 2835100 w 3248517"/>
              <a:gd name="connsiteY57-51412" fmla="*/ 1020084 h 3507439"/>
              <a:gd name="connsiteX58-51413" fmla="*/ 2946306 w 3248517"/>
              <a:gd name="connsiteY58-51414" fmla="*/ 872562 h 3507439"/>
              <a:gd name="connsiteX59-51415" fmla="*/ 2986734 w 3248517"/>
              <a:gd name="connsiteY59-51416" fmla="*/ 771955 h 3507439"/>
              <a:gd name="connsiteX60-51417" fmla="*/ 2876992 w 3248517"/>
              <a:gd name="connsiteY60-51418" fmla="*/ 819245 h 3507439"/>
              <a:gd name="connsiteX61-51419" fmla="*/ 2742744 w 3248517"/>
              <a:gd name="connsiteY61-51420" fmla="*/ 868450 h 3507439"/>
              <a:gd name="connsiteX62-51421" fmla="*/ 3074039 w 3248517"/>
              <a:gd name="connsiteY62-51422" fmla="*/ 501589 h 3507439"/>
              <a:gd name="connsiteX63-51423" fmla="*/ 3219323 w 3248517"/>
              <a:gd name="connsiteY63-51424" fmla="*/ 46231 h 3507439"/>
              <a:gd name="connsiteX64-51425" fmla="*/ 3119988 w 3248517"/>
              <a:gd name="connsiteY64-51426" fmla="*/ 328453 h 3507439"/>
              <a:gd name="connsiteX65-51427" fmla="*/ 3079371 w 3248517"/>
              <a:gd name="connsiteY65-51428" fmla="*/ 38232 h 3507439"/>
              <a:gd name="connsiteX66-51429" fmla="*/ 3059798 w 3248517"/>
              <a:gd name="connsiteY66-51430" fmla="*/ 388642 h 3507439"/>
              <a:gd name="connsiteX67-51431" fmla="*/ 2963023 w 3248517"/>
              <a:gd name="connsiteY67-51432" fmla="*/ 482754 h 3507439"/>
              <a:gd name="connsiteX68-51433" fmla="*/ 2822963 w 3248517"/>
              <a:gd name="connsiteY68-51434" fmla="*/ 60189 h 3507439"/>
              <a:gd name="connsiteX69-51435" fmla="*/ 2887119 w 3248517"/>
              <a:gd name="connsiteY69-51436" fmla="*/ 521161 h 3507439"/>
              <a:gd name="connsiteX70-51437" fmla="*/ 2715630 w 3248517"/>
              <a:gd name="connsiteY70-51438" fmla="*/ 730601 h 3507439"/>
              <a:gd name="connsiteX71-51439" fmla="*/ 2649828 w 3248517"/>
              <a:gd name="connsiteY71-51440" fmla="*/ 620884 h 3507439"/>
              <a:gd name="connsiteX72-51441" fmla="*/ 2633832 w 3248517"/>
              <a:gd name="connsiteY72-51442" fmla="*/ 446449 h 3507439"/>
              <a:gd name="connsiteX73-51443" fmla="*/ 2586971 w 3248517"/>
              <a:gd name="connsiteY73-51444" fmla="*/ 643296 h 3507439"/>
              <a:gd name="connsiteX74-51445" fmla="*/ 2650846 w 3248517"/>
              <a:gd name="connsiteY74-51446" fmla="*/ 771218 h 3507439"/>
              <a:gd name="connsiteX75-51447" fmla="*/ 2632922 w 3248517"/>
              <a:gd name="connsiteY75-51448" fmla="*/ 854946 h 3507439"/>
              <a:gd name="connsiteX76-51449" fmla="*/ 2481287 w 3248517"/>
              <a:gd name="connsiteY76-51450" fmla="*/ 854665 h 3507439"/>
              <a:gd name="connsiteX77-51451" fmla="*/ 2393982 w 3248517"/>
              <a:gd name="connsiteY77-51452" fmla="*/ 753575 h 3507439"/>
              <a:gd name="connsiteX78-51453" fmla="*/ 2447929 w 3248517"/>
              <a:gd name="connsiteY78-51454" fmla="*/ 605344 h 3507439"/>
              <a:gd name="connsiteX79-51455" fmla="*/ 2420079 w 3248517"/>
              <a:gd name="connsiteY79-51456" fmla="*/ 458586 h 3507439"/>
              <a:gd name="connsiteX80-51457" fmla="*/ 2330389 w 3248517"/>
              <a:gd name="connsiteY80-51458" fmla="*/ 702575 h 3507439"/>
              <a:gd name="connsiteX81-51459" fmla="*/ 2045501 w 3248517"/>
              <a:gd name="connsiteY81-51460" fmla="*/ 470160 h 3507439"/>
              <a:gd name="connsiteX82-51461" fmla="*/ 2079139 w 3248517"/>
              <a:gd name="connsiteY82-51462" fmla="*/ 379171 h 3507439"/>
              <a:gd name="connsiteX83-51463" fmla="*/ 2305379 w 3248517"/>
              <a:gd name="connsiteY83-51464" fmla="*/ 238764 h 3507439"/>
              <a:gd name="connsiteX84-51465" fmla="*/ 2167863 w 3248517"/>
              <a:gd name="connsiteY84-51466" fmla="*/ 296731 h 3507439"/>
              <a:gd name="connsiteX85-51467" fmla="*/ 2035574 w 3248517"/>
              <a:gd name="connsiteY85-51468" fmla="*/ 307863 h 3507439"/>
              <a:gd name="connsiteX86-51469" fmla="*/ 2047899 w 3248517"/>
              <a:gd name="connsiteY86-51470" fmla="*/ 174099 h 3507439"/>
              <a:gd name="connsiteX87-51471" fmla="*/ 2126456 w 3248517"/>
              <a:gd name="connsiteY87-51472" fmla="*/ 0 h 3507439"/>
              <a:gd name="connsiteX88-51473" fmla="*/ 1966650 w 3248517"/>
              <a:gd name="connsiteY88-51474" fmla="*/ 257318 h 3507439"/>
              <a:gd name="connsiteX89-51475" fmla="*/ 1936870 w 3248517"/>
              <a:gd name="connsiteY89-51476" fmla="*/ 32164 h 3507439"/>
              <a:gd name="connsiteX90-51477" fmla="*/ 1901275 w 3248517"/>
              <a:gd name="connsiteY90-51478" fmla="*/ 208756 h 3507439"/>
              <a:gd name="connsiteX91-51479" fmla="*/ 1931363 w 3248517"/>
              <a:gd name="connsiteY91-51480" fmla="*/ 367315 h 3507439"/>
              <a:gd name="connsiteX92-51481" fmla="*/ 1837294 w 3248517"/>
              <a:gd name="connsiteY92-51482" fmla="*/ 288733 h 3507439"/>
              <a:gd name="connsiteX93-51483" fmla="*/ 1776782 w 3248517"/>
              <a:gd name="connsiteY93-51484" fmla="*/ 138130 h 3507439"/>
              <a:gd name="connsiteX94-51485" fmla="*/ 1812524 w 3248517"/>
              <a:gd name="connsiteY94-51486" fmla="*/ 363351 h 3507439"/>
              <a:gd name="connsiteX95-51487" fmla="*/ 2358415 w 3248517"/>
              <a:gd name="connsiteY95-51488" fmla="*/ 907420 h 3507439"/>
              <a:gd name="connsiteX96-51489" fmla="*/ 2235543 w 3248517"/>
              <a:gd name="connsiteY96-51490" fmla="*/ 830779 h 3507439"/>
              <a:gd name="connsiteX97-51491" fmla="*/ 2065635 w 3248517"/>
              <a:gd name="connsiteY97-51492" fmla="*/ 746314 h 3507439"/>
              <a:gd name="connsiteX98-51493" fmla="*/ 2108531 w 3248517"/>
              <a:gd name="connsiteY98-51494" fmla="*/ 998194 h 3507439"/>
              <a:gd name="connsiteX99-51495" fmla="*/ 2259254 w 3248517"/>
              <a:gd name="connsiteY99-51496" fmla="*/ 1067227 h 3507439"/>
              <a:gd name="connsiteX100-51497" fmla="*/ 2285163 w 3248517"/>
              <a:gd name="connsiteY100-51498" fmla="*/ 1144483 h 3507439"/>
              <a:gd name="connsiteX101-51499" fmla="*/ 2187208 w 3248517"/>
              <a:gd name="connsiteY101-51500" fmla="*/ 1396872 h 3507439"/>
              <a:gd name="connsiteX102-51501" fmla="*/ 1844360 w 3248517"/>
              <a:gd name="connsiteY102-51502" fmla="*/ 1398722 h 3507439"/>
              <a:gd name="connsiteX103-51503" fmla="*/ 1565233 w 3248517"/>
              <a:gd name="connsiteY103-51504" fmla="*/ 1433906 h 3507439"/>
              <a:gd name="connsiteX104-51505" fmla="*/ 514638 w 3248517"/>
              <a:gd name="connsiteY104-51506" fmla="*/ 1433632 h 3507439"/>
              <a:gd name="connsiteX0-51507" fmla="*/ 511620 w 3248517"/>
              <a:gd name="connsiteY0-51508" fmla="*/ 1445703 h 3507439"/>
              <a:gd name="connsiteX1-51509" fmla="*/ 514638 w 3248517"/>
              <a:gd name="connsiteY1-51510" fmla="*/ 1433632 h 3507439"/>
              <a:gd name="connsiteX2-51511" fmla="*/ 202179 w 3248517"/>
              <a:gd name="connsiteY2-51512" fmla="*/ 1603646 h 3507439"/>
              <a:gd name="connsiteX3-51513" fmla="*/ 18380 w 3248517"/>
              <a:gd name="connsiteY3-51514" fmla="*/ 1787445 h 3507439"/>
              <a:gd name="connsiteX4-51515" fmla="*/ 0 w 3248517"/>
              <a:gd name="connsiteY4-51516" fmla="*/ 2063143 h 3507439"/>
              <a:gd name="connsiteX5-51517" fmla="*/ 151635 w 3248517"/>
              <a:gd name="connsiteY5-51518" fmla="*/ 1952864 h 3507439"/>
              <a:gd name="connsiteX6-51519" fmla="*/ 188394 w 3248517"/>
              <a:gd name="connsiteY6-51520" fmla="*/ 2003409 h 3507439"/>
              <a:gd name="connsiteX7-51521" fmla="*/ 202179 w 3248517"/>
              <a:gd name="connsiteY7-51522" fmla="*/ 1856369 h 3507439"/>
              <a:gd name="connsiteX8-51523" fmla="*/ 280294 w 3248517"/>
              <a:gd name="connsiteY8-51524" fmla="*/ 2269917 h 3507439"/>
              <a:gd name="connsiteX9-51525" fmla="*/ 36760 w 3248517"/>
              <a:gd name="connsiteY9-51526" fmla="*/ 2550211 h 3507439"/>
              <a:gd name="connsiteX10-51527" fmla="*/ 45950 w 3248517"/>
              <a:gd name="connsiteY10-51528" fmla="*/ 3363521 h 3507439"/>
              <a:gd name="connsiteX11-51529" fmla="*/ 105685 w 3248517"/>
              <a:gd name="connsiteY11-51530" fmla="*/ 3326761 h 3507439"/>
              <a:gd name="connsiteX12-51531" fmla="*/ 133255 w 3248517"/>
              <a:gd name="connsiteY12-51532" fmla="*/ 3469206 h 3507439"/>
              <a:gd name="connsiteX13-51533" fmla="*/ 298674 w 3248517"/>
              <a:gd name="connsiteY13-51534" fmla="*/ 3464611 h 3507439"/>
              <a:gd name="connsiteX14-51535" fmla="*/ 353813 w 3248517"/>
              <a:gd name="connsiteY14-51536" fmla="*/ 3427851 h 3507439"/>
              <a:gd name="connsiteX15-51537" fmla="*/ 174609 w 3248517"/>
              <a:gd name="connsiteY15-51538" fmla="*/ 3276217 h 3507439"/>
              <a:gd name="connsiteX16-51539" fmla="*/ 170014 w 3248517"/>
              <a:gd name="connsiteY16-51540" fmla="*/ 2720225 h 3507439"/>
              <a:gd name="connsiteX17-51541" fmla="*/ 390573 w 3248517"/>
              <a:gd name="connsiteY17-51542" fmla="*/ 2605350 h 3507439"/>
              <a:gd name="connsiteX18-51543" fmla="*/ 298674 w 3248517"/>
              <a:gd name="connsiteY18-51544" fmla="*/ 2734010 h 3507439"/>
              <a:gd name="connsiteX19-51545" fmla="*/ 680057 w 3248517"/>
              <a:gd name="connsiteY19-51546" fmla="*/ 3294597 h 3507439"/>
              <a:gd name="connsiteX20-51547" fmla="*/ 721411 w 3248517"/>
              <a:gd name="connsiteY20-51548" fmla="*/ 3262432 h 3507439"/>
              <a:gd name="connsiteX21-51549" fmla="*/ 735196 w 3248517"/>
              <a:gd name="connsiteY21-51550" fmla="*/ 3363521 h 3507439"/>
              <a:gd name="connsiteX22-51551" fmla="*/ 928185 w 3248517"/>
              <a:gd name="connsiteY22-51552" fmla="*/ 3363521 h 3507439"/>
              <a:gd name="connsiteX23-51553" fmla="*/ 974135 w 3248517"/>
              <a:gd name="connsiteY23-51554" fmla="*/ 3331356 h 3507439"/>
              <a:gd name="connsiteX24-51555" fmla="*/ 758171 w 3248517"/>
              <a:gd name="connsiteY24-51556" fmla="*/ 3193507 h 3507439"/>
              <a:gd name="connsiteX25-51557" fmla="*/ 510043 w 3248517"/>
              <a:gd name="connsiteY25-51558" fmla="*/ 2821314 h 3507439"/>
              <a:gd name="connsiteX26-51559" fmla="*/ 519233 w 3248517"/>
              <a:gd name="connsiteY26-51560" fmla="*/ 2738605 h 3507439"/>
              <a:gd name="connsiteX27-51561" fmla="*/ 914400 w 3248517"/>
              <a:gd name="connsiteY27-51562" fmla="*/ 2334247 h 3507439"/>
              <a:gd name="connsiteX28-51563" fmla="*/ 1709331 w 3248517"/>
              <a:gd name="connsiteY28-51564" fmla="*/ 2380197 h 3507439"/>
              <a:gd name="connsiteX29-51565" fmla="*/ 1585267 w 3248517"/>
              <a:gd name="connsiteY29-51566" fmla="*/ 3248647 h 3507439"/>
              <a:gd name="connsiteX30-51567" fmla="*/ 1622026 w 3248517"/>
              <a:gd name="connsiteY30-51568" fmla="*/ 3239457 h 3507439"/>
              <a:gd name="connsiteX31-51569" fmla="*/ 1617432 w 3248517"/>
              <a:gd name="connsiteY31-51570" fmla="*/ 3386496 h 3507439"/>
              <a:gd name="connsiteX32-51571" fmla="*/ 1824205 w 3248517"/>
              <a:gd name="connsiteY32-51572" fmla="*/ 3450826 h 3507439"/>
              <a:gd name="connsiteX33-51573" fmla="*/ 1856370 w 3248517"/>
              <a:gd name="connsiteY33-51574" fmla="*/ 3391091 h 3507439"/>
              <a:gd name="connsiteX34-51575" fmla="*/ 1718521 w 3248517"/>
              <a:gd name="connsiteY34-51576" fmla="*/ 3303786 h 3507439"/>
              <a:gd name="connsiteX35-51577" fmla="*/ 1746091 w 3248517"/>
              <a:gd name="connsiteY35-51578" fmla="*/ 2908619 h 3507439"/>
              <a:gd name="connsiteX36-51579" fmla="*/ 1870155 w 3248517"/>
              <a:gd name="connsiteY36-51580" fmla="*/ 2623730 h 3507439"/>
              <a:gd name="connsiteX37-51581" fmla="*/ 1975840 w 3248517"/>
              <a:gd name="connsiteY37-51582" fmla="*/ 2844289 h 3507439"/>
              <a:gd name="connsiteX38-51583" fmla="*/ 2058549 w 3248517"/>
              <a:gd name="connsiteY38-51584" fmla="*/ 3060253 h 3507439"/>
              <a:gd name="connsiteX39-51585" fmla="*/ 2093835 w 3248517"/>
              <a:gd name="connsiteY39-51586" fmla="*/ 3350929 h 3507439"/>
              <a:gd name="connsiteX40-51587" fmla="*/ 2138593 w 3248517"/>
              <a:gd name="connsiteY40-51588" fmla="*/ 3345423 h 3507439"/>
              <a:gd name="connsiteX41-51589" fmla="*/ 2155499 w 3248517"/>
              <a:gd name="connsiteY41-51590" fmla="*/ 3478113 h 3507439"/>
              <a:gd name="connsiteX42-51591" fmla="*/ 2309062 w 3248517"/>
              <a:gd name="connsiteY42-51592" fmla="*/ 3507439 h 3507439"/>
              <a:gd name="connsiteX43-51593" fmla="*/ 2353539 w 3248517"/>
              <a:gd name="connsiteY43-51594" fmla="*/ 3463419 h 3507439"/>
              <a:gd name="connsiteX44-51595" fmla="*/ 2240700 w 3248517"/>
              <a:gd name="connsiteY44-51596" fmla="*/ 3366924 h 3507439"/>
              <a:gd name="connsiteX45-51597" fmla="*/ 2145854 w 3248517"/>
              <a:gd name="connsiteY45-51598" fmla="*/ 3087823 h 3507439"/>
              <a:gd name="connsiteX46-51599" fmla="*/ 2101660 w 3248517"/>
              <a:gd name="connsiteY46-51600" fmla="*/ 2817884 h 3507439"/>
              <a:gd name="connsiteX47-51601" fmla="*/ 2072334 w 3248517"/>
              <a:gd name="connsiteY47-51602" fmla="*/ 2357222 h 3507439"/>
              <a:gd name="connsiteX48-51603" fmla="*/ 2313376 w 3248517"/>
              <a:gd name="connsiteY48-51604" fmla="*/ 2205413 h 3507439"/>
              <a:gd name="connsiteX49-51605" fmla="*/ 2604615 w 3248517"/>
              <a:gd name="connsiteY49-51606" fmla="*/ 1779447 h 3507439"/>
              <a:gd name="connsiteX50-51607" fmla="*/ 2672628 w 3248517"/>
              <a:gd name="connsiteY50-51608" fmla="*/ 1448891 h 3507439"/>
              <a:gd name="connsiteX51-51609" fmla="*/ 2785010 w 3248517"/>
              <a:gd name="connsiteY51-51610" fmla="*/ 1398346 h 3507439"/>
              <a:gd name="connsiteX52-51611" fmla="*/ 2774628 w 3248517"/>
              <a:gd name="connsiteY52-51612" fmla="*/ 1288521 h 3507439"/>
              <a:gd name="connsiteX53-51613" fmla="*/ 2760106 w 3248517"/>
              <a:gd name="connsiteY53-51614" fmla="*/ 1231453 h 3507439"/>
              <a:gd name="connsiteX54-51615" fmla="*/ 2783362 w 3248517"/>
              <a:gd name="connsiteY54-51616" fmla="*/ 1121454 h 3507439"/>
              <a:gd name="connsiteX55-51617" fmla="*/ 2813492 w 3248517"/>
              <a:gd name="connsiteY55-51618" fmla="*/ 1132185 h 3507439"/>
              <a:gd name="connsiteX56-51619" fmla="*/ 2807530 w 3248517"/>
              <a:gd name="connsiteY56-51620" fmla="*/ 1066034 h 3507439"/>
              <a:gd name="connsiteX57-51621" fmla="*/ 2835100 w 3248517"/>
              <a:gd name="connsiteY57-51622" fmla="*/ 1020084 h 3507439"/>
              <a:gd name="connsiteX58-51623" fmla="*/ 2946306 w 3248517"/>
              <a:gd name="connsiteY58-51624" fmla="*/ 872562 h 3507439"/>
              <a:gd name="connsiteX59-51625" fmla="*/ 2986734 w 3248517"/>
              <a:gd name="connsiteY59-51626" fmla="*/ 771955 h 3507439"/>
              <a:gd name="connsiteX60-51627" fmla="*/ 2876992 w 3248517"/>
              <a:gd name="connsiteY60-51628" fmla="*/ 819245 h 3507439"/>
              <a:gd name="connsiteX61-51629" fmla="*/ 2742744 w 3248517"/>
              <a:gd name="connsiteY61-51630" fmla="*/ 868450 h 3507439"/>
              <a:gd name="connsiteX62-51631" fmla="*/ 3074039 w 3248517"/>
              <a:gd name="connsiteY62-51632" fmla="*/ 501589 h 3507439"/>
              <a:gd name="connsiteX63-51633" fmla="*/ 3219323 w 3248517"/>
              <a:gd name="connsiteY63-51634" fmla="*/ 46231 h 3507439"/>
              <a:gd name="connsiteX64-51635" fmla="*/ 3119988 w 3248517"/>
              <a:gd name="connsiteY64-51636" fmla="*/ 328453 h 3507439"/>
              <a:gd name="connsiteX65-51637" fmla="*/ 3079371 w 3248517"/>
              <a:gd name="connsiteY65-51638" fmla="*/ 38232 h 3507439"/>
              <a:gd name="connsiteX66-51639" fmla="*/ 3059798 w 3248517"/>
              <a:gd name="connsiteY66-51640" fmla="*/ 388642 h 3507439"/>
              <a:gd name="connsiteX67-51641" fmla="*/ 2963023 w 3248517"/>
              <a:gd name="connsiteY67-51642" fmla="*/ 482754 h 3507439"/>
              <a:gd name="connsiteX68-51643" fmla="*/ 2822963 w 3248517"/>
              <a:gd name="connsiteY68-51644" fmla="*/ 60189 h 3507439"/>
              <a:gd name="connsiteX69-51645" fmla="*/ 2887119 w 3248517"/>
              <a:gd name="connsiteY69-51646" fmla="*/ 521161 h 3507439"/>
              <a:gd name="connsiteX70-51647" fmla="*/ 2715630 w 3248517"/>
              <a:gd name="connsiteY70-51648" fmla="*/ 730601 h 3507439"/>
              <a:gd name="connsiteX71-51649" fmla="*/ 2649828 w 3248517"/>
              <a:gd name="connsiteY71-51650" fmla="*/ 620884 h 3507439"/>
              <a:gd name="connsiteX72-51651" fmla="*/ 2633832 w 3248517"/>
              <a:gd name="connsiteY72-51652" fmla="*/ 446449 h 3507439"/>
              <a:gd name="connsiteX73-51653" fmla="*/ 2586971 w 3248517"/>
              <a:gd name="connsiteY73-51654" fmla="*/ 643296 h 3507439"/>
              <a:gd name="connsiteX74-51655" fmla="*/ 2650846 w 3248517"/>
              <a:gd name="connsiteY74-51656" fmla="*/ 771218 h 3507439"/>
              <a:gd name="connsiteX75-51657" fmla="*/ 2632922 w 3248517"/>
              <a:gd name="connsiteY75-51658" fmla="*/ 854946 h 3507439"/>
              <a:gd name="connsiteX76-51659" fmla="*/ 2481287 w 3248517"/>
              <a:gd name="connsiteY76-51660" fmla="*/ 854665 h 3507439"/>
              <a:gd name="connsiteX77-51661" fmla="*/ 2393982 w 3248517"/>
              <a:gd name="connsiteY77-51662" fmla="*/ 753575 h 3507439"/>
              <a:gd name="connsiteX78-51663" fmla="*/ 2447929 w 3248517"/>
              <a:gd name="connsiteY78-51664" fmla="*/ 605344 h 3507439"/>
              <a:gd name="connsiteX79-51665" fmla="*/ 2420079 w 3248517"/>
              <a:gd name="connsiteY79-51666" fmla="*/ 458586 h 3507439"/>
              <a:gd name="connsiteX80-51667" fmla="*/ 2330389 w 3248517"/>
              <a:gd name="connsiteY80-51668" fmla="*/ 702575 h 3507439"/>
              <a:gd name="connsiteX81-51669" fmla="*/ 2045501 w 3248517"/>
              <a:gd name="connsiteY81-51670" fmla="*/ 470160 h 3507439"/>
              <a:gd name="connsiteX82-51671" fmla="*/ 2079139 w 3248517"/>
              <a:gd name="connsiteY82-51672" fmla="*/ 379171 h 3507439"/>
              <a:gd name="connsiteX83-51673" fmla="*/ 2305379 w 3248517"/>
              <a:gd name="connsiteY83-51674" fmla="*/ 238764 h 3507439"/>
              <a:gd name="connsiteX84-51675" fmla="*/ 2167863 w 3248517"/>
              <a:gd name="connsiteY84-51676" fmla="*/ 296731 h 3507439"/>
              <a:gd name="connsiteX85-51677" fmla="*/ 2035574 w 3248517"/>
              <a:gd name="connsiteY85-51678" fmla="*/ 307863 h 3507439"/>
              <a:gd name="connsiteX86-51679" fmla="*/ 2047899 w 3248517"/>
              <a:gd name="connsiteY86-51680" fmla="*/ 174099 h 3507439"/>
              <a:gd name="connsiteX87-51681" fmla="*/ 2126456 w 3248517"/>
              <a:gd name="connsiteY87-51682" fmla="*/ 0 h 3507439"/>
              <a:gd name="connsiteX88-51683" fmla="*/ 1966650 w 3248517"/>
              <a:gd name="connsiteY88-51684" fmla="*/ 257318 h 3507439"/>
              <a:gd name="connsiteX89-51685" fmla="*/ 1936870 w 3248517"/>
              <a:gd name="connsiteY89-51686" fmla="*/ 32164 h 3507439"/>
              <a:gd name="connsiteX90-51687" fmla="*/ 1901275 w 3248517"/>
              <a:gd name="connsiteY90-51688" fmla="*/ 208756 h 3507439"/>
              <a:gd name="connsiteX91-51689" fmla="*/ 1931363 w 3248517"/>
              <a:gd name="connsiteY91-51690" fmla="*/ 367315 h 3507439"/>
              <a:gd name="connsiteX92-51691" fmla="*/ 1837294 w 3248517"/>
              <a:gd name="connsiteY92-51692" fmla="*/ 288733 h 3507439"/>
              <a:gd name="connsiteX93-51693" fmla="*/ 1776782 w 3248517"/>
              <a:gd name="connsiteY93-51694" fmla="*/ 138130 h 3507439"/>
              <a:gd name="connsiteX94-51695" fmla="*/ 1812524 w 3248517"/>
              <a:gd name="connsiteY94-51696" fmla="*/ 363351 h 3507439"/>
              <a:gd name="connsiteX95-51697" fmla="*/ 2358415 w 3248517"/>
              <a:gd name="connsiteY95-51698" fmla="*/ 907420 h 3507439"/>
              <a:gd name="connsiteX96-51699" fmla="*/ 2235543 w 3248517"/>
              <a:gd name="connsiteY96-51700" fmla="*/ 830779 h 3507439"/>
              <a:gd name="connsiteX97-51701" fmla="*/ 2065635 w 3248517"/>
              <a:gd name="connsiteY97-51702" fmla="*/ 746314 h 3507439"/>
              <a:gd name="connsiteX98-51703" fmla="*/ 2108531 w 3248517"/>
              <a:gd name="connsiteY98-51704" fmla="*/ 998194 h 3507439"/>
              <a:gd name="connsiteX99-51705" fmla="*/ 2259254 w 3248517"/>
              <a:gd name="connsiteY99-51706" fmla="*/ 1067227 h 3507439"/>
              <a:gd name="connsiteX100-51707" fmla="*/ 2285163 w 3248517"/>
              <a:gd name="connsiteY100-51708" fmla="*/ 1144483 h 3507439"/>
              <a:gd name="connsiteX101-51709" fmla="*/ 2187208 w 3248517"/>
              <a:gd name="connsiteY101-51710" fmla="*/ 1396872 h 3507439"/>
              <a:gd name="connsiteX102-51711" fmla="*/ 1844360 w 3248517"/>
              <a:gd name="connsiteY102-51712" fmla="*/ 1398722 h 3507439"/>
              <a:gd name="connsiteX103-51713" fmla="*/ 1565233 w 3248517"/>
              <a:gd name="connsiteY103-51714" fmla="*/ 1433906 h 3507439"/>
              <a:gd name="connsiteX104-51715" fmla="*/ 511620 w 3248517"/>
              <a:gd name="connsiteY104-51716" fmla="*/ 1445703 h 3507439"/>
              <a:gd name="connsiteX0-51717" fmla="*/ 511620 w 3248517"/>
              <a:gd name="connsiteY0-51718" fmla="*/ 1445703 h 3507439"/>
              <a:gd name="connsiteX1-51719" fmla="*/ 514638 w 3248517"/>
              <a:gd name="connsiteY1-51720" fmla="*/ 1433632 h 3507439"/>
              <a:gd name="connsiteX2-51721" fmla="*/ 202179 w 3248517"/>
              <a:gd name="connsiteY2-51722" fmla="*/ 1603646 h 3507439"/>
              <a:gd name="connsiteX3-51723" fmla="*/ 18380 w 3248517"/>
              <a:gd name="connsiteY3-51724" fmla="*/ 1787445 h 3507439"/>
              <a:gd name="connsiteX4-51725" fmla="*/ 0 w 3248517"/>
              <a:gd name="connsiteY4-51726" fmla="*/ 2063143 h 3507439"/>
              <a:gd name="connsiteX5-51727" fmla="*/ 151635 w 3248517"/>
              <a:gd name="connsiteY5-51728" fmla="*/ 1952864 h 3507439"/>
              <a:gd name="connsiteX6-51729" fmla="*/ 188394 w 3248517"/>
              <a:gd name="connsiteY6-51730" fmla="*/ 2003409 h 3507439"/>
              <a:gd name="connsiteX7-51731" fmla="*/ 202179 w 3248517"/>
              <a:gd name="connsiteY7-51732" fmla="*/ 1856369 h 3507439"/>
              <a:gd name="connsiteX8-51733" fmla="*/ 280294 w 3248517"/>
              <a:gd name="connsiteY8-51734" fmla="*/ 2269917 h 3507439"/>
              <a:gd name="connsiteX9-51735" fmla="*/ 36760 w 3248517"/>
              <a:gd name="connsiteY9-51736" fmla="*/ 2550211 h 3507439"/>
              <a:gd name="connsiteX10-51737" fmla="*/ 45950 w 3248517"/>
              <a:gd name="connsiteY10-51738" fmla="*/ 3363521 h 3507439"/>
              <a:gd name="connsiteX11-51739" fmla="*/ 105685 w 3248517"/>
              <a:gd name="connsiteY11-51740" fmla="*/ 3326761 h 3507439"/>
              <a:gd name="connsiteX12-51741" fmla="*/ 133255 w 3248517"/>
              <a:gd name="connsiteY12-51742" fmla="*/ 3469206 h 3507439"/>
              <a:gd name="connsiteX13-51743" fmla="*/ 298674 w 3248517"/>
              <a:gd name="connsiteY13-51744" fmla="*/ 3464611 h 3507439"/>
              <a:gd name="connsiteX14-51745" fmla="*/ 353813 w 3248517"/>
              <a:gd name="connsiteY14-51746" fmla="*/ 3427851 h 3507439"/>
              <a:gd name="connsiteX15-51747" fmla="*/ 174609 w 3248517"/>
              <a:gd name="connsiteY15-51748" fmla="*/ 3276217 h 3507439"/>
              <a:gd name="connsiteX16-51749" fmla="*/ 170014 w 3248517"/>
              <a:gd name="connsiteY16-51750" fmla="*/ 2720225 h 3507439"/>
              <a:gd name="connsiteX17-51751" fmla="*/ 390573 w 3248517"/>
              <a:gd name="connsiteY17-51752" fmla="*/ 2605350 h 3507439"/>
              <a:gd name="connsiteX18-51753" fmla="*/ 298674 w 3248517"/>
              <a:gd name="connsiteY18-51754" fmla="*/ 2734010 h 3507439"/>
              <a:gd name="connsiteX19-51755" fmla="*/ 680057 w 3248517"/>
              <a:gd name="connsiteY19-51756" fmla="*/ 3294597 h 3507439"/>
              <a:gd name="connsiteX20-51757" fmla="*/ 721411 w 3248517"/>
              <a:gd name="connsiteY20-51758" fmla="*/ 3262432 h 3507439"/>
              <a:gd name="connsiteX21-51759" fmla="*/ 735196 w 3248517"/>
              <a:gd name="connsiteY21-51760" fmla="*/ 3363521 h 3507439"/>
              <a:gd name="connsiteX22-51761" fmla="*/ 928185 w 3248517"/>
              <a:gd name="connsiteY22-51762" fmla="*/ 3363521 h 3507439"/>
              <a:gd name="connsiteX23-51763" fmla="*/ 974135 w 3248517"/>
              <a:gd name="connsiteY23-51764" fmla="*/ 3331356 h 3507439"/>
              <a:gd name="connsiteX24-51765" fmla="*/ 758171 w 3248517"/>
              <a:gd name="connsiteY24-51766" fmla="*/ 3193507 h 3507439"/>
              <a:gd name="connsiteX25-51767" fmla="*/ 510043 w 3248517"/>
              <a:gd name="connsiteY25-51768" fmla="*/ 2821314 h 3507439"/>
              <a:gd name="connsiteX26-51769" fmla="*/ 519233 w 3248517"/>
              <a:gd name="connsiteY26-51770" fmla="*/ 2738605 h 3507439"/>
              <a:gd name="connsiteX27-51771" fmla="*/ 914400 w 3248517"/>
              <a:gd name="connsiteY27-51772" fmla="*/ 2334247 h 3507439"/>
              <a:gd name="connsiteX28-51773" fmla="*/ 1709331 w 3248517"/>
              <a:gd name="connsiteY28-51774" fmla="*/ 2380197 h 3507439"/>
              <a:gd name="connsiteX29-51775" fmla="*/ 1585267 w 3248517"/>
              <a:gd name="connsiteY29-51776" fmla="*/ 3248647 h 3507439"/>
              <a:gd name="connsiteX30-51777" fmla="*/ 1622026 w 3248517"/>
              <a:gd name="connsiteY30-51778" fmla="*/ 3239457 h 3507439"/>
              <a:gd name="connsiteX31-51779" fmla="*/ 1617432 w 3248517"/>
              <a:gd name="connsiteY31-51780" fmla="*/ 3386496 h 3507439"/>
              <a:gd name="connsiteX32-51781" fmla="*/ 1824205 w 3248517"/>
              <a:gd name="connsiteY32-51782" fmla="*/ 3450826 h 3507439"/>
              <a:gd name="connsiteX33-51783" fmla="*/ 1856370 w 3248517"/>
              <a:gd name="connsiteY33-51784" fmla="*/ 3391091 h 3507439"/>
              <a:gd name="connsiteX34-51785" fmla="*/ 1718521 w 3248517"/>
              <a:gd name="connsiteY34-51786" fmla="*/ 3303786 h 3507439"/>
              <a:gd name="connsiteX35-51787" fmla="*/ 1746091 w 3248517"/>
              <a:gd name="connsiteY35-51788" fmla="*/ 2908619 h 3507439"/>
              <a:gd name="connsiteX36-51789" fmla="*/ 1870155 w 3248517"/>
              <a:gd name="connsiteY36-51790" fmla="*/ 2623730 h 3507439"/>
              <a:gd name="connsiteX37-51791" fmla="*/ 1975840 w 3248517"/>
              <a:gd name="connsiteY37-51792" fmla="*/ 2844289 h 3507439"/>
              <a:gd name="connsiteX38-51793" fmla="*/ 2058549 w 3248517"/>
              <a:gd name="connsiteY38-51794" fmla="*/ 3060253 h 3507439"/>
              <a:gd name="connsiteX39-51795" fmla="*/ 2093835 w 3248517"/>
              <a:gd name="connsiteY39-51796" fmla="*/ 3350929 h 3507439"/>
              <a:gd name="connsiteX40-51797" fmla="*/ 2138593 w 3248517"/>
              <a:gd name="connsiteY40-51798" fmla="*/ 3345423 h 3507439"/>
              <a:gd name="connsiteX41-51799" fmla="*/ 2155499 w 3248517"/>
              <a:gd name="connsiteY41-51800" fmla="*/ 3478113 h 3507439"/>
              <a:gd name="connsiteX42-51801" fmla="*/ 2309062 w 3248517"/>
              <a:gd name="connsiteY42-51802" fmla="*/ 3507439 h 3507439"/>
              <a:gd name="connsiteX43-51803" fmla="*/ 2353539 w 3248517"/>
              <a:gd name="connsiteY43-51804" fmla="*/ 3463419 h 3507439"/>
              <a:gd name="connsiteX44-51805" fmla="*/ 2240700 w 3248517"/>
              <a:gd name="connsiteY44-51806" fmla="*/ 3366924 h 3507439"/>
              <a:gd name="connsiteX45-51807" fmla="*/ 2145854 w 3248517"/>
              <a:gd name="connsiteY45-51808" fmla="*/ 3087823 h 3507439"/>
              <a:gd name="connsiteX46-51809" fmla="*/ 2101660 w 3248517"/>
              <a:gd name="connsiteY46-51810" fmla="*/ 2817884 h 3507439"/>
              <a:gd name="connsiteX47-51811" fmla="*/ 2072334 w 3248517"/>
              <a:gd name="connsiteY47-51812" fmla="*/ 2357222 h 3507439"/>
              <a:gd name="connsiteX48-51813" fmla="*/ 2313376 w 3248517"/>
              <a:gd name="connsiteY48-51814" fmla="*/ 2205413 h 3507439"/>
              <a:gd name="connsiteX49-51815" fmla="*/ 2604615 w 3248517"/>
              <a:gd name="connsiteY49-51816" fmla="*/ 1779447 h 3507439"/>
              <a:gd name="connsiteX50-51817" fmla="*/ 2672628 w 3248517"/>
              <a:gd name="connsiteY50-51818" fmla="*/ 1448891 h 3507439"/>
              <a:gd name="connsiteX51-51819" fmla="*/ 2785010 w 3248517"/>
              <a:gd name="connsiteY51-51820" fmla="*/ 1398346 h 3507439"/>
              <a:gd name="connsiteX52-51821" fmla="*/ 2774628 w 3248517"/>
              <a:gd name="connsiteY52-51822" fmla="*/ 1288521 h 3507439"/>
              <a:gd name="connsiteX53-51823" fmla="*/ 2760106 w 3248517"/>
              <a:gd name="connsiteY53-51824" fmla="*/ 1231453 h 3507439"/>
              <a:gd name="connsiteX54-51825" fmla="*/ 2783362 w 3248517"/>
              <a:gd name="connsiteY54-51826" fmla="*/ 1121454 h 3507439"/>
              <a:gd name="connsiteX55-51827" fmla="*/ 2813492 w 3248517"/>
              <a:gd name="connsiteY55-51828" fmla="*/ 1132185 h 3507439"/>
              <a:gd name="connsiteX56-51829" fmla="*/ 2807530 w 3248517"/>
              <a:gd name="connsiteY56-51830" fmla="*/ 1066034 h 3507439"/>
              <a:gd name="connsiteX57-51831" fmla="*/ 2835100 w 3248517"/>
              <a:gd name="connsiteY57-51832" fmla="*/ 1020084 h 3507439"/>
              <a:gd name="connsiteX58-51833" fmla="*/ 2946306 w 3248517"/>
              <a:gd name="connsiteY58-51834" fmla="*/ 872562 h 3507439"/>
              <a:gd name="connsiteX59-51835" fmla="*/ 2986734 w 3248517"/>
              <a:gd name="connsiteY59-51836" fmla="*/ 771955 h 3507439"/>
              <a:gd name="connsiteX60-51837" fmla="*/ 2876992 w 3248517"/>
              <a:gd name="connsiteY60-51838" fmla="*/ 819245 h 3507439"/>
              <a:gd name="connsiteX61-51839" fmla="*/ 2742744 w 3248517"/>
              <a:gd name="connsiteY61-51840" fmla="*/ 868450 h 3507439"/>
              <a:gd name="connsiteX62-51841" fmla="*/ 3074039 w 3248517"/>
              <a:gd name="connsiteY62-51842" fmla="*/ 501589 h 3507439"/>
              <a:gd name="connsiteX63-51843" fmla="*/ 3219323 w 3248517"/>
              <a:gd name="connsiteY63-51844" fmla="*/ 46231 h 3507439"/>
              <a:gd name="connsiteX64-51845" fmla="*/ 3119988 w 3248517"/>
              <a:gd name="connsiteY64-51846" fmla="*/ 328453 h 3507439"/>
              <a:gd name="connsiteX65-51847" fmla="*/ 3079371 w 3248517"/>
              <a:gd name="connsiteY65-51848" fmla="*/ 38232 h 3507439"/>
              <a:gd name="connsiteX66-51849" fmla="*/ 3059798 w 3248517"/>
              <a:gd name="connsiteY66-51850" fmla="*/ 388642 h 3507439"/>
              <a:gd name="connsiteX67-51851" fmla="*/ 2963023 w 3248517"/>
              <a:gd name="connsiteY67-51852" fmla="*/ 482754 h 3507439"/>
              <a:gd name="connsiteX68-51853" fmla="*/ 2822963 w 3248517"/>
              <a:gd name="connsiteY68-51854" fmla="*/ 60189 h 3507439"/>
              <a:gd name="connsiteX69-51855" fmla="*/ 2887119 w 3248517"/>
              <a:gd name="connsiteY69-51856" fmla="*/ 521161 h 3507439"/>
              <a:gd name="connsiteX70-51857" fmla="*/ 2715630 w 3248517"/>
              <a:gd name="connsiteY70-51858" fmla="*/ 730601 h 3507439"/>
              <a:gd name="connsiteX71-51859" fmla="*/ 2649828 w 3248517"/>
              <a:gd name="connsiteY71-51860" fmla="*/ 620884 h 3507439"/>
              <a:gd name="connsiteX72-51861" fmla="*/ 2633832 w 3248517"/>
              <a:gd name="connsiteY72-51862" fmla="*/ 446449 h 3507439"/>
              <a:gd name="connsiteX73-51863" fmla="*/ 2586971 w 3248517"/>
              <a:gd name="connsiteY73-51864" fmla="*/ 643296 h 3507439"/>
              <a:gd name="connsiteX74-51865" fmla="*/ 2650846 w 3248517"/>
              <a:gd name="connsiteY74-51866" fmla="*/ 771218 h 3507439"/>
              <a:gd name="connsiteX75-51867" fmla="*/ 2632922 w 3248517"/>
              <a:gd name="connsiteY75-51868" fmla="*/ 854946 h 3507439"/>
              <a:gd name="connsiteX76-51869" fmla="*/ 2481287 w 3248517"/>
              <a:gd name="connsiteY76-51870" fmla="*/ 854665 h 3507439"/>
              <a:gd name="connsiteX77-51871" fmla="*/ 2393982 w 3248517"/>
              <a:gd name="connsiteY77-51872" fmla="*/ 753575 h 3507439"/>
              <a:gd name="connsiteX78-51873" fmla="*/ 2447929 w 3248517"/>
              <a:gd name="connsiteY78-51874" fmla="*/ 605344 h 3507439"/>
              <a:gd name="connsiteX79-51875" fmla="*/ 2420079 w 3248517"/>
              <a:gd name="connsiteY79-51876" fmla="*/ 458586 h 3507439"/>
              <a:gd name="connsiteX80-51877" fmla="*/ 2330389 w 3248517"/>
              <a:gd name="connsiteY80-51878" fmla="*/ 702575 h 3507439"/>
              <a:gd name="connsiteX81-51879" fmla="*/ 2045501 w 3248517"/>
              <a:gd name="connsiteY81-51880" fmla="*/ 470160 h 3507439"/>
              <a:gd name="connsiteX82-51881" fmla="*/ 2079139 w 3248517"/>
              <a:gd name="connsiteY82-51882" fmla="*/ 379171 h 3507439"/>
              <a:gd name="connsiteX83-51883" fmla="*/ 2305379 w 3248517"/>
              <a:gd name="connsiteY83-51884" fmla="*/ 238764 h 3507439"/>
              <a:gd name="connsiteX84-51885" fmla="*/ 2167863 w 3248517"/>
              <a:gd name="connsiteY84-51886" fmla="*/ 296731 h 3507439"/>
              <a:gd name="connsiteX85-51887" fmla="*/ 2035574 w 3248517"/>
              <a:gd name="connsiteY85-51888" fmla="*/ 307863 h 3507439"/>
              <a:gd name="connsiteX86-51889" fmla="*/ 2047899 w 3248517"/>
              <a:gd name="connsiteY86-51890" fmla="*/ 174099 h 3507439"/>
              <a:gd name="connsiteX87-51891" fmla="*/ 2126456 w 3248517"/>
              <a:gd name="connsiteY87-51892" fmla="*/ 0 h 3507439"/>
              <a:gd name="connsiteX88-51893" fmla="*/ 1966650 w 3248517"/>
              <a:gd name="connsiteY88-51894" fmla="*/ 257318 h 3507439"/>
              <a:gd name="connsiteX89-51895" fmla="*/ 1936870 w 3248517"/>
              <a:gd name="connsiteY89-51896" fmla="*/ 32164 h 3507439"/>
              <a:gd name="connsiteX90-51897" fmla="*/ 1901275 w 3248517"/>
              <a:gd name="connsiteY90-51898" fmla="*/ 208756 h 3507439"/>
              <a:gd name="connsiteX91-51899" fmla="*/ 1931363 w 3248517"/>
              <a:gd name="connsiteY91-51900" fmla="*/ 367315 h 3507439"/>
              <a:gd name="connsiteX92-51901" fmla="*/ 1837294 w 3248517"/>
              <a:gd name="connsiteY92-51902" fmla="*/ 288733 h 3507439"/>
              <a:gd name="connsiteX93-51903" fmla="*/ 1776782 w 3248517"/>
              <a:gd name="connsiteY93-51904" fmla="*/ 138130 h 3507439"/>
              <a:gd name="connsiteX94-51905" fmla="*/ 1812524 w 3248517"/>
              <a:gd name="connsiteY94-51906" fmla="*/ 363351 h 3507439"/>
              <a:gd name="connsiteX95-51907" fmla="*/ 2358415 w 3248517"/>
              <a:gd name="connsiteY95-51908" fmla="*/ 907420 h 3507439"/>
              <a:gd name="connsiteX96-51909" fmla="*/ 2235543 w 3248517"/>
              <a:gd name="connsiteY96-51910" fmla="*/ 830779 h 3507439"/>
              <a:gd name="connsiteX97-51911" fmla="*/ 2065635 w 3248517"/>
              <a:gd name="connsiteY97-51912" fmla="*/ 746314 h 3507439"/>
              <a:gd name="connsiteX98-51913" fmla="*/ 2108531 w 3248517"/>
              <a:gd name="connsiteY98-51914" fmla="*/ 998194 h 3507439"/>
              <a:gd name="connsiteX99-51915" fmla="*/ 2259254 w 3248517"/>
              <a:gd name="connsiteY99-51916" fmla="*/ 1067227 h 3507439"/>
              <a:gd name="connsiteX100-51917" fmla="*/ 2285163 w 3248517"/>
              <a:gd name="connsiteY100-51918" fmla="*/ 1144483 h 3507439"/>
              <a:gd name="connsiteX101-51919" fmla="*/ 2187208 w 3248517"/>
              <a:gd name="connsiteY101-51920" fmla="*/ 1396872 h 3507439"/>
              <a:gd name="connsiteX102-51921" fmla="*/ 1844360 w 3248517"/>
              <a:gd name="connsiteY102-51922" fmla="*/ 1398722 h 3507439"/>
              <a:gd name="connsiteX103-51923" fmla="*/ 1565233 w 3248517"/>
              <a:gd name="connsiteY103-51924" fmla="*/ 1433906 h 3507439"/>
              <a:gd name="connsiteX104-51925" fmla="*/ 511620 w 3248517"/>
              <a:gd name="connsiteY104-51926" fmla="*/ 1445703 h 3507439"/>
              <a:gd name="connsiteX0-51927" fmla="*/ 511620 w 3248517"/>
              <a:gd name="connsiteY0-51928" fmla="*/ 1445703 h 3507439"/>
              <a:gd name="connsiteX1-51929" fmla="*/ 514638 w 3248517"/>
              <a:gd name="connsiteY1-51930" fmla="*/ 1433632 h 3507439"/>
              <a:gd name="connsiteX2-51931" fmla="*/ 202179 w 3248517"/>
              <a:gd name="connsiteY2-51932" fmla="*/ 1603646 h 3507439"/>
              <a:gd name="connsiteX3-51933" fmla="*/ 18380 w 3248517"/>
              <a:gd name="connsiteY3-51934" fmla="*/ 1787445 h 3507439"/>
              <a:gd name="connsiteX4-51935" fmla="*/ 0 w 3248517"/>
              <a:gd name="connsiteY4-51936" fmla="*/ 2063143 h 3507439"/>
              <a:gd name="connsiteX5-51937" fmla="*/ 151635 w 3248517"/>
              <a:gd name="connsiteY5-51938" fmla="*/ 1952864 h 3507439"/>
              <a:gd name="connsiteX6-51939" fmla="*/ 188394 w 3248517"/>
              <a:gd name="connsiteY6-51940" fmla="*/ 2003409 h 3507439"/>
              <a:gd name="connsiteX7-51941" fmla="*/ 202179 w 3248517"/>
              <a:gd name="connsiteY7-51942" fmla="*/ 1856369 h 3507439"/>
              <a:gd name="connsiteX8-51943" fmla="*/ 280294 w 3248517"/>
              <a:gd name="connsiteY8-51944" fmla="*/ 2269917 h 3507439"/>
              <a:gd name="connsiteX9-51945" fmla="*/ 36760 w 3248517"/>
              <a:gd name="connsiteY9-51946" fmla="*/ 2550211 h 3507439"/>
              <a:gd name="connsiteX10-51947" fmla="*/ 45950 w 3248517"/>
              <a:gd name="connsiteY10-51948" fmla="*/ 3363521 h 3507439"/>
              <a:gd name="connsiteX11-51949" fmla="*/ 105685 w 3248517"/>
              <a:gd name="connsiteY11-51950" fmla="*/ 3326761 h 3507439"/>
              <a:gd name="connsiteX12-51951" fmla="*/ 133255 w 3248517"/>
              <a:gd name="connsiteY12-51952" fmla="*/ 3469206 h 3507439"/>
              <a:gd name="connsiteX13-51953" fmla="*/ 298674 w 3248517"/>
              <a:gd name="connsiteY13-51954" fmla="*/ 3464611 h 3507439"/>
              <a:gd name="connsiteX14-51955" fmla="*/ 353813 w 3248517"/>
              <a:gd name="connsiteY14-51956" fmla="*/ 3427851 h 3507439"/>
              <a:gd name="connsiteX15-51957" fmla="*/ 174609 w 3248517"/>
              <a:gd name="connsiteY15-51958" fmla="*/ 3276217 h 3507439"/>
              <a:gd name="connsiteX16-51959" fmla="*/ 170014 w 3248517"/>
              <a:gd name="connsiteY16-51960" fmla="*/ 2720225 h 3507439"/>
              <a:gd name="connsiteX17-51961" fmla="*/ 390573 w 3248517"/>
              <a:gd name="connsiteY17-51962" fmla="*/ 2605350 h 3507439"/>
              <a:gd name="connsiteX18-51963" fmla="*/ 298674 w 3248517"/>
              <a:gd name="connsiteY18-51964" fmla="*/ 2734010 h 3507439"/>
              <a:gd name="connsiteX19-51965" fmla="*/ 680057 w 3248517"/>
              <a:gd name="connsiteY19-51966" fmla="*/ 3294597 h 3507439"/>
              <a:gd name="connsiteX20-51967" fmla="*/ 721411 w 3248517"/>
              <a:gd name="connsiteY20-51968" fmla="*/ 3262432 h 3507439"/>
              <a:gd name="connsiteX21-51969" fmla="*/ 735196 w 3248517"/>
              <a:gd name="connsiteY21-51970" fmla="*/ 3363521 h 3507439"/>
              <a:gd name="connsiteX22-51971" fmla="*/ 928185 w 3248517"/>
              <a:gd name="connsiteY22-51972" fmla="*/ 3363521 h 3507439"/>
              <a:gd name="connsiteX23-51973" fmla="*/ 974135 w 3248517"/>
              <a:gd name="connsiteY23-51974" fmla="*/ 3331356 h 3507439"/>
              <a:gd name="connsiteX24-51975" fmla="*/ 758171 w 3248517"/>
              <a:gd name="connsiteY24-51976" fmla="*/ 3193507 h 3507439"/>
              <a:gd name="connsiteX25-51977" fmla="*/ 510043 w 3248517"/>
              <a:gd name="connsiteY25-51978" fmla="*/ 2821314 h 3507439"/>
              <a:gd name="connsiteX26-51979" fmla="*/ 519233 w 3248517"/>
              <a:gd name="connsiteY26-51980" fmla="*/ 2738605 h 3507439"/>
              <a:gd name="connsiteX27-51981" fmla="*/ 914400 w 3248517"/>
              <a:gd name="connsiteY27-51982" fmla="*/ 2334247 h 3507439"/>
              <a:gd name="connsiteX28-51983" fmla="*/ 1709331 w 3248517"/>
              <a:gd name="connsiteY28-51984" fmla="*/ 2380197 h 3507439"/>
              <a:gd name="connsiteX29-51985" fmla="*/ 1585267 w 3248517"/>
              <a:gd name="connsiteY29-51986" fmla="*/ 3248647 h 3507439"/>
              <a:gd name="connsiteX30-51987" fmla="*/ 1622026 w 3248517"/>
              <a:gd name="connsiteY30-51988" fmla="*/ 3239457 h 3507439"/>
              <a:gd name="connsiteX31-51989" fmla="*/ 1617432 w 3248517"/>
              <a:gd name="connsiteY31-51990" fmla="*/ 3386496 h 3507439"/>
              <a:gd name="connsiteX32-51991" fmla="*/ 1824205 w 3248517"/>
              <a:gd name="connsiteY32-51992" fmla="*/ 3450826 h 3507439"/>
              <a:gd name="connsiteX33-51993" fmla="*/ 1856370 w 3248517"/>
              <a:gd name="connsiteY33-51994" fmla="*/ 3391091 h 3507439"/>
              <a:gd name="connsiteX34-51995" fmla="*/ 1718521 w 3248517"/>
              <a:gd name="connsiteY34-51996" fmla="*/ 3303786 h 3507439"/>
              <a:gd name="connsiteX35-51997" fmla="*/ 1746091 w 3248517"/>
              <a:gd name="connsiteY35-51998" fmla="*/ 2908619 h 3507439"/>
              <a:gd name="connsiteX36-51999" fmla="*/ 1870155 w 3248517"/>
              <a:gd name="connsiteY36-52000" fmla="*/ 2623730 h 3507439"/>
              <a:gd name="connsiteX37-52001" fmla="*/ 1975840 w 3248517"/>
              <a:gd name="connsiteY37-52002" fmla="*/ 2844289 h 3507439"/>
              <a:gd name="connsiteX38-52003" fmla="*/ 2058549 w 3248517"/>
              <a:gd name="connsiteY38-52004" fmla="*/ 3060253 h 3507439"/>
              <a:gd name="connsiteX39-52005" fmla="*/ 2093835 w 3248517"/>
              <a:gd name="connsiteY39-52006" fmla="*/ 3350929 h 3507439"/>
              <a:gd name="connsiteX40-52007" fmla="*/ 2138593 w 3248517"/>
              <a:gd name="connsiteY40-52008" fmla="*/ 3345423 h 3507439"/>
              <a:gd name="connsiteX41-52009" fmla="*/ 2155499 w 3248517"/>
              <a:gd name="connsiteY41-52010" fmla="*/ 3478113 h 3507439"/>
              <a:gd name="connsiteX42-52011" fmla="*/ 2309062 w 3248517"/>
              <a:gd name="connsiteY42-52012" fmla="*/ 3507439 h 3507439"/>
              <a:gd name="connsiteX43-52013" fmla="*/ 2353539 w 3248517"/>
              <a:gd name="connsiteY43-52014" fmla="*/ 3463419 h 3507439"/>
              <a:gd name="connsiteX44-52015" fmla="*/ 2240700 w 3248517"/>
              <a:gd name="connsiteY44-52016" fmla="*/ 3366924 h 3507439"/>
              <a:gd name="connsiteX45-52017" fmla="*/ 2145854 w 3248517"/>
              <a:gd name="connsiteY45-52018" fmla="*/ 3087823 h 3507439"/>
              <a:gd name="connsiteX46-52019" fmla="*/ 2101660 w 3248517"/>
              <a:gd name="connsiteY46-52020" fmla="*/ 2817884 h 3507439"/>
              <a:gd name="connsiteX47-52021" fmla="*/ 2072334 w 3248517"/>
              <a:gd name="connsiteY47-52022" fmla="*/ 2357222 h 3507439"/>
              <a:gd name="connsiteX48-52023" fmla="*/ 2313376 w 3248517"/>
              <a:gd name="connsiteY48-52024" fmla="*/ 2205413 h 3507439"/>
              <a:gd name="connsiteX49-52025" fmla="*/ 2604615 w 3248517"/>
              <a:gd name="connsiteY49-52026" fmla="*/ 1779447 h 3507439"/>
              <a:gd name="connsiteX50-52027" fmla="*/ 2672628 w 3248517"/>
              <a:gd name="connsiteY50-52028" fmla="*/ 1448891 h 3507439"/>
              <a:gd name="connsiteX51-52029" fmla="*/ 2785010 w 3248517"/>
              <a:gd name="connsiteY51-52030" fmla="*/ 1398346 h 3507439"/>
              <a:gd name="connsiteX52-52031" fmla="*/ 2774628 w 3248517"/>
              <a:gd name="connsiteY52-52032" fmla="*/ 1288521 h 3507439"/>
              <a:gd name="connsiteX53-52033" fmla="*/ 2760106 w 3248517"/>
              <a:gd name="connsiteY53-52034" fmla="*/ 1231453 h 3507439"/>
              <a:gd name="connsiteX54-52035" fmla="*/ 2783362 w 3248517"/>
              <a:gd name="connsiteY54-52036" fmla="*/ 1121454 h 3507439"/>
              <a:gd name="connsiteX55-52037" fmla="*/ 2813492 w 3248517"/>
              <a:gd name="connsiteY55-52038" fmla="*/ 1132185 h 3507439"/>
              <a:gd name="connsiteX56-52039" fmla="*/ 2807530 w 3248517"/>
              <a:gd name="connsiteY56-52040" fmla="*/ 1066034 h 3507439"/>
              <a:gd name="connsiteX57-52041" fmla="*/ 2835100 w 3248517"/>
              <a:gd name="connsiteY57-52042" fmla="*/ 1020084 h 3507439"/>
              <a:gd name="connsiteX58-52043" fmla="*/ 2946306 w 3248517"/>
              <a:gd name="connsiteY58-52044" fmla="*/ 872562 h 3507439"/>
              <a:gd name="connsiteX59-52045" fmla="*/ 2986734 w 3248517"/>
              <a:gd name="connsiteY59-52046" fmla="*/ 771955 h 3507439"/>
              <a:gd name="connsiteX60-52047" fmla="*/ 2876992 w 3248517"/>
              <a:gd name="connsiteY60-52048" fmla="*/ 819245 h 3507439"/>
              <a:gd name="connsiteX61-52049" fmla="*/ 2742744 w 3248517"/>
              <a:gd name="connsiteY61-52050" fmla="*/ 868450 h 3507439"/>
              <a:gd name="connsiteX62-52051" fmla="*/ 3074039 w 3248517"/>
              <a:gd name="connsiteY62-52052" fmla="*/ 501589 h 3507439"/>
              <a:gd name="connsiteX63-52053" fmla="*/ 3219323 w 3248517"/>
              <a:gd name="connsiteY63-52054" fmla="*/ 46231 h 3507439"/>
              <a:gd name="connsiteX64-52055" fmla="*/ 3119988 w 3248517"/>
              <a:gd name="connsiteY64-52056" fmla="*/ 328453 h 3507439"/>
              <a:gd name="connsiteX65-52057" fmla="*/ 3079371 w 3248517"/>
              <a:gd name="connsiteY65-52058" fmla="*/ 38232 h 3507439"/>
              <a:gd name="connsiteX66-52059" fmla="*/ 3059798 w 3248517"/>
              <a:gd name="connsiteY66-52060" fmla="*/ 388642 h 3507439"/>
              <a:gd name="connsiteX67-52061" fmla="*/ 2963023 w 3248517"/>
              <a:gd name="connsiteY67-52062" fmla="*/ 482754 h 3507439"/>
              <a:gd name="connsiteX68-52063" fmla="*/ 2822963 w 3248517"/>
              <a:gd name="connsiteY68-52064" fmla="*/ 60189 h 3507439"/>
              <a:gd name="connsiteX69-52065" fmla="*/ 2887119 w 3248517"/>
              <a:gd name="connsiteY69-52066" fmla="*/ 521161 h 3507439"/>
              <a:gd name="connsiteX70-52067" fmla="*/ 2715630 w 3248517"/>
              <a:gd name="connsiteY70-52068" fmla="*/ 730601 h 3507439"/>
              <a:gd name="connsiteX71-52069" fmla="*/ 2649828 w 3248517"/>
              <a:gd name="connsiteY71-52070" fmla="*/ 620884 h 3507439"/>
              <a:gd name="connsiteX72-52071" fmla="*/ 2633832 w 3248517"/>
              <a:gd name="connsiteY72-52072" fmla="*/ 446449 h 3507439"/>
              <a:gd name="connsiteX73-52073" fmla="*/ 2586971 w 3248517"/>
              <a:gd name="connsiteY73-52074" fmla="*/ 643296 h 3507439"/>
              <a:gd name="connsiteX74-52075" fmla="*/ 2650846 w 3248517"/>
              <a:gd name="connsiteY74-52076" fmla="*/ 771218 h 3507439"/>
              <a:gd name="connsiteX75-52077" fmla="*/ 2632922 w 3248517"/>
              <a:gd name="connsiteY75-52078" fmla="*/ 854946 h 3507439"/>
              <a:gd name="connsiteX76-52079" fmla="*/ 2481287 w 3248517"/>
              <a:gd name="connsiteY76-52080" fmla="*/ 854665 h 3507439"/>
              <a:gd name="connsiteX77-52081" fmla="*/ 2393982 w 3248517"/>
              <a:gd name="connsiteY77-52082" fmla="*/ 753575 h 3507439"/>
              <a:gd name="connsiteX78-52083" fmla="*/ 2447929 w 3248517"/>
              <a:gd name="connsiteY78-52084" fmla="*/ 605344 h 3507439"/>
              <a:gd name="connsiteX79-52085" fmla="*/ 2420079 w 3248517"/>
              <a:gd name="connsiteY79-52086" fmla="*/ 458586 h 3507439"/>
              <a:gd name="connsiteX80-52087" fmla="*/ 2330389 w 3248517"/>
              <a:gd name="connsiteY80-52088" fmla="*/ 702575 h 3507439"/>
              <a:gd name="connsiteX81-52089" fmla="*/ 2045501 w 3248517"/>
              <a:gd name="connsiteY81-52090" fmla="*/ 470160 h 3507439"/>
              <a:gd name="connsiteX82-52091" fmla="*/ 2079139 w 3248517"/>
              <a:gd name="connsiteY82-52092" fmla="*/ 379171 h 3507439"/>
              <a:gd name="connsiteX83-52093" fmla="*/ 2305379 w 3248517"/>
              <a:gd name="connsiteY83-52094" fmla="*/ 238764 h 3507439"/>
              <a:gd name="connsiteX84-52095" fmla="*/ 2167863 w 3248517"/>
              <a:gd name="connsiteY84-52096" fmla="*/ 296731 h 3507439"/>
              <a:gd name="connsiteX85-52097" fmla="*/ 2035574 w 3248517"/>
              <a:gd name="connsiteY85-52098" fmla="*/ 307863 h 3507439"/>
              <a:gd name="connsiteX86-52099" fmla="*/ 2047899 w 3248517"/>
              <a:gd name="connsiteY86-52100" fmla="*/ 174099 h 3507439"/>
              <a:gd name="connsiteX87-52101" fmla="*/ 2126456 w 3248517"/>
              <a:gd name="connsiteY87-52102" fmla="*/ 0 h 3507439"/>
              <a:gd name="connsiteX88-52103" fmla="*/ 1966650 w 3248517"/>
              <a:gd name="connsiteY88-52104" fmla="*/ 257318 h 3507439"/>
              <a:gd name="connsiteX89-52105" fmla="*/ 1936870 w 3248517"/>
              <a:gd name="connsiteY89-52106" fmla="*/ 32164 h 3507439"/>
              <a:gd name="connsiteX90-52107" fmla="*/ 1901275 w 3248517"/>
              <a:gd name="connsiteY90-52108" fmla="*/ 208756 h 3507439"/>
              <a:gd name="connsiteX91-52109" fmla="*/ 1931363 w 3248517"/>
              <a:gd name="connsiteY91-52110" fmla="*/ 367315 h 3507439"/>
              <a:gd name="connsiteX92-52111" fmla="*/ 1837294 w 3248517"/>
              <a:gd name="connsiteY92-52112" fmla="*/ 288733 h 3507439"/>
              <a:gd name="connsiteX93-52113" fmla="*/ 1776782 w 3248517"/>
              <a:gd name="connsiteY93-52114" fmla="*/ 138130 h 3507439"/>
              <a:gd name="connsiteX94-52115" fmla="*/ 1812524 w 3248517"/>
              <a:gd name="connsiteY94-52116" fmla="*/ 363351 h 3507439"/>
              <a:gd name="connsiteX95-52117" fmla="*/ 2358415 w 3248517"/>
              <a:gd name="connsiteY95-52118" fmla="*/ 907420 h 3507439"/>
              <a:gd name="connsiteX96-52119" fmla="*/ 2235543 w 3248517"/>
              <a:gd name="connsiteY96-52120" fmla="*/ 830779 h 3507439"/>
              <a:gd name="connsiteX97-52121" fmla="*/ 2065635 w 3248517"/>
              <a:gd name="connsiteY97-52122" fmla="*/ 746314 h 3507439"/>
              <a:gd name="connsiteX98-52123" fmla="*/ 2108531 w 3248517"/>
              <a:gd name="connsiteY98-52124" fmla="*/ 998194 h 3507439"/>
              <a:gd name="connsiteX99-52125" fmla="*/ 2259254 w 3248517"/>
              <a:gd name="connsiteY99-52126" fmla="*/ 1067227 h 3507439"/>
              <a:gd name="connsiteX100-52127" fmla="*/ 2285163 w 3248517"/>
              <a:gd name="connsiteY100-52128" fmla="*/ 1144483 h 3507439"/>
              <a:gd name="connsiteX101-52129" fmla="*/ 2187208 w 3248517"/>
              <a:gd name="connsiteY101-52130" fmla="*/ 1396872 h 3507439"/>
              <a:gd name="connsiteX102-52131" fmla="*/ 1844360 w 3248517"/>
              <a:gd name="connsiteY102-52132" fmla="*/ 1398722 h 3507439"/>
              <a:gd name="connsiteX103-52133" fmla="*/ 1565233 w 3248517"/>
              <a:gd name="connsiteY103-52134" fmla="*/ 1433906 h 3507439"/>
              <a:gd name="connsiteX104-52135" fmla="*/ 511620 w 3248517"/>
              <a:gd name="connsiteY104-52136" fmla="*/ 1445703 h 3507439"/>
              <a:gd name="connsiteX0-52137" fmla="*/ 436174 w 3248517"/>
              <a:gd name="connsiteY0-52138" fmla="*/ 1463810 h 3507439"/>
              <a:gd name="connsiteX1-52139" fmla="*/ 514638 w 3248517"/>
              <a:gd name="connsiteY1-52140" fmla="*/ 1433632 h 3507439"/>
              <a:gd name="connsiteX2-52141" fmla="*/ 202179 w 3248517"/>
              <a:gd name="connsiteY2-52142" fmla="*/ 1603646 h 3507439"/>
              <a:gd name="connsiteX3-52143" fmla="*/ 18380 w 3248517"/>
              <a:gd name="connsiteY3-52144" fmla="*/ 1787445 h 3507439"/>
              <a:gd name="connsiteX4-52145" fmla="*/ 0 w 3248517"/>
              <a:gd name="connsiteY4-52146" fmla="*/ 2063143 h 3507439"/>
              <a:gd name="connsiteX5-52147" fmla="*/ 151635 w 3248517"/>
              <a:gd name="connsiteY5-52148" fmla="*/ 1952864 h 3507439"/>
              <a:gd name="connsiteX6-52149" fmla="*/ 188394 w 3248517"/>
              <a:gd name="connsiteY6-52150" fmla="*/ 2003409 h 3507439"/>
              <a:gd name="connsiteX7-52151" fmla="*/ 202179 w 3248517"/>
              <a:gd name="connsiteY7-52152" fmla="*/ 1856369 h 3507439"/>
              <a:gd name="connsiteX8-52153" fmla="*/ 280294 w 3248517"/>
              <a:gd name="connsiteY8-52154" fmla="*/ 2269917 h 3507439"/>
              <a:gd name="connsiteX9-52155" fmla="*/ 36760 w 3248517"/>
              <a:gd name="connsiteY9-52156" fmla="*/ 2550211 h 3507439"/>
              <a:gd name="connsiteX10-52157" fmla="*/ 45950 w 3248517"/>
              <a:gd name="connsiteY10-52158" fmla="*/ 3363521 h 3507439"/>
              <a:gd name="connsiteX11-52159" fmla="*/ 105685 w 3248517"/>
              <a:gd name="connsiteY11-52160" fmla="*/ 3326761 h 3507439"/>
              <a:gd name="connsiteX12-52161" fmla="*/ 133255 w 3248517"/>
              <a:gd name="connsiteY12-52162" fmla="*/ 3469206 h 3507439"/>
              <a:gd name="connsiteX13-52163" fmla="*/ 298674 w 3248517"/>
              <a:gd name="connsiteY13-52164" fmla="*/ 3464611 h 3507439"/>
              <a:gd name="connsiteX14-52165" fmla="*/ 353813 w 3248517"/>
              <a:gd name="connsiteY14-52166" fmla="*/ 3427851 h 3507439"/>
              <a:gd name="connsiteX15-52167" fmla="*/ 174609 w 3248517"/>
              <a:gd name="connsiteY15-52168" fmla="*/ 3276217 h 3507439"/>
              <a:gd name="connsiteX16-52169" fmla="*/ 170014 w 3248517"/>
              <a:gd name="connsiteY16-52170" fmla="*/ 2720225 h 3507439"/>
              <a:gd name="connsiteX17-52171" fmla="*/ 390573 w 3248517"/>
              <a:gd name="connsiteY17-52172" fmla="*/ 2605350 h 3507439"/>
              <a:gd name="connsiteX18-52173" fmla="*/ 298674 w 3248517"/>
              <a:gd name="connsiteY18-52174" fmla="*/ 2734010 h 3507439"/>
              <a:gd name="connsiteX19-52175" fmla="*/ 680057 w 3248517"/>
              <a:gd name="connsiteY19-52176" fmla="*/ 3294597 h 3507439"/>
              <a:gd name="connsiteX20-52177" fmla="*/ 721411 w 3248517"/>
              <a:gd name="connsiteY20-52178" fmla="*/ 3262432 h 3507439"/>
              <a:gd name="connsiteX21-52179" fmla="*/ 735196 w 3248517"/>
              <a:gd name="connsiteY21-52180" fmla="*/ 3363521 h 3507439"/>
              <a:gd name="connsiteX22-52181" fmla="*/ 928185 w 3248517"/>
              <a:gd name="connsiteY22-52182" fmla="*/ 3363521 h 3507439"/>
              <a:gd name="connsiteX23-52183" fmla="*/ 974135 w 3248517"/>
              <a:gd name="connsiteY23-52184" fmla="*/ 3331356 h 3507439"/>
              <a:gd name="connsiteX24-52185" fmla="*/ 758171 w 3248517"/>
              <a:gd name="connsiteY24-52186" fmla="*/ 3193507 h 3507439"/>
              <a:gd name="connsiteX25-52187" fmla="*/ 510043 w 3248517"/>
              <a:gd name="connsiteY25-52188" fmla="*/ 2821314 h 3507439"/>
              <a:gd name="connsiteX26-52189" fmla="*/ 519233 w 3248517"/>
              <a:gd name="connsiteY26-52190" fmla="*/ 2738605 h 3507439"/>
              <a:gd name="connsiteX27-52191" fmla="*/ 914400 w 3248517"/>
              <a:gd name="connsiteY27-52192" fmla="*/ 2334247 h 3507439"/>
              <a:gd name="connsiteX28-52193" fmla="*/ 1709331 w 3248517"/>
              <a:gd name="connsiteY28-52194" fmla="*/ 2380197 h 3507439"/>
              <a:gd name="connsiteX29-52195" fmla="*/ 1585267 w 3248517"/>
              <a:gd name="connsiteY29-52196" fmla="*/ 3248647 h 3507439"/>
              <a:gd name="connsiteX30-52197" fmla="*/ 1622026 w 3248517"/>
              <a:gd name="connsiteY30-52198" fmla="*/ 3239457 h 3507439"/>
              <a:gd name="connsiteX31-52199" fmla="*/ 1617432 w 3248517"/>
              <a:gd name="connsiteY31-52200" fmla="*/ 3386496 h 3507439"/>
              <a:gd name="connsiteX32-52201" fmla="*/ 1824205 w 3248517"/>
              <a:gd name="connsiteY32-52202" fmla="*/ 3450826 h 3507439"/>
              <a:gd name="connsiteX33-52203" fmla="*/ 1856370 w 3248517"/>
              <a:gd name="connsiteY33-52204" fmla="*/ 3391091 h 3507439"/>
              <a:gd name="connsiteX34-52205" fmla="*/ 1718521 w 3248517"/>
              <a:gd name="connsiteY34-52206" fmla="*/ 3303786 h 3507439"/>
              <a:gd name="connsiteX35-52207" fmla="*/ 1746091 w 3248517"/>
              <a:gd name="connsiteY35-52208" fmla="*/ 2908619 h 3507439"/>
              <a:gd name="connsiteX36-52209" fmla="*/ 1870155 w 3248517"/>
              <a:gd name="connsiteY36-52210" fmla="*/ 2623730 h 3507439"/>
              <a:gd name="connsiteX37-52211" fmla="*/ 1975840 w 3248517"/>
              <a:gd name="connsiteY37-52212" fmla="*/ 2844289 h 3507439"/>
              <a:gd name="connsiteX38-52213" fmla="*/ 2058549 w 3248517"/>
              <a:gd name="connsiteY38-52214" fmla="*/ 3060253 h 3507439"/>
              <a:gd name="connsiteX39-52215" fmla="*/ 2093835 w 3248517"/>
              <a:gd name="connsiteY39-52216" fmla="*/ 3350929 h 3507439"/>
              <a:gd name="connsiteX40-52217" fmla="*/ 2138593 w 3248517"/>
              <a:gd name="connsiteY40-52218" fmla="*/ 3345423 h 3507439"/>
              <a:gd name="connsiteX41-52219" fmla="*/ 2155499 w 3248517"/>
              <a:gd name="connsiteY41-52220" fmla="*/ 3478113 h 3507439"/>
              <a:gd name="connsiteX42-52221" fmla="*/ 2309062 w 3248517"/>
              <a:gd name="connsiteY42-52222" fmla="*/ 3507439 h 3507439"/>
              <a:gd name="connsiteX43-52223" fmla="*/ 2353539 w 3248517"/>
              <a:gd name="connsiteY43-52224" fmla="*/ 3463419 h 3507439"/>
              <a:gd name="connsiteX44-52225" fmla="*/ 2240700 w 3248517"/>
              <a:gd name="connsiteY44-52226" fmla="*/ 3366924 h 3507439"/>
              <a:gd name="connsiteX45-52227" fmla="*/ 2145854 w 3248517"/>
              <a:gd name="connsiteY45-52228" fmla="*/ 3087823 h 3507439"/>
              <a:gd name="connsiteX46-52229" fmla="*/ 2101660 w 3248517"/>
              <a:gd name="connsiteY46-52230" fmla="*/ 2817884 h 3507439"/>
              <a:gd name="connsiteX47-52231" fmla="*/ 2072334 w 3248517"/>
              <a:gd name="connsiteY47-52232" fmla="*/ 2357222 h 3507439"/>
              <a:gd name="connsiteX48-52233" fmla="*/ 2313376 w 3248517"/>
              <a:gd name="connsiteY48-52234" fmla="*/ 2205413 h 3507439"/>
              <a:gd name="connsiteX49-52235" fmla="*/ 2604615 w 3248517"/>
              <a:gd name="connsiteY49-52236" fmla="*/ 1779447 h 3507439"/>
              <a:gd name="connsiteX50-52237" fmla="*/ 2672628 w 3248517"/>
              <a:gd name="connsiteY50-52238" fmla="*/ 1448891 h 3507439"/>
              <a:gd name="connsiteX51-52239" fmla="*/ 2785010 w 3248517"/>
              <a:gd name="connsiteY51-52240" fmla="*/ 1398346 h 3507439"/>
              <a:gd name="connsiteX52-52241" fmla="*/ 2774628 w 3248517"/>
              <a:gd name="connsiteY52-52242" fmla="*/ 1288521 h 3507439"/>
              <a:gd name="connsiteX53-52243" fmla="*/ 2760106 w 3248517"/>
              <a:gd name="connsiteY53-52244" fmla="*/ 1231453 h 3507439"/>
              <a:gd name="connsiteX54-52245" fmla="*/ 2783362 w 3248517"/>
              <a:gd name="connsiteY54-52246" fmla="*/ 1121454 h 3507439"/>
              <a:gd name="connsiteX55-52247" fmla="*/ 2813492 w 3248517"/>
              <a:gd name="connsiteY55-52248" fmla="*/ 1132185 h 3507439"/>
              <a:gd name="connsiteX56-52249" fmla="*/ 2807530 w 3248517"/>
              <a:gd name="connsiteY56-52250" fmla="*/ 1066034 h 3507439"/>
              <a:gd name="connsiteX57-52251" fmla="*/ 2835100 w 3248517"/>
              <a:gd name="connsiteY57-52252" fmla="*/ 1020084 h 3507439"/>
              <a:gd name="connsiteX58-52253" fmla="*/ 2946306 w 3248517"/>
              <a:gd name="connsiteY58-52254" fmla="*/ 872562 h 3507439"/>
              <a:gd name="connsiteX59-52255" fmla="*/ 2986734 w 3248517"/>
              <a:gd name="connsiteY59-52256" fmla="*/ 771955 h 3507439"/>
              <a:gd name="connsiteX60-52257" fmla="*/ 2876992 w 3248517"/>
              <a:gd name="connsiteY60-52258" fmla="*/ 819245 h 3507439"/>
              <a:gd name="connsiteX61-52259" fmla="*/ 2742744 w 3248517"/>
              <a:gd name="connsiteY61-52260" fmla="*/ 868450 h 3507439"/>
              <a:gd name="connsiteX62-52261" fmla="*/ 3074039 w 3248517"/>
              <a:gd name="connsiteY62-52262" fmla="*/ 501589 h 3507439"/>
              <a:gd name="connsiteX63-52263" fmla="*/ 3219323 w 3248517"/>
              <a:gd name="connsiteY63-52264" fmla="*/ 46231 h 3507439"/>
              <a:gd name="connsiteX64-52265" fmla="*/ 3119988 w 3248517"/>
              <a:gd name="connsiteY64-52266" fmla="*/ 328453 h 3507439"/>
              <a:gd name="connsiteX65-52267" fmla="*/ 3079371 w 3248517"/>
              <a:gd name="connsiteY65-52268" fmla="*/ 38232 h 3507439"/>
              <a:gd name="connsiteX66-52269" fmla="*/ 3059798 w 3248517"/>
              <a:gd name="connsiteY66-52270" fmla="*/ 388642 h 3507439"/>
              <a:gd name="connsiteX67-52271" fmla="*/ 2963023 w 3248517"/>
              <a:gd name="connsiteY67-52272" fmla="*/ 482754 h 3507439"/>
              <a:gd name="connsiteX68-52273" fmla="*/ 2822963 w 3248517"/>
              <a:gd name="connsiteY68-52274" fmla="*/ 60189 h 3507439"/>
              <a:gd name="connsiteX69-52275" fmla="*/ 2887119 w 3248517"/>
              <a:gd name="connsiteY69-52276" fmla="*/ 521161 h 3507439"/>
              <a:gd name="connsiteX70-52277" fmla="*/ 2715630 w 3248517"/>
              <a:gd name="connsiteY70-52278" fmla="*/ 730601 h 3507439"/>
              <a:gd name="connsiteX71-52279" fmla="*/ 2649828 w 3248517"/>
              <a:gd name="connsiteY71-52280" fmla="*/ 620884 h 3507439"/>
              <a:gd name="connsiteX72-52281" fmla="*/ 2633832 w 3248517"/>
              <a:gd name="connsiteY72-52282" fmla="*/ 446449 h 3507439"/>
              <a:gd name="connsiteX73-52283" fmla="*/ 2586971 w 3248517"/>
              <a:gd name="connsiteY73-52284" fmla="*/ 643296 h 3507439"/>
              <a:gd name="connsiteX74-52285" fmla="*/ 2650846 w 3248517"/>
              <a:gd name="connsiteY74-52286" fmla="*/ 771218 h 3507439"/>
              <a:gd name="connsiteX75-52287" fmla="*/ 2632922 w 3248517"/>
              <a:gd name="connsiteY75-52288" fmla="*/ 854946 h 3507439"/>
              <a:gd name="connsiteX76-52289" fmla="*/ 2481287 w 3248517"/>
              <a:gd name="connsiteY76-52290" fmla="*/ 854665 h 3507439"/>
              <a:gd name="connsiteX77-52291" fmla="*/ 2393982 w 3248517"/>
              <a:gd name="connsiteY77-52292" fmla="*/ 753575 h 3507439"/>
              <a:gd name="connsiteX78-52293" fmla="*/ 2447929 w 3248517"/>
              <a:gd name="connsiteY78-52294" fmla="*/ 605344 h 3507439"/>
              <a:gd name="connsiteX79-52295" fmla="*/ 2420079 w 3248517"/>
              <a:gd name="connsiteY79-52296" fmla="*/ 458586 h 3507439"/>
              <a:gd name="connsiteX80-52297" fmla="*/ 2330389 w 3248517"/>
              <a:gd name="connsiteY80-52298" fmla="*/ 702575 h 3507439"/>
              <a:gd name="connsiteX81-52299" fmla="*/ 2045501 w 3248517"/>
              <a:gd name="connsiteY81-52300" fmla="*/ 470160 h 3507439"/>
              <a:gd name="connsiteX82-52301" fmla="*/ 2079139 w 3248517"/>
              <a:gd name="connsiteY82-52302" fmla="*/ 379171 h 3507439"/>
              <a:gd name="connsiteX83-52303" fmla="*/ 2305379 w 3248517"/>
              <a:gd name="connsiteY83-52304" fmla="*/ 238764 h 3507439"/>
              <a:gd name="connsiteX84-52305" fmla="*/ 2167863 w 3248517"/>
              <a:gd name="connsiteY84-52306" fmla="*/ 296731 h 3507439"/>
              <a:gd name="connsiteX85-52307" fmla="*/ 2035574 w 3248517"/>
              <a:gd name="connsiteY85-52308" fmla="*/ 307863 h 3507439"/>
              <a:gd name="connsiteX86-52309" fmla="*/ 2047899 w 3248517"/>
              <a:gd name="connsiteY86-52310" fmla="*/ 174099 h 3507439"/>
              <a:gd name="connsiteX87-52311" fmla="*/ 2126456 w 3248517"/>
              <a:gd name="connsiteY87-52312" fmla="*/ 0 h 3507439"/>
              <a:gd name="connsiteX88-52313" fmla="*/ 1966650 w 3248517"/>
              <a:gd name="connsiteY88-52314" fmla="*/ 257318 h 3507439"/>
              <a:gd name="connsiteX89-52315" fmla="*/ 1936870 w 3248517"/>
              <a:gd name="connsiteY89-52316" fmla="*/ 32164 h 3507439"/>
              <a:gd name="connsiteX90-52317" fmla="*/ 1901275 w 3248517"/>
              <a:gd name="connsiteY90-52318" fmla="*/ 208756 h 3507439"/>
              <a:gd name="connsiteX91-52319" fmla="*/ 1931363 w 3248517"/>
              <a:gd name="connsiteY91-52320" fmla="*/ 367315 h 3507439"/>
              <a:gd name="connsiteX92-52321" fmla="*/ 1837294 w 3248517"/>
              <a:gd name="connsiteY92-52322" fmla="*/ 288733 h 3507439"/>
              <a:gd name="connsiteX93-52323" fmla="*/ 1776782 w 3248517"/>
              <a:gd name="connsiteY93-52324" fmla="*/ 138130 h 3507439"/>
              <a:gd name="connsiteX94-52325" fmla="*/ 1812524 w 3248517"/>
              <a:gd name="connsiteY94-52326" fmla="*/ 363351 h 3507439"/>
              <a:gd name="connsiteX95-52327" fmla="*/ 2358415 w 3248517"/>
              <a:gd name="connsiteY95-52328" fmla="*/ 907420 h 3507439"/>
              <a:gd name="connsiteX96-52329" fmla="*/ 2235543 w 3248517"/>
              <a:gd name="connsiteY96-52330" fmla="*/ 830779 h 3507439"/>
              <a:gd name="connsiteX97-52331" fmla="*/ 2065635 w 3248517"/>
              <a:gd name="connsiteY97-52332" fmla="*/ 746314 h 3507439"/>
              <a:gd name="connsiteX98-52333" fmla="*/ 2108531 w 3248517"/>
              <a:gd name="connsiteY98-52334" fmla="*/ 998194 h 3507439"/>
              <a:gd name="connsiteX99-52335" fmla="*/ 2259254 w 3248517"/>
              <a:gd name="connsiteY99-52336" fmla="*/ 1067227 h 3507439"/>
              <a:gd name="connsiteX100-52337" fmla="*/ 2285163 w 3248517"/>
              <a:gd name="connsiteY100-52338" fmla="*/ 1144483 h 3507439"/>
              <a:gd name="connsiteX101-52339" fmla="*/ 2187208 w 3248517"/>
              <a:gd name="connsiteY101-52340" fmla="*/ 1396872 h 3507439"/>
              <a:gd name="connsiteX102-52341" fmla="*/ 1844360 w 3248517"/>
              <a:gd name="connsiteY102-52342" fmla="*/ 1398722 h 3507439"/>
              <a:gd name="connsiteX103-52343" fmla="*/ 1565233 w 3248517"/>
              <a:gd name="connsiteY103-52344" fmla="*/ 1433906 h 3507439"/>
              <a:gd name="connsiteX104-52345" fmla="*/ 436174 w 3248517"/>
              <a:gd name="connsiteY104-52346" fmla="*/ 1463810 h 3507439"/>
              <a:gd name="connsiteX0-52347" fmla="*/ 1565233 w 3248517"/>
              <a:gd name="connsiteY0-52348" fmla="*/ 1433906 h 3507439"/>
              <a:gd name="connsiteX1-52349" fmla="*/ 514638 w 3248517"/>
              <a:gd name="connsiteY1-52350" fmla="*/ 1433632 h 3507439"/>
              <a:gd name="connsiteX2-52351" fmla="*/ 202179 w 3248517"/>
              <a:gd name="connsiteY2-52352" fmla="*/ 1603646 h 3507439"/>
              <a:gd name="connsiteX3-52353" fmla="*/ 18380 w 3248517"/>
              <a:gd name="connsiteY3-52354" fmla="*/ 1787445 h 3507439"/>
              <a:gd name="connsiteX4-52355" fmla="*/ 0 w 3248517"/>
              <a:gd name="connsiteY4-52356" fmla="*/ 2063143 h 3507439"/>
              <a:gd name="connsiteX5-52357" fmla="*/ 151635 w 3248517"/>
              <a:gd name="connsiteY5-52358" fmla="*/ 1952864 h 3507439"/>
              <a:gd name="connsiteX6-52359" fmla="*/ 188394 w 3248517"/>
              <a:gd name="connsiteY6-52360" fmla="*/ 2003409 h 3507439"/>
              <a:gd name="connsiteX7-52361" fmla="*/ 202179 w 3248517"/>
              <a:gd name="connsiteY7-52362" fmla="*/ 1856369 h 3507439"/>
              <a:gd name="connsiteX8-52363" fmla="*/ 280294 w 3248517"/>
              <a:gd name="connsiteY8-52364" fmla="*/ 2269917 h 3507439"/>
              <a:gd name="connsiteX9-52365" fmla="*/ 36760 w 3248517"/>
              <a:gd name="connsiteY9-52366" fmla="*/ 2550211 h 3507439"/>
              <a:gd name="connsiteX10-52367" fmla="*/ 45950 w 3248517"/>
              <a:gd name="connsiteY10-52368" fmla="*/ 3363521 h 3507439"/>
              <a:gd name="connsiteX11-52369" fmla="*/ 105685 w 3248517"/>
              <a:gd name="connsiteY11-52370" fmla="*/ 3326761 h 3507439"/>
              <a:gd name="connsiteX12-52371" fmla="*/ 133255 w 3248517"/>
              <a:gd name="connsiteY12-52372" fmla="*/ 3469206 h 3507439"/>
              <a:gd name="connsiteX13-52373" fmla="*/ 298674 w 3248517"/>
              <a:gd name="connsiteY13-52374" fmla="*/ 3464611 h 3507439"/>
              <a:gd name="connsiteX14-52375" fmla="*/ 353813 w 3248517"/>
              <a:gd name="connsiteY14-52376" fmla="*/ 3427851 h 3507439"/>
              <a:gd name="connsiteX15-52377" fmla="*/ 174609 w 3248517"/>
              <a:gd name="connsiteY15-52378" fmla="*/ 3276217 h 3507439"/>
              <a:gd name="connsiteX16-52379" fmla="*/ 170014 w 3248517"/>
              <a:gd name="connsiteY16-52380" fmla="*/ 2720225 h 3507439"/>
              <a:gd name="connsiteX17-52381" fmla="*/ 390573 w 3248517"/>
              <a:gd name="connsiteY17-52382" fmla="*/ 2605350 h 3507439"/>
              <a:gd name="connsiteX18-52383" fmla="*/ 298674 w 3248517"/>
              <a:gd name="connsiteY18-52384" fmla="*/ 2734010 h 3507439"/>
              <a:gd name="connsiteX19-52385" fmla="*/ 680057 w 3248517"/>
              <a:gd name="connsiteY19-52386" fmla="*/ 3294597 h 3507439"/>
              <a:gd name="connsiteX20-52387" fmla="*/ 721411 w 3248517"/>
              <a:gd name="connsiteY20-52388" fmla="*/ 3262432 h 3507439"/>
              <a:gd name="connsiteX21-52389" fmla="*/ 735196 w 3248517"/>
              <a:gd name="connsiteY21-52390" fmla="*/ 3363521 h 3507439"/>
              <a:gd name="connsiteX22-52391" fmla="*/ 928185 w 3248517"/>
              <a:gd name="connsiteY22-52392" fmla="*/ 3363521 h 3507439"/>
              <a:gd name="connsiteX23-52393" fmla="*/ 974135 w 3248517"/>
              <a:gd name="connsiteY23-52394" fmla="*/ 3331356 h 3507439"/>
              <a:gd name="connsiteX24-52395" fmla="*/ 758171 w 3248517"/>
              <a:gd name="connsiteY24-52396" fmla="*/ 3193507 h 3507439"/>
              <a:gd name="connsiteX25-52397" fmla="*/ 510043 w 3248517"/>
              <a:gd name="connsiteY25-52398" fmla="*/ 2821314 h 3507439"/>
              <a:gd name="connsiteX26-52399" fmla="*/ 519233 w 3248517"/>
              <a:gd name="connsiteY26-52400" fmla="*/ 2738605 h 3507439"/>
              <a:gd name="connsiteX27-52401" fmla="*/ 914400 w 3248517"/>
              <a:gd name="connsiteY27-52402" fmla="*/ 2334247 h 3507439"/>
              <a:gd name="connsiteX28-52403" fmla="*/ 1709331 w 3248517"/>
              <a:gd name="connsiteY28-52404" fmla="*/ 2380197 h 3507439"/>
              <a:gd name="connsiteX29-52405" fmla="*/ 1585267 w 3248517"/>
              <a:gd name="connsiteY29-52406" fmla="*/ 3248647 h 3507439"/>
              <a:gd name="connsiteX30-52407" fmla="*/ 1622026 w 3248517"/>
              <a:gd name="connsiteY30-52408" fmla="*/ 3239457 h 3507439"/>
              <a:gd name="connsiteX31-52409" fmla="*/ 1617432 w 3248517"/>
              <a:gd name="connsiteY31-52410" fmla="*/ 3386496 h 3507439"/>
              <a:gd name="connsiteX32-52411" fmla="*/ 1824205 w 3248517"/>
              <a:gd name="connsiteY32-52412" fmla="*/ 3450826 h 3507439"/>
              <a:gd name="connsiteX33-52413" fmla="*/ 1856370 w 3248517"/>
              <a:gd name="connsiteY33-52414" fmla="*/ 3391091 h 3507439"/>
              <a:gd name="connsiteX34-52415" fmla="*/ 1718521 w 3248517"/>
              <a:gd name="connsiteY34-52416" fmla="*/ 3303786 h 3507439"/>
              <a:gd name="connsiteX35-52417" fmla="*/ 1746091 w 3248517"/>
              <a:gd name="connsiteY35-52418" fmla="*/ 2908619 h 3507439"/>
              <a:gd name="connsiteX36-52419" fmla="*/ 1870155 w 3248517"/>
              <a:gd name="connsiteY36-52420" fmla="*/ 2623730 h 3507439"/>
              <a:gd name="connsiteX37-52421" fmla="*/ 1975840 w 3248517"/>
              <a:gd name="connsiteY37-52422" fmla="*/ 2844289 h 3507439"/>
              <a:gd name="connsiteX38-52423" fmla="*/ 2058549 w 3248517"/>
              <a:gd name="connsiteY38-52424" fmla="*/ 3060253 h 3507439"/>
              <a:gd name="connsiteX39-52425" fmla="*/ 2093835 w 3248517"/>
              <a:gd name="connsiteY39-52426" fmla="*/ 3350929 h 3507439"/>
              <a:gd name="connsiteX40-52427" fmla="*/ 2138593 w 3248517"/>
              <a:gd name="connsiteY40-52428" fmla="*/ 3345423 h 3507439"/>
              <a:gd name="connsiteX41-52429" fmla="*/ 2155499 w 3248517"/>
              <a:gd name="connsiteY41-52430" fmla="*/ 3478113 h 3507439"/>
              <a:gd name="connsiteX42-52431" fmla="*/ 2309062 w 3248517"/>
              <a:gd name="connsiteY42-52432" fmla="*/ 3507439 h 3507439"/>
              <a:gd name="connsiteX43-52433" fmla="*/ 2353539 w 3248517"/>
              <a:gd name="connsiteY43-52434" fmla="*/ 3463419 h 3507439"/>
              <a:gd name="connsiteX44-52435" fmla="*/ 2240700 w 3248517"/>
              <a:gd name="connsiteY44-52436" fmla="*/ 3366924 h 3507439"/>
              <a:gd name="connsiteX45-52437" fmla="*/ 2145854 w 3248517"/>
              <a:gd name="connsiteY45-52438" fmla="*/ 3087823 h 3507439"/>
              <a:gd name="connsiteX46-52439" fmla="*/ 2101660 w 3248517"/>
              <a:gd name="connsiteY46-52440" fmla="*/ 2817884 h 3507439"/>
              <a:gd name="connsiteX47-52441" fmla="*/ 2072334 w 3248517"/>
              <a:gd name="connsiteY47-52442" fmla="*/ 2357222 h 3507439"/>
              <a:gd name="connsiteX48-52443" fmla="*/ 2313376 w 3248517"/>
              <a:gd name="connsiteY48-52444" fmla="*/ 2205413 h 3507439"/>
              <a:gd name="connsiteX49-52445" fmla="*/ 2604615 w 3248517"/>
              <a:gd name="connsiteY49-52446" fmla="*/ 1779447 h 3507439"/>
              <a:gd name="connsiteX50-52447" fmla="*/ 2672628 w 3248517"/>
              <a:gd name="connsiteY50-52448" fmla="*/ 1448891 h 3507439"/>
              <a:gd name="connsiteX51-52449" fmla="*/ 2785010 w 3248517"/>
              <a:gd name="connsiteY51-52450" fmla="*/ 1398346 h 3507439"/>
              <a:gd name="connsiteX52-52451" fmla="*/ 2774628 w 3248517"/>
              <a:gd name="connsiteY52-52452" fmla="*/ 1288521 h 3507439"/>
              <a:gd name="connsiteX53-52453" fmla="*/ 2760106 w 3248517"/>
              <a:gd name="connsiteY53-52454" fmla="*/ 1231453 h 3507439"/>
              <a:gd name="connsiteX54-52455" fmla="*/ 2783362 w 3248517"/>
              <a:gd name="connsiteY54-52456" fmla="*/ 1121454 h 3507439"/>
              <a:gd name="connsiteX55-52457" fmla="*/ 2813492 w 3248517"/>
              <a:gd name="connsiteY55-52458" fmla="*/ 1132185 h 3507439"/>
              <a:gd name="connsiteX56-52459" fmla="*/ 2807530 w 3248517"/>
              <a:gd name="connsiteY56-52460" fmla="*/ 1066034 h 3507439"/>
              <a:gd name="connsiteX57-52461" fmla="*/ 2835100 w 3248517"/>
              <a:gd name="connsiteY57-52462" fmla="*/ 1020084 h 3507439"/>
              <a:gd name="connsiteX58-52463" fmla="*/ 2946306 w 3248517"/>
              <a:gd name="connsiteY58-52464" fmla="*/ 872562 h 3507439"/>
              <a:gd name="connsiteX59-52465" fmla="*/ 2986734 w 3248517"/>
              <a:gd name="connsiteY59-52466" fmla="*/ 771955 h 3507439"/>
              <a:gd name="connsiteX60-52467" fmla="*/ 2876992 w 3248517"/>
              <a:gd name="connsiteY60-52468" fmla="*/ 819245 h 3507439"/>
              <a:gd name="connsiteX61-52469" fmla="*/ 2742744 w 3248517"/>
              <a:gd name="connsiteY61-52470" fmla="*/ 868450 h 3507439"/>
              <a:gd name="connsiteX62-52471" fmla="*/ 3074039 w 3248517"/>
              <a:gd name="connsiteY62-52472" fmla="*/ 501589 h 3507439"/>
              <a:gd name="connsiteX63-52473" fmla="*/ 3219323 w 3248517"/>
              <a:gd name="connsiteY63-52474" fmla="*/ 46231 h 3507439"/>
              <a:gd name="connsiteX64-52475" fmla="*/ 3119988 w 3248517"/>
              <a:gd name="connsiteY64-52476" fmla="*/ 328453 h 3507439"/>
              <a:gd name="connsiteX65-52477" fmla="*/ 3079371 w 3248517"/>
              <a:gd name="connsiteY65-52478" fmla="*/ 38232 h 3507439"/>
              <a:gd name="connsiteX66-52479" fmla="*/ 3059798 w 3248517"/>
              <a:gd name="connsiteY66-52480" fmla="*/ 388642 h 3507439"/>
              <a:gd name="connsiteX67-52481" fmla="*/ 2963023 w 3248517"/>
              <a:gd name="connsiteY67-52482" fmla="*/ 482754 h 3507439"/>
              <a:gd name="connsiteX68-52483" fmla="*/ 2822963 w 3248517"/>
              <a:gd name="connsiteY68-52484" fmla="*/ 60189 h 3507439"/>
              <a:gd name="connsiteX69-52485" fmla="*/ 2887119 w 3248517"/>
              <a:gd name="connsiteY69-52486" fmla="*/ 521161 h 3507439"/>
              <a:gd name="connsiteX70-52487" fmla="*/ 2715630 w 3248517"/>
              <a:gd name="connsiteY70-52488" fmla="*/ 730601 h 3507439"/>
              <a:gd name="connsiteX71-52489" fmla="*/ 2649828 w 3248517"/>
              <a:gd name="connsiteY71-52490" fmla="*/ 620884 h 3507439"/>
              <a:gd name="connsiteX72-52491" fmla="*/ 2633832 w 3248517"/>
              <a:gd name="connsiteY72-52492" fmla="*/ 446449 h 3507439"/>
              <a:gd name="connsiteX73-52493" fmla="*/ 2586971 w 3248517"/>
              <a:gd name="connsiteY73-52494" fmla="*/ 643296 h 3507439"/>
              <a:gd name="connsiteX74-52495" fmla="*/ 2650846 w 3248517"/>
              <a:gd name="connsiteY74-52496" fmla="*/ 771218 h 3507439"/>
              <a:gd name="connsiteX75-52497" fmla="*/ 2632922 w 3248517"/>
              <a:gd name="connsiteY75-52498" fmla="*/ 854946 h 3507439"/>
              <a:gd name="connsiteX76-52499" fmla="*/ 2481287 w 3248517"/>
              <a:gd name="connsiteY76-52500" fmla="*/ 854665 h 3507439"/>
              <a:gd name="connsiteX77-52501" fmla="*/ 2393982 w 3248517"/>
              <a:gd name="connsiteY77-52502" fmla="*/ 753575 h 3507439"/>
              <a:gd name="connsiteX78-52503" fmla="*/ 2447929 w 3248517"/>
              <a:gd name="connsiteY78-52504" fmla="*/ 605344 h 3507439"/>
              <a:gd name="connsiteX79-52505" fmla="*/ 2420079 w 3248517"/>
              <a:gd name="connsiteY79-52506" fmla="*/ 458586 h 3507439"/>
              <a:gd name="connsiteX80-52507" fmla="*/ 2330389 w 3248517"/>
              <a:gd name="connsiteY80-52508" fmla="*/ 702575 h 3507439"/>
              <a:gd name="connsiteX81-52509" fmla="*/ 2045501 w 3248517"/>
              <a:gd name="connsiteY81-52510" fmla="*/ 470160 h 3507439"/>
              <a:gd name="connsiteX82-52511" fmla="*/ 2079139 w 3248517"/>
              <a:gd name="connsiteY82-52512" fmla="*/ 379171 h 3507439"/>
              <a:gd name="connsiteX83-52513" fmla="*/ 2305379 w 3248517"/>
              <a:gd name="connsiteY83-52514" fmla="*/ 238764 h 3507439"/>
              <a:gd name="connsiteX84-52515" fmla="*/ 2167863 w 3248517"/>
              <a:gd name="connsiteY84-52516" fmla="*/ 296731 h 3507439"/>
              <a:gd name="connsiteX85-52517" fmla="*/ 2035574 w 3248517"/>
              <a:gd name="connsiteY85-52518" fmla="*/ 307863 h 3507439"/>
              <a:gd name="connsiteX86-52519" fmla="*/ 2047899 w 3248517"/>
              <a:gd name="connsiteY86-52520" fmla="*/ 174099 h 3507439"/>
              <a:gd name="connsiteX87-52521" fmla="*/ 2126456 w 3248517"/>
              <a:gd name="connsiteY87-52522" fmla="*/ 0 h 3507439"/>
              <a:gd name="connsiteX88-52523" fmla="*/ 1966650 w 3248517"/>
              <a:gd name="connsiteY88-52524" fmla="*/ 257318 h 3507439"/>
              <a:gd name="connsiteX89-52525" fmla="*/ 1936870 w 3248517"/>
              <a:gd name="connsiteY89-52526" fmla="*/ 32164 h 3507439"/>
              <a:gd name="connsiteX90-52527" fmla="*/ 1901275 w 3248517"/>
              <a:gd name="connsiteY90-52528" fmla="*/ 208756 h 3507439"/>
              <a:gd name="connsiteX91-52529" fmla="*/ 1931363 w 3248517"/>
              <a:gd name="connsiteY91-52530" fmla="*/ 367315 h 3507439"/>
              <a:gd name="connsiteX92-52531" fmla="*/ 1837294 w 3248517"/>
              <a:gd name="connsiteY92-52532" fmla="*/ 288733 h 3507439"/>
              <a:gd name="connsiteX93-52533" fmla="*/ 1776782 w 3248517"/>
              <a:gd name="connsiteY93-52534" fmla="*/ 138130 h 3507439"/>
              <a:gd name="connsiteX94-52535" fmla="*/ 1812524 w 3248517"/>
              <a:gd name="connsiteY94-52536" fmla="*/ 363351 h 3507439"/>
              <a:gd name="connsiteX95-52537" fmla="*/ 2358415 w 3248517"/>
              <a:gd name="connsiteY95-52538" fmla="*/ 907420 h 3507439"/>
              <a:gd name="connsiteX96-52539" fmla="*/ 2235543 w 3248517"/>
              <a:gd name="connsiteY96-52540" fmla="*/ 830779 h 3507439"/>
              <a:gd name="connsiteX97-52541" fmla="*/ 2065635 w 3248517"/>
              <a:gd name="connsiteY97-52542" fmla="*/ 746314 h 3507439"/>
              <a:gd name="connsiteX98-52543" fmla="*/ 2108531 w 3248517"/>
              <a:gd name="connsiteY98-52544" fmla="*/ 998194 h 3507439"/>
              <a:gd name="connsiteX99-52545" fmla="*/ 2259254 w 3248517"/>
              <a:gd name="connsiteY99-52546" fmla="*/ 1067227 h 3507439"/>
              <a:gd name="connsiteX100-52547" fmla="*/ 2285163 w 3248517"/>
              <a:gd name="connsiteY100-52548" fmla="*/ 1144483 h 3507439"/>
              <a:gd name="connsiteX101-52549" fmla="*/ 2187208 w 3248517"/>
              <a:gd name="connsiteY101-52550" fmla="*/ 1396872 h 3507439"/>
              <a:gd name="connsiteX102-52551" fmla="*/ 1844360 w 3248517"/>
              <a:gd name="connsiteY102-52552" fmla="*/ 1398722 h 3507439"/>
              <a:gd name="connsiteX103-52553" fmla="*/ 1565233 w 3248517"/>
              <a:gd name="connsiteY103-52554" fmla="*/ 1433906 h 3507439"/>
              <a:gd name="connsiteX0-52555" fmla="*/ 1565233 w 3248517"/>
              <a:gd name="connsiteY0-52556" fmla="*/ 1433906 h 3507439"/>
              <a:gd name="connsiteX1-52557" fmla="*/ 514638 w 3248517"/>
              <a:gd name="connsiteY1-52558" fmla="*/ 1433632 h 3507439"/>
              <a:gd name="connsiteX2-52559" fmla="*/ 202179 w 3248517"/>
              <a:gd name="connsiteY2-52560" fmla="*/ 1603646 h 3507439"/>
              <a:gd name="connsiteX3-52561" fmla="*/ 18380 w 3248517"/>
              <a:gd name="connsiteY3-52562" fmla="*/ 1787445 h 3507439"/>
              <a:gd name="connsiteX4-52563" fmla="*/ 0 w 3248517"/>
              <a:gd name="connsiteY4-52564" fmla="*/ 2063143 h 3507439"/>
              <a:gd name="connsiteX5-52565" fmla="*/ 151635 w 3248517"/>
              <a:gd name="connsiteY5-52566" fmla="*/ 1952864 h 3507439"/>
              <a:gd name="connsiteX6-52567" fmla="*/ 188394 w 3248517"/>
              <a:gd name="connsiteY6-52568" fmla="*/ 2003409 h 3507439"/>
              <a:gd name="connsiteX7-52569" fmla="*/ 202179 w 3248517"/>
              <a:gd name="connsiteY7-52570" fmla="*/ 1856369 h 3507439"/>
              <a:gd name="connsiteX8-52571" fmla="*/ 280294 w 3248517"/>
              <a:gd name="connsiteY8-52572" fmla="*/ 2269917 h 3507439"/>
              <a:gd name="connsiteX9-52573" fmla="*/ 36760 w 3248517"/>
              <a:gd name="connsiteY9-52574" fmla="*/ 2550211 h 3507439"/>
              <a:gd name="connsiteX10-52575" fmla="*/ 45950 w 3248517"/>
              <a:gd name="connsiteY10-52576" fmla="*/ 3363521 h 3507439"/>
              <a:gd name="connsiteX11-52577" fmla="*/ 105685 w 3248517"/>
              <a:gd name="connsiteY11-52578" fmla="*/ 3326761 h 3507439"/>
              <a:gd name="connsiteX12-52579" fmla="*/ 133255 w 3248517"/>
              <a:gd name="connsiteY12-52580" fmla="*/ 3469206 h 3507439"/>
              <a:gd name="connsiteX13-52581" fmla="*/ 298674 w 3248517"/>
              <a:gd name="connsiteY13-52582" fmla="*/ 3464611 h 3507439"/>
              <a:gd name="connsiteX14-52583" fmla="*/ 353813 w 3248517"/>
              <a:gd name="connsiteY14-52584" fmla="*/ 3427851 h 3507439"/>
              <a:gd name="connsiteX15-52585" fmla="*/ 174609 w 3248517"/>
              <a:gd name="connsiteY15-52586" fmla="*/ 3276217 h 3507439"/>
              <a:gd name="connsiteX16-52587" fmla="*/ 170014 w 3248517"/>
              <a:gd name="connsiteY16-52588" fmla="*/ 2720225 h 3507439"/>
              <a:gd name="connsiteX17-52589" fmla="*/ 390573 w 3248517"/>
              <a:gd name="connsiteY17-52590" fmla="*/ 2605350 h 3507439"/>
              <a:gd name="connsiteX18-52591" fmla="*/ 298674 w 3248517"/>
              <a:gd name="connsiteY18-52592" fmla="*/ 2734010 h 3507439"/>
              <a:gd name="connsiteX19-52593" fmla="*/ 680057 w 3248517"/>
              <a:gd name="connsiteY19-52594" fmla="*/ 3294597 h 3507439"/>
              <a:gd name="connsiteX20-52595" fmla="*/ 721411 w 3248517"/>
              <a:gd name="connsiteY20-52596" fmla="*/ 3262432 h 3507439"/>
              <a:gd name="connsiteX21-52597" fmla="*/ 735196 w 3248517"/>
              <a:gd name="connsiteY21-52598" fmla="*/ 3363521 h 3507439"/>
              <a:gd name="connsiteX22-52599" fmla="*/ 928185 w 3248517"/>
              <a:gd name="connsiteY22-52600" fmla="*/ 3363521 h 3507439"/>
              <a:gd name="connsiteX23-52601" fmla="*/ 974135 w 3248517"/>
              <a:gd name="connsiteY23-52602" fmla="*/ 3331356 h 3507439"/>
              <a:gd name="connsiteX24-52603" fmla="*/ 758171 w 3248517"/>
              <a:gd name="connsiteY24-52604" fmla="*/ 3193507 h 3507439"/>
              <a:gd name="connsiteX25-52605" fmla="*/ 510043 w 3248517"/>
              <a:gd name="connsiteY25-52606" fmla="*/ 2821314 h 3507439"/>
              <a:gd name="connsiteX26-52607" fmla="*/ 519233 w 3248517"/>
              <a:gd name="connsiteY26-52608" fmla="*/ 2738605 h 3507439"/>
              <a:gd name="connsiteX27-52609" fmla="*/ 914400 w 3248517"/>
              <a:gd name="connsiteY27-52610" fmla="*/ 2334247 h 3507439"/>
              <a:gd name="connsiteX28-52611" fmla="*/ 1709331 w 3248517"/>
              <a:gd name="connsiteY28-52612" fmla="*/ 2380197 h 3507439"/>
              <a:gd name="connsiteX29-52613" fmla="*/ 1585267 w 3248517"/>
              <a:gd name="connsiteY29-52614" fmla="*/ 3248647 h 3507439"/>
              <a:gd name="connsiteX30-52615" fmla="*/ 1622026 w 3248517"/>
              <a:gd name="connsiteY30-52616" fmla="*/ 3239457 h 3507439"/>
              <a:gd name="connsiteX31-52617" fmla="*/ 1617432 w 3248517"/>
              <a:gd name="connsiteY31-52618" fmla="*/ 3386496 h 3507439"/>
              <a:gd name="connsiteX32-52619" fmla="*/ 1824205 w 3248517"/>
              <a:gd name="connsiteY32-52620" fmla="*/ 3450826 h 3507439"/>
              <a:gd name="connsiteX33-52621" fmla="*/ 1856370 w 3248517"/>
              <a:gd name="connsiteY33-52622" fmla="*/ 3391091 h 3507439"/>
              <a:gd name="connsiteX34-52623" fmla="*/ 1718521 w 3248517"/>
              <a:gd name="connsiteY34-52624" fmla="*/ 3303786 h 3507439"/>
              <a:gd name="connsiteX35-52625" fmla="*/ 1746091 w 3248517"/>
              <a:gd name="connsiteY35-52626" fmla="*/ 2908619 h 3507439"/>
              <a:gd name="connsiteX36-52627" fmla="*/ 1870155 w 3248517"/>
              <a:gd name="connsiteY36-52628" fmla="*/ 2623730 h 3507439"/>
              <a:gd name="connsiteX37-52629" fmla="*/ 1975840 w 3248517"/>
              <a:gd name="connsiteY37-52630" fmla="*/ 2844289 h 3507439"/>
              <a:gd name="connsiteX38-52631" fmla="*/ 2058549 w 3248517"/>
              <a:gd name="connsiteY38-52632" fmla="*/ 3060253 h 3507439"/>
              <a:gd name="connsiteX39-52633" fmla="*/ 2093835 w 3248517"/>
              <a:gd name="connsiteY39-52634" fmla="*/ 3350929 h 3507439"/>
              <a:gd name="connsiteX40-52635" fmla="*/ 2138593 w 3248517"/>
              <a:gd name="connsiteY40-52636" fmla="*/ 3345423 h 3507439"/>
              <a:gd name="connsiteX41-52637" fmla="*/ 2155499 w 3248517"/>
              <a:gd name="connsiteY41-52638" fmla="*/ 3478113 h 3507439"/>
              <a:gd name="connsiteX42-52639" fmla="*/ 2309062 w 3248517"/>
              <a:gd name="connsiteY42-52640" fmla="*/ 3507439 h 3507439"/>
              <a:gd name="connsiteX43-52641" fmla="*/ 2353539 w 3248517"/>
              <a:gd name="connsiteY43-52642" fmla="*/ 3463419 h 3507439"/>
              <a:gd name="connsiteX44-52643" fmla="*/ 2240700 w 3248517"/>
              <a:gd name="connsiteY44-52644" fmla="*/ 3366924 h 3507439"/>
              <a:gd name="connsiteX45-52645" fmla="*/ 2145854 w 3248517"/>
              <a:gd name="connsiteY45-52646" fmla="*/ 3087823 h 3507439"/>
              <a:gd name="connsiteX46-52647" fmla="*/ 2101660 w 3248517"/>
              <a:gd name="connsiteY46-52648" fmla="*/ 2817884 h 3507439"/>
              <a:gd name="connsiteX47-52649" fmla="*/ 2072334 w 3248517"/>
              <a:gd name="connsiteY47-52650" fmla="*/ 2357222 h 3507439"/>
              <a:gd name="connsiteX48-52651" fmla="*/ 2313376 w 3248517"/>
              <a:gd name="connsiteY48-52652" fmla="*/ 2205413 h 3507439"/>
              <a:gd name="connsiteX49-52653" fmla="*/ 2604615 w 3248517"/>
              <a:gd name="connsiteY49-52654" fmla="*/ 1779447 h 3507439"/>
              <a:gd name="connsiteX50-52655" fmla="*/ 2672628 w 3248517"/>
              <a:gd name="connsiteY50-52656" fmla="*/ 1448891 h 3507439"/>
              <a:gd name="connsiteX51-52657" fmla="*/ 2785010 w 3248517"/>
              <a:gd name="connsiteY51-52658" fmla="*/ 1398346 h 3507439"/>
              <a:gd name="connsiteX52-52659" fmla="*/ 2774628 w 3248517"/>
              <a:gd name="connsiteY52-52660" fmla="*/ 1288521 h 3507439"/>
              <a:gd name="connsiteX53-52661" fmla="*/ 2760106 w 3248517"/>
              <a:gd name="connsiteY53-52662" fmla="*/ 1231453 h 3507439"/>
              <a:gd name="connsiteX54-52663" fmla="*/ 2783362 w 3248517"/>
              <a:gd name="connsiteY54-52664" fmla="*/ 1121454 h 3507439"/>
              <a:gd name="connsiteX55-52665" fmla="*/ 2813492 w 3248517"/>
              <a:gd name="connsiteY55-52666" fmla="*/ 1132185 h 3507439"/>
              <a:gd name="connsiteX56-52667" fmla="*/ 2807530 w 3248517"/>
              <a:gd name="connsiteY56-52668" fmla="*/ 1066034 h 3507439"/>
              <a:gd name="connsiteX57-52669" fmla="*/ 2835100 w 3248517"/>
              <a:gd name="connsiteY57-52670" fmla="*/ 1020084 h 3507439"/>
              <a:gd name="connsiteX58-52671" fmla="*/ 2946306 w 3248517"/>
              <a:gd name="connsiteY58-52672" fmla="*/ 872562 h 3507439"/>
              <a:gd name="connsiteX59-52673" fmla="*/ 2986734 w 3248517"/>
              <a:gd name="connsiteY59-52674" fmla="*/ 771955 h 3507439"/>
              <a:gd name="connsiteX60-52675" fmla="*/ 2876992 w 3248517"/>
              <a:gd name="connsiteY60-52676" fmla="*/ 819245 h 3507439"/>
              <a:gd name="connsiteX61-52677" fmla="*/ 2742744 w 3248517"/>
              <a:gd name="connsiteY61-52678" fmla="*/ 868450 h 3507439"/>
              <a:gd name="connsiteX62-52679" fmla="*/ 3074039 w 3248517"/>
              <a:gd name="connsiteY62-52680" fmla="*/ 501589 h 3507439"/>
              <a:gd name="connsiteX63-52681" fmla="*/ 3219323 w 3248517"/>
              <a:gd name="connsiteY63-52682" fmla="*/ 46231 h 3507439"/>
              <a:gd name="connsiteX64-52683" fmla="*/ 3119988 w 3248517"/>
              <a:gd name="connsiteY64-52684" fmla="*/ 328453 h 3507439"/>
              <a:gd name="connsiteX65-52685" fmla="*/ 3079371 w 3248517"/>
              <a:gd name="connsiteY65-52686" fmla="*/ 38232 h 3507439"/>
              <a:gd name="connsiteX66-52687" fmla="*/ 3059798 w 3248517"/>
              <a:gd name="connsiteY66-52688" fmla="*/ 388642 h 3507439"/>
              <a:gd name="connsiteX67-52689" fmla="*/ 2963023 w 3248517"/>
              <a:gd name="connsiteY67-52690" fmla="*/ 482754 h 3507439"/>
              <a:gd name="connsiteX68-52691" fmla="*/ 2822963 w 3248517"/>
              <a:gd name="connsiteY68-52692" fmla="*/ 60189 h 3507439"/>
              <a:gd name="connsiteX69-52693" fmla="*/ 2887119 w 3248517"/>
              <a:gd name="connsiteY69-52694" fmla="*/ 521161 h 3507439"/>
              <a:gd name="connsiteX70-52695" fmla="*/ 2715630 w 3248517"/>
              <a:gd name="connsiteY70-52696" fmla="*/ 730601 h 3507439"/>
              <a:gd name="connsiteX71-52697" fmla="*/ 2649828 w 3248517"/>
              <a:gd name="connsiteY71-52698" fmla="*/ 620884 h 3507439"/>
              <a:gd name="connsiteX72-52699" fmla="*/ 2633832 w 3248517"/>
              <a:gd name="connsiteY72-52700" fmla="*/ 446449 h 3507439"/>
              <a:gd name="connsiteX73-52701" fmla="*/ 2586971 w 3248517"/>
              <a:gd name="connsiteY73-52702" fmla="*/ 643296 h 3507439"/>
              <a:gd name="connsiteX74-52703" fmla="*/ 2650846 w 3248517"/>
              <a:gd name="connsiteY74-52704" fmla="*/ 771218 h 3507439"/>
              <a:gd name="connsiteX75-52705" fmla="*/ 2632922 w 3248517"/>
              <a:gd name="connsiteY75-52706" fmla="*/ 854946 h 3507439"/>
              <a:gd name="connsiteX76-52707" fmla="*/ 2481287 w 3248517"/>
              <a:gd name="connsiteY76-52708" fmla="*/ 854665 h 3507439"/>
              <a:gd name="connsiteX77-52709" fmla="*/ 2393982 w 3248517"/>
              <a:gd name="connsiteY77-52710" fmla="*/ 753575 h 3507439"/>
              <a:gd name="connsiteX78-52711" fmla="*/ 2447929 w 3248517"/>
              <a:gd name="connsiteY78-52712" fmla="*/ 605344 h 3507439"/>
              <a:gd name="connsiteX79-52713" fmla="*/ 2420079 w 3248517"/>
              <a:gd name="connsiteY79-52714" fmla="*/ 458586 h 3507439"/>
              <a:gd name="connsiteX80-52715" fmla="*/ 2330389 w 3248517"/>
              <a:gd name="connsiteY80-52716" fmla="*/ 702575 h 3507439"/>
              <a:gd name="connsiteX81-52717" fmla="*/ 2045501 w 3248517"/>
              <a:gd name="connsiteY81-52718" fmla="*/ 470160 h 3507439"/>
              <a:gd name="connsiteX82-52719" fmla="*/ 2079139 w 3248517"/>
              <a:gd name="connsiteY82-52720" fmla="*/ 379171 h 3507439"/>
              <a:gd name="connsiteX83-52721" fmla="*/ 2305379 w 3248517"/>
              <a:gd name="connsiteY83-52722" fmla="*/ 238764 h 3507439"/>
              <a:gd name="connsiteX84-52723" fmla="*/ 2167863 w 3248517"/>
              <a:gd name="connsiteY84-52724" fmla="*/ 296731 h 3507439"/>
              <a:gd name="connsiteX85-52725" fmla="*/ 2035574 w 3248517"/>
              <a:gd name="connsiteY85-52726" fmla="*/ 307863 h 3507439"/>
              <a:gd name="connsiteX86-52727" fmla="*/ 2047899 w 3248517"/>
              <a:gd name="connsiteY86-52728" fmla="*/ 174099 h 3507439"/>
              <a:gd name="connsiteX87-52729" fmla="*/ 2126456 w 3248517"/>
              <a:gd name="connsiteY87-52730" fmla="*/ 0 h 3507439"/>
              <a:gd name="connsiteX88-52731" fmla="*/ 1966650 w 3248517"/>
              <a:gd name="connsiteY88-52732" fmla="*/ 257318 h 3507439"/>
              <a:gd name="connsiteX89-52733" fmla="*/ 1936870 w 3248517"/>
              <a:gd name="connsiteY89-52734" fmla="*/ 32164 h 3507439"/>
              <a:gd name="connsiteX90-52735" fmla="*/ 1901275 w 3248517"/>
              <a:gd name="connsiteY90-52736" fmla="*/ 208756 h 3507439"/>
              <a:gd name="connsiteX91-52737" fmla="*/ 1931363 w 3248517"/>
              <a:gd name="connsiteY91-52738" fmla="*/ 367315 h 3507439"/>
              <a:gd name="connsiteX92-52739" fmla="*/ 1837294 w 3248517"/>
              <a:gd name="connsiteY92-52740" fmla="*/ 288733 h 3507439"/>
              <a:gd name="connsiteX93-52741" fmla="*/ 1776782 w 3248517"/>
              <a:gd name="connsiteY93-52742" fmla="*/ 138130 h 3507439"/>
              <a:gd name="connsiteX94-52743" fmla="*/ 1812524 w 3248517"/>
              <a:gd name="connsiteY94-52744" fmla="*/ 363351 h 3507439"/>
              <a:gd name="connsiteX95-52745" fmla="*/ 2358415 w 3248517"/>
              <a:gd name="connsiteY95-52746" fmla="*/ 907420 h 3507439"/>
              <a:gd name="connsiteX96-52747" fmla="*/ 2235543 w 3248517"/>
              <a:gd name="connsiteY96-52748" fmla="*/ 830779 h 3507439"/>
              <a:gd name="connsiteX97-52749" fmla="*/ 2065635 w 3248517"/>
              <a:gd name="connsiteY97-52750" fmla="*/ 746314 h 3507439"/>
              <a:gd name="connsiteX98-52751" fmla="*/ 2108531 w 3248517"/>
              <a:gd name="connsiteY98-52752" fmla="*/ 998194 h 3507439"/>
              <a:gd name="connsiteX99-52753" fmla="*/ 2259254 w 3248517"/>
              <a:gd name="connsiteY99-52754" fmla="*/ 1067227 h 3507439"/>
              <a:gd name="connsiteX100-52755" fmla="*/ 2285163 w 3248517"/>
              <a:gd name="connsiteY100-52756" fmla="*/ 1144483 h 3507439"/>
              <a:gd name="connsiteX101-52757" fmla="*/ 2187208 w 3248517"/>
              <a:gd name="connsiteY101-52758" fmla="*/ 1396872 h 3507439"/>
              <a:gd name="connsiteX102-52759" fmla="*/ 1844360 w 3248517"/>
              <a:gd name="connsiteY102-52760" fmla="*/ 1398722 h 3507439"/>
              <a:gd name="connsiteX103-52761" fmla="*/ 1565233 w 3248517"/>
              <a:gd name="connsiteY103-52762" fmla="*/ 1433906 h 3507439"/>
              <a:gd name="connsiteX0-52763" fmla="*/ 1565233 w 3248517"/>
              <a:gd name="connsiteY0-52764" fmla="*/ 1433906 h 3507439"/>
              <a:gd name="connsiteX1-52765" fmla="*/ 514638 w 3248517"/>
              <a:gd name="connsiteY1-52766" fmla="*/ 1433632 h 3507439"/>
              <a:gd name="connsiteX2-52767" fmla="*/ 202179 w 3248517"/>
              <a:gd name="connsiteY2-52768" fmla="*/ 1603646 h 3507439"/>
              <a:gd name="connsiteX3-52769" fmla="*/ 18380 w 3248517"/>
              <a:gd name="connsiteY3-52770" fmla="*/ 1787445 h 3507439"/>
              <a:gd name="connsiteX4-52771" fmla="*/ 0 w 3248517"/>
              <a:gd name="connsiteY4-52772" fmla="*/ 2063143 h 3507439"/>
              <a:gd name="connsiteX5-52773" fmla="*/ 151635 w 3248517"/>
              <a:gd name="connsiteY5-52774" fmla="*/ 1952864 h 3507439"/>
              <a:gd name="connsiteX6-52775" fmla="*/ 188394 w 3248517"/>
              <a:gd name="connsiteY6-52776" fmla="*/ 2003409 h 3507439"/>
              <a:gd name="connsiteX7-52777" fmla="*/ 202179 w 3248517"/>
              <a:gd name="connsiteY7-52778" fmla="*/ 1856369 h 3507439"/>
              <a:gd name="connsiteX8-52779" fmla="*/ 280294 w 3248517"/>
              <a:gd name="connsiteY8-52780" fmla="*/ 2269917 h 3507439"/>
              <a:gd name="connsiteX9-52781" fmla="*/ 36760 w 3248517"/>
              <a:gd name="connsiteY9-52782" fmla="*/ 2550211 h 3507439"/>
              <a:gd name="connsiteX10-52783" fmla="*/ 45950 w 3248517"/>
              <a:gd name="connsiteY10-52784" fmla="*/ 3363521 h 3507439"/>
              <a:gd name="connsiteX11-52785" fmla="*/ 105685 w 3248517"/>
              <a:gd name="connsiteY11-52786" fmla="*/ 3326761 h 3507439"/>
              <a:gd name="connsiteX12-52787" fmla="*/ 133255 w 3248517"/>
              <a:gd name="connsiteY12-52788" fmla="*/ 3469206 h 3507439"/>
              <a:gd name="connsiteX13-52789" fmla="*/ 298674 w 3248517"/>
              <a:gd name="connsiteY13-52790" fmla="*/ 3464611 h 3507439"/>
              <a:gd name="connsiteX14-52791" fmla="*/ 353813 w 3248517"/>
              <a:gd name="connsiteY14-52792" fmla="*/ 3427851 h 3507439"/>
              <a:gd name="connsiteX15-52793" fmla="*/ 174609 w 3248517"/>
              <a:gd name="connsiteY15-52794" fmla="*/ 3276217 h 3507439"/>
              <a:gd name="connsiteX16-52795" fmla="*/ 170014 w 3248517"/>
              <a:gd name="connsiteY16-52796" fmla="*/ 2720225 h 3507439"/>
              <a:gd name="connsiteX17-52797" fmla="*/ 390573 w 3248517"/>
              <a:gd name="connsiteY17-52798" fmla="*/ 2605350 h 3507439"/>
              <a:gd name="connsiteX18-52799" fmla="*/ 298674 w 3248517"/>
              <a:gd name="connsiteY18-52800" fmla="*/ 2734010 h 3507439"/>
              <a:gd name="connsiteX19-52801" fmla="*/ 680057 w 3248517"/>
              <a:gd name="connsiteY19-52802" fmla="*/ 3294597 h 3507439"/>
              <a:gd name="connsiteX20-52803" fmla="*/ 721411 w 3248517"/>
              <a:gd name="connsiteY20-52804" fmla="*/ 3262432 h 3507439"/>
              <a:gd name="connsiteX21-52805" fmla="*/ 735196 w 3248517"/>
              <a:gd name="connsiteY21-52806" fmla="*/ 3363521 h 3507439"/>
              <a:gd name="connsiteX22-52807" fmla="*/ 928185 w 3248517"/>
              <a:gd name="connsiteY22-52808" fmla="*/ 3363521 h 3507439"/>
              <a:gd name="connsiteX23-52809" fmla="*/ 974135 w 3248517"/>
              <a:gd name="connsiteY23-52810" fmla="*/ 3331356 h 3507439"/>
              <a:gd name="connsiteX24-52811" fmla="*/ 758171 w 3248517"/>
              <a:gd name="connsiteY24-52812" fmla="*/ 3193507 h 3507439"/>
              <a:gd name="connsiteX25-52813" fmla="*/ 510043 w 3248517"/>
              <a:gd name="connsiteY25-52814" fmla="*/ 2821314 h 3507439"/>
              <a:gd name="connsiteX26-52815" fmla="*/ 519233 w 3248517"/>
              <a:gd name="connsiteY26-52816" fmla="*/ 2738605 h 3507439"/>
              <a:gd name="connsiteX27-52817" fmla="*/ 914400 w 3248517"/>
              <a:gd name="connsiteY27-52818" fmla="*/ 2334247 h 3507439"/>
              <a:gd name="connsiteX28-52819" fmla="*/ 1709331 w 3248517"/>
              <a:gd name="connsiteY28-52820" fmla="*/ 2380197 h 3507439"/>
              <a:gd name="connsiteX29-52821" fmla="*/ 1585267 w 3248517"/>
              <a:gd name="connsiteY29-52822" fmla="*/ 3248647 h 3507439"/>
              <a:gd name="connsiteX30-52823" fmla="*/ 1622026 w 3248517"/>
              <a:gd name="connsiteY30-52824" fmla="*/ 3239457 h 3507439"/>
              <a:gd name="connsiteX31-52825" fmla="*/ 1617432 w 3248517"/>
              <a:gd name="connsiteY31-52826" fmla="*/ 3386496 h 3507439"/>
              <a:gd name="connsiteX32-52827" fmla="*/ 1824205 w 3248517"/>
              <a:gd name="connsiteY32-52828" fmla="*/ 3450826 h 3507439"/>
              <a:gd name="connsiteX33-52829" fmla="*/ 1856370 w 3248517"/>
              <a:gd name="connsiteY33-52830" fmla="*/ 3391091 h 3507439"/>
              <a:gd name="connsiteX34-52831" fmla="*/ 1718521 w 3248517"/>
              <a:gd name="connsiteY34-52832" fmla="*/ 3303786 h 3507439"/>
              <a:gd name="connsiteX35-52833" fmla="*/ 1746091 w 3248517"/>
              <a:gd name="connsiteY35-52834" fmla="*/ 2908619 h 3507439"/>
              <a:gd name="connsiteX36-52835" fmla="*/ 1870155 w 3248517"/>
              <a:gd name="connsiteY36-52836" fmla="*/ 2623730 h 3507439"/>
              <a:gd name="connsiteX37-52837" fmla="*/ 1975840 w 3248517"/>
              <a:gd name="connsiteY37-52838" fmla="*/ 2844289 h 3507439"/>
              <a:gd name="connsiteX38-52839" fmla="*/ 2058549 w 3248517"/>
              <a:gd name="connsiteY38-52840" fmla="*/ 3060253 h 3507439"/>
              <a:gd name="connsiteX39-52841" fmla="*/ 2093835 w 3248517"/>
              <a:gd name="connsiteY39-52842" fmla="*/ 3350929 h 3507439"/>
              <a:gd name="connsiteX40-52843" fmla="*/ 2138593 w 3248517"/>
              <a:gd name="connsiteY40-52844" fmla="*/ 3345423 h 3507439"/>
              <a:gd name="connsiteX41-52845" fmla="*/ 2155499 w 3248517"/>
              <a:gd name="connsiteY41-52846" fmla="*/ 3478113 h 3507439"/>
              <a:gd name="connsiteX42-52847" fmla="*/ 2309062 w 3248517"/>
              <a:gd name="connsiteY42-52848" fmla="*/ 3507439 h 3507439"/>
              <a:gd name="connsiteX43-52849" fmla="*/ 2353539 w 3248517"/>
              <a:gd name="connsiteY43-52850" fmla="*/ 3463419 h 3507439"/>
              <a:gd name="connsiteX44-52851" fmla="*/ 2240700 w 3248517"/>
              <a:gd name="connsiteY44-52852" fmla="*/ 3366924 h 3507439"/>
              <a:gd name="connsiteX45-52853" fmla="*/ 2145854 w 3248517"/>
              <a:gd name="connsiteY45-52854" fmla="*/ 3087823 h 3507439"/>
              <a:gd name="connsiteX46-52855" fmla="*/ 2101660 w 3248517"/>
              <a:gd name="connsiteY46-52856" fmla="*/ 2817884 h 3507439"/>
              <a:gd name="connsiteX47-52857" fmla="*/ 2072334 w 3248517"/>
              <a:gd name="connsiteY47-52858" fmla="*/ 2357222 h 3507439"/>
              <a:gd name="connsiteX48-52859" fmla="*/ 2313376 w 3248517"/>
              <a:gd name="connsiteY48-52860" fmla="*/ 2205413 h 3507439"/>
              <a:gd name="connsiteX49-52861" fmla="*/ 2604615 w 3248517"/>
              <a:gd name="connsiteY49-52862" fmla="*/ 1779447 h 3507439"/>
              <a:gd name="connsiteX50-52863" fmla="*/ 2672628 w 3248517"/>
              <a:gd name="connsiteY50-52864" fmla="*/ 1448891 h 3507439"/>
              <a:gd name="connsiteX51-52865" fmla="*/ 2785010 w 3248517"/>
              <a:gd name="connsiteY51-52866" fmla="*/ 1398346 h 3507439"/>
              <a:gd name="connsiteX52-52867" fmla="*/ 2774628 w 3248517"/>
              <a:gd name="connsiteY52-52868" fmla="*/ 1288521 h 3507439"/>
              <a:gd name="connsiteX53-52869" fmla="*/ 2760106 w 3248517"/>
              <a:gd name="connsiteY53-52870" fmla="*/ 1231453 h 3507439"/>
              <a:gd name="connsiteX54-52871" fmla="*/ 2783362 w 3248517"/>
              <a:gd name="connsiteY54-52872" fmla="*/ 1121454 h 3507439"/>
              <a:gd name="connsiteX55-52873" fmla="*/ 2813492 w 3248517"/>
              <a:gd name="connsiteY55-52874" fmla="*/ 1132185 h 3507439"/>
              <a:gd name="connsiteX56-52875" fmla="*/ 2807530 w 3248517"/>
              <a:gd name="connsiteY56-52876" fmla="*/ 1066034 h 3507439"/>
              <a:gd name="connsiteX57-52877" fmla="*/ 2835100 w 3248517"/>
              <a:gd name="connsiteY57-52878" fmla="*/ 1020084 h 3507439"/>
              <a:gd name="connsiteX58-52879" fmla="*/ 2946306 w 3248517"/>
              <a:gd name="connsiteY58-52880" fmla="*/ 872562 h 3507439"/>
              <a:gd name="connsiteX59-52881" fmla="*/ 2986734 w 3248517"/>
              <a:gd name="connsiteY59-52882" fmla="*/ 771955 h 3507439"/>
              <a:gd name="connsiteX60-52883" fmla="*/ 2876992 w 3248517"/>
              <a:gd name="connsiteY60-52884" fmla="*/ 819245 h 3507439"/>
              <a:gd name="connsiteX61-52885" fmla="*/ 2742744 w 3248517"/>
              <a:gd name="connsiteY61-52886" fmla="*/ 868450 h 3507439"/>
              <a:gd name="connsiteX62-52887" fmla="*/ 3074039 w 3248517"/>
              <a:gd name="connsiteY62-52888" fmla="*/ 501589 h 3507439"/>
              <a:gd name="connsiteX63-52889" fmla="*/ 3219323 w 3248517"/>
              <a:gd name="connsiteY63-52890" fmla="*/ 46231 h 3507439"/>
              <a:gd name="connsiteX64-52891" fmla="*/ 3119988 w 3248517"/>
              <a:gd name="connsiteY64-52892" fmla="*/ 328453 h 3507439"/>
              <a:gd name="connsiteX65-52893" fmla="*/ 3079371 w 3248517"/>
              <a:gd name="connsiteY65-52894" fmla="*/ 38232 h 3507439"/>
              <a:gd name="connsiteX66-52895" fmla="*/ 3059798 w 3248517"/>
              <a:gd name="connsiteY66-52896" fmla="*/ 388642 h 3507439"/>
              <a:gd name="connsiteX67-52897" fmla="*/ 2963023 w 3248517"/>
              <a:gd name="connsiteY67-52898" fmla="*/ 482754 h 3507439"/>
              <a:gd name="connsiteX68-52899" fmla="*/ 2822963 w 3248517"/>
              <a:gd name="connsiteY68-52900" fmla="*/ 60189 h 3507439"/>
              <a:gd name="connsiteX69-52901" fmla="*/ 2887119 w 3248517"/>
              <a:gd name="connsiteY69-52902" fmla="*/ 521161 h 3507439"/>
              <a:gd name="connsiteX70-52903" fmla="*/ 2715630 w 3248517"/>
              <a:gd name="connsiteY70-52904" fmla="*/ 730601 h 3507439"/>
              <a:gd name="connsiteX71-52905" fmla="*/ 2649828 w 3248517"/>
              <a:gd name="connsiteY71-52906" fmla="*/ 620884 h 3507439"/>
              <a:gd name="connsiteX72-52907" fmla="*/ 2633832 w 3248517"/>
              <a:gd name="connsiteY72-52908" fmla="*/ 446449 h 3507439"/>
              <a:gd name="connsiteX73-52909" fmla="*/ 2586971 w 3248517"/>
              <a:gd name="connsiteY73-52910" fmla="*/ 643296 h 3507439"/>
              <a:gd name="connsiteX74-52911" fmla="*/ 2650846 w 3248517"/>
              <a:gd name="connsiteY74-52912" fmla="*/ 771218 h 3507439"/>
              <a:gd name="connsiteX75-52913" fmla="*/ 2632922 w 3248517"/>
              <a:gd name="connsiteY75-52914" fmla="*/ 854946 h 3507439"/>
              <a:gd name="connsiteX76-52915" fmla="*/ 2481287 w 3248517"/>
              <a:gd name="connsiteY76-52916" fmla="*/ 854665 h 3507439"/>
              <a:gd name="connsiteX77-52917" fmla="*/ 2393982 w 3248517"/>
              <a:gd name="connsiteY77-52918" fmla="*/ 753575 h 3507439"/>
              <a:gd name="connsiteX78-52919" fmla="*/ 2447929 w 3248517"/>
              <a:gd name="connsiteY78-52920" fmla="*/ 605344 h 3507439"/>
              <a:gd name="connsiteX79-52921" fmla="*/ 2420079 w 3248517"/>
              <a:gd name="connsiteY79-52922" fmla="*/ 458586 h 3507439"/>
              <a:gd name="connsiteX80-52923" fmla="*/ 2330389 w 3248517"/>
              <a:gd name="connsiteY80-52924" fmla="*/ 702575 h 3507439"/>
              <a:gd name="connsiteX81-52925" fmla="*/ 2045501 w 3248517"/>
              <a:gd name="connsiteY81-52926" fmla="*/ 470160 h 3507439"/>
              <a:gd name="connsiteX82-52927" fmla="*/ 2079139 w 3248517"/>
              <a:gd name="connsiteY82-52928" fmla="*/ 379171 h 3507439"/>
              <a:gd name="connsiteX83-52929" fmla="*/ 2305379 w 3248517"/>
              <a:gd name="connsiteY83-52930" fmla="*/ 238764 h 3507439"/>
              <a:gd name="connsiteX84-52931" fmla="*/ 2167863 w 3248517"/>
              <a:gd name="connsiteY84-52932" fmla="*/ 296731 h 3507439"/>
              <a:gd name="connsiteX85-52933" fmla="*/ 2035574 w 3248517"/>
              <a:gd name="connsiteY85-52934" fmla="*/ 307863 h 3507439"/>
              <a:gd name="connsiteX86-52935" fmla="*/ 2047899 w 3248517"/>
              <a:gd name="connsiteY86-52936" fmla="*/ 174099 h 3507439"/>
              <a:gd name="connsiteX87-52937" fmla="*/ 2126456 w 3248517"/>
              <a:gd name="connsiteY87-52938" fmla="*/ 0 h 3507439"/>
              <a:gd name="connsiteX88-52939" fmla="*/ 1966650 w 3248517"/>
              <a:gd name="connsiteY88-52940" fmla="*/ 257318 h 3507439"/>
              <a:gd name="connsiteX89-52941" fmla="*/ 1936870 w 3248517"/>
              <a:gd name="connsiteY89-52942" fmla="*/ 32164 h 3507439"/>
              <a:gd name="connsiteX90-52943" fmla="*/ 1901275 w 3248517"/>
              <a:gd name="connsiteY90-52944" fmla="*/ 208756 h 3507439"/>
              <a:gd name="connsiteX91-52945" fmla="*/ 1931363 w 3248517"/>
              <a:gd name="connsiteY91-52946" fmla="*/ 367315 h 3507439"/>
              <a:gd name="connsiteX92-52947" fmla="*/ 1837294 w 3248517"/>
              <a:gd name="connsiteY92-52948" fmla="*/ 288733 h 3507439"/>
              <a:gd name="connsiteX93-52949" fmla="*/ 1776782 w 3248517"/>
              <a:gd name="connsiteY93-52950" fmla="*/ 138130 h 3507439"/>
              <a:gd name="connsiteX94-52951" fmla="*/ 1812524 w 3248517"/>
              <a:gd name="connsiteY94-52952" fmla="*/ 363351 h 3507439"/>
              <a:gd name="connsiteX95-52953" fmla="*/ 2358415 w 3248517"/>
              <a:gd name="connsiteY95-52954" fmla="*/ 907420 h 3507439"/>
              <a:gd name="connsiteX96-52955" fmla="*/ 2235543 w 3248517"/>
              <a:gd name="connsiteY96-52956" fmla="*/ 830779 h 3507439"/>
              <a:gd name="connsiteX97-52957" fmla="*/ 2065635 w 3248517"/>
              <a:gd name="connsiteY97-52958" fmla="*/ 746314 h 3507439"/>
              <a:gd name="connsiteX98-52959" fmla="*/ 2108531 w 3248517"/>
              <a:gd name="connsiteY98-52960" fmla="*/ 998194 h 3507439"/>
              <a:gd name="connsiteX99-52961" fmla="*/ 2259254 w 3248517"/>
              <a:gd name="connsiteY99-52962" fmla="*/ 1067227 h 3507439"/>
              <a:gd name="connsiteX100-52963" fmla="*/ 2285163 w 3248517"/>
              <a:gd name="connsiteY100-52964" fmla="*/ 1144483 h 3507439"/>
              <a:gd name="connsiteX101-52965" fmla="*/ 2187208 w 3248517"/>
              <a:gd name="connsiteY101-52966" fmla="*/ 1396872 h 3507439"/>
              <a:gd name="connsiteX102-52967" fmla="*/ 1844360 w 3248517"/>
              <a:gd name="connsiteY102-52968" fmla="*/ 1398722 h 3507439"/>
              <a:gd name="connsiteX103-52969" fmla="*/ 1565233 w 3248517"/>
              <a:gd name="connsiteY103-52970" fmla="*/ 1433906 h 3507439"/>
              <a:gd name="connsiteX0-52971" fmla="*/ 1565233 w 3248517"/>
              <a:gd name="connsiteY0-52972" fmla="*/ 1433906 h 3507439"/>
              <a:gd name="connsiteX1-52973" fmla="*/ 846598 w 3248517"/>
              <a:gd name="connsiteY1-52974" fmla="*/ 1430614 h 3507439"/>
              <a:gd name="connsiteX2-52975" fmla="*/ 202179 w 3248517"/>
              <a:gd name="connsiteY2-52976" fmla="*/ 1603646 h 3507439"/>
              <a:gd name="connsiteX3-52977" fmla="*/ 18380 w 3248517"/>
              <a:gd name="connsiteY3-52978" fmla="*/ 1787445 h 3507439"/>
              <a:gd name="connsiteX4-52979" fmla="*/ 0 w 3248517"/>
              <a:gd name="connsiteY4-52980" fmla="*/ 2063143 h 3507439"/>
              <a:gd name="connsiteX5-52981" fmla="*/ 151635 w 3248517"/>
              <a:gd name="connsiteY5-52982" fmla="*/ 1952864 h 3507439"/>
              <a:gd name="connsiteX6-52983" fmla="*/ 188394 w 3248517"/>
              <a:gd name="connsiteY6-52984" fmla="*/ 2003409 h 3507439"/>
              <a:gd name="connsiteX7-52985" fmla="*/ 202179 w 3248517"/>
              <a:gd name="connsiteY7-52986" fmla="*/ 1856369 h 3507439"/>
              <a:gd name="connsiteX8-52987" fmla="*/ 280294 w 3248517"/>
              <a:gd name="connsiteY8-52988" fmla="*/ 2269917 h 3507439"/>
              <a:gd name="connsiteX9-52989" fmla="*/ 36760 w 3248517"/>
              <a:gd name="connsiteY9-52990" fmla="*/ 2550211 h 3507439"/>
              <a:gd name="connsiteX10-52991" fmla="*/ 45950 w 3248517"/>
              <a:gd name="connsiteY10-52992" fmla="*/ 3363521 h 3507439"/>
              <a:gd name="connsiteX11-52993" fmla="*/ 105685 w 3248517"/>
              <a:gd name="connsiteY11-52994" fmla="*/ 3326761 h 3507439"/>
              <a:gd name="connsiteX12-52995" fmla="*/ 133255 w 3248517"/>
              <a:gd name="connsiteY12-52996" fmla="*/ 3469206 h 3507439"/>
              <a:gd name="connsiteX13-52997" fmla="*/ 298674 w 3248517"/>
              <a:gd name="connsiteY13-52998" fmla="*/ 3464611 h 3507439"/>
              <a:gd name="connsiteX14-52999" fmla="*/ 353813 w 3248517"/>
              <a:gd name="connsiteY14-53000" fmla="*/ 3427851 h 3507439"/>
              <a:gd name="connsiteX15-53001" fmla="*/ 174609 w 3248517"/>
              <a:gd name="connsiteY15-53002" fmla="*/ 3276217 h 3507439"/>
              <a:gd name="connsiteX16-53003" fmla="*/ 170014 w 3248517"/>
              <a:gd name="connsiteY16-53004" fmla="*/ 2720225 h 3507439"/>
              <a:gd name="connsiteX17-53005" fmla="*/ 390573 w 3248517"/>
              <a:gd name="connsiteY17-53006" fmla="*/ 2605350 h 3507439"/>
              <a:gd name="connsiteX18-53007" fmla="*/ 298674 w 3248517"/>
              <a:gd name="connsiteY18-53008" fmla="*/ 2734010 h 3507439"/>
              <a:gd name="connsiteX19-53009" fmla="*/ 680057 w 3248517"/>
              <a:gd name="connsiteY19-53010" fmla="*/ 3294597 h 3507439"/>
              <a:gd name="connsiteX20-53011" fmla="*/ 721411 w 3248517"/>
              <a:gd name="connsiteY20-53012" fmla="*/ 3262432 h 3507439"/>
              <a:gd name="connsiteX21-53013" fmla="*/ 735196 w 3248517"/>
              <a:gd name="connsiteY21-53014" fmla="*/ 3363521 h 3507439"/>
              <a:gd name="connsiteX22-53015" fmla="*/ 928185 w 3248517"/>
              <a:gd name="connsiteY22-53016" fmla="*/ 3363521 h 3507439"/>
              <a:gd name="connsiteX23-53017" fmla="*/ 974135 w 3248517"/>
              <a:gd name="connsiteY23-53018" fmla="*/ 3331356 h 3507439"/>
              <a:gd name="connsiteX24-53019" fmla="*/ 758171 w 3248517"/>
              <a:gd name="connsiteY24-53020" fmla="*/ 3193507 h 3507439"/>
              <a:gd name="connsiteX25-53021" fmla="*/ 510043 w 3248517"/>
              <a:gd name="connsiteY25-53022" fmla="*/ 2821314 h 3507439"/>
              <a:gd name="connsiteX26-53023" fmla="*/ 519233 w 3248517"/>
              <a:gd name="connsiteY26-53024" fmla="*/ 2738605 h 3507439"/>
              <a:gd name="connsiteX27-53025" fmla="*/ 914400 w 3248517"/>
              <a:gd name="connsiteY27-53026" fmla="*/ 2334247 h 3507439"/>
              <a:gd name="connsiteX28-53027" fmla="*/ 1709331 w 3248517"/>
              <a:gd name="connsiteY28-53028" fmla="*/ 2380197 h 3507439"/>
              <a:gd name="connsiteX29-53029" fmla="*/ 1585267 w 3248517"/>
              <a:gd name="connsiteY29-53030" fmla="*/ 3248647 h 3507439"/>
              <a:gd name="connsiteX30-53031" fmla="*/ 1622026 w 3248517"/>
              <a:gd name="connsiteY30-53032" fmla="*/ 3239457 h 3507439"/>
              <a:gd name="connsiteX31-53033" fmla="*/ 1617432 w 3248517"/>
              <a:gd name="connsiteY31-53034" fmla="*/ 3386496 h 3507439"/>
              <a:gd name="connsiteX32-53035" fmla="*/ 1824205 w 3248517"/>
              <a:gd name="connsiteY32-53036" fmla="*/ 3450826 h 3507439"/>
              <a:gd name="connsiteX33-53037" fmla="*/ 1856370 w 3248517"/>
              <a:gd name="connsiteY33-53038" fmla="*/ 3391091 h 3507439"/>
              <a:gd name="connsiteX34-53039" fmla="*/ 1718521 w 3248517"/>
              <a:gd name="connsiteY34-53040" fmla="*/ 3303786 h 3507439"/>
              <a:gd name="connsiteX35-53041" fmla="*/ 1746091 w 3248517"/>
              <a:gd name="connsiteY35-53042" fmla="*/ 2908619 h 3507439"/>
              <a:gd name="connsiteX36-53043" fmla="*/ 1870155 w 3248517"/>
              <a:gd name="connsiteY36-53044" fmla="*/ 2623730 h 3507439"/>
              <a:gd name="connsiteX37-53045" fmla="*/ 1975840 w 3248517"/>
              <a:gd name="connsiteY37-53046" fmla="*/ 2844289 h 3507439"/>
              <a:gd name="connsiteX38-53047" fmla="*/ 2058549 w 3248517"/>
              <a:gd name="connsiteY38-53048" fmla="*/ 3060253 h 3507439"/>
              <a:gd name="connsiteX39-53049" fmla="*/ 2093835 w 3248517"/>
              <a:gd name="connsiteY39-53050" fmla="*/ 3350929 h 3507439"/>
              <a:gd name="connsiteX40-53051" fmla="*/ 2138593 w 3248517"/>
              <a:gd name="connsiteY40-53052" fmla="*/ 3345423 h 3507439"/>
              <a:gd name="connsiteX41-53053" fmla="*/ 2155499 w 3248517"/>
              <a:gd name="connsiteY41-53054" fmla="*/ 3478113 h 3507439"/>
              <a:gd name="connsiteX42-53055" fmla="*/ 2309062 w 3248517"/>
              <a:gd name="connsiteY42-53056" fmla="*/ 3507439 h 3507439"/>
              <a:gd name="connsiteX43-53057" fmla="*/ 2353539 w 3248517"/>
              <a:gd name="connsiteY43-53058" fmla="*/ 3463419 h 3507439"/>
              <a:gd name="connsiteX44-53059" fmla="*/ 2240700 w 3248517"/>
              <a:gd name="connsiteY44-53060" fmla="*/ 3366924 h 3507439"/>
              <a:gd name="connsiteX45-53061" fmla="*/ 2145854 w 3248517"/>
              <a:gd name="connsiteY45-53062" fmla="*/ 3087823 h 3507439"/>
              <a:gd name="connsiteX46-53063" fmla="*/ 2101660 w 3248517"/>
              <a:gd name="connsiteY46-53064" fmla="*/ 2817884 h 3507439"/>
              <a:gd name="connsiteX47-53065" fmla="*/ 2072334 w 3248517"/>
              <a:gd name="connsiteY47-53066" fmla="*/ 2357222 h 3507439"/>
              <a:gd name="connsiteX48-53067" fmla="*/ 2313376 w 3248517"/>
              <a:gd name="connsiteY48-53068" fmla="*/ 2205413 h 3507439"/>
              <a:gd name="connsiteX49-53069" fmla="*/ 2604615 w 3248517"/>
              <a:gd name="connsiteY49-53070" fmla="*/ 1779447 h 3507439"/>
              <a:gd name="connsiteX50-53071" fmla="*/ 2672628 w 3248517"/>
              <a:gd name="connsiteY50-53072" fmla="*/ 1448891 h 3507439"/>
              <a:gd name="connsiteX51-53073" fmla="*/ 2785010 w 3248517"/>
              <a:gd name="connsiteY51-53074" fmla="*/ 1398346 h 3507439"/>
              <a:gd name="connsiteX52-53075" fmla="*/ 2774628 w 3248517"/>
              <a:gd name="connsiteY52-53076" fmla="*/ 1288521 h 3507439"/>
              <a:gd name="connsiteX53-53077" fmla="*/ 2760106 w 3248517"/>
              <a:gd name="connsiteY53-53078" fmla="*/ 1231453 h 3507439"/>
              <a:gd name="connsiteX54-53079" fmla="*/ 2783362 w 3248517"/>
              <a:gd name="connsiteY54-53080" fmla="*/ 1121454 h 3507439"/>
              <a:gd name="connsiteX55-53081" fmla="*/ 2813492 w 3248517"/>
              <a:gd name="connsiteY55-53082" fmla="*/ 1132185 h 3507439"/>
              <a:gd name="connsiteX56-53083" fmla="*/ 2807530 w 3248517"/>
              <a:gd name="connsiteY56-53084" fmla="*/ 1066034 h 3507439"/>
              <a:gd name="connsiteX57-53085" fmla="*/ 2835100 w 3248517"/>
              <a:gd name="connsiteY57-53086" fmla="*/ 1020084 h 3507439"/>
              <a:gd name="connsiteX58-53087" fmla="*/ 2946306 w 3248517"/>
              <a:gd name="connsiteY58-53088" fmla="*/ 872562 h 3507439"/>
              <a:gd name="connsiteX59-53089" fmla="*/ 2986734 w 3248517"/>
              <a:gd name="connsiteY59-53090" fmla="*/ 771955 h 3507439"/>
              <a:gd name="connsiteX60-53091" fmla="*/ 2876992 w 3248517"/>
              <a:gd name="connsiteY60-53092" fmla="*/ 819245 h 3507439"/>
              <a:gd name="connsiteX61-53093" fmla="*/ 2742744 w 3248517"/>
              <a:gd name="connsiteY61-53094" fmla="*/ 868450 h 3507439"/>
              <a:gd name="connsiteX62-53095" fmla="*/ 3074039 w 3248517"/>
              <a:gd name="connsiteY62-53096" fmla="*/ 501589 h 3507439"/>
              <a:gd name="connsiteX63-53097" fmla="*/ 3219323 w 3248517"/>
              <a:gd name="connsiteY63-53098" fmla="*/ 46231 h 3507439"/>
              <a:gd name="connsiteX64-53099" fmla="*/ 3119988 w 3248517"/>
              <a:gd name="connsiteY64-53100" fmla="*/ 328453 h 3507439"/>
              <a:gd name="connsiteX65-53101" fmla="*/ 3079371 w 3248517"/>
              <a:gd name="connsiteY65-53102" fmla="*/ 38232 h 3507439"/>
              <a:gd name="connsiteX66-53103" fmla="*/ 3059798 w 3248517"/>
              <a:gd name="connsiteY66-53104" fmla="*/ 388642 h 3507439"/>
              <a:gd name="connsiteX67-53105" fmla="*/ 2963023 w 3248517"/>
              <a:gd name="connsiteY67-53106" fmla="*/ 482754 h 3507439"/>
              <a:gd name="connsiteX68-53107" fmla="*/ 2822963 w 3248517"/>
              <a:gd name="connsiteY68-53108" fmla="*/ 60189 h 3507439"/>
              <a:gd name="connsiteX69-53109" fmla="*/ 2887119 w 3248517"/>
              <a:gd name="connsiteY69-53110" fmla="*/ 521161 h 3507439"/>
              <a:gd name="connsiteX70-53111" fmla="*/ 2715630 w 3248517"/>
              <a:gd name="connsiteY70-53112" fmla="*/ 730601 h 3507439"/>
              <a:gd name="connsiteX71-53113" fmla="*/ 2649828 w 3248517"/>
              <a:gd name="connsiteY71-53114" fmla="*/ 620884 h 3507439"/>
              <a:gd name="connsiteX72-53115" fmla="*/ 2633832 w 3248517"/>
              <a:gd name="connsiteY72-53116" fmla="*/ 446449 h 3507439"/>
              <a:gd name="connsiteX73-53117" fmla="*/ 2586971 w 3248517"/>
              <a:gd name="connsiteY73-53118" fmla="*/ 643296 h 3507439"/>
              <a:gd name="connsiteX74-53119" fmla="*/ 2650846 w 3248517"/>
              <a:gd name="connsiteY74-53120" fmla="*/ 771218 h 3507439"/>
              <a:gd name="connsiteX75-53121" fmla="*/ 2632922 w 3248517"/>
              <a:gd name="connsiteY75-53122" fmla="*/ 854946 h 3507439"/>
              <a:gd name="connsiteX76-53123" fmla="*/ 2481287 w 3248517"/>
              <a:gd name="connsiteY76-53124" fmla="*/ 854665 h 3507439"/>
              <a:gd name="connsiteX77-53125" fmla="*/ 2393982 w 3248517"/>
              <a:gd name="connsiteY77-53126" fmla="*/ 753575 h 3507439"/>
              <a:gd name="connsiteX78-53127" fmla="*/ 2447929 w 3248517"/>
              <a:gd name="connsiteY78-53128" fmla="*/ 605344 h 3507439"/>
              <a:gd name="connsiteX79-53129" fmla="*/ 2420079 w 3248517"/>
              <a:gd name="connsiteY79-53130" fmla="*/ 458586 h 3507439"/>
              <a:gd name="connsiteX80-53131" fmla="*/ 2330389 w 3248517"/>
              <a:gd name="connsiteY80-53132" fmla="*/ 702575 h 3507439"/>
              <a:gd name="connsiteX81-53133" fmla="*/ 2045501 w 3248517"/>
              <a:gd name="connsiteY81-53134" fmla="*/ 470160 h 3507439"/>
              <a:gd name="connsiteX82-53135" fmla="*/ 2079139 w 3248517"/>
              <a:gd name="connsiteY82-53136" fmla="*/ 379171 h 3507439"/>
              <a:gd name="connsiteX83-53137" fmla="*/ 2305379 w 3248517"/>
              <a:gd name="connsiteY83-53138" fmla="*/ 238764 h 3507439"/>
              <a:gd name="connsiteX84-53139" fmla="*/ 2167863 w 3248517"/>
              <a:gd name="connsiteY84-53140" fmla="*/ 296731 h 3507439"/>
              <a:gd name="connsiteX85-53141" fmla="*/ 2035574 w 3248517"/>
              <a:gd name="connsiteY85-53142" fmla="*/ 307863 h 3507439"/>
              <a:gd name="connsiteX86-53143" fmla="*/ 2047899 w 3248517"/>
              <a:gd name="connsiteY86-53144" fmla="*/ 174099 h 3507439"/>
              <a:gd name="connsiteX87-53145" fmla="*/ 2126456 w 3248517"/>
              <a:gd name="connsiteY87-53146" fmla="*/ 0 h 3507439"/>
              <a:gd name="connsiteX88-53147" fmla="*/ 1966650 w 3248517"/>
              <a:gd name="connsiteY88-53148" fmla="*/ 257318 h 3507439"/>
              <a:gd name="connsiteX89-53149" fmla="*/ 1936870 w 3248517"/>
              <a:gd name="connsiteY89-53150" fmla="*/ 32164 h 3507439"/>
              <a:gd name="connsiteX90-53151" fmla="*/ 1901275 w 3248517"/>
              <a:gd name="connsiteY90-53152" fmla="*/ 208756 h 3507439"/>
              <a:gd name="connsiteX91-53153" fmla="*/ 1931363 w 3248517"/>
              <a:gd name="connsiteY91-53154" fmla="*/ 367315 h 3507439"/>
              <a:gd name="connsiteX92-53155" fmla="*/ 1837294 w 3248517"/>
              <a:gd name="connsiteY92-53156" fmla="*/ 288733 h 3507439"/>
              <a:gd name="connsiteX93-53157" fmla="*/ 1776782 w 3248517"/>
              <a:gd name="connsiteY93-53158" fmla="*/ 138130 h 3507439"/>
              <a:gd name="connsiteX94-53159" fmla="*/ 1812524 w 3248517"/>
              <a:gd name="connsiteY94-53160" fmla="*/ 363351 h 3507439"/>
              <a:gd name="connsiteX95-53161" fmla="*/ 2358415 w 3248517"/>
              <a:gd name="connsiteY95-53162" fmla="*/ 907420 h 3507439"/>
              <a:gd name="connsiteX96-53163" fmla="*/ 2235543 w 3248517"/>
              <a:gd name="connsiteY96-53164" fmla="*/ 830779 h 3507439"/>
              <a:gd name="connsiteX97-53165" fmla="*/ 2065635 w 3248517"/>
              <a:gd name="connsiteY97-53166" fmla="*/ 746314 h 3507439"/>
              <a:gd name="connsiteX98-53167" fmla="*/ 2108531 w 3248517"/>
              <a:gd name="connsiteY98-53168" fmla="*/ 998194 h 3507439"/>
              <a:gd name="connsiteX99-53169" fmla="*/ 2259254 w 3248517"/>
              <a:gd name="connsiteY99-53170" fmla="*/ 1067227 h 3507439"/>
              <a:gd name="connsiteX100-53171" fmla="*/ 2285163 w 3248517"/>
              <a:gd name="connsiteY100-53172" fmla="*/ 1144483 h 3507439"/>
              <a:gd name="connsiteX101-53173" fmla="*/ 2187208 w 3248517"/>
              <a:gd name="connsiteY101-53174" fmla="*/ 1396872 h 3507439"/>
              <a:gd name="connsiteX102-53175" fmla="*/ 1844360 w 3248517"/>
              <a:gd name="connsiteY102-53176" fmla="*/ 1398722 h 3507439"/>
              <a:gd name="connsiteX103-53177" fmla="*/ 1565233 w 3248517"/>
              <a:gd name="connsiteY103-53178" fmla="*/ 1433906 h 3507439"/>
              <a:gd name="connsiteX0-53179" fmla="*/ 1565233 w 3248517"/>
              <a:gd name="connsiteY0-53180" fmla="*/ 1433906 h 3507439"/>
              <a:gd name="connsiteX1-53181" fmla="*/ 846598 w 3248517"/>
              <a:gd name="connsiteY1-53182" fmla="*/ 1430614 h 3507439"/>
              <a:gd name="connsiteX2-53183" fmla="*/ 202179 w 3248517"/>
              <a:gd name="connsiteY2-53184" fmla="*/ 1603646 h 3507439"/>
              <a:gd name="connsiteX3-53185" fmla="*/ 18380 w 3248517"/>
              <a:gd name="connsiteY3-53186" fmla="*/ 1787445 h 3507439"/>
              <a:gd name="connsiteX4-53187" fmla="*/ 0 w 3248517"/>
              <a:gd name="connsiteY4-53188" fmla="*/ 2063143 h 3507439"/>
              <a:gd name="connsiteX5-53189" fmla="*/ 151635 w 3248517"/>
              <a:gd name="connsiteY5-53190" fmla="*/ 1952864 h 3507439"/>
              <a:gd name="connsiteX6-53191" fmla="*/ 188394 w 3248517"/>
              <a:gd name="connsiteY6-53192" fmla="*/ 2003409 h 3507439"/>
              <a:gd name="connsiteX7-53193" fmla="*/ 202179 w 3248517"/>
              <a:gd name="connsiteY7-53194" fmla="*/ 1856369 h 3507439"/>
              <a:gd name="connsiteX8-53195" fmla="*/ 280294 w 3248517"/>
              <a:gd name="connsiteY8-53196" fmla="*/ 2269917 h 3507439"/>
              <a:gd name="connsiteX9-53197" fmla="*/ 36760 w 3248517"/>
              <a:gd name="connsiteY9-53198" fmla="*/ 2550211 h 3507439"/>
              <a:gd name="connsiteX10-53199" fmla="*/ 45950 w 3248517"/>
              <a:gd name="connsiteY10-53200" fmla="*/ 3363521 h 3507439"/>
              <a:gd name="connsiteX11-53201" fmla="*/ 105685 w 3248517"/>
              <a:gd name="connsiteY11-53202" fmla="*/ 3326761 h 3507439"/>
              <a:gd name="connsiteX12-53203" fmla="*/ 133255 w 3248517"/>
              <a:gd name="connsiteY12-53204" fmla="*/ 3469206 h 3507439"/>
              <a:gd name="connsiteX13-53205" fmla="*/ 298674 w 3248517"/>
              <a:gd name="connsiteY13-53206" fmla="*/ 3464611 h 3507439"/>
              <a:gd name="connsiteX14-53207" fmla="*/ 353813 w 3248517"/>
              <a:gd name="connsiteY14-53208" fmla="*/ 3427851 h 3507439"/>
              <a:gd name="connsiteX15-53209" fmla="*/ 174609 w 3248517"/>
              <a:gd name="connsiteY15-53210" fmla="*/ 3276217 h 3507439"/>
              <a:gd name="connsiteX16-53211" fmla="*/ 170014 w 3248517"/>
              <a:gd name="connsiteY16-53212" fmla="*/ 2720225 h 3507439"/>
              <a:gd name="connsiteX17-53213" fmla="*/ 390573 w 3248517"/>
              <a:gd name="connsiteY17-53214" fmla="*/ 2605350 h 3507439"/>
              <a:gd name="connsiteX18-53215" fmla="*/ 298674 w 3248517"/>
              <a:gd name="connsiteY18-53216" fmla="*/ 2734010 h 3507439"/>
              <a:gd name="connsiteX19-53217" fmla="*/ 680057 w 3248517"/>
              <a:gd name="connsiteY19-53218" fmla="*/ 3294597 h 3507439"/>
              <a:gd name="connsiteX20-53219" fmla="*/ 721411 w 3248517"/>
              <a:gd name="connsiteY20-53220" fmla="*/ 3262432 h 3507439"/>
              <a:gd name="connsiteX21-53221" fmla="*/ 735196 w 3248517"/>
              <a:gd name="connsiteY21-53222" fmla="*/ 3363521 h 3507439"/>
              <a:gd name="connsiteX22-53223" fmla="*/ 928185 w 3248517"/>
              <a:gd name="connsiteY22-53224" fmla="*/ 3363521 h 3507439"/>
              <a:gd name="connsiteX23-53225" fmla="*/ 974135 w 3248517"/>
              <a:gd name="connsiteY23-53226" fmla="*/ 3331356 h 3507439"/>
              <a:gd name="connsiteX24-53227" fmla="*/ 758171 w 3248517"/>
              <a:gd name="connsiteY24-53228" fmla="*/ 3193507 h 3507439"/>
              <a:gd name="connsiteX25-53229" fmla="*/ 510043 w 3248517"/>
              <a:gd name="connsiteY25-53230" fmla="*/ 2821314 h 3507439"/>
              <a:gd name="connsiteX26-53231" fmla="*/ 519233 w 3248517"/>
              <a:gd name="connsiteY26-53232" fmla="*/ 2738605 h 3507439"/>
              <a:gd name="connsiteX27-53233" fmla="*/ 914400 w 3248517"/>
              <a:gd name="connsiteY27-53234" fmla="*/ 2334247 h 3507439"/>
              <a:gd name="connsiteX28-53235" fmla="*/ 1709331 w 3248517"/>
              <a:gd name="connsiteY28-53236" fmla="*/ 2380197 h 3507439"/>
              <a:gd name="connsiteX29-53237" fmla="*/ 1585267 w 3248517"/>
              <a:gd name="connsiteY29-53238" fmla="*/ 3248647 h 3507439"/>
              <a:gd name="connsiteX30-53239" fmla="*/ 1622026 w 3248517"/>
              <a:gd name="connsiteY30-53240" fmla="*/ 3239457 h 3507439"/>
              <a:gd name="connsiteX31-53241" fmla="*/ 1617432 w 3248517"/>
              <a:gd name="connsiteY31-53242" fmla="*/ 3386496 h 3507439"/>
              <a:gd name="connsiteX32-53243" fmla="*/ 1824205 w 3248517"/>
              <a:gd name="connsiteY32-53244" fmla="*/ 3450826 h 3507439"/>
              <a:gd name="connsiteX33-53245" fmla="*/ 1856370 w 3248517"/>
              <a:gd name="connsiteY33-53246" fmla="*/ 3391091 h 3507439"/>
              <a:gd name="connsiteX34-53247" fmla="*/ 1718521 w 3248517"/>
              <a:gd name="connsiteY34-53248" fmla="*/ 3303786 h 3507439"/>
              <a:gd name="connsiteX35-53249" fmla="*/ 1746091 w 3248517"/>
              <a:gd name="connsiteY35-53250" fmla="*/ 2908619 h 3507439"/>
              <a:gd name="connsiteX36-53251" fmla="*/ 1870155 w 3248517"/>
              <a:gd name="connsiteY36-53252" fmla="*/ 2623730 h 3507439"/>
              <a:gd name="connsiteX37-53253" fmla="*/ 1975840 w 3248517"/>
              <a:gd name="connsiteY37-53254" fmla="*/ 2844289 h 3507439"/>
              <a:gd name="connsiteX38-53255" fmla="*/ 2058549 w 3248517"/>
              <a:gd name="connsiteY38-53256" fmla="*/ 3060253 h 3507439"/>
              <a:gd name="connsiteX39-53257" fmla="*/ 2093835 w 3248517"/>
              <a:gd name="connsiteY39-53258" fmla="*/ 3350929 h 3507439"/>
              <a:gd name="connsiteX40-53259" fmla="*/ 2138593 w 3248517"/>
              <a:gd name="connsiteY40-53260" fmla="*/ 3345423 h 3507439"/>
              <a:gd name="connsiteX41-53261" fmla="*/ 2155499 w 3248517"/>
              <a:gd name="connsiteY41-53262" fmla="*/ 3478113 h 3507439"/>
              <a:gd name="connsiteX42-53263" fmla="*/ 2309062 w 3248517"/>
              <a:gd name="connsiteY42-53264" fmla="*/ 3507439 h 3507439"/>
              <a:gd name="connsiteX43-53265" fmla="*/ 2353539 w 3248517"/>
              <a:gd name="connsiteY43-53266" fmla="*/ 3463419 h 3507439"/>
              <a:gd name="connsiteX44-53267" fmla="*/ 2240700 w 3248517"/>
              <a:gd name="connsiteY44-53268" fmla="*/ 3366924 h 3507439"/>
              <a:gd name="connsiteX45-53269" fmla="*/ 2145854 w 3248517"/>
              <a:gd name="connsiteY45-53270" fmla="*/ 3087823 h 3507439"/>
              <a:gd name="connsiteX46-53271" fmla="*/ 2101660 w 3248517"/>
              <a:gd name="connsiteY46-53272" fmla="*/ 2817884 h 3507439"/>
              <a:gd name="connsiteX47-53273" fmla="*/ 2072334 w 3248517"/>
              <a:gd name="connsiteY47-53274" fmla="*/ 2357222 h 3507439"/>
              <a:gd name="connsiteX48-53275" fmla="*/ 2313376 w 3248517"/>
              <a:gd name="connsiteY48-53276" fmla="*/ 2205413 h 3507439"/>
              <a:gd name="connsiteX49-53277" fmla="*/ 2604615 w 3248517"/>
              <a:gd name="connsiteY49-53278" fmla="*/ 1779447 h 3507439"/>
              <a:gd name="connsiteX50-53279" fmla="*/ 2672628 w 3248517"/>
              <a:gd name="connsiteY50-53280" fmla="*/ 1448891 h 3507439"/>
              <a:gd name="connsiteX51-53281" fmla="*/ 2785010 w 3248517"/>
              <a:gd name="connsiteY51-53282" fmla="*/ 1398346 h 3507439"/>
              <a:gd name="connsiteX52-53283" fmla="*/ 2774628 w 3248517"/>
              <a:gd name="connsiteY52-53284" fmla="*/ 1288521 h 3507439"/>
              <a:gd name="connsiteX53-53285" fmla="*/ 2760106 w 3248517"/>
              <a:gd name="connsiteY53-53286" fmla="*/ 1231453 h 3507439"/>
              <a:gd name="connsiteX54-53287" fmla="*/ 2783362 w 3248517"/>
              <a:gd name="connsiteY54-53288" fmla="*/ 1121454 h 3507439"/>
              <a:gd name="connsiteX55-53289" fmla="*/ 2813492 w 3248517"/>
              <a:gd name="connsiteY55-53290" fmla="*/ 1132185 h 3507439"/>
              <a:gd name="connsiteX56-53291" fmla="*/ 2807530 w 3248517"/>
              <a:gd name="connsiteY56-53292" fmla="*/ 1066034 h 3507439"/>
              <a:gd name="connsiteX57-53293" fmla="*/ 2835100 w 3248517"/>
              <a:gd name="connsiteY57-53294" fmla="*/ 1020084 h 3507439"/>
              <a:gd name="connsiteX58-53295" fmla="*/ 2946306 w 3248517"/>
              <a:gd name="connsiteY58-53296" fmla="*/ 872562 h 3507439"/>
              <a:gd name="connsiteX59-53297" fmla="*/ 2986734 w 3248517"/>
              <a:gd name="connsiteY59-53298" fmla="*/ 771955 h 3507439"/>
              <a:gd name="connsiteX60-53299" fmla="*/ 2876992 w 3248517"/>
              <a:gd name="connsiteY60-53300" fmla="*/ 819245 h 3507439"/>
              <a:gd name="connsiteX61-53301" fmla="*/ 2742744 w 3248517"/>
              <a:gd name="connsiteY61-53302" fmla="*/ 868450 h 3507439"/>
              <a:gd name="connsiteX62-53303" fmla="*/ 3074039 w 3248517"/>
              <a:gd name="connsiteY62-53304" fmla="*/ 501589 h 3507439"/>
              <a:gd name="connsiteX63-53305" fmla="*/ 3219323 w 3248517"/>
              <a:gd name="connsiteY63-53306" fmla="*/ 46231 h 3507439"/>
              <a:gd name="connsiteX64-53307" fmla="*/ 3119988 w 3248517"/>
              <a:gd name="connsiteY64-53308" fmla="*/ 328453 h 3507439"/>
              <a:gd name="connsiteX65-53309" fmla="*/ 3079371 w 3248517"/>
              <a:gd name="connsiteY65-53310" fmla="*/ 38232 h 3507439"/>
              <a:gd name="connsiteX66-53311" fmla="*/ 3059798 w 3248517"/>
              <a:gd name="connsiteY66-53312" fmla="*/ 388642 h 3507439"/>
              <a:gd name="connsiteX67-53313" fmla="*/ 2963023 w 3248517"/>
              <a:gd name="connsiteY67-53314" fmla="*/ 482754 h 3507439"/>
              <a:gd name="connsiteX68-53315" fmla="*/ 2822963 w 3248517"/>
              <a:gd name="connsiteY68-53316" fmla="*/ 60189 h 3507439"/>
              <a:gd name="connsiteX69-53317" fmla="*/ 2887119 w 3248517"/>
              <a:gd name="connsiteY69-53318" fmla="*/ 521161 h 3507439"/>
              <a:gd name="connsiteX70-53319" fmla="*/ 2715630 w 3248517"/>
              <a:gd name="connsiteY70-53320" fmla="*/ 730601 h 3507439"/>
              <a:gd name="connsiteX71-53321" fmla="*/ 2649828 w 3248517"/>
              <a:gd name="connsiteY71-53322" fmla="*/ 620884 h 3507439"/>
              <a:gd name="connsiteX72-53323" fmla="*/ 2633832 w 3248517"/>
              <a:gd name="connsiteY72-53324" fmla="*/ 446449 h 3507439"/>
              <a:gd name="connsiteX73-53325" fmla="*/ 2586971 w 3248517"/>
              <a:gd name="connsiteY73-53326" fmla="*/ 643296 h 3507439"/>
              <a:gd name="connsiteX74-53327" fmla="*/ 2650846 w 3248517"/>
              <a:gd name="connsiteY74-53328" fmla="*/ 771218 h 3507439"/>
              <a:gd name="connsiteX75-53329" fmla="*/ 2632922 w 3248517"/>
              <a:gd name="connsiteY75-53330" fmla="*/ 854946 h 3507439"/>
              <a:gd name="connsiteX76-53331" fmla="*/ 2481287 w 3248517"/>
              <a:gd name="connsiteY76-53332" fmla="*/ 854665 h 3507439"/>
              <a:gd name="connsiteX77-53333" fmla="*/ 2393982 w 3248517"/>
              <a:gd name="connsiteY77-53334" fmla="*/ 753575 h 3507439"/>
              <a:gd name="connsiteX78-53335" fmla="*/ 2447929 w 3248517"/>
              <a:gd name="connsiteY78-53336" fmla="*/ 605344 h 3507439"/>
              <a:gd name="connsiteX79-53337" fmla="*/ 2420079 w 3248517"/>
              <a:gd name="connsiteY79-53338" fmla="*/ 458586 h 3507439"/>
              <a:gd name="connsiteX80-53339" fmla="*/ 2330389 w 3248517"/>
              <a:gd name="connsiteY80-53340" fmla="*/ 702575 h 3507439"/>
              <a:gd name="connsiteX81-53341" fmla="*/ 2045501 w 3248517"/>
              <a:gd name="connsiteY81-53342" fmla="*/ 470160 h 3507439"/>
              <a:gd name="connsiteX82-53343" fmla="*/ 2079139 w 3248517"/>
              <a:gd name="connsiteY82-53344" fmla="*/ 379171 h 3507439"/>
              <a:gd name="connsiteX83-53345" fmla="*/ 2305379 w 3248517"/>
              <a:gd name="connsiteY83-53346" fmla="*/ 238764 h 3507439"/>
              <a:gd name="connsiteX84-53347" fmla="*/ 2167863 w 3248517"/>
              <a:gd name="connsiteY84-53348" fmla="*/ 296731 h 3507439"/>
              <a:gd name="connsiteX85-53349" fmla="*/ 2035574 w 3248517"/>
              <a:gd name="connsiteY85-53350" fmla="*/ 307863 h 3507439"/>
              <a:gd name="connsiteX86-53351" fmla="*/ 2047899 w 3248517"/>
              <a:gd name="connsiteY86-53352" fmla="*/ 174099 h 3507439"/>
              <a:gd name="connsiteX87-53353" fmla="*/ 2126456 w 3248517"/>
              <a:gd name="connsiteY87-53354" fmla="*/ 0 h 3507439"/>
              <a:gd name="connsiteX88-53355" fmla="*/ 1966650 w 3248517"/>
              <a:gd name="connsiteY88-53356" fmla="*/ 257318 h 3507439"/>
              <a:gd name="connsiteX89-53357" fmla="*/ 1936870 w 3248517"/>
              <a:gd name="connsiteY89-53358" fmla="*/ 32164 h 3507439"/>
              <a:gd name="connsiteX90-53359" fmla="*/ 1901275 w 3248517"/>
              <a:gd name="connsiteY90-53360" fmla="*/ 208756 h 3507439"/>
              <a:gd name="connsiteX91-53361" fmla="*/ 1931363 w 3248517"/>
              <a:gd name="connsiteY91-53362" fmla="*/ 367315 h 3507439"/>
              <a:gd name="connsiteX92-53363" fmla="*/ 1837294 w 3248517"/>
              <a:gd name="connsiteY92-53364" fmla="*/ 288733 h 3507439"/>
              <a:gd name="connsiteX93-53365" fmla="*/ 1776782 w 3248517"/>
              <a:gd name="connsiteY93-53366" fmla="*/ 138130 h 3507439"/>
              <a:gd name="connsiteX94-53367" fmla="*/ 1812524 w 3248517"/>
              <a:gd name="connsiteY94-53368" fmla="*/ 363351 h 3507439"/>
              <a:gd name="connsiteX95-53369" fmla="*/ 2358415 w 3248517"/>
              <a:gd name="connsiteY95-53370" fmla="*/ 907420 h 3507439"/>
              <a:gd name="connsiteX96-53371" fmla="*/ 2235543 w 3248517"/>
              <a:gd name="connsiteY96-53372" fmla="*/ 830779 h 3507439"/>
              <a:gd name="connsiteX97-53373" fmla="*/ 2065635 w 3248517"/>
              <a:gd name="connsiteY97-53374" fmla="*/ 746314 h 3507439"/>
              <a:gd name="connsiteX98-53375" fmla="*/ 2108531 w 3248517"/>
              <a:gd name="connsiteY98-53376" fmla="*/ 998194 h 3507439"/>
              <a:gd name="connsiteX99-53377" fmla="*/ 2259254 w 3248517"/>
              <a:gd name="connsiteY99-53378" fmla="*/ 1067227 h 3507439"/>
              <a:gd name="connsiteX100-53379" fmla="*/ 2285163 w 3248517"/>
              <a:gd name="connsiteY100-53380" fmla="*/ 1144483 h 3507439"/>
              <a:gd name="connsiteX101-53381" fmla="*/ 2187208 w 3248517"/>
              <a:gd name="connsiteY101-53382" fmla="*/ 1396872 h 3507439"/>
              <a:gd name="connsiteX102-53383" fmla="*/ 1844360 w 3248517"/>
              <a:gd name="connsiteY102-53384" fmla="*/ 1398722 h 3507439"/>
              <a:gd name="connsiteX103-53385" fmla="*/ 1565233 w 3248517"/>
              <a:gd name="connsiteY103-53386" fmla="*/ 1433906 h 3507439"/>
              <a:gd name="connsiteX0-53387" fmla="*/ 1565233 w 3248517"/>
              <a:gd name="connsiteY0-53388" fmla="*/ 1433906 h 3507439"/>
              <a:gd name="connsiteX1-53389" fmla="*/ 846598 w 3248517"/>
              <a:gd name="connsiteY1-53390" fmla="*/ 1430614 h 3507439"/>
              <a:gd name="connsiteX2-53391" fmla="*/ 202179 w 3248517"/>
              <a:gd name="connsiteY2-53392" fmla="*/ 1603646 h 3507439"/>
              <a:gd name="connsiteX3-53393" fmla="*/ 18380 w 3248517"/>
              <a:gd name="connsiteY3-53394" fmla="*/ 1787445 h 3507439"/>
              <a:gd name="connsiteX4-53395" fmla="*/ 0 w 3248517"/>
              <a:gd name="connsiteY4-53396" fmla="*/ 2063143 h 3507439"/>
              <a:gd name="connsiteX5-53397" fmla="*/ 151635 w 3248517"/>
              <a:gd name="connsiteY5-53398" fmla="*/ 1952864 h 3507439"/>
              <a:gd name="connsiteX6-53399" fmla="*/ 188394 w 3248517"/>
              <a:gd name="connsiteY6-53400" fmla="*/ 2003409 h 3507439"/>
              <a:gd name="connsiteX7-53401" fmla="*/ 202179 w 3248517"/>
              <a:gd name="connsiteY7-53402" fmla="*/ 1856369 h 3507439"/>
              <a:gd name="connsiteX8-53403" fmla="*/ 280294 w 3248517"/>
              <a:gd name="connsiteY8-53404" fmla="*/ 2269917 h 3507439"/>
              <a:gd name="connsiteX9-53405" fmla="*/ 36760 w 3248517"/>
              <a:gd name="connsiteY9-53406" fmla="*/ 2550211 h 3507439"/>
              <a:gd name="connsiteX10-53407" fmla="*/ 45950 w 3248517"/>
              <a:gd name="connsiteY10-53408" fmla="*/ 3363521 h 3507439"/>
              <a:gd name="connsiteX11-53409" fmla="*/ 105685 w 3248517"/>
              <a:gd name="connsiteY11-53410" fmla="*/ 3326761 h 3507439"/>
              <a:gd name="connsiteX12-53411" fmla="*/ 133255 w 3248517"/>
              <a:gd name="connsiteY12-53412" fmla="*/ 3469206 h 3507439"/>
              <a:gd name="connsiteX13-53413" fmla="*/ 298674 w 3248517"/>
              <a:gd name="connsiteY13-53414" fmla="*/ 3464611 h 3507439"/>
              <a:gd name="connsiteX14-53415" fmla="*/ 353813 w 3248517"/>
              <a:gd name="connsiteY14-53416" fmla="*/ 3427851 h 3507439"/>
              <a:gd name="connsiteX15-53417" fmla="*/ 174609 w 3248517"/>
              <a:gd name="connsiteY15-53418" fmla="*/ 3276217 h 3507439"/>
              <a:gd name="connsiteX16-53419" fmla="*/ 170014 w 3248517"/>
              <a:gd name="connsiteY16-53420" fmla="*/ 2720225 h 3507439"/>
              <a:gd name="connsiteX17-53421" fmla="*/ 390573 w 3248517"/>
              <a:gd name="connsiteY17-53422" fmla="*/ 2605350 h 3507439"/>
              <a:gd name="connsiteX18-53423" fmla="*/ 298674 w 3248517"/>
              <a:gd name="connsiteY18-53424" fmla="*/ 2734010 h 3507439"/>
              <a:gd name="connsiteX19-53425" fmla="*/ 680057 w 3248517"/>
              <a:gd name="connsiteY19-53426" fmla="*/ 3294597 h 3507439"/>
              <a:gd name="connsiteX20-53427" fmla="*/ 721411 w 3248517"/>
              <a:gd name="connsiteY20-53428" fmla="*/ 3262432 h 3507439"/>
              <a:gd name="connsiteX21-53429" fmla="*/ 735196 w 3248517"/>
              <a:gd name="connsiteY21-53430" fmla="*/ 3363521 h 3507439"/>
              <a:gd name="connsiteX22-53431" fmla="*/ 928185 w 3248517"/>
              <a:gd name="connsiteY22-53432" fmla="*/ 3363521 h 3507439"/>
              <a:gd name="connsiteX23-53433" fmla="*/ 974135 w 3248517"/>
              <a:gd name="connsiteY23-53434" fmla="*/ 3331356 h 3507439"/>
              <a:gd name="connsiteX24-53435" fmla="*/ 758171 w 3248517"/>
              <a:gd name="connsiteY24-53436" fmla="*/ 3193507 h 3507439"/>
              <a:gd name="connsiteX25-53437" fmla="*/ 510043 w 3248517"/>
              <a:gd name="connsiteY25-53438" fmla="*/ 2821314 h 3507439"/>
              <a:gd name="connsiteX26-53439" fmla="*/ 519233 w 3248517"/>
              <a:gd name="connsiteY26-53440" fmla="*/ 2738605 h 3507439"/>
              <a:gd name="connsiteX27-53441" fmla="*/ 914400 w 3248517"/>
              <a:gd name="connsiteY27-53442" fmla="*/ 2334247 h 3507439"/>
              <a:gd name="connsiteX28-53443" fmla="*/ 1709331 w 3248517"/>
              <a:gd name="connsiteY28-53444" fmla="*/ 2380197 h 3507439"/>
              <a:gd name="connsiteX29-53445" fmla="*/ 1585267 w 3248517"/>
              <a:gd name="connsiteY29-53446" fmla="*/ 3248647 h 3507439"/>
              <a:gd name="connsiteX30-53447" fmla="*/ 1622026 w 3248517"/>
              <a:gd name="connsiteY30-53448" fmla="*/ 3239457 h 3507439"/>
              <a:gd name="connsiteX31-53449" fmla="*/ 1617432 w 3248517"/>
              <a:gd name="connsiteY31-53450" fmla="*/ 3386496 h 3507439"/>
              <a:gd name="connsiteX32-53451" fmla="*/ 1824205 w 3248517"/>
              <a:gd name="connsiteY32-53452" fmla="*/ 3450826 h 3507439"/>
              <a:gd name="connsiteX33-53453" fmla="*/ 1856370 w 3248517"/>
              <a:gd name="connsiteY33-53454" fmla="*/ 3391091 h 3507439"/>
              <a:gd name="connsiteX34-53455" fmla="*/ 1718521 w 3248517"/>
              <a:gd name="connsiteY34-53456" fmla="*/ 3303786 h 3507439"/>
              <a:gd name="connsiteX35-53457" fmla="*/ 1746091 w 3248517"/>
              <a:gd name="connsiteY35-53458" fmla="*/ 2908619 h 3507439"/>
              <a:gd name="connsiteX36-53459" fmla="*/ 1870155 w 3248517"/>
              <a:gd name="connsiteY36-53460" fmla="*/ 2623730 h 3507439"/>
              <a:gd name="connsiteX37-53461" fmla="*/ 1975840 w 3248517"/>
              <a:gd name="connsiteY37-53462" fmla="*/ 2844289 h 3507439"/>
              <a:gd name="connsiteX38-53463" fmla="*/ 2058549 w 3248517"/>
              <a:gd name="connsiteY38-53464" fmla="*/ 3060253 h 3507439"/>
              <a:gd name="connsiteX39-53465" fmla="*/ 2093835 w 3248517"/>
              <a:gd name="connsiteY39-53466" fmla="*/ 3350929 h 3507439"/>
              <a:gd name="connsiteX40-53467" fmla="*/ 2138593 w 3248517"/>
              <a:gd name="connsiteY40-53468" fmla="*/ 3345423 h 3507439"/>
              <a:gd name="connsiteX41-53469" fmla="*/ 2155499 w 3248517"/>
              <a:gd name="connsiteY41-53470" fmla="*/ 3478113 h 3507439"/>
              <a:gd name="connsiteX42-53471" fmla="*/ 2309062 w 3248517"/>
              <a:gd name="connsiteY42-53472" fmla="*/ 3507439 h 3507439"/>
              <a:gd name="connsiteX43-53473" fmla="*/ 2353539 w 3248517"/>
              <a:gd name="connsiteY43-53474" fmla="*/ 3463419 h 3507439"/>
              <a:gd name="connsiteX44-53475" fmla="*/ 2240700 w 3248517"/>
              <a:gd name="connsiteY44-53476" fmla="*/ 3366924 h 3507439"/>
              <a:gd name="connsiteX45-53477" fmla="*/ 2145854 w 3248517"/>
              <a:gd name="connsiteY45-53478" fmla="*/ 3087823 h 3507439"/>
              <a:gd name="connsiteX46-53479" fmla="*/ 2101660 w 3248517"/>
              <a:gd name="connsiteY46-53480" fmla="*/ 2817884 h 3507439"/>
              <a:gd name="connsiteX47-53481" fmla="*/ 2072334 w 3248517"/>
              <a:gd name="connsiteY47-53482" fmla="*/ 2357222 h 3507439"/>
              <a:gd name="connsiteX48-53483" fmla="*/ 2313376 w 3248517"/>
              <a:gd name="connsiteY48-53484" fmla="*/ 2205413 h 3507439"/>
              <a:gd name="connsiteX49-53485" fmla="*/ 2604615 w 3248517"/>
              <a:gd name="connsiteY49-53486" fmla="*/ 1779447 h 3507439"/>
              <a:gd name="connsiteX50-53487" fmla="*/ 2672628 w 3248517"/>
              <a:gd name="connsiteY50-53488" fmla="*/ 1448891 h 3507439"/>
              <a:gd name="connsiteX51-53489" fmla="*/ 2785010 w 3248517"/>
              <a:gd name="connsiteY51-53490" fmla="*/ 1398346 h 3507439"/>
              <a:gd name="connsiteX52-53491" fmla="*/ 2774628 w 3248517"/>
              <a:gd name="connsiteY52-53492" fmla="*/ 1288521 h 3507439"/>
              <a:gd name="connsiteX53-53493" fmla="*/ 2760106 w 3248517"/>
              <a:gd name="connsiteY53-53494" fmla="*/ 1231453 h 3507439"/>
              <a:gd name="connsiteX54-53495" fmla="*/ 2783362 w 3248517"/>
              <a:gd name="connsiteY54-53496" fmla="*/ 1121454 h 3507439"/>
              <a:gd name="connsiteX55-53497" fmla="*/ 2813492 w 3248517"/>
              <a:gd name="connsiteY55-53498" fmla="*/ 1132185 h 3507439"/>
              <a:gd name="connsiteX56-53499" fmla="*/ 2807530 w 3248517"/>
              <a:gd name="connsiteY56-53500" fmla="*/ 1066034 h 3507439"/>
              <a:gd name="connsiteX57-53501" fmla="*/ 2835100 w 3248517"/>
              <a:gd name="connsiteY57-53502" fmla="*/ 1020084 h 3507439"/>
              <a:gd name="connsiteX58-53503" fmla="*/ 2946306 w 3248517"/>
              <a:gd name="connsiteY58-53504" fmla="*/ 872562 h 3507439"/>
              <a:gd name="connsiteX59-53505" fmla="*/ 2986734 w 3248517"/>
              <a:gd name="connsiteY59-53506" fmla="*/ 771955 h 3507439"/>
              <a:gd name="connsiteX60-53507" fmla="*/ 2876992 w 3248517"/>
              <a:gd name="connsiteY60-53508" fmla="*/ 819245 h 3507439"/>
              <a:gd name="connsiteX61-53509" fmla="*/ 2742744 w 3248517"/>
              <a:gd name="connsiteY61-53510" fmla="*/ 868450 h 3507439"/>
              <a:gd name="connsiteX62-53511" fmla="*/ 3074039 w 3248517"/>
              <a:gd name="connsiteY62-53512" fmla="*/ 501589 h 3507439"/>
              <a:gd name="connsiteX63-53513" fmla="*/ 3219323 w 3248517"/>
              <a:gd name="connsiteY63-53514" fmla="*/ 46231 h 3507439"/>
              <a:gd name="connsiteX64-53515" fmla="*/ 3119988 w 3248517"/>
              <a:gd name="connsiteY64-53516" fmla="*/ 328453 h 3507439"/>
              <a:gd name="connsiteX65-53517" fmla="*/ 3079371 w 3248517"/>
              <a:gd name="connsiteY65-53518" fmla="*/ 38232 h 3507439"/>
              <a:gd name="connsiteX66-53519" fmla="*/ 3059798 w 3248517"/>
              <a:gd name="connsiteY66-53520" fmla="*/ 388642 h 3507439"/>
              <a:gd name="connsiteX67-53521" fmla="*/ 2963023 w 3248517"/>
              <a:gd name="connsiteY67-53522" fmla="*/ 482754 h 3507439"/>
              <a:gd name="connsiteX68-53523" fmla="*/ 2822963 w 3248517"/>
              <a:gd name="connsiteY68-53524" fmla="*/ 60189 h 3507439"/>
              <a:gd name="connsiteX69-53525" fmla="*/ 2887119 w 3248517"/>
              <a:gd name="connsiteY69-53526" fmla="*/ 521161 h 3507439"/>
              <a:gd name="connsiteX70-53527" fmla="*/ 2715630 w 3248517"/>
              <a:gd name="connsiteY70-53528" fmla="*/ 730601 h 3507439"/>
              <a:gd name="connsiteX71-53529" fmla="*/ 2649828 w 3248517"/>
              <a:gd name="connsiteY71-53530" fmla="*/ 620884 h 3507439"/>
              <a:gd name="connsiteX72-53531" fmla="*/ 2633832 w 3248517"/>
              <a:gd name="connsiteY72-53532" fmla="*/ 446449 h 3507439"/>
              <a:gd name="connsiteX73-53533" fmla="*/ 2586971 w 3248517"/>
              <a:gd name="connsiteY73-53534" fmla="*/ 643296 h 3507439"/>
              <a:gd name="connsiteX74-53535" fmla="*/ 2650846 w 3248517"/>
              <a:gd name="connsiteY74-53536" fmla="*/ 771218 h 3507439"/>
              <a:gd name="connsiteX75-53537" fmla="*/ 2632922 w 3248517"/>
              <a:gd name="connsiteY75-53538" fmla="*/ 854946 h 3507439"/>
              <a:gd name="connsiteX76-53539" fmla="*/ 2481287 w 3248517"/>
              <a:gd name="connsiteY76-53540" fmla="*/ 854665 h 3507439"/>
              <a:gd name="connsiteX77-53541" fmla="*/ 2393982 w 3248517"/>
              <a:gd name="connsiteY77-53542" fmla="*/ 753575 h 3507439"/>
              <a:gd name="connsiteX78-53543" fmla="*/ 2447929 w 3248517"/>
              <a:gd name="connsiteY78-53544" fmla="*/ 605344 h 3507439"/>
              <a:gd name="connsiteX79-53545" fmla="*/ 2420079 w 3248517"/>
              <a:gd name="connsiteY79-53546" fmla="*/ 458586 h 3507439"/>
              <a:gd name="connsiteX80-53547" fmla="*/ 2330389 w 3248517"/>
              <a:gd name="connsiteY80-53548" fmla="*/ 702575 h 3507439"/>
              <a:gd name="connsiteX81-53549" fmla="*/ 2045501 w 3248517"/>
              <a:gd name="connsiteY81-53550" fmla="*/ 470160 h 3507439"/>
              <a:gd name="connsiteX82-53551" fmla="*/ 2079139 w 3248517"/>
              <a:gd name="connsiteY82-53552" fmla="*/ 379171 h 3507439"/>
              <a:gd name="connsiteX83-53553" fmla="*/ 2305379 w 3248517"/>
              <a:gd name="connsiteY83-53554" fmla="*/ 238764 h 3507439"/>
              <a:gd name="connsiteX84-53555" fmla="*/ 2167863 w 3248517"/>
              <a:gd name="connsiteY84-53556" fmla="*/ 296731 h 3507439"/>
              <a:gd name="connsiteX85-53557" fmla="*/ 2035574 w 3248517"/>
              <a:gd name="connsiteY85-53558" fmla="*/ 307863 h 3507439"/>
              <a:gd name="connsiteX86-53559" fmla="*/ 2047899 w 3248517"/>
              <a:gd name="connsiteY86-53560" fmla="*/ 174099 h 3507439"/>
              <a:gd name="connsiteX87-53561" fmla="*/ 2126456 w 3248517"/>
              <a:gd name="connsiteY87-53562" fmla="*/ 0 h 3507439"/>
              <a:gd name="connsiteX88-53563" fmla="*/ 1966650 w 3248517"/>
              <a:gd name="connsiteY88-53564" fmla="*/ 257318 h 3507439"/>
              <a:gd name="connsiteX89-53565" fmla="*/ 1936870 w 3248517"/>
              <a:gd name="connsiteY89-53566" fmla="*/ 32164 h 3507439"/>
              <a:gd name="connsiteX90-53567" fmla="*/ 1901275 w 3248517"/>
              <a:gd name="connsiteY90-53568" fmla="*/ 208756 h 3507439"/>
              <a:gd name="connsiteX91-53569" fmla="*/ 1931363 w 3248517"/>
              <a:gd name="connsiteY91-53570" fmla="*/ 367315 h 3507439"/>
              <a:gd name="connsiteX92-53571" fmla="*/ 1837294 w 3248517"/>
              <a:gd name="connsiteY92-53572" fmla="*/ 288733 h 3507439"/>
              <a:gd name="connsiteX93-53573" fmla="*/ 1776782 w 3248517"/>
              <a:gd name="connsiteY93-53574" fmla="*/ 138130 h 3507439"/>
              <a:gd name="connsiteX94-53575" fmla="*/ 1812524 w 3248517"/>
              <a:gd name="connsiteY94-53576" fmla="*/ 363351 h 3507439"/>
              <a:gd name="connsiteX95-53577" fmla="*/ 2358415 w 3248517"/>
              <a:gd name="connsiteY95-53578" fmla="*/ 907420 h 3507439"/>
              <a:gd name="connsiteX96-53579" fmla="*/ 2235543 w 3248517"/>
              <a:gd name="connsiteY96-53580" fmla="*/ 830779 h 3507439"/>
              <a:gd name="connsiteX97-53581" fmla="*/ 2065635 w 3248517"/>
              <a:gd name="connsiteY97-53582" fmla="*/ 746314 h 3507439"/>
              <a:gd name="connsiteX98-53583" fmla="*/ 2108531 w 3248517"/>
              <a:gd name="connsiteY98-53584" fmla="*/ 998194 h 3507439"/>
              <a:gd name="connsiteX99-53585" fmla="*/ 2259254 w 3248517"/>
              <a:gd name="connsiteY99-53586" fmla="*/ 1067227 h 3507439"/>
              <a:gd name="connsiteX100-53587" fmla="*/ 2285163 w 3248517"/>
              <a:gd name="connsiteY100-53588" fmla="*/ 1144483 h 3507439"/>
              <a:gd name="connsiteX101-53589" fmla="*/ 2187208 w 3248517"/>
              <a:gd name="connsiteY101-53590" fmla="*/ 1396872 h 3507439"/>
              <a:gd name="connsiteX102-53591" fmla="*/ 1844360 w 3248517"/>
              <a:gd name="connsiteY102-53592" fmla="*/ 1398722 h 3507439"/>
              <a:gd name="connsiteX103-53593" fmla="*/ 1565233 w 3248517"/>
              <a:gd name="connsiteY103-53594" fmla="*/ 1433906 h 3507439"/>
              <a:gd name="connsiteX0-53595" fmla="*/ 1565233 w 3248517"/>
              <a:gd name="connsiteY0-53596" fmla="*/ 1433906 h 3507439"/>
              <a:gd name="connsiteX1-53597" fmla="*/ 846598 w 3248517"/>
              <a:gd name="connsiteY1-53598" fmla="*/ 1430614 h 3507439"/>
              <a:gd name="connsiteX2-53599" fmla="*/ 526347 w 3248517"/>
              <a:gd name="connsiteY2-53600" fmla="*/ 1443019 h 3507439"/>
              <a:gd name="connsiteX3-53601" fmla="*/ 202179 w 3248517"/>
              <a:gd name="connsiteY3-53602" fmla="*/ 1603646 h 3507439"/>
              <a:gd name="connsiteX4-53603" fmla="*/ 18380 w 3248517"/>
              <a:gd name="connsiteY4-53604" fmla="*/ 1787445 h 3507439"/>
              <a:gd name="connsiteX5-53605" fmla="*/ 0 w 3248517"/>
              <a:gd name="connsiteY5-53606" fmla="*/ 2063143 h 3507439"/>
              <a:gd name="connsiteX6-53607" fmla="*/ 151635 w 3248517"/>
              <a:gd name="connsiteY6-53608" fmla="*/ 1952864 h 3507439"/>
              <a:gd name="connsiteX7-53609" fmla="*/ 188394 w 3248517"/>
              <a:gd name="connsiteY7-53610" fmla="*/ 2003409 h 3507439"/>
              <a:gd name="connsiteX8-53611" fmla="*/ 202179 w 3248517"/>
              <a:gd name="connsiteY8-53612" fmla="*/ 1856369 h 3507439"/>
              <a:gd name="connsiteX9-53613" fmla="*/ 280294 w 3248517"/>
              <a:gd name="connsiteY9-53614" fmla="*/ 2269917 h 3507439"/>
              <a:gd name="connsiteX10-53615" fmla="*/ 36760 w 3248517"/>
              <a:gd name="connsiteY10-53616" fmla="*/ 2550211 h 3507439"/>
              <a:gd name="connsiteX11-53617" fmla="*/ 45950 w 3248517"/>
              <a:gd name="connsiteY11-53618" fmla="*/ 3363521 h 3507439"/>
              <a:gd name="connsiteX12-53619" fmla="*/ 105685 w 3248517"/>
              <a:gd name="connsiteY12-53620" fmla="*/ 3326761 h 3507439"/>
              <a:gd name="connsiteX13-53621" fmla="*/ 133255 w 3248517"/>
              <a:gd name="connsiteY13-53622" fmla="*/ 3469206 h 3507439"/>
              <a:gd name="connsiteX14-53623" fmla="*/ 298674 w 3248517"/>
              <a:gd name="connsiteY14-53624" fmla="*/ 3464611 h 3507439"/>
              <a:gd name="connsiteX15-53625" fmla="*/ 353813 w 3248517"/>
              <a:gd name="connsiteY15-53626" fmla="*/ 3427851 h 3507439"/>
              <a:gd name="connsiteX16-53627" fmla="*/ 174609 w 3248517"/>
              <a:gd name="connsiteY16-53628" fmla="*/ 3276217 h 3507439"/>
              <a:gd name="connsiteX17-53629" fmla="*/ 170014 w 3248517"/>
              <a:gd name="connsiteY17-53630" fmla="*/ 2720225 h 3507439"/>
              <a:gd name="connsiteX18-53631" fmla="*/ 390573 w 3248517"/>
              <a:gd name="connsiteY18-53632" fmla="*/ 2605350 h 3507439"/>
              <a:gd name="connsiteX19-53633" fmla="*/ 298674 w 3248517"/>
              <a:gd name="connsiteY19-53634" fmla="*/ 2734010 h 3507439"/>
              <a:gd name="connsiteX20-53635" fmla="*/ 680057 w 3248517"/>
              <a:gd name="connsiteY20-53636" fmla="*/ 3294597 h 3507439"/>
              <a:gd name="connsiteX21-53637" fmla="*/ 721411 w 3248517"/>
              <a:gd name="connsiteY21-53638" fmla="*/ 3262432 h 3507439"/>
              <a:gd name="connsiteX22-53639" fmla="*/ 735196 w 3248517"/>
              <a:gd name="connsiteY22-53640" fmla="*/ 3363521 h 3507439"/>
              <a:gd name="connsiteX23-53641" fmla="*/ 928185 w 3248517"/>
              <a:gd name="connsiteY23-53642" fmla="*/ 3363521 h 3507439"/>
              <a:gd name="connsiteX24-53643" fmla="*/ 974135 w 3248517"/>
              <a:gd name="connsiteY24-53644" fmla="*/ 3331356 h 3507439"/>
              <a:gd name="connsiteX25-53645" fmla="*/ 758171 w 3248517"/>
              <a:gd name="connsiteY25-53646" fmla="*/ 3193507 h 3507439"/>
              <a:gd name="connsiteX26-53647" fmla="*/ 510043 w 3248517"/>
              <a:gd name="connsiteY26-53648" fmla="*/ 2821314 h 3507439"/>
              <a:gd name="connsiteX27-53649" fmla="*/ 519233 w 3248517"/>
              <a:gd name="connsiteY27-53650" fmla="*/ 2738605 h 3507439"/>
              <a:gd name="connsiteX28-53651" fmla="*/ 914400 w 3248517"/>
              <a:gd name="connsiteY28-53652" fmla="*/ 2334247 h 3507439"/>
              <a:gd name="connsiteX29-53653" fmla="*/ 1709331 w 3248517"/>
              <a:gd name="connsiteY29-53654" fmla="*/ 2380197 h 3507439"/>
              <a:gd name="connsiteX30-53655" fmla="*/ 1585267 w 3248517"/>
              <a:gd name="connsiteY30-53656" fmla="*/ 3248647 h 3507439"/>
              <a:gd name="connsiteX31-53657" fmla="*/ 1622026 w 3248517"/>
              <a:gd name="connsiteY31-53658" fmla="*/ 3239457 h 3507439"/>
              <a:gd name="connsiteX32-53659" fmla="*/ 1617432 w 3248517"/>
              <a:gd name="connsiteY32-53660" fmla="*/ 3386496 h 3507439"/>
              <a:gd name="connsiteX33-53661" fmla="*/ 1824205 w 3248517"/>
              <a:gd name="connsiteY33-53662" fmla="*/ 3450826 h 3507439"/>
              <a:gd name="connsiteX34-53663" fmla="*/ 1856370 w 3248517"/>
              <a:gd name="connsiteY34-53664" fmla="*/ 3391091 h 3507439"/>
              <a:gd name="connsiteX35-53665" fmla="*/ 1718521 w 3248517"/>
              <a:gd name="connsiteY35-53666" fmla="*/ 3303786 h 3507439"/>
              <a:gd name="connsiteX36-53667" fmla="*/ 1746091 w 3248517"/>
              <a:gd name="connsiteY36-53668" fmla="*/ 2908619 h 3507439"/>
              <a:gd name="connsiteX37-53669" fmla="*/ 1870155 w 3248517"/>
              <a:gd name="connsiteY37-53670" fmla="*/ 2623730 h 3507439"/>
              <a:gd name="connsiteX38-53671" fmla="*/ 1975840 w 3248517"/>
              <a:gd name="connsiteY38-53672" fmla="*/ 2844289 h 3507439"/>
              <a:gd name="connsiteX39-53673" fmla="*/ 2058549 w 3248517"/>
              <a:gd name="connsiteY39-53674" fmla="*/ 3060253 h 3507439"/>
              <a:gd name="connsiteX40-53675" fmla="*/ 2093835 w 3248517"/>
              <a:gd name="connsiteY40-53676" fmla="*/ 3350929 h 3507439"/>
              <a:gd name="connsiteX41-53677" fmla="*/ 2138593 w 3248517"/>
              <a:gd name="connsiteY41-53678" fmla="*/ 3345423 h 3507439"/>
              <a:gd name="connsiteX42-53679" fmla="*/ 2155499 w 3248517"/>
              <a:gd name="connsiteY42-53680" fmla="*/ 3478113 h 3507439"/>
              <a:gd name="connsiteX43-53681" fmla="*/ 2309062 w 3248517"/>
              <a:gd name="connsiteY43-53682" fmla="*/ 3507439 h 3507439"/>
              <a:gd name="connsiteX44-53683" fmla="*/ 2353539 w 3248517"/>
              <a:gd name="connsiteY44-53684" fmla="*/ 3463419 h 3507439"/>
              <a:gd name="connsiteX45-53685" fmla="*/ 2240700 w 3248517"/>
              <a:gd name="connsiteY45-53686" fmla="*/ 3366924 h 3507439"/>
              <a:gd name="connsiteX46-53687" fmla="*/ 2145854 w 3248517"/>
              <a:gd name="connsiteY46-53688" fmla="*/ 3087823 h 3507439"/>
              <a:gd name="connsiteX47-53689" fmla="*/ 2101660 w 3248517"/>
              <a:gd name="connsiteY47-53690" fmla="*/ 2817884 h 3507439"/>
              <a:gd name="connsiteX48-53691" fmla="*/ 2072334 w 3248517"/>
              <a:gd name="connsiteY48-53692" fmla="*/ 2357222 h 3507439"/>
              <a:gd name="connsiteX49-53693" fmla="*/ 2313376 w 3248517"/>
              <a:gd name="connsiteY49-53694" fmla="*/ 2205413 h 3507439"/>
              <a:gd name="connsiteX50-53695" fmla="*/ 2604615 w 3248517"/>
              <a:gd name="connsiteY50-53696" fmla="*/ 1779447 h 3507439"/>
              <a:gd name="connsiteX51-53697" fmla="*/ 2672628 w 3248517"/>
              <a:gd name="connsiteY51-53698" fmla="*/ 1448891 h 3507439"/>
              <a:gd name="connsiteX52-53699" fmla="*/ 2785010 w 3248517"/>
              <a:gd name="connsiteY52-53700" fmla="*/ 1398346 h 3507439"/>
              <a:gd name="connsiteX53-53701" fmla="*/ 2774628 w 3248517"/>
              <a:gd name="connsiteY53-53702" fmla="*/ 1288521 h 3507439"/>
              <a:gd name="connsiteX54-53703" fmla="*/ 2760106 w 3248517"/>
              <a:gd name="connsiteY54-53704" fmla="*/ 1231453 h 3507439"/>
              <a:gd name="connsiteX55-53705" fmla="*/ 2783362 w 3248517"/>
              <a:gd name="connsiteY55-53706" fmla="*/ 1121454 h 3507439"/>
              <a:gd name="connsiteX56-53707" fmla="*/ 2813492 w 3248517"/>
              <a:gd name="connsiteY56-53708" fmla="*/ 1132185 h 3507439"/>
              <a:gd name="connsiteX57-53709" fmla="*/ 2807530 w 3248517"/>
              <a:gd name="connsiteY57-53710" fmla="*/ 1066034 h 3507439"/>
              <a:gd name="connsiteX58-53711" fmla="*/ 2835100 w 3248517"/>
              <a:gd name="connsiteY58-53712" fmla="*/ 1020084 h 3507439"/>
              <a:gd name="connsiteX59-53713" fmla="*/ 2946306 w 3248517"/>
              <a:gd name="connsiteY59-53714" fmla="*/ 872562 h 3507439"/>
              <a:gd name="connsiteX60-53715" fmla="*/ 2986734 w 3248517"/>
              <a:gd name="connsiteY60-53716" fmla="*/ 771955 h 3507439"/>
              <a:gd name="connsiteX61-53717" fmla="*/ 2876992 w 3248517"/>
              <a:gd name="connsiteY61-53718" fmla="*/ 819245 h 3507439"/>
              <a:gd name="connsiteX62-53719" fmla="*/ 2742744 w 3248517"/>
              <a:gd name="connsiteY62-53720" fmla="*/ 868450 h 3507439"/>
              <a:gd name="connsiteX63-53721" fmla="*/ 3074039 w 3248517"/>
              <a:gd name="connsiteY63-53722" fmla="*/ 501589 h 3507439"/>
              <a:gd name="connsiteX64-53723" fmla="*/ 3219323 w 3248517"/>
              <a:gd name="connsiteY64-53724" fmla="*/ 46231 h 3507439"/>
              <a:gd name="connsiteX65-53725" fmla="*/ 3119988 w 3248517"/>
              <a:gd name="connsiteY65-53726" fmla="*/ 328453 h 3507439"/>
              <a:gd name="connsiteX66-53727" fmla="*/ 3079371 w 3248517"/>
              <a:gd name="connsiteY66-53728" fmla="*/ 38232 h 3507439"/>
              <a:gd name="connsiteX67-53729" fmla="*/ 3059798 w 3248517"/>
              <a:gd name="connsiteY67-53730" fmla="*/ 388642 h 3507439"/>
              <a:gd name="connsiteX68-53731" fmla="*/ 2963023 w 3248517"/>
              <a:gd name="connsiteY68-53732" fmla="*/ 482754 h 3507439"/>
              <a:gd name="connsiteX69-53733" fmla="*/ 2822963 w 3248517"/>
              <a:gd name="connsiteY69-53734" fmla="*/ 60189 h 3507439"/>
              <a:gd name="connsiteX70-53735" fmla="*/ 2887119 w 3248517"/>
              <a:gd name="connsiteY70-53736" fmla="*/ 521161 h 3507439"/>
              <a:gd name="connsiteX71-53737" fmla="*/ 2715630 w 3248517"/>
              <a:gd name="connsiteY71-53738" fmla="*/ 730601 h 3507439"/>
              <a:gd name="connsiteX72-53739" fmla="*/ 2649828 w 3248517"/>
              <a:gd name="connsiteY72-53740" fmla="*/ 620884 h 3507439"/>
              <a:gd name="connsiteX73-53741" fmla="*/ 2633832 w 3248517"/>
              <a:gd name="connsiteY73-53742" fmla="*/ 446449 h 3507439"/>
              <a:gd name="connsiteX74-53743" fmla="*/ 2586971 w 3248517"/>
              <a:gd name="connsiteY74-53744" fmla="*/ 643296 h 3507439"/>
              <a:gd name="connsiteX75-53745" fmla="*/ 2650846 w 3248517"/>
              <a:gd name="connsiteY75-53746" fmla="*/ 771218 h 3507439"/>
              <a:gd name="connsiteX76-53747" fmla="*/ 2632922 w 3248517"/>
              <a:gd name="connsiteY76-53748" fmla="*/ 854946 h 3507439"/>
              <a:gd name="connsiteX77-53749" fmla="*/ 2481287 w 3248517"/>
              <a:gd name="connsiteY77-53750" fmla="*/ 854665 h 3507439"/>
              <a:gd name="connsiteX78-53751" fmla="*/ 2393982 w 3248517"/>
              <a:gd name="connsiteY78-53752" fmla="*/ 753575 h 3507439"/>
              <a:gd name="connsiteX79-53753" fmla="*/ 2447929 w 3248517"/>
              <a:gd name="connsiteY79-53754" fmla="*/ 605344 h 3507439"/>
              <a:gd name="connsiteX80-53755" fmla="*/ 2420079 w 3248517"/>
              <a:gd name="connsiteY80-53756" fmla="*/ 458586 h 3507439"/>
              <a:gd name="connsiteX81-53757" fmla="*/ 2330389 w 3248517"/>
              <a:gd name="connsiteY81-53758" fmla="*/ 702575 h 3507439"/>
              <a:gd name="connsiteX82-53759" fmla="*/ 2045501 w 3248517"/>
              <a:gd name="connsiteY82-53760" fmla="*/ 470160 h 3507439"/>
              <a:gd name="connsiteX83-53761" fmla="*/ 2079139 w 3248517"/>
              <a:gd name="connsiteY83-53762" fmla="*/ 379171 h 3507439"/>
              <a:gd name="connsiteX84-53763" fmla="*/ 2305379 w 3248517"/>
              <a:gd name="connsiteY84-53764" fmla="*/ 238764 h 3507439"/>
              <a:gd name="connsiteX85-53765" fmla="*/ 2167863 w 3248517"/>
              <a:gd name="connsiteY85-53766" fmla="*/ 296731 h 3507439"/>
              <a:gd name="connsiteX86-53767" fmla="*/ 2035574 w 3248517"/>
              <a:gd name="connsiteY86-53768" fmla="*/ 307863 h 3507439"/>
              <a:gd name="connsiteX87-53769" fmla="*/ 2047899 w 3248517"/>
              <a:gd name="connsiteY87-53770" fmla="*/ 174099 h 3507439"/>
              <a:gd name="connsiteX88-53771" fmla="*/ 2126456 w 3248517"/>
              <a:gd name="connsiteY88-53772" fmla="*/ 0 h 3507439"/>
              <a:gd name="connsiteX89-53773" fmla="*/ 1966650 w 3248517"/>
              <a:gd name="connsiteY89-53774" fmla="*/ 257318 h 3507439"/>
              <a:gd name="connsiteX90-53775" fmla="*/ 1936870 w 3248517"/>
              <a:gd name="connsiteY90-53776" fmla="*/ 32164 h 3507439"/>
              <a:gd name="connsiteX91-53777" fmla="*/ 1901275 w 3248517"/>
              <a:gd name="connsiteY91-53778" fmla="*/ 208756 h 3507439"/>
              <a:gd name="connsiteX92-53779" fmla="*/ 1931363 w 3248517"/>
              <a:gd name="connsiteY92-53780" fmla="*/ 367315 h 3507439"/>
              <a:gd name="connsiteX93-53781" fmla="*/ 1837294 w 3248517"/>
              <a:gd name="connsiteY93-53782" fmla="*/ 288733 h 3507439"/>
              <a:gd name="connsiteX94-53783" fmla="*/ 1776782 w 3248517"/>
              <a:gd name="connsiteY94-53784" fmla="*/ 138130 h 3507439"/>
              <a:gd name="connsiteX95-53785" fmla="*/ 1812524 w 3248517"/>
              <a:gd name="connsiteY95-53786" fmla="*/ 363351 h 3507439"/>
              <a:gd name="connsiteX96-53787" fmla="*/ 2358415 w 3248517"/>
              <a:gd name="connsiteY96-53788" fmla="*/ 907420 h 3507439"/>
              <a:gd name="connsiteX97-53789" fmla="*/ 2235543 w 3248517"/>
              <a:gd name="connsiteY97-53790" fmla="*/ 830779 h 3507439"/>
              <a:gd name="connsiteX98-53791" fmla="*/ 2065635 w 3248517"/>
              <a:gd name="connsiteY98-53792" fmla="*/ 746314 h 3507439"/>
              <a:gd name="connsiteX99-53793" fmla="*/ 2108531 w 3248517"/>
              <a:gd name="connsiteY99-53794" fmla="*/ 998194 h 3507439"/>
              <a:gd name="connsiteX100-53795" fmla="*/ 2259254 w 3248517"/>
              <a:gd name="connsiteY100-53796" fmla="*/ 1067227 h 3507439"/>
              <a:gd name="connsiteX101-53797" fmla="*/ 2285163 w 3248517"/>
              <a:gd name="connsiteY101-53798" fmla="*/ 1144483 h 3507439"/>
              <a:gd name="connsiteX102-53799" fmla="*/ 2187208 w 3248517"/>
              <a:gd name="connsiteY102-53800" fmla="*/ 1396872 h 3507439"/>
              <a:gd name="connsiteX103-53801" fmla="*/ 1844360 w 3248517"/>
              <a:gd name="connsiteY103-53802" fmla="*/ 1398722 h 3507439"/>
              <a:gd name="connsiteX104-53803" fmla="*/ 1565233 w 3248517"/>
              <a:gd name="connsiteY104-53804" fmla="*/ 1433906 h 3507439"/>
              <a:gd name="connsiteX0-53805" fmla="*/ 1565233 w 3248517"/>
              <a:gd name="connsiteY0-53806" fmla="*/ 1433906 h 3507439"/>
              <a:gd name="connsiteX1-53807" fmla="*/ 846598 w 3248517"/>
              <a:gd name="connsiteY1-53808" fmla="*/ 1430614 h 3507439"/>
              <a:gd name="connsiteX2-53809" fmla="*/ 526347 w 3248517"/>
              <a:gd name="connsiteY2-53810" fmla="*/ 1443019 h 3507439"/>
              <a:gd name="connsiteX3-53811" fmla="*/ 202179 w 3248517"/>
              <a:gd name="connsiteY3-53812" fmla="*/ 1603646 h 3507439"/>
              <a:gd name="connsiteX4-53813" fmla="*/ 18380 w 3248517"/>
              <a:gd name="connsiteY4-53814" fmla="*/ 1787445 h 3507439"/>
              <a:gd name="connsiteX5-53815" fmla="*/ 0 w 3248517"/>
              <a:gd name="connsiteY5-53816" fmla="*/ 2063143 h 3507439"/>
              <a:gd name="connsiteX6-53817" fmla="*/ 151635 w 3248517"/>
              <a:gd name="connsiteY6-53818" fmla="*/ 1952864 h 3507439"/>
              <a:gd name="connsiteX7-53819" fmla="*/ 188394 w 3248517"/>
              <a:gd name="connsiteY7-53820" fmla="*/ 2003409 h 3507439"/>
              <a:gd name="connsiteX8-53821" fmla="*/ 202179 w 3248517"/>
              <a:gd name="connsiteY8-53822" fmla="*/ 1856369 h 3507439"/>
              <a:gd name="connsiteX9-53823" fmla="*/ 280294 w 3248517"/>
              <a:gd name="connsiteY9-53824" fmla="*/ 2269917 h 3507439"/>
              <a:gd name="connsiteX10-53825" fmla="*/ 36760 w 3248517"/>
              <a:gd name="connsiteY10-53826" fmla="*/ 2550211 h 3507439"/>
              <a:gd name="connsiteX11-53827" fmla="*/ 45950 w 3248517"/>
              <a:gd name="connsiteY11-53828" fmla="*/ 3363521 h 3507439"/>
              <a:gd name="connsiteX12-53829" fmla="*/ 105685 w 3248517"/>
              <a:gd name="connsiteY12-53830" fmla="*/ 3326761 h 3507439"/>
              <a:gd name="connsiteX13-53831" fmla="*/ 133255 w 3248517"/>
              <a:gd name="connsiteY13-53832" fmla="*/ 3469206 h 3507439"/>
              <a:gd name="connsiteX14-53833" fmla="*/ 298674 w 3248517"/>
              <a:gd name="connsiteY14-53834" fmla="*/ 3464611 h 3507439"/>
              <a:gd name="connsiteX15-53835" fmla="*/ 353813 w 3248517"/>
              <a:gd name="connsiteY15-53836" fmla="*/ 3427851 h 3507439"/>
              <a:gd name="connsiteX16-53837" fmla="*/ 174609 w 3248517"/>
              <a:gd name="connsiteY16-53838" fmla="*/ 3276217 h 3507439"/>
              <a:gd name="connsiteX17-53839" fmla="*/ 170014 w 3248517"/>
              <a:gd name="connsiteY17-53840" fmla="*/ 2720225 h 3507439"/>
              <a:gd name="connsiteX18-53841" fmla="*/ 390573 w 3248517"/>
              <a:gd name="connsiteY18-53842" fmla="*/ 2605350 h 3507439"/>
              <a:gd name="connsiteX19-53843" fmla="*/ 298674 w 3248517"/>
              <a:gd name="connsiteY19-53844" fmla="*/ 2734010 h 3507439"/>
              <a:gd name="connsiteX20-53845" fmla="*/ 680057 w 3248517"/>
              <a:gd name="connsiteY20-53846" fmla="*/ 3294597 h 3507439"/>
              <a:gd name="connsiteX21-53847" fmla="*/ 721411 w 3248517"/>
              <a:gd name="connsiteY21-53848" fmla="*/ 3262432 h 3507439"/>
              <a:gd name="connsiteX22-53849" fmla="*/ 735196 w 3248517"/>
              <a:gd name="connsiteY22-53850" fmla="*/ 3363521 h 3507439"/>
              <a:gd name="connsiteX23-53851" fmla="*/ 928185 w 3248517"/>
              <a:gd name="connsiteY23-53852" fmla="*/ 3363521 h 3507439"/>
              <a:gd name="connsiteX24-53853" fmla="*/ 974135 w 3248517"/>
              <a:gd name="connsiteY24-53854" fmla="*/ 3331356 h 3507439"/>
              <a:gd name="connsiteX25-53855" fmla="*/ 758171 w 3248517"/>
              <a:gd name="connsiteY25-53856" fmla="*/ 3193507 h 3507439"/>
              <a:gd name="connsiteX26-53857" fmla="*/ 510043 w 3248517"/>
              <a:gd name="connsiteY26-53858" fmla="*/ 2821314 h 3507439"/>
              <a:gd name="connsiteX27-53859" fmla="*/ 519233 w 3248517"/>
              <a:gd name="connsiteY27-53860" fmla="*/ 2738605 h 3507439"/>
              <a:gd name="connsiteX28-53861" fmla="*/ 914400 w 3248517"/>
              <a:gd name="connsiteY28-53862" fmla="*/ 2334247 h 3507439"/>
              <a:gd name="connsiteX29-53863" fmla="*/ 1709331 w 3248517"/>
              <a:gd name="connsiteY29-53864" fmla="*/ 2380197 h 3507439"/>
              <a:gd name="connsiteX30-53865" fmla="*/ 1585267 w 3248517"/>
              <a:gd name="connsiteY30-53866" fmla="*/ 3248647 h 3507439"/>
              <a:gd name="connsiteX31-53867" fmla="*/ 1622026 w 3248517"/>
              <a:gd name="connsiteY31-53868" fmla="*/ 3239457 h 3507439"/>
              <a:gd name="connsiteX32-53869" fmla="*/ 1617432 w 3248517"/>
              <a:gd name="connsiteY32-53870" fmla="*/ 3386496 h 3507439"/>
              <a:gd name="connsiteX33-53871" fmla="*/ 1824205 w 3248517"/>
              <a:gd name="connsiteY33-53872" fmla="*/ 3450826 h 3507439"/>
              <a:gd name="connsiteX34-53873" fmla="*/ 1856370 w 3248517"/>
              <a:gd name="connsiteY34-53874" fmla="*/ 3391091 h 3507439"/>
              <a:gd name="connsiteX35-53875" fmla="*/ 1718521 w 3248517"/>
              <a:gd name="connsiteY35-53876" fmla="*/ 3303786 h 3507439"/>
              <a:gd name="connsiteX36-53877" fmla="*/ 1746091 w 3248517"/>
              <a:gd name="connsiteY36-53878" fmla="*/ 2908619 h 3507439"/>
              <a:gd name="connsiteX37-53879" fmla="*/ 1870155 w 3248517"/>
              <a:gd name="connsiteY37-53880" fmla="*/ 2623730 h 3507439"/>
              <a:gd name="connsiteX38-53881" fmla="*/ 1975840 w 3248517"/>
              <a:gd name="connsiteY38-53882" fmla="*/ 2844289 h 3507439"/>
              <a:gd name="connsiteX39-53883" fmla="*/ 2058549 w 3248517"/>
              <a:gd name="connsiteY39-53884" fmla="*/ 3060253 h 3507439"/>
              <a:gd name="connsiteX40-53885" fmla="*/ 2093835 w 3248517"/>
              <a:gd name="connsiteY40-53886" fmla="*/ 3350929 h 3507439"/>
              <a:gd name="connsiteX41-53887" fmla="*/ 2138593 w 3248517"/>
              <a:gd name="connsiteY41-53888" fmla="*/ 3345423 h 3507439"/>
              <a:gd name="connsiteX42-53889" fmla="*/ 2155499 w 3248517"/>
              <a:gd name="connsiteY42-53890" fmla="*/ 3478113 h 3507439"/>
              <a:gd name="connsiteX43-53891" fmla="*/ 2309062 w 3248517"/>
              <a:gd name="connsiteY43-53892" fmla="*/ 3507439 h 3507439"/>
              <a:gd name="connsiteX44-53893" fmla="*/ 2353539 w 3248517"/>
              <a:gd name="connsiteY44-53894" fmla="*/ 3463419 h 3507439"/>
              <a:gd name="connsiteX45-53895" fmla="*/ 2240700 w 3248517"/>
              <a:gd name="connsiteY45-53896" fmla="*/ 3366924 h 3507439"/>
              <a:gd name="connsiteX46-53897" fmla="*/ 2145854 w 3248517"/>
              <a:gd name="connsiteY46-53898" fmla="*/ 3087823 h 3507439"/>
              <a:gd name="connsiteX47-53899" fmla="*/ 2101660 w 3248517"/>
              <a:gd name="connsiteY47-53900" fmla="*/ 2817884 h 3507439"/>
              <a:gd name="connsiteX48-53901" fmla="*/ 2072334 w 3248517"/>
              <a:gd name="connsiteY48-53902" fmla="*/ 2357222 h 3507439"/>
              <a:gd name="connsiteX49-53903" fmla="*/ 2313376 w 3248517"/>
              <a:gd name="connsiteY49-53904" fmla="*/ 2205413 h 3507439"/>
              <a:gd name="connsiteX50-53905" fmla="*/ 2604615 w 3248517"/>
              <a:gd name="connsiteY50-53906" fmla="*/ 1779447 h 3507439"/>
              <a:gd name="connsiteX51-53907" fmla="*/ 2672628 w 3248517"/>
              <a:gd name="connsiteY51-53908" fmla="*/ 1448891 h 3507439"/>
              <a:gd name="connsiteX52-53909" fmla="*/ 2785010 w 3248517"/>
              <a:gd name="connsiteY52-53910" fmla="*/ 1398346 h 3507439"/>
              <a:gd name="connsiteX53-53911" fmla="*/ 2774628 w 3248517"/>
              <a:gd name="connsiteY53-53912" fmla="*/ 1288521 h 3507439"/>
              <a:gd name="connsiteX54-53913" fmla="*/ 2760106 w 3248517"/>
              <a:gd name="connsiteY54-53914" fmla="*/ 1231453 h 3507439"/>
              <a:gd name="connsiteX55-53915" fmla="*/ 2783362 w 3248517"/>
              <a:gd name="connsiteY55-53916" fmla="*/ 1121454 h 3507439"/>
              <a:gd name="connsiteX56-53917" fmla="*/ 2813492 w 3248517"/>
              <a:gd name="connsiteY56-53918" fmla="*/ 1132185 h 3507439"/>
              <a:gd name="connsiteX57-53919" fmla="*/ 2807530 w 3248517"/>
              <a:gd name="connsiteY57-53920" fmla="*/ 1066034 h 3507439"/>
              <a:gd name="connsiteX58-53921" fmla="*/ 2835100 w 3248517"/>
              <a:gd name="connsiteY58-53922" fmla="*/ 1020084 h 3507439"/>
              <a:gd name="connsiteX59-53923" fmla="*/ 2946306 w 3248517"/>
              <a:gd name="connsiteY59-53924" fmla="*/ 872562 h 3507439"/>
              <a:gd name="connsiteX60-53925" fmla="*/ 2986734 w 3248517"/>
              <a:gd name="connsiteY60-53926" fmla="*/ 771955 h 3507439"/>
              <a:gd name="connsiteX61-53927" fmla="*/ 2876992 w 3248517"/>
              <a:gd name="connsiteY61-53928" fmla="*/ 819245 h 3507439"/>
              <a:gd name="connsiteX62-53929" fmla="*/ 2742744 w 3248517"/>
              <a:gd name="connsiteY62-53930" fmla="*/ 868450 h 3507439"/>
              <a:gd name="connsiteX63-53931" fmla="*/ 3074039 w 3248517"/>
              <a:gd name="connsiteY63-53932" fmla="*/ 501589 h 3507439"/>
              <a:gd name="connsiteX64-53933" fmla="*/ 3219323 w 3248517"/>
              <a:gd name="connsiteY64-53934" fmla="*/ 46231 h 3507439"/>
              <a:gd name="connsiteX65-53935" fmla="*/ 3119988 w 3248517"/>
              <a:gd name="connsiteY65-53936" fmla="*/ 328453 h 3507439"/>
              <a:gd name="connsiteX66-53937" fmla="*/ 3079371 w 3248517"/>
              <a:gd name="connsiteY66-53938" fmla="*/ 38232 h 3507439"/>
              <a:gd name="connsiteX67-53939" fmla="*/ 3059798 w 3248517"/>
              <a:gd name="connsiteY67-53940" fmla="*/ 388642 h 3507439"/>
              <a:gd name="connsiteX68-53941" fmla="*/ 2963023 w 3248517"/>
              <a:gd name="connsiteY68-53942" fmla="*/ 482754 h 3507439"/>
              <a:gd name="connsiteX69-53943" fmla="*/ 2822963 w 3248517"/>
              <a:gd name="connsiteY69-53944" fmla="*/ 60189 h 3507439"/>
              <a:gd name="connsiteX70-53945" fmla="*/ 2887119 w 3248517"/>
              <a:gd name="connsiteY70-53946" fmla="*/ 521161 h 3507439"/>
              <a:gd name="connsiteX71-53947" fmla="*/ 2715630 w 3248517"/>
              <a:gd name="connsiteY71-53948" fmla="*/ 730601 h 3507439"/>
              <a:gd name="connsiteX72-53949" fmla="*/ 2649828 w 3248517"/>
              <a:gd name="connsiteY72-53950" fmla="*/ 620884 h 3507439"/>
              <a:gd name="connsiteX73-53951" fmla="*/ 2633832 w 3248517"/>
              <a:gd name="connsiteY73-53952" fmla="*/ 446449 h 3507439"/>
              <a:gd name="connsiteX74-53953" fmla="*/ 2586971 w 3248517"/>
              <a:gd name="connsiteY74-53954" fmla="*/ 643296 h 3507439"/>
              <a:gd name="connsiteX75-53955" fmla="*/ 2650846 w 3248517"/>
              <a:gd name="connsiteY75-53956" fmla="*/ 771218 h 3507439"/>
              <a:gd name="connsiteX76-53957" fmla="*/ 2632922 w 3248517"/>
              <a:gd name="connsiteY76-53958" fmla="*/ 854946 h 3507439"/>
              <a:gd name="connsiteX77-53959" fmla="*/ 2481287 w 3248517"/>
              <a:gd name="connsiteY77-53960" fmla="*/ 854665 h 3507439"/>
              <a:gd name="connsiteX78-53961" fmla="*/ 2393982 w 3248517"/>
              <a:gd name="connsiteY78-53962" fmla="*/ 753575 h 3507439"/>
              <a:gd name="connsiteX79-53963" fmla="*/ 2447929 w 3248517"/>
              <a:gd name="connsiteY79-53964" fmla="*/ 605344 h 3507439"/>
              <a:gd name="connsiteX80-53965" fmla="*/ 2420079 w 3248517"/>
              <a:gd name="connsiteY80-53966" fmla="*/ 458586 h 3507439"/>
              <a:gd name="connsiteX81-53967" fmla="*/ 2330389 w 3248517"/>
              <a:gd name="connsiteY81-53968" fmla="*/ 702575 h 3507439"/>
              <a:gd name="connsiteX82-53969" fmla="*/ 2045501 w 3248517"/>
              <a:gd name="connsiteY82-53970" fmla="*/ 470160 h 3507439"/>
              <a:gd name="connsiteX83-53971" fmla="*/ 2079139 w 3248517"/>
              <a:gd name="connsiteY83-53972" fmla="*/ 379171 h 3507439"/>
              <a:gd name="connsiteX84-53973" fmla="*/ 2305379 w 3248517"/>
              <a:gd name="connsiteY84-53974" fmla="*/ 238764 h 3507439"/>
              <a:gd name="connsiteX85-53975" fmla="*/ 2167863 w 3248517"/>
              <a:gd name="connsiteY85-53976" fmla="*/ 296731 h 3507439"/>
              <a:gd name="connsiteX86-53977" fmla="*/ 2035574 w 3248517"/>
              <a:gd name="connsiteY86-53978" fmla="*/ 307863 h 3507439"/>
              <a:gd name="connsiteX87-53979" fmla="*/ 2047899 w 3248517"/>
              <a:gd name="connsiteY87-53980" fmla="*/ 174099 h 3507439"/>
              <a:gd name="connsiteX88-53981" fmla="*/ 2126456 w 3248517"/>
              <a:gd name="connsiteY88-53982" fmla="*/ 0 h 3507439"/>
              <a:gd name="connsiteX89-53983" fmla="*/ 1966650 w 3248517"/>
              <a:gd name="connsiteY89-53984" fmla="*/ 257318 h 3507439"/>
              <a:gd name="connsiteX90-53985" fmla="*/ 1936870 w 3248517"/>
              <a:gd name="connsiteY90-53986" fmla="*/ 32164 h 3507439"/>
              <a:gd name="connsiteX91-53987" fmla="*/ 1901275 w 3248517"/>
              <a:gd name="connsiteY91-53988" fmla="*/ 208756 h 3507439"/>
              <a:gd name="connsiteX92-53989" fmla="*/ 1931363 w 3248517"/>
              <a:gd name="connsiteY92-53990" fmla="*/ 367315 h 3507439"/>
              <a:gd name="connsiteX93-53991" fmla="*/ 1837294 w 3248517"/>
              <a:gd name="connsiteY93-53992" fmla="*/ 288733 h 3507439"/>
              <a:gd name="connsiteX94-53993" fmla="*/ 1776782 w 3248517"/>
              <a:gd name="connsiteY94-53994" fmla="*/ 138130 h 3507439"/>
              <a:gd name="connsiteX95-53995" fmla="*/ 1812524 w 3248517"/>
              <a:gd name="connsiteY95-53996" fmla="*/ 363351 h 3507439"/>
              <a:gd name="connsiteX96-53997" fmla="*/ 2358415 w 3248517"/>
              <a:gd name="connsiteY96-53998" fmla="*/ 907420 h 3507439"/>
              <a:gd name="connsiteX97-53999" fmla="*/ 2235543 w 3248517"/>
              <a:gd name="connsiteY97-54000" fmla="*/ 830779 h 3507439"/>
              <a:gd name="connsiteX98-54001" fmla="*/ 2065635 w 3248517"/>
              <a:gd name="connsiteY98-54002" fmla="*/ 746314 h 3507439"/>
              <a:gd name="connsiteX99-54003" fmla="*/ 2108531 w 3248517"/>
              <a:gd name="connsiteY99-54004" fmla="*/ 998194 h 3507439"/>
              <a:gd name="connsiteX100-54005" fmla="*/ 2259254 w 3248517"/>
              <a:gd name="connsiteY100-54006" fmla="*/ 1067227 h 3507439"/>
              <a:gd name="connsiteX101-54007" fmla="*/ 2285163 w 3248517"/>
              <a:gd name="connsiteY101-54008" fmla="*/ 1144483 h 3507439"/>
              <a:gd name="connsiteX102-54009" fmla="*/ 2187208 w 3248517"/>
              <a:gd name="connsiteY102-54010" fmla="*/ 1396872 h 3507439"/>
              <a:gd name="connsiteX103-54011" fmla="*/ 1844360 w 3248517"/>
              <a:gd name="connsiteY103-54012" fmla="*/ 1398722 h 3507439"/>
              <a:gd name="connsiteX104-54013" fmla="*/ 1565233 w 3248517"/>
              <a:gd name="connsiteY104-54014" fmla="*/ 1433906 h 3507439"/>
              <a:gd name="connsiteX0-54015" fmla="*/ 1565233 w 3248517"/>
              <a:gd name="connsiteY0-54016" fmla="*/ 1433906 h 3507439"/>
              <a:gd name="connsiteX1-54017" fmla="*/ 846598 w 3248517"/>
              <a:gd name="connsiteY1-54018" fmla="*/ 1430614 h 3507439"/>
              <a:gd name="connsiteX2-54019" fmla="*/ 526347 w 3248517"/>
              <a:gd name="connsiteY2-54020" fmla="*/ 1443019 h 3507439"/>
              <a:gd name="connsiteX3-54021" fmla="*/ 202179 w 3248517"/>
              <a:gd name="connsiteY3-54022" fmla="*/ 1603646 h 3507439"/>
              <a:gd name="connsiteX4-54023" fmla="*/ 18380 w 3248517"/>
              <a:gd name="connsiteY4-54024" fmla="*/ 1787445 h 3507439"/>
              <a:gd name="connsiteX5-54025" fmla="*/ 0 w 3248517"/>
              <a:gd name="connsiteY5-54026" fmla="*/ 2063143 h 3507439"/>
              <a:gd name="connsiteX6-54027" fmla="*/ 151635 w 3248517"/>
              <a:gd name="connsiteY6-54028" fmla="*/ 1952864 h 3507439"/>
              <a:gd name="connsiteX7-54029" fmla="*/ 188394 w 3248517"/>
              <a:gd name="connsiteY7-54030" fmla="*/ 2003409 h 3507439"/>
              <a:gd name="connsiteX8-54031" fmla="*/ 202179 w 3248517"/>
              <a:gd name="connsiteY8-54032" fmla="*/ 1856369 h 3507439"/>
              <a:gd name="connsiteX9-54033" fmla="*/ 280294 w 3248517"/>
              <a:gd name="connsiteY9-54034" fmla="*/ 2269917 h 3507439"/>
              <a:gd name="connsiteX10-54035" fmla="*/ 36760 w 3248517"/>
              <a:gd name="connsiteY10-54036" fmla="*/ 2550211 h 3507439"/>
              <a:gd name="connsiteX11-54037" fmla="*/ 45950 w 3248517"/>
              <a:gd name="connsiteY11-54038" fmla="*/ 3363521 h 3507439"/>
              <a:gd name="connsiteX12-54039" fmla="*/ 105685 w 3248517"/>
              <a:gd name="connsiteY12-54040" fmla="*/ 3326761 h 3507439"/>
              <a:gd name="connsiteX13-54041" fmla="*/ 133255 w 3248517"/>
              <a:gd name="connsiteY13-54042" fmla="*/ 3469206 h 3507439"/>
              <a:gd name="connsiteX14-54043" fmla="*/ 298674 w 3248517"/>
              <a:gd name="connsiteY14-54044" fmla="*/ 3464611 h 3507439"/>
              <a:gd name="connsiteX15-54045" fmla="*/ 353813 w 3248517"/>
              <a:gd name="connsiteY15-54046" fmla="*/ 3427851 h 3507439"/>
              <a:gd name="connsiteX16-54047" fmla="*/ 174609 w 3248517"/>
              <a:gd name="connsiteY16-54048" fmla="*/ 3276217 h 3507439"/>
              <a:gd name="connsiteX17-54049" fmla="*/ 170014 w 3248517"/>
              <a:gd name="connsiteY17-54050" fmla="*/ 2720225 h 3507439"/>
              <a:gd name="connsiteX18-54051" fmla="*/ 390573 w 3248517"/>
              <a:gd name="connsiteY18-54052" fmla="*/ 2605350 h 3507439"/>
              <a:gd name="connsiteX19-54053" fmla="*/ 298674 w 3248517"/>
              <a:gd name="connsiteY19-54054" fmla="*/ 2734010 h 3507439"/>
              <a:gd name="connsiteX20-54055" fmla="*/ 680057 w 3248517"/>
              <a:gd name="connsiteY20-54056" fmla="*/ 3294597 h 3507439"/>
              <a:gd name="connsiteX21-54057" fmla="*/ 721411 w 3248517"/>
              <a:gd name="connsiteY21-54058" fmla="*/ 3262432 h 3507439"/>
              <a:gd name="connsiteX22-54059" fmla="*/ 735196 w 3248517"/>
              <a:gd name="connsiteY22-54060" fmla="*/ 3363521 h 3507439"/>
              <a:gd name="connsiteX23-54061" fmla="*/ 928185 w 3248517"/>
              <a:gd name="connsiteY23-54062" fmla="*/ 3363521 h 3507439"/>
              <a:gd name="connsiteX24-54063" fmla="*/ 974135 w 3248517"/>
              <a:gd name="connsiteY24-54064" fmla="*/ 3331356 h 3507439"/>
              <a:gd name="connsiteX25-54065" fmla="*/ 758171 w 3248517"/>
              <a:gd name="connsiteY25-54066" fmla="*/ 3193507 h 3507439"/>
              <a:gd name="connsiteX26-54067" fmla="*/ 510043 w 3248517"/>
              <a:gd name="connsiteY26-54068" fmla="*/ 2821314 h 3507439"/>
              <a:gd name="connsiteX27-54069" fmla="*/ 519233 w 3248517"/>
              <a:gd name="connsiteY27-54070" fmla="*/ 2738605 h 3507439"/>
              <a:gd name="connsiteX28-54071" fmla="*/ 914400 w 3248517"/>
              <a:gd name="connsiteY28-54072" fmla="*/ 2334247 h 3507439"/>
              <a:gd name="connsiteX29-54073" fmla="*/ 1709331 w 3248517"/>
              <a:gd name="connsiteY29-54074" fmla="*/ 2380197 h 3507439"/>
              <a:gd name="connsiteX30-54075" fmla="*/ 1585267 w 3248517"/>
              <a:gd name="connsiteY30-54076" fmla="*/ 3248647 h 3507439"/>
              <a:gd name="connsiteX31-54077" fmla="*/ 1622026 w 3248517"/>
              <a:gd name="connsiteY31-54078" fmla="*/ 3239457 h 3507439"/>
              <a:gd name="connsiteX32-54079" fmla="*/ 1617432 w 3248517"/>
              <a:gd name="connsiteY32-54080" fmla="*/ 3386496 h 3507439"/>
              <a:gd name="connsiteX33-54081" fmla="*/ 1824205 w 3248517"/>
              <a:gd name="connsiteY33-54082" fmla="*/ 3450826 h 3507439"/>
              <a:gd name="connsiteX34-54083" fmla="*/ 1856370 w 3248517"/>
              <a:gd name="connsiteY34-54084" fmla="*/ 3391091 h 3507439"/>
              <a:gd name="connsiteX35-54085" fmla="*/ 1718521 w 3248517"/>
              <a:gd name="connsiteY35-54086" fmla="*/ 3303786 h 3507439"/>
              <a:gd name="connsiteX36-54087" fmla="*/ 1746091 w 3248517"/>
              <a:gd name="connsiteY36-54088" fmla="*/ 2908619 h 3507439"/>
              <a:gd name="connsiteX37-54089" fmla="*/ 1870155 w 3248517"/>
              <a:gd name="connsiteY37-54090" fmla="*/ 2623730 h 3507439"/>
              <a:gd name="connsiteX38-54091" fmla="*/ 1975840 w 3248517"/>
              <a:gd name="connsiteY38-54092" fmla="*/ 2844289 h 3507439"/>
              <a:gd name="connsiteX39-54093" fmla="*/ 2058549 w 3248517"/>
              <a:gd name="connsiteY39-54094" fmla="*/ 3060253 h 3507439"/>
              <a:gd name="connsiteX40-54095" fmla="*/ 2093835 w 3248517"/>
              <a:gd name="connsiteY40-54096" fmla="*/ 3350929 h 3507439"/>
              <a:gd name="connsiteX41-54097" fmla="*/ 2138593 w 3248517"/>
              <a:gd name="connsiteY41-54098" fmla="*/ 3345423 h 3507439"/>
              <a:gd name="connsiteX42-54099" fmla="*/ 2155499 w 3248517"/>
              <a:gd name="connsiteY42-54100" fmla="*/ 3478113 h 3507439"/>
              <a:gd name="connsiteX43-54101" fmla="*/ 2309062 w 3248517"/>
              <a:gd name="connsiteY43-54102" fmla="*/ 3507439 h 3507439"/>
              <a:gd name="connsiteX44-54103" fmla="*/ 2353539 w 3248517"/>
              <a:gd name="connsiteY44-54104" fmla="*/ 3463419 h 3507439"/>
              <a:gd name="connsiteX45-54105" fmla="*/ 2240700 w 3248517"/>
              <a:gd name="connsiteY45-54106" fmla="*/ 3366924 h 3507439"/>
              <a:gd name="connsiteX46-54107" fmla="*/ 2145854 w 3248517"/>
              <a:gd name="connsiteY46-54108" fmla="*/ 3087823 h 3507439"/>
              <a:gd name="connsiteX47-54109" fmla="*/ 2101660 w 3248517"/>
              <a:gd name="connsiteY47-54110" fmla="*/ 2817884 h 3507439"/>
              <a:gd name="connsiteX48-54111" fmla="*/ 2072334 w 3248517"/>
              <a:gd name="connsiteY48-54112" fmla="*/ 2357222 h 3507439"/>
              <a:gd name="connsiteX49-54113" fmla="*/ 2313376 w 3248517"/>
              <a:gd name="connsiteY49-54114" fmla="*/ 2205413 h 3507439"/>
              <a:gd name="connsiteX50-54115" fmla="*/ 2604615 w 3248517"/>
              <a:gd name="connsiteY50-54116" fmla="*/ 1779447 h 3507439"/>
              <a:gd name="connsiteX51-54117" fmla="*/ 2672628 w 3248517"/>
              <a:gd name="connsiteY51-54118" fmla="*/ 1448891 h 3507439"/>
              <a:gd name="connsiteX52-54119" fmla="*/ 2785010 w 3248517"/>
              <a:gd name="connsiteY52-54120" fmla="*/ 1398346 h 3507439"/>
              <a:gd name="connsiteX53-54121" fmla="*/ 2774628 w 3248517"/>
              <a:gd name="connsiteY53-54122" fmla="*/ 1288521 h 3507439"/>
              <a:gd name="connsiteX54-54123" fmla="*/ 2760106 w 3248517"/>
              <a:gd name="connsiteY54-54124" fmla="*/ 1231453 h 3507439"/>
              <a:gd name="connsiteX55-54125" fmla="*/ 2783362 w 3248517"/>
              <a:gd name="connsiteY55-54126" fmla="*/ 1121454 h 3507439"/>
              <a:gd name="connsiteX56-54127" fmla="*/ 2813492 w 3248517"/>
              <a:gd name="connsiteY56-54128" fmla="*/ 1132185 h 3507439"/>
              <a:gd name="connsiteX57-54129" fmla="*/ 2807530 w 3248517"/>
              <a:gd name="connsiteY57-54130" fmla="*/ 1066034 h 3507439"/>
              <a:gd name="connsiteX58-54131" fmla="*/ 2835100 w 3248517"/>
              <a:gd name="connsiteY58-54132" fmla="*/ 1020084 h 3507439"/>
              <a:gd name="connsiteX59-54133" fmla="*/ 2946306 w 3248517"/>
              <a:gd name="connsiteY59-54134" fmla="*/ 872562 h 3507439"/>
              <a:gd name="connsiteX60-54135" fmla="*/ 2986734 w 3248517"/>
              <a:gd name="connsiteY60-54136" fmla="*/ 771955 h 3507439"/>
              <a:gd name="connsiteX61-54137" fmla="*/ 2876992 w 3248517"/>
              <a:gd name="connsiteY61-54138" fmla="*/ 819245 h 3507439"/>
              <a:gd name="connsiteX62-54139" fmla="*/ 2742744 w 3248517"/>
              <a:gd name="connsiteY62-54140" fmla="*/ 868450 h 3507439"/>
              <a:gd name="connsiteX63-54141" fmla="*/ 3074039 w 3248517"/>
              <a:gd name="connsiteY63-54142" fmla="*/ 501589 h 3507439"/>
              <a:gd name="connsiteX64-54143" fmla="*/ 3219323 w 3248517"/>
              <a:gd name="connsiteY64-54144" fmla="*/ 46231 h 3507439"/>
              <a:gd name="connsiteX65-54145" fmla="*/ 3119988 w 3248517"/>
              <a:gd name="connsiteY65-54146" fmla="*/ 328453 h 3507439"/>
              <a:gd name="connsiteX66-54147" fmla="*/ 3079371 w 3248517"/>
              <a:gd name="connsiteY66-54148" fmla="*/ 38232 h 3507439"/>
              <a:gd name="connsiteX67-54149" fmla="*/ 3059798 w 3248517"/>
              <a:gd name="connsiteY67-54150" fmla="*/ 388642 h 3507439"/>
              <a:gd name="connsiteX68-54151" fmla="*/ 2963023 w 3248517"/>
              <a:gd name="connsiteY68-54152" fmla="*/ 482754 h 3507439"/>
              <a:gd name="connsiteX69-54153" fmla="*/ 2822963 w 3248517"/>
              <a:gd name="connsiteY69-54154" fmla="*/ 60189 h 3507439"/>
              <a:gd name="connsiteX70-54155" fmla="*/ 2887119 w 3248517"/>
              <a:gd name="connsiteY70-54156" fmla="*/ 521161 h 3507439"/>
              <a:gd name="connsiteX71-54157" fmla="*/ 2715630 w 3248517"/>
              <a:gd name="connsiteY71-54158" fmla="*/ 730601 h 3507439"/>
              <a:gd name="connsiteX72-54159" fmla="*/ 2649828 w 3248517"/>
              <a:gd name="connsiteY72-54160" fmla="*/ 620884 h 3507439"/>
              <a:gd name="connsiteX73-54161" fmla="*/ 2633832 w 3248517"/>
              <a:gd name="connsiteY73-54162" fmla="*/ 446449 h 3507439"/>
              <a:gd name="connsiteX74-54163" fmla="*/ 2586971 w 3248517"/>
              <a:gd name="connsiteY74-54164" fmla="*/ 643296 h 3507439"/>
              <a:gd name="connsiteX75-54165" fmla="*/ 2650846 w 3248517"/>
              <a:gd name="connsiteY75-54166" fmla="*/ 771218 h 3507439"/>
              <a:gd name="connsiteX76-54167" fmla="*/ 2632922 w 3248517"/>
              <a:gd name="connsiteY76-54168" fmla="*/ 854946 h 3507439"/>
              <a:gd name="connsiteX77-54169" fmla="*/ 2481287 w 3248517"/>
              <a:gd name="connsiteY77-54170" fmla="*/ 854665 h 3507439"/>
              <a:gd name="connsiteX78-54171" fmla="*/ 2393982 w 3248517"/>
              <a:gd name="connsiteY78-54172" fmla="*/ 753575 h 3507439"/>
              <a:gd name="connsiteX79-54173" fmla="*/ 2447929 w 3248517"/>
              <a:gd name="connsiteY79-54174" fmla="*/ 605344 h 3507439"/>
              <a:gd name="connsiteX80-54175" fmla="*/ 2420079 w 3248517"/>
              <a:gd name="connsiteY80-54176" fmla="*/ 458586 h 3507439"/>
              <a:gd name="connsiteX81-54177" fmla="*/ 2330389 w 3248517"/>
              <a:gd name="connsiteY81-54178" fmla="*/ 702575 h 3507439"/>
              <a:gd name="connsiteX82-54179" fmla="*/ 2045501 w 3248517"/>
              <a:gd name="connsiteY82-54180" fmla="*/ 470160 h 3507439"/>
              <a:gd name="connsiteX83-54181" fmla="*/ 2079139 w 3248517"/>
              <a:gd name="connsiteY83-54182" fmla="*/ 379171 h 3507439"/>
              <a:gd name="connsiteX84-54183" fmla="*/ 2305379 w 3248517"/>
              <a:gd name="connsiteY84-54184" fmla="*/ 238764 h 3507439"/>
              <a:gd name="connsiteX85-54185" fmla="*/ 2167863 w 3248517"/>
              <a:gd name="connsiteY85-54186" fmla="*/ 296731 h 3507439"/>
              <a:gd name="connsiteX86-54187" fmla="*/ 2035574 w 3248517"/>
              <a:gd name="connsiteY86-54188" fmla="*/ 307863 h 3507439"/>
              <a:gd name="connsiteX87-54189" fmla="*/ 2047899 w 3248517"/>
              <a:gd name="connsiteY87-54190" fmla="*/ 174099 h 3507439"/>
              <a:gd name="connsiteX88-54191" fmla="*/ 2126456 w 3248517"/>
              <a:gd name="connsiteY88-54192" fmla="*/ 0 h 3507439"/>
              <a:gd name="connsiteX89-54193" fmla="*/ 1966650 w 3248517"/>
              <a:gd name="connsiteY89-54194" fmla="*/ 257318 h 3507439"/>
              <a:gd name="connsiteX90-54195" fmla="*/ 1936870 w 3248517"/>
              <a:gd name="connsiteY90-54196" fmla="*/ 32164 h 3507439"/>
              <a:gd name="connsiteX91-54197" fmla="*/ 1901275 w 3248517"/>
              <a:gd name="connsiteY91-54198" fmla="*/ 208756 h 3507439"/>
              <a:gd name="connsiteX92-54199" fmla="*/ 1931363 w 3248517"/>
              <a:gd name="connsiteY92-54200" fmla="*/ 367315 h 3507439"/>
              <a:gd name="connsiteX93-54201" fmla="*/ 1837294 w 3248517"/>
              <a:gd name="connsiteY93-54202" fmla="*/ 288733 h 3507439"/>
              <a:gd name="connsiteX94-54203" fmla="*/ 1776782 w 3248517"/>
              <a:gd name="connsiteY94-54204" fmla="*/ 138130 h 3507439"/>
              <a:gd name="connsiteX95-54205" fmla="*/ 1812524 w 3248517"/>
              <a:gd name="connsiteY95-54206" fmla="*/ 363351 h 3507439"/>
              <a:gd name="connsiteX96-54207" fmla="*/ 2358415 w 3248517"/>
              <a:gd name="connsiteY96-54208" fmla="*/ 907420 h 3507439"/>
              <a:gd name="connsiteX97-54209" fmla="*/ 2235543 w 3248517"/>
              <a:gd name="connsiteY97-54210" fmla="*/ 830779 h 3507439"/>
              <a:gd name="connsiteX98-54211" fmla="*/ 2065635 w 3248517"/>
              <a:gd name="connsiteY98-54212" fmla="*/ 746314 h 3507439"/>
              <a:gd name="connsiteX99-54213" fmla="*/ 2108531 w 3248517"/>
              <a:gd name="connsiteY99-54214" fmla="*/ 998194 h 3507439"/>
              <a:gd name="connsiteX100-54215" fmla="*/ 2259254 w 3248517"/>
              <a:gd name="connsiteY100-54216" fmla="*/ 1067227 h 3507439"/>
              <a:gd name="connsiteX101-54217" fmla="*/ 2285163 w 3248517"/>
              <a:gd name="connsiteY101-54218" fmla="*/ 1144483 h 3507439"/>
              <a:gd name="connsiteX102-54219" fmla="*/ 2187208 w 3248517"/>
              <a:gd name="connsiteY102-54220" fmla="*/ 1396872 h 3507439"/>
              <a:gd name="connsiteX103-54221" fmla="*/ 1844360 w 3248517"/>
              <a:gd name="connsiteY103-54222" fmla="*/ 1398722 h 3507439"/>
              <a:gd name="connsiteX104-54223" fmla="*/ 1565233 w 3248517"/>
              <a:gd name="connsiteY104-54224" fmla="*/ 1433906 h 3507439"/>
              <a:gd name="connsiteX0-54225" fmla="*/ 1565233 w 3248517"/>
              <a:gd name="connsiteY0-54226" fmla="*/ 1433906 h 3507439"/>
              <a:gd name="connsiteX1-54227" fmla="*/ 846598 w 3248517"/>
              <a:gd name="connsiteY1-54228" fmla="*/ 1430614 h 3507439"/>
              <a:gd name="connsiteX2-54229" fmla="*/ 526347 w 3248517"/>
              <a:gd name="connsiteY2-54230" fmla="*/ 1443019 h 3507439"/>
              <a:gd name="connsiteX3-54231" fmla="*/ 202179 w 3248517"/>
              <a:gd name="connsiteY3-54232" fmla="*/ 1603646 h 3507439"/>
              <a:gd name="connsiteX4-54233" fmla="*/ 53654 w 3248517"/>
              <a:gd name="connsiteY4-54234" fmla="*/ 1771165 h 3507439"/>
              <a:gd name="connsiteX5-54235" fmla="*/ 0 w 3248517"/>
              <a:gd name="connsiteY5-54236" fmla="*/ 2063143 h 3507439"/>
              <a:gd name="connsiteX6-54237" fmla="*/ 151635 w 3248517"/>
              <a:gd name="connsiteY6-54238" fmla="*/ 1952864 h 3507439"/>
              <a:gd name="connsiteX7-54239" fmla="*/ 188394 w 3248517"/>
              <a:gd name="connsiteY7-54240" fmla="*/ 2003409 h 3507439"/>
              <a:gd name="connsiteX8-54241" fmla="*/ 202179 w 3248517"/>
              <a:gd name="connsiteY8-54242" fmla="*/ 1856369 h 3507439"/>
              <a:gd name="connsiteX9-54243" fmla="*/ 280294 w 3248517"/>
              <a:gd name="connsiteY9-54244" fmla="*/ 2269917 h 3507439"/>
              <a:gd name="connsiteX10-54245" fmla="*/ 36760 w 3248517"/>
              <a:gd name="connsiteY10-54246" fmla="*/ 2550211 h 3507439"/>
              <a:gd name="connsiteX11-54247" fmla="*/ 45950 w 3248517"/>
              <a:gd name="connsiteY11-54248" fmla="*/ 3363521 h 3507439"/>
              <a:gd name="connsiteX12-54249" fmla="*/ 105685 w 3248517"/>
              <a:gd name="connsiteY12-54250" fmla="*/ 3326761 h 3507439"/>
              <a:gd name="connsiteX13-54251" fmla="*/ 133255 w 3248517"/>
              <a:gd name="connsiteY13-54252" fmla="*/ 3469206 h 3507439"/>
              <a:gd name="connsiteX14-54253" fmla="*/ 298674 w 3248517"/>
              <a:gd name="connsiteY14-54254" fmla="*/ 3464611 h 3507439"/>
              <a:gd name="connsiteX15-54255" fmla="*/ 353813 w 3248517"/>
              <a:gd name="connsiteY15-54256" fmla="*/ 3427851 h 3507439"/>
              <a:gd name="connsiteX16-54257" fmla="*/ 174609 w 3248517"/>
              <a:gd name="connsiteY16-54258" fmla="*/ 3276217 h 3507439"/>
              <a:gd name="connsiteX17-54259" fmla="*/ 170014 w 3248517"/>
              <a:gd name="connsiteY17-54260" fmla="*/ 2720225 h 3507439"/>
              <a:gd name="connsiteX18-54261" fmla="*/ 390573 w 3248517"/>
              <a:gd name="connsiteY18-54262" fmla="*/ 2605350 h 3507439"/>
              <a:gd name="connsiteX19-54263" fmla="*/ 298674 w 3248517"/>
              <a:gd name="connsiteY19-54264" fmla="*/ 2734010 h 3507439"/>
              <a:gd name="connsiteX20-54265" fmla="*/ 680057 w 3248517"/>
              <a:gd name="connsiteY20-54266" fmla="*/ 3294597 h 3507439"/>
              <a:gd name="connsiteX21-54267" fmla="*/ 721411 w 3248517"/>
              <a:gd name="connsiteY21-54268" fmla="*/ 3262432 h 3507439"/>
              <a:gd name="connsiteX22-54269" fmla="*/ 735196 w 3248517"/>
              <a:gd name="connsiteY22-54270" fmla="*/ 3363521 h 3507439"/>
              <a:gd name="connsiteX23-54271" fmla="*/ 928185 w 3248517"/>
              <a:gd name="connsiteY23-54272" fmla="*/ 3363521 h 3507439"/>
              <a:gd name="connsiteX24-54273" fmla="*/ 974135 w 3248517"/>
              <a:gd name="connsiteY24-54274" fmla="*/ 3331356 h 3507439"/>
              <a:gd name="connsiteX25-54275" fmla="*/ 758171 w 3248517"/>
              <a:gd name="connsiteY25-54276" fmla="*/ 3193507 h 3507439"/>
              <a:gd name="connsiteX26-54277" fmla="*/ 510043 w 3248517"/>
              <a:gd name="connsiteY26-54278" fmla="*/ 2821314 h 3507439"/>
              <a:gd name="connsiteX27-54279" fmla="*/ 519233 w 3248517"/>
              <a:gd name="connsiteY27-54280" fmla="*/ 2738605 h 3507439"/>
              <a:gd name="connsiteX28-54281" fmla="*/ 914400 w 3248517"/>
              <a:gd name="connsiteY28-54282" fmla="*/ 2334247 h 3507439"/>
              <a:gd name="connsiteX29-54283" fmla="*/ 1709331 w 3248517"/>
              <a:gd name="connsiteY29-54284" fmla="*/ 2380197 h 3507439"/>
              <a:gd name="connsiteX30-54285" fmla="*/ 1585267 w 3248517"/>
              <a:gd name="connsiteY30-54286" fmla="*/ 3248647 h 3507439"/>
              <a:gd name="connsiteX31-54287" fmla="*/ 1622026 w 3248517"/>
              <a:gd name="connsiteY31-54288" fmla="*/ 3239457 h 3507439"/>
              <a:gd name="connsiteX32-54289" fmla="*/ 1617432 w 3248517"/>
              <a:gd name="connsiteY32-54290" fmla="*/ 3386496 h 3507439"/>
              <a:gd name="connsiteX33-54291" fmla="*/ 1824205 w 3248517"/>
              <a:gd name="connsiteY33-54292" fmla="*/ 3450826 h 3507439"/>
              <a:gd name="connsiteX34-54293" fmla="*/ 1856370 w 3248517"/>
              <a:gd name="connsiteY34-54294" fmla="*/ 3391091 h 3507439"/>
              <a:gd name="connsiteX35-54295" fmla="*/ 1718521 w 3248517"/>
              <a:gd name="connsiteY35-54296" fmla="*/ 3303786 h 3507439"/>
              <a:gd name="connsiteX36-54297" fmla="*/ 1746091 w 3248517"/>
              <a:gd name="connsiteY36-54298" fmla="*/ 2908619 h 3507439"/>
              <a:gd name="connsiteX37-54299" fmla="*/ 1870155 w 3248517"/>
              <a:gd name="connsiteY37-54300" fmla="*/ 2623730 h 3507439"/>
              <a:gd name="connsiteX38-54301" fmla="*/ 1975840 w 3248517"/>
              <a:gd name="connsiteY38-54302" fmla="*/ 2844289 h 3507439"/>
              <a:gd name="connsiteX39-54303" fmla="*/ 2058549 w 3248517"/>
              <a:gd name="connsiteY39-54304" fmla="*/ 3060253 h 3507439"/>
              <a:gd name="connsiteX40-54305" fmla="*/ 2093835 w 3248517"/>
              <a:gd name="connsiteY40-54306" fmla="*/ 3350929 h 3507439"/>
              <a:gd name="connsiteX41-54307" fmla="*/ 2138593 w 3248517"/>
              <a:gd name="connsiteY41-54308" fmla="*/ 3345423 h 3507439"/>
              <a:gd name="connsiteX42-54309" fmla="*/ 2155499 w 3248517"/>
              <a:gd name="connsiteY42-54310" fmla="*/ 3478113 h 3507439"/>
              <a:gd name="connsiteX43-54311" fmla="*/ 2309062 w 3248517"/>
              <a:gd name="connsiteY43-54312" fmla="*/ 3507439 h 3507439"/>
              <a:gd name="connsiteX44-54313" fmla="*/ 2353539 w 3248517"/>
              <a:gd name="connsiteY44-54314" fmla="*/ 3463419 h 3507439"/>
              <a:gd name="connsiteX45-54315" fmla="*/ 2240700 w 3248517"/>
              <a:gd name="connsiteY45-54316" fmla="*/ 3366924 h 3507439"/>
              <a:gd name="connsiteX46-54317" fmla="*/ 2145854 w 3248517"/>
              <a:gd name="connsiteY46-54318" fmla="*/ 3087823 h 3507439"/>
              <a:gd name="connsiteX47-54319" fmla="*/ 2101660 w 3248517"/>
              <a:gd name="connsiteY47-54320" fmla="*/ 2817884 h 3507439"/>
              <a:gd name="connsiteX48-54321" fmla="*/ 2072334 w 3248517"/>
              <a:gd name="connsiteY48-54322" fmla="*/ 2357222 h 3507439"/>
              <a:gd name="connsiteX49-54323" fmla="*/ 2313376 w 3248517"/>
              <a:gd name="connsiteY49-54324" fmla="*/ 2205413 h 3507439"/>
              <a:gd name="connsiteX50-54325" fmla="*/ 2604615 w 3248517"/>
              <a:gd name="connsiteY50-54326" fmla="*/ 1779447 h 3507439"/>
              <a:gd name="connsiteX51-54327" fmla="*/ 2672628 w 3248517"/>
              <a:gd name="connsiteY51-54328" fmla="*/ 1448891 h 3507439"/>
              <a:gd name="connsiteX52-54329" fmla="*/ 2785010 w 3248517"/>
              <a:gd name="connsiteY52-54330" fmla="*/ 1398346 h 3507439"/>
              <a:gd name="connsiteX53-54331" fmla="*/ 2774628 w 3248517"/>
              <a:gd name="connsiteY53-54332" fmla="*/ 1288521 h 3507439"/>
              <a:gd name="connsiteX54-54333" fmla="*/ 2760106 w 3248517"/>
              <a:gd name="connsiteY54-54334" fmla="*/ 1231453 h 3507439"/>
              <a:gd name="connsiteX55-54335" fmla="*/ 2783362 w 3248517"/>
              <a:gd name="connsiteY55-54336" fmla="*/ 1121454 h 3507439"/>
              <a:gd name="connsiteX56-54337" fmla="*/ 2813492 w 3248517"/>
              <a:gd name="connsiteY56-54338" fmla="*/ 1132185 h 3507439"/>
              <a:gd name="connsiteX57-54339" fmla="*/ 2807530 w 3248517"/>
              <a:gd name="connsiteY57-54340" fmla="*/ 1066034 h 3507439"/>
              <a:gd name="connsiteX58-54341" fmla="*/ 2835100 w 3248517"/>
              <a:gd name="connsiteY58-54342" fmla="*/ 1020084 h 3507439"/>
              <a:gd name="connsiteX59-54343" fmla="*/ 2946306 w 3248517"/>
              <a:gd name="connsiteY59-54344" fmla="*/ 872562 h 3507439"/>
              <a:gd name="connsiteX60-54345" fmla="*/ 2986734 w 3248517"/>
              <a:gd name="connsiteY60-54346" fmla="*/ 771955 h 3507439"/>
              <a:gd name="connsiteX61-54347" fmla="*/ 2876992 w 3248517"/>
              <a:gd name="connsiteY61-54348" fmla="*/ 819245 h 3507439"/>
              <a:gd name="connsiteX62-54349" fmla="*/ 2742744 w 3248517"/>
              <a:gd name="connsiteY62-54350" fmla="*/ 868450 h 3507439"/>
              <a:gd name="connsiteX63-54351" fmla="*/ 3074039 w 3248517"/>
              <a:gd name="connsiteY63-54352" fmla="*/ 501589 h 3507439"/>
              <a:gd name="connsiteX64-54353" fmla="*/ 3219323 w 3248517"/>
              <a:gd name="connsiteY64-54354" fmla="*/ 46231 h 3507439"/>
              <a:gd name="connsiteX65-54355" fmla="*/ 3119988 w 3248517"/>
              <a:gd name="connsiteY65-54356" fmla="*/ 328453 h 3507439"/>
              <a:gd name="connsiteX66-54357" fmla="*/ 3079371 w 3248517"/>
              <a:gd name="connsiteY66-54358" fmla="*/ 38232 h 3507439"/>
              <a:gd name="connsiteX67-54359" fmla="*/ 3059798 w 3248517"/>
              <a:gd name="connsiteY67-54360" fmla="*/ 388642 h 3507439"/>
              <a:gd name="connsiteX68-54361" fmla="*/ 2963023 w 3248517"/>
              <a:gd name="connsiteY68-54362" fmla="*/ 482754 h 3507439"/>
              <a:gd name="connsiteX69-54363" fmla="*/ 2822963 w 3248517"/>
              <a:gd name="connsiteY69-54364" fmla="*/ 60189 h 3507439"/>
              <a:gd name="connsiteX70-54365" fmla="*/ 2887119 w 3248517"/>
              <a:gd name="connsiteY70-54366" fmla="*/ 521161 h 3507439"/>
              <a:gd name="connsiteX71-54367" fmla="*/ 2715630 w 3248517"/>
              <a:gd name="connsiteY71-54368" fmla="*/ 730601 h 3507439"/>
              <a:gd name="connsiteX72-54369" fmla="*/ 2649828 w 3248517"/>
              <a:gd name="connsiteY72-54370" fmla="*/ 620884 h 3507439"/>
              <a:gd name="connsiteX73-54371" fmla="*/ 2633832 w 3248517"/>
              <a:gd name="connsiteY73-54372" fmla="*/ 446449 h 3507439"/>
              <a:gd name="connsiteX74-54373" fmla="*/ 2586971 w 3248517"/>
              <a:gd name="connsiteY74-54374" fmla="*/ 643296 h 3507439"/>
              <a:gd name="connsiteX75-54375" fmla="*/ 2650846 w 3248517"/>
              <a:gd name="connsiteY75-54376" fmla="*/ 771218 h 3507439"/>
              <a:gd name="connsiteX76-54377" fmla="*/ 2632922 w 3248517"/>
              <a:gd name="connsiteY76-54378" fmla="*/ 854946 h 3507439"/>
              <a:gd name="connsiteX77-54379" fmla="*/ 2481287 w 3248517"/>
              <a:gd name="connsiteY77-54380" fmla="*/ 854665 h 3507439"/>
              <a:gd name="connsiteX78-54381" fmla="*/ 2393982 w 3248517"/>
              <a:gd name="connsiteY78-54382" fmla="*/ 753575 h 3507439"/>
              <a:gd name="connsiteX79-54383" fmla="*/ 2447929 w 3248517"/>
              <a:gd name="connsiteY79-54384" fmla="*/ 605344 h 3507439"/>
              <a:gd name="connsiteX80-54385" fmla="*/ 2420079 w 3248517"/>
              <a:gd name="connsiteY80-54386" fmla="*/ 458586 h 3507439"/>
              <a:gd name="connsiteX81-54387" fmla="*/ 2330389 w 3248517"/>
              <a:gd name="connsiteY81-54388" fmla="*/ 702575 h 3507439"/>
              <a:gd name="connsiteX82-54389" fmla="*/ 2045501 w 3248517"/>
              <a:gd name="connsiteY82-54390" fmla="*/ 470160 h 3507439"/>
              <a:gd name="connsiteX83-54391" fmla="*/ 2079139 w 3248517"/>
              <a:gd name="connsiteY83-54392" fmla="*/ 379171 h 3507439"/>
              <a:gd name="connsiteX84-54393" fmla="*/ 2305379 w 3248517"/>
              <a:gd name="connsiteY84-54394" fmla="*/ 238764 h 3507439"/>
              <a:gd name="connsiteX85-54395" fmla="*/ 2167863 w 3248517"/>
              <a:gd name="connsiteY85-54396" fmla="*/ 296731 h 3507439"/>
              <a:gd name="connsiteX86-54397" fmla="*/ 2035574 w 3248517"/>
              <a:gd name="connsiteY86-54398" fmla="*/ 307863 h 3507439"/>
              <a:gd name="connsiteX87-54399" fmla="*/ 2047899 w 3248517"/>
              <a:gd name="connsiteY87-54400" fmla="*/ 174099 h 3507439"/>
              <a:gd name="connsiteX88-54401" fmla="*/ 2126456 w 3248517"/>
              <a:gd name="connsiteY88-54402" fmla="*/ 0 h 3507439"/>
              <a:gd name="connsiteX89-54403" fmla="*/ 1966650 w 3248517"/>
              <a:gd name="connsiteY89-54404" fmla="*/ 257318 h 3507439"/>
              <a:gd name="connsiteX90-54405" fmla="*/ 1936870 w 3248517"/>
              <a:gd name="connsiteY90-54406" fmla="*/ 32164 h 3507439"/>
              <a:gd name="connsiteX91-54407" fmla="*/ 1901275 w 3248517"/>
              <a:gd name="connsiteY91-54408" fmla="*/ 208756 h 3507439"/>
              <a:gd name="connsiteX92-54409" fmla="*/ 1931363 w 3248517"/>
              <a:gd name="connsiteY92-54410" fmla="*/ 367315 h 3507439"/>
              <a:gd name="connsiteX93-54411" fmla="*/ 1837294 w 3248517"/>
              <a:gd name="connsiteY93-54412" fmla="*/ 288733 h 3507439"/>
              <a:gd name="connsiteX94-54413" fmla="*/ 1776782 w 3248517"/>
              <a:gd name="connsiteY94-54414" fmla="*/ 138130 h 3507439"/>
              <a:gd name="connsiteX95-54415" fmla="*/ 1812524 w 3248517"/>
              <a:gd name="connsiteY95-54416" fmla="*/ 363351 h 3507439"/>
              <a:gd name="connsiteX96-54417" fmla="*/ 2358415 w 3248517"/>
              <a:gd name="connsiteY96-54418" fmla="*/ 907420 h 3507439"/>
              <a:gd name="connsiteX97-54419" fmla="*/ 2235543 w 3248517"/>
              <a:gd name="connsiteY97-54420" fmla="*/ 830779 h 3507439"/>
              <a:gd name="connsiteX98-54421" fmla="*/ 2065635 w 3248517"/>
              <a:gd name="connsiteY98-54422" fmla="*/ 746314 h 3507439"/>
              <a:gd name="connsiteX99-54423" fmla="*/ 2108531 w 3248517"/>
              <a:gd name="connsiteY99-54424" fmla="*/ 998194 h 3507439"/>
              <a:gd name="connsiteX100-54425" fmla="*/ 2259254 w 3248517"/>
              <a:gd name="connsiteY100-54426" fmla="*/ 1067227 h 3507439"/>
              <a:gd name="connsiteX101-54427" fmla="*/ 2285163 w 3248517"/>
              <a:gd name="connsiteY101-54428" fmla="*/ 1144483 h 3507439"/>
              <a:gd name="connsiteX102-54429" fmla="*/ 2187208 w 3248517"/>
              <a:gd name="connsiteY102-54430" fmla="*/ 1396872 h 3507439"/>
              <a:gd name="connsiteX103-54431" fmla="*/ 1844360 w 3248517"/>
              <a:gd name="connsiteY103-54432" fmla="*/ 1398722 h 3507439"/>
              <a:gd name="connsiteX104-54433" fmla="*/ 1565233 w 3248517"/>
              <a:gd name="connsiteY104-54434" fmla="*/ 1433906 h 3507439"/>
              <a:gd name="connsiteX0-54435" fmla="*/ 1546239 w 3229523"/>
              <a:gd name="connsiteY0-54436" fmla="*/ 1433906 h 3507439"/>
              <a:gd name="connsiteX1-54437" fmla="*/ 827604 w 3229523"/>
              <a:gd name="connsiteY1-54438" fmla="*/ 1430614 h 3507439"/>
              <a:gd name="connsiteX2-54439" fmla="*/ 507353 w 3229523"/>
              <a:gd name="connsiteY2-54440" fmla="*/ 1443019 h 3507439"/>
              <a:gd name="connsiteX3-54441" fmla="*/ 183185 w 3229523"/>
              <a:gd name="connsiteY3-54442" fmla="*/ 1603646 h 3507439"/>
              <a:gd name="connsiteX4-54443" fmla="*/ 34660 w 3229523"/>
              <a:gd name="connsiteY4-54444" fmla="*/ 1771165 h 3507439"/>
              <a:gd name="connsiteX5-54445" fmla="*/ 0 w 3229523"/>
              <a:gd name="connsiteY5-54446" fmla="*/ 2063143 h 3507439"/>
              <a:gd name="connsiteX6-54447" fmla="*/ 132641 w 3229523"/>
              <a:gd name="connsiteY6-54448" fmla="*/ 1952864 h 3507439"/>
              <a:gd name="connsiteX7-54449" fmla="*/ 169400 w 3229523"/>
              <a:gd name="connsiteY7-54450" fmla="*/ 2003409 h 3507439"/>
              <a:gd name="connsiteX8-54451" fmla="*/ 183185 w 3229523"/>
              <a:gd name="connsiteY8-54452" fmla="*/ 1856369 h 3507439"/>
              <a:gd name="connsiteX9-54453" fmla="*/ 261300 w 3229523"/>
              <a:gd name="connsiteY9-54454" fmla="*/ 2269917 h 3507439"/>
              <a:gd name="connsiteX10-54455" fmla="*/ 17766 w 3229523"/>
              <a:gd name="connsiteY10-54456" fmla="*/ 2550211 h 3507439"/>
              <a:gd name="connsiteX11-54457" fmla="*/ 26956 w 3229523"/>
              <a:gd name="connsiteY11-54458" fmla="*/ 3363521 h 3507439"/>
              <a:gd name="connsiteX12-54459" fmla="*/ 86691 w 3229523"/>
              <a:gd name="connsiteY12-54460" fmla="*/ 3326761 h 3507439"/>
              <a:gd name="connsiteX13-54461" fmla="*/ 114261 w 3229523"/>
              <a:gd name="connsiteY13-54462" fmla="*/ 3469206 h 3507439"/>
              <a:gd name="connsiteX14-54463" fmla="*/ 279680 w 3229523"/>
              <a:gd name="connsiteY14-54464" fmla="*/ 3464611 h 3507439"/>
              <a:gd name="connsiteX15-54465" fmla="*/ 334819 w 3229523"/>
              <a:gd name="connsiteY15-54466" fmla="*/ 3427851 h 3507439"/>
              <a:gd name="connsiteX16-54467" fmla="*/ 155615 w 3229523"/>
              <a:gd name="connsiteY16-54468" fmla="*/ 3276217 h 3507439"/>
              <a:gd name="connsiteX17-54469" fmla="*/ 151020 w 3229523"/>
              <a:gd name="connsiteY17-54470" fmla="*/ 2720225 h 3507439"/>
              <a:gd name="connsiteX18-54471" fmla="*/ 371579 w 3229523"/>
              <a:gd name="connsiteY18-54472" fmla="*/ 2605350 h 3507439"/>
              <a:gd name="connsiteX19-54473" fmla="*/ 279680 w 3229523"/>
              <a:gd name="connsiteY19-54474" fmla="*/ 2734010 h 3507439"/>
              <a:gd name="connsiteX20-54475" fmla="*/ 661063 w 3229523"/>
              <a:gd name="connsiteY20-54476" fmla="*/ 3294597 h 3507439"/>
              <a:gd name="connsiteX21-54477" fmla="*/ 702417 w 3229523"/>
              <a:gd name="connsiteY21-54478" fmla="*/ 3262432 h 3507439"/>
              <a:gd name="connsiteX22-54479" fmla="*/ 716202 w 3229523"/>
              <a:gd name="connsiteY22-54480" fmla="*/ 3363521 h 3507439"/>
              <a:gd name="connsiteX23-54481" fmla="*/ 909191 w 3229523"/>
              <a:gd name="connsiteY23-54482" fmla="*/ 3363521 h 3507439"/>
              <a:gd name="connsiteX24-54483" fmla="*/ 955141 w 3229523"/>
              <a:gd name="connsiteY24-54484" fmla="*/ 3331356 h 3507439"/>
              <a:gd name="connsiteX25-54485" fmla="*/ 739177 w 3229523"/>
              <a:gd name="connsiteY25-54486" fmla="*/ 3193507 h 3507439"/>
              <a:gd name="connsiteX26-54487" fmla="*/ 491049 w 3229523"/>
              <a:gd name="connsiteY26-54488" fmla="*/ 2821314 h 3507439"/>
              <a:gd name="connsiteX27-54489" fmla="*/ 500239 w 3229523"/>
              <a:gd name="connsiteY27-54490" fmla="*/ 2738605 h 3507439"/>
              <a:gd name="connsiteX28-54491" fmla="*/ 895406 w 3229523"/>
              <a:gd name="connsiteY28-54492" fmla="*/ 2334247 h 3507439"/>
              <a:gd name="connsiteX29-54493" fmla="*/ 1690337 w 3229523"/>
              <a:gd name="connsiteY29-54494" fmla="*/ 2380197 h 3507439"/>
              <a:gd name="connsiteX30-54495" fmla="*/ 1566273 w 3229523"/>
              <a:gd name="connsiteY30-54496" fmla="*/ 3248647 h 3507439"/>
              <a:gd name="connsiteX31-54497" fmla="*/ 1603032 w 3229523"/>
              <a:gd name="connsiteY31-54498" fmla="*/ 3239457 h 3507439"/>
              <a:gd name="connsiteX32-54499" fmla="*/ 1598438 w 3229523"/>
              <a:gd name="connsiteY32-54500" fmla="*/ 3386496 h 3507439"/>
              <a:gd name="connsiteX33-54501" fmla="*/ 1805211 w 3229523"/>
              <a:gd name="connsiteY33-54502" fmla="*/ 3450826 h 3507439"/>
              <a:gd name="connsiteX34-54503" fmla="*/ 1837376 w 3229523"/>
              <a:gd name="connsiteY34-54504" fmla="*/ 3391091 h 3507439"/>
              <a:gd name="connsiteX35-54505" fmla="*/ 1699527 w 3229523"/>
              <a:gd name="connsiteY35-54506" fmla="*/ 3303786 h 3507439"/>
              <a:gd name="connsiteX36-54507" fmla="*/ 1727097 w 3229523"/>
              <a:gd name="connsiteY36-54508" fmla="*/ 2908619 h 3507439"/>
              <a:gd name="connsiteX37-54509" fmla="*/ 1851161 w 3229523"/>
              <a:gd name="connsiteY37-54510" fmla="*/ 2623730 h 3507439"/>
              <a:gd name="connsiteX38-54511" fmla="*/ 1956846 w 3229523"/>
              <a:gd name="connsiteY38-54512" fmla="*/ 2844289 h 3507439"/>
              <a:gd name="connsiteX39-54513" fmla="*/ 2039555 w 3229523"/>
              <a:gd name="connsiteY39-54514" fmla="*/ 3060253 h 3507439"/>
              <a:gd name="connsiteX40-54515" fmla="*/ 2074841 w 3229523"/>
              <a:gd name="connsiteY40-54516" fmla="*/ 3350929 h 3507439"/>
              <a:gd name="connsiteX41-54517" fmla="*/ 2119599 w 3229523"/>
              <a:gd name="connsiteY41-54518" fmla="*/ 3345423 h 3507439"/>
              <a:gd name="connsiteX42-54519" fmla="*/ 2136505 w 3229523"/>
              <a:gd name="connsiteY42-54520" fmla="*/ 3478113 h 3507439"/>
              <a:gd name="connsiteX43-54521" fmla="*/ 2290068 w 3229523"/>
              <a:gd name="connsiteY43-54522" fmla="*/ 3507439 h 3507439"/>
              <a:gd name="connsiteX44-54523" fmla="*/ 2334545 w 3229523"/>
              <a:gd name="connsiteY44-54524" fmla="*/ 3463419 h 3507439"/>
              <a:gd name="connsiteX45-54525" fmla="*/ 2221706 w 3229523"/>
              <a:gd name="connsiteY45-54526" fmla="*/ 3366924 h 3507439"/>
              <a:gd name="connsiteX46-54527" fmla="*/ 2126860 w 3229523"/>
              <a:gd name="connsiteY46-54528" fmla="*/ 3087823 h 3507439"/>
              <a:gd name="connsiteX47-54529" fmla="*/ 2082666 w 3229523"/>
              <a:gd name="connsiteY47-54530" fmla="*/ 2817884 h 3507439"/>
              <a:gd name="connsiteX48-54531" fmla="*/ 2053340 w 3229523"/>
              <a:gd name="connsiteY48-54532" fmla="*/ 2357222 h 3507439"/>
              <a:gd name="connsiteX49-54533" fmla="*/ 2294382 w 3229523"/>
              <a:gd name="connsiteY49-54534" fmla="*/ 2205413 h 3507439"/>
              <a:gd name="connsiteX50-54535" fmla="*/ 2585621 w 3229523"/>
              <a:gd name="connsiteY50-54536" fmla="*/ 1779447 h 3507439"/>
              <a:gd name="connsiteX51-54537" fmla="*/ 2653634 w 3229523"/>
              <a:gd name="connsiteY51-54538" fmla="*/ 1448891 h 3507439"/>
              <a:gd name="connsiteX52-54539" fmla="*/ 2766016 w 3229523"/>
              <a:gd name="connsiteY52-54540" fmla="*/ 1398346 h 3507439"/>
              <a:gd name="connsiteX53-54541" fmla="*/ 2755634 w 3229523"/>
              <a:gd name="connsiteY53-54542" fmla="*/ 1288521 h 3507439"/>
              <a:gd name="connsiteX54-54543" fmla="*/ 2741112 w 3229523"/>
              <a:gd name="connsiteY54-54544" fmla="*/ 1231453 h 3507439"/>
              <a:gd name="connsiteX55-54545" fmla="*/ 2764368 w 3229523"/>
              <a:gd name="connsiteY55-54546" fmla="*/ 1121454 h 3507439"/>
              <a:gd name="connsiteX56-54547" fmla="*/ 2794498 w 3229523"/>
              <a:gd name="connsiteY56-54548" fmla="*/ 1132185 h 3507439"/>
              <a:gd name="connsiteX57-54549" fmla="*/ 2788536 w 3229523"/>
              <a:gd name="connsiteY57-54550" fmla="*/ 1066034 h 3507439"/>
              <a:gd name="connsiteX58-54551" fmla="*/ 2816106 w 3229523"/>
              <a:gd name="connsiteY58-54552" fmla="*/ 1020084 h 3507439"/>
              <a:gd name="connsiteX59-54553" fmla="*/ 2927312 w 3229523"/>
              <a:gd name="connsiteY59-54554" fmla="*/ 872562 h 3507439"/>
              <a:gd name="connsiteX60-54555" fmla="*/ 2967740 w 3229523"/>
              <a:gd name="connsiteY60-54556" fmla="*/ 771955 h 3507439"/>
              <a:gd name="connsiteX61-54557" fmla="*/ 2857998 w 3229523"/>
              <a:gd name="connsiteY61-54558" fmla="*/ 819245 h 3507439"/>
              <a:gd name="connsiteX62-54559" fmla="*/ 2723750 w 3229523"/>
              <a:gd name="connsiteY62-54560" fmla="*/ 868450 h 3507439"/>
              <a:gd name="connsiteX63-54561" fmla="*/ 3055045 w 3229523"/>
              <a:gd name="connsiteY63-54562" fmla="*/ 501589 h 3507439"/>
              <a:gd name="connsiteX64-54563" fmla="*/ 3200329 w 3229523"/>
              <a:gd name="connsiteY64-54564" fmla="*/ 46231 h 3507439"/>
              <a:gd name="connsiteX65-54565" fmla="*/ 3100994 w 3229523"/>
              <a:gd name="connsiteY65-54566" fmla="*/ 328453 h 3507439"/>
              <a:gd name="connsiteX66-54567" fmla="*/ 3060377 w 3229523"/>
              <a:gd name="connsiteY66-54568" fmla="*/ 38232 h 3507439"/>
              <a:gd name="connsiteX67-54569" fmla="*/ 3040804 w 3229523"/>
              <a:gd name="connsiteY67-54570" fmla="*/ 388642 h 3507439"/>
              <a:gd name="connsiteX68-54571" fmla="*/ 2944029 w 3229523"/>
              <a:gd name="connsiteY68-54572" fmla="*/ 482754 h 3507439"/>
              <a:gd name="connsiteX69-54573" fmla="*/ 2803969 w 3229523"/>
              <a:gd name="connsiteY69-54574" fmla="*/ 60189 h 3507439"/>
              <a:gd name="connsiteX70-54575" fmla="*/ 2868125 w 3229523"/>
              <a:gd name="connsiteY70-54576" fmla="*/ 521161 h 3507439"/>
              <a:gd name="connsiteX71-54577" fmla="*/ 2696636 w 3229523"/>
              <a:gd name="connsiteY71-54578" fmla="*/ 730601 h 3507439"/>
              <a:gd name="connsiteX72-54579" fmla="*/ 2630834 w 3229523"/>
              <a:gd name="connsiteY72-54580" fmla="*/ 620884 h 3507439"/>
              <a:gd name="connsiteX73-54581" fmla="*/ 2614838 w 3229523"/>
              <a:gd name="connsiteY73-54582" fmla="*/ 446449 h 3507439"/>
              <a:gd name="connsiteX74-54583" fmla="*/ 2567977 w 3229523"/>
              <a:gd name="connsiteY74-54584" fmla="*/ 643296 h 3507439"/>
              <a:gd name="connsiteX75-54585" fmla="*/ 2631852 w 3229523"/>
              <a:gd name="connsiteY75-54586" fmla="*/ 771218 h 3507439"/>
              <a:gd name="connsiteX76-54587" fmla="*/ 2613928 w 3229523"/>
              <a:gd name="connsiteY76-54588" fmla="*/ 854946 h 3507439"/>
              <a:gd name="connsiteX77-54589" fmla="*/ 2462293 w 3229523"/>
              <a:gd name="connsiteY77-54590" fmla="*/ 854665 h 3507439"/>
              <a:gd name="connsiteX78-54591" fmla="*/ 2374988 w 3229523"/>
              <a:gd name="connsiteY78-54592" fmla="*/ 753575 h 3507439"/>
              <a:gd name="connsiteX79-54593" fmla="*/ 2428935 w 3229523"/>
              <a:gd name="connsiteY79-54594" fmla="*/ 605344 h 3507439"/>
              <a:gd name="connsiteX80-54595" fmla="*/ 2401085 w 3229523"/>
              <a:gd name="connsiteY80-54596" fmla="*/ 458586 h 3507439"/>
              <a:gd name="connsiteX81-54597" fmla="*/ 2311395 w 3229523"/>
              <a:gd name="connsiteY81-54598" fmla="*/ 702575 h 3507439"/>
              <a:gd name="connsiteX82-54599" fmla="*/ 2026507 w 3229523"/>
              <a:gd name="connsiteY82-54600" fmla="*/ 470160 h 3507439"/>
              <a:gd name="connsiteX83-54601" fmla="*/ 2060145 w 3229523"/>
              <a:gd name="connsiteY83-54602" fmla="*/ 379171 h 3507439"/>
              <a:gd name="connsiteX84-54603" fmla="*/ 2286385 w 3229523"/>
              <a:gd name="connsiteY84-54604" fmla="*/ 238764 h 3507439"/>
              <a:gd name="connsiteX85-54605" fmla="*/ 2148869 w 3229523"/>
              <a:gd name="connsiteY85-54606" fmla="*/ 296731 h 3507439"/>
              <a:gd name="connsiteX86-54607" fmla="*/ 2016580 w 3229523"/>
              <a:gd name="connsiteY86-54608" fmla="*/ 307863 h 3507439"/>
              <a:gd name="connsiteX87-54609" fmla="*/ 2028905 w 3229523"/>
              <a:gd name="connsiteY87-54610" fmla="*/ 174099 h 3507439"/>
              <a:gd name="connsiteX88-54611" fmla="*/ 2107462 w 3229523"/>
              <a:gd name="connsiteY88-54612" fmla="*/ 0 h 3507439"/>
              <a:gd name="connsiteX89-54613" fmla="*/ 1947656 w 3229523"/>
              <a:gd name="connsiteY89-54614" fmla="*/ 257318 h 3507439"/>
              <a:gd name="connsiteX90-54615" fmla="*/ 1917876 w 3229523"/>
              <a:gd name="connsiteY90-54616" fmla="*/ 32164 h 3507439"/>
              <a:gd name="connsiteX91-54617" fmla="*/ 1882281 w 3229523"/>
              <a:gd name="connsiteY91-54618" fmla="*/ 208756 h 3507439"/>
              <a:gd name="connsiteX92-54619" fmla="*/ 1912369 w 3229523"/>
              <a:gd name="connsiteY92-54620" fmla="*/ 367315 h 3507439"/>
              <a:gd name="connsiteX93-54621" fmla="*/ 1818300 w 3229523"/>
              <a:gd name="connsiteY93-54622" fmla="*/ 288733 h 3507439"/>
              <a:gd name="connsiteX94-54623" fmla="*/ 1757788 w 3229523"/>
              <a:gd name="connsiteY94-54624" fmla="*/ 138130 h 3507439"/>
              <a:gd name="connsiteX95-54625" fmla="*/ 1793530 w 3229523"/>
              <a:gd name="connsiteY95-54626" fmla="*/ 363351 h 3507439"/>
              <a:gd name="connsiteX96-54627" fmla="*/ 2339421 w 3229523"/>
              <a:gd name="connsiteY96-54628" fmla="*/ 907420 h 3507439"/>
              <a:gd name="connsiteX97-54629" fmla="*/ 2216549 w 3229523"/>
              <a:gd name="connsiteY97-54630" fmla="*/ 830779 h 3507439"/>
              <a:gd name="connsiteX98-54631" fmla="*/ 2046641 w 3229523"/>
              <a:gd name="connsiteY98-54632" fmla="*/ 746314 h 3507439"/>
              <a:gd name="connsiteX99-54633" fmla="*/ 2089537 w 3229523"/>
              <a:gd name="connsiteY99-54634" fmla="*/ 998194 h 3507439"/>
              <a:gd name="connsiteX100-54635" fmla="*/ 2240260 w 3229523"/>
              <a:gd name="connsiteY100-54636" fmla="*/ 1067227 h 3507439"/>
              <a:gd name="connsiteX101-54637" fmla="*/ 2266169 w 3229523"/>
              <a:gd name="connsiteY101-54638" fmla="*/ 1144483 h 3507439"/>
              <a:gd name="connsiteX102-54639" fmla="*/ 2168214 w 3229523"/>
              <a:gd name="connsiteY102-54640" fmla="*/ 1396872 h 3507439"/>
              <a:gd name="connsiteX103-54641" fmla="*/ 1825366 w 3229523"/>
              <a:gd name="connsiteY103-54642" fmla="*/ 1398722 h 3507439"/>
              <a:gd name="connsiteX104-54643" fmla="*/ 1546239 w 3229523"/>
              <a:gd name="connsiteY104-54644" fmla="*/ 1433906 h 3507439"/>
              <a:gd name="connsiteX0-54645" fmla="*/ 1546353 w 3229637"/>
              <a:gd name="connsiteY0-54646" fmla="*/ 1433906 h 3507439"/>
              <a:gd name="connsiteX1-54647" fmla="*/ 827718 w 3229637"/>
              <a:gd name="connsiteY1-54648" fmla="*/ 1430614 h 3507439"/>
              <a:gd name="connsiteX2-54649" fmla="*/ 507467 w 3229637"/>
              <a:gd name="connsiteY2-54650" fmla="*/ 1443019 h 3507439"/>
              <a:gd name="connsiteX3-54651" fmla="*/ 183299 w 3229637"/>
              <a:gd name="connsiteY3-54652" fmla="*/ 1603646 h 3507439"/>
              <a:gd name="connsiteX4-54653" fmla="*/ 34774 w 3229637"/>
              <a:gd name="connsiteY4-54654" fmla="*/ 1771165 h 3507439"/>
              <a:gd name="connsiteX5-54655" fmla="*/ 114 w 3229637"/>
              <a:gd name="connsiteY5-54656" fmla="*/ 2063143 h 3507439"/>
              <a:gd name="connsiteX6-54657" fmla="*/ 132755 w 3229637"/>
              <a:gd name="connsiteY6-54658" fmla="*/ 1952864 h 3507439"/>
              <a:gd name="connsiteX7-54659" fmla="*/ 169514 w 3229637"/>
              <a:gd name="connsiteY7-54660" fmla="*/ 2003409 h 3507439"/>
              <a:gd name="connsiteX8-54661" fmla="*/ 183299 w 3229637"/>
              <a:gd name="connsiteY8-54662" fmla="*/ 1856369 h 3507439"/>
              <a:gd name="connsiteX9-54663" fmla="*/ 261414 w 3229637"/>
              <a:gd name="connsiteY9-54664" fmla="*/ 2269917 h 3507439"/>
              <a:gd name="connsiteX10-54665" fmla="*/ 17880 w 3229637"/>
              <a:gd name="connsiteY10-54666" fmla="*/ 2550211 h 3507439"/>
              <a:gd name="connsiteX11-54667" fmla="*/ 27070 w 3229637"/>
              <a:gd name="connsiteY11-54668" fmla="*/ 3363521 h 3507439"/>
              <a:gd name="connsiteX12-54669" fmla="*/ 86805 w 3229637"/>
              <a:gd name="connsiteY12-54670" fmla="*/ 3326761 h 3507439"/>
              <a:gd name="connsiteX13-54671" fmla="*/ 114375 w 3229637"/>
              <a:gd name="connsiteY13-54672" fmla="*/ 3469206 h 3507439"/>
              <a:gd name="connsiteX14-54673" fmla="*/ 279794 w 3229637"/>
              <a:gd name="connsiteY14-54674" fmla="*/ 3464611 h 3507439"/>
              <a:gd name="connsiteX15-54675" fmla="*/ 334933 w 3229637"/>
              <a:gd name="connsiteY15-54676" fmla="*/ 3427851 h 3507439"/>
              <a:gd name="connsiteX16-54677" fmla="*/ 155729 w 3229637"/>
              <a:gd name="connsiteY16-54678" fmla="*/ 3276217 h 3507439"/>
              <a:gd name="connsiteX17-54679" fmla="*/ 151134 w 3229637"/>
              <a:gd name="connsiteY17-54680" fmla="*/ 2720225 h 3507439"/>
              <a:gd name="connsiteX18-54681" fmla="*/ 371693 w 3229637"/>
              <a:gd name="connsiteY18-54682" fmla="*/ 2605350 h 3507439"/>
              <a:gd name="connsiteX19-54683" fmla="*/ 279794 w 3229637"/>
              <a:gd name="connsiteY19-54684" fmla="*/ 2734010 h 3507439"/>
              <a:gd name="connsiteX20-54685" fmla="*/ 661177 w 3229637"/>
              <a:gd name="connsiteY20-54686" fmla="*/ 3294597 h 3507439"/>
              <a:gd name="connsiteX21-54687" fmla="*/ 702531 w 3229637"/>
              <a:gd name="connsiteY21-54688" fmla="*/ 3262432 h 3507439"/>
              <a:gd name="connsiteX22-54689" fmla="*/ 716316 w 3229637"/>
              <a:gd name="connsiteY22-54690" fmla="*/ 3363521 h 3507439"/>
              <a:gd name="connsiteX23-54691" fmla="*/ 909305 w 3229637"/>
              <a:gd name="connsiteY23-54692" fmla="*/ 3363521 h 3507439"/>
              <a:gd name="connsiteX24-54693" fmla="*/ 955255 w 3229637"/>
              <a:gd name="connsiteY24-54694" fmla="*/ 3331356 h 3507439"/>
              <a:gd name="connsiteX25-54695" fmla="*/ 739291 w 3229637"/>
              <a:gd name="connsiteY25-54696" fmla="*/ 3193507 h 3507439"/>
              <a:gd name="connsiteX26-54697" fmla="*/ 491163 w 3229637"/>
              <a:gd name="connsiteY26-54698" fmla="*/ 2821314 h 3507439"/>
              <a:gd name="connsiteX27-54699" fmla="*/ 500353 w 3229637"/>
              <a:gd name="connsiteY27-54700" fmla="*/ 2738605 h 3507439"/>
              <a:gd name="connsiteX28-54701" fmla="*/ 895520 w 3229637"/>
              <a:gd name="connsiteY28-54702" fmla="*/ 2334247 h 3507439"/>
              <a:gd name="connsiteX29-54703" fmla="*/ 1690451 w 3229637"/>
              <a:gd name="connsiteY29-54704" fmla="*/ 2380197 h 3507439"/>
              <a:gd name="connsiteX30-54705" fmla="*/ 1566387 w 3229637"/>
              <a:gd name="connsiteY30-54706" fmla="*/ 3248647 h 3507439"/>
              <a:gd name="connsiteX31-54707" fmla="*/ 1603146 w 3229637"/>
              <a:gd name="connsiteY31-54708" fmla="*/ 3239457 h 3507439"/>
              <a:gd name="connsiteX32-54709" fmla="*/ 1598552 w 3229637"/>
              <a:gd name="connsiteY32-54710" fmla="*/ 3386496 h 3507439"/>
              <a:gd name="connsiteX33-54711" fmla="*/ 1805325 w 3229637"/>
              <a:gd name="connsiteY33-54712" fmla="*/ 3450826 h 3507439"/>
              <a:gd name="connsiteX34-54713" fmla="*/ 1837490 w 3229637"/>
              <a:gd name="connsiteY34-54714" fmla="*/ 3391091 h 3507439"/>
              <a:gd name="connsiteX35-54715" fmla="*/ 1699641 w 3229637"/>
              <a:gd name="connsiteY35-54716" fmla="*/ 3303786 h 3507439"/>
              <a:gd name="connsiteX36-54717" fmla="*/ 1727211 w 3229637"/>
              <a:gd name="connsiteY36-54718" fmla="*/ 2908619 h 3507439"/>
              <a:gd name="connsiteX37-54719" fmla="*/ 1851275 w 3229637"/>
              <a:gd name="connsiteY37-54720" fmla="*/ 2623730 h 3507439"/>
              <a:gd name="connsiteX38-54721" fmla="*/ 1956960 w 3229637"/>
              <a:gd name="connsiteY38-54722" fmla="*/ 2844289 h 3507439"/>
              <a:gd name="connsiteX39-54723" fmla="*/ 2039669 w 3229637"/>
              <a:gd name="connsiteY39-54724" fmla="*/ 3060253 h 3507439"/>
              <a:gd name="connsiteX40-54725" fmla="*/ 2074955 w 3229637"/>
              <a:gd name="connsiteY40-54726" fmla="*/ 3350929 h 3507439"/>
              <a:gd name="connsiteX41-54727" fmla="*/ 2119713 w 3229637"/>
              <a:gd name="connsiteY41-54728" fmla="*/ 3345423 h 3507439"/>
              <a:gd name="connsiteX42-54729" fmla="*/ 2136619 w 3229637"/>
              <a:gd name="connsiteY42-54730" fmla="*/ 3478113 h 3507439"/>
              <a:gd name="connsiteX43-54731" fmla="*/ 2290182 w 3229637"/>
              <a:gd name="connsiteY43-54732" fmla="*/ 3507439 h 3507439"/>
              <a:gd name="connsiteX44-54733" fmla="*/ 2334659 w 3229637"/>
              <a:gd name="connsiteY44-54734" fmla="*/ 3463419 h 3507439"/>
              <a:gd name="connsiteX45-54735" fmla="*/ 2221820 w 3229637"/>
              <a:gd name="connsiteY45-54736" fmla="*/ 3366924 h 3507439"/>
              <a:gd name="connsiteX46-54737" fmla="*/ 2126974 w 3229637"/>
              <a:gd name="connsiteY46-54738" fmla="*/ 3087823 h 3507439"/>
              <a:gd name="connsiteX47-54739" fmla="*/ 2082780 w 3229637"/>
              <a:gd name="connsiteY47-54740" fmla="*/ 2817884 h 3507439"/>
              <a:gd name="connsiteX48-54741" fmla="*/ 2053454 w 3229637"/>
              <a:gd name="connsiteY48-54742" fmla="*/ 2357222 h 3507439"/>
              <a:gd name="connsiteX49-54743" fmla="*/ 2294496 w 3229637"/>
              <a:gd name="connsiteY49-54744" fmla="*/ 2205413 h 3507439"/>
              <a:gd name="connsiteX50-54745" fmla="*/ 2585735 w 3229637"/>
              <a:gd name="connsiteY50-54746" fmla="*/ 1779447 h 3507439"/>
              <a:gd name="connsiteX51-54747" fmla="*/ 2653748 w 3229637"/>
              <a:gd name="connsiteY51-54748" fmla="*/ 1448891 h 3507439"/>
              <a:gd name="connsiteX52-54749" fmla="*/ 2766130 w 3229637"/>
              <a:gd name="connsiteY52-54750" fmla="*/ 1398346 h 3507439"/>
              <a:gd name="connsiteX53-54751" fmla="*/ 2755748 w 3229637"/>
              <a:gd name="connsiteY53-54752" fmla="*/ 1288521 h 3507439"/>
              <a:gd name="connsiteX54-54753" fmla="*/ 2741226 w 3229637"/>
              <a:gd name="connsiteY54-54754" fmla="*/ 1231453 h 3507439"/>
              <a:gd name="connsiteX55-54755" fmla="*/ 2764482 w 3229637"/>
              <a:gd name="connsiteY55-54756" fmla="*/ 1121454 h 3507439"/>
              <a:gd name="connsiteX56-54757" fmla="*/ 2794612 w 3229637"/>
              <a:gd name="connsiteY56-54758" fmla="*/ 1132185 h 3507439"/>
              <a:gd name="connsiteX57-54759" fmla="*/ 2788650 w 3229637"/>
              <a:gd name="connsiteY57-54760" fmla="*/ 1066034 h 3507439"/>
              <a:gd name="connsiteX58-54761" fmla="*/ 2816220 w 3229637"/>
              <a:gd name="connsiteY58-54762" fmla="*/ 1020084 h 3507439"/>
              <a:gd name="connsiteX59-54763" fmla="*/ 2927426 w 3229637"/>
              <a:gd name="connsiteY59-54764" fmla="*/ 872562 h 3507439"/>
              <a:gd name="connsiteX60-54765" fmla="*/ 2967854 w 3229637"/>
              <a:gd name="connsiteY60-54766" fmla="*/ 771955 h 3507439"/>
              <a:gd name="connsiteX61-54767" fmla="*/ 2858112 w 3229637"/>
              <a:gd name="connsiteY61-54768" fmla="*/ 819245 h 3507439"/>
              <a:gd name="connsiteX62-54769" fmla="*/ 2723864 w 3229637"/>
              <a:gd name="connsiteY62-54770" fmla="*/ 868450 h 3507439"/>
              <a:gd name="connsiteX63-54771" fmla="*/ 3055159 w 3229637"/>
              <a:gd name="connsiteY63-54772" fmla="*/ 501589 h 3507439"/>
              <a:gd name="connsiteX64-54773" fmla="*/ 3200443 w 3229637"/>
              <a:gd name="connsiteY64-54774" fmla="*/ 46231 h 3507439"/>
              <a:gd name="connsiteX65-54775" fmla="*/ 3101108 w 3229637"/>
              <a:gd name="connsiteY65-54776" fmla="*/ 328453 h 3507439"/>
              <a:gd name="connsiteX66-54777" fmla="*/ 3060491 w 3229637"/>
              <a:gd name="connsiteY66-54778" fmla="*/ 38232 h 3507439"/>
              <a:gd name="connsiteX67-54779" fmla="*/ 3040918 w 3229637"/>
              <a:gd name="connsiteY67-54780" fmla="*/ 388642 h 3507439"/>
              <a:gd name="connsiteX68-54781" fmla="*/ 2944143 w 3229637"/>
              <a:gd name="connsiteY68-54782" fmla="*/ 482754 h 3507439"/>
              <a:gd name="connsiteX69-54783" fmla="*/ 2804083 w 3229637"/>
              <a:gd name="connsiteY69-54784" fmla="*/ 60189 h 3507439"/>
              <a:gd name="connsiteX70-54785" fmla="*/ 2868239 w 3229637"/>
              <a:gd name="connsiteY70-54786" fmla="*/ 521161 h 3507439"/>
              <a:gd name="connsiteX71-54787" fmla="*/ 2696750 w 3229637"/>
              <a:gd name="connsiteY71-54788" fmla="*/ 730601 h 3507439"/>
              <a:gd name="connsiteX72-54789" fmla="*/ 2630948 w 3229637"/>
              <a:gd name="connsiteY72-54790" fmla="*/ 620884 h 3507439"/>
              <a:gd name="connsiteX73-54791" fmla="*/ 2614952 w 3229637"/>
              <a:gd name="connsiteY73-54792" fmla="*/ 446449 h 3507439"/>
              <a:gd name="connsiteX74-54793" fmla="*/ 2568091 w 3229637"/>
              <a:gd name="connsiteY74-54794" fmla="*/ 643296 h 3507439"/>
              <a:gd name="connsiteX75-54795" fmla="*/ 2631966 w 3229637"/>
              <a:gd name="connsiteY75-54796" fmla="*/ 771218 h 3507439"/>
              <a:gd name="connsiteX76-54797" fmla="*/ 2614042 w 3229637"/>
              <a:gd name="connsiteY76-54798" fmla="*/ 854946 h 3507439"/>
              <a:gd name="connsiteX77-54799" fmla="*/ 2462407 w 3229637"/>
              <a:gd name="connsiteY77-54800" fmla="*/ 854665 h 3507439"/>
              <a:gd name="connsiteX78-54801" fmla="*/ 2375102 w 3229637"/>
              <a:gd name="connsiteY78-54802" fmla="*/ 753575 h 3507439"/>
              <a:gd name="connsiteX79-54803" fmla="*/ 2429049 w 3229637"/>
              <a:gd name="connsiteY79-54804" fmla="*/ 605344 h 3507439"/>
              <a:gd name="connsiteX80-54805" fmla="*/ 2401199 w 3229637"/>
              <a:gd name="connsiteY80-54806" fmla="*/ 458586 h 3507439"/>
              <a:gd name="connsiteX81-54807" fmla="*/ 2311509 w 3229637"/>
              <a:gd name="connsiteY81-54808" fmla="*/ 702575 h 3507439"/>
              <a:gd name="connsiteX82-54809" fmla="*/ 2026621 w 3229637"/>
              <a:gd name="connsiteY82-54810" fmla="*/ 470160 h 3507439"/>
              <a:gd name="connsiteX83-54811" fmla="*/ 2060259 w 3229637"/>
              <a:gd name="connsiteY83-54812" fmla="*/ 379171 h 3507439"/>
              <a:gd name="connsiteX84-54813" fmla="*/ 2286499 w 3229637"/>
              <a:gd name="connsiteY84-54814" fmla="*/ 238764 h 3507439"/>
              <a:gd name="connsiteX85-54815" fmla="*/ 2148983 w 3229637"/>
              <a:gd name="connsiteY85-54816" fmla="*/ 296731 h 3507439"/>
              <a:gd name="connsiteX86-54817" fmla="*/ 2016694 w 3229637"/>
              <a:gd name="connsiteY86-54818" fmla="*/ 307863 h 3507439"/>
              <a:gd name="connsiteX87-54819" fmla="*/ 2029019 w 3229637"/>
              <a:gd name="connsiteY87-54820" fmla="*/ 174099 h 3507439"/>
              <a:gd name="connsiteX88-54821" fmla="*/ 2107576 w 3229637"/>
              <a:gd name="connsiteY88-54822" fmla="*/ 0 h 3507439"/>
              <a:gd name="connsiteX89-54823" fmla="*/ 1947770 w 3229637"/>
              <a:gd name="connsiteY89-54824" fmla="*/ 257318 h 3507439"/>
              <a:gd name="connsiteX90-54825" fmla="*/ 1917990 w 3229637"/>
              <a:gd name="connsiteY90-54826" fmla="*/ 32164 h 3507439"/>
              <a:gd name="connsiteX91-54827" fmla="*/ 1882395 w 3229637"/>
              <a:gd name="connsiteY91-54828" fmla="*/ 208756 h 3507439"/>
              <a:gd name="connsiteX92-54829" fmla="*/ 1912483 w 3229637"/>
              <a:gd name="connsiteY92-54830" fmla="*/ 367315 h 3507439"/>
              <a:gd name="connsiteX93-54831" fmla="*/ 1818414 w 3229637"/>
              <a:gd name="connsiteY93-54832" fmla="*/ 288733 h 3507439"/>
              <a:gd name="connsiteX94-54833" fmla="*/ 1757902 w 3229637"/>
              <a:gd name="connsiteY94-54834" fmla="*/ 138130 h 3507439"/>
              <a:gd name="connsiteX95-54835" fmla="*/ 1793644 w 3229637"/>
              <a:gd name="connsiteY95-54836" fmla="*/ 363351 h 3507439"/>
              <a:gd name="connsiteX96-54837" fmla="*/ 2339535 w 3229637"/>
              <a:gd name="connsiteY96-54838" fmla="*/ 907420 h 3507439"/>
              <a:gd name="connsiteX97-54839" fmla="*/ 2216663 w 3229637"/>
              <a:gd name="connsiteY97-54840" fmla="*/ 830779 h 3507439"/>
              <a:gd name="connsiteX98-54841" fmla="*/ 2046755 w 3229637"/>
              <a:gd name="connsiteY98-54842" fmla="*/ 746314 h 3507439"/>
              <a:gd name="connsiteX99-54843" fmla="*/ 2089651 w 3229637"/>
              <a:gd name="connsiteY99-54844" fmla="*/ 998194 h 3507439"/>
              <a:gd name="connsiteX100-54845" fmla="*/ 2240374 w 3229637"/>
              <a:gd name="connsiteY100-54846" fmla="*/ 1067227 h 3507439"/>
              <a:gd name="connsiteX101-54847" fmla="*/ 2266283 w 3229637"/>
              <a:gd name="connsiteY101-54848" fmla="*/ 1144483 h 3507439"/>
              <a:gd name="connsiteX102-54849" fmla="*/ 2168328 w 3229637"/>
              <a:gd name="connsiteY102-54850" fmla="*/ 1396872 h 3507439"/>
              <a:gd name="connsiteX103-54851" fmla="*/ 1825480 w 3229637"/>
              <a:gd name="connsiteY103-54852" fmla="*/ 1398722 h 3507439"/>
              <a:gd name="connsiteX104-54853" fmla="*/ 1546353 w 3229637"/>
              <a:gd name="connsiteY104-54854" fmla="*/ 1433906 h 3507439"/>
              <a:gd name="connsiteX0-54855" fmla="*/ 1546353 w 3229637"/>
              <a:gd name="connsiteY0-54856" fmla="*/ 1433906 h 3507439"/>
              <a:gd name="connsiteX1-54857" fmla="*/ 827718 w 3229637"/>
              <a:gd name="connsiteY1-54858" fmla="*/ 1430614 h 3507439"/>
              <a:gd name="connsiteX2-54859" fmla="*/ 507467 w 3229637"/>
              <a:gd name="connsiteY2-54860" fmla="*/ 1443019 h 3507439"/>
              <a:gd name="connsiteX3-54861" fmla="*/ 183299 w 3229637"/>
              <a:gd name="connsiteY3-54862" fmla="*/ 1603646 h 3507439"/>
              <a:gd name="connsiteX4-54863" fmla="*/ 34774 w 3229637"/>
              <a:gd name="connsiteY4-54864" fmla="*/ 1771165 h 3507439"/>
              <a:gd name="connsiteX5-54865" fmla="*/ 114 w 3229637"/>
              <a:gd name="connsiteY5-54866" fmla="*/ 2063143 h 3507439"/>
              <a:gd name="connsiteX6-54867" fmla="*/ 132755 w 3229637"/>
              <a:gd name="connsiteY6-54868" fmla="*/ 1952864 h 3507439"/>
              <a:gd name="connsiteX7-54869" fmla="*/ 169514 w 3229637"/>
              <a:gd name="connsiteY7-54870" fmla="*/ 2003409 h 3507439"/>
              <a:gd name="connsiteX8-54871" fmla="*/ 183299 w 3229637"/>
              <a:gd name="connsiteY8-54872" fmla="*/ 1856369 h 3507439"/>
              <a:gd name="connsiteX9-54873" fmla="*/ 261414 w 3229637"/>
              <a:gd name="connsiteY9-54874" fmla="*/ 2269917 h 3507439"/>
              <a:gd name="connsiteX10-54875" fmla="*/ 17880 w 3229637"/>
              <a:gd name="connsiteY10-54876" fmla="*/ 2550211 h 3507439"/>
              <a:gd name="connsiteX11-54877" fmla="*/ 27070 w 3229637"/>
              <a:gd name="connsiteY11-54878" fmla="*/ 3363521 h 3507439"/>
              <a:gd name="connsiteX12-54879" fmla="*/ 86805 w 3229637"/>
              <a:gd name="connsiteY12-54880" fmla="*/ 3326761 h 3507439"/>
              <a:gd name="connsiteX13-54881" fmla="*/ 114375 w 3229637"/>
              <a:gd name="connsiteY13-54882" fmla="*/ 3469206 h 3507439"/>
              <a:gd name="connsiteX14-54883" fmla="*/ 279794 w 3229637"/>
              <a:gd name="connsiteY14-54884" fmla="*/ 3464611 h 3507439"/>
              <a:gd name="connsiteX15-54885" fmla="*/ 334933 w 3229637"/>
              <a:gd name="connsiteY15-54886" fmla="*/ 3427851 h 3507439"/>
              <a:gd name="connsiteX16-54887" fmla="*/ 155729 w 3229637"/>
              <a:gd name="connsiteY16-54888" fmla="*/ 3276217 h 3507439"/>
              <a:gd name="connsiteX17-54889" fmla="*/ 151134 w 3229637"/>
              <a:gd name="connsiteY17-54890" fmla="*/ 2720225 h 3507439"/>
              <a:gd name="connsiteX18-54891" fmla="*/ 371693 w 3229637"/>
              <a:gd name="connsiteY18-54892" fmla="*/ 2605350 h 3507439"/>
              <a:gd name="connsiteX19-54893" fmla="*/ 279794 w 3229637"/>
              <a:gd name="connsiteY19-54894" fmla="*/ 2734010 h 3507439"/>
              <a:gd name="connsiteX20-54895" fmla="*/ 661177 w 3229637"/>
              <a:gd name="connsiteY20-54896" fmla="*/ 3294597 h 3507439"/>
              <a:gd name="connsiteX21-54897" fmla="*/ 702531 w 3229637"/>
              <a:gd name="connsiteY21-54898" fmla="*/ 3262432 h 3507439"/>
              <a:gd name="connsiteX22-54899" fmla="*/ 716316 w 3229637"/>
              <a:gd name="connsiteY22-54900" fmla="*/ 3363521 h 3507439"/>
              <a:gd name="connsiteX23-54901" fmla="*/ 909305 w 3229637"/>
              <a:gd name="connsiteY23-54902" fmla="*/ 3363521 h 3507439"/>
              <a:gd name="connsiteX24-54903" fmla="*/ 955255 w 3229637"/>
              <a:gd name="connsiteY24-54904" fmla="*/ 3331356 h 3507439"/>
              <a:gd name="connsiteX25-54905" fmla="*/ 739291 w 3229637"/>
              <a:gd name="connsiteY25-54906" fmla="*/ 3193507 h 3507439"/>
              <a:gd name="connsiteX26-54907" fmla="*/ 491163 w 3229637"/>
              <a:gd name="connsiteY26-54908" fmla="*/ 2821314 h 3507439"/>
              <a:gd name="connsiteX27-54909" fmla="*/ 500353 w 3229637"/>
              <a:gd name="connsiteY27-54910" fmla="*/ 2738605 h 3507439"/>
              <a:gd name="connsiteX28-54911" fmla="*/ 895520 w 3229637"/>
              <a:gd name="connsiteY28-54912" fmla="*/ 2334247 h 3507439"/>
              <a:gd name="connsiteX29-54913" fmla="*/ 1690451 w 3229637"/>
              <a:gd name="connsiteY29-54914" fmla="*/ 2380197 h 3507439"/>
              <a:gd name="connsiteX30-54915" fmla="*/ 1566387 w 3229637"/>
              <a:gd name="connsiteY30-54916" fmla="*/ 3248647 h 3507439"/>
              <a:gd name="connsiteX31-54917" fmla="*/ 1603146 w 3229637"/>
              <a:gd name="connsiteY31-54918" fmla="*/ 3239457 h 3507439"/>
              <a:gd name="connsiteX32-54919" fmla="*/ 1598552 w 3229637"/>
              <a:gd name="connsiteY32-54920" fmla="*/ 3386496 h 3507439"/>
              <a:gd name="connsiteX33-54921" fmla="*/ 1805325 w 3229637"/>
              <a:gd name="connsiteY33-54922" fmla="*/ 3450826 h 3507439"/>
              <a:gd name="connsiteX34-54923" fmla="*/ 1837490 w 3229637"/>
              <a:gd name="connsiteY34-54924" fmla="*/ 3391091 h 3507439"/>
              <a:gd name="connsiteX35-54925" fmla="*/ 1699641 w 3229637"/>
              <a:gd name="connsiteY35-54926" fmla="*/ 3303786 h 3507439"/>
              <a:gd name="connsiteX36-54927" fmla="*/ 1727211 w 3229637"/>
              <a:gd name="connsiteY36-54928" fmla="*/ 2908619 h 3507439"/>
              <a:gd name="connsiteX37-54929" fmla="*/ 1851275 w 3229637"/>
              <a:gd name="connsiteY37-54930" fmla="*/ 2623730 h 3507439"/>
              <a:gd name="connsiteX38-54931" fmla="*/ 1956960 w 3229637"/>
              <a:gd name="connsiteY38-54932" fmla="*/ 2844289 h 3507439"/>
              <a:gd name="connsiteX39-54933" fmla="*/ 2039669 w 3229637"/>
              <a:gd name="connsiteY39-54934" fmla="*/ 3060253 h 3507439"/>
              <a:gd name="connsiteX40-54935" fmla="*/ 2074955 w 3229637"/>
              <a:gd name="connsiteY40-54936" fmla="*/ 3350929 h 3507439"/>
              <a:gd name="connsiteX41-54937" fmla="*/ 2119713 w 3229637"/>
              <a:gd name="connsiteY41-54938" fmla="*/ 3345423 h 3507439"/>
              <a:gd name="connsiteX42-54939" fmla="*/ 2136619 w 3229637"/>
              <a:gd name="connsiteY42-54940" fmla="*/ 3478113 h 3507439"/>
              <a:gd name="connsiteX43-54941" fmla="*/ 2290182 w 3229637"/>
              <a:gd name="connsiteY43-54942" fmla="*/ 3507439 h 3507439"/>
              <a:gd name="connsiteX44-54943" fmla="*/ 2334659 w 3229637"/>
              <a:gd name="connsiteY44-54944" fmla="*/ 3463419 h 3507439"/>
              <a:gd name="connsiteX45-54945" fmla="*/ 2221820 w 3229637"/>
              <a:gd name="connsiteY45-54946" fmla="*/ 3366924 h 3507439"/>
              <a:gd name="connsiteX46-54947" fmla="*/ 2126974 w 3229637"/>
              <a:gd name="connsiteY46-54948" fmla="*/ 3087823 h 3507439"/>
              <a:gd name="connsiteX47-54949" fmla="*/ 2082780 w 3229637"/>
              <a:gd name="connsiteY47-54950" fmla="*/ 2817884 h 3507439"/>
              <a:gd name="connsiteX48-54951" fmla="*/ 2053454 w 3229637"/>
              <a:gd name="connsiteY48-54952" fmla="*/ 2357222 h 3507439"/>
              <a:gd name="connsiteX49-54953" fmla="*/ 2294496 w 3229637"/>
              <a:gd name="connsiteY49-54954" fmla="*/ 2205413 h 3507439"/>
              <a:gd name="connsiteX50-54955" fmla="*/ 2585735 w 3229637"/>
              <a:gd name="connsiteY50-54956" fmla="*/ 1779447 h 3507439"/>
              <a:gd name="connsiteX51-54957" fmla="*/ 2653748 w 3229637"/>
              <a:gd name="connsiteY51-54958" fmla="*/ 1448891 h 3507439"/>
              <a:gd name="connsiteX52-54959" fmla="*/ 2766130 w 3229637"/>
              <a:gd name="connsiteY52-54960" fmla="*/ 1398346 h 3507439"/>
              <a:gd name="connsiteX53-54961" fmla="*/ 2755748 w 3229637"/>
              <a:gd name="connsiteY53-54962" fmla="*/ 1288521 h 3507439"/>
              <a:gd name="connsiteX54-54963" fmla="*/ 2741226 w 3229637"/>
              <a:gd name="connsiteY54-54964" fmla="*/ 1231453 h 3507439"/>
              <a:gd name="connsiteX55-54965" fmla="*/ 2764482 w 3229637"/>
              <a:gd name="connsiteY55-54966" fmla="*/ 1121454 h 3507439"/>
              <a:gd name="connsiteX56-54967" fmla="*/ 2794612 w 3229637"/>
              <a:gd name="connsiteY56-54968" fmla="*/ 1132185 h 3507439"/>
              <a:gd name="connsiteX57-54969" fmla="*/ 2788650 w 3229637"/>
              <a:gd name="connsiteY57-54970" fmla="*/ 1066034 h 3507439"/>
              <a:gd name="connsiteX58-54971" fmla="*/ 2816220 w 3229637"/>
              <a:gd name="connsiteY58-54972" fmla="*/ 1020084 h 3507439"/>
              <a:gd name="connsiteX59-54973" fmla="*/ 2927426 w 3229637"/>
              <a:gd name="connsiteY59-54974" fmla="*/ 872562 h 3507439"/>
              <a:gd name="connsiteX60-54975" fmla="*/ 2967854 w 3229637"/>
              <a:gd name="connsiteY60-54976" fmla="*/ 771955 h 3507439"/>
              <a:gd name="connsiteX61-54977" fmla="*/ 2858112 w 3229637"/>
              <a:gd name="connsiteY61-54978" fmla="*/ 819245 h 3507439"/>
              <a:gd name="connsiteX62-54979" fmla="*/ 2723864 w 3229637"/>
              <a:gd name="connsiteY62-54980" fmla="*/ 868450 h 3507439"/>
              <a:gd name="connsiteX63-54981" fmla="*/ 3055159 w 3229637"/>
              <a:gd name="connsiteY63-54982" fmla="*/ 501589 h 3507439"/>
              <a:gd name="connsiteX64-54983" fmla="*/ 3200443 w 3229637"/>
              <a:gd name="connsiteY64-54984" fmla="*/ 46231 h 3507439"/>
              <a:gd name="connsiteX65-54985" fmla="*/ 3101108 w 3229637"/>
              <a:gd name="connsiteY65-54986" fmla="*/ 328453 h 3507439"/>
              <a:gd name="connsiteX66-54987" fmla="*/ 3060491 w 3229637"/>
              <a:gd name="connsiteY66-54988" fmla="*/ 38232 h 3507439"/>
              <a:gd name="connsiteX67-54989" fmla="*/ 3040918 w 3229637"/>
              <a:gd name="connsiteY67-54990" fmla="*/ 388642 h 3507439"/>
              <a:gd name="connsiteX68-54991" fmla="*/ 2944143 w 3229637"/>
              <a:gd name="connsiteY68-54992" fmla="*/ 482754 h 3507439"/>
              <a:gd name="connsiteX69-54993" fmla="*/ 2804083 w 3229637"/>
              <a:gd name="connsiteY69-54994" fmla="*/ 60189 h 3507439"/>
              <a:gd name="connsiteX70-54995" fmla="*/ 2868239 w 3229637"/>
              <a:gd name="connsiteY70-54996" fmla="*/ 521161 h 3507439"/>
              <a:gd name="connsiteX71-54997" fmla="*/ 2696750 w 3229637"/>
              <a:gd name="connsiteY71-54998" fmla="*/ 730601 h 3507439"/>
              <a:gd name="connsiteX72-54999" fmla="*/ 2630948 w 3229637"/>
              <a:gd name="connsiteY72-55000" fmla="*/ 620884 h 3507439"/>
              <a:gd name="connsiteX73-55001" fmla="*/ 2614952 w 3229637"/>
              <a:gd name="connsiteY73-55002" fmla="*/ 446449 h 3507439"/>
              <a:gd name="connsiteX74-55003" fmla="*/ 2568091 w 3229637"/>
              <a:gd name="connsiteY74-55004" fmla="*/ 643296 h 3507439"/>
              <a:gd name="connsiteX75-55005" fmla="*/ 2631966 w 3229637"/>
              <a:gd name="connsiteY75-55006" fmla="*/ 771218 h 3507439"/>
              <a:gd name="connsiteX76-55007" fmla="*/ 2614042 w 3229637"/>
              <a:gd name="connsiteY76-55008" fmla="*/ 854946 h 3507439"/>
              <a:gd name="connsiteX77-55009" fmla="*/ 2462407 w 3229637"/>
              <a:gd name="connsiteY77-55010" fmla="*/ 854665 h 3507439"/>
              <a:gd name="connsiteX78-55011" fmla="*/ 2375102 w 3229637"/>
              <a:gd name="connsiteY78-55012" fmla="*/ 753575 h 3507439"/>
              <a:gd name="connsiteX79-55013" fmla="*/ 2429049 w 3229637"/>
              <a:gd name="connsiteY79-55014" fmla="*/ 605344 h 3507439"/>
              <a:gd name="connsiteX80-55015" fmla="*/ 2401199 w 3229637"/>
              <a:gd name="connsiteY80-55016" fmla="*/ 458586 h 3507439"/>
              <a:gd name="connsiteX81-55017" fmla="*/ 2311509 w 3229637"/>
              <a:gd name="connsiteY81-55018" fmla="*/ 702575 h 3507439"/>
              <a:gd name="connsiteX82-55019" fmla="*/ 2026621 w 3229637"/>
              <a:gd name="connsiteY82-55020" fmla="*/ 470160 h 3507439"/>
              <a:gd name="connsiteX83-55021" fmla="*/ 2060259 w 3229637"/>
              <a:gd name="connsiteY83-55022" fmla="*/ 379171 h 3507439"/>
              <a:gd name="connsiteX84-55023" fmla="*/ 2286499 w 3229637"/>
              <a:gd name="connsiteY84-55024" fmla="*/ 238764 h 3507439"/>
              <a:gd name="connsiteX85-55025" fmla="*/ 2148983 w 3229637"/>
              <a:gd name="connsiteY85-55026" fmla="*/ 296731 h 3507439"/>
              <a:gd name="connsiteX86-55027" fmla="*/ 2016694 w 3229637"/>
              <a:gd name="connsiteY86-55028" fmla="*/ 307863 h 3507439"/>
              <a:gd name="connsiteX87-55029" fmla="*/ 2029019 w 3229637"/>
              <a:gd name="connsiteY87-55030" fmla="*/ 174099 h 3507439"/>
              <a:gd name="connsiteX88-55031" fmla="*/ 2107576 w 3229637"/>
              <a:gd name="connsiteY88-55032" fmla="*/ 0 h 3507439"/>
              <a:gd name="connsiteX89-55033" fmla="*/ 1947770 w 3229637"/>
              <a:gd name="connsiteY89-55034" fmla="*/ 257318 h 3507439"/>
              <a:gd name="connsiteX90-55035" fmla="*/ 1917990 w 3229637"/>
              <a:gd name="connsiteY90-55036" fmla="*/ 32164 h 3507439"/>
              <a:gd name="connsiteX91-55037" fmla="*/ 1882395 w 3229637"/>
              <a:gd name="connsiteY91-55038" fmla="*/ 208756 h 3507439"/>
              <a:gd name="connsiteX92-55039" fmla="*/ 1912483 w 3229637"/>
              <a:gd name="connsiteY92-55040" fmla="*/ 367315 h 3507439"/>
              <a:gd name="connsiteX93-55041" fmla="*/ 1818414 w 3229637"/>
              <a:gd name="connsiteY93-55042" fmla="*/ 288733 h 3507439"/>
              <a:gd name="connsiteX94-55043" fmla="*/ 1757902 w 3229637"/>
              <a:gd name="connsiteY94-55044" fmla="*/ 138130 h 3507439"/>
              <a:gd name="connsiteX95-55045" fmla="*/ 1793644 w 3229637"/>
              <a:gd name="connsiteY95-55046" fmla="*/ 363351 h 3507439"/>
              <a:gd name="connsiteX96-55047" fmla="*/ 2339535 w 3229637"/>
              <a:gd name="connsiteY96-55048" fmla="*/ 907420 h 3507439"/>
              <a:gd name="connsiteX97-55049" fmla="*/ 2216663 w 3229637"/>
              <a:gd name="connsiteY97-55050" fmla="*/ 830779 h 3507439"/>
              <a:gd name="connsiteX98-55051" fmla="*/ 2046755 w 3229637"/>
              <a:gd name="connsiteY98-55052" fmla="*/ 746314 h 3507439"/>
              <a:gd name="connsiteX99-55053" fmla="*/ 2089651 w 3229637"/>
              <a:gd name="connsiteY99-55054" fmla="*/ 998194 h 3507439"/>
              <a:gd name="connsiteX100-55055" fmla="*/ 2240374 w 3229637"/>
              <a:gd name="connsiteY100-55056" fmla="*/ 1067227 h 3507439"/>
              <a:gd name="connsiteX101-55057" fmla="*/ 2266283 w 3229637"/>
              <a:gd name="connsiteY101-55058" fmla="*/ 1144483 h 3507439"/>
              <a:gd name="connsiteX102-55059" fmla="*/ 2168328 w 3229637"/>
              <a:gd name="connsiteY102-55060" fmla="*/ 1396872 h 3507439"/>
              <a:gd name="connsiteX103-55061" fmla="*/ 1825480 w 3229637"/>
              <a:gd name="connsiteY103-55062" fmla="*/ 1398722 h 3507439"/>
              <a:gd name="connsiteX104-55063" fmla="*/ 1546353 w 3229637"/>
              <a:gd name="connsiteY104-55064" fmla="*/ 1433906 h 3507439"/>
              <a:gd name="connsiteX0-55065" fmla="*/ 1546353 w 3229637"/>
              <a:gd name="connsiteY0-55066" fmla="*/ 1433906 h 3507439"/>
              <a:gd name="connsiteX1-55067" fmla="*/ 827718 w 3229637"/>
              <a:gd name="connsiteY1-55068" fmla="*/ 1430614 h 3507439"/>
              <a:gd name="connsiteX2-55069" fmla="*/ 507467 w 3229637"/>
              <a:gd name="connsiteY2-55070" fmla="*/ 1443019 h 3507439"/>
              <a:gd name="connsiteX3-55071" fmla="*/ 183299 w 3229637"/>
              <a:gd name="connsiteY3-55072" fmla="*/ 1603646 h 3507439"/>
              <a:gd name="connsiteX4-55073" fmla="*/ 34774 w 3229637"/>
              <a:gd name="connsiteY4-55074" fmla="*/ 1771165 h 3507439"/>
              <a:gd name="connsiteX5-55075" fmla="*/ 114 w 3229637"/>
              <a:gd name="connsiteY5-55076" fmla="*/ 2063143 h 3507439"/>
              <a:gd name="connsiteX6-55077" fmla="*/ 119188 w 3229637"/>
              <a:gd name="connsiteY6-55078" fmla="*/ 1936584 h 3507439"/>
              <a:gd name="connsiteX7-55079" fmla="*/ 169514 w 3229637"/>
              <a:gd name="connsiteY7-55080" fmla="*/ 2003409 h 3507439"/>
              <a:gd name="connsiteX8-55081" fmla="*/ 183299 w 3229637"/>
              <a:gd name="connsiteY8-55082" fmla="*/ 1856369 h 3507439"/>
              <a:gd name="connsiteX9-55083" fmla="*/ 261414 w 3229637"/>
              <a:gd name="connsiteY9-55084" fmla="*/ 2269917 h 3507439"/>
              <a:gd name="connsiteX10-55085" fmla="*/ 17880 w 3229637"/>
              <a:gd name="connsiteY10-55086" fmla="*/ 2550211 h 3507439"/>
              <a:gd name="connsiteX11-55087" fmla="*/ 27070 w 3229637"/>
              <a:gd name="connsiteY11-55088" fmla="*/ 3363521 h 3507439"/>
              <a:gd name="connsiteX12-55089" fmla="*/ 86805 w 3229637"/>
              <a:gd name="connsiteY12-55090" fmla="*/ 3326761 h 3507439"/>
              <a:gd name="connsiteX13-55091" fmla="*/ 114375 w 3229637"/>
              <a:gd name="connsiteY13-55092" fmla="*/ 3469206 h 3507439"/>
              <a:gd name="connsiteX14-55093" fmla="*/ 279794 w 3229637"/>
              <a:gd name="connsiteY14-55094" fmla="*/ 3464611 h 3507439"/>
              <a:gd name="connsiteX15-55095" fmla="*/ 334933 w 3229637"/>
              <a:gd name="connsiteY15-55096" fmla="*/ 3427851 h 3507439"/>
              <a:gd name="connsiteX16-55097" fmla="*/ 155729 w 3229637"/>
              <a:gd name="connsiteY16-55098" fmla="*/ 3276217 h 3507439"/>
              <a:gd name="connsiteX17-55099" fmla="*/ 151134 w 3229637"/>
              <a:gd name="connsiteY17-55100" fmla="*/ 2720225 h 3507439"/>
              <a:gd name="connsiteX18-55101" fmla="*/ 371693 w 3229637"/>
              <a:gd name="connsiteY18-55102" fmla="*/ 2605350 h 3507439"/>
              <a:gd name="connsiteX19-55103" fmla="*/ 279794 w 3229637"/>
              <a:gd name="connsiteY19-55104" fmla="*/ 2734010 h 3507439"/>
              <a:gd name="connsiteX20-55105" fmla="*/ 661177 w 3229637"/>
              <a:gd name="connsiteY20-55106" fmla="*/ 3294597 h 3507439"/>
              <a:gd name="connsiteX21-55107" fmla="*/ 702531 w 3229637"/>
              <a:gd name="connsiteY21-55108" fmla="*/ 3262432 h 3507439"/>
              <a:gd name="connsiteX22-55109" fmla="*/ 716316 w 3229637"/>
              <a:gd name="connsiteY22-55110" fmla="*/ 3363521 h 3507439"/>
              <a:gd name="connsiteX23-55111" fmla="*/ 909305 w 3229637"/>
              <a:gd name="connsiteY23-55112" fmla="*/ 3363521 h 3507439"/>
              <a:gd name="connsiteX24-55113" fmla="*/ 955255 w 3229637"/>
              <a:gd name="connsiteY24-55114" fmla="*/ 3331356 h 3507439"/>
              <a:gd name="connsiteX25-55115" fmla="*/ 739291 w 3229637"/>
              <a:gd name="connsiteY25-55116" fmla="*/ 3193507 h 3507439"/>
              <a:gd name="connsiteX26-55117" fmla="*/ 491163 w 3229637"/>
              <a:gd name="connsiteY26-55118" fmla="*/ 2821314 h 3507439"/>
              <a:gd name="connsiteX27-55119" fmla="*/ 500353 w 3229637"/>
              <a:gd name="connsiteY27-55120" fmla="*/ 2738605 h 3507439"/>
              <a:gd name="connsiteX28-55121" fmla="*/ 895520 w 3229637"/>
              <a:gd name="connsiteY28-55122" fmla="*/ 2334247 h 3507439"/>
              <a:gd name="connsiteX29-55123" fmla="*/ 1690451 w 3229637"/>
              <a:gd name="connsiteY29-55124" fmla="*/ 2380197 h 3507439"/>
              <a:gd name="connsiteX30-55125" fmla="*/ 1566387 w 3229637"/>
              <a:gd name="connsiteY30-55126" fmla="*/ 3248647 h 3507439"/>
              <a:gd name="connsiteX31-55127" fmla="*/ 1603146 w 3229637"/>
              <a:gd name="connsiteY31-55128" fmla="*/ 3239457 h 3507439"/>
              <a:gd name="connsiteX32-55129" fmla="*/ 1598552 w 3229637"/>
              <a:gd name="connsiteY32-55130" fmla="*/ 3386496 h 3507439"/>
              <a:gd name="connsiteX33-55131" fmla="*/ 1805325 w 3229637"/>
              <a:gd name="connsiteY33-55132" fmla="*/ 3450826 h 3507439"/>
              <a:gd name="connsiteX34-55133" fmla="*/ 1837490 w 3229637"/>
              <a:gd name="connsiteY34-55134" fmla="*/ 3391091 h 3507439"/>
              <a:gd name="connsiteX35-55135" fmla="*/ 1699641 w 3229637"/>
              <a:gd name="connsiteY35-55136" fmla="*/ 3303786 h 3507439"/>
              <a:gd name="connsiteX36-55137" fmla="*/ 1727211 w 3229637"/>
              <a:gd name="connsiteY36-55138" fmla="*/ 2908619 h 3507439"/>
              <a:gd name="connsiteX37-55139" fmla="*/ 1851275 w 3229637"/>
              <a:gd name="connsiteY37-55140" fmla="*/ 2623730 h 3507439"/>
              <a:gd name="connsiteX38-55141" fmla="*/ 1956960 w 3229637"/>
              <a:gd name="connsiteY38-55142" fmla="*/ 2844289 h 3507439"/>
              <a:gd name="connsiteX39-55143" fmla="*/ 2039669 w 3229637"/>
              <a:gd name="connsiteY39-55144" fmla="*/ 3060253 h 3507439"/>
              <a:gd name="connsiteX40-55145" fmla="*/ 2074955 w 3229637"/>
              <a:gd name="connsiteY40-55146" fmla="*/ 3350929 h 3507439"/>
              <a:gd name="connsiteX41-55147" fmla="*/ 2119713 w 3229637"/>
              <a:gd name="connsiteY41-55148" fmla="*/ 3345423 h 3507439"/>
              <a:gd name="connsiteX42-55149" fmla="*/ 2136619 w 3229637"/>
              <a:gd name="connsiteY42-55150" fmla="*/ 3478113 h 3507439"/>
              <a:gd name="connsiteX43-55151" fmla="*/ 2290182 w 3229637"/>
              <a:gd name="connsiteY43-55152" fmla="*/ 3507439 h 3507439"/>
              <a:gd name="connsiteX44-55153" fmla="*/ 2334659 w 3229637"/>
              <a:gd name="connsiteY44-55154" fmla="*/ 3463419 h 3507439"/>
              <a:gd name="connsiteX45-55155" fmla="*/ 2221820 w 3229637"/>
              <a:gd name="connsiteY45-55156" fmla="*/ 3366924 h 3507439"/>
              <a:gd name="connsiteX46-55157" fmla="*/ 2126974 w 3229637"/>
              <a:gd name="connsiteY46-55158" fmla="*/ 3087823 h 3507439"/>
              <a:gd name="connsiteX47-55159" fmla="*/ 2082780 w 3229637"/>
              <a:gd name="connsiteY47-55160" fmla="*/ 2817884 h 3507439"/>
              <a:gd name="connsiteX48-55161" fmla="*/ 2053454 w 3229637"/>
              <a:gd name="connsiteY48-55162" fmla="*/ 2357222 h 3507439"/>
              <a:gd name="connsiteX49-55163" fmla="*/ 2294496 w 3229637"/>
              <a:gd name="connsiteY49-55164" fmla="*/ 2205413 h 3507439"/>
              <a:gd name="connsiteX50-55165" fmla="*/ 2585735 w 3229637"/>
              <a:gd name="connsiteY50-55166" fmla="*/ 1779447 h 3507439"/>
              <a:gd name="connsiteX51-55167" fmla="*/ 2653748 w 3229637"/>
              <a:gd name="connsiteY51-55168" fmla="*/ 1448891 h 3507439"/>
              <a:gd name="connsiteX52-55169" fmla="*/ 2766130 w 3229637"/>
              <a:gd name="connsiteY52-55170" fmla="*/ 1398346 h 3507439"/>
              <a:gd name="connsiteX53-55171" fmla="*/ 2755748 w 3229637"/>
              <a:gd name="connsiteY53-55172" fmla="*/ 1288521 h 3507439"/>
              <a:gd name="connsiteX54-55173" fmla="*/ 2741226 w 3229637"/>
              <a:gd name="connsiteY54-55174" fmla="*/ 1231453 h 3507439"/>
              <a:gd name="connsiteX55-55175" fmla="*/ 2764482 w 3229637"/>
              <a:gd name="connsiteY55-55176" fmla="*/ 1121454 h 3507439"/>
              <a:gd name="connsiteX56-55177" fmla="*/ 2794612 w 3229637"/>
              <a:gd name="connsiteY56-55178" fmla="*/ 1132185 h 3507439"/>
              <a:gd name="connsiteX57-55179" fmla="*/ 2788650 w 3229637"/>
              <a:gd name="connsiteY57-55180" fmla="*/ 1066034 h 3507439"/>
              <a:gd name="connsiteX58-55181" fmla="*/ 2816220 w 3229637"/>
              <a:gd name="connsiteY58-55182" fmla="*/ 1020084 h 3507439"/>
              <a:gd name="connsiteX59-55183" fmla="*/ 2927426 w 3229637"/>
              <a:gd name="connsiteY59-55184" fmla="*/ 872562 h 3507439"/>
              <a:gd name="connsiteX60-55185" fmla="*/ 2967854 w 3229637"/>
              <a:gd name="connsiteY60-55186" fmla="*/ 771955 h 3507439"/>
              <a:gd name="connsiteX61-55187" fmla="*/ 2858112 w 3229637"/>
              <a:gd name="connsiteY61-55188" fmla="*/ 819245 h 3507439"/>
              <a:gd name="connsiteX62-55189" fmla="*/ 2723864 w 3229637"/>
              <a:gd name="connsiteY62-55190" fmla="*/ 868450 h 3507439"/>
              <a:gd name="connsiteX63-55191" fmla="*/ 3055159 w 3229637"/>
              <a:gd name="connsiteY63-55192" fmla="*/ 501589 h 3507439"/>
              <a:gd name="connsiteX64-55193" fmla="*/ 3200443 w 3229637"/>
              <a:gd name="connsiteY64-55194" fmla="*/ 46231 h 3507439"/>
              <a:gd name="connsiteX65-55195" fmla="*/ 3101108 w 3229637"/>
              <a:gd name="connsiteY65-55196" fmla="*/ 328453 h 3507439"/>
              <a:gd name="connsiteX66-55197" fmla="*/ 3060491 w 3229637"/>
              <a:gd name="connsiteY66-55198" fmla="*/ 38232 h 3507439"/>
              <a:gd name="connsiteX67-55199" fmla="*/ 3040918 w 3229637"/>
              <a:gd name="connsiteY67-55200" fmla="*/ 388642 h 3507439"/>
              <a:gd name="connsiteX68-55201" fmla="*/ 2944143 w 3229637"/>
              <a:gd name="connsiteY68-55202" fmla="*/ 482754 h 3507439"/>
              <a:gd name="connsiteX69-55203" fmla="*/ 2804083 w 3229637"/>
              <a:gd name="connsiteY69-55204" fmla="*/ 60189 h 3507439"/>
              <a:gd name="connsiteX70-55205" fmla="*/ 2868239 w 3229637"/>
              <a:gd name="connsiteY70-55206" fmla="*/ 521161 h 3507439"/>
              <a:gd name="connsiteX71-55207" fmla="*/ 2696750 w 3229637"/>
              <a:gd name="connsiteY71-55208" fmla="*/ 730601 h 3507439"/>
              <a:gd name="connsiteX72-55209" fmla="*/ 2630948 w 3229637"/>
              <a:gd name="connsiteY72-55210" fmla="*/ 620884 h 3507439"/>
              <a:gd name="connsiteX73-55211" fmla="*/ 2614952 w 3229637"/>
              <a:gd name="connsiteY73-55212" fmla="*/ 446449 h 3507439"/>
              <a:gd name="connsiteX74-55213" fmla="*/ 2568091 w 3229637"/>
              <a:gd name="connsiteY74-55214" fmla="*/ 643296 h 3507439"/>
              <a:gd name="connsiteX75-55215" fmla="*/ 2631966 w 3229637"/>
              <a:gd name="connsiteY75-55216" fmla="*/ 771218 h 3507439"/>
              <a:gd name="connsiteX76-55217" fmla="*/ 2614042 w 3229637"/>
              <a:gd name="connsiteY76-55218" fmla="*/ 854946 h 3507439"/>
              <a:gd name="connsiteX77-55219" fmla="*/ 2462407 w 3229637"/>
              <a:gd name="connsiteY77-55220" fmla="*/ 854665 h 3507439"/>
              <a:gd name="connsiteX78-55221" fmla="*/ 2375102 w 3229637"/>
              <a:gd name="connsiteY78-55222" fmla="*/ 753575 h 3507439"/>
              <a:gd name="connsiteX79-55223" fmla="*/ 2429049 w 3229637"/>
              <a:gd name="connsiteY79-55224" fmla="*/ 605344 h 3507439"/>
              <a:gd name="connsiteX80-55225" fmla="*/ 2401199 w 3229637"/>
              <a:gd name="connsiteY80-55226" fmla="*/ 458586 h 3507439"/>
              <a:gd name="connsiteX81-55227" fmla="*/ 2311509 w 3229637"/>
              <a:gd name="connsiteY81-55228" fmla="*/ 702575 h 3507439"/>
              <a:gd name="connsiteX82-55229" fmla="*/ 2026621 w 3229637"/>
              <a:gd name="connsiteY82-55230" fmla="*/ 470160 h 3507439"/>
              <a:gd name="connsiteX83-55231" fmla="*/ 2060259 w 3229637"/>
              <a:gd name="connsiteY83-55232" fmla="*/ 379171 h 3507439"/>
              <a:gd name="connsiteX84-55233" fmla="*/ 2286499 w 3229637"/>
              <a:gd name="connsiteY84-55234" fmla="*/ 238764 h 3507439"/>
              <a:gd name="connsiteX85-55235" fmla="*/ 2148983 w 3229637"/>
              <a:gd name="connsiteY85-55236" fmla="*/ 296731 h 3507439"/>
              <a:gd name="connsiteX86-55237" fmla="*/ 2016694 w 3229637"/>
              <a:gd name="connsiteY86-55238" fmla="*/ 307863 h 3507439"/>
              <a:gd name="connsiteX87-55239" fmla="*/ 2029019 w 3229637"/>
              <a:gd name="connsiteY87-55240" fmla="*/ 174099 h 3507439"/>
              <a:gd name="connsiteX88-55241" fmla="*/ 2107576 w 3229637"/>
              <a:gd name="connsiteY88-55242" fmla="*/ 0 h 3507439"/>
              <a:gd name="connsiteX89-55243" fmla="*/ 1947770 w 3229637"/>
              <a:gd name="connsiteY89-55244" fmla="*/ 257318 h 3507439"/>
              <a:gd name="connsiteX90-55245" fmla="*/ 1917990 w 3229637"/>
              <a:gd name="connsiteY90-55246" fmla="*/ 32164 h 3507439"/>
              <a:gd name="connsiteX91-55247" fmla="*/ 1882395 w 3229637"/>
              <a:gd name="connsiteY91-55248" fmla="*/ 208756 h 3507439"/>
              <a:gd name="connsiteX92-55249" fmla="*/ 1912483 w 3229637"/>
              <a:gd name="connsiteY92-55250" fmla="*/ 367315 h 3507439"/>
              <a:gd name="connsiteX93-55251" fmla="*/ 1818414 w 3229637"/>
              <a:gd name="connsiteY93-55252" fmla="*/ 288733 h 3507439"/>
              <a:gd name="connsiteX94-55253" fmla="*/ 1757902 w 3229637"/>
              <a:gd name="connsiteY94-55254" fmla="*/ 138130 h 3507439"/>
              <a:gd name="connsiteX95-55255" fmla="*/ 1793644 w 3229637"/>
              <a:gd name="connsiteY95-55256" fmla="*/ 363351 h 3507439"/>
              <a:gd name="connsiteX96-55257" fmla="*/ 2339535 w 3229637"/>
              <a:gd name="connsiteY96-55258" fmla="*/ 907420 h 3507439"/>
              <a:gd name="connsiteX97-55259" fmla="*/ 2216663 w 3229637"/>
              <a:gd name="connsiteY97-55260" fmla="*/ 830779 h 3507439"/>
              <a:gd name="connsiteX98-55261" fmla="*/ 2046755 w 3229637"/>
              <a:gd name="connsiteY98-55262" fmla="*/ 746314 h 3507439"/>
              <a:gd name="connsiteX99-55263" fmla="*/ 2089651 w 3229637"/>
              <a:gd name="connsiteY99-55264" fmla="*/ 998194 h 3507439"/>
              <a:gd name="connsiteX100-55265" fmla="*/ 2240374 w 3229637"/>
              <a:gd name="connsiteY100-55266" fmla="*/ 1067227 h 3507439"/>
              <a:gd name="connsiteX101-55267" fmla="*/ 2266283 w 3229637"/>
              <a:gd name="connsiteY101-55268" fmla="*/ 1144483 h 3507439"/>
              <a:gd name="connsiteX102-55269" fmla="*/ 2168328 w 3229637"/>
              <a:gd name="connsiteY102-55270" fmla="*/ 1396872 h 3507439"/>
              <a:gd name="connsiteX103-55271" fmla="*/ 1825480 w 3229637"/>
              <a:gd name="connsiteY103-55272" fmla="*/ 1398722 h 3507439"/>
              <a:gd name="connsiteX104-55273" fmla="*/ 1546353 w 3229637"/>
              <a:gd name="connsiteY104-55274" fmla="*/ 1433906 h 3507439"/>
              <a:gd name="connsiteX0-55275" fmla="*/ 1546353 w 3229637"/>
              <a:gd name="connsiteY0-55276" fmla="*/ 1433906 h 3507439"/>
              <a:gd name="connsiteX1-55277" fmla="*/ 827718 w 3229637"/>
              <a:gd name="connsiteY1-55278" fmla="*/ 1430614 h 3507439"/>
              <a:gd name="connsiteX2-55279" fmla="*/ 507467 w 3229637"/>
              <a:gd name="connsiteY2-55280" fmla="*/ 1443019 h 3507439"/>
              <a:gd name="connsiteX3-55281" fmla="*/ 183299 w 3229637"/>
              <a:gd name="connsiteY3-55282" fmla="*/ 1603646 h 3507439"/>
              <a:gd name="connsiteX4-55283" fmla="*/ 34774 w 3229637"/>
              <a:gd name="connsiteY4-55284" fmla="*/ 1771165 h 3507439"/>
              <a:gd name="connsiteX5-55285" fmla="*/ 114 w 3229637"/>
              <a:gd name="connsiteY5-55286" fmla="*/ 2063143 h 3507439"/>
              <a:gd name="connsiteX6-55287" fmla="*/ 119188 w 3229637"/>
              <a:gd name="connsiteY6-55288" fmla="*/ 1936584 h 3507439"/>
              <a:gd name="connsiteX7-55289" fmla="*/ 169514 w 3229637"/>
              <a:gd name="connsiteY7-55290" fmla="*/ 2003409 h 3507439"/>
              <a:gd name="connsiteX8-55291" fmla="*/ 183299 w 3229637"/>
              <a:gd name="connsiteY8-55292" fmla="*/ 1856369 h 3507439"/>
              <a:gd name="connsiteX9-55293" fmla="*/ 261414 w 3229637"/>
              <a:gd name="connsiteY9-55294" fmla="*/ 2269917 h 3507439"/>
              <a:gd name="connsiteX10-55295" fmla="*/ 17880 w 3229637"/>
              <a:gd name="connsiteY10-55296" fmla="*/ 2550211 h 3507439"/>
              <a:gd name="connsiteX11-55297" fmla="*/ 27070 w 3229637"/>
              <a:gd name="connsiteY11-55298" fmla="*/ 3363521 h 3507439"/>
              <a:gd name="connsiteX12-55299" fmla="*/ 86805 w 3229637"/>
              <a:gd name="connsiteY12-55300" fmla="*/ 3326761 h 3507439"/>
              <a:gd name="connsiteX13-55301" fmla="*/ 114375 w 3229637"/>
              <a:gd name="connsiteY13-55302" fmla="*/ 3469206 h 3507439"/>
              <a:gd name="connsiteX14-55303" fmla="*/ 279794 w 3229637"/>
              <a:gd name="connsiteY14-55304" fmla="*/ 3464611 h 3507439"/>
              <a:gd name="connsiteX15-55305" fmla="*/ 334933 w 3229637"/>
              <a:gd name="connsiteY15-55306" fmla="*/ 3427851 h 3507439"/>
              <a:gd name="connsiteX16-55307" fmla="*/ 155729 w 3229637"/>
              <a:gd name="connsiteY16-55308" fmla="*/ 3276217 h 3507439"/>
              <a:gd name="connsiteX17-55309" fmla="*/ 151134 w 3229637"/>
              <a:gd name="connsiteY17-55310" fmla="*/ 2720225 h 3507439"/>
              <a:gd name="connsiteX18-55311" fmla="*/ 371693 w 3229637"/>
              <a:gd name="connsiteY18-55312" fmla="*/ 2605350 h 3507439"/>
              <a:gd name="connsiteX19-55313" fmla="*/ 279794 w 3229637"/>
              <a:gd name="connsiteY19-55314" fmla="*/ 2734010 h 3507439"/>
              <a:gd name="connsiteX20-55315" fmla="*/ 661177 w 3229637"/>
              <a:gd name="connsiteY20-55316" fmla="*/ 3294597 h 3507439"/>
              <a:gd name="connsiteX21-55317" fmla="*/ 702531 w 3229637"/>
              <a:gd name="connsiteY21-55318" fmla="*/ 3262432 h 3507439"/>
              <a:gd name="connsiteX22-55319" fmla="*/ 716316 w 3229637"/>
              <a:gd name="connsiteY22-55320" fmla="*/ 3363521 h 3507439"/>
              <a:gd name="connsiteX23-55321" fmla="*/ 909305 w 3229637"/>
              <a:gd name="connsiteY23-55322" fmla="*/ 3363521 h 3507439"/>
              <a:gd name="connsiteX24-55323" fmla="*/ 955255 w 3229637"/>
              <a:gd name="connsiteY24-55324" fmla="*/ 3331356 h 3507439"/>
              <a:gd name="connsiteX25-55325" fmla="*/ 739291 w 3229637"/>
              <a:gd name="connsiteY25-55326" fmla="*/ 3193507 h 3507439"/>
              <a:gd name="connsiteX26-55327" fmla="*/ 491163 w 3229637"/>
              <a:gd name="connsiteY26-55328" fmla="*/ 2821314 h 3507439"/>
              <a:gd name="connsiteX27-55329" fmla="*/ 500353 w 3229637"/>
              <a:gd name="connsiteY27-55330" fmla="*/ 2738605 h 3507439"/>
              <a:gd name="connsiteX28-55331" fmla="*/ 895520 w 3229637"/>
              <a:gd name="connsiteY28-55332" fmla="*/ 2334247 h 3507439"/>
              <a:gd name="connsiteX29-55333" fmla="*/ 1690451 w 3229637"/>
              <a:gd name="connsiteY29-55334" fmla="*/ 2380197 h 3507439"/>
              <a:gd name="connsiteX30-55335" fmla="*/ 1566387 w 3229637"/>
              <a:gd name="connsiteY30-55336" fmla="*/ 3248647 h 3507439"/>
              <a:gd name="connsiteX31-55337" fmla="*/ 1603146 w 3229637"/>
              <a:gd name="connsiteY31-55338" fmla="*/ 3239457 h 3507439"/>
              <a:gd name="connsiteX32-55339" fmla="*/ 1598552 w 3229637"/>
              <a:gd name="connsiteY32-55340" fmla="*/ 3386496 h 3507439"/>
              <a:gd name="connsiteX33-55341" fmla="*/ 1805325 w 3229637"/>
              <a:gd name="connsiteY33-55342" fmla="*/ 3450826 h 3507439"/>
              <a:gd name="connsiteX34-55343" fmla="*/ 1837490 w 3229637"/>
              <a:gd name="connsiteY34-55344" fmla="*/ 3391091 h 3507439"/>
              <a:gd name="connsiteX35-55345" fmla="*/ 1699641 w 3229637"/>
              <a:gd name="connsiteY35-55346" fmla="*/ 3303786 h 3507439"/>
              <a:gd name="connsiteX36-55347" fmla="*/ 1727211 w 3229637"/>
              <a:gd name="connsiteY36-55348" fmla="*/ 2908619 h 3507439"/>
              <a:gd name="connsiteX37-55349" fmla="*/ 1851275 w 3229637"/>
              <a:gd name="connsiteY37-55350" fmla="*/ 2623730 h 3507439"/>
              <a:gd name="connsiteX38-55351" fmla="*/ 1956960 w 3229637"/>
              <a:gd name="connsiteY38-55352" fmla="*/ 2844289 h 3507439"/>
              <a:gd name="connsiteX39-55353" fmla="*/ 2039669 w 3229637"/>
              <a:gd name="connsiteY39-55354" fmla="*/ 3060253 h 3507439"/>
              <a:gd name="connsiteX40-55355" fmla="*/ 2074955 w 3229637"/>
              <a:gd name="connsiteY40-55356" fmla="*/ 3350929 h 3507439"/>
              <a:gd name="connsiteX41-55357" fmla="*/ 2119713 w 3229637"/>
              <a:gd name="connsiteY41-55358" fmla="*/ 3345423 h 3507439"/>
              <a:gd name="connsiteX42-55359" fmla="*/ 2136619 w 3229637"/>
              <a:gd name="connsiteY42-55360" fmla="*/ 3478113 h 3507439"/>
              <a:gd name="connsiteX43-55361" fmla="*/ 2290182 w 3229637"/>
              <a:gd name="connsiteY43-55362" fmla="*/ 3507439 h 3507439"/>
              <a:gd name="connsiteX44-55363" fmla="*/ 2334659 w 3229637"/>
              <a:gd name="connsiteY44-55364" fmla="*/ 3463419 h 3507439"/>
              <a:gd name="connsiteX45-55365" fmla="*/ 2221820 w 3229637"/>
              <a:gd name="connsiteY45-55366" fmla="*/ 3366924 h 3507439"/>
              <a:gd name="connsiteX46-55367" fmla="*/ 2126974 w 3229637"/>
              <a:gd name="connsiteY46-55368" fmla="*/ 3087823 h 3507439"/>
              <a:gd name="connsiteX47-55369" fmla="*/ 2082780 w 3229637"/>
              <a:gd name="connsiteY47-55370" fmla="*/ 2817884 h 3507439"/>
              <a:gd name="connsiteX48-55371" fmla="*/ 2053454 w 3229637"/>
              <a:gd name="connsiteY48-55372" fmla="*/ 2357222 h 3507439"/>
              <a:gd name="connsiteX49-55373" fmla="*/ 2294496 w 3229637"/>
              <a:gd name="connsiteY49-55374" fmla="*/ 2205413 h 3507439"/>
              <a:gd name="connsiteX50-55375" fmla="*/ 2585735 w 3229637"/>
              <a:gd name="connsiteY50-55376" fmla="*/ 1779447 h 3507439"/>
              <a:gd name="connsiteX51-55377" fmla="*/ 2653748 w 3229637"/>
              <a:gd name="connsiteY51-55378" fmla="*/ 1448891 h 3507439"/>
              <a:gd name="connsiteX52-55379" fmla="*/ 2766130 w 3229637"/>
              <a:gd name="connsiteY52-55380" fmla="*/ 1398346 h 3507439"/>
              <a:gd name="connsiteX53-55381" fmla="*/ 2755748 w 3229637"/>
              <a:gd name="connsiteY53-55382" fmla="*/ 1288521 h 3507439"/>
              <a:gd name="connsiteX54-55383" fmla="*/ 2741226 w 3229637"/>
              <a:gd name="connsiteY54-55384" fmla="*/ 1231453 h 3507439"/>
              <a:gd name="connsiteX55-55385" fmla="*/ 2764482 w 3229637"/>
              <a:gd name="connsiteY55-55386" fmla="*/ 1121454 h 3507439"/>
              <a:gd name="connsiteX56-55387" fmla="*/ 2794612 w 3229637"/>
              <a:gd name="connsiteY56-55388" fmla="*/ 1132185 h 3507439"/>
              <a:gd name="connsiteX57-55389" fmla="*/ 2788650 w 3229637"/>
              <a:gd name="connsiteY57-55390" fmla="*/ 1066034 h 3507439"/>
              <a:gd name="connsiteX58-55391" fmla="*/ 2816220 w 3229637"/>
              <a:gd name="connsiteY58-55392" fmla="*/ 1020084 h 3507439"/>
              <a:gd name="connsiteX59-55393" fmla="*/ 2927426 w 3229637"/>
              <a:gd name="connsiteY59-55394" fmla="*/ 872562 h 3507439"/>
              <a:gd name="connsiteX60-55395" fmla="*/ 2967854 w 3229637"/>
              <a:gd name="connsiteY60-55396" fmla="*/ 771955 h 3507439"/>
              <a:gd name="connsiteX61-55397" fmla="*/ 2858112 w 3229637"/>
              <a:gd name="connsiteY61-55398" fmla="*/ 819245 h 3507439"/>
              <a:gd name="connsiteX62-55399" fmla="*/ 2723864 w 3229637"/>
              <a:gd name="connsiteY62-55400" fmla="*/ 868450 h 3507439"/>
              <a:gd name="connsiteX63-55401" fmla="*/ 3055159 w 3229637"/>
              <a:gd name="connsiteY63-55402" fmla="*/ 501589 h 3507439"/>
              <a:gd name="connsiteX64-55403" fmla="*/ 3200443 w 3229637"/>
              <a:gd name="connsiteY64-55404" fmla="*/ 46231 h 3507439"/>
              <a:gd name="connsiteX65-55405" fmla="*/ 3101108 w 3229637"/>
              <a:gd name="connsiteY65-55406" fmla="*/ 328453 h 3507439"/>
              <a:gd name="connsiteX66-55407" fmla="*/ 3060491 w 3229637"/>
              <a:gd name="connsiteY66-55408" fmla="*/ 38232 h 3507439"/>
              <a:gd name="connsiteX67-55409" fmla="*/ 3040918 w 3229637"/>
              <a:gd name="connsiteY67-55410" fmla="*/ 388642 h 3507439"/>
              <a:gd name="connsiteX68-55411" fmla="*/ 2944143 w 3229637"/>
              <a:gd name="connsiteY68-55412" fmla="*/ 482754 h 3507439"/>
              <a:gd name="connsiteX69-55413" fmla="*/ 2804083 w 3229637"/>
              <a:gd name="connsiteY69-55414" fmla="*/ 60189 h 3507439"/>
              <a:gd name="connsiteX70-55415" fmla="*/ 2868239 w 3229637"/>
              <a:gd name="connsiteY70-55416" fmla="*/ 521161 h 3507439"/>
              <a:gd name="connsiteX71-55417" fmla="*/ 2696750 w 3229637"/>
              <a:gd name="connsiteY71-55418" fmla="*/ 730601 h 3507439"/>
              <a:gd name="connsiteX72-55419" fmla="*/ 2630948 w 3229637"/>
              <a:gd name="connsiteY72-55420" fmla="*/ 620884 h 3507439"/>
              <a:gd name="connsiteX73-55421" fmla="*/ 2614952 w 3229637"/>
              <a:gd name="connsiteY73-55422" fmla="*/ 446449 h 3507439"/>
              <a:gd name="connsiteX74-55423" fmla="*/ 2568091 w 3229637"/>
              <a:gd name="connsiteY74-55424" fmla="*/ 643296 h 3507439"/>
              <a:gd name="connsiteX75-55425" fmla="*/ 2631966 w 3229637"/>
              <a:gd name="connsiteY75-55426" fmla="*/ 771218 h 3507439"/>
              <a:gd name="connsiteX76-55427" fmla="*/ 2614042 w 3229637"/>
              <a:gd name="connsiteY76-55428" fmla="*/ 854946 h 3507439"/>
              <a:gd name="connsiteX77-55429" fmla="*/ 2462407 w 3229637"/>
              <a:gd name="connsiteY77-55430" fmla="*/ 854665 h 3507439"/>
              <a:gd name="connsiteX78-55431" fmla="*/ 2375102 w 3229637"/>
              <a:gd name="connsiteY78-55432" fmla="*/ 753575 h 3507439"/>
              <a:gd name="connsiteX79-55433" fmla="*/ 2429049 w 3229637"/>
              <a:gd name="connsiteY79-55434" fmla="*/ 605344 h 3507439"/>
              <a:gd name="connsiteX80-55435" fmla="*/ 2401199 w 3229637"/>
              <a:gd name="connsiteY80-55436" fmla="*/ 458586 h 3507439"/>
              <a:gd name="connsiteX81-55437" fmla="*/ 2311509 w 3229637"/>
              <a:gd name="connsiteY81-55438" fmla="*/ 702575 h 3507439"/>
              <a:gd name="connsiteX82-55439" fmla="*/ 2026621 w 3229637"/>
              <a:gd name="connsiteY82-55440" fmla="*/ 470160 h 3507439"/>
              <a:gd name="connsiteX83-55441" fmla="*/ 2060259 w 3229637"/>
              <a:gd name="connsiteY83-55442" fmla="*/ 379171 h 3507439"/>
              <a:gd name="connsiteX84-55443" fmla="*/ 2286499 w 3229637"/>
              <a:gd name="connsiteY84-55444" fmla="*/ 238764 h 3507439"/>
              <a:gd name="connsiteX85-55445" fmla="*/ 2148983 w 3229637"/>
              <a:gd name="connsiteY85-55446" fmla="*/ 296731 h 3507439"/>
              <a:gd name="connsiteX86-55447" fmla="*/ 2016694 w 3229637"/>
              <a:gd name="connsiteY86-55448" fmla="*/ 307863 h 3507439"/>
              <a:gd name="connsiteX87-55449" fmla="*/ 2029019 w 3229637"/>
              <a:gd name="connsiteY87-55450" fmla="*/ 174099 h 3507439"/>
              <a:gd name="connsiteX88-55451" fmla="*/ 2107576 w 3229637"/>
              <a:gd name="connsiteY88-55452" fmla="*/ 0 h 3507439"/>
              <a:gd name="connsiteX89-55453" fmla="*/ 1947770 w 3229637"/>
              <a:gd name="connsiteY89-55454" fmla="*/ 257318 h 3507439"/>
              <a:gd name="connsiteX90-55455" fmla="*/ 1917990 w 3229637"/>
              <a:gd name="connsiteY90-55456" fmla="*/ 32164 h 3507439"/>
              <a:gd name="connsiteX91-55457" fmla="*/ 1882395 w 3229637"/>
              <a:gd name="connsiteY91-55458" fmla="*/ 208756 h 3507439"/>
              <a:gd name="connsiteX92-55459" fmla="*/ 1912483 w 3229637"/>
              <a:gd name="connsiteY92-55460" fmla="*/ 367315 h 3507439"/>
              <a:gd name="connsiteX93-55461" fmla="*/ 1818414 w 3229637"/>
              <a:gd name="connsiteY93-55462" fmla="*/ 288733 h 3507439"/>
              <a:gd name="connsiteX94-55463" fmla="*/ 1757902 w 3229637"/>
              <a:gd name="connsiteY94-55464" fmla="*/ 138130 h 3507439"/>
              <a:gd name="connsiteX95-55465" fmla="*/ 1793644 w 3229637"/>
              <a:gd name="connsiteY95-55466" fmla="*/ 363351 h 3507439"/>
              <a:gd name="connsiteX96-55467" fmla="*/ 2339535 w 3229637"/>
              <a:gd name="connsiteY96-55468" fmla="*/ 907420 h 3507439"/>
              <a:gd name="connsiteX97-55469" fmla="*/ 2216663 w 3229637"/>
              <a:gd name="connsiteY97-55470" fmla="*/ 830779 h 3507439"/>
              <a:gd name="connsiteX98-55471" fmla="*/ 2046755 w 3229637"/>
              <a:gd name="connsiteY98-55472" fmla="*/ 746314 h 3507439"/>
              <a:gd name="connsiteX99-55473" fmla="*/ 2089651 w 3229637"/>
              <a:gd name="connsiteY99-55474" fmla="*/ 998194 h 3507439"/>
              <a:gd name="connsiteX100-55475" fmla="*/ 2240374 w 3229637"/>
              <a:gd name="connsiteY100-55476" fmla="*/ 1067227 h 3507439"/>
              <a:gd name="connsiteX101-55477" fmla="*/ 2266283 w 3229637"/>
              <a:gd name="connsiteY101-55478" fmla="*/ 1144483 h 3507439"/>
              <a:gd name="connsiteX102-55479" fmla="*/ 2168328 w 3229637"/>
              <a:gd name="connsiteY102-55480" fmla="*/ 1396872 h 3507439"/>
              <a:gd name="connsiteX103-55481" fmla="*/ 1825480 w 3229637"/>
              <a:gd name="connsiteY103-55482" fmla="*/ 1398722 h 3507439"/>
              <a:gd name="connsiteX104-55483" fmla="*/ 1546353 w 3229637"/>
              <a:gd name="connsiteY104-55484" fmla="*/ 1433906 h 3507439"/>
              <a:gd name="connsiteX0-55485" fmla="*/ 1546353 w 3229637"/>
              <a:gd name="connsiteY0-55486" fmla="*/ 1433906 h 3507439"/>
              <a:gd name="connsiteX1-55487" fmla="*/ 827718 w 3229637"/>
              <a:gd name="connsiteY1-55488" fmla="*/ 1430614 h 3507439"/>
              <a:gd name="connsiteX2-55489" fmla="*/ 507467 w 3229637"/>
              <a:gd name="connsiteY2-55490" fmla="*/ 1443019 h 3507439"/>
              <a:gd name="connsiteX3-55491" fmla="*/ 183299 w 3229637"/>
              <a:gd name="connsiteY3-55492" fmla="*/ 1603646 h 3507439"/>
              <a:gd name="connsiteX4-55493" fmla="*/ 34774 w 3229637"/>
              <a:gd name="connsiteY4-55494" fmla="*/ 1771165 h 3507439"/>
              <a:gd name="connsiteX5-55495" fmla="*/ 114 w 3229637"/>
              <a:gd name="connsiteY5-55496" fmla="*/ 2063143 h 3507439"/>
              <a:gd name="connsiteX6-55497" fmla="*/ 119188 w 3229637"/>
              <a:gd name="connsiteY6-55498" fmla="*/ 1936584 h 3507439"/>
              <a:gd name="connsiteX7-55499" fmla="*/ 169514 w 3229637"/>
              <a:gd name="connsiteY7-55500" fmla="*/ 2003409 h 3507439"/>
              <a:gd name="connsiteX8-55501" fmla="*/ 183299 w 3229637"/>
              <a:gd name="connsiteY8-55502" fmla="*/ 1856369 h 3507439"/>
              <a:gd name="connsiteX9-55503" fmla="*/ 261414 w 3229637"/>
              <a:gd name="connsiteY9-55504" fmla="*/ 2269917 h 3507439"/>
              <a:gd name="connsiteX10-55505" fmla="*/ 17880 w 3229637"/>
              <a:gd name="connsiteY10-55506" fmla="*/ 2550211 h 3507439"/>
              <a:gd name="connsiteX11-55507" fmla="*/ 27070 w 3229637"/>
              <a:gd name="connsiteY11-55508" fmla="*/ 3363521 h 3507439"/>
              <a:gd name="connsiteX12-55509" fmla="*/ 86805 w 3229637"/>
              <a:gd name="connsiteY12-55510" fmla="*/ 3326761 h 3507439"/>
              <a:gd name="connsiteX13-55511" fmla="*/ 114375 w 3229637"/>
              <a:gd name="connsiteY13-55512" fmla="*/ 3469206 h 3507439"/>
              <a:gd name="connsiteX14-55513" fmla="*/ 279794 w 3229637"/>
              <a:gd name="connsiteY14-55514" fmla="*/ 3464611 h 3507439"/>
              <a:gd name="connsiteX15-55515" fmla="*/ 334933 w 3229637"/>
              <a:gd name="connsiteY15-55516" fmla="*/ 3427851 h 3507439"/>
              <a:gd name="connsiteX16-55517" fmla="*/ 155729 w 3229637"/>
              <a:gd name="connsiteY16-55518" fmla="*/ 3276217 h 3507439"/>
              <a:gd name="connsiteX17-55519" fmla="*/ 151134 w 3229637"/>
              <a:gd name="connsiteY17-55520" fmla="*/ 2720225 h 3507439"/>
              <a:gd name="connsiteX18-55521" fmla="*/ 371693 w 3229637"/>
              <a:gd name="connsiteY18-55522" fmla="*/ 2605350 h 3507439"/>
              <a:gd name="connsiteX19-55523" fmla="*/ 279794 w 3229637"/>
              <a:gd name="connsiteY19-55524" fmla="*/ 2734010 h 3507439"/>
              <a:gd name="connsiteX20-55525" fmla="*/ 661177 w 3229637"/>
              <a:gd name="connsiteY20-55526" fmla="*/ 3294597 h 3507439"/>
              <a:gd name="connsiteX21-55527" fmla="*/ 702531 w 3229637"/>
              <a:gd name="connsiteY21-55528" fmla="*/ 3262432 h 3507439"/>
              <a:gd name="connsiteX22-55529" fmla="*/ 716316 w 3229637"/>
              <a:gd name="connsiteY22-55530" fmla="*/ 3363521 h 3507439"/>
              <a:gd name="connsiteX23-55531" fmla="*/ 909305 w 3229637"/>
              <a:gd name="connsiteY23-55532" fmla="*/ 3363521 h 3507439"/>
              <a:gd name="connsiteX24-55533" fmla="*/ 955255 w 3229637"/>
              <a:gd name="connsiteY24-55534" fmla="*/ 3331356 h 3507439"/>
              <a:gd name="connsiteX25-55535" fmla="*/ 739291 w 3229637"/>
              <a:gd name="connsiteY25-55536" fmla="*/ 3193507 h 3507439"/>
              <a:gd name="connsiteX26-55537" fmla="*/ 491163 w 3229637"/>
              <a:gd name="connsiteY26-55538" fmla="*/ 2821314 h 3507439"/>
              <a:gd name="connsiteX27-55539" fmla="*/ 500353 w 3229637"/>
              <a:gd name="connsiteY27-55540" fmla="*/ 2738605 h 3507439"/>
              <a:gd name="connsiteX28-55541" fmla="*/ 895520 w 3229637"/>
              <a:gd name="connsiteY28-55542" fmla="*/ 2334247 h 3507439"/>
              <a:gd name="connsiteX29-55543" fmla="*/ 1690451 w 3229637"/>
              <a:gd name="connsiteY29-55544" fmla="*/ 2380197 h 3507439"/>
              <a:gd name="connsiteX30-55545" fmla="*/ 1566387 w 3229637"/>
              <a:gd name="connsiteY30-55546" fmla="*/ 3248647 h 3507439"/>
              <a:gd name="connsiteX31-55547" fmla="*/ 1603146 w 3229637"/>
              <a:gd name="connsiteY31-55548" fmla="*/ 3239457 h 3507439"/>
              <a:gd name="connsiteX32-55549" fmla="*/ 1598552 w 3229637"/>
              <a:gd name="connsiteY32-55550" fmla="*/ 3386496 h 3507439"/>
              <a:gd name="connsiteX33-55551" fmla="*/ 1805325 w 3229637"/>
              <a:gd name="connsiteY33-55552" fmla="*/ 3450826 h 3507439"/>
              <a:gd name="connsiteX34-55553" fmla="*/ 1837490 w 3229637"/>
              <a:gd name="connsiteY34-55554" fmla="*/ 3391091 h 3507439"/>
              <a:gd name="connsiteX35-55555" fmla="*/ 1699641 w 3229637"/>
              <a:gd name="connsiteY35-55556" fmla="*/ 3303786 h 3507439"/>
              <a:gd name="connsiteX36-55557" fmla="*/ 1727211 w 3229637"/>
              <a:gd name="connsiteY36-55558" fmla="*/ 2908619 h 3507439"/>
              <a:gd name="connsiteX37-55559" fmla="*/ 1851275 w 3229637"/>
              <a:gd name="connsiteY37-55560" fmla="*/ 2623730 h 3507439"/>
              <a:gd name="connsiteX38-55561" fmla="*/ 1956960 w 3229637"/>
              <a:gd name="connsiteY38-55562" fmla="*/ 2844289 h 3507439"/>
              <a:gd name="connsiteX39-55563" fmla="*/ 2039669 w 3229637"/>
              <a:gd name="connsiteY39-55564" fmla="*/ 3060253 h 3507439"/>
              <a:gd name="connsiteX40-55565" fmla="*/ 2074955 w 3229637"/>
              <a:gd name="connsiteY40-55566" fmla="*/ 3350929 h 3507439"/>
              <a:gd name="connsiteX41-55567" fmla="*/ 2119713 w 3229637"/>
              <a:gd name="connsiteY41-55568" fmla="*/ 3345423 h 3507439"/>
              <a:gd name="connsiteX42-55569" fmla="*/ 2136619 w 3229637"/>
              <a:gd name="connsiteY42-55570" fmla="*/ 3478113 h 3507439"/>
              <a:gd name="connsiteX43-55571" fmla="*/ 2290182 w 3229637"/>
              <a:gd name="connsiteY43-55572" fmla="*/ 3507439 h 3507439"/>
              <a:gd name="connsiteX44-55573" fmla="*/ 2334659 w 3229637"/>
              <a:gd name="connsiteY44-55574" fmla="*/ 3463419 h 3507439"/>
              <a:gd name="connsiteX45-55575" fmla="*/ 2221820 w 3229637"/>
              <a:gd name="connsiteY45-55576" fmla="*/ 3366924 h 3507439"/>
              <a:gd name="connsiteX46-55577" fmla="*/ 2126974 w 3229637"/>
              <a:gd name="connsiteY46-55578" fmla="*/ 3087823 h 3507439"/>
              <a:gd name="connsiteX47-55579" fmla="*/ 2082780 w 3229637"/>
              <a:gd name="connsiteY47-55580" fmla="*/ 2817884 h 3507439"/>
              <a:gd name="connsiteX48-55581" fmla="*/ 2053454 w 3229637"/>
              <a:gd name="connsiteY48-55582" fmla="*/ 2357222 h 3507439"/>
              <a:gd name="connsiteX49-55583" fmla="*/ 2294496 w 3229637"/>
              <a:gd name="connsiteY49-55584" fmla="*/ 2205413 h 3507439"/>
              <a:gd name="connsiteX50-55585" fmla="*/ 2585735 w 3229637"/>
              <a:gd name="connsiteY50-55586" fmla="*/ 1779447 h 3507439"/>
              <a:gd name="connsiteX51-55587" fmla="*/ 2653748 w 3229637"/>
              <a:gd name="connsiteY51-55588" fmla="*/ 1448891 h 3507439"/>
              <a:gd name="connsiteX52-55589" fmla="*/ 2766130 w 3229637"/>
              <a:gd name="connsiteY52-55590" fmla="*/ 1398346 h 3507439"/>
              <a:gd name="connsiteX53-55591" fmla="*/ 2755748 w 3229637"/>
              <a:gd name="connsiteY53-55592" fmla="*/ 1288521 h 3507439"/>
              <a:gd name="connsiteX54-55593" fmla="*/ 2741226 w 3229637"/>
              <a:gd name="connsiteY54-55594" fmla="*/ 1231453 h 3507439"/>
              <a:gd name="connsiteX55-55595" fmla="*/ 2764482 w 3229637"/>
              <a:gd name="connsiteY55-55596" fmla="*/ 1121454 h 3507439"/>
              <a:gd name="connsiteX56-55597" fmla="*/ 2794612 w 3229637"/>
              <a:gd name="connsiteY56-55598" fmla="*/ 1132185 h 3507439"/>
              <a:gd name="connsiteX57-55599" fmla="*/ 2788650 w 3229637"/>
              <a:gd name="connsiteY57-55600" fmla="*/ 1066034 h 3507439"/>
              <a:gd name="connsiteX58-55601" fmla="*/ 2816220 w 3229637"/>
              <a:gd name="connsiteY58-55602" fmla="*/ 1020084 h 3507439"/>
              <a:gd name="connsiteX59-55603" fmla="*/ 2927426 w 3229637"/>
              <a:gd name="connsiteY59-55604" fmla="*/ 872562 h 3507439"/>
              <a:gd name="connsiteX60-55605" fmla="*/ 2967854 w 3229637"/>
              <a:gd name="connsiteY60-55606" fmla="*/ 771955 h 3507439"/>
              <a:gd name="connsiteX61-55607" fmla="*/ 2858112 w 3229637"/>
              <a:gd name="connsiteY61-55608" fmla="*/ 819245 h 3507439"/>
              <a:gd name="connsiteX62-55609" fmla="*/ 2723864 w 3229637"/>
              <a:gd name="connsiteY62-55610" fmla="*/ 868450 h 3507439"/>
              <a:gd name="connsiteX63-55611" fmla="*/ 3055159 w 3229637"/>
              <a:gd name="connsiteY63-55612" fmla="*/ 501589 h 3507439"/>
              <a:gd name="connsiteX64-55613" fmla="*/ 3200443 w 3229637"/>
              <a:gd name="connsiteY64-55614" fmla="*/ 46231 h 3507439"/>
              <a:gd name="connsiteX65-55615" fmla="*/ 3101108 w 3229637"/>
              <a:gd name="connsiteY65-55616" fmla="*/ 328453 h 3507439"/>
              <a:gd name="connsiteX66-55617" fmla="*/ 3060491 w 3229637"/>
              <a:gd name="connsiteY66-55618" fmla="*/ 38232 h 3507439"/>
              <a:gd name="connsiteX67-55619" fmla="*/ 3040918 w 3229637"/>
              <a:gd name="connsiteY67-55620" fmla="*/ 388642 h 3507439"/>
              <a:gd name="connsiteX68-55621" fmla="*/ 2944143 w 3229637"/>
              <a:gd name="connsiteY68-55622" fmla="*/ 482754 h 3507439"/>
              <a:gd name="connsiteX69-55623" fmla="*/ 2804083 w 3229637"/>
              <a:gd name="connsiteY69-55624" fmla="*/ 60189 h 3507439"/>
              <a:gd name="connsiteX70-55625" fmla="*/ 2868239 w 3229637"/>
              <a:gd name="connsiteY70-55626" fmla="*/ 521161 h 3507439"/>
              <a:gd name="connsiteX71-55627" fmla="*/ 2696750 w 3229637"/>
              <a:gd name="connsiteY71-55628" fmla="*/ 730601 h 3507439"/>
              <a:gd name="connsiteX72-55629" fmla="*/ 2630948 w 3229637"/>
              <a:gd name="connsiteY72-55630" fmla="*/ 620884 h 3507439"/>
              <a:gd name="connsiteX73-55631" fmla="*/ 2614952 w 3229637"/>
              <a:gd name="connsiteY73-55632" fmla="*/ 446449 h 3507439"/>
              <a:gd name="connsiteX74-55633" fmla="*/ 2568091 w 3229637"/>
              <a:gd name="connsiteY74-55634" fmla="*/ 643296 h 3507439"/>
              <a:gd name="connsiteX75-55635" fmla="*/ 2631966 w 3229637"/>
              <a:gd name="connsiteY75-55636" fmla="*/ 771218 h 3507439"/>
              <a:gd name="connsiteX76-55637" fmla="*/ 2614042 w 3229637"/>
              <a:gd name="connsiteY76-55638" fmla="*/ 854946 h 3507439"/>
              <a:gd name="connsiteX77-55639" fmla="*/ 2462407 w 3229637"/>
              <a:gd name="connsiteY77-55640" fmla="*/ 854665 h 3507439"/>
              <a:gd name="connsiteX78-55641" fmla="*/ 2375102 w 3229637"/>
              <a:gd name="connsiteY78-55642" fmla="*/ 753575 h 3507439"/>
              <a:gd name="connsiteX79-55643" fmla="*/ 2429049 w 3229637"/>
              <a:gd name="connsiteY79-55644" fmla="*/ 605344 h 3507439"/>
              <a:gd name="connsiteX80-55645" fmla="*/ 2401199 w 3229637"/>
              <a:gd name="connsiteY80-55646" fmla="*/ 458586 h 3507439"/>
              <a:gd name="connsiteX81-55647" fmla="*/ 2311509 w 3229637"/>
              <a:gd name="connsiteY81-55648" fmla="*/ 702575 h 3507439"/>
              <a:gd name="connsiteX82-55649" fmla="*/ 2026621 w 3229637"/>
              <a:gd name="connsiteY82-55650" fmla="*/ 470160 h 3507439"/>
              <a:gd name="connsiteX83-55651" fmla="*/ 2060259 w 3229637"/>
              <a:gd name="connsiteY83-55652" fmla="*/ 379171 h 3507439"/>
              <a:gd name="connsiteX84-55653" fmla="*/ 2286499 w 3229637"/>
              <a:gd name="connsiteY84-55654" fmla="*/ 238764 h 3507439"/>
              <a:gd name="connsiteX85-55655" fmla="*/ 2148983 w 3229637"/>
              <a:gd name="connsiteY85-55656" fmla="*/ 296731 h 3507439"/>
              <a:gd name="connsiteX86-55657" fmla="*/ 2016694 w 3229637"/>
              <a:gd name="connsiteY86-55658" fmla="*/ 307863 h 3507439"/>
              <a:gd name="connsiteX87-55659" fmla="*/ 2029019 w 3229637"/>
              <a:gd name="connsiteY87-55660" fmla="*/ 174099 h 3507439"/>
              <a:gd name="connsiteX88-55661" fmla="*/ 2107576 w 3229637"/>
              <a:gd name="connsiteY88-55662" fmla="*/ 0 h 3507439"/>
              <a:gd name="connsiteX89-55663" fmla="*/ 1947770 w 3229637"/>
              <a:gd name="connsiteY89-55664" fmla="*/ 257318 h 3507439"/>
              <a:gd name="connsiteX90-55665" fmla="*/ 1917990 w 3229637"/>
              <a:gd name="connsiteY90-55666" fmla="*/ 32164 h 3507439"/>
              <a:gd name="connsiteX91-55667" fmla="*/ 1882395 w 3229637"/>
              <a:gd name="connsiteY91-55668" fmla="*/ 208756 h 3507439"/>
              <a:gd name="connsiteX92-55669" fmla="*/ 1912483 w 3229637"/>
              <a:gd name="connsiteY92-55670" fmla="*/ 367315 h 3507439"/>
              <a:gd name="connsiteX93-55671" fmla="*/ 1818414 w 3229637"/>
              <a:gd name="connsiteY93-55672" fmla="*/ 288733 h 3507439"/>
              <a:gd name="connsiteX94-55673" fmla="*/ 1757902 w 3229637"/>
              <a:gd name="connsiteY94-55674" fmla="*/ 138130 h 3507439"/>
              <a:gd name="connsiteX95-55675" fmla="*/ 1793644 w 3229637"/>
              <a:gd name="connsiteY95-55676" fmla="*/ 363351 h 3507439"/>
              <a:gd name="connsiteX96-55677" fmla="*/ 2339535 w 3229637"/>
              <a:gd name="connsiteY96-55678" fmla="*/ 907420 h 3507439"/>
              <a:gd name="connsiteX97-55679" fmla="*/ 2216663 w 3229637"/>
              <a:gd name="connsiteY97-55680" fmla="*/ 830779 h 3507439"/>
              <a:gd name="connsiteX98-55681" fmla="*/ 2046755 w 3229637"/>
              <a:gd name="connsiteY98-55682" fmla="*/ 746314 h 3507439"/>
              <a:gd name="connsiteX99-55683" fmla="*/ 2089651 w 3229637"/>
              <a:gd name="connsiteY99-55684" fmla="*/ 998194 h 3507439"/>
              <a:gd name="connsiteX100-55685" fmla="*/ 2240374 w 3229637"/>
              <a:gd name="connsiteY100-55686" fmla="*/ 1067227 h 3507439"/>
              <a:gd name="connsiteX101-55687" fmla="*/ 2266283 w 3229637"/>
              <a:gd name="connsiteY101-55688" fmla="*/ 1144483 h 3507439"/>
              <a:gd name="connsiteX102-55689" fmla="*/ 2168328 w 3229637"/>
              <a:gd name="connsiteY102-55690" fmla="*/ 1396872 h 3507439"/>
              <a:gd name="connsiteX103-55691" fmla="*/ 1825480 w 3229637"/>
              <a:gd name="connsiteY103-55692" fmla="*/ 1398722 h 3507439"/>
              <a:gd name="connsiteX104-55693" fmla="*/ 1546353 w 3229637"/>
              <a:gd name="connsiteY104-55694" fmla="*/ 1433906 h 3507439"/>
              <a:gd name="connsiteX0-55695" fmla="*/ 1546353 w 3229637"/>
              <a:gd name="connsiteY0-55696" fmla="*/ 1433906 h 3507439"/>
              <a:gd name="connsiteX1-55697" fmla="*/ 827718 w 3229637"/>
              <a:gd name="connsiteY1-55698" fmla="*/ 1430614 h 3507439"/>
              <a:gd name="connsiteX2-55699" fmla="*/ 507467 w 3229637"/>
              <a:gd name="connsiteY2-55700" fmla="*/ 1443019 h 3507439"/>
              <a:gd name="connsiteX3-55701" fmla="*/ 183299 w 3229637"/>
              <a:gd name="connsiteY3-55702" fmla="*/ 1603646 h 3507439"/>
              <a:gd name="connsiteX4-55703" fmla="*/ 34774 w 3229637"/>
              <a:gd name="connsiteY4-55704" fmla="*/ 1771165 h 3507439"/>
              <a:gd name="connsiteX5-55705" fmla="*/ 114 w 3229637"/>
              <a:gd name="connsiteY5-55706" fmla="*/ 2063143 h 3507439"/>
              <a:gd name="connsiteX6-55707" fmla="*/ 119188 w 3229637"/>
              <a:gd name="connsiteY6-55708" fmla="*/ 1936584 h 3507439"/>
              <a:gd name="connsiteX7-55709" fmla="*/ 169514 w 3229637"/>
              <a:gd name="connsiteY7-55710" fmla="*/ 2003409 h 3507439"/>
              <a:gd name="connsiteX8-55711" fmla="*/ 183299 w 3229637"/>
              <a:gd name="connsiteY8-55712" fmla="*/ 1856369 h 3507439"/>
              <a:gd name="connsiteX9-55713" fmla="*/ 261414 w 3229637"/>
              <a:gd name="connsiteY9-55714" fmla="*/ 2269917 h 3507439"/>
              <a:gd name="connsiteX10-55715" fmla="*/ 17880 w 3229637"/>
              <a:gd name="connsiteY10-55716" fmla="*/ 2550211 h 3507439"/>
              <a:gd name="connsiteX11-55717" fmla="*/ 27070 w 3229637"/>
              <a:gd name="connsiteY11-55718" fmla="*/ 3363521 h 3507439"/>
              <a:gd name="connsiteX12-55719" fmla="*/ 86805 w 3229637"/>
              <a:gd name="connsiteY12-55720" fmla="*/ 3326761 h 3507439"/>
              <a:gd name="connsiteX13-55721" fmla="*/ 114375 w 3229637"/>
              <a:gd name="connsiteY13-55722" fmla="*/ 3469206 h 3507439"/>
              <a:gd name="connsiteX14-55723" fmla="*/ 279794 w 3229637"/>
              <a:gd name="connsiteY14-55724" fmla="*/ 3464611 h 3507439"/>
              <a:gd name="connsiteX15-55725" fmla="*/ 334933 w 3229637"/>
              <a:gd name="connsiteY15-55726" fmla="*/ 3427851 h 3507439"/>
              <a:gd name="connsiteX16-55727" fmla="*/ 155729 w 3229637"/>
              <a:gd name="connsiteY16-55728" fmla="*/ 3276217 h 3507439"/>
              <a:gd name="connsiteX17-55729" fmla="*/ 151134 w 3229637"/>
              <a:gd name="connsiteY17-55730" fmla="*/ 2720225 h 3507439"/>
              <a:gd name="connsiteX18-55731" fmla="*/ 371693 w 3229637"/>
              <a:gd name="connsiteY18-55732" fmla="*/ 2605350 h 3507439"/>
              <a:gd name="connsiteX19-55733" fmla="*/ 279794 w 3229637"/>
              <a:gd name="connsiteY19-55734" fmla="*/ 2734010 h 3507439"/>
              <a:gd name="connsiteX20-55735" fmla="*/ 661177 w 3229637"/>
              <a:gd name="connsiteY20-55736" fmla="*/ 3294597 h 3507439"/>
              <a:gd name="connsiteX21-55737" fmla="*/ 702531 w 3229637"/>
              <a:gd name="connsiteY21-55738" fmla="*/ 3262432 h 3507439"/>
              <a:gd name="connsiteX22-55739" fmla="*/ 716316 w 3229637"/>
              <a:gd name="connsiteY22-55740" fmla="*/ 3363521 h 3507439"/>
              <a:gd name="connsiteX23-55741" fmla="*/ 909305 w 3229637"/>
              <a:gd name="connsiteY23-55742" fmla="*/ 3363521 h 3507439"/>
              <a:gd name="connsiteX24-55743" fmla="*/ 955255 w 3229637"/>
              <a:gd name="connsiteY24-55744" fmla="*/ 3331356 h 3507439"/>
              <a:gd name="connsiteX25-55745" fmla="*/ 739291 w 3229637"/>
              <a:gd name="connsiteY25-55746" fmla="*/ 3193507 h 3507439"/>
              <a:gd name="connsiteX26-55747" fmla="*/ 491163 w 3229637"/>
              <a:gd name="connsiteY26-55748" fmla="*/ 2821314 h 3507439"/>
              <a:gd name="connsiteX27-55749" fmla="*/ 500353 w 3229637"/>
              <a:gd name="connsiteY27-55750" fmla="*/ 2738605 h 3507439"/>
              <a:gd name="connsiteX28-55751" fmla="*/ 895520 w 3229637"/>
              <a:gd name="connsiteY28-55752" fmla="*/ 2334247 h 3507439"/>
              <a:gd name="connsiteX29-55753" fmla="*/ 1690451 w 3229637"/>
              <a:gd name="connsiteY29-55754" fmla="*/ 2380197 h 3507439"/>
              <a:gd name="connsiteX30-55755" fmla="*/ 1566387 w 3229637"/>
              <a:gd name="connsiteY30-55756" fmla="*/ 3248647 h 3507439"/>
              <a:gd name="connsiteX31-55757" fmla="*/ 1603146 w 3229637"/>
              <a:gd name="connsiteY31-55758" fmla="*/ 3239457 h 3507439"/>
              <a:gd name="connsiteX32-55759" fmla="*/ 1598552 w 3229637"/>
              <a:gd name="connsiteY32-55760" fmla="*/ 3386496 h 3507439"/>
              <a:gd name="connsiteX33-55761" fmla="*/ 1805325 w 3229637"/>
              <a:gd name="connsiteY33-55762" fmla="*/ 3450826 h 3507439"/>
              <a:gd name="connsiteX34-55763" fmla="*/ 1837490 w 3229637"/>
              <a:gd name="connsiteY34-55764" fmla="*/ 3391091 h 3507439"/>
              <a:gd name="connsiteX35-55765" fmla="*/ 1699641 w 3229637"/>
              <a:gd name="connsiteY35-55766" fmla="*/ 3303786 h 3507439"/>
              <a:gd name="connsiteX36-55767" fmla="*/ 1727211 w 3229637"/>
              <a:gd name="connsiteY36-55768" fmla="*/ 2908619 h 3507439"/>
              <a:gd name="connsiteX37-55769" fmla="*/ 1851275 w 3229637"/>
              <a:gd name="connsiteY37-55770" fmla="*/ 2623730 h 3507439"/>
              <a:gd name="connsiteX38-55771" fmla="*/ 1956960 w 3229637"/>
              <a:gd name="connsiteY38-55772" fmla="*/ 2844289 h 3507439"/>
              <a:gd name="connsiteX39-55773" fmla="*/ 2039669 w 3229637"/>
              <a:gd name="connsiteY39-55774" fmla="*/ 3060253 h 3507439"/>
              <a:gd name="connsiteX40-55775" fmla="*/ 2074955 w 3229637"/>
              <a:gd name="connsiteY40-55776" fmla="*/ 3350929 h 3507439"/>
              <a:gd name="connsiteX41-55777" fmla="*/ 2119713 w 3229637"/>
              <a:gd name="connsiteY41-55778" fmla="*/ 3345423 h 3507439"/>
              <a:gd name="connsiteX42-55779" fmla="*/ 2136619 w 3229637"/>
              <a:gd name="connsiteY42-55780" fmla="*/ 3478113 h 3507439"/>
              <a:gd name="connsiteX43-55781" fmla="*/ 2290182 w 3229637"/>
              <a:gd name="connsiteY43-55782" fmla="*/ 3507439 h 3507439"/>
              <a:gd name="connsiteX44-55783" fmla="*/ 2334659 w 3229637"/>
              <a:gd name="connsiteY44-55784" fmla="*/ 3463419 h 3507439"/>
              <a:gd name="connsiteX45-55785" fmla="*/ 2221820 w 3229637"/>
              <a:gd name="connsiteY45-55786" fmla="*/ 3366924 h 3507439"/>
              <a:gd name="connsiteX46-55787" fmla="*/ 2126974 w 3229637"/>
              <a:gd name="connsiteY46-55788" fmla="*/ 3087823 h 3507439"/>
              <a:gd name="connsiteX47-55789" fmla="*/ 2082780 w 3229637"/>
              <a:gd name="connsiteY47-55790" fmla="*/ 2817884 h 3507439"/>
              <a:gd name="connsiteX48-55791" fmla="*/ 2053454 w 3229637"/>
              <a:gd name="connsiteY48-55792" fmla="*/ 2357222 h 3507439"/>
              <a:gd name="connsiteX49-55793" fmla="*/ 2294496 w 3229637"/>
              <a:gd name="connsiteY49-55794" fmla="*/ 2205413 h 3507439"/>
              <a:gd name="connsiteX50-55795" fmla="*/ 2585735 w 3229637"/>
              <a:gd name="connsiteY50-55796" fmla="*/ 1779447 h 3507439"/>
              <a:gd name="connsiteX51-55797" fmla="*/ 2653748 w 3229637"/>
              <a:gd name="connsiteY51-55798" fmla="*/ 1448891 h 3507439"/>
              <a:gd name="connsiteX52-55799" fmla="*/ 2766130 w 3229637"/>
              <a:gd name="connsiteY52-55800" fmla="*/ 1398346 h 3507439"/>
              <a:gd name="connsiteX53-55801" fmla="*/ 2755748 w 3229637"/>
              <a:gd name="connsiteY53-55802" fmla="*/ 1288521 h 3507439"/>
              <a:gd name="connsiteX54-55803" fmla="*/ 2741226 w 3229637"/>
              <a:gd name="connsiteY54-55804" fmla="*/ 1231453 h 3507439"/>
              <a:gd name="connsiteX55-55805" fmla="*/ 2764482 w 3229637"/>
              <a:gd name="connsiteY55-55806" fmla="*/ 1121454 h 3507439"/>
              <a:gd name="connsiteX56-55807" fmla="*/ 2794612 w 3229637"/>
              <a:gd name="connsiteY56-55808" fmla="*/ 1132185 h 3507439"/>
              <a:gd name="connsiteX57-55809" fmla="*/ 2788650 w 3229637"/>
              <a:gd name="connsiteY57-55810" fmla="*/ 1066034 h 3507439"/>
              <a:gd name="connsiteX58-55811" fmla="*/ 2816220 w 3229637"/>
              <a:gd name="connsiteY58-55812" fmla="*/ 1020084 h 3507439"/>
              <a:gd name="connsiteX59-55813" fmla="*/ 2927426 w 3229637"/>
              <a:gd name="connsiteY59-55814" fmla="*/ 872562 h 3507439"/>
              <a:gd name="connsiteX60-55815" fmla="*/ 2967854 w 3229637"/>
              <a:gd name="connsiteY60-55816" fmla="*/ 771955 h 3507439"/>
              <a:gd name="connsiteX61-55817" fmla="*/ 2858112 w 3229637"/>
              <a:gd name="connsiteY61-55818" fmla="*/ 819245 h 3507439"/>
              <a:gd name="connsiteX62-55819" fmla="*/ 2723864 w 3229637"/>
              <a:gd name="connsiteY62-55820" fmla="*/ 868450 h 3507439"/>
              <a:gd name="connsiteX63-55821" fmla="*/ 3055159 w 3229637"/>
              <a:gd name="connsiteY63-55822" fmla="*/ 501589 h 3507439"/>
              <a:gd name="connsiteX64-55823" fmla="*/ 3200443 w 3229637"/>
              <a:gd name="connsiteY64-55824" fmla="*/ 46231 h 3507439"/>
              <a:gd name="connsiteX65-55825" fmla="*/ 3101108 w 3229637"/>
              <a:gd name="connsiteY65-55826" fmla="*/ 328453 h 3507439"/>
              <a:gd name="connsiteX66-55827" fmla="*/ 3060491 w 3229637"/>
              <a:gd name="connsiteY66-55828" fmla="*/ 38232 h 3507439"/>
              <a:gd name="connsiteX67-55829" fmla="*/ 3040918 w 3229637"/>
              <a:gd name="connsiteY67-55830" fmla="*/ 388642 h 3507439"/>
              <a:gd name="connsiteX68-55831" fmla="*/ 2944143 w 3229637"/>
              <a:gd name="connsiteY68-55832" fmla="*/ 482754 h 3507439"/>
              <a:gd name="connsiteX69-55833" fmla="*/ 2804083 w 3229637"/>
              <a:gd name="connsiteY69-55834" fmla="*/ 60189 h 3507439"/>
              <a:gd name="connsiteX70-55835" fmla="*/ 2868239 w 3229637"/>
              <a:gd name="connsiteY70-55836" fmla="*/ 521161 h 3507439"/>
              <a:gd name="connsiteX71-55837" fmla="*/ 2696750 w 3229637"/>
              <a:gd name="connsiteY71-55838" fmla="*/ 730601 h 3507439"/>
              <a:gd name="connsiteX72-55839" fmla="*/ 2630948 w 3229637"/>
              <a:gd name="connsiteY72-55840" fmla="*/ 620884 h 3507439"/>
              <a:gd name="connsiteX73-55841" fmla="*/ 2614952 w 3229637"/>
              <a:gd name="connsiteY73-55842" fmla="*/ 446449 h 3507439"/>
              <a:gd name="connsiteX74-55843" fmla="*/ 2568091 w 3229637"/>
              <a:gd name="connsiteY74-55844" fmla="*/ 643296 h 3507439"/>
              <a:gd name="connsiteX75-55845" fmla="*/ 2631966 w 3229637"/>
              <a:gd name="connsiteY75-55846" fmla="*/ 771218 h 3507439"/>
              <a:gd name="connsiteX76-55847" fmla="*/ 2614042 w 3229637"/>
              <a:gd name="connsiteY76-55848" fmla="*/ 854946 h 3507439"/>
              <a:gd name="connsiteX77-55849" fmla="*/ 2462407 w 3229637"/>
              <a:gd name="connsiteY77-55850" fmla="*/ 854665 h 3507439"/>
              <a:gd name="connsiteX78-55851" fmla="*/ 2375102 w 3229637"/>
              <a:gd name="connsiteY78-55852" fmla="*/ 753575 h 3507439"/>
              <a:gd name="connsiteX79-55853" fmla="*/ 2429049 w 3229637"/>
              <a:gd name="connsiteY79-55854" fmla="*/ 605344 h 3507439"/>
              <a:gd name="connsiteX80-55855" fmla="*/ 2401199 w 3229637"/>
              <a:gd name="connsiteY80-55856" fmla="*/ 458586 h 3507439"/>
              <a:gd name="connsiteX81-55857" fmla="*/ 2311509 w 3229637"/>
              <a:gd name="connsiteY81-55858" fmla="*/ 702575 h 3507439"/>
              <a:gd name="connsiteX82-55859" fmla="*/ 2026621 w 3229637"/>
              <a:gd name="connsiteY82-55860" fmla="*/ 470160 h 3507439"/>
              <a:gd name="connsiteX83-55861" fmla="*/ 2060259 w 3229637"/>
              <a:gd name="connsiteY83-55862" fmla="*/ 379171 h 3507439"/>
              <a:gd name="connsiteX84-55863" fmla="*/ 2286499 w 3229637"/>
              <a:gd name="connsiteY84-55864" fmla="*/ 238764 h 3507439"/>
              <a:gd name="connsiteX85-55865" fmla="*/ 2148983 w 3229637"/>
              <a:gd name="connsiteY85-55866" fmla="*/ 296731 h 3507439"/>
              <a:gd name="connsiteX86-55867" fmla="*/ 2016694 w 3229637"/>
              <a:gd name="connsiteY86-55868" fmla="*/ 307863 h 3507439"/>
              <a:gd name="connsiteX87-55869" fmla="*/ 2029019 w 3229637"/>
              <a:gd name="connsiteY87-55870" fmla="*/ 174099 h 3507439"/>
              <a:gd name="connsiteX88-55871" fmla="*/ 2107576 w 3229637"/>
              <a:gd name="connsiteY88-55872" fmla="*/ 0 h 3507439"/>
              <a:gd name="connsiteX89-55873" fmla="*/ 1947770 w 3229637"/>
              <a:gd name="connsiteY89-55874" fmla="*/ 257318 h 3507439"/>
              <a:gd name="connsiteX90-55875" fmla="*/ 1917990 w 3229637"/>
              <a:gd name="connsiteY90-55876" fmla="*/ 32164 h 3507439"/>
              <a:gd name="connsiteX91-55877" fmla="*/ 1882395 w 3229637"/>
              <a:gd name="connsiteY91-55878" fmla="*/ 208756 h 3507439"/>
              <a:gd name="connsiteX92-55879" fmla="*/ 1912483 w 3229637"/>
              <a:gd name="connsiteY92-55880" fmla="*/ 367315 h 3507439"/>
              <a:gd name="connsiteX93-55881" fmla="*/ 1818414 w 3229637"/>
              <a:gd name="connsiteY93-55882" fmla="*/ 288733 h 3507439"/>
              <a:gd name="connsiteX94-55883" fmla="*/ 1757902 w 3229637"/>
              <a:gd name="connsiteY94-55884" fmla="*/ 138130 h 3507439"/>
              <a:gd name="connsiteX95-55885" fmla="*/ 1793644 w 3229637"/>
              <a:gd name="connsiteY95-55886" fmla="*/ 363351 h 3507439"/>
              <a:gd name="connsiteX96-55887" fmla="*/ 2339535 w 3229637"/>
              <a:gd name="connsiteY96-55888" fmla="*/ 907420 h 3507439"/>
              <a:gd name="connsiteX97-55889" fmla="*/ 2216663 w 3229637"/>
              <a:gd name="connsiteY97-55890" fmla="*/ 830779 h 3507439"/>
              <a:gd name="connsiteX98-55891" fmla="*/ 2046755 w 3229637"/>
              <a:gd name="connsiteY98-55892" fmla="*/ 746314 h 3507439"/>
              <a:gd name="connsiteX99-55893" fmla="*/ 2089651 w 3229637"/>
              <a:gd name="connsiteY99-55894" fmla="*/ 998194 h 3507439"/>
              <a:gd name="connsiteX100-55895" fmla="*/ 2240374 w 3229637"/>
              <a:gd name="connsiteY100-55896" fmla="*/ 1067227 h 3507439"/>
              <a:gd name="connsiteX101-55897" fmla="*/ 2266283 w 3229637"/>
              <a:gd name="connsiteY101-55898" fmla="*/ 1144483 h 3507439"/>
              <a:gd name="connsiteX102-55899" fmla="*/ 2168328 w 3229637"/>
              <a:gd name="connsiteY102-55900" fmla="*/ 1396872 h 3507439"/>
              <a:gd name="connsiteX103-55901" fmla="*/ 1825480 w 3229637"/>
              <a:gd name="connsiteY103-55902" fmla="*/ 1398722 h 3507439"/>
              <a:gd name="connsiteX104-55903" fmla="*/ 1546353 w 3229637"/>
              <a:gd name="connsiteY104-55904" fmla="*/ 1433906 h 3507439"/>
              <a:gd name="connsiteX0-55905" fmla="*/ 1546353 w 3229637"/>
              <a:gd name="connsiteY0-55906" fmla="*/ 1433906 h 3507439"/>
              <a:gd name="connsiteX1-55907" fmla="*/ 827718 w 3229637"/>
              <a:gd name="connsiteY1-55908" fmla="*/ 1430614 h 3507439"/>
              <a:gd name="connsiteX2-55909" fmla="*/ 507467 w 3229637"/>
              <a:gd name="connsiteY2-55910" fmla="*/ 1443019 h 3507439"/>
              <a:gd name="connsiteX3-55911" fmla="*/ 183299 w 3229637"/>
              <a:gd name="connsiteY3-55912" fmla="*/ 1603646 h 3507439"/>
              <a:gd name="connsiteX4-55913" fmla="*/ 34774 w 3229637"/>
              <a:gd name="connsiteY4-55914" fmla="*/ 1771165 h 3507439"/>
              <a:gd name="connsiteX5-55915" fmla="*/ 114 w 3229637"/>
              <a:gd name="connsiteY5-55916" fmla="*/ 2063143 h 3507439"/>
              <a:gd name="connsiteX6-55917" fmla="*/ 119188 w 3229637"/>
              <a:gd name="connsiteY6-55918" fmla="*/ 1936584 h 3507439"/>
              <a:gd name="connsiteX7-55919" fmla="*/ 169514 w 3229637"/>
              <a:gd name="connsiteY7-55920" fmla="*/ 2003409 h 3507439"/>
              <a:gd name="connsiteX8-55921" fmla="*/ 183299 w 3229637"/>
              <a:gd name="connsiteY8-55922" fmla="*/ 1856369 h 3507439"/>
              <a:gd name="connsiteX9-55923" fmla="*/ 261414 w 3229637"/>
              <a:gd name="connsiteY9-55924" fmla="*/ 2269917 h 3507439"/>
              <a:gd name="connsiteX10-55925" fmla="*/ 17880 w 3229637"/>
              <a:gd name="connsiteY10-55926" fmla="*/ 2550211 h 3507439"/>
              <a:gd name="connsiteX11-55927" fmla="*/ 27070 w 3229637"/>
              <a:gd name="connsiteY11-55928" fmla="*/ 3363521 h 3507439"/>
              <a:gd name="connsiteX12-55929" fmla="*/ 86805 w 3229637"/>
              <a:gd name="connsiteY12-55930" fmla="*/ 3326761 h 3507439"/>
              <a:gd name="connsiteX13-55931" fmla="*/ 114375 w 3229637"/>
              <a:gd name="connsiteY13-55932" fmla="*/ 3469206 h 3507439"/>
              <a:gd name="connsiteX14-55933" fmla="*/ 279794 w 3229637"/>
              <a:gd name="connsiteY14-55934" fmla="*/ 3464611 h 3507439"/>
              <a:gd name="connsiteX15-55935" fmla="*/ 334933 w 3229637"/>
              <a:gd name="connsiteY15-55936" fmla="*/ 3427851 h 3507439"/>
              <a:gd name="connsiteX16-55937" fmla="*/ 155729 w 3229637"/>
              <a:gd name="connsiteY16-55938" fmla="*/ 3276217 h 3507439"/>
              <a:gd name="connsiteX17-55939" fmla="*/ 151134 w 3229637"/>
              <a:gd name="connsiteY17-55940" fmla="*/ 2720225 h 3507439"/>
              <a:gd name="connsiteX18-55941" fmla="*/ 371693 w 3229637"/>
              <a:gd name="connsiteY18-55942" fmla="*/ 2605350 h 3507439"/>
              <a:gd name="connsiteX19-55943" fmla="*/ 279794 w 3229637"/>
              <a:gd name="connsiteY19-55944" fmla="*/ 2734010 h 3507439"/>
              <a:gd name="connsiteX20-55945" fmla="*/ 661177 w 3229637"/>
              <a:gd name="connsiteY20-55946" fmla="*/ 3294597 h 3507439"/>
              <a:gd name="connsiteX21-55947" fmla="*/ 702531 w 3229637"/>
              <a:gd name="connsiteY21-55948" fmla="*/ 3262432 h 3507439"/>
              <a:gd name="connsiteX22-55949" fmla="*/ 716316 w 3229637"/>
              <a:gd name="connsiteY22-55950" fmla="*/ 3363521 h 3507439"/>
              <a:gd name="connsiteX23-55951" fmla="*/ 909305 w 3229637"/>
              <a:gd name="connsiteY23-55952" fmla="*/ 3363521 h 3507439"/>
              <a:gd name="connsiteX24-55953" fmla="*/ 955255 w 3229637"/>
              <a:gd name="connsiteY24-55954" fmla="*/ 3331356 h 3507439"/>
              <a:gd name="connsiteX25-55955" fmla="*/ 739291 w 3229637"/>
              <a:gd name="connsiteY25-55956" fmla="*/ 3193507 h 3507439"/>
              <a:gd name="connsiteX26-55957" fmla="*/ 491163 w 3229637"/>
              <a:gd name="connsiteY26-55958" fmla="*/ 2821314 h 3507439"/>
              <a:gd name="connsiteX27-55959" fmla="*/ 500353 w 3229637"/>
              <a:gd name="connsiteY27-55960" fmla="*/ 2738605 h 3507439"/>
              <a:gd name="connsiteX28-55961" fmla="*/ 895520 w 3229637"/>
              <a:gd name="connsiteY28-55962" fmla="*/ 2334247 h 3507439"/>
              <a:gd name="connsiteX29-55963" fmla="*/ 1690451 w 3229637"/>
              <a:gd name="connsiteY29-55964" fmla="*/ 2380197 h 3507439"/>
              <a:gd name="connsiteX30-55965" fmla="*/ 1566387 w 3229637"/>
              <a:gd name="connsiteY30-55966" fmla="*/ 3248647 h 3507439"/>
              <a:gd name="connsiteX31-55967" fmla="*/ 1603146 w 3229637"/>
              <a:gd name="connsiteY31-55968" fmla="*/ 3239457 h 3507439"/>
              <a:gd name="connsiteX32-55969" fmla="*/ 1598552 w 3229637"/>
              <a:gd name="connsiteY32-55970" fmla="*/ 3386496 h 3507439"/>
              <a:gd name="connsiteX33-55971" fmla="*/ 1805325 w 3229637"/>
              <a:gd name="connsiteY33-55972" fmla="*/ 3450826 h 3507439"/>
              <a:gd name="connsiteX34-55973" fmla="*/ 1837490 w 3229637"/>
              <a:gd name="connsiteY34-55974" fmla="*/ 3391091 h 3507439"/>
              <a:gd name="connsiteX35-55975" fmla="*/ 1699641 w 3229637"/>
              <a:gd name="connsiteY35-55976" fmla="*/ 3303786 h 3507439"/>
              <a:gd name="connsiteX36-55977" fmla="*/ 1727211 w 3229637"/>
              <a:gd name="connsiteY36-55978" fmla="*/ 2908619 h 3507439"/>
              <a:gd name="connsiteX37-55979" fmla="*/ 1851275 w 3229637"/>
              <a:gd name="connsiteY37-55980" fmla="*/ 2623730 h 3507439"/>
              <a:gd name="connsiteX38-55981" fmla="*/ 1956960 w 3229637"/>
              <a:gd name="connsiteY38-55982" fmla="*/ 2844289 h 3507439"/>
              <a:gd name="connsiteX39-55983" fmla="*/ 2039669 w 3229637"/>
              <a:gd name="connsiteY39-55984" fmla="*/ 3060253 h 3507439"/>
              <a:gd name="connsiteX40-55985" fmla="*/ 2074955 w 3229637"/>
              <a:gd name="connsiteY40-55986" fmla="*/ 3350929 h 3507439"/>
              <a:gd name="connsiteX41-55987" fmla="*/ 2119713 w 3229637"/>
              <a:gd name="connsiteY41-55988" fmla="*/ 3345423 h 3507439"/>
              <a:gd name="connsiteX42-55989" fmla="*/ 2136619 w 3229637"/>
              <a:gd name="connsiteY42-55990" fmla="*/ 3478113 h 3507439"/>
              <a:gd name="connsiteX43-55991" fmla="*/ 2290182 w 3229637"/>
              <a:gd name="connsiteY43-55992" fmla="*/ 3507439 h 3507439"/>
              <a:gd name="connsiteX44-55993" fmla="*/ 2334659 w 3229637"/>
              <a:gd name="connsiteY44-55994" fmla="*/ 3463419 h 3507439"/>
              <a:gd name="connsiteX45-55995" fmla="*/ 2221820 w 3229637"/>
              <a:gd name="connsiteY45-55996" fmla="*/ 3366924 h 3507439"/>
              <a:gd name="connsiteX46-55997" fmla="*/ 2126974 w 3229637"/>
              <a:gd name="connsiteY46-55998" fmla="*/ 3087823 h 3507439"/>
              <a:gd name="connsiteX47-55999" fmla="*/ 2082780 w 3229637"/>
              <a:gd name="connsiteY47-56000" fmla="*/ 2817884 h 3507439"/>
              <a:gd name="connsiteX48-56001" fmla="*/ 2053454 w 3229637"/>
              <a:gd name="connsiteY48-56002" fmla="*/ 2357222 h 3507439"/>
              <a:gd name="connsiteX49-56003" fmla="*/ 2294496 w 3229637"/>
              <a:gd name="connsiteY49-56004" fmla="*/ 2205413 h 3507439"/>
              <a:gd name="connsiteX50-56005" fmla="*/ 2585735 w 3229637"/>
              <a:gd name="connsiteY50-56006" fmla="*/ 1779447 h 3507439"/>
              <a:gd name="connsiteX51-56007" fmla="*/ 2653748 w 3229637"/>
              <a:gd name="connsiteY51-56008" fmla="*/ 1448891 h 3507439"/>
              <a:gd name="connsiteX52-56009" fmla="*/ 2766130 w 3229637"/>
              <a:gd name="connsiteY52-56010" fmla="*/ 1398346 h 3507439"/>
              <a:gd name="connsiteX53-56011" fmla="*/ 2755748 w 3229637"/>
              <a:gd name="connsiteY53-56012" fmla="*/ 1288521 h 3507439"/>
              <a:gd name="connsiteX54-56013" fmla="*/ 2741226 w 3229637"/>
              <a:gd name="connsiteY54-56014" fmla="*/ 1231453 h 3507439"/>
              <a:gd name="connsiteX55-56015" fmla="*/ 2764482 w 3229637"/>
              <a:gd name="connsiteY55-56016" fmla="*/ 1121454 h 3507439"/>
              <a:gd name="connsiteX56-56017" fmla="*/ 2794612 w 3229637"/>
              <a:gd name="connsiteY56-56018" fmla="*/ 1132185 h 3507439"/>
              <a:gd name="connsiteX57-56019" fmla="*/ 2788650 w 3229637"/>
              <a:gd name="connsiteY57-56020" fmla="*/ 1066034 h 3507439"/>
              <a:gd name="connsiteX58-56021" fmla="*/ 2816220 w 3229637"/>
              <a:gd name="connsiteY58-56022" fmla="*/ 1020084 h 3507439"/>
              <a:gd name="connsiteX59-56023" fmla="*/ 2927426 w 3229637"/>
              <a:gd name="connsiteY59-56024" fmla="*/ 872562 h 3507439"/>
              <a:gd name="connsiteX60-56025" fmla="*/ 2967854 w 3229637"/>
              <a:gd name="connsiteY60-56026" fmla="*/ 771955 h 3507439"/>
              <a:gd name="connsiteX61-56027" fmla="*/ 2858112 w 3229637"/>
              <a:gd name="connsiteY61-56028" fmla="*/ 819245 h 3507439"/>
              <a:gd name="connsiteX62-56029" fmla="*/ 2723864 w 3229637"/>
              <a:gd name="connsiteY62-56030" fmla="*/ 868450 h 3507439"/>
              <a:gd name="connsiteX63-56031" fmla="*/ 3055159 w 3229637"/>
              <a:gd name="connsiteY63-56032" fmla="*/ 501589 h 3507439"/>
              <a:gd name="connsiteX64-56033" fmla="*/ 3200443 w 3229637"/>
              <a:gd name="connsiteY64-56034" fmla="*/ 46231 h 3507439"/>
              <a:gd name="connsiteX65-56035" fmla="*/ 3101108 w 3229637"/>
              <a:gd name="connsiteY65-56036" fmla="*/ 328453 h 3507439"/>
              <a:gd name="connsiteX66-56037" fmla="*/ 3060491 w 3229637"/>
              <a:gd name="connsiteY66-56038" fmla="*/ 38232 h 3507439"/>
              <a:gd name="connsiteX67-56039" fmla="*/ 3040918 w 3229637"/>
              <a:gd name="connsiteY67-56040" fmla="*/ 388642 h 3507439"/>
              <a:gd name="connsiteX68-56041" fmla="*/ 2944143 w 3229637"/>
              <a:gd name="connsiteY68-56042" fmla="*/ 482754 h 3507439"/>
              <a:gd name="connsiteX69-56043" fmla="*/ 2804083 w 3229637"/>
              <a:gd name="connsiteY69-56044" fmla="*/ 60189 h 3507439"/>
              <a:gd name="connsiteX70-56045" fmla="*/ 2868239 w 3229637"/>
              <a:gd name="connsiteY70-56046" fmla="*/ 521161 h 3507439"/>
              <a:gd name="connsiteX71-56047" fmla="*/ 2696750 w 3229637"/>
              <a:gd name="connsiteY71-56048" fmla="*/ 730601 h 3507439"/>
              <a:gd name="connsiteX72-56049" fmla="*/ 2630948 w 3229637"/>
              <a:gd name="connsiteY72-56050" fmla="*/ 620884 h 3507439"/>
              <a:gd name="connsiteX73-56051" fmla="*/ 2614952 w 3229637"/>
              <a:gd name="connsiteY73-56052" fmla="*/ 446449 h 3507439"/>
              <a:gd name="connsiteX74-56053" fmla="*/ 2568091 w 3229637"/>
              <a:gd name="connsiteY74-56054" fmla="*/ 643296 h 3507439"/>
              <a:gd name="connsiteX75-56055" fmla="*/ 2631966 w 3229637"/>
              <a:gd name="connsiteY75-56056" fmla="*/ 771218 h 3507439"/>
              <a:gd name="connsiteX76-56057" fmla="*/ 2614042 w 3229637"/>
              <a:gd name="connsiteY76-56058" fmla="*/ 854946 h 3507439"/>
              <a:gd name="connsiteX77-56059" fmla="*/ 2462407 w 3229637"/>
              <a:gd name="connsiteY77-56060" fmla="*/ 854665 h 3507439"/>
              <a:gd name="connsiteX78-56061" fmla="*/ 2375102 w 3229637"/>
              <a:gd name="connsiteY78-56062" fmla="*/ 753575 h 3507439"/>
              <a:gd name="connsiteX79-56063" fmla="*/ 2429049 w 3229637"/>
              <a:gd name="connsiteY79-56064" fmla="*/ 605344 h 3507439"/>
              <a:gd name="connsiteX80-56065" fmla="*/ 2401199 w 3229637"/>
              <a:gd name="connsiteY80-56066" fmla="*/ 458586 h 3507439"/>
              <a:gd name="connsiteX81-56067" fmla="*/ 2311509 w 3229637"/>
              <a:gd name="connsiteY81-56068" fmla="*/ 702575 h 3507439"/>
              <a:gd name="connsiteX82-56069" fmla="*/ 2026621 w 3229637"/>
              <a:gd name="connsiteY82-56070" fmla="*/ 470160 h 3507439"/>
              <a:gd name="connsiteX83-56071" fmla="*/ 2060259 w 3229637"/>
              <a:gd name="connsiteY83-56072" fmla="*/ 379171 h 3507439"/>
              <a:gd name="connsiteX84-56073" fmla="*/ 2286499 w 3229637"/>
              <a:gd name="connsiteY84-56074" fmla="*/ 238764 h 3507439"/>
              <a:gd name="connsiteX85-56075" fmla="*/ 2148983 w 3229637"/>
              <a:gd name="connsiteY85-56076" fmla="*/ 296731 h 3507439"/>
              <a:gd name="connsiteX86-56077" fmla="*/ 2016694 w 3229637"/>
              <a:gd name="connsiteY86-56078" fmla="*/ 307863 h 3507439"/>
              <a:gd name="connsiteX87-56079" fmla="*/ 2029019 w 3229637"/>
              <a:gd name="connsiteY87-56080" fmla="*/ 174099 h 3507439"/>
              <a:gd name="connsiteX88-56081" fmla="*/ 2107576 w 3229637"/>
              <a:gd name="connsiteY88-56082" fmla="*/ 0 h 3507439"/>
              <a:gd name="connsiteX89-56083" fmla="*/ 1947770 w 3229637"/>
              <a:gd name="connsiteY89-56084" fmla="*/ 257318 h 3507439"/>
              <a:gd name="connsiteX90-56085" fmla="*/ 1917990 w 3229637"/>
              <a:gd name="connsiteY90-56086" fmla="*/ 32164 h 3507439"/>
              <a:gd name="connsiteX91-56087" fmla="*/ 1882395 w 3229637"/>
              <a:gd name="connsiteY91-56088" fmla="*/ 208756 h 3507439"/>
              <a:gd name="connsiteX92-56089" fmla="*/ 1912483 w 3229637"/>
              <a:gd name="connsiteY92-56090" fmla="*/ 367315 h 3507439"/>
              <a:gd name="connsiteX93-56091" fmla="*/ 1818414 w 3229637"/>
              <a:gd name="connsiteY93-56092" fmla="*/ 288733 h 3507439"/>
              <a:gd name="connsiteX94-56093" fmla="*/ 1757902 w 3229637"/>
              <a:gd name="connsiteY94-56094" fmla="*/ 138130 h 3507439"/>
              <a:gd name="connsiteX95-56095" fmla="*/ 1793644 w 3229637"/>
              <a:gd name="connsiteY95-56096" fmla="*/ 363351 h 3507439"/>
              <a:gd name="connsiteX96-56097" fmla="*/ 2339535 w 3229637"/>
              <a:gd name="connsiteY96-56098" fmla="*/ 907420 h 3507439"/>
              <a:gd name="connsiteX97-56099" fmla="*/ 2216663 w 3229637"/>
              <a:gd name="connsiteY97-56100" fmla="*/ 830779 h 3507439"/>
              <a:gd name="connsiteX98-56101" fmla="*/ 2046755 w 3229637"/>
              <a:gd name="connsiteY98-56102" fmla="*/ 746314 h 3507439"/>
              <a:gd name="connsiteX99-56103" fmla="*/ 2089651 w 3229637"/>
              <a:gd name="connsiteY99-56104" fmla="*/ 998194 h 3507439"/>
              <a:gd name="connsiteX100-56105" fmla="*/ 2240374 w 3229637"/>
              <a:gd name="connsiteY100-56106" fmla="*/ 1067227 h 3507439"/>
              <a:gd name="connsiteX101-56107" fmla="*/ 2266283 w 3229637"/>
              <a:gd name="connsiteY101-56108" fmla="*/ 1144483 h 3507439"/>
              <a:gd name="connsiteX102-56109" fmla="*/ 2168328 w 3229637"/>
              <a:gd name="connsiteY102-56110" fmla="*/ 1396872 h 3507439"/>
              <a:gd name="connsiteX103-56111" fmla="*/ 1825480 w 3229637"/>
              <a:gd name="connsiteY103-56112" fmla="*/ 1398722 h 3507439"/>
              <a:gd name="connsiteX104-56113" fmla="*/ 1546353 w 3229637"/>
              <a:gd name="connsiteY104-56114" fmla="*/ 1433906 h 3507439"/>
              <a:gd name="connsiteX0-56115" fmla="*/ 1546353 w 3229637"/>
              <a:gd name="connsiteY0-56116" fmla="*/ 1433906 h 3507439"/>
              <a:gd name="connsiteX1-56117" fmla="*/ 827718 w 3229637"/>
              <a:gd name="connsiteY1-56118" fmla="*/ 1430614 h 3507439"/>
              <a:gd name="connsiteX2-56119" fmla="*/ 507467 w 3229637"/>
              <a:gd name="connsiteY2-56120" fmla="*/ 1443019 h 3507439"/>
              <a:gd name="connsiteX3-56121" fmla="*/ 183299 w 3229637"/>
              <a:gd name="connsiteY3-56122" fmla="*/ 1603646 h 3507439"/>
              <a:gd name="connsiteX4-56123" fmla="*/ 34774 w 3229637"/>
              <a:gd name="connsiteY4-56124" fmla="*/ 1771165 h 3507439"/>
              <a:gd name="connsiteX5-56125" fmla="*/ 114 w 3229637"/>
              <a:gd name="connsiteY5-56126" fmla="*/ 2063143 h 3507439"/>
              <a:gd name="connsiteX6-56127" fmla="*/ 105621 w 3229637"/>
              <a:gd name="connsiteY6-56128" fmla="*/ 1920304 h 3507439"/>
              <a:gd name="connsiteX7-56129" fmla="*/ 169514 w 3229637"/>
              <a:gd name="connsiteY7-56130" fmla="*/ 2003409 h 3507439"/>
              <a:gd name="connsiteX8-56131" fmla="*/ 183299 w 3229637"/>
              <a:gd name="connsiteY8-56132" fmla="*/ 1856369 h 3507439"/>
              <a:gd name="connsiteX9-56133" fmla="*/ 261414 w 3229637"/>
              <a:gd name="connsiteY9-56134" fmla="*/ 2269917 h 3507439"/>
              <a:gd name="connsiteX10-56135" fmla="*/ 17880 w 3229637"/>
              <a:gd name="connsiteY10-56136" fmla="*/ 2550211 h 3507439"/>
              <a:gd name="connsiteX11-56137" fmla="*/ 27070 w 3229637"/>
              <a:gd name="connsiteY11-56138" fmla="*/ 3363521 h 3507439"/>
              <a:gd name="connsiteX12-56139" fmla="*/ 86805 w 3229637"/>
              <a:gd name="connsiteY12-56140" fmla="*/ 3326761 h 3507439"/>
              <a:gd name="connsiteX13-56141" fmla="*/ 114375 w 3229637"/>
              <a:gd name="connsiteY13-56142" fmla="*/ 3469206 h 3507439"/>
              <a:gd name="connsiteX14-56143" fmla="*/ 279794 w 3229637"/>
              <a:gd name="connsiteY14-56144" fmla="*/ 3464611 h 3507439"/>
              <a:gd name="connsiteX15-56145" fmla="*/ 334933 w 3229637"/>
              <a:gd name="connsiteY15-56146" fmla="*/ 3427851 h 3507439"/>
              <a:gd name="connsiteX16-56147" fmla="*/ 155729 w 3229637"/>
              <a:gd name="connsiteY16-56148" fmla="*/ 3276217 h 3507439"/>
              <a:gd name="connsiteX17-56149" fmla="*/ 151134 w 3229637"/>
              <a:gd name="connsiteY17-56150" fmla="*/ 2720225 h 3507439"/>
              <a:gd name="connsiteX18-56151" fmla="*/ 371693 w 3229637"/>
              <a:gd name="connsiteY18-56152" fmla="*/ 2605350 h 3507439"/>
              <a:gd name="connsiteX19-56153" fmla="*/ 279794 w 3229637"/>
              <a:gd name="connsiteY19-56154" fmla="*/ 2734010 h 3507439"/>
              <a:gd name="connsiteX20-56155" fmla="*/ 661177 w 3229637"/>
              <a:gd name="connsiteY20-56156" fmla="*/ 3294597 h 3507439"/>
              <a:gd name="connsiteX21-56157" fmla="*/ 702531 w 3229637"/>
              <a:gd name="connsiteY21-56158" fmla="*/ 3262432 h 3507439"/>
              <a:gd name="connsiteX22-56159" fmla="*/ 716316 w 3229637"/>
              <a:gd name="connsiteY22-56160" fmla="*/ 3363521 h 3507439"/>
              <a:gd name="connsiteX23-56161" fmla="*/ 909305 w 3229637"/>
              <a:gd name="connsiteY23-56162" fmla="*/ 3363521 h 3507439"/>
              <a:gd name="connsiteX24-56163" fmla="*/ 955255 w 3229637"/>
              <a:gd name="connsiteY24-56164" fmla="*/ 3331356 h 3507439"/>
              <a:gd name="connsiteX25-56165" fmla="*/ 739291 w 3229637"/>
              <a:gd name="connsiteY25-56166" fmla="*/ 3193507 h 3507439"/>
              <a:gd name="connsiteX26-56167" fmla="*/ 491163 w 3229637"/>
              <a:gd name="connsiteY26-56168" fmla="*/ 2821314 h 3507439"/>
              <a:gd name="connsiteX27-56169" fmla="*/ 500353 w 3229637"/>
              <a:gd name="connsiteY27-56170" fmla="*/ 2738605 h 3507439"/>
              <a:gd name="connsiteX28-56171" fmla="*/ 895520 w 3229637"/>
              <a:gd name="connsiteY28-56172" fmla="*/ 2334247 h 3507439"/>
              <a:gd name="connsiteX29-56173" fmla="*/ 1690451 w 3229637"/>
              <a:gd name="connsiteY29-56174" fmla="*/ 2380197 h 3507439"/>
              <a:gd name="connsiteX30-56175" fmla="*/ 1566387 w 3229637"/>
              <a:gd name="connsiteY30-56176" fmla="*/ 3248647 h 3507439"/>
              <a:gd name="connsiteX31-56177" fmla="*/ 1603146 w 3229637"/>
              <a:gd name="connsiteY31-56178" fmla="*/ 3239457 h 3507439"/>
              <a:gd name="connsiteX32-56179" fmla="*/ 1598552 w 3229637"/>
              <a:gd name="connsiteY32-56180" fmla="*/ 3386496 h 3507439"/>
              <a:gd name="connsiteX33-56181" fmla="*/ 1805325 w 3229637"/>
              <a:gd name="connsiteY33-56182" fmla="*/ 3450826 h 3507439"/>
              <a:gd name="connsiteX34-56183" fmla="*/ 1837490 w 3229637"/>
              <a:gd name="connsiteY34-56184" fmla="*/ 3391091 h 3507439"/>
              <a:gd name="connsiteX35-56185" fmla="*/ 1699641 w 3229637"/>
              <a:gd name="connsiteY35-56186" fmla="*/ 3303786 h 3507439"/>
              <a:gd name="connsiteX36-56187" fmla="*/ 1727211 w 3229637"/>
              <a:gd name="connsiteY36-56188" fmla="*/ 2908619 h 3507439"/>
              <a:gd name="connsiteX37-56189" fmla="*/ 1851275 w 3229637"/>
              <a:gd name="connsiteY37-56190" fmla="*/ 2623730 h 3507439"/>
              <a:gd name="connsiteX38-56191" fmla="*/ 1956960 w 3229637"/>
              <a:gd name="connsiteY38-56192" fmla="*/ 2844289 h 3507439"/>
              <a:gd name="connsiteX39-56193" fmla="*/ 2039669 w 3229637"/>
              <a:gd name="connsiteY39-56194" fmla="*/ 3060253 h 3507439"/>
              <a:gd name="connsiteX40-56195" fmla="*/ 2074955 w 3229637"/>
              <a:gd name="connsiteY40-56196" fmla="*/ 3350929 h 3507439"/>
              <a:gd name="connsiteX41-56197" fmla="*/ 2119713 w 3229637"/>
              <a:gd name="connsiteY41-56198" fmla="*/ 3345423 h 3507439"/>
              <a:gd name="connsiteX42-56199" fmla="*/ 2136619 w 3229637"/>
              <a:gd name="connsiteY42-56200" fmla="*/ 3478113 h 3507439"/>
              <a:gd name="connsiteX43-56201" fmla="*/ 2290182 w 3229637"/>
              <a:gd name="connsiteY43-56202" fmla="*/ 3507439 h 3507439"/>
              <a:gd name="connsiteX44-56203" fmla="*/ 2334659 w 3229637"/>
              <a:gd name="connsiteY44-56204" fmla="*/ 3463419 h 3507439"/>
              <a:gd name="connsiteX45-56205" fmla="*/ 2221820 w 3229637"/>
              <a:gd name="connsiteY45-56206" fmla="*/ 3366924 h 3507439"/>
              <a:gd name="connsiteX46-56207" fmla="*/ 2126974 w 3229637"/>
              <a:gd name="connsiteY46-56208" fmla="*/ 3087823 h 3507439"/>
              <a:gd name="connsiteX47-56209" fmla="*/ 2082780 w 3229637"/>
              <a:gd name="connsiteY47-56210" fmla="*/ 2817884 h 3507439"/>
              <a:gd name="connsiteX48-56211" fmla="*/ 2053454 w 3229637"/>
              <a:gd name="connsiteY48-56212" fmla="*/ 2357222 h 3507439"/>
              <a:gd name="connsiteX49-56213" fmla="*/ 2294496 w 3229637"/>
              <a:gd name="connsiteY49-56214" fmla="*/ 2205413 h 3507439"/>
              <a:gd name="connsiteX50-56215" fmla="*/ 2585735 w 3229637"/>
              <a:gd name="connsiteY50-56216" fmla="*/ 1779447 h 3507439"/>
              <a:gd name="connsiteX51-56217" fmla="*/ 2653748 w 3229637"/>
              <a:gd name="connsiteY51-56218" fmla="*/ 1448891 h 3507439"/>
              <a:gd name="connsiteX52-56219" fmla="*/ 2766130 w 3229637"/>
              <a:gd name="connsiteY52-56220" fmla="*/ 1398346 h 3507439"/>
              <a:gd name="connsiteX53-56221" fmla="*/ 2755748 w 3229637"/>
              <a:gd name="connsiteY53-56222" fmla="*/ 1288521 h 3507439"/>
              <a:gd name="connsiteX54-56223" fmla="*/ 2741226 w 3229637"/>
              <a:gd name="connsiteY54-56224" fmla="*/ 1231453 h 3507439"/>
              <a:gd name="connsiteX55-56225" fmla="*/ 2764482 w 3229637"/>
              <a:gd name="connsiteY55-56226" fmla="*/ 1121454 h 3507439"/>
              <a:gd name="connsiteX56-56227" fmla="*/ 2794612 w 3229637"/>
              <a:gd name="connsiteY56-56228" fmla="*/ 1132185 h 3507439"/>
              <a:gd name="connsiteX57-56229" fmla="*/ 2788650 w 3229637"/>
              <a:gd name="connsiteY57-56230" fmla="*/ 1066034 h 3507439"/>
              <a:gd name="connsiteX58-56231" fmla="*/ 2816220 w 3229637"/>
              <a:gd name="connsiteY58-56232" fmla="*/ 1020084 h 3507439"/>
              <a:gd name="connsiteX59-56233" fmla="*/ 2927426 w 3229637"/>
              <a:gd name="connsiteY59-56234" fmla="*/ 872562 h 3507439"/>
              <a:gd name="connsiteX60-56235" fmla="*/ 2967854 w 3229637"/>
              <a:gd name="connsiteY60-56236" fmla="*/ 771955 h 3507439"/>
              <a:gd name="connsiteX61-56237" fmla="*/ 2858112 w 3229637"/>
              <a:gd name="connsiteY61-56238" fmla="*/ 819245 h 3507439"/>
              <a:gd name="connsiteX62-56239" fmla="*/ 2723864 w 3229637"/>
              <a:gd name="connsiteY62-56240" fmla="*/ 868450 h 3507439"/>
              <a:gd name="connsiteX63-56241" fmla="*/ 3055159 w 3229637"/>
              <a:gd name="connsiteY63-56242" fmla="*/ 501589 h 3507439"/>
              <a:gd name="connsiteX64-56243" fmla="*/ 3200443 w 3229637"/>
              <a:gd name="connsiteY64-56244" fmla="*/ 46231 h 3507439"/>
              <a:gd name="connsiteX65-56245" fmla="*/ 3101108 w 3229637"/>
              <a:gd name="connsiteY65-56246" fmla="*/ 328453 h 3507439"/>
              <a:gd name="connsiteX66-56247" fmla="*/ 3060491 w 3229637"/>
              <a:gd name="connsiteY66-56248" fmla="*/ 38232 h 3507439"/>
              <a:gd name="connsiteX67-56249" fmla="*/ 3040918 w 3229637"/>
              <a:gd name="connsiteY67-56250" fmla="*/ 388642 h 3507439"/>
              <a:gd name="connsiteX68-56251" fmla="*/ 2944143 w 3229637"/>
              <a:gd name="connsiteY68-56252" fmla="*/ 482754 h 3507439"/>
              <a:gd name="connsiteX69-56253" fmla="*/ 2804083 w 3229637"/>
              <a:gd name="connsiteY69-56254" fmla="*/ 60189 h 3507439"/>
              <a:gd name="connsiteX70-56255" fmla="*/ 2868239 w 3229637"/>
              <a:gd name="connsiteY70-56256" fmla="*/ 521161 h 3507439"/>
              <a:gd name="connsiteX71-56257" fmla="*/ 2696750 w 3229637"/>
              <a:gd name="connsiteY71-56258" fmla="*/ 730601 h 3507439"/>
              <a:gd name="connsiteX72-56259" fmla="*/ 2630948 w 3229637"/>
              <a:gd name="connsiteY72-56260" fmla="*/ 620884 h 3507439"/>
              <a:gd name="connsiteX73-56261" fmla="*/ 2614952 w 3229637"/>
              <a:gd name="connsiteY73-56262" fmla="*/ 446449 h 3507439"/>
              <a:gd name="connsiteX74-56263" fmla="*/ 2568091 w 3229637"/>
              <a:gd name="connsiteY74-56264" fmla="*/ 643296 h 3507439"/>
              <a:gd name="connsiteX75-56265" fmla="*/ 2631966 w 3229637"/>
              <a:gd name="connsiteY75-56266" fmla="*/ 771218 h 3507439"/>
              <a:gd name="connsiteX76-56267" fmla="*/ 2614042 w 3229637"/>
              <a:gd name="connsiteY76-56268" fmla="*/ 854946 h 3507439"/>
              <a:gd name="connsiteX77-56269" fmla="*/ 2462407 w 3229637"/>
              <a:gd name="connsiteY77-56270" fmla="*/ 854665 h 3507439"/>
              <a:gd name="connsiteX78-56271" fmla="*/ 2375102 w 3229637"/>
              <a:gd name="connsiteY78-56272" fmla="*/ 753575 h 3507439"/>
              <a:gd name="connsiteX79-56273" fmla="*/ 2429049 w 3229637"/>
              <a:gd name="connsiteY79-56274" fmla="*/ 605344 h 3507439"/>
              <a:gd name="connsiteX80-56275" fmla="*/ 2401199 w 3229637"/>
              <a:gd name="connsiteY80-56276" fmla="*/ 458586 h 3507439"/>
              <a:gd name="connsiteX81-56277" fmla="*/ 2311509 w 3229637"/>
              <a:gd name="connsiteY81-56278" fmla="*/ 702575 h 3507439"/>
              <a:gd name="connsiteX82-56279" fmla="*/ 2026621 w 3229637"/>
              <a:gd name="connsiteY82-56280" fmla="*/ 470160 h 3507439"/>
              <a:gd name="connsiteX83-56281" fmla="*/ 2060259 w 3229637"/>
              <a:gd name="connsiteY83-56282" fmla="*/ 379171 h 3507439"/>
              <a:gd name="connsiteX84-56283" fmla="*/ 2286499 w 3229637"/>
              <a:gd name="connsiteY84-56284" fmla="*/ 238764 h 3507439"/>
              <a:gd name="connsiteX85-56285" fmla="*/ 2148983 w 3229637"/>
              <a:gd name="connsiteY85-56286" fmla="*/ 296731 h 3507439"/>
              <a:gd name="connsiteX86-56287" fmla="*/ 2016694 w 3229637"/>
              <a:gd name="connsiteY86-56288" fmla="*/ 307863 h 3507439"/>
              <a:gd name="connsiteX87-56289" fmla="*/ 2029019 w 3229637"/>
              <a:gd name="connsiteY87-56290" fmla="*/ 174099 h 3507439"/>
              <a:gd name="connsiteX88-56291" fmla="*/ 2107576 w 3229637"/>
              <a:gd name="connsiteY88-56292" fmla="*/ 0 h 3507439"/>
              <a:gd name="connsiteX89-56293" fmla="*/ 1947770 w 3229637"/>
              <a:gd name="connsiteY89-56294" fmla="*/ 257318 h 3507439"/>
              <a:gd name="connsiteX90-56295" fmla="*/ 1917990 w 3229637"/>
              <a:gd name="connsiteY90-56296" fmla="*/ 32164 h 3507439"/>
              <a:gd name="connsiteX91-56297" fmla="*/ 1882395 w 3229637"/>
              <a:gd name="connsiteY91-56298" fmla="*/ 208756 h 3507439"/>
              <a:gd name="connsiteX92-56299" fmla="*/ 1912483 w 3229637"/>
              <a:gd name="connsiteY92-56300" fmla="*/ 367315 h 3507439"/>
              <a:gd name="connsiteX93-56301" fmla="*/ 1818414 w 3229637"/>
              <a:gd name="connsiteY93-56302" fmla="*/ 288733 h 3507439"/>
              <a:gd name="connsiteX94-56303" fmla="*/ 1757902 w 3229637"/>
              <a:gd name="connsiteY94-56304" fmla="*/ 138130 h 3507439"/>
              <a:gd name="connsiteX95-56305" fmla="*/ 1793644 w 3229637"/>
              <a:gd name="connsiteY95-56306" fmla="*/ 363351 h 3507439"/>
              <a:gd name="connsiteX96-56307" fmla="*/ 2339535 w 3229637"/>
              <a:gd name="connsiteY96-56308" fmla="*/ 907420 h 3507439"/>
              <a:gd name="connsiteX97-56309" fmla="*/ 2216663 w 3229637"/>
              <a:gd name="connsiteY97-56310" fmla="*/ 830779 h 3507439"/>
              <a:gd name="connsiteX98-56311" fmla="*/ 2046755 w 3229637"/>
              <a:gd name="connsiteY98-56312" fmla="*/ 746314 h 3507439"/>
              <a:gd name="connsiteX99-56313" fmla="*/ 2089651 w 3229637"/>
              <a:gd name="connsiteY99-56314" fmla="*/ 998194 h 3507439"/>
              <a:gd name="connsiteX100-56315" fmla="*/ 2240374 w 3229637"/>
              <a:gd name="connsiteY100-56316" fmla="*/ 1067227 h 3507439"/>
              <a:gd name="connsiteX101-56317" fmla="*/ 2266283 w 3229637"/>
              <a:gd name="connsiteY101-56318" fmla="*/ 1144483 h 3507439"/>
              <a:gd name="connsiteX102-56319" fmla="*/ 2168328 w 3229637"/>
              <a:gd name="connsiteY102-56320" fmla="*/ 1396872 h 3507439"/>
              <a:gd name="connsiteX103-56321" fmla="*/ 1825480 w 3229637"/>
              <a:gd name="connsiteY103-56322" fmla="*/ 1398722 h 3507439"/>
              <a:gd name="connsiteX104-56323" fmla="*/ 1546353 w 3229637"/>
              <a:gd name="connsiteY104-56324" fmla="*/ 1433906 h 3507439"/>
              <a:gd name="connsiteX0-56325" fmla="*/ 1546353 w 3229637"/>
              <a:gd name="connsiteY0-56326" fmla="*/ 1433906 h 3507439"/>
              <a:gd name="connsiteX1-56327" fmla="*/ 827718 w 3229637"/>
              <a:gd name="connsiteY1-56328" fmla="*/ 1430614 h 3507439"/>
              <a:gd name="connsiteX2-56329" fmla="*/ 507467 w 3229637"/>
              <a:gd name="connsiteY2-56330" fmla="*/ 1443019 h 3507439"/>
              <a:gd name="connsiteX3-56331" fmla="*/ 183299 w 3229637"/>
              <a:gd name="connsiteY3-56332" fmla="*/ 1603646 h 3507439"/>
              <a:gd name="connsiteX4-56333" fmla="*/ 34774 w 3229637"/>
              <a:gd name="connsiteY4-56334" fmla="*/ 1771165 h 3507439"/>
              <a:gd name="connsiteX5-56335" fmla="*/ 114 w 3229637"/>
              <a:gd name="connsiteY5-56336" fmla="*/ 2063143 h 3507439"/>
              <a:gd name="connsiteX6-56337" fmla="*/ 132755 w 3229637"/>
              <a:gd name="connsiteY6-56338" fmla="*/ 1917591 h 3507439"/>
              <a:gd name="connsiteX7-56339" fmla="*/ 169514 w 3229637"/>
              <a:gd name="connsiteY7-56340" fmla="*/ 2003409 h 3507439"/>
              <a:gd name="connsiteX8-56341" fmla="*/ 183299 w 3229637"/>
              <a:gd name="connsiteY8-56342" fmla="*/ 1856369 h 3507439"/>
              <a:gd name="connsiteX9-56343" fmla="*/ 261414 w 3229637"/>
              <a:gd name="connsiteY9-56344" fmla="*/ 2269917 h 3507439"/>
              <a:gd name="connsiteX10-56345" fmla="*/ 17880 w 3229637"/>
              <a:gd name="connsiteY10-56346" fmla="*/ 2550211 h 3507439"/>
              <a:gd name="connsiteX11-56347" fmla="*/ 27070 w 3229637"/>
              <a:gd name="connsiteY11-56348" fmla="*/ 3363521 h 3507439"/>
              <a:gd name="connsiteX12-56349" fmla="*/ 86805 w 3229637"/>
              <a:gd name="connsiteY12-56350" fmla="*/ 3326761 h 3507439"/>
              <a:gd name="connsiteX13-56351" fmla="*/ 114375 w 3229637"/>
              <a:gd name="connsiteY13-56352" fmla="*/ 3469206 h 3507439"/>
              <a:gd name="connsiteX14-56353" fmla="*/ 279794 w 3229637"/>
              <a:gd name="connsiteY14-56354" fmla="*/ 3464611 h 3507439"/>
              <a:gd name="connsiteX15-56355" fmla="*/ 334933 w 3229637"/>
              <a:gd name="connsiteY15-56356" fmla="*/ 3427851 h 3507439"/>
              <a:gd name="connsiteX16-56357" fmla="*/ 155729 w 3229637"/>
              <a:gd name="connsiteY16-56358" fmla="*/ 3276217 h 3507439"/>
              <a:gd name="connsiteX17-56359" fmla="*/ 151134 w 3229637"/>
              <a:gd name="connsiteY17-56360" fmla="*/ 2720225 h 3507439"/>
              <a:gd name="connsiteX18-56361" fmla="*/ 371693 w 3229637"/>
              <a:gd name="connsiteY18-56362" fmla="*/ 2605350 h 3507439"/>
              <a:gd name="connsiteX19-56363" fmla="*/ 279794 w 3229637"/>
              <a:gd name="connsiteY19-56364" fmla="*/ 2734010 h 3507439"/>
              <a:gd name="connsiteX20-56365" fmla="*/ 661177 w 3229637"/>
              <a:gd name="connsiteY20-56366" fmla="*/ 3294597 h 3507439"/>
              <a:gd name="connsiteX21-56367" fmla="*/ 702531 w 3229637"/>
              <a:gd name="connsiteY21-56368" fmla="*/ 3262432 h 3507439"/>
              <a:gd name="connsiteX22-56369" fmla="*/ 716316 w 3229637"/>
              <a:gd name="connsiteY22-56370" fmla="*/ 3363521 h 3507439"/>
              <a:gd name="connsiteX23-56371" fmla="*/ 909305 w 3229637"/>
              <a:gd name="connsiteY23-56372" fmla="*/ 3363521 h 3507439"/>
              <a:gd name="connsiteX24-56373" fmla="*/ 955255 w 3229637"/>
              <a:gd name="connsiteY24-56374" fmla="*/ 3331356 h 3507439"/>
              <a:gd name="connsiteX25-56375" fmla="*/ 739291 w 3229637"/>
              <a:gd name="connsiteY25-56376" fmla="*/ 3193507 h 3507439"/>
              <a:gd name="connsiteX26-56377" fmla="*/ 491163 w 3229637"/>
              <a:gd name="connsiteY26-56378" fmla="*/ 2821314 h 3507439"/>
              <a:gd name="connsiteX27-56379" fmla="*/ 500353 w 3229637"/>
              <a:gd name="connsiteY27-56380" fmla="*/ 2738605 h 3507439"/>
              <a:gd name="connsiteX28-56381" fmla="*/ 895520 w 3229637"/>
              <a:gd name="connsiteY28-56382" fmla="*/ 2334247 h 3507439"/>
              <a:gd name="connsiteX29-56383" fmla="*/ 1690451 w 3229637"/>
              <a:gd name="connsiteY29-56384" fmla="*/ 2380197 h 3507439"/>
              <a:gd name="connsiteX30-56385" fmla="*/ 1566387 w 3229637"/>
              <a:gd name="connsiteY30-56386" fmla="*/ 3248647 h 3507439"/>
              <a:gd name="connsiteX31-56387" fmla="*/ 1603146 w 3229637"/>
              <a:gd name="connsiteY31-56388" fmla="*/ 3239457 h 3507439"/>
              <a:gd name="connsiteX32-56389" fmla="*/ 1598552 w 3229637"/>
              <a:gd name="connsiteY32-56390" fmla="*/ 3386496 h 3507439"/>
              <a:gd name="connsiteX33-56391" fmla="*/ 1805325 w 3229637"/>
              <a:gd name="connsiteY33-56392" fmla="*/ 3450826 h 3507439"/>
              <a:gd name="connsiteX34-56393" fmla="*/ 1837490 w 3229637"/>
              <a:gd name="connsiteY34-56394" fmla="*/ 3391091 h 3507439"/>
              <a:gd name="connsiteX35-56395" fmla="*/ 1699641 w 3229637"/>
              <a:gd name="connsiteY35-56396" fmla="*/ 3303786 h 3507439"/>
              <a:gd name="connsiteX36-56397" fmla="*/ 1727211 w 3229637"/>
              <a:gd name="connsiteY36-56398" fmla="*/ 2908619 h 3507439"/>
              <a:gd name="connsiteX37-56399" fmla="*/ 1851275 w 3229637"/>
              <a:gd name="connsiteY37-56400" fmla="*/ 2623730 h 3507439"/>
              <a:gd name="connsiteX38-56401" fmla="*/ 1956960 w 3229637"/>
              <a:gd name="connsiteY38-56402" fmla="*/ 2844289 h 3507439"/>
              <a:gd name="connsiteX39-56403" fmla="*/ 2039669 w 3229637"/>
              <a:gd name="connsiteY39-56404" fmla="*/ 3060253 h 3507439"/>
              <a:gd name="connsiteX40-56405" fmla="*/ 2074955 w 3229637"/>
              <a:gd name="connsiteY40-56406" fmla="*/ 3350929 h 3507439"/>
              <a:gd name="connsiteX41-56407" fmla="*/ 2119713 w 3229637"/>
              <a:gd name="connsiteY41-56408" fmla="*/ 3345423 h 3507439"/>
              <a:gd name="connsiteX42-56409" fmla="*/ 2136619 w 3229637"/>
              <a:gd name="connsiteY42-56410" fmla="*/ 3478113 h 3507439"/>
              <a:gd name="connsiteX43-56411" fmla="*/ 2290182 w 3229637"/>
              <a:gd name="connsiteY43-56412" fmla="*/ 3507439 h 3507439"/>
              <a:gd name="connsiteX44-56413" fmla="*/ 2334659 w 3229637"/>
              <a:gd name="connsiteY44-56414" fmla="*/ 3463419 h 3507439"/>
              <a:gd name="connsiteX45-56415" fmla="*/ 2221820 w 3229637"/>
              <a:gd name="connsiteY45-56416" fmla="*/ 3366924 h 3507439"/>
              <a:gd name="connsiteX46-56417" fmla="*/ 2126974 w 3229637"/>
              <a:gd name="connsiteY46-56418" fmla="*/ 3087823 h 3507439"/>
              <a:gd name="connsiteX47-56419" fmla="*/ 2082780 w 3229637"/>
              <a:gd name="connsiteY47-56420" fmla="*/ 2817884 h 3507439"/>
              <a:gd name="connsiteX48-56421" fmla="*/ 2053454 w 3229637"/>
              <a:gd name="connsiteY48-56422" fmla="*/ 2357222 h 3507439"/>
              <a:gd name="connsiteX49-56423" fmla="*/ 2294496 w 3229637"/>
              <a:gd name="connsiteY49-56424" fmla="*/ 2205413 h 3507439"/>
              <a:gd name="connsiteX50-56425" fmla="*/ 2585735 w 3229637"/>
              <a:gd name="connsiteY50-56426" fmla="*/ 1779447 h 3507439"/>
              <a:gd name="connsiteX51-56427" fmla="*/ 2653748 w 3229637"/>
              <a:gd name="connsiteY51-56428" fmla="*/ 1448891 h 3507439"/>
              <a:gd name="connsiteX52-56429" fmla="*/ 2766130 w 3229637"/>
              <a:gd name="connsiteY52-56430" fmla="*/ 1398346 h 3507439"/>
              <a:gd name="connsiteX53-56431" fmla="*/ 2755748 w 3229637"/>
              <a:gd name="connsiteY53-56432" fmla="*/ 1288521 h 3507439"/>
              <a:gd name="connsiteX54-56433" fmla="*/ 2741226 w 3229637"/>
              <a:gd name="connsiteY54-56434" fmla="*/ 1231453 h 3507439"/>
              <a:gd name="connsiteX55-56435" fmla="*/ 2764482 w 3229637"/>
              <a:gd name="connsiteY55-56436" fmla="*/ 1121454 h 3507439"/>
              <a:gd name="connsiteX56-56437" fmla="*/ 2794612 w 3229637"/>
              <a:gd name="connsiteY56-56438" fmla="*/ 1132185 h 3507439"/>
              <a:gd name="connsiteX57-56439" fmla="*/ 2788650 w 3229637"/>
              <a:gd name="connsiteY57-56440" fmla="*/ 1066034 h 3507439"/>
              <a:gd name="connsiteX58-56441" fmla="*/ 2816220 w 3229637"/>
              <a:gd name="connsiteY58-56442" fmla="*/ 1020084 h 3507439"/>
              <a:gd name="connsiteX59-56443" fmla="*/ 2927426 w 3229637"/>
              <a:gd name="connsiteY59-56444" fmla="*/ 872562 h 3507439"/>
              <a:gd name="connsiteX60-56445" fmla="*/ 2967854 w 3229637"/>
              <a:gd name="connsiteY60-56446" fmla="*/ 771955 h 3507439"/>
              <a:gd name="connsiteX61-56447" fmla="*/ 2858112 w 3229637"/>
              <a:gd name="connsiteY61-56448" fmla="*/ 819245 h 3507439"/>
              <a:gd name="connsiteX62-56449" fmla="*/ 2723864 w 3229637"/>
              <a:gd name="connsiteY62-56450" fmla="*/ 868450 h 3507439"/>
              <a:gd name="connsiteX63-56451" fmla="*/ 3055159 w 3229637"/>
              <a:gd name="connsiteY63-56452" fmla="*/ 501589 h 3507439"/>
              <a:gd name="connsiteX64-56453" fmla="*/ 3200443 w 3229637"/>
              <a:gd name="connsiteY64-56454" fmla="*/ 46231 h 3507439"/>
              <a:gd name="connsiteX65-56455" fmla="*/ 3101108 w 3229637"/>
              <a:gd name="connsiteY65-56456" fmla="*/ 328453 h 3507439"/>
              <a:gd name="connsiteX66-56457" fmla="*/ 3060491 w 3229637"/>
              <a:gd name="connsiteY66-56458" fmla="*/ 38232 h 3507439"/>
              <a:gd name="connsiteX67-56459" fmla="*/ 3040918 w 3229637"/>
              <a:gd name="connsiteY67-56460" fmla="*/ 388642 h 3507439"/>
              <a:gd name="connsiteX68-56461" fmla="*/ 2944143 w 3229637"/>
              <a:gd name="connsiteY68-56462" fmla="*/ 482754 h 3507439"/>
              <a:gd name="connsiteX69-56463" fmla="*/ 2804083 w 3229637"/>
              <a:gd name="connsiteY69-56464" fmla="*/ 60189 h 3507439"/>
              <a:gd name="connsiteX70-56465" fmla="*/ 2868239 w 3229637"/>
              <a:gd name="connsiteY70-56466" fmla="*/ 521161 h 3507439"/>
              <a:gd name="connsiteX71-56467" fmla="*/ 2696750 w 3229637"/>
              <a:gd name="connsiteY71-56468" fmla="*/ 730601 h 3507439"/>
              <a:gd name="connsiteX72-56469" fmla="*/ 2630948 w 3229637"/>
              <a:gd name="connsiteY72-56470" fmla="*/ 620884 h 3507439"/>
              <a:gd name="connsiteX73-56471" fmla="*/ 2614952 w 3229637"/>
              <a:gd name="connsiteY73-56472" fmla="*/ 446449 h 3507439"/>
              <a:gd name="connsiteX74-56473" fmla="*/ 2568091 w 3229637"/>
              <a:gd name="connsiteY74-56474" fmla="*/ 643296 h 3507439"/>
              <a:gd name="connsiteX75-56475" fmla="*/ 2631966 w 3229637"/>
              <a:gd name="connsiteY75-56476" fmla="*/ 771218 h 3507439"/>
              <a:gd name="connsiteX76-56477" fmla="*/ 2614042 w 3229637"/>
              <a:gd name="connsiteY76-56478" fmla="*/ 854946 h 3507439"/>
              <a:gd name="connsiteX77-56479" fmla="*/ 2462407 w 3229637"/>
              <a:gd name="connsiteY77-56480" fmla="*/ 854665 h 3507439"/>
              <a:gd name="connsiteX78-56481" fmla="*/ 2375102 w 3229637"/>
              <a:gd name="connsiteY78-56482" fmla="*/ 753575 h 3507439"/>
              <a:gd name="connsiteX79-56483" fmla="*/ 2429049 w 3229637"/>
              <a:gd name="connsiteY79-56484" fmla="*/ 605344 h 3507439"/>
              <a:gd name="connsiteX80-56485" fmla="*/ 2401199 w 3229637"/>
              <a:gd name="connsiteY80-56486" fmla="*/ 458586 h 3507439"/>
              <a:gd name="connsiteX81-56487" fmla="*/ 2311509 w 3229637"/>
              <a:gd name="connsiteY81-56488" fmla="*/ 702575 h 3507439"/>
              <a:gd name="connsiteX82-56489" fmla="*/ 2026621 w 3229637"/>
              <a:gd name="connsiteY82-56490" fmla="*/ 470160 h 3507439"/>
              <a:gd name="connsiteX83-56491" fmla="*/ 2060259 w 3229637"/>
              <a:gd name="connsiteY83-56492" fmla="*/ 379171 h 3507439"/>
              <a:gd name="connsiteX84-56493" fmla="*/ 2286499 w 3229637"/>
              <a:gd name="connsiteY84-56494" fmla="*/ 238764 h 3507439"/>
              <a:gd name="connsiteX85-56495" fmla="*/ 2148983 w 3229637"/>
              <a:gd name="connsiteY85-56496" fmla="*/ 296731 h 3507439"/>
              <a:gd name="connsiteX86-56497" fmla="*/ 2016694 w 3229637"/>
              <a:gd name="connsiteY86-56498" fmla="*/ 307863 h 3507439"/>
              <a:gd name="connsiteX87-56499" fmla="*/ 2029019 w 3229637"/>
              <a:gd name="connsiteY87-56500" fmla="*/ 174099 h 3507439"/>
              <a:gd name="connsiteX88-56501" fmla="*/ 2107576 w 3229637"/>
              <a:gd name="connsiteY88-56502" fmla="*/ 0 h 3507439"/>
              <a:gd name="connsiteX89-56503" fmla="*/ 1947770 w 3229637"/>
              <a:gd name="connsiteY89-56504" fmla="*/ 257318 h 3507439"/>
              <a:gd name="connsiteX90-56505" fmla="*/ 1917990 w 3229637"/>
              <a:gd name="connsiteY90-56506" fmla="*/ 32164 h 3507439"/>
              <a:gd name="connsiteX91-56507" fmla="*/ 1882395 w 3229637"/>
              <a:gd name="connsiteY91-56508" fmla="*/ 208756 h 3507439"/>
              <a:gd name="connsiteX92-56509" fmla="*/ 1912483 w 3229637"/>
              <a:gd name="connsiteY92-56510" fmla="*/ 367315 h 3507439"/>
              <a:gd name="connsiteX93-56511" fmla="*/ 1818414 w 3229637"/>
              <a:gd name="connsiteY93-56512" fmla="*/ 288733 h 3507439"/>
              <a:gd name="connsiteX94-56513" fmla="*/ 1757902 w 3229637"/>
              <a:gd name="connsiteY94-56514" fmla="*/ 138130 h 3507439"/>
              <a:gd name="connsiteX95-56515" fmla="*/ 1793644 w 3229637"/>
              <a:gd name="connsiteY95-56516" fmla="*/ 363351 h 3507439"/>
              <a:gd name="connsiteX96-56517" fmla="*/ 2339535 w 3229637"/>
              <a:gd name="connsiteY96-56518" fmla="*/ 907420 h 3507439"/>
              <a:gd name="connsiteX97-56519" fmla="*/ 2216663 w 3229637"/>
              <a:gd name="connsiteY97-56520" fmla="*/ 830779 h 3507439"/>
              <a:gd name="connsiteX98-56521" fmla="*/ 2046755 w 3229637"/>
              <a:gd name="connsiteY98-56522" fmla="*/ 746314 h 3507439"/>
              <a:gd name="connsiteX99-56523" fmla="*/ 2089651 w 3229637"/>
              <a:gd name="connsiteY99-56524" fmla="*/ 998194 h 3507439"/>
              <a:gd name="connsiteX100-56525" fmla="*/ 2240374 w 3229637"/>
              <a:gd name="connsiteY100-56526" fmla="*/ 1067227 h 3507439"/>
              <a:gd name="connsiteX101-56527" fmla="*/ 2266283 w 3229637"/>
              <a:gd name="connsiteY101-56528" fmla="*/ 1144483 h 3507439"/>
              <a:gd name="connsiteX102-56529" fmla="*/ 2168328 w 3229637"/>
              <a:gd name="connsiteY102-56530" fmla="*/ 1396872 h 3507439"/>
              <a:gd name="connsiteX103-56531" fmla="*/ 1825480 w 3229637"/>
              <a:gd name="connsiteY103-56532" fmla="*/ 1398722 h 3507439"/>
              <a:gd name="connsiteX104-56533" fmla="*/ 1546353 w 3229637"/>
              <a:gd name="connsiteY104-56534" fmla="*/ 1433906 h 3507439"/>
              <a:gd name="connsiteX0-56535" fmla="*/ 1546353 w 3229637"/>
              <a:gd name="connsiteY0-56536" fmla="*/ 1433906 h 3507439"/>
              <a:gd name="connsiteX1-56537" fmla="*/ 827718 w 3229637"/>
              <a:gd name="connsiteY1-56538" fmla="*/ 1430614 h 3507439"/>
              <a:gd name="connsiteX2-56539" fmla="*/ 507467 w 3229637"/>
              <a:gd name="connsiteY2-56540" fmla="*/ 1443019 h 3507439"/>
              <a:gd name="connsiteX3-56541" fmla="*/ 183299 w 3229637"/>
              <a:gd name="connsiteY3-56542" fmla="*/ 1603646 h 3507439"/>
              <a:gd name="connsiteX4-56543" fmla="*/ 34774 w 3229637"/>
              <a:gd name="connsiteY4-56544" fmla="*/ 1771165 h 3507439"/>
              <a:gd name="connsiteX5-56545" fmla="*/ 114 w 3229637"/>
              <a:gd name="connsiteY5-56546" fmla="*/ 2063143 h 3507439"/>
              <a:gd name="connsiteX6-56547" fmla="*/ 130041 w 3229637"/>
              <a:gd name="connsiteY6-56548" fmla="*/ 1914878 h 3507439"/>
              <a:gd name="connsiteX7-56549" fmla="*/ 169514 w 3229637"/>
              <a:gd name="connsiteY7-56550" fmla="*/ 2003409 h 3507439"/>
              <a:gd name="connsiteX8-56551" fmla="*/ 183299 w 3229637"/>
              <a:gd name="connsiteY8-56552" fmla="*/ 1856369 h 3507439"/>
              <a:gd name="connsiteX9-56553" fmla="*/ 261414 w 3229637"/>
              <a:gd name="connsiteY9-56554" fmla="*/ 2269917 h 3507439"/>
              <a:gd name="connsiteX10-56555" fmla="*/ 17880 w 3229637"/>
              <a:gd name="connsiteY10-56556" fmla="*/ 2550211 h 3507439"/>
              <a:gd name="connsiteX11-56557" fmla="*/ 27070 w 3229637"/>
              <a:gd name="connsiteY11-56558" fmla="*/ 3363521 h 3507439"/>
              <a:gd name="connsiteX12-56559" fmla="*/ 86805 w 3229637"/>
              <a:gd name="connsiteY12-56560" fmla="*/ 3326761 h 3507439"/>
              <a:gd name="connsiteX13-56561" fmla="*/ 114375 w 3229637"/>
              <a:gd name="connsiteY13-56562" fmla="*/ 3469206 h 3507439"/>
              <a:gd name="connsiteX14-56563" fmla="*/ 279794 w 3229637"/>
              <a:gd name="connsiteY14-56564" fmla="*/ 3464611 h 3507439"/>
              <a:gd name="connsiteX15-56565" fmla="*/ 334933 w 3229637"/>
              <a:gd name="connsiteY15-56566" fmla="*/ 3427851 h 3507439"/>
              <a:gd name="connsiteX16-56567" fmla="*/ 155729 w 3229637"/>
              <a:gd name="connsiteY16-56568" fmla="*/ 3276217 h 3507439"/>
              <a:gd name="connsiteX17-56569" fmla="*/ 151134 w 3229637"/>
              <a:gd name="connsiteY17-56570" fmla="*/ 2720225 h 3507439"/>
              <a:gd name="connsiteX18-56571" fmla="*/ 371693 w 3229637"/>
              <a:gd name="connsiteY18-56572" fmla="*/ 2605350 h 3507439"/>
              <a:gd name="connsiteX19-56573" fmla="*/ 279794 w 3229637"/>
              <a:gd name="connsiteY19-56574" fmla="*/ 2734010 h 3507439"/>
              <a:gd name="connsiteX20-56575" fmla="*/ 661177 w 3229637"/>
              <a:gd name="connsiteY20-56576" fmla="*/ 3294597 h 3507439"/>
              <a:gd name="connsiteX21-56577" fmla="*/ 702531 w 3229637"/>
              <a:gd name="connsiteY21-56578" fmla="*/ 3262432 h 3507439"/>
              <a:gd name="connsiteX22-56579" fmla="*/ 716316 w 3229637"/>
              <a:gd name="connsiteY22-56580" fmla="*/ 3363521 h 3507439"/>
              <a:gd name="connsiteX23-56581" fmla="*/ 909305 w 3229637"/>
              <a:gd name="connsiteY23-56582" fmla="*/ 3363521 h 3507439"/>
              <a:gd name="connsiteX24-56583" fmla="*/ 955255 w 3229637"/>
              <a:gd name="connsiteY24-56584" fmla="*/ 3331356 h 3507439"/>
              <a:gd name="connsiteX25-56585" fmla="*/ 739291 w 3229637"/>
              <a:gd name="connsiteY25-56586" fmla="*/ 3193507 h 3507439"/>
              <a:gd name="connsiteX26-56587" fmla="*/ 491163 w 3229637"/>
              <a:gd name="connsiteY26-56588" fmla="*/ 2821314 h 3507439"/>
              <a:gd name="connsiteX27-56589" fmla="*/ 500353 w 3229637"/>
              <a:gd name="connsiteY27-56590" fmla="*/ 2738605 h 3507439"/>
              <a:gd name="connsiteX28-56591" fmla="*/ 895520 w 3229637"/>
              <a:gd name="connsiteY28-56592" fmla="*/ 2334247 h 3507439"/>
              <a:gd name="connsiteX29-56593" fmla="*/ 1690451 w 3229637"/>
              <a:gd name="connsiteY29-56594" fmla="*/ 2380197 h 3507439"/>
              <a:gd name="connsiteX30-56595" fmla="*/ 1566387 w 3229637"/>
              <a:gd name="connsiteY30-56596" fmla="*/ 3248647 h 3507439"/>
              <a:gd name="connsiteX31-56597" fmla="*/ 1603146 w 3229637"/>
              <a:gd name="connsiteY31-56598" fmla="*/ 3239457 h 3507439"/>
              <a:gd name="connsiteX32-56599" fmla="*/ 1598552 w 3229637"/>
              <a:gd name="connsiteY32-56600" fmla="*/ 3386496 h 3507439"/>
              <a:gd name="connsiteX33-56601" fmla="*/ 1805325 w 3229637"/>
              <a:gd name="connsiteY33-56602" fmla="*/ 3450826 h 3507439"/>
              <a:gd name="connsiteX34-56603" fmla="*/ 1837490 w 3229637"/>
              <a:gd name="connsiteY34-56604" fmla="*/ 3391091 h 3507439"/>
              <a:gd name="connsiteX35-56605" fmla="*/ 1699641 w 3229637"/>
              <a:gd name="connsiteY35-56606" fmla="*/ 3303786 h 3507439"/>
              <a:gd name="connsiteX36-56607" fmla="*/ 1727211 w 3229637"/>
              <a:gd name="connsiteY36-56608" fmla="*/ 2908619 h 3507439"/>
              <a:gd name="connsiteX37-56609" fmla="*/ 1851275 w 3229637"/>
              <a:gd name="connsiteY37-56610" fmla="*/ 2623730 h 3507439"/>
              <a:gd name="connsiteX38-56611" fmla="*/ 1956960 w 3229637"/>
              <a:gd name="connsiteY38-56612" fmla="*/ 2844289 h 3507439"/>
              <a:gd name="connsiteX39-56613" fmla="*/ 2039669 w 3229637"/>
              <a:gd name="connsiteY39-56614" fmla="*/ 3060253 h 3507439"/>
              <a:gd name="connsiteX40-56615" fmla="*/ 2074955 w 3229637"/>
              <a:gd name="connsiteY40-56616" fmla="*/ 3350929 h 3507439"/>
              <a:gd name="connsiteX41-56617" fmla="*/ 2119713 w 3229637"/>
              <a:gd name="connsiteY41-56618" fmla="*/ 3345423 h 3507439"/>
              <a:gd name="connsiteX42-56619" fmla="*/ 2136619 w 3229637"/>
              <a:gd name="connsiteY42-56620" fmla="*/ 3478113 h 3507439"/>
              <a:gd name="connsiteX43-56621" fmla="*/ 2290182 w 3229637"/>
              <a:gd name="connsiteY43-56622" fmla="*/ 3507439 h 3507439"/>
              <a:gd name="connsiteX44-56623" fmla="*/ 2334659 w 3229637"/>
              <a:gd name="connsiteY44-56624" fmla="*/ 3463419 h 3507439"/>
              <a:gd name="connsiteX45-56625" fmla="*/ 2221820 w 3229637"/>
              <a:gd name="connsiteY45-56626" fmla="*/ 3366924 h 3507439"/>
              <a:gd name="connsiteX46-56627" fmla="*/ 2126974 w 3229637"/>
              <a:gd name="connsiteY46-56628" fmla="*/ 3087823 h 3507439"/>
              <a:gd name="connsiteX47-56629" fmla="*/ 2082780 w 3229637"/>
              <a:gd name="connsiteY47-56630" fmla="*/ 2817884 h 3507439"/>
              <a:gd name="connsiteX48-56631" fmla="*/ 2053454 w 3229637"/>
              <a:gd name="connsiteY48-56632" fmla="*/ 2357222 h 3507439"/>
              <a:gd name="connsiteX49-56633" fmla="*/ 2294496 w 3229637"/>
              <a:gd name="connsiteY49-56634" fmla="*/ 2205413 h 3507439"/>
              <a:gd name="connsiteX50-56635" fmla="*/ 2585735 w 3229637"/>
              <a:gd name="connsiteY50-56636" fmla="*/ 1779447 h 3507439"/>
              <a:gd name="connsiteX51-56637" fmla="*/ 2653748 w 3229637"/>
              <a:gd name="connsiteY51-56638" fmla="*/ 1448891 h 3507439"/>
              <a:gd name="connsiteX52-56639" fmla="*/ 2766130 w 3229637"/>
              <a:gd name="connsiteY52-56640" fmla="*/ 1398346 h 3507439"/>
              <a:gd name="connsiteX53-56641" fmla="*/ 2755748 w 3229637"/>
              <a:gd name="connsiteY53-56642" fmla="*/ 1288521 h 3507439"/>
              <a:gd name="connsiteX54-56643" fmla="*/ 2741226 w 3229637"/>
              <a:gd name="connsiteY54-56644" fmla="*/ 1231453 h 3507439"/>
              <a:gd name="connsiteX55-56645" fmla="*/ 2764482 w 3229637"/>
              <a:gd name="connsiteY55-56646" fmla="*/ 1121454 h 3507439"/>
              <a:gd name="connsiteX56-56647" fmla="*/ 2794612 w 3229637"/>
              <a:gd name="connsiteY56-56648" fmla="*/ 1132185 h 3507439"/>
              <a:gd name="connsiteX57-56649" fmla="*/ 2788650 w 3229637"/>
              <a:gd name="connsiteY57-56650" fmla="*/ 1066034 h 3507439"/>
              <a:gd name="connsiteX58-56651" fmla="*/ 2816220 w 3229637"/>
              <a:gd name="connsiteY58-56652" fmla="*/ 1020084 h 3507439"/>
              <a:gd name="connsiteX59-56653" fmla="*/ 2927426 w 3229637"/>
              <a:gd name="connsiteY59-56654" fmla="*/ 872562 h 3507439"/>
              <a:gd name="connsiteX60-56655" fmla="*/ 2967854 w 3229637"/>
              <a:gd name="connsiteY60-56656" fmla="*/ 771955 h 3507439"/>
              <a:gd name="connsiteX61-56657" fmla="*/ 2858112 w 3229637"/>
              <a:gd name="connsiteY61-56658" fmla="*/ 819245 h 3507439"/>
              <a:gd name="connsiteX62-56659" fmla="*/ 2723864 w 3229637"/>
              <a:gd name="connsiteY62-56660" fmla="*/ 868450 h 3507439"/>
              <a:gd name="connsiteX63-56661" fmla="*/ 3055159 w 3229637"/>
              <a:gd name="connsiteY63-56662" fmla="*/ 501589 h 3507439"/>
              <a:gd name="connsiteX64-56663" fmla="*/ 3200443 w 3229637"/>
              <a:gd name="connsiteY64-56664" fmla="*/ 46231 h 3507439"/>
              <a:gd name="connsiteX65-56665" fmla="*/ 3101108 w 3229637"/>
              <a:gd name="connsiteY65-56666" fmla="*/ 328453 h 3507439"/>
              <a:gd name="connsiteX66-56667" fmla="*/ 3060491 w 3229637"/>
              <a:gd name="connsiteY66-56668" fmla="*/ 38232 h 3507439"/>
              <a:gd name="connsiteX67-56669" fmla="*/ 3040918 w 3229637"/>
              <a:gd name="connsiteY67-56670" fmla="*/ 388642 h 3507439"/>
              <a:gd name="connsiteX68-56671" fmla="*/ 2944143 w 3229637"/>
              <a:gd name="connsiteY68-56672" fmla="*/ 482754 h 3507439"/>
              <a:gd name="connsiteX69-56673" fmla="*/ 2804083 w 3229637"/>
              <a:gd name="connsiteY69-56674" fmla="*/ 60189 h 3507439"/>
              <a:gd name="connsiteX70-56675" fmla="*/ 2868239 w 3229637"/>
              <a:gd name="connsiteY70-56676" fmla="*/ 521161 h 3507439"/>
              <a:gd name="connsiteX71-56677" fmla="*/ 2696750 w 3229637"/>
              <a:gd name="connsiteY71-56678" fmla="*/ 730601 h 3507439"/>
              <a:gd name="connsiteX72-56679" fmla="*/ 2630948 w 3229637"/>
              <a:gd name="connsiteY72-56680" fmla="*/ 620884 h 3507439"/>
              <a:gd name="connsiteX73-56681" fmla="*/ 2614952 w 3229637"/>
              <a:gd name="connsiteY73-56682" fmla="*/ 446449 h 3507439"/>
              <a:gd name="connsiteX74-56683" fmla="*/ 2568091 w 3229637"/>
              <a:gd name="connsiteY74-56684" fmla="*/ 643296 h 3507439"/>
              <a:gd name="connsiteX75-56685" fmla="*/ 2631966 w 3229637"/>
              <a:gd name="connsiteY75-56686" fmla="*/ 771218 h 3507439"/>
              <a:gd name="connsiteX76-56687" fmla="*/ 2614042 w 3229637"/>
              <a:gd name="connsiteY76-56688" fmla="*/ 854946 h 3507439"/>
              <a:gd name="connsiteX77-56689" fmla="*/ 2462407 w 3229637"/>
              <a:gd name="connsiteY77-56690" fmla="*/ 854665 h 3507439"/>
              <a:gd name="connsiteX78-56691" fmla="*/ 2375102 w 3229637"/>
              <a:gd name="connsiteY78-56692" fmla="*/ 753575 h 3507439"/>
              <a:gd name="connsiteX79-56693" fmla="*/ 2429049 w 3229637"/>
              <a:gd name="connsiteY79-56694" fmla="*/ 605344 h 3507439"/>
              <a:gd name="connsiteX80-56695" fmla="*/ 2401199 w 3229637"/>
              <a:gd name="connsiteY80-56696" fmla="*/ 458586 h 3507439"/>
              <a:gd name="connsiteX81-56697" fmla="*/ 2311509 w 3229637"/>
              <a:gd name="connsiteY81-56698" fmla="*/ 702575 h 3507439"/>
              <a:gd name="connsiteX82-56699" fmla="*/ 2026621 w 3229637"/>
              <a:gd name="connsiteY82-56700" fmla="*/ 470160 h 3507439"/>
              <a:gd name="connsiteX83-56701" fmla="*/ 2060259 w 3229637"/>
              <a:gd name="connsiteY83-56702" fmla="*/ 379171 h 3507439"/>
              <a:gd name="connsiteX84-56703" fmla="*/ 2286499 w 3229637"/>
              <a:gd name="connsiteY84-56704" fmla="*/ 238764 h 3507439"/>
              <a:gd name="connsiteX85-56705" fmla="*/ 2148983 w 3229637"/>
              <a:gd name="connsiteY85-56706" fmla="*/ 296731 h 3507439"/>
              <a:gd name="connsiteX86-56707" fmla="*/ 2016694 w 3229637"/>
              <a:gd name="connsiteY86-56708" fmla="*/ 307863 h 3507439"/>
              <a:gd name="connsiteX87-56709" fmla="*/ 2029019 w 3229637"/>
              <a:gd name="connsiteY87-56710" fmla="*/ 174099 h 3507439"/>
              <a:gd name="connsiteX88-56711" fmla="*/ 2107576 w 3229637"/>
              <a:gd name="connsiteY88-56712" fmla="*/ 0 h 3507439"/>
              <a:gd name="connsiteX89-56713" fmla="*/ 1947770 w 3229637"/>
              <a:gd name="connsiteY89-56714" fmla="*/ 257318 h 3507439"/>
              <a:gd name="connsiteX90-56715" fmla="*/ 1917990 w 3229637"/>
              <a:gd name="connsiteY90-56716" fmla="*/ 32164 h 3507439"/>
              <a:gd name="connsiteX91-56717" fmla="*/ 1882395 w 3229637"/>
              <a:gd name="connsiteY91-56718" fmla="*/ 208756 h 3507439"/>
              <a:gd name="connsiteX92-56719" fmla="*/ 1912483 w 3229637"/>
              <a:gd name="connsiteY92-56720" fmla="*/ 367315 h 3507439"/>
              <a:gd name="connsiteX93-56721" fmla="*/ 1818414 w 3229637"/>
              <a:gd name="connsiteY93-56722" fmla="*/ 288733 h 3507439"/>
              <a:gd name="connsiteX94-56723" fmla="*/ 1757902 w 3229637"/>
              <a:gd name="connsiteY94-56724" fmla="*/ 138130 h 3507439"/>
              <a:gd name="connsiteX95-56725" fmla="*/ 1793644 w 3229637"/>
              <a:gd name="connsiteY95-56726" fmla="*/ 363351 h 3507439"/>
              <a:gd name="connsiteX96-56727" fmla="*/ 2339535 w 3229637"/>
              <a:gd name="connsiteY96-56728" fmla="*/ 907420 h 3507439"/>
              <a:gd name="connsiteX97-56729" fmla="*/ 2216663 w 3229637"/>
              <a:gd name="connsiteY97-56730" fmla="*/ 830779 h 3507439"/>
              <a:gd name="connsiteX98-56731" fmla="*/ 2046755 w 3229637"/>
              <a:gd name="connsiteY98-56732" fmla="*/ 746314 h 3507439"/>
              <a:gd name="connsiteX99-56733" fmla="*/ 2089651 w 3229637"/>
              <a:gd name="connsiteY99-56734" fmla="*/ 998194 h 3507439"/>
              <a:gd name="connsiteX100-56735" fmla="*/ 2240374 w 3229637"/>
              <a:gd name="connsiteY100-56736" fmla="*/ 1067227 h 3507439"/>
              <a:gd name="connsiteX101-56737" fmla="*/ 2266283 w 3229637"/>
              <a:gd name="connsiteY101-56738" fmla="*/ 1144483 h 3507439"/>
              <a:gd name="connsiteX102-56739" fmla="*/ 2168328 w 3229637"/>
              <a:gd name="connsiteY102-56740" fmla="*/ 1396872 h 3507439"/>
              <a:gd name="connsiteX103-56741" fmla="*/ 1825480 w 3229637"/>
              <a:gd name="connsiteY103-56742" fmla="*/ 1398722 h 3507439"/>
              <a:gd name="connsiteX104-56743" fmla="*/ 1546353 w 3229637"/>
              <a:gd name="connsiteY104-56744" fmla="*/ 1433906 h 3507439"/>
              <a:gd name="connsiteX0-56745" fmla="*/ 1546353 w 3229637"/>
              <a:gd name="connsiteY0-56746" fmla="*/ 1433906 h 3507439"/>
              <a:gd name="connsiteX1-56747" fmla="*/ 827718 w 3229637"/>
              <a:gd name="connsiteY1-56748" fmla="*/ 1430614 h 3507439"/>
              <a:gd name="connsiteX2-56749" fmla="*/ 507467 w 3229637"/>
              <a:gd name="connsiteY2-56750" fmla="*/ 1443019 h 3507439"/>
              <a:gd name="connsiteX3-56751" fmla="*/ 183299 w 3229637"/>
              <a:gd name="connsiteY3-56752" fmla="*/ 1603646 h 3507439"/>
              <a:gd name="connsiteX4-56753" fmla="*/ 34774 w 3229637"/>
              <a:gd name="connsiteY4-56754" fmla="*/ 1771165 h 3507439"/>
              <a:gd name="connsiteX5-56755" fmla="*/ 114 w 3229637"/>
              <a:gd name="connsiteY5-56756" fmla="*/ 2063143 h 3507439"/>
              <a:gd name="connsiteX6-56757" fmla="*/ 130041 w 3229637"/>
              <a:gd name="connsiteY6-56758" fmla="*/ 1914878 h 3507439"/>
              <a:gd name="connsiteX7-56759" fmla="*/ 134241 w 3229637"/>
              <a:gd name="connsiteY7-56760" fmla="*/ 1957282 h 3507439"/>
              <a:gd name="connsiteX8-56761" fmla="*/ 183299 w 3229637"/>
              <a:gd name="connsiteY8-56762" fmla="*/ 1856369 h 3507439"/>
              <a:gd name="connsiteX9-56763" fmla="*/ 261414 w 3229637"/>
              <a:gd name="connsiteY9-56764" fmla="*/ 2269917 h 3507439"/>
              <a:gd name="connsiteX10-56765" fmla="*/ 17880 w 3229637"/>
              <a:gd name="connsiteY10-56766" fmla="*/ 2550211 h 3507439"/>
              <a:gd name="connsiteX11-56767" fmla="*/ 27070 w 3229637"/>
              <a:gd name="connsiteY11-56768" fmla="*/ 3363521 h 3507439"/>
              <a:gd name="connsiteX12-56769" fmla="*/ 86805 w 3229637"/>
              <a:gd name="connsiteY12-56770" fmla="*/ 3326761 h 3507439"/>
              <a:gd name="connsiteX13-56771" fmla="*/ 114375 w 3229637"/>
              <a:gd name="connsiteY13-56772" fmla="*/ 3469206 h 3507439"/>
              <a:gd name="connsiteX14-56773" fmla="*/ 279794 w 3229637"/>
              <a:gd name="connsiteY14-56774" fmla="*/ 3464611 h 3507439"/>
              <a:gd name="connsiteX15-56775" fmla="*/ 334933 w 3229637"/>
              <a:gd name="connsiteY15-56776" fmla="*/ 3427851 h 3507439"/>
              <a:gd name="connsiteX16-56777" fmla="*/ 155729 w 3229637"/>
              <a:gd name="connsiteY16-56778" fmla="*/ 3276217 h 3507439"/>
              <a:gd name="connsiteX17-56779" fmla="*/ 151134 w 3229637"/>
              <a:gd name="connsiteY17-56780" fmla="*/ 2720225 h 3507439"/>
              <a:gd name="connsiteX18-56781" fmla="*/ 371693 w 3229637"/>
              <a:gd name="connsiteY18-56782" fmla="*/ 2605350 h 3507439"/>
              <a:gd name="connsiteX19-56783" fmla="*/ 279794 w 3229637"/>
              <a:gd name="connsiteY19-56784" fmla="*/ 2734010 h 3507439"/>
              <a:gd name="connsiteX20-56785" fmla="*/ 661177 w 3229637"/>
              <a:gd name="connsiteY20-56786" fmla="*/ 3294597 h 3507439"/>
              <a:gd name="connsiteX21-56787" fmla="*/ 702531 w 3229637"/>
              <a:gd name="connsiteY21-56788" fmla="*/ 3262432 h 3507439"/>
              <a:gd name="connsiteX22-56789" fmla="*/ 716316 w 3229637"/>
              <a:gd name="connsiteY22-56790" fmla="*/ 3363521 h 3507439"/>
              <a:gd name="connsiteX23-56791" fmla="*/ 909305 w 3229637"/>
              <a:gd name="connsiteY23-56792" fmla="*/ 3363521 h 3507439"/>
              <a:gd name="connsiteX24-56793" fmla="*/ 955255 w 3229637"/>
              <a:gd name="connsiteY24-56794" fmla="*/ 3331356 h 3507439"/>
              <a:gd name="connsiteX25-56795" fmla="*/ 739291 w 3229637"/>
              <a:gd name="connsiteY25-56796" fmla="*/ 3193507 h 3507439"/>
              <a:gd name="connsiteX26-56797" fmla="*/ 491163 w 3229637"/>
              <a:gd name="connsiteY26-56798" fmla="*/ 2821314 h 3507439"/>
              <a:gd name="connsiteX27-56799" fmla="*/ 500353 w 3229637"/>
              <a:gd name="connsiteY27-56800" fmla="*/ 2738605 h 3507439"/>
              <a:gd name="connsiteX28-56801" fmla="*/ 895520 w 3229637"/>
              <a:gd name="connsiteY28-56802" fmla="*/ 2334247 h 3507439"/>
              <a:gd name="connsiteX29-56803" fmla="*/ 1690451 w 3229637"/>
              <a:gd name="connsiteY29-56804" fmla="*/ 2380197 h 3507439"/>
              <a:gd name="connsiteX30-56805" fmla="*/ 1566387 w 3229637"/>
              <a:gd name="connsiteY30-56806" fmla="*/ 3248647 h 3507439"/>
              <a:gd name="connsiteX31-56807" fmla="*/ 1603146 w 3229637"/>
              <a:gd name="connsiteY31-56808" fmla="*/ 3239457 h 3507439"/>
              <a:gd name="connsiteX32-56809" fmla="*/ 1598552 w 3229637"/>
              <a:gd name="connsiteY32-56810" fmla="*/ 3386496 h 3507439"/>
              <a:gd name="connsiteX33-56811" fmla="*/ 1805325 w 3229637"/>
              <a:gd name="connsiteY33-56812" fmla="*/ 3450826 h 3507439"/>
              <a:gd name="connsiteX34-56813" fmla="*/ 1837490 w 3229637"/>
              <a:gd name="connsiteY34-56814" fmla="*/ 3391091 h 3507439"/>
              <a:gd name="connsiteX35-56815" fmla="*/ 1699641 w 3229637"/>
              <a:gd name="connsiteY35-56816" fmla="*/ 3303786 h 3507439"/>
              <a:gd name="connsiteX36-56817" fmla="*/ 1727211 w 3229637"/>
              <a:gd name="connsiteY36-56818" fmla="*/ 2908619 h 3507439"/>
              <a:gd name="connsiteX37-56819" fmla="*/ 1851275 w 3229637"/>
              <a:gd name="connsiteY37-56820" fmla="*/ 2623730 h 3507439"/>
              <a:gd name="connsiteX38-56821" fmla="*/ 1956960 w 3229637"/>
              <a:gd name="connsiteY38-56822" fmla="*/ 2844289 h 3507439"/>
              <a:gd name="connsiteX39-56823" fmla="*/ 2039669 w 3229637"/>
              <a:gd name="connsiteY39-56824" fmla="*/ 3060253 h 3507439"/>
              <a:gd name="connsiteX40-56825" fmla="*/ 2074955 w 3229637"/>
              <a:gd name="connsiteY40-56826" fmla="*/ 3350929 h 3507439"/>
              <a:gd name="connsiteX41-56827" fmla="*/ 2119713 w 3229637"/>
              <a:gd name="connsiteY41-56828" fmla="*/ 3345423 h 3507439"/>
              <a:gd name="connsiteX42-56829" fmla="*/ 2136619 w 3229637"/>
              <a:gd name="connsiteY42-56830" fmla="*/ 3478113 h 3507439"/>
              <a:gd name="connsiteX43-56831" fmla="*/ 2290182 w 3229637"/>
              <a:gd name="connsiteY43-56832" fmla="*/ 3507439 h 3507439"/>
              <a:gd name="connsiteX44-56833" fmla="*/ 2334659 w 3229637"/>
              <a:gd name="connsiteY44-56834" fmla="*/ 3463419 h 3507439"/>
              <a:gd name="connsiteX45-56835" fmla="*/ 2221820 w 3229637"/>
              <a:gd name="connsiteY45-56836" fmla="*/ 3366924 h 3507439"/>
              <a:gd name="connsiteX46-56837" fmla="*/ 2126974 w 3229637"/>
              <a:gd name="connsiteY46-56838" fmla="*/ 3087823 h 3507439"/>
              <a:gd name="connsiteX47-56839" fmla="*/ 2082780 w 3229637"/>
              <a:gd name="connsiteY47-56840" fmla="*/ 2817884 h 3507439"/>
              <a:gd name="connsiteX48-56841" fmla="*/ 2053454 w 3229637"/>
              <a:gd name="connsiteY48-56842" fmla="*/ 2357222 h 3507439"/>
              <a:gd name="connsiteX49-56843" fmla="*/ 2294496 w 3229637"/>
              <a:gd name="connsiteY49-56844" fmla="*/ 2205413 h 3507439"/>
              <a:gd name="connsiteX50-56845" fmla="*/ 2585735 w 3229637"/>
              <a:gd name="connsiteY50-56846" fmla="*/ 1779447 h 3507439"/>
              <a:gd name="connsiteX51-56847" fmla="*/ 2653748 w 3229637"/>
              <a:gd name="connsiteY51-56848" fmla="*/ 1448891 h 3507439"/>
              <a:gd name="connsiteX52-56849" fmla="*/ 2766130 w 3229637"/>
              <a:gd name="connsiteY52-56850" fmla="*/ 1398346 h 3507439"/>
              <a:gd name="connsiteX53-56851" fmla="*/ 2755748 w 3229637"/>
              <a:gd name="connsiteY53-56852" fmla="*/ 1288521 h 3507439"/>
              <a:gd name="connsiteX54-56853" fmla="*/ 2741226 w 3229637"/>
              <a:gd name="connsiteY54-56854" fmla="*/ 1231453 h 3507439"/>
              <a:gd name="connsiteX55-56855" fmla="*/ 2764482 w 3229637"/>
              <a:gd name="connsiteY55-56856" fmla="*/ 1121454 h 3507439"/>
              <a:gd name="connsiteX56-56857" fmla="*/ 2794612 w 3229637"/>
              <a:gd name="connsiteY56-56858" fmla="*/ 1132185 h 3507439"/>
              <a:gd name="connsiteX57-56859" fmla="*/ 2788650 w 3229637"/>
              <a:gd name="connsiteY57-56860" fmla="*/ 1066034 h 3507439"/>
              <a:gd name="connsiteX58-56861" fmla="*/ 2816220 w 3229637"/>
              <a:gd name="connsiteY58-56862" fmla="*/ 1020084 h 3507439"/>
              <a:gd name="connsiteX59-56863" fmla="*/ 2927426 w 3229637"/>
              <a:gd name="connsiteY59-56864" fmla="*/ 872562 h 3507439"/>
              <a:gd name="connsiteX60-56865" fmla="*/ 2967854 w 3229637"/>
              <a:gd name="connsiteY60-56866" fmla="*/ 771955 h 3507439"/>
              <a:gd name="connsiteX61-56867" fmla="*/ 2858112 w 3229637"/>
              <a:gd name="connsiteY61-56868" fmla="*/ 819245 h 3507439"/>
              <a:gd name="connsiteX62-56869" fmla="*/ 2723864 w 3229637"/>
              <a:gd name="connsiteY62-56870" fmla="*/ 868450 h 3507439"/>
              <a:gd name="connsiteX63-56871" fmla="*/ 3055159 w 3229637"/>
              <a:gd name="connsiteY63-56872" fmla="*/ 501589 h 3507439"/>
              <a:gd name="connsiteX64-56873" fmla="*/ 3200443 w 3229637"/>
              <a:gd name="connsiteY64-56874" fmla="*/ 46231 h 3507439"/>
              <a:gd name="connsiteX65-56875" fmla="*/ 3101108 w 3229637"/>
              <a:gd name="connsiteY65-56876" fmla="*/ 328453 h 3507439"/>
              <a:gd name="connsiteX66-56877" fmla="*/ 3060491 w 3229637"/>
              <a:gd name="connsiteY66-56878" fmla="*/ 38232 h 3507439"/>
              <a:gd name="connsiteX67-56879" fmla="*/ 3040918 w 3229637"/>
              <a:gd name="connsiteY67-56880" fmla="*/ 388642 h 3507439"/>
              <a:gd name="connsiteX68-56881" fmla="*/ 2944143 w 3229637"/>
              <a:gd name="connsiteY68-56882" fmla="*/ 482754 h 3507439"/>
              <a:gd name="connsiteX69-56883" fmla="*/ 2804083 w 3229637"/>
              <a:gd name="connsiteY69-56884" fmla="*/ 60189 h 3507439"/>
              <a:gd name="connsiteX70-56885" fmla="*/ 2868239 w 3229637"/>
              <a:gd name="connsiteY70-56886" fmla="*/ 521161 h 3507439"/>
              <a:gd name="connsiteX71-56887" fmla="*/ 2696750 w 3229637"/>
              <a:gd name="connsiteY71-56888" fmla="*/ 730601 h 3507439"/>
              <a:gd name="connsiteX72-56889" fmla="*/ 2630948 w 3229637"/>
              <a:gd name="connsiteY72-56890" fmla="*/ 620884 h 3507439"/>
              <a:gd name="connsiteX73-56891" fmla="*/ 2614952 w 3229637"/>
              <a:gd name="connsiteY73-56892" fmla="*/ 446449 h 3507439"/>
              <a:gd name="connsiteX74-56893" fmla="*/ 2568091 w 3229637"/>
              <a:gd name="connsiteY74-56894" fmla="*/ 643296 h 3507439"/>
              <a:gd name="connsiteX75-56895" fmla="*/ 2631966 w 3229637"/>
              <a:gd name="connsiteY75-56896" fmla="*/ 771218 h 3507439"/>
              <a:gd name="connsiteX76-56897" fmla="*/ 2614042 w 3229637"/>
              <a:gd name="connsiteY76-56898" fmla="*/ 854946 h 3507439"/>
              <a:gd name="connsiteX77-56899" fmla="*/ 2462407 w 3229637"/>
              <a:gd name="connsiteY77-56900" fmla="*/ 854665 h 3507439"/>
              <a:gd name="connsiteX78-56901" fmla="*/ 2375102 w 3229637"/>
              <a:gd name="connsiteY78-56902" fmla="*/ 753575 h 3507439"/>
              <a:gd name="connsiteX79-56903" fmla="*/ 2429049 w 3229637"/>
              <a:gd name="connsiteY79-56904" fmla="*/ 605344 h 3507439"/>
              <a:gd name="connsiteX80-56905" fmla="*/ 2401199 w 3229637"/>
              <a:gd name="connsiteY80-56906" fmla="*/ 458586 h 3507439"/>
              <a:gd name="connsiteX81-56907" fmla="*/ 2311509 w 3229637"/>
              <a:gd name="connsiteY81-56908" fmla="*/ 702575 h 3507439"/>
              <a:gd name="connsiteX82-56909" fmla="*/ 2026621 w 3229637"/>
              <a:gd name="connsiteY82-56910" fmla="*/ 470160 h 3507439"/>
              <a:gd name="connsiteX83-56911" fmla="*/ 2060259 w 3229637"/>
              <a:gd name="connsiteY83-56912" fmla="*/ 379171 h 3507439"/>
              <a:gd name="connsiteX84-56913" fmla="*/ 2286499 w 3229637"/>
              <a:gd name="connsiteY84-56914" fmla="*/ 238764 h 3507439"/>
              <a:gd name="connsiteX85-56915" fmla="*/ 2148983 w 3229637"/>
              <a:gd name="connsiteY85-56916" fmla="*/ 296731 h 3507439"/>
              <a:gd name="connsiteX86-56917" fmla="*/ 2016694 w 3229637"/>
              <a:gd name="connsiteY86-56918" fmla="*/ 307863 h 3507439"/>
              <a:gd name="connsiteX87-56919" fmla="*/ 2029019 w 3229637"/>
              <a:gd name="connsiteY87-56920" fmla="*/ 174099 h 3507439"/>
              <a:gd name="connsiteX88-56921" fmla="*/ 2107576 w 3229637"/>
              <a:gd name="connsiteY88-56922" fmla="*/ 0 h 3507439"/>
              <a:gd name="connsiteX89-56923" fmla="*/ 1947770 w 3229637"/>
              <a:gd name="connsiteY89-56924" fmla="*/ 257318 h 3507439"/>
              <a:gd name="connsiteX90-56925" fmla="*/ 1917990 w 3229637"/>
              <a:gd name="connsiteY90-56926" fmla="*/ 32164 h 3507439"/>
              <a:gd name="connsiteX91-56927" fmla="*/ 1882395 w 3229637"/>
              <a:gd name="connsiteY91-56928" fmla="*/ 208756 h 3507439"/>
              <a:gd name="connsiteX92-56929" fmla="*/ 1912483 w 3229637"/>
              <a:gd name="connsiteY92-56930" fmla="*/ 367315 h 3507439"/>
              <a:gd name="connsiteX93-56931" fmla="*/ 1818414 w 3229637"/>
              <a:gd name="connsiteY93-56932" fmla="*/ 288733 h 3507439"/>
              <a:gd name="connsiteX94-56933" fmla="*/ 1757902 w 3229637"/>
              <a:gd name="connsiteY94-56934" fmla="*/ 138130 h 3507439"/>
              <a:gd name="connsiteX95-56935" fmla="*/ 1793644 w 3229637"/>
              <a:gd name="connsiteY95-56936" fmla="*/ 363351 h 3507439"/>
              <a:gd name="connsiteX96-56937" fmla="*/ 2339535 w 3229637"/>
              <a:gd name="connsiteY96-56938" fmla="*/ 907420 h 3507439"/>
              <a:gd name="connsiteX97-56939" fmla="*/ 2216663 w 3229637"/>
              <a:gd name="connsiteY97-56940" fmla="*/ 830779 h 3507439"/>
              <a:gd name="connsiteX98-56941" fmla="*/ 2046755 w 3229637"/>
              <a:gd name="connsiteY98-56942" fmla="*/ 746314 h 3507439"/>
              <a:gd name="connsiteX99-56943" fmla="*/ 2089651 w 3229637"/>
              <a:gd name="connsiteY99-56944" fmla="*/ 998194 h 3507439"/>
              <a:gd name="connsiteX100-56945" fmla="*/ 2240374 w 3229637"/>
              <a:gd name="connsiteY100-56946" fmla="*/ 1067227 h 3507439"/>
              <a:gd name="connsiteX101-56947" fmla="*/ 2266283 w 3229637"/>
              <a:gd name="connsiteY101-56948" fmla="*/ 1144483 h 3507439"/>
              <a:gd name="connsiteX102-56949" fmla="*/ 2168328 w 3229637"/>
              <a:gd name="connsiteY102-56950" fmla="*/ 1396872 h 3507439"/>
              <a:gd name="connsiteX103-56951" fmla="*/ 1825480 w 3229637"/>
              <a:gd name="connsiteY103-56952" fmla="*/ 1398722 h 3507439"/>
              <a:gd name="connsiteX104-56953" fmla="*/ 1546353 w 3229637"/>
              <a:gd name="connsiteY104-56954" fmla="*/ 1433906 h 3507439"/>
              <a:gd name="connsiteX0-56955" fmla="*/ 1546353 w 3229637"/>
              <a:gd name="connsiteY0-56956" fmla="*/ 1433906 h 3507439"/>
              <a:gd name="connsiteX1-56957" fmla="*/ 827718 w 3229637"/>
              <a:gd name="connsiteY1-56958" fmla="*/ 1430614 h 3507439"/>
              <a:gd name="connsiteX2-56959" fmla="*/ 507467 w 3229637"/>
              <a:gd name="connsiteY2-56960" fmla="*/ 1443019 h 3507439"/>
              <a:gd name="connsiteX3-56961" fmla="*/ 183299 w 3229637"/>
              <a:gd name="connsiteY3-56962" fmla="*/ 1603646 h 3507439"/>
              <a:gd name="connsiteX4-56963" fmla="*/ 34774 w 3229637"/>
              <a:gd name="connsiteY4-56964" fmla="*/ 1771165 h 3507439"/>
              <a:gd name="connsiteX5-56965" fmla="*/ 114 w 3229637"/>
              <a:gd name="connsiteY5-56966" fmla="*/ 2063143 h 3507439"/>
              <a:gd name="connsiteX6-56967" fmla="*/ 130041 w 3229637"/>
              <a:gd name="connsiteY6-56968" fmla="*/ 1914878 h 3507439"/>
              <a:gd name="connsiteX7-56969" fmla="*/ 134241 w 3229637"/>
              <a:gd name="connsiteY7-56970" fmla="*/ 1957282 h 3507439"/>
              <a:gd name="connsiteX8-56971" fmla="*/ 183299 w 3229637"/>
              <a:gd name="connsiteY8-56972" fmla="*/ 1856369 h 3507439"/>
              <a:gd name="connsiteX9-56973" fmla="*/ 261414 w 3229637"/>
              <a:gd name="connsiteY9-56974" fmla="*/ 2269917 h 3507439"/>
              <a:gd name="connsiteX10-56975" fmla="*/ 17880 w 3229637"/>
              <a:gd name="connsiteY10-56976" fmla="*/ 2550211 h 3507439"/>
              <a:gd name="connsiteX11-56977" fmla="*/ 27070 w 3229637"/>
              <a:gd name="connsiteY11-56978" fmla="*/ 3363521 h 3507439"/>
              <a:gd name="connsiteX12-56979" fmla="*/ 86805 w 3229637"/>
              <a:gd name="connsiteY12-56980" fmla="*/ 3326761 h 3507439"/>
              <a:gd name="connsiteX13-56981" fmla="*/ 114375 w 3229637"/>
              <a:gd name="connsiteY13-56982" fmla="*/ 3469206 h 3507439"/>
              <a:gd name="connsiteX14-56983" fmla="*/ 279794 w 3229637"/>
              <a:gd name="connsiteY14-56984" fmla="*/ 3464611 h 3507439"/>
              <a:gd name="connsiteX15-56985" fmla="*/ 334933 w 3229637"/>
              <a:gd name="connsiteY15-56986" fmla="*/ 3427851 h 3507439"/>
              <a:gd name="connsiteX16-56987" fmla="*/ 155729 w 3229637"/>
              <a:gd name="connsiteY16-56988" fmla="*/ 3276217 h 3507439"/>
              <a:gd name="connsiteX17-56989" fmla="*/ 151134 w 3229637"/>
              <a:gd name="connsiteY17-56990" fmla="*/ 2720225 h 3507439"/>
              <a:gd name="connsiteX18-56991" fmla="*/ 371693 w 3229637"/>
              <a:gd name="connsiteY18-56992" fmla="*/ 2605350 h 3507439"/>
              <a:gd name="connsiteX19-56993" fmla="*/ 279794 w 3229637"/>
              <a:gd name="connsiteY19-56994" fmla="*/ 2734010 h 3507439"/>
              <a:gd name="connsiteX20-56995" fmla="*/ 661177 w 3229637"/>
              <a:gd name="connsiteY20-56996" fmla="*/ 3294597 h 3507439"/>
              <a:gd name="connsiteX21-56997" fmla="*/ 702531 w 3229637"/>
              <a:gd name="connsiteY21-56998" fmla="*/ 3262432 h 3507439"/>
              <a:gd name="connsiteX22-56999" fmla="*/ 716316 w 3229637"/>
              <a:gd name="connsiteY22-57000" fmla="*/ 3363521 h 3507439"/>
              <a:gd name="connsiteX23-57001" fmla="*/ 909305 w 3229637"/>
              <a:gd name="connsiteY23-57002" fmla="*/ 3363521 h 3507439"/>
              <a:gd name="connsiteX24-57003" fmla="*/ 955255 w 3229637"/>
              <a:gd name="connsiteY24-57004" fmla="*/ 3331356 h 3507439"/>
              <a:gd name="connsiteX25-57005" fmla="*/ 739291 w 3229637"/>
              <a:gd name="connsiteY25-57006" fmla="*/ 3193507 h 3507439"/>
              <a:gd name="connsiteX26-57007" fmla="*/ 491163 w 3229637"/>
              <a:gd name="connsiteY26-57008" fmla="*/ 2821314 h 3507439"/>
              <a:gd name="connsiteX27-57009" fmla="*/ 500353 w 3229637"/>
              <a:gd name="connsiteY27-57010" fmla="*/ 2738605 h 3507439"/>
              <a:gd name="connsiteX28-57011" fmla="*/ 895520 w 3229637"/>
              <a:gd name="connsiteY28-57012" fmla="*/ 2334247 h 3507439"/>
              <a:gd name="connsiteX29-57013" fmla="*/ 1690451 w 3229637"/>
              <a:gd name="connsiteY29-57014" fmla="*/ 2380197 h 3507439"/>
              <a:gd name="connsiteX30-57015" fmla="*/ 1566387 w 3229637"/>
              <a:gd name="connsiteY30-57016" fmla="*/ 3248647 h 3507439"/>
              <a:gd name="connsiteX31-57017" fmla="*/ 1603146 w 3229637"/>
              <a:gd name="connsiteY31-57018" fmla="*/ 3239457 h 3507439"/>
              <a:gd name="connsiteX32-57019" fmla="*/ 1598552 w 3229637"/>
              <a:gd name="connsiteY32-57020" fmla="*/ 3386496 h 3507439"/>
              <a:gd name="connsiteX33-57021" fmla="*/ 1805325 w 3229637"/>
              <a:gd name="connsiteY33-57022" fmla="*/ 3450826 h 3507439"/>
              <a:gd name="connsiteX34-57023" fmla="*/ 1837490 w 3229637"/>
              <a:gd name="connsiteY34-57024" fmla="*/ 3391091 h 3507439"/>
              <a:gd name="connsiteX35-57025" fmla="*/ 1699641 w 3229637"/>
              <a:gd name="connsiteY35-57026" fmla="*/ 3303786 h 3507439"/>
              <a:gd name="connsiteX36-57027" fmla="*/ 1727211 w 3229637"/>
              <a:gd name="connsiteY36-57028" fmla="*/ 2908619 h 3507439"/>
              <a:gd name="connsiteX37-57029" fmla="*/ 1851275 w 3229637"/>
              <a:gd name="connsiteY37-57030" fmla="*/ 2623730 h 3507439"/>
              <a:gd name="connsiteX38-57031" fmla="*/ 1956960 w 3229637"/>
              <a:gd name="connsiteY38-57032" fmla="*/ 2844289 h 3507439"/>
              <a:gd name="connsiteX39-57033" fmla="*/ 2039669 w 3229637"/>
              <a:gd name="connsiteY39-57034" fmla="*/ 3060253 h 3507439"/>
              <a:gd name="connsiteX40-57035" fmla="*/ 2074955 w 3229637"/>
              <a:gd name="connsiteY40-57036" fmla="*/ 3350929 h 3507439"/>
              <a:gd name="connsiteX41-57037" fmla="*/ 2119713 w 3229637"/>
              <a:gd name="connsiteY41-57038" fmla="*/ 3345423 h 3507439"/>
              <a:gd name="connsiteX42-57039" fmla="*/ 2136619 w 3229637"/>
              <a:gd name="connsiteY42-57040" fmla="*/ 3478113 h 3507439"/>
              <a:gd name="connsiteX43-57041" fmla="*/ 2290182 w 3229637"/>
              <a:gd name="connsiteY43-57042" fmla="*/ 3507439 h 3507439"/>
              <a:gd name="connsiteX44-57043" fmla="*/ 2334659 w 3229637"/>
              <a:gd name="connsiteY44-57044" fmla="*/ 3463419 h 3507439"/>
              <a:gd name="connsiteX45-57045" fmla="*/ 2221820 w 3229637"/>
              <a:gd name="connsiteY45-57046" fmla="*/ 3366924 h 3507439"/>
              <a:gd name="connsiteX46-57047" fmla="*/ 2126974 w 3229637"/>
              <a:gd name="connsiteY46-57048" fmla="*/ 3087823 h 3507439"/>
              <a:gd name="connsiteX47-57049" fmla="*/ 2082780 w 3229637"/>
              <a:gd name="connsiteY47-57050" fmla="*/ 2817884 h 3507439"/>
              <a:gd name="connsiteX48-57051" fmla="*/ 2053454 w 3229637"/>
              <a:gd name="connsiteY48-57052" fmla="*/ 2357222 h 3507439"/>
              <a:gd name="connsiteX49-57053" fmla="*/ 2294496 w 3229637"/>
              <a:gd name="connsiteY49-57054" fmla="*/ 2205413 h 3507439"/>
              <a:gd name="connsiteX50-57055" fmla="*/ 2585735 w 3229637"/>
              <a:gd name="connsiteY50-57056" fmla="*/ 1779447 h 3507439"/>
              <a:gd name="connsiteX51-57057" fmla="*/ 2653748 w 3229637"/>
              <a:gd name="connsiteY51-57058" fmla="*/ 1448891 h 3507439"/>
              <a:gd name="connsiteX52-57059" fmla="*/ 2766130 w 3229637"/>
              <a:gd name="connsiteY52-57060" fmla="*/ 1398346 h 3507439"/>
              <a:gd name="connsiteX53-57061" fmla="*/ 2755748 w 3229637"/>
              <a:gd name="connsiteY53-57062" fmla="*/ 1288521 h 3507439"/>
              <a:gd name="connsiteX54-57063" fmla="*/ 2741226 w 3229637"/>
              <a:gd name="connsiteY54-57064" fmla="*/ 1231453 h 3507439"/>
              <a:gd name="connsiteX55-57065" fmla="*/ 2764482 w 3229637"/>
              <a:gd name="connsiteY55-57066" fmla="*/ 1121454 h 3507439"/>
              <a:gd name="connsiteX56-57067" fmla="*/ 2794612 w 3229637"/>
              <a:gd name="connsiteY56-57068" fmla="*/ 1132185 h 3507439"/>
              <a:gd name="connsiteX57-57069" fmla="*/ 2788650 w 3229637"/>
              <a:gd name="connsiteY57-57070" fmla="*/ 1066034 h 3507439"/>
              <a:gd name="connsiteX58-57071" fmla="*/ 2816220 w 3229637"/>
              <a:gd name="connsiteY58-57072" fmla="*/ 1020084 h 3507439"/>
              <a:gd name="connsiteX59-57073" fmla="*/ 2927426 w 3229637"/>
              <a:gd name="connsiteY59-57074" fmla="*/ 872562 h 3507439"/>
              <a:gd name="connsiteX60-57075" fmla="*/ 2967854 w 3229637"/>
              <a:gd name="connsiteY60-57076" fmla="*/ 771955 h 3507439"/>
              <a:gd name="connsiteX61-57077" fmla="*/ 2858112 w 3229637"/>
              <a:gd name="connsiteY61-57078" fmla="*/ 819245 h 3507439"/>
              <a:gd name="connsiteX62-57079" fmla="*/ 2723864 w 3229637"/>
              <a:gd name="connsiteY62-57080" fmla="*/ 868450 h 3507439"/>
              <a:gd name="connsiteX63-57081" fmla="*/ 3055159 w 3229637"/>
              <a:gd name="connsiteY63-57082" fmla="*/ 501589 h 3507439"/>
              <a:gd name="connsiteX64-57083" fmla="*/ 3200443 w 3229637"/>
              <a:gd name="connsiteY64-57084" fmla="*/ 46231 h 3507439"/>
              <a:gd name="connsiteX65-57085" fmla="*/ 3101108 w 3229637"/>
              <a:gd name="connsiteY65-57086" fmla="*/ 328453 h 3507439"/>
              <a:gd name="connsiteX66-57087" fmla="*/ 3060491 w 3229637"/>
              <a:gd name="connsiteY66-57088" fmla="*/ 38232 h 3507439"/>
              <a:gd name="connsiteX67-57089" fmla="*/ 3040918 w 3229637"/>
              <a:gd name="connsiteY67-57090" fmla="*/ 388642 h 3507439"/>
              <a:gd name="connsiteX68-57091" fmla="*/ 2944143 w 3229637"/>
              <a:gd name="connsiteY68-57092" fmla="*/ 482754 h 3507439"/>
              <a:gd name="connsiteX69-57093" fmla="*/ 2804083 w 3229637"/>
              <a:gd name="connsiteY69-57094" fmla="*/ 60189 h 3507439"/>
              <a:gd name="connsiteX70-57095" fmla="*/ 2868239 w 3229637"/>
              <a:gd name="connsiteY70-57096" fmla="*/ 521161 h 3507439"/>
              <a:gd name="connsiteX71-57097" fmla="*/ 2696750 w 3229637"/>
              <a:gd name="connsiteY71-57098" fmla="*/ 730601 h 3507439"/>
              <a:gd name="connsiteX72-57099" fmla="*/ 2630948 w 3229637"/>
              <a:gd name="connsiteY72-57100" fmla="*/ 620884 h 3507439"/>
              <a:gd name="connsiteX73-57101" fmla="*/ 2614952 w 3229637"/>
              <a:gd name="connsiteY73-57102" fmla="*/ 446449 h 3507439"/>
              <a:gd name="connsiteX74-57103" fmla="*/ 2568091 w 3229637"/>
              <a:gd name="connsiteY74-57104" fmla="*/ 643296 h 3507439"/>
              <a:gd name="connsiteX75-57105" fmla="*/ 2631966 w 3229637"/>
              <a:gd name="connsiteY75-57106" fmla="*/ 771218 h 3507439"/>
              <a:gd name="connsiteX76-57107" fmla="*/ 2614042 w 3229637"/>
              <a:gd name="connsiteY76-57108" fmla="*/ 854946 h 3507439"/>
              <a:gd name="connsiteX77-57109" fmla="*/ 2462407 w 3229637"/>
              <a:gd name="connsiteY77-57110" fmla="*/ 854665 h 3507439"/>
              <a:gd name="connsiteX78-57111" fmla="*/ 2375102 w 3229637"/>
              <a:gd name="connsiteY78-57112" fmla="*/ 753575 h 3507439"/>
              <a:gd name="connsiteX79-57113" fmla="*/ 2429049 w 3229637"/>
              <a:gd name="connsiteY79-57114" fmla="*/ 605344 h 3507439"/>
              <a:gd name="connsiteX80-57115" fmla="*/ 2401199 w 3229637"/>
              <a:gd name="connsiteY80-57116" fmla="*/ 458586 h 3507439"/>
              <a:gd name="connsiteX81-57117" fmla="*/ 2311509 w 3229637"/>
              <a:gd name="connsiteY81-57118" fmla="*/ 702575 h 3507439"/>
              <a:gd name="connsiteX82-57119" fmla="*/ 2026621 w 3229637"/>
              <a:gd name="connsiteY82-57120" fmla="*/ 470160 h 3507439"/>
              <a:gd name="connsiteX83-57121" fmla="*/ 2060259 w 3229637"/>
              <a:gd name="connsiteY83-57122" fmla="*/ 379171 h 3507439"/>
              <a:gd name="connsiteX84-57123" fmla="*/ 2286499 w 3229637"/>
              <a:gd name="connsiteY84-57124" fmla="*/ 238764 h 3507439"/>
              <a:gd name="connsiteX85-57125" fmla="*/ 2148983 w 3229637"/>
              <a:gd name="connsiteY85-57126" fmla="*/ 296731 h 3507439"/>
              <a:gd name="connsiteX86-57127" fmla="*/ 2016694 w 3229637"/>
              <a:gd name="connsiteY86-57128" fmla="*/ 307863 h 3507439"/>
              <a:gd name="connsiteX87-57129" fmla="*/ 2029019 w 3229637"/>
              <a:gd name="connsiteY87-57130" fmla="*/ 174099 h 3507439"/>
              <a:gd name="connsiteX88-57131" fmla="*/ 2107576 w 3229637"/>
              <a:gd name="connsiteY88-57132" fmla="*/ 0 h 3507439"/>
              <a:gd name="connsiteX89-57133" fmla="*/ 1947770 w 3229637"/>
              <a:gd name="connsiteY89-57134" fmla="*/ 257318 h 3507439"/>
              <a:gd name="connsiteX90-57135" fmla="*/ 1917990 w 3229637"/>
              <a:gd name="connsiteY90-57136" fmla="*/ 32164 h 3507439"/>
              <a:gd name="connsiteX91-57137" fmla="*/ 1882395 w 3229637"/>
              <a:gd name="connsiteY91-57138" fmla="*/ 208756 h 3507439"/>
              <a:gd name="connsiteX92-57139" fmla="*/ 1912483 w 3229637"/>
              <a:gd name="connsiteY92-57140" fmla="*/ 367315 h 3507439"/>
              <a:gd name="connsiteX93-57141" fmla="*/ 1818414 w 3229637"/>
              <a:gd name="connsiteY93-57142" fmla="*/ 288733 h 3507439"/>
              <a:gd name="connsiteX94-57143" fmla="*/ 1757902 w 3229637"/>
              <a:gd name="connsiteY94-57144" fmla="*/ 138130 h 3507439"/>
              <a:gd name="connsiteX95-57145" fmla="*/ 1793644 w 3229637"/>
              <a:gd name="connsiteY95-57146" fmla="*/ 363351 h 3507439"/>
              <a:gd name="connsiteX96-57147" fmla="*/ 2339535 w 3229637"/>
              <a:gd name="connsiteY96-57148" fmla="*/ 907420 h 3507439"/>
              <a:gd name="connsiteX97-57149" fmla="*/ 2216663 w 3229637"/>
              <a:gd name="connsiteY97-57150" fmla="*/ 830779 h 3507439"/>
              <a:gd name="connsiteX98-57151" fmla="*/ 2046755 w 3229637"/>
              <a:gd name="connsiteY98-57152" fmla="*/ 746314 h 3507439"/>
              <a:gd name="connsiteX99-57153" fmla="*/ 2089651 w 3229637"/>
              <a:gd name="connsiteY99-57154" fmla="*/ 998194 h 3507439"/>
              <a:gd name="connsiteX100-57155" fmla="*/ 2240374 w 3229637"/>
              <a:gd name="connsiteY100-57156" fmla="*/ 1067227 h 3507439"/>
              <a:gd name="connsiteX101-57157" fmla="*/ 2266283 w 3229637"/>
              <a:gd name="connsiteY101-57158" fmla="*/ 1144483 h 3507439"/>
              <a:gd name="connsiteX102-57159" fmla="*/ 2168328 w 3229637"/>
              <a:gd name="connsiteY102-57160" fmla="*/ 1396872 h 3507439"/>
              <a:gd name="connsiteX103-57161" fmla="*/ 1825480 w 3229637"/>
              <a:gd name="connsiteY103-57162" fmla="*/ 1398722 h 3507439"/>
              <a:gd name="connsiteX104-57163" fmla="*/ 1546353 w 3229637"/>
              <a:gd name="connsiteY104-57164" fmla="*/ 1433906 h 3507439"/>
              <a:gd name="connsiteX0-57165" fmla="*/ 1546353 w 3229637"/>
              <a:gd name="connsiteY0-57166" fmla="*/ 1433906 h 3507439"/>
              <a:gd name="connsiteX1-57167" fmla="*/ 827718 w 3229637"/>
              <a:gd name="connsiteY1-57168" fmla="*/ 1430614 h 3507439"/>
              <a:gd name="connsiteX2-57169" fmla="*/ 507467 w 3229637"/>
              <a:gd name="connsiteY2-57170" fmla="*/ 1443019 h 3507439"/>
              <a:gd name="connsiteX3-57171" fmla="*/ 183299 w 3229637"/>
              <a:gd name="connsiteY3-57172" fmla="*/ 1603646 h 3507439"/>
              <a:gd name="connsiteX4-57173" fmla="*/ 34774 w 3229637"/>
              <a:gd name="connsiteY4-57174" fmla="*/ 1771165 h 3507439"/>
              <a:gd name="connsiteX5-57175" fmla="*/ 114 w 3229637"/>
              <a:gd name="connsiteY5-57176" fmla="*/ 2063143 h 3507439"/>
              <a:gd name="connsiteX6-57177" fmla="*/ 130041 w 3229637"/>
              <a:gd name="connsiteY6-57178" fmla="*/ 1914878 h 3507439"/>
              <a:gd name="connsiteX7-57179" fmla="*/ 134241 w 3229637"/>
              <a:gd name="connsiteY7-57180" fmla="*/ 1957282 h 3507439"/>
              <a:gd name="connsiteX8-57181" fmla="*/ 202292 w 3229637"/>
              <a:gd name="connsiteY8-57182" fmla="*/ 1856369 h 3507439"/>
              <a:gd name="connsiteX9-57183" fmla="*/ 261414 w 3229637"/>
              <a:gd name="connsiteY9-57184" fmla="*/ 2269917 h 3507439"/>
              <a:gd name="connsiteX10-57185" fmla="*/ 17880 w 3229637"/>
              <a:gd name="connsiteY10-57186" fmla="*/ 2550211 h 3507439"/>
              <a:gd name="connsiteX11-57187" fmla="*/ 27070 w 3229637"/>
              <a:gd name="connsiteY11-57188" fmla="*/ 3363521 h 3507439"/>
              <a:gd name="connsiteX12-57189" fmla="*/ 86805 w 3229637"/>
              <a:gd name="connsiteY12-57190" fmla="*/ 3326761 h 3507439"/>
              <a:gd name="connsiteX13-57191" fmla="*/ 114375 w 3229637"/>
              <a:gd name="connsiteY13-57192" fmla="*/ 3469206 h 3507439"/>
              <a:gd name="connsiteX14-57193" fmla="*/ 279794 w 3229637"/>
              <a:gd name="connsiteY14-57194" fmla="*/ 3464611 h 3507439"/>
              <a:gd name="connsiteX15-57195" fmla="*/ 334933 w 3229637"/>
              <a:gd name="connsiteY15-57196" fmla="*/ 3427851 h 3507439"/>
              <a:gd name="connsiteX16-57197" fmla="*/ 155729 w 3229637"/>
              <a:gd name="connsiteY16-57198" fmla="*/ 3276217 h 3507439"/>
              <a:gd name="connsiteX17-57199" fmla="*/ 151134 w 3229637"/>
              <a:gd name="connsiteY17-57200" fmla="*/ 2720225 h 3507439"/>
              <a:gd name="connsiteX18-57201" fmla="*/ 371693 w 3229637"/>
              <a:gd name="connsiteY18-57202" fmla="*/ 2605350 h 3507439"/>
              <a:gd name="connsiteX19-57203" fmla="*/ 279794 w 3229637"/>
              <a:gd name="connsiteY19-57204" fmla="*/ 2734010 h 3507439"/>
              <a:gd name="connsiteX20-57205" fmla="*/ 661177 w 3229637"/>
              <a:gd name="connsiteY20-57206" fmla="*/ 3294597 h 3507439"/>
              <a:gd name="connsiteX21-57207" fmla="*/ 702531 w 3229637"/>
              <a:gd name="connsiteY21-57208" fmla="*/ 3262432 h 3507439"/>
              <a:gd name="connsiteX22-57209" fmla="*/ 716316 w 3229637"/>
              <a:gd name="connsiteY22-57210" fmla="*/ 3363521 h 3507439"/>
              <a:gd name="connsiteX23-57211" fmla="*/ 909305 w 3229637"/>
              <a:gd name="connsiteY23-57212" fmla="*/ 3363521 h 3507439"/>
              <a:gd name="connsiteX24-57213" fmla="*/ 955255 w 3229637"/>
              <a:gd name="connsiteY24-57214" fmla="*/ 3331356 h 3507439"/>
              <a:gd name="connsiteX25-57215" fmla="*/ 739291 w 3229637"/>
              <a:gd name="connsiteY25-57216" fmla="*/ 3193507 h 3507439"/>
              <a:gd name="connsiteX26-57217" fmla="*/ 491163 w 3229637"/>
              <a:gd name="connsiteY26-57218" fmla="*/ 2821314 h 3507439"/>
              <a:gd name="connsiteX27-57219" fmla="*/ 500353 w 3229637"/>
              <a:gd name="connsiteY27-57220" fmla="*/ 2738605 h 3507439"/>
              <a:gd name="connsiteX28-57221" fmla="*/ 895520 w 3229637"/>
              <a:gd name="connsiteY28-57222" fmla="*/ 2334247 h 3507439"/>
              <a:gd name="connsiteX29-57223" fmla="*/ 1690451 w 3229637"/>
              <a:gd name="connsiteY29-57224" fmla="*/ 2380197 h 3507439"/>
              <a:gd name="connsiteX30-57225" fmla="*/ 1566387 w 3229637"/>
              <a:gd name="connsiteY30-57226" fmla="*/ 3248647 h 3507439"/>
              <a:gd name="connsiteX31-57227" fmla="*/ 1603146 w 3229637"/>
              <a:gd name="connsiteY31-57228" fmla="*/ 3239457 h 3507439"/>
              <a:gd name="connsiteX32-57229" fmla="*/ 1598552 w 3229637"/>
              <a:gd name="connsiteY32-57230" fmla="*/ 3386496 h 3507439"/>
              <a:gd name="connsiteX33-57231" fmla="*/ 1805325 w 3229637"/>
              <a:gd name="connsiteY33-57232" fmla="*/ 3450826 h 3507439"/>
              <a:gd name="connsiteX34-57233" fmla="*/ 1837490 w 3229637"/>
              <a:gd name="connsiteY34-57234" fmla="*/ 3391091 h 3507439"/>
              <a:gd name="connsiteX35-57235" fmla="*/ 1699641 w 3229637"/>
              <a:gd name="connsiteY35-57236" fmla="*/ 3303786 h 3507439"/>
              <a:gd name="connsiteX36-57237" fmla="*/ 1727211 w 3229637"/>
              <a:gd name="connsiteY36-57238" fmla="*/ 2908619 h 3507439"/>
              <a:gd name="connsiteX37-57239" fmla="*/ 1851275 w 3229637"/>
              <a:gd name="connsiteY37-57240" fmla="*/ 2623730 h 3507439"/>
              <a:gd name="connsiteX38-57241" fmla="*/ 1956960 w 3229637"/>
              <a:gd name="connsiteY38-57242" fmla="*/ 2844289 h 3507439"/>
              <a:gd name="connsiteX39-57243" fmla="*/ 2039669 w 3229637"/>
              <a:gd name="connsiteY39-57244" fmla="*/ 3060253 h 3507439"/>
              <a:gd name="connsiteX40-57245" fmla="*/ 2074955 w 3229637"/>
              <a:gd name="connsiteY40-57246" fmla="*/ 3350929 h 3507439"/>
              <a:gd name="connsiteX41-57247" fmla="*/ 2119713 w 3229637"/>
              <a:gd name="connsiteY41-57248" fmla="*/ 3345423 h 3507439"/>
              <a:gd name="connsiteX42-57249" fmla="*/ 2136619 w 3229637"/>
              <a:gd name="connsiteY42-57250" fmla="*/ 3478113 h 3507439"/>
              <a:gd name="connsiteX43-57251" fmla="*/ 2290182 w 3229637"/>
              <a:gd name="connsiteY43-57252" fmla="*/ 3507439 h 3507439"/>
              <a:gd name="connsiteX44-57253" fmla="*/ 2334659 w 3229637"/>
              <a:gd name="connsiteY44-57254" fmla="*/ 3463419 h 3507439"/>
              <a:gd name="connsiteX45-57255" fmla="*/ 2221820 w 3229637"/>
              <a:gd name="connsiteY45-57256" fmla="*/ 3366924 h 3507439"/>
              <a:gd name="connsiteX46-57257" fmla="*/ 2126974 w 3229637"/>
              <a:gd name="connsiteY46-57258" fmla="*/ 3087823 h 3507439"/>
              <a:gd name="connsiteX47-57259" fmla="*/ 2082780 w 3229637"/>
              <a:gd name="connsiteY47-57260" fmla="*/ 2817884 h 3507439"/>
              <a:gd name="connsiteX48-57261" fmla="*/ 2053454 w 3229637"/>
              <a:gd name="connsiteY48-57262" fmla="*/ 2357222 h 3507439"/>
              <a:gd name="connsiteX49-57263" fmla="*/ 2294496 w 3229637"/>
              <a:gd name="connsiteY49-57264" fmla="*/ 2205413 h 3507439"/>
              <a:gd name="connsiteX50-57265" fmla="*/ 2585735 w 3229637"/>
              <a:gd name="connsiteY50-57266" fmla="*/ 1779447 h 3507439"/>
              <a:gd name="connsiteX51-57267" fmla="*/ 2653748 w 3229637"/>
              <a:gd name="connsiteY51-57268" fmla="*/ 1448891 h 3507439"/>
              <a:gd name="connsiteX52-57269" fmla="*/ 2766130 w 3229637"/>
              <a:gd name="connsiteY52-57270" fmla="*/ 1398346 h 3507439"/>
              <a:gd name="connsiteX53-57271" fmla="*/ 2755748 w 3229637"/>
              <a:gd name="connsiteY53-57272" fmla="*/ 1288521 h 3507439"/>
              <a:gd name="connsiteX54-57273" fmla="*/ 2741226 w 3229637"/>
              <a:gd name="connsiteY54-57274" fmla="*/ 1231453 h 3507439"/>
              <a:gd name="connsiteX55-57275" fmla="*/ 2764482 w 3229637"/>
              <a:gd name="connsiteY55-57276" fmla="*/ 1121454 h 3507439"/>
              <a:gd name="connsiteX56-57277" fmla="*/ 2794612 w 3229637"/>
              <a:gd name="connsiteY56-57278" fmla="*/ 1132185 h 3507439"/>
              <a:gd name="connsiteX57-57279" fmla="*/ 2788650 w 3229637"/>
              <a:gd name="connsiteY57-57280" fmla="*/ 1066034 h 3507439"/>
              <a:gd name="connsiteX58-57281" fmla="*/ 2816220 w 3229637"/>
              <a:gd name="connsiteY58-57282" fmla="*/ 1020084 h 3507439"/>
              <a:gd name="connsiteX59-57283" fmla="*/ 2927426 w 3229637"/>
              <a:gd name="connsiteY59-57284" fmla="*/ 872562 h 3507439"/>
              <a:gd name="connsiteX60-57285" fmla="*/ 2967854 w 3229637"/>
              <a:gd name="connsiteY60-57286" fmla="*/ 771955 h 3507439"/>
              <a:gd name="connsiteX61-57287" fmla="*/ 2858112 w 3229637"/>
              <a:gd name="connsiteY61-57288" fmla="*/ 819245 h 3507439"/>
              <a:gd name="connsiteX62-57289" fmla="*/ 2723864 w 3229637"/>
              <a:gd name="connsiteY62-57290" fmla="*/ 868450 h 3507439"/>
              <a:gd name="connsiteX63-57291" fmla="*/ 3055159 w 3229637"/>
              <a:gd name="connsiteY63-57292" fmla="*/ 501589 h 3507439"/>
              <a:gd name="connsiteX64-57293" fmla="*/ 3200443 w 3229637"/>
              <a:gd name="connsiteY64-57294" fmla="*/ 46231 h 3507439"/>
              <a:gd name="connsiteX65-57295" fmla="*/ 3101108 w 3229637"/>
              <a:gd name="connsiteY65-57296" fmla="*/ 328453 h 3507439"/>
              <a:gd name="connsiteX66-57297" fmla="*/ 3060491 w 3229637"/>
              <a:gd name="connsiteY66-57298" fmla="*/ 38232 h 3507439"/>
              <a:gd name="connsiteX67-57299" fmla="*/ 3040918 w 3229637"/>
              <a:gd name="connsiteY67-57300" fmla="*/ 388642 h 3507439"/>
              <a:gd name="connsiteX68-57301" fmla="*/ 2944143 w 3229637"/>
              <a:gd name="connsiteY68-57302" fmla="*/ 482754 h 3507439"/>
              <a:gd name="connsiteX69-57303" fmla="*/ 2804083 w 3229637"/>
              <a:gd name="connsiteY69-57304" fmla="*/ 60189 h 3507439"/>
              <a:gd name="connsiteX70-57305" fmla="*/ 2868239 w 3229637"/>
              <a:gd name="connsiteY70-57306" fmla="*/ 521161 h 3507439"/>
              <a:gd name="connsiteX71-57307" fmla="*/ 2696750 w 3229637"/>
              <a:gd name="connsiteY71-57308" fmla="*/ 730601 h 3507439"/>
              <a:gd name="connsiteX72-57309" fmla="*/ 2630948 w 3229637"/>
              <a:gd name="connsiteY72-57310" fmla="*/ 620884 h 3507439"/>
              <a:gd name="connsiteX73-57311" fmla="*/ 2614952 w 3229637"/>
              <a:gd name="connsiteY73-57312" fmla="*/ 446449 h 3507439"/>
              <a:gd name="connsiteX74-57313" fmla="*/ 2568091 w 3229637"/>
              <a:gd name="connsiteY74-57314" fmla="*/ 643296 h 3507439"/>
              <a:gd name="connsiteX75-57315" fmla="*/ 2631966 w 3229637"/>
              <a:gd name="connsiteY75-57316" fmla="*/ 771218 h 3507439"/>
              <a:gd name="connsiteX76-57317" fmla="*/ 2614042 w 3229637"/>
              <a:gd name="connsiteY76-57318" fmla="*/ 854946 h 3507439"/>
              <a:gd name="connsiteX77-57319" fmla="*/ 2462407 w 3229637"/>
              <a:gd name="connsiteY77-57320" fmla="*/ 854665 h 3507439"/>
              <a:gd name="connsiteX78-57321" fmla="*/ 2375102 w 3229637"/>
              <a:gd name="connsiteY78-57322" fmla="*/ 753575 h 3507439"/>
              <a:gd name="connsiteX79-57323" fmla="*/ 2429049 w 3229637"/>
              <a:gd name="connsiteY79-57324" fmla="*/ 605344 h 3507439"/>
              <a:gd name="connsiteX80-57325" fmla="*/ 2401199 w 3229637"/>
              <a:gd name="connsiteY80-57326" fmla="*/ 458586 h 3507439"/>
              <a:gd name="connsiteX81-57327" fmla="*/ 2311509 w 3229637"/>
              <a:gd name="connsiteY81-57328" fmla="*/ 702575 h 3507439"/>
              <a:gd name="connsiteX82-57329" fmla="*/ 2026621 w 3229637"/>
              <a:gd name="connsiteY82-57330" fmla="*/ 470160 h 3507439"/>
              <a:gd name="connsiteX83-57331" fmla="*/ 2060259 w 3229637"/>
              <a:gd name="connsiteY83-57332" fmla="*/ 379171 h 3507439"/>
              <a:gd name="connsiteX84-57333" fmla="*/ 2286499 w 3229637"/>
              <a:gd name="connsiteY84-57334" fmla="*/ 238764 h 3507439"/>
              <a:gd name="connsiteX85-57335" fmla="*/ 2148983 w 3229637"/>
              <a:gd name="connsiteY85-57336" fmla="*/ 296731 h 3507439"/>
              <a:gd name="connsiteX86-57337" fmla="*/ 2016694 w 3229637"/>
              <a:gd name="connsiteY86-57338" fmla="*/ 307863 h 3507439"/>
              <a:gd name="connsiteX87-57339" fmla="*/ 2029019 w 3229637"/>
              <a:gd name="connsiteY87-57340" fmla="*/ 174099 h 3507439"/>
              <a:gd name="connsiteX88-57341" fmla="*/ 2107576 w 3229637"/>
              <a:gd name="connsiteY88-57342" fmla="*/ 0 h 3507439"/>
              <a:gd name="connsiteX89-57343" fmla="*/ 1947770 w 3229637"/>
              <a:gd name="connsiteY89-57344" fmla="*/ 257318 h 3507439"/>
              <a:gd name="connsiteX90-57345" fmla="*/ 1917990 w 3229637"/>
              <a:gd name="connsiteY90-57346" fmla="*/ 32164 h 3507439"/>
              <a:gd name="connsiteX91-57347" fmla="*/ 1882395 w 3229637"/>
              <a:gd name="connsiteY91-57348" fmla="*/ 208756 h 3507439"/>
              <a:gd name="connsiteX92-57349" fmla="*/ 1912483 w 3229637"/>
              <a:gd name="connsiteY92-57350" fmla="*/ 367315 h 3507439"/>
              <a:gd name="connsiteX93-57351" fmla="*/ 1818414 w 3229637"/>
              <a:gd name="connsiteY93-57352" fmla="*/ 288733 h 3507439"/>
              <a:gd name="connsiteX94-57353" fmla="*/ 1757902 w 3229637"/>
              <a:gd name="connsiteY94-57354" fmla="*/ 138130 h 3507439"/>
              <a:gd name="connsiteX95-57355" fmla="*/ 1793644 w 3229637"/>
              <a:gd name="connsiteY95-57356" fmla="*/ 363351 h 3507439"/>
              <a:gd name="connsiteX96-57357" fmla="*/ 2339535 w 3229637"/>
              <a:gd name="connsiteY96-57358" fmla="*/ 907420 h 3507439"/>
              <a:gd name="connsiteX97-57359" fmla="*/ 2216663 w 3229637"/>
              <a:gd name="connsiteY97-57360" fmla="*/ 830779 h 3507439"/>
              <a:gd name="connsiteX98-57361" fmla="*/ 2046755 w 3229637"/>
              <a:gd name="connsiteY98-57362" fmla="*/ 746314 h 3507439"/>
              <a:gd name="connsiteX99-57363" fmla="*/ 2089651 w 3229637"/>
              <a:gd name="connsiteY99-57364" fmla="*/ 998194 h 3507439"/>
              <a:gd name="connsiteX100-57365" fmla="*/ 2240374 w 3229637"/>
              <a:gd name="connsiteY100-57366" fmla="*/ 1067227 h 3507439"/>
              <a:gd name="connsiteX101-57367" fmla="*/ 2266283 w 3229637"/>
              <a:gd name="connsiteY101-57368" fmla="*/ 1144483 h 3507439"/>
              <a:gd name="connsiteX102-57369" fmla="*/ 2168328 w 3229637"/>
              <a:gd name="connsiteY102-57370" fmla="*/ 1396872 h 3507439"/>
              <a:gd name="connsiteX103-57371" fmla="*/ 1825480 w 3229637"/>
              <a:gd name="connsiteY103-57372" fmla="*/ 1398722 h 3507439"/>
              <a:gd name="connsiteX104-57373" fmla="*/ 1546353 w 3229637"/>
              <a:gd name="connsiteY104-57374" fmla="*/ 1433906 h 3507439"/>
              <a:gd name="connsiteX0-57375" fmla="*/ 1546353 w 3229637"/>
              <a:gd name="connsiteY0-57376" fmla="*/ 1433906 h 3507439"/>
              <a:gd name="connsiteX1-57377" fmla="*/ 827718 w 3229637"/>
              <a:gd name="connsiteY1-57378" fmla="*/ 1430614 h 3507439"/>
              <a:gd name="connsiteX2-57379" fmla="*/ 507467 w 3229637"/>
              <a:gd name="connsiteY2-57380" fmla="*/ 1443019 h 3507439"/>
              <a:gd name="connsiteX3-57381" fmla="*/ 183299 w 3229637"/>
              <a:gd name="connsiteY3-57382" fmla="*/ 1603646 h 3507439"/>
              <a:gd name="connsiteX4-57383" fmla="*/ 34774 w 3229637"/>
              <a:gd name="connsiteY4-57384" fmla="*/ 1771165 h 3507439"/>
              <a:gd name="connsiteX5-57385" fmla="*/ 114 w 3229637"/>
              <a:gd name="connsiteY5-57386" fmla="*/ 2063143 h 3507439"/>
              <a:gd name="connsiteX6-57387" fmla="*/ 130041 w 3229637"/>
              <a:gd name="connsiteY6-57388" fmla="*/ 1914878 h 3507439"/>
              <a:gd name="connsiteX7-57389" fmla="*/ 134241 w 3229637"/>
              <a:gd name="connsiteY7-57390" fmla="*/ 1957282 h 3507439"/>
              <a:gd name="connsiteX8-57391" fmla="*/ 191439 w 3229637"/>
              <a:gd name="connsiteY8-57392" fmla="*/ 1842802 h 3507439"/>
              <a:gd name="connsiteX9-57393" fmla="*/ 261414 w 3229637"/>
              <a:gd name="connsiteY9-57394" fmla="*/ 2269917 h 3507439"/>
              <a:gd name="connsiteX10-57395" fmla="*/ 17880 w 3229637"/>
              <a:gd name="connsiteY10-57396" fmla="*/ 2550211 h 3507439"/>
              <a:gd name="connsiteX11-57397" fmla="*/ 27070 w 3229637"/>
              <a:gd name="connsiteY11-57398" fmla="*/ 3363521 h 3507439"/>
              <a:gd name="connsiteX12-57399" fmla="*/ 86805 w 3229637"/>
              <a:gd name="connsiteY12-57400" fmla="*/ 3326761 h 3507439"/>
              <a:gd name="connsiteX13-57401" fmla="*/ 114375 w 3229637"/>
              <a:gd name="connsiteY13-57402" fmla="*/ 3469206 h 3507439"/>
              <a:gd name="connsiteX14-57403" fmla="*/ 279794 w 3229637"/>
              <a:gd name="connsiteY14-57404" fmla="*/ 3464611 h 3507439"/>
              <a:gd name="connsiteX15-57405" fmla="*/ 334933 w 3229637"/>
              <a:gd name="connsiteY15-57406" fmla="*/ 3427851 h 3507439"/>
              <a:gd name="connsiteX16-57407" fmla="*/ 155729 w 3229637"/>
              <a:gd name="connsiteY16-57408" fmla="*/ 3276217 h 3507439"/>
              <a:gd name="connsiteX17-57409" fmla="*/ 151134 w 3229637"/>
              <a:gd name="connsiteY17-57410" fmla="*/ 2720225 h 3507439"/>
              <a:gd name="connsiteX18-57411" fmla="*/ 371693 w 3229637"/>
              <a:gd name="connsiteY18-57412" fmla="*/ 2605350 h 3507439"/>
              <a:gd name="connsiteX19-57413" fmla="*/ 279794 w 3229637"/>
              <a:gd name="connsiteY19-57414" fmla="*/ 2734010 h 3507439"/>
              <a:gd name="connsiteX20-57415" fmla="*/ 661177 w 3229637"/>
              <a:gd name="connsiteY20-57416" fmla="*/ 3294597 h 3507439"/>
              <a:gd name="connsiteX21-57417" fmla="*/ 702531 w 3229637"/>
              <a:gd name="connsiteY21-57418" fmla="*/ 3262432 h 3507439"/>
              <a:gd name="connsiteX22-57419" fmla="*/ 716316 w 3229637"/>
              <a:gd name="connsiteY22-57420" fmla="*/ 3363521 h 3507439"/>
              <a:gd name="connsiteX23-57421" fmla="*/ 909305 w 3229637"/>
              <a:gd name="connsiteY23-57422" fmla="*/ 3363521 h 3507439"/>
              <a:gd name="connsiteX24-57423" fmla="*/ 955255 w 3229637"/>
              <a:gd name="connsiteY24-57424" fmla="*/ 3331356 h 3507439"/>
              <a:gd name="connsiteX25-57425" fmla="*/ 739291 w 3229637"/>
              <a:gd name="connsiteY25-57426" fmla="*/ 3193507 h 3507439"/>
              <a:gd name="connsiteX26-57427" fmla="*/ 491163 w 3229637"/>
              <a:gd name="connsiteY26-57428" fmla="*/ 2821314 h 3507439"/>
              <a:gd name="connsiteX27-57429" fmla="*/ 500353 w 3229637"/>
              <a:gd name="connsiteY27-57430" fmla="*/ 2738605 h 3507439"/>
              <a:gd name="connsiteX28-57431" fmla="*/ 895520 w 3229637"/>
              <a:gd name="connsiteY28-57432" fmla="*/ 2334247 h 3507439"/>
              <a:gd name="connsiteX29-57433" fmla="*/ 1690451 w 3229637"/>
              <a:gd name="connsiteY29-57434" fmla="*/ 2380197 h 3507439"/>
              <a:gd name="connsiteX30-57435" fmla="*/ 1566387 w 3229637"/>
              <a:gd name="connsiteY30-57436" fmla="*/ 3248647 h 3507439"/>
              <a:gd name="connsiteX31-57437" fmla="*/ 1603146 w 3229637"/>
              <a:gd name="connsiteY31-57438" fmla="*/ 3239457 h 3507439"/>
              <a:gd name="connsiteX32-57439" fmla="*/ 1598552 w 3229637"/>
              <a:gd name="connsiteY32-57440" fmla="*/ 3386496 h 3507439"/>
              <a:gd name="connsiteX33-57441" fmla="*/ 1805325 w 3229637"/>
              <a:gd name="connsiteY33-57442" fmla="*/ 3450826 h 3507439"/>
              <a:gd name="connsiteX34-57443" fmla="*/ 1837490 w 3229637"/>
              <a:gd name="connsiteY34-57444" fmla="*/ 3391091 h 3507439"/>
              <a:gd name="connsiteX35-57445" fmla="*/ 1699641 w 3229637"/>
              <a:gd name="connsiteY35-57446" fmla="*/ 3303786 h 3507439"/>
              <a:gd name="connsiteX36-57447" fmla="*/ 1727211 w 3229637"/>
              <a:gd name="connsiteY36-57448" fmla="*/ 2908619 h 3507439"/>
              <a:gd name="connsiteX37-57449" fmla="*/ 1851275 w 3229637"/>
              <a:gd name="connsiteY37-57450" fmla="*/ 2623730 h 3507439"/>
              <a:gd name="connsiteX38-57451" fmla="*/ 1956960 w 3229637"/>
              <a:gd name="connsiteY38-57452" fmla="*/ 2844289 h 3507439"/>
              <a:gd name="connsiteX39-57453" fmla="*/ 2039669 w 3229637"/>
              <a:gd name="connsiteY39-57454" fmla="*/ 3060253 h 3507439"/>
              <a:gd name="connsiteX40-57455" fmla="*/ 2074955 w 3229637"/>
              <a:gd name="connsiteY40-57456" fmla="*/ 3350929 h 3507439"/>
              <a:gd name="connsiteX41-57457" fmla="*/ 2119713 w 3229637"/>
              <a:gd name="connsiteY41-57458" fmla="*/ 3345423 h 3507439"/>
              <a:gd name="connsiteX42-57459" fmla="*/ 2136619 w 3229637"/>
              <a:gd name="connsiteY42-57460" fmla="*/ 3478113 h 3507439"/>
              <a:gd name="connsiteX43-57461" fmla="*/ 2290182 w 3229637"/>
              <a:gd name="connsiteY43-57462" fmla="*/ 3507439 h 3507439"/>
              <a:gd name="connsiteX44-57463" fmla="*/ 2334659 w 3229637"/>
              <a:gd name="connsiteY44-57464" fmla="*/ 3463419 h 3507439"/>
              <a:gd name="connsiteX45-57465" fmla="*/ 2221820 w 3229637"/>
              <a:gd name="connsiteY45-57466" fmla="*/ 3366924 h 3507439"/>
              <a:gd name="connsiteX46-57467" fmla="*/ 2126974 w 3229637"/>
              <a:gd name="connsiteY46-57468" fmla="*/ 3087823 h 3507439"/>
              <a:gd name="connsiteX47-57469" fmla="*/ 2082780 w 3229637"/>
              <a:gd name="connsiteY47-57470" fmla="*/ 2817884 h 3507439"/>
              <a:gd name="connsiteX48-57471" fmla="*/ 2053454 w 3229637"/>
              <a:gd name="connsiteY48-57472" fmla="*/ 2357222 h 3507439"/>
              <a:gd name="connsiteX49-57473" fmla="*/ 2294496 w 3229637"/>
              <a:gd name="connsiteY49-57474" fmla="*/ 2205413 h 3507439"/>
              <a:gd name="connsiteX50-57475" fmla="*/ 2585735 w 3229637"/>
              <a:gd name="connsiteY50-57476" fmla="*/ 1779447 h 3507439"/>
              <a:gd name="connsiteX51-57477" fmla="*/ 2653748 w 3229637"/>
              <a:gd name="connsiteY51-57478" fmla="*/ 1448891 h 3507439"/>
              <a:gd name="connsiteX52-57479" fmla="*/ 2766130 w 3229637"/>
              <a:gd name="connsiteY52-57480" fmla="*/ 1398346 h 3507439"/>
              <a:gd name="connsiteX53-57481" fmla="*/ 2755748 w 3229637"/>
              <a:gd name="connsiteY53-57482" fmla="*/ 1288521 h 3507439"/>
              <a:gd name="connsiteX54-57483" fmla="*/ 2741226 w 3229637"/>
              <a:gd name="connsiteY54-57484" fmla="*/ 1231453 h 3507439"/>
              <a:gd name="connsiteX55-57485" fmla="*/ 2764482 w 3229637"/>
              <a:gd name="connsiteY55-57486" fmla="*/ 1121454 h 3507439"/>
              <a:gd name="connsiteX56-57487" fmla="*/ 2794612 w 3229637"/>
              <a:gd name="connsiteY56-57488" fmla="*/ 1132185 h 3507439"/>
              <a:gd name="connsiteX57-57489" fmla="*/ 2788650 w 3229637"/>
              <a:gd name="connsiteY57-57490" fmla="*/ 1066034 h 3507439"/>
              <a:gd name="connsiteX58-57491" fmla="*/ 2816220 w 3229637"/>
              <a:gd name="connsiteY58-57492" fmla="*/ 1020084 h 3507439"/>
              <a:gd name="connsiteX59-57493" fmla="*/ 2927426 w 3229637"/>
              <a:gd name="connsiteY59-57494" fmla="*/ 872562 h 3507439"/>
              <a:gd name="connsiteX60-57495" fmla="*/ 2967854 w 3229637"/>
              <a:gd name="connsiteY60-57496" fmla="*/ 771955 h 3507439"/>
              <a:gd name="connsiteX61-57497" fmla="*/ 2858112 w 3229637"/>
              <a:gd name="connsiteY61-57498" fmla="*/ 819245 h 3507439"/>
              <a:gd name="connsiteX62-57499" fmla="*/ 2723864 w 3229637"/>
              <a:gd name="connsiteY62-57500" fmla="*/ 868450 h 3507439"/>
              <a:gd name="connsiteX63-57501" fmla="*/ 3055159 w 3229637"/>
              <a:gd name="connsiteY63-57502" fmla="*/ 501589 h 3507439"/>
              <a:gd name="connsiteX64-57503" fmla="*/ 3200443 w 3229637"/>
              <a:gd name="connsiteY64-57504" fmla="*/ 46231 h 3507439"/>
              <a:gd name="connsiteX65-57505" fmla="*/ 3101108 w 3229637"/>
              <a:gd name="connsiteY65-57506" fmla="*/ 328453 h 3507439"/>
              <a:gd name="connsiteX66-57507" fmla="*/ 3060491 w 3229637"/>
              <a:gd name="connsiteY66-57508" fmla="*/ 38232 h 3507439"/>
              <a:gd name="connsiteX67-57509" fmla="*/ 3040918 w 3229637"/>
              <a:gd name="connsiteY67-57510" fmla="*/ 388642 h 3507439"/>
              <a:gd name="connsiteX68-57511" fmla="*/ 2944143 w 3229637"/>
              <a:gd name="connsiteY68-57512" fmla="*/ 482754 h 3507439"/>
              <a:gd name="connsiteX69-57513" fmla="*/ 2804083 w 3229637"/>
              <a:gd name="connsiteY69-57514" fmla="*/ 60189 h 3507439"/>
              <a:gd name="connsiteX70-57515" fmla="*/ 2868239 w 3229637"/>
              <a:gd name="connsiteY70-57516" fmla="*/ 521161 h 3507439"/>
              <a:gd name="connsiteX71-57517" fmla="*/ 2696750 w 3229637"/>
              <a:gd name="connsiteY71-57518" fmla="*/ 730601 h 3507439"/>
              <a:gd name="connsiteX72-57519" fmla="*/ 2630948 w 3229637"/>
              <a:gd name="connsiteY72-57520" fmla="*/ 620884 h 3507439"/>
              <a:gd name="connsiteX73-57521" fmla="*/ 2614952 w 3229637"/>
              <a:gd name="connsiteY73-57522" fmla="*/ 446449 h 3507439"/>
              <a:gd name="connsiteX74-57523" fmla="*/ 2568091 w 3229637"/>
              <a:gd name="connsiteY74-57524" fmla="*/ 643296 h 3507439"/>
              <a:gd name="connsiteX75-57525" fmla="*/ 2631966 w 3229637"/>
              <a:gd name="connsiteY75-57526" fmla="*/ 771218 h 3507439"/>
              <a:gd name="connsiteX76-57527" fmla="*/ 2614042 w 3229637"/>
              <a:gd name="connsiteY76-57528" fmla="*/ 854946 h 3507439"/>
              <a:gd name="connsiteX77-57529" fmla="*/ 2462407 w 3229637"/>
              <a:gd name="connsiteY77-57530" fmla="*/ 854665 h 3507439"/>
              <a:gd name="connsiteX78-57531" fmla="*/ 2375102 w 3229637"/>
              <a:gd name="connsiteY78-57532" fmla="*/ 753575 h 3507439"/>
              <a:gd name="connsiteX79-57533" fmla="*/ 2429049 w 3229637"/>
              <a:gd name="connsiteY79-57534" fmla="*/ 605344 h 3507439"/>
              <a:gd name="connsiteX80-57535" fmla="*/ 2401199 w 3229637"/>
              <a:gd name="connsiteY80-57536" fmla="*/ 458586 h 3507439"/>
              <a:gd name="connsiteX81-57537" fmla="*/ 2311509 w 3229637"/>
              <a:gd name="connsiteY81-57538" fmla="*/ 702575 h 3507439"/>
              <a:gd name="connsiteX82-57539" fmla="*/ 2026621 w 3229637"/>
              <a:gd name="connsiteY82-57540" fmla="*/ 470160 h 3507439"/>
              <a:gd name="connsiteX83-57541" fmla="*/ 2060259 w 3229637"/>
              <a:gd name="connsiteY83-57542" fmla="*/ 379171 h 3507439"/>
              <a:gd name="connsiteX84-57543" fmla="*/ 2286499 w 3229637"/>
              <a:gd name="connsiteY84-57544" fmla="*/ 238764 h 3507439"/>
              <a:gd name="connsiteX85-57545" fmla="*/ 2148983 w 3229637"/>
              <a:gd name="connsiteY85-57546" fmla="*/ 296731 h 3507439"/>
              <a:gd name="connsiteX86-57547" fmla="*/ 2016694 w 3229637"/>
              <a:gd name="connsiteY86-57548" fmla="*/ 307863 h 3507439"/>
              <a:gd name="connsiteX87-57549" fmla="*/ 2029019 w 3229637"/>
              <a:gd name="connsiteY87-57550" fmla="*/ 174099 h 3507439"/>
              <a:gd name="connsiteX88-57551" fmla="*/ 2107576 w 3229637"/>
              <a:gd name="connsiteY88-57552" fmla="*/ 0 h 3507439"/>
              <a:gd name="connsiteX89-57553" fmla="*/ 1947770 w 3229637"/>
              <a:gd name="connsiteY89-57554" fmla="*/ 257318 h 3507439"/>
              <a:gd name="connsiteX90-57555" fmla="*/ 1917990 w 3229637"/>
              <a:gd name="connsiteY90-57556" fmla="*/ 32164 h 3507439"/>
              <a:gd name="connsiteX91-57557" fmla="*/ 1882395 w 3229637"/>
              <a:gd name="connsiteY91-57558" fmla="*/ 208756 h 3507439"/>
              <a:gd name="connsiteX92-57559" fmla="*/ 1912483 w 3229637"/>
              <a:gd name="connsiteY92-57560" fmla="*/ 367315 h 3507439"/>
              <a:gd name="connsiteX93-57561" fmla="*/ 1818414 w 3229637"/>
              <a:gd name="connsiteY93-57562" fmla="*/ 288733 h 3507439"/>
              <a:gd name="connsiteX94-57563" fmla="*/ 1757902 w 3229637"/>
              <a:gd name="connsiteY94-57564" fmla="*/ 138130 h 3507439"/>
              <a:gd name="connsiteX95-57565" fmla="*/ 1793644 w 3229637"/>
              <a:gd name="connsiteY95-57566" fmla="*/ 363351 h 3507439"/>
              <a:gd name="connsiteX96-57567" fmla="*/ 2339535 w 3229637"/>
              <a:gd name="connsiteY96-57568" fmla="*/ 907420 h 3507439"/>
              <a:gd name="connsiteX97-57569" fmla="*/ 2216663 w 3229637"/>
              <a:gd name="connsiteY97-57570" fmla="*/ 830779 h 3507439"/>
              <a:gd name="connsiteX98-57571" fmla="*/ 2046755 w 3229637"/>
              <a:gd name="connsiteY98-57572" fmla="*/ 746314 h 3507439"/>
              <a:gd name="connsiteX99-57573" fmla="*/ 2089651 w 3229637"/>
              <a:gd name="connsiteY99-57574" fmla="*/ 998194 h 3507439"/>
              <a:gd name="connsiteX100-57575" fmla="*/ 2240374 w 3229637"/>
              <a:gd name="connsiteY100-57576" fmla="*/ 1067227 h 3507439"/>
              <a:gd name="connsiteX101-57577" fmla="*/ 2266283 w 3229637"/>
              <a:gd name="connsiteY101-57578" fmla="*/ 1144483 h 3507439"/>
              <a:gd name="connsiteX102-57579" fmla="*/ 2168328 w 3229637"/>
              <a:gd name="connsiteY102-57580" fmla="*/ 1396872 h 3507439"/>
              <a:gd name="connsiteX103-57581" fmla="*/ 1825480 w 3229637"/>
              <a:gd name="connsiteY103-57582" fmla="*/ 1398722 h 3507439"/>
              <a:gd name="connsiteX104-57583" fmla="*/ 1546353 w 3229637"/>
              <a:gd name="connsiteY104-57584" fmla="*/ 1433906 h 3507439"/>
              <a:gd name="connsiteX0-57585" fmla="*/ 1546353 w 3229637"/>
              <a:gd name="connsiteY0-57586" fmla="*/ 1433906 h 3507439"/>
              <a:gd name="connsiteX1-57587" fmla="*/ 827718 w 3229637"/>
              <a:gd name="connsiteY1-57588" fmla="*/ 1430614 h 3507439"/>
              <a:gd name="connsiteX2-57589" fmla="*/ 507467 w 3229637"/>
              <a:gd name="connsiteY2-57590" fmla="*/ 1443019 h 3507439"/>
              <a:gd name="connsiteX3-57591" fmla="*/ 183299 w 3229637"/>
              <a:gd name="connsiteY3-57592" fmla="*/ 1603646 h 3507439"/>
              <a:gd name="connsiteX4-57593" fmla="*/ 34774 w 3229637"/>
              <a:gd name="connsiteY4-57594" fmla="*/ 1771165 h 3507439"/>
              <a:gd name="connsiteX5-57595" fmla="*/ 114 w 3229637"/>
              <a:gd name="connsiteY5-57596" fmla="*/ 2063143 h 3507439"/>
              <a:gd name="connsiteX6-57597" fmla="*/ 130041 w 3229637"/>
              <a:gd name="connsiteY6-57598" fmla="*/ 1914878 h 3507439"/>
              <a:gd name="connsiteX7-57599" fmla="*/ 134241 w 3229637"/>
              <a:gd name="connsiteY7-57600" fmla="*/ 1957282 h 3507439"/>
              <a:gd name="connsiteX8-57601" fmla="*/ 191439 w 3229637"/>
              <a:gd name="connsiteY8-57602" fmla="*/ 1842802 h 3507439"/>
              <a:gd name="connsiteX9-57603" fmla="*/ 261414 w 3229637"/>
              <a:gd name="connsiteY9-57604" fmla="*/ 2269917 h 3507439"/>
              <a:gd name="connsiteX10-57605" fmla="*/ 17880 w 3229637"/>
              <a:gd name="connsiteY10-57606" fmla="*/ 2550211 h 3507439"/>
              <a:gd name="connsiteX11-57607" fmla="*/ 27070 w 3229637"/>
              <a:gd name="connsiteY11-57608" fmla="*/ 3363521 h 3507439"/>
              <a:gd name="connsiteX12-57609" fmla="*/ 86805 w 3229637"/>
              <a:gd name="connsiteY12-57610" fmla="*/ 3326761 h 3507439"/>
              <a:gd name="connsiteX13-57611" fmla="*/ 114375 w 3229637"/>
              <a:gd name="connsiteY13-57612" fmla="*/ 3469206 h 3507439"/>
              <a:gd name="connsiteX14-57613" fmla="*/ 279794 w 3229637"/>
              <a:gd name="connsiteY14-57614" fmla="*/ 3464611 h 3507439"/>
              <a:gd name="connsiteX15-57615" fmla="*/ 334933 w 3229637"/>
              <a:gd name="connsiteY15-57616" fmla="*/ 3427851 h 3507439"/>
              <a:gd name="connsiteX16-57617" fmla="*/ 155729 w 3229637"/>
              <a:gd name="connsiteY16-57618" fmla="*/ 3276217 h 3507439"/>
              <a:gd name="connsiteX17-57619" fmla="*/ 151134 w 3229637"/>
              <a:gd name="connsiteY17-57620" fmla="*/ 2720225 h 3507439"/>
              <a:gd name="connsiteX18-57621" fmla="*/ 371693 w 3229637"/>
              <a:gd name="connsiteY18-57622" fmla="*/ 2605350 h 3507439"/>
              <a:gd name="connsiteX19-57623" fmla="*/ 279794 w 3229637"/>
              <a:gd name="connsiteY19-57624" fmla="*/ 2734010 h 3507439"/>
              <a:gd name="connsiteX20-57625" fmla="*/ 661177 w 3229637"/>
              <a:gd name="connsiteY20-57626" fmla="*/ 3294597 h 3507439"/>
              <a:gd name="connsiteX21-57627" fmla="*/ 702531 w 3229637"/>
              <a:gd name="connsiteY21-57628" fmla="*/ 3262432 h 3507439"/>
              <a:gd name="connsiteX22-57629" fmla="*/ 716316 w 3229637"/>
              <a:gd name="connsiteY22-57630" fmla="*/ 3363521 h 3507439"/>
              <a:gd name="connsiteX23-57631" fmla="*/ 909305 w 3229637"/>
              <a:gd name="connsiteY23-57632" fmla="*/ 3363521 h 3507439"/>
              <a:gd name="connsiteX24-57633" fmla="*/ 955255 w 3229637"/>
              <a:gd name="connsiteY24-57634" fmla="*/ 3331356 h 3507439"/>
              <a:gd name="connsiteX25-57635" fmla="*/ 739291 w 3229637"/>
              <a:gd name="connsiteY25-57636" fmla="*/ 3193507 h 3507439"/>
              <a:gd name="connsiteX26-57637" fmla="*/ 491163 w 3229637"/>
              <a:gd name="connsiteY26-57638" fmla="*/ 2821314 h 3507439"/>
              <a:gd name="connsiteX27-57639" fmla="*/ 500353 w 3229637"/>
              <a:gd name="connsiteY27-57640" fmla="*/ 2738605 h 3507439"/>
              <a:gd name="connsiteX28-57641" fmla="*/ 895520 w 3229637"/>
              <a:gd name="connsiteY28-57642" fmla="*/ 2334247 h 3507439"/>
              <a:gd name="connsiteX29-57643" fmla="*/ 1690451 w 3229637"/>
              <a:gd name="connsiteY29-57644" fmla="*/ 2380197 h 3507439"/>
              <a:gd name="connsiteX30-57645" fmla="*/ 1566387 w 3229637"/>
              <a:gd name="connsiteY30-57646" fmla="*/ 3248647 h 3507439"/>
              <a:gd name="connsiteX31-57647" fmla="*/ 1603146 w 3229637"/>
              <a:gd name="connsiteY31-57648" fmla="*/ 3239457 h 3507439"/>
              <a:gd name="connsiteX32-57649" fmla="*/ 1598552 w 3229637"/>
              <a:gd name="connsiteY32-57650" fmla="*/ 3386496 h 3507439"/>
              <a:gd name="connsiteX33-57651" fmla="*/ 1805325 w 3229637"/>
              <a:gd name="connsiteY33-57652" fmla="*/ 3450826 h 3507439"/>
              <a:gd name="connsiteX34-57653" fmla="*/ 1837490 w 3229637"/>
              <a:gd name="connsiteY34-57654" fmla="*/ 3391091 h 3507439"/>
              <a:gd name="connsiteX35-57655" fmla="*/ 1699641 w 3229637"/>
              <a:gd name="connsiteY35-57656" fmla="*/ 3303786 h 3507439"/>
              <a:gd name="connsiteX36-57657" fmla="*/ 1727211 w 3229637"/>
              <a:gd name="connsiteY36-57658" fmla="*/ 2908619 h 3507439"/>
              <a:gd name="connsiteX37-57659" fmla="*/ 1851275 w 3229637"/>
              <a:gd name="connsiteY37-57660" fmla="*/ 2623730 h 3507439"/>
              <a:gd name="connsiteX38-57661" fmla="*/ 1956960 w 3229637"/>
              <a:gd name="connsiteY38-57662" fmla="*/ 2844289 h 3507439"/>
              <a:gd name="connsiteX39-57663" fmla="*/ 2039669 w 3229637"/>
              <a:gd name="connsiteY39-57664" fmla="*/ 3060253 h 3507439"/>
              <a:gd name="connsiteX40-57665" fmla="*/ 2074955 w 3229637"/>
              <a:gd name="connsiteY40-57666" fmla="*/ 3350929 h 3507439"/>
              <a:gd name="connsiteX41-57667" fmla="*/ 2119713 w 3229637"/>
              <a:gd name="connsiteY41-57668" fmla="*/ 3345423 h 3507439"/>
              <a:gd name="connsiteX42-57669" fmla="*/ 2136619 w 3229637"/>
              <a:gd name="connsiteY42-57670" fmla="*/ 3478113 h 3507439"/>
              <a:gd name="connsiteX43-57671" fmla="*/ 2290182 w 3229637"/>
              <a:gd name="connsiteY43-57672" fmla="*/ 3507439 h 3507439"/>
              <a:gd name="connsiteX44-57673" fmla="*/ 2334659 w 3229637"/>
              <a:gd name="connsiteY44-57674" fmla="*/ 3463419 h 3507439"/>
              <a:gd name="connsiteX45-57675" fmla="*/ 2221820 w 3229637"/>
              <a:gd name="connsiteY45-57676" fmla="*/ 3366924 h 3507439"/>
              <a:gd name="connsiteX46-57677" fmla="*/ 2126974 w 3229637"/>
              <a:gd name="connsiteY46-57678" fmla="*/ 3087823 h 3507439"/>
              <a:gd name="connsiteX47-57679" fmla="*/ 2082780 w 3229637"/>
              <a:gd name="connsiteY47-57680" fmla="*/ 2817884 h 3507439"/>
              <a:gd name="connsiteX48-57681" fmla="*/ 2053454 w 3229637"/>
              <a:gd name="connsiteY48-57682" fmla="*/ 2357222 h 3507439"/>
              <a:gd name="connsiteX49-57683" fmla="*/ 2294496 w 3229637"/>
              <a:gd name="connsiteY49-57684" fmla="*/ 2205413 h 3507439"/>
              <a:gd name="connsiteX50-57685" fmla="*/ 2585735 w 3229637"/>
              <a:gd name="connsiteY50-57686" fmla="*/ 1779447 h 3507439"/>
              <a:gd name="connsiteX51-57687" fmla="*/ 2653748 w 3229637"/>
              <a:gd name="connsiteY51-57688" fmla="*/ 1448891 h 3507439"/>
              <a:gd name="connsiteX52-57689" fmla="*/ 2766130 w 3229637"/>
              <a:gd name="connsiteY52-57690" fmla="*/ 1398346 h 3507439"/>
              <a:gd name="connsiteX53-57691" fmla="*/ 2755748 w 3229637"/>
              <a:gd name="connsiteY53-57692" fmla="*/ 1288521 h 3507439"/>
              <a:gd name="connsiteX54-57693" fmla="*/ 2741226 w 3229637"/>
              <a:gd name="connsiteY54-57694" fmla="*/ 1231453 h 3507439"/>
              <a:gd name="connsiteX55-57695" fmla="*/ 2764482 w 3229637"/>
              <a:gd name="connsiteY55-57696" fmla="*/ 1121454 h 3507439"/>
              <a:gd name="connsiteX56-57697" fmla="*/ 2794612 w 3229637"/>
              <a:gd name="connsiteY56-57698" fmla="*/ 1132185 h 3507439"/>
              <a:gd name="connsiteX57-57699" fmla="*/ 2788650 w 3229637"/>
              <a:gd name="connsiteY57-57700" fmla="*/ 1066034 h 3507439"/>
              <a:gd name="connsiteX58-57701" fmla="*/ 2816220 w 3229637"/>
              <a:gd name="connsiteY58-57702" fmla="*/ 1020084 h 3507439"/>
              <a:gd name="connsiteX59-57703" fmla="*/ 2927426 w 3229637"/>
              <a:gd name="connsiteY59-57704" fmla="*/ 872562 h 3507439"/>
              <a:gd name="connsiteX60-57705" fmla="*/ 2967854 w 3229637"/>
              <a:gd name="connsiteY60-57706" fmla="*/ 771955 h 3507439"/>
              <a:gd name="connsiteX61-57707" fmla="*/ 2858112 w 3229637"/>
              <a:gd name="connsiteY61-57708" fmla="*/ 819245 h 3507439"/>
              <a:gd name="connsiteX62-57709" fmla="*/ 2723864 w 3229637"/>
              <a:gd name="connsiteY62-57710" fmla="*/ 868450 h 3507439"/>
              <a:gd name="connsiteX63-57711" fmla="*/ 3055159 w 3229637"/>
              <a:gd name="connsiteY63-57712" fmla="*/ 501589 h 3507439"/>
              <a:gd name="connsiteX64-57713" fmla="*/ 3200443 w 3229637"/>
              <a:gd name="connsiteY64-57714" fmla="*/ 46231 h 3507439"/>
              <a:gd name="connsiteX65-57715" fmla="*/ 3101108 w 3229637"/>
              <a:gd name="connsiteY65-57716" fmla="*/ 328453 h 3507439"/>
              <a:gd name="connsiteX66-57717" fmla="*/ 3060491 w 3229637"/>
              <a:gd name="connsiteY66-57718" fmla="*/ 38232 h 3507439"/>
              <a:gd name="connsiteX67-57719" fmla="*/ 3040918 w 3229637"/>
              <a:gd name="connsiteY67-57720" fmla="*/ 388642 h 3507439"/>
              <a:gd name="connsiteX68-57721" fmla="*/ 2944143 w 3229637"/>
              <a:gd name="connsiteY68-57722" fmla="*/ 482754 h 3507439"/>
              <a:gd name="connsiteX69-57723" fmla="*/ 2804083 w 3229637"/>
              <a:gd name="connsiteY69-57724" fmla="*/ 60189 h 3507439"/>
              <a:gd name="connsiteX70-57725" fmla="*/ 2868239 w 3229637"/>
              <a:gd name="connsiteY70-57726" fmla="*/ 521161 h 3507439"/>
              <a:gd name="connsiteX71-57727" fmla="*/ 2696750 w 3229637"/>
              <a:gd name="connsiteY71-57728" fmla="*/ 730601 h 3507439"/>
              <a:gd name="connsiteX72-57729" fmla="*/ 2630948 w 3229637"/>
              <a:gd name="connsiteY72-57730" fmla="*/ 620884 h 3507439"/>
              <a:gd name="connsiteX73-57731" fmla="*/ 2614952 w 3229637"/>
              <a:gd name="connsiteY73-57732" fmla="*/ 446449 h 3507439"/>
              <a:gd name="connsiteX74-57733" fmla="*/ 2568091 w 3229637"/>
              <a:gd name="connsiteY74-57734" fmla="*/ 643296 h 3507439"/>
              <a:gd name="connsiteX75-57735" fmla="*/ 2631966 w 3229637"/>
              <a:gd name="connsiteY75-57736" fmla="*/ 771218 h 3507439"/>
              <a:gd name="connsiteX76-57737" fmla="*/ 2614042 w 3229637"/>
              <a:gd name="connsiteY76-57738" fmla="*/ 854946 h 3507439"/>
              <a:gd name="connsiteX77-57739" fmla="*/ 2462407 w 3229637"/>
              <a:gd name="connsiteY77-57740" fmla="*/ 854665 h 3507439"/>
              <a:gd name="connsiteX78-57741" fmla="*/ 2375102 w 3229637"/>
              <a:gd name="connsiteY78-57742" fmla="*/ 753575 h 3507439"/>
              <a:gd name="connsiteX79-57743" fmla="*/ 2429049 w 3229637"/>
              <a:gd name="connsiteY79-57744" fmla="*/ 605344 h 3507439"/>
              <a:gd name="connsiteX80-57745" fmla="*/ 2401199 w 3229637"/>
              <a:gd name="connsiteY80-57746" fmla="*/ 458586 h 3507439"/>
              <a:gd name="connsiteX81-57747" fmla="*/ 2311509 w 3229637"/>
              <a:gd name="connsiteY81-57748" fmla="*/ 702575 h 3507439"/>
              <a:gd name="connsiteX82-57749" fmla="*/ 2026621 w 3229637"/>
              <a:gd name="connsiteY82-57750" fmla="*/ 470160 h 3507439"/>
              <a:gd name="connsiteX83-57751" fmla="*/ 2060259 w 3229637"/>
              <a:gd name="connsiteY83-57752" fmla="*/ 379171 h 3507439"/>
              <a:gd name="connsiteX84-57753" fmla="*/ 2286499 w 3229637"/>
              <a:gd name="connsiteY84-57754" fmla="*/ 238764 h 3507439"/>
              <a:gd name="connsiteX85-57755" fmla="*/ 2148983 w 3229637"/>
              <a:gd name="connsiteY85-57756" fmla="*/ 296731 h 3507439"/>
              <a:gd name="connsiteX86-57757" fmla="*/ 2016694 w 3229637"/>
              <a:gd name="connsiteY86-57758" fmla="*/ 307863 h 3507439"/>
              <a:gd name="connsiteX87-57759" fmla="*/ 2029019 w 3229637"/>
              <a:gd name="connsiteY87-57760" fmla="*/ 174099 h 3507439"/>
              <a:gd name="connsiteX88-57761" fmla="*/ 2107576 w 3229637"/>
              <a:gd name="connsiteY88-57762" fmla="*/ 0 h 3507439"/>
              <a:gd name="connsiteX89-57763" fmla="*/ 1947770 w 3229637"/>
              <a:gd name="connsiteY89-57764" fmla="*/ 257318 h 3507439"/>
              <a:gd name="connsiteX90-57765" fmla="*/ 1917990 w 3229637"/>
              <a:gd name="connsiteY90-57766" fmla="*/ 32164 h 3507439"/>
              <a:gd name="connsiteX91-57767" fmla="*/ 1882395 w 3229637"/>
              <a:gd name="connsiteY91-57768" fmla="*/ 208756 h 3507439"/>
              <a:gd name="connsiteX92-57769" fmla="*/ 1912483 w 3229637"/>
              <a:gd name="connsiteY92-57770" fmla="*/ 367315 h 3507439"/>
              <a:gd name="connsiteX93-57771" fmla="*/ 1818414 w 3229637"/>
              <a:gd name="connsiteY93-57772" fmla="*/ 288733 h 3507439"/>
              <a:gd name="connsiteX94-57773" fmla="*/ 1757902 w 3229637"/>
              <a:gd name="connsiteY94-57774" fmla="*/ 138130 h 3507439"/>
              <a:gd name="connsiteX95-57775" fmla="*/ 1793644 w 3229637"/>
              <a:gd name="connsiteY95-57776" fmla="*/ 363351 h 3507439"/>
              <a:gd name="connsiteX96-57777" fmla="*/ 2339535 w 3229637"/>
              <a:gd name="connsiteY96-57778" fmla="*/ 907420 h 3507439"/>
              <a:gd name="connsiteX97-57779" fmla="*/ 2216663 w 3229637"/>
              <a:gd name="connsiteY97-57780" fmla="*/ 830779 h 3507439"/>
              <a:gd name="connsiteX98-57781" fmla="*/ 2046755 w 3229637"/>
              <a:gd name="connsiteY98-57782" fmla="*/ 746314 h 3507439"/>
              <a:gd name="connsiteX99-57783" fmla="*/ 2089651 w 3229637"/>
              <a:gd name="connsiteY99-57784" fmla="*/ 998194 h 3507439"/>
              <a:gd name="connsiteX100-57785" fmla="*/ 2240374 w 3229637"/>
              <a:gd name="connsiteY100-57786" fmla="*/ 1067227 h 3507439"/>
              <a:gd name="connsiteX101-57787" fmla="*/ 2266283 w 3229637"/>
              <a:gd name="connsiteY101-57788" fmla="*/ 1144483 h 3507439"/>
              <a:gd name="connsiteX102-57789" fmla="*/ 2168328 w 3229637"/>
              <a:gd name="connsiteY102-57790" fmla="*/ 1396872 h 3507439"/>
              <a:gd name="connsiteX103-57791" fmla="*/ 1825480 w 3229637"/>
              <a:gd name="connsiteY103-57792" fmla="*/ 1398722 h 3507439"/>
              <a:gd name="connsiteX104-57793" fmla="*/ 1546353 w 3229637"/>
              <a:gd name="connsiteY104-57794" fmla="*/ 1433906 h 3507439"/>
              <a:gd name="connsiteX0-57795" fmla="*/ 1546353 w 3229637"/>
              <a:gd name="connsiteY0-57796" fmla="*/ 1433906 h 3507439"/>
              <a:gd name="connsiteX1-57797" fmla="*/ 827718 w 3229637"/>
              <a:gd name="connsiteY1-57798" fmla="*/ 1430614 h 3507439"/>
              <a:gd name="connsiteX2-57799" fmla="*/ 507467 w 3229637"/>
              <a:gd name="connsiteY2-57800" fmla="*/ 1443019 h 3507439"/>
              <a:gd name="connsiteX3-57801" fmla="*/ 183299 w 3229637"/>
              <a:gd name="connsiteY3-57802" fmla="*/ 1603646 h 3507439"/>
              <a:gd name="connsiteX4-57803" fmla="*/ 34774 w 3229637"/>
              <a:gd name="connsiteY4-57804" fmla="*/ 1771165 h 3507439"/>
              <a:gd name="connsiteX5-57805" fmla="*/ 114 w 3229637"/>
              <a:gd name="connsiteY5-57806" fmla="*/ 2063143 h 3507439"/>
              <a:gd name="connsiteX6-57807" fmla="*/ 130041 w 3229637"/>
              <a:gd name="connsiteY6-57808" fmla="*/ 1914878 h 3507439"/>
              <a:gd name="connsiteX7-57809" fmla="*/ 134241 w 3229637"/>
              <a:gd name="connsiteY7-57810" fmla="*/ 1957282 h 3507439"/>
              <a:gd name="connsiteX8-57811" fmla="*/ 191439 w 3229637"/>
              <a:gd name="connsiteY8-57812" fmla="*/ 1842802 h 3507439"/>
              <a:gd name="connsiteX9-57813" fmla="*/ 283120 w 3229637"/>
              <a:gd name="connsiteY9-57814" fmla="*/ 2256350 h 3507439"/>
              <a:gd name="connsiteX10-57815" fmla="*/ 17880 w 3229637"/>
              <a:gd name="connsiteY10-57816" fmla="*/ 2550211 h 3507439"/>
              <a:gd name="connsiteX11-57817" fmla="*/ 27070 w 3229637"/>
              <a:gd name="connsiteY11-57818" fmla="*/ 3363521 h 3507439"/>
              <a:gd name="connsiteX12-57819" fmla="*/ 86805 w 3229637"/>
              <a:gd name="connsiteY12-57820" fmla="*/ 3326761 h 3507439"/>
              <a:gd name="connsiteX13-57821" fmla="*/ 114375 w 3229637"/>
              <a:gd name="connsiteY13-57822" fmla="*/ 3469206 h 3507439"/>
              <a:gd name="connsiteX14-57823" fmla="*/ 279794 w 3229637"/>
              <a:gd name="connsiteY14-57824" fmla="*/ 3464611 h 3507439"/>
              <a:gd name="connsiteX15-57825" fmla="*/ 334933 w 3229637"/>
              <a:gd name="connsiteY15-57826" fmla="*/ 3427851 h 3507439"/>
              <a:gd name="connsiteX16-57827" fmla="*/ 155729 w 3229637"/>
              <a:gd name="connsiteY16-57828" fmla="*/ 3276217 h 3507439"/>
              <a:gd name="connsiteX17-57829" fmla="*/ 151134 w 3229637"/>
              <a:gd name="connsiteY17-57830" fmla="*/ 2720225 h 3507439"/>
              <a:gd name="connsiteX18-57831" fmla="*/ 371693 w 3229637"/>
              <a:gd name="connsiteY18-57832" fmla="*/ 2605350 h 3507439"/>
              <a:gd name="connsiteX19-57833" fmla="*/ 279794 w 3229637"/>
              <a:gd name="connsiteY19-57834" fmla="*/ 2734010 h 3507439"/>
              <a:gd name="connsiteX20-57835" fmla="*/ 661177 w 3229637"/>
              <a:gd name="connsiteY20-57836" fmla="*/ 3294597 h 3507439"/>
              <a:gd name="connsiteX21-57837" fmla="*/ 702531 w 3229637"/>
              <a:gd name="connsiteY21-57838" fmla="*/ 3262432 h 3507439"/>
              <a:gd name="connsiteX22-57839" fmla="*/ 716316 w 3229637"/>
              <a:gd name="connsiteY22-57840" fmla="*/ 3363521 h 3507439"/>
              <a:gd name="connsiteX23-57841" fmla="*/ 909305 w 3229637"/>
              <a:gd name="connsiteY23-57842" fmla="*/ 3363521 h 3507439"/>
              <a:gd name="connsiteX24-57843" fmla="*/ 955255 w 3229637"/>
              <a:gd name="connsiteY24-57844" fmla="*/ 3331356 h 3507439"/>
              <a:gd name="connsiteX25-57845" fmla="*/ 739291 w 3229637"/>
              <a:gd name="connsiteY25-57846" fmla="*/ 3193507 h 3507439"/>
              <a:gd name="connsiteX26-57847" fmla="*/ 491163 w 3229637"/>
              <a:gd name="connsiteY26-57848" fmla="*/ 2821314 h 3507439"/>
              <a:gd name="connsiteX27-57849" fmla="*/ 500353 w 3229637"/>
              <a:gd name="connsiteY27-57850" fmla="*/ 2738605 h 3507439"/>
              <a:gd name="connsiteX28-57851" fmla="*/ 895520 w 3229637"/>
              <a:gd name="connsiteY28-57852" fmla="*/ 2334247 h 3507439"/>
              <a:gd name="connsiteX29-57853" fmla="*/ 1690451 w 3229637"/>
              <a:gd name="connsiteY29-57854" fmla="*/ 2380197 h 3507439"/>
              <a:gd name="connsiteX30-57855" fmla="*/ 1566387 w 3229637"/>
              <a:gd name="connsiteY30-57856" fmla="*/ 3248647 h 3507439"/>
              <a:gd name="connsiteX31-57857" fmla="*/ 1603146 w 3229637"/>
              <a:gd name="connsiteY31-57858" fmla="*/ 3239457 h 3507439"/>
              <a:gd name="connsiteX32-57859" fmla="*/ 1598552 w 3229637"/>
              <a:gd name="connsiteY32-57860" fmla="*/ 3386496 h 3507439"/>
              <a:gd name="connsiteX33-57861" fmla="*/ 1805325 w 3229637"/>
              <a:gd name="connsiteY33-57862" fmla="*/ 3450826 h 3507439"/>
              <a:gd name="connsiteX34-57863" fmla="*/ 1837490 w 3229637"/>
              <a:gd name="connsiteY34-57864" fmla="*/ 3391091 h 3507439"/>
              <a:gd name="connsiteX35-57865" fmla="*/ 1699641 w 3229637"/>
              <a:gd name="connsiteY35-57866" fmla="*/ 3303786 h 3507439"/>
              <a:gd name="connsiteX36-57867" fmla="*/ 1727211 w 3229637"/>
              <a:gd name="connsiteY36-57868" fmla="*/ 2908619 h 3507439"/>
              <a:gd name="connsiteX37-57869" fmla="*/ 1851275 w 3229637"/>
              <a:gd name="connsiteY37-57870" fmla="*/ 2623730 h 3507439"/>
              <a:gd name="connsiteX38-57871" fmla="*/ 1956960 w 3229637"/>
              <a:gd name="connsiteY38-57872" fmla="*/ 2844289 h 3507439"/>
              <a:gd name="connsiteX39-57873" fmla="*/ 2039669 w 3229637"/>
              <a:gd name="connsiteY39-57874" fmla="*/ 3060253 h 3507439"/>
              <a:gd name="connsiteX40-57875" fmla="*/ 2074955 w 3229637"/>
              <a:gd name="connsiteY40-57876" fmla="*/ 3350929 h 3507439"/>
              <a:gd name="connsiteX41-57877" fmla="*/ 2119713 w 3229637"/>
              <a:gd name="connsiteY41-57878" fmla="*/ 3345423 h 3507439"/>
              <a:gd name="connsiteX42-57879" fmla="*/ 2136619 w 3229637"/>
              <a:gd name="connsiteY42-57880" fmla="*/ 3478113 h 3507439"/>
              <a:gd name="connsiteX43-57881" fmla="*/ 2290182 w 3229637"/>
              <a:gd name="connsiteY43-57882" fmla="*/ 3507439 h 3507439"/>
              <a:gd name="connsiteX44-57883" fmla="*/ 2334659 w 3229637"/>
              <a:gd name="connsiteY44-57884" fmla="*/ 3463419 h 3507439"/>
              <a:gd name="connsiteX45-57885" fmla="*/ 2221820 w 3229637"/>
              <a:gd name="connsiteY45-57886" fmla="*/ 3366924 h 3507439"/>
              <a:gd name="connsiteX46-57887" fmla="*/ 2126974 w 3229637"/>
              <a:gd name="connsiteY46-57888" fmla="*/ 3087823 h 3507439"/>
              <a:gd name="connsiteX47-57889" fmla="*/ 2082780 w 3229637"/>
              <a:gd name="connsiteY47-57890" fmla="*/ 2817884 h 3507439"/>
              <a:gd name="connsiteX48-57891" fmla="*/ 2053454 w 3229637"/>
              <a:gd name="connsiteY48-57892" fmla="*/ 2357222 h 3507439"/>
              <a:gd name="connsiteX49-57893" fmla="*/ 2294496 w 3229637"/>
              <a:gd name="connsiteY49-57894" fmla="*/ 2205413 h 3507439"/>
              <a:gd name="connsiteX50-57895" fmla="*/ 2585735 w 3229637"/>
              <a:gd name="connsiteY50-57896" fmla="*/ 1779447 h 3507439"/>
              <a:gd name="connsiteX51-57897" fmla="*/ 2653748 w 3229637"/>
              <a:gd name="connsiteY51-57898" fmla="*/ 1448891 h 3507439"/>
              <a:gd name="connsiteX52-57899" fmla="*/ 2766130 w 3229637"/>
              <a:gd name="connsiteY52-57900" fmla="*/ 1398346 h 3507439"/>
              <a:gd name="connsiteX53-57901" fmla="*/ 2755748 w 3229637"/>
              <a:gd name="connsiteY53-57902" fmla="*/ 1288521 h 3507439"/>
              <a:gd name="connsiteX54-57903" fmla="*/ 2741226 w 3229637"/>
              <a:gd name="connsiteY54-57904" fmla="*/ 1231453 h 3507439"/>
              <a:gd name="connsiteX55-57905" fmla="*/ 2764482 w 3229637"/>
              <a:gd name="connsiteY55-57906" fmla="*/ 1121454 h 3507439"/>
              <a:gd name="connsiteX56-57907" fmla="*/ 2794612 w 3229637"/>
              <a:gd name="connsiteY56-57908" fmla="*/ 1132185 h 3507439"/>
              <a:gd name="connsiteX57-57909" fmla="*/ 2788650 w 3229637"/>
              <a:gd name="connsiteY57-57910" fmla="*/ 1066034 h 3507439"/>
              <a:gd name="connsiteX58-57911" fmla="*/ 2816220 w 3229637"/>
              <a:gd name="connsiteY58-57912" fmla="*/ 1020084 h 3507439"/>
              <a:gd name="connsiteX59-57913" fmla="*/ 2927426 w 3229637"/>
              <a:gd name="connsiteY59-57914" fmla="*/ 872562 h 3507439"/>
              <a:gd name="connsiteX60-57915" fmla="*/ 2967854 w 3229637"/>
              <a:gd name="connsiteY60-57916" fmla="*/ 771955 h 3507439"/>
              <a:gd name="connsiteX61-57917" fmla="*/ 2858112 w 3229637"/>
              <a:gd name="connsiteY61-57918" fmla="*/ 819245 h 3507439"/>
              <a:gd name="connsiteX62-57919" fmla="*/ 2723864 w 3229637"/>
              <a:gd name="connsiteY62-57920" fmla="*/ 868450 h 3507439"/>
              <a:gd name="connsiteX63-57921" fmla="*/ 3055159 w 3229637"/>
              <a:gd name="connsiteY63-57922" fmla="*/ 501589 h 3507439"/>
              <a:gd name="connsiteX64-57923" fmla="*/ 3200443 w 3229637"/>
              <a:gd name="connsiteY64-57924" fmla="*/ 46231 h 3507439"/>
              <a:gd name="connsiteX65-57925" fmla="*/ 3101108 w 3229637"/>
              <a:gd name="connsiteY65-57926" fmla="*/ 328453 h 3507439"/>
              <a:gd name="connsiteX66-57927" fmla="*/ 3060491 w 3229637"/>
              <a:gd name="connsiteY66-57928" fmla="*/ 38232 h 3507439"/>
              <a:gd name="connsiteX67-57929" fmla="*/ 3040918 w 3229637"/>
              <a:gd name="connsiteY67-57930" fmla="*/ 388642 h 3507439"/>
              <a:gd name="connsiteX68-57931" fmla="*/ 2944143 w 3229637"/>
              <a:gd name="connsiteY68-57932" fmla="*/ 482754 h 3507439"/>
              <a:gd name="connsiteX69-57933" fmla="*/ 2804083 w 3229637"/>
              <a:gd name="connsiteY69-57934" fmla="*/ 60189 h 3507439"/>
              <a:gd name="connsiteX70-57935" fmla="*/ 2868239 w 3229637"/>
              <a:gd name="connsiteY70-57936" fmla="*/ 521161 h 3507439"/>
              <a:gd name="connsiteX71-57937" fmla="*/ 2696750 w 3229637"/>
              <a:gd name="connsiteY71-57938" fmla="*/ 730601 h 3507439"/>
              <a:gd name="connsiteX72-57939" fmla="*/ 2630948 w 3229637"/>
              <a:gd name="connsiteY72-57940" fmla="*/ 620884 h 3507439"/>
              <a:gd name="connsiteX73-57941" fmla="*/ 2614952 w 3229637"/>
              <a:gd name="connsiteY73-57942" fmla="*/ 446449 h 3507439"/>
              <a:gd name="connsiteX74-57943" fmla="*/ 2568091 w 3229637"/>
              <a:gd name="connsiteY74-57944" fmla="*/ 643296 h 3507439"/>
              <a:gd name="connsiteX75-57945" fmla="*/ 2631966 w 3229637"/>
              <a:gd name="connsiteY75-57946" fmla="*/ 771218 h 3507439"/>
              <a:gd name="connsiteX76-57947" fmla="*/ 2614042 w 3229637"/>
              <a:gd name="connsiteY76-57948" fmla="*/ 854946 h 3507439"/>
              <a:gd name="connsiteX77-57949" fmla="*/ 2462407 w 3229637"/>
              <a:gd name="connsiteY77-57950" fmla="*/ 854665 h 3507439"/>
              <a:gd name="connsiteX78-57951" fmla="*/ 2375102 w 3229637"/>
              <a:gd name="connsiteY78-57952" fmla="*/ 753575 h 3507439"/>
              <a:gd name="connsiteX79-57953" fmla="*/ 2429049 w 3229637"/>
              <a:gd name="connsiteY79-57954" fmla="*/ 605344 h 3507439"/>
              <a:gd name="connsiteX80-57955" fmla="*/ 2401199 w 3229637"/>
              <a:gd name="connsiteY80-57956" fmla="*/ 458586 h 3507439"/>
              <a:gd name="connsiteX81-57957" fmla="*/ 2311509 w 3229637"/>
              <a:gd name="connsiteY81-57958" fmla="*/ 702575 h 3507439"/>
              <a:gd name="connsiteX82-57959" fmla="*/ 2026621 w 3229637"/>
              <a:gd name="connsiteY82-57960" fmla="*/ 470160 h 3507439"/>
              <a:gd name="connsiteX83-57961" fmla="*/ 2060259 w 3229637"/>
              <a:gd name="connsiteY83-57962" fmla="*/ 379171 h 3507439"/>
              <a:gd name="connsiteX84-57963" fmla="*/ 2286499 w 3229637"/>
              <a:gd name="connsiteY84-57964" fmla="*/ 238764 h 3507439"/>
              <a:gd name="connsiteX85-57965" fmla="*/ 2148983 w 3229637"/>
              <a:gd name="connsiteY85-57966" fmla="*/ 296731 h 3507439"/>
              <a:gd name="connsiteX86-57967" fmla="*/ 2016694 w 3229637"/>
              <a:gd name="connsiteY86-57968" fmla="*/ 307863 h 3507439"/>
              <a:gd name="connsiteX87-57969" fmla="*/ 2029019 w 3229637"/>
              <a:gd name="connsiteY87-57970" fmla="*/ 174099 h 3507439"/>
              <a:gd name="connsiteX88-57971" fmla="*/ 2107576 w 3229637"/>
              <a:gd name="connsiteY88-57972" fmla="*/ 0 h 3507439"/>
              <a:gd name="connsiteX89-57973" fmla="*/ 1947770 w 3229637"/>
              <a:gd name="connsiteY89-57974" fmla="*/ 257318 h 3507439"/>
              <a:gd name="connsiteX90-57975" fmla="*/ 1917990 w 3229637"/>
              <a:gd name="connsiteY90-57976" fmla="*/ 32164 h 3507439"/>
              <a:gd name="connsiteX91-57977" fmla="*/ 1882395 w 3229637"/>
              <a:gd name="connsiteY91-57978" fmla="*/ 208756 h 3507439"/>
              <a:gd name="connsiteX92-57979" fmla="*/ 1912483 w 3229637"/>
              <a:gd name="connsiteY92-57980" fmla="*/ 367315 h 3507439"/>
              <a:gd name="connsiteX93-57981" fmla="*/ 1818414 w 3229637"/>
              <a:gd name="connsiteY93-57982" fmla="*/ 288733 h 3507439"/>
              <a:gd name="connsiteX94-57983" fmla="*/ 1757902 w 3229637"/>
              <a:gd name="connsiteY94-57984" fmla="*/ 138130 h 3507439"/>
              <a:gd name="connsiteX95-57985" fmla="*/ 1793644 w 3229637"/>
              <a:gd name="connsiteY95-57986" fmla="*/ 363351 h 3507439"/>
              <a:gd name="connsiteX96-57987" fmla="*/ 2339535 w 3229637"/>
              <a:gd name="connsiteY96-57988" fmla="*/ 907420 h 3507439"/>
              <a:gd name="connsiteX97-57989" fmla="*/ 2216663 w 3229637"/>
              <a:gd name="connsiteY97-57990" fmla="*/ 830779 h 3507439"/>
              <a:gd name="connsiteX98-57991" fmla="*/ 2046755 w 3229637"/>
              <a:gd name="connsiteY98-57992" fmla="*/ 746314 h 3507439"/>
              <a:gd name="connsiteX99-57993" fmla="*/ 2089651 w 3229637"/>
              <a:gd name="connsiteY99-57994" fmla="*/ 998194 h 3507439"/>
              <a:gd name="connsiteX100-57995" fmla="*/ 2240374 w 3229637"/>
              <a:gd name="connsiteY100-57996" fmla="*/ 1067227 h 3507439"/>
              <a:gd name="connsiteX101-57997" fmla="*/ 2266283 w 3229637"/>
              <a:gd name="connsiteY101-57998" fmla="*/ 1144483 h 3507439"/>
              <a:gd name="connsiteX102-57999" fmla="*/ 2168328 w 3229637"/>
              <a:gd name="connsiteY102-58000" fmla="*/ 1396872 h 3507439"/>
              <a:gd name="connsiteX103-58001" fmla="*/ 1825480 w 3229637"/>
              <a:gd name="connsiteY103-58002" fmla="*/ 1398722 h 3507439"/>
              <a:gd name="connsiteX104-58003" fmla="*/ 1546353 w 3229637"/>
              <a:gd name="connsiteY104-58004" fmla="*/ 1433906 h 3507439"/>
              <a:gd name="connsiteX0-58005" fmla="*/ 1546353 w 3229637"/>
              <a:gd name="connsiteY0-58006" fmla="*/ 1433906 h 3507439"/>
              <a:gd name="connsiteX1-58007" fmla="*/ 827718 w 3229637"/>
              <a:gd name="connsiteY1-58008" fmla="*/ 1430614 h 3507439"/>
              <a:gd name="connsiteX2-58009" fmla="*/ 507467 w 3229637"/>
              <a:gd name="connsiteY2-58010" fmla="*/ 1443019 h 3507439"/>
              <a:gd name="connsiteX3-58011" fmla="*/ 183299 w 3229637"/>
              <a:gd name="connsiteY3-58012" fmla="*/ 1603646 h 3507439"/>
              <a:gd name="connsiteX4-58013" fmla="*/ 34774 w 3229637"/>
              <a:gd name="connsiteY4-58014" fmla="*/ 1771165 h 3507439"/>
              <a:gd name="connsiteX5-58015" fmla="*/ 114 w 3229637"/>
              <a:gd name="connsiteY5-58016" fmla="*/ 2063143 h 3507439"/>
              <a:gd name="connsiteX6-58017" fmla="*/ 130041 w 3229637"/>
              <a:gd name="connsiteY6-58018" fmla="*/ 1914878 h 3507439"/>
              <a:gd name="connsiteX7-58019" fmla="*/ 134241 w 3229637"/>
              <a:gd name="connsiteY7-58020" fmla="*/ 1957282 h 3507439"/>
              <a:gd name="connsiteX8-58021" fmla="*/ 191439 w 3229637"/>
              <a:gd name="connsiteY8-58022" fmla="*/ 1842802 h 3507439"/>
              <a:gd name="connsiteX9-58023" fmla="*/ 283120 w 3229637"/>
              <a:gd name="connsiteY9-58024" fmla="*/ 2256350 h 3507439"/>
              <a:gd name="connsiteX10-58025" fmla="*/ 17880 w 3229637"/>
              <a:gd name="connsiteY10-58026" fmla="*/ 2550211 h 3507439"/>
              <a:gd name="connsiteX11-58027" fmla="*/ 27070 w 3229637"/>
              <a:gd name="connsiteY11-58028" fmla="*/ 3363521 h 3507439"/>
              <a:gd name="connsiteX12-58029" fmla="*/ 86805 w 3229637"/>
              <a:gd name="connsiteY12-58030" fmla="*/ 3326761 h 3507439"/>
              <a:gd name="connsiteX13-58031" fmla="*/ 114375 w 3229637"/>
              <a:gd name="connsiteY13-58032" fmla="*/ 3469206 h 3507439"/>
              <a:gd name="connsiteX14-58033" fmla="*/ 279794 w 3229637"/>
              <a:gd name="connsiteY14-58034" fmla="*/ 3464611 h 3507439"/>
              <a:gd name="connsiteX15-58035" fmla="*/ 334933 w 3229637"/>
              <a:gd name="connsiteY15-58036" fmla="*/ 3427851 h 3507439"/>
              <a:gd name="connsiteX16-58037" fmla="*/ 155729 w 3229637"/>
              <a:gd name="connsiteY16-58038" fmla="*/ 3276217 h 3507439"/>
              <a:gd name="connsiteX17-58039" fmla="*/ 151134 w 3229637"/>
              <a:gd name="connsiteY17-58040" fmla="*/ 2720225 h 3507439"/>
              <a:gd name="connsiteX18-58041" fmla="*/ 371693 w 3229637"/>
              <a:gd name="connsiteY18-58042" fmla="*/ 2605350 h 3507439"/>
              <a:gd name="connsiteX19-58043" fmla="*/ 279794 w 3229637"/>
              <a:gd name="connsiteY19-58044" fmla="*/ 2734010 h 3507439"/>
              <a:gd name="connsiteX20-58045" fmla="*/ 661177 w 3229637"/>
              <a:gd name="connsiteY20-58046" fmla="*/ 3294597 h 3507439"/>
              <a:gd name="connsiteX21-58047" fmla="*/ 702531 w 3229637"/>
              <a:gd name="connsiteY21-58048" fmla="*/ 3262432 h 3507439"/>
              <a:gd name="connsiteX22-58049" fmla="*/ 716316 w 3229637"/>
              <a:gd name="connsiteY22-58050" fmla="*/ 3363521 h 3507439"/>
              <a:gd name="connsiteX23-58051" fmla="*/ 909305 w 3229637"/>
              <a:gd name="connsiteY23-58052" fmla="*/ 3363521 h 3507439"/>
              <a:gd name="connsiteX24-58053" fmla="*/ 955255 w 3229637"/>
              <a:gd name="connsiteY24-58054" fmla="*/ 3331356 h 3507439"/>
              <a:gd name="connsiteX25-58055" fmla="*/ 739291 w 3229637"/>
              <a:gd name="connsiteY25-58056" fmla="*/ 3193507 h 3507439"/>
              <a:gd name="connsiteX26-58057" fmla="*/ 491163 w 3229637"/>
              <a:gd name="connsiteY26-58058" fmla="*/ 2821314 h 3507439"/>
              <a:gd name="connsiteX27-58059" fmla="*/ 500353 w 3229637"/>
              <a:gd name="connsiteY27-58060" fmla="*/ 2738605 h 3507439"/>
              <a:gd name="connsiteX28-58061" fmla="*/ 895520 w 3229637"/>
              <a:gd name="connsiteY28-58062" fmla="*/ 2334247 h 3507439"/>
              <a:gd name="connsiteX29-58063" fmla="*/ 1690451 w 3229637"/>
              <a:gd name="connsiteY29-58064" fmla="*/ 2380197 h 3507439"/>
              <a:gd name="connsiteX30-58065" fmla="*/ 1566387 w 3229637"/>
              <a:gd name="connsiteY30-58066" fmla="*/ 3248647 h 3507439"/>
              <a:gd name="connsiteX31-58067" fmla="*/ 1603146 w 3229637"/>
              <a:gd name="connsiteY31-58068" fmla="*/ 3239457 h 3507439"/>
              <a:gd name="connsiteX32-58069" fmla="*/ 1598552 w 3229637"/>
              <a:gd name="connsiteY32-58070" fmla="*/ 3386496 h 3507439"/>
              <a:gd name="connsiteX33-58071" fmla="*/ 1805325 w 3229637"/>
              <a:gd name="connsiteY33-58072" fmla="*/ 3450826 h 3507439"/>
              <a:gd name="connsiteX34-58073" fmla="*/ 1837490 w 3229637"/>
              <a:gd name="connsiteY34-58074" fmla="*/ 3391091 h 3507439"/>
              <a:gd name="connsiteX35-58075" fmla="*/ 1699641 w 3229637"/>
              <a:gd name="connsiteY35-58076" fmla="*/ 3303786 h 3507439"/>
              <a:gd name="connsiteX36-58077" fmla="*/ 1727211 w 3229637"/>
              <a:gd name="connsiteY36-58078" fmla="*/ 2908619 h 3507439"/>
              <a:gd name="connsiteX37-58079" fmla="*/ 1851275 w 3229637"/>
              <a:gd name="connsiteY37-58080" fmla="*/ 2623730 h 3507439"/>
              <a:gd name="connsiteX38-58081" fmla="*/ 1956960 w 3229637"/>
              <a:gd name="connsiteY38-58082" fmla="*/ 2844289 h 3507439"/>
              <a:gd name="connsiteX39-58083" fmla="*/ 2039669 w 3229637"/>
              <a:gd name="connsiteY39-58084" fmla="*/ 3060253 h 3507439"/>
              <a:gd name="connsiteX40-58085" fmla="*/ 2074955 w 3229637"/>
              <a:gd name="connsiteY40-58086" fmla="*/ 3350929 h 3507439"/>
              <a:gd name="connsiteX41-58087" fmla="*/ 2119713 w 3229637"/>
              <a:gd name="connsiteY41-58088" fmla="*/ 3345423 h 3507439"/>
              <a:gd name="connsiteX42-58089" fmla="*/ 2136619 w 3229637"/>
              <a:gd name="connsiteY42-58090" fmla="*/ 3478113 h 3507439"/>
              <a:gd name="connsiteX43-58091" fmla="*/ 2290182 w 3229637"/>
              <a:gd name="connsiteY43-58092" fmla="*/ 3507439 h 3507439"/>
              <a:gd name="connsiteX44-58093" fmla="*/ 2334659 w 3229637"/>
              <a:gd name="connsiteY44-58094" fmla="*/ 3463419 h 3507439"/>
              <a:gd name="connsiteX45-58095" fmla="*/ 2221820 w 3229637"/>
              <a:gd name="connsiteY45-58096" fmla="*/ 3366924 h 3507439"/>
              <a:gd name="connsiteX46-58097" fmla="*/ 2126974 w 3229637"/>
              <a:gd name="connsiteY46-58098" fmla="*/ 3087823 h 3507439"/>
              <a:gd name="connsiteX47-58099" fmla="*/ 2082780 w 3229637"/>
              <a:gd name="connsiteY47-58100" fmla="*/ 2817884 h 3507439"/>
              <a:gd name="connsiteX48-58101" fmla="*/ 2053454 w 3229637"/>
              <a:gd name="connsiteY48-58102" fmla="*/ 2357222 h 3507439"/>
              <a:gd name="connsiteX49-58103" fmla="*/ 2294496 w 3229637"/>
              <a:gd name="connsiteY49-58104" fmla="*/ 2205413 h 3507439"/>
              <a:gd name="connsiteX50-58105" fmla="*/ 2585735 w 3229637"/>
              <a:gd name="connsiteY50-58106" fmla="*/ 1779447 h 3507439"/>
              <a:gd name="connsiteX51-58107" fmla="*/ 2653748 w 3229637"/>
              <a:gd name="connsiteY51-58108" fmla="*/ 1448891 h 3507439"/>
              <a:gd name="connsiteX52-58109" fmla="*/ 2766130 w 3229637"/>
              <a:gd name="connsiteY52-58110" fmla="*/ 1398346 h 3507439"/>
              <a:gd name="connsiteX53-58111" fmla="*/ 2755748 w 3229637"/>
              <a:gd name="connsiteY53-58112" fmla="*/ 1288521 h 3507439"/>
              <a:gd name="connsiteX54-58113" fmla="*/ 2741226 w 3229637"/>
              <a:gd name="connsiteY54-58114" fmla="*/ 1231453 h 3507439"/>
              <a:gd name="connsiteX55-58115" fmla="*/ 2764482 w 3229637"/>
              <a:gd name="connsiteY55-58116" fmla="*/ 1121454 h 3507439"/>
              <a:gd name="connsiteX56-58117" fmla="*/ 2794612 w 3229637"/>
              <a:gd name="connsiteY56-58118" fmla="*/ 1132185 h 3507439"/>
              <a:gd name="connsiteX57-58119" fmla="*/ 2788650 w 3229637"/>
              <a:gd name="connsiteY57-58120" fmla="*/ 1066034 h 3507439"/>
              <a:gd name="connsiteX58-58121" fmla="*/ 2816220 w 3229637"/>
              <a:gd name="connsiteY58-58122" fmla="*/ 1020084 h 3507439"/>
              <a:gd name="connsiteX59-58123" fmla="*/ 2927426 w 3229637"/>
              <a:gd name="connsiteY59-58124" fmla="*/ 872562 h 3507439"/>
              <a:gd name="connsiteX60-58125" fmla="*/ 2967854 w 3229637"/>
              <a:gd name="connsiteY60-58126" fmla="*/ 771955 h 3507439"/>
              <a:gd name="connsiteX61-58127" fmla="*/ 2858112 w 3229637"/>
              <a:gd name="connsiteY61-58128" fmla="*/ 819245 h 3507439"/>
              <a:gd name="connsiteX62-58129" fmla="*/ 2723864 w 3229637"/>
              <a:gd name="connsiteY62-58130" fmla="*/ 868450 h 3507439"/>
              <a:gd name="connsiteX63-58131" fmla="*/ 3055159 w 3229637"/>
              <a:gd name="connsiteY63-58132" fmla="*/ 501589 h 3507439"/>
              <a:gd name="connsiteX64-58133" fmla="*/ 3200443 w 3229637"/>
              <a:gd name="connsiteY64-58134" fmla="*/ 46231 h 3507439"/>
              <a:gd name="connsiteX65-58135" fmla="*/ 3101108 w 3229637"/>
              <a:gd name="connsiteY65-58136" fmla="*/ 328453 h 3507439"/>
              <a:gd name="connsiteX66-58137" fmla="*/ 3060491 w 3229637"/>
              <a:gd name="connsiteY66-58138" fmla="*/ 38232 h 3507439"/>
              <a:gd name="connsiteX67-58139" fmla="*/ 3040918 w 3229637"/>
              <a:gd name="connsiteY67-58140" fmla="*/ 388642 h 3507439"/>
              <a:gd name="connsiteX68-58141" fmla="*/ 2944143 w 3229637"/>
              <a:gd name="connsiteY68-58142" fmla="*/ 482754 h 3507439"/>
              <a:gd name="connsiteX69-58143" fmla="*/ 2804083 w 3229637"/>
              <a:gd name="connsiteY69-58144" fmla="*/ 60189 h 3507439"/>
              <a:gd name="connsiteX70-58145" fmla="*/ 2868239 w 3229637"/>
              <a:gd name="connsiteY70-58146" fmla="*/ 521161 h 3507439"/>
              <a:gd name="connsiteX71-58147" fmla="*/ 2696750 w 3229637"/>
              <a:gd name="connsiteY71-58148" fmla="*/ 730601 h 3507439"/>
              <a:gd name="connsiteX72-58149" fmla="*/ 2630948 w 3229637"/>
              <a:gd name="connsiteY72-58150" fmla="*/ 620884 h 3507439"/>
              <a:gd name="connsiteX73-58151" fmla="*/ 2614952 w 3229637"/>
              <a:gd name="connsiteY73-58152" fmla="*/ 446449 h 3507439"/>
              <a:gd name="connsiteX74-58153" fmla="*/ 2568091 w 3229637"/>
              <a:gd name="connsiteY74-58154" fmla="*/ 643296 h 3507439"/>
              <a:gd name="connsiteX75-58155" fmla="*/ 2631966 w 3229637"/>
              <a:gd name="connsiteY75-58156" fmla="*/ 771218 h 3507439"/>
              <a:gd name="connsiteX76-58157" fmla="*/ 2614042 w 3229637"/>
              <a:gd name="connsiteY76-58158" fmla="*/ 854946 h 3507439"/>
              <a:gd name="connsiteX77-58159" fmla="*/ 2462407 w 3229637"/>
              <a:gd name="connsiteY77-58160" fmla="*/ 854665 h 3507439"/>
              <a:gd name="connsiteX78-58161" fmla="*/ 2375102 w 3229637"/>
              <a:gd name="connsiteY78-58162" fmla="*/ 753575 h 3507439"/>
              <a:gd name="connsiteX79-58163" fmla="*/ 2429049 w 3229637"/>
              <a:gd name="connsiteY79-58164" fmla="*/ 605344 h 3507439"/>
              <a:gd name="connsiteX80-58165" fmla="*/ 2401199 w 3229637"/>
              <a:gd name="connsiteY80-58166" fmla="*/ 458586 h 3507439"/>
              <a:gd name="connsiteX81-58167" fmla="*/ 2311509 w 3229637"/>
              <a:gd name="connsiteY81-58168" fmla="*/ 702575 h 3507439"/>
              <a:gd name="connsiteX82-58169" fmla="*/ 2026621 w 3229637"/>
              <a:gd name="connsiteY82-58170" fmla="*/ 470160 h 3507439"/>
              <a:gd name="connsiteX83-58171" fmla="*/ 2060259 w 3229637"/>
              <a:gd name="connsiteY83-58172" fmla="*/ 379171 h 3507439"/>
              <a:gd name="connsiteX84-58173" fmla="*/ 2286499 w 3229637"/>
              <a:gd name="connsiteY84-58174" fmla="*/ 238764 h 3507439"/>
              <a:gd name="connsiteX85-58175" fmla="*/ 2148983 w 3229637"/>
              <a:gd name="connsiteY85-58176" fmla="*/ 296731 h 3507439"/>
              <a:gd name="connsiteX86-58177" fmla="*/ 2016694 w 3229637"/>
              <a:gd name="connsiteY86-58178" fmla="*/ 307863 h 3507439"/>
              <a:gd name="connsiteX87-58179" fmla="*/ 2029019 w 3229637"/>
              <a:gd name="connsiteY87-58180" fmla="*/ 174099 h 3507439"/>
              <a:gd name="connsiteX88-58181" fmla="*/ 2107576 w 3229637"/>
              <a:gd name="connsiteY88-58182" fmla="*/ 0 h 3507439"/>
              <a:gd name="connsiteX89-58183" fmla="*/ 1947770 w 3229637"/>
              <a:gd name="connsiteY89-58184" fmla="*/ 257318 h 3507439"/>
              <a:gd name="connsiteX90-58185" fmla="*/ 1917990 w 3229637"/>
              <a:gd name="connsiteY90-58186" fmla="*/ 32164 h 3507439"/>
              <a:gd name="connsiteX91-58187" fmla="*/ 1882395 w 3229637"/>
              <a:gd name="connsiteY91-58188" fmla="*/ 208756 h 3507439"/>
              <a:gd name="connsiteX92-58189" fmla="*/ 1912483 w 3229637"/>
              <a:gd name="connsiteY92-58190" fmla="*/ 367315 h 3507439"/>
              <a:gd name="connsiteX93-58191" fmla="*/ 1818414 w 3229637"/>
              <a:gd name="connsiteY93-58192" fmla="*/ 288733 h 3507439"/>
              <a:gd name="connsiteX94-58193" fmla="*/ 1757902 w 3229637"/>
              <a:gd name="connsiteY94-58194" fmla="*/ 138130 h 3507439"/>
              <a:gd name="connsiteX95-58195" fmla="*/ 1793644 w 3229637"/>
              <a:gd name="connsiteY95-58196" fmla="*/ 363351 h 3507439"/>
              <a:gd name="connsiteX96-58197" fmla="*/ 2339535 w 3229637"/>
              <a:gd name="connsiteY96-58198" fmla="*/ 907420 h 3507439"/>
              <a:gd name="connsiteX97-58199" fmla="*/ 2216663 w 3229637"/>
              <a:gd name="connsiteY97-58200" fmla="*/ 830779 h 3507439"/>
              <a:gd name="connsiteX98-58201" fmla="*/ 2046755 w 3229637"/>
              <a:gd name="connsiteY98-58202" fmla="*/ 746314 h 3507439"/>
              <a:gd name="connsiteX99-58203" fmla="*/ 2089651 w 3229637"/>
              <a:gd name="connsiteY99-58204" fmla="*/ 998194 h 3507439"/>
              <a:gd name="connsiteX100-58205" fmla="*/ 2240374 w 3229637"/>
              <a:gd name="connsiteY100-58206" fmla="*/ 1067227 h 3507439"/>
              <a:gd name="connsiteX101-58207" fmla="*/ 2266283 w 3229637"/>
              <a:gd name="connsiteY101-58208" fmla="*/ 1144483 h 3507439"/>
              <a:gd name="connsiteX102-58209" fmla="*/ 2168328 w 3229637"/>
              <a:gd name="connsiteY102-58210" fmla="*/ 1396872 h 3507439"/>
              <a:gd name="connsiteX103-58211" fmla="*/ 1825480 w 3229637"/>
              <a:gd name="connsiteY103-58212" fmla="*/ 1398722 h 3507439"/>
              <a:gd name="connsiteX104-58213" fmla="*/ 1546353 w 3229637"/>
              <a:gd name="connsiteY104-58214" fmla="*/ 1433906 h 3507439"/>
              <a:gd name="connsiteX0-58215" fmla="*/ 1546353 w 3229637"/>
              <a:gd name="connsiteY0-58216" fmla="*/ 1433906 h 3507439"/>
              <a:gd name="connsiteX1-58217" fmla="*/ 827718 w 3229637"/>
              <a:gd name="connsiteY1-58218" fmla="*/ 1430614 h 3507439"/>
              <a:gd name="connsiteX2-58219" fmla="*/ 507467 w 3229637"/>
              <a:gd name="connsiteY2-58220" fmla="*/ 1443019 h 3507439"/>
              <a:gd name="connsiteX3-58221" fmla="*/ 183299 w 3229637"/>
              <a:gd name="connsiteY3-58222" fmla="*/ 1603646 h 3507439"/>
              <a:gd name="connsiteX4-58223" fmla="*/ 34774 w 3229637"/>
              <a:gd name="connsiteY4-58224" fmla="*/ 1771165 h 3507439"/>
              <a:gd name="connsiteX5-58225" fmla="*/ 114 w 3229637"/>
              <a:gd name="connsiteY5-58226" fmla="*/ 2063143 h 3507439"/>
              <a:gd name="connsiteX6-58227" fmla="*/ 130041 w 3229637"/>
              <a:gd name="connsiteY6-58228" fmla="*/ 1914878 h 3507439"/>
              <a:gd name="connsiteX7-58229" fmla="*/ 134241 w 3229637"/>
              <a:gd name="connsiteY7-58230" fmla="*/ 1957282 h 3507439"/>
              <a:gd name="connsiteX8-58231" fmla="*/ 191439 w 3229637"/>
              <a:gd name="connsiteY8-58232" fmla="*/ 1842802 h 3507439"/>
              <a:gd name="connsiteX9-58233" fmla="*/ 283120 w 3229637"/>
              <a:gd name="connsiteY9-58234" fmla="*/ 2256350 h 3507439"/>
              <a:gd name="connsiteX10-58235" fmla="*/ 17880 w 3229637"/>
              <a:gd name="connsiteY10-58236" fmla="*/ 2550211 h 3507439"/>
              <a:gd name="connsiteX11-58237" fmla="*/ 27070 w 3229637"/>
              <a:gd name="connsiteY11-58238" fmla="*/ 3363521 h 3507439"/>
              <a:gd name="connsiteX12-58239" fmla="*/ 86805 w 3229637"/>
              <a:gd name="connsiteY12-58240" fmla="*/ 3326761 h 3507439"/>
              <a:gd name="connsiteX13-58241" fmla="*/ 114375 w 3229637"/>
              <a:gd name="connsiteY13-58242" fmla="*/ 3469206 h 3507439"/>
              <a:gd name="connsiteX14-58243" fmla="*/ 279794 w 3229637"/>
              <a:gd name="connsiteY14-58244" fmla="*/ 3464611 h 3507439"/>
              <a:gd name="connsiteX15-58245" fmla="*/ 334933 w 3229637"/>
              <a:gd name="connsiteY15-58246" fmla="*/ 3427851 h 3507439"/>
              <a:gd name="connsiteX16-58247" fmla="*/ 155729 w 3229637"/>
              <a:gd name="connsiteY16-58248" fmla="*/ 3276217 h 3507439"/>
              <a:gd name="connsiteX17-58249" fmla="*/ 151134 w 3229637"/>
              <a:gd name="connsiteY17-58250" fmla="*/ 2720225 h 3507439"/>
              <a:gd name="connsiteX18-58251" fmla="*/ 371693 w 3229637"/>
              <a:gd name="connsiteY18-58252" fmla="*/ 2605350 h 3507439"/>
              <a:gd name="connsiteX19-58253" fmla="*/ 279794 w 3229637"/>
              <a:gd name="connsiteY19-58254" fmla="*/ 2734010 h 3507439"/>
              <a:gd name="connsiteX20-58255" fmla="*/ 661177 w 3229637"/>
              <a:gd name="connsiteY20-58256" fmla="*/ 3294597 h 3507439"/>
              <a:gd name="connsiteX21-58257" fmla="*/ 702531 w 3229637"/>
              <a:gd name="connsiteY21-58258" fmla="*/ 3262432 h 3507439"/>
              <a:gd name="connsiteX22-58259" fmla="*/ 716316 w 3229637"/>
              <a:gd name="connsiteY22-58260" fmla="*/ 3363521 h 3507439"/>
              <a:gd name="connsiteX23-58261" fmla="*/ 909305 w 3229637"/>
              <a:gd name="connsiteY23-58262" fmla="*/ 3363521 h 3507439"/>
              <a:gd name="connsiteX24-58263" fmla="*/ 955255 w 3229637"/>
              <a:gd name="connsiteY24-58264" fmla="*/ 3331356 h 3507439"/>
              <a:gd name="connsiteX25-58265" fmla="*/ 739291 w 3229637"/>
              <a:gd name="connsiteY25-58266" fmla="*/ 3193507 h 3507439"/>
              <a:gd name="connsiteX26-58267" fmla="*/ 491163 w 3229637"/>
              <a:gd name="connsiteY26-58268" fmla="*/ 2821314 h 3507439"/>
              <a:gd name="connsiteX27-58269" fmla="*/ 500353 w 3229637"/>
              <a:gd name="connsiteY27-58270" fmla="*/ 2738605 h 3507439"/>
              <a:gd name="connsiteX28-58271" fmla="*/ 895520 w 3229637"/>
              <a:gd name="connsiteY28-58272" fmla="*/ 2334247 h 3507439"/>
              <a:gd name="connsiteX29-58273" fmla="*/ 1690451 w 3229637"/>
              <a:gd name="connsiteY29-58274" fmla="*/ 2380197 h 3507439"/>
              <a:gd name="connsiteX30-58275" fmla="*/ 1566387 w 3229637"/>
              <a:gd name="connsiteY30-58276" fmla="*/ 3248647 h 3507439"/>
              <a:gd name="connsiteX31-58277" fmla="*/ 1603146 w 3229637"/>
              <a:gd name="connsiteY31-58278" fmla="*/ 3239457 h 3507439"/>
              <a:gd name="connsiteX32-58279" fmla="*/ 1598552 w 3229637"/>
              <a:gd name="connsiteY32-58280" fmla="*/ 3386496 h 3507439"/>
              <a:gd name="connsiteX33-58281" fmla="*/ 1805325 w 3229637"/>
              <a:gd name="connsiteY33-58282" fmla="*/ 3450826 h 3507439"/>
              <a:gd name="connsiteX34-58283" fmla="*/ 1837490 w 3229637"/>
              <a:gd name="connsiteY34-58284" fmla="*/ 3391091 h 3507439"/>
              <a:gd name="connsiteX35-58285" fmla="*/ 1699641 w 3229637"/>
              <a:gd name="connsiteY35-58286" fmla="*/ 3303786 h 3507439"/>
              <a:gd name="connsiteX36-58287" fmla="*/ 1727211 w 3229637"/>
              <a:gd name="connsiteY36-58288" fmla="*/ 2908619 h 3507439"/>
              <a:gd name="connsiteX37-58289" fmla="*/ 1851275 w 3229637"/>
              <a:gd name="connsiteY37-58290" fmla="*/ 2623730 h 3507439"/>
              <a:gd name="connsiteX38-58291" fmla="*/ 1956960 w 3229637"/>
              <a:gd name="connsiteY38-58292" fmla="*/ 2844289 h 3507439"/>
              <a:gd name="connsiteX39-58293" fmla="*/ 2039669 w 3229637"/>
              <a:gd name="connsiteY39-58294" fmla="*/ 3060253 h 3507439"/>
              <a:gd name="connsiteX40-58295" fmla="*/ 2074955 w 3229637"/>
              <a:gd name="connsiteY40-58296" fmla="*/ 3350929 h 3507439"/>
              <a:gd name="connsiteX41-58297" fmla="*/ 2119713 w 3229637"/>
              <a:gd name="connsiteY41-58298" fmla="*/ 3345423 h 3507439"/>
              <a:gd name="connsiteX42-58299" fmla="*/ 2136619 w 3229637"/>
              <a:gd name="connsiteY42-58300" fmla="*/ 3478113 h 3507439"/>
              <a:gd name="connsiteX43-58301" fmla="*/ 2290182 w 3229637"/>
              <a:gd name="connsiteY43-58302" fmla="*/ 3507439 h 3507439"/>
              <a:gd name="connsiteX44-58303" fmla="*/ 2334659 w 3229637"/>
              <a:gd name="connsiteY44-58304" fmla="*/ 3463419 h 3507439"/>
              <a:gd name="connsiteX45-58305" fmla="*/ 2221820 w 3229637"/>
              <a:gd name="connsiteY45-58306" fmla="*/ 3366924 h 3507439"/>
              <a:gd name="connsiteX46-58307" fmla="*/ 2126974 w 3229637"/>
              <a:gd name="connsiteY46-58308" fmla="*/ 3087823 h 3507439"/>
              <a:gd name="connsiteX47-58309" fmla="*/ 2082780 w 3229637"/>
              <a:gd name="connsiteY47-58310" fmla="*/ 2817884 h 3507439"/>
              <a:gd name="connsiteX48-58311" fmla="*/ 2053454 w 3229637"/>
              <a:gd name="connsiteY48-58312" fmla="*/ 2357222 h 3507439"/>
              <a:gd name="connsiteX49-58313" fmla="*/ 2294496 w 3229637"/>
              <a:gd name="connsiteY49-58314" fmla="*/ 2205413 h 3507439"/>
              <a:gd name="connsiteX50-58315" fmla="*/ 2585735 w 3229637"/>
              <a:gd name="connsiteY50-58316" fmla="*/ 1779447 h 3507439"/>
              <a:gd name="connsiteX51-58317" fmla="*/ 2653748 w 3229637"/>
              <a:gd name="connsiteY51-58318" fmla="*/ 1448891 h 3507439"/>
              <a:gd name="connsiteX52-58319" fmla="*/ 2766130 w 3229637"/>
              <a:gd name="connsiteY52-58320" fmla="*/ 1398346 h 3507439"/>
              <a:gd name="connsiteX53-58321" fmla="*/ 2755748 w 3229637"/>
              <a:gd name="connsiteY53-58322" fmla="*/ 1288521 h 3507439"/>
              <a:gd name="connsiteX54-58323" fmla="*/ 2741226 w 3229637"/>
              <a:gd name="connsiteY54-58324" fmla="*/ 1231453 h 3507439"/>
              <a:gd name="connsiteX55-58325" fmla="*/ 2764482 w 3229637"/>
              <a:gd name="connsiteY55-58326" fmla="*/ 1121454 h 3507439"/>
              <a:gd name="connsiteX56-58327" fmla="*/ 2794612 w 3229637"/>
              <a:gd name="connsiteY56-58328" fmla="*/ 1132185 h 3507439"/>
              <a:gd name="connsiteX57-58329" fmla="*/ 2788650 w 3229637"/>
              <a:gd name="connsiteY57-58330" fmla="*/ 1066034 h 3507439"/>
              <a:gd name="connsiteX58-58331" fmla="*/ 2816220 w 3229637"/>
              <a:gd name="connsiteY58-58332" fmla="*/ 1020084 h 3507439"/>
              <a:gd name="connsiteX59-58333" fmla="*/ 2927426 w 3229637"/>
              <a:gd name="connsiteY59-58334" fmla="*/ 872562 h 3507439"/>
              <a:gd name="connsiteX60-58335" fmla="*/ 2967854 w 3229637"/>
              <a:gd name="connsiteY60-58336" fmla="*/ 771955 h 3507439"/>
              <a:gd name="connsiteX61-58337" fmla="*/ 2858112 w 3229637"/>
              <a:gd name="connsiteY61-58338" fmla="*/ 819245 h 3507439"/>
              <a:gd name="connsiteX62-58339" fmla="*/ 2723864 w 3229637"/>
              <a:gd name="connsiteY62-58340" fmla="*/ 868450 h 3507439"/>
              <a:gd name="connsiteX63-58341" fmla="*/ 3055159 w 3229637"/>
              <a:gd name="connsiteY63-58342" fmla="*/ 501589 h 3507439"/>
              <a:gd name="connsiteX64-58343" fmla="*/ 3200443 w 3229637"/>
              <a:gd name="connsiteY64-58344" fmla="*/ 46231 h 3507439"/>
              <a:gd name="connsiteX65-58345" fmla="*/ 3101108 w 3229637"/>
              <a:gd name="connsiteY65-58346" fmla="*/ 328453 h 3507439"/>
              <a:gd name="connsiteX66-58347" fmla="*/ 3060491 w 3229637"/>
              <a:gd name="connsiteY66-58348" fmla="*/ 38232 h 3507439"/>
              <a:gd name="connsiteX67-58349" fmla="*/ 3040918 w 3229637"/>
              <a:gd name="connsiteY67-58350" fmla="*/ 388642 h 3507439"/>
              <a:gd name="connsiteX68-58351" fmla="*/ 2944143 w 3229637"/>
              <a:gd name="connsiteY68-58352" fmla="*/ 482754 h 3507439"/>
              <a:gd name="connsiteX69-58353" fmla="*/ 2804083 w 3229637"/>
              <a:gd name="connsiteY69-58354" fmla="*/ 60189 h 3507439"/>
              <a:gd name="connsiteX70-58355" fmla="*/ 2868239 w 3229637"/>
              <a:gd name="connsiteY70-58356" fmla="*/ 521161 h 3507439"/>
              <a:gd name="connsiteX71-58357" fmla="*/ 2696750 w 3229637"/>
              <a:gd name="connsiteY71-58358" fmla="*/ 730601 h 3507439"/>
              <a:gd name="connsiteX72-58359" fmla="*/ 2630948 w 3229637"/>
              <a:gd name="connsiteY72-58360" fmla="*/ 620884 h 3507439"/>
              <a:gd name="connsiteX73-58361" fmla="*/ 2614952 w 3229637"/>
              <a:gd name="connsiteY73-58362" fmla="*/ 446449 h 3507439"/>
              <a:gd name="connsiteX74-58363" fmla="*/ 2568091 w 3229637"/>
              <a:gd name="connsiteY74-58364" fmla="*/ 643296 h 3507439"/>
              <a:gd name="connsiteX75-58365" fmla="*/ 2631966 w 3229637"/>
              <a:gd name="connsiteY75-58366" fmla="*/ 771218 h 3507439"/>
              <a:gd name="connsiteX76-58367" fmla="*/ 2614042 w 3229637"/>
              <a:gd name="connsiteY76-58368" fmla="*/ 854946 h 3507439"/>
              <a:gd name="connsiteX77-58369" fmla="*/ 2462407 w 3229637"/>
              <a:gd name="connsiteY77-58370" fmla="*/ 854665 h 3507439"/>
              <a:gd name="connsiteX78-58371" fmla="*/ 2375102 w 3229637"/>
              <a:gd name="connsiteY78-58372" fmla="*/ 753575 h 3507439"/>
              <a:gd name="connsiteX79-58373" fmla="*/ 2429049 w 3229637"/>
              <a:gd name="connsiteY79-58374" fmla="*/ 605344 h 3507439"/>
              <a:gd name="connsiteX80-58375" fmla="*/ 2401199 w 3229637"/>
              <a:gd name="connsiteY80-58376" fmla="*/ 458586 h 3507439"/>
              <a:gd name="connsiteX81-58377" fmla="*/ 2311509 w 3229637"/>
              <a:gd name="connsiteY81-58378" fmla="*/ 702575 h 3507439"/>
              <a:gd name="connsiteX82-58379" fmla="*/ 2026621 w 3229637"/>
              <a:gd name="connsiteY82-58380" fmla="*/ 470160 h 3507439"/>
              <a:gd name="connsiteX83-58381" fmla="*/ 2060259 w 3229637"/>
              <a:gd name="connsiteY83-58382" fmla="*/ 379171 h 3507439"/>
              <a:gd name="connsiteX84-58383" fmla="*/ 2286499 w 3229637"/>
              <a:gd name="connsiteY84-58384" fmla="*/ 238764 h 3507439"/>
              <a:gd name="connsiteX85-58385" fmla="*/ 2148983 w 3229637"/>
              <a:gd name="connsiteY85-58386" fmla="*/ 296731 h 3507439"/>
              <a:gd name="connsiteX86-58387" fmla="*/ 2016694 w 3229637"/>
              <a:gd name="connsiteY86-58388" fmla="*/ 307863 h 3507439"/>
              <a:gd name="connsiteX87-58389" fmla="*/ 2029019 w 3229637"/>
              <a:gd name="connsiteY87-58390" fmla="*/ 174099 h 3507439"/>
              <a:gd name="connsiteX88-58391" fmla="*/ 2107576 w 3229637"/>
              <a:gd name="connsiteY88-58392" fmla="*/ 0 h 3507439"/>
              <a:gd name="connsiteX89-58393" fmla="*/ 1947770 w 3229637"/>
              <a:gd name="connsiteY89-58394" fmla="*/ 257318 h 3507439"/>
              <a:gd name="connsiteX90-58395" fmla="*/ 1917990 w 3229637"/>
              <a:gd name="connsiteY90-58396" fmla="*/ 32164 h 3507439"/>
              <a:gd name="connsiteX91-58397" fmla="*/ 1882395 w 3229637"/>
              <a:gd name="connsiteY91-58398" fmla="*/ 208756 h 3507439"/>
              <a:gd name="connsiteX92-58399" fmla="*/ 1912483 w 3229637"/>
              <a:gd name="connsiteY92-58400" fmla="*/ 367315 h 3507439"/>
              <a:gd name="connsiteX93-58401" fmla="*/ 1818414 w 3229637"/>
              <a:gd name="connsiteY93-58402" fmla="*/ 288733 h 3507439"/>
              <a:gd name="connsiteX94-58403" fmla="*/ 1757902 w 3229637"/>
              <a:gd name="connsiteY94-58404" fmla="*/ 138130 h 3507439"/>
              <a:gd name="connsiteX95-58405" fmla="*/ 1793644 w 3229637"/>
              <a:gd name="connsiteY95-58406" fmla="*/ 363351 h 3507439"/>
              <a:gd name="connsiteX96-58407" fmla="*/ 2339535 w 3229637"/>
              <a:gd name="connsiteY96-58408" fmla="*/ 907420 h 3507439"/>
              <a:gd name="connsiteX97-58409" fmla="*/ 2216663 w 3229637"/>
              <a:gd name="connsiteY97-58410" fmla="*/ 830779 h 3507439"/>
              <a:gd name="connsiteX98-58411" fmla="*/ 2046755 w 3229637"/>
              <a:gd name="connsiteY98-58412" fmla="*/ 746314 h 3507439"/>
              <a:gd name="connsiteX99-58413" fmla="*/ 2089651 w 3229637"/>
              <a:gd name="connsiteY99-58414" fmla="*/ 998194 h 3507439"/>
              <a:gd name="connsiteX100-58415" fmla="*/ 2240374 w 3229637"/>
              <a:gd name="connsiteY100-58416" fmla="*/ 1067227 h 3507439"/>
              <a:gd name="connsiteX101-58417" fmla="*/ 2266283 w 3229637"/>
              <a:gd name="connsiteY101-58418" fmla="*/ 1144483 h 3507439"/>
              <a:gd name="connsiteX102-58419" fmla="*/ 2168328 w 3229637"/>
              <a:gd name="connsiteY102-58420" fmla="*/ 1396872 h 3507439"/>
              <a:gd name="connsiteX103-58421" fmla="*/ 1825480 w 3229637"/>
              <a:gd name="connsiteY103-58422" fmla="*/ 1398722 h 3507439"/>
              <a:gd name="connsiteX104-58423" fmla="*/ 1546353 w 3229637"/>
              <a:gd name="connsiteY104-58424" fmla="*/ 1433906 h 3507439"/>
              <a:gd name="connsiteX0-58425" fmla="*/ 1546353 w 3229637"/>
              <a:gd name="connsiteY0-58426" fmla="*/ 1433906 h 3507439"/>
              <a:gd name="connsiteX1-58427" fmla="*/ 827718 w 3229637"/>
              <a:gd name="connsiteY1-58428" fmla="*/ 1430614 h 3507439"/>
              <a:gd name="connsiteX2-58429" fmla="*/ 507467 w 3229637"/>
              <a:gd name="connsiteY2-58430" fmla="*/ 1443019 h 3507439"/>
              <a:gd name="connsiteX3-58431" fmla="*/ 183299 w 3229637"/>
              <a:gd name="connsiteY3-58432" fmla="*/ 1603646 h 3507439"/>
              <a:gd name="connsiteX4-58433" fmla="*/ 34774 w 3229637"/>
              <a:gd name="connsiteY4-58434" fmla="*/ 1771165 h 3507439"/>
              <a:gd name="connsiteX5-58435" fmla="*/ 114 w 3229637"/>
              <a:gd name="connsiteY5-58436" fmla="*/ 2063143 h 3507439"/>
              <a:gd name="connsiteX6-58437" fmla="*/ 130041 w 3229637"/>
              <a:gd name="connsiteY6-58438" fmla="*/ 1914878 h 3507439"/>
              <a:gd name="connsiteX7-58439" fmla="*/ 134241 w 3229637"/>
              <a:gd name="connsiteY7-58440" fmla="*/ 1957282 h 3507439"/>
              <a:gd name="connsiteX8-58441" fmla="*/ 191439 w 3229637"/>
              <a:gd name="connsiteY8-58442" fmla="*/ 1842802 h 3507439"/>
              <a:gd name="connsiteX9-58443" fmla="*/ 283120 w 3229637"/>
              <a:gd name="connsiteY9-58444" fmla="*/ 2256350 h 3507439"/>
              <a:gd name="connsiteX10-58445" fmla="*/ 34161 w 3229637"/>
              <a:gd name="connsiteY10-58446" fmla="*/ 2539357 h 3507439"/>
              <a:gd name="connsiteX11-58447" fmla="*/ 27070 w 3229637"/>
              <a:gd name="connsiteY11-58448" fmla="*/ 3363521 h 3507439"/>
              <a:gd name="connsiteX12-58449" fmla="*/ 86805 w 3229637"/>
              <a:gd name="connsiteY12-58450" fmla="*/ 3326761 h 3507439"/>
              <a:gd name="connsiteX13-58451" fmla="*/ 114375 w 3229637"/>
              <a:gd name="connsiteY13-58452" fmla="*/ 3469206 h 3507439"/>
              <a:gd name="connsiteX14-58453" fmla="*/ 279794 w 3229637"/>
              <a:gd name="connsiteY14-58454" fmla="*/ 3464611 h 3507439"/>
              <a:gd name="connsiteX15-58455" fmla="*/ 334933 w 3229637"/>
              <a:gd name="connsiteY15-58456" fmla="*/ 3427851 h 3507439"/>
              <a:gd name="connsiteX16-58457" fmla="*/ 155729 w 3229637"/>
              <a:gd name="connsiteY16-58458" fmla="*/ 3276217 h 3507439"/>
              <a:gd name="connsiteX17-58459" fmla="*/ 151134 w 3229637"/>
              <a:gd name="connsiteY17-58460" fmla="*/ 2720225 h 3507439"/>
              <a:gd name="connsiteX18-58461" fmla="*/ 371693 w 3229637"/>
              <a:gd name="connsiteY18-58462" fmla="*/ 2605350 h 3507439"/>
              <a:gd name="connsiteX19-58463" fmla="*/ 279794 w 3229637"/>
              <a:gd name="connsiteY19-58464" fmla="*/ 2734010 h 3507439"/>
              <a:gd name="connsiteX20-58465" fmla="*/ 661177 w 3229637"/>
              <a:gd name="connsiteY20-58466" fmla="*/ 3294597 h 3507439"/>
              <a:gd name="connsiteX21-58467" fmla="*/ 702531 w 3229637"/>
              <a:gd name="connsiteY21-58468" fmla="*/ 3262432 h 3507439"/>
              <a:gd name="connsiteX22-58469" fmla="*/ 716316 w 3229637"/>
              <a:gd name="connsiteY22-58470" fmla="*/ 3363521 h 3507439"/>
              <a:gd name="connsiteX23-58471" fmla="*/ 909305 w 3229637"/>
              <a:gd name="connsiteY23-58472" fmla="*/ 3363521 h 3507439"/>
              <a:gd name="connsiteX24-58473" fmla="*/ 955255 w 3229637"/>
              <a:gd name="connsiteY24-58474" fmla="*/ 3331356 h 3507439"/>
              <a:gd name="connsiteX25-58475" fmla="*/ 739291 w 3229637"/>
              <a:gd name="connsiteY25-58476" fmla="*/ 3193507 h 3507439"/>
              <a:gd name="connsiteX26-58477" fmla="*/ 491163 w 3229637"/>
              <a:gd name="connsiteY26-58478" fmla="*/ 2821314 h 3507439"/>
              <a:gd name="connsiteX27-58479" fmla="*/ 500353 w 3229637"/>
              <a:gd name="connsiteY27-58480" fmla="*/ 2738605 h 3507439"/>
              <a:gd name="connsiteX28-58481" fmla="*/ 895520 w 3229637"/>
              <a:gd name="connsiteY28-58482" fmla="*/ 2334247 h 3507439"/>
              <a:gd name="connsiteX29-58483" fmla="*/ 1690451 w 3229637"/>
              <a:gd name="connsiteY29-58484" fmla="*/ 2380197 h 3507439"/>
              <a:gd name="connsiteX30-58485" fmla="*/ 1566387 w 3229637"/>
              <a:gd name="connsiteY30-58486" fmla="*/ 3248647 h 3507439"/>
              <a:gd name="connsiteX31-58487" fmla="*/ 1603146 w 3229637"/>
              <a:gd name="connsiteY31-58488" fmla="*/ 3239457 h 3507439"/>
              <a:gd name="connsiteX32-58489" fmla="*/ 1598552 w 3229637"/>
              <a:gd name="connsiteY32-58490" fmla="*/ 3386496 h 3507439"/>
              <a:gd name="connsiteX33-58491" fmla="*/ 1805325 w 3229637"/>
              <a:gd name="connsiteY33-58492" fmla="*/ 3450826 h 3507439"/>
              <a:gd name="connsiteX34-58493" fmla="*/ 1837490 w 3229637"/>
              <a:gd name="connsiteY34-58494" fmla="*/ 3391091 h 3507439"/>
              <a:gd name="connsiteX35-58495" fmla="*/ 1699641 w 3229637"/>
              <a:gd name="connsiteY35-58496" fmla="*/ 3303786 h 3507439"/>
              <a:gd name="connsiteX36-58497" fmla="*/ 1727211 w 3229637"/>
              <a:gd name="connsiteY36-58498" fmla="*/ 2908619 h 3507439"/>
              <a:gd name="connsiteX37-58499" fmla="*/ 1851275 w 3229637"/>
              <a:gd name="connsiteY37-58500" fmla="*/ 2623730 h 3507439"/>
              <a:gd name="connsiteX38-58501" fmla="*/ 1956960 w 3229637"/>
              <a:gd name="connsiteY38-58502" fmla="*/ 2844289 h 3507439"/>
              <a:gd name="connsiteX39-58503" fmla="*/ 2039669 w 3229637"/>
              <a:gd name="connsiteY39-58504" fmla="*/ 3060253 h 3507439"/>
              <a:gd name="connsiteX40-58505" fmla="*/ 2074955 w 3229637"/>
              <a:gd name="connsiteY40-58506" fmla="*/ 3350929 h 3507439"/>
              <a:gd name="connsiteX41-58507" fmla="*/ 2119713 w 3229637"/>
              <a:gd name="connsiteY41-58508" fmla="*/ 3345423 h 3507439"/>
              <a:gd name="connsiteX42-58509" fmla="*/ 2136619 w 3229637"/>
              <a:gd name="connsiteY42-58510" fmla="*/ 3478113 h 3507439"/>
              <a:gd name="connsiteX43-58511" fmla="*/ 2290182 w 3229637"/>
              <a:gd name="connsiteY43-58512" fmla="*/ 3507439 h 3507439"/>
              <a:gd name="connsiteX44-58513" fmla="*/ 2334659 w 3229637"/>
              <a:gd name="connsiteY44-58514" fmla="*/ 3463419 h 3507439"/>
              <a:gd name="connsiteX45-58515" fmla="*/ 2221820 w 3229637"/>
              <a:gd name="connsiteY45-58516" fmla="*/ 3366924 h 3507439"/>
              <a:gd name="connsiteX46-58517" fmla="*/ 2126974 w 3229637"/>
              <a:gd name="connsiteY46-58518" fmla="*/ 3087823 h 3507439"/>
              <a:gd name="connsiteX47-58519" fmla="*/ 2082780 w 3229637"/>
              <a:gd name="connsiteY47-58520" fmla="*/ 2817884 h 3507439"/>
              <a:gd name="connsiteX48-58521" fmla="*/ 2053454 w 3229637"/>
              <a:gd name="connsiteY48-58522" fmla="*/ 2357222 h 3507439"/>
              <a:gd name="connsiteX49-58523" fmla="*/ 2294496 w 3229637"/>
              <a:gd name="connsiteY49-58524" fmla="*/ 2205413 h 3507439"/>
              <a:gd name="connsiteX50-58525" fmla="*/ 2585735 w 3229637"/>
              <a:gd name="connsiteY50-58526" fmla="*/ 1779447 h 3507439"/>
              <a:gd name="connsiteX51-58527" fmla="*/ 2653748 w 3229637"/>
              <a:gd name="connsiteY51-58528" fmla="*/ 1448891 h 3507439"/>
              <a:gd name="connsiteX52-58529" fmla="*/ 2766130 w 3229637"/>
              <a:gd name="connsiteY52-58530" fmla="*/ 1398346 h 3507439"/>
              <a:gd name="connsiteX53-58531" fmla="*/ 2755748 w 3229637"/>
              <a:gd name="connsiteY53-58532" fmla="*/ 1288521 h 3507439"/>
              <a:gd name="connsiteX54-58533" fmla="*/ 2741226 w 3229637"/>
              <a:gd name="connsiteY54-58534" fmla="*/ 1231453 h 3507439"/>
              <a:gd name="connsiteX55-58535" fmla="*/ 2764482 w 3229637"/>
              <a:gd name="connsiteY55-58536" fmla="*/ 1121454 h 3507439"/>
              <a:gd name="connsiteX56-58537" fmla="*/ 2794612 w 3229637"/>
              <a:gd name="connsiteY56-58538" fmla="*/ 1132185 h 3507439"/>
              <a:gd name="connsiteX57-58539" fmla="*/ 2788650 w 3229637"/>
              <a:gd name="connsiteY57-58540" fmla="*/ 1066034 h 3507439"/>
              <a:gd name="connsiteX58-58541" fmla="*/ 2816220 w 3229637"/>
              <a:gd name="connsiteY58-58542" fmla="*/ 1020084 h 3507439"/>
              <a:gd name="connsiteX59-58543" fmla="*/ 2927426 w 3229637"/>
              <a:gd name="connsiteY59-58544" fmla="*/ 872562 h 3507439"/>
              <a:gd name="connsiteX60-58545" fmla="*/ 2967854 w 3229637"/>
              <a:gd name="connsiteY60-58546" fmla="*/ 771955 h 3507439"/>
              <a:gd name="connsiteX61-58547" fmla="*/ 2858112 w 3229637"/>
              <a:gd name="connsiteY61-58548" fmla="*/ 819245 h 3507439"/>
              <a:gd name="connsiteX62-58549" fmla="*/ 2723864 w 3229637"/>
              <a:gd name="connsiteY62-58550" fmla="*/ 868450 h 3507439"/>
              <a:gd name="connsiteX63-58551" fmla="*/ 3055159 w 3229637"/>
              <a:gd name="connsiteY63-58552" fmla="*/ 501589 h 3507439"/>
              <a:gd name="connsiteX64-58553" fmla="*/ 3200443 w 3229637"/>
              <a:gd name="connsiteY64-58554" fmla="*/ 46231 h 3507439"/>
              <a:gd name="connsiteX65-58555" fmla="*/ 3101108 w 3229637"/>
              <a:gd name="connsiteY65-58556" fmla="*/ 328453 h 3507439"/>
              <a:gd name="connsiteX66-58557" fmla="*/ 3060491 w 3229637"/>
              <a:gd name="connsiteY66-58558" fmla="*/ 38232 h 3507439"/>
              <a:gd name="connsiteX67-58559" fmla="*/ 3040918 w 3229637"/>
              <a:gd name="connsiteY67-58560" fmla="*/ 388642 h 3507439"/>
              <a:gd name="connsiteX68-58561" fmla="*/ 2944143 w 3229637"/>
              <a:gd name="connsiteY68-58562" fmla="*/ 482754 h 3507439"/>
              <a:gd name="connsiteX69-58563" fmla="*/ 2804083 w 3229637"/>
              <a:gd name="connsiteY69-58564" fmla="*/ 60189 h 3507439"/>
              <a:gd name="connsiteX70-58565" fmla="*/ 2868239 w 3229637"/>
              <a:gd name="connsiteY70-58566" fmla="*/ 521161 h 3507439"/>
              <a:gd name="connsiteX71-58567" fmla="*/ 2696750 w 3229637"/>
              <a:gd name="connsiteY71-58568" fmla="*/ 730601 h 3507439"/>
              <a:gd name="connsiteX72-58569" fmla="*/ 2630948 w 3229637"/>
              <a:gd name="connsiteY72-58570" fmla="*/ 620884 h 3507439"/>
              <a:gd name="connsiteX73-58571" fmla="*/ 2614952 w 3229637"/>
              <a:gd name="connsiteY73-58572" fmla="*/ 446449 h 3507439"/>
              <a:gd name="connsiteX74-58573" fmla="*/ 2568091 w 3229637"/>
              <a:gd name="connsiteY74-58574" fmla="*/ 643296 h 3507439"/>
              <a:gd name="connsiteX75-58575" fmla="*/ 2631966 w 3229637"/>
              <a:gd name="connsiteY75-58576" fmla="*/ 771218 h 3507439"/>
              <a:gd name="connsiteX76-58577" fmla="*/ 2614042 w 3229637"/>
              <a:gd name="connsiteY76-58578" fmla="*/ 854946 h 3507439"/>
              <a:gd name="connsiteX77-58579" fmla="*/ 2462407 w 3229637"/>
              <a:gd name="connsiteY77-58580" fmla="*/ 854665 h 3507439"/>
              <a:gd name="connsiteX78-58581" fmla="*/ 2375102 w 3229637"/>
              <a:gd name="connsiteY78-58582" fmla="*/ 753575 h 3507439"/>
              <a:gd name="connsiteX79-58583" fmla="*/ 2429049 w 3229637"/>
              <a:gd name="connsiteY79-58584" fmla="*/ 605344 h 3507439"/>
              <a:gd name="connsiteX80-58585" fmla="*/ 2401199 w 3229637"/>
              <a:gd name="connsiteY80-58586" fmla="*/ 458586 h 3507439"/>
              <a:gd name="connsiteX81-58587" fmla="*/ 2311509 w 3229637"/>
              <a:gd name="connsiteY81-58588" fmla="*/ 702575 h 3507439"/>
              <a:gd name="connsiteX82-58589" fmla="*/ 2026621 w 3229637"/>
              <a:gd name="connsiteY82-58590" fmla="*/ 470160 h 3507439"/>
              <a:gd name="connsiteX83-58591" fmla="*/ 2060259 w 3229637"/>
              <a:gd name="connsiteY83-58592" fmla="*/ 379171 h 3507439"/>
              <a:gd name="connsiteX84-58593" fmla="*/ 2286499 w 3229637"/>
              <a:gd name="connsiteY84-58594" fmla="*/ 238764 h 3507439"/>
              <a:gd name="connsiteX85-58595" fmla="*/ 2148983 w 3229637"/>
              <a:gd name="connsiteY85-58596" fmla="*/ 296731 h 3507439"/>
              <a:gd name="connsiteX86-58597" fmla="*/ 2016694 w 3229637"/>
              <a:gd name="connsiteY86-58598" fmla="*/ 307863 h 3507439"/>
              <a:gd name="connsiteX87-58599" fmla="*/ 2029019 w 3229637"/>
              <a:gd name="connsiteY87-58600" fmla="*/ 174099 h 3507439"/>
              <a:gd name="connsiteX88-58601" fmla="*/ 2107576 w 3229637"/>
              <a:gd name="connsiteY88-58602" fmla="*/ 0 h 3507439"/>
              <a:gd name="connsiteX89-58603" fmla="*/ 1947770 w 3229637"/>
              <a:gd name="connsiteY89-58604" fmla="*/ 257318 h 3507439"/>
              <a:gd name="connsiteX90-58605" fmla="*/ 1917990 w 3229637"/>
              <a:gd name="connsiteY90-58606" fmla="*/ 32164 h 3507439"/>
              <a:gd name="connsiteX91-58607" fmla="*/ 1882395 w 3229637"/>
              <a:gd name="connsiteY91-58608" fmla="*/ 208756 h 3507439"/>
              <a:gd name="connsiteX92-58609" fmla="*/ 1912483 w 3229637"/>
              <a:gd name="connsiteY92-58610" fmla="*/ 367315 h 3507439"/>
              <a:gd name="connsiteX93-58611" fmla="*/ 1818414 w 3229637"/>
              <a:gd name="connsiteY93-58612" fmla="*/ 288733 h 3507439"/>
              <a:gd name="connsiteX94-58613" fmla="*/ 1757902 w 3229637"/>
              <a:gd name="connsiteY94-58614" fmla="*/ 138130 h 3507439"/>
              <a:gd name="connsiteX95-58615" fmla="*/ 1793644 w 3229637"/>
              <a:gd name="connsiteY95-58616" fmla="*/ 363351 h 3507439"/>
              <a:gd name="connsiteX96-58617" fmla="*/ 2339535 w 3229637"/>
              <a:gd name="connsiteY96-58618" fmla="*/ 907420 h 3507439"/>
              <a:gd name="connsiteX97-58619" fmla="*/ 2216663 w 3229637"/>
              <a:gd name="connsiteY97-58620" fmla="*/ 830779 h 3507439"/>
              <a:gd name="connsiteX98-58621" fmla="*/ 2046755 w 3229637"/>
              <a:gd name="connsiteY98-58622" fmla="*/ 746314 h 3507439"/>
              <a:gd name="connsiteX99-58623" fmla="*/ 2089651 w 3229637"/>
              <a:gd name="connsiteY99-58624" fmla="*/ 998194 h 3507439"/>
              <a:gd name="connsiteX100-58625" fmla="*/ 2240374 w 3229637"/>
              <a:gd name="connsiteY100-58626" fmla="*/ 1067227 h 3507439"/>
              <a:gd name="connsiteX101-58627" fmla="*/ 2266283 w 3229637"/>
              <a:gd name="connsiteY101-58628" fmla="*/ 1144483 h 3507439"/>
              <a:gd name="connsiteX102-58629" fmla="*/ 2168328 w 3229637"/>
              <a:gd name="connsiteY102-58630" fmla="*/ 1396872 h 3507439"/>
              <a:gd name="connsiteX103-58631" fmla="*/ 1825480 w 3229637"/>
              <a:gd name="connsiteY103-58632" fmla="*/ 1398722 h 3507439"/>
              <a:gd name="connsiteX104-58633" fmla="*/ 1546353 w 3229637"/>
              <a:gd name="connsiteY104-58634" fmla="*/ 1433906 h 3507439"/>
              <a:gd name="connsiteX0-58635" fmla="*/ 1546353 w 3229637"/>
              <a:gd name="connsiteY0-58636" fmla="*/ 1433906 h 3507439"/>
              <a:gd name="connsiteX1-58637" fmla="*/ 827718 w 3229637"/>
              <a:gd name="connsiteY1-58638" fmla="*/ 1430614 h 3507439"/>
              <a:gd name="connsiteX2-58639" fmla="*/ 507467 w 3229637"/>
              <a:gd name="connsiteY2-58640" fmla="*/ 1443019 h 3507439"/>
              <a:gd name="connsiteX3-58641" fmla="*/ 183299 w 3229637"/>
              <a:gd name="connsiteY3-58642" fmla="*/ 1603646 h 3507439"/>
              <a:gd name="connsiteX4-58643" fmla="*/ 34774 w 3229637"/>
              <a:gd name="connsiteY4-58644" fmla="*/ 1771165 h 3507439"/>
              <a:gd name="connsiteX5-58645" fmla="*/ 114 w 3229637"/>
              <a:gd name="connsiteY5-58646" fmla="*/ 2063143 h 3507439"/>
              <a:gd name="connsiteX6-58647" fmla="*/ 130041 w 3229637"/>
              <a:gd name="connsiteY6-58648" fmla="*/ 1914878 h 3507439"/>
              <a:gd name="connsiteX7-58649" fmla="*/ 134241 w 3229637"/>
              <a:gd name="connsiteY7-58650" fmla="*/ 1957282 h 3507439"/>
              <a:gd name="connsiteX8-58651" fmla="*/ 191439 w 3229637"/>
              <a:gd name="connsiteY8-58652" fmla="*/ 1842802 h 3507439"/>
              <a:gd name="connsiteX9-58653" fmla="*/ 283120 w 3229637"/>
              <a:gd name="connsiteY9-58654" fmla="*/ 2256350 h 3507439"/>
              <a:gd name="connsiteX10-58655" fmla="*/ 20594 w 3229637"/>
              <a:gd name="connsiteY10-58656" fmla="*/ 2569204 h 3507439"/>
              <a:gd name="connsiteX11-58657" fmla="*/ 27070 w 3229637"/>
              <a:gd name="connsiteY11-58658" fmla="*/ 3363521 h 3507439"/>
              <a:gd name="connsiteX12-58659" fmla="*/ 86805 w 3229637"/>
              <a:gd name="connsiteY12-58660" fmla="*/ 3326761 h 3507439"/>
              <a:gd name="connsiteX13-58661" fmla="*/ 114375 w 3229637"/>
              <a:gd name="connsiteY13-58662" fmla="*/ 3469206 h 3507439"/>
              <a:gd name="connsiteX14-58663" fmla="*/ 279794 w 3229637"/>
              <a:gd name="connsiteY14-58664" fmla="*/ 3464611 h 3507439"/>
              <a:gd name="connsiteX15-58665" fmla="*/ 334933 w 3229637"/>
              <a:gd name="connsiteY15-58666" fmla="*/ 3427851 h 3507439"/>
              <a:gd name="connsiteX16-58667" fmla="*/ 155729 w 3229637"/>
              <a:gd name="connsiteY16-58668" fmla="*/ 3276217 h 3507439"/>
              <a:gd name="connsiteX17-58669" fmla="*/ 151134 w 3229637"/>
              <a:gd name="connsiteY17-58670" fmla="*/ 2720225 h 3507439"/>
              <a:gd name="connsiteX18-58671" fmla="*/ 371693 w 3229637"/>
              <a:gd name="connsiteY18-58672" fmla="*/ 2605350 h 3507439"/>
              <a:gd name="connsiteX19-58673" fmla="*/ 279794 w 3229637"/>
              <a:gd name="connsiteY19-58674" fmla="*/ 2734010 h 3507439"/>
              <a:gd name="connsiteX20-58675" fmla="*/ 661177 w 3229637"/>
              <a:gd name="connsiteY20-58676" fmla="*/ 3294597 h 3507439"/>
              <a:gd name="connsiteX21-58677" fmla="*/ 702531 w 3229637"/>
              <a:gd name="connsiteY21-58678" fmla="*/ 3262432 h 3507439"/>
              <a:gd name="connsiteX22-58679" fmla="*/ 716316 w 3229637"/>
              <a:gd name="connsiteY22-58680" fmla="*/ 3363521 h 3507439"/>
              <a:gd name="connsiteX23-58681" fmla="*/ 909305 w 3229637"/>
              <a:gd name="connsiteY23-58682" fmla="*/ 3363521 h 3507439"/>
              <a:gd name="connsiteX24-58683" fmla="*/ 955255 w 3229637"/>
              <a:gd name="connsiteY24-58684" fmla="*/ 3331356 h 3507439"/>
              <a:gd name="connsiteX25-58685" fmla="*/ 739291 w 3229637"/>
              <a:gd name="connsiteY25-58686" fmla="*/ 3193507 h 3507439"/>
              <a:gd name="connsiteX26-58687" fmla="*/ 491163 w 3229637"/>
              <a:gd name="connsiteY26-58688" fmla="*/ 2821314 h 3507439"/>
              <a:gd name="connsiteX27-58689" fmla="*/ 500353 w 3229637"/>
              <a:gd name="connsiteY27-58690" fmla="*/ 2738605 h 3507439"/>
              <a:gd name="connsiteX28-58691" fmla="*/ 895520 w 3229637"/>
              <a:gd name="connsiteY28-58692" fmla="*/ 2334247 h 3507439"/>
              <a:gd name="connsiteX29-58693" fmla="*/ 1690451 w 3229637"/>
              <a:gd name="connsiteY29-58694" fmla="*/ 2380197 h 3507439"/>
              <a:gd name="connsiteX30-58695" fmla="*/ 1566387 w 3229637"/>
              <a:gd name="connsiteY30-58696" fmla="*/ 3248647 h 3507439"/>
              <a:gd name="connsiteX31-58697" fmla="*/ 1603146 w 3229637"/>
              <a:gd name="connsiteY31-58698" fmla="*/ 3239457 h 3507439"/>
              <a:gd name="connsiteX32-58699" fmla="*/ 1598552 w 3229637"/>
              <a:gd name="connsiteY32-58700" fmla="*/ 3386496 h 3507439"/>
              <a:gd name="connsiteX33-58701" fmla="*/ 1805325 w 3229637"/>
              <a:gd name="connsiteY33-58702" fmla="*/ 3450826 h 3507439"/>
              <a:gd name="connsiteX34-58703" fmla="*/ 1837490 w 3229637"/>
              <a:gd name="connsiteY34-58704" fmla="*/ 3391091 h 3507439"/>
              <a:gd name="connsiteX35-58705" fmla="*/ 1699641 w 3229637"/>
              <a:gd name="connsiteY35-58706" fmla="*/ 3303786 h 3507439"/>
              <a:gd name="connsiteX36-58707" fmla="*/ 1727211 w 3229637"/>
              <a:gd name="connsiteY36-58708" fmla="*/ 2908619 h 3507439"/>
              <a:gd name="connsiteX37-58709" fmla="*/ 1851275 w 3229637"/>
              <a:gd name="connsiteY37-58710" fmla="*/ 2623730 h 3507439"/>
              <a:gd name="connsiteX38-58711" fmla="*/ 1956960 w 3229637"/>
              <a:gd name="connsiteY38-58712" fmla="*/ 2844289 h 3507439"/>
              <a:gd name="connsiteX39-58713" fmla="*/ 2039669 w 3229637"/>
              <a:gd name="connsiteY39-58714" fmla="*/ 3060253 h 3507439"/>
              <a:gd name="connsiteX40-58715" fmla="*/ 2074955 w 3229637"/>
              <a:gd name="connsiteY40-58716" fmla="*/ 3350929 h 3507439"/>
              <a:gd name="connsiteX41-58717" fmla="*/ 2119713 w 3229637"/>
              <a:gd name="connsiteY41-58718" fmla="*/ 3345423 h 3507439"/>
              <a:gd name="connsiteX42-58719" fmla="*/ 2136619 w 3229637"/>
              <a:gd name="connsiteY42-58720" fmla="*/ 3478113 h 3507439"/>
              <a:gd name="connsiteX43-58721" fmla="*/ 2290182 w 3229637"/>
              <a:gd name="connsiteY43-58722" fmla="*/ 3507439 h 3507439"/>
              <a:gd name="connsiteX44-58723" fmla="*/ 2334659 w 3229637"/>
              <a:gd name="connsiteY44-58724" fmla="*/ 3463419 h 3507439"/>
              <a:gd name="connsiteX45-58725" fmla="*/ 2221820 w 3229637"/>
              <a:gd name="connsiteY45-58726" fmla="*/ 3366924 h 3507439"/>
              <a:gd name="connsiteX46-58727" fmla="*/ 2126974 w 3229637"/>
              <a:gd name="connsiteY46-58728" fmla="*/ 3087823 h 3507439"/>
              <a:gd name="connsiteX47-58729" fmla="*/ 2082780 w 3229637"/>
              <a:gd name="connsiteY47-58730" fmla="*/ 2817884 h 3507439"/>
              <a:gd name="connsiteX48-58731" fmla="*/ 2053454 w 3229637"/>
              <a:gd name="connsiteY48-58732" fmla="*/ 2357222 h 3507439"/>
              <a:gd name="connsiteX49-58733" fmla="*/ 2294496 w 3229637"/>
              <a:gd name="connsiteY49-58734" fmla="*/ 2205413 h 3507439"/>
              <a:gd name="connsiteX50-58735" fmla="*/ 2585735 w 3229637"/>
              <a:gd name="connsiteY50-58736" fmla="*/ 1779447 h 3507439"/>
              <a:gd name="connsiteX51-58737" fmla="*/ 2653748 w 3229637"/>
              <a:gd name="connsiteY51-58738" fmla="*/ 1448891 h 3507439"/>
              <a:gd name="connsiteX52-58739" fmla="*/ 2766130 w 3229637"/>
              <a:gd name="connsiteY52-58740" fmla="*/ 1398346 h 3507439"/>
              <a:gd name="connsiteX53-58741" fmla="*/ 2755748 w 3229637"/>
              <a:gd name="connsiteY53-58742" fmla="*/ 1288521 h 3507439"/>
              <a:gd name="connsiteX54-58743" fmla="*/ 2741226 w 3229637"/>
              <a:gd name="connsiteY54-58744" fmla="*/ 1231453 h 3507439"/>
              <a:gd name="connsiteX55-58745" fmla="*/ 2764482 w 3229637"/>
              <a:gd name="connsiteY55-58746" fmla="*/ 1121454 h 3507439"/>
              <a:gd name="connsiteX56-58747" fmla="*/ 2794612 w 3229637"/>
              <a:gd name="connsiteY56-58748" fmla="*/ 1132185 h 3507439"/>
              <a:gd name="connsiteX57-58749" fmla="*/ 2788650 w 3229637"/>
              <a:gd name="connsiteY57-58750" fmla="*/ 1066034 h 3507439"/>
              <a:gd name="connsiteX58-58751" fmla="*/ 2816220 w 3229637"/>
              <a:gd name="connsiteY58-58752" fmla="*/ 1020084 h 3507439"/>
              <a:gd name="connsiteX59-58753" fmla="*/ 2927426 w 3229637"/>
              <a:gd name="connsiteY59-58754" fmla="*/ 872562 h 3507439"/>
              <a:gd name="connsiteX60-58755" fmla="*/ 2967854 w 3229637"/>
              <a:gd name="connsiteY60-58756" fmla="*/ 771955 h 3507439"/>
              <a:gd name="connsiteX61-58757" fmla="*/ 2858112 w 3229637"/>
              <a:gd name="connsiteY61-58758" fmla="*/ 819245 h 3507439"/>
              <a:gd name="connsiteX62-58759" fmla="*/ 2723864 w 3229637"/>
              <a:gd name="connsiteY62-58760" fmla="*/ 868450 h 3507439"/>
              <a:gd name="connsiteX63-58761" fmla="*/ 3055159 w 3229637"/>
              <a:gd name="connsiteY63-58762" fmla="*/ 501589 h 3507439"/>
              <a:gd name="connsiteX64-58763" fmla="*/ 3200443 w 3229637"/>
              <a:gd name="connsiteY64-58764" fmla="*/ 46231 h 3507439"/>
              <a:gd name="connsiteX65-58765" fmla="*/ 3101108 w 3229637"/>
              <a:gd name="connsiteY65-58766" fmla="*/ 328453 h 3507439"/>
              <a:gd name="connsiteX66-58767" fmla="*/ 3060491 w 3229637"/>
              <a:gd name="connsiteY66-58768" fmla="*/ 38232 h 3507439"/>
              <a:gd name="connsiteX67-58769" fmla="*/ 3040918 w 3229637"/>
              <a:gd name="connsiteY67-58770" fmla="*/ 388642 h 3507439"/>
              <a:gd name="connsiteX68-58771" fmla="*/ 2944143 w 3229637"/>
              <a:gd name="connsiteY68-58772" fmla="*/ 482754 h 3507439"/>
              <a:gd name="connsiteX69-58773" fmla="*/ 2804083 w 3229637"/>
              <a:gd name="connsiteY69-58774" fmla="*/ 60189 h 3507439"/>
              <a:gd name="connsiteX70-58775" fmla="*/ 2868239 w 3229637"/>
              <a:gd name="connsiteY70-58776" fmla="*/ 521161 h 3507439"/>
              <a:gd name="connsiteX71-58777" fmla="*/ 2696750 w 3229637"/>
              <a:gd name="connsiteY71-58778" fmla="*/ 730601 h 3507439"/>
              <a:gd name="connsiteX72-58779" fmla="*/ 2630948 w 3229637"/>
              <a:gd name="connsiteY72-58780" fmla="*/ 620884 h 3507439"/>
              <a:gd name="connsiteX73-58781" fmla="*/ 2614952 w 3229637"/>
              <a:gd name="connsiteY73-58782" fmla="*/ 446449 h 3507439"/>
              <a:gd name="connsiteX74-58783" fmla="*/ 2568091 w 3229637"/>
              <a:gd name="connsiteY74-58784" fmla="*/ 643296 h 3507439"/>
              <a:gd name="connsiteX75-58785" fmla="*/ 2631966 w 3229637"/>
              <a:gd name="connsiteY75-58786" fmla="*/ 771218 h 3507439"/>
              <a:gd name="connsiteX76-58787" fmla="*/ 2614042 w 3229637"/>
              <a:gd name="connsiteY76-58788" fmla="*/ 854946 h 3507439"/>
              <a:gd name="connsiteX77-58789" fmla="*/ 2462407 w 3229637"/>
              <a:gd name="connsiteY77-58790" fmla="*/ 854665 h 3507439"/>
              <a:gd name="connsiteX78-58791" fmla="*/ 2375102 w 3229637"/>
              <a:gd name="connsiteY78-58792" fmla="*/ 753575 h 3507439"/>
              <a:gd name="connsiteX79-58793" fmla="*/ 2429049 w 3229637"/>
              <a:gd name="connsiteY79-58794" fmla="*/ 605344 h 3507439"/>
              <a:gd name="connsiteX80-58795" fmla="*/ 2401199 w 3229637"/>
              <a:gd name="connsiteY80-58796" fmla="*/ 458586 h 3507439"/>
              <a:gd name="connsiteX81-58797" fmla="*/ 2311509 w 3229637"/>
              <a:gd name="connsiteY81-58798" fmla="*/ 702575 h 3507439"/>
              <a:gd name="connsiteX82-58799" fmla="*/ 2026621 w 3229637"/>
              <a:gd name="connsiteY82-58800" fmla="*/ 470160 h 3507439"/>
              <a:gd name="connsiteX83-58801" fmla="*/ 2060259 w 3229637"/>
              <a:gd name="connsiteY83-58802" fmla="*/ 379171 h 3507439"/>
              <a:gd name="connsiteX84-58803" fmla="*/ 2286499 w 3229637"/>
              <a:gd name="connsiteY84-58804" fmla="*/ 238764 h 3507439"/>
              <a:gd name="connsiteX85-58805" fmla="*/ 2148983 w 3229637"/>
              <a:gd name="connsiteY85-58806" fmla="*/ 296731 h 3507439"/>
              <a:gd name="connsiteX86-58807" fmla="*/ 2016694 w 3229637"/>
              <a:gd name="connsiteY86-58808" fmla="*/ 307863 h 3507439"/>
              <a:gd name="connsiteX87-58809" fmla="*/ 2029019 w 3229637"/>
              <a:gd name="connsiteY87-58810" fmla="*/ 174099 h 3507439"/>
              <a:gd name="connsiteX88-58811" fmla="*/ 2107576 w 3229637"/>
              <a:gd name="connsiteY88-58812" fmla="*/ 0 h 3507439"/>
              <a:gd name="connsiteX89-58813" fmla="*/ 1947770 w 3229637"/>
              <a:gd name="connsiteY89-58814" fmla="*/ 257318 h 3507439"/>
              <a:gd name="connsiteX90-58815" fmla="*/ 1917990 w 3229637"/>
              <a:gd name="connsiteY90-58816" fmla="*/ 32164 h 3507439"/>
              <a:gd name="connsiteX91-58817" fmla="*/ 1882395 w 3229637"/>
              <a:gd name="connsiteY91-58818" fmla="*/ 208756 h 3507439"/>
              <a:gd name="connsiteX92-58819" fmla="*/ 1912483 w 3229637"/>
              <a:gd name="connsiteY92-58820" fmla="*/ 367315 h 3507439"/>
              <a:gd name="connsiteX93-58821" fmla="*/ 1818414 w 3229637"/>
              <a:gd name="connsiteY93-58822" fmla="*/ 288733 h 3507439"/>
              <a:gd name="connsiteX94-58823" fmla="*/ 1757902 w 3229637"/>
              <a:gd name="connsiteY94-58824" fmla="*/ 138130 h 3507439"/>
              <a:gd name="connsiteX95-58825" fmla="*/ 1793644 w 3229637"/>
              <a:gd name="connsiteY95-58826" fmla="*/ 363351 h 3507439"/>
              <a:gd name="connsiteX96-58827" fmla="*/ 2339535 w 3229637"/>
              <a:gd name="connsiteY96-58828" fmla="*/ 907420 h 3507439"/>
              <a:gd name="connsiteX97-58829" fmla="*/ 2216663 w 3229637"/>
              <a:gd name="connsiteY97-58830" fmla="*/ 830779 h 3507439"/>
              <a:gd name="connsiteX98-58831" fmla="*/ 2046755 w 3229637"/>
              <a:gd name="connsiteY98-58832" fmla="*/ 746314 h 3507439"/>
              <a:gd name="connsiteX99-58833" fmla="*/ 2089651 w 3229637"/>
              <a:gd name="connsiteY99-58834" fmla="*/ 998194 h 3507439"/>
              <a:gd name="connsiteX100-58835" fmla="*/ 2240374 w 3229637"/>
              <a:gd name="connsiteY100-58836" fmla="*/ 1067227 h 3507439"/>
              <a:gd name="connsiteX101-58837" fmla="*/ 2266283 w 3229637"/>
              <a:gd name="connsiteY101-58838" fmla="*/ 1144483 h 3507439"/>
              <a:gd name="connsiteX102-58839" fmla="*/ 2168328 w 3229637"/>
              <a:gd name="connsiteY102-58840" fmla="*/ 1396872 h 3507439"/>
              <a:gd name="connsiteX103-58841" fmla="*/ 1825480 w 3229637"/>
              <a:gd name="connsiteY103-58842" fmla="*/ 1398722 h 3507439"/>
              <a:gd name="connsiteX104-58843" fmla="*/ 1546353 w 3229637"/>
              <a:gd name="connsiteY104-58844" fmla="*/ 1433906 h 3507439"/>
              <a:gd name="connsiteX0-58845" fmla="*/ 1546353 w 3229637"/>
              <a:gd name="connsiteY0-58846" fmla="*/ 1433906 h 3507439"/>
              <a:gd name="connsiteX1-58847" fmla="*/ 827718 w 3229637"/>
              <a:gd name="connsiteY1-58848" fmla="*/ 1430614 h 3507439"/>
              <a:gd name="connsiteX2-58849" fmla="*/ 507467 w 3229637"/>
              <a:gd name="connsiteY2-58850" fmla="*/ 1443019 h 3507439"/>
              <a:gd name="connsiteX3-58851" fmla="*/ 183299 w 3229637"/>
              <a:gd name="connsiteY3-58852" fmla="*/ 1603646 h 3507439"/>
              <a:gd name="connsiteX4-58853" fmla="*/ 34774 w 3229637"/>
              <a:gd name="connsiteY4-58854" fmla="*/ 1771165 h 3507439"/>
              <a:gd name="connsiteX5-58855" fmla="*/ 114 w 3229637"/>
              <a:gd name="connsiteY5-58856" fmla="*/ 2063143 h 3507439"/>
              <a:gd name="connsiteX6-58857" fmla="*/ 130041 w 3229637"/>
              <a:gd name="connsiteY6-58858" fmla="*/ 1914878 h 3507439"/>
              <a:gd name="connsiteX7-58859" fmla="*/ 134241 w 3229637"/>
              <a:gd name="connsiteY7-58860" fmla="*/ 1957282 h 3507439"/>
              <a:gd name="connsiteX8-58861" fmla="*/ 191439 w 3229637"/>
              <a:gd name="connsiteY8-58862" fmla="*/ 1842802 h 3507439"/>
              <a:gd name="connsiteX9-58863" fmla="*/ 283120 w 3229637"/>
              <a:gd name="connsiteY9-58864" fmla="*/ 2256350 h 3507439"/>
              <a:gd name="connsiteX10-58865" fmla="*/ 20594 w 3229637"/>
              <a:gd name="connsiteY10-58866" fmla="*/ 2555637 h 3507439"/>
              <a:gd name="connsiteX11-58867" fmla="*/ 27070 w 3229637"/>
              <a:gd name="connsiteY11-58868" fmla="*/ 3363521 h 3507439"/>
              <a:gd name="connsiteX12-58869" fmla="*/ 86805 w 3229637"/>
              <a:gd name="connsiteY12-58870" fmla="*/ 3326761 h 3507439"/>
              <a:gd name="connsiteX13-58871" fmla="*/ 114375 w 3229637"/>
              <a:gd name="connsiteY13-58872" fmla="*/ 3469206 h 3507439"/>
              <a:gd name="connsiteX14-58873" fmla="*/ 279794 w 3229637"/>
              <a:gd name="connsiteY14-58874" fmla="*/ 3464611 h 3507439"/>
              <a:gd name="connsiteX15-58875" fmla="*/ 334933 w 3229637"/>
              <a:gd name="connsiteY15-58876" fmla="*/ 3427851 h 3507439"/>
              <a:gd name="connsiteX16-58877" fmla="*/ 155729 w 3229637"/>
              <a:gd name="connsiteY16-58878" fmla="*/ 3276217 h 3507439"/>
              <a:gd name="connsiteX17-58879" fmla="*/ 151134 w 3229637"/>
              <a:gd name="connsiteY17-58880" fmla="*/ 2720225 h 3507439"/>
              <a:gd name="connsiteX18-58881" fmla="*/ 371693 w 3229637"/>
              <a:gd name="connsiteY18-58882" fmla="*/ 2605350 h 3507439"/>
              <a:gd name="connsiteX19-58883" fmla="*/ 279794 w 3229637"/>
              <a:gd name="connsiteY19-58884" fmla="*/ 2734010 h 3507439"/>
              <a:gd name="connsiteX20-58885" fmla="*/ 661177 w 3229637"/>
              <a:gd name="connsiteY20-58886" fmla="*/ 3294597 h 3507439"/>
              <a:gd name="connsiteX21-58887" fmla="*/ 702531 w 3229637"/>
              <a:gd name="connsiteY21-58888" fmla="*/ 3262432 h 3507439"/>
              <a:gd name="connsiteX22-58889" fmla="*/ 716316 w 3229637"/>
              <a:gd name="connsiteY22-58890" fmla="*/ 3363521 h 3507439"/>
              <a:gd name="connsiteX23-58891" fmla="*/ 909305 w 3229637"/>
              <a:gd name="connsiteY23-58892" fmla="*/ 3363521 h 3507439"/>
              <a:gd name="connsiteX24-58893" fmla="*/ 955255 w 3229637"/>
              <a:gd name="connsiteY24-58894" fmla="*/ 3331356 h 3507439"/>
              <a:gd name="connsiteX25-58895" fmla="*/ 739291 w 3229637"/>
              <a:gd name="connsiteY25-58896" fmla="*/ 3193507 h 3507439"/>
              <a:gd name="connsiteX26-58897" fmla="*/ 491163 w 3229637"/>
              <a:gd name="connsiteY26-58898" fmla="*/ 2821314 h 3507439"/>
              <a:gd name="connsiteX27-58899" fmla="*/ 500353 w 3229637"/>
              <a:gd name="connsiteY27-58900" fmla="*/ 2738605 h 3507439"/>
              <a:gd name="connsiteX28-58901" fmla="*/ 895520 w 3229637"/>
              <a:gd name="connsiteY28-58902" fmla="*/ 2334247 h 3507439"/>
              <a:gd name="connsiteX29-58903" fmla="*/ 1690451 w 3229637"/>
              <a:gd name="connsiteY29-58904" fmla="*/ 2380197 h 3507439"/>
              <a:gd name="connsiteX30-58905" fmla="*/ 1566387 w 3229637"/>
              <a:gd name="connsiteY30-58906" fmla="*/ 3248647 h 3507439"/>
              <a:gd name="connsiteX31-58907" fmla="*/ 1603146 w 3229637"/>
              <a:gd name="connsiteY31-58908" fmla="*/ 3239457 h 3507439"/>
              <a:gd name="connsiteX32-58909" fmla="*/ 1598552 w 3229637"/>
              <a:gd name="connsiteY32-58910" fmla="*/ 3386496 h 3507439"/>
              <a:gd name="connsiteX33-58911" fmla="*/ 1805325 w 3229637"/>
              <a:gd name="connsiteY33-58912" fmla="*/ 3450826 h 3507439"/>
              <a:gd name="connsiteX34-58913" fmla="*/ 1837490 w 3229637"/>
              <a:gd name="connsiteY34-58914" fmla="*/ 3391091 h 3507439"/>
              <a:gd name="connsiteX35-58915" fmla="*/ 1699641 w 3229637"/>
              <a:gd name="connsiteY35-58916" fmla="*/ 3303786 h 3507439"/>
              <a:gd name="connsiteX36-58917" fmla="*/ 1727211 w 3229637"/>
              <a:gd name="connsiteY36-58918" fmla="*/ 2908619 h 3507439"/>
              <a:gd name="connsiteX37-58919" fmla="*/ 1851275 w 3229637"/>
              <a:gd name="connsiteY37-58920" fmla="*/ 2623730 h 3507439"/>
              <a:gd name="connsiteX38-58921" fmla="*/ 1956960 w 3229637"/>
              <a:gd name="connsiteY38-58922" fmla="*/ 2844289 h 3507439"/>
              <a:gd name="connsiteX39-58923" fmla="*/ 2039669 w 3229637"/>
              <a:gd name="connsiteY39-58924" fmla="*/ 3060253 h 3507439"/>
              <a:gd name="connsiteX40-58925" fmla="*/ 2074955 w 3229637"/>
              <a:gd name="connsiteY40-58926" fmla="*/ 3350929 h 3507439"/>
              <a:gd name="connsiteX41-58927" fmla="*/ 2119713 w 3229637"/>
              <a:gd name="connsiteY41-58928" fmla="*/ 3345423 h 3507439"/>
              <a:gd name="connsiteX42-58929" fmla="*/ 2136619 w 3229637"/>
              <a:gd name="connsiteY42-58930" fmla="*/ 3478113 h 3507439"/>
              <a:gd name="connsiteX43-58931" fmla="*/ 2290182 w 3229637"/>
              <a:gd name="connsiteY43-58932" fmla="*/ 3507439 h 3507439"/>
              <a:gd name="connsiteX44-58933" fmla="*/ 2334659 w 3229637"/>
              <a:gd name="connsiteY44-58934" fmla="*/ 3463419 h 3507439"/>
              <a:gd name="connsiteX45-58935" fmla="*/ 2221820 w 3229637"/>
              <a:gd name="connsiteY45-58936" fmla="*/ 3366924 h 3507439"/>
              <a:gd name="connsiteX46-58937" fmla="*/ 2126974 w 3229637"/>
              <a:gd name="connsiteY46-58938" fmla="*/ 3087823 h 3507439"/>
              <a:gd name="connsiteX47-58939" fmla="*/ 2082780 w 3229637"/>
              <a:gd name="connsiteY47-58940" fmla="*/ 2817884 h 3507439"/>
              <a:gd name="connsiteX48-58941" fmla="*/ 2053454 w 3229637"/>
              <a:gd name="connsiteY48-58942" fmla="*/ 2357222 h 3507439"/>
              <a:gd name="connsiteX49-58943" fmla="*/ 2294496 w 3229637"/>
              <a:gd name="connsiteY49-58944" fmla="*/ 2205413 h 3507439"/>
              <a:gd name="connsiteX50-58945" fmla="*/ 2585735 w 3229637"/>
              <a:gd name="connsiteY50-58946" fmla="*/ 1779447 h 3507439"/>
              <a:gd name="connsiteX51-58947" fmla="*/ 2653748 w 3229637"/>
              <a:gd name="connsiteY51-58948" fmla="*/ 1448891 h 3507439"/>
              <a:gd name="connsiteX52-58949" fmla="*/ 2766130 w 3229637"/>
              <a:gd name="connsiteY52-58950" fmla="*/ 1398346 h 3507439"/>
              <a:gd name="connsiteX53-58951" fmla="*/ 2755748 w 3229637"/>
              <a:gd name="connsiteY53-58952" fmla="*/ 1288521 h 3507439"/>
              <a:gd name="connsiteX54-58953" fmla="*/ 2741226 w 3229637"/>
              <a:gd name="connsiteY54-58954" fmla="*/ 1231453 h 3507439"/>
              <a:gd name="connsiteX55-58955" fmla="*/ 2764482 w 3229637"/>
              <a:gd name="connsiteY55-58956" fmla="*/ 1121454 h 3507439"/>
              <a:gd name="connsiteX56-58957" fmla="*/ 2794612 w 3229637"/>
              <a:gd name="connsiteY56-58958" fmla="*/ 1132185 h 3507439"/>
              <a:gd name="connsiteX57-58959" fmla="*/ 2788650 w 3229637"/>
              <a:gd name="connsiteY57-58960" fmla="*/ 1066034 h 3507439"/>
              <a:gd name="connsiteX58-58961" fmla="*/ 2816220 w 3229637"/>
              <a:gd name="connsiteY58-58962" fmla="*/ 1020084 h 3507439"/>
              <a:gd name="connsiteX59-58963" fmla="*/ 2927426 w 3229637"/>
              <a:gd name="connsiteY59-58964" fmla="*/ 872562 h 3507439"/>
              <a:gd name="connsiteX60-58965" fmla="*/ 2967854 w 3229637"/>
              <a:gd name="connsiteY60-58966" fmla="*/ 771955 h 3507439"/>
              <a:gd name="connsiteX61-58967" fmla="*/ 2858112 w 3229637"/>
              <a:gd name="connsiteY61-58968" fmla="*/ 819245 h 3507439"/>
              <a:gd name="connsiteX62-58969" fmla="*/ 2723864 w 3229637"/>
              <a:gd name="connsiteY62-58970" fmla="*/ 868450 h 3507439"/>
              <a:gd name="connsiteX63-58971" fmla="*/ 3055159 w 3229637"/>
              <a:gd name="connsiteY63-58972" fmla="*/ 501589 h 3507439"/>
              <a:gd name="connsiteX64-58973" fmla="*/ 3200443 w 3229637"/>
              <a:gd name="connsiteY64-58974" fmla="*/ 46231 h 3507439"/>
              <a:gd name="connsiteX65-58975" fmla="*/ 3101108 w 3229637"/>
              <a:gd name="connsiteY65-58976" fmla="*/ 328453 h 3507439"/>
              <a:gd name="connsiteX66-58977" fmla="*/ 3060491 w 3229637"/>
              <a:gd name="connsiteY66-58978" fmla="*/ 38232 h 3507439"/>
              <a:gd name="connsiteX67-58979" fmla="*/ 3040918 w 3229637"/>
              <a:gd name="connsiteY67-58980" fmla="*/ 388642 h 3507439"/>
              <a:gd name="connsiteX68-58981" fmla="*/ 2944143 w 3229637"/>
              <a:gd name="connsiteY68-58982" fmla="*/ 482754 h 3507439"/>
              <a:gd name="connsiteX69-58983" fmla="*/ 2804083 w 3229637"/>
              <a:gd name="connsiteY69-58984" fmla="*/ 60189 h 3507439"/>
              <a:gd name="connsiteX70-58985" fmla="*/ 2868239 w 3229637"/>
              <a:gd name="connsiteY70-58986" fmla="*/ 521161 h 3507439"/>
              <a:gd name="connsiteX71-58987" fmla="*/ 2696750 w 3229637"/>
              <a:gd name="connsiteY71-58988" fmla="*/ 730601 h 3507439"/>
              <a:gd name="connsiteX72-58989" fmla="*/ 2630948 w 3229637"/>
              <a:gd name="connsiteY72-58990" fmla="*/ 620884 h 3507439"/>
              <a:gd name="connsiteX73-58991" fmla="*/ 2614952 w 3229637"/>
              <a:gd name="connsiteY73-58992" fmla="*/ 446449 h 3507439"/>
              <a:gd name="connsiteX74-58993" fmla="*/ 2568091 w 3229637"/>
              <a:gd name="connsiteY74-58994" fmla="*/ 643296 h 3507439"/>
              <a:gd name="connsiteX75-58995" fmla="*/ 2631966 w 3229637"/>
              <a:gd name="connsiteY75-58996" fmla="*/ 771218 h 3507439"/>
              <a:gd name="connsiteX76-58997" fmla="*/ 2614042 w 3229637"/>
              <a:gd name="connsiteY76-58998" fmla="*/ 854946 h 3507439"/>
              <a:gd name="connsiteX77-58999" fmla="*/ 2462407 w 3229637"/>
              <a:gd name="connsiteY77-59000" fmla="*/ 854665 h 3507439"/>
              <a:gd name="connsiteX78-59001" fmla="*/ 2375102 w 3229637"/>
              <a:gd name="connsiteY78-59002" fmla="*/ 753575 h 3507439"/>
              <a:gd name="connsiteX79-59003" fmla="*/ 2429049 w 3229637"/>
              <a:gd name="connsiteY79-59004" fmla="*/ 605344 h 3507439"/>
              <a:gd name="connsiteX80-59005" fmla="*/ 2401199 w 3229637"/>
              <a:gd name="connsiteY80-59006" fmla="*/ 458586 h 3507439"/>
              <a:gd name="connsiteX81-59007" fmla="*/ 2311509 w 3229637"/>
              <a:gd name="connsiteY81-59008" fmla="*/ 702575 h 3507439"/>
              <a:gd name="connsiteX82-59009" fmla="*/ 2026621 w 3229637"/>
              <a:gd name="connsiteY82-59010" fmla="*/ 470160 h 3507439"/>
              <a:gd name="connsiteX83-59011" fmla="*/ 2060259 w 3229637"/>
              <a:gd name="connsiteY83-59012" fmla="*/ 379171 h 3507439"/>
              <a:gd name="connsiteX84-59013" fmla="*/ 2286499 w 3229637"/>
              <a:gd name="connsiteY84-59014" fmla="*/ 238764 h 3507439"/>
              <a:gd name="connsiteX85-59015" fmla="*/ 2148983 w 3229637"/>
              <a:gd name="connsiteY85-59016" fmla="*/ 296731 h 3507439"/>
              <a:gd name="connsiteX86-59017" fmla="*/ 2016694 w 3229637"/>
              <a:gd name="connsiteY86-59018" fmla="*/ 307863 h 3507439"/>
              <a:gd name="connsiteX87-59019" fmla="*/ 2029019 w 3229637"/>
              <a:gd name="connsiteY87-59020" fmla="*/ 174099 h 3507439"/>
              <a:gd name="connsiteX88-59021" fmla="*/ 2107576 w 3229637"/>
              <a:gd name="connsiteY88-59022" fmla="*/ 0 h 3507439"/>
              <a:gd name="connsiteX89-59023" fmla="*/ 1947770 w 3229637"/>
              <a:gd name="connsiteY89-59024" fmla="*/ 257318 h 3507439"/>
              <a:gd name="connsiteX90-59025" fmla="*/ 1917990 w 3229637"/>
              <a:gd name="connsiteY90-59026" fmla="*/ 32164 h 3507439"/>
              <a:gd name="connsiteX91-59027" fmla="*/ 1882395 w 3229637"/>
              <a:gd name="connsiteY91-59028" fmla="*/ 208756 h 3507439"/>
              <a:gd name="connsiteX92-59029" fmla="*/ 1912483 w 3229637"/>
              <a:gd name="connsiteY92-59030" fmla="*/ 367315 h 3507439"/>
              <a:gd name="connsiteX93-59031" fmla="*/ 1818414 w 3229637"/>
              <a:gd name="connsiteY93-59032" fmla="*/ 288733 h 3507439"/>
              <a:gd name="connsiteX94-59033" fmla="*/ 1757902 w 3229637"/>
              <a:gd name="connsiteY94-59034" fmla="*/ 138130 h 3507439"/>
              <a:gd name="connsiteX95-59035" fmla="*/ 1793644 w 3229637"/>
              <a:gd name="connsiteY95-59036" fmla="*/ 363351 h 3507439"/>
              <a:gd name="connsiteX96-59037" fmla="*/ 2339535 w 3229637"/>
              <a:gd name="connsiteY96-59038" fmla="*/ 907420 h 3507439"/>
              <a:gd name="connsiteX97-59039" fmla="*/ 2216663 w 3229637"/>
              <a:gd name="connsiteY97-59040" fmla="*/ 830779 h 3507439"/>
              <a:gd name="connsiteX98-59041" fmla="*/ 2046755 w 3229637"/>
              <a:gd name="connsiteY98-59042" fmla="*/ 746314 h 3507439"/>
              <a:gd name="connsiteX99-59043" fmla="*/ 2089651 w 3229637"/>
              <a:gd name="connsiteY99-59044" fmla="*/ 998194 h 3507439"/>
              <a:gd name="connsiteX100-59045" fmla="*/ 2240374 w 3229637"/>
              <a:gd name="connsiteY100-59046" fmla="*/ 1067227 h 3507439"/>
              <a:gd name="connsiteX101-59047" fmla="*/ 2266283 w 3229637"/>
              <a:gd name="connsiteY101-59048" fmla="*/ 1144483 h 3507439"/>
              <a:gd name="connsiteX102-59049" fmla="*/ 2168328 w 3229637"/>
              <a:gd name="connsiteY102-59050" fmla="*/ 1396872 h 3507439"/>
              <a:gd name="connsiteX103-59051" fmla="*/ 1825480 w 3229637"/>
              <a:gd name="connsiteY103-59052" fmla="*/ 1398722 h 3507439"/>
              <a:gd name="connsiteX104-59053" fmla="*/ 1546353 w 3229637"/>
              <a:gd name="connsiteY104-59054" fmla="*/ 1433906 h 3507439"/>
              <a:gd name="connsiteX0-59055" fmla="*/ 1546353 w 3229637"/>
              <a:gd name="connsiteY0-59056" fmla="*/ 1433906 h 3507439"/>
              <a:gd name="connsiteX1-59057" fmla="*/ 827718 w 3229637"/>
              <a:gd name="connsiteY1-59058" fmla="*/ 1430614 h 3507439"/>
              <a:gd name="connsiteX2-59059" fmla="*/ 507467 w 3229637"/>
              <a:gd name="connsiteY2-59060" fmla="*/ 1443019 h 3507439"/>
              <a:gd name="connsiteX3-59061" fmla="*/ 183299 w 3229637"/>
              <a:gd name="connsiteY3-59062" fmla="*/ 1603646 h 3507439"/>
              <a:gd name="connsiteX4-59063" fmla="*/ 34774 w 3229637"/>
              <a:gd name="connsiteY4-59064" fmla="*/ 1771165 h 3507439"/>
              <a:gd name="connsiteX5-59065" fmla="*/ 114 w 3229637"/>
              <a:gd name="connsiteY5-59066" fmla="*/ 2063143 h 3507439"/>
              <a:gd name="connsiteX6-59067" fmla="*/ 130041 w 3229637"/>
              <a:gd name="connsiteY6-59068" fmla="*/ 1914878 h 3507439"/>
              <a:gd name="connsiteX7-59069" fmla="*/ 134241 w 3229637"/>
              <a:gd name="connsiteY7-59070" fmla="*/ 1957282 h 3507439"/>
              <a:gd name="connsiteX8-59071" fmla="*/ 191439 w 3229637"/>
              <a:gd name="connsiteY8-59072" fmla="*/ 1842802 h 3507439"/>
              <a:gd name="connsiteX9-59073" fmla="*/ 283120 w 3229637"/>
              <a:gd name="connsiteY9-59074" fmla="*/ 2256350 h 3507439"/>
              <a:gd name="connsiteX10-59075" fmla="*/ 20594 w 3229637"/>
              <a:gd name="connsiteY10-59076" fmla="*/ 2555637 h 3507439"/>
              <a:gd name="connsiteX11-59077" fmla="*/ 27070 w 3229637"/>
              <a:gd name="connsiteY11-59078" fmla="*/ 3363521 h 3507439"/>
              <a:gd name="connsiteX12-59079" fmla="*/ 86805 w 3229637"/>
              <a:gd name="connsiteY12-59080" fmla="*/ 3326761 h 3507439"/>
              <a:gd name="connsiteX13-59081" fmla="*/ 114375 w 3229637"/>
              <a:gd name="connsiteY13-59082" fmla="*/ 3469206 h 3507439"/>
              <a:gd name="connsiteX14-59083" fmla="*/ 279794 w 3229637"/>
              <a:gd name="connsiteY14-59084" fmla="*/ 3464611 h 3507439"/>
              <a:gd name="connsiteX15-59085" fmla="*/ 334933 w 3229637"/>
              <a:gd name="connsiteY15-59086" fmla="*/ 3427851 h 3507439"/>
              <a:gd name="connsiteX16-59087" fmla="*/ 155729 w 3229637"/>
              <a:gd name="connsiteY16-59088" fmla="*/ 3276217 h 3507439"/>
              <a:gd name="connsiteX17-59089" fmla="*/ 151134 w 3229637"/>
              <a:gd name="connsiteY17-59090" fmla="*/ 2720225 h 3507439"/>
              <a:gd name="connsiteX18-59091" fmla="*/ 371693 w 3229637"/>
              <a:gd name="connsiteY18-59092" fmla="*/ 2605350 h 3507439"/>
              <a:gd name="connsiteX19-59093" fmla="*/ 279794 w 3229637"/>
              <a:gd name="connsiteY19-59094" fmla="*/ 2734010 h 3507439"/>
              <a:gd name="connsiteX20-59095" fmla="*/ 661177 w 3229637"/>
              <a:gd name="connsiteY20-59096" fmla="*/ 3294597 h 3507439"/>
              <a:gd name="connsiteX21-59097" fmla="*/ 702531 w 3229637"/>
              <a:gd name="connsiteY21-59098" fmla="*/ 3262432 h 3507439"/>
              <a:gd name="connsiteX22-59099" fmla="*/ 716316 w 3229637"/>
              <a:gd name="connsiteY22-59100" fmla="*/ 3363521 h 3507439"/>
              <a:gd name="connsiteX23-59101" fmla="*/ 909305 w 3229637"/>
              <a:gd name="connsiteY23-59102" fmla="*/ 3363521 h 3507439"/>
              <a:gd name="connsiteX24-59103" fmla="*/ 955255 w 3229637"/>
              <a:gd name="connsiteY24-59104" fmla="*/ 3331356 h 3507439"/>
              <a:gd name="connsiteX25-59105" fmla="*/ 739291 w 3229637"/>
              <a:gd name="connsiteY25-59106" fmla="*/ 3193507 h 3507439"/>
              <a:gd name="connsiteX26-59107" fmla="*/ 491163 w 3229637"/>
              <a:gd name="connsiteY26-59108" fmla="*/ 2821314 h 3507439"/>
              <a:gd name="connsiteX27-59109" fmla="*/ 500353 w 3229637"/>
              <a:gd name="connsiteY27-59110" fmla="*/ 2738605 h 3507439"/>
              <a:gd name="connsiteX28-59111" fmla="*/ 895520 w 3229637"/>
              <a:gd name="connsiteY28-59112" fmla="*/ 2334247 h 3507439"/>
              <a:gd name="connsiteX29-59113" fmla="*/ 1690451 w 3229637"/>
              <a:gd name="connsiteY29-59114" fmla="*/ 2380197 h 3507439"/>
              <a:gd name="connsiteX30-59115" fmla="*/ 1566387 w 3229637"/>
              <a:gd name="connsiteY30-59116" fmla="*/ 3248647 h 3507439"/>
              <a:gd name="connsiteX31-59117" fmla="*/ 1603146 w 3229637"/>
              <a:gd name="connsiteY31-59118" fmla="*/ 3239457 h 3507439"/>
              <a:gd name="connsiteX32-59119" fmla="*/ 1598552 w 3229637"/>
              <a:gd name="connsiteY32-59120" fmla="*/ 3386496 h 3507439"/>
              <a:gd name="connsiteX33-59121" fmla="*/ 1805325 w 3229637"/>
              <a:gd name="connsiteY33-59122" fmla="*/ 3450826 h 3507439"/>
              <a:gd name="connsiteX34-59123" fmla="*/ 1837490 w 3229637"/>
              <a:gd name="connsiteY34-59124" fmla="*/ 3391091 h 3507439"/>
              <a:gd name="connsiteX35-59125" fmla="*/ 1699641 w 3229637"/>
              <a:gd name="connsiteY35-59126" fmla="*/ 3303786 h 3507439"/>
              <a:gd name="connsiteX36-59127" fmla="*/ 1727211 w 3229637"/>
              <a:gd name="connsiteY36-59128" fmla="*/ 2908619 h 3507439"/>
              <a:gd name="connsiteX37-59129" fmla="*/ 1851275 w 3229637"/>
              <a:gd name="connsiteY37-59130" fmla="*/ 2623730 h 3507439"/>
              <a:gd name="connsiteX38-59131" fmla="*/ 1956960 w 3229637"/>
              <a:gd name="connsiteY38-59132" fmla="*/ 2844289 h 3507439"/>
              <a:gd name="connsiteX39-59133" fmla="*/ 2039669 w 3229637"/>
              <a:gd name="connsiteY39-59134" fmla="*/ 3060253 h 3507439"/>
              <a:gd name="connsiteX40-59135" fmla="*/ 2074955 w 3229637"/>
              <a:gd name="connsiteY40-59136" fmla="*/ 3350929 h 3507439"/>
              <a:gd name="connsiteX41-59137" fmla="*/ 2119713 w 3229637"/>
              <a:gd name="connsiteY41-59138" fmla="*/ 3345423 h 3507439"/>
              <a:gd name="connsiteX42-59139" fmla="*/ 2136619 w 3229637"/>
              <a:gd name="connsiteY42-59140" fmla="*/ 3478113 h 3507439"/>
              <a:gd name="connsiteX43-59141" fmla="*/ 2290182 w 3229637"/>
              <a:gd name="connsiteY43-59142" fmla="*/ 3507439 h 3507439"/>
              <a:gd name="connsiteX44-59143" fmla="*/ 2334659 w 3229637"/>
              <a:gd name="connsiteY44-59144" fmla="*/ 3463419 h 3507439"/>
              <a:gd name="connsiteX45-59145" fmla="*/ 2221820 w 3229637"/>
              <a:gd name="connsiteY45-59146" fmla="*/ 3366924 h 3507439"/>
              <a:gd name="connsiteX46-59147" fmla="*/ 2126974 w 3229637"/>
              <a:gd name="connsiteY46-59148" fmla="*/ 3087823 h 3507439"/>
              <a:gd name="connsiteX47-59149" fmla="*/ 2082780 w 3229637"/>
              <a:gd name="connsiteY47-59150" fmla="*/ 2817884 h 3507439"/>
              <a:gd name="connsiteX48-59151" fmla="*/ 2053454 w 3229637"/>
              <a:gd name="connsiteY48-59152" fmla="*/ 2357222 h 3507439"/>
              <a:gd name="connsiteX49-59153" fmla="*/ 2294496 w 3229637"/>
              <a:gd name="connsiteY49-59154" fmla="*/ 2205413 h 3507439"/>
              <a:gd name="connsiteX50-59155" fmla="*/ 2585735 w 3229637"/>
              <a:gd name="connsiteY50-59156" fmla="*/ 1779447 h 3507439"/>
              <a:gd name="connsiteX51-59157" fmla="*/ 2653748 w 3229637"/>
              <a:gd name="connsiteY51-59158" fmla="*/ 1448891 h 3507439"/>
              <a:gd name="connsiteX52-59159" fmla="*/ 2766130 w 3229637"/>
              <a:gd name="connsiteY52-59160" fmla="*/ 1398346 h 3507439"/>
              <a:gd name="connsiteX53-59161" fmla="*/ 2755748 w 3229637"/>
              <a:gd name="connsiteY53-59162" fmla="*/ 1288521 h 3507439"/>
              <a:gd name="connsiteX54-59163" fmla="*/ 2741226 w 3229637"/>
              <a:gd name="connsiteY54-59164" fmla="*/ 1231453 h 3507439"/>
              <a:gd name="connsiteX55-59165" fmla="*/ 2764482 w 3229637"/>
              <a:gd name="connsiteY55-59166" fmla="*/ 1121454 h 3507439"/>
              <a:gd name="connsiteX56-59167" fmla="*/ 2794612 w 3229637"/>
              <a:gd name="connsiteY56-59168" fmla="*/ 1132185 h 3507439"/>
              <a:gd name="connsiteX57-59169" fmla="*/ 2788650 w 3229637"/>
              <a:gd name="connsiteY57-59170" fmla="*/ 1066034 h 3507439"/>
              <a:gd name="connsiteX58-59171" fmla="*/ 2816220 w 3229637"/>
              <a:gd name="connsiteY58-59172" fmla="*/ 1020084 h 3507439"/>
              <a:gd name="connsiteX59-59173" fmla="*/ 2927426 w 3229637"/>
              <a:gd name="connsiteY59-59174" fmla="*/ 872562 h 3507439"/>
              <a:gd name="connsiteX60-59175" fmla="*/ 2967854 w 3229637"/>
              <a:gd name="connsiteY60-59176" fmla="*/ 771955 h 3507439"/>
              <a:gd name="connsiteX61-59177" fmla="*/ 2858112 w 3229637"/>
              <a:gd name="connsiteY61-59178" fmla="*/ 819245 h 3507439"/>
              <a:gd name="connsiteX62-59179" fmla="*/ 2723864 w 3229637"/>
              <a:gd name="connsiteY62-59180" fmla="*/ 868450 h 3507439"/>
              <a:gd name="connsiteX63-59181" fmla="*/ 3055159 w 3229637"/>
              <a:gd name="connsiteY63-59182" fmla="*/ 501589 h 3507439"/>
              <a:gd name="connsiteX64-59183" fmla="*/ 3200443 w 3229637"/>
              <a:gd name="connsiteY64-59184" fmla="*/ 46231 h 3507439"/>
              <a:gd name="connsiteX65-59185" fmla="*/ 3101108 w 3229637"/>
              <a:gd name="connsiteY65-59186" fmla="*/ 328453 h 3507439"/>
              <a:gd name="connsiteX66-59187" fmla="*/ 3060491 w 3229637"/>
              <a:gd name="connsiteY66-59188" fmla="*/ 38232 h 3507439"/>
              <a:gd name="connsiteX67-59189" fmla="*/ 3040918 w 3229637"/>
              <a:gd name="connsiteY67-59190" fmla="*/ 388642 h 3507439"/>
              <a:gd name="connsiteX68-59191" fmla="*/ 2944143 w 3229637"/>
              <a:gd name="connsiteY68-59192" fmla="*/ 482754 h 3507439"/>
              <a:gd name="connsiteX69-59193" fmla="*/ 2804083 w 3229637"/>
              <a:gd name="connsiteY69-59194" fmla="*/ 60189 h 3507439"/>
              <a:gd name="connsiteX70-59195" fmla="*/ 2868239 w 3229637"/>
              <a:gd name="connsiteY70-59196" fmla="*/ 521161 h 3507439"/>
              <a:gd name="connsiteX71-59197" fmla="*/ 2696750 w 3229637"/>
              <a:gd name="connsiteY71-59198" fmla="*/ 730601 h 3507439"/>
              <a:gd name="connsiteX72-59199" fmla="*/ 2630948 w 3229637"/>
              <a:gd name="connsiteY72-59200" fmla="*/ 620884 h 3507439"/>
              <a:gd name="connsiteX73-59201" fmla="*/ 2614952 w 3229637"/>
              <a:gd name="connsiteY73-59202" fmla="*/ 446449 h 3507439"/>
              <a:gd name="connsiteX74-59203" fmla="*/ 2568091 w 3229637"/>
              <a:gd name="connsiteY74-59204" fmla="*/ 643296 h 3507439"/>
              <a:gd name="connsiteX75-59205" fmla="*/ 2631966 w 3229637"/>
              <a:gd name="connsiteY75-59206" fmla="*/ 771218 h 3507439"/>
              <a:gd name="connsiteX76-59207" fmla="*/ 2614042 w 3229637"/>
              <a:gd name="connsiteY76-59208" fmla="*/ 854946 h 3507439"/>
              <a:gd name="connsiteX77-59209" fmla="*/ 2462407 w 3229637"/>
              <a:gd name="connsiteY77-59210" fmla="*/ 854665 h 3507439"/>
              <a:gd name="connsiteX78-59211" fmla="*/ 2375102 w 3229637"/>
              <a:gd name="connsiteY78-59212" fmla="*/ 753575 h 3507439"/>
              <a:gd name="connsiteX79-59213" fmla="*/ 2429049 w 3229637"/>
              <a:gd name="connsiteY79-59214" fmla="*/ 605344 h 3507439"/>
              <a:gd name="connsiteX80-59215" fmla="*/ 2401199 w 3229637"/>
              <a:gd name="connsiteY80-59216" fmla="*/ 458586 h 3507439"/>
              <a:gd name="connsiteX81-59217" fmla="*/ 2311509 w 3229637"/>
              <a:gd name="connsiteY81-59218" fmla="*/ 702575 h 3507439"/>
              <a:gd name="connsiteX82-59219" fmla="*/ 2026621 w 3229637"/>
              <a:gd name="connsiteY82-59220" fmla="*/ 470160 h 3507439"/>
              <a:gd name="connsiteX83-59221" fmla="*/ 2060259 w 3229637"/>
              <a:gd name="connsiteY83-59222" fmla="*/ 379171 h 3507439"/>
              <a:gd name="connsiteX84-59223" fmla="*/ 2286499 w 3229637"/>
              <a:gd name="connsiteY84-59224" fmla="*/ 238764 h 3507439"/>
              <a:gd name="connsiteX85-59225" fmla="*/ 2148983 w 3229637"/>
              <a:gd name="connsiteY85-59226" fmla="*/ 296731 h 3507439"/>
              <a:gd name="connsiteX86-59227" fmla="*/ 2016694 w 3229637"/>
              <a:gd name="connsiteY86-59228" fmla="*/ 307863 h 3507439"/>
              <a:gd name="connsiteX87-59229" fmla="*/ 2029019 w 3229637"/>
              <a:gd name="connsiteY87-59230" fmla="*/ 174099 h 3507439"/>
              <a:gd name="connsiteX88-59231" fmla="*/ 2107576 w 3229637"/>
              <a:gd name="connsiteY88-59232" fmla="*/ 0 h 3507439"/>
              <a:gd name="connsiteX89-59233" fmla="*/ 1947770 w 3229637"/>
              <a:gd name="connsiteY89-59234" fmla="*/ 257318 h 3507439"/>
              <a:gd name="connsiteX90-59235" fmla="*/ 1917990 w 3229637"/>
              <a:gd name="connsiteY90-59236" fmla="*/ 32164 h 3507439"/>
              <a:gd name="connsiteX91-59237" fmla="*/ 1882395 w 3229637"/>
              <a:gd name="connsiteY91-59238" fmla="*/ 208756 h 3507439"/>
              <a:gd name="connsiteX92-59239" fmla="*/ 1912483 w 3229637"/>
              <a:gd name="connsiteY92-59240" fmla="*/ 367315 h 3507439"/>
              <a:gd name="connsiteX93-59241" fmla="*/ 1818414 w 3229637"/>
              <a:gd name="connsiteY93-59242" fmla="*/ 288733 h 3507439"/>
              <a:gd name="connsiteX94-59243" fmla="*/ 1757902 w 3229637"/>
              <a:gd name="connsiteY94-59244" fmla="*/ 138130 h 3507439"/>
              <a:gd name="connsiteX95-59245" fmla="*/ 1793644 w 3229637"/>
              <a:gd name="connsiteY95-59246" fmla="*/ 363351 h 3507439"/>
              <a:gd name="connsiteX96-59247" fmla="*/ 2339535 w 3229637"/>
              <a:gd name="connsiteY96-59248" fmla="*/ 907420 h 3507439"/>
              <a:gd name="connsiteX97-59249" fmla="*/ 2216663 w 3229637"/>
              <a:gd name="connsiteY97-59250" fmla="*/ 830779 h 3507439"/>
              <a:gd name="connsiteX98-59251" fmla="*/ 2046755 w 3229637"/>
              <a:gd name="connsiteY98-59252" fmla="*/ 746314 h 3507439"/>
              <a:gd name="connsiteX99-59253" fmla="*/ 2089651 w 3229637"/>
              <a:gd name="connsiteY99-59254" fmla="*/ 998194 h 3507439"/>
              <a:gd name="connsiteX100-59255" fmla="*/ 2240374 w 3229637"/>
              <a:gd name="connsiteY100-59256" fmla="*/ 1067227 h 3507439"/>
              <a:gd name="connsiteX101-59257" fmla="*/ 2266283 w 3229637"/>
              <a:gd name="connsiteY101-59258" fmla="*/ 1144483 h 3507439"/>
              <a:gd name="connsiteX102-59259" fmla="*/ 2168328 w 3229637"/>
              <a:gd name="connsiteY102-59260" fmla="*/ 1396872 h 3507439"/>
              <a:gd name="connsiteX103-59261" fmla="*/ 1825480 w 3229637"/>
              <a:gd name="connsiteY103-59262" fmla="*/ 1398722 h 3507439"/>
              <a:gd name="connsiteX104-59263" fmla="*/ 1546353 w 3229637"/>
              <a:gd name="connsiteY104-59264" fmla="*/ 1433906 h 3507439"/>
              <a:gd name="connsiteX0-59265" fmla="*/ 1546353 w 3229637"/>
              <a:gd name="connsiteY0-59266" fmla="*/ 1433906 h 3507439"/>
              <a:gd name="connsiteX1-59267" fmla="*/ 827718 w 3229637"/>
              <a:gd name="connsiteY1-59268" fmla="*/ 1430614 h 3507439"/>
              <a:gd name="connsiteX2-59269" fmla="*/ 507467 w 3229637"/>
              <a:gd name="connsiteY2-59270" fmla="*/ 1443019 h 3507439"/>
              <a:gd name="connsiteX3-59271" fmla="*/ 183299 w 3229637"/>
              <a:gd name="connsiteY3-59272" fmla="*/ 1603646 h 3507439"/>
              <a:gd name="connsiteX4-59273" fmla="*/ 34774 w 3229637"/>
              <a:gd name="connsiteY4-59274" fmla="*/ 1771165 h 3507439"/>
              <a:gd name="connsiteX5-59275" fmla="*/ 114 w 3229637"/>
              <a:gd name="connsiteY5-59276" fmla="*/ 2063143 h 3507439"/>
              <a:gd name="connsiteX6-59277" fmla="*/ 130041 w 3229637"/>
              <a:gd name="connsiteY6-59278" fmla="*/ 1914878 h 3507439"/>
              <a:gd name="connsiteX7-59279" fmla="*/ 134241 w 3229637"/>
              <a:gd name="connsiteY7-59280" fmla="*/ 1957282 h 3507439"/>
              <a:gd name="connsiteX8-59281" fmla="*/ 191439 w 3229637"/>
              <a:gd name="connsiteY8-59282" fmla="*/ 1842802 h 3507439"/>
              <a:gd name="connsiteX9-59283" fmla="*/ 283120 w 3229637"/>
              <a:gd name="connsiteY9-59284" fmla="*/ 2256350 h 3507439"/>
              <a:gd name="connsiteX10-59285" fmla="*/ 20594 w 3229637"/>
              <a:gd name="connsiteY10-59286" fmla="*/ 2555637 h 3507439"/>
              <a:gd name="connsiteX11-59287" fmla="*/ 27070 w 3229637"/>
              <a:gd name="connsiteY11-59288" fmla="*/ 3363521 h 3507439"/>
              <a:gd name="connsiteX12-59289" fmla="*/ 86805 w 3229637"/>
              <a:gd name="connsiteY12-59290" fmla="*/ 3326761 h 3507439"/>
              <a:gd name="connsiteX13-59291" fmla="*/ 114375 w 3229637"/>
              <a:gd name="connsiteY13-59292" fmla="*/ 3469206 h 3507439"/>
              <a:gd name="connsiteX14-59293" fmla="*/ 279794 w 3229637"/>
              <a:gd name="connsiteY14-59294" fmla="*/ 3464611 h 3507439"/>
              <a:gd name="connsiteX15-59295" fmla="*/ 334933 w 3229637"/>
              <a:gd name="connsiteY15-59296" fmla="*/ 3427851 h 3507439"/>
              <a:gd name="connsiteX16-59297" fmla="*/ 155729 w 3229637"/>
              <a:gd name="connsiteY16-59298" fmla="*/ 3276217 h 3507439"/>
              <a:gd name="connsiteX17-59299" fmla="*/ 151134 w 3229637"/>
              <a:gd name="connsiteY17-59300" fmla="*/ 2720225 h 3507439"/>
              <a:gd name="connsiteX18-59301" fmla="*/ 371693 w 3229637"/>
              <a:gd name="connsiteY18-59302" fmla="*/ 2605350 h 3507439"/>
              <a:gd name="connsiteX19-59303" fmla="*/ 279794 w 3229637"/>
              <a:gd name="connsiteY19-59304" fmla="*/ 2734010 h 3507439"/>
              <a:gd name="connsiteX20-59305" fmla="*/ 661177 w 3229637"/>
              <a:gd name="connsiteY20-59306" fmla="*/ 3294597 h 3507439"/>
              <a:gd name="connsiteX21-59307" fmla="*/ 702531 w 3229637"/>
              <a:gd name="connsiteY21-59308" fmla="*/ 3262432 h 3507439"/>
              <a:gd name="connsiteX22-59309" fmla="*/ 716316 w 3229637"/>
              <a:gd name="connsiteY22-59310" fmla="*/ 3363521 h 3507439"/>
              <a:gd name="connsiteX23-59311" fmla="*/ 909305 w 3229637"/>
              <a:gd name="connsiteY23-59312" fmla="*/ 3363521 h 3507439"/>
              <a:gd name="connsiteX24-59313" fmla="*/ 955255 w 3229637"/>
              <a:gd name="connsiteY24-59314" fmla="*/ 3331356 h 3507439"/>
              <a:gd name="connsiteX25-59315" fmla="*/ 739291 w 3229637"/>
              <a:gd name="connsiteY25-59316" fmla="*/ 3193507 h 3507439"/>
              <a:gd name="connsiteX26-59317" fmla="*/ 491163 w 3229637"/>
              <a:gd name="connsiteY26-59318" fmla="*/ 2821314 h 3507439"/>
              <a:gd name="connsiteX27-59319" fmla="*/ 500353 w 3229637"/>
              <a:gd name="connsiteY27-59320" fmla="*/ 2738605 h 3507439"/>
              <a:gd name="connsiteX28-59321" fmla="*/ 895520 w 3229637"/>
              <a:gd name="connsiteY28-59322" fmla="*/ 2334247 h 3507439"/>
              <a:gd name="connsiteX29-59323" fmla="*/ 1690451 w 3229637"/>
              <a:gd name="connsiteY29-59324" fmla="*/ 2380197 h 3507439"/>
              <a:gd name="connsiteX30-59325" fmla="*/ 1566387 w 3229637"/>
              <a:gd name="connsiteY30-59326" fmla="*/ 3248647 h 3507439"/>
              <a:gd name="connsiteX31-59327" fmla="*/ 1603146 w 3229637"/>
              <a:gd name="connsiteY31-59328" fmla="*/ 3239457 h 3507439"/>
              <a:gd name="connsiteX32-59329" fmla="*/ 1598552 w 3229637"/>
              <a:gd name="connsiteY32-59330" fmla="*/ 3386496 h 3507439"/>
              <a:gd name="connsiteX33-59331" fmla="*/ 1805325 w 3229637"/>
              <a:gd name="connsiteY33-59332" fmla="*/ 3450826 h 3507439"/>
              <a:gd name="connsiteX34-59333" fmla="*/ 1837490 w 3229637"/>
              <a:gd name="connsiteY34-59334" fmla="*/ 3391091 h 3507439"/>
              <a:gd name="connsiteX35-59335" fmla="*/ 1699641 w 3229637"/>
              <a:gd name="connsiteY35-59336" fmla="*/ 3303786 h 3507439"/>
              <a:gd name="connsiteX36-59337" fmla="*/ 1727211 w 3229637"/>
              <a:gd name="connsiteY36-59338" fmla="*/ 2908619 h 3507439"/>
              <a:gd name="connsiteX37-59339" fmla="*/ 1851275 w 3229637"/>
              <a:gd name="connsiteY37-59340" fmla="*/ 2623730 h 3507439"/>
              <a:gd name="connsiteX38-59341" fmla="*/ 1956960 w 3229637"/>
              <a:gd name="connsiteY38-59342" fmla="*/ 2844289 h 3507439"/>
              <a:gd name="connsiteX39-59343" fmla="*/ 2039669 w 3229637"/>
              <a:gd name="connsiteY39-59344" fmla="*/ 3060253 h 3507439"/>
              <a:gd name="connsiteX40-59345" fmla="*/ 2074955 w 3229637"/>
              <a:gd name="connsiteY40-59346" fmla="*/ 3350929 h 3507439"/>
              <a:gd name="connsiteX41-59347" fmla="*/ 2119713 w 3229637"/>
              <a:gd name="connsiteY41-59348" fmla="*/ 3345423 h 3507439"/>
              <a:gd name="connsiteX42-59349" fmla="*/ 2136619 w 3229637"/>
              <a:gd name="connsiteY42-59350" fmla="*/ 3478113 h 3507439"/>
              <a:gd name="connsiteX43-59351" fmla="*/ 2290182 w 3229637"/>
              <a:gd name="connsiteY43-59352" fmla="*/ 3507439 h 3507439"/>
              <a:gd name="connsiteX44-59353" fmla="*/ 2334659 w 3229637"/>
              <a:gd name="connsiteY44-59354" fmla="*/ 3463419 h 3507439"/>
              <a:gd name="connsiteX45-59355" fmla="*/ 2221820 w 3229637"/>
              <a:gd name="connsiteY45-59356" fmla="*/ 3366924 h 3507439"/>
              <a:gd name="connsiteX46-59357" fmla="*/ 2126974 w 3229637"/>
              <a:gd name="connsiteY46-59358" fmla="*/ 3087823 h 3507439"/>
              <a:gd name="connsiteX47-59359" fmla="*/ 2082780 w 3229637"/>
              <a:gd name="connsiteY47-59360" fmla="*/ 2817884 h 3507439"/>
              <a:gd name="connsiteX48-59361" fmla="*/ 2053454 w 3229637"/>
              <a:gd name="connsiteY48-59362" fmla="*/ 2357222 h 3507439"/>
              <a:gd name="connsiteX49-59363" fmla="*/ 2294496 w 3229637"/>
              <a:gd name="connsiteY49-59364" fmla="*/ 2205413 h 3507439"/>
              <a:gd name="connsiteX50-59365" fmla="*/ 2585735 w 3229637"/>
              <a:gd name="connsiteY50-59366" fmla="*/ 1779447 h 3507439"/>
              <a:gd name="connsiteX51-59367" fmla="*/ 2653748 w 3229637"/>
              <a:gd name="connsiteY51-59368" fmla="*/ 1448891 h 3507439"/>
              <a:gd name="connsiteX52-59369" fmla="*/ 2766130 w 3229637"/>
              <a:gd name="connsiteY52-59370" fmla="*/ 1398346 h 3507439"/>
              <a:gd name="connsiteX53-59371" fmla="*/ 2755748 w 3229637"/>
              <a:gd name="connsiteY53-59372" fmla="*/ 1288521 h 3507439"/>
              <a:gd name="connsiteX54-59373" fmla="*/ 2741226 w 3229637"/>
              <a:gd name="connsiteY54-59374" fmla="*/ 1231453 h 3507439"/>
              <a:gd name="connsiteX55-59375" fmla="*/ 2764482 w 3229637"/>
              <a:gd name="connsiteY55-59376" fmla="*/ 1121454 h 3507439"/>
              <a:gd name="connsiteX56-59377" fmla="*/ 2794612 w 3229637"/>
              <a:gd name="connsiteY56-59378" fmla="*/ 1132185 h 3507439"/>
              <a:gd name="connsiteX57-59379" fmla="*/ 2788650 w 3229637"/>
              <a:gd name="connsiteY57-59380" fmla="*/ 1066034 h 3507439"/>
              <a:gd name="connsiteX58-59381" fmla="*/ 2816220 w 3229637"/>
              <a:gd name="connsiteY58-59382" fmla="*/ 1020084 h 3507439"/>
              <a:gd name="connsiteX59-59383" fmla="*/ 2927426 w 3229637"/>
              <a:gd name="connsiteY59-59384" fmla="*/ 872562 h 3507439"/>
              <a:gd name="connsiteX60-59385" fmla="*/ 2967854 w 3229637"/>
              <a:gd name="connsiteY60-59386" fmla="*/ 771955 h 3507439"/>
              <a:gd name="connsiteX61-59387" fmla="*/ 2858112 w 3229637"/>
              <a:gd name="connsiteY61-59388" fmla="*/ 819245 h 3507439"/>
              <a:gd name="connsiteX62-59389" fmla="*/ 2723864 w 3229637"/>
              <a:gd name="connsiteY62-59390" fmla="*/ 868450 h 3507439"/>
              <a:gd name="connsiteX63-59391" fmla="*/ 3055159 w 3229637"/>
              <a:gd name="connsiteY63-59392" fmla="*/ 501589 h 3507439"/>
              <a:gd name="connsiteX64-59393" fmla="*/ 3200443 w 3229637"/>
              <a:gd name="connsiteY64-59394" fmla="*/ 46231 h 3507439"/>
              <a:gd name="connsiteX65-59395" fmla="*/ 3101108 w 3229637"/>
              <a:gd name="connsiteY65-59396" fmla="*/ 328453 h 3507439"/>
              <a:gd name="connsiteX66-59397" fmla="*/ 3060491 w 3229637"/>
              <a:gd name="connsiteY66-59398" fmla="*/ 38232 h 3507439"/>
              <a:gd name="connsiteX67-59399" fmla="*/ 3040918 w 3229637"/>
              <a:gd name="connsiteY67-59400" fmla="*/ 388642 h 3507439"/>
              <a:gd name="connsiteX68-59401" fmla="*/ 2944143 w 3229637"/>
              <a:gd name="connsiteY68-59402" fmla="*/ 482754 h 3507439"/>
              <a:gd name="connsiteX69-59403" fmla="*/ 2804083 w 3229637"/>
              <a:gd name="connsiteY69-59404" fmla="*/ 60189 h 3507439"/>
              <a:gd name="connsiteX70-59405" fmla="*/ 2868239 w 3229637"/>
              <a:gd name="connsiteY70-59406" fmla="*/ 521161 h 3507439"/>
              <a:gd name="connsiteX71-59407" fmla="*/ 2696750 w 3229637"/>
              <a:gd name="connsiteY71-59408" fmla="*/ 730601 h 3507439"/>
              <a:gd name="connsiteX72-59409" fmla="*/ 2630948 w 3229637"/>
              <a:gd name="connsiteY72-59410" fmla="*/ 620884 h 3507439"/>
              <a:gd name="connsiteX73-59411" fmla="*/ 2614952 w 3229637"/>
              <a:gd name="connsiteY73-59412" fmla="*/ 446449 h 3507439"/>
              <a:gd name="connsiteX74-59413" fmla="*/ 2568091 w 3229637"/>
              <a:gd name="connsiteY74-59414" fmla="*/ 643296 h 3507439"/>
              <a:gd name="connsiteX75-59415" fmla="*/ 2631966 w 3229637"/>
              <a:gd name="connsiteY75-59416" fmla="*/ 771218 h 3507439"/>
              <a:gd name="connsiteX76-59417" fmla="*/ 2614042 w 3229637"/>
              <a:gd name="connsiteY76-59418" fmla="*/ 854946 h 3507439"/>
              <a:gd name="connsiteX77-59419" fmla="*/ 2462407 w 3229637"/>
              <a:gd name="connsiteY77-59420" fmla="*/ 854665 h 3507439"/>
              <a:gd name="connsiteX78-59421" fmla="*/ 2375102 w 3229637"/>
              <a:gd name="connsiteY78-59422" fmla="*/ 753575 h 3507439"/>
              <a:gd name="connsiteX79-59423" fmla="*/ 2429049 w 3229637"/>
              <a:gd name="connsiteY79-59424" fmla="*/ 605344 h 3507439"/>
              <a:gd name="connsiteX80-59425" fmla="*/ 2401199 w 3229637"/>
              <a:gd name="connsiteY80-59426" fmla="*/ 458586 h 3507439"/>
              <a:gd name="connsiteX81-59427" fmla="*/ 2311509 w 3229637"/>
              <a:gd name="connsiteY81-59428" fmla="*/ 702575 h 3507439"/>
              <a:gd name="connsiteX82-59429" fmla="*/ 2026621 w 3229637"/>
              <a:gd name="connsiteY82-59430" fmla="*/ 470160 h 3507439"/>
              <a:gd name="connsiteX83-59431" fmla="*/ 2060259 w 3229637"/>
              <a:gd name="connsiteY83-59432" fmla="*/ 379171 h 3507439"/>
              <a:gd name="connsiteX84-59433" fmla="*/ 2286499 w 3229637"/>
              <a:gd name="connsiteY84-59434" fmla="*/ 238764 h 3507439"/>
              <a:gd name="connsiteX85-59435" fmla="*/ 2148983 w 3229637"/>
              <a:gd name="connsiteY85-59436" fmla="*/ 296731 h 3507439"/>
              <a:gd name="connsiteX86-59437" fmla="*/ 2016694 w 3229637"/>
              <a:gd name="connsiteY86-59438" fmla="*/ 307863 h 3507439"/>
              <a:gd name="connsiteX87-59439" fmla="*/ 2029019 w 3229637"/>
              <a:gd name="connsiteY87-59440" fmla="*/ 174099 h 3507439"/>
              <a:gd name="connsiteX88-59441" fmla="*/ 2107576 w 3229637"/>
              <a:gd name="connsiteY88-59442" fmla="*/ 0 h 3507439"/>
              <a:gd name="connsiteX89-59443" fmla="*/ 1947770 w 3229637"/>
              <a:gd name="connsiteY89-59444" fmla="*/ 257318 h 3507439"/>
              <a:gd name="connsiteX90-59445" fmla="*/ 1917990 w 3229637"/>
              <a:gd name="connsiteY90-59446" fmla="*/ 32164 h 3507439"/>
              <a:gd name="connsiteX91-59447" fmla="*/ 1882395 w 3229637"/>
              <a:gd name="connsiteY91-59448" fmla="*/ 208756 h 3507439"/>
              <a:gd name="connsiteX92-59449" fmla="*/ 1912483 w 3229637"/>
              <a:gd name="connsiteY92-59450" fmla="*/ 367315 h 3507439"/>
              <a:gd name="connsiteX93-59451" fmla="*/ 1818414 w 3229637"/>
              <a:gd name="connsiteY93-59452" fmla="*/ 288733 h 3507439"/>
              <a:gd name="connsiteX94-59453" fmla="*/ 1757902 w 3229637"/>
              <a:gd name="connsiteY94-59454" fmla="*/ 138130 h 3507439"/>
              <a:gd name="connsiteX95-59455" fmla="*/ 1793644 w 3229637"/>
              <a:gd name="connsiteY95-59456" fmla="*/ 363351 h 3507439"/>
              <a:gd name="connsiteX96-59457" fmla="*/ 2339535 w 3229637"/>
              <a:gd name="connsiteY96-59458" fmla="*/ 907420 h 3507439"/>
              <a:gd name="connsiteX97-59459" fmla="*/ 2216663 w 3229637"/>
              <a:gd name="connsiteY97-59460" fmla="*/ 830779 h 3507439"/>
              <a:gd name="connsiteX98-59461" fmla="*/ 2046755 w 3229637"/>
              <a:gd name="connsiteY98-59462" fmla="*/ 746314 h 3507439"/>
              <a:gd name="connsiteX99-59463" fmla="*/ 2089651 w 3229637"/>
              <a:gd name="connsiteY99-59464" fmla="*/ 998194 h 3507439"/>
              <a:gd name="connsiteX100-59465" fmla="*/ 2240374 w 3229637"/>
              <a:gd name="connsiteY100-59466" fmla="*/ 1067227 h 3507439"/>
              <a:gd name="connsiteX101-59467" fmla="*/ 2266283 w 3229637"/>
              <a:gd name="connsiteY101-59468" fmla="*/ 1144483 h 3507439"/>
              <a:gd name="connsiteX102-59469" fmla="*/ 2168328 w 3229637"/>
              <a:gd name="connsiteY102-59470" fmla="*/ 1396872 h 3507439"/>
              <a:gd name="connsiteX103-59471" fmla="*/ 1825480 w 3229637"/>
              <a:gd name="connsiteY103-59472" fmla="*/ 1398722 h 3507439"/>
              <a:gd name="connsiteX104-59473" fmla="*/ 1546353 w 3229637"/>
              <a:gd name="connsiteY104-59474" fmla="*/ 1433906 h 3507439"/>
              <a:gd name="connsiteX0-59475" fmla="*/ 1546353 w 3229637"/>
              <a:gd name="connsiteY0-59476" fmla="*/ 1433906 h 3507439"/>
              <a:gd name="connsiteX1-59477" fmla="*/ 827718 w 3229637"/>
              <a:gd name="connsiteY1-59478" fmla="*/ 1430614 h 3507439"/>
              <a:gd name="connsiteX2-59479" fmla="*/ 507467 w 3229637"/>
              <a:gd name="connsiteY2-59480" fmla="*/ 1443019 h 3507439"/>
              <a:gd name="connsiteX3-59481" fmla="*/ 183299 w 3229637"/>
              <a:gd name="connsiteY3-59482" fmla="*/ 1603646 h 3507439"/>
              <a:gd name="connsiteX4-59483" fmla="*/ 34774 w 3229637"/>
              <a:gd name="connsiteY4-59484" fmla="*/ 1771165 h 3507439"/>
              <a:gd name="connsiteX5-59485" fmla="*/ 114 w 3229637"/>
              <a:gd name="connsiteY5-59486" fmla="*/ 2063143 h 3507439"/>
              <a:gd name="connsiteX6-59487" fmla="*/ 130041 w 3229637"/>
              <a:gd name="connsiteY6-59488" fmla="*/ 1914878 h 3507439"/>
              <a:gd name="connsiteX7-59489" fmla="*/ 134241 w 3229637"/>
              <a:gd name="connsiteY7-59490" fmla="*/ 1957282 h 3507439"/>
              <a:gd name="connsiteX8-59491" fmla="*/ 191439 w 3229637"/>
              <a:gd name="connsiteY8-59492" fmla="*/ 1842802 h 3507439"/>
              <a:gd name="connsiteX9-59493" fmla="*/ 283120 w 3229637"/>
              <a:gd name="connsiteY9-59494" fmla="*/ 2256350 h 3507439"/>
              <a:gd name="connsiteX10-59495" fmla="*/ 20594 w 3229637"/>
              <a:gd name="connsiteY10-59496" fmla="*/ 2555637 h 3507439"/>
              <a:gd name="connsiteX11-59497" fmla="*/ 27070 w 3229637"/>
              <a:gd name="connsiteY11-59498" fmla="*/ 3363521 h 3507439"/>
              <a:gd name="connsiteX12-59499" fmla="*/ 86805 w 3229637"/>
              <a:gd name="connsiteY12-59500" fmla="*/ 3326761 h 3507439"/>
              <a:gd name="connsiteX13-59501" fmla="*/ 114375 w 3229637"/>
              <a:gd name="connsiteY13-59502" fmla="*/ 3469206 h 3507439"/>
              <a:gd name="connsiteX14-59503" fmla="*/ 279794 w 3229637"/>
              <a:gd name="connsiteY14-59504" fmla="*/ 3464611 h 3507439"/>
              <a:gd name="connsiteX15-59505" fmla="*/ 334933 w 3229637"/>
              <a:gd name="connsiteY15-59506" fmla="*/ 3427851 h 3507439"/>
              <a:gd name="connsiteX16-59507" fmla="*/ 155729 w 3229637"/>
              <a:gd name="connsiteY16-59508" fmla="*/ 3276217 h 3507439"/>
              <a:gd name="connsiteX17-59509" fmla="*/ 151134 w 3229637"/>
              <a:gd name="connsiteY17-59510" fmla="*/ 2720225 h 3507439"/>
              <a:gd name="connsiteX18-59511" fmla="*/ 371693 w 3229637"/>
              <a:gd name="connsiteY18-59512" fmla="*/ 2605350 h 3507439"/>
              <a:gd name="connsiteX19-59513" fmla="*/ 279794 w 3229637"/>
              <a:gd name="connsiteY19-59514" fmla="*/ 2734010 h 3507439"/>
              <a:gd name="connsiteX20-59515" fmla="*/ 661177 w 3229637"/>
              <a:gd name="connsiteY20-59516" fmla="*/ 3294597 h 3507439"/>
              <a:gd name="connsiteX21-59517" fmla="*/ 702531 w 3229637"/>
              <a:gd name="connsiteY21-59518" fmla="*/ 3262432 h 3507439"/>
              <a:gd name="connsiteX22-59519" fmla="*/ 716316 w 3229637"/>
              <a:gd name="connsiteY22-59520" fmla="*/ 3363521 h 3507439"/>
              <a:gd name="connsiteX23-59521" fmla="*/ 909305 w 3229637"/>
              <a:gd name="connsiteY23-59522" fmla="*/ 3363521 h 3507439"/>
              <a:gd name="connsiteX24-59523" fmla="*/ 955255 w 3229637"/>
              <a:gd name="connsiteY24-59524" fmla="*/ 3331356 h 3507439"/>
              <a:gd name="connsiteX25-59525" fmla="*/ 739291 w 3229637"/>
              <a:gd name="connsiteY25-59526" fmla="*/ 3193507 h 3507439"/>
              <a:gd name="connsiteX26-59527" fmla="*/ 491163 w 3229637"/>
              <a:gd name="connsiteY26-59528" fmla="*/ 2821314 h 3507439"/>
              <a:gd name="connsiteX27-59529" fmla="*/ 500353 w 3229637"/>
              <a:gd name="connsiteY27-59530" fmla="*/ 2738605 h 3507439"/>
              <a:gd name="connsiteX28-59531" fmla="*/ 895520 w 3229637"/>
              <a:gd name="connsiteY28-59532" fmla="*/ 2334247 h 3507439"/>
              <a:gd name="connsiteX29-59533" fmla="*/ 1690451 w 3229637"/>
              <a:gd name="connsiteY29-59534" fmla="*/ 2380197 h 3507439"/>
              <a:gd name="connsiteX30-59535" fmla="*/ 1566387 w 3229637"/>
              <a:gd name="connsiteY30-59536" fmla="*/ 3248647 h 3507439"/>
              <a:gd name="connsiteX31-59537" fmla="*/ 1603146 w 3229637"/>
              <a:gd name="connsiteY31-59538" fmla="*/ 3239457 h 3507439"/>
              <a:gd name="connsiteX32-59539" fmla="*/ 1598552 w 3229637"/>
              <a:gd name="connsiteY32-59540" fmla="*/ 3386496 h 3507439"/>
              <a:gd name="connsiteX33-59541" fmla="*/ 1805325 w 3229637"/>
              <a:gd name="connsiteY33-59542" fmla="*/ 3450826 h 3507439"/>
              <a:gd name="connsiteX34-59543" fmla="*/ 1837490 w 3229637"/>
              <a:gd name="connsiteY34-59544" fmla="*/ 3391091 h 3507439"/>
              <a:gd name="connsiteX35-59545" fmla="*/ 1699641 w 3229637"/>
              <a:gd name="connsiteY35-59546" fmla="*/ 3303786 h 3507439"/>
              <a:gd name="connsiteX36-59547" fmla="*/ 1727211 w 3229637"/>
              <a:gd name="connsiteY36-59548" fmla="*/ 2908619 h 3507439"/>
              <a:gd name="connsiteX37-59549" fmla="*/ 1851275 w 3229637"/>
              <a:gd name="connsiteY37-59550" fmla="*/ 2623730 h 3507439"/>
              <a:gd name="connsiteX38-59551" fmla="*/ 1956960 w 3229637"/>
              <a:gd name="connsiteY38-59552" fmla="*/ 2844289 h 3507439"/>
              <a:gd name="connsiteX39-59553" fmla="*/ 2039669 w 3229637"/>
              <a:gd name="connsiteY39-59554" fmla="*/ 3060253 h 3507439"/>
              <a:gd name="connsiteX40-59555" fmla="*/ 2074955 w 3229637"/>
              <a:gd name="connsiteY40-59556" fmla="*/ 3350929 h 3507439"/>
              <a:gd name="connsiteX41-59557" fmla="*/ 2119713 w 3229637"/>
              <a:gd name="connsiteY41-59558" fmla="*/ 3345423 h 3507439"/>
              <a:gd name="connsiteX42-59559" fmla="*/ 2136619 w 3229637"/>
              <a:gd name="connsiteY42-59560" fmla="*/ 3478113 h 3507439"/>
              <a:gd name="connsiteX43-59561" fmla="*/ 2290182 w 3229637"/>
              <a:gd name="connsiteY43-59562" fmla="*/ 3507439 h 3507439"/>
              <a:gd name="connsiteX44-59563" fmla="*/ 2334659 w 3229637"/>
              <a:gd name="connsiteY44-59564" fmla="*/ 3463419 h 3507439"/>
              <a:gd name="connsiteX45-59565" fmla="*/ 2221820 w 3229637"/>
              <a:gd name="connsiteY45-59566" fmla="*/ 3366924 h 3507439"/>
              <a:gd name="connsiteX46-59567" fmla="*/ 2126974 w 3229637"/>
              <a:gd name="connsiteY46-59568" fmla="*/ 3087823 h 3507439"/>
              <a:gd name="connsiteX47-59569" fmla="*/ 2082780 w 3229637"/>
              <a:gd name="connsiteY47-59570" fmla="*/ 2817884 h 3507439"/>
              <a:gd name="connsiteX48-59571" fmla="*/ 2053454 w 3229637"/>
              <a:gd name="connsiteY48-59572" fmla="*/ 2357222 h 3507439"/>
              <a:gd name="connsiteX49-59573" fmla="*/ 2294496 w 3229637"/>
              <a:gd name="connsiteY49-59574" fmla="*/ 2205413 h 3507439"/>
              <a:gd name="connsiteX50-59575" fmla="*/ 2585735 w 3229637"/>
              <a:gd name="connsiteY50-59576" fmla="*/ 1779447 h 3507439"/>
              <a:gd name="connsiteX51-59577" fmla="*/ 2653748 w 3229637"/>
              <a:gd name="connsiteY51-59578" fmla="*/ 1448891 h 3507439"/>
              <a:gd name="connsiteX52-59579" fmla="*/ 2766130 w 3229637"/>
              <a:gd name="connsiteY52-59580" fmla="*/ 1398346 h 3507439"/>
              <a:gd name="connsiteX53-59581" fmla="*/ 2755748 w 3229637"/>
              <a:gd name="connsiteY53-59582" fmla="*/ 1288521 h 3507439"/>
              <a:gd name="connsiteX54-59583" fmla="*/ 2741226 w 3229637"/>
              <a:gd name="connsiteY54-59584" fmla="*/ 1231453 h 3507439"/>
              <a:gd name="connsiteX55-59585" fmla="*/ 2764482 w 3229637"/>
              <a:gd name="connsiteY55-59586" fmla="*/ 1121454 h 3507439"/>
              <a:gd name="connsiteX56-59587" fmla="*/ 2794612 w 3229637"/>
              <a:gd name="connsiteY56-59588" fmla="*/ 1132185 h 3507439"/>
              <a:gd name="connsiteX57-59589" fmla="*/ 2788650 w 3229637"/>
              <a:gd name="connsiteY57-59590" fmla="*/ 1066034 h 3507439"/>
              <a:gd name="connsiteX58-59591" fmla="*/ 2816220 w 3229637"/>
              <a:gd name="connsiteY58-59592" fmla="*/ 1020084 h 3507439"/>
              <a:gd name="connsiteX59-59593" fmla="*/ 2927426 w 3229637"/>
              <a:gd name="connsiteY59-59594" fmla="*/ 872562 h 3507439"/>
              <a:gd name="connsiteX60-59595" fmla="*/ 2967854 w 3229637"/>
              <a:gd name="connsiteY60-59596" fmla="*/ 771955 h 3507439"/>
              <a:gd name="connsiteX61-59597" fmla="*/ 2858112 w 3229637"/>
              <a:gd name="connsiteY61-59598" fmla="*/ 819245 h 3507439"/>
              <a:gd name="connsiteX62-59599" fmla="*/ 2723864 w 3229637"/>
              <a:gd name="connsiteY62-59600" fmla="*/ 868450 h 3507439"/>
              <a:gd name="connsiteX63-59601" fmla="*/ 3055159 w 3229637"/>
              <a:gd name="connsiteY63-59602" fmla="*/ 501589 h 3507439"/>
              <a:gd name="connsiteX64-59603" fmla="*/ 3200443 w 3229637"/>
              <a:gd name="connsiteY64-59604" fmla="*/ 46231 h 3507439"/>
              <a:gd name="connsiteX65-59605" fmla="*/ 3101108 w 3229637"/>
              <a:gd name="connsiteY65-59606" fmla="*/ 328453 h 3507439"/>
              <a:gd name="connsiteX66-59607" fmla="*/ 3060491 w 3229637"/>
              <a:gd name="connsiteY66-59608" fmla="*/ 38232 h 3507439"/>
              <a:gd name="connsiteX67-59609" fmla="*/ 3040918 w 3229637"/>
              <a:gd name="connsiteY67-59610" fmla="*/ 388642 h 3507439"/>
              <a:gd name="connsiteX68-59611" fmla="*/ 2944143 w 3229637"/>
              <a:gd name="connsiteY68-59612" fmla="*/ 482754 h 3507439"/>
              <a:gd name="connsiteX69-59613" fmla="*/ 2804083 w 3229637"/>
              <a:gd name="connsiteY69-59614" fmla="*/ 60189 h 3507439"/>
              <a:gd name="connsiteX70-59615" fmla="*/ 2868239 w 3229637"/>
              <a:gd name="connsiteY70-59616" fmla="*/ 521161 h 3507439"/>
              <a:gd name="connsiteX71-59617" fmla="*/ 2696750 w 3229637"/>
              <a:gd name="connsiteY71-59618" fmla="*/ 730601 h 3507439"/>
              <a:gd name="connsiteX72-59619" fmla="*/ 2630948 w 3229637"/>
              <a:gd name="connsiteY72-59620" fmla="*/ 620884 h 3507439"/>
              <a:gd name="connsiteX73-59621" fmla="*/ 2614952 w 3229637"/>
              <a:gd name="connsiteY73-59622" fmla="*/ 446449 h 3507439"/>
              <a:gd name="connsiteX74-59623" fmla="*/ 2568091 w 3229637"/>
              <a:gd name="connsiteY74-59624" fmla="*/ 643296 h 3507439"/>
              <a:gd name="connsiteX75-59625" fmla="*/ 2631966 w 3229637"/>
              <a:gd name="connsiteY75-59626" fmla="*/ 771218 h 3507439"/>
              <a:gd name="connsiteX76-59627" fmla="*/ 2614042 w 3229637"/>
              <a:gd name="connsiteY76-59628" fmla="*/ 854946 h 3507439"/>
              <a:gd name="connsiteX77-59629" fmla="*/ 2462407 w 3229637"/>
              <a:gd name="connsiteY77-59630" fmla="*/ 854665 h 3507439"/>
              <a:gd name="connsiteX78-59631" fmla="*/ 2375102 w 3229637"/>
              <a:gd name="connsiteY78-59632" fmla="*/ 753575 h 3507439"/>
              <a:gd name="connsiteX79-59633" fmla="*/ 2429049 w 3229637"/>
              <a:gd name="connsiteY79-59634" fmla="*/ 605344 h 3507439"/>
              <a:gd name="connsiteX80-59635" fmla="*/ 2401199 w 3229637"/>
              <a:gd name="connsiteY80-59636" fmla="*/ 458586 h 3507439"/>
              <a:gd name="connsiteX81-59637" fmla="*/ 2311509 w 3229637"/>
              <a:gd name="connsiteY81-59638" fmla="*/ 702575 h 3507439"/>
              <a:gd name="connsiteX82-59639" fmla="*/ 2026621 w 3229637"/>
              <a:gd name="connsiteY82-59640" fmla="*/ 470160 h 3507439"/>
              <a:gd name="connsiteX83-59641" fmla="*/ 2060259 w 3229637"/>
              <a:gd name="connsiteY83-59642" fmla="*/ 379171 h 3507439"/>
              <a:gd name="connsiteX84-59643" fmla="*/ 2286499 w 3229637"/>
              <a:gd name="connsiteY84-59644" fmla="*/ 238764 h 3507439"/>
              <a:gd name="connsiteX85-59645" fmla="*/ 2148983 w 3229637"/>
              <a:gd name="connsiteY85-59646" fmla="*/ 296731 h 3507439"/>
              <a:gd name="connsiteX86-59647" fmla="*/ 2016694 w 3229637"/>
              <a:gd name="connsiteY86-59648" fmla="*/ 307863 h 3507439"/>
              <a:gd name="connsiteX87-59649" fmla="*/ 2029019 w 3229637"/>
              <a:gd name="connsiteY87-59650" fmla="*/ 174099 h 3507439"/>
              <a:gd name="connsiteX88-59651" fmla="*/ 2107576 w 3229637"/>
              <a:gd name="connsiteY88-59652" fmla="*/ 0 h 3507439"/>
              <a:gd name="connsiteX89-59653" fmla="*/ 1947770 w 3229637"/>
              <a:gd name="connsiteY89-59654" fmla="*/ 257318 h 3507439"/>
              <a:gd name="connsiteX90-59655" fmla="*/ 1917990 w 3229637"/>
              <a:gd name="connsiteY90-59656" fmla="*/ 32164 h 3507439"/>
              <a:gd name="connsiteX91-59657" fmla="*/ 1882395 w 3229637"/>
              <a:gd name="connsiteY91-59658" fmla="*/ 208756 h 3507439"/>
              <a:gd name="connsiteX92-59659" fmla="*/ 1912483 w 3229637"/>
              <a:gd name="connsiteY92-59660" fmla="*/ 367315 h 3507439"/>
              <a:gd name="connsiteX93-59661" fmla="*/ 1818414 w 3229637"/>
              <a:gd name="connsiteY93-59662" fmla="*/ 288733 h 3507439"/>
              <a:gd name="connsiteX94-59663" fmla="*/ 1757902 w 3229637"/>
              <a:gd name="connsiteY94-59664" fmla="*/ 138130 h 3507439"/>
              <a:gd name="connsiteX95-59665" fmla="*/ 1793644 w 3229637"/>
              <a:gd name="connsiteY95-59666" fmla="*/ 363351 h 3507439"/>
              <a:gd name="connsiteX96-59667" fmla="*/ 2339535 w 3229637"/>
              <a:gd name="connsiteY96-59668" fmla="*/ 907420 h 3507439"/>
              <a:gd name="connsiteX97-59669" fmla="*/ 2216663 w 3229637"/>
              <a:gd name="connsiteY97-59670" fmla="*/ 830779 h 3507439"/>
              <a:gd name="connsiteX98-59671" fmla="*/ 2046755 w 3229637"/>
              <a:gd name="connsiteY98-59672" fmla="*/ 746314 h 3507439"/>
              <a:gd name="connsiteX99-59673" fmla="*/ 2089651 w 3229637"/>
              <a:gd name="connsiteY99-59674" fmla="*/ 998194 h 3507439"/>
              <a:gd name="connsiteX100-59675" fmla="*/ 2240374 w 3229637"/>
              <a:gd name="connsiteY100-59676" fmla="*/ 1067227 h 3507439"/>
              <a:gd name="connsiteX101-59677" fmla="*/ 2266283 w 3229637"/>
              <a:gd name="connsiteY101-59678" fmla="*/ 1144483 h 3507439"/>
              <a:gd name="connsiteX102-59679" fmla="*/ 2168328 w 3229637"/>
              <a:gd name="connsiteY102-59680" fmla="*/ 1396872 h 3507439"/>
              <a:gd name="connsiteX103-59681" fmla="*/ 1825480 w 3229637"/>
              <a:gd name="connsiteY103-59682" fmla="*/ 1398722 h 3507439"/>
              <a:gd name="connsiteX104-59683" fmla="*/ 1546353 w 3229637"/>
              <a:gd name="connsiteY104-59684" fmla="*/ 1433906 h 3507439"/>
              <a:gd name="connsiteX0-59685" fmla="*/ 1546353 w 3229637"/>
              <a:gd name="connsiteY0-59686" fmla="*/ 1433906 h 3507439"/>
              <a:gd name="connsiteX1-59687" fmla="*/ 827718 w 3229637"/>
              <a:gd name="connsiteY1-59688" fmla="*/ 1430614 h 3507439"/>
              <a:gd name="connsiteX2-59689" fmla="*/ 507467 w 3229637"/>
              <a:gd name="connsiteY2-59690" fmla="*/ 1443019 h 3507439"/>
              <a:gd name="connsiteX3-59691" fmla="*/ 183299 w 3229637"/>
              <a:gd name="connsiteY3-59692" fmla="*/ 1603646 h 3507439"/>
              <a:gd name="connsiteX4-59693" fmla="*/ 34774 w 3229637"/>
              <a:gd name="connsiteY4-59694" fmla="*/ 1771165 h 3507439"/>
              <a:gd name="connsiteX5-59695" fmla="*/ 114 w 3229637"/>
              <a:gd name="connsiteY5-59696" fmla="*/ 2063143 h 3507439"/>
              <a:gd name="connsiteX6-59697" fmla="*/ 130041 w 3229637"/>
              <a:gd name="connsiteY6-59698" fmla="*/ 1914878 h 3507439"/>
              <a:gd name="connsiteX7-59699" fmla="*/ 134241 w 3229637"/>
              <a:gd name="connsiteY7-59700" fmla="*/ 1957282 h 3507439"/>
              <a:gd name="connsiteX8-59701" fmla="*/ 191439 w 3229637"/>
              <a:gd name="connsiteY8-59702" fmla="*/ 1842802 h 3507439"/>
              <a:gd name="connsiteX9-59703" fmla="*/ 283120 w 3229637"/>
              <a:gd name="connsiteY9-59704" fmla="*/ 2256350 h 3507439"/>
              <a:gd name="connsiteX10-59705" fmla="*/ 20594 w 3229637"/>
              <a:gd name="connsiteY10-59706" fmla="*/ 2555637 h 3507439"/>
              <a:gd name="connsiteX11-59707" fmla="*/ 48874 w 3229637"/>
              <a:gd name="connsiteY11-59708" fmla="*/ 3136868 h 3507439"/>
              <a:gd name="connsiteX12-59709" fmla="*/ 27070 w 3229637"/>
              <a:gd name="connsiteY12-59710" fmla="*/ 3363521 h 3507439"/>
              <a:gd name="connsiteX13-59711" fmla="*/ 86805 w 3229637"/>
              <a:gd name="connsiteY13-59712" fmla="*/ 3326761 h 3507439"/>
              <a:gd name="connsiteX14-59713" fmla="*/ 114375 w 3229637"/>
              <a:gd name="connsiteY14-59714" fmla="*/ 3469206 h 3507439"/>
              <a:gd name="connsiteX15-59715" fmla="*/ 279794 w 3229637"/>
              <a:gd name="connsiteY15-59716" fmla="*/ 3464611 h 3507439"/>
              <a:gd name="connsiteX16-59717" fmla="*/ 334933 w 3229637"/>
              <a:gd name="connsiteY16-59718" fmla="*/ 3427851 h 3507439"/>
              <a:gd name="connsiteX17-59719" fmla="*/ 155729 w 3229637"/>
              <a:gd name="connsiteY17-59720" fmla="*/ 3276217 h 3507439"/>
              <a:gd name="connsiteX18-59721" fmla="*/ 151134 w 3229637"/>
              <a:gd name="connsiteY18-59722" fmla="*/ 2720225 h 3507439"/>
              <a:gd name="connsiteX19-59723" fmla="*/ 371693 w 3229637"/>
              <a:gd name="connsiteY19-59724" fmla="*/ 2605350 h 3507439"/>
              <a:gd name="connsiteX20-59725" fmla="*/ 279794 w 3229637"/>
              <a:gd name="connsiteY20-59726" fmla="*/ 2734010 h 3507439"/>
              <a:gd name="connsiteX21-59727" fmla="*/ 661177 w 3229637"/>
              <a:gd name="connsiteY21-59728" fmla="*/ 3294597 h 3507439"/>
              <a:gd name="connsiteX22-59729" fmla="*/ 702531 w 3229637"/>
              <a:gd name="connsiteY22-59730" fmla="*/ 3262432 h 3507439"/>
              <a:gd name="connsiteX23-59731" fmla="*/ 716316 w 3229637"/>
              <a:gd name="connsiteY23-59732" fmla="*/ 3363521 h 3507439"/>
              <a:gd name="connsiteX24-59733" fmla="*/ 909305 w 3229637"/>
              <a:gd name="connsiteY24-59734" fmla="*/ 3363521 h 3507439"/>
              <a:gd name="connsiteX25-59735" fmla="*/ 955255 w 3229637"/>
              <a:gd name="connsiteY25-59736" fmla="*/ 3331356 h 3507439"/>
              <a:gd name="connsiteX26-59737" fmla="*/ 739291 w 3229637"/>
              <a:gd name="connsiteY26-59738" fmla="*/ 3193507 h 3507439"/>
              <a:gd name="connsiteX27-59739" fmla="*/ 491163 w 3229637"/>
              <a:gd name="connsiteY27-59740" fmla="*/ 2821314 h 3507439"/>
              <a:gd name="connsiteX28-59741" fmla="*/ 500353 w 3229637"/>
              <a:gd name="connsiteY28-59742" fmla="*/ 2738605 h 3507439"/>
              <a:gd name="connsiteX29-59743" fmla="*/ 895520 w 3229637"/>
              <a:gd name="connsiteY29-59744" fmla="*/ 2334247 h 3507439"/>
              <a:gd name="connsiteX30-59745" fmla="*/ 1690451 w 3229637"/>
              <a:gd name="connsiteY30-59746" fmla="*/ 2380197 h 3507439"/>
              <a:gd name="connsiteX31-59747" fmla="*/ 1566387 w 3229637"/>
              <a:gd name="connsiteY31-59748" fmla="*/ 3248647 h 3507439"/>
              <a:gd name="connsiteX32-59749" fmla="*/ 1603146 w 3229637"/>
              <a:gd name="connsiteY32-59750" fmla="*/ 3239457 h 3507439"/>
              <a:gd name="connsiteX33-59751" fmla="*/ 1598552 w 3229637"/>
              <a:gd name="connsiteY33-59752" fmla="*/ 3386496 h 3507439"/>
              <a:gd name="connsiteX34-59753" fmla="*/ 1805325 w 3229637"/>
              <a:gd name="connsiteY34-59754" fmla="*/ 3450826 h 3507439"/>
              <a:gd name="connsiteX35-59755" fmla="*/ 1837490 w 3229637"/>
              <a:gd name="connsiteY35-59756" fmla="*/ 3391091 h 3507439"/>
              <a:gd name="connsiteX36-59757" fmla="*/ 1699641 w 3229637"/>
              <a:gd name="connsiteY36-59758" fmla="*/ 3303786 h 3507439"/>
              <a:gd name="connsiteX37-59759" fmla="*/ 1727211 w 3229637"/>
              <a:gd name="connsiteY37-59760" fmla="*/ 2908619 h 3507439"/>
              <a:gd name="connsiteX38-59761" fmla="*/ 1851275 w 3229637"/>
              <a:gd name="connsiteY38-59762" fmla="*/ 2623730 h 3507439"/>
              <a:gd name="connsiteX39-59763" fmla="*/ 1956960 w 3229637"/>
              <a:gd name="connsiteY39-59764" fmla="*/ 2844289 h 3507439"/>
              <a:gd name="connsiteX40-59765" fmla="*/ 2039669 w 3229637"/>
              <a:gd name="connsiteY40-59766" fmla="*/ 3060253 h 3507439"/>
              <a:gd name="connsiteX41-59767" fmla="*/ 2074955 w 3229637"/>
              <a:gd name="connsiteY41-59768" fmla="*/ 3350929 h 3507439"/>
              <a:gd name="connsiteX42-59769" fmla="*/ 2119713 w 3229637"/>
              <a:gd name="connsiteY42-59770" fmla="*/ 3345423 h 3507439"/>
              <a:gd name="connsiteX43-59771" fmla="*/ 2136619 w 3229637"/>
              <a:gd name="connsiteY43-59772" fmla="*/ 3478113 h 3507439"/>
              <a:gd name="connsiteX44-59773" fmla="*/ 2290182 w 3229637"/>
              <a:gd name="connsiteY44-59774" fmla="*/ 3507439 h 3507439"/>
              <a:gd name="connsiteX45-59775" fmla="*/ 2334659 w 3229637"/>
              <a:gd name="connsiteY45-59776" fmla="*/ 3463419 h 3507439"/>
              <a:gd name="connsiteX46-59777" fmla="*/ 2221820 w 3229637"/>
              <a:gd name="connsiteY46-59778" fmla="*/ 3366924 h 3507439"/>
              <a:gd name="connsiteX47-59779" fmla="*/ 2126974 w 3229637"/>
              <a:gd name="connsiteY47-59780" fmla="*/ 3087823 h 3507439"/>
              <a:gd name="connsiteX48-59781" fmla="*/ 2082780 w 3229637"/>
              <a:gd name="connsiteY48-59782" fmla="*/ 2817884 h 3507439"/>
              <a:gd name="connsiteX49-59783" fmla="*/ 2053454 w 3229637"/>
              <a:gd name="connsiteY49-59784" fmla="*/ 2357222 h 3507439"/>
              <a:gd name="connsiteX50-59785" fmla="*/ 2294496 w 3229637"/>
              <a:gd name="connsiteY50-59786" fmla="*/ 2205413 h 3507439"/>
              <a:gd name="connsiteX51-59787" fmla="*/ 2585735 w 3229637"/>
              <a:gd name="connsiteY51-59788" fmla="*/ 1779447 h 3507439"/>
              <a:gd name="connsiteX52-59789" fmla="*/ 2653748 w 3229637"/>
              <a:gd name="connsiteY52-59790" fmla="*/ 1448891 h 3507439"/>
              <a:gd name="connsiteX53-59791" fmla="*/ 2766130 w 3229637"/>
              <a:gd name="connsiteY53-59792" fmla="*/ 1398346 h 3507439"/>
              <a:gd name="connsiteX54-59793" fmla="*/ 2755748 w 3229637"/>
              <a:gd name="connsiteY54-59794" fmla="*/ 1288521 h 3507439"/>
              <a:gd name="connsiteX55-59795" fmla="*/ 2741226 w 3229637"/>
              <a:gd name="connsiteY55-59796" fmla="*/ 1231453 h 3507439"/>
              <a:gd name="connsiteX56-59797" fmla="*/ 2764482 w 3229637"/>
              <a:gd name="connsiteY56-59798" fmla="*/ 1121454 h 3507439"/>
              <a:gd name="connsiteX57-59799" fmla="*/ 2794612 w 3229637"/>
              <a:gd name="connsiteY57-59800" fmla="*/ 1132185 h 3507439"/>
              <a:gd name="connsiteX58-59801" fmla="*/ 2788650 w 3229637"/>
              <a:gd name="connsiteY58-59802" fmla="*/ 1066034 h 3507439"/>
              <a:gd name="connsiteX59-59803" fmla="*/ 2816220 w 3229637"/>
              <a:gd name="connsiteY59-59804" fmla="*/ 1020084 h 3507439"/>
              <a:gd name="connsiteX60-59805" fmla="*/ 2927426 w 3229637"/>
              <a:gd name="connsiteY60-59806" fmla="*/ 872562 h 3507439"/>
              <a:gd name="connsiteX61-59807" fmla="*/ 2967854 w 3229637"/>
              <a:gd name="connsiteY61-59808" fmla="*/ 771955 h 3507439"/>
              <a:gd name="connsiteX62-59809" fmla="*/ 2858112 w 3229637"/>
              <a:gd name="connsiteY62-59810" fmla="*/ 819245 h 3507439"/>
              <a:gd name="connsiteX63-59811" fmla="*/ 2723864 w 3229637"/>
              <a:gd name="connsiteY63-59812" fmla="*/ 868450 h 3507439"/>
              <a:gd name="connsiteX64-59813" fmla="*/ 3055159 w 3229637"/>
              <a:gd name="connsiteY64-59814" fmla="*/ 501589 h 3507439"/>
              <a:gd name="connsiteX65-59815" fmla="*/ 3200443 w 3229637"/>
              <a:gd name="connsiteY65-59816" fmla="*/ 46231 h 3507439"/>
              <a:gd name="connsiteX66-59817" fmla="*/ 3101108 w 3229637"/>
              <a:gd name="connsiteY66-59818" fmla="*/ 328453 h 3507439"/>
              <a:gd name="connsiteX67-59819" fmla="*/ 3060491 w 3229637"/>
              <a:gd name="connsiteY67-59820" fmla="*/ 38232 h 3507439"/>
              <a:gd name="connsiteX68-59821" fmla="*/ 3040918 w 3229637"/>
              <a:gd name="connsiteY68-59822" fmla="*/ 388642 h 3507439"/>
              <a:gd name="connsiteX69-59823" fmla="*/ 2944143 w 3229637"/>
              <a:gd name="connsiteY69-59824" fmla="*/ 482754 h 3507439"/>
              <a:gd name="connsiteX70-59825" fmla="*/ 2804083 w 3229637"/>
              <a:gd name="connsiteY70-59826" fmla="*/ 60189 h 3507439"/>
              <a:gd name="connsiteX71-59827" fmla="*/ 2868239 w 3229637"/>
              <a:gd name="connsiteY71-59828" fmla="*/ 521161 h 3507439"/>
              <a:gd name="connsiteX72-59829" fmla="*/ 2696750 w 3229637"/>
              <a:gd name="connsiteY72-59830" fmla="*/ 730601 h 3507439"/>
              <a:gd name="connsiteX73-59831" fmla="*/ 2630948 w 3229637"/>
              <a:gd name="connsiteY73-59832" fmla="*/ 620884 h 3507439"/>
              <a:gd name="connsiteX74-59833" fmla="*/ 2614952 w 3229637"/>
              <a:gd name="connsiteY74-59834" fmla="*/ 446449 h 3507439"/>
              <a:gd name="connsiteX75-59835" fmla="*/ 2568091 w 3229637"/>
              <a:gd name="connsiteY75-59836" fmla="*/ 643296 h 3507439"/>
              <a:gd name="connsiteX76-59837" fmla="*/ 2631966 w 3229637"/>
              <a:gd name="connsiteY76-59838" fmla="*/ 771218 h 3507439"/>
              <a:gd name="connsiteX77-59839" fmla="*/ 2614042 w 3229637"/>
              <a:gd name="connsiteY77-59840" fmla="*/ 854946 h 3507439"/>
              <a:gd name="connsiteX78-59841" fmla="*/ 2462407 w 3229637"/>
              <a:gd name="connsiteY78-59842" fmla="*/ 854665 h 3507439"/>
              <a:gd name="connsiteX79-59843" fmla="*/ 2375102 w 3229637"/>
              <a:gd name="connsiteY79-59844" fmla="*/ 753575 h 3507439"/>
              <a:gd name="connsiteX80-59845" fmla="*/ 2429049 w 3229637"/>
              <a:gd name="connsiteY80-59846" fmla="*/ 605344 h 3507439"/>
              <a:gd name="connsiteX81-59847" fmla="*/ 2401199 w 3229637"/>
              <a:gd name="connsiteY81-59848" fmla="*/ 458586 h 3507439"/>
              <a:gd name="connsiteX82-59849" fmla="*/ 2311509 w 3229637"/>
              <a:gd name="connsiteY82-59850" fmla="*/ 702575 h 3507439"/>
              <a:gd name="connsiteX83-59851" fmla="*/ 2026621 w 3229637"/>
              <a:gd name="connsiteY83-59852" fmla="*/ 470160 h 3507439"/>
              <a:gd name="connsiteX84-59853" fmla="*/ 2060259 w 3229637"/>
              <a:gd name="connsiteY84-59854" fmla="*/ 379171 h 3507439"/>
              <a:gd name="connsiteX85-59855" fmla="*/ 2286499 w 3229637"/>
              <a:gd name="connsiteY85-59856" fmla="*/ 238764 h 3507439"/>
              <a:gd name="connsiteX86-59857" fmla="*/ 2148983 w 3229637"/>
              <a:gd name="connsiteY86-59858" fmla="*/ 296731 h 3507439"/>
              <a:gd name="connsiteX87-59859" fmla="*/ 2016694 w 3229637"/>
              <a:gd name="connsiteY87-59860" fmla="*/ 307863 h 3507439"/>
              <a:gd name="connsiteX88-59861" fmla="*/ 2029019 w 3229637"/>
              <a:gd name="connsiteY88-59862" fmla="*/ 174099 h 3507439"/>
              <a:gd name="connsiteX89-59863" fmla="*/ 2107576 w 3229637"/>
              <a:gd name="connsiteY89-59864" fmla="*/ 0 h 3507439"/>
              <a:gd name="connsiteX90-59865" fmla="*/ 1947770 w 3229637"/>
              <a:gd name="connsiteY90-59866" fmla="*/ 257318 h 3507439"/>
              <a:gd name="connsiteX91-59867" fmla="*/ 1917990 w 3229637"/>
              <a:gd name="connsiteY91-59868" fmla="*/ 32164 h 3507439"/>
              <a:gd name="connsiteX92-59869" fmla="*/ 1882395 w 3229637"/>
              <a:gd name="connsiteY92-59870" fmla="*/ 208756 h 3507439"/>
              <a:gd name="connsiteX93-59871" fmla="*/ 1912483 w 3229637"/>
              <a:gd name="connsiteY93-59872" fmla="*/ 367315 h 3507439"/>
              <a:gd name="connsiteX94-59873" fmla="*/ 1818414 w 3229637"/>
              <a:gd name="connsiteY94-59874" fmla="*/ 288733 h 3507439"/>
              <a:gd name="connsiteX95-59875" fmla="*/ 1757902 w 3229637"/>
              <a:gd name="connsiteY95-59876" fmla="*/ 138130 h 3507439"/>
              <a:gd name="connsiteX96-59877" fmla="*/ 1793644 w 3229637"/>
              <a:gd name="connsiteY96-59878" fmla="*/ 363351 h 3507439"/>
              <a:gd name="connsiteX97-59879" fmla="*/ 2339535 w 3229637"/>
              <a:gd name="connsiteY97-59880" fmla="*/ 907420 h 3507439"/>
              <a:gd name="connsiteX98-59881" fmla="*/ 2216663 w 3229637"/>
              <a:gd name="connsiteY98-59882" fmla="*/ 830779 h 3507439"/>
              <a:gd name="connsiteX99-59883" fmla="*/ 2046755 w 3229637"/>
              <a:gd name="connsiteY99-59884" fmla="*/ 746314 h 3507439"/>
              <a:gd name="connsiteX100-59885" fmla="*/ 2089651 w 3229637"/>
              <a:gd name="connsiteY100-59886" fmla="*/ 998194 h 3507439"/>
              <a:gd name="connsiteX101-59887" fmla="*/ 2240374 w 3229637"/>
              <a:gd name="connsiteY101-59888" fmla="*/ 1067227 h 3507439"/>
              <a:gd name="connsiteX102-59889" fmla="*/ 2266283 w 3229637"/>
              <a:gd name="connsiteY102-59890" fmla="*/ 1144483 h 3507439"/>
              <a:gd name="connsiteX103-59891" fmla="*/ 2168328 w 3229637"/>
              <a:gd name="connsiteY103-59892" fmla="*/ 1396872 h 3507439"/>
              <a:gd name="connsiteX104-59893" fmla="*/ 1825480 w 3229637"/>
              <a:gd name="connsiteY104-59894" fmla="*/ 1398722 h 3507439"/>
              <a:gd name="connsiteX105" fmla="*/ 1546353 w 3229637"/>
              <a:gd name="connsiteY105" fmla="*/ 1433906 h 3507439"/>
              <a:gd name="connsiteX0-59895" fmla="*/ 1546353 w 3229637"/>
              <a:gd name="connsiteY0-59896" fmla="*/ 1433906 h 3507439"/>
              <a:gd name="connsiteX1-59897" fmla="*/ 827718 w 3229637"/>
              <a:gd name="connsiteY1-59898" fmla="*/ 1430614 h 3507439"/>
              <a:gd name="connsiteX2-59899" fmla="*/ 507467 w 3229637"/>
              <a:gd name="connsiteY2-59900" fmla="*/ 1443019 h 3507439"/>
              <a:gd name="connsiteX3-59901" fmla="*/ 183299 w 3229637"/>
              <a:gd name="connsiteY3-59902" fmla="*/ 1603646 h 3507439"/>
              <a:gd name="connsiteX4-59903" fmla="*/ 34774 w 3229637"/>
              <a:gd name="connsiteY4-59904" fmla="*/ 1771165 h 3507439"/>
              <a:gd name="connsiteX5-59905" fmla="*/ 114 w 3229637"/>
              <a:gd name="connsiteY5-59906" fmla="*/ 2063143 h 3507439"/>
              <a:gd name="connsiteX6-59907" fmla="*/ 130041 w 3229637"/>
              <a:gd name="connsiteY6-59908" fmla="*/ 1914878 h 3507439"/>
              <a:gd name="connsiteX7-59909" fmla="*/ 134241 w 3229637"/>
              <a:gd name="connsiteY7-59910" fmla="*/ 1957282 h 3507439"/>
              <a:gd name="connsiteX8-59911" fmla="*/ 191439 w 3229637"/>
              <a:gd name="connsiteY8-59912" fmla="*/ 1842802 h 3507439"/>
              <a:gd name="connsiteX9-59913" fmla="*/ 283120 w 3229637"/>
              <a:gd name="connsiteY9-59914" fmla="*/ 2256350 h 3507439"/>
              <a:gd name="connsiteX10-59915" fmla="*/ 20594 w 3229637"/>
              <a:gd name="connsiteY10-59916" fmla="*/ 2555637 h 3507439"/>
              <a:gd name="connsiteX11-59917" fmla="*/ 48874 w 3229637"/>
              <a:gd name="connsiteY11-59918" fmla="*/ 3136868 h 3507439"/>
              <a:gd name="connsiteX12-59919" fmla="*/ 27070 w 3229637"/>
              <a:gd name="connsiteY12-59920" fmla="*/ 3363521 h 3507439"/>
              <a:gd name="connsiteX13-59921" fmla="*/ 86805 w 3229637"/>
              <a:gd name="connsiteY13-59922" fmla="*/ 3326761 h 3507439"/>
              <a:gd name="connsiteX14-59923" fmla="*/ 114375 w 3229637"/>
              <a:gd name="connsiteY14-59924" fmla="*/ 3469206 h 3507439"/>
              <a:gd name="connsiteX15-59925" fmla="*/ 279794 w 3229637"/>
              <a:gd name="connsiteY15-59926" fmla="*/ 3464611 h 3507439"/>
              <a:gd name="connsiteX16-59927" fmla="*/ 334933 w 3229637"/>
              <a:gd name="connsiteY16-59928" fmla="*/ 3427851 h 3507439"/>
              <a:gd name="connsiteX17-59929" fmla="*/ 155729 w 3229637"/>
              <a:gd name="connsiteY17-59930" fmla="*/ 3276217 h 3507439"/>
              <a:gd name="connsiteX18-59931" fmla="*/ 151134 w 3229637"/>
              <a:gd name="connsiteY18-59932" fmla="*/ 2720225 h 3507439"/>
              <a:gd name="connsiteX19-59933" fmla="*/ 371693 w 3229637"/>
              <a:gd name="connsiteY19-59934" fmla="*/ 2605350 h 3507439"/>
              <a:gd name="connsiteX20-59935" fmla="*/ 279794 w 3229637"/>
              <a:gd name="connsiteY20-59936" fmla="*/ 2734010 h 3507439"/>
              <a:gd name="connsiteX21-59937" fmla="*/ 661177 w 3229637"/>
              <a:gd name="connsiteY21-59938" fmla="*/ 3294597 h 3507439"/>
              <a:gd name="connsiteX22-59939" fmla="*/ 702531 w 3229637"/>
              <a:gd name="connsiteY22-59940" fmla="*/ 3262432 h 3507439"/>
              <a:gd name="connsiteX23-59941" fmla="*/ 716316 w 3229637"/>
              <a:gd name="connsiteY23-59942" fmla="*/ 3363521 h 3507439"/>
              <a:gd name="connsiteX24-59943" fmla="*/ 909305 w 3229637"/>
              <a:gd name="connsiteY24-59944" fmla="*/ 3363521 h 3507439"/>
              <a:gd name="connsiteX25-59945" fmla="*/ 955255 w 3229637"/>
              <a:gd name="connsiteY25-59946" fmla="*/ 3331356 h 3507439"/>
              <a:gd name="connsiteX26-59947" fmla="*/ 739291 w 3229637"/>
              <a:gd name="connsiteY26-59948" fmla="*/ 3193507 h 3507439"/>
              <a:gd name="connsiteX27-59949" fmla="*/ 491163 w 3229637"/>
              <a:gd name="connsiteY27-59950" fmla="*/ 2821314 h 3507439"/>
              <a:gd name="connsiteX28-59951" fmla="*/ 500353 w 3229637"/>
              <a:gd name="connsiteY28-59952" fmla="*/ 2738605 h 3507439"/>
              <a:gd name="connsiteX29-59953" fmla="*/ 895520 w 3229637"/>
              <a:gd name="connsiteY29-59954" fmla="*/ 2334247 h 3507439"/>
              <a:gd name="connsiteX30-59955" fmla="*/ 1690451 w 3229637"/>
              <a:gd name="connsiteY30-59956" fmla="*/ 2380197 h 3507439"/>
              <a:gd name="connsiteX31-59957" fmla="*/ 1566387 w 3229637"/>
              <a:gd name="connsiteY31-59958" fmla="*/ 3248647 h 3507439"/>
              <a:gd name="connsiteX32-59959" fmla="*/ 1603146 w 3229637"/>
              <a:gd name="connsiteY32-59960" fmla="*/ 3239457 h 3507439"/>
              <a:gd name="connsiteX33-59961" fmla="*/ 1598552 w 3229637"/>
              <a:gd name="connsiteY33-59962" fmla="*/ 3386496 h 3507439"/>
              <a:gd name="connsiteX34-59963" fmla="*/ 1805325 w 3229637"/>
              <a:gd name="connsiteY34-59964" fmla="*/ 3450826 h 3507439"/>
              <a:gd name="connsiteX35-59965" fmla="*/ 1837490 w 3229637"/>
              <a:gd name="connsiteY35-59966" fmla="*/ 3391091 h 3507439"/>
              <a:gd name="connsiteX36-59967" fmla="*/ 1699641 w 3229637"/>
              <a:gd name="connsiteY36-59968" fmla="*/ 3303786 h 3507439"/>
              <a:gd name="connsiteX37-59969" fmla="*/ 1727211 w 3229637"/>
              <a:gd name="connsiteY37-59970" fmla="*/ 2908619 h 3507439"/>
              <a:gd name="connsiteX38-59971" fmla="*/ 1851275 w 3229637"/>
              <a:gd name="connsiteY38-59972" fmla="*/ 2623730 h 3507439"/>
              <a:gd name="connsiteX39-59973" fmla="*/ 1956960 w 3229637"/>
              <a:gd name="connsiteY39-59974" fmla="*/ 2844289 h 3507439"/>
              <a:gd name="connsiteX40-59975" fmla="*/ 2039669 w 3229637"/>
              <a:gd name="connsiteY40-59976" fmla="*/ 3060253 h 3507439"/>
              <a:gd name="connsiteX41-59977" fmla="*/ 2074955 w 3229637"/>
              <a:gd name="connsiteY41-59978" fmla="*/ 3350929 h 3507439"/>
              <a:gd name="connsiteX42-59979" fmla="*/ 2119713 w 3229637"/>
              <a:gd name="connsiteY42-59980" fmla="*/ 3345423 h 3507439"/>
              <a:gd name="connsiteX43-59981" fmla="*/ 2136619 w 3229637"/>
              <a:gd name="connsiteY43-59982" fmla="*/ 3478113 h 3507439"/>
              <a:gd name="connsiteX44-59983" fmla="*/ 2290182 w 3229637"/>
              <a:gd name="connsiteY44-59984" fmla="*/ 3507439 h 3507439"/>
              <a:gd name="connsiteX45-59985" fmla="*/ 2334659 w 3229637"/>
              <a:gd name="connsiteY45-59986" fmla="*/ 3463419 h 3507439"/>
              <a:gd name="connsiteX46-59987" fmla="*/ 2221820 w 3229637"/>
              <a:gd name="connsiteY46-59988" fmla="*/ 3366924 h 3507439"/>
              <a:gd name="connsiteX47-59989" fmla="*/ 2126974 w 3229637"/>
              <a:gd name="connsiteY47-59990" fmla="*/ 3087823 h 3507439"/>
              <a:gd name="connsiteX48-59991" fmla="*/ 2082780 w 3229637"/>
              <a:gd name="connsiteY48-59992" fmla="*/ 2817884 h 3507439"/>
              <a:gd name="connsiteX49-59993" fmla="*/ 2053454 w 3229637"/>
              <a:gd name="connsiteY49-59994" fmla="*/ 2357222 h 3507439"/>
              <a:gd name="connsiteX50-59995" fmla="*/ 2294496 w 3229637"/>
              <a:gd name="connsiteY50-59996" fmla="*/ 2205413 h 3507439"/>
              <a:gd name="connsiteX51-59997" fmla="*/ 2585735 w 3229637"/>
              <a:gd name="connsiteY51-59998" fmla="*/ 1779447 h 3507439"/>
              <a:gd name="connsiteX52-59999" fmla="*/ 2653748 w 3229637"/>
              <a:gd name="connsiteY52-60000" fmla="*/ 1448891 h 3507439"/>
              <a:gd name="connsiteX53-60001" fmla="*/ 2766130 w 3229637"/>
              <a:gd name="connsiteY53-60002" fmla="*/ 1398346 h 3507439"/>
              <a:gd name="connsiteX54-60003" fmla="*/ 2755748 w 3229637"/>
              <a:gd name="connsiteY54-60004" fmla="*/ 1288521 h 3507439"/>
              <a:gd name="connsiteX55-60005" fmla="*/ 2741226 w 3229637"/>
              <a:gd name="connsiteY55-60006" fmla="*/ 1231453 h 3507439"/>
              <a:gd name="connsiteX56-60007" fmla="*/ 2764482 w 3229637"/>
              <a:gd name="connsiteY56-60008" fmla="*/ 1121454 h 3507439"/>
              <a:gd name="connsiteX57-60009" fmla="*/ 2794612 w 3229637"/>
              <a:gd name="connsiteY57-60010" fmla="*/ 1132185 h 3507439"/>
              <a:gd name="connsiteX58-60011" fmla="*/ 2788650 w 3229637"/>
              <a:gd name="connsiteY58-60012" fmla="*/ 1066034 h 3507439"/>
              <a:gd name="connsiteX59-60013" fmla="*/ 2816220 w 3229637"/>
              <a:gd name="connsiteY59-60014" fmla="*/ 1020084 h 3507439"/>
              <a:gd name="connsiteX60-60015" fmla="*/ 2927426 w 3229637"/>
              <a:gd name="connsiteY60-60016" fmla="*/ 872562 h 3507439"/>
              <a:gd name="connsiteX61-60017" fmla="*/ 2967854 w 3229637"/>
              <a:gd name="connsiteY61-60018" fmla="*/ 771955 h 3507439"/>
              <a:gd name="connsiteX62-60019" fmla="*/ 2858112 w 3229637"/>
              <a:gd name="connsiteY62-60020" fmla="*/ 819245 h 3507439"/>
              <a:gd name="connsiteX63-60021" fmla="*/ 2723864 w 3229637"/>
              <a:gd name="connsiteY63-60022" fmla="*/ 868450 h 3507439"/>
              <a:gd name="connsiteX64-60023" fmla="*/ 3055159 w 3229637"/>
              <a:gd name="connsiteY64-60024" fmla="*/ 501589 h 3507439"/>
              <a:gd name="connsiteX65-60025" fmla="*/ 3200443 w 3229637"/>
              <a:gd name="connsiteY65-60026" fmla="*/ 46231 h 3507439"/>
              <a:gd name="connsiteX66-60027" fmla="*/ 3101108 w 3229637"/>
              <a:gd name="connsiteY66-60028" fmla="*/ 328453 h 3507439"/>
              <a:gd name="connsiteX67-60029" fmla="*/ 3060491 w 3229637"/>
              <a:gd name="connsiteY67-60030" fmla="*/ 38232 h 3507439"/>
              <a:gd name="connsiteX68-60031" fmla="*/ 3040918 w 3229637"/>
              <a:gd name="connsiteY68-60032" fmla="*/ 388642 h 3507439"/>
              <a:gd name="connsiteX69-60033" fmla="*/ 2944143 w 3229637"/>
              <a:gd name="connsiteY69-60034" fmla="*/ 482754 h 3507439"/>
              <a:gd name="connsiteX70-60035" fmla="*/ 2804083 w 3229637"/>
              <a:gd name="connsiteY70-60036" fmla="*/ 60189 h 3507439"/>
              <a:gd name="connsiteX71-60037" fmla="*/ 2868239 w 3229637"/>
              <a:gd name="connsiteY71-60038" fmla="*/ 521161 h 3507439"/>
              <a:gd name="connsiteX72-60039" fmla="*/ 2696750 w 3229637"/>
              <a:gd name="connsiteY72-60040" fmla="*/ 730601 h 3507439"/>
              <a:gd name="connsiteX73-60041" fmla="*/ 2630948 w 3229637"/>
              <a:gd name="connsiteY73-60042" fmla="*/ 620884 h 3507439"/>
              <a:gd name="connsiteX74-60043" fmla="*/ 2614952 w 3229637"/>
              <a:gd name="connsiteY74-60044" fmla="*/ 446449 h 3507439"/>
              <a:gd name="connsiteX75-60045" fmla="*/ 2568091 w 3229637"/>
              <a:gd name="connsiteY75-60046" fmla="*/ 643296 h 3507439"/>
              <a:gd name="connsiteX76-60047" fmla="*/ 2631966 w 3229637"/>
              <a:gd name="connsiteY76-60048" fmla="*/ 771218 h 3507439"/>
              <a:gd name="connsiteX77-60049" fmla="*/ 2614042 w 3229637"/>
              <a:gd name="connsiteY77-60050" fmla="*/ 854946 h 3507439"/>
              <a:gd name="connsiteX78-60051" fmla="*/ 2462407 w 3229637"/>
              <a:gd name="connsiteY78-60052" fmla="*/ 854665 h 3507439"/>
              <a:gd name="connsiteX79-60053" fmla="*/ 2375102 w 3229637"/>
              <a:gd name="connsiteY79-60054" fmla="*/ 753575 h 3507439"/>
              <a:gd name="connsiteX80-60055" fmla="*/ 2429049 w 3229637"/>
              <a:gd name="connsiteY80-60056" fmla="*/ 605344 h 3507439"/>
              <a:gd name="connsiteX81-60057" fmla="*/ 2401199 w 3229637"/>
              <a:gd name="connsiteY81-60058" fmla="*/ 458586 h 3507439"/>
              <a:gd name="connsiteX82-60059" fmla="*/ 2311509 w 3229637"/>
              <a:gd name="connsiteY82-60060" fmla="*/ 702575 h 3507439"/>
              <a:gd name="connsiteX83-60061" fmla="*/ 2026621 w 3229637"/>
              <a:gd name="connsiteY83-60062" fmla="*/ 470160 h 3507439"/>
              <a:gd name="connsiteX84-60063" fmla="*/ 2060259 w 3229637"/>
              <a:gd name="connsiteY84-60064" fmla="*/ 379171 h 3507439"/>
              <a:gd name="connsiteX85-60065" fmla="*/ 2286499 w 3229637"/>
              <a:gd name="connsiteY85-60066" fmla="*/ 238764 h 3507439"/>
              <a:gd name="connsiteX86-60067" fmla="*/ 2148983 w 3229637"/>
              <a:gd name="connsiteY86-60068" fmla="*/ 296731 h 3507439"/>
              <a:gd name="connsiteX87-60069" fmla="*/ 2016694 w 3229637"/>
              <a:gd name="connsiteY87-60070" fmla="*/ 307863 h 3507439"/>
              <a:gd name="connsiteX88-60071" fmla="*/ 2029019 w 3229637"/>
              <a:gd name="connsiteY88-60072" fmla="*/ 174099 h 3507439"/>
              <a:gd name="connsiteX89-60073" fmla="*/ 2107576 w 3229637"/>
              <a:gd name="connsiteY89-60074" fmla="*/ 0 h 3507439"/>
              <a:gd name="connsiteX90-60075" fmla="*/ 1947770 w 3229637"/>
              <a:gd name="connsiteY90-60076" fmla="*/ 257318 h 3507439"/>
              <a:gd name="connsiteX91-60077" fmla="*/ 1917990 w 3229637"/>
              <a:gd name="connsiteY91-60078" fmla="*/ 32164 h 3507439"/>
              <a:gd name="connsiteX92-60079" fmla="*/ 1882395 w 3229637"/>
              <a:gd name="connsiteY92-60080" fmla="*/ 208756 h 3507439"/>
              <a:gd name="connsiteX93-60081" fmla="*/ 1912483 w 3229637"/>
              <a:gd name="connsiteY93-60082" fmla="*/ 367315 h 3507439"/>
              <a:gd name="connsiteX94-60083" fmla="*/ 1818414 w 3229637"/>
              <a:gd name="connsiteY94-60084" fmla="*/ 288733 h 3507439"/>
              <a:gd name="connsiteX95-60085" fmla="*/ 1757902 w 3229637"/>
              <a:gd name="connsiteY95-60086" fmla="*/ 138130 h 3507439"/>
              <a:gd name="connsiteX96-60087" fmla="*/ 1793644 w 3229637"/>
              <a:gd name="connsiteY96-60088" fmla="*/ 363351 h 3507439"/>
              <a:gd name="connsiteX97-60089" fmla="*/ 2339535 w 3229637"/>
              <a:gd name="connsiteY97-60090" fmla="*/ 907420 h 3507439"/>
              <a:gd name="connsiteX98-60091" fmla="*/ 2216663 w 3229637"/>
              <a:gd name="connsiteY98-60092" fmla="*/ 830779 h 3507439"/>
              <a:gd name="connsiteX99-60093" fmla="*/ 2046755 w 3229637"/>
              <a:gd name="connsiteY99-60094" fmla="*/ 746314 h 3507439"/>
              <a:gd name="connsiteX100-60095" fmla="*/ 2089651 w 3229637"/>
              <a:gd name="connsiteY100-60096" fmla="*/ 998194 h 3507439"/>
              <a:gd name="connsiteX101-60097" fmla="*/ 2240374 w 3229637"/>
              <a:gd name="connsiteY101-60098" fmla="*/ 1067227 h 3507439"/>
              <a:gd name="connsiteX102-60099" fmla="*/ 2266283 w 3229637"/>
              <a:gd name="connsiteY102-60100" fmla="*/ 1144483 h 3507439"/>
              <a:gd name="connsiteX103-60101" fmla="*/ 2168328 w 3229637"/>
              <a:gd name="connsiteY103-60102" fmla="*/ 1396872 h 3507439"/>
              <a:gd name="connsiteX104-60103" fmla="*/ 1825480 w 3229637"/>
              <a:gd name="connsiteY104-60104" fmla="*/ 1398722 h 3507439"/>
              <a:gd name="connsiteX105-60105" fmla="*/ 1546353 w 3229637"/>
              <a:gd name="connsiteY105-60106" fmla="*/ 1433906 h 3507439"/>
              <a:gd name="connsiteX0-60107" fmla="*/ 1546353 w 3229637"/>
              <a:gd name="connsiteY0-60108" fmla="*/ 1433906 h 3507439"/>
              <a:gd name="connsiteX1-60109" fmla="*/ 827718 w 3229637"/>
              <a:gd name="connsiteY1-60110" fmla="*/ 1430614 h 3507439"/>
              <a:gd name="connsiteX2-60111" fmla="*/ 507467 w 3229637"/>
              <a:gd name="connsiteY2-60112" fmla="*/ 1443019 h 3507439"/>
              <a:gd name="connsiteX3-60113" fmla="*/ 183299 w 3229637"/>
              <a:gd name="connsiteY3-60114" fmla="*/ 1603646 h 3507439"/>
              <a:gd name="connsiteX4-60115" fmla="*/ 34774 w 3229637"/>
              <a:gd name="connsiteY4-60116" fmla="*/ 1771165 h 3507439"/>
              <a:gd name="connsiteX5-60117" fmla="*/ 114 w 3229637"/>
              <a:gd name="connsiteY5-60118" fmla="*/ 2063143 h 3507439"/>
              <a:gd name="connsiteX6-60119" fmla="*/ 130041 w 3229637"/>
              <a:gd name="connsiteY6-60120" fmla="*/ 1914878 h 3507439"/>
              <a:gd name="connsiteX7-60121" fmla="*/ 134241 w 3229637"/>
              <a:gd name="connsiteY7-60122" fmla="*/ 1957282 h 3507439"/>
              <a:gd name="connsiteX8-60123" fmla="*/ 191439 w 3229637"/>
              <a:gd name="connsiteY8-60124" fmla="*/ 1842802 h 3507439"/>
              <a:gd name="connsiteX9-60125" fmla="*/ 283120 w 3229637"/>
              <a:gd name="connsiteY9-60126" fmla="*/ 2256350 h 3507439"/>
              <a:gd name="connsiteX10-60127" fmla="*/ 20594 w 3229637"/>
              <a:gd name="connsiteY10-60128" fmla="*/ 2555637 h 3507439"/>
              <a:gd name="connsiteX11-60129" fmla="*/ 48874 w 3229637"/>
              <a:gd name="connsiteY11-60130" fmla="*/ 3136868 h 3507439"/>
              <a:gd name="connsiteX12-60131" fmla="*/ 27070 w 3229637"/>
              <a:gd name="connsiteY12-60132" fmla="*/ 3363521 h 3507439"/>
              <a:gd name="connsiteX13-60133" fmla="*/ 86805 w 3229637"/>
              <a:gd name="connsiteY13-60134" fmla="*/ 3326761 h 3507439"/>
              <a:gd name="connsiteX14-60135" fmla="*/ 114375 w 3229637"/>
              <a:gd name="connsiteY14-60136" fmla="*/ 3469206 h 3507439"/>
              <a:gd name="connsiteX15-60137" fmla="*/ 279794 w 3229637"/>
              <a:gd name="connsiteY15-60138" fmla="*/ 3464611 h 3507439"/>
              <a:gd name="connsiteX16-60139" fmla="*/ 334933 w 3229637"/>
              <a:gd name="connsiteY16-60140" fmla="*/ 3427851 h 3507439"/>
              <a:gd name="connsiteX17-60141" fmla="*/ 155729 w 3229637"/>
              <a:gd name="connsiteY17-60142" fmla="*/ 3276217 h 3507439"/>
              <a:gd name="connsiteX18-60143" fmla="*/ 151134 w 3229637"/>
              <a:gd name="connsiteY18-60144" fmla="*/ 2720225 h 3507439"/>
              <a:gd name="connsiteX19-60145" fmla="*/ 371693 w 3229637"/>
              <a:gd name="connsiteY19-60146" fmla="*/ 2605350 h 3507439"/>
              <a:gd name="connsiteX20-60147" fmla="*/ 279794 w 3229637"/>
              <a:gd name="connsiteY20-60148" fmla="*/ 2734010 h 3507439"/>
              <a:gd name="connsiteX21-60149" fmla="*/ 661177 w 3229637"/>
              <a:gd name="connsiteY21-60150" fmla="*/ 3294597 h 3507439"/>
              <a:gd name="connsiteX22-60151" fmla="*/ 702531 w 3229637"/>
              <a:gd name="connsiteY22-60152" fmla="*/ 3262432 h 3507439"/>
              <a:gd name="connsiteX23-60153" fmla="*/ 716316 w 3229637"/>
              <a:gd name="connsiteY23-60154" fmla="*/ 3363521 h 3507439"/>
              <a:gd name="connsiteX24-60155" fmla="*/ 909305 w 3229637"/>
              <a:gd name="connsiteY24-60156" fmla="*/ 3363521 h 3507439"/>
              <a:gd name="connsiteX25-60157" fmla="*/ 955255 w 3229637"/>
              <a:gd name="connsiteY25-60158" fmla="*/ 3331356 h 3507439"/>
              <a:gd name="connsiteX26-60159" fmla="*/ 739291 w 3229637"/>
              <a:gd name="connsiteY26-60160" fmla="*/ 3193507 h 3507439"/>
              <a:gd name="connsiteX27-60161" fmla="*/ 491163 w 3229637"/>
              <a:gd name="connsiteY27-60162" fmla="*/ 2821314 h 3507439"/>
              <a:gd name="connsiteX28-60163" fmla="*/ 500353 w 3229637"/>
              <a:gd name="connsiteY28-60164" fmla="*/ 2738605 h 3507439"/>
              <a:gd name="connsiteX29-60165" fmla="*/ 895520 w 3229637"/>
              <a:gd name="connsiteY29-60166" fmla="*/ 2334247 h 3507439"/>
              <a:gd name="connsiteX30-60167" fmla="*/ 1690451 w 3229637"/>
              <a:gd name="connsiteY30-60168" fmla="*/ 2380197 h 3507439"/>
              <a:gd name="connsiteX31-60169" fmla="*/ 1566387 w 3229637"/>
              <a:gd name="connsiteY31-60170" fmla="*/ 3248647 h 3507439"/>
              <a:gd name="connsiteX32-60171" fmla="*/ 1603146 w 3229637"/>
              <a:gd name="connsiteY32-60172" fmla="*/ 3239457 h 3507439"/>
              <a:gd name="connsiteX33-60173" fmla="*/ 1598552 w 3229637"/>
              <a:gd name="connsiteY33-60174" fmla="*/ 3386496 h 3507439"/>
              <a:gd name="connsiteX34-60175" fmla="*/ 1805325 w 3229637"/>
              <a:gd name="connsiteY34-60176" fmla="*/ 3450826 h 3507439"/>
              <a:gd name="connsiteX35-60177" fmla="*/ 1837490 w 3229637"/>
              <a:gd name="connsiteY35-60178" fmla="*/ 3391091 h 3507439"/>
              <a:gd name="connsiteX36-60179" fmla="*/ 1699641 w 3229637"/>
              <a:gd name="connsiteY36-60180" fmla="*/ 3303786 h 3507439"/>
              <a:gd name="connsiteX37-60181" fmla="*/ 1727211 w 3229637"/>
              <a:gd name="connsiteY37-60182" fmla="*/ 2908619 h 3507439"/>
              <a:gd name="connsiteX38-60183" fmla="*/ 1851275 w 3229637"/>
              <a:gd name="connsiteY38-60184" fmla="*/ 2623730 h 3507439"/>
              <a:gd name="connsiteX39-60185" fmla="*/ 1956960 w 3229637"/>
              <a:gd name="connsiteY39-60186" fmla="*/ 2844289 h 3507439"/>
              <a:gd name="connsiteX40-60187" fmla="*/ 2039669 w 3229637"/>
              <a:gd name="connsiteY40-60188" fmla="*/ 3060253 h 3507439"/>
              <a:gd name="connsiteX41-60189" fmla="*/ 2074955 w 3229637"/>
              <a:gd name="connsiteY41-60190" fmla="*/ 3350929 h 3507439"/>
              <a:gd name="connsiteX42-60191" fmla="*/ 2119713 w 3229637"/>
              <a:gd name="connsiteY42-60192" fmla="*/ 3345423 h 3507439"/>
              <a:gd name="connsiteX43-60193" fmla="*/ 2136619 w 3229637"/>
              <a:gd name="connsiteY43-60194" fmla="*/ 3478113 h 3507439"/>
              <a:gd name="connsiteX44-60195" fmla="*/ 2290182 w 3229637"/>
              <a:gd name="connsiteY44-60196" fmla="*/ 3507439 h 3507439"/>
              <a:gd name="connsiteX45-60197" fmla="*/ 2334659 w 3229637"/>
              <a:gd name="connsiteY45-60198" fmla="*/ 3463419 h 3507439"/>
              <a:gd name="connsiteX46-60199" fmla="*/ 2221820 w 3229637"/>
              <a:gd name="connsiteY46-60200" fmla="*/ 3366924 h 3507439"/>
              <a:gd name="connsiteX47-60201" fmla="*/ 2126974 w 3229637"/>
              <a:gd name="connsiteY47-60202" fmla="*/ 3087823 h 3507439"/>
              <a:gd name="connsiteX48-60203" fmla="*/ 2082780 w 3229637"/>
              <a:gd name="connsiteY48-60204" fmla="*/ 2817884 h 3507439"/>
              <a:gd name="connsiteX49-60205" fmla="*/ 2053454 w 3229637"/>
              <a:gd name="connsiteY49-60206" fmla="*/ 2357222 h 3507439"/>
              <a:gd name="connsiteX50-60207" fmla="*/ 2294496 w 3229637"/>
              <a:gd name="connsiteY50-60208" fmla="*/ 2205413 h 3507439"/>
              <a:gd name="connsiteX51-60209" fmla="*/ 2585735 w 3229637"/>
              <a:gd name="connsiteY51-60210" fmla="*/ 1779447 h 3507439"/>
              <a:gd name="connsiteX52-60211" fmla="*/ 2653748 w 3229637"/>
              <a:gd name="connsiteY52-60212" fmla="*/ 1448891 h 3507439"/>
              <a:gd name="connsiteX53-60213" fmla="*/ 2766130 w 3229637"/>
              <a:gd name="connsiteY53-60214" fmla="*/ 1398346 h 3507439"/>
              <a:gd name="connsiteX54-60215" fmla="*/ 2755748 w 3229637"/>
              <a:gd name="connsiteY54-60216" fmla="*/ 1288521 h 3507439"/>
              <a:gd name="connsiteX55-60217" fmla="*/ 2741226 w 3229637"/>
              <a:gd name="connsiteY55-60218" fmla="*/ 1231453 h 3507439"/>
              <a:gd name="connsiteX56-60219" fmla="*/ 2764482 w 3229637"/>
              <a:gd name="connsiteY56-60220" fmla="*/ 1121454 h 3507439"/>
              <a:gd name="connsiteX57-60221" fmla="*/ 2794612 w 3229637"/>
              <a:gd name="connsiteY57-60222" fmla="*/ 1132185 h 3507439"/>
              <a:gd name="connsiteX58-60223" fmla="*/ 2788650 w 3229637"/>
              <a:gd name="connsiteY58-60224" fmla="*/ 1066034 h 3507439"/>
              <a:gd name="connsiteX59-60225" fmla="*/ 2816220 w 3229637"/>
              <a:gd name="connsiteY59-60226" fmla="*/ 1020084 h 3507439"/>
              <a:gd name="connsiteX60-60227" fmla="*/ 2927426 w 3229637"/>
              <a:gd name="connsiteY60-60228" fmla="*/ 872562 h 3507439"/>
              <a:gd name="connsiteX61-60229" fmla="*/ 2967854 w 3229637"/>
              <a:gd name="connsiteY61-60230" fmla="*/ 771955 h 3507439"/>
              <a:gd name="connsiteX62-60231" fmla="*/ 2858112 w 3229637"/>
              <a:gd name="connsiteY62-60232" fmla="*/ 819245 h 3507439"/>
              <a:gd name="connsiteX63-60233" fmla="*/ 2723864 w 3229637"/>
              <a:gd name="connsiteY63-60234" fmla="*/ 868450 h 3507439"/>
              <a:gd name="connsiteX64-60235" fmla="*/ 3055159 w 3229637"/>
              <a:gd name="connsiteY64-60236" fmla="*/ 501589 h 3507439"/>
              <a:gd name="connsiteX65-60237" fmla="*/ 3200443 w 3229637"/>
              <a:gd name="connsiteY65-60238" fmla="*/ 46231 h 3507439"/>
              <a:gd name="connsiteX66-60239" fmla="*/ 3101108 w 3229637"/>
              <a:gd name="connsiteY66-60240" fmla="*/ 328453 h 3507439"/>
              <a:gd name="connsiteX67-60241" fmla="*/ 3060491 w 3229637"/>
              <a:gd name="connsiteY67-60242" fmla="*/ 38232 h 3507439"/>
              <a:gd name="connsiteX68-60243" fmla="*/ 3040918 w 3229637"/>
              <a:gd name="connsiteY68-60244" fmla="*/ 388642 h 3507439"/>
              <a:gd name="connsiteX69-60245" fmla="*/ 2944143 w 3229637"/>
              <a:gd name="connsiteY69-60246" fmla="*/ 482754 h 3507439"/>
              <a:gd name="connsiteX70-60247" fmla="*/ 2804083 w 3229637"/>
              <a:gd name="connsiteY70-60248" fmla="*/ 60189 h 3507439"/>
              <a:gd name="connsiteX71-60249" fmla="*/ 2868239 w 3229637"/>
              <a:gd name="connsiteY71-60250" fmla="*/ 521161 h 3507439"/>
              <a:gd name="connsiteX72-60251" fmla="*/ 2696750 w 3229637"/>
              <a:gd name="connsiteY72-60252" fmla="*/ 730601 h 3507439"/>
              <a:gd name="connsiteX73-60253" fmla="*/ 2630948 w 3229637"/>
              <a:gd name="connsiteY73-60254" fmla="*/ 620884 h 3507439"/>
              <a:gd name="connsiteX74-60255" fmla="*/ 2614952 w 3229637"/>
              <a:gd name="connsiteY74-60256" fmla="*/ 446449 h 3507439"/>
              <a:gd name="connsiteX75-60257" fmla="*/ 2568091 w 3229637"/>
              <a:gd name="connsiteY75-60258" fmla="*/ 643296 h 3507439"/>
              <a:gd name="connsiteX76-60259" fmla="*/ 2631966 w 3229637"/>
              <a:gd name="connsiteY76-60260" fmla="*/ 771218 h 3507439"/>
              <a:gd name="connsiteX77-60261" fmla="*/ 2614042 w 3229637"/>
              <a:gd name="connsiteY77-60262" fmla="*/ 854946 h 3507439"/>
              <a:gd name="connsiteX78-60263" fmla="*/ 2462407 w 3229637"/>
              <a:gd name="connsiteY78-60264" fmla="*/ 854665 h 3507439"/>
              <a:gd name="connsiteX79-60265" fmla="*/ 2375102 w 3229637"/>
              <a:gd name="connsiteY79-60266" fmla="*/ 753575 h 3507439"/>
              <a:gd name="connsiteX80-60267" fmla="*/ 2429049 w 3229637"/>
              <a:gd name="connsiteY80-60268" fmla="*/ 605344 h 3507439"/>
              <a:gd name="connsiteX81-60269" fmla="*/ 2401199 w 3229637"/>
              <a:gd name="connsiteY81-60270" fmla="*/ 458586 h 3507439"/>
              <a:gd name="connsiteX82-60271" fmla="*/ 2311509 w 3229637"/>
              <a:gd name="connsiteY82-60272" fmla="*/ 702575 h 3507439"/>
              <a:gd name="connsiteX83-60273" fmla="*/ 2026621 w 3229637"/>
              <a:gd name="connsiteY83-60274" fmla="*/ 470160 h 3507439"/>
              <a:gd name="connsiteX84-60275" fmla="*/ 2060259 w 3229637"/>
              <a:gd name="connsiteY84-60276" fmla="*/ 379171 h 3507439"/>
              <a:gd name="connsiteX85-60277" fmla="*/ 2286499 w 3229637"/>
              <a:gd name="connsiteY85-60278" fmla="*/ 238764 h 3507439"/>
              <a:gd name="connsiteX86-60279" fmla="*/ 2148983 w 3229637"/>
              <a:gd name="connsiteY86-60280" fmla="*/ 296731 h 3507439"/>
              <a:gd name="connsiteX87-60281" fmla="*/ 2016694 w 3229637"/>
              <a:gd name="connsiteY87-60282" fmla="*/ 307863 h 3507439"/>
              <a:gd name="connsiteX88-60283" fmla="*/ 2029019 w 3229637"/>
              <a:gd name="connsiteY88-60284" fmla="*/ 174099 h 3507439"/>
              <a:gd name="connsiteX89-60285" fmla="*/ 2107576 w 3229637"/>
              <a:gd name="connsiteY89-60286" fmla="*/ 0 h 3507439"/>
              <a:gd name="connsiteX90-60287" fmla="*/ 1947770 w 3229637"/>
              <a:gd name="connsiteY90-60288" fmla="*/ 257318 h 3507439"/>
              <a:gd name="connsiteX91-60289" fmla="*/ 1917990 w 3229637"/>
              <a:gd name="connsiteY91-60290" fmla="*/ 32164 h 3507439"/>
              <a:gd name="connsiteX92-60291" fmla="*/ 1882395 w 3229637"/>
              <a:gd name="connsiteY92-60292" fmla="*/ 208756 h 3507439"/>
              <a:gd name="connsiteX93-60293" fmla="*/ 1912483 w 3229637"/>
              <a:gd name="connsiteY93-60294" fmla="*/ 367315 h 3507439"/>
              <a:gd name="connsiteX94-60295" fmla="*/ 1818414 w 3229637"/>
              <a:gd name="connsiteY94-60296" fmla="*/ 288733 h 3507439"/>
              <a:gd name="connsiteX95-60297" fmla="*/ 1757902 w 3229637"/>
              <a:gd name="connsiteY95-60298" fmla="*/ 138130 h 3507439"/>
              <a:gd name="connsiteX96-60299" fmla="*/ 1793644 w 3229637"/>
              <a:gd name="connsiteY96-60300" fmla="*/ 363351 h 3507439"/>
              <a:gd name="connsiteX97-60301" fmla="*/ 2339535 w 3229637"/>
              <a:gd name="connsiteY97-60302" fmla="*/ 907420 h 3507439"/>
              <a:gd name="connsiteX98-60303" fmla="*/ 2216663 w 3229637"/>
              <a:gd name="connsiteY98-60304" fmla="*/ 830779 h 3507439"/>
              <a:gd name="connsiteX99-60305" fmla="*/ 2046755 w 3229637"/>
              <a:gd name="connsiteY99-60306" fmla="*/ 746314 h 3507439"/>
              <a:gd name="connsiteX100-60307" fmla="*/ 2089651 w 3229637"/>
              <a:gd name="connsiteY100-60308" fmla="*/ 998194 h 3507439"/>
              <a:gd name="connsiteX101-60309" fmla="*/ 2240374 w 3229637"/>
              <a:gd name="connsiteY101-60310" fmla="*/ 1067227 h 3507439"/>
              <a:gd name="connsiteX102-60311" fmla="*/ 2266283 w 3229637"/>
              <a:gd name="connsiteY102-60312" fmla="*/ 1144483 h 3507439"/>
              <a:gd name="connsiteX103-60313" fmla="*/ 2168328 w 3229637"/>
              <a:gd name="connsiteY103-60314" fmla="*/ 1396872 h 3507439"/>
              <a:gd name="connsiteX104-60315" fmla="*/ 1825480 w 3229637"/>
              <a:gd name="connsiteY104-60316" fmla="*/ 1398722 h 3507439"/>
              <a:gd name="connsiteX105-60317" fmla="*/ 1546353 w 3229637"/>
              <a:gd name="connsiteY105-60318" fmla="*/ 1433906 h 3507439"/>
              <a:gd name="connsiteX0-60319" fmla="*/ 1546353 w 3229637"/>
              <a:gd name="connsiteY0-60320" fmla="*/ 1433906 h 3507439"/>
              <a:gd name="connsiteX1-60321" fmla="*/ 827718 w 3229637"/>
              <a:gd name="connsiteY1-60322" fmla="*/ 1430614 h 3507439"/>
              <a:gd name="connsiteX2-60323" fmla="*/ 507467 w 3229637"/>
              <a:gd name="connsiteY2-60324" fmla="*/ 1443019 h 3507439"/>
              <a:gd name="connsiteX3-60325" fmla="*/ 183299 w 3229637"/>
              <a:gd name="connsiteY3-60326" fmla="*/ 1603646 h 3507439"/>
              <a:gd name="connsiteX4-60327" fmla="*/ 34774 w 3229637"/>
              <a:gd name="connsiteY4-60328" fmla="*/ 1771165 h 3507439"/>
              <a:gd name="connsiteX5-60329" fmla="*/ 114 w 3229637"/>
              <a:gd name="connsiteY5-60330" fmla="*/ 2063143 h 3507439"/>
              <a:gd name="connsiteX6-60331" fmla="*/ 130041 w 3229637"/>
              <a:gd name="connsiteY6-60332" fmla="*/ 1914878 h 3507439"/>
              <a:gd name="connsiteX7-60333" fmla="*/ 134241 w 3229637"/>
              <a:gd name="connsiteY7-60334" fmla="*/ 1957282 h 3507439"/>
              <a:gd name="connsiteX8-60335" fmla="*/ 191439 w 3229637"/>
              <a:gd name="connsiteY8-60336" fmla="*/ 1842802 h 3507439"/>
              <a:gd name="connsiteX9-60337" fmla="*/ 283120 w 3229637"/>
              <a:gd name="connsiteY9-60338" fmla="*/ 2256350 h 3507439"/>
              <a:gd name="connsiteX10-60339" fmla="*/ 20594 w 3229637"/>
              <a:gd name="connsiteY10-60340" fmla="*/ 2555637 h 3507439"/>
              <a:gd name="connsiteX11-60341" fmla="*/ 48874 w 3229637"/>
              <a:gd name="connsiteY11-60342" fmla="*/ 3136868 h 3507439"/>
              <a:gd name="connsiteX12-60343" fmla="*/ 43351 w 3229637"/>
              <a:gd name="connsiteY12-60344" fmla="*/ 3349954 h 3507439"/>
              <a:gd name="connsiteX13-60345" fmla="*/ 86805 w 3229637"/>
              <a:gd name="connsiteY13-60346" fmla="*/ 3326761 h 3507439"/>
              <a:gd name="connsiteX14-60347" fmla="*/ 114375 w 3229637"/>
              <a:gd name="connsiteY14-60348" fmla="*/ 3469206 h 3507439"/>
              <a:gd name="connsiteX15-60349" fmla="*/ 279794 w 3229637"/>
              <a:gd name="connsiteY15-60350" fmla="*/ 3464611 h 3507439"/>
              <a:gd name="connsiteX16-60351" fmla="*/ 334933 w 3229637"/>
              <a:gd name="connsiteY16-60352" fmla="*/ 3427851 h 3507439"/>
              <a:gd name="connsiteX17-60353" fmla="*/ 155729 w 3229637"/>
              <a:gd name="connsiteY17-60354" fmla="*/ 3276217 h 3507439"/>
              <a:gd name="connsiteX18-60355" fmla="*/ 151134 w 3229637"/>
              <a:gd name="connsiteY18-60356" fmla="*/ 2720225 h 3507439"/>
              <a:gd name="connsiteX19-60357" fmla="*/ 371693 w 3229637"/>
              <a:gd name="connsiteY19-60358" fmla="*/ 2605350 h 3507439"/>
              <a:gd name="connsiteX20-60359" fmla="*/ 279794 w 3229637"/>
              <a:gd name="connsiteY20-60360" fmla="*/ 2734010 h 3507439"/>
              <a:gd name="connsiteX21-60361" fmla="*/ 661177 w 3229637"/>
              <a:gd name="connsiteY21-60362" fmla="*/ 3294597 h 3507439"/>
              <a:gd name="connsiteX22-60363" fmla="*/ 702531 w 3229637"/>
              <a:gd name="connsiteY22-60364" fmla="*/ 3262432 h 3507439"/>
              <a:gd name="connsiteX23-60365" fmla="*/ 716316 w 3229637"/>
              <a:gd name="connsiteY23-60366" fmla="*/ 3363521 h 3507439"/>
              <a:gd name="connsiteX24-60367" fmla="*/ 909305 w 3229637"/>
              <a:gd name="connsiteY24-60368" fmla="*/ 3363521 h 3507439"/>
              <a:gd name="connsiteX25-60369" fmla="*/ 955255 w 3229637"/>
              <a:gd name="connsiteY25-60370" fmla="*/ 3331356 h 3507439"/>
              <a:gd name="connsiteX26-60371" fmla="*/ 739291 w 3229637"/>
              <a:gd name="connsiteY26-60372" fmla="*/ 3193507 h 3507439"/>
              <a:gd name="connsiteX27-60373" fmla="*/ 491163 w 3229637"/>
              <a:gd name="connsiteY27-60374" fmla="*/ 2821314 h 3507439"/>
              <a:gd name="connsiteX28-60375" fmla="*/ 500353 w 3229637"/>
              <a:gd name="connsiteY28-60376" fmla="*/ 2738605 h 3507439"/>
              <a:gd name="connsiteX29-60377" fmla="*/ 895520 w 3229637"/>
              <a:gd name="connsiteY29-60378" fmla="*/ 2334247 h 3507439"/>
              <a:gd name="connsiteX30-60379" fmla="*/ 1690451 w 3229637"/>
              <a:gd name="connsiteY30-60380" fmla="*/ 2380197 h 3507439"/>
              <a:gd name="connsiteX31-60381" fmla="*/ 1566387 w 3229637"/>
              <a:gd name="connsiteY31-60382" fmla="*/ 3248647 h 3507439"/>
              <a:gd name="connsiteX32-60383" fmla="*/ 1603146 w 3229637"/>
              <a:gd name="connsiteY32-60384" fmla="*/ 3239457 h 3507439"/>
              <a:gd name="connsiteX33-60385" fmla="*/ 1598552 w 3229637"/>
              <a:gd name="connsiteY33-60386" fmla="*/ 3386496 h 3507439"/>
              <a:gd name="connsiteX34-60387" fmla="*/ 1805325 w 3229637"/>
              <a:gd name="connsiteY34-60388" fmla="*/ 3450826 h 3507439"/>
              <a:gd name="connsiteX35-60389" fmla="*/ 1837490 w 3229637"/>
              <a:gd name="connsiteY35-60390" fmla="*/ 3391091 h 3507439"/>
              <a:gd name="connsiteX36-60391" fmla="*/ 1699641 w 3229637"/>
              <a:gd name="connsiteY36-60392" fmla="*/ 3303786 h 3507439"/>
              <a:gd name="connsiteX37-60393" fmla="*/ 1727211 w 3229637"/>
              <a:gd name="connsiteY37-60394" fmla="*/ 2908619 h 3507439"/>
              <a:gd name="connsiteX38-60395" fmla="*/ 1851275 w 3229637"/>
              <a:gd name="connsiteY38-60396" fmla="*/ 2623730 h 3507439"/>
              <a:gd name="connsiteX39-60397" fmla="*/ 1956960 w 3229637"/>
              <a:gd name="connsiteY39-60398" fmla="*/ 2844289 h 3507439"/>
              <a:gd name="connsiteX40-60399" fmla="*/ 2039669 w 3229637"/>
              <a:gd name="connsiteY40-60400" fmla="*/ 3060253 h 3507439"/>
              <a:gd name="connsiteX41-60401" fmla="*/ 2074955 w 3229637"/>
              <a:gd name="connsiteY41-60402" fmla="*/ 3350929 h 3507439"/>
              <a:gd name="connsiteX42-60403" fmla="*/ 2119713 w 3229637"/>
              <a:gd name="connsiteY42-60404" fmla="*/ 3345423 h 3507439"/>
              <a:gd name="connsiteX43-60405" fmla="*/ 2136619 w 3229637"/>
              <a:gd name="connsiteY43-60406" fmla="*/ 3478113 h 3507439"/>
              <a:gd name="connsiteX44-60407" fmla="*/ 2290182 w 3229637"/>
              <a:gd name="connsiteY44-60408" fmla="*/ 3507439 h 3507439"/>
              <a:gd name="connsiteX45-60409" fmla="*/ 2334659 w 3229637"/>
              <a:gd name="connsiteY45-60410" fmla="*/ 3463419 h 3507439"/>
              <a:gd name="connsiteX46-60411" fmla="*/ 2221820 w 3229637"/>
              <a:gd name="connsiteY46-60412" fmla="*/ 3366924 h 3507439"/>
              <a:gd name="connsiteX47-60413" fmla="*/ 2126974 w 3229637"/>
              <a:gd name="connsiteY47-60414" fmla="*/ 3087823 h 3507439"/>
              <a:gd name="connsiteX48-60415" fmla="*/ 2082780 w 3229637"/>
              <a:gd name="connsiteY48-60416" fmla="*/ 2817884 h 3507439"/>
              <a:gd name="connsiteX49-60417" fmla="*/ 2053454 w 3229637"/>
              <a:gd name="connsiteY49-60418" fmla="*/ 2357222 h 3507439"/>
              <a:gd name="connsiteX50-60419" fmla="*/ 2294496 w 3229637"/>
              <a:gd name="connsiteY50-60420" fmla="*/ 2205413 h 3507439"/>
              <a:gd name="connsiteX51-60421" fmla="*/ 2585735 w 3229637"/>
              <a:gd name="connsiteY51-60422" fmla="*/ 1779447 h 3507439"/>
              <a:gd name="connsiteX52-60423" fmla="*/ 2653748 w 3229637"/>
              <a:gd name="connsiteY52-60424" fmla="*/ 1448891 h 3507439"/>
              <a:gd name="connsiteX53-60425" fmla="*/ 2766130 w 3229637"/>
              <a:gd name="connsiteY53-60426" fmla="*/ 1398346 h 3507439"/>
              <a:gd name="connsiteX54-60427" fmla="*/ 2755748 w 3229637"/>
              <a:gd name="connsiteY54-60428" fmla="*/ 1288521 h 3507439"/>
              <a:gd name="connsiteX55-60429" fmla="*/ 2741226 w 3229637"/>
              <a:gd name="connsiteY55-60430" fmla="*/ 1231453 h 3507439"/>
              <a:gd name="connsiteX56-60431" fmla="*/ 2764482 w 3229637"/>
              <a:gd name="connsiteY56-60432" fmla="*/ 1121454 h 3507439"/>
              <a:gd name="connsiteX57-60433" fmla="*/ 2794612 w 3229637"/>
              <a:gd name="connsiteY57-60434" fmla="*/ 1132185 h 3507439"/>
              <a:gd name="connsiteX58-60435" fmla="*/ 2788650 w 3229637"/>
              <a:gd name="connsiteY58-60436" fmla="*/ 1066034 h 3507439"/>
              <a:gd name="connsiteX59-60437" fmla="*/ 2816220 w 3229637"/>
              <a:gd name="connsiteY59-60438" fmla="*/ 1020084 h 3507439"/>
              <a:gd name="connsiteX60-60439" fmla="*/ 2927426 w 3229637"/>
              <a:gd name="connsiteY60-60440" fmla="*/ 872562 h 3507439"/>
              <a:gd name="connsiteX61-60441" fmla="*/ 2967854 w 3229637"/>
              <a:gd name="connsiteY61-60442" fmla="*/ 771955 h 3507439"/>
              <a:gd name="connsiteX62-60443" fmla="*/ 2858112 w 3229637"/>
              <a:gd name="connsiteY62-60444" fmla="*/ 819245 h 3507439"/>
              <a:gd name="connsiteX63-60445" fmla="*/ 2723864 w 3229637"/>
              <a:gd name="connsiteY63-60446" fmla="*/ 868450 h 3507439"/>
              <a:gd name="connsiteX64-60447" fmla="*/ 3055159 w 3229637"/>
              <a:gd name="connsiteY64-60448" fmla="*/ 501589 h 3507439"/>
              <a:gd name="connsiteX65-60449" fmla="*/ 3200443 w 3229637"/>
              <a:gd name="connsiteY65-60450" fmla="*/ 46231 h 3507439"/>
              <a:gd name="connsiteX66-60451" fmla="*/ 3101108 w 3229637"/>
              <a:gd name="connsiteY66-60452" fmla="*/ 328453 h 3507439"/>
              <a:gd name="connsiteX67-60453" fmla="*/ 3060491 w 3229637"/>
              <a:gd name="connsiteY67-60454" fmla="*/ 38232 h 3507439"/>
              <a:gd name="connsiteX68-60455" fmla="*/ 3040918 w 3229637"/>
              <a:gd name="connsiteY68-60456" fmla="*/ 388642 h 3507439"/>
              <a:gd name="connsiteX69-60457" fmla="*/ 2944143 w 3229637"/>
              <a:gd name="connsiteY69-60458" fmla="*/ 482754 h 3507439"/>
              <a:gd name="connsiteX70-60459" fmla="*/ 2804083 w 3229637"/>
              <a:gd name="connsiteY70-60460" fmla="*/ 60189 h 3507439"/>
              <a:gd name="connsiteX71-60461" fmla="*/ 2868239 w 3229637"/>
              <a:gd name="connsiteY71-60462" fmla="*/ 521161 h 3507439"/>
              <a:gd name="connsiteX72-60463" fmla="*/ 2696750 w 3229637"/>
              <a:gd name="connsiteY72-60464" fmla="*/ 730601 h 3507439"/>
              <a:gd name="connsiteX73-60465" fmla="*/ 2630948 w 3229637"/>
              <a:gd name="connsiteY73-60466" fmla="*/ 620884 h 3507439"/>
              <a:gd name="connsiteX74-60467" fmla="*/ 2614952 w 3229637"/>
              <a:gd name="connsiteY74-60468" fmla="*/ 446449 h 3507439"/>
              <a:gd name="connsiteX75-60469" fmla="*/ 2568091 w 3229637"/>
              <a:gd name="connsiteY75-60470" fmla="*/ 643296 h 3507439"/>
              <a:gd name="connsiteX76-60471" fmla="*/ 2631966 w 3229637"/>
              <a:gd name="connsiteY76-60472" fmla="*/ 771218 h 3507439"/>
              <a:gd name="connsiteX77-60473" fmla="*/ 2614042 w 3229637"/>
              <a:gd name="connsiteY77-60474" fmla="*/ 854946 h 3507439"/>
              <a:gd name="connsiteX78-60475" fmla="*/ 2462407 w 3229637"/>
              <a:gd name="connsiteY78-60476" fmla="*/ 854665 h 3507439"/>
              <a:gd name="connsiteX79-60477" fmla="*/ 2375102 w 3229637"/>
              <a:gd name="connsiteY79-60478" fmla="*/ 753575 h 3507439"/>
              <a:gd name="connsiteX80-60479" fmla="*/ 2429049 w 3229637"/>
              <a:gd name="connsiteY80-60480" fmla="*/ 605344 h 3507439"/>
              <a:gd name="connsiteX81-60481" fmla="*/ 2401199 w 3229637"/>
              <a:gd name="connsiteY81-60482" fmla="*/ 458586 h 3507439"/>
              <a:gd name="connsiteX82-60483" fmla="*/ 2311509 w 3229637"/>
              <a:gd name="connsiteY82-60484" fmla="*/ 702575 h 3507439"/>
              <a:gd name="connsiteX83-60485" fmla="*/ 2026621 w 3229637"/>
              <a:gd name="connsiteY83-60486" fmla="*/ 470160 h 3507439"/>
              <a:gd name="connsiteX84-60487" fmla="*/ 2060259 w 3229637"/>
              <a:gd name="connsiteY84-60488" fmla="*/ 379171 h 3507439"/>
              <a:gd name="connsiteX85-60489" fmla="*/ 2286499 w 3229637"/>
              <a:gd name="connsiteY85-60490" fmla="*/ 238764 h 3507439"/>
              <a:gd name="connsiteX86-60491" fmla="*/ 2148983 w 3229637"/>
              <a:gd name="connsiteY86-60492" fmla="*/ 296731 h 3507439"/>
              <a:gd name="connsiteX87-60493" fmla="*/ 2016694 w 3229637"/>
              <a:gd name="connsiteY87-60494" fmla="*/ 307863 h 3507439"/>
              <a:gd name="connsiteX88-60495" fmla="*/ 2029019 w 3229637"/>
              <a:gd name="connsiteY88-60496" fmla="*/ 174099 h 3507439"/>
              <a:gd name="connsiteX89-60497" fmla="*/ 2107576 w 3229637"/>
              <a:gd name="connsiteY89-60498" fmla="*/ 0 h 3507439"/>
              <a:gd name="connsiteX90-60499" fmla="*/ 1947770 w 3229637"/>
              <a:gd name="connsiteY90-60500" fmla="*/ 257318 h 3507439"/>
              <a:gd name="connsiteX91-60501" fmla="*/ 1917990 w 3229637"/>
              <a:gd name="connsiteY91-60502" fmla="*/ 32164 h 3507439"/>
              <a:gd name="connsiteX92-60503" fmla="*/ 1882395 w 3229637"/>
              <a:gd name="connsiteY92-60504" fmla="*/ 208756 h 3507439"/>
              <a:gd name="connsiteX93-60505" fmla="*/ 1912483 w 3229637"/>
              <a:gd name="connsiteY93-60506" fmla="*/ 367315 h 3507439"/>
              <a:gd name="connsiteX94-60507" fmla="*/ 1818414 w 3229637"/>
              <a:gd name="connsiteY94-60508" fmla="*/ 288733 h 3507439"/>
              <a:gd name="connsiteX95-60509" fmla="*/ 1757902 w 3229637"/>
              <a:gd name="connsiteY95-60510" fmla="*/ 138130 h 3507439"/>
              <a:gd name="connsiteX96-60511" fmla="*/ 1793644 w 3229637"/>
              <a:gd name="connsiteY96-60512" fmla="*/ 363351 h 3507439"/>
              <a:gd name="connsiteX97-60513" fmla="*/ 2339535 w 3229637"/>
              <a:gd name="connsiteY97-60514" fmla="*/ 907420 h 3507439"/>
              <a:gd name="connsiteX98-60515" fmla="*/ 2216663 w 3229637"/>
              <a:gd name="connsiteY98-60516" fmla="*/ 830779 h 3507439"/>
              <a:gd name="connsiteX99-60517" fmla="*/ 2046755 w 3229637"/>
              <a:gd name="connsiteY99-60518" fmla="*/ 746314 h 3507439"/>
              <a:gd name="connsiteX100-60519" fmla="*/ 2089651 w 3229637"/>
              <a:gd name="connsiteY100-60520" fmla="*/ 998194 h 3507439"/>
              <a:gd name="connsiteX101-60521" fmla="*/ 2240374 w 3229637"/>
              <a:gd name="connsiteY101-60522" fmla="*/ 1067227 h 3507439"/>
              <a:gd name="connsiteX102-60523" fmla="*/ 2266283 w 3229637"/>
              <a:gd name="connsiteY102-60524" fmla="*/ 1144483 h 3507439"/>
              <a:gd name="connsiteX103-60525" fmla="*/ 2168328 w 3229637"/>
              <a:gd name="connsiteY103-60526" fmla="*/ 1396872 h 3507439"/>
              <a:gd name="connsiteX104-60527" fmla="*/ 1825480 w 3229637"/>
              <a:gd name="connsiteY104-60528" fmla="*/ 1398722 h 3507439"/>
              <a:gd name="connsiteX105-60529" fmla="*/ 1546353 w 3229637"/>
              <a:gd name="connsiteY105-60530" fmla="*/ 1433906 h 3507439"/>
              <a:gd name="connsiteX0-60531" fmla="*/ 1546353 w 3229637"/>
              <a:gd name="connsiteY0-60532" fmla="*/ 1433906 h 3507439"/>
              <a:gd name="connsiteX1-60533" fmla="*/ 827718 w 3229637"/>
              <a:gd name="connsiteY1-60534" fmla="*/ 1430614 h 3507439"/>
              <a:gd name="connsiteX2-60535" fmla="*/ 507467 w 3229637"/>
              <a:gd name="connsiteY2-60536" fmla="*/ 1443019 h 3507439"/>
              <a:gd name="connsiteX3-60537" fmla="*/ 183299 w 3229637"/>
              <a:gd name="connsiteY3-60538" fmla="*/ 1603646 h 3507439"/>
              <a:gd name="connsiteX4-60539" fmla="*/ 34774 w 3229637"/>
              <a:gd name="connsiteY4-60540" fmla="*/ 1771165 h 3507439"/>
              <a:gd name="connsiteX5-60541" fmla="*/ 114 w 3229637"/>
              <a:gd name="connsiteY5-60542" fmla="*/ 2063143 h 3507439"/>
              <a:gd name="connsiteX6-60543" fmla="*/ 130041 w 3229637"/>
              <a:gd name="connsiteY6-60544" fmla="*/ 1914878 h 3507439"/>
              <a:gd name="connsiteX7-60545" fmla="*/ 134241 w 3229637"/>
              <a:gd name="connsiteY7-60546" fmla="*/ 1957282 h 3507439"/>
              <a:gd name="connsiteX8-60547" fmla="*/ 191439 w 3229637"/>
              <a:gd name="connsiteY8-60548" fmla="*/ 1842802 h 3507439"/>
              <a:gd name="connsiteX9-60549" fmla="*/ 283120 w 3229637"/>
              <a:gd name="connsiteY9-60550" fmla="*/ 2256350 h 3507439"/>
              <a:gd name="connsiteX10-60551" fmla="*/ 20594 w 3229637"/>
              <a:gd name="connsiteY10-60552" fmla="*/ 2555637 h 3507439"/>
              <a:gd name="connsiteX11-60553" fmla="*/ 48874 w 3229637"/>
              <a:gd name="connsiteY11-60554" fmla="*/ 3136868 h 3507439"/>
              <a:gd name="connsiteX12-60555" fmla="*/ 43351 w 3229637"/>
              <a:gd name="connsiteY12-60556" fmla="*/ 3349954 h 3507439"/>
              <a:gd name="connsiteX13-60557" fmla="*/ 86805 w 3229637"/>
              <a:gd name="connsiteY13-60558" fmla="*/ 3326761 h 3507439"/>
              <a:gd name="connsiteX14-60559" fmla="*/ 114375 w 3229637"/>
              <a:gd name="connsiteY14-60560" fmla="*/ 3469206 h 3507439"/>
              <a:gd name="connsiteX15-60561" fmla="*/ 279794 w 3229637"/>
              <a:gd name="connsiteY15-60562" fmla="*/ 3464611 h 3507439"/>
              <a:gd name="connsiteX16-60563" fmla="*/ 334933 w 3229637"/>
              <a:gd name="connsiteY16-60564" fmla="*/ 3427851 h 3507439"/>
              <a:gd name="connsiteX17-60565" fmla="*/ 155729 w 3229637"/>
              <a:gd name="connsiteY17-60566" fmla="*/ 3276217 h 3507439"/>
              <a:gd name="connsiteX18-60567" fmla="*/ 151134 w 3229637"/>
              <a:gd name="connsiteY18-60568" fmla="*/ 2720225 h 3507439"/>
              <a:gd name="connsiteX19-60569" fmla="*/ 371693 w 3229637"/>
              <a:gd name="connsiteY19-60570" fmla="*/ 2605350 h 3507439"/>
              <a:gd name="connsiteX20-60571" fmla="*/ 279794 w 3229637"/>
              <a:gd name="connsiteY20-60572" fmla="*/ 2734010 h 3507439"/>
              <a:gd name="connsiteX21-60573" fmla="*/ 661177 w 3229637"/>
              <a:gd name="connsiteY21-60574" fmla="*/ 3294597 h 3507439"/>
              <a:gd name="connsiteX22-60575" fmla="*/ 702531 w 3229637"/>
              <a:gd name="connsiteY22-60576" fmla="*/ 3262432 h 3507439"/>
              <a:gd name="connsiteX23-60577" fmla="*/ 716316 w 3229637"/>
              <a:gd name="connsiteY23-60578" fmla="*/ 3363521 h 3507439"/>
              <a:gd name="connsiteX24-60579" fmla="*/ 909305 w 3229637"/>
              <a:gd name="connsiteY24-60580" fmla="*/ 3363521 h 3507439"/>
              <a:gd name="connsiteX25-60581" fmla="*/ 955255 w 3229637"/>
              <a:gd name="connsiteY25-60582" fmla="*/ 3331356 h 3507439"/>
              <a:gd name="connsiteX26-60583" fmla="*/ 739291 w 3229637"/>
              <a:gd name="connsiteY26-60584" fmla="*/ 3193507 h 3507439"/>
              <a:gd name="connsiteX27-60585" fmla="*/ 491163 w 3229637"/>
              <a:gd name="connsiteY27-60586" fmla="*/ 2821314 h 3507439"/>
              <a:gd name="connsiteX28-60587" fmla="*/ 500353 w 3229637"/>
              <a:gd name="connsiteY28-60588" fmla="*/ 2738605 h 3507439"/>
              <a:gd name="connsiteX29-60589" fmla="*/ 895520 w 3229637"/>
              <a:gd name="connsiteY29-60590" fmla="*/ 2334247 h 3507439"/>
              <a:gd name="connsiteX30-60591" fmla="*/ 1690451 w 3229637"/>
              <a:gd name="connsiteY30-60592" fmla="*/ 2380197 h 3507439"/>
              <a:gd name="connsiteX31-60593" fmla="*/ 1566387 w 3229637"/>
              <a:gd name="connsiteY31-60594" fmla="*/ 3248647 h 3507439"/>
              <a:gd name="connsiteX32-60595" fmla="*/ 1603146 w 3229637"/>
              <a:gd name="connsiteY32-60596" fmla="*/ 3239457 h 3507439"/>
              <a:gd name="connsiteX33-60597" fmla="*/ 1598552 w 3229637"/>
              <a:gd name="connsiteY33-60598" fmla="*/ 3386496 h 3507439"/>
              <a:gd name="connsiteX34-60599" fmla="*/ 1805325 w 3229637"/>
              <a:gd name="connsiteY34-60600" fmla="*/ 3450826 h 3507439"/>
              <a:gd name="connsiteX35-60601" fmla="*/ 1837490 w 3229637"/>
              <a:gd name="connsiteY35-60602" fmla="*/ 3391091 h 3507439"/>
              <a:gd name="connsiteX36-60603" fmla="*/ 1699641 w 3229637"/>
              <a:gd name="connsiteY36-60604" fmla="*/ 3303786 h 3507439"/>
              <a:gd name="connsiteX37-60605" fmla="*/ 1727211 w 3229637"/>
              <a:gd name="connsiteY37-60606" fmla="*/ 2908619 h 3507439"/>
              <a:gd name="connsiteX38-60607" fmla="*/ 1851275 w 3229637"/>
              <a:gd name="connsiteY38-60608" fmla="*/ 2623730 h 3507439"/>
              <a:gd name="connsiteX39-60609" fmla="*/ 1956960 w 3229637"/>
              <a:gd name="connsiteY39-60610" fmla="*/ 2844289 h 3507439"/>
              <a:gd name="connsiteX40-60611" fmla="*/ 2039669 w 3229637"/>
              <a:gd name="connsiteY40-60612" fmla="*/ 3060253 h 3507439"/>
              <a:gd name="connsiteX41-60613" fmla="*/ 2074955 w 3229637"/>
              <a:gd name="connsiteY41-60614" fmla="*/ 3350929 h 3507439"/>
              <a:gd name="connsiteX42-60615" fmla="*/ 2119713 w 3229637"/>
              <a:gd name="connsiteY42-60616" fmla="*/ 3345423 h 3507439"/>
              <a:gd name="connsiteX43-60617" fmla="*/ 2136619 w 3229637"/>
              <a:gd name="connsiteY43-60618" fmla="*/ 3478113 h 3507439"/>
              <a:gd name="connsiteX44-60619" fmla="*/ 2290182 w 3229637"/>
              <a:gd name="connsiteY44-60620" fmla="*/ 3507439 h 3507439"/>
              <a:gd name="connsiteX45-60621" fmla="*/ 2334659 w 3229637"/>
              <a:gd name="connsiteY45-60622" fmla="*/ 3463419 h 3507439"/>
              <a:gd name="connsiteX46-60623" fmla="*/ 2221820 w 3229637"/>
              <a:gd name="connsiteY46-60624" fmla="*/ 3366924 h 3507439"/>
              <a:gd name="connsiteX47-60625" fmla="*/ 2126974 w 3229637"/>
              <a:gd name="connsiteY47-60626" fmla="*/ 3087823 h 3507439"/>
              <a:gd name="connsiteX48-60627" fmla="*/ 2082780 w 3229637"/>
              <a:gd name="connsiteY48-60628" fmla="*/ 2817884 h 3507439"/>
              <a:gd name="connsiteX49-60629" fmla="*/ 2053454 w 3229637"/>
              <a:gd name="connsiteY49-60630" fmla="*/ 2357222 h 3507439"/>
              <a:gd name="connsiteX50-60631" fmla="*/ 2294496 w 3229637"/>
              <a:gd name="connsiteY50-60632" fmla="*/ 2205413 h 3507439"/>
              <a:gd name="connsiteX51-60633" fmla="*/ 2585735 w 3229637"/>
              <a:gd name="connsiteY51-60634" fmla="*/ 1779447 h 3507439"/>
              <a:gd name="connsiteX52-60635" fmla="*/ 2653748 w 3229637"/>
              <a:gd name="connsiteY52-60636" fmla="*/ 1448891 h 3507439"/>
              <a:gd name="connsiteX53-60637" fmla="*/ 2766130 w 3229637"/>
              <a:gd name="connsiteY53-60638" fmla="*/ 1398346 h 3507439"/>
              <a:gd name="connsiteX54-60639" fmla="*/ 2755748 w 3229637"/>
              <a:gd name="connsiteY54-60640" fmla="*/ 1288521 h 3507439"/>
              <a:gd name="connsiteX55-60641" fmla="*/ 2741226 w 3229637"/>
              <a:gd name="connsiteY55-60642" fmla="*/ 1231453 h 3507439"/>
              <a:gd name="connsiteX56-60643" fmla="*/ 2764482 w 3229637"/>
              <a:gd name="connsiteY56-60644" fmla="*/ 1121454 h 3507439"/>
              <a:gd name="connsiteX57-60645" fmla="*/ 2794612 w 3229637"/>
              <a:gd name="connsiteY57-60646" fmla="*/ 1132185 h 3507439"/>
              <a:gd name="connsiteX58-60647" fmla="*/ 2788650 w 3229637"/>
              <a:gd name="connsiteY58-60648" fmla="*/ 1066034 h 3507439"/>
              <a:gd name="connsiteX59-60649" fmla="*/ 2816220 w 3229637"/>
              <a:gd name="connsiteY59-60650" fmla="*/ 1020084 h 3507439"/>
              <a:gd name="connsiteX60-60651" fmla="*/ 2927426 w 3229637"/>
              <a:gd name="connsiteY60-60652" fmla="*/ 872562 h 3507439"/>
              <a:gd name="connsiteX61-60653" fmla="*/ 2967854 w 3229637"/>
              <a:gd name="connsiteY61-60654" fmla="*/ 771955 h 3507439"/>
              <a:gd name="connsiteX62-60655" fmla="*/ 2858112 w 3229637"/>
              <a:gd name="connsiteY62-60656" fmla="*/ 819245 h 3507439"/>
              <a:gd name="connsiteX63-60657" fmla="*/ 2723864 w 3229637"/>
              <a:gd name="connsiteY63-60658" fmla="*/ 868450 h 3507439"/>
              <a:gd name="connsiteX64-60659" fmla="*/ 3055159 w 3229637"/>
              <a:gd name="connsiteY64-60660" fmla="*/ 501589 h 3507439"/>
              <a:gd name="connsiteX65-60661" fmla="*/ 3200443 w 3229637"/>
              <a:gd name="connsiteY65-60662" fmla="*/ 46231 h 3507439"/>
              <a:gd name="connsiteX66-60663" fmla="*/ 3101108 w 3229637"/>
              <a:gd name="connsiteY66-60664" fmla="*/ 328453 h 3507439"/>
              <a:gd name="connsiteX67-60665" fmla="*/ 3060491 w 3229637"/>
              <a:gd name="connsiteY67-60666" fmla="*/ 38232 h 3507439"/>
              <a:gd name="connsiteX68-60667" fmla="*/ 3040918 w 3229637"/>
              <a:gd name="connsiteY68-60668" fmla="*/ 388642 h 3507439"/>
              <a:gd name="connsiteX69-60669" fmla="*/ 2944143 w 3229637"/>
              <a:gd name="connsiteY69-60670" fmla="*/ 482754 h 3507439"/>
              <a:gd name="connsiteX70-60671" fmla="*/ 2804083 w 3229637"/>
              <a:gd name="connsiteY70-60672" fmla="*/ 60189 h 3507439"/>
              <a:gd name="connsiteX71-60673" fmla="*/ 2868239 w 3229637"/>
              <a:gd name="connsiteY71-60674" fmla="*/ 521161 h 3507439"/>
              <a:gd name="connsiteX72-60675" fmla="*/ 2696750 w 3229637"/>
              <a:gd name="connsiteY72-60676" fmla="*/ 730601 h 3507439"/>
              <a:gd name="connsiteX73-60677" fmla="*/ 2630948 w 3229637"/>
              <a:gd name="connsiteY73-60678" fmla="*/ 620884 h 3507439"/>
              <a:gd name="connsiteX74-60679" fmla="*/ 2614952 w 3229637"/>
              <a:gd name="connsiteY74-60680" fmla="*/ 446449 h 3507439"/>
              <a:gd name="connsiteX75-60681" fmla="*/ 2568091 w 3229637"/>
              <a:gd name="connsiteY75-60682" fmla="*/ 643296 h 3507439"/>
              <a:gd name="connsiteX76-60683" fmla="*/ 2631966 w 3229637"/>
              <a:gd name="connsiteY76-60684" fmla="*/ 771218 h 3507439"/>
              <a:gd name="connsiteX77-60685" fmla="*/ 2614042 w 3229637"/>
              <a:gd name="connsiteY77-60686" fmla="*/ 854946 h 3507439"/>
              <a:gd name="connsiteX78-60687" fmla="*/ 2462407 w 3229637"/>
              <a:gd name="connsiteY78-60688" fmla="*/ 854665 h 3507439"/>
              <a:gd name="connsiteX79-60689" fmla="*/ 2375102 w 3229637"/>
              <a:gd name="connsiteY79-60690" fmla="*/ 753575 h 3507439"/>
              <a:gd name="connsiteX80-60691" fmla="*/ 2429049 w 3229637"/>
              <a:gd name="connsiteY80-60692" fmla="*/ 605344 h 3507439"/>
              <a:gd name="connsiteX81-60693" fmla="*/ 2401199 w 3229637"/>
              <a:gd name="connsiteY81-60694" fmla="*/ 458586 h 3507439"/>
              <a:gd name="connsiteX82-60695" fmla="*/ 2311509 w 3229637"/>
              <a:gd name="connsiteY82-60696" fmla="*/ 702575 h 3507439"/>
              <a:gd name="connsiteX83-60697" fmla="*/ 2026621 w 3229637"/>
              <a:gd name="connsiteY83-60698" fmla="*/ 470160 h 3507439"/>
              <a:gd name="connsiteX84-60699" fmla="*/ 2060259 w 3229637"/>
              <a:gd name="connsiteY84-60700" fmla="*/ 379171 h 3507439"/>
              <a:gd name="connsiteX85-60701" fmla="*/ 2286499 w 3229637"/>
              <a:gd name="connsiteY85-60702" fmla="*/ 238764 h 3507439"/>
              <a:gd name="connsiteX86-60703" fmla="*/ 2148983 w 3229637"/>
              <a:gd name="connsiteY86-60704" fmla="*/ 296731 h 3507439"/>
              <a:gd name="connsiteX87-60705" fmla="*/ 2016694 w 3229637"/>
              <a:gd name="connsiteY87-60706" fmla="*/ 307863 h 3507439"/>
              <a:gd name="connsiteX88-60707" fmla="*/ 2029019 w 3229637"/>
              <a:gd name="connsiteY88-60708" fmla="*/ 174099 h 3507439"/>
              <a:gd name="connsiteX89-60709" fmla="*/ 2107576 w 3229637"/>
              <a:gd name="connsiteY89-60710" fmla="*/ 0 h 3507439"/>
              <a:gd name="connsiteX90-60711" fmla="*/ 1947770 w 3229637"/>
              <a:gd name="connsiteY90-60712" fmla="*/ 257318 h 3507439"/>
              <a:gd name="connsiteX91-60713" fmla="*/ 1917990 w 3229637"/>
              <a:gd name="connsiteY91-60714" fmla="*/ 32164 h 3507439"/>
              <a:gd name="connsiteX92-60715" fmla="*/ 1882395 w 3229637"/>
              <a:gd name="connsiteY92-60716" fmla="*/ 208756 h 3507439"/>
              <a:gd name="connsiteX93-60717" fmla="*/ 1912483 w 3229637"/>
              <a:gd name="connsiteY93-60718" fmla="*/ 367315 h 3507439"/>
              <a:gd name="connsiteX94-60719" fmla="*/ 1818414 w 3229637"/>
              <a:gd name="connsiteY94-60720" fmla="*/ 288733 h 3507439"/>
              <a:gd name="connsiteX95-60721" fmla="*/ 1757902 w 3229637"/>
              <a:gd name="connsiteY95-60722" fmla="*/ 138130 h 3507439"/>
              <a:gd name="connsiteX96-60723" fmla="*/ 1793644 w 3229637"/>
              <a:gd name="connsiteY96-60724" fmla="*/ 363351 h 3507439"/>
              <a:gd name="connsiteX97-60725" fmla="*/ 2339535 w 3229637"/>
              <a:gd name="connsiteY97-60726" fmla="*/ 907420 h 3507439"/>
              <a:gd name="connsiteX98-60727" fmla="*/ 2216663 w 3229637"/>
              <a:gd name="connsiteY98-60728" fmla="*/ 830779 h 3507439"/>
              <a:gd name="connsiteX99-60729" fmla="*/ 2046755 w 3229637"/>
              <a:gd name="connsiteY99-60730" fmla="*/ 746314 h 3507439"/>
              <a:gd name="connsiteX100-60731" fmla="*/ 2089651 w 3229637"/>
              <a:gd name="connsiteY100-60732" fmla="*/ 998194 h 3507439"/>
              <a:gd name="connsiteX101-60733" fmla="*/ 2240374 w 3229637"/>
              <a:gd name="connsiteY101-60734" fmla="*/ 1067227 h 3507439"/>
              <a:gd name="connsiteX102-60735" fmla="*/ 2266283 w 3229637"/>
              <a:gd name="connsiteY102-60736" fmla="*/ 1144483 h 3507439"/>
              <a:gd name="connsiteX103-60737" fmla="*/ 2168328 w 3229637"/>
              <a:gd name="connsiteY103-60738" fmla="*/ 1396872 h 3507439"/>
              <a:gd name="connsiteX104-60739" fmla="*/ 1825480 w 3229637"/>
              <a:gd name="connsiteY104-60740" fmla="*/ 1398722 h 3507439"/>
              <a:gd name="connsiteX105-60741" fmla="*/ 1546353 w 3229637"/>
              <a:gd name="connsiteY105-60742" fmla="*/ 1433906 h 3507439"/>
              <a:gd name="connsiteX0-60743" fmla="*/ 1546353 w 3229637"/>
              <a:gd name="connsiteY0-60744" fmla="*/ 1433906 h 3507439"/>
              <a:gd name="connsiteX1-60745" fmla="*/ 827718 w 3229637"/>
              <a:gd name="connsiteY1-60746" fmla="*/ 1430614 h 3507439"/>
              <a:gd name="connsiteX2-60747" fmla="*/ 507467 w 3229637"/>
              <a:gd name="connsiteY2-60748" fmla="*/ 1443019 h 3507439"/>
              <a:gd name="connsiteX3-60749" fmla="*/ 183299 w 3229637"/>
              <a:gd name="connsiteY3-60750" fmla="*/ 1603646 h 3507439"/>
              <a:gd name="connsiteX4-60751" fmla="*/ 34774 w 3229637"/>
              <a:gd name="connsiteY4-60752" fmla="*/ 1771165 h 3507439"/>
              <a:gd name="connsiteX5-60753" fmla="*/ 114 w 3229637"/>
              <a:gd name="connsiteY5-60754" fmla="*/ 2063143 h 3507439"/>
              <a:gd name="connsiteX6-60755" fmla="*/ 130041 w 3229637"/>
              <a:gd name="connsiteY6-60756" fmla="*/ 1914878 h 3507439"/>
              <a:gd name="connsiteX7-60757" fmla="*/ 134241 w 3229637"/>
              <a:gd name="connsiteY7-60758" fmla="*/ 1957282 h 3507439"/>
              <a:gd name="connsiteX8-60759" fmla="*/ 191439 w 3229637"/>
              <a:gd name="connsiteY8-60760" fmla="*/ 1842802 h 3507439"/>
              <a:gd name="connsiteX9-60761" fmla="*/ 283120 w 3229637"/>
              <a:gd name="connsiteY9-60762" fmla="*/ 2256350 h 3507439"/>
              <a:gd name="connsiteX10-60763" fmla="*/ 20594 w 3229637"/>
              <a:gd name="connsiteY10-60764" fmla="*/ 2555637 h 3507439"/>
              <a:gd name="connsiteX11-60765" fmla="*/ 48874 w 3229637"/>
              <a:gd name="connsiteY11-60766" fmla="*/ 3136868 h 3507439"/>
              <a:gd name="connsiteX12-60767" fmla="*/ 43351 w 3229637"/>
              <a:gd name="connsiteY12-60768" fmla="*/ 3349954 h 3507439"/>
              <a:gd name="connsiteX13-60769" fmla="*/ 86805 w 3229637"/>
              <a:gd name="connsiteY13-60770" fmla="*/ 3326761 h 3507439"/>
              <a:gd name="connsiteX14-60771" fmla="*/ 114375 w 3229637"/>
              <a:gd name="connsiteY14-60772" fmla="*/ 3469206 h 3507439"/>
              <a:gd name="connsiteX15-60773" fmla="*/ 279794 w 3229637"/>
              <a:gd name="connsiteY15-60774" fmla="*/ 3464611 h 3507439"/>
              <a:gd name="connsiteX16-60775" fmla="*/ 334933 w 3229637"/>
              <a:gd name="connsiteY16-60776" fmla="*/ 3427851 h 3507439"/>
              <a:gd name="connsiteX17-60777" fmla="*/ 155729 w 3229637"/>
              <a:gd name="connsiteY17-60778" fmla="*/ 3276217 h 3507439"/>
              <a:gd name="connsiteX18-60779" fmla="*/ 151134 w 3229637"/>
              <a:gd name="connsiteY18-60780" fmla="*/ 2720225 h 3507439"/>
              <a:gd name="connsiteX19-60781" fmla="*/ 371693 w 3229637"/>
              <a:gd name="connsiteY19-60782" fmla="*/ 2605350 h 3507439"/>
              <a:gd name="connsiteX20-60783" fmla="*/ 279794 w 3229637"/>
              <a:gd name="connsiteY20-60784" fmla="*/ 2734010 h 3507439"/>
              <a:gd name="connsiteX21-60785" fmla="*/ 661177 w 3229637"/>
              <a:gd name="connsiteY21-60786" fmla="*/ 3294597 h 3507439"/>
              <a:gd name="connsiteX22-60787" fmla="*/ 702531 w 3229637"/>
              <a:gd name="connsiteY22-60788" fmla="*/ 3262432 h 3507439"/>
              <a:gd name="connsiteX23-60789" fmla="*/ 716316 w 3229637"/>
              <a:gd name="connsiteY23-60790" fmla="*/ 3363521 h 3507439"/>
              <a:gd name="connsiteX24-60791" fmla="*/ 909305 w 3229637"/>
              <a:gd name="connsiteY24-60792" fmla="*/ 3363521 h 3507439"/>
              <a:gd name="connsiteX25-60793" fmla="*/ 955255 w 3229637"/>
              <a:gd name="connsiteY25-60794" fmla="*/ 3331356 h 3507439"/>
              <a:gd name="connsiteX26-60795" fmla="*/ 739291 w 3229637"/>
              <a:gd name="connsiteY26-60796" fmla="*/ 3193507 h 3507439"/>
              <a:gd name="connsiteX27-60797" fmla="*/ 491163 w 3229637"/>
              <a:gd name="connsiteY27-60798" fmla="*/ 2821314 h 3507439"/>
              <a:gd name="connsiteX28-60799" fmla="*/ 500353 w 3229637"/>
              <a:gd name="connsiteY28-60800" fmla="*/ 2738605 h 3507439"/>
              <a:gd name="connsiteX29-60801" fmla="*/ 895520 w 3229637"/>
              <a:gd name="connsiteY29-60802" fmla="*/ 2334247 h 3507439"/>
              <a:gd name="connsiteX30-60803" fmla="*/ 1690451 w 3229637"/>
              <a:gd name="connsiteY30-60804" fmla="*/ 2380197 h 3507439"/>
              <a:gd name="connsiteX31-60805" fmla="*/ 1566387 w 3229637"/>
              <a:gd name="connsiteY31-60806" fmla="*/ 3248647 h 3507439"/>
              <a:gd name="connsiteX32-60807" fmla="*/ 1603146 w 3229637"/>
              <a:gd name="connsiteY32-60808" fmla="*/ 3239457 h 3507439"/>
              <a:gd name="connsiteX33-60809" fmla="*/ 1598552 w 3229637"/>
              <a:gd name="connsiteY33-60810" fmla="*/ 3386496 h 3507439"/>
              <a:gd name="connsiteX34-60811" fmla="*/ 1805325 w 3229637"/>
              <a:gd name="connsiteY34-60812" fmla="*/ 3450826 h 3507439"/>
              <a:gd name="connsiteX35-60813" fmla="*/ 1837490 w 3229637"/>
              <a:gd name="connsiteY35-60814" fmla="*/ 3391091 h 3507439"/>
              <a:gd name="connsiteX36-60815" fmla="*/ 1699641 w 3229637"/>
              <a:gd name="connsiteY36-60816" fmla="*/ 3303786 h 3507439"/>
              <a:gd name="connsiteX37-60817" fmla="*/ 1727211 w 3229637"/>
              <a:gd name="connsiteY37-60818" fmla="*/ 2908619 h 3507439"/>
              <a:gd name="connsiteX38-60819" fmla="*/ 1851275 w 3229637"/>
              <a:gd name="connsiteY38-60820" fmla="*/ 2623730 h 3507439"/>
              <a:gd name="connsiteX39-60821" fmla="*/ 1956960 w 3229637"/>
              <a:gd name="connsiteY39-60822" fmla="*/ 2844289 h 3507439"/>
              <a:gd name="connsiteX40-60823" fmla="*/ 2039669 w 3229637"/>
              <a:gd name="connsiteY40-60824" fmla="*/ 3060253 h 3507439"/>
              <a:gd name="connsiteX41-60825" fmla="*/ 2074955 w 3229637"/>
              <a:gd name="connsiteY41-60826" fmla="*/ 3350929 h 3507439"/>
              <a:gd name="connsiteX42-60827" fmla="*/ 2119713 w 3229637"/>
              <a:gd name="connsiteY42-60828" fmla="*/ 3345423 h 3507439"/>
              <a:gd name="connsiteX43-60829" fmla="*/ 2136619 w 3229637"/>
              <a:gd name="connsiteY43-60830" fmla="*/ 3478113 h 3507439"/>
              <a:gd name="connsiteX44-60831" fmla="*/ 2290182 w 3229637"/>
              <a:gd name="connsiteY44-60832" fmla="*/ 3507439 h 3507439"/>
              <a:gd name="connsiteX45-60833" fmla="*/ 2334659 w 3229637"/>
              <a:gd name="connsiteY45-60834" fmla="*/ 3463419 h 3507439"/>
              <a:gd name="connsiteX46-60835" fmla="*/ 2221820 w 3229637"/>
              <a:gd name="connsiteY46-60836" fmla="*/ 3366924 h 3507439"/>
              <a:gd name="connsiteX47-60837" fmla="*/ 2126974 w 3229637"/>
              <a:gd name="connsiteY47-60838" fmla="*/ 3087823 h 3507439"/>
              <a:gd name="connsiteX48-60839" fmla="*/ 2082780 w 3229637"/>
              <a:gd name="connsiteY48-60840" fmla="*/ 2817884 h 3507439"/>
              <a:gd name="connsiteX49-60841" fmla="*/ 2053454 w 3229637"/>
              <a:gd name="connsiteY49-60842" fmla="*/ 2357222 h 3507439"/>
              <a:gd name="connsiteX50-60843" fmla="*/ 2294496 w 3229637"/>
              <a:gd name="connsiteY50-60844" fmla="*/ 2205413 h 3507439"/>
              <a:gd name="connsiteX51-60845" fmla="*/ 2585735 w 3229637"/>
              <a:gd name="connsiteY51-60846" fmla="*/ 1779447 h 3507439"/>
              <a:gd name="connsiteX52-60847" fmla="*/ 2653748 w 3229637"/>
              <a:gd name="connsiteY52-60848" fmla="*/ 1448891 h 3507439"/>
              <a:gd name="connsiteX53-60849" fmla="*/ 2766130 w 3229637"/>
              <a:gd name="connsiteY53-60850" fmla="*/ 1398346 h 3507439"/>
              <a:gd name="connsiteX54-60851" fmla="*/ 2755748 w 3229637"/>
              <a:gd name="connsiteY54-60852" fmla="*/ 1288521 h 3507439"/>
              <a:gd name="connsiteX55-60853" fmla="*/ 2741226 w 3229637"/>
              <a:gd name="connsiteY55-60854" fmla="*/ 1231453 h 3507439"/>
              <a:gd name="connsiteX56-60855" fmla="*/ 2764482 w 3229637"/>
              <a:gd name="connsiteY56-60856" fmla="*/ 1121454 h 3507439"/>
              <a:gd name="connsiteX57-60857" fmla="*/ 2794612 w 3229637"/>
              <a:gd name="connsiteY57-60858" fmla="*/ 1132185 h 3507439"/>
              <a:gd name="connsiteX58-60859" fmla="*/ 2788650 w 3229637"/>
              <a:gd name="connsiteY58-60860" fmla="*/ 1066034 h 3507439"/>
              <a:gd name="connsiteX59-60861" fmla="*/ 2816220 w 3229637"/>
              <a:gd name="connsiteY59-60862" fmla="*/ 1020084 h 3507439"/>
              <a:gd name="connsiteX60-60863" fmla="*/ 2927426 w 3229637"/>
              <a:gd name="connsiteY60-60864" fmla="*/ 872562 h 3507439"/>
              <a:gd name="connsiteX61-60865" fmla="*/ 2967854 w 3229637"/>
              <a:gd name="connsiteY61-60866" fmla="*/ 771955 h 3507439"/>
              <a:gd name="connsiteX62-60867" fmla="*/ 2858112 w 3229637"/>
              <a:gd name="connsiteY62-60868" fmla="*/ 819245 h 3507439"/>
              <a:gd name="connsiteX63-60869" fmla="*/ 2723864 w 3229637"/>
              <a:gd name="connsiteY63-60870" fmla="*/ 868450 h 3507439"/>
              <a:gd name="connsiteX64-60871" fmla="*/ 3055159 w 3229637"/>
              <a:gd name="connsiteY64-60872" fmla="*/ 501589 h 3507439"/>
              <a:gd name="connsiteX65-60873" fmla="*/ 3200443 w 3229637"/>
              <a:gd name="connsiteY65-60874" fmla="*/ 46231 h 3507439"/>
              <a:gd name="connsiteX66-60875" fmla="*/ 3101108 w 3229637"/>
              <a:gd name="connsiteY66-60876" fmla="*/ 328453 h 3507439"/>
              <a:gd name="connsiteX67-60877" fmla="*/ 3060491 w 3229637"/>
              <a:gd name="connsiteY67-60878" fmla="*/ 38232 h 3507439"/>
              <a:gd name="connsiteX68-60879" fmla="*/ 3040918 w 3229637"/>
              <a:gd name="connsiteY68-60880" fmla="*/ 388642 h 3507439"/>
              <a:gd name="connsiteX69-60881" fmla="*/ 2944143 w 3229637"/>
              <a:gd name="connsiteY69-60882" fmla="*/ 482754 h 3507439"/>
              <a:gd name="connsiteX70-60883" fmla="*/ 2804083 w 3229637"/>
              <a:gd name="connsiteY70-60884" fmla="*/ 60189 h 3507439"/>
              <a:gd name="connsiteX71-60885" fmla="*/ 2868239 w 3229637"/>
              <a:gd name="connsiteY71-60886" fmla="*/ 521161 h 3507439"/>
              <a:gd name="connsiteX72-60887" fmla="*/ 2696750 w 3229637"/>
              <a:gd name="connsiteY72-60888" fmla="*/ 730601 h 3507439"/>
              <a:gd name="connsiteX73-60889" fmla="*/ 2630948 w 3229637"/>
              <a:gd name="connsiteY73-60890" fmla="*/ 620884 h 3507439"/>
              <a:gd name="connsiteX74-60891" fmla="*/ 2614952 w 3229637"/>
              <a:gd name="connsiteY74-60892" fmla="*/ 446449 h 3507439"/>
              <a:gd name="connsiteX75-60893" fmla="*/ 2568091 w 3229637"/>
              <a:gd name="connsiteY75-60894" fmla="*/ 643296 h 3507439"/>
              <a:gd name="connsiteX76-60895" fmla="*/ 2631966 w 3229637"/>
              <a:gd name="connsiteY76-60896" fmla="*/ 771218 h 3507439"/>
              <a:gd name="connsiteX77-60897" fmla="*/ 2614042 w 3229637"/>
              <a:gd name="connsiteY77-60898" fmla="*/ 854946 h 3507439"/>
              <a:gd name="connsiteX78-60899" fmla="*/ 2462407 w 3229637"/>
              <a:gd name="connsiteY78-60900" fmla="*/ 854665 h 3507439"/>
              <a:gd name="connsiteX79-60901" fmla="*/ 2375102 w 3229637"/>
              <a:gd name="connsiteY79-60902" fmla="*/ 753575 h 3507439"/>
              <a:gd name="connsiteX80-60903" fmla="*/ 2429049 w 3229637"/>
              <a:gd name="connsiteY80-60904" fmla="*/ 605344 h 3507439"/>
              <a:gd name="connsiteX81-60905" fmla="*/ 2401199 w 3229637"/>
              <a:gd name="connsiteY81-60906" fmla="*/ 458586 h 3507439"/>
              <a:gd name="connsiteX82-60907" fmla="*/ 2311509 w 3229637"/>
              <a:gd name="connsiteY82-60908" fmla="*/ 702575 h 3507439"/>
              <a:gd name="connsiteX83-60909" fmla="*/ 2026621 w 3229637"/>
              <a:gd name="connsiteY83-60910" fmla="*/ 470160 h 3507439"/>
              <a:gd name="connsiteX84-60911" fmla="*/ 2060259 w 3229637"/>
              <a:gd name="connsiteY84-60912" fmla="*/ 379171 h 3507439"/>
              <a:gd name="connsiteX85-60913" fmla="*/ 2286499 w 3229637"/>
              <a:gd name="connsiteY85-60914" fmla="*/ 238764 h 3507439"/>
              <a:gd name="connsiteX86-60915" fmla="*/ 2148983 w 3229637"/>
              <a:gd name="connsiteY86-60916" fmla="*/ 296731 h 3507439"/>
              <a:gd name="connsiteX87-60917" fmla="*/ 2016694 w 3229637"/>
              <a:gd name="connsiteY87-60918" fmla="*/ 307863 h 3507439"/>
              <a:gd name="connsiteX88-60919" fmla="*/ 2029019 w 3229637"/>
              <a:gd name="connsiteY88-60920" fmla="*/ 174099 h 3507439"/>
              <a:gd name="connsiteX89-60921" fmla="*/ 2107576 w 3229637"/>
              <a:gd name="connsiteY89-60922" fmla="*/ 0 h 3507439"/>
              <a:gd name="connsiteX90-60923" fmla="*/ 1947770 w 3229637"/>
              <a:gd name="connsiteY90-60924" fmla="*/ 257318 h 3507439"/>
              <a:gd name="connsiteX91-60925" fmla="*/ 1917990 w 3229637"/>
              <a:gd name="connsiteY91-60926" fmla="*/ 32164 h 3507439"/>
              <a:gd name="connsiteX92-60927" fmla="*/ 1882395 w 3229637"/>
              <a:gd name="connsiteY92-60928" fmla="*/ 208756 h 3507439"/>
              <a:gd name="connsiteX93-60929" fmla="*/ 1912483 w 3229637"/>
              <a:gd name="connsiteY93-60930" fmla="*/ 367315 h 3507439"/>
              <a:gd name="connsiteX94-60931" fmla="*/ 1818414 w 3229637"/>
              <a:gd name="connsiteY94-60932" fmla="*/ 288733 h 3507439"/>
              <a:gd name="connsiteX95-60933" fmla="*/ 1757902 w 3229637"/>
              <a:gd name="connsiteY95-60934" fmla="*/ 138130 h 3507439"/>
              <a:gd name="connsiteX96-60935" fmla="*/ 1793644 w 3229637"/>
              <a:gd name="connsiteY96-60936" fmla="*/ 363351 h 3507439"/>
              <a:gd name="connsiteX97-60937" fmla="*/ 2339535 w 3229637"/>
              <a:gd name="connsiteY97-60938" fmla="*/ 907420 h 3507439"/>
              <a:gd name="connsiteX98-60939" fmla="*/ 2216663 w 3229637"/>
              <a:gd name="connsiteY98-60940" fmla="*/ 830779 h 3507439"/>
              <a:gd name="connsiteX99-60941" fmla="*/ 2046755 w 3229637"/>
              <a:gd name="connsiteY99-60942" fmla="*/ 746314 h 3507439"/>
              <a:gd name="connsiteX100-60943" fmla="*/ 2089651 w 3229637"/>
              <a:gd name="connsiteY100-60944" fmla="*/ 998194 h 3507439"/>
              <a:gd name="connsiteX101-60945" fmla="*/ 2240374 w 3229637"/>
              <a:gd name="connsiteY101-60946" fmla="*/ 1067227 h 3507439"/>
              <a:gd name="connsiteX102-60947" fmla="*/ 2266283 w 3229637"/>
              <a:gd name="connsiteY102-60948" fmla="*/ 1144483 h 3507439"/>
              <a:gd name="connsiteX103-60949" fmla="*/ 2168328 w 3229637"/>
              <a:gd name="connsiteY103-60950" fmla="*/ 1396872 h 3507439"/>
              <a:gd name="connsiteX104-60951" fmla="*/ 1825480 w 3229637"/>
              <a:gd name="connsiteY104-60952" fmla="*/ 1398722 h 3507439"/>
              <a:gd name="connsiteX105-60953" fmla="*/ 1546353 w 3229637"/>
              <a:gd name="connsiteY105-60954" fmla="*/ 1433906 h 3507439"/>
              <a:gd name="connsiteX0-60955" fmla="*/ 1546353 w 3229637"/>
              <a:gd name="connsiteY0-60956" fmla="*/ 1433906 h 3507439"/>
              <a:gd name="connsiteX1-60957" fmla="*/ 827718 w 3229637"/>
              <a:gd name="connsiteY1-60958" fmla="*/ 1430614 h 3507439"/>
              <a:gd name="connsiteX2-60959" fmla="*/ 507467 w 3229637"/>
              <a:gd name="connsiteY2-60960" fmla="*/ 1443019 h 3507439"/>
              <a:gd name="connsiteX3-60961" fmla="*/ 183299 w 3229637"/>
              <a:gd name="connsiteY3-60962" fmla="*/ 1603646 h 3507439"/>
              <a:gd name="connsiteX4-60963" fmla="*/ 34774 w 3229637"/>
              <a:gd name="connsiteY4-60964" fmla="*/ 1771165 h 3507439"/>
              <a:gd name="connsiteX5-60965" fmla="*/ 114 w 3229637"/>
              <a:gd name="connsiteY5-60966" fmla="*/ 2063143 h 3507439"/>
              <a:gd name="connsiteX6-60967" fmla="*/ 130041 w 3229637"/>
              <a:gd name="connsiteY6-60968" fmla="*/ 1914878 h 3507439"/>
              <a:gd name="connsiteX7-60969" fmla="*/ 134241 w 3229637"/>
              <a:gd name="connsiteY7-60970" fmla="*/ 1957282 h 3507439"/>
              <a:gd name="connsiteX8-60971" fmla="*/ 191439 w 3229637"/>
              <a:gd name="connsiteY8-60972" fmla="*/ 1842802 h 3507439"/>
              <a:gd name="connsiteX9-60973" fmla="*/ 283120 w 3229637"/>
              <a:gd name="connsiteY9-60974" fmla="*/ 2256350 h 3507439"/>
              <a:gd name="connsiteX10-60975" fmla="*/ 20594 w 3229637"/>
              <a:gd name="connsiteY10-60976" fmla="*/ 2555637 h 3507439"/>
              <a:gd name="connsiteX11-60977" fmla="*/ 48874 w 3229637"/>
              <a:gd name="connsiteY11-60978" fmla="*/ 3136868 h 3507439"/>
              <a:gd name="connsiteX12-60979" fmla="*/ 43351 w 3229637"/>
              <a:gd name="connsiteY12-60980" fmla="*/ 3349954 h 3507439"/>
              <a:gd name="connsiteX13-60981" fmla="*/ 86805 w 3229637"/>
              <a:gd name="connsiteY13-60982" fmla="*/ 3307767 h 3507439"/>
              <a:gd name="connsiteX14-60983" fmla="*/ 114375 w 3229637"/>
              <a:gd name="connsiteY14-60984" fmla="*/ 3469206 h 3507439"/>
              <a:gd name="connsiteX15-60985" fmla="*/ 279794 w 3229637"/>
              <a:gd name="connsiteY15-60986" fmla="*/ 3464611 h 3507439"/>
              <a:gd name="connsiteX16-60987" fmla="*/ 334933 w 3229637"/>
              <a:gd name="connsiteY16-60988" fmla="*/ 3427851 h 3507439"/>
              <a:gd name="connsiteX17-60989" fmla="*/ 155729 w 3229637"/>
              <a:gd name="connsiteY17-60990" fmla="*/ 3276217 h 3507439"/>
              <a:gd name="connsiteX18-60991" fmla="*/ 151134 w 3229637"/>
              <a:gd name="connsiteY18-60992" fmla="*/ 2720225 h 3507439"/>
              <a:gd name="connsiteX19-60993" fmla="*/ 371693 w 3229637"/>
              <a:gd name="connsiteY19-60994" fmla="*/ 2605350 h 3507439"/>
              <a:gd name="connsiteX20-60995" fmla="*/ 279794 w 3229637"/>
              <a:gd name="connsiteY20-60996" fmla="*/ 2734010 h 3507439"/>
              <a:gd name="connsiteX21-60997" fmla="*/ 661177 w 3229637"/>
              <a:gd name="connsiteY21-60998" fmla="*/ 3294597 h 3507439"/>
              <a:gd name="connsiteX22-60999" fmla="*/ 702531 w 3229637"/>
              <a:gd name="connsiteY22-61000" fmla="*/ 3262432 h 3507439"/>
              <a:gd name="connsiteX23-61001" fmla="*/ 716316 w 3229637"/>
              <a:gd name="connsiteY23-61002" fmla="*/ 3363521 h 3507439"/>
              <a:gd name="connsiteX24-61003" fmla="*/ 909305 w 3229637"/>
              <a:gd name="connsiteY24-61004" fmla="*/ 3363521 h 3507439"/>
              <a:gd name="connsiteX25-61005" fmla="*/ 955255 w 3229637"/>
              <a:gd name="connsiteY25-61006" fmla="*/ 3331356 h 3507439"/>
              <a:gd name="connsiteX26-61007" fmla="*/ 739291 w 3229637"/>
              <a:gd name="connsiteY26-61008" fmla="*/ 3193507 h 3507439"/>
              <a:gd name="connsiteX27-61009" fmla="*/ 491163 w 3229637"/>
              <a:gd name="connsiteY27-61010" fmla="*/ 2821314 h 3507439"/>
              <a:gd name="connsiteX28-61011" fmla="*/ 500353 w 3229637"/>
              <a:gd name="connsiteY28-61012" fmla="*/ 2738605 h 3507439"/>
              <a:gd name="connsiteX29-61013" fmla="*/ 895520 w 3229637"/>
              <a:gd name="connsiteY29-61014" fmla="*/ 2334247 h 3507439"/>
              <a:gd name="connsiteX30-61015" fmla="*/ 1690451 w 3229637"/>
              <a:gd name="connsiteY30-61016" fmla="*/ 2380197 h 3507439"/>
              <a:gd name="connsiteX31-61017" fmla="*/ 1566387 w 3229637"/>
              <a:gd name="connsiteY31-61018" fmla="*/ 3248647 h 3507439"/>
              <a:gd name="connsiteX32-61019" fmla="*/ 1603146 w 3229637"/>
              <a:gd name="connsiteY32-61020" fmla="*/ 3239457 h 3507439"/>
              <a:gd name="connsiteX33-61021" fmla="*/ 1598552 w 3229637"/>
              <a:gd name="connsiteY33-61022" fmla="*/ 3386496 h 3507439"/>
              <a:gd name="connsiteX34-61023" fmla="*/ 1805325 w 3229637"/>
              <a:gd name="connsiteY34-61024" fmla="*/ 3450826 h 3507439"/>
              <a:gd name="connsiteX35-61025" fmla="*/ 1837490 w 3229637"/>
              <a:gd name="connsiteY35-61026" fmla="*/ 3391091 h 3507439"/>
              <a:gd name="connsiteX36-61027" fmla="*/ 1699641 w 3229637"/>
              <a:gd name="connsiteY36-61028" fmla="*/ 3303786 h 3507439"/>
              <a:gd name="connsiteX37-61029" fmla="*/ 1727211 w 3229637"/>
              <a:gd name="connsiteY37-61030" fmla="*/ 2908619 h 3507439"/>
              <a:gd name="connsiteX38-61031" fmla="*/ 1851275 w 3229637"/>
              <a:gd name="connsiteY38-61032" fmla="*/ 2623730 h 3507439"/>
              <a:gd name="connsiteX39-61033" fmla="*/ 1956960 w 3229637"/>
              <a:gd name="connsiteY39-61034" fmla="*/ 2844289 h 3507439"/>
              <a:gd name="connsiteX40-61035" fmla="*/ 2039669 w 3229637"/>
              <a:gd name="connsiteY40-61036" fmla="*/ 3060253 h 3507439"/>
              <a:gd name="connsiteX41-61037" fmla="*/ 2074955 w 3229637"/>
              <a:gd name="connsiteY41-61038" fmla="*/ 3350929 h 3507439"/>
              <a:gd name="connsiteX42-61039" fmla="*/ 2119713 w 3229637"/>
              <a:gd name="connsiteY42-61040" fmla="*/ 3345423 h 3507439"/>
              <a:gd name="connsiteX43-61041" fmla="*/ 2136619 w 3229637"/>
              <a:gd name="connsiteY43-61042" fmla="*/ 3478113 h 3507439"/>
              <a:gd name="connsiteX44-61043" fmla="*/ 2290182 w 3229637"/>
              <a:gd name="connsiteY44-61044" fmla="*/ 3507439 h 3507439"/>
              <a:gd name="connsiteX45-61045" fmla="*/ 2334659 w 3229637"/>
              <a:gd name="connsiteY45-61046" fmla="*/ 3463419 h 3507439"/>
              <a:gd name="connsiteX46-61047" fmla="*/ 2221820 w 3229637"/>
              <a:gd name="connsiteY46-61048" fmla="*/ 3366924 h 3507439"/>
              <a:gd name="connsiteX47-61049" fmla="*/ 2126974 w 3229637"/>
              <a:gd name="connsiteY47-61050" fmla="*/ 3087823 h 3507439"/>
              <a:gd name="connsiteX48-61051" fmla="*/ 2082780 w 3229637"/>
              <a:gd name="connsiteY48-61052" fmla="*/ 2817884 h 3507439"/>
              <a:gd name="connsiteX49-61053" fmla="*/ 2053454 w 3229637"/>
              <a:gd name="connsiteY49-61054" fmla="*/ 2357222 h 3507439"/>
              <a:gd name="connsiteX50-61055" fmla="*/ 2294496 w 3229637"/>
              <a:gd name="connsiteY50-61056" fmla="*/ 2205413 h 3507439"/>
              <a:gd name="connsiteX51-61057" fmla="*/ 2585735 w 3229637"/>
              <a:gd name="connsiteY51-61058" fmla="*/ 1779447 h 3507439"/>
              <a:gd name="connsiteX52-61059" fmla="*/ 2653748 w 3229637"/>
              <a:gd name="connsiteY52-61060" fmla="*/ 1448891 h 3507439"/>
              <a:gd name="connsiteX53-61061" fmla="*/ 2766130 w 3229637"/>
              <a:gd name="connsiteY53-61062" fmla="*/ 1398346 h 3507439"/>
              <a:gd name="connsiteX54-61063" fmla="*/ 2755748 w 3229637"/>
              <a:gd name="connsiteY54-61064" fmla="*/ 1288521 h 3507439"/>
              <a:gd name="connsiteX55-61065" fmla="*/ 2741226 w 3229637"/>
              <a:gd name="connsiteY55-61066" fmla="*/ 1231453 h 3507439"/>
              <a:gd name="connsiteX56-61067" fmla="*/ 2764482 w 3229637"/>
              <a:gd name="connsiteY56-61068" fmla="*/ 1121454 h 3507439"/>
              <a:gd name="connsiteX57-61069" fmla="*/ 2794612 w 3229637"/>
              <a:gd name="connsiteY57-61070" fmla="*/ 1132185 h 3507439"/>
              <a:gd name="connsiteX58-61071" fmla="*/ 2788650 w 3229637"/>
              <a:gd name="connsiteY58-61072" fmla="*/ 1066034 h 3507439"/>
              <a:gd name="connsiteX59-61073" fmla="*/ 2816220 w 3229637"/>
              <a:gd name="connsiteY59-61074" fmla="*/ 1020084 h 3507439"/>
              <a:gd name="connsiteX60-61075" fmla="*/ 2927426 w 3229637"/>
              <a:gd name="connsiteY60-61076" fmla="*/ 872562 h 3507439"/>
              <a:gd name="connsiteX61-61077" fmla="*/ 2967854 w 3229637"/>
              <a:gd name="connsiteY61-61078" fmla="*/ 771955 h 3507439"/>
              <a:gd name="connsiteX62-61079" fmla="*/ 2858112 w 3229637"/>
              <a:gd name="connsiteY62-61080" fmla="*/ 819245 h 3507439"/>
              <a:gd name="connsiteX63-61081" fmla="*/ 2723864 w 3229637"/>
              <a:gd name="connsiteY63-61082" fmla="*/ 868450 h 3507439"/>
              <a:gd name="connsiteX64-61083" fmla="*/ 3055159 w 3229637"/>
              <a:gd name="connsiteY64-61084" fmla="*/ 501589 h 3507439"/>
              <a:gd name="connsiteX65-61085" fmla="*/ 3200443 w 3229637"/>
              <a:gd name="connsiteY65-61086" fmla="*/ 46231 h 3507439"/>
              <a:gd name="connsiteX66-61087" fmla="*/ 3101108 w 3229637"/>
              <a:gd name="connsiteY66-61088" fmla="*/ 328453 h 3507439"/>
              <a:gd name="connsiteX67-61089" fmla="*/ 3060491 w 3229637"/>
              <a:gd name="connsiteY67-61090" fmla="*/ 38232 h 3507439"/>
              <a:gd name="connsiteX68-61091" fmla="*/ 3040918 w 3229637"/>
              <a:gd name="connsiteY68-61092" fmla="*/ 388642 h 3507439"/>
              <a:gd name="connsiteX69-61093" fmla="*/ 2944143 w 3229637"/>
              <a:gd name="connsiteY69-61094" fmla="*/ 482754 h 3507439"/>
              <a:gd name="connsiteX70-61095" fmla="*/ 2804083 w 3229637"/>
              <a:gd name="connsiteY70-61096" fmla="*/ 60189 h 3507439"/>
              <a:gd name="connsiteX71-61097" fmla="*/ 2868239 w 3229637"/>
              <a:gd name="connsiteY71-61098" fmla="*/ 521161 h 3507439"/>
              <a:gd name="connsiteX72-61099" fmla="*/ 2696750 w 3229637"/>
              <a:gd name="connsiteY72-61100" fmla="*/ 730601 h 3507439"/>
              <a:gd name="connsiteX73-61101" fmla="*/ 2630948 w 3229637"/>
              <a:gd name="connsiteY73-61102" fmla="*/ 620884 h 3507439"/>
              <a:gd name="connsiteX74-61103" fmla="*/ 2614952 w 3229637"/>
              <a:gd name="connsiteY74-61104" fmla="*/ 446449 h 3507439"/>
              <a:gd name="connsiteX75-61105" fmla="*/ 2568091 w 3229637"/>
              <a:gd name="connsiteY75-61106" fmla="*/ 643296 h 3507439"/>
              <a:gd name="connsiteX76-61107" fmla="*/ 2631966 w 3229637"/>
              <a:gd name="connsiteY76-61108" fmla="*/ 771218 h 3507439"/>
              <a:gd name="connsiteX77-61109" fmla="*/ 2614042 w 3229637"/>
              <a:gd name="connsiteY77-61110" fmla="*/ 854946 h 3507439"/>
              <a:gd name="connsiteX78-61111" fmla="*/ 2462407 w 3229637"/>
              <a:gd name="connsiteY78-61112" fmla="*/ 854665 h 3507439"/>
              <a:gd name="connsiteX79-61113" fmla="*/ 2375102 w 3229637"/>
              <a:gd name="connsiteY79-61114" fmla="*/ 753575 h 3507439"/>
              <a:gd name="connsiteX80-61115" fmla="*/ 2429049 w 3229637"/>
              <a:gd name="connsiteY80-61116" fmla="*/ 605344 h 3507439"/>
              <a:gd name="connsiteX81-61117" fmla="*/ 2401199 w 3229637"/>
              <a:gd name="connsiteY81-61118" fmla="*/ 458586 h 3507439"/>
              <a:gd name="connsiteX82-61119" fmla="*/ 2311509 w 3229637"/>
              <a:gd name="connsiteY82-61120" fmla="*/ 702575 h 3507439"/>
              <a:gd name="connsiteX83-61121" fmla="*/ 2026621 w 3229637"/>
              <a:gd name="connsiteY83-61122" fmla="*/ 470160 h 3507439"/>
              <a:gd name="connsiteX84-61123" fmla="*/ 2060259 w 3229637"/>
              <a:gd name="connsiteY84-61124" fmla="*/ 379171 h 3507439"/>
              <a:gd name="connsiteX85-61125" fmla="*/ 2286499 w 3229637"/>
              <a:gd name="connsiteY85-61126" fmla="*/ 238764 h 3507439"/>
              <a:gd name="connsiteX86-61127" fmla="*/ 2148983 w 3229637"/>
              <a:gd name="connsiteY86-61128" fmla="*/ 296731 h 3507439"/>
              <a:gd name="connsiteX87-61129" fmla="*/ 2016694 w 3229637"/>
              <a:gd name="connsiteY87-61130" fmla="*/ 307863 h 3507439"/>
              <a:gd name="connsiteX88-61131" fmla="*/ 2029019 w 3229637"/>
              <a:gd name="connsiteY88-61132" fmla="*/ 174099 h 3507439"/>
              <a:gd name="connsiteX89-61133" fmla="*/ 2107576 w 3229637"/>
              <a:gd name="connsiteY89-61134" fmla="*/ 0 h 3507439"/>
              <a:gd name="connsiteX90-61135" fmla="*/ 1947770 w 3229637"/>
              <a:gd name="connsiteY90-61136" fmla="*/ 257318 h 3507439"/>
              <a:gd name="connsiteX91-61137" fmla="*/ 1917990 w 3229637"/>
              <a:gd name="connsiteY91-61138" fmla="*/ 32164 h 3507439"/>
              <a:gd name="connsiteX92-61139" fmla="*/ 1882395 w 3229637"/>
              <a:gd name="connsiteY92-61140" fmla="*/ 208756 h 3507439"/>
              <a:gd name="connsiteX93-61141" fmla="*/ 1912483 w 3229637"/>
              <a:gd name="connsiteY93-61142" fmla="*/ 367315 h 3507439"/>
              <a:gd name="connsiteX94-61143" fmla="*/ 1818414 w 3229637"/>
              <a:gd name="connsiteY94-61144" fmla="*/ 288733 h 3507439"/>
              <a:gd name="connsiteX95-61145" fmla="*/ 1757902 w 3229637"/>
              <a:gd name="connsiteY95-61146" fmla="*/ 138130 h 3507439"/>
              <a:gd name="connsiteX96-61147" fmla="*/ 1793644 w 3229637"/>
              <a:gd name="connsiteY96-61148" fmla="*/ 363351 h 3507439"/>
              <a:gd name="connsiteX97-61149" fmla="*/ 2339535 w 3229637"/>
              <a:gd name="connsiteY97-61150" fmla="*/ 907420 h 3507439"/>
              <a:gd name="connsiteX98-61151" fmla="*/ 2216663 w 3229637"/>
              <a:gd name="connsiteY98-61152" fmla="*/ 830779 h 3507439"/>
              <a:gd name="connsiteX99-61153" fmla="*/ 2046755 w 3229637"/>
              <a:gd name="connsiteY99-61154" fmla="*/ 746314 h 3507439"/>
              <a:gd name="connsiteX100-61155" fmla="*/ 2089651 w 3229637"/>
              <a:gd name="connsiteY100-61156" fmla="*/ 998194 h 3507439"/>
              <a:gd name="connsiteX101-61157" fmla="*/ 2240374 w 3229637"/>
              <a:gd name="connsiteY101-61158" fmla="*/ 1067227 h 3507439"/>
              <a:gd name="connsiteX102-61159" fmla="*/ 2266283 w 3229637"/>
              <a:gd name="connsiteY102-61160" fmla="*/ 1144483 h 3507439"/>
              <a:gd name="connsiteX103-61161" fmla="*/ 2168328 w 3229637"/>
              <a:gd name="connsiteY103-61162" fmla="*/ 1396872 h 3507439"/>
              <a:gd name="connsiteX104-61163" fmla="*/ 1825480 w 3229637"/>
              <a:gd name="connsiteY104-61164" fmla="*/ 1398722 h 3507439"/>
              <a:gd name="connsiteX105-61165" fmla="*/ 1546353 w 3229637"/>
              <a:gd name="connsiteY105-61166" fmla="*/ 1433906 h 3507439"/>
              <a:gd name="connsiteX0-61167" fmla="*/ 1546353 w 3229637"/>
              <a:gd name="connsiteY0-61168" fmla="*/ 1433906 h 3507439"/>
              <a:gd name="connsiteX1-61169" fmla="*/ 827718 w 3229637"/>
              <a:gd name="connsiteY1-61170" fmla="*/ 1430614 h 3507439"/>
              <a:gd name="connsiteX2-61171" fmla="*/ 507467 w 3229637"/>
              <a:gd name="connsiteY2-61172" fmla="*/ 1443019 h 3507439"/>
              <a:gd name="connsiteX3-61173" fmla="*/ 183299 w 3229637"/>
              <a:gd name="connsiteY3-61174" fmla="*/ 1603646 h 3507439"/>
              <a:gd name="connsiteX4-61175" fmla="*/ 34774 w 3229637"/>
              <a:gd name="connsiteY4-61176" fmla="*/ 1771165 h 3507439"/>
              <a:gd name="connsiteX5-61177" fmla="*/ 114 w 3229637"/>
              <a:gd name="connsiteY5-61178" fmla="*/ 2063143 h 3507439"/>
              <a:gd name="connsiteX6-61179" fmla="*/ 130041 w 3229637"/>
              <a:gd name="connsiteY6-61180" fmla="*/ 1914878 h 3507439"/>
              <a:gd name="connsiteX7-61181" fmla="*/ 134241 w 3229637"/>
              <a:gd name="connsiteY7-61182" fmla="*/ 1957282 h 3507439"/>
              <a:gd name="connsiteX8-61183" fmla="*/ 191439 w 3229637"/>
              <a:gd name="connsiteY8-61184" fmla="*/ 1842802 h 3507439"/>
              <a:gd name="connsiteX9-61185" fmla="*/ 283120 w 3229637"/>
              <a:gd name="connsiteY9-61186" fmla="*/ 2256350 h 3507439"/>
              <a:gd name="connsiteX10-61187" fmla="*/ 20594 w 3229637"/>
              <a:gd name="connsiteY10-61188" fmla="*/ 2555637 h 3507439"/>
              <a:gd name="connsiteX11-61189" fmla="*/ 48874 w 3229637"/>
              <a:gd name="connsiteY11-61190" fmla="*/ 3136868 h 3507439"/>
              <a:gd name="connsiteX12-61191" fmla="*/ 43351 w 3229637"/>
              <a:gd name="connsiteY12-61192" fmla="*/ 3349954 h 3507439"/>
              <a:gd name="connsiteX13-61193" fmla="*/ 86805 w 3229637"/>
              <a:gd name="connsiteY13-61194" fmla="*/ 3307767 h 3507439"/>
              <a:gd name="connsiteX14-61195" fmla="*/ 114375 w 3229637"/>
              <a:gd name="connsiteY14-61196" fmla="*/ 3469206 h 3507439"/>
              <a:gd name="connsiteX15-61197" fmla="*/ 279794 w 3229637"/>
              <a:gd name="connsiteY15-61198" fmla="*/ 3464611 h 3507439"/>
              <a:gd name="connsiteX16-61199" fmla="*/ 334933 w 3229637"/>
              <a:gd name="connsiteY16-61200" fmla="*/ 3427851 h 3507439"/>
              <a:gd name="connsiteX17-61201" fmla="*/ 155729 w 3229637"/>
              <a:gd name="connsiteY17-61202" fmla="*/ 3276217 h 3507439"/>
              <a:gd name="connsiteX18-61203" fmla="*/ 151134 w 3229637"/>
              <a:gd name="connsiteY18-61204" fmla="*/ 2720225 h 3507439"/>
              <a:gd name="connsiteX19-61205" fmla="*/ 371693 w 3229637"/>
              <a:gd name="connsiteY19-61206" fmla="*/ 2605350 h 3507439"/>
              <a:gd name="connsiteX20-61207" fmla="*/ 279794 w 3229637"/>
              <a:gd name="connsiteY20-61208" fmla="*/ 2734010 h 3507439"/>
              <a:gd name="connsiteX21-61209" fmla="*/ 661177 w 3229637"/>
              <a:gd name="connsiteY21-61210" fmla="*/ 3294597 h 3507439"/>
              <a:gd name="connsiteX22-61211" fmla="*/ 702531 w 3229637"/>
              <a:gd name="connsiteY22-61212" fmla="*/ 3262432 h 3507439"/>
              <a:gd name="connsiteX23-61213" fmla="*/ 716316 w 3229637"/>
              <a:gd name="connsiteY23-61214" fmla="*/ 3363521 h 3507439"/>
              <a:gd name="connsiteX24-61215" fmla="*/ 909305 w 3229637"/>
              <a:gd name="connsiteY24-61216" fmla="*/ 3363521 h 3507439"/>
              <a:gd name="connsiteX25-61217" fmla="*/ 955255 w 3229637"/>
              <a:gd name="connsiteY25-61218" fmla="*/ 3331356 h 3507439"/>
              <a:gd name="connsiteX26-61219" fmla="*/ 739291 w 3229637"/>
              <a:gd name="connsiteY26-61220" fmla="*/ 3193507 h 3507439"/>
              <a:gd name="connsiteX27-61221" fmla="*/ 491163 w 3229637"/>
              <a:gd name="connsiteY27-61222" fmla="*/ 2821314 h 3507439"/>
              <a:gd name="connsiteX28-61223" fmla="*/ 500353 w 3229637"/>
              <a:gd name="connsiteY28-61224" fmla="*/ 2738605 h 3507439"/>
              <a:gd name="connsiteX29-61225" fmla="*/ 895520 w 3229637"/>
              <a:gd name="connsiteY29-61226" fmla="*/ 2334247 h 3507439"/>
              <a:gd name="connsiteX30-61227" fmla="*/ 1690451 w 3229637"/>
              <a:gd name="connsiteY30-61228" fmla="*/ 2380197 h 3507439"/>
              <a:gd name="connsiteX31-61229" fmla="*/ 1566387 w 3229637"/>
              <a:gd name="connsiteY31-61230" fmla="*/ 3248647 h 3507439"/>
              <a:gd name="connsiteX32-61231" fmla="*/ 1603146 w 3229637"/>
              <a:gd name="connsiteY32-61232" fmla="*/ 3239457 h 3507439"/>
              <a:gd name="connsiteX33-61233" fmla="*/ 1598552 w 3229637"/>
              <a:gd name="connsiteY33-61234" fmla="*/ 3386496 h 3507439"/>
              <a:gd name="connsiteX34-61235" fmla="*/ 1805325 w 3229637"/>
              <a:gd name="connsiteY34-61236" fmla="*/ 3450826 h 3507439"/>
              <a:gd name="connsiteX35-61237" fmla="*/ 1837490 w 3229637"/>
              <a:gd name="connsiteY35-61238" fmla="*/ 3391091 h 3507439"/>
              <a:gd name="connsiteX36-61239" fmla="*/ 1699641 w 3229637"/>
              <a:gd name="connsiteY36-61240" fmla="*/ 3303786 h 3507439"/>
              <a:gd name="connsiteX37-61241" fmla="*/ 1727211 w 3229637"/>
              <a:gd name="connsiteY37-61242" fmla="*/ 2908619 h 3507439"/>
              <a:gd name="connsiteX38-61243" fmla="*/ 1851275 w 3229637"/>
              <a:gd name="connsiteY38-61244" fmla="*/ 2623730 h 3507439"/>
              <a:gd name="connsiteX39-61245" fmla="*/ 1956960 w 3229637"/>
              <a:gd name="connsiteY39-61246" fmla="*/ 2844289 h 3507439"/>
              <a:gd name="connsiteX40-61247" fmla="*/ 2039669 w 3229637"/>
              <a:gd name="connsiteY40-61248" fmla="*/ 3060253 h 3507439"/>
              <a:gd name="connsiteX41-61249" fmla="*/ 2074955 w 3229637"/>
              <a:gd name="connsiteY41-61250" fmla="*/ 3350929 h 3507439"/>
              <a:gd name="connsiteX42-61251" fmla="*/ 2119713 w 3229637"/>
              <a:gd name="connsiteY42-61252" fmla="*/ 3345423 h 3507439"/>
              <a:gd name="connsiteX43-61253" fmla="*/ 2136619 w 3229637"/>
              <a:gd name="connsiteY43-61254" fmla="*/ 3478113 h 3507439"/>
              <a:gd name="connsiteX44-61255" fmla="*/ 2290182 w 3229637"/>
              <a:gd name="connsiteY44-61256" fmla="*/ 3507439 h 3507439"/>
              <a:gd name="connsiteX45-61257" fmla="*/ 2334659 w 3229637"/>
              <a:gd name="connsiteY45-61258" fmla="*/ 3463419 h 3507439"/>
              <a:gd name="connsiteX46-61259" fmla="*/ 2221820 w 3229637"/>
              <a:gd name="connsiteY46-61260" fmla="*/ 3366924 h 3507439"/>
              <a:gd name="connsiteX47-61261" fmla="*/ 2126974 w 3229637"/>
              <a:gd name="connsiteY47-61262" fmla="*/ 3087823 h 3507439"/>
              <a:gd name="connsiteX48-61263" fmla="*/ 2082780 w 3229637"/>
              <a:gd name="connsiteY48-61264" fmla="*/ 2817884 h 3507439"/>
              <a:gd name="connsiteX49-61265" fmla="*/ 2053454 w 3229637"/>
              <a:gd name="connsiteY49-61266" fmla="*/ 2357222 h 3507439"/>
              <a:gd name="connsiteX50-61267" fmla="*/ 2294496 w 3229637"/>
              <a:gd name="connsiteY50-61268" fmla="*/ 2205413 h 3507439"/>
              <a:gd name="connsiteX51-61269" fmla="*/ 2585735 w 3229637"/>
              <a:gd name="connsiteY51-61270" fmla="*/ 1779447 h 3507439"/>
              <a:gd name="connsiteX52-61271" fmla="*/ 2653748 w 3229637"/>
              <a:gd name="connsiteY52-61272" fmla="*/ 1448891 h 3507439"/>
              <a:gd name="connsiteX53-61273" fmla="*/ 2766130 w 3229637"/>
              <a:gd name="connsiteY53-61274" fmla="*/ 1398346 h 3507439"/>
              <a:gd name="connsiteX54-61275" fmla="*/ 2755748 w 3229637"/>
              <a:gd name="connsiteY54-61276" fmla="*/ 1288521 h 3507439"/>
              <a:gd name="connsiteX55-61277" fmla="*/ 2741226 w 3229637"/>
              <a:gd name="connsiteY55-61278" fmla="*/ 1231453 h 3507439"/>
              <a:gd name="connsiteX56-61279" fmla="*/ 2764482 w 3229637"/>
              <a:gd name="connsiteY56-61280" fmla="*/ 1121454 h 3507439"/>
              <a:gd name="connsiteX57-61281" fmla="*/ 2794612 w 3229637"/>
              <a:gd name="connsiteY57-61282" fmla="*/ 1132185 h 3507439"/>
              <a:gd name="connsiteX58-61283" fmla="*/ 2788650 w 3229637"/>
              <a:gd name="connsiteY58-61284" fmla="*/ 1066034 h 3507439"/>
              <a:gd name="connsiteX59-61285" fmla="*/ 2816220 w 3229637"/>
              <a:gd name="connsiteY59-61286" fmla="*/ 1020084 h 3507439"/>
              <a:gd name="connsiteX60-61287" fmla="*/ 2927426 w 3229637"/>
              <a:gd name="connsiteY60-61288" fmla="*/ 872562 h 3507439"/>
              <a:gd name="connsiteX61-61289" fmla="*/ 2967854 w 3229637"/>
              <a:gd name="connsiteY61-61290" fmla="*/ 771955 h 3507439"/>
              <a:gd name="connsiteX62-61291" fmla="*/ 2858112 w 3229637"/>
              <a:gd name="connsiteY62-61292" fmla="*/ 819245 h 3507439"/>
              <a:gd name="connsiteX63-61293" fmla="*/ 2723864 w 3229637"/>
              <a:gd name="connsiteY63-61294" fmla="*/ 868450 h 3507439"/>
              <a:gd name="connsiteX64-61295" fmla="*/ 3055159 w 3229637"/>
              <a:gd name="connsiteY64-61296" fmla="*/ 501589 h 3507439"/>
              <a:gd name="connsiteX65-61297" fmla="*/ 3200443 w 3229637"/>
              <a:gd name="connsiteY65-61298" fmla="*/ 46231 h 3507439"/>
              <a:gd name="connsiteX66-61299" fmla="*/ 3101108 w 3229637"/>
              <a:gd name="connsiteY66-61300" fmla="*/ 328453 h 3507439"/>
              <a:gd name="connsiteX67-61301" fmla="*/ 3060491 w 3229637"/>
              <a:gd name="connsiteY67-61302" fmla="*/ 38232 h 3507439"/>
              <a:gd name="connsiteX68-61303" fmla="*/ 3040918 w 3229637"/>
              <a:gd name="connsiteY68-61304" fmla="*/ 388642 h 3507439"/>
              <a:gd name="connsiteX69-61305" fmla="*/ 2944143 w 3229637"/>
              <a:gd name="connsiteY69-61306" fmla="*/ 482754 h 3507439"/>
              <a:gd name="connsiteX70-61307" fmla="*/ 2804083 w 3229637"/>
              <a:gd name="connsiteY70-61308" fmla="*/ 60189 h 3507439"/>
              <a:gd name="connsiteX71-61309" fmla="*/ 2868239 w 3229637"/>
              <a:gd name="connsiteY71-61310" fmla="*/ 521161 h 3507439"/>
              <a:gd name="connsiteX72-61311" fmla="*/ 2696750 w 3229637"/>
              <a:gd name="connsiteY72-61312" fmla="*/ 730601 h 3507439"/>
              <a:gd name="connsiteX73-61313" fmla="*/ 2630948 w 3229637"/>
              <a:gd name="connsiteY73-61314" fmla="*/ 620884 h 3507439"/>
              <a:gd name="connsiteX74-61315" fmla="*/ 2614952 w 3229637"/>
              <a:gd name="connsiteY74-61316" fmla="*/ 446449 h 3507439"/>
              <a:gd name="connsiteX75-61317" fmla="*/ 2568091 w 3229637"/>
              <a:gd name="connsiteY75-61318" fmla="*/ 643296 h 3507439"/>
              <a:gd name="connsiteX76-61319" fmla="*/ 2631966 w 3229637"/>
              <a:gd name="connsiteY76-61320" fmla="*/ 771218 h 3507439"/>
              <a:gd name="connsiteX77-61321" fmla="*/ 2614042 w 3229637"/>
              <a:gd name="connsiteY77-61322" fmla="*/ 854946 h 3507439"/>
              <a:gd name="connsiteX78-61323" fmla="*/ 2462407 w 3229637"/>
              <a:gd name="connsiteY78-61324" fmla="*/ 854665 h 3507439"/>
              <a:gd name="connsiteX79-61325" fmla="*/ 2375102 w 3229637"/>
              <a:gd name="connsiteY79-61326" fmla="*/ 753575 h 3507439"/>
              <a:gd name="connsiteX80-61327" fmla="*/ 2429049 w 3229637"/>
              <a:gd name="connsiteY80-61328" fmla="*/ 605344 h 3507439"/>
              <a:gd name="connsiteX81-61329" fmla="*/ 2401199 w 3229637"/>
              <a:gd name="connsiteY81-61330" fmla="*/ 458586 h 3507439"/>
              <a:gd name="connsiteX82-61331" fmla="*/ 2311509 w 3229637"/>
              <a:gd name="connsiteY82-61332" fmla="*/ 702575 h 3507439"/>
              <a:gd name="connsiteX83-61333" fmla="*/ 2026621 w 3229637"/>
              <a:gd name="connsiteY83-61334" fmla="*/ 470160 h 3507439"/>
              <a:gd name="connsiteX84-61335" fmla="*/ 2060259 w 3229637"/>
              <a:gd name="connsiteY84-61336" fmla="*/ 379171 h 3507439"/>
              <a:gd name="connsiteX85-61337" fmla="*/ 2286499 w 3229637"/>
              <a:gd name="connsiteY85-61338" fmla="*/ 238764 h 3507439"/>
              <a:gd name="connsiteX86-61339" fmla="*/ 2148983 w 3229637"/>
              <a:gd name="connsiteY86-61340" fmla="*/ 296731 h 3507439"/>
              <a:gd name="connsiteX87-61341" fmla="*/ 2016694 w 3229637"/>
              <a:gd name="connsiteY87-61342" fmla="*/ 307863 h 3507439"/>
              <a:gd name="connsiteX88-61343" fmla="*/ 2029019 w 3229637"/>
              <a:gd name="connsiteY88-61344" fmla="*/ 174099 h 3507439"/>
              <a:gd name="connsiteX89-61345" fmla="*/ 2107576 w 3229637"/>
              <a:gd name="connsiteY89-61346" fmla="*/ 0 h 3507439"/>
              <a:gd name="connsiteX90-61347" fmla="*/ 1947770 w 3229637"/>
              <a:gd name="connsiteY90-61348" fmla="*/ 257318 h 3507439"/>
              <a:gd name="connsiteX91-61349" fmla="*/ 1917990 w 3229637"/>
              <a:gd name="connsiteY91-61350" fmla="*/ 32164 h 3507439"/>
              <a:gd name="connsiteX92-61351" fmla="*/ 1882395 w 3229637"/>
              <a:gd name="connsiteY92-61352" fmla="*/ 208756 h 3507439"/>
              <a:gd name="connsiteX93-61353" fmla="*/ 1912483 w 3229637"/>
              <a:gd name="connsiteY93-61354" fmla="*/ 367315 h 3507439"/>
              <a:gd name="connsiteX94-61355" fmla="*/ 1818414 w 3229637"/>
              <a:gd name="connsiteY94-61356" fmla="*/ 288733 h 3507439"/>
              <a:gd name="connsiteX95-61357" fmla="*/ 1757902 w 3229637"/>
              <a:gd name="connsiteY95-61358" fmla="*/ 138130 h 3507439"/>
              <a:gd name="connsiteX96-61359" fmla="*/ 1793644 w 3229637"/>
              <a:gd name="connsiteY96-61360" fmla="*/ 363351 h 3507439"/>
              <a:gd name="connsiteX97-61361" fmla="*/ 2339535 w 3229637"/>
              <a:gd name="connsiteY97-61362" fmla="*/ 907420 h 3507439"/>
              <a:gd name="connsiteX98-61363" fmla="*/ 2216663 w 3229637"/>
              <a:gd name="connsiteY98-61364" fmla="*/ 830779 h 3507439"/>
              <a:gd name="connsiteX99-61365" fmla="*/ 2046755 w 3229637"/>
              <a:gd name="connsiteY99-61366" fmla="*/ 746314 h 3507439"/>
              <a:gd name="connsiteX100-61367" fmla="*/ 2089651 w 3229637"/>
              <a:gd name="connsiteY100-61368" fmla="*/ 998194 h 3507439"/>
              <a:gd name="connsiteX101-61369" fmla="*/ 2240374 w 3229637"/>
              <a:gd name="connsiteY101-61370" fmla="*/ 1067227 h 3507439"/>
              <a:gd name="connsiteX102-61371" fmla="*/ 2266283 w 3229637"/>
              <a:gd name="connsiteY102-61372" fmla="*/ 1144483 h 3507439"/>
              <a:gd name="connsiteX103-61373" fmla="*/ 2168328 w 3229637"/>
              <a:gd name="connsiteY103-61374" fmla="*/ 1396872 h 3507439"/>
              <a:gd name="connsiteX104-61375" fmla="*/ 1825480 w 3229637"/>
              <a:gd name="connsiteY104-61376" fmla="*/ 1398722 h 3507439"/>
              <a:gd name="connsiteX105-61377" fmla="*/ 1546353 w 3229637"/>
              <a:gd name="connsiteY105-61378" fmla="*/ 1433906 h 3507439"/>
              <a:gd name="connsiteX0-61379" fmla="*/ 1546353 w 3229637"/>
              <a:gd name="connsiteY0-61380" fmla="*/ 1433906 h 3507439"/>
              <a:gd name="connsiteX1-61381" fmla="*/ 827718 w 3229637"/>
              <a:gd name="connsiteY1-61382" fmla="*/ 1430614 h 3507439"/>
              <a:gd name="connsiteX2-61383" fmla="*/ 507467 w 3229637"/>
              <a:gd name="connsiteY2-61384" fmla="*/ 1443019 h 3507439"/>
              <a:gd name="connsiteX3-61385" fmla="*/ 183299 w 3229637"/>
              <a:gd name="connsiteY3-61386" fmla="*/ 1603646 h 3507439"/>
              <a:gd name="connsiteX4-61387" fmla="*/ 34774 w 3229637"/>
              <a:gd name="connsiteY4-61388" fmla="*/ 1771165 h 3507439"/>
              <a:gd name="connsiteX5-61389" fmla="*/ 114 w 3229637"/>
              <a:gd name="connsiteY5-61390" fmla="*/ 2063143 h 3507439"/>
              <a:gd name="connsiteX6-61391" fmla="*/ 130041 w 3229637"/>
              <a:gd name="connsiteY6-61392" fmla="*/ 1914878 h 3507439"/>
              <a:gd name="connsiteX7-61393" fmla="*/ 134241 w 3229637"/>
              <a:gd name="connsiteY7-61394" fmla="*/ 1957282 h 3507439"/>
              <a:gd name="connsiteX8-61395" fmla="*/ 191439 w 3229637"/>
              <a:gd name="connsiteY8-61396" fmla="*/ 1842802 h 3507439"/>
              <a:gd name="connsiteX9-61397" fmla="*/ 283120 w 3229637"/>
              <a:gd name="connsiteY9-61398" fmla="*/ 2256350 h 3507439"/>
              <a:gd name="connsiteX10-61399" fmla="*/ 20594 w 3229637"/>
              <a:gd name="connsiteY10-61400" fmla="*/ 2555637 h 3507439"/>
              <a:gd name="connsiteX11-61401" fmla="*/ 48874 w 3229637"/>
              <a:gd name="connsiteY11-61402" fmla="*/ 3136868 h 3507439"/>
              <a:gd name="connsiteX12-61403" fmla="*/ 43351 w 3229637"/>
              <a:gd name="connsiteY12-61404" fmla="*/ 3349954 h 3507439"/>
              <a:gd name="connsiteX13-61405" fmla="*/ 86805 w 3229637"/>
              <a:gd name="connsiteY13-61406" fmla="*/ 3307767 h 3507439"/>
              <a:gd name="connsiteX14-61407" fmla="*/ 103522 w 3229637"/>
              <a:gd name="connsiteY14-61408" fmla="*/ 3444786 h 3507439"/>
              <a:gd name="connsiteX15-61409" fmla="*/ 279794 w 3229637"/>
              <a:gd name="connsiteY15-61410" fmla="*/ 3464611 h 3507439"/>
              <a:gd name="connsiteX16-61411" fmla="*/ 334933 w 3229637"/>
              <a:gd name="connsiteY16-61412" fmla="*/ 3427851 h 3507439"/>
              <a:gd name="connsiteX17-61413" fmla="*/ 155729 w 3229637"/>
              <a:gd name="connsiteY17-61414" fmla="*/ 3276217 h 3507439"/>
              <a:gd name="connsiteX18-61415" fmla="*/ 151134 w 3229637"/>
              <a:gd name="connsiteY18-61416" fmla="*/ 2720225 h 3507439"/>
              <a:gd name="connsiteX19-61417" fmla="*/ 371693 w 3229637"/>
              <a:gd name="connsiteY19-61418" fmla="*/ 2605350 h 3507439"/>
              <a:gd name="connsiteX20-61419" fmla="*/ 279794 w 3229637"/>
              <a:gd name="connsiteY20-61420" fmla="*/ 2734010 h 3507439"/>
              <a:gd name="connsiteX21-61421" fmla="*/ 661177 w 3229637"/>
              <a:gd name="connsiteY21-61422" fmla="*/ 3294597 h 3507439"/>
              <a:gd name="connsiteX22-61423" fmla="*/ 702531 w 3229637"/>
              <a:gd name="connsiteY22-61424" fmla="*/ 3262432 h 3507439"/>
              <a:gd name="connsiteX23-61425" fmla="*/ 716316 w 3229637"/>
              <a:gd name="connsiteY23-61426" fmla="*/ 3363521 h 3507439"/>
              <a:gd name="connsiteX24-61427" fmla="*/ 909305 w 3229637"/>
              <a:gd name="connsiteY24-61428" fmla="*/ 3363521 h 3507439"/>
              <a:gd name="connsiteX25-61429" fmla="*/ 955255 w 3229637"/>
              <a:gd name="connsiteY25-61430" fmla="*/ 3331356 h 3507439"/>
              <a:gd name="connsiteX26-61431" fmla="*/ 739291 w 3229637"/>
              <a:gd name="connsiteY26-61432" fmla="*/ 3193507 h 3507439"/>
              <a:gd name="connsiteX27-61433" fmla="*/ 491163 w 3229637"/>
              <a:gd name="connsiteY27-61434" fmla="*/ 2821314 h 3507439"/>
              <a:gd name="connsiteX28-61435" fmla="*/ 500353 w 3229637"/>
              <a:gd name="connsiteY28-61436" fmla="*/ 2738605 h 3507439"/>
              <a:gd name="connsiteX29-61437" fmla="*/ 895520 w 3229637"/>
              <a:gd name="connsiteY29-61438" fmla="*/ 2334247 h 3507439"/>
              <a:gd name="connsiteX30-61439" fmla="*/ 1690451 w 3229637"/>
              <a:gd name="connsiteY30-61440" fmla="*/ 2380197 h 3507439"/>
              <a:gd name="connsiteX31-61441" fmla="*/ 1566387 w 3229637"/>
              <a:gd name="connsiteY31-61442" fmla="*/ 3248647 h 3507439"/>
              <a:gd name="connsiteX32-61443" fmla="*/ 1603146 w 3229637"/>
              <a:gd name="connsiteY32-61444" fmla="*/ 3239457 h 3507439"/>
              <a:gd name="connsiteX33-61445" fmla="*/ 1598552 w 3229637"/>
              <a:gd name="connsiteY33-61446" fmla="*/ 3386496 h 3507439"/>
              <a:gd name="connsiteX34-61447" fmla="*/ 1805325 w 3229637"/>
              <a:gd name="connsiteY34-61448" fmla="*/ 3450826 h 3507439"/>
              <a:gd name="connsiteX35-61449" fmla="*/ 1837490 w 3229637"/>
              <a:gd name="connsiteY35-61450" fmla="*/ 3391091 h 3507439"/>
              <a:gd name="connsiteX36-61451" fmla="*/ 1699641 w 3229637"/>
              <a:gd name="connsiteY36-61452" fmla="*/ 3303786 h 3507439"/>
              <a:gd name="connsiteX37-61453" fmla="*/ 1727211 w 3229637"/>
              <a:gd name="connsiteY37-61454" fmla="*/ 2908619 h 3507439"/>
              <a:gd name="connsiteX38-61455" fmla="*/ 1851275 w 3229637"/>
              <a:gd name="connsiteY38-61456" fmla="*/ 2623730 h 3507439"/>
              <a:gd name="connsiteX39-61457" fmla="*/ 1956960 w 3229637"/>
              <a:gd name="connsiteY39-61458" fmla="*/ 2844289 h 3507439"/>
              <a:gd name="connsiteX40-61459" fmla="*/ 2039669 w 3229637"/>
              <a:gd name="connsiteY40-61460" fmla="*/ 3060253 h 3507439"/>
              <a:gd name="connsiteX41-61461" fmla="*/ 2074955 w 3229637"/>
              <a:gd name="connsiteY41-61462" fmla="*/ 3350929 h 3507439"/>
              <a:gd name="connsiteX42-61463" fmla="*/ 2119713 w 3229637"/>
              <a:gd name="connsiteY42-61464" fmla="*/ 3345423 h 3507439"/>
              <a:gd name="connsiteX43-61465" fmla="*/ 2136619 w 3229637"/>
              <a:gd name="connsiteY43-61466" fmla="*/ 3478113 h 3507439"/>
              <a:gd name="connsiteX44-61467" fmla="*/ 2290182 w 3229637"/>
              <a:gd name="connsiteY44-61468" fmla="*/ 3507439 h 3507439"/>
              <a:gd name="connsiteX45-61469" fmla="*/ 2334659 w 3229637"/>
              <a:gd name="connsiteY45-61470" fmla="*/ 3463419 h 3507439"/>
              <a:gd name="connsiteX46-61471" fmla="*/ 2221820 w 3229637"/>
              <a:gd name="connsiteY46-61472" fmla="*/ 3366924 h 3507439"/>
              <a:gd name="connsiteX47-61473" fmla="*/ 2126974 w 3229637"/>
              <a:gd name="connsiteY47-61474" fmla="*/ 3087823 h 3507439"/>
              <a:gd name="connsiteX48-61475" fmla="*/ 2082780 w 3229637"/>
              <a:gd name="connsiteY48-61476" fmla="*/ 2817884 h 3507439"/>
              <a:gd name="connsiteX49-61477" fmla="*/ 2053454 w 3229637"/>
              <a:gd name="connsiteY49-61478" fmla="*/ 2357222 h 3507439"/>
              <a:gd name="connsiteX50-61479" fmla="*/ 2294496 w 3229637"/>
              <a:gd name="connsiteY50-61480" fmla="*/ 2205413 h 3507439"/>
              <a:gd name="connsiteX51-61481" fmla="*/ 2585735 w 3229637"/>
              <a:gd name="connsiteY51-61482" fmla="*/ 1779447 h 3507439"/>
              <a:gd name="connsiteX52-61483" fmla="*/ 2653748 w 3229637"/>
              <a:gd name="connsiteY52-61484" fmla="*/ 1448891 h 3507439"/>
              <a:gd name="connsiteX53-61485" fmla="*/ 2766130 w 3229637"/>
              <a:gd name="connsiteY53-61486" fmla="*/ 1398346 h 3507439"/>
              <a:gd name="connsiteX54-61487" fmla="*/ 2755748 w 3229637"/>
              <a:gd name="connsiteY54-61488" fmla="*/ 1288521 h 3507439"/>
              <a:gd name="connsiteX55-61489" fmla="*/ 2741226 w 3229637"/>
              <a:gd name="connsiteY55-61490" fmla="*/ 1231453 h 3507439"/>
              <a:gd name="connsiteX56-61491" fmla="*/ 2764482 w 3229637"/>
              <a:gd name="connsiteY56-61492" fmla="*/ 1121454 h 3507439"/>
              <a:gd name="connsiteX57-61493" fmla="*/ 2794612 w 3229637"/>
              <a:gd name="connsiteY57-61494" fmla="*/ 1132185 h 3507439"/>
              <a:gd name="connsiteX58-61495" fmla="*/ 2788650 w 3229637"/>
              <a:gd name="connsiteY58-61496" fmla="*/ 1066034 h 3507439"/>
              <a:gd name="connsiteX59-61497" fmla="*/ 2816220 w 3229637"/>
              <a:gd name="connsiteY59-61498" fmla="*/ 1020084 h 3507439"/>
              <a:gd name="connsiteX60-61499" fmla="*/ 2927426 w 3229637"/>
              <a:gd name="connsiteY60-61500" fmla="*/ 872562 h 3507439"/>
              <a:gd name="connsiteX61-61501" fmla="*/ 2967854 w 3229637"/>
              <a:gd name="connsiteY61-61502" fmla="*/ 771955 h 3507439"/>
              <a:gd name="connsiteX62-61503" fmla="*/ 2858112 w 3229637"/>
              <a:gd name="connsiteY62-61504" fmla="*/ 819245 h 3507439"/>
              <a:gd name="connsiteX63-61505" fmla="*/ 2723864 w 3229637"/>
              <a:gd name="connsiteY63-61506" fmla="*/ 868450 h 3507439"/>
              <a:gd name="connsiteX64-61507" fmla="*/ 3055159 w 3229637"/>
              <a:gd name="connsiteY64-61508" fmla="*/ 501589 h 3507439"/>
              <a:gd name="connsiteX65-61509" fmla="*/ 3200443 w 3229637"/>
              <a:gd name="connsiteY65-61510" fmla="*/ 46231 h 3507439"/>
              <a:gd name="connsiteX66-61511" fmla="*/ 3101108 w 3229637"/>
              <a:gd name="connsiteY66-61512" fmla="*/ 328453 h 3507439"/>
              <a:gd name="connsiteX67-61513" fmla="*/ 3060491 w 3229637"/>
              <a:gd name="connsiteY67-61514" fmla="*/ 38232 h 3507439"/>
              <a:gd name="connsiteX68-61515" fmla="*/ 3040918 w 3229637"/>
              <a:gd name="connsiteY68-61516" fmla="*/ 388642 h 3507439"/>
              <a:gd name="connsiteX69-61517" fmla="*/ 2944143 w 3229637"/>
              <a:gd name="connsiteY69-61518" fmla="*/ 482754 h 3507439"/>
              <a:gd name="connsiteX70-61519" fmla="*/ 2804083 w 3229637"/>
              <a:gd name="connsiteY70-61520" fmla="*/ 60189 h 3507439"/>
              <a:gd name="connsiteX71-61521" fmla="*/ 2868239 w 3229637"/>
              <a:gd name="connsiteY71-61522" fmla="*/ 521161 h 3507439"/>
              <a:gd name="connsiteX72-61523" fmla="*/ 2696750 w 3229637"/>
              <a:gd name="connsiteY72-61524" fmla="*/ 730601 h 3507439"/>
              <a:gd name="connsiteX73-61525" fmla="*/ 2630948 w 3229637"/>
              <a:gd name="connsiteY73-61526" fmla="*/ 620884 h 3507439"/>
              <a:gd name="connsiteX74-61527" fmla="*/ 2614952 w 3229637"/>
              <a:gd name="connsiteY74-61528" fmla="*/ 446449 h 3507439"/>
              <a:gd name="connsiteX75-61529" fmla="*/ 2568091 w 3229637"/>
              <a:gd name="connsiteY75-61530" fmla="*/ 643296 h 3507439"/>
              <a:gd name="connsiteX76-61531" fmla="*/ 2631966 w 3229637"/>
              <a:gd name="connsiteY76-61532" fmla="*/ 771218 h 3507439"/>
              <a:gd name="connsiteX77-61533" fmla="*/ 2614042 w 3229637"/>
              <a:gd name="connsiteY77-61534" fmla="*/ 854946 h 3507439"/>
              <a:gd name="connsiteX78-61535" fmla="*/ 2462407 w 3229637"/>
              <a:gd name="connsiteY78-61536" fmla="*/ 854665 h 3507439"/>
              <a:gd name="connsiteX79-61537" fmla="*/ 2375102 w 3229637"/>
              <a:gd name="connsiteY79-61538" fmla="*/ 753575 h 3507439"/>
              <a:gd name="connsiteX80-61539" fmla="*/ 2429049 w 3229637"/>
              <a:gd name="connsiteY80-61540" fmla="*/ 605344 h 3507439"/>
              <a:gd name="connsiteX81-61541" fmla="*/ 2401199 w 3229637"/>
              <a:gd name="connsiteY81-61542" fmla="*/ 458586 h 3507439"/>
              <a:gd name="connsiteX82-61543" fmla="*/ 2311509 w 3229637"/>
              <a:gd name="connsiteY82-61544" fmla="*/ 702575 h 3507439"/>
              <a:gd name="connsiteX83-61545" fmla="*/ 2026621 w 3229637"/>
              <a:gd name="connsiteY83-61546" fmla="*/ 470160 h 3507439"/>
              <a:gd name="connsiteX84-61547" fmla="*/ 2060259 w 3229637"/>
              <a:gd name="connsiteY84-61548" fmla="*/ 379171 h 3507439"/>
              <a:gd name="connsiteX85-61549" fmla="*/ 2286499 w 3229637"/>
              <a:gd name="connsiteY85-61550" fmla="*/ 238764 h 3507439"/>
              <a:gd name="connsiteX86-61551" fmla="*/ 2148983 w 3229637"/>
              <a:gd name="connsiteY86-61552" fmla="*/ 296731 h 3507439"/>
              <a:gd name="connsiteX87-61553" fmla="*/ 2016694 w 3229637"/>
              <a:gd name="connsiteY87-61554" fmla="*/ 307863 h 3507439"/>
              <a:gd name="connsiteX88-61555" fmla="*/ 2029019 w 3229637"/>
              <a:gd name="connsiteY88-61556" fmla="*/ 174099 h 3507439"/>
              <a:gd name="connsiteX89-61557" fmla="*/ 2107576 w 3229637"/>
              <a:gd name="connsiteY89-61558" fmla="*/ 0 h 3507439"/>
              <a:gd name="connsiteX90-61559" fmla="*/ 1947770 w 3229637"/>
              <a:gd name="connsiteY90-61560" fmla="*/ 257318 h 3507439"/>
              <a:gd name="connsiteX91-61561" fmla="*/ 1917990 w 3229637"/>
              <a:gd name="connsiteY91-61562" fmla="*/ 32164 h 3507439"/>
              <a:gd name="connsiteX92-61563" fmla="*/ 1882395 w 3229637"/>
              <a:gd name="connsiteY92-61564" fmla="*/ 208756 h 3507439"/>
              <a:gd name="connsiteX93-61565" fmla="*/ 1912483 w 3229637"/>
              <a:gd name="connsiteY93-61566" fmla="*/ 367315 h 3507439"/>
              <a:gd name="connsiteX94-61567" fmla="*/ 1818414 w 3229637"/>
              <a:gd name="connsiteY94-61568" fmla="*/ 288733 h 3507439"/>
              <a:gd name="connsiteX95-61569" fmla="*/ 1757902 w 3229637"/>
              <a:gd name="connsiteY95-61570" fmla="*/ 138130 h 3507439"/>
              <a:gd name="connsiteX96-61571" fmla="*/ 1793644 w 3229637"/>
              <a:gd name="connsiteY96-61572" fmla="*/ 363351 h 3507439"/>
              <a:gd name="connsiteX97-61573" fmla="*/ 2339535 w 3229637"/>
              <a:gd name="connsiteY97-61574" fmla="*/ 907420 h 3507439"/>
              <a:gd name="connsiteX98-61575" fmla="*/ 2216663 w 3229637"/>
              <a:gd name="connsiteY98-61576" fmla="*/ 830779 h 3507439"/>
              <a:gd name="connsiteX99-61577" fmla="*/ 2046755 w 3229637"/>
              <a:gd name="connsiteY99-61578" fmla="*/ 746314 h 3507439"/>
              <a:gd name="connsiteX100-61579" fmla="*/ 2089651 w 3229637"/>
              <a:gd name="connsiteY100-61580" fmla="*/ 998194 h 3507439"/>
              <a:gd name="connsiteX101-61581" fmla="*/ 2240374 w 3229637"/>
              <a:gd name="connsiteY101-61582" fmla="*/ 1067227 h 3507439"/>
              <a:gd name="connsiteX102-61583" fmla="*/ 2266283 w 3229637"/>
              <a:gd name="connsiteY102-61584" fmla="*/ 1144483 h 3507439"/>
              <a:gd name="connsiteX103-61585" fmla="*/ 2168328 w 3229637"/>
              <a:gd name="connsiteY103-61586" fmla="*/ 1396872 h 3507439"/>
              <a:gd name="connsiteX104-61587" fmla="*/ 1825480 w 3229637"/>
              <a:gd name="connsiteY104-61588" fmla="*/ 1398722 h 3507439"/>
              <a:gd name="connsiteX105-61589" fmla="*/ 1546353 w 3229637"/>
              <a:gd name="connsiteY105-61590" fmla="*/ 1433906 h 3507439"/>
              <a:gd name="connsiteX0-61591" fmla="*/ 1546353 w 3229637"/>
              <a:gd name="connsiteY0-61592" fmla="*/ 1433906 h 3507439"/>
              <a:gd name="connsiteX1-61593" fmla="*/ 827718 w 3229637"/>
              <a:gd name="connsiteY1-61594" fmla="*/ 1430614 h 3507439"/>
              <a:gd name="connsiteX2-61595" fmla="*/ 507467 w 3229637"/>
              <a:gd name="connsiteY2-61596" fmla="*/ 1443019 h 3507439"/>
              <a:gd name="connsiteX3-61597" fmla="*/ 183299 w 3229637"/>
              <a:gd name="connsiteY3-61598" fmla="*/ 1603646 h 3507439"/>
              <a:gd name="connsiteX4-61599" fmla="*/ 34774 w 3229637"/>
              <a:gd name="connsiteY4-61600" fmla="*/ 1771165 h 3507439"/>
              <a:gd name="connsiteX5-61601" fmla="*/ 114 w 3229637"/>
              <a:gd name="connsiteY5-61602" fmla="*/ 2063143 h 3507439"/>
              <a:gd name="connsiteX6-61603" fmla="*/ 130041 w 3229637"/>
              <a:gd name="connsiteY6-61604" fmla="*/ 1914878 h 3507439"/>
              <a:gd name="connsiteX7-61605" fmla="*/ 134241 w 3229637"/>
              <a:gd name="connsiteY7-61606" fmla="*/ 1957282 h 3507439"/>
              <a:gd name="connsiteX8-61607" fmla="*/ 191439 w 3229637"/>
              <a:gd name="connsiteY8-61608" fmla="*/ 1842802 h 3507439"/>
              <a:gd name="connsiteX9-61609" fmla="*/ 283120 w 3229637"/>
              <a:gd name="connsiteY9-61610" fmla="*/ 2256350 h 3507439"/>
              <a:gd name="connsiteX10-61611" fmla="*/ 20594 w 3229637"/>
              <a:gd name="connsiteY10-61612" fmla="*/ 2555637 h 3507439"/>
              <a:gd name="connsiteX11-61613" fmla="*/ 48874 w 3229637"/>
              <a:gd name="connsiteY11-61614" fmla="*/ 3136868 h 3507439"/>
              <a:gd name="connsiteX12-61615" fmla="*/ 43351 w 3229637"/>
              <a:gd name="connsiteY12-61616" fmla="*/ 3349954 h 3507439"/>
              <a:gd name="connsiteX13-61617" fmla="*/ 86805 w 3229637"/>
              <a:gd name="connsiteY13-61618" fmla="*/ 3307767 h 3507439"/>
              <a:gd name="connsiteX14-61619" fmla="*/ 103522 w 3229637"/>
              <a:gd name="connsiteY14-61620" fmla="*/ 3444786 h 3507439"/>
              <a:gd name="connsiteX15-61621" fmla="*/ 279794 w 3229637"/>
              <a:gd name="connsiteY15-61622" fmla="*/ 3464611 h 3507439"/>
              <a:gd name="connsiteX16-61623" fmla="*/ 334933 w 3229637"/>
              <a:gd name="connsiteY16-61624" fmla="*/ 3427851 h 3507439"/>
              <a:gd name="connsiteX17-61625" fmla="*/ 155729 w 3229637"/>
              <a:gd name="connsiteY17-61626" fmla="*/ 3276217 h 3507439"/>
              <a:gd name="connsiteX18-61627" fmla="*/ 151134 w 3229637"/>
              <a:gd name="connsiteY18-61628" fmla="*/ 2720225 h 3507439"/>
              <a:gd name="connsiteX19-61629" fmla="*/ 371693 w 3229637"/>
              <a:gd name="connsiteY19-61630" fmla="*/ 2605350 h 3507439"/>
              <a:gd name="connsiteX20-61631" fmla="*/ 279794 w 3229637"/>
              <a:gd name="connsiteY20-61632" fmla="*/ 2734010 h 3507439"/>
              <a:gd name="connsiteX21-61633" fmla="*/ 661177 w 3229637"/>
              <a:gd name="connsiteY21-61634" fmla="*/ 3294597 h 3507439"/>
              <a:gd name="connsiteX22-61635" fmla="*/ 702531 w 3229637"/>
              <a:gd name="connsiteY22-61636" fmla="*/ 3262432 h 3507439"/>
              <a:gd name="connsiteX23-61637" fmla="*/ 716316 w 3229637"/>
              <a:gd name="connsiteY23-61638" fmla="*/ 3363521 h 3507439"/>
              <a:gd name="connsiteX24-61639" fmla="*/ 909305 w 3229637"/>
              <a:gd name="connsiteY24-61640" fmla="*/ 3363521 h 3507439"/>
              <a:gd name="connsiteX25-61641" fmla="*/ 955255 w 3229637"/>
              <a:gd name="connsiteY25-61642" fmla="*/ 3331356 h 3507439"/>
              <a:gd name="connsiteX26-61643" fmla="*/ 739291 w 3229637"/>
              <a:gd name="connsiteY26-61644" fmla="*/ 3193507 h 3507439"/>
              <a:gd name="connsiteX27-61645" fmla="*/ 491163 w 3229637"/>
              <a:gd name="connsiteY27-61646" fmla="*/ 2821314 h 3507439"/>
              <a:gd name="connsiteX28-61647" fmla="*/ 500353 w 3229637"/>
              <a:gd name="connsiteY28-61648" fmla="*/ 2738605 h 3507439"/>
              <a:gd name="connsiteX29-61649" fmla="*/ 895520 w 3229637"/>
              <a:gd name="connsiteY29-61650" fmla="*/ 2334247 h 3507439"/>
              <a:gd name="connsiteX30-61651" fmla="*/ 1690451 w 3229637"/>
              <a:gd name="connsiteY30-61652" fmla="*/ 2380197 h 3507439"/>
              <a:gd name="connsiteX31-61653" fmla="*/ 1566387 w 3229637"/>
              <a:gd name="connsiteY31-61654" fmla="*/ 3248647 h 3507439"/>
              <a:gd name="connsiteX32-61655" fmla="*/ 1603146 w 3229637"/>
              <a:gd name="connsiteY32-61656" fmla="*/ 3239457 h 3507439"/>
              <a:gd name="connsiteX33-61657" fmla="*/ 1598552 w 3229637"/>
              <a:gd name="connsiteY33-61658" fmla="*/ 3386496 h 3507439"/>
              <a:gd name="connsiteX34-61659" fmla="*/ 1805325 w 3229637"/>
              <a:gd name="connsiteY34-61660" fmla="*/ 3450826 h 3507439"/>
              <a:gd name="connsiteX35-61661" fmla="*/ 1837490 w 3229637"/>
              <a:gd name="connsiteY35-61662" fmla="*/ 3391091 h 3507439"/>
              <a:gd name="connsiteX36-61663" fmla="*/ 1699641 w 3229637"/>
              <a:gd name="connsiteY36-61664" fmla="*/ 3303786 h 3507439"/>
              <a:gd name="connsiteX37-61665" fmla="*/ 1727211 w 3229637"/>
              <a:gd name="connsiteY37-61666" fmla="*/ 2908619 h 3507439"/>
              <a:gd name="connsiteX38-61667" fmla="*/ 1851275 w 3229637"/>
              <a:gd name="connsiteY38-61668" fmla="*/ 2623730 h 3507439"/>
              <a:gd name="connsiteX39-61669" fmla="*/ 1956960 w 3229637"/>
              <a:gd name="connsiteY39-61670" fmla="*/ 2844289 h 3507439"/>
              <a:gd name="connsiteX40-61671" fmla="*/ 2039669 w 3229637"/>
              <a:gd name="connsiteY40-61672" fmla="*/ 3060253 h 3507439"/>
              <a:gd name="connsiteX41-61673" fmla="*/ 2074955 w 3229637"/>
              <a:gd name="connsiteY41-61674" fmla="*/ 3350929 h 3507439"/>
              <a:gd name="connsiteX42-61675" fmla="*/ 2119713 w 3229637"/>
              <a:gd name="connsiteY42-61676" fmla="*/ 3345423 h 3507439"/>
              <a:gd name="connsiteX43-61677" fmla="*/ 2136619 w 3229637"/>
              <a:gd name="connsiteY43-61678" fmla="*/ 3478113 h 3507439"/>
              <a:gd name="connsiteX44-61679" fmla="*/ 2290182 w 3229637"/>
              <a:gd name="connsiteY44-61680" fmla="*/ 3507439 h 3507439"/>
              <a:gd name="connsiteX45-61681" fmla="*/ 2334659 w 3229637"/>
              <a:gd name="connsiteY45-61682" fmla="*/ 3463419 h 3507439"/>
              <a:gd name="connsiteX46-61683" fmla="*/ 2221820 w 3229637"/>
              <a:gd name="connsiteY46-61684" fmla="*/ 3366924 h 3507439"/>
              <a:gd name="connsiteX47-61685" fmla="*/ 2126974 w 3229637"/>
              <a:gd name="connsiteY47-61686" fmla="*/ 3087823 h 3507439"/>
              <a:gd name="connsiteX48-61687" fmla="*/ 2082780 w 3229637"/>
              <a:gd name="connsiteY48-61688" fmla="*/ 2817884 h 3507439"/>
              <a:gd name="connsiteX49-61689" fmla="*/ 2053454 w 3229637"/>
              <a:gd name="connsiteY49-61690" fmla="*/ 2357222 h 3507439"/>
              <a:gd name="connsiteX50-61691" fmla="*/ 2294496 w 3229637"/>
              <a:gd name="connsiteY50-61692" fmla="*/ 2205413 h 3507439"/>
              <a:gd name="connsiteX51-61693" fmla="*/ 2585735 w 3229637"/>
              <a:gd name="connsiteY51-61694" fmla="*/ 1779447 h 3507439"/>
              <a:gd name="connsiteX52-61695" fmla="*/ 2653748 w 3229637"/>
              <a:gd name="connsiteY52-61696" fmla="*/ 1448891 h 3507439"/>
              <a:gd name="connsiteX53-61697" fmla="*/ 2766130 w 3229637"/>
              <a:gd name="connsiteY53-61698" fmla="*/ 1398346 h 3507439"/>
              <a:gd name="connsiteX54-61699" fmla="*/ 2755748 w 3229637"/>
              <a:gd name="connsiteY54-61700" fmla="*/ 1288521 h 3507439"/>
              <a:gd name="connsiteX55-61701" fmla="*/ 2741226 w 3229637"/>
              <a:gd name="connsiteY55-61702" fmla="*/ 1231453 h 3507439"/>
              <a:gd name="connsiteX56-61703" fmla="*/ 2764482 w 3229637"/>
              <a:gd name="connsiteY56-61704" fmla="*/ 1121454 h 3507439"/>
              <a:gd name="connsiteX57-61705" fmla="*/ 2794612 w 3229637"/>
              <a:gd name="connsiteY57-61706" fmla="*/ 1132185 h 3507439"/>
              <a:gd name="connsiteX58-61707" fmla="*/ 2788650 w 3229637"/>
              <a:gd name="connsiteY58-61708" fmla="*/ 1066034 h 3507439"/>
              <a:gd name="connsiteX59-61709" fmla="*/ 2816220 w 3229637"/>
              <a:gd name="connsiteY59-61710" fmla="*/ 1020084 h 3507439"/>
              <a:gd name="connsiteX60-61711" fmla="*/ 2927426 w 3229637"/>
              <a:gd name="connsiteY60-61712" fmla="*/ 872562 h 3507439"/>
              <a:gd name="connsiteX61-61713" fmla="*/ 2967854 w 3229637"/>
              <a:gd name="connsiteY61-61714" fmla="*/ 771955 h 3507439"/>
              <a:gd name="connsiteX62-61715" fmla="*/ 2858112 w 3229637"/>
              <a:gd name="connsiteY62-61716" fmla="*/ 819245 h 3507439"/>
              <a:gd name="connsiteX63-61717" fmla="*/ 2723864 w 3229637"/>
              <a:gd name="connsiteY63-61718" fmla="*/ 868450 h 3507439"/>
              <a:gd name="connsiteX64-61719" fmla="*/ 3055159 w 3229637"/>
              <a:gd name="connsiteY64-61720" fmla="*/ 501589 h 3507439"/>
              <a:gd name="connsiteX65-61721" fmla="*/ 3200443 w 3229637"/>
              <a:gd name="connsiteY65-61722" fmla="*/ 46231 h 3507439"/>
              <a:gd name="connsiteX66-61723" fmla="*/ 3101108 w 3229637"/>
              <a:gd name="connsiteY66-61724" fmla="*/ 328453 h 3507439"/>
              <a:gd name="connsiteX67-61725" fmla="*/ 3060491 w 3229637"/>
              <a:gd name="connsiteY67-61726" fmla="*/ 38232 h 3507439"/>
              <a:gd name="connsiteX68-61727" fmla="*/ 3040918 w 3229637"/>
              <a:gd name="connsiteY68-61728" fmla="*/ 388642 h 3507439"/>
              <a:gd name="connsiteX69-61729" fmla="*/ 2944143 w 3229637"/>
              <a:gd name="connsiteY69-61730" fmla="*/ 482754 h 3507439"/>
              <a:gd name="connsiteX70-61731" fmla="*/ 2804083 w 3229637"/>
              <a:gd name="connsiteY70-61732" fmla="*/ 60189 h 3507439"/>
              <a:gd name="connsiteX71-61733" fmla="*/ 2868239 w 3229637"/>
              <a:gd name="connsiteY71-61734" fmla="*/ 521161 h 3507439"/>
              <a:gd name="connsiteX72-61735" fmla="*/ 2696750 w 3229637"/>
              <a:gd name="connsiteY72-61736" fmla="*/ 730601 h 3507439"/>
              <a:gd name="connsiteX73-61737" fmla="*/ 2630948 w 3229637"/>
              <a:gd name="connsiteY73-61738" fmla="*/ 620884 h 3507439"/>
              <a:gd name="connsiteX74-61739" fmla="*/ 2614952 w 3229637"/>
              <a:gd name="connsiteY74-61740" fmla="*/ 446449 h 3507439"/>
              <a:gd name="connsiteX75-61741" fmla="*/ 2568091 w 3229637"/>
              <a:gd name="connsiteY75-61742" fmla="*/ 643296 h 3507439"/>
              <a:gd name="connsiteX76-61743" fmla="*/ 2631966 w 3229637"/>
              <a:gd name="connsiteY76-61744" fmla="*/ 771218 h 3507439"/>
              <a:gd name="connsiteX77-61745" fmla="*/ 2614042 w 3229637"/>
              <a:gd name="connsiteY77-61746" fmla="*/ 854946 h 3507439"/>
              <a:gd name="connsiteX78-61747" fmla="*/ 2462407 w 3229637"/>
              <a:gd name="connsiteY78-61748" fmla="*/ 854665 h 3507439"/>
              <a:gd name="connsiteX79-61749" fmla="*/ 2375102 w 3229637"/>
              <a:gd name="connsiteY79-61750" fmla="*/ 753575 h 3507439"/>
              <a:gd name="connsiteX80-61751" fmla="*/ 2429049 w 3229637"/>
              <a:gd name="connsiteY80-61752" fmla="*/ 605344 h 3507439"/>
              <a:gd name="connsiteX81-61753" fmla="*/ 2401199 w 3229637"/>
              <a:gd name="connsiteY81-61754" fmla="*/ 458586 h 3507439"/>
              <a:gd name="connsiteX82-61755" fmla="*/ 2311509 w 3229637"/>
              <a:gd name="connsiteY82-61756" fmla="*/ 702575 h 3507439"/>
              <a:gd name="connsiteX83-61757" fmla="*/ 2026621 w 3229637"/>
              <a:gd name="connsiteY83-61758" fmla="*/ 470160 h 3507439"/>
              <a:gd name="connsiteX84-61759" fmla="*/ 2060259 w 3229637"/>
              <a:gd name="connsiteY84-61760" fmla="*/ 379171 h 3507439"/>
              <a:gd name="connsiteX85-61761" fmla="*/ 2286499 w 3229637"/>
              <a:gd name="connsiteY85-61762" fmla="*/ 238764 h 3507439"/>
              <a:gd name="connsiteX86-61763" fmla="*/ 2148983 w 3229637"/>
              <a:gd name="connsiteY86-61764" fmla="*/ 296731 h 3507439"/>
              <a:gd name="connsiteX87-61765" fmla="*/ 2016694 w 3229637"/>
              <a:gd name="connsiteY87-61766" fmla="*/ 307863 h 3507439"/>
              <a:gd name="connsiteX88-61767" fmla="*/ 2029019 w 3229637"/>
              <a:gd name="connsiteY88-61768" fmla="*/ 174099 h 3507439"/>
              <a:gd name="connsiteX89-61769" fmla="*/ 2107576 w 3229637"/>
              <a:gd name="connsiteY89-61770" fmla="*/ 0 h 3507439"/>
              <a:gd name="connsiteX90-61771" fmla="*/ 1947770 w 3229637"/>
              <a:gd name="connsiteY90-61772" fmla="*/ 257318 h 3507439"/>
              <a:gd name="connsiteX91-61773" fmla="*/ 1917990 w 3229637"/>
              <a:gd name="connsiteY91-61774" fmla="*/ 32164 h 3507439"/>
              <a:gd name="connsiteX92-61775" fmla="*/ 1882395 w 3229637"/>
              <a:gd name="connsiteY92-61776" fmla="*/ 208756 h 3507439"/>
              <a:gd name="connsiteX93-61777" fmla="*/ 1912483 w 3229637"/>
              <a:gd name="connsiteY93-61778" fmla="*/ 367315 h 3507439"/>
              <a:gd name="connsiteX94-61779" fmla="*/ 1818414 w 3229637"/>
              <a:gd name="connsiteY94-61780" fmla="*/ 288733 h 3507439"/>
              <a:gd name="connsiteX95-61781" fmla="*/ 1757902 w 3229637"/>
              <a:gd name="connsiteY95-61782" fmla="*/ 138130 h 3507439"/>
              <a:gd name="connsiteX96-61783" fmla="*/ 1793644 w 3229637"/>
              <a:gd name="connsiteY96-61784" fmla="*/ 363351 h 3507439"/>
              <a:gd name="connsiteX97-61785" fmla="*/ 2339535 w 3229637"/>
              <a:gd name="connsiteY97-61786" fmla="*/ 907420 h 3507439"/>
              <a:gd name="connsiteX98-61787" fmla="*/ 2216663 w 3229637"/>
              <a:gd name="connsiteY98-61788" fmla="*/ 830779 h 3507439"/>
              <a:gd name="connsiteX99-61789" fmla="*/ 2046755 w 3229637"/>
              <a:gd name="connsiteY99-61790" fmla="*/ 746314 h 3507439"/>
              <a:gd name="connsiteX100-61791" fmla="*/ 2089651 w 3229637"/>
              <a:gd name="connsiteY100-61792" fmla="*/ 998194 h 3507439"/>
              <a:gd name="connsiteX101-61793" fmla="*/ 2240374 w 3229637"/>
              <a:gd name="connsiteY101-61794" fmla="*/ 1067227 h 3507439"/>
              <a:gd name="connsiteX102-61795" fmla="*/ 2266283 w 3229637"/>
              <a:gd name="connsiteY102-61796" fmla="*/ 1144483 h 3507439"/>
              <a:gd name="connsiteX103-61797" fmla="*/ 2168328 w 3229637"/>
              <a:gd name="connsiteY103-61798" fmla="*/ 1396872 h 3507439"/>
              <a:gd name="connsiteX104-61799" fmla="*/ 1825480 w 3229637"/>
              <a:gd name="connsiteY104-61800" fmla="*/ 1398722 h 3507439"/>
              <a:gd name="connsiteX105-61801" fmla="*/ 1546353 w 3229637"/>
              <a:gd name="connsiteY105-61802" fmla="*/ 1433906 h 3507439"/>
              <a:gd name="connsiteX0-61803" fmla="*/ 1546353 w 3229637"/>
              <a:gd name="connsiteY0-61804" fmla="*/ 1433906 h 3507439"/>
              <a:gd name="connsiteX1-61805" fmla="*/ 827718 w 3229637"/>
              <a:gd name="connsiteY1-61806" fmla="*/ 1430614 h 3507439"/>
              <a:gd name="connsiteX2-61807" fmla="*/ 507467 w 3229637"/>
              <a:gd name="connsiteY2-61808" fmla="*/ 1443019 h 3507439"/>
              <a:gd name="connsiteX3-61809" fmla="*/ 183299 w 3229637"/>
              <a:gd name="connsiteY3-61810" fmla="*/ 1603646 h 3507439"/>
              <a:gd name="connsiteX4-61811" fmla="*/ 34774 w 3229637"/>
              <a:gd name="connsiteY4-61812" fmla="*/ 1771165 h 3507439"/>
              <a:gd name="connsiteX5-61813" fmla="*/ 114 w 3229637"/>
              <a:gd name="connsiteY5-61814" fmla="*/ 2063143 h 3507439"/>
              <a:gd name="connsiteX6-61815" fmla="*/ 130041 w 3229637"/>
              <a:gd name="connsiteY6-61816" fmla="*/ 1914878 h 3507439"/>
              <a:gd name="connsiteX7-61817" fmla="*/ 134241 w 3229637"/>
              <a:gd name="connsiteY7-61818" fmla="*/ 1957282 h 3507439"/>
              <a:gd name="connsiteX8-61819" fmla="*/ 191439 w 3229637"/>
              <a:gd name="connsiteY8-61820" fmla="*/ 1842802 h 3507439"/>
              <a:gd name="connsiteX9-61821" fmla="*/ 283120 w 3229637"/>
              <a:gd name="connsiteY9-61822" fmla="*/ 2256350 h 3507439"/>
              <a:gd name="connsiteX10-61823" fmla="*/ 20594 w 3229637"/>
              <a:gd name="connsiteY10-61824" fmla="*/ 2555637 h 3507439"/>
              <a:gd name="connsiteX11-61825" fmla="*/ 48874 w 3229637"/>
              <a:gd name="connsiteY11-61826" fmla="*/ 3136868 h 3507439"/>
              <a:gd name="connsiteX12-61827" fmla="*/ 43351 w 3229637"/>
              <a:gd name="connsiteY12-61828" fmla="*/ 3349954 h 3507439"/>
              <a:gd name="connsiteX13-61829" fmla="*/ 86805 w 3229637"/>
              <a:gd name="connsiteY13-61830" fmla="*/ 3307767 h 3507439"/>
              <a:gd name="connsiteX14-61831" fmla="*/ 103522 w 3229637"/>
              <a:gd name="connsiteY14-61832" fmla="*/ 3444786 h 3507439"/>
              <a:gd name="connsiteX15-61833" fmla="*/ 266227 w 3229637"/>
              <a:gd name="connsiteY15-61834" fmla="*/ 3470038 h 3507439"/>
              <a:gd name="connsiteX16-61835" fmla="*/ 334933 w 3229637"/>
              <a:gd name="connsiteY16-61836" fmla="*/ 3427851 h 3507439"/>
              <a:gd name="connsiteX17-61837" fmla="*/ 155729 w 3229637"/>
              <a:gd name="connsiteY17-61838" fmla="*/ 3276217 h 3507439"/>
              <a:gd name="connsiteX18-61839" fmla="*/ 151134 w 3229637"/>
              <a:gd name="connsiteY18-61840" fmla="*/ 2720225 h 3507439"/>
              <a:gd name="connsiteX19-61841" fmla="*/ 371693 w 3229637"/>
              <a:gd name="connsiteY19-61842" fmla="*/ 2605350 h 3507439"/>
              <a:gd name="connsiteX20-61843" fmla="*/ 279794 w 3229637"/>
              <a:gd name="connsiteY20-61844" fmla="*/ 2734010 h 3507439"/>
              <a:gd name="connsiteX21-61845" fmla="*/ 661177 w 3229637"/>
              <a:gd name="connsiteY21-61846" fmla="*/ 3294597 h 3507439"/>
              <a:gd name="connsiteX22-61847" fmla="*/ 702531 w 3229637"/>
              <a:gd name="connsiteY22-61848" fmla="*/ 3262432 h 3507439"/>
              <a:gd name="connsiteX23-61849" fmla="*/ 716316 w 3229637"/>
              <a:gd name="connsiteY23-61850" fmla="*/ 3363521 h 3507439"/>
              <a:gd name="connsiteX24-61851" fmla="*/ 909305 w 3229637"/>
              <a:gd name="connsiteY24-61852" fmla="*/ 3363521 h 3507439"/>
              <a:gd name="connsiteX25-61853" fmla="*/ 955255 w 3229637"/>
              <a:gd name="connsiteY25-61854" fmla="*/ 3331356 h 3507439"/>
              <a:gd name="connsiteX26-61855" fmla="*/ 739291 w 3229637"/>
              <a:gd name="connsiteY26-61856" fmla="*/ 3193507 h 3507439"/>
              <a:gd name="connsiteX27-61857" fmla="*/ 491163 w 3229637"/>
              <a:gd name="connsiteY27-61858" fmla="*/ 2821314 h 3507439"/>
              <a:gd name="connsiteX28-61859" fmla="*/ 500353 w 3229637"/>
              <a:gd name="connsiteY28-61860" fmla="*/ 2738605 h 3507439"/>
              <a:gd name="connsiteX29-61861" fmla="*/ 895520 w 3229637"/>
              <a:gd name="connsiteY29-61862" fmla="*/ 2334247 h 3507439"/>
              <a:gd name="connsiteX30-61863" fmla="*/ 1690451 w 3229637"/>
              <a:gd name="connsiteY30-61864" fmla="*/ 2380197 h 3507439"/>
              <a:gd name="connsiteX31-61865" fmla="*/ 1566387 w 3229637"/>
              <a:gd name="connsiteY31-61866" fmla="*/ 3248647 h 3507439"/>
              <a:gd name="connsiteX32-61867" fmla="*/ 1603146 w 3229637"/>
              <a:gd name="connsiteY32-61868" fmla="*/ 3239457 h 3507439"/>
              <a:gd name="connsiteX33-61869" fmla="*/ 1598552 w 3229637"/>
              <a:gd name="connsiteY33-61870" fmla="*/ 3386496 h 3507439"/>
              <a:gd name="connsiteX34-61871" fmla="*/ 1805325 w 3229637"/>
              <a:gd name="connsiteY34-61872" fmla="*/ 3450826 h 3507439"/>
              <a:gd name="connsiteX35-61873" fmla="*/ 1837490 w 3229637"/>
              <a:gd name="connsiteY35-61874" fmla="*/ 3391091 h 3507439"/>
              <a:gd name="connsiteX36-61875" fmla="*/ 1699641 w 3229637"/>
              <a:gd name="connsiteY36-61876" fmla="*/ 3303786 h 3507439"/>
              <a:gd name="connsiteX37-61877" fmla="*/ 1727211 w 3229637"/>
              <a:gd name="connsiteY37-61878" fmla="*/ 2908619 h 3507439"/>
              <a:gd name="connsiteX38-61879" fmla="*/ 1851275 w 3229637"/>
              <a:gd name="connsiteY38-61880" fmla="*/ 2623730 h 3507439"/>
              <a:gd name="connsiteX39-61881" fmla="*/ 1956960 w 3229637"/>
              <a:gd name="connsiteY39-61882" fmla="*/ 2844289 h 3507439"/>
              <a:gd name="connsiteX40-61883" fmla="*/ 2039669 w 3229637"/>
              <a:gd name="connsiteY40-61884" fmla="*/ 3060253 h 3507439"/>
              <a:gd name="connsiteX41-61885" fmla="*/ 2074955 w 3229637"/>
              <a:gd name="connsiteY41-61886" fmla="*/ 3350929 h 3507439"/>
              <a:gd name="connsiteX42-61887" fmla="*/ 2119713 w 3229637"/>
              <a:gd name="connsiteY42-61888" fmla="*/ 3345423 h 3507439"/>
              <a:gd name="connsiteX43-61889" fmla="*/ 2136619 w 3229637"/>
              <a:gd name="connsiteY43-61890" fmla="*/ 3478113 h 3507439"/>
              <a:gd name="connsiteX44-61891" fmla="*/ 2290182 w 3229637"/>
              <a:gd name="connsiteY44-61892" fmla="*/ 3507439 h 3507439"/>
              <a:gd name="connsiteX45-61893" fmla="*/ 2334659 w 3229637"/>
              <a:gd name="connsiteY45-61894" fmla="*/ 3463419 h 3507439"/>
              <a:gd name="connsiteX46-61895" fmla="*/ 2221820 w 3229637"/>
              <a:gd name="connsiteY46-61896" fmla="*/ 3366924 h 3507439"/>
              <a:gd name="connsiteX47-61897" fmla="*/ 2126974 w 3229637"/>
              <a:gd name="connsiteY47-61898" fmla="*/ 3087823 h 3507439"/>
              <a:gd name="connsiteX48-61899" fmla="*/ 2082780 w 3229637"/>
              <a:gd name="connsiteY48-61900" fmla="*/ 2817884 h 3507439"/>
              <a:gd name="connsiteX49-61901" fmla="*/ 2053454 w 3229637"/>
              <a:gd name="connsiteY49-61902" fmla="*/ 2357222 h 3507439"/>
              <a:gd name="connsiteX50-61903" fmla="*/ 2294496 w 3229637"/>
              <a:gd name="connsiteY50-61904" fmla="*/ 2205413 h 3507439"/>
              <a:gd name="connsiteX51-61905" fmla="*/ 2585735 w 3229637"/>
              <a:gd name="connsiteY51-61906" fmla="*/ 1779447 h 3507439"/>
              <a:gd name="connsiteX52-61907" fmla="*/ 2653748 w 3229637"/>
              <a:gd name="connsiteY52-61908" fmla="*/ 1448891 h 3507439"/>
              <a:gd name="connsiteX53-61909" fmla="*/ 2766130 w 3229637"/>
              <a:gd name="connsiteY53-61910" fmla="*/ 1398346 h 3507439"/>
              <a:gd name="connsiteX54-61911" fmla="*/ 2755748 w 3229637"/>
              <a:gd name="connsiteY54-61912" fmla="*/ 1288521 h 3507439"/>
              <a:gd name="connsiteX55-61913" fmla="*/ 2741226 w 3229637"/>
              <a:gd name="connsiteY55-61914" fmla="*/ 1231453 h 3507439"/>
              <a:gd name="connsiteX56-61915" fmla="*/ 2764482 w 3229637"/>
              <a:gd name="connsiteY56-61916" fmla="*/ 1121454 h 3507439"/>
              <a:gd name="connsiteX57-61917" fmla="*/ 2794612 w 3229637"/>
              <a:gd name="connsiteY57-61918" fmla="*/ 1132185 h 3507439"/>
              <a:gd name="connsiteX58-61919" fmla="*/ 2788650 w 3229637"/>
              <a:gd name="connsiteY58-61920" fmla="*/ 1066034 h 3507439"/>
              <a:gd name="connsiteX59-61921" fmla="*/ 2816220 w 3229637"/>
              <a:gd name="connsiteY59-61922" fmla="*/ 1020084 h 3507439"/>
              <a:gd name="connsiteX60-61923" fmla="*/ 2927426 w 3229637"/>
              <a:gd name="connsiteY60-61924" fmla="*/ 872562 h 3507439"/>
              <a:gd name="connsiteX61-61925" fmla="*/ 2967854 w 3229637"/>
              <a:gd name="connsiteY61-61926" fmla="*/ 771955 h 3507439"/>
              <a:gd name="connsiteX62-61927" fmla="*/ 2858112 w 3229637"/>
              <a:gd name="connsiteY62-61928" fmla="*/ 819245 h 3507439"/>
              <a:gd name="connsiteX63-61929" fmla="*/ 2723864 w 3229637"/>
              <a:gd name="connsiteY63-61930" fmla="*/ 868450 h 3507439"/>
              <a:gd name="connsiteX64-61931" fmla="*/ 3055159 w 3229637"/>
              <a:gd name="connsiteY64-61932" fmla="*/ 501589 h 3507439"/>
              <a:gd name="connsiteX65-61933" fmla="*/ 3200443 w 3229637"/>
              <a:gd name="connsiteY65-61934" fmla="*/ 46231 h 3507439"/>
              <a:gd name="connsiteX66-61935" fmla="*/ 3101108 w 3229637"/>
              <a:gd name="connsiteY66-61936" fmla="*/ 328453 h 3507439"/>
              <a:gd name="connsiteX67-61937" fmla="*/ 3060491 w 3229637"/>
              <a:gd name="connsiteY67-61938" fmla="*/ 38232 h 3507439"/>
              <a:gd name="connsiteX68-61939" fmla="*/ 3040918 w 3229637"/>
              <a:gd name="connsiteY68-61940" fmla="*/ 388642 h 3507439"/>
              <a:gd name="connsiteX69-61941" fmla="*/ 2944143 w 3229637"/>
              <a:gd name="connsiteY69-61942" fmla="*/ 482754 h 3507439"/>
              <a:gd name="connsiteX70-61943" fmla="*/ 2804083 w 3229637"/>
              <a:gd name="connsiteY70-61944" fmla="*/ 60189 h 3507439"/>
              <a:gd name="connsiteX71-61945" fmla="*/ 2868239 w 3229637"/>
              <a:gd name="connsiteY71-61946" fmla="*/ 521161 h 3507439"/>
              <a:gd name="connsiteX72-61947" fmla="*/ 2696750 w 3229637"/>
              <a:gd name="connsiteY72-61948" fmla="*/ 730601 h 3507439"/>
              <a:gd name="connsiteX73-61949" fmla="*/ 2630948 w 3229637"/>
              <a:gd name="connsiteY73-61950" fmla="*/ 620884 h 3507439"/>
              <a:gd name="connsiteX74-61951" fmla="*/ 2614952 w 3229637"/>
              <a:gd name="connsiteY74-61952" fmla="*/ 446449 h 3507439"/>
              <a:gd name="connsiteX75-61953" fmla="*/ 2568091 w 3229637"/>
              <a:gd name="connsiteY75-61954" fmla="*/ 643296 h 3507439"/>
              <a:gd name="connsiteX76-61955" fmla="*/ 2631966 w 3229637"/>
              <a:gd name="connsiteY76-61956" fmla="*/ 771218 h 3507439"/>
              <a:gd name="connsiteX77-61957" fmla="*/ 2614042 w 3229637"/>
              <a:gd name="connsiteY77-61958" fmla="*/ 854946 h 3507439"/>
              <a:gd name="connsiteX78-61959" fmla="*/ 2462407 w 3229637"/>
              <a:gd name="connsiteY78-61960" fmla="*/ 854665 h 3507439"/>
              <a:gd name="connsiteX79-61961" fmla="*/ 2375102 w 3229637"/>
              <a:gd name="connsiteY79-61962" fmla="*/ 753575 h 3507439"/>
              <a:gd name="connsiteX80-61963" fmla="*/ 2429049 w 3229637"/>
              <a:gd name="connsiteY80-61964" fmla="*/ 605344 h 3507439"/>
              <a:gd name="connsiteX81-61965" fmla="*/ 2401199 w 3229637"/>
              <a:gd name="connsiteY81-61966" fmla="*/ 458586 h 3507439"/>
              <a:gd name="connsiteX82-61967" fmla="*/ 2311509 w 3229637"/>
              <a:gd name="connsiteY82-61968" fmla="*/ 702575 h 3507439"/>
              <a:gd name="connsiteX83-61969" fmla="*/ 2026621 w 3229637"/>
              <a:gd name="connsiteY83-61970" fmla="*/ 470160 h 3507439"/>
              <a:gd name="connsiteX84-61971" fmla="*/ 2060259 w 3229637"/>
              <a:gd name="connsiteY84-61972" fmla="*/ 379171 h 3507439"/>
              <a:gd name="connsiteX85-61973" fmla="*/ 2286499 w 3229637"/>
              <a:gd name="connsiteY85-61974" fmla="*/ 238764 h 3507439"/>
              <a:gd name="connsiteX86-61975" fmla="*/ 2148983 w 3229637"/>
              <a:gd name="connsiteY86-61976" fmla="*/ 296731 h 3507439"/>
              <a:gd name="connsiteX87-61977" fmla="*/ 2016694 w 3229637"/>
              <a:gd name="connsiteY87-61978" fmla="*/ 307863 h 3507439"/>
              <a:gd name="connsiteX88-61979" fmla="*/ 2029019 w 3229637"/>
              <a:gd name="connsiteY88-61980" fmla="*/ 174099 h 3507439"/>
              <a:gd name="connsiteX89-61981" fmla="*/ 2107576 w 3229637"/>
              <a:gd name="connsiteY89-61982" fmla="*/ 0 h 3507439"/>
              <a:gd name="connsiteX90-61983" fmla="*/ 1947770 w 3229637"/>
              <a:gd name="connsiteY90-61984" fmla="*/ 257318 h 3507439"/>
              <a:gd name="connsiteX91-61985" fmla="*/ 1917990 w 3229637"/>
              <a:gd name="connsiteY91-61986" fmla="*/ 32164 h 3507439"/>
              <a:gd name="connsiteX92-61987" fmla="*/ 1882395 w 3229637"/>
              <a:gd name="connsiteY92-61988" fmla="*/ 208756 h 3507439"/>
              <a:gd name="connsiteX93-61989" fmla="*/ 1912483 w 3229637"/>
              <a:gd name="connsiteY93-61990" fmla="*/ 367315 h 3507439"/>
              <a:gd name="connsiteX94-61991" fmla="*/ 1818414 w 3229637"/>
              <a:gd name="connsiteY94-61992" fmla="*/ 288733 h 3507439"/>
              <a:gd name="connsiteX95-61993" fmla="*/ 1757902 w 3229637"/>
              <a:gd name="connsiteY95-61994" fmla="*/ 138130 h 3507439"/>
              <a:gd name="connsiteX96-61995" fmla="*/ 1793644 w 3229637"/>
              <a:gd name="connsiteY96-61996" fmla="*/ 363351 h 3507439"/>
              <a:gd name="connsiteX97-61997" fmla="*/ 2339535 w 3229637"/>
              <a:gd name="connsiteY97-61998" fmla="*/ 907420 h 3507439"/>
              <a:gd name="connsiteX98-61999" fmla="*/ 2216663 w 3229637"/>
              <a:gd name="connsiteY98-62000" fmla="*/ 830779 h 3507439"/>
              <a:gd name="connsiteX99-62001" fmla="*/ 2046755 w 3229637"/>
              <a:gd name="connsiteY99-62002" fmla="*/ 746314 h 3507439"/>
              <a:gd name="connsiteX100-62003" fmla="*/ 2089651 w 3229637"/>
              <a:gd name="connsiteY100-62004" fmla="*/ 998194 h 3507439"/>
              <a:gd name="connsiteX101-62005" fmla="*/ 2240374 w 3229637"/>
              <a:gd name="connsiteY101-62006" fmla="*/ 1067227 h 3507439"/>
              <a:gd name="connsiteX102-62007" fmla="*/ 2266283 w 3229637"/>
              <a:gd name="connsiteY102-62008" fmla="*/ 1144483 h 3507439"/>
              <a:gd name="connsiteX103-62009" fmla="*/ 2168328 w 3229637"/>
              <a:gd name="connsiteY103-62010" fmla="*/ 1396872 h 3507439"/>
              <a:gd name="connsiteX104-62011" fmla="*/ 1825480 w 3229637"/>
              <a:gd name="connsiteY104-62012" fmla="*/ 1398722 h 3507439"/>
              <a:gd name="connsiteX105-62013" fmla="*/ 1546353 w 3229637"/>
              <a:gd name="connsiteY105-62014" fmla="*/ 1433906 h 3507439"/>
              <a:gd name="connsiteX0-62015" fmla="*/ 1546353 w 3229637"/>
              <a:gd name="connsiteY0-62016" fmla="*/ 1433906 h 3507439"/>
              <a:gd name="connsiteX1-62017" fmla="*/ 827718 w 3229637"/>
              <a:gd name="connsiteY1-62018" fmla="*/ 1430614 h 3507439"/>
              <a:gd name="connsiteX2-62019" fmla="*/ 507467 w 3229637"/>
              <a:gd name="connsiteY2-62020" fmla="*/ 1443019 h 3507439"/>
              <a:gd name="connsiteX3-62021" fmla="*/ 183299 w 3229637"/>
              <a:gd name="connsiteY3-62022" fmla="*/ 1603646 h 3507439"/>
              <a:gd name="connsiteX4-62023" fmla="*/ 34774 w 3229637"/>
              <a:gd name="connsiteY4-62024" fmla="*/ 1771165 h 3507439"/>
              <a:gd name="connsiteX5-62025" fmla="*/ 114 w 3229637"/>
              <a:gd name="connsiteY5-62026" fmla="*/ 2063143 h 3507439"/>
              <a:gd name="connsiteX6-62027" fmla="*/ 130041 w 3229637"/>
              <a:gd name="connsiteY6-62028" fmla="*/ 1914878 h 3507439"/>
              <a:gd name="connsiteX7-62029" fmla="*/ 134241 w 3229637"/>
              <a:gd name="connsiteY7-62030" fmla="*/ 1957282 h 3507439"/>
              <a:gd name="connsiteX8-62031" fmla="*/ 191439 w 3229637"/>
              <a:gd name="connsiteY8-62032" fmla="*/ 1842802 h 3507439"/>
              <a:gd name="connsiteX9-62033" fmla="*/ 283120 w 3229637"/>
              <a:gd name="connsiteY9-62034" fmla="*/ 2256350 h 3507439"/>
              <a:gd name="connsiteX10-62035" fmla="*/ 20594 w 3229637"/>
              <a:gd name="connsiteY10-62036" fmla="*/ 2555637 h 3507439"/>
              <a:gd name="connsiteX11-62037" fmla="*/ 48874 w 3229637"/>
              <a:gd name="connsiteY11-62038" fmla="*/ 3136868 h 3507439"/>
              <a:gd name="connsiteX12-62039" fmla="*/ 43351 w 3229637"/>
              <a:gd name="connsiteY12-62040" fmla="*/ 3349954 h 3507439"/>
              <a:gd name="connsiteX13-62041" fmla="*/ 86805 w 3229637"/>
              <a:gd name="connsiteY13-62042" fmla="*/ 3307767 h 3507439"/>
              <a:gd name="connsiteX14-62043" fmla="*/ 103522 w 3229637"/>
              <a:gd name="connsiteY14-62044" fmla="*/ 3444786 h 3507439"/>
              <a:gd name="connsiteX15-62045" fmla="*/ 266227 w 3229637"/>
              <a:gd name="connsiteY15-62046" fmla="*/ 3470038 h 3507439"/>
              <a:gd name="connsiteX16-62047" fmla="*/ 334933 w 3229637"/>
              <a:gd name="connsiteY16-62048" fmla="*/ 3427851 h 3507439"/>
              <a:gd name="connsiteX17-62049" fmla="*/ 155729 w 3229637"/>
              <a:gd name="connsiteY17-62050" fmla="*/ 3276217 h 3507439"/>
              <a:gd name="connsiteX18-62051" fmla="*/ 151134 w 3229637"/>
              <a:gd name="connsiteY18-62052" fmla="*/ 2720225 h 3507439"/>
              <a:gd name="connsiteX19-62053" fmla="*/ 371693 w 3229637"/>
              <a:gd name="connsiteY19-62054" fmla="*/ 2605350 h 3507439"/>
              <a:gd name="connsiteX20-62055" fmla="*/ 279794 w 3229637"/>
              <a:gd name="connsiteY20-62056" fmla="*/ 2734010 h 3507439"/>
              <a:gd name="connsiteX21-62057" fmla="*/ 661177 w 3229637"/>
              <a:gd name="connsiteY21-62058" fmla="*/ 3294597 h 3507439"/>
              <a:gd name="connsiteX22-62059" fmla="*/ 702531 w 3229637"/>
              <a:gd name="connsiteY22-62060" fmla="*/ 3262432 h 3507439"/>
              <a:gd name="connsiteX23-62061" fmla="*/ 716316 w 3229637"/>
              <a:gd name="connsiteY23-62062" fmla="*/ 3363521 h 3507439"/>
              <a:gd name="connsiteX24-62063" fmla="*/ 909305 w 3229637"/>
              <a:gd name="connsiteY24-62064" fmla="*/ 3363521 h 3507439"/>
              <a:gd name="connsiteX25-62065" fmla="*/ 955255 w 3229637"/>
              <a:gd name="connsiteY25-62066" fmla="*/ 3331356 h 3507439"/>
              <a:gd name="connsiteX26-62067" fmla="*/ 739291 w 3229637"/>
              <a:gd name="connsiteY26-62068" fmla="*/ 3193507 h 3507439"/>
              <a:gd name="connsiteX27-62069" fmla="*/ 491163 w 3229637"/>
              <a:gd name="connsiteY27-62070" fmla="*/ 2821314 h 3507439"/>
              <a:gd name="connsiteX28-62071" fmla="*/ 500353 w 3229637"/>
              <a:gd name="connsiteY28-62072" fmla="*/ 2738605 h 3507439"/>
              <a:gd name="connsiteX29-62073" fmla="*/ 895520 w 3229637"/>
              <a:gd name="connsiteY29-62074" fmla="*/ 2334247 h 3507439"/>
              <a:gd name="connsiteX30-62075" fmla="*/ 1690451 w 3229637"/>
              <a:gd name="connsiteY30-62076" fmla="*/ 2380197 h 3507439"/>
              <a:gd name="connsiteX31-62077" fmla="*/ 1566387 w 3229637"/>
              <a:gd name="connsiteY31-62078" fmla="*/ 3248647 h 3507439"/>
              <a:gd name="connsiteX32-62079" fmla="*/ 1603146 w 3229637"/>
              <a:gd name="connsiteY32-62080" fmla="*/ 3239457 h 3507439"/>
              <a:gd name="connsiteX33-62081" fmla="*/ 1598552 w 3229637"/>
              <a:gd name="connsiteY33-62082" fmla="*/ 3386496 h 3507439"/>
              <a:gd name="connsiteX34-62083" fmla="*/ 1805325 w 3229637"/>
              <a:gd name="connsiteY34-62084" fmla="*/ 3450826 h 3507439"/>
              <a:gd name="connsiteX35-62085" fmla="*/ 1837490 w 3229637"/>
              <a:gd name="connsiteY35-62086" fmla="*/ 3391091 h 3507439"/>
              <a:gd name="connsiteX36-62087" fmla="*/ 1699641 w 3229637"/>
              <a:gd name="connsiteY36-62088" fmla="*/ 3303786 h 3507439"/>
              <a:gd name="connsiteX37-62089" fmla="*/ 1727211 w 3229637"/>
              <a:gd name="connsiteY37-62090" fmla="*/ 2908619 h 3507439"/>
              <a:gd name="connsiteX38-62091" fmla="*/ 1851275 w 3229637"/>
              <a:gd name="connsiteY38-62092" fmla="*/ 2623730 h 3507439"/>
              <a:gd name="connsiteX39-62093" fmla="*/ 1956960 w 3229637"/>
              <a:gd name="connsiteY39-62094" fmla="*/ 2844289 h 3507439"/>
              <a:gd name="connsiteX40-62095" fmla="*/ 2039669 w 3229637"/>
              <a:gd name="connsiteY40-62096" fmla="*/ 3060253 h 3507439"/>
              <a:gd name="connsiteX41-62097" fmla="*/ 2074955 w 3229637"/>
              <a:gd name="connsiteY41-62098" fmla="*/ 3350929 h 3507439"/>
              <a:gd name="connsiteX42-62099" fmla="*/ 2119713 w 3229637"/>
              <a:gd name="connsiteY42-62100" fmla="*/ 3345423 h 3507439"/>
              <a:gd name="connsiteX43-62101" fmla="*/ 2136619 w 3229637"/>
              <a:gd name="connsiteY43-62102" fmla="*/ 3478113 h 3507439"/>
              <a:gd name="connsiteX44-62103" fmla="*/ 2290182 w 3229637"/>
              <a:gd name="connsiteY44-62104" fmla="*/ 3507439 h 3507439"/>
              <a:gd name="connsiteX45-62105" fmla="*/ 2334659 w 3229637"/>
              <a:gd name="connsiteY45-62106" fmla="*/ 3463419 h 3507439"/>
              <a:gd name="connsiteX46-62107" fmla="*/ 2221820 w 3229637"/>
              <a:gd name="connsiteY46-62108" fmla="*/ 3366924 h 3507439"/>
              <a:gd name="connsiteX47-62109" fmla="*/ 2126974 w 3229637"/>
              <a:gd name="connsiteY47-62110" fmla="*/ 3087823 h 3507439"/>
              <a:gd name="connsiteX48-62111" fmla="*/ 2082780 w 3229637"/>
              <a:gd name="connsiteY48-62112" fmla="*/ 2817884 h 3507439"/>
              <a:gd name="connsiteX49-62113" fmla="*/ 2053454 w 3229637"/>
              <a:gd name="connsiteY49-62114" fmla="*/ 2357222 h 3507439"/>
              <a:gd name="connsiteX50-62115" fmla="*/ 2294496 w 3229637"/>
              <a:gd name="connsiteY50-62116" fmla="*/ 2205413 h 3507439"/>
              <a:gd name="connsiteX51-62117" fmla="*/ 2585735 w 3229637"/>
              <a:gd name="connsiteY51-62118" fmla="*/ 1779447 h 3507439"/>
              <a:gd name="connsiteX52-62119" fmla="*/ 2653748 w 3229637"/>
              <a:gd name="connsiteY52-62120" fmla="*/ 1448891 h 3507439"/>
              <a:gd name="connsiteX53-62121" fmla="*/ 2766130 w 3229637"/>
              <a:gd name="connsiteY53-62122" fmla="*/ 1398346 h 3507439"/>
              <a:gd name="connsiteX54-62123" fmla="*/ 2755748 w 3229637"/>
              <a:gd name="connsiteY54-62124" fmla="*/ 1288521 h 3507439"/>
              <a:gd name="connsiteX55-62125" fmla="*/ 2741226 w 3229637"/>
              <a:gd name="connsiteY55-62126" fmla="*/ 1231453 h 3507439"/>
              <a:gd name="connsiteX56-62127" fmla="*/ 2764482 w 3229637"/>
              <a:gd name="connsiteY56-62128" fmla="*/ 1121454 h 3507439"/>
              <a:gd name="connsiteX57-62129" fmla="*/ 2794612 w 3229637"/>
              <a:gd name="connsiteY57-62130" fmla="*/ 1132185 h 3507439"/>
              <a:gd name="connsiteX58-62131" fmla="*/ 2788650 w 3229637"/>
              <a:gd name="connsiteY58-62132" fmla="*/ 1066034 h 3507439"/>
              <a:gd name="connsiteX59-62133" fmla="*/ 2816220 w 3229637"/>
              <a:gd name="connsiteY59-62134" fmla="*/ 1020084 h 3507439"/>
              <a:gd name="connsiteX60-62135" fmla="*/ 2927426 w 3229637"/>
              <a:gd name="connsiteY60-62136" fmla="*/ 872562 h 3507439"/>
              <a:gd name="connsiteX61-62137" fmla="*/ 2967854 w 3229637"/>
              <a:gd name="connsiteY61-62138" fmla="*/ 771955 h 3507439"/>
              <a:gd name="connsiteX62-62139" fmla="*/ 2858112 w 3229637"/>
              <a:gd name="connsiteY62-62140" fmla="*/ 819245 h 3507439"/>
              <a:gd name="connsiteX63-62141" fmla="*/ 2723864 w 3229637"/>
              <a:gd name="connsiteY63-62142" fmla="*/ 868450 h 3507439"/>
              <a:gd name="connsiteX64-62143" fmla="*/ 3055159 w 3229637"/>
              <a:gd name="connsiteY64-62144" fmla="*/ 501589 h 3507439"/>
              <a:gd name="connsiteX65-62145" fmla="*/ 3200443 w 3229637"/>
              <a:gd name="connsiteY65-62146" fmla="*/ 46231 h 3507439"/>
              <a:gd name="connsiteX66-62147" fmla="*/ 3101108 w 3229637"/>
              <a:gd name="connsiteY66-62148" fmla="*/ 328453 h 3507439"/>
              <a:gd name="connsiteX67-62149" fmla="*/ 3060491 w 3229637"/>
              <a:gd name="connsiteY67-62150" fmla="*/ 38232 h 3507439"/>
              <a:gd name="connsiteX68-62151" fmla="*/ 3040918 w 3229637"/>
              <a:gd name="connsiteY68-62152" fmla="*/ 388642 h 3507439"/>
              <a:gd name="connsiteX69-62153" fmla="*/ 2944143 w 3229637"/>
              <a:gd name="connsiteY69-62154" fmla="*/ 482754 h 3507439"/>
              <a:gd name="connsiteX70-62155" fmla="*/ 2804083 w 3229637"/>
              <a:gd name="connsiteY70-62156" fmla="*/ 60189 h 3507439"/>
              <a:gd name="connsiteX71-62157" fmla="*/ 2868239 w 3229637"/>
              <a:gd name="connsiteY71-62158" fmla="*/ 521161 h 3507439"/>
              <a:gd name="connsiteX72-62159" fmla="*/ 2696750 w 3229637"/>
              <a:gd name="connsiteY72-62160" fmla="*/ 730601 h 3507439"/>
              <a:gd name="connsiteX73-62161" fmla="*/ 2630948 w 3229637"/>
              <a:gd name="connsiteY73-62162" fmla="*/ 620884 h 3507439"/>
              <a:gd name="connsiteX74-62163" fmla="*/ 2614952 w 3229637"/>
              <a:gd name="connsiteY74-62164" fmla="*/ 446449 h 3507439"/>
              <a:gd name="connsiteX75-62165" fmla="*/ 2568091 w 3229637"/>
              <a:gd name="connsiteY75-62166" fmla="*/ 643296 h 3507439"/>
              <a:gd name="connsiteX76-62167" fmla="*/ 2631966 w 3229637"/>
              <a:gd name="connsiteY76-62168" fmla="*/ 771218 h 3507439"/>
              <a:gd name="connsiteX77-62169" fmla="*/ 2614042 w 3229637"/>
              <a:gd name="connsiteY77-62170" fmla="*/ 854946 h 3507439"/>
              <a:gd name="connsiteX78-62171" fmla="*/ 2462407 w 3229637"/>
              <a:gd name="connsiteY78-62172" fmla="*/ 854665 h 3507439"/>
              <a:gd name="connsiteX79-62173" fmla="*/ 2375102 w 3229637"/>
              <a:gd name="connsiteY79-62174" fmla="*/ 753575 h 3507439"/>
              <a:gd name="connsiteX80-62175" fmla="*/ 2429049 w 3229637"/>
              <a:gd name="connsiteY80-62176" fmla="*/ 605344 h 3507439"/>
              <a:gd name="connsiteX81-62177" fmla="*/ 2401199 w 3229637"/>
              <a:gd name="connsiteY81-62178" fmla="*/ 458586 h 3507439"/>
              <a:gd name="connsiteX82-62179" fmla="*/ 2311509 w 3229637"/>
              <a:gd name="connsiteY82-62180" fmla="*/ 702575 h 3507439"/>
              <a:gd name="connsiteX83-62181" fmla="*/ 2026621 w 3229637"/>
              <a:gd name="connsiteY83-62182" fmla="*/ 470160 h 3507439"/>
              <a:gd name="connsiteX84-62183" fmla="*/ 2060259 w 3229637"/>
              <a:gd name="connsiteY84-62184" fmla="*/ 379171 h 3507439"/>
              <a:gd name="connsiteX85-62185" fmla="*/ 2286499 w 3229637"/>
              <a:gd name="connsiteY85-62186" fmla="*/ 238764 h 3507439"/>
              <a:gd name="connsiteX86-62187" fmla="*/ 2148983 w 3229637"/>
              <a:gd name="connsiteY86-62188" fmla="*/ 296731 h 3507439"/>
              <a:gd name="connsiteX87-62189" fmla="*/ 2016694 w 3229637"/>
              <a:gd name="connsiteY87-62190" fmla="*/ 307863 h 3507439"/>
              <a:gd name="connsiteX88-62191" fmla="*/ 2029019 w 3229637"/>
              <a:gd name="connsiteY88-62192" fmla="*/ 174099 h 3507439"/>
              <a:gd name="connsiteX89-62193" fmla="*/ 2107576 w 3229637"/>
              <a:gd name="connsiteY89-62194" fmla="*/ 0 h 3507439"/>
              <a:gd name="connsiteX90-62195" fmla="*/ 1947770 w 3229637"/>
              <a:gd name="connsiteY90-62196" fmla="*/ 257318 h 3507439"/>
              <a:gd name="connsiteX91-62197" fmla="*/ 1917990 w 3229637"/>
              <a:gd name="connsiteY91-62198" fmla="*/ 32164 h 3507439"/>
              <a:gd name="connsiteX92-62199" fmla="*/ 1882395 w 3229637"/>
              <a:gd name="connsiteY92-62200" fmla="*/ 208756 h 3507439"/>
              <a:gd name="connsiteX93-62201" fmla="*/ 1912483 w 3229637"/>
              <a:gd name="connsiteY93-62202" fmla="*/ 367315 h 3507439"/>
              <a:gd name="connsiteX94-62203" fmla="*/ 1818414 w 3229637"/>
              <a:gd name="connsiteY94-62204" fmla="*/ 288733 h 3507439"/>
              <a:gd name="connsiteX95-62205" fmla="*/ 1757902 w 3229637"/>
              <a:gd name="connsiteY95-62206" fmla="*/ 138130 h 3507439"/>
              <a:gd name="connsiteX96-62207" fmla="*/ 1793644 w 3229637"/>
              <a:gd name="connsiteY96-62208" fmla="*/ 363351 h 3507439"/>
              <a:gd name="connsiteX97-62209" fmla="*/ 2339535 w 3229637"/>
              <a:gd name="connsiteY97-62210" fmla="*/ 907420 h 3507439"/>
              <a:gd name="connsiteX98-62211" fmla="*/ 2216663 w 3229637"/>
              <a:gd name="connsiteY98-62212" fmla="*/ 830779 h 3507439"/>
              <a:gd name="connsiteX99-62213" fmla="*/ 2046755 w 3229637"/>
              <a:gd name="connsiteY99-62214" fmla="*/ 746314 h 3507439"/>
              <a:gd name="connsiteX100-62215" fmla="*/ 2089651 w 3229637"/>
              <a:gd name="connsiteY100-62216" fmla="*/ 998194 h 3507439"/>
              <a:gd name="connsiteX101-62217" fmla="*/ 2240374 w 3229637"/>
              <a:gd name="connsiteY101-62218" fmla="*/ 1067227 h 3507439"/>
              <a:gd name="connsiteX102-62219" fmla="*/ 2266283 w 3229637"/>
              <a:gd name="connsiteY102-62220" fmla="*/ 1144483 h 3507439"/>
              <a:gd name="connsiteX103-62221" fmla="*/ 2168328 w 3229637"/>
              <a:gd name="connsiteY103-62222" fmla="*/ 1396872 h 3507439"/>
              <a:gd name="connsiteX104-62223" fmla="*/ 1825480 w 3229637"/>
              <a:gd name="connsiteY104-62224" fmla="*/ 1398722 h 3507439"/>
              <a:gd name="connsiteX105-62225" fmla="*/ 1546353 w 3229637"/>
              <a:gd name="connsiteY105-62226" fmla="*/ 1433906 h 3507439"/>
              <a:gd name="connsiteX0-62227" fmla="*/ 1546353 w 3229637"/>
              <a:gd name="connsiteY0-62228" fmla="*/ 1433906 h 3507439"/>
              <a:gd name="connsiteX1-62229" fmla="*/ 827718 w 3229637"/>
              <a:gd name="connsiteY1-62230" fmla="*/ 1430614 h 3507439"/>
              <a:gd name="connsiteX2-62231" fmla="*/ 507467 w 3229637"/>
              <a:gd name="connsiteY2-62232" fmla="*/ 1443019 h 3507439"/>
              <a:gd name="connsiteX3-62233" fmla="*/ 183299 w 3229637"/>
              <a:gd name="connsiteY3-62234" fmla="*/ 1603646 h 3507439"/>
              <a:gd name="connsiteX4-62235" fmla="*/ 34774 w 3229637"/>
              <a:gd name="connsiteY4-62236" fmla="*/ 1771165 h 3507439"/>
              <a:gd name="connsiteX5-62237" fmla="*/ 114 w 3229637"/>
              <a:gd name="connsiteY5-62238" fmla="*/ 2063143 h 3507439"/>
              <a:gd name="connsiteX6-62239" fmla="*/ 130041 w 3229637"/>
              <a:gd name="connsiteY6-62240" fmla="*/ 1914878 h 3507439"/>
              <a:gd name="connsiteX7-62241" fmla="*/ 134241 w 3229637"/>
              <a:gd name="connsiteY7-62242" fmla="*/ 1957282 h 3507439"/>
              <a:gd name="connsiteX8-62243" fmla="*/ 191439 w 3229637"/>
              <a:gd name="connsiteY8-62244" fmla="*/ 1842802 h 3507439"/>
              <a:gd name="connsiteX9-62245" fmla="*/ 283120 w 3229637"/>
              <a:gd name="connsiteY9-62246" fmla="*/ 2256350 h 3507439"/>
              <a:gd name="connsiteX10-62247" fmla="*/ 20594 w 3229637"/>
              <a:gd name="connsiteY10-62248" fmla="*/ 2555637 h 3507439"/>
              <a:gd name="connsiteX11-62249" fmla="*/ 48874 w 3229637"/>
              <a:gd name="connsiteY11-62250" fmla="*/ 3136868 h 3507439"/>
              <a:gd name="connsiteX12-62251" fmla="*/ 43351 w 3229637"/>
              <a:gd name="connsiteY12-62252" fmla="*/ 3349954 h 3507439"/>
              <a:gd name="connsiteX13-62253" fmla="*/ 86805 w 3229637"/>
              <a:gd name="connsiteY13-62254" fmla="*/ 3307767 h 3507439"/>
              <a:gd name="connsiteX14-62255" fmla="*/ 103522 w 3229637"/>
              <a:gd name="connsiteY14-62256" fmla="*/ 3444786 h 3507439"/>
              <a:gd name="connsiteX15-62257" fmla="*/ 266227 w 3229637"/>
              <a:gd name="connsiteY15-62258" fmla="*/ 3470038 h 3507439"/>
              <a:gd name="connsiteX16-62259" fmla="*/ 334933 w 3229637"/>
              <a:gd name="connsiteY16-62260" fmla="*/ 3427851 h 3507439"/>
              <a:gd name="connsiteX17-62261" fmla="*/ 155729 w 3229637"/>
              <a:gd name="connsiteY17-62262" fmla="*/ 3276217 h 3507439"/>
              <a:gd name="connsiteX18-62263" fmla="*/ 151134 w 3229637"/>
              <a:gd name="connsiteY18-62264" fmla="*/ 2720225 h 3507439"/>
              <a:gd name="connsiteX19-62265" fmla="*/ 371693 w 3229637"/>
              <a:gd name="connsiteY19-62266" fmla="*/ 2605350 h 3507439"/>
              <a:gd name="connsiteX20-62267" fmla="*/ 279794 w 3229637"/>
              <a:gd name="connsiteY20-62268" fmla="*/ 2734010 h 3507439"/>
              <a:gd name="connsiteX21-62269" fmla="*/ 661177 w 3229637"/>
              <a:gd name="connsiteY21-62270" fmla="*/ 3294597 h 3507439"/>
              <a:gd name="connsiteX22-62271" fmla="*/ 702531 w 3229637"/>
              <a:gd name="connsiteY22-62272" fmla="*/ 3262432 h 3507439"/>
              <a:gd name="connsiteX23-62273" fmla="*/ 716316 w 3229637"/>
              <a:gd name="connsiteY23-62274" fmla="*/ 3363521 h 3507439"/>
              <a:gd name="connsiteX24-62275" fmla="*/ 909305 w 3229637"/>
              <a:gd name="connsiteY24-62276" fmla="*/ 3363521 h 3507439"/>
              <a:gd name="connsiteX25-62277" fmla="*/ 955255 w 3229637"/>
              <a:gd name="connsiteY25-62278" fmla="*/ 3331356 h 3507439"/>
              <a:gd name="connsiteX26-62279" fmla="*/ 739291 w 3229637"/>
              <a:gd name="connsiteY26-62280" fmla="*/ 3193507 h 3507439"/>
              <a:gd name="connsiteX27-62281" fmla="*/ 491163 w 3229637"/>
              <a:gd name="connsiteY27-62282" fmla="*/ 2821314 h 3507439"/>
              <a:gd name="connsiteX28-62283" fmla="*/ 500353 w 3229637"/>
              <a:gd name="connsiteY28-62284" fmla="*/ 2738605 h 3507439"/>
              <a:gd name="connsiteX29-62285" fmla="*/ 895520 w 3229637"/>
              <a:gd name="connsiteY29-62286" fmla="*/ 2334247 h 3507439"/>
              <a:gd name="connsiteX30-62287" fmla="*/ 1690451 w 3229637"/>
              <a:gd name="connsiteY30-62288" fmla="*/ 2380197 h 3507439"/>
              <a:gd name="connsiteX31-62289" fmla="*/ 1566387 w 3229637"/>
              <a:gd name="connsiteY31-62290" fmla="*/ 3248647 h 3507439"/>
              <a:gd name="connsiteX32-62291" fmla="*/ 1603146 w 3229637"/>
              <a:gd name="connsiteY32-62292" fmla="*/ 3239457 h 3507439"/>
              <a:gd name="connsiteX33-62293" fmla="*/ 1598552 w 3229637"/>
              <a:gd name="connsiteY33-62294" fmla="*/ 3386496 h 3507439"/>
              <a:gd name="connsiteX34-62295" fmla="*/ 1805325 w 3229637"/>
              <a:gd name="connsiteY34-62296" fmla="*/ 3450826 h 3507439"/>
              <a:gd name="connsiteX35-62297" fmla="*/ 1837490 w 3229637"/>
              <a:gd name="connsiteY35-62298" fmla="*/ 3391091 h 3507439"/>
              <a:gd name="connsiteX36-62299" fmla="*/ 1699641 w 3229637"/>
              <a:gd name="connsiteY36-62300" fmla="*/ 3303786 h 3507439"/>
              <a:gd name="connsiteX37-62301" fmla="*/ 1727211 w 3229637"/>
              <a:gd name="connsiteY37-62302" fmla="*/ 2908619 h 3507439"/>
              <a:gd name="connsiteX38-62303" fmla="*/ 1851275 w 3229637"/>
              <a:gd name="connsiteY38-62304" fmla="*/ 2623730 h 3507439"/>
              <a:gd name="connsiteX39-62305" fmla="*/ 1956960 w 3229637"/>
              <a:gd name="connsiteY39-62306" fmla="*/ 2844289 h 3507439"/>
              <a:gd name="connsiteX40-62307" fmla="*/ 2039669 w 3229637"/>
              <a:gd name="connsiteY40-62308" fmla="*/ 3060253 h 3507439"/>
              <a:gd name="connsiteX41-62309" fmla="*/ 2074955 w 3229637"/>
              <a:gd name="connsiteY41-62310" fmla="*/ 3350929 h 3507439"/>
              <a:gd name="connsiteX42-62311" fmla="*/ 2119713 w 3229637"/>
              <a:gd name="connsiteY42-62312" fmla="*/ 3345423 h 3507439"/>
              <a:gd name="connsiteX43-62313" fmla="*/ 2136619 w 3229637"/>
              <a:gd name="connsiteY43-62314" fmla="*/ 3478113 h 3507439"/>
              <a:gd name="connsiteX44-62315" fmla="*/ 2290182 w 3229637"/>
              <a:gd name="connsiteY44-62316" fmla="*/ 3507439 h 3507439"/>
              <a:gd name="connsiteX45-62317" fmla="*/ 2334659 w 3229637"/>
              <a:gd name="connsiteY45-62318" fmla="*/ 3463419 h 3507439"/>
              <a:gd name="connsiteX46-62319" fmla="*/ 2221820 w 3229637"/>
              <a:gd name="connsiteY46-62320" fmla="*/ 3366924 h 3507439"/>
              <a:gd name="connsiteX47-62321" fmla="*/ 2126974 w 3229637"/>
              <a:gd name="connsiteY47-62322" fmla="*/ 3087823 h 3507439"/>
              <a:gd name="connsiteX48-62323" fmla="*/ 2082780 w 3229637"/>
              <a:gd name="connsiteY48-62324" fmla="*/ 2817884 h 3507439"/>
              <a:gd name="connsiteX49-62325" fmla="*/ 2053454 w 3229637"/>
              <a:gd name="connsiteY49-62326" fmla="*/ 2357222 h 3507439"/>
              <a:gd name="connsiteX50-62327" fmla="*/ 2294496 w 3229637"/>
              <a:gd name="connsiteY50-62328" fmla="*/ 2205413 h 3507439"/>
              <a:gd name="connsiteX51-62329" fmla="*/ 2585735 w 3229637"/>
              <a:gd name="connsiteY51-62330" fmla="*/ 1779447 h 3507439"/>
              <a:gd name="connsiteX52-62331" fmla="*/ 2653748 w 3229637"/>
              <a:gd name="connsiteY52-62332" fmla="*/ 1448891 h 3507439"/>
              <a:gd name="connsiteX53-62333" fmla="*/ 2766130 w 3229637"/>
              <a:gd name="connsiteY53-62334" fmla="*/ 1398346 h 3507439"/>
              <a:gd name="connsiteX54-62335" fmla="*/ 2755748 w 3229637"/>
              <a:gd name="connsiteY54-62336" fmla="*/ 1288521 h 3507439"/>
              <a:gd name="connsiteX55-62337" fmla="*/ 2741226 w 3229637"/>
              <a:gd name="connsiteY55-62338" fmla="*/ 1231453 h 3507439"/>
              <a:gd name="connsiteX56-62339" fmla="*/ 2764482 w 3229637"/>
              <a:gd name="connsiteY56-62340" fmla="*/ 1121454 h 3507439"/>
              <a:gd name="connsiteX57-62341" fmla="*/ 2794612 w 3229637"/>
              <a:gd name="connsiteY57-62342" fmla="*/ 1132185 h 3507439"/>
              <a:gd name="connsiteX58-62343" fmla="*/ 2788650 w 3229637"/>
              <a:gd name="connsiteY58-62344" fmla="*/ 1066034 h 3507439"/>
              <a:gd name="connsiteX59-62345" fmla="*/ 2816220 w 3229637"/>
              <a:gd name="connsiteY59-62346" fmla="*/ 1020084 h 3507439"/>
              <a:gd name="connsiteX60-62347" fmla="*/ 2927426 w 3229637"/>
              <a:gd name="connsiteY60-62348" fmla="*/ 872562 h 3507439"/>
              <a:gd name="connsiteX61-62349" fmla="*/ 2967854 w 3229637"/>
              <a:gd name="connsiteY61-62350" fmla="*/ 771955 h 3507439"/>
              <a:gd name="connsiteX62-62351" fmla="*/ 2858112 w 3229637"/>
              <a:gd name="connsiteY62-62352" fmla="*/ 819245 h 3507439"/>
              <a:gd name="connsiteX63-62353" fmla="*/ 2723864 w 3229637"/>
              <a:gd name="connsiteY63-62354" fmla="*/ 868450 h 3507439"/>
              <a:gd name="connsiteX64-62355" fmla="*/ 3055159 w 3229637"/>
              <a:gd name="connsiteY64-62356" fmla="*/ 501589 h 3507439"/>
              <a:gd name="connsiteX65-62357" fmla="*/ 3200443 w 3229637"/>
              <a:gd name="connsiteY65-62358" fmla="*/ 46231 h 3507439"/>
              <a:gd name="connsiteX66-62359" fmla="*/ 3101108 w 3229637"/>
              <a:gd name="connsiteY66-62360" fmla="*/ 328453 h 3507439"/>
              <a:gd name="connsiteX67-62361" fmla="*/ 3060491 w 3229637"/>
              <a:gd name="connsiteY67-62362" fmla="*/ 38232 h 3507439"/>
              <a:gd name="connsiteX68-62363" fmla="*/ 3040918 w 3229637"/>
              <a:gd name="connsiteY68-62364" fmla="*/ 388642 h 3507439"/>
              <a:gd name="connsiteX69-62365" fmla="*/ 2944143 w 3229637"/>
              <a:gd name="connsiteY69-62366" fmla="*/ 482754 h 3507439"/>
              <a:gd name="connsiteX70-62367" fmla="*/ 2804083 w 3229637"/>
              <a:gd name="connsiteY70-62368" fmla="*/ 60189 h 3507439"/>
              <a:gd name="connsiteX71-62369" fmla="*/ 2868239 w 3229637"/>
              <a:gd name="connsiteY71-62370" fmla="*/ 521161 h 3507439"/>
              <a:gd name="connsiteX72-62371" fmla="*/ 2696750 w 3229637"/>
              <a:gd name="connsiteY72-62372" fmla="*/ 730601 h 3507439"/>
              <a:gd name="connsiteX73-62373" fmla="*/ 2630948 w 3229637"/>
              <a:gd name="connsiteY73-62374" fmla="*/ 620884 h 3507439"/>
              <a:gd name="connsiteX74-62375" fmla="*/ 2614952 w 3229637"/>
              <a:gd name="connsiteY74-62376" fmla="*/ 446449 h 3507439"/>
              <a:gd name="connsiteX75-62377" fmla="*/ 2568091 w 3229637"/>
              <a:gd name="connsiteY75-62378" fmla="*/ 643296 h 3507439"/>
              <a:gd name="connsiteX76-62379" fmla="*/ 2631966 w 3229637"/>
              <a:gd name="connsiteY76-62380" fmla="*/ 771218 h 3507439"/>
              <a:gd name="connsiteX77-62381" fmla="*/ 2614042 w 3229637"/>
              <a:gd name="connsiteY77-62382" fmla="*/ 854946 h 3507439"/>
              <a:gd name="connsiteX78-62383" fmla="*/ 2462407 w 3229637"/>
              <a:gd name="connsiteY78-62384" fmla="*/ 854665 h 3507439"/>
              <a:gd name="connsiteX79-62385" fmla="*/ 2375102 w 3229637"/>
              <a:gd name="connsiteY79-62386" fmla="*/ 753575 h 3507439"/>
              <a:gd name="connsiteX80-62387" fmla="*/ 2429049 w 3229637"/>
              <a:gd name="connsiteY80-62388" fmla="*/ 605344 h 3507439"/>
              <a:gd name="connsiteX81-62389" fmla="*/ 2401199 w 3229637"/>
              <a:gd name="connsiteY81-62390" fmla="*/ 458586 h 3507439"/>
              <a:gd name="connsiteX82-62391" fmla="*/ 2311509 w 3229637"/>
              <a:gd name="connsiteY82-62392" fmla="*/ 702575 h 3507439"/>
              <a:gd name="connsiteX83-62393" fmla="*/ 2026621 w 3229637"/>
              <a:gd name="connsiteY83-62394" fmla="*/ 470160 h 3507439"/>
              <a:gd name="connsiteX84-62395" fmla="*/ 2060259 w 3229637"/>
              <a:gd name="connsiteY84-62396" fmla="*/ 379171 h 3507439"/>
              <a:gd name="connsiteX85-62397" fmla="*/ 2286499 w 3229637"/>
              <a:gd name="connsiteY85-62398" fmla="*/ 238764 h 3507439"/>
              <a:gd name="connsiteX86-62399" fmla="*/ 2148983 w 3229637"/>
              <a:gd name="connsiteY86-62400" fmla="*/ 296731 h 3507439"/>
              <a:gd name="connsiteX87-62401" fmla="*/ 2016694 w 3229637"/>
              <a:gd name="connsiteY87-62402" fmla="*/ 307863 h 3507439"/>
              <a:gd name="connsiteX88-62403" fmla="*/ 2029019 w 3229637"/>
              <a:gd name="connsiteY88-62404" fmla="*/ 174099 h 3507439"/>
              <a:gd name="connsiteX89-62405" fmla="*/ 2107576 w 3229637"/>
              <a:gd name="connsiteY89-62406" fmla="*/ 0 h 3507439"/>
              <a:gd name="connsiteX90-62407" fmla="*/ 1947770 w 3229637"/>
              <a:gd name="connsiteY90-62408" fmla="*/ 257318 h 3507439"/>
              <a:gd name="connsiteX91-62409" fmla="*/ 1917990 w 3229637"/>
              <a:gd name="connsiteY91-62410" fmla="*/ 32164 h 3507439"/>
              <a:gd name="connsiteX92-62411" fmla="*/ 1882395 w 3229637"/>
              <a:gd name="connsiteY92-62412" fmla="*/ 208756 h 3507439"/>
              <a:gd name="connsiteX93-62413" fmla="*/ 1912483 w 3229637"/>
              <a:gd name="connsiteY93-62414" fmla="*/ 367315 h 3507439"/>
              <a:gd name="connsiteX94-62415" fmla="*/ 1818414 w 3229637"/>
              <a:gd name="connsiteY94-62416" fmla="*/ 288733 h 3507439"/>
              <a:gd name="connsiteX95-62417" fmla="*/ 1757902 w 3229637"/>
              <a:gd name="connsiteY95-62418" fmla="*/ 138130 h 3507439"/>
              <a:gd name="connsiteX96-62419" fmla="*/ 1793644 w 3229637"/>
              <a:gd name="connsiteY96-62420" fmla="*/ 363351 h 3507439"/>
              <a:gd name="connsiteX97-62421" fmla="*/ 2339535 w 3229637"/>
              <a:gd name="connsiteY97-62422" fmla="*/ 907420 h 3507439"/>
              <a:gd name="connsiteX98-62423" fmla="*/ 2216663 w 3229637"/>
              <a:gd name="connsiteY98-62424" fmla="*/ 830779 h 3507439"/>
              <a:gd name="connsiteX99-62425" fmla="*/ 2046755 w 3229637"/>
              <a:gd name="connsiteY99-62426" fmla="*/ 746314 h 3507439"/>
              <a:gd name="connsiteX100-62427" fmla="*/ 2089651 w 3229637"/>
              <a:gd name="connsiteY100-62428" fmla="*/ 998194 h 3507439"/>
              <a:gd name="connsiteX101-62429" fmla="*/ 2240374 w 3229637"/>
              <a:gd name="connsiteY101-62430" fmla="*/ 1067227 h 3507439"/>
              <a:gd name="connsiteX102-62431" fmla="*/ 2266283 w 3229637"/>
              <a:gd name="connsiteY102-62432" fmla="*/ 1144483 h 3507439"/>
              <a:gd name="connsiteX103-62433" fmla="*/ 2168328 w 3229637"/>
              <a:gd name="connsiteY103-62434" fmla="*/ 1396872 h 3507439"/>
              <a:gd name="connsiteX104-62435" fmla="*/ 1825480 w 3229637"/>
              <a:gd name="connsiteY104-62436" fmla="*/ 1398722 h 3507439"/>
              <a:gd name="connsiteX105-62437" fmla="*/ 1546353 w 3229637"/>
              <a:gd name="connsiteY105-62438" fmla="*/ 1433906 h 3507439"/>
              <a:gd name="connsiteX0-62439" fmla="*/ 1546353 w 3229637"/>
              <a:gd name="connsiteY0-62440" fmla="*/ 1433906 h 3507439"/>
              <a:gd name="connsiteX1-62441" fmla="*/ 827718 w 3229637"/>
              <a:gd name="connsiteY1-62442" fmla="*/ 1430614 h 3507439"/>
              <a:gd name="connsiteX2-62443" fmla="*/ 507467 w 3229637"/>
              <a:gd name="connsiteY2-62444" fmla="*/ 1443019 h 3507439"/>
              <a:gd name="connsiteX3-62445" fmla="*/ 183299 w 3229637"/>
              <a:gd name="connsiteY3-62446" fmla="*/ 1603646 h 3507439"/>
              <a:gd name="connsiteX4-62447" fmla="*/ 34774 w 3229637"/>
              <a:gd name="connsiteY4-62448" fmla="*/ 1771165 h 3507439"/>
              <a:gd name="connsiteX5-62449" fmla="*/ 114 w 3229637"/>
              <a:gd name="connsiteY5-62450" fmla="*/ 2063143 h 3507439"/>
              <a:gd name="connsiteX6-62451" fmla="*/ 130041 w 3229637"/>
              <a:gd name="connsiteY6-62452" fmla="*/ 1914878 h 3507439"/>
              <a:gd name="connsiteX7-62453" fmla="*/ 134241 w 3229637"/>
              <a:gd name="connsiteY7-62454" fmla="*/ 1957282 h 3507439"/>
              <a:gd name="connsiteX8-62455" fmla="*/ 191439 w 3229637"/>
              <a:gd name="connsiteY8-62456" fmla="*/ 1842802 h 3507439"/>
              <a:gd name="connsiteX9-62457" fmla="*/ 283120 w 3229637"/>
              <a:gd name="connsiteY9-62458" fmla="*/ 2256350 h 3507439"/>
              <a:gd name="connsiteX10-62459" fmla="*/ 20594 w 3229637"/>
              <a:gd name="connsiteY10-62460" fmla="*/ 2555637 h 3507439"/>
              <a:gd name="connsiteX11-62461" fmla="*/ 48874 w 3229637"/>
              <a:gd name="connsiteY11-62462" fmla="*/ 3136868 h 3507439"/>
              <a:gd name="connsiteX12-62463" fmla="*/ 43351 w 3229637"/>
              <a:gd name="connsiteY12-62464" fmla="*/ 3349954 h 3507439"/>
              <a:gd name="connsiteX13-62465" fmla="*/ 86805 w 3229637"/>
              <a:gd name="connsiteY13-62466" fmla="*/ 3307767 h 3507439"/>
              <a:gd name="connsiteX14-62467" fmla="*/ 103522 w 3229637"/>
              <a:gd name="connsiteY14-62468" fmla="*/ 3444786 h 3507439"/>
              <a:gd name="connsiteX15-62469" fmla="*/ 266227 w 3229637"/>
              <a:gd name="connsiteY15-62470" fmla="*/ 3470038 h 3507439"/>
              <a:gd name="connsiteX16-62471" fmla="*/ 310513 w 3229637"/>
              <a:gd name="connsiteY16-62472" fmla="*/ 3430564 h 3507439"/>
              <a:gd name="connsiteX17-62473" fmla="*/ 155729 w 3229637"/>
              <a:gd name="connsiteY17-62474" fmla="*/ 3276217 h 3507439"/>
              <a:gd name="connsiteX18-62475" fmla="*/ 151134 w 3229637"/>
              <a:gd name="connsiteY18-62476" fmla="*/ 2720225 h 3507439"/>
              <a:gd name="connsiteX19-62477" fmla="*/ 371693 w 3229637"/>
              <a:gd name="connsiteY19-62478" fmla="*/ 2605350 h 3507439"/>
              <a:gd name="connsiteX20-62479" fmla="*/ 279794 w 3229637"/>
              <a:gd name="connsiteY20-62480" fmla="*/ 2734010 h 3507439"/>
              <a:gd name="connsiteX21-62481" fmla="*/ 661177 w 3229637"/>
              <a:gd name="connsiteY21-62482" fmla="*/ 3294597 h 3507439"/>
              <a:gd name="connsiteX22-62483" fmla="*/ 702531 w 3229637"/>
              <a:gd name="connsiteY22-62484" fmla="*/ 3262432 h 3507439"/>
              <a:gd name="connsiteX23-62485" fmla="*/ 716316 w 3229637"/>
              <a:gd name="connsiteY23-62486" fmla="*/ 3363521 h 3507439"/>
              <a:gd name="connsiteX24-62487" fmla="*/ 909305 w 3229637"/>
              <a:gd name="connsiteY24-62488" fmla="*/ 3363521 h 3507439"/>
              <a:gd name="connsiteX25-62489" fmla="*/ 955255 w 3229637"/>
              <a:gd name="connsiteY25-62490" fmla="*/ 3331356 h 3507439"/>
              <a:gd name="connsiteX26-62491" fmla="*/ 739291 w 3229637"/>
              <a:gd name="connsiteY26-62492" fmla="*/ 3193507 h 3507439"/>
              <a:gd name="connsiteX27-62493" fmla="*/ 491163 w 3229637"/>
              <a:gd name="connsiteY27-62494" fmla="*/ 2821314 h 3507439"/>
              <a:gd name="connsiteX28-62495" fmla="*/ 500353 w 3229637"/>
              <a:gd name="connsiteY28-62496" fmla="*/ 2738605 h 3507439"/>
              <a:gd name="connsiteX29-62497" fmla="*/ 895520 w 3229637"/>
              <a:gd name="connsiteY29-62498" fmla="*/ 2334247 h 3507439"/>
              <a:gd name="connsiteX30-62499" fmla="*/ 1690451 w 3229637"/>
              <a:gd name="connsiteY30-62500" fmla="*/ 2380197 h 3507439"/>
              <a:gd name="connsiteX31-62501" fmla="*/ 1566387 w 3229637"/>
              <a:gd name="connsiteY31-62502" fmla="*/ 3248647 h 3507439"/>
              <a:gd name="connsiteX32-62503" fmla="*/ 1603146 w 3229637"/>
              <a:gd name="connsiteY32-62504" fmla="*/ 3239457 h 3507439"/>
              <a:gd name="connsiteX33-62505" fmla="*/ 1598552 w 3229637"/>
              <a:gd name="connsiteY33-62506" fmla="*/ 3386496 h 3507439"/>
              <a:gd name="connsiteX34-62507" fmla="*/ 1805325 w 3229637"/>
              <a:gd name="connsiteY34-62508" fmla="*/ 3450826 h 3507439"/>
              <a:gd name="connsiteX35-62509" fmla="*/ 1837490 w 3229637"/>
              <a:gd name="connsiteY35-62510" fmla="*/ 3391091 h 3507439"/>
              <a:gd name="connsiteX36-62511" fmla="*/ 1699641 w 3229637"/>
              <a:gd name="connsiteY36-62512" fmla="*/ 3303786 h 3507439"/>
              <a:gd name="connsiteX37-62513" fmla="*/ 1727211 w 3229637"/>
              <a:gd name="connsiteY37-62514" fmla="*/ 2908619 h 3507439"/>
              <a:gd name="connsiteX38-62515" fmla="*/ 1851275 w 3229637"/>
              <a:gd name="connsiteY38-62516" fmla="*/ 2623730 h 3507439"/>
              <a:gd name="connsiteX39-62517" fmla="*/ 1956960 w 3229637"/>
              <a:gd name="connsiteY39-62518" fmla="*/ 2844289 h 3507439"/>
              <a:gd name="connsiteX40-62519" fmla="*/ 2039669 w 3229637"/>
              <a:gd name="connsiteY40-62520" fmla="*/ 3060253 h 3507439"/>
              <a:gd name="connsiteX41-62521" fmla="*/ 2074955 w 3229637"/>
              <a:gd name="connsiteY41-62522" fmla="*/ 3350929 h 3507439"/>
              <a:gd name="connsiteX42-62523" fmla="*/ 2119713 w 3229637"/>
              <a:gd name="connsiteY42-62524" fmla="*/ 3345423 h 3507439"/>
              <a:gd name="connsiteX43-62525" fmla="*/ 2136619 w 3229637"/>
              <a:gd name="connsiteY43-62526" fmla="*/ 3478113 h 3507439"/>
              <a:gd name="connsiteX44-62527" fmla="*/ 2290182 w 3229637"/>
              <a:gd name="connsiteY44-62528" fmla="*/ 3507439 h 3507439"/>
              <a:gd name="connsiteX45-62529" fmla="*/ 2334659 w 3229637"/>
              <a:gd name="connsiteY45-62530" fmla="*/ 3463419 h 3507439"/>
              <a:gd name="connsiteX46-62531" fmla="*/ 2221820 w 3229637"/>
              <a:gd name="connsiteY46-62532" fmla="*/ 3366924 h 3507439"/>
              <a:gd name="connsiteX47-62533" fmla="*/ 2126974 w 3229637"/>
              <a:gd name="connsiteY47-62534" fmla="*/ 3087823 h 3507439"/>
              <a:gd name="connsiteX48-62535" fmla="*/ 2082780 w 3229637"/>
              <a:gd name="connsiteY48-62536" fmla="*/ 2817884 h 3507439"/>
              <a:gd name="connsiteX49-62537" fmla="*/ 2053454 w 3229637"/>
              <a:gd name="connsiteY49-62538" fmla="*/ 2357222 h 3507439"/>
              <a:gd name="connsiteX50-62539" fmla="*/ 2294496 w 3229637"/>
              <a:gd name="connsiteY50-62540" fmla="*/ 2205413 h 3507439"/>
              <a:gd name="connsiteX51-62541" fmla="*/ 2585735 w 3229637"/>
              <a:gd name="connsiteY51-62542" fmla="*/ 1779447 h 3507439"/>
              <a:gd name="connsiteX52-62543" fmla="*/ 2653748 w 3229637"/>
              <a:gd name="connsiteY52-62544" fmla="*/ 1448891 h 3507439"/>
              <a:gd name="connsiteX53-62545" fmla="*/ 2766130 w 3229637"/>
              <a:gd name="connsiteY53-62546" fmla="*/ 1398346 h 3507439"/>
              <a:gd name="connsiteX54-62547" fmla="*/ 2755748 w 3229637"/>
              <a:gd name="connsiteY54-62548" fmla="*/ 1288521 h 3507439"/>
              <a:gd name="connsiteX55-62549" fmla="*/ 2741226 w 3229637"/>
              <a:gd name="connsiteY55-62550" fmla="*/ 1231453 h 3507439"/>
              <a:gd name="connsiteX56-62551" fmla="*/ 2764482 w 3229637"/>
              <a:gd name="connsiteY56-62552" fmla="*/ 1121454 h 3507439"/>
              <a:gd name="connsiteX57-62553" fmla="*/ 2794612 w 3229637"/>
              <a:gd name="connsiteY57-62554" fmla="*/ 1132185 h 3507439"/>
              <a:gd name="connsiteX58-62555" fmla="*/ 2788650 w 3229637"/>
              <a:gd name="connsiteY58-62556" fmla="*/ 1066034 h 3507439"/>
              <a:gd name="connsiteX59-62557" fmla="*/ 2816220 w 3229637"/>
              <a:gd name="connsiteY59-62558" fmla="*/ 1020084 h 3507439"/>
              <a:gd name="connsiteX60-62559" fmla="*/ 2927426 w 3229637"/>
              <a:gd name="connsiteY60-62560" fmla="*/ 872562 h 3507439"/>
              <a:gd name="connsiteX61-62561" fmla="*/ 2967854 w 3229637"/>
              <a:gd name="connsiteY61-62562" fmla="*/ 771955 h 3507439"/>
              <a:gd name="connsiteX62-62563" fmla="*/ 2858112 w 3229637"/>
              <a:gd name="connsiteY62-62564" fmla="*/ 819245 h 3507439"/>
              <a:gd name="connsiteX63-62565" fmla="*/ 2723864 w 3229637"/>
              <a:gd name="connsiteY63-62566" fmla="*/ 868450 h 3507439"/>
              <a:gd name="connsiteX64-62567" fmla="*/ 3055159 w 3229637"/>
              <a:gd name="connsiteY64-62568" fmla="*/ 501589 h 3507439"/>
              <a:gd name="connsiteX65-62569" fmla="*/ 3200443 w 3229637"/>
              <a:gd name="connsiteY65-62570" fmla="*/ 46231 h 3507439"/>
              <a:gd name="connsiteX66-62571" fmla="*/ 3101108 w 3229637"/>
              <a:gd name="connsiteY66-62572" fmla="*/ 328453 h 3507439"/>
              <a:gd name="connsiteX67-62573" fmla="*/ 3060491 w 3229637"/>
              <a:gd name="connsiteY67-62574" fmla="*/ 38232 h 3507439"/>
              <a:gd name="connsiteX68-62575" fmla="*/ 3040918 w 3229637"/>
              <a:gd name="connsiteY68-62576" fmla="*/ 388642 h 3507439"/>
              <a:gd name="connsiteX69-62577" fmla="*/ 2944143 w 3229637"/>
              <a:gd name="connsiteY69-62578" fmla="*/ 482754 h 3507439"/>
              <a:gd name="connsiteX70-62579" fmla="*/ 2804083 w 3229637"/>
              <a:gd name="connsiteY70-62580" fmla="*/ 60189 h 3507439"/>
              <a:gd name="connsiteX71-62581" fmla="*/ 2868239 w 3229637"/>
              <a:gd name="connsiteY71-62582" fmla="*/ 521161 h 3507439"/>
              <a:gd name="connsiteX72-62583" fmla="*/ 2696750 w 3229637"/>
              <a:gd name="connsiteY72-62584" fmla="*/ 730601 h 3507439"/>
              <a:gd name="connsiteX73-62585" fmla="*/ 2630948 w 3229637"/>
              <a:gd name="connsiteY73-62586" fmla="*/ 620884 h 3507439"/>
              <a:gd name="connsiteX74-62587" fmla="*/ 2614952 w 3229637"/>
              <a:gd name="connsiteY74-62588" fmla="*/ 446449 h 3507439"/>
              <a:gd name="connsiteX75-62589" fmla="*/ 2568091 w 3229637"/>
              <a:gd name="connsiteY75-62590" fmla="*/ 643296 h 3507439"/>
              <a:gd name="connsiteX76-62591" fmla="*/ 2631966 w 3229637"/>
              <a:gd name="connsiteY76-62592" fmla="*/ 771218 h 3507439"/>
              <a:gd name="connsiteX77-62593" fmla="*/ 2614042 w 3229637"/>
              <a:gd name="connsiteY77-62594" fmla="*/ 854946 h 3507439"/>
              <a:gd name="connsiteX78-62595" fmla="*/ 2462407 w 3229637"/>
              <a:gd name="connsiteY78-62596" fmla="*/ 854665 h 3507439"/>
              <a:gd name="connsiteX79-62597" fmla="*/ 2375102 w 3229637"/>
              <a:gd name="connsiteY79-62598" fmla="*/ 753575 h 3507439"/>
              <a:gd name="connsiteX80-62599" fmla="*/ 2429049 w 3229637"/>
              <a:gd name="connsiteY80-62600" fmla="*/ 605344 h 3507439"/>
              <a:gd name="connsiteX81-62601" fmla="*/ 2401199 w 3229637"/>
              <a:gd name="connsiteY81-62602" fmla="*/ 458586 h 3507439"/>
              <a:gd name="connsiteX82-62603" fmla="*/ 2311509 w 3229637"/>
              <a:gd name="connsiteY82-62604" fmla="*/ 702575 h 3507439"/>
              <a:gd name="connsiteX83-62605" fmla="*/ 2026621 w 3229637"/>
              <a:gd name="connsiteY83-62606" fmla="*/ 470160 h 3507439"/>
              <a:gd name="connsiteX84-62607" fmla="*/ 2060259 w 3229637"/>
              <a:gd name="connsiteY84-62608" fmla="*/ 379171 h 3507439"/>
              <a:gd name="connsiteX85-62609" fmla="*/ 2286499 w 3229637"/>
              <a:gd name="connsiteY85-62610" fmla="*/ 238764 h 3507439"/>
              <a:gd name="connsiteX86-62611" fmla="*/ 2148983 w 3229637"/>
              <a:gd name="connsiteY86-62612" fmla="*/ 296731 h 3507439"/>
              <a:gd name="connsiteX87-62613" fmla="*/ 2016694 w 3229637"/>
              <a:gd name="connsiteY87-62614" fmla="*/ 307863 h 3507439"/>
              <a:gd name="connsiteX88-62615" fmla="*/ 2029019 w 3229637"/>
              <a:gd name="connsiteY88-62616" fmla="*/ 174099 h 3507439"/>
              <a:gd name="connsiteX89-62617" fmla="*/ 2107576 w 3229637"/>
              <a:gd name="connsiteY89-62618" fmla="*/ 0 h 3507439"/>
              <a:gd name="connsiteX90-62619" fmla="*/ 1947770 w 3229637"/>
              <a:gd name="connsiteY90-62620" fmla="*/ 257318 h 3507439"/>
              <a:gd name="connsiteX91-62621" fmla="*/ 1917990 w 3229637"/>
              <a:gd name="connsiteY91-62622" fmla="*/ 32164 h 3507439"/>
              <a:gd name="connsiteX92-62623" fmla="*/ 1882395 w 3229637"/>
              <a:gd name="connsiteY92-62624" fmla="*/ 208756 h 3507439"/>
              <a:gd name="connsiteX93-62625" fmla="*/ 1912483 w 3229637"/>
              <a:gd name="connsiteY93-62626" fmla="*/ 367315 h 3507439"/>
              <a:gd name="connsiteX94-62627" fmla="*/ 1818414 w 3229637"/>
              <a:gd name="connsiteY94-62628" fmla="*/ 288733 h 3507439"/>
              <a:gd name="connsiteX95-62629" fmla="*/ 1757902 w 3229637"/>
              <a:gd name="connsiteY95-62630" fmla="*/ 138130 h 3507439"/>
              <a:gd name="connsiteX96-62631" fmla="*/ 1793644 w 3229637"/>
              <a:gd name="connsiteY96-62632" fmla="*/ 363351 h 3507439"/>
              <a:gd name="connsiteX97-62633" fmla="*/ 2339535 w 3229637"/>
              <a:gd name="connsiteY97-62634" fmla="*/ 907420 h 3507439"/>
              <a:gd name="connsiteX98-62635" fmla="*/ 2216663 w 3229637"/>
              <a:gd name="connsiteY98-62636" fmla="*/ 830779 h 3507439"/>
              <a:gd name="connsiteX99-62637" fmla="*/ 2046755 w 3229637"/>
              <a:gd name="connsiteY99-62638" fmla="*/ 746314 h 3507439"/>
              <a:gd name="connsiteX100-62639" fmla="*/ 2089651 w 3229637"/>
              <a:gd name="connsiteY100-62640" fmla="*/ 998194 h 3507439"/>
              <a:gd name="connsiteX101-62641" fmla="*/ 2240374 w 3229637"/>
              <a:gd name="connsiteY101-62642" fmla="*/ 1067227 h 3507439"/>
              <a:gd name="connsiteX102-62643" fmla="*/ 2266283 w 3229637"/>
              <a:gd name="connsiteY102-62644" fmla="*/ 1144483 h 3507439"/>
              <a:gd name="connsiteX103-62645" fmla="*/ 2168328 w 3229637"/>
              <a:gd name="connsiteY103-62646" fmla="*/ 1396872 h 3507439"/>
              <a:gd name="connsiteX104-62647" fmla="*/ 1825480 w 3229637"/>
              <a:gd name="connsiteY104-62648" fmla="*/ 1398722 h 3507439"/>
              <a:gd name="connsiteX105-62649" fmla="*/ 1546353 w 3229637"/>
              <a:gd name="connsiteY105-62650" fmla="*/ 1433906 h 3507439"/>
              <a:gd name="connsiteX0-62651" fmla="*/ 1546353 w 3229637"/>
              <a:gd name="connsiteY0-62652" fmla="*/ 1433906 h 3507439"/>
              <a:gd name="connsiteX1-62653" fmla="*/ 827718 w 3229637"/>
              <a:gd name="connsiteY1-62654" fmla="*/ 1430614 h 3507439"/>
              <a:gd name="connsiteX2-62655" fmla="*/ 507467 w 3229637"/>
              <a:gd name="connsiteY2-62656" fmla="*/ 1443019 h 3507439"/>
              <a:gd name="connsiteX3-62657" fmla="*/ 183299 w 3229637"/>
              <a:gd name="connsiteY3-62658" fmla="*/ 1603646 h 3507439"/>
              <a:gd name="connsiteX4-62659" fmla="*/ 34774 w 3229637"/>
              <a:gd name="connsiteY4-62660" fmla="*/ 1771165 h 3507439"/>
              <a:gd name="connsiteX5-62661" fmla="*/ 114 w 3229637"/>
              <a:gd name="connsiteY5-62662" fmla="*/ 2063143 h 3507439"/>
              <a:gd name="connsiteX6-62663" fmla="*/ 130041 w 3229637"/>
              <a:gd name="connsiteY6-62664" fmla="*/ 1914878 h 3507439"/>
              <a:gd name="connsiteX7-62665" fmla="*/ 134241 w 3229637"/>
              <a:gd name="connsiteY7-62666" fmla="*/ 1957282 h 3507439"/>
              <a:gd name="connsiteX8-62667" fmla="*/ 191439 w 3229637"/>
              <a:gd name="connsiteY8-62668" fmla="*/ 1842802 h 3507439"/>
              <a:gd name="connsiteX9-62669" fmla="*/ 283120 w 3229637"/>
              <a:gd name="connsiteY9-62670" fmla="*/ 2256350 h 3507439"/>
              <a:gd name="connsiteX10-62671" fmla="*/ 20594 w 3229637"/>
              <a:gd name="connsiteY10-62672" fmla="*/ 2555637 h 3507439"/>
              <a:gd name="connsiteX11-62673" fmla="*/ 48874 w 3229637"/>
              <a:gd name="connsiteY11-62674" fmla="*/ 3136868 h 3507439"/>
              <a:gd name="connsiteX12-62675" fmla="*/ 43351 w 3229637"/>
              <a:gd name="connsiteY12-62676" fmla="*/ 3349954 h 3507439"/>
              <a:gd name="connsiteX13-62677" fmla="*/ 86805 w 3229637"/>
              <a:gd name="connsiteY13-62678" fmla="*/ 3307767 h 3507439"/>
              <a:gd name="connsiteX14-62679" fmla="*/ 103522 w 3229637"/>
              <a:gd name="connsiteY14-62680" fmla="*/ 3444786 h 3507439"/>
              <a:gd name="connsiteX15-62681" fmla="*/ 266227 w 3229637"/>
              <a:gd name="connsiteY15-62682" fmla="*/ 3470038 h 3507439"/>
              <a:gd name="connsiteX16-62683" fmla="*/ 310513 w 3229637"/>
              <a:gd name="connsiteY16-62684" fmla="*/ 3430564 h 3507439"/>
              <a:gd name="connsiteX17-62685" fmla="*/ 155729 w 3229637"/>
              <a:gd name="connsiteY17-62686" fmla="*/ 3276217 h 3507439"/>
              <a:gd name="connsiteX18-62687" fmla="*/ 151134 w 3229637"/>
              <a:gd name="connsiteY18-62688" fmla="*/ 2720225 h 3507439"/>
              <a:gd name="connsiteX19-62689" fmla="*/ 371693 w 3229637"/>
              <a:gd name="connsiteY19-62690" fmla="*/ 2605350 h 3507439"/>
              <a:gd name="connsiteX20-62691" fmla="*/ 279794 w 3229637"/>
              <a:gd name="connsiteY20-62692" fmla="*/ 2734010 h 3507439"/>
              <a:gd name="connsiteX21-62693" fmla="*/ 661177 w 3229637"/>
              <a:gd name="connsiteY21-62694" fmla="*/ 3294597 h 3507439"/>
              <a:gd name="connsiteX22-62695" fmla="*/ 702531 w 3229637"/>
              <a:gd name="connsiteY22-62696" fmla="*/ 3262432 h 3507439"/>
              <a:gd name="connsiteX23-62697" fmla="*/ 716316 w 3229637"/>
              <a:gd name="connsiteY23-62698" fmla="*/ 3363521 h 3507439"/>
              <a:gd name="connsiteX24-62699" fmla="*/ 909305 w 3229637"/>
              <a:gd name="connsiteY24-62700" fmla="*/ 3363521 h 3507439"/>
              <a:gd name="connsiteX25-62701" fmla="*/ 955255 w 3229637"/>
              <a:gd name="connsiteY25-62702" fmla="*/ 3331356 h 3507439"/>
              <a:gd name="connsiteX26-62703" fmla="*/ 739291 w 3229637"/>
              <a:gd name="connsiteY26-62704" fmla="*/ 3193507 h 3507439"/>
              <a:gd name="connsiteX27-62705" fmla="*/ 491163 w 3229637"/>
              <a:gd name="connsiteY27-62706" fmla="*/ 2821314 h 3507439"/>
              <a:gd name="connsiteX28-62707" fmla="*/ 500353 w 3229637"/>
              <a:gd name="connsiteY28-62708" fmla="*/ 2738605 h 3507439"/>
              <a:gd name="connsiteX29-62709" fmla="*/ 895520 w 3229637"/>
              <a:gd name="connsiteY29-62710" fmla="*/ 2334247 h 3507439"/>
              <a:gd name="connsiteX30-62711" fmla="*/ 1690451 w 3229637"/>
              <a:gd name="connsiteY30-62712" fmla="*/ 2380197 h 3507439"/>
              <a:gd name="connsiteX31-62713" fmla="*/ 1566387 w 3229637"/>
              <a:gd name="connsiteY31-62714" fmla="*/ 3248647 h 3507439"/>
              <a:gd name="connsiteX32-62715" fmla="*/ 1603146 w 3229637"/>
              <a:gd name="connsiteY32-62716" fmla="*/ 3239457 h 3507439"/>
              <a:gd name="connsiteX33-62717" fmla="*/ 1598552 w 3229637"/>
              <a:gd name="connsiteY33-62718" fmla="*/ 3386496 h 3507439"/>
              <a:gd name="connsiteX34-62719" fmla="*/ 1805325 w 3229637"/>
              <a:gd name="connsiteY34-62720" fmla="*/ 3450826 h 3507439"/>
              <a:gd name="connsiteX35-62721" fmla="*/ 1837490 w 3229637"/>
              <a:gd name="connsiteY35-62722" fmla="*/ 3391091 h 3507439"/>
              <a:gd name="connsiteX36-62723" fmla="*/ 1699641 w 3229637"/>
              <a:gd name="connsiteY36-62724" fmla="*/ 3303786 h 3507439"/>
              <a:gd name="connsiteX37-62725" fmla="*/ 1727211 w 3229637"/>
              <a:gd name="connsiteY37-62726" fmla="*/ 2908619 h 3507439"/>
              <a:gd name="connsiteX38-62727" fmla="*/ 1851275 w 3229637"/>
              <a:gd name="connsiteY38-62728" fmla="*/ 2623730 h 3507439"/>
              <a:gd name="connsiteX39-62729" fmla="*/ 1956960 w 3229637"/>
              <a:gd name="connsiteY39-62730" fmla="*/ 2844289 h 3507439"/>
              <a:gd name="connsiteX40-62731" fmla="*/ 2039669 w 3229637"/>
              <a:gd name="connsiteY40-62732" fmla="*/ 3060253 h 3507439"/>
              <a:gd name="connsiteX41-62733" fmla="*/ 2074955 w 3229637"/>
              <a:gd name="connsiteY41-62734" fmla="*/ 3350929 h 3507439"/>
              <a:gd name="connsiteX42-62735" fmla="*/ 2119713 w 3229637"/>
              <a:gd name="connsiteY42-62736" fmla="*/ 3345423 h 3507439"/>
              <a:gd name="connsiteX43-62737" fmla="*/ 2136619 w 3229637"/>
              <a:gd name="connsiteY43-62738" fmla="*/ 3478113 h 3507439"/>
              <a:gd name="connsiteX44-62739" fmla="*/ 2290182 w 3229637"/>
              <a:gd name="connsiteY44-62740" fmla="*/ 3507439 h 3507439"/>
              <a:gd name="connsiteX45-62741" fmla="*/ 2334659 w 3229637"/>
              <a:gd name="connsiteY45-62742" fmla="*/ 3463419 h 3507439"/>
              <a:gd name="connsiteX46-62743" fmla="*/ 2221820 w 3229637"/>
              <a:gd name="connsiteY46-62744" fmla="*/ 3366924 h 3507439"/>
              <a:gd name="connsiteX47-62745" fmla="*/ 2126974 w 3229637"/>
              <a:gd name="connsiteY47-62746" fmla="*/ 3087823 h 3507439"/>
              <a:gd name="connsiteX48-62747" fmla="*/ 2082780 w 3229637"/>
              <a:gd name="connsiteY48-62748" fmla="*/ 2817884 h 3507439"/>
              <a:gd name="connsiteX49-62749" fmla="*/ 2053454 w 3229637"/>
              <a:gd name="connsiteY49-62750" fmla="*/ 2357222 h 3507439"/>
              <a:gd name="connsiteX50-62751" fmla="*/ 2294496 w 3229637"/>
              <a:gd name="connsiteY50-62752" fmla="*/ 2205413 h 3507439"/>
              <a:gd name="connsiteX51-62753" fmla="*/ 2585735 w 3229637"/>
              <a:gd name="connsiteY51-62754" fmla="*/ 1779447 h 3507439"/>
              <a:gd name="connsiteX52-62755" fmla="*/ 2653748 w 3229637"/>
              <a:gd name="connsiteY52-62756" fmla="*/ 1448891 h 3507439"/>
              <a:gd name="connsiteX53-62757" fmla="*/ 2766130 w 3229637"/>
              <a:gd name="connsiteY53-62758" fmla="*/ 1398346 h 3507439"/>
              <a:gd name="connsiteX54-62759" fmla="*/ 2755748 w 3229637"/>
              <a:gd name="connsiteY54-62760" fmla="*/ 1288521 h 3507439"/>
              <a:gd name="connsiteX55-62761" fmla="*/ 2741226 w 3229637"/>
              <a:gd name="connsiteY55-62762" fmla="*/ 1231453 h 3507439"/>
              <a:gd name="connsiteX56-62763" fmla="*/ 2764482 w 3229637"/>
              <a:gd name="connsiteY56-62764" fmla="*/ 1121454 h 3507439"/>
              <a:gd name="connsiteX57-62765" fmla="*/ 2794612 w 3229637"/>
              <a:gd name="connsiteY57-62766" fmla="*/ 1132185 h 3507439"/>
              <a:gd name="connsiteX58-62767" fmla="*/ 2788650 w 3229637"/>
              <a:gd name="connsiteY58-62768" fmla="*/ 1066034 h 3507439"/>
              <a:gd name="connsiteX59-62769" fmla="*/ 2816220 w 3229637"/>
              <a:gd name="connsiteY59-62770" fmla="*/ 1020084 h 3507439"/>
              <a:gd name="connsiteX60-62771" fmla="*/ 2927426 w 3229637"/>
              <a:gd name="connsiteY60-62772" fmla="*/ 872562 h 3507439"/>
              <a:gd name="connsiteX61-62773" fmla="*/ 2967854 w 3229637"/>
              <a:gd name="connsiteY61-62774" fmla="*/ 771955 h 3507439"/>
              <a:gd name="connsiteX62-62775" fmla="*/ 2858112 w 3229637"/>
              <a:gd name="connsiteY62-62776" fmla="*/ 819245 h 3507439"/>
              <a:gd name="connsiteX63-62777" fmla="*/ 2723864 w 3229637"/>
              <a:gd name="connsiteY63-62778" fmla="*/ 868450 h 3507439"/>
              <a:gd name="connsiteX64-62779" fmla="*/ 3055159 w 3229637"/>
              <a:gd name="connsiteY64-62780" fmla="*/ 501589 h 3507439"/>
              <a:gd name="connsiteX65-62781" fmla="*/ 3200443 w 3229637"/>
              <a:gd name="connsiteY65-62782" fmla="*/ 46231 h 3507439"/>
              <a:gd name="connsiteX66-62783" fmla="*/ 3101108 w 3229637"/>
              <a:gd name="connsiteY66-62784" fmla="*/ 328453 h 3507439"/>
              <a:gd name="connsiteX67-62785" fmla="*/ 3060491 w 3229637"/>
              <a:gd name="connsiteY67-62786" fmla="*/ 38232 h 3507439"/>
              <a:gd name="connsiteX68-62787" fmla="*/ 3040918 w 3229637"/>
              <a:gd name="connsiteY68-62788" fmla="*/ 388642 h 3507439"/>
              <a:gd name="connsiteX69-62789" fmla="*/ 2944143 w 3229637"/>
              <a:gd name="connsiteY69-62790" fmla="*/ 482754 h 3507439"/>
              <a:gd name="connsiteX70-62791" fmla="*/ 2804083 w 3229637"/>
              <a:gd name="connsiteY70-62792" fmla="*/ 60189 h 3507439"/>
              <a:gd name="connsiteX71-62793" fmla="*/ 2868239 w 3229637"/>
              <a:gd name="connsiteY71-62794" fmla="*/ 521161 h 3507439"/>
              <a:gd name="connsiteX72-62795" fmla="*/ 2696750 w 3229637"/>
              <a:gd name="connsiteY72-62796" fmla="*/ 730601 h 3507439"/>
              <a:gd name="connsiteX73-62797" fmla="*/ 2630948 w 3229637"/>
              <a:gd name="connsiteY73-62798" fmla="*/ 620884 h 3507439"/>
              <a:gd name="connsiteX74-62799" fmla="*/ 2614952 w 3229637"/>
              <a:gd name="connsiteY74-62800" fmla="*/ 446449 h 3507439"/>
              <a:gd name="connsiteX75-62801" fmla="*/ 2568091 w 3229637"/>
              <a:gd name="connsiteY75-62802" fmla="*/ 643296 h 3507439"/>
              <a:gd name="connsiteX76-62803" fmla="*/ 2631966 w 3229637"/>
              <a:gd name="connsiteY76-62804" fmla="*/ 771218 h 3507439"/>
              <a:gd name="connsiteX77-62805" fmla="*/ 2614042 w 3229637"/>
              <a:gd name="connsiteY77-62806" fmla="*/ 854946 h 3507439"/>
              <a:gd name="connsiteX78-62807" fmla="*/ 2462407 w 3229637"/>
              <a:gd name="connsiteY78-62808" fmla="*/ 854665 h 3507439"/>
              <a:gd name="connsiteX79-62809" fmla="*/ 2375102 w 3229637"/>
              <a:gd name="connsiteY79-62810" fmla="*/ 753575 h 3507439"/>
              <a:gd name="connsiteX80-62811" fmla="*/ 2429049 w 3229637"/>
              <a:gd name="connsiteY80-62812" fmla="*/ 605344 h 3507439"/>
              <a:gd name="connsiteX81-62813" fmla="*/ 2401199 w 3229637"/>
              <a:gd name="connsiteY81-62814" fmla="*/ 458586 h 3507439"/>
              <a:gd name="connsiteX82-62815" fmla="*/ 2311509 w 3229637"/>
              <a:gd name="connsiteY82-62816" fmla="*/ 702575 h 3507439"/>
              <a:gd name="connsiteX83-62817" fmla="*/ 2026621 w 3229637"/>
              <a:gd name="connsiteY83-62818" fmla="*/ 470160 h 3507439"/>
              <a:gd name="connsiteX84-62819" fmla="*/ 2060259 w 3229637"/>
              <a:gd name="connsiteY84-62820" fmla="*/ 379171 h 3507439"/>
              <a:gd name="connsiteX85-62821" fmla="*/ 2286499 w 3229637"/>
              <a:gd name="connsiteY85-62822" fmla="*/ 238764 h 3507439"/>
              <a:gd name="connsiteX86-62823" fmla="*/ 2148983 w 3229637"/>
              <a:gd name="connsiteY86-62824" fmla="*/ 296731 h 3507439"/>
              <a:gd name="connsiteX87-62825" fmla="*/ 2016694 w 3229637"/>
              <a:gd name="connsiteY87-62826" fmla="*/ 307863 h 3507439"/>
              <a:gd name="connsiteX88-62827" fmla="*/ 2029019 w 3229637"/>
              <a:gd name="connsiteY88-62828" fmla="*/ 174099 h 3507439"/>
              <a:gd name="connsiteX89-62829" fmla="*/ 2107576 w 3229637"/>
              <a:gd name="connsiteY89-62830" fmla="*/ 0 h 3507439"/>
              <a:gd name="connsiteX90-62831" fmla="*/ 1947770 w 3229637"/>
              <a:gd name="connsiteY90-62832" fmla="*/ 257318 h 3507439"/>
              <a:gd name="connsiteX91-62833" fmla="*/ 1917990 w 3229637"/>
              <a:gd name="connsiteY91-62834" fmla="*/ 32164 h 3507439"/>
              <a:gd name="connsiteX92-62835" fmla="*/ 1882395 w 3229637"/>
              <a:gd name="connsiteY92-62836" fmla="*/ 208756 h 3507439"/>
              <a:gd name="connsiteX93-62837" fmla="*/ 1912483 w 3229637"/>
              <a:gd name="connsiteY93-62838" fmla="*/ 367315 h 3507439"/>
              <a:gd name="connsiteX94-62839" fmla="*/ 1818414 w 3229637"/>
              <a:gd name="connsiteY94-62840" fmla="*/ 288733 h 3507439"/>
              <a:gd name="connsiteX95-62841" fmla="*/ 1757902 w 3229637"/>
              <a:gd name="connsiteY95-62842" fmla="*/ 138130 h 3507439"/>
              <a:gd name="connsiteX96-62843" fmla="*/ 1793644 w 3229637"/>
              <a:gd name="connsiteY96-62844" fmla="*/ 363351 h 3507439"/>
              <a:gd name="connsiteX97-62845" fmla="*/ 2339535 w 3229637"/>
              <a:gd name="connsiteY97-62846" fmla="*/ 907420 h 3507439"/>
              <a:gd name="connsiteX98-62847" fmla="*/ 2216663 w 3229637"/>
              <a:gd name="connsiteY98-62848" fmla="*/ 830779 h 3507439"/>
              <a:gd name="connsiteX99-62849" fmla="*/ 2046755 w 3229637"/>
              <a:gd name="connsiteY99-62850" fmla="*/ 746314 h 3507439"/>
              <a:gd name="connsiteX100-62851" fmla="*/ 2089651 w 3229637"/>
              <a:gd name="connsiteY100-62852" fmla="*/ 998194 h 3507439"/>
              <a:gd name="connsiteX101-62853" fmla="*/ 2240374 w 3229637"/>
              <a:gd name="connsiteY101-62854" fmla="*/ 1067227 h 3507439"/>
              <a:gd name="connsiteX102-62855" fmla="*/ 2266283 w 3229637"/>
              <a:gd name="connsiteY102-62856" fmla="*/ 1144483 h 3507439"/>
              <a:gd name="connsiteX103-62857" fmla="*/ 2168328 w 3229637"/>
              <a:gd name="connsiteY103-62858" fmla="*/ 1396872 h 3507439"/>
              <a:gd name="connsiteX104-62859" fmla="*/ 1825480 w 3229637"/>
              <a:gd name="connsiteY104-62860" fmla="*/ 1398722 h 3507439"/>
              <a:gd name="connsiteX105-62861" fmla="*/ 1546353 w 3229637"/>
              <a:gd name="connsiteY105-62862" fmla="*/ 1433906 h 3507439"/>
              <a:gd name="connsiteX0-62863" fmla="*/ 1546353 w 3229637"/>
              <a:gd name="connsiteY0-62864" fmla="*/ 1433906 h 3507439"/>
              <a:gd name="connsiteX1-62865" fmla="*/ 827718 w 3229637"/>
              <a:gd name="connsiteY1-62866" fmla="*/ 1430614 h 3507439"/>
              <a:gd name="connsiteX2-62867" fmla="*/ 507467 w 3229637"/>
              <a:gd name="connsiteY2-62868" fmla="*/ 1443019 h 3507439"/>
              <a:gd name="connsiteX3-62869" fmla="*/ 183299 w 3229637"/>
              <a:gd name="connsiteY3-62870" fmla="*/ 1603646 h 3507439"/>
              <a:gd name="connsiteX4-62871" fmla="*/ 34774 w 3229637"/>
              <a:gd name="connsiteY4-62872" fmla="*/ 1771165 h 3507439"/>
              <a:gd name="connsiteX5-62873" fmla="*/ 114 w 3229637"/>
              <a:gd name="connsiteY5-62874" fmla="*/ 2063143 h 3507439"/>
              <a:gd name="connsiteX6-62875" fmla="*/ 130041 w 3229637"/>
              <a:gd name="connsiteY6-62876" fmla="*/ 1914878 h 3507439"/>
              <a:gd name="connsiteX7-62877" fmla="*/ 134241 w 3229637"/>
              <a:gd name="connsiteY7-62878" fmla="*/ 1957282 h 3507439"/>
              <a:gd name="connsiteX8-62879" fmla="*/ 191439 w 3229637"/>
              <a:gd name="connsiteY8-62880" fmla="*/ 1842802 h 3507439"/>
              <a:gd name="connsiteX9-62881" fmla="*/ 283120 w 3229637"/>
              <a:gd name="connsiteY9-62882" fmla="*/ 2256350 h 3507439"/>
              <a:gd name="connsiteX10-62883" fmla="*/ 20594 w 3229637"/>
              <a:gd name="connsiteY10-62884" fmla="*/ 2555637 h 3507439"/>
              <a:gd name="connsiteX11-62885" fmla="*/ 48874 w 3229637"/>
              <a:gd name="connsiteY11-62886" fmla="*/ 3136868 h 3507439"/>
              <a:gd name="connsiteX12-62887" fmla="*/ 43351 w 3229637"/>
              <a:gd name="connsiteY12-62888" fmla="*/ 3349954 h 3507439"/>
              <a:gd name="connsiteX13-62889" fmla="*/ 86805 w 3229637"/>
              <a:gd name="connsiteY13-62890" fmla="*/ 3307767 h 3507439"/>
              <a:gd name="connsiteX14-62891" fmla="*/ 103522 w 3229637"/>
              <a:gd name="connsiteY14-62892" fmla="*/ 3444786 h 3507439"/>
              <a:gd name="connsiteX15-62893" fmla="*/ 266227 w 3229637"/>
              <a:gd name="connsiteY15-62894" fmla="*/ 3470038 h 3507439"/>
              <a:gd name="connsiteX16-62895" fmla="*/ 305086 w 3229637"/>
              <a:gd name="connsiteY16-62896" fmla="*/ 3414284 h 3507439"/>
              <a:gd name="connsiteX17-62897" fmla="*/ 155729 w 3229637"/>
              <a:gd name="connsiteY17-62898" fmla="*/ 3276217 h 3507439"/>
              <a:gd name="connsiteX18-62899" fmla="*/ 151134 w 3229637"/>
              <a:gd name="connsiteY18-62900" fmla="*/ 2720225 h 3507439"/>
              <a:gd name="connsiteX19-62901" fmla="*/ 371693 w 3229637"/>
              <a:gd name="connsiteY19-62902" fmla="*/ 2605350 h 3507439"/>
              <a:gd name="connsiteX20-62903" fmla="*/ 279794 w 3229637"/>
              <a:gd name="connsiteY20-62904" fmla="*/ 2734010 h 3507439"/>
              <a:gd name="connsiteX21-62905" fmla="*/ 661177 w 3229637"/>
              <a:gd name="connsiteY21-62906" fmla="*/ 3294597 h 3507439"/>
              <a:gd name="connsiteX22-62907" fmla="*/ 702531 w 3229637"/>
              <a:gd name="connsiteY22-62908" fmla="*/ 3262432 h 3507439"/>
              <a:gd name="connsiteX23-62909" fmla="*/ 716316 w 3229637"/>
              <a:gd name="connsiteY23-62910" fmla="*/ 3363521 h 3507439"/>
              <a:gd name="connsiteX24-62911" fmla="*/ 909305 w 3229637"/>
              <a:gd name="connsiteY24-62912" fmla="*/ 3363521 h 3507439"/>
              <a:gd name="connsiteX25-62913" fmla="*/ 955255 w 3229637"/>
              <a:gd name="connsiteY25-62914" fmla="*/ 3331356 h 3507439"/>
              <a:gd name="connsiteX26-62915" fmla="*/ 739291 w 3229637"/>
              <a:gd name="connsiteY26-62916" fmla="*/ 3193507 h 3507439"/>
              <a:gd name="connsiteX27-62917" fmla="*/ 491163 w 3229637"/>
              <a:gd name="connsiteY27-62918" fmla="*/ 2821314 h 3507439"/>
              <a:gd name="connsiteX28-62919" fmla="*/ 500353 w 3229637"/>
              <a:gd name="connsiteY28-62920" fmla="*/ 2738605 h 3507439"/>
              <a:gd name="connsiteX29-62921" fmla="*/ 895520 w 3229637"/>
              <a:gd name="connsiteY29-62922" fmla="*/ 2334247 h 3507439"/>
              <a:gd name="connsiteX30-62923" fmla="*/ 1690451 w 3229637"/>
              <a:gd name="connsiteY30-62924" fmla="*/ 2380197 h 3507439"/>
              <a:gd name="connsiteX31-62925" fmla="*/ 1566387 w 3229637"/>
              <a:gd name="connsiteY31-62926" fmla="*/ 3248647 h 3507439"/>
              <a:gd name="connsiteX32-62927" fmla="*/ 1603146 w 3229637"/>
              <a:gd name="connsiteY32-62928" fmla="*/ 3239457 h 3507439"/>
              <a:gd name="connsiteX33-62929" fmla="*/ 1598552 w 3229637"/>
              <a:gd name="connsiteY33-62930" fmla="*/ 3386496 h 3507439"/>
              <a:gd name="connsiteX34-62931" fmla="*/ 1805325 w 3229637"/>
              <a:gd name="connsiteY34-62932" fmla="*/ 3450826 h 3507439"/>
              <a:gd name="connsiteX35-62933" fmla="*/ 1837490 w 3229637"/>
              <a:gd name="connsiteY35-62934" fmla="*/ 3391091 h 3507439"/>
              <a:gd name="connsiteX36-62935" fmla="*/ 1699641 w 3229637"/>
              <a:gd name="connsiteY36-62936" fmla="*/ 3303786 h 3507439"/>
              <a:gd name="connsiteX37-62937" fmla="*/ 1727211 w 3229637"/>
              <a:gd name="connsiteY37-62938" fmla="*/ 2908619 h 3507439"/>
              <a:gd name="connsiteX38-62939" fmla="*/ 1851275 w 3229637"/>
              <a:gd name="connsiteY38-62940" fmla="*/ 2623730 h 3507439"/>
              <a:gd name="connsiteX39-62941" fmla="*/ 1956960 w 3229637"/>
              <a:gd name="connsiteY39-62942" fmla="*/ 2844289 h 3507439"/>
              <a:gd name="connsiteX40-62943" fmla="*/ 2039669 w 3229637"/>
              <a:gd name="connsiteY40-62944" fmla="*/ 3060253 h 3507439"/>
              <a:gd name="connsiteX41-62945" fmla="*/ 2074955 w 3229637"/>
              <a:gd name="connsiteY41-62946" fmla="*/ 3350929 h 3507439"/>
              <a:gd name="connsiteX42-62947" fmla="*/ 2119713 w 3229637"/>
              <a:gd name="connsiteY42-62948" fmla="*/ 3345423 h 3507439"/>
              <a:gd name="connsiteX43-62949" fmla="*/ 2136619 w 3229637"/>
              <a:gd name="connsiteY43-62950" fmla="*/ 3478113 h 3507439"/>
              <a:gd name="connsiteX44-62951" fmla="*/ 2290182 w 3229637"/>
              <a:gd name="connsiteY44-62952" fmla="*/ 3507439 h 3507439"/>
              <a:gd name="connsiteX45-62953" fmla="*/ 2334659 w 3229637"/>
              <a:gd name="connsiteY45-62954" fmla="*/ 3463419 h 3507439"/>
              <a:gd name="connsiteX46-62955" fmla="*/ 2221820 w 3229637"/>
              <a:gd name="connsiteY46-62956" fmla="*/ 3366924 h 3507439"/>
              <a:gd name="connsiteX47-62957" fmla="*/ 2126974 w 3229637"/>
              <a:gd name="connsiteY47-62958" fmla="*/ 3087823 h 3507439"/>
              <a:gd name="connsiteX48-62959" fmla="*/ 2082780 w 3229637"/>
              <a:gd name="connsiteY48-62960" fmla="*/ 2817884 h 3507439"/>
              <a:gd name="connsiteX49-62961" fmla="*/ 2053454 w 3229637"/>
              <a:gd name="connsiteY49-62962" fmla="*/ 2357222 h 3507439"/>
              <a:gd name="connsiteX50-62963" fmla="*/ 2294496 w 3229637"/>
              <a:gd name="connsiteY50-62964" fmla="*/ 2205413 h 3507439"/>
              <a:gd name="connsiteX51-62965" fmla="*/ 2585735 w 3229637"/>
              <a:gd name="connsiteY51-62966" fmla="*/ 1779447 h 3507439"/>
              <a:gd name="connsiteX52-62967" fmla="*/ 2653748 w 3229637"/>
              <a:gd name="connsiteY52-62968" fmla="*/ 1448891 h 3507439"/>
              <a:gd name="connsiteX53-62969" fmla="*/ 2766130 w 3229637"/>
              <a:gd name="connsiteY53-62970" fmla="*/ 1398346 h 3507439"/>
              <a:gd name="connsiteX54-62971" fmla="*/ 2755748 w 3229637"/>
              <a:gd name="connsiteY54-62972" fmla="*/ 1288521 h 3507439"/>
              <a:gd name="connsiteX55-62973" fmla="*/ 2741226 w 3229637"/>
              <a:gd name="connsiteY55-62974" fmla="*/ 1231453 h 3507439"/>
              <a:gd name="connsiteX56-62975" fmla="*/ 2764482 w 3229637"/>
              <a:gd name="connsiteY56-62976" fmla="*/ 1121454 h 3507439"/>
              <a:gd name="connsiteX57-62977" fmla="*/ 2794612 w 3229637"/>
              <a:gd name="connsiteY57-62978" fmla="*/ 1132185 h 3507439"/>
              <a:gd name="connsiteX58-62979" fmla="*/ 2788650 w 3229637"/>
              <a:gd name="connsiteY58-62980" fmla="*/ 1066034 h 3507439"/>
              <a:gd name="connsiteX59-62981" fmla="*/ 2816220 w 3229637"/>
              <a:gd name="connsiteY59-62982" fmla="*/ 1020084 h 3507439"/>
              <a:gd name="connsiteX60-62983" fmla="*/ 2927426 w 3229637"/>
              <a:gd name="connsiteY60-62984" fmla="*/ 872562 h 3507439"/>
              <a:gd name="connsiteX61-62985" fmla="*/ 2967854 w 3229637"/>
              <a:gd name="connsiteY61-62986" fmla="*/ 771955 h 3507439"/>
              <a:gd name="connsiteX62-62987" fmla="*/ 2858112 w 3229637"/>
              <a:gd name="connsiteY62-62988" fmla="*/ 819245 h 3507439"/>
              <a:gd name="connsiteX63-62989" fmla="*/ 2723864 w 3229637"/>
              <a:gd name="connsiteY63-62990" fmla="*/ 868450 h 3507439"/>
              <a:gd name="connsiteX64-62991" fmla="*/ 3055159 w 3229637"/>
              <a:gd name="connsiteY64-62992" fmla="*/ 501589 h 3507439"/>
              <a:gd name="connsiteX65-62993" fmla="*/ 3200443 w 3229637"/>
              <a:gd name="connsiteY65-62994" fmla="*/ 46231 h 3507439"/>
              <a:gd name="connsiteX66-62995" fmla="*/ 3101108 w 3229637"/>
              <a:gd name="connsiteY66-62996" fmla="*/ 328453 h 3507439"/>
              <a:gd name="connsiteX67-62997" fmla="*/ 3060491 w 3229637"/>
              <a:gd name="connsiteY67-62998" fmla="*/ 38232 h 3507439"/>
              <a:gd name="connsiteX68-62999" fmla="*/ 3040918 w 3229637"/>
              <a:gd name="connsiteY68-63000" fmla="*/ 388642 h 3507439"/>
              <a:gd name="connsiteX69-63001" fmla="*/ 2944143 w 3229637"/>
              <a:gd name="connsiteY69-63002" fmla="*/ 482754 h 3507439"/>
              <a:gd name="connsiteX70-63003" fmla="*/ 2804083 w 3229637"/>
              <a:gd name="connsiteY70-63004" fmla="*/ 60189 h 3507439"/>
              <a:gd name="connsiteX71-63005" fmla="*/ 2868239 w 3229637"/>
              <a:gd name="connsiteY71-63006" fmla="*/ 521161 h 3507439"/>
              <a:gd name="connsiteX72-63007" fmla="*/ 2696750 w 3229637"/>
              <a:gd name="connsiteY72-63008" fmla="*/ 730601 h 3507439"/>
              <a:gd name="connsiteX73-63009" fmla="*/ 2630948 w 3229637"/>
              <a:gd name="connsiteY73-63010" fmla="*/ 620884 h 3507439"/>
              <a:gd name="connsiteX74-63011" fmla="*/ 2614952 w 3229637"/>
              <a:gd name="connsiteY74-63012" fmla="*/ 446449 h 3507439"/>
              <a:gd name="connsiteX75-63013" fmla="*/ 2568091 w 3229637"/>
              <a:gd name="connsiteY75-63014" fmla="*/ 643296 h 3507439"/>
              <a:gd name="connsiteX76-63015" fmla="*/ 2631966 w 3229637"/>
              <a:gd name="connsiteY76-63016" fmla="*/ 771218 h 3507439"/>
              <a:gd name="connsiteX77-63017" fmla="*/ 2614042 w 3229637"/>
              <a:gd name="connsiteY77-63018" fmla="*/ 854946 h 3507439"/>
              <a:gd name="connsiteX78-63019" fmla="*/ 2462407 w 3229637"/>
              <a:gd name="connsiteY78-63020" fmla="*/ 854665 h 3507439"/>
              <a:gd name="connsiteX79-63021" fmla="*/ 2375102 w 3229637"/>
              <a:gd name="connsiteY79-63022" fmla="*/ 753575 h 3507439"/>
              <a:gd name="connsiteX80-63023" fmla="*/ 2429049 w 3229637"/>
              <a:gd name="connsiteY80-63024" fmla="*/ 605344 h 3507439"/>
              <a:gd name="connsiteX81-63025" fmla="*/ 2401199 w 3229637"/>
              <a:gd name="connsiteY81-63026" fmla="*/ 458586 h 3507439"/>
              <a:gd name="connsiteX82-63027" fmla="*/ 2311509 w 3229637"/>
              <a:gd name="connsiteY82-63028" fmla="*/ 702575 h 3507439"/>
              <a:gd name="connsiteX83-63029" fmla="*/ 2026621 w 3229637"/>
              <a:gd name="connsiteY83-63030" fmla="*/ 470160 h 3507439"/>
              <a:gd name="connsiteX84-63031" fmla="*/ 2060259 w 3229637"/>
              <a:gd name="connsiteY84-63032" fmla="*/ 379171 h 3507439"/>
              <a:gd name="connsiteX85-63033" fmla="*/ 2286499 w 3229637"/>
              <a:gd name="connsiteY85-63034" fmla="*/ 238764 h 3507439"/>
              <a:gd name="connsiteX86-63035" fmla="*/ 2148983 w 3229637"/>
              <a:gd name="connsiteY86-63036" fmla="*/ 296731 h 3507439"/>
              <a:gd name="connsiteX87-63037" fmla="*/ 2016694 w 3229637"/>
              <a:gd name="connsiteY87-63038" fmla="*/ 307863 h 3507439"/>
              <a:gd name="connsiteX88-63039" fmla="*/ 2029019 w 3229637"/>
              <a:gd name="connsiteY88-63040" fmla="*/ 174099 h 3507439"/>
              <a:gd name="connsiteX89-63041" fmla="*/ 2107576 w 3229637"/>
              <a:gd name="connsiteY89-63042" fmla="*/ 0 h 3507439"/>
              <a:gd name="connsiteX90-63043" fmla="*/ 1947770 w 3229637"/>
              <a:gd name="connsiteY90-63044" fmla="*/ 257318 h 3507439"/>
              <a:gd name="connsiteX91-63045" fmla="*/ 1917990 w 3229637"/>
              <a:gd name="connsiteY91-63046" fmla="*/ 32164 h 3507439"/>
              <a:gd name="connsiteX92-63047" fmla="*/ 1882395 w 3229637"/>
              <a:gd name="connsiteY92-63048" fmla="*/ 208756 h 3507439"/>
              <a:gd name="connsiteX93-63049" fmla="*/ 1912483 w 3229637"/>
              <a:gd name="connsiteY93-63050" fmla="*/ 367315 h 3507439"/>
              <a:gd name="connsiteX94-63051" fmla="*/ 1818414 w 3229637"/>
              <a:gd name="connsiteY94-63052" fmla="*/ 288733 h 3507439"/>
              <a:gd name="connsiteX95-63053" fmla="*/ 1757902 w 3229637"/>
              <a:gd name="connsiteY95-63054" fmla="*/ 138130 h 3507439"/>
              <a:gd name="connsiteX96-63055" fmla="*/ 1793644 w 3229637"/>
              <a:gd name="connsiteY96-63056" fmla="*/ 363351 h 3507439"/>
              <a:gd name="connsiteX97-63057" fmla="*/ 2339535 w 3229637"/>
              <a:gd name="connsiteY97-63058" fmla="*/ 907420 h 3507439"/>
              <a:gd name="connsiteX98-63059" fmla="*/ 2216663 w 3229637"/>
              <a:gd name="connsiteY98-63060" fmla="*/ 830779 h 3507439"/>
              <a:gd name="connsiteX99-63061" fmla="*/ 2046755 w 3229637"/>
              <a:gd name="connsiteY99-63062" fmla="*/ 746314 h 3507439"/>
              <a:gd name="connsiteX100-63063" fmla="*/ 2089651 w 3229637"/>
              <a:gd name="connsiteY100-63064" fmla="*/ 998194 h 3507439"/>
              <a:gd name="connsiteX101-63065" fmla="*/ 2240374 w 3229637"/>
              <a:gd name="connsiteY101-63066" fmla="*/ 1067227 h 3507439"/>
              <a:gd name="connsiteX102-63067" fmla="*/ 2266283 w 3229637"/>
              <a:gd name="connsiteY102-63068" fmla="*/ 1144483 h 3507439"/>
              <a:gd name="connsiteX103-63069" fmla="*/ 2168328 w 3229637"/>
              <a:gd name="connsiteY103-63070" fmla="*/ 1396872 h 3507439"/>
              <a:gd name="connsiteX104-63071" fmla="*/ 1825480 w 3229637"/>
              <a:gd name="connsiteY104-63072" fmla="*/ 1398722 h 3507439"/>
              <a:gd name="connsiteX105-63073" fmla="*/ 1546353 w 3229637"/>
              <a:gd name="connsiteY105-63074" fmla="*/ 1433906 h 3507439"/>
              <a:gd name="connsiteX0-63075" fmla="*/ 1546353 w 3229637"/>
              <a:gd name="connsiteY0-63076" fmla="*/ 1433906 h 3507439"/>
              <a:gd name="connsiteX1-63077" fmla="*/ 827718 w 3229637"/>
              <a:gd name="connsiteY1-63078" fmla="*/ 1430614 h 3507439"/>
              <a:gd name="connsiteX2-63079" fmla="*/ 507467 w 3229637"/>
              <a:gd name="connsiteY2-63080" fmla="*/ 1443019 h 3507439"/>
              <a:gd name="connsiteX3-63081" fmla="*/ 183299 w 3229637"/>
              <a:gd name="connsiteY3-63082" fmla="*/ 1603646 h 3507439"/>
              <a:gd name="connsiteX4-63083" fmla="*/ 34774 w 3229637"/>
              <a:gd name="connsiteY4-63084" fmla="*/ 1771165 h 3507439"/>
              <a:gd name="connsiteX5-63085" fmla="*/ 114 w 3229637"/>
              <a:gd name="connsiteY5-63086" fmla="*/ 2063143 h 3507439"/>
              <a:gd name="connsiteX6-63087" fmla="*/ 130041 w 3229637"/>
              <a:gd name="connsiteY6-63088" fmla="*/ 1914878 h 3507439"/>
              <a:gd name="connsiteX7-63089" fmla="*/ 134241 w 3229637"/>
              <a:gd name="connsiteY7-63090" fmla="*/ 1957282 h 3507439"/>
              <a:gd name="connsiteX8-63091" fmla="*/ 191439 w 3229637"/>
              <a:gd name="connsiteY8-63092" fmla="*/ 1842802 h 3507439"/>
              <a:gd name="connsiteX9-63093" fmla="*/ 283120 w 3229637"/>
              <a:gd name="connsiteY9-63094" fmla="*/ 2256350 h 3507439"/>
              <a:gd name="connsiteX10-63095" fmla="*/ 20594 w 3229637"/>
              <a:gd name="connsiteY10-63096" fmla="*/ 2555637 h 3507439"/>
              <a:gd name="connsiteX11-63097" fmla="*/ 48874 w 3229637"/>
              <a:gd name="connsiteY11-63098" fmla="*/ 3136868 h 3507439"/>
              <a:gd name="connsiteX12-63099" fmla="*/ 43351 w 3229637"/>
              <a:gd name="connsiteY12-63100" fmla="*/ 3349954 h 3507439"/>
              <a:gd name="connsiteX13-63101" fmla="*/ 86805 w 3229637"/>
              <a:gd name="connsiteY13-63102" fmla="*/ 3307767 h 3507439"/>
              <a:gd name="connsiteX14-63103" fmla="*/ 103522 w 3229637"/>
              <a:gd name="connsiteY14-63104" fmla="*/ 3444786 h 3507439"/>
              <a:gd name="connsiteX15-63105" fmla="*/ 266227 w 3229637"/>
              <a:gd name="connsiteY15-63106" fmla="*/ 3470038 h 3507439"/>
              <a:gd name="connsiteX16-63107" fmla="*/ 305086 w 3229637"/>
              <a:gd name="connsiteY16-63108" fmla="*/ 3414284 h 3507439"/>
              <a:gd name="connsiteX17-63109" fmla="*/ 155729 w 3229637"/>
              <a:gd name="connsiteY17-63110" fmla="*/ 3276217 h 3507439"/>
              <a:gd name="connsiteX18-63111" fmla="*/ 151134 w 3229637"/>
              <a:gd name="connsiteY18-63112" fmla="*/ 2720225 h 3507439"/>
              <a:gd name="connsiteX19-63113" fmla="*/ 371693 w 3229637"/>
              <a:gd name="connsiteY19-63114" fmla="*/ 2605350 h 3507439"/>
              <a:gd name="connsiteX20-63115" fmla="*/ 279794 w 3229637"/>
              <a:gd name="connsiteY20-63116" fmla="*/ 2734010 h 3507439"/>
              <a:gd name="connsiteX21-63117" fmla="*/ 661177 w 3229637"/>
              <a:gd name="connsiteY21-63118" fmla="*/ 3294597 h 3507439"/>
              <a:gd name="connsiteX22-63119" fmla="*/ 702531 w 3229637"/>
              <a:gd name="connsiteY22-63120" fmla="*/ 3262432 h 3507439"/>
              <a:gd name="connsiteX23-63121" fmla="*/ 716316 w 3229637"/>
              <a:gd name="connsiteY23-63122" fmla="*/ 3363521 h 3507439"/>
              <a:gd name="connsiteX24-63123" fmla="*/ 909305 w 3229637"/>
              <a:gd name="connsiteY24-63124" fmla="*/ 3363521 h 3507439"/>
              <a:gd name="connsiteX25-63125" fmla="*/ 955255 w 3229637"/>
              <a:gd name="connsiteY25-63126" fmla="*/ 3331356 h 3507439"/>
              <a:gd name="connsiteX26-63127" fmla="*/ 739291 w 3229637"/>
              <a:gd name="connsiteY26-63128" fmla="*/ 3193507 h 3507439"/>
              <a:gd name="connsiteX27-63129" fmla="*/ 491163 w 3229637"/>
              <a:gd name="connsiteY27-63130" fmla="*/ 2821314 h 3507439"/>
              <a:gd name="connsiteX28-63131" fmla="*/ 500353 w 3229637"/>
              <a:gd name="connsiteY28-63132" fmla="*/ 2738605 h 3507439"/>
              <a:gd name="connsiteX29-63133" fmla="*/ 895520 w 3229637"/>
              <a:gd name="connsiteY29-63134" fmla="*/ 2334247 h 3507439"/>
              <a:gd name="connsiteX30-63135" fmla="*/ 1690451 w 3229637"/>
              <a:gd name="connsiteY30-63136" fmla="*/ 2380197 h 3507439"/>
              <a:gd name="connsiteX31-63137" fmla="*/ 1566387 w 3229637"/>
              <a:gd name="connsiteY31-63138" fmla="*/ 3248647 h 3507439"/>
              <a:gd name="connsiteX32-63139" fmla="*/ 1603146 w 3229637"/>
              <a:gd name="connsiteY32-63140" fmla="*/ 3239457 h 3507439"/>
              <a:gd name="connsiteX33-63141" fmla="*/ 1598552 w 3229637"/>
              <a:gd name="connsiteY33-63142" fmla="*/ 3386496 h 3507439"/>
              <a:gd name="connsiteX34-63143" fmla="*/ 1805325 w 3229637"/>
              <a:gd name="connsiteY34-63144" fmla="*/ 3450826 h 3507439"/>
              <a:gd name="connsiteX35-63145" fmla="*/ 1837490 w 3229637"/>
              <a:gd name="connsiteY35-63146" fmla="*/ 3391091 h 3507439"/>
              <a:gd name="connsiteX36-63147" fmla="*/ 1699641 w 3229637"/>
              <a:gd name="connsiteY36-63148" fmla="*/ 3303786 h 3507439"/>
              <a:gd name="connsiteX37-63149" fmla="*/ 1727211 w 3229637"/>
              <a:gd name="connsiteY37-63150" fmla="*/ 2908619 h 3507439"/>
              <a:gd name="connsiteX38-63151" fmla="*/ 1851275 w 3229637"/>
              <a:gd name="connsiteY38-63152" fmla="*/ 2623730 h 3507439"/>
              <a:gd name="connsiteX39-63153" fmla="*/ 1956960 w 3229637"/>
              <a:gd name="connsiteY39-63154" fmla="*/ 2844289 h 3507439"/>
              <a:gd name="connsiteX40-63155" fmla="*/ 2039669 w 3229637"/>
              <a:gd name="connsiteY40-63156" fmla="*/ 3060253 h 3507439"/>
              <a:gd name="connsiteX41-63157" fmla="*/ 2074955 w 3229637"/>
              <a:gd name="connsiteY41-63158" fmla="*/ 3350929 h 3507439"/>
              <a:gd name="connsiteX42-63159" fmla="*/ 2119713 w 3229637"/>
              <a:gd name="connsiteY42-63160" fmla="*/ 3345423 h 3507439"/>
              <a:gd name="connsiteX43-63161" fmla="*/ 2136619 w 3229637"/>
              <a:gd name="connsiteY43-63162" fmla="*/ 3478113 h 3507439"/>
              <a:gd name="connsiteX44-63163" fmla="*/ 2290182 w 3229637"/>
              <a:gd name="connsiteY44-63164" fmla="*/ 3507439 h 3507439"/>
              <a:gd name="connsiteX45-63165" fmla="*/ 2334659 w 3229637"/>
              <a:gd name="connsiteY45-63166" fmla="*/ 3463419 h 3507439"/>
              <a:gd name="connsiteX46-63167" fmla="*/ 2221820 w 3229637"/>
              <a:gd name="connsiteY46-63168" fmla="*/ 3366924 h 3507439"/>
              <a:gd name="connsiteX47-63169" fmla="*/ 2126974 w 3229637"/>
              <a:gd name="connsiteY47-63170" fmla="*/ 3087823 h 3507439"/>
              <a:gd name="connsiteX48-63171" fmla="*/ 2082780 w 3229637"/>
              <a:gd name="connsiteY48-63172" fmla="*/ 2817884 h 3507439"/>
              <a:gd name="connsiteX49-63173" fmla="*/ 2053454 w 3229637"/>
              <a:gd name="connsiteY49-63174" fmla="*/ 2357222 h 3507439"/>
              <a:gd name="connsiteX50-63175" fmla="*/ 2294496 w 3229637"/>
              <a:gd name="connsiteY50-63176" fmla="*/ 2205413 h 3507439"/>
              <a:gd name="connsiteX51-63177" fmla="*/ 2585735 w 3229637"/>
              <a:gd name="connsiteY51-63178" fmla="*/ 1779447 h 3507439"/>
              <a:gd name="connsiteX52-63179" fmla="*/ 2653748 w 3229637"/>
              <a:gd name="connsiteY52-63180" fmla="*/ 1448891 h 3507439"/>
              <a:gd name="connsiteX53-63181" fmla="*/ 2766130 w 3229637"/>
              <a:gd name="connsiteY53-63182" fmla="*/ 1398346 h 3507439"/>
              <a:gd name="connsiteX54-63183" fmla="*/ 2755748 w 3229637"/>
              <a:gd name="connsiteY54-63184" fmla="*/ 1288521 h 3507439"/>
              <a:gd name="connsiteX55-63185" fmla="*/ 2741226 w 3229637"/>
              <a:gd name="connsiteY55-63186" fmla="*/ 1231453 h 3507439"/>
              <a:gd name="connsiteX56-63187" fmla="*/ 2764482 w 3229637"/>
              <a:gd name="connsiteY56-63188" fmla="*/ 1121454 h 3507439"/>
              <a:gd name="connsiteX57-63189" fmla="*/ 2794612 w 3229637"/>
              <a:gd name="connsiteY57-63190" fmla="*/ 1132185 h 3507439"/>
              <a:gd name="connsiteX58-63191" fmla="*/ 2788650 w 3229637"/>
              <a:gd name="connsiteY58-63192" fmla="*/ 1066034 h 3507439"/>
              <a:gd name="connsiteX59-63193" fmla="*/ 2816220 w 3229637"/>
              <a:gd name="connsiteY59-63194" fmla="*/ 1020084 h 3507439"/>
              <a:gd name="connsiteX60-63195" fmla="*/ 2927426 w 3229637"/>
              <a:gd name="connsiteY60-63196" fmla="*/ 872562 h 3507439"/>
              <a:gd name="connsiteX61-63197" fmla="*/ 2967854 w 3229637"/>
              <a:gd name="connsiteY61-63198" fmla="*/ 771955 h 3507439"/>
              <a:gd name="connsiteX62-63199" fmla="*/ 2858112 w 3229637"/>
              <a:gd name="connsiteY62-63200" fmla="*/ 819245 h 3507439"/>
              <a:gd name="connsiteX63-63201" fmla="*/ 2723864 w 3229637"/>
              <a:gd name="connsiteY63-63202" fmla="*/ 868450 h 3507439"/>
              <a:gd name="connsiteX64-63203" fmla="*/ 3055159 w 3229637"/>
              <a:gd name="connsiteY64-63204" fmla="*/ 501589 h 3507439"/>
              <a:gd name="connsiteX65-63205" fmla="*/ 3200443 w 3229637"/>
              <a:gd name="connsiteY65-63206" fmla="*/ 46231 h 3507439"/>
              <a:gd name="connsiteX66-63207" fmla="*/ 3101108 w 3229637"/>
              <a:gd name="connsiteY66-63208" fmla="*/ 328453 h 3507439"/>
              <a:gd name="connsiteX67-63209" fmla="*/ 3060491 w 3229637"/>
              <a:gd name="connsiteY67-63210" fmla="*/ 38232 h 3507439"/>
              <a:gd name="connsiteX68-63211" fmla="*/ 3040918 w 3229637"/>
              <a:gd name="connsiteY68-63212" fmla="*/ 388642 h 3507439"/>
              <a:gd name="connsiteX69-63213" fmla="*/ 2944143 w 3229637"/>
              <a:gd name="connsiteY69-63214" fmla="*/ 482754 h 3507439"/>
              <a:gd name="connsiteX70-63215" fmla="*/ 2804083 w 3229637"/>
              <a:gd name="connsiteY70-63216" fmla="*/ 60189 h 3507439"/>
              <a:gd name="connsiteX71-63217" fmla="*/ 2868239 w 3229637"/>
              <a:gd name="connsiteY71-63218" fmla="*/ 521161 h 3507439"/>
              <a:gd name="connsiteX72-63219" fmla="*/ 2696750 w 3229637"/>
              <a:gd name="connsiteY72-63220" fmla="*/ 730601 h 3507439"/>
              <a:gd name="connsiteX73-63221" fmla="*/ 2630948 w 3229637"/>
              <a:gd name="connsiteY73-63222" fmla="*/ 620884 h 3507439"/>
              <a:gd name="connsiteX74-63223" fmla="*/ 2614952 w 3229637"/>
              <a:gd name="connsiteY74-63224" fmla="*/ 446449 h 3507439"/>
              <a:gd name="connsiteX75-63225" fmla="*/ 2568091 w 3229637"/>
              <a:gd name="connsiteY75-63226" fmla="*/ 643296 h 3507439"/>
              <a:gd name="connsiteX76-63227" fmla="*/ 2631966 w 3229637"/>
              <a:gd name="connsiteY76-63228" fmla="*/ 771218 h 3507439"/>
              <a:gd name="connsiteX77-63229" fmla="*/ 2614042 w 3229637"/>
              <a:gd name="connsiteY77-63230" fmla="*/ 854946 h 3507439"/>
              <a:gd name="connsiteX78-63231" fmla="*/ 2462407 w 3229637"/>
              <a:gd name="connsiteY78-63232" fmla="*/ 854665 h 3507439"/>
              <a:gd name="connsiteX79-63233" fmla="*/ 2375102 w 3229637"/>
              <a:gd name="connsiteY79-63234" fmla="*/ 753575 h 3507439"/>
              <a:gd name="connsiteX80-63235" fmla="*/ 2429049 w 3229637"/>
              <a:gd name="connsiteY80-63236" fmla="*/ 605344 h 3507439"/>
              <a:gd name="connsiteX81-63237" fmla="*/ 2401199 w 3229637"/>
              <a:gd name="connsiteY81-63238" fmla="*/ 458586 h 3507439"/>
              <a:gd name="connsiteX82-63239" fmla="*/ 2311509 w 3229637"/>
              <a:gd name="connsiteY82-63240" fmla="*/ 702575 h 3507439"/>
              <a:gd name="connsiteX83-63241" fmla="*/ 2026621 w 3229637"/>
              <a:gd name="connsiteY83-63242" fmla="*/ 470160 h 3507439"/>
              <a:gd name="connsiteX84-63243" fmla="*/ 2060259 w 3229637"/>
              <a:gd name="connsiteY84-63244" fmla="*/ 379171 h 3507439"/>
              <a:gd name="connsiteX85-63245" fmla="*/ 2286499 w 3229637"/>
              <a:gd name="connsiteY85-63246" fmla="*/ 238764 h 3507439"/>
              <a:gd name="connsiteX86-63247" fmla="*/ 2148983 w 3229637"/>
              <a:gd name="connsiteY86-63248" fmla="*/ 296731 h 3507439"/>
              <a:gd name="connsiteX87-63249" fmla="*/ 2016694 w 3229637"/>
              <a:gd name="connsiteY87-63250" fmla="*/ 307863 h 3507439"/>
              <a:gd name="connsiteX88-63251" fmla="*/ 2029019 w 3229637"/>
              <a:gd name="connsiteY88-63252" fmla="*/ 174099 h 3507439"/>
              <a:gd name="connsiteX89-63253" fmla="*/ 2107576 w 3229637"/>
              <a:gd name="connsiteY89-63254" fmla="*/ 0 h 3507439"/>
              <a:gd name="connsiteX90-63255" fmla="*/ 1947770 w 3229637"/>
              <a:gd name="connsiteY90-63256" fmla="*/ 257318 h 3507439"/>
              <a:gd name="connsiteX91-63257" fmla="*/ 1917990 w 3229637"/>
              <a:gd name="connsiteY91-63258" fmla="*/ 32164 h 3507439"/>
              <a:gd name="connsiteX92-63259" fmla="*/ 1882395 w 3229637"/>
              <a:gd name="connsiteY92-63260" fmla="*/ 208756 h 3507439"/>
              <a:gd name="connsiteX93-63261" fmla="*/ 1912483 w 3229637"/>
              <a:gd name="connsiteY93-63262" fmla="*/ 367315 h 3507439"/>
              <a:gd name="connsiteX94-63263" fmla="*/ 1818414 w 3229637"/>
              <a:gd name="connsiteY94-63264" fmla="*/ 288733 h 3507439"/>
              <a:gd name="connsiteX95-63265" fmla="*/ 1757902 w 3229637"/>
              <a:gd name="connsiteY95-63266" fmla="*/ 138130 h 3507439"/>
              <a:gd name="connsiteX96-63267" fmla="*/ 1793644 w 3229637"/>
              <a:gd name="connsiteY96-63268" fmla="*/ 363351 h 3507439"/>
              <a:gd name="connsiteX97-63269" fmla="*/ 2339535 w 3229637"/>
              <a:gd name="connsiteY97-63270" fmla="*/ 907420 h 3507439"/>
              <a:gd name="connsiteX98-63271" fmla="*/ 2216663 w 3229637"/>
              <a:gd name="connsiteY98-63272" fmla="*/ 830779 h 3507439"/>
              <a:gd name="connsiteX99-63273" fmla="*/ 2046755 w 3229637"/>
              <a:gd name="connsiteY99-63274" fmla="*/ 746314 h 3507439"/>
              <a:gd name="connsiteX100-63275" fmla="*/ 2089651 w 3229637"/>
              <a:gd name="connsiteY100-63276" fmla="*/ 998194 h 3507439"/>
              <a:gd name="connsiteX101-63277" fmla="*/ 2240374 w 3229637"/>
              <a:gd name="connsiteY101-63278" fmla="*/ 1067227 h 3507439"/>
              <a:gd name="connsiteX102-63279" fmla="*/ 2266283 w 3229637"/>
              <a:gd name="connsiteY102-63280" fmla="*/ 1144483 h 3507439"/>
              <a:gd name="connsiteX103-63281" fmla="*/ 2168328 w 3229637"/>
              <a:gd name="connsiteY103-63282" fmla="*/ 1396872 h 3507439"/>
              <a:gd name="connsiteX104-63283" fmla="*/ 1825480 w 3229637"/>
              <a:gd name="connsiteY104-63284" fmla="*/ 1398722 h 3507439"/>
              <a:gd name="connsiteX105-63285" fmla="*/ 1546353 w 3229637"/>
              <a:gd name="connsiteY105-63286" fmla="*/ 1433906 h 3507439"/>
              <a:gd name="connsiteX0-63287" fmla="*/ 1546353 w 3229637"/>
              <a:gd name="connsiteY0-63288" fmla="*/ 1433906 h 3507439"/>
              <a:gd name="connsiteX1-63289" fmla="*/ 827718 w 3229637"/>
              <a:gd name="connsiteY1-63290" fmla="*/ 1430614 h 3507439"/>
              <a:gd name="connsiteX2-63291" fmla="*/ 507467 w 3229637"/>
              <a:gd name="connsiteY2-63292" fmla="*/ 1443019 h 3507439"/>
              <a:gd name="connsiteX3-63293" fmla="*/ 183299 w 3229637"/>
              <a:gd name="connsiteY3-63294" fmla="*/ 1603646 h 3507439"/>
              <a:gd name="connsiteX4-63295" fmla="*/ 34774 w 3229637"/>
              <a:gd name="connsiteY4-63296" fmla="*/ 1771165 h 3507439"/>
              <a:gd name="connsiteX5-63297" fmla="*/ 114 w 3229637"/>
              <a:gd name="connsiteY5-63298" fmla="*/ 2063143 h 3507439"/>
              <a:gd name="connsiteX6-63299" fmla="*/ 130041 w 3229637"/>
              <a:gd name="connsiteY6-63300" fmla="*/ 1914878 h 3507439"/>
              <a:gd name="connsiteX7-63301" fmla="*/ 134241 w 3229637"/>
              <a:gd name="connsiteY7-63302" fmla="*/ 1957282 h 3507439"/>
              <a:gd name="connsiteX8-63303" fmla="*/ 191439 w 3229637"/>
              <a:gd name="connsiteY8-63304" fmla="*/ 1842802 h 3507439"/>
              <a:gd name="connsiteX9-63305" fmla="*/ 283120 w 3229637"/>
              <a:gd name="connsiteY9-63306" fmla="*/ 2256350 h 3507439"/>
              <a:gd name="connsiteX10-63307" fmla="*/ 20594 w 3229637"/>
              <a:gd name="connsiteY10-63308" fmla="*/ 2555637 h 3507439"/>
              <a:gd name="connsiteX11-63309" fmla="*/ 48874 w 3229637"/>
              <a:gd name="connsiteY11-63310" fmla="*/ 3136868 h 3507439"/>
              <a:gd name="connsiteX12-63311" fmla="*/ 43351 w 3229637"/>
              <a:gd name="connsiteY12-63312" fmla="*/ 3349954 h 3507439"/>
              <a:gd name="connsiteX13-63313" fmla="*/ 86805 w 3229637"/>
              <a:gd name="connsiteY13-63314" fmla="*/ 3307767 h 3507439"/>
              <a:gd name="connsiteX14-63315" fmla="*/ 103522 w 3229637"/>
              <a:gd name="connsiteY14-63316" fmla="*/ 3444786 h 3507439"/>
              <a:gd name="connsiteX15-63317" fmla="*/ 266227 w 3229637"/>
              <a:gd name="connsiteY15-63318" fmla="*/ 3470038 h 3507439"/>
              <a:gd name="connsiteX16-63319" fmla="*/ 291519 w 3229637"/>
              <a:gd name="connsiteY16-63320" fmla="*/ 3414284 h 3507439"/>
              <a:gd name="connsiteX17-63321" fmla="*/ 155729 w 3229637"/>
              <a:gd name="connsiteY17-63322" fmla="*/ 3276217 h 3507439"/>
              <a:gd name="connsiteX18-63323" fmla="*/ 151134 w 3229637"/>
              <a:gd name="connsiteY18-63324" fmla="*/ 2720225 h 3507439"/>
              <a:gd name="connsiteX19-63325" fmla="*/ 371693 w 3229637"/>
              <a:gd name="connsiteY19-63326" fmla="*/ 2605350 h 3507439"/>
              <a:gd name="connsiteX20-63327" fmla="*/ 279794 w 3229637"/>
              <a:gd name="connsiteY20-63328" fmla="*/ 2734010 h 3507439"/>
              <a:gd name="connsiteX21-63329" fmla="*/ 661177 w 3229637"/>
              <a:gd name="connsiteY21-63330" fmla="*/ 3294597 h 3507439"/>
              <a:gd name="connsiteX22-63331" fmla="*/ 702531 w 3229637"/>
              <a:gd name="connsiteY22-63332" fmla="*/ 3262432 h 3507439"/>
              <a:gd name="connsiteX23-63333" fmla="*/ 716316 w 3229637"/>
              <a:gd name="connsiteY23-63334" fmla="*/ 3363521 h 3507439"/>
              <a:gd name="connsiteX24-63335" fmla="*/ 909305 w 3229637"/>
              <a:gd name="connsiteY24-63336" fmla="*/ 3363521 h 3507439"/>
              <a:gd name="connsiteX25-63337" fmla="*/ 955255 w 3229637"/>
              <a:gd name="connsiteY25-63338" fmla="*/ 3331356 h 3507439"/>
              <a:gd name="connsiteX26-63339" fmla="*/ 739291 w 3229637"/>
              <a:gd name="connsiteY26-63340" fmla="*/ 3193507 h 3507439"/>
              <a:gd name="connsiteX27-63341" fmla="*/ 491163 w 3229637"/>
              <a:gd name="connsiteY27-63342" fmla="*/ 2821314 h 3507439"/>
              <a:gd name="connsiteX28-63343" fmla="*/ 500353 w 3229637"/>
              <a:gd name="connsiteY28-63344" fmla="*/ 2738605 h 3507439"/>
              <a:gd name="connsiteX29-63345" fmla="*/ 895520 w 3229637"/>
              <a:gd name="connsiteY29-63346" fmla="*/ 2334247 h 3507439"/>
              <a:gd name="connsiteX30-63347" fmla="*/ 1690451 w 3229637"/>
              <a:gd name="connsiteY30-63348" fmla="*/ 2380197 h 3507439"/>
              <a:gd name="connsiteX31-63349" fmla="*/ 1566387 w 3229637"/>
              <a:gd name="connsiteY31-63350" fmla="*/ 3248647 h 3507439"/>
              <a:gd name="connsiteX32-63351" fmla="*/ 1603146 w 3229637"/>
              <a:gd name="connsiteY32-63352" fmla="*/ 3239457 h 3507439"/>
              <a:gd name="connsiteX33-63353" fmla="*/ 1598552 w 3229637"/>
              <a:gd name="connsiteY33-63354" fmla="*/ 3386496 h 3507439"/>
              <a:gd name="connsiteX34-63355" fmla="*/ 1805325 w 3229637"/>
              <a:gd name="connsiteY34-63356" fmla="*/ 3450826 h 3507439"/>
              <a:gd name="connsiteX35-63357" fmla="*/ 1837490 w 3229637"/>
              <a:gd name="connsiteY35-63358" fmla="*/ 3391091 h 3507439"/>
              <a:gd name="connsiteX36-63359" fmla="*/ 1699641 w 3229637"/>
              <a:gd name="connsiteY36-63360" fmla="*/ 3303786 h 3507439"/>
              <a:gd name="connsiteX37-63361" fmla="*/ 1727211 w 3229637"/>
              <a:gd name="connsiteY37-63362" fmla="*/ 2908619 h 3507439"/>
              <a:gd name="connsiteX38-63363" fmla="*/ 1851275 w 3229637"/>
              <a:gd name="connsiteY38-63364" fmla="*/ 2623730 h 3507439"/>
              <a:gd name="connsiteX39-63365" fmla="*/ 1956960 w 3229637"/>
              <a:gd name="connsiteY39-63366" fmla="*/ 2844289 h 3507439"/>
              <a:gd name="connsiteX40-63367" fmla="*/ 2039669 w 3229637"/>
              <a:gd name="connsiteY40-63368" fmla="*/ 3060253 h 3507439"/>
              <a:gd name="connsiteX41-63369" fmla="*/ 2074955 w 3229637"/>
              <a:gd name="connsiteY41-63370" fmla="*/ 3350929 h 3507439"/>
              <a:gd name="connsiteX42-63371" fmla="*/ 2119713 w 3229637"/>
              <a:gd name="connsiteY42-63372" fmla="*/ 3345423 h 3507439"/>
              <a:gd name="connsiteX43-63373" fmla="*/ 2136619 w 3229637"/>
              <a:gd name="connsiteY43-63374" fmla="*/ 3478113 h 3507439"/>
              <a:gd name="connsiteX44-63375" fmla="*/ 2290182 w 3229637"/>
              <a:gd name="connsiteY44-63376" fmla="*/ 3507439 h 3507439"/>
              <a:gd name="connsiteX45-63377" fmla="*/ 2334659 w 3229637"/>
              <a:gd name="connsiteY45-63378" fmla="*/ 3463419 h 3507439"/>
              <a:gd name="connsiteX46-63379" fmla="*/ 2221820 w 3229637"/>
              <a:gd name="connsiteY46-63380" fmla="*/ 3366924 h 3507439"/>
              <a:gd name="connsiteX47-63381" fmla="*/ 2126974 w 3229637"/>
              <a:gd name="connsiteY47-63382" fmla="*/ 3087823 h 3507439"/>
              <a:gd name="connsiteX48-63383" fmla="*/ 2082780 w 3229637"/>
              <a:gd name="connsiteY48-63384" fmla="*/ 2817884 h 3507439"/>
              <a:gd name="connsiteX49-63385" fmla="*/ 2053454 w 3229637"/>
              <a:gd name="connsiteY49-63386" fmla="*/ 2357222 h 3507439"/>
              <a:gd name="connsiteX50-63387" fmla="*/ 2294496 w 3229637"/>
              <a:gd name="connsiteY50-63388" fmla="*/ 2205413 h 3507439"/>
              <a:gd name="connsiteX51-63389" fmla="*/ 2585735 w 3229637"/>
              <a:gd name="connsiteY51-63390" fmla="*/ 1779447 h 3507439"/>
              <a:gd name="connsiteX52-63391" fmla="*/ 2653748 w 3229637"/>
              <a:gd name="connsiteY52-63392" fmla="*/ 1448891 h 3507439"/>
              <a:gd name="connsiteX53-63393" fmla="*/ 2766130 w 3229637"/>
              <a:gd name="connsiteY53-63394" fmla="*/ 1398346 h 3507439"/>
              <a:gd name="connsiteX54-63395" fmla="*/ 2755748 w 3229637"/>
              <a:gd name="connsiteY54-63396" fmla="*/ 1288521 h 3507439"/>
              <a:gd name="connsiteX55-63397" fmla="*/ 2741226 w 3229637"/>
              <a:gd name="connsiteY55-63398" fmla="*/ 1231453 h 3507439"/>
              <a:gd name="connsiteX56-63399" fmla="*/ 2764482 w 3229637"/>
              <a:gd name="connsiteY56-63400" fmla="*/ 1121454 h 3507439"/>
              <a:gd name="connsiteX57-63401" fmla="*/ 2794612 w 3229637"/>
              <a:gd name="connsiteY57-63402" fmla="*/ 1132185 h 3507439"/>
              <a:gd name="connsiteX58-63403" fmla="*/ 2788650 w 3229637"/>
              <a:gd name="connsiteY58-63404" fmla="*/ 1066034 h 3507439"/>
              <a:gd name="connsiteX59-63405" fmla="*/ 2816220 w 3229637"/>
              <a:gd name="connsiteY59-63406" fmla="*/ 1020084 h 3507439"/>
              <a:gd name="connsiteX60-63407" fmla="*/ 2927426 w 3229637"/>
              <a:gd name="connsiteY60-63408" fmla="*/ 872562 h 3507439"/>
              <a:gd name="connsiteX61-63409" fmla="*/ 2967854 w 3229637"/>
              <a:gd name="connsiteY61-63410" fmla="*/ 771955 h 3507439"/>
              <a:gd name="connsiteX62-63411" fmla="*/ 2858112 w 3229637"/>
              <a:gd name="connsiteY62-63412" fmla="*/ 819245 h 3507439"/>
              <a:gd name="connsiteX63-63413" fmla="*/ 2723864 w 3229637"/>
              <a:gd name="connsiteY63-63414" fmla="*/ 868450 h 3507439"/>
              <a:gd name="connsiteX64-63415" fmla="*/ 3055159 w 3229637"/>
              <a:gd name="connsiteY64-63416" fmla="*/ 501589 h 3507439"/>
              <a:gd name="connsiteX65-63417" fmla="*/ 3200443 w 3229637"/>
              <a:gd name="connsiteY65-63418" fmla="*/ 46231 h 3507439"/>
              <a:gd name="connsiteX66-63419" fmla="*/ 3101108 w 3229637"/>
              <a:gd name="connsiteY66-63420" fmla="*/ 328453 h 3507439"/>
              <a:gd name="connsiteX67-63421" fmla="*/ 3060491 w 3229637"/>
              <a:gd name="connsiteY67-63422" fmla="*/ 38232 h 3507439"/>
              <a:gd name="connsiteX68-63423" fmla="*/ 3040918 w 3229637"/>
              <a:gd name="connsiteY68-63424" fmla="*/ 388642 h 3507439"/>
              <a:gd name="connsiteX69-63425" fmla="*/ 2944143 w 3229637"/>
              <a:gd name="connsiteY69-63426" fmla="*/ 482754 h 3507439"/>
              <a:gd name="connsiteX70-63427" fmla="*/ 2804083 w 3229637"/>
              <a:gd name="connsiteY70-63428" fmla="*/ 60189 h 3507439"/>
              <a:gd name="connsiteX71-63429" fmla="*/ 2868239 w 3229637"/>
              <a:gd name="connsiteY71-63430" fmla="*/ 521161 h 3507439"/>
              <a:gd name="connsiteX72-63431" fmla="*/ 2696750 w 3229637"/>
              <a:gd name="connsiteY72-63432" fmla="*/ 730601 h 3507439"/>
              <a:gd name="connsiteX73-63433" fmla="*/ 2630948 w 3229637"/>
              <a:gd name="connsiteY73-63434" fmla="*/ 620884 h 3507439"/>
              <a:gd name="connsiteX74-63435" fmla="*/ 2614952 w 3229637"/>
              <a:gd name="connsiteY74-63436" fmla="*/ 446449 h 3507439"/>
              <a:gd name="connsiteX75-63437" fmla="*/ 2568091 w 3229637"/>
              <a:gd name="connsiteY75-63438" fmla="*/ 643296 h 3507439"/>
              <a:gd name="connsiteX76-63439" fmla="*/ 2631966 w 3229637"/>
              <a:gd name="connsiteY76-63440" fmla="*/ 771218 h 3507439"/>
              <a:gd name="connsiteX77-63441" fmla="*/ 2614042 w 3229637"/>
              <a:gd name="connsiteY77-63442" fmla="*/ 854946 h 3507439"/>
              <a:gd name="connsiteX78-63443" fmla="*/ 2462407 w 3229637"/>
              <a:gd name="connsiteY78-63444" fmla="*/ 854665 h 3507439"/>
              <a:gd name="connsiteX79-63445" fmla="*/ 2375102 w 3229637"/>
              <a:gd name="connsiteY79-63446" fmla="*/ 753575 h 3507439"/>
              <a:gd name="connsiteX80-63447" fmla="*/ 2429049 w 3229637"/>
              <a:gd name="connsiteY80-63448" fmla="*/ 605344 h 3507439"/>
              <a:gd name="connsiteX81-63449" fmla="*/ 2401199 w 3229637"/>
              <a:gd name="connsiteY81-63450" fmla="*/ 458586 h 3507439"/>
              <a:gd name="connsiteX82-63451" fmla="*/ 2311509 w 3229637"/>
              <a:gd name="connsiteY82-63452" fmla="*/ 702575 h 3507439"/>
              <a:gd name="connsiteX83-63453" fmla="*/ 2026621 w 3229637"/>
              <a:gd name="connsiteY83-63454" fmla="*/ 470160 h 3507439"/>
              <a:gd name="connsiteX84-63455" fmla="*/ 2060259 w 3229637"/>
              <a:gd name="connsiteY84-63456" fmla="*/ 379171 h 3507439"/>
              <a:gd name="connsiteX85-63457" fmla="*/ 2286499 w 3229637"/>
              <a:gd name="connsiteY85-63458" fmla="*/ 238764 h 3507439"/>
              <a:gd name="connsiteX86-63459" fmla="*/ 2148983 w 3229637"/>
              <a:gd name="connsiteY86-63460" fmla="*/ 296731 h 3507439"/>
              <a:gd name="connsiteX87-63461" fmla="*/ 2016694 w 3229637"/>
              <a:gd name="connsiteY87-63462" fmla="*/ 307863 h 3507439"/>
              <a:gd name="connsiteX88-63463" fmla="*/ 2029019 w 3229637"/>
              <a:gd name="connsiteY88-63464" fmla="*/ 174099 h 3507439"/>
              <a:gd name="connsiteX89-63465" fmla="*/ 2107576 w 3229637"/>
              <a:gd name="connsiteY89-63466" fmla="*/ 0 h 3507439"/>
              <a:gd name="connsiteX90-63467" fmla="*/ 1947770 w 3229637"/>
              <a:gd name="connsiteY90-63468" fmla="*/ 257318 h 3507439"/>
              <a:gd name="connsiteX91-63469" fmla="*/ 1917990 w 3229637"/>
              <a:gd name="connsiteY91-63470" fmla="*/ 32164 h 3507439"/>
              <a:gd name="connsiteX92-63471" fmla="*/ 1882395 w 3229637"/>
              <a:gd name="connsiteY92-63472" fmla="*/ 208756 h 3507439"/>
              <a:gd name="connsiteX93-63473" fmla="*/ 1912483 w 3229637"/>
              <a:gd name="connsiteY93-63474" fmla="*/ 367315 h 3507439"/>
              <a:gd name="connsiteX94-63475" fmla="*/ 1818414 w 3229637"/>
              <a:gd name="connsiteY94-63476" fmla="*/ 288733 h 3507439"/>
              <a:gd name="connsiteX95-63477" fmla="*/ 1757902 w 3229637"/>
              <a:gd name="connsiteY95-63478" fmla="*/ 138130 h 3507439"/>
              <a:gd name="connsiteX96-63479" fmla="*/ 1793644 w 3229637"/>
              <a:gd name="connsiteY96-63480" fmla="*/ 363351 h 3507439"/>
              <a:gd name="connsiteX97-63481" fmla="*/ 2339535 w 3229637"/>
              <a:gd name="connsiteY97-63482" fmla="*/ 907420 h 3507439"/>
              <a:gd name="connsiteX98-63483" fmla="*/ 2216663 w 3229637"/>
              <a:gd name="connsiteY98-63484" fmla="*/ 830779 h 3507439"/>
              <a:gd name="connsiteX99-63485" fmla="*/ 2046755 w 3229637"/>
              <a:gd name="connsiteY99-63486" fmla="*/ 746314 h 3507439"/>
              <a:gd name="connsiteX100-63487" fmla="*/ 2089651 w 3229637"/>
              <a:gd name="connsiteY100-63488" fmla="*/ 998194 h 3507439"/>
              <a:gd name="connsiteX101-63489" fmla="*/ 2240374 w 3229637"/>
              <a:gd name="connsiteY101-63490" fmla="*/ 1067227 h 3507439"/>
              <a:gd name="connsiteX102-63491" fmla="*/ 2266283 w 3229637"/>
              <a:gd name="connsiteY102-63492" fmla="*/ 1144483 h 3507439"/>
              <a:gd name="connsiteX103-63493" fmla="*/ 2168328 w 3229637"/>
              <a:gd name="connsiteY103-63494" fmla="*/ 1396872 h 3507439"/>
              <a:gd name="connsiteX104-63495" fmla="*/ 1825480 w 3229637"/>
              <a:gd name="connsiteY104-63496" fmla="*/ 1398722 h 3507439"/>
              <a:gd name="connsiteX105-63497" fmla="*/ 1546353 w 3229637"/>
              <a:gd name="connsiteY105-63498" fmla="*/ 1433906 h 3507439"/>
              <a:gd name="connsiteX0-63499" fmla="*/ 1546353 w 3229637"/>
              <a:gd name="connsiteY0-63500" fmla="*/ 1433906 h 3507439"/>
              <a:gd name="connsiteX1-63501" fmla="*/ 827718 w 3229637"/>
              <a:gd name="connsiteY1-63502" fmla="*/ 1430614 h 3507439"/>
              <a:gd name="connsiteX2-63503" fmla="*/ 507467 w 3229637"/>
              <a:gd name="connsiteY2-63504" fmla="*/ 1443019 h 3507439"/>
              <a:gd name="connsiteX3-63505" fmla="*/ 183299 w 3229637"/>
              <a:gd name="connsiteY3-63506" fmla="*/ 1603646 h 3507439"/>
              <a:gd name="connsiteX4-63507" fmla="*/ 34774 w 3229637"/>
              <a:gd name="connsiteY4-63508" fmla="*/ 1771165 h 3507439"/>
              <a:gd name="connsiteX5-63509" fmla="*/ 114 w 3229637"/>
              <a:gd name="connsiteY5-63510" fmla="*/ 2063143 h 3507439"/>
              <a:gd name="connsiteX6-63511" fmla="*/ 130041 w 3229637"/>
              <a:gd name="connsiteY6-63512" fmla="*/ 1914878 h 3507439"/>
              <a:gd name="connsiteX7-63513" fmla="*/ 134241 w 3229637"/>
              <a:gd name="connsiteY7-63514" fmla="*/ 1957282 h 3507439"/>
              <a:gd name="connsiteX8-63515" fmla="*/ 191439 w 3229637"/>
              <a:gd name="connsiteY8-63516" fmla="*/ 1842802 h 3507439"/>
              <a:gd name="connsiteX9-63517" fmla="*/ 283120 w 3229637"/>
              <a:gd name="connsiteY9-63518" fmla="*/ 2256350 h 3507439"/>
              <a:gd name="connsiteX10-63519" fmla="*/ 20594 w 3229637"/>
              <a:gd name="connsiteY10-63520" fmla="*/ 2555637 h 3507439"/>
              <a:gd name="connsiteX11-63521" fmla="*/ 48874 w 3229637"/>
              <a:gd name="connsiteY11-63522" fmla="*/ 3136868 h 3507439"/>
              <a:gd name="connsiteX12-63523" fmla="*/ 43351 w 3229637"/>
              <a:gd name="connsiteY12-63524" fmla="*/ 3349954 h 3507439"/>
              <a:gd name="connsiteX13-63525" fmla="*/ 86805 w 3229637"/>
              <a:gd name="connsiteY13-63526" fmla="*/ 3307767 h 3507439"/>
              <a:gd name="connsiteX14-63527" fmla="*/ 103522 w 3229637"/>
              <a:gd name="connsiteY14-63528" fmla="*/ 3444786 h 3507439"/>
              <a:gd name="connsiteX15-63529" fmla="*/ 266227 w 3229637"/>
              <a:gd name="connsiteY15-63530" fmla="*/ 3470038 h 3507439"/>
              <a:gd name="connsiteX16-63531" fmla="*/ 291519 w 3229637"/>
              <a:gd name="connsiteY16-63532" fmla="*/ 3414284 h 3507439"/>
              <a:gd name="connsiteX17-63533" fmla="*/ 155729 w 3229637"/>
              <a:gd name="connsiteY17-63534" fmla="*/ 3276217 h 3507439"/>
              <a:gd name="connsiteX18-63535" fmla="*/ 151134 w 3229637"/>
              <a:gd name="connsiteY18-63536" fmla="*/ 2720225 h 3507439"/>
              <a:gd name="connsiteX19-63537" fmla="*/ 371693 w 3229637"/>
              <a:gd name="connsiteY19-63538" fmla="*/ 2605350 h 3507439"/>
              <a:gd name="connsiteX20-63539" fmla="*/ 279794 w 3229637"/>
              <a:gd name="connsiteY20-63540" fmla="*/ 2734010 h 3507439"/>
              <a:gd name="connsiteX21-63541" fmla="*/ 661177 w 3229637"/>
              <a:gd name="connsiteY21-63542" fmla="*/ 3294597 h 3507439"/>
              <a:gd name="connsiteX22-63543" fmla="*/ 702531 w 3229637"/>
              <a:gd name="connsiteY22-63544" fmla="*/ 3262432 h 3507439"/>
              <a:gd name="connsiteX23-63545" fmla="*/ 716316 w 3229637"/>
              <a:gd name="connsiteY23-63546" fmla="*/ 3363521 h 3507439"/>
              <a:gd name="connsiteX24-63547" fmla="*/ 909305 w 3229637"/>
              <a:gd name="connsiteY24-63548" fmla="*/ 3363521 h 3507439"/>
              <a:gd name="connsiteX25-63549" fmla="*/ 955255 w 3229637"/>
              <a:gd name="connsiteY25-63550" fmla="*/ 3331356 h 3507439"/>
              <a:gd name="connsiteX26-63551" fmla="*/ 739291 w 3229637"/>
              <a:gd name="connsiteY26-63552" fmla="*/ 3193507 h 3507439"/>
              <a:gd name="connsiteX27-63553" fmla="*/ 491163 w 3229637"/>
              <a:gd name="connsiteY27-63554" fmla="*/ 2821314 h 3507439"/>
              <a:gd name="connsiteX28-63555" fmla="*/ 500353 w 3229637"/>
              <a:gd name="connsiteY28-63556" fmla="*/ 2738605 h 3507439"/>
              <a:gd name="connsiteX29-63557" fmla="*/ 895520 w 3229637"/>
              <a:gd name="connsiteY29-63558" fmla="*/ 2334247 h 3507439"/>
              <a:gd name="connsiteX30-63559" fmla="*/ 1690451 w 3229637"/>
              <a:gd name="connsiteY30-63560" fmla="*/ 2380197 h 3507439"/>
              <a:gd name="connsiteX31-63561" fmla="*/ 1566387 w 3229637"/>
              <a:gd name="connsiteY31-63562" fmla="*/ 3248647 h 3507439"/>
              <a:gd name="connsiteX32-63563" fmla="*/ 1603146 w 3229637"/>
              <a:gd name="connsiteY32-63564" fmla="*/ 3239457 h 3507439"/>
              <a:gd name="connsiteX33-63565" fmla="*/ 1598552 w 3229637"/>
              <a:gd name="connsiteY33-63566" fmla="*/ 3386496 h 3507439"/>
              <a:gd name="connsiteX34-63567" fmla="*/ 1805325 w 3229637"/>
              <a:gd name="connsiteY34-63568" fmla="*/ 3450826 h 3507439"/>
              <a:gd name="connsiteX35-63569" fmla="*/ 1837490 w 3229637"/>
              <a:gd name="connsiteY35-63570" fmla="*/ 3391091 h 3507439"/>
              <a:gd name="connsiteX36-63571" fmla="*/ 1699641 w 3229637"/>
              <a:gd name="connsiteY36-63572" fmla="*/ 3303786 h 3507439"/>
              <a:gd name="connsiteX37-63573" fmla="*/ 1727211 w 3229637"/>
              <a:gd name="connsiteY37-63574" fmla="*/ 2908619 h 3507439"/>
              <a:gd name="connsiteX38-63575" fmla="*/ 1851275 w 3229637"/>
              <a:gd name="connsiteY38-63576" fmla="*/ 2623730 h 3507439"/>
              <a:gd name="connsiteX39-63577" fmla="*/ 1956960 w 3229637"/>
              <a:gd name="connsiteY39-63578" fmla="*/ 2844289 h 3507439"/>
              <a:gd name="connsiteX40-63579" fmla="*/ 2039669 w 3229637"/>
              <a:gd name="connsiteY40-63580" fmla="*/ 3060253 h 3507439"/>
              <a:gd name="connsiteX41-63581" fmla="*/ 2074955 w 3229637"/>
              <a:gd name="connsiteY41-63582" fmla="*/ 3350929 h 3507439"/>
              <a:gd name="connsiteX42-63583" fmla="*/ 2119713 w 3229637"/>
              <a:gd name="connsiteY42-63584" fmla="*/ 3345423 h 3507439"/>
              <a:gd name="connsiteX43-63585" fmla="*/ 2136619 w 3229637"/>
              <a:gd name="connsiteY43-63586" fmla="*/ 3478113 h 3507439"/>
              <a:gd name="connsiteX44-63587" fmla="*/ 2290182 w 3229637"/>
              <a:gd name="connsiteY44-63588" fmla="*/ 3507439 h 3507439"/>
              <a:gd name="connsiteX45-63589" fmla="*/ 2334659 w 3229637"/>
              <a:gd name="connsiteY45-63590" fmla="*/ 3463419 h 3507439"/>
              <a:gd name="connsiteX46-63591" fmla="*/ 2221820 w 3229637"/>
              <a:gd name="connsiteY46-63592" fmla="*/ 3366924 h 3507439"/>
              <a:gd name="connsiteX47-63593" fmla="*/ 2126974 w 3229637"/>
              <a:gd name="connsiteY47-63594" fmla="*/ 3087823 h 3507439"/>
              <a:gd name="connsiteX48-63595" fmla="*/ 2082780 w 3229637"/>
              <a:gd name="connsiteY48-63596" fmla="*/ 2817884 h 3507439"/>
              <a:gd name="connsiteX49-63597" fmla="*/ 2053454 w 3229637"/>
              <a:gd name="connsiteY49-63598" fmla="*/ 2357222 h 3507439"/>
              <a:gd name="connsiteX50-63599" fmla="*/ 2294496 w 3229637"/>
              <a:gd name="connsiteY50-63600" fmla="*/ 2205413 h 3507439"/>
              <a:gd name="connsiteX51-63601" fmla="*/ 2585735 w 3229637"/>
              <a:gd name="connsiteY51-63602" fmla="*/ 1779447 h 3507439"/>
              <a:gd name="connsiteX52-63603" fmla="*/ 2653748 w 3229637"/>
              <a:gd name="connsiteY52-63604" fmla="*/ 1448891 h 3507439"/>
              <a:gd name="connsiteX53-63605" fmla="*/ 2766130 w 3229637"/>
              <a:gd name="connsiteY53-63606" fmla="*/ 1398346 h 3507439"/>
              <a:gd name="connsiteX54-63607" fmla="*/ 2755748 w 3229637"/>
              <a:gd name="connsiteY54-63608" fmla="*/ 1288521 h 3507439"/>
              <a:gd name="connsiteX55-63609" fmla="*/ 2741226 w 3229637"/>
              <a:gd name="connsiteY55-63610" fmla="*/ 1231453 h 3507439"/>
              <a:gd name="connsiteX56-63611" fmla="*/ 2764482 w 3229637"/>
              <a:gd name="connsiteY56-63612" fmla="*/ 1121454 h 3507439"/>
              <a:gd name="connsiteX57-63613" fmla="*/ 2794612 w 3229637"/>
              <a:gd name="connsiteY57-63614" fmla="*/ 1132185 h 3507439"/>
              <a:gd name="connsiteX58-63615" fmla="*/ 2788650 w 3229637"/>
              <a:gd name="connsiteY58-63616" fmla="*/ 1066034 h 3507439"/>
              <a:gd name="connsiteX59-63617" fmla="*/ 2816220 w 3229637"/>
              <a:gd name="connsiteY59-63618" fmla="*/ 1020084 h 3507439"/>
              <a:gd name="connsiteX60-63619" fmla="*/ 2927426 w 3229637"/>
              <a:gd name="connsiteY60-63620" fmla="*/ 872562 h 3507439"/>
              <a:gd name="connsiteX61-63621" fmla="*/ 2967854 w 3229637"/>
              <a:gd name="connsiteY61-63622" fmla="*/ 771955 h 3507439"/>
              <a:gd name="connsiteX62-63623" fmla="*/ 2858112 w 3229637"/>
              <a:gd name="connsiteY62-63624" fmla="*/ 819245 h 3507439"/>
              <a:gd name="connsiteX63-63625" fmla="*/ 2723864 w 3229637"/>
              <a:gd name="connsiteY63-63626" fmla="*/ 868450 h 3507439"/>
              <a:gd name="connsiteX64-63627" fmla="*/ 3055159 w 3229637"/>
              <a:gd name="connsiteY64-63628" fmla="*/ 501589 h 3507439"/>
              <a:gd name="connsiteX65-63629" fmla="*/ 3200443 w 3229637"/>
              <a:gd name="connsiteY65-63630" fmla="*/ 46231 h 3507439"/>
              <a:gd name="connsiteX66-63631" fmla="*/ 3101108 w 3229637"/>
              <a:gd name="connsiteY66-63632" fmla="*/ 328453 h 3507439"/>
              <a:gd name="connsiteX67-63633" fmla="*/ 3060491 w 3229637"/>
              <a:gd name="connsiteY67-63634" fmla="*/ 38232 h 3507439"/>
              <a:gd name="connsiteX68-63635" fmla="*/ 3040918 w 3229637"/>
              <a:gd name="connsiteY68-63636" fmla="*/ 388642 h 3507439"/>
              <a:gd name="connsiteX69-63637" fmla="*/ 2944143 w 3229637"/>
              <a:gd name="connsiteY69-63638" fmla="*/ 482754 h 3507439"/>
              <a:gd name="connsiteX70-63639" fmla="*/ 2804083 w 3229637"/>
              <a:gd name="connsiteY70-63640" fmla="*/ 60189 h 3507439"/>
              <a:gd name="connsiteX71-63641" fmla="*/ 2868239 w 3229637"/>
              <a:gd name="connsiteY71-63642" fmla="*/ 521161 h 3507439"/>
              <a:gd name="connsiteX72-63643" fmla="*/ 2696750 w 3229637"/>
              <a:gd name="connsiteY72-63644" fmla="*/ 730601 h 3507439"/>
              <a:gd name="connsiteX73-63645" fmla="*/ 2630948 w 3229637"/>
              <a:gd name="connsiteY73-63646" fmla="*/ 620884 h 3507439"/>
              <a:gd name="connsiteX74-63647" fmla="*/ 2614952 w 3229637"/>
              <a:gd name="connsiteY74-63648" fmla="*/ 446449 h 3507439"/>
              <a:gd name="connsiteX75-63649" fmla="*/ 2568091 w 3229637"/>
              <a:gd name="connsiteY75-63650" fmla="*/ 643296 h 3507439"/>
              <a:gd name="connsiteX76-63651" fmla="*/ 2631966 w 3229637"/>
              <a:gd name="connsiteY76-63652" fmla="*/ 771218 h 3507439"/>
              <a:gd name="connsiteX77-63653" fmla="*/ 2614042 w 3229637"/>
              <a:gd name="connsiteY77-63654" fmla="*/ 854946 h 3507439"/>
              <a:gd name="connsiteX78-63655" fmla="*/ 2462407 w 3229637"/>
              <a:gd name="connsiteY78-63656" fmla="*/ 854665 h 3507439"/>
              <a:gd name="connsiteX79-63657" fmla="*/ 2375102 w 3229637"/>
              <a:gd name="connsiteY79-63658" fmla="*/ 753575 h 3507439"/>
              <a:gd name="connsiteX80-63659" fmla="*/ 2429049 w 3229637"/>
              <a:gd name="connsiteY80-63660" fmla="*/ 605344 h 3507439"/>
              <a:gd name="connsiteX81-63661" fmla="*/ 2401199 w 3229637"/>
              <a:gd name="connsiteY81-63662" fmla="*/ 458586 h 3507439"/>
              <a:gd name="connsiteX82-63663" fmla="*/ 2311509 w 3229637"/>
              <a:gd name="connsiteY82-63664" fmla="*/ 702575 h 3507439"/>
              <a:gd name="connsiteX83-63665" fmla="*/ 2026621 w 3229637"/>
              <a:gd name="connsiteY83-63666" fmla="*/ 470160 h 3507439"/>
              <a:gd name="connsiteX84-63667" fmla="*/ 2060259 w 3229637"/>
              <a:gd name="connsiteY84-63668" fmla="*/ 379171 h 3507439"/>
              <a:gd name="connsiteX85-63669" fmla="*/ 2286499 w 3229637"/>
              <a:gd name="connsiteY85-63670" fmla="*/ 238764 h 3507439"/>
              <a:gd name="connsiteX86-63671" fmla="*/ 2148983 w 3229637"/>
              <a:gd name="connsiteY86-63672" fmla="*/ 296731 h 3507439"/>
              <a:gd name="connsiteX87-63673" fmla="*/ 2016694 w 3229637"/>
              <a:gd name="connsiteY87-63674" fmla="*/ 307863 h 3507439"/>
              <a:gd name="connsiteX88-63675" fmla="*/ 2029019 w 3229637"/>
              <a:gd name="connsiteY88-63676" fmla="*/ 174099 h 3507439"/>
              <a:gd name="connsiteX89-63677" fmla="*/ 2107576 w 3229637"/>
              <a:gd name="connsiteY89-63678" fmla="*/ 0 h 3507439"/>
              <a:gd name="connsiteX90-63679" fmla="*/ 1947770 w 3229637"/>
              <a:gd name="connsiteY90-63680" fmla="*/ 257318 h 3507439"/>
              <a:gd name="connsiteX91-63681" fmla="*/ 1917990 w 3229637"/>
              <a:gd name="connsiteY91-63682" fmla="*/ 32164 h 3507439"/>
              <a:gd name="connsiteX92-63683" fmla="*/ 1882395 w 3229637"/>
              <a:gd name="connsiteY92-63684" fmla="*/ 208756 h 3507439"/>
              <a:gd name="connsiteX93-63685" fmla="*/ 1912483 w 3229637"/>
              <a:gd name="connsiteY93-63686" fmla="*/ 367315 h 3507439"/>
              <a:gd name="connsiteX94-63687" fmla="*/ 1818414 w 3229637"/>
              <a:gd name="connsiteY94-63688" fmla="*/ 288733 h 3507439"/>
              <a:gd name="connsiteX95-63689" fmla="*/ 1757902 w 3229637"/>
              <a:gd name="connsiteY95-63690" fmla="*/ 138130 h 3507439"/>
              <a:gd name="connsiteX96-63691" fmla="*/ 1793644 w 3229637"/>
              <a:gd name="connsiteY96-63692" fmla="*/ 363351 h 3507439"/>
              <a:gd name="connsiteX97-63693" fmla="*/ 2339535 w 3229637"/>
              <a:gd name="connsiteY97-63694" fmla="*/ 907420 h 3507439"/>
              <a:gd name="connsiteX98-63695" fmla="*/ 2216663 w 3229637"/>
              <a:gd name="connsiteY98-63696" fmla="*/ 830779 h 3507439"/>
              <a:gd name="connsiteX99-63697" fmla="*/ 2046755 w 3229637"/>
              <a:gd name="connsiteY99-63698" fmla="*/ 746314 h 3507439"/>
              <a:gd name="connsiteX100-63699" fmla="*/ 2089651 w 3229637"/>
              <a:gd name="connsiteY100-63700" fmla="*/ 998194 h 3507439"/>
              <a:gd name="connsiteX101-63701" fmla="*/ 2240374 w 3229637"/>
              <a:gd name="connsiteY101-63702" fmla="*/ 1067227 h 3507439"/>
              <a:gd name="connsiteX102-63703" fmla="*/ 2266283 w 3229637"/>
              <a:gd name="connsiteY102-63704" fmla="*/ 1144483 h 3507439"/>
              <a:gd name="connsiteX103-63705" fmla="*/ 2168328 w 3229637"/>
              <a:gd name="connsiteY103-63706" fmla="*/ 1396872 h 3507439"/>
              <a:gd name="connsiteX104-63707" fmla="*/ 1825480 w 3229637"/>
              <a:gd name="connsiteY104-63708" fmla="*/ 1398722 h 3507439"/>
              <a:gd name="connsiteX105-63709" fmla="*/ 1546353 w 3229637"/>
              <a:gd name="connsiteY105-63710" fmla="*/ 1433906 h 3507439"/>
              <a:gd name="connsiteX0-63711" fmla="*/ 1546353 w 3229637"/>
              <a:gd name="connsiteY0-63712" fmla="*/ 1433906 h 3507439"/>
              <a:gd name="connsiteX1-63713" fmla="*/ 827718 w 3229637"/>
              <a:gd name="connsiteY1-63714" fmla="*/ 1430614 h 3507439"/>
              <a:gd name="connsiteX2-63715" fmla="*/ 507467 w 3229637"/>
              <a:gd name="connsiteY2-63716" fmla="*/ 1443019 h 3507439"/>
              <a:gd name="connsiteX3-63717" fmla="*/ 183299 w 3229637"/>
              <a:gd name="connsiteY3-63718" fmla="*/ 1603646 h 3507439"/>
              <a:gd name="connsiteX4-63719" fmla="*/ 34774 w 3229637"/>
              <a:gd name="connsiteY4-63720" fmla="*/ 1771165 h 3507439"/>
              <a:gd name="connsiteX5-63721" fmla="*/ 114 w 3229637"/>
              <a:gd name="connsiteY5-63722" fmla="*/ 2063143 h 3507439"/>
              <a:gd name="connsiteX6-63723" fmla="*/ 130041 w 3229637"/>
              <a:gd name="connsiteY6-63724" fmla="*/ 1914878 h 3507439"/>
              <a:gd name="connsiteX7-63725" fmla="*/ 134241 w 3229637"/>
              <a:gd name="connsiteY7-63726" fmla="*/ 1957282 h 3507439"/>
              <a:gd name="connsiteX8-63727" fmla="*/ 191439 w 3229637"/>
              <a:gd name="connsiteY8-63728" fmla="*/ 1842802 h 3507439"/>
              <a:gd name="connsiteX9-63729" fmla="*/ 283120 w 3229637"/>
              <a:gd name="connsiteY9-63730" fmla="*/ 2256350 h 3507439"/>
              <a:gd name="connsiteX10-63731" fmla="*/ 20594 w 3229637"/>
              <a:gd name="connsiteY10-63732" fmla="*/ 2555637 h 3507439"/>
              <a:gd name="connsiteX11-63733" fmla="*/ 48874 w 3229637"/>
              <a:gd name="connsiteY11-63734" fmla="*/ 3136868 h 3507439"/>
              <a:gd name="connsiteX12-63735" fmla="*/ 43351 w 3229637"/>
              <a:gd name="connsiteY12-63736" fmla="*/ 3349954 h 3507439"/>
              <a:gd name="connsiteX13-63737" fmla="*/ 86805 w 3229637"/>
              <a:gd name="connsiteY13-63738" fmla="*/ 3307767 h 3507439"/>
              <a:gd name="connsiteX14-63739" fmla="*/ 103522 w 3229637"/>
              <a:gd name="connsiteY14-63740" fmla="*/ 3444786 h 3507439"/>
              <a:gd name="connsiteX15-63741" fmla="*/ 266227 w 3229637"/>
              <a:gd name="connsiteY15-63742" fmla="*/ 3470038 h 3507439"/>
              <a:gd name="connsiteX16-63743" fmla="*/ 291519 w 3229637"/>
              <a:gd name="connsiteY16-63744" fmla="*/ 3414284 h 3507439"/>
              <a:gd name="connsiteX17-63745" fmla="*/ 155729 w 3229637"/>
              <a:gd name="connsiteY17-63746" fmla="*/ 3276217 h 3507439"/>
              <a:gd name="connsiteX18-63747" fmla="*/ 151134 w 3229637"/>
              <a:gd name="connsiteY18-63748" fmla="*/ 2720225 h 3507439"/>
              <a:gd name="connsiteX19-63749" fmla="*/ 371693 w 3229637"/>
              <a:gd name="connsiteY19-63750" fmla="*/ 2605350 h 3507439"/>
              <a:gd name="connsiteX20-63751" fmla="*/ 279794 w 3229637"/>
              <a:gd name="connsiteY20-63752" fmla="*/ 2734010 h 3507439"/>
              <a:gd name="connsiteX21-63753" fmla="*/ 661177 w 3229637"/>
              <a:gd name="connsiteY21-63754" fmla="*/ 3294597 h 3507439"/>
              <a:gd name="connsiteX22-63755" fmla="*/ 702531 w 3229637"/>
              <a:gd name="connsiteY22-63756" fmla="*/ 3262432 h 3507439"/>
              <a:gd name="connsiteX23-63757" fmla="*/ 716316 w 3229637"/>
              <a:gd name="connsiteY23-63758" fmla="*/ 3363521 h 3507439"/>
              <a:gd name="connsiteX24-63759" fmla="*/ 909305 w 3229637"/>
              <a:gd name="connsiteY24-63760" fmla="*/ 3363521 h 3507439"/>
              <a:gd name="connsiteX25-63761" fmla="*/ 955255 w 3229637"/>
              <a:gd name="connsiteY25-63762" fmla="*/ 3331356 h 3507439"/>
              <a:gd name="connsiteX26-63763" fmla="*/ 739291 w 3229637"/>
              <a:gd name="connsiteY26-63764" fmla="*/ 3193507 h 3507439"/>
              <a:gd name="connsiteX27-63765" fmla="*/ 491163 w 3229637"/>
              <a:gd name="connsiteY27-63766" fmla="*/ 2821314 h 3507439"/>
              <a:gd name="connsiteX28-63767" fmla="*/ 500353 w 3229637"/>
              <a:gd name="connsiteY28-63768" fmla="*/ 2738605 h 3507439"/>
              <a:gd name="connsiteX29-63769" fmla="*/ 895520 w 3229637"/>
              <a:gd name="connsiteY29-63770" fmla="*/ 2334247 h 3507439"/>
              <a:gd name="connsiteX30-63771" fmla="*/ 1690451 w 3229637"/>
              <a:gd name="connsiteY30-63772" fmla="*/ 2380197 h 3507439"/>
              <a:gd name="connsiteX31-63773" fmla="*/ 1566387 w 3229637"/>
              <a:gd name="connsiteY31-63774" fmla="*/ 3248647 h 3507439"/>
              <a:gd name="connsiteX32-63775" fmla="*/ 1603146 w 3229637"/>
              <a:gd name="connsiteY32-63776" fmla="*/ 3239457 h 3507439"/>
              <a:gd name="connsiteX33-63777" fmla="*/ 1598552 w 3229637"/>
              <a:gd name="connsiteY33-63778" fmla="*/ 3386496 h 3507439"/>
              <a:gd name="connsiteX34-63779" fmla="*/ 1805325 w 3229637"/>
              <a:gd name="connsiteY34-63780" fmla="*/ 3450826 h 3507439"/>
              <a:gd name="connsiteX35-63781" fmla="*/ 1837490 w 3229637"/>
              <a:gd name="connsiteY35-63782" fmla="*/ 3391091 h 3507439"/>
              <a:gd name="connsiteX36-63783" fmla="*/ 1699641 w 3229637"/>
              <a:gd name="connsiteY36-63784" fmla="*/ 3303786 h 3507439"/>
              <a:gd name="connsiteX37-63785" fmla="*/ 1727211 w 3229637"/>
              <a:gd name="connsiteY37-63786" fmla="*/ 2908619 h 3507439"/>
              <a:gd name="connsiteX38-63787" fmla="*/ 1851275 w 3229637"/>
              <a:gd name="connsiteY38-63788" fmla="*/ 2623730 h 3507439"/>
              <a:gd name="connsiteX39-63789" fmla="*/ 1956960 w 3229637"/>
              <a:gd name="connsiteY39-63790" fmla="*/ 2844289 h 3507439"/>
              <a:gd name="connsiteX40-63791" fmla="*/ 2039669 w 3229637"/>
              <a:gd name="connsiteY40-63792" fmla="*/ 3060253 h 3507439"/>
              <a:gd name="connsiteX41-63793" fmla="*/ 2074955 w 3229637"/>
              <a:gd name="connsiteY41-63794" fmla="*/ 3350929 h 3507439"/>
              <a:gd name="connsiteX42-63795" fmla="*/ 2119713 w 3229637"/>
              <a:gd name="connsiteY42-63796" fmla="*/ 3345423 h 3507439"/>
              <a:gd name="connsiteX43-63797" fmla="*/ 2136619 w 3229637"/>
              <a:gd name="connsiteY43-63798" fmla="*/ 3478113 h 3507439"/>
              <a:gd name="connsiteX44-63799" fmla="*/ 2290182 w 3229637"/>
              <a:gd name="connsiteY44-63800" fmla="*/ 3507439 h 3507439"/>
              <a:gd name="connsiteX45-63801" fmla="*/ 2334659 w 3229637"/>
              <a:gd name="connsiteY45-63802" fmla="*/ 3463419 h 3507439"/>
              <a:gd name="connsiteX46-63803" fmla="*/ 2221820 w 3229637"/>
              <a:gd name="connsiteY46-63804" fmla="*/ 3366924 h 3507439"/>
              <a:gd name="connsiteX47-63805" fmla="*/ 2126974 w 3229637"/>
              <a:gd name="connsiteY47-63806" fmla="*/ 3087823 h 3507439"/>
              <a:gd name="connsiteX48-63807" fmla="*/ 2082780 w 3229637"/>
              <a:gd name="connsiteY48-63808" fmla="*/ 2817884 h 3507439"/>
              <a:gd name="connsiteX49-63809" fmla="*/ 2053454 w 3229637"/>
              <a:gd name="connsiteY49-63810" fmla="*/ 2357222 h 3507439"/>
              <a:gd name="connsiteX50-63811" fmla="*/ 2294496 w 3229637"/>
              <a:gd name="connsiteY50-63812" fmla="*/ 2205413 h 3507439"/>
              <a:gd name="connsiteX51-63813" fmla="*/ 2585735 w 3229637"/>
              <a:gd name="connsiteY51-63814" fmla="*/ 1779447 h 3507439"/>
              <a:gd name="connsiteX52-63815" fmla="*/ 2653748 w 3229637"/>
              <a:gd name="connsiteY52-63816" fmla="*/ 1448891 h 3507439"/>
              <a:gd name="connsiteX53-63817" fmla="*/ 2766130 w 3229637"/>
              <a:gd name="connsiteY53-63818" fmla="*/ 1398346 h 3507439"/>
              <a:gd name="connsiteX54-63819" fmla="*/ 2755748 w 3229637"/>
              <a:gd name="connsiteY54-63820" fmla="*/ 1288521 h 3507439"/>
              <a:gd name="connsiteX55-63821" fmla="*/ 2741226 w 3229637"/>
              <a:gd name="connsiteY55-63822" fmla="*/ 1231453 h 3507439"/>
              <a:gd name="connsiteX56-63823" fmla="*/ 2764482 w 3229637"/>
              <a:gd name="connsiteY56-63824" fmla="*/ 1121454 h 3507439"/>
              <a:gd name="connsiteX57-63825" fmla="*/ 2794612 w 3229637"/>
              <a:gd name="connsiteY57-63826" fmla="*/ 1132185 h 3507439"/>
              <a:gd name="connsiteX58-63827" fmla="*/ 2788650 w 3229637"/>
              <a:gd name="connsiteY58-63828" fmla="*/ 1066034 h 3507439"/>
              <a:gd name="connsiteX59-63829" fmla="*/ 2816220 w 3229637"/>
              <a:gd name="connsiteY59-63830" fmla="*/ 1020084 h 3507439"/>
              <a:gd name="connsiteX60-63831" fmla="*/ 2927426 w 3229637"/>
              <a:gd name="connsiteY60-63832" fmla="*/ 872562 h 3507439"/>
              <a:gd name="connsiteX61-63833" fmla="*/ 2967854 w 3229637"/>
              <a:gd name="connsiteY61-63834" fmla="*/ 771955 h 3507439"/>
              <a:gd name="connsiteX62-63835" fmla="*/ 2858112 w 3229637"/>
              <a:gd name="connsiteY62-63836" fmla="*/ 819245 h 3507439"/>
              <a:gd name="connsiteX63-63837" fmla="*/ 2723864 w 3229637"/>
              <a:gd name="connsiteY63-63838" fmla="*/ 868450 h 3507439"/>
              <a:gd name="connsiteX64-63839" fmla="*/ 3055159 w 3229637"/>
              <a:gd name="connsiteY64-63840" fmla="*/ 501589 h 3507439"/>
              <a:gd name="connsiteX65-63841" fmla="*/ 3200443 w 3229637"/>
              <a:gd name="connsiteY65-63842" fmla="*/ 46231 h 3507439"/>
              <a:gd name="connsiteX66-63843" fmla="*/ 3101108 w 3229637"/>
              <a:gd name="connsiteY66-63844" fmla="*/ 328453 h 3507439"/>
              <a:gd name="connsiteX67-63845" fmla="*/ 3060491 w 3229637"/>
              <a:gd name="connsiteY67-63846" fmla="*/ 38232 h 3507439"/>
              <a:gd name="connsiteX68-63847" fmla="*/ 3040918 w 3229637"/>
              <a:gd name="connsiteY68-63848" fmla="*/ 388642 h 3507439"/>
              <a:gd name="connsiteX69-63849" fmla="*/ 2944143 w 3229637"/>
              <a:gd name="connsiteY69-63850" fmla="*/ 482754 h 3507439"/>
              <a:gd name="connsiteX70-63851" fmla="*/ 2804083 w 3229637"/>
              <a:gd name="connsiteY70-63852" fmla="*/ 60189 h 3507439"/>
              <a:gd name="connsiteX71-63853" fmla="*/ 2868239 w 3229637"/>
              <a:gd name="connsiteY71-63854" fmla="*/ 521161 h 3507439"/>
              <a:gd name="connsiteX72-63855" fmla="*/ 2696750 w 3229637"/>
              <a:gd name="connsiteY72-63856" fmla="*/ 730601 h 3507439"/>
              <a:gd name="connsiteX73-63857" fmla="*/ 2630948 w 3229637"/>
              <a:gd name="connsiteY73-63858" fmla="*/ 620884 h 3507439"/>
              <a:gd name="connsiteX74-63859" fmla="*/ 2614952 w 3229637"/>
              <a:gd name="connsiteY74-63860" fmla="*/ 446449 h 3507439"/>
              <a:gd name="connsiteX75-63861" fmla="*/ 2568091 w 3229637"/>
              <a:gd name="connsiteY75-63862" fmla="*/ 643296 h 3507439"/>
              <a:gd name="connsiteX76-63863" fmla="*/ 2631966 w 3229637"/>
              <a:gd name="connsiteY76-63864" fmla="*/ 771218 h 3507439"/>
              <a:gd name="connsiteX77-63865" fmla="*/ 2614042 w 3229637"/>
              <a:gd name="connsiteY77-63866" fmla="*/ 854946 h 3507439"/>
              <a:gd name="connsiteX78-63867" fmla="*/ 2462407 w 3229637"/>
              <a:gd name="connsiteY78-63868" fmla="*/ 854665 h 3507439"/>
              <a:gd name="connsiteX79-63869" fmla="*/ 2375102 w 3229637"/>
              <a:gd name="connsiteY79-63870" fmla="*/ 753575 h 3507439"/>
              <a:gd name="connsiteX80-63871" fmla="*/ 2429049 w 3229637"/>
              <a:gd name="connsiteY80-63872" fmla="*/ 605344 h 3507439"/>
              <a:gd name="connsiteX81-63873" fmla="*/ 2401199 w 3229637"/>
              <a:gd name="connsiteY81-63874" fmla="*/ 458586 h 3507439"/>
              <a:gd name="connsiteX82-63875" fmla="*/ 2311509 w 3229637"/>
              <a:gd name="connsiteY82-63876" fmla="*/ 702575 h 3507439"/>
              <a:gd name="connsiteX83-63877" fmla="*/ 2026621 w 3229637"/>
              <a:gd name="connsiteY83-63878" fmla="*/ 470160 h 3507439"/>
              <a:gd name="connsiteX84-63879" fmla="*/ 2060259 w 3229637"/>
              <a:gd name="connsiteY84-63880" fmla="*/ 379171 h 3507439"/>
              <a:gd name="connsiteX85-63881" fmla="*/ 2286499 w 3229637"/>
              <a:gd name="connsiteY85-63882" fmla="*/ 238764 h 3507439"/>
              <a:gd name="connsiteX86-63883" fmla="*/ 2148983 w 3229637"/>
              <a:gd name="connsiteY86-63884" fmla="*/ 296731 h 3507439"/>
              <a:gd name="connsiteX87-63885" fmla="*/ 2016694 w 3229637"/>
              <a:gd name="connsiteY87-63886" fmla="*/ 307863 h 3507439"/>
              <a:gd name="connsiteX88-63887" fmla="*/ 2029019 w 3229637"/>
              <a:gd name="connsiteY88-63888" fmla="*/ 174099 h 3507439"/>
              <a:gd name="connsiteX89-63889" fmla="*/ 2107576 w 3229637"/>
              <a:gd name="connsiteY89-63890" fmla="*/ 0 h 3507439"/>
              <a:gd name="connsiteX90-63891" fmla="*/ 1947770 w 3229637"/>
              <a:gd name="connsiteY90-63892" fmla="*/ 257318 h 3507439"/>
              <a:gd name="connsiteX91-63893" fmla="*/ 1917990 w 3229637"/>
              <a:gd name="connsiteY91-63894" fmla="*/ 32164 h 3507439"/>
              <a:gd name="connsiteX92-63895" fmla="*/ 1882395 w 3229637"/>
              <a:gd name="connsiteY92-63896" fmla="*/ 208756 h 3507439"/>
              <a:gd name="connsiteX93-63897" fmla="*/ 1912483 w 3229637"/>
              <a:gd name="connsiteY93-63898" fmla="*/ 367315 h 3507439"/>
              <a:gd name="connsiteX94-63899" fmla="*/ 1818414 w 3229637"/>
              <a:gd name="connsiteY94-63900" fmla="*/ 288733 h 3507439"/>
              <a:gd name="connsiteX95-63901" fmla="*/ 1757902 w 3229637"/>
              <a:gd name="connsiteY95-63902" fmla="*/ 138130 h 3507439"/>
              <a:gd name="connsiteX96-63903" fmla="*/ 1793644 w 3229637"/>
              <a:gd name="connsiteY96-63904" fmla="*/ 363351 h 3507439"/>
              <a:gd name="connsiteX97-63905" fmla="*/ 2339535 w 3229637"/>
              <a:gd name="connsiteY97-63906" fmla="*/ 907420 h 3507439"/>
              <a:gd name="connsiteX98-63907" fmla="*/ 2216663 w 3229637"/>
              <a:gd name="connsiteY98-63908" fmla="*/ 830779 h 3507439"/>
              <a:gd name="connsiteX99-63909" fmla="*/ 2046755 w 3229637"/>
              <a:gd name="connsiteY99-63910" fmla="*/ 746314 h 3507439"/>
              <a:gd name="connsiteX100-63911" fmla="*/ 2089651 w 3229637"/>
              <a:gd name="connsiteY100-63912" fmla="*/ 998194 h 3507439"/>
              <a:gd name="connsiteX101-63913" fmla="*/ 2240374 w 3229637"/>
              <a:gd name="connsiteY101-63914" fmla="*/ 1067227 h 3507439"/>
              <a:gd name="connsiteX102-63915" fmla="*/ 2266283 w 3229637"/>
              <a:gd name="connsiteY102-63916" fmla="*/ 1144483 h 3507439"/>
              <a:gd name="connsiteX103-63917" fmla="*/ 2168328 w 3229637"/>
              <a:gd name="connsiteY103-63918" fmla="*/ 1396872 h 3507439"/>
              <a:gd name="connsiteX104-63919" fmla="*/ 1825480 w 3229637"/>
              <a:gd name="connsiteY104-63920" fmla="*/ 1398722 h 3507439"/>
              <a:gd name="connsiteX105-63921" fmla="*/ 1546353 w 3229637"/>
              <a:gd name="connsiteY105-63922" fmla="*/ 1433906 h 3507439"/>
              <a:gd name="connsiteX0-63923" fmla="*/ 1546353 w 3229637"/>
              <a:gd name="connsiteY0-63924" fmla="*/ 1433906 h 3507439"/>
              <a:gd name="connsiteX1-63925" fmla="*/ 827718 w 3229637"/>
              <a:gd name="connsiteY1-63926" fmla="*/ 1430614 h 3507439"/>
              <a:gd name="connsiteX2-63927" fmla="*/ 507467 w 3229637"/>
              <a:gd name="connsiteY2-63928" fmla="*/ 1443019 h 3507439"/>
              <a:gd name="connsiteX3-63929" fmla="*/ 183299 w 3229637"/>
              <a:gd name="connsiteY3-63930" fmla="*/ 1603646 h 3507439"/>
              <a:gd name="connsiteX4-63931" fmla="*/ 34774 w 3229637"/>
              <a:gd name="connsiteY4-63932" fmla="*/ 1771165 h 3507439"/>
              <a:gd name="connsiteX5-63933" fmla="*/ 114 w 3229637"/>
              <a:gd name="connsiteY5-63934" fmla="*/ 2063143 h 3507439"/>
              <a:gd name="connsiteX6-63935" fmla="*/ 130041 w 3229637"/>
              <a:gd name="connsiteY6-63936" fmla="*/ 1914878 h 3507439"/>
              <a:gd name="connsiteX7-63937" fmla="*/ 134241 w 3229637"/>
              <a:gd name="connsiteY7-63938" fmla="*/ 1957282 h 3507439"/>
              <a:gd name="connsiteX8-63939" fmla="*/ 191439 w 3229637"/>
              <a:gd name="connsiteY8-63940" fmla="*/ 1842802 h 3507439"/>
              <a:gd name="connsiteX9-63941" fmla="*/ 283120 w 3229637"/>
              <a:gd name="connsiteY9-63942" fmla="*/ 2256350 h 3507439"/>
              <a:gd name="connsiteX10-63943" fmla="*/ 20594 w 3229637"/>
              <a:gd name="connsiteY10-63944" fmla="*/ 2555637 h 3507439"/>
              <a:gd name="connsiteX11-63945" fmla="*/ 48874 w 3229637"/>
              <a:gd name="connsiteY11-63946" fmla="*/ 3136868 h 3507439"/>
              <a:gd name="connsiteX12-63947" fmla="*/ 43351 w 3229637"/>
              <a:gd name="connsiteY12-63948" fmla="*/ 3349954 h 3507439"/>
              <a:gd name="connsiteX13-63949" fmla="*/ 86805 w 3229637"/>
              <a:gd name="connsiteY13-63950" fmla="*/ 3307767 h 3507439"/>
              <a:gd name="connsiteX14-63951" fmla="*/ 103522 w 3229637"/>
              <a:gd name="connsiteY14-63952" fmla="*/ 3444786 h 3507439"/>
              <a:gd name="connsiteX15-63953" fmla="*/ 266227 w 3229637"/>
              <a:gd name="connsiteY15-63954" fmla="*/ 3470038 h 3507439"/>
              <a:gd name="connsiteX16-63955" fmla="*/ 291519 w 3229637"/>
              <a:gd name="connsiteY16-63956" fmla="*/ 3414284 h 3507439"/>
              <a:gd name="connsiteX17-63957" fmla="*/ 155729 w 3229637"/>
              <a:gd name="connsiteY17-63958" fmla="*/ 3276217 h 3507439"/>
              <a:gd name="connsiteX18-63959" fmla="*/ 151134 w 3229637"/>
              <a:gd name="connsiteY18-63960" fmla="*/ 2720225 h 3507439"/>
              <a:gd name="connsiteX19-63961" fmla="*/ 371693 w 3229637"/>
              <a:gd name="connsiteY19-63962" fmla="*/ 2605350 h 3507439"/>
              <a:gd name="connsiteX20-63963" fmla="*/ 279794 w 3229637"/>
              <a:gd name="connsiteY20-63964" fmla="*/ 2734010 h 3507439"/>
              <a:gd name="connsiteX21-63965" fmla="*/ 661177 w 3229637"/>
              <a:gd name="connsiteY21-63966" fmla="*/ 3294597 h 3507439"/>
              <a:gd name="connsiteX22-63967" fmla="*/ 702531 w 3229637"/>
              <a:gd name="connsiteY22-63968" fmla="*/ 3262432 h 3507439"/>
              <a:gd name="connsiteX23-63969" fmla="*/ 716316 w 3229637"/>
              <a:gd name="connsiteY23-63970" fmla="*/ 3363521 h 3507439"/>
              <a:gd name="connsiteX24-63971" fmla="*/ 909305 w 3229637"/>
              <a:gd name="connsiteY24-63972" fmla="*/ 3363521 h 3507439"/>
              <a:gd name="connsiteX25-63973" fmla="*/ 955255 w 3229637"/>
              <a:gd name="connsiteY25-63974" fmla="*/ 3331356 h 3507439"/>
              <a:gd name="connsiteX26-63975" fmla="*/ 739291 w 3229637"/>
              <a:gd name="connsiteY26-63976" fmla="*/ 3193507 h 3507439"/>
              <a:gd name="connsiteX27-63977" fmla="*/ 491163 w 3229637"/>
              <a:gd name="connsiteY27-63978" fmla="*/ 2821314 h 3507439"/>
              <a:gd name="connsiteX28-63979" fmla="*/ 500353 w 3229637"/>
              <a:gd name="connsiteY28-63980" fmla="*/ 2738605 h 3507439"/>
              <a:gd name="connsiteX29-63981" fmla="*/ 895520 w 3229637"/>
              <a:gd name="connsiteY29-63982" fmla="*/ 2334247 h 3507439"/>
              <a:gd name="connsiteX30-63983" fmla="*/ 1690451 w 3229637"/>
              <a:gd name="connsiteY30-63984" fmla="*/ 2380197 h 3507439"/>
              <a:gd name="connsiteX31-63985" fmla="*/ 1566387 w 3229637"/>
              <a:gd name="connsiteY31-63986" fmla="*/ 3248647 h 3507439"/>
              <a:gd name="connsiteX32-63987" fmla="*/ 1603146 w 3229637"/>
              <a:gd name="connsiteY32-63988" fmla="*/ 3239457 h 3507439"/>
              <a:gd name="connsiteX33-63989" fmla="*/ 1598552 w 3229637"/>
              <a:gd name="connsiteY33-63990" fmla="*/ 3386496 h 3507439"/>
              <a:gd name="connsiteX34-63991" fmla="*/ 1805325 w 3229637"/>
              <a:gd name="connsiteY34-63992" fmla="*/ 3450826 h 3507439"/>
              <a:gd name="connsiteX35-63993" fmla="*/ 1837490 w 3229637"/>
              <a:gd name="connsiteY35-63994" fmla="*/ 3391091 h 3507439"/>
              <a:gd name="connsiteX36-63995" fmla="*/ 1699641 w 3229637"/>
              <a:gd name="connsiteY36-63996" fmla="*/ 3303786 h 3507439"/>
              <a:gd name="connsiteX37-63997" fmla="*/ 1727211 w 3229637"/>
              <a:gd name="connsiteY37-63998" fmla="*/ 2908619 h 3507439"/>
              <a:gd name="connsiteX38-63999" fmla="*/ 1851275 w 3229637"/>
              <a:gd name="connsiteY38-64000" fmla="*/ 2623730 h 3507439"/>
              <a:gd name="connsiteX39-64001" fmla="*/ 1956960 w 3229637"/>
              <a:gd name="connsiteY39-64002" fmla="*/ 2844289 h 3507439"/>
              <a:gd name="connsiteX40-64003" fmla="*/ 2039669 w 3229637"/>
              <a:gd name="connsiteY40-64004" fmla="*/ 3060253 h 3507439"/>
              <a:gd name="connsiteX41-64005" fmla="*/ 2074955 w 3229637"/>
              <a:gd name="connsiteY41-64006" fmla="*/ 3350929 h 3507439"/>
              <a:gd name="connsiteX42-64007" fmla="*/ 2119713 w 3229637"/>
              <a:gd name="connsiteY42-64008" fmla="*/ 3345423 h 3507439"/>
              <a:gd name="connsiteX43-64009" fmla="*/ 2136619 w 3229637"/>
              <a:gd name="connsiteY43-64010" fmla="*/ 3478113 h 3507439"/>
              <a:gd name="connsiteX44-64011" fmla="*/ 2290182 w 3229637"/>
              <a:gd name="connsiteY44-64012" fmla="*/ 3507439 h 3507439"/>
              <a:gd name="connsiteX45-64013" fmla="*/ 2334659 w 3229637"/>
              <a:gd name="connsiteY45-64014" fmla="*/ 3463419 h 3507439"/>
              <a:gd name="connsiteX46-64015" fmla="*/ 2221820 w 3229637"/>
              <a:gd name="connsiteY46-64016" fmla="*/ 3366924 h 3507439"/>
              <a:gd name="connsiteX47-64017" fmla="*/ 2126974 w 3229637"/>
              <a:gd name="connsiteY47-64018" fmla="*/ 3087823 h 3507439"/>
              <a:gd name="connsiteX48-64019" fmla="*/ 2082780 w 3229637"/>
              <a:gd name="connsiteY48-64020" fmla="*/ 2817884 h 3507439"/>
              <a:gd name="connsiteX49-64021" fmla="*/ 2053454 w 3229637"/>
              <a:gd name="connsiteY49-64022" fmla="*/ 2357222 h 3507439"/>
              <a:gd name="connsiteX50-64023" fmla="*/ 2294496 w 3229637"/>
              <a:gd name="connsiteY50-64024" fmla="*/ 2205413 h 3507439"/>
              <a:gd name="connsiteX51-64025" fmla="*/ 2585735 w 3229637"/>
              <a:gd name="connsiteY51-64026" fmla="*/ 1779447 h 3507439"/>
              <a:gd name="connsiteX52-64027" fmla="*/ 2653748 w 3229637"/>
              <a:gd name="connsiteY52-64028" fmla="*/ 1448891 h 3507439"/>
              <a:gd name="connsiteX53-64029" fmla="*/ 2766130 w 3229637"/>
              <a:gd name="connsiteY53-64030" fmla="*/ 1398346 h 3507439"/>
              <a:gd name="connsiteX54-64031" fmla="*/ 2755748 w 3229637"/>
              <a:gd name="connsiteY54-64032" fmla="*/ 1288521 h 3507439"/>
              <a:gd name="connsiteX55-64033" fmla="*/ 2741226 w 3229637"/>
              <a:gd name="connsiteY55-64034" fmla="*/ 1231453 h 3507439"/>
              <a:gd name="connsiteX56-64035" fmla="*/ 2764482 w 3229637"/>
              <a:gd name="connsiteY56-64036" fmla="*/ 1121454 h 3507439"/>
              <a:gd name="connsiteX57-64037" fmla="*/ 2794612 w 3229637"/>
              <a:gd name="connsiteY57-64038" fmla="*/ 1132185 h 3507439"/>
              <a:gd name="connsiteX58-64039" fmla="*/ 2788650 w 3229637"/>
              <a:gd name="connsiteY58-64040" fmla="*/ 1066034 h 3507439"/>
              <a:gd name="connsiteX59-64041" fmla="*/ 2816220 w 3229637"/>
              <a:gd name="connsiteY59-64042" fmla="*/ 1020084 h 3507439"/>
              <a:gd name="connsiteX60-64043" fmla="*/ 2927426 w 3229637"/>
              <a:gd name="connsiteY60-64044" fmla="*/ 872562 h 3507439"/>
              <a:gd name="connsiteX61-64045" fmla="*/ 2967854 w 3229637"/>
              <a:gd name="connsiteY61-64046" fmla="*/ 771955 h 3507439"/>
              <a:gd name="connsiteX62-64047" fmla="*/ 2858112 w 3229637"/>
              <a:gd name="connsiteY62-64048" fmla="*/ 819245 h 3507439"/>
              <a:gd name="connsiteX63-64049" fmla="*/ 2723864 w 3229637"/>
              <a:gd name="connsiteY63-64050" fmla="*/ 868450 h 3507439"/>
              <a:gd name="connsiteX64-64051" fmla="*/ 3055159 w 3229637"/>
              <a:gd name="connsiteY64-64052" fmla="*/ 501589 h 3507439"/>
              <a:gd name="connsiteX65-64053" fmla="*/ 3200443 w 3229637"/>
              <a:gd name="connsiteY65-64054" fmla="*/ 46231 h 3507439"/>
              <a:gd name="connsiteX66-64055" fmla="*/ 3101108 w 3229637"/>
              <a:gd name="connsiteY66-64056" fmla="*/ 328453 h 3507439"/>
              <a:gd name="connsiteX67-64057" fmla="*/ 3060491 w 3229637"/>
              <a:gd name="connsiteY67-64058" fmla="*/ 38232 h 3507439"/>
              <a:gd name="connsiteX68-64059" fmla="*/ 3040918 w 3229637"/>
              <a:gd name="connsiteY68-64060" fmla="*/ 388642 h 3507439"/>
              <a:gd name="connsiteX69-64061" fmla="*/ 2944143 w 3229637"/>
              <a:gd name="connsiteY69-64062" fmla="*/ 482754 h 3507439"/>
              <a:gd name="connsiteX70-64063" fmla="*/ 2804083 w 3229637"/>
              <a:gd name="connsiteY70-64064" fmla="*/ 60189 h 3507439"/>
              <a:gd name="connsiteX71-64065" fmla="*/ 2868239 w 3229637"/>
              <a:gd name="connsiteY71-64066" fmla="*/ 521161 h 3507439"/>
              <a:gd name="connsiteX72-64067" fmla="*/ 2696750 w 3229637"/>
              <a:gd name="connsiteY72-64068" fmla="*/ 730601 h 3507439"/>
              <a:gd name="connsiteX73-64069" fmla="*/ 2630948 w 3229637"/>
              <a:gd name="connsiteY73-64070" fmla="*/ 620884 h 3507439"/>
              <a:gd name="connsiteX74-64071" fmla="*/ 2614952 w 3229637"/>
              <a:gd name="connsiteY74-64072" fmla="*/ 446449 h 3507439"/>
              <a:gd name="connsiteX75-64073" fmla="*/ 2568091 w 3229637"/>
              <a:gd name="connsiteY75-64074" fmla="*/ 643296 h 3507439"/>
              <a:gd name="connsiteX76-64075" fmla="*/ 2631966 w 3229637"/>
              <a:gd name="connsiteY76-64076" fmla="*/ 771218 h 3507439"/>
              <a:gd name="connsiteX77-64077" fmla="*/ 2614042 w 3229637"/>
              <a:gd name="connsiteY77-64078" fmla="*/ 854946 h 3507439"/>
              <a:gd name="connsiteX78-64079" fmla="*/ 2462407 w 3229637"/>
              <a:gd name="connsiteY78-64080" fmla="*/ 854665 h 3507439"/>
              <a:gd name="connsiteX79-64081" fmla="*/ 2375102 w 3229637"/>
              <a:gd name="connsiteY79-64082" fmla="*/ 753575 h 3507439"/>
              <a:gd name="connsiteX80-64083" fmla="*/ 2429049 w 3229637"/>
              <a:gd name="connsiteY80-64084" fmla="*/ 605344 h 3507439"/>
              <a:gd name="connsiteX81-64085" fmla="*/ 2401199 w 3229637"/>
              <a:gd name="connsiteY81-64086" fmla="*/ 458586 h 3507439"/>
              <a:gd name="connsiteX82-64087" fmla="*/ 2311509 w 3229637"/>
              <a:gd name="connsiteY82-64088" fmla="*/ 702575 h 3507439"/>
              <a:gd name="connsiteX83-64089" fmla="*/ 2026621 w 3229637"/>
              <a:gd name="connsiteY83-64090" fmla="*/ 470160 h 3507439"/>
              <a:gd name="connsiteX84-64091" fmla="*/ 2060259 w 3229637"/>
              <a:gd name="connsiteY84-64092" fmla="*/ 379171 h 3507439"/>
              <a:gd name="connsiteX85-64093" fmla="*/ 2286499 w 3229637"/>
              <a:gd name="connsiteY85-64094" fmla="*/ 238764 h 3507439"/>
              <a:gd name="connsiteX86-64095" fmla="*/ 2148983 w 3229637"/>
              <a:gd name="connsiteY86-64096" fmla="*/ 296731 h 3507439"/>
              <a:gd name="connsiteX87-64097" fmla="*/ 2016694 w 3229637"/>
              <a:gd name="connsiteY87-64098" fmla="*/ 307863 h 3507439"/>
              <a:gd name="connsiteX88-64099" fmla="*/ 2029019 w 3229637"/>
              <a:gd name="connsiteY88-64100" fmla="*/ 174099 h 3507439"/>
              <a:gd name="connsiteX89-64101" fmla="*/ 2107576 w 3229637"/>
              <a:gd name="connsiteY89-64102" fmla="*/ 0 h 3507439"/>
              <a:gd name="connsiteX90-64103" fmla="*/ 1947770 w 3229637"/>
              <a:gd name="connsiteY90-64104" fmla="*/ 257318 h 3507439"/>
              <a:gd name="connsiteX91-64105" fmla="*/ 1917990 w 3229637"/>
              <a:gd name="connsiteY91-64106" fmla="*/ 32164 h 3507439"/>
              <a:gd name="connsiteX92-64107" fmla="*/ 1882395 w 3229637"/>
              <a:gd name="connsiteY92-64108" fmla="*/ 208756 h 3507439"/>
              <a:gd name="connsiteX93-64109" fmla="*/ 1912483 w 3229637"/>
              <a:gd name="connsiteY93-64110" fmla="*/ 367315 h 3507439"/>
              <a:gd name="connsiteX94-64111" fmla="*/ 1818414 w 3229637"/>
              <a:gd name="connsiteY94-64112" fmla="*/ 288733 h 3507439"/>
              <a:gd name="connsiteX95-64113" fmla="*/ 1757902 w 3229637"/>
              <a:gd name="connsiteY95-64114" fmla="*/ 138130 h 3507439"/>
              <a:gd name="connsiteX96-64115" fmla="*/ 1793644 w 3229637"/>
              <a:gd name="connsiteY96-64116" fmla="*/ 363351 h 3507439"/>
              <a:gd name="connsiteX97-64117" fmla="*/ 2339535 w 3229637"/>
              <a:gd name="connsiteY97-64118" fmla="*/ 907420 h 3507439"/>
              <a:gd name="connsiteX98-64119" fmla="*/ 2216663 w 3229637"/>
              <a:gd name="connsiteY98-64120" fmla="*/ 830779 h 3507439"/>
              <a:gd name="connsiteX99-64121" fmla="*/ 2046755 w 3229637"/>
              <a:gd name="connsiteY99-64122" fmla="*/ 746314 h 3507439"/>
              <a:gd name="connsiteX100-64123" fmla="*/ 2089651 w 3229637"/>
              <a:gd name="connsiteY100-64124" fmla="*/ 998194 h 3507439"/>
              <a:gd name="connsiteX101-64125" fmla="*/ 2240374 w 3229637"/>
              <a:gd name="connsiteY101-64126" fmla="*/ 1067227 h 3507439"/>
              <a:gd name="connsiteX102-64127" fmla="*/ 2266283 w 3229637"/>
              <a:gd name="connsiteY102-64128" fmla="*/ 1144483 h 3507439"/>
              <a:gd name="connsiteX103-64129" fmla="*/ 2168328 w 3229637"/>
              <a:gd name="connsiteY103-64130" fmla="*/ 1396872 h 3507439"/>
              <a:gd name="connsiteX104-64131" fmla="*/ 1825480 w 3229637"/>
              <a:gd name="connsiteY104-64132" fmla="*/ 1398722 h 3507439"/>
              <a:gd name="connsiteX105-64133" fmla="*/ 1546353 w 3229637"/>
              <a:gd name="connsiteY105-64134" fmla="*/ 1433906 h 3507439"/>
              <a:gd name="connsiteX0-64135" fmla="*/ 1546353 w 3229637"/>
              <a:gd name="connsiteY0-64136" fmla="*/ 1433906 h 3507439"/>
              <a:gd name="connsiteX1-64137" fmla="*/ 827718 w 3229637"/>
              <a:gd name="connsiteY1-64138" fmla="*/ 1430614 h 3507439"/>
              <a:gd name="connsiteX2-64139" fmla="*/ 507467 w 3229637"/>
              <a:gd name="connsiteY2-64140" fmla="*/ 1443019 h 3507439"/>
              <a:gd name="connsiteX3-64141" fmla="*/ 183299 w 3229637"/>
              <a:gd name="connsiteY3-64142" fmla="*/ 1603646 h 3507439"/>
              <a:gd name="connsiteX4-64143" fmla="*/ 34774 w 3229637"/>
              <a:gd name="connsiteY4-64144" fmla="*/ 1771165 h 3507439"/>
              <a:gd name="connsiteX5-64145" fmla="*/ 114 w 3229637"/>
              <a:gd name="connsiteY5-64146" fmla="*/ 2063143 h 3507439"/>
              <a:gd name="connsiteX6-64147" fmla="*/ 130041 w 3229637"/>
              <a:gd name="connsiteY6-64148" fmla="*/ 1914878 h 3507439"/>
              <a:gd name="connsiteX7-64149" fmla="*/ 134241 w 3229637"/>
              <a:gd name="connsiteY7-64150" fmla="*/ 1957282 h 3507439"/>
              <a:gd name="connsiteX8-64151" fmla="*/ 191439 w 3229637"/>
              <a:gd name="connsiteY8-64152" fmla="*/ 1842802 h 3507439"/>
              <a:gd name="connsiteX9-64153" fmla="*/ 283120 w 3229637"/>
              <a:gd name="connsiteY9-64154" fmla="*/ 2256350 h 3507439"/>
              <a:gd name="connsiteX10-64155" fmla="*/ 20594 w 3229637"/>
              <a:gd name="connsiteY10-64156" fmla="*/ 2555637 h 3507439"/>
              <a:gd name="connsiteX11-64157" fmla="*/ 48874 w 3229637"/>
              <a:gd name="connsiteY11-64158" fmla="*/ 3136868 h 3507439"/>
              <a:gd name="connsiteX12-64159" fmla="*/ 43351 w 3229637"/>
              <a:gd name="connsiteY12-64160" fmla="*/ 3349954 h 3507439"/>
              <a:gd name="connsiteX13-64161" fmla="*/ 86805 w 3229637"/>
              <a:gd name="connsiteY13-64162" fmla="*/ 3307767 h 3507439"/>
              <a:gd name="connsiteX14-64163" fmla="*/ 103522 w 3229637"/>
              <a:gd name="connsiteY14-64164" fmla="*/ 3444786 h 3507439"/>
              <a:gd name="connsiteX15-64165" fmla="*/ 266227 w 3229637"/>
              <a:gd name="connsiteY15-64166" fmla="*/ 3470038 h 3507439"/>
              <a:gd name="connsiteX16-64167" fmla="*/ 291519 w 3229637"/>
              <a:gd name="connsiteY16-64168" fmla="*/ 3414284 h 3507439"/>
              <a:gd name="connsiteX17-64169" fmla="*/ 155729 w 3229637"/>
              <a:gd name="connsiteY17-64170" fmla="*/ 3276217 h 3507439"/>
              <a:gd name="connsiteX18-64171" fmla="*/ 148421 w 3229637"/>
              <a:gd name="connsiteY18-64172" fmla="*/ 2698518 h 3507439"/>
              <a:gd name="connsiteX19-64173" fmla="*/ 371693 w 3229637"/>
              <a:gd name="connsiteY19-64174" fmla="*/ 2605350 h 3507439"/>
              <a:gd name="connsiteX20-64175" fmla="*/ 279794 w 3229637"/>
              <a:gd name="connsiteY20-64176" fmla="*/ 2734010 h 3507439"/>
              <a:gd name="connsiteX21-64177" fmla="*/ 661177 w 3229637"/>
              <a:gd name="connsiteY21-64178" fmla="*/ 3294597 h 3507439"/>
              <a:gd name="connsiteX22-64179" fmla="*/ 702531 w 3229637"/>
              <a:gd name="connsiteY22-64180" fmla="*/ 3262432 h 3507439"/>
              <a:gd name="connsiteX23-64181" fmla="*/ 716316 w 3229637"/>
              <a:gd name="connsiteY23-64182" fmla="*/ 3363521 h 3507439"/>
              <a:gd name="connsiteX24-64183" fmla="*/ 909305 w 3229637"/>
              <a:gd name="connsiteY24-64184" fmla="*/ 3363521 h 3507439"/>
              <a:gd name="connsiteX25-64185" fmla="*/ 955255 w 3229637"/>
              <a:gd name="connsiteY25-64186" fmla="*/ 3331356 h 3507439"/>
              <a:gd name="connsiteX26-64187" fmla="*/ 739291 w 3229637"/>
              <a:gd name="connsiteY26-64188" fmla="*/ 3193507 h 3507439"/>
              <a:gd name="connsiteX27-64189" fmla="*/ 491163 w 3229637"/>
              <a:gd name="connsiteY27-64190" fmla="*/ 2821314 h 3507439"/>
              <a:gd name="connsiteX28-64191" fmla="*/ 500353 w 3229637"/>
              <a:gd name="connsiteY28-64192" fmla="*/ 2738605 h 3507439"/>
              <a:gd name="connsiteX29-64193" fmla="*/ 895520 w 3229637"/>
              <a:gd name="connsiteY29-64194" fmla="*/ 2334247 h 3507439"/>
              <a:gd name="connsiteX30-64195" fmla="*/ 1690451 w 3229637"/>
              <a:gd name="connsiteY30-64196" fmla="*/ 2380197 h 3507439"/>
              <a:gd name="connsiteX31-64197" fmla="*/ 1566387 w 3229637"/>
              <a:gd name="connsiteY31-64198" fmla="*/ 3248647 h 3507439"/>
              <a:gd name="connsiteX32-64199" fmla="*/ 1603146 w 3229637"/>
              <a:gd name="connsiteY32-64200" fmla="*/ 3239457 h 3507439"/>
              <a:gd name="connsiteX33-64201" fmla="*/ 1598552 w 3229637"/>
              <a:gd name="connsiteY33-64202" fmla="*/ 3386496 h 3507439"/>
              <a:gd name="connsiteX34-64203" fmla="*/ 1805325 w 3229637"/>
              <a:gd name="connsiteY34-64204" fmla="*/ 3450826 h 3507439"/>
              <a:gd name="connsiteX35-64205" fmla="*/ 1837490 w 3229637"/>
              <a:gd name="connsiteY35-64206" fmla="*/ 3391091 h 3507439"/>
              <a:gd name="connsiteX36-64207" fmla="*/ 1699641 w 3229637"/>
              <a:gd name="connsiteY36-64208" fmla="*/ 3303786 h 3507439"/>
              <a:gd name="connsiteX37-64209" fmla="*/ 1727211 w 3229637"/>
              <a:gd name="connsiteY37-64210" fmla="*/ 2908619 h 3507439"/>
              <a:gd name="connsiteX38-64211" fmla="*/ 1851275 w 3229637"/>
              <a:gd name="connsiteY38-64212" fmla="*/ 2623730 h 3507439"/>
              <a:gd name="connsiteX39-64213" fmla="*/ 1956960 w 3229637"/>
              <a:gd name="connsiteY39-64214" fmla="*/ 2844289 h 3507439"/>
              <a:gd name="connsiteX40-64215" fmla="*/ 2039669 w 3229637"/>
              <a:gd name="connsiteY40-64216" fmla="*/ 3060253 h 3507439"/>
              <a:gd name="connsiteX41-64217" fmla="*/ 2074955 w 3229637"/>
              <a:gd name="connsiteY41-64218" fmla="*/ 3350929 h 3507439"/>
              <a:gd name="connsiteX42-64219" fmla="*/ 2119713 w 3229637"/>
              <a:gd name="connsiteY42-64220" fmla="*/ 3345423 h 3507439"/>
              <a:gd name="connsiteX43-64221" fmla="*/ 2136619 w 3229637"/>
              <a:gd name="connsiteY43-64222" fmla="*/ 3478113 h 3507439"/>
              <a:gd name="connsiteX44-64223" fmla="*/ 2290182 w 3229637"/>
              <a:gd name="connsiteY44-64224" fmla="*/ 3507439 h 3507439"/>
              <a:gd name="connsiteX45-64225" fmla="*/ 2334659 w 3229637"/>
              <a:gd name="connsiteY45-64226" fmla="*/ 3463419 h 3507439"/>
              <a:gd name="connsiteX46-64227" fmla="*/ 2221820 w 3229637"/>
              <a:gd name="connsiteY46-64228" fmla="*/ 3366924 h 3507439"/>
              <a:gd name="connsiteX47-64229" fmla="*/ 2126974 w 3229637"/>
              <a:gd name="connsiteY47-64230" fmla="*/ 3087823 h 3507439"/>
              <a:gd name="connsiteX48-64231" fmla="*/ 2082780 w 3229637"/>
              <a:gd name="connsiteY48-64232" fmla="*/ 2817884 h 3507439"/>
              <a:gd name="connsiteX49-64233" fmla="*/ 2053454 w 3229637"/>
              <a:gd name="connsiteY49-64234" fmla="*/ 2357222 h 3507439"/>
              <a:gd name="connsiteX50-64235" fmla="*/ 2294496 w 3229637"/>
              <a:gd name="connsiteY50-64236" fmla="*/ 2205413 h 3507439"/>
              <a:gd name="connsiteX51-64237" fmla="*/ 2585735 w 3229637"/>
              <a:gd name="connsiteY51-64238" fmla="*/ 1779447 h 3507439"/>
              <a:gd name="connsiteX52-64239" fmla="*/ 2653748 w 3229637"/>
              <a:gd name="connsiteY52-64240" fmla="*/ 1448891 h 3507439"/>
              <a:gd name="connsiteX53-64241" fmla="*/ 2766130 w 3229637"/>
              <a:gd name="connsiteY53-64242" fmla="*/ 1398346 h 3507439"/>
              <a:gd name="connsiteX54-64243" fmla="*/ 2755748 w 3229637"/>
              <a:gd name="connsiteY54-64244" fmla="*/ 1288521 h 3507439"/>
              <a:gd name="connsiteX55-64245" fmla="*/ 2741226 w 3229637"/>
              <a:gd name="connsiteY55-64246" fmla="*/ 1231453 h 3507439"/>
              <a:gd name="connsiteX56-64247" fmla="*/ 2764482 w 3229637"/>
              <a:gd name="connsiteY56-64248" fmla="*/ 1121454 h 3507439"/>
              <a:gd name="connsiteX57-64249" fmla="*/ 2794612 w 3229637"/>
              <a:gd name="connsiteY57-64250" fmla="*/ 1132185 h 3507439"/>
              <a:gd name="connsiteX58-64251" fmla="*/ 2788650 w 3229637"/>
              <a:gd name="connsiteY58-64252" fmla="*/ 1066034 h 3507439"/>
              <a:gd name="connsiteX59-64253" fmla="*/ 2816220 w 3229637"/>
              <a:gd name="connsiteY59-64254" fmla="*/ 1020084 h 3507439"/>
              <a:gd name="connsiteX60-64255" fmla="*/ 2927426 w 3229637"/>
              <a:gd name="connsiteY60-64256" fmla="*/ 872562 h 3507439"/>
              <a:gd name="connsiteX61-64257" fmla="*/ 2967854 w 3229637"/>
              <a:gd name="connsiteY61-64258" fmla="*/ 771955 h 3507439"/>
              <a:gd name="connsiteX62-64259" fmla="*/ 2858112 w 3229637"/>
              <a:gd name="connsiteY62-64260" fmla="*/ 819245 h 3507439"/>
              <a:gd name="connsiteX63-64261" fmla="*/ 2723864 w 3229637"/>
              <a:gd name="connsiteY63-64262" fmla="*/ 868450 h 3507439"/>
              <a:gd name="connsiteX64-64263" fmla="*/ 3055159 w 3229637"/>
              <a:gd name="connsiteY64-64264" fmla="*/ 501589 h 3507439"/>
              <a:gd name="connsiteX65-64265" fmla="*/ 3200443 w 3229637"/>
              <a:gd name="connsiteY65-64266" fmla="*/ 46231 h 3507439"/>
              <a:gd name="connsiteX66-64267" fmla="*/ 3101108 w 3229637"/>
              <a:gd name="connsiteY66-64268" fmla="*/ 328453 h 3507439"/>
              <a:gd name="connsiteX67-64269" fmla="*/ 3060491 w 3229637"/>
              <a:gd name="connsiteY67-64270" fmla="*/ 38232 h 3507439"/>
              <a:gd name="connsiteX68-64271" fmla="*/ 3040918 w 3229637"/>
              <a:gd name="connsiteY68-64272" fmla="*/ 388642 h 3507439"/>
              <a:gd name="connsiteX69-64273" fmla="*/ 2944143 w 3229637"/>
              <a:gd name="connsiteY69-64274" fmla="*/ 482754 h 3507439"/>
              <a:gd name="connsiteX70-64275" fmla="*/ 2804083 w 3229637"/>
              <a:gd name="connsiteY70-64276" fmla="*/ 60189 h 3507439"/>
              <a:gd name="connsiteX71-64277" fmla="*/ 2868239 w 3229637"/>
              <a:gd name="connsiteY71-64278" fmla="*/ 521161 h 3507439"/>
              <a:gd name="connsiteX72-64279" fmla="*/ 2696750 w 3229637"/>
              <a:gd name="connsiteY72-64280" fmla="*/ 730601 h 3507439"/>
              <a:gd name="connsiteX73-64281" fmla="*/ 2630948 w 3229637"/>
              <a:gd name="connsiteY73-64282" fmla="*/ 620884 h 3507439"/>
              <a:gd name="connsiteX74-64283" fmla="*/ 2614952 w 3229637"/>
              <a:gd name="connsiteY74-64284" fmla="*/ 446449 h 3507439"/>
              <a:gd name="connsiteX75-64285" fmla="*/ 2568091 w 3229637"/>
              <a:gd name="connsiteY75-64286" fmla="*/ 643296 h 3507439"/>
              <a:gd name="connsiteX76-64287" fmla="*/ 2631966 w 3229637"/>
              <a:gd name="connsiteY76-64288" fmla="*/ 771218 h 3507439"/>
              <a:gd name="connsiteX77-64289" fmla="*/ 2614042 w 3229637"/>
              <a:gd name="connsiteY77-64290" fmla="*/ 854946 h 3507439"/>
              <a:gd name="connsiteX78-64291" fmla="*/ 2462407 w 3229637"/>
              <a:gd name="connsiteY78-64292" fmla="*/ 854665 h 3507439"/>
              <a:gd name="connsiteX79-64293" fmla="*/ 2375102 w 3229637"/>
              <a:gd name="connsiteY79-64294" fmla="*/ 753575 h 3507439"/>
              <a:gd name="connsiteX80-64295" fmla="*/ 2429049 w 3229637"/>
              <a:gd name="connsiteY80-64296" fmla="*/ 605344 h 3507439"/>
              <a:gd name="connsiteX81-64297" fmla="*/ 2401199 w 3229637"/>
              <a:gd name="connsiteY81-64298" fmla="*/ 458586 h 3507439"/>
              <a:gd name="connsiteX82-64299" fmla="*/ 2311509 w 3229637"/>
              <a:gd name="connsiteY82-64300" fmla="*/ 702575 h 3507439"/>
              <a:gd name="connsiteX83-64301" fmla="*/ 2026621 w 3229637"/>
              <a:gd name="connsiteY83-64302" fmla="*/ 470160 h 3507439"/>
              <a:gd name="connsiteX84-64303" fmla="*/ 2060259 w 3229637"/>
              <a:gd name="connsiteY84-64304" fmla="*/ 379171 h 3507439"/>
              <a:gd name="connsiteX85-64305" fmla="*/ 2286499 w 3229637"/>
              <a:gd name="connsiteY85-64306" fmla="*/ 238764 h 3507439"/>
              <a:gd name="connsiteX86-64307" fmla="*/ 2148983 w 3229637"/>
              <a:gd name="connsiteY86-64308" fmla="*/ 296731 h 3507439"/>
              <a:gd name="connsiteX87-64309" fmla="*/ 2016694 w 3229637"/>
              <a:gd name="connsiteY87-64310" fmla="*/ 307863 h 3507439"/>
              <a:gd name="connsiteX88-64311" fmla="*/ 2029019 w 3229637"/>
              <a:gd name="connsiteY88-64312" fmla="*/ 174099 h 3507439"/>
              <a:gd name="connsiteX89-64313" fmla="*/ 2107576 w 3229637"/>
              <a:gd name="connsiteY89-64314" fmla="*/ 0 h 3507439"/>
              <a:gd name="connsiteX90-64315" fmla="*/ 1947770 w 3229637"/>
              <a:gd name="connsiteY90-64316" fmla="*/ 257318 h 3507439"/>
              <a:gd name="connsiteX91-64317" fmla="*/ 1917990 w 3229637"/>
              <a:gd name="connsiteY91-64318" fmla="*/ 32164 h 3507439"/>
              <a:gd name="connsiteX92-64319" fmla="*/ 1882395 w 3229637"/>
              <a:gd name="connsiteY92-64320" fmla="*/ 208756 h 3507439"/>
              <a:gd name="connsiteX93-64321" fmla="*/ 1912483 w 3229637"/>
              <a:gd name="connsiteY93-64322" fmla="*/ 367315 h 3507439"/>
              <a:gd name="connsiteX94-64323" fmla="*/ 1818414 w 3229637"/>
              <a:gd name="connsiteY94-64324" fmla="*/ 288733 h 3507439"/>
              <a:gd name="connsiteX95-64325" fmla="*/ 1757902 w 3229637"/>
              <a:gd name="connsiteY95-64326" fmla="*/ 138130 h 3507439"/>
              <a:gd name="connsiteX96-64327" fmla="*/ 1793644 w 3229637"/>
              <a:gd name="connsiteY96-64328" fmla="*/ 363351 h 3507439"/>
              <a:gd name="connsiteX97-64329" fmla="*/ 2339535 w 3229637"/>
              <a:gd name="connsiteY97-64330" fmla="*/ 907420 h 3507439"/>
              <a:gd name="connsiteX98-64331" fmla="*/ 2216663 w 3229637"/>
              <a:gd name="connsiteY98-64332" fmla="*/ 830779 h 3507439"/>
              <a:gd name="connsiteX99-64333" fmla="*/ 2046755 w 3229637"/>
              <a:gd name="connsiteY99-64334" fmla="*/ 746314 h 3507439"/>
              <a:gd name="connsiteX100-64335" fmla="*/ 2089651 w 3229637"/>
              <a:gd name="connsiteY100-64336" fmla="*/ 998194 h 3507439"/>
              <a:gd name="connsiteX101-64337" fmla="*/ 2240374 w 3229637"/>
              <a:gd name="connsiteY101-64338" fmla="*/ 1067227 h 3507439"/>
              <a:gd name="connsiteX102-64339" fmla="*/ 2266283 w 3229637"/>
              <a:gd name="connsiteY102-64340" fmla="*/ 1144483 h 3507439"/>
              <a:gd name="connsiteX103-64341" fmla="*/ 2168328 w 3229637"/>
              <a:gd name="connsiteY103-64342" fmla="*/ 1396872 h 3507439"/>
              <a:gd name="connsiteX104-64343" fmla="*/ 1825480 w 3229637"/>
              <a:gd name="connsiteY104-64344" fmla="*/ 1398722 h 3507439"/>
              <a:gd name="connsiteX105-64345" fmla="*/ 1546353 w 3229637"/>
              <a:gd name="connsiteY105-64346" fmla="*/ 1433906 h 3507439"/>
              <a:gd name="connsiteX0-64347" fmla="*/ 1546353 w 3229637"/>
              <a:gd name="connsiteY0-64348" fmla="*/ 1433906 h 3507439"/>
              <a:gd name="connsiteX1-64349" fmla="*/ 827718 w 3229637"/>
              <a:gd name="connsiteY1-64350" fmla="*/ 1430614 h 3507439"/>
              <a:gd name="connsiteX2-64351" fmla="*/ 507467 w 3229637"/>
              <a:gd name="connsiteY2-64352" fmla="*/ 1443019 h 3507439"/>
              <a:gd name="connsiteX3-64353" fmla="*/ 183299 w 3229637"/>
              <a:gd name="connsiteY3-64354" fmla="*/ 1603646 h 3507439"/>
              <a:gd name="connsiteX4-64355" fmla="*/ 34774 w 3229637"/>
              <a:gd name="connsiteY4-64356" fmla="*/ 1771165 h 3507439"/>
              <a:gd name="connsiteX5-64357" fmla="*/ 114 w 3229637"/>
              <a:gd name="connsiteY5-64358" fmla="*/ 2063143 h 3507439"/>
              <a:gd name="connsiteX6-64359" fmla="*/ 130041 w 3229637"/>
              <a:gd name="connsiteY6-64360" fmla="*/ 1914878 h 3507439"/>
              <a:gd name="connsiteX7-64361" fmla="*/ 134241 w 3229637"/>
              <a:gd name="connsiteY7-64362" fmla="*/ 1957282 h 3507439"/>
              <a:gd name="connsiteX8-64363" fmla="*/ 191439 w 3229637"/>
              <a:gd name="connsiteY8-64364" fmla="*/ 1842802 h 3507439"/>
              <a:gd name="connsiteX9-64365" fmla="*/ 283120 w 3229637"/>
              <a:gd name="connsiteY9-64366" fmla="*/ 2256350 h 3507439"/>
              <a:gd name="connsiteX10-64367" fmla="*/ 20594 w 3229637"/>
              <a:gd name="connsiteY10-64368" fmla="*/ 2555637 h 3507439"/>
              <a:gd name="connsiteX11-64369" fmla="*/ 48874 w 3229637"/>
              <a:gd name="connsiteY11-64370" fmla="*/ 3136868 h 3507439"/>
              <a:gd name="connsiteX12-64371" fmla="*/ 43351 w 3229637"/>
              <a:gd name="connsiteY12-64372" fmla="*/ 3349954 h 3507439"/>
              <a:gd name="connsiteX13-64373" fmla="*/ 86805 w 3229637"/>
              <a:gd name="connsiteY13-64374" fmla="*/ 3307767 h 3507439"/>
              <a:gd name="connsiteX14-64375" fmla="*/ 103522 w 3229637"/>
              <a:gd name="connsiteY14-64376" fmla="*/ 3444786 h 3507439"/>
              <a:gd name="connsiteX15-64377" fmla="*/ 266227 w 3229637"/>
              <a:gd name="connsiteY15-64378" fmla="*/ 3470038 h 3507439"/>
              <a:gd name="connsiteX16-64379" fmla="*/ 291519 w 3229637"/>
              <a:gd name="connsiteY16-64380" fmla="*/ 3414284 h 3507439"/>
              <a:gd name="connsiteX17-64381" fmla="*/ 155729 w 3229637"/>
              <a:gd name="connsiteY17-64382" fmla="*/ 3276217 h 3507439"/>
              <a:gd name="connsiteX18-64383" fmla="*/ 148421 w 3229637"/>
              <a:gd name="connsiteY18-64384" fmla="*/ 2698518 h 3507439"/>
              <a:gd name="connsiteX19-64385" fmla="*/ 371693 w 3229637"/>
              <a:gd name="connsiteY19-64386" fmla="*/ 2605350 h 3507439"/>
              <a:gd name="connsiteX20-64387" fmla="*/ 279794 w 3229637"/>
              <a:gd name="connsiteY20-64388" fmla="*/ 2734010 h 3507439"/>
              <a:gd name="connsiteX21-64389" fmla="*/ 661177 w 3229637"/>
              <a:gd name="connsiteY21-64390" fmla="*/ 3294597 h 3507439"/>
              <a:gd name="connsiteX22-64391" fmla="*/ 702531 w 3229637"/>
              <a:gd name="connsiteY22-64392" fmla="*/ 3262432 h 3507439"/>
              <a:gd name="connsiteX23-64393" fmla="*/ 716316 w 3229637"/>
              <a:gd name="connsiteY23-64394" fmla="*/ 3363521 h 3507439"/>
              <a:gd name="connsiteX24-64395" fmla="*/ 909305 w 3229637"/>
              <a:gd name="connsiteY24-64396" fmla="*/ 3363521 h 3507439"/>
              <a:gd name="connsiteX25-64397" fmla="*/ 955255 w 3229637"/>
              <a:gd name="connsiteY25-64398" fmla="*/ 3331356 h 3507439"/>
              <a:gd name="connsiteX26-64399" fmla="*/ 739291 w 3229637"/>
              <a:gd name="connsiteY26-64400" fmla="*/ 3193507 h 3507439"/>
              <a:gd name="connsiteX27-64401" fmla="*/ 491163 w 3229637"/>
              <a:gd name="connsiteY27-64402" fmla="*/ 2821314 h 3507439"/>
              <a:gd name="connsiteX28-64403" fmla="*/ 500353 w 3229637"/>
              <a:gd name="connsiteY28-64404" fmla="*/ 2738605 h 3507439"/>
              <a:gd name="connsiteX29-64405" fmla="*/ 895520 w 3229637"/>
              <a:gd name="connsiteY29-64406" fmla="*/ 2334247 h 3507439"/>
              <a:gd name="connsiteX30-64407" fmla="*/ 1690451 w 3229637"/>
              <a:gd name="connsiteY30-64408" fmla="*/ 2380197 h 3507439"/>
              <a:gd name="connsiteX31-64409" fmla="*/ 1566387 w 3229637"/>
              <a:gd name="connsiteY31-64410" fmla="*/ 3248647 h 3507439"/>
              <a:gd name="connsiteX32-64411" fmla="*/ 1603146 w 3229637"/>
              <a:gd name="connsiteY32-64412" fmla="*/ 3239457 h 3507439"/>
              <a:gd name="connsiteX33-64413" fmla="*/ 1598552 w 3229637"/>
              <a:gd name="connsiteY33-64414" fmla="*/ 3386496 h 3507439"/>
              <a:gd name="connsiteX34-64415" fmla="*/ 1805325 w 3229637"/>
              <a:gd name="connsiteY34-64416" fmla="*/ 3450826 h 3507439"/>
              <a:gd name="connsiteX35-64417" fmla="*/ 1837490 w 3229637"/>
              <a:gd name="connsiteY35-64418" fmla="*/ 3391091 h 3507439"/>
              <a:gd name="connsiteX36-64419" fmla="*/ 1699641 w 3229637"/>
              <a:gd name="connsiteY36-64420" fmla="*/ 3303786 h 3507439"/>
              <a:gd name="connsiteX37-64421" fmla="*/ 1727211 w 3229637"/>
              <a:gd name="connsiteY37-64422" fmla="*/ 2908619 h 3507439"/>
              <a:gd name="connsiteX38-64423" fmla="*/ 1851275 w 3229637"/>
              <a:gd name="connsiteY38-64424" fmla="*/ 2623730 h 3507439"/>
              <a:gd name="connsiteX39-64425" fmla="*/ 1956960 w 3229637"/>
              <a:gd name="connsiteY39-64426" fmla="*/ 2844289 h 3507439"/>
              <a:gd name="connsiteX40-64427" fmla="*/ 2039669 w 3229637"/>
              <a:gd name="connsiteY40-64428" fmla="*/ 3060253 h 3507439"/>
              <a:gd name="connsiteX41-64429" fmla="*/ 2074955 w 3229637"/>
              <a:gd name="connsiteY41-64430" fmla="*/ 3350929 h 3507439"/>
              <a:gd name="connsiteX42-64431" fmla="*/ 2119713 w 3229637"/>
              <a:gd name="connsiteY42-64432" fmla="*/ 3345423 h 3507439"/>
              <a:gd name="connsiteX43-64433" fmla="*/ 2136619 w 3229637"/>
              <a:gd name="connsiteY43-64434" fmla="*/ 3478113 h 3507439"/>
              <a:gd name="connsiteX44-64435" fmla="*/ 2290182 w 3229637"/>
              <a:gd name="connsiteY44-64436" fmla="*/ 3507439 h 3507439"/>
              <a:gd name="connsiteX45-64437" fmla="*/ 2334659 w 3229637"/>
              <a:gd name="connsiteY45-64438" fmla="*/ 3463419 h 3507439"/>
              <a:gd name="connsiteX46-64439" fmla="*/ 2221820 w 3229637"/>
              <a:gd name="connsiteY46-64440" fmla="*/ 3366924 h 3507439"/>
              <a:gd name="connsiteX47-64441" fmla="*/ 2126974 w 3229637"/>
              <a:gd name="connsiteY47-64442" fmla="*/ 3087823 h 3507439"/>
              <a:gd name="connsiteX48-64443" fmla="*/ 2082780 w 3229637"/>
              <a:gd name="connsiteY48-64444" fmla="*/ 2817884 h 3507439"/>
              <a:gd name="connsiteX49-64445" fmla="*/ 2053454 w 3229637"/>
              <a:gd name="connsiteY49-64446" fmla="*/ 2357222 h 3507439"/>
              <a:gd name="connsiteX50-64447" fmla="*/ 2294496 w 3229637"/>
              <a:gd name="connsiteY50-64448" fmla="*/ 2205413 h 3507439"/>
              <a:gd name="connsiteX51-64449" fmla="*/ 2585735 w 3229637"/>
              <a:gd name="connsiteY51-64450" fmla="*/ 1779447 h 3507439"/>
              <a:gd name="connsiteX52-64451" fmla="*/ 2653748 w 3229637"/>
              <a:gd name="connsiteY52-64452" fmla="*/ 1448891 h 3507439"/>
              <a:gd name="connsiteX53-64453" fmla="*/ 2766130 w 3229637"/>
              <a:gd name="connsiteY53-64454" fmla="*/ 1398346 h 3507439"/>
              <a:gd name="connsiteX54-64455" fmla="*/ 2755748 w 3229637"/>
              <a:gd name="connsiteY54-64456" fmla="*/ 1288521 h 3507439"/>
              <a:gd name="connsiteX55-64457" fmla="*/ 2741226 w 3229637"/>
              <a:gd name="connsiteY55-64458" fmla="*/ 1231453 h 3507439"/>
              <a:gd name="connsiteX56-64459" fmla="*/ 2764482 w 3229637"/>
              <a:gd name="connsiteY56-64460" fmla="*/ 1121454 h 3507439"/>
              <a:gd name="connsiteX57-64461" fmla="*/ 2794612 w 3229637"/>
              <a:gd name="connsiteY57-64462" fmla="*/ 1132185 h 3507439"/>
              <a:gd name="connsiteX58-64463" fmla="*/ 2788650 w 3229637"/>
              <a:gd name="connsiteY58-64464" fmla="*/ 1066034 h 3507439"/>
              <a:gd name="connsiteX59-64465" fmla="*/ 2816220 w 3229637"/>
              <a:gd name="connsiteY59-64466" fmla="*/ 1020084 h 3507439"/>
              <a:gd name="connsiteX60-64467" fmla="*/ 2927426 w 3229637"/>
              <a:gd name="connsiteY60-64468" fmla="*/ 872562 h 3507439"/>
              <a:gd name="connsiteX61-64469" fmla="*/ 2967854 w 3229637"/>
              <a:gd name="connsiteY61-64470" fmla="*/ 771955 h 3507439"/>
              <a:gd name="connsiteX62-64471" fmla="*/ 2858112 w 3229637"/>
              <a:gd name="connsiteY62-64472" fmla="*/ 819245 h 3507439"/>
              <a:gd name="connsiteX63-64473" fmla="*/ 2723864 w 3229637"/>
              <a:gd name="connsiteY63-64474" fmla="*/ 868450 h 3507439"/>
              <a:gd name="connsiteX64-64475" fmla="*/ 3055159 w 3229637"/>
              <a:gd name="connsiteY64-64476" fmla="*/ 501589 h 3507439"/>
              <a:gd name="connsiteX65-64477" fmla="*/ 3200443 w 3229637"/>
              <a:gd name="connsiteY65-64478" fmla="*/ 46231 h 3507439"/>
              <a:gd name="connsiteX66-64479" fmla="*/ 3101108 w 3229637"/>
              <a:gd name="connsiteY66-64480" fmla="*/ 328453 h 3507439"/>
              <a:gd name="connsiteX67-64481" fmla="*/ 3060491 w 3229637"/>
              <a:gd name="connsiteY67-64482" fmla="*/ 38232 h 3507439"/>
              <a:gd name="connsiteX68-64483" fmla="*/ 3040918 w 3229637"/>
              <a:gd name="connsiteY68-64484" fmla="*/ 388642 h 3507439"/>
              <a:gd name="connsiteX69-64485" fmla="*/ 2944143 w 3229637"/>
              <a:gd name="connsiteY69-64486" fmla="*/ 482754 h 3507439"/>
              <a:gd name="connsiteX70-64487" fmla="*/ 2804083 w 3229637"/>
              <a:gd name="connsiteY70-64488" fmla="*/ 60189 h 3507439"/>
              <a:gd name="connsiteX71-64489" fmla="*/ 2868239 w 3229637"/>
              <a:gd name="connsiteY71-64490" fmla="*/ 521161 h 3507439"/>
              <a:gd name="connsiteX72-64491" fmla="*/ 2696750 w 3229637"/>
              <a:gd name="connsiteY72-64492" fmla="*/ 730601 h 3507439"/>
              <a:gd name="connsiteX73-64493" fmla="*/ 2630948 w 3229637"/>
              <a:gd name="connsiteY73-64494" fmla="*/ 620884 h 3507439"/>
              <a:gd name="connsiteX74-64495" fmla="*/ 2614952 w 3229637"/>
              <a:gd name="connsiteY74-64496" fmla="*/ 446449 h 3507439"/>
              <a:gd name="connsiteX75-64497" fmla="*/ 2568091 w 3229637"/>
              <a:gd name="connsiteY75-64498" fmla="*/ 643296 h 3507439"/>
              <a:gd name="connsiteX76-64499" fmla="*/ 2631966 w 3229637"/>
              <a:gd name="connsiteY76-64500" fmla="*/ 771218 h 3507439"/>
              <a:gd name="connsiteX77-64501" fmla="*/ 2614042 w 3229637"/>
              <a:gd name="connsiteY77-64502" fmla="*/ 854946 h 3507439"/>
              <a:gd name="connsiteX78-64503" fmla="*/ 2462407 w 3229637"/>
              <a:gd name="connsiteY78-64504" fmla="*/ 854665 h 3507439"/>
              <a:gd name="connsiteX79-64505" fmla="*/ 2375102 w 3229637"/>
              <a:gd name="connsiteY79-64506" fmla="*/ 753575 h 3507439"/>
              <a:gd name="connsiteX80-64507" fmla="*/ 2429049 w 3229637"/>
              <a:gd name="connsiteY80-64508" fmla="*/ 605344 h 3507439"/>
              <a:gd name="connsiteX81-64509" fmla="*/ 2401199 w 3229637"/>
              <a:gd name="connsiteY81-64510" fmla="*/ 458586 h 3507439"/>
              <a:gd name="connsiteX82-64511" fmla="*/ 2311509 w 3229637"/>
              <a:gd name="connsiteY82-64512" fmla="*/ 702575 h 3507439"/>
              <a:gd name="connsiteX83-64513" fmla="*/ 2026621 w 3229637"/>
              <a:gd name="connsiteY83-64514" fmla="*/ 470160 h 3507439"/>
              <a:gd name="connsiteX84-64515" fmla="*/ 2060259 w 3229637"/>
              <a:gd name="connsiteY84-64516" fmla="*/ 379171 h 3507439"/>
              <a:gd name="connsiteX85-64517" fmla="*/ 2286499 w 3229637"/>
              <a:gd name="connsiteY85-64518" fmla="*/ 238764 h 3507439"/>
              <a:gd name="connsiteX86-64519" fmla="*/ 2148983 w 3229637"/>
              <a:gd name="connsiteY86-64520" fmla="*/ 296731 h 3507439"/>
              <a:gd name="connsiteX87-64521" fmla="*/ 2016694 w 3229637"/>
              <a:gd name="connsiteY87-64522" fmla="*/ 307863 h 3507439"/>
              <a:gd name="connsiteX88-64523" fmla="*/ 2029019 w 3229637"/>
              <a:gd name="connsiteY88-64524" fmla="*/ 174099 h 3507439"/>
              <a:gd name="connsiteX89-64525" fmla="*/ 2107576 w 3229637"/>
              <a:gd name="connsiteY89-64526" fmla="*/ 0 h 3507439"/>
              <a:gd name="connsiteX90-64527" fmla="*/ 1947770 w 3229637"/>
              <a:gd name="connsiteY90-64528" fmla="*/ 257318 h 3507439"/>
              <a:gd name="connsiteX91-64529" fmla="*/ 1917990 w 3229637"/>
              <a:gd name="connsiteY91-64530" fmla="*/ 32164 h 3507439"/>
              <a:gd name="connsiteX92-64531" fmla="*/ 1882395 w 3229637"/>
              <a:gd name="connsiteY92-64532" fmla="*/ 208756 h 3507439"/>
              <a:gd name="connsiteX93-64533" fmla="*/ 1912483 w 3229637"/>
              <a:gd name="connsiteY93-64534" fmla="*/ 367315 h 3507439"/>
              <a:gd name="connsiteX94-64535" fmla="*/ 1818414 w 3229637"/>
              <a:gd name="connsiteY94-64536" fmla="*/ 288733 h 3507439"/>
              <a:gd name="connsiteX95-64537" fmla="*/ 1757902 w 3229637"/>
              <a:gd name="connsiteY95-64538" fmla="*/ 138130 h 3507439"/>
              <a:gd name="connsiteX96-64539" fmla="*/ 1793644 w 3229637"/>
              <a:gd name="connsiteY96-64540" fmla="*/ 363351 h 3507439"/>
              <a:gd name="connsiteX97-64541" fmla="*/ 2339535 w 3229637"/>
              <a:gd name="connsiteY97-64542" fmla="*/ 907420 h 3507439"/>
              <a:gd name="connsiteX98-64543" fmla="*/ 2216663 w 3229637"/>
              <a:gd name="connsiteY98-64544" fmla="*/ 830779 h 3507439"/>
              <a:gd name="connsiteX99-64545" fmla="*/ 2046755 w 3229637"/>
              <a:gd name="connsiteY99-64546" fmla="*/ 746314 h 3507439"/>
              <a:gd name="connsiteX100-64547" fmla="*/ 2089651 w 3229637"/>
              <a:gd name="connsiteY100-64548" fmla="*/ 998194 h 3507439"/>
              <a:gd name="connsiteX101-64549" fmla="*/ 2240374 w 3229637"/>
              <a:gd name="connsiteY101-64550" fmla="*/ 1067227 h 3507439"/>
              <a:gd name="connsiteX102-64551" fmla="*/ 2266283 w 3229637"/>
              <a:gd name="connsiteY102-64552" fmla="*/ 1144483 h 3507439"/>
              <a:gd name="connsiteX103-64553" fmla="*/ 2168328 w 3229637"/>
              <a:gd name="connsiteY103-64554" fmla="*/ 1396872 h 3507439"/>
              <a:gd name="connsiteX104-64555" fmla="*/ 1825480 w 3229637"/>
              <a:gd name="connsiteY104-64556" fmla="*/ 1398722 h 3507439"/>
              <a:gd name="connsiteX105-64557" fmla="*/ 1546353 w 3229637"/>
              <a:gd name="connsiteY105-64558" fmla="*/ 1433906 h 3507439"/>
              <a:gd name="connsiteX0-64559" fmla="*/ 1546353 w 3229637"/>
              <a:gd name="connsiteY0-64560" fmla="*/ 1433906 h 3507439"/>
              <a:gd name="connsiteX1-64561" fmla="*/ 827718 w 3229637"/>
              <a:gd name="connsiteY1-64562" fmla="*/ 1430614 h 3507439"/>
              <a:gd name="connsiteX2-64563" fmla="*/ 507467 w 3229637"/>
              <a:gd name="connsiteY2-64564" fmla="*/ 1443019 h 3507439"/>
              <a:gd name="connsiteX3-64565" fmla="*/ 183299 w 3229637"/>
              <a:gd name="connsiteY3-64566" fmla="*/ 1603646 h 3507439"/>
              <a:gd name="connsiteX4-64567" fmla="*/ 34774 w 3229637"/>
              <a:gd name="connsiteY4-64568" fmla="*/ 1771165 h 3507439"/>
              <a:gd name="connsiteX5-64569" fmla="*/ 114 w 3229637"/>
              <a:gd name="connsiteY5-64570" fmla="*/ 2063143 h 3507439"/>
              <a:gd name="connsiteX6-64571" fmla="*/ 130041 w 3229637"/>
              <a:gd name="connsiteY6-64572" fmla="*/ 1914878 h 3507439"/>
              <a:gd name="connsiteX7-64573" fmla="*/ 134241 w 3229637"/>
              <a:gd name="connsiteY7-64574" fmla="*/ 1957282 h 3507439"/>
              <a:gd name="connsiteX8-64575" fmla="*/ 191439 w 3229637"/>
              <a:gd name="connsiteY8-64576" fmla="*/ 1842802 h 3507439"/>
              <a:gd name="connsiteX9-64577" fmla="*/ 283120 w 3229637"/>
              <a:gd name="connsiteY9-64578" fmla="*/ 2256350 h 3507439"/>
              <a:gd name="connsiteX10-64579" fmla="*/ 20594 w 3229637"/>
              <a:gd name="connsiteY10-64580" fmla="*/ 2555637 h 3507439"/>
              <a:gd name="connsiteX11-64581" fmla="*/ 48874 w 3229637"/>
              <a:gd name="connsiteY11-64582" fmla="*/ 3136868 h 3507439"/>
              <a:gd name="connsiteX12-64583" fmla="*/ 43351 w 3229637"/>
              <a:gd name="connsiteY12-64584" fmla="*/ 3349954 h 3507439"/>
              <a:gd name="connsiteX13-64585" fmla="*/ 86805 w 3229637"/>
              <a:gd name="connsiteY13-64586" fmla="*/ 3307767 h 3507439"/>
              <a:gd name="connsiteX14-64587" fmla="*/ 103522 w 3229637"/>
              <a:gd name="connsiteY14-64588" fmla="*/ 3444786 h 3507439"/>
              <a:gd name="connsiteX15-64589" fmla="*/ 266227 w 3229637"/>
              <a:gd name="connsiteY15-64590" fmla="*/ 3470038 h 3507439"/>
              <a:gd name="connsiteX16-64591" fmla="*/ 291519 w 3229637"/>
              <a:gd name="connsiteY16-64592" fmla="*/ 3414284 h 3507439"/>
              <a:gd name="connsiteX17-64593" fmla="*/ 155729 w 3229637"/>
              <a:gd name="connsiteY17-64594" fmla="*/ 3276217 h 3507439"/>
              <a:gd name="connsiteX18-64595" fmla="*/ 148421 w 3229637"/>
              <a:gd name="connsiteY18-64596" fmla="*/ 2698518 h 3507439"/>
              <a:gd name="connsiteX19-64597" fmla="*/ 371693 w 3229637"/>
              <a:gd name="connsiteY19-64598" fmla="*/ 2605350 h 3507439"/>
              <a:gd name="connsiteX20-64599" fmla="*/ 279794 w 3229637"/>
              <a:gd name="connsiteY20-64600" fmla="*/ 2734010 h 3507439"/>
              <a:gd name="connsiteX21-64601" fmla="*/ 661177 w 3229637"/>
              <a:gd name="connsiteY21-64602" fmla="*/ 3294597 h 3507439"/>
              <a:gd name="connsiteX22-64603" fmla="*/ 702531 w 3229637"/>
              <a:gd name="connsiteY22-64604" fmla="*/ 3262432 h 3507439"/>
              <a:gd name="connsiteX23-64605" fmla="*/ 716316 w 3229637"/>
              <a:gd name="connsiteY23-64606" fmla="*/ 3363521 h 3507439"/>
              <a:gd name="connsiteX24-64607" fmla="*/ 909305 w 3229637"/>
              <a:gd name="connsiteY24-64608" fmla="*/ 3363521 h 3507439"/>
              <a:gd name="connsiteX25-64609" fmla="*/ 955255 w 3229637"/>
              <a:gd name="connsiteY25-64610" fmla="*/ 3331356 h 3507439"/>
              <a:gd name="connsiteX26-64611" fmla="*/ 739291 w 3229637"/>
              <a:gd name="connsiteY26-64612" fmla="*/ 3193507 h 3507439"/>
              <a:gd name="connsiteX27-64613" fmla="*/ 491163 w 3229637"/>
              <a:gd name="connsiteY27-64614" fmla="*/ 2821314 h 3507439"/>
              <a:gd name="connsiteX28-64615" fmla="*/ 500353 w 3229637"/>
              <a:gd name="connsiteY28-64616" fmla="*/ 2738605 h 3507439"/>
              <a:gd name="connsiteX29-64617" fmla="*/ 895520 w 3229637"/>
              <a:gd name="connsiteY29-64618" fmla="*/ 2334247 h 3507439"/>
              <a:gd name="connsiteX30-64619" fmla="*/ 1690451 w 3229637"/>
              <a:gd name="connsiteY30-64620" fmla="*/ 2380197 h 3507439"/>
              <a:gd name="connsiteX31-64621" fmla="*/ 1566387 w 3229637"/>
              <a:gd name="connsiteY31-64622" fmla="*/ 3248647 h 3507439"/>
              <a:gd name="connsiteX32-64623" fmla="*/ 1603146 w 3229637"/>
              <a:gd name="connsiteY32-64624" fmla="*/ 3239457 h 3507439"/>
              <a:gd name="connsiteX33-64625" fmla="*/ 1598552 w 3229637"/>
              <a:gd name="connsiteY33-64626" fmla="*/ 3386496 h 3507439"/>
              <a:gd name="connsiteX34-64627" fmla="*/ 1805325 w 3229637"/>
              <a:gd name="connsiteY34-64628" fmla="*/ 3450826 h 3507439"/>
              <a:gd name="connsiteX35-64629" fmla="*/ 1837490 w 3229637"/>
              <a:gd name="connsiteY35-64630" fmla="*/ 3391091 h 3507439"/>
              <a:gd name="connsiteX36-64631" fmla="*/ 1699641 w 3229637"/>
              <a:gd name="connsiteY36-64632" fmla="*/ 3303786 h 3507439"/>
              <a:gd name="connsiteX37-64633" fmla="*/ 1727211 w 3229637"/>
              <a:gd name="connsiteY37-64634" fmla="*/ 2908619 h 3507439"/>
              <a:gd name="connsiteX38-64635" fmla="*/ 1851275 w 3229637"/>
              <a:gd name="connsiteY38-64636" fmla="*/ 2623730 h 3507439"/>
              <a:gd name="connsiteX39-64637" fmla="*/ 1956960 w 3229637"/>
              <a:gd name="connsiteY39-64638" fmla="*/ 2844289 h 3507439"/>
              <a:gd name="connsiteX40-64639" fmla="*/ 2039669 w 3229637"/>
              <a:gd name="connsiteY40-64640" fmla="*/ 3060253 h 3507439"/>
              <a:gd name="connsiteX41-64641" fmla="*/ 2074955 w 3229637"/>
              <a:gd name="connsiteY41-64642" fmla="*/ 3350929 h 3507439"/>
              <a:gd name="connsiteX42-64643" fmla="*/ 2119713 w 3229637"/>
              <a:gd name="connsiteY42-64644" fmla="*/ 3345423 h 3507439"/>
              <a:gd name="connsiteX43-64645" fmla="*/ 2136619 w 3229637"/>
              <a:gd name="connsiteY43-64646" fmla="*/ 3478113 h 3507439"/>
              <a:gd name="connsiteX44-64647" fmla="*/ 2290182 w 3229637"/>
              <a:gd name="connsiteY44-64648" fmla="*/ 3507439 h 3507439"/>
              <a:gd name="connsiteX45-64649" fmla="*/ 2334659 w 3229637"/>
              <a:gd name="connsiteY45-64650" fmla="*/ 3463419 h 3507439"/>
              <a:gd name="connsiteX46-64651" fmla="*/ 2221820 w 3229637"/>
              <a:gd name="connsiteY46-64652" fmla="*/ 3366924 h 3507439"/>
              <a:gd name="connsiteX47-64653" fmla="*/ 2126974 w 3229637"/>
              <a:gd name="connsiteY47-64654" fmla="*/ 3087823 h 3507439"/>
              <a:gd name="connsiteX48-64655" fmla="*/ 2082780 w 3229637"/>
              <a:gd name="connsiteY48-64656" fmla="*/ 2817884 h 3507439"/>
              <a:gd name="connsiteX49-64657" fmla="*/ 2053454 w 3229637"/>
              <a:gd name="connsiteY49-64658" fmla="*/ 2357222 h 3507439"/>
              <a:gd name="connsiteX50-64659" fmla="*/ 2294496 w 3229637"/>
              <a:gd name="connsiteY50-64660" fmla="*/ 2205413 h 3507439"/>
              <a:gd name="connsiteX51-64661" fmla="*/ 2585735 w 3229637"/>
              <a:gd name="connsiteY51-64662" fmla="*/ 1779447 h 3507439"/>
              <a:gd name="connsiteX52-64663" fmla="*/ 2653748 w 3229637"/>
              <a:gd name="connsiteY52-64664" fmla="*/ 1448891 h 3507439"/>
              <a:gd name="connsiteX53-64665" fmla="*/ 2766130 w 3229637"/>
              <a:gd name="connsiteY53-64666" fmla="*/ 1398346 h 3507439"/>
              <a:gd name="connsiteX54-64667" fmla="*/ 2755748 w 3229637"/>
              <a:gd name="connsiteY54-64668" fmla="*/ 1288521 h 3507439"/>
              <a:gd name="connsiteX55-64669" fmla="*/ 2741226 w 3229637"/>
              <a:gd name="connsiteY55-64670" fmla="*/ 1231453 h 3507439"/>
              <a:gd name="connsiteX56-64671" fmla="*/ 2764482 w 3229637"/>
              <a:gd name="connsiteY56-64672" fmla="*/ 1121454 h 3507439"/>
              <a:gd name="connsiteX57-64673" fmla="*/ 2794612 w 3229637"/>
              <a:gd name="connsiteY57-64674" fmla="*/ 1132185 h 3507439"/>
              <a:gd name="connsiteX58-64675" fmla="*/ 2788650 w 3229637"/>
              <a:gd name="connsiteY58-64676" fmla="*/ 1066034 h 3507439"/>
              <a:gd name="connsiteX59-64677" fmla="*/ 2816220 w 3229637"/>
              <a:gd name="connsiteY59-64678" fmla="*/ 1020084 h 3507439"/>
              <a:gd name="connsiteX60-64679" fmla="*/ 2927426 w 3229637"/>
              <a:gd name="connsiteY60-64680" fmla="*/ 872562 h 3507439"/>
              <a:gd name="connsiteX61-64681" fmla="*/ 2967854 w 3229637"/>
              <a:gd name="connsiteY61-64682" fmla="*/ 771955 h 3507439"/>
              <a:gd name="connsiteX62-64683" fmla="*/ 2858112 w 3229637"/>
              <a:gd name="connsiteY62-64684" fmla="*/ 819245 h 3507439"/>
              <a:gd name="connsiteX63-64685" fmla="*/ 2723864 w 3229637"/>
              <a:gd name="connsiteY63-64686" fmla="*/ 868450 h 3507439"/>
              <a:gd name="connsiteX64-64687" fmla="*/ 3055159 w 3229637"/>
              <a:gd name="connsiteY64-64688" fmla="*/ 501589 h 3507439"/>
              <a:gd name="connsiteX65-64689" fmla="*/ 3200443 w 3229637"/>
              <a:gd name="connsiteY65-64690" fmla="*/ 46231 h 3507439"/>
              <a:gd name="connsiteX66-64691" fmla="*/ 3101108 w 3229637"/>
              <a:gd name="connsiteY66-64692" fmla="*/ 328453 h 3507439"/>
              <a:gd name="connsiteX67-64693" fmla="*/ 3060491 w 3229637"/>
              <a:gd name="connsiteY67-64694" fmla="*/ 38232 h 3507439"/>
              <a:gd name="connsiteX68-64695" fmla="*/ 3040918 w 3229637"/>
              <a:gd name="connsiteY68-64696" fmla="*/ 388642 h 3507439"/>
              <a:gd name="connsiteX69-64697" fmla="*/ 2944143 w 3229637"/>
              <a:gd name="connsiteY69-64698" fmla="*/ 482754 h 3507439"/>
              <a:gd name="connsiteX70-64699" fmla="*/ 2804083 w 3229637"/>
              <a:gd name="connsiteY70-64700" fmla="*/ 60189 h 3507439"/>
              <a:gd name="connsiteX71-64701" fmla="*/ 2868239 w 3229637"/>
              <a:gd name="connsiteY71-64702" fmla="*/ 521161 h 3507439"/>
              <a:gd name="connsiteX72-64703" fmla="*/ 2696750 w 3229637"/>
              <a:gd name="connsiteY72-64704" fmla="*/ 730601 h 3507439"/>
              <a:gd name="connsiteX73-64705" fmla="*/ 2630948 w 3229637"/>
              <a:gd name="connsiteY73-64706" fmla="*/ 620884 h 3507439"/>
              <a:gd name="connsiteX74-64707" fmla="*/ 2614952 w 3229637"/>
              <a:gd name="connsiteY74-64708" fmla="*/ 446449 h 3507439"/>
              <a:gd name="connsiteX75-64709" fmla="*/ 2568091 w 3229637"/>
              <a:gd name="connsiteY75-64710" fmla="*/ 643296 h 3507439"/>
              <a:gd name="connsiteX76-64711" fmla="*/ 2631966 w 3229637"/>
              <a:gd name="connsiteY76-64712" fmla="*/ 771218 h 3507439"/>
              <a:gd name="connsiteX77-64713" fmla="*/ 2614042 w 3229637"/>
              <a:gd name="connsiteY77-64714" fmla="*/ 854946 h 3507439"/>
              <a:gd name="connsiteX78-64715" fmla="*/ 2462407 w 3229637"/>
              <a:gd name="connsiteY78-64716" fmla="*/ 854665 h 3507439"/>
              <a:gd name="connsiteX79-64717" fmla="*/ 2375102 w 3229637"/>
              <a:gd name="connsiteY79-64718" fmla="*/ 753575 h 3507439"/>
              <a:gd name="connsiteX80-64719" fmla="*/ 2429049 w 3229637"/>
              <a:gd name="connsiteY80-64720" fmla="*/ 605344 h 3507439"/>
              <a:gd name="connsiteX81-64721" fmla="*/ 2401199 w 3229637"/>
              <a:gd name="connsiteY81-64722" fmla="*/ 458586 h 3507439"/>
              <a:gd name="connsiteX82-64723" fmla="*/ 2311509 w 3229637"/>
              <a:gd name="connsiteY82-64724" fmla="*/ 702575 h 3507439"/>
              <a:gd name="connsiteX83-64725" fmla="*/ 2026621 w 3229637"/>
              <a:gd name="connsiteY83-64726" fmla="*/ 470160 h 3507439"/>
              <a:gd name="connsiteX84-64727" fmla="*/ 2060259 w 3229637"/>
              <a:gd name="connsiteY84-64728" fmla="*/ 379171 h 3507439"/>
              <a:gd name="connsiteX85-64729" fmla="*/ 2286499 w 3229637"/>
              <a:gd name="connsiteY85-64730" fmla="*/ 238764 h 3507439"/>
              <a:gd name="connsiteX86-64731" fmla="*/ 2148983 w 3229637"/>
              <a:gd name="connsiteY86-64732" fmla="*/ 296731 h 3507439"/>
              <a:gd name="connsiteX87-64733" fmla="*/ 2016694 w 3229637"/>
              <a:gd name="connsiteY87-64734" fmla="*/ 307863 h 3507439"/>
              <a:gd name="connsiteX88-64735" fmla="*/ 2029019 w 3229637"/>
              <a:gd name="connsiteY88-64736" fmla="*/ 174099 h 3507439"/>
              <a:gd name="connsiteX89-64737" fmla="*/ 2107576 w 3229637"/>
              <a:gd name="connsiteY89-64738" fmla="*/ 0 h 3507439"/>
              <a:gd name="connsiteX90-64739" fmla="*/ 1947770 w 3229637"/>
              <a:gd name="connsiteY90-64740" fmla="*/ 257318 h 3507439"/>
              <a:gd name="connsiteX91-64741" fmla="*/ 1917990 w 3229637"/>
              <a:gd name="connsiteY91-64742" fmla="*/ 32164 h 3507439"/>
              <a:gd name="connsiteX92-64743" fmla="*/ 1882395 w 3229637"/>
              <a:gd name="connsiteY92-64744" fmla="*/ 208756 h 3507439"/>
              <a:gd name="connsiteX93-64745" fmla="*/ 1912483 w 3229637"/>
              <a:gd name="connsiteY93-64746" fmla="*/ 367315 h 3507439"/>
              <a:gd name="connsiteX94-64747" fmla="*/ 1818414 w 3229637"/>
              <a:gd name="connsiteY94-64748" fmla="*/ 288733 h 3507439"/>
              <a:gd name="connsiteX95-64749" fmla="*/ 1757902 w 3229637"/>
              <a:gd name="connsiteY95-64750" fmla="*/ 138130 h 3507439"/>
              <a:gd name="connsiteX96-64751" fmla="*/ 1793644 w 3229637"/>
              <a:gd name="connsiteY96-64752" fmla="*/ 363351 h 3507439"/>
              <a:gd name="connsiteX97-64753" fmla="*/ 2339535 w 3229637"/>
              <a:gd name="connsiteY97-64754" fmla="*/ 907420 h 3507439"/>
              <a:gd name="connsiteX98-64755" fmla="*/ 2216663 w 3229637"/>
              <a:gd name="connsiteY98-64756" fmla="*/ 830779 h 3507439"/>
              <a:gd name="connsiteX99-64757" fmla="*/ 2046755 w 3229637"/>
              <a:gd name="connsiteY99-64758" fmla="*/ 746314 h 3507439"/>
              <a:gd name="connsiteX100-64759" fmla="*/ 2089651 w 3229637"/>
              <a:gd name="connsiteY100-64760" fmla="*/ 998194 h 3507439"/>
              <a:gd name="connsiteX101-64761" fmla="*/ 2240374 w 3229637"/>
              <a:gd name="connsiteY101-64762" fmla="*/ 1067227 h 3507439"/>
              <a:gd name="connsiteX102-64763" fmla="*/ 2266283 w 3229637"/>
              <a:gd name="connsiteY102-64764" fmla="*/ 1144483 h 3507439"/>
              <a:gd name="connsiteX103-64765" fmla="*/ 2168328 w 3229637"/>
              <a:gd name="connsiteY103-64766" fmla="*/ 1396872 h 3507439"/>
              <a:gd name="connsiteX104-64767" fmla="*/ 1825480 w 3229637"/>
              <a:gd name="connsiteY104-64768" fmla="*/ 1398722 h 3507439"/>
              <a:gd name="connsiteX105-64769" fmla="*/ 1546353 w 3229637"/>
              <a:gd name="connsiteY105-64770" fmla="*/ 1433906 h 3507439"/>
              <a:gd name="connsiteX0-64771" fmla="*/ 1546353 w 3229637"/>
              <a:gd name="connsiteY0-64772" fmla="*/ 1433906 h 3507439"/>
              <a:gd name="connsiteX1-64773" fmla="*/ 827718 w 3229637"/>
              <a:gd name="connsiteY1-64774" fmla="*/ 1430614 h 3507439"/>
              <a:gd name="connsiteX2-64775" fmla="*/ 507467 w 3229637"/>
              <a:gd name="connsiteY2-64776" fmla="*/ 1443019 h 3507439"/>
              <a:gd name="connsiteX3-64777" fmla="*/ 183299 w 3229637"/>
              <a:gd name="connsiteY3-64778" fmla="*/ 1603646 h 3507439"/>
              <a:gd name="connsiteX4-64779" fmla="*/ 34774 w 3229637"/>
              <a:gd name="connsiteY4-64780" fmla="*/ 1771165 h 3507439"/>
              <a:gd name="connsiteX5-64781" fmla="*/ 114 w 3229637"/>
              <a:gd name="connsiteY5-64782" fmla="*/ 2063143 h 3507439"/>
              <a:gd name="connsiteX6-64783" fmla="*/ 130041 w 3229637"/>
              <a:gd name="connsiteY6-64784" fmla="*/ 1914878 h 3507439"/>
              <a:gd name="connsiteX7-64785" fmla="*/ 134241 w 3229637"/>
              <a:gd name="connsiteY7-64786" fmla="*/ 1957282 h 3507439"/>
              <a:gd name="connsiteX8-64787" fmla="*/ 191439 w 3229637"/>
              <a:gd name="connsiteY8-64788" fmla="*/ 1842802 h 3507439"/>
              <a:gd name="connsiteX9-64789" fmla="*/ 283120 w 3229637"/>
              <a:gd name="connsiteY9-64790" fmla="*/ 2256350 h 3507439"/>
              <a:gd name="connsiteX10-64791" fmla="*/ 20594 w 3229637"/>
              <a:gd name="connsiteY10-64792" fmla="*/ 2555637 h 3507439"/>
              <a:gd name="connsiteX11-64793" fmla="*/ 48874 w 3229637"/>
              <a:gd name="connsiteY11-64794" fmla="*/ 3136868 h 3507439"/>
              <a:gd name="connsiteX12-64795" fmla="*/ 43351 w 3229637"/>
              <a:gd name="connsiteY12-64796" fmla="*/ 3349954 h 3507439"/>
              <a:gd name="connsiteX13-64797" fmla="*/ 86805 w 3229637"/>
              <a:gd name="connsiteY13-64798" fmla="*/ 3307767 h 3507439"/>
              <a:gd name="connsiteX14-64799" fmla="*/ 103522 w 3229637"/>
              <a:gd name="connsiteY14-64800" fmla="*/ 3444786 h 3507439"/>
              <a:gd name="connsiteX15-64801" fmla="*/ 266227 w 3229637"/>
              <a:gd name="connsiteY15-64802" fmla="*/ 3470038 h 3507439"/>
              <a:gd name="connsiteX16-64803" fmla="*/ 291519 w 3229637"/>
              <a:gd name="connsiteY16-64804" fmla="*/ 3414284 h 3507439"/>
              <a:gd name="connsiteX17-64805" fmla="*/ 155729 w 3229637"/>
              <a:gd name="connsiteY17-64806" fmla="*/ 3276217 h 3507439"/>
              <a:gd name="connsiteX18-64807" fmla="*/ 148421 w 3229637"/>
              <a:gd name="connsiteY18-64808" fmla="*/ 2698518 h 3507439"/>
              <a:gd name="connsiteX19-64809" fmla="*/ 371693 w 3229637"/>
              <a:gd name="connsiteY19-64810" fmla="*/ 2605350 h 3507439"/>
              <a:gd name="connsiteX20-64811" fmla="*/ 279794 w 3229637"/>
              <a:gd name="connsiteY20-64812" fmla="*/ 2734010 h 3507439"/>
              <a:gd name="connsiteX21-64813" fmla="*/ 661177 w 3229637"/>
              <a:gd name="connsiteY21-64814" fmla="*/ 3294597 h 3507439"/>
              <a:gd name="connsiteX22-64815" fmla="*/ 702531 w 3229637"/>
              <a:gd name="connsiteY22-64816" fmla="*/ 3262432 h 3507439"/>
              <a:gd name="connsiteX23-64817" fmla="*/ 716316 w 3229637"/>
              <a:gd name="connsiteY23-64818" fmla="*/ 3363521 h 3507439"/>
              <a:gd name="connsiteX24-64819" fmla="*/ 909305 w 3229637"/>
              <a:gd name="connsiteY24-64820" fmla="*/ 3363521 h 3507439"/>
              <a:gd name="connsiteX25-64821" fmla="*/ 955255 w 3229637"/>
              <a:gd name="connsiteY25-64822" fmla="*/ 3331356 h 3507439"/>
              <a:gd name="connsiteX26-64823" fmla="*/ 739291 w 3229637"/>
              <a:gd name="connsiteY26-64824" fmla="*/ 3193507 h 3507439"/>
              <a:gd name="connsiteX27-64825" fmla="*/ 491163 w 3229637"/>
              <a:gd name="connsiteY27-64826" fmla="*/ 2821314 h 3507439"/>
              <a:gd name="connsiteX28-64827" fmla="*/ 500353 w 3229637"/>
              <a:gd name="connsiteY28-64828" fmla="*/ 2738605 h 3507439"/>
              <a:gd name="connsiteX29-64829" fmla="*/ 895520 w 3229637"/>
              <a:gd name="connsiteY29-64830" fmla="*/ 2334247 h 3507439"/>
              <a:gd name="connsiteX30-64831" fmla="*/ 1690451 w 3229637"/>
              <a:gd name="connsiteY30-64832" fmla="*/ 2380197 h 3507439"/>
              <a:gd name="connsiteX31-64833" fmla="*/ 1566387 w 3229637"/>
              <a:gd name="connsiteY31-64834" fmla="*/ 3248647 h 3507439"/>
              <a:gd name="connsiteX32-64835" fmla="*/ 1603146 w 3229637"/>
              <a:gd name="connsiteY32-64836" fmla="*/ 3239457 h 3507439"/>
              <a:gd name="connsiteX33-64837" fmla="*/ 1598552 w 3229637"/>
              <a:gd name="connsiteY33-64838" fmla="*/ 3386496 h 3507439"/>
              <a:gd name="connsiteX34-64839" fmla="*/ 1805325 w 3229637"/>
              <a:gd name="connsiteY34-64840" fmla="*/ 3450826 h 3507439"/>
              <a:gd name="connsiteX35-64841" fmla="*/ 1837490 w 3229637"/>
              <a:gd name="connsiteY35-64842" fmla="*/ 3391091 h 3507439"/>
              <a:gd name="connsiteX36-64843" fmla="*/ 1699641 w 3229637"/>
              <a:gd name="connsiteY36-64844" fmla="*/ 3303786 h 3507439"/>
              <a:gd name="connsiteX37-64845" fmla="*/ 1727211 w 3229637"/>
              <a:gd name="connsiteY37-64846" fmla="*/ 2908619 h 3507439"/>
              <a:gd name="connsiteX38-64847" fmla="*/ 1851275 w 3229637"/>
              <a:gd name="connsiteY38-64848" fmla="*/ 2623730 h 3507439"/>
              <a:gd name="connsiteX39-64849" fmla="*/ 1956960 w 3229637"/>
              <a:gd name="connsiteY39-64850" fmla="*/ 2844289 h 3507439"/>
              <a:gd name="connsiteX40-64851" fmla="*/ 2039669 w 3229637"/>
              <a:gd name="connsiteY40-64852" fmla="*/ 3060253 h 3507439"/>
              <a:gd name="connsiteX41-64853" fmla="*/ 2074955 w 3229637"/>
              <a:gd name="connsiteY41-64854" fmla="*/ 3350929 h 3507439"/>
              <a:gd name="connsiteX42-64855" fmla="*/ 2119713 w 3229637"/>
              <a:gd name="connsiteY42-64856" fmla="*/ 3345423 h 3507439"/>
              <a:gd name="connsiteX43-64857" fmla="*/ 2136619 w 3229637"/>
              <a:gd name="connsiteY43-64858" fmla="*/ 3478113 h 3507439"/>
              <a:gd name="connsiteX44-64859" fmla="*/ 2290182 w 3229637"/>
              <a:gd name="connsiteY44-64860" fmla="*/ 3507439 h 3507439"/>
              <a:gd name="connsiteX45-64861" fmla="*/ 2334659 w 3229637"/>
              <a:gd name="connsiteY45-64862" fmla="*/ 3463419 h 3507439"/>
              <a:gd name="connsiteX46-64863" fmla="*/ 2221820 w 3229637"/>
              <a:gd name="connsiteY46-64864" fmla="*/ 3366924 h 3507439"/>
              <a:gd name="connsiteX47-64865" fmla="*/ 2126974 w 3229637"/>
              <a:gd name="connsiteY47-64866" fmla="*/ 3087823 h 3507439"/>
              <a:gd name="connsiteX48-64867" fmla="*/ 2082780 w 3229637"/>
              <a:gd name="connsiteY48-64868" fmla="*/ 2817884 h 3507439"/>
              <a:gd name="connsiteX49-64869" fmla="*/ 2053454 w 3229637"/>
              <a:gd name="connsiteY49-64870" fmla="*/ 2357222 h 3507439"/>
              <a:gd name="connsiteX50-64871" fmla="*/ 2294496 w 3229637"/>
              <a:gd name="connsiteY50-64872" fmla="*/ 2205413 h 3507439"/>
              <a:gd name="connsiteX51-64873" fmla="*/ 2585735 w 3229637"/>
              <a:gd name="connsiteY51-64874" fmla="*/ 1779447 h 3507439"/>
              <a:gd name="connsiteX52-64875" fmla="*/ 2653748 w 3229637"/>
              <a:gd name="connsiteY52-64876" fmla="*/ 1448891 h 3507439"/>
              <a:gd name="connsiteX53-64877" fmla="*/ 2766130 w 3229637"/>
              <a:gd name="connsiteY53-64878" fmla="*/ 1398346 h 3507439"/>
              <a:gd name="connsiteX54-64879" fmla="*/ 2755748 w 3229637"/>
              <a:gd name="connsiteY54-64880" fmla="*/ 1288521 h 3507439"/>
              <a:gd name="connsiteX55-64881" fmla="*/ 2741226 w 3229637"/>
              <a:gd name="connsiteY55-64882" fmla="*/ 1231453 h 3507439"/>
              <a:gd name="connsiteX56-64883" fmla="*/ 2764482 w 3229637"/>
              <a:gd name="connsiteY56-64884" fmla="*/ 1121454 h 3507439"/>
              <a:gd name="connsiteX57-64885" fmla="*/ 2794612 w 3229637"/>
              <a:gd name="connsiteY57-64886" fmla="*/ 1132185 h 3507439"/>
              <a:gd name="connsiteX58-64887" fmla="*/ 2788650 w 3229637"/>
              <a:gd name="connsiteY58-64888" fmla="*/ 1066034 h 3507439"/>
              <a:gd name="connsiteX59-64889" fmla="*/ 2816220 w 3229637"/>
              <a:gd name="connsiteY59-64890" fmla="*/ 1020084 h 3507439"/>
              <a:gd name="connsiteX60-64891" fmla="*/ 2927426 w 3229637"/>
              <a:gd name="connsiteY60-64892" fmla="*/ 872562 h 3507439"/>
              <a:gd name="connsiteX61-64893" fmla="*/ 2967854 w 3229637"/>
              <a:gd name="connsiteY61-64894" fmla="*/ 771955 h 3507439"/>
              <a:gd name="connsiteX62-64895" fmla="*/ 2858112 w 3229637"/>
              <a:gd name="connsiteY62-64896" fmla="*/ 819245 h 3507439"/>
              <a:gd name="connsiteX63-64897" fmla="*/ 2723864 w 3229637"/>
              <a:gd name="connsiteY63-64898" fmla="*/ 868450 h 3507439"/>
              <a:gd name="connsiteX64-64899" fmla="*/ 3055159 w 3229637"/>
              <a:gd name="connsiteY64-64900" fmla="*/ 501589 h 3507439"/>
              <a:gd name="connsiteX65-64901" fmla="*/ 3200443 w 3229637"/>
              <a:gd name="connsiteY65-64902" fmla="*/ 46231 h 3507439"/>
              <a:gd name="connsiteX66-64903" fmla="*/ 3101108 w 3229637"/>
              <a:gd name="connsiteY66-64904" fmla="*/ 328453 h 3507439"/>
              <a:gd name="connsiteX67-64905" fmla="*/ 3060491 w 3229637"/>
              <a:gd name="connsiteY67-64906" fmla="*/ 38232 h 3507439"/>
              <a:gd name="connsiteX68-64907" fmla="*/ 3040918 w 3229637"/>
              <a:gd name="connsiteY68-64908" fmla="*/ 388642 h 3507439"/>
              <a:gd name="connsiteX69-64909" fmla="*/ 2944143 w 3229637"/>
              <a:gd name="connsiteY69-64910" fmla="*/ 482754 h 3507439"/>
              <a:gd name="connsiteX70-64911" fmla="*/ 2804083 w 3229637"/>
              <a:gd name="connsiteY70-64912" fmla="*/ 60189 h 3507439"/>
              <a:gd name="connsiteX71-64913" fmla="*/ 2868239 w 3229637"/>
              <a:gd name="connsiteY71-64914" fmla="*/ 521161 h 3507439"/>
              <a:gd name="connsiteX72-64915" fmla="*/ 2696750 w 3229637"/>
              <a:gd name="connsiteY72-64916" fmla="*/ 730601 h 3507439"/>
              <a:gd name="connsiteX73-64917" fmla="*/ 2630948 w 3229637"/>
              <a:gd name="connsiteY73-64918" fmla="*/ 620884 h 3507439"/>
              <a:gd name="connsiteX74-64919" fmla="*/ 2614952 w 3229637"/>
              <a:gd name="connsiteY74-64920" fmla="*/ 446449 h 3507439"/>
              <a:gd name="connsiteX75-64921" fmla="*/ 2568091 w 3229637"/>
              <a:gd name="connsiteY75-64922" fmla="*/ 643296 h 3507439"/>
              <a:gd name="connsiteX76-64923" fmla="*/ 2631966 w 3229637"/>
              <a:gd name="connsiteY76-64924" fmla="*/ 771218 h 3507439"/>
              <a:gd name="connsiteX77-64925" fmla="*/ 2614042 w 3229637"/>
              <a:gd name="connsiteY77-64926" fmla="*/ 854946 h 3507439"/>
              <a:gd name="connsiteX78-64927" fmla="*/ 2462407 w 3229637"/>
              <a:gd name="connsiteY78-64928" fmla="*/ 854665 h 3507439"/>
              <a:gd name="connsiteX79-64929" fmla="*/ 2375102 w 3229637"/>
              <a:gd name="connsiteY79-64930" fmla="*/ 753575 h 3507439"/>
              <a:gd name="connsiteX80-64931" fmla="*/ 2429049 w 3229637"/>
              <a:gd name="connsiteY80-64932" fmla="*/ 605344 h 3507439"/>
              <a:gd name="connsiteX81-64933" fmla="*/ 2401199 w 3229637"/>
              <a:gd name="connsiteY81-64934" fmla="*/ 458586 h 3507439"/>
              <a:gd name="connsiteX82-64935" fmla="*/ 2311509 w 3229637"/>
              <a:gd name="connsiteY82-64936" fmla="*/ 702575 h 3507439"/>
              <a:gd name="connsiteX83-64937" fmla="*/ 2026621 w 3229637"/>
              <a:gd name="connsiteY83-64938" fmla="*/ 470160 h 3507439"/>
              <a:gd name="connsiteX84-64939" fmla="*/ 2060259 w 3229637"/>
              <a:gd name="connsiteY84-64940" fmla="*/ 379171 h 3507439"/>
              <a:gd name="connsiteX85-64941" fmla="*/ 2286499 w 3229637"/>
              <a:gd name="connsiteY85-64942" fmla="*/ 238764 h 3507439"/>
              <a:gd name="connsiteX86-64943" fmla="*/ 2148983 w 3229637"/>
              <a:gd name="connsiteY86-64944" fmla="*/ 296731 h 3507439"/>
              <a:gd name="connsiteX87-64945" fmla="*/ 2016694 w 3229637"/>
              <a:gd name="connsiteY87-64946" fmla="*/ 307863 h 3507439"/>
              <a:gd name="connsiteX88-64947" fmla="*/ 2029019 w 3229637"/>
              <a:gd name="connsiteY88-64948" fmla="*/ 174099 h 3507439"/>
              <a:gd name="connsiteX89-64949" fmla="*/ 2107576 w 3229637"/>
              <a:gd name="connsiteY89-64950" fmla="*/ 0 h 3507439"/>
              <a:gd name="connsiteX90-64951" fmla="*/ 1947770 w 3229637"/>
              <a:gd name="connsiteY90-64952" fmla="*/ 257318 h 3507439"/>
              <a:gd name="connsiteX91-64953" fmla="*/ 1917990 w 3229637"/>
              <a:gd name="connsiteY91-64954" fmla="*/ 32164 h 3507439"/>
              <a:gd name="connsiteX92-64955" fmla="*/ 1882395 w 3229637"/>
              <a:gd name="connsiteY92-64956" fmla="*/ 208756 h 3507439"/>
              <a:gd name="connsiteX93-64957" fmla="*/ 1912483 w 3229637"/>
              <a:gd name="connsiteY93-64958" fmla="*/ 367315 h 3507439"/>
              <a:gd name="connsiteX94-64959" fmla="*/ 1818414 w 3229637"/>
              <a:gd name="connsiteY94-64960" fmla="*/ 288733 h 3507439"/>
              <a:gd name="connsiteX95-64961" fmla="*/ 1757902 w 3229637"/>
              <a:gd name="connsiteY95-64962" fmla="*/ 138130 h 3507439"/>
              <a:gd name="connsiteX96-64963" fmla="*/ 1793644 w 3229637"/>
              <a:gd name="connsiteY96-64964" fmla="*/ 363351 h 3507439"/>
              <a:gd name="connsiteX97-64965" fmla="*/ 2339535 w 3229637"/>
              <a:gd name="connsiteY97-64966" fmla="*/ 907420 h 3507439"/>
              <a:gd name="connsiteX98-64967" fmla="*/ 2216663 w 3229637"/>
              <a:gd name="connsiteY98-64968" fmla="*/ 830779 h 3507439"/>
              <a:gd name="connsiteX99-64969" fmla="*/ 2046755 w 3229637"/>
              <a:gd name="connsiteY99-64970" fmla="*/ 746314 h 3507439"/>
              <a:gd name="connsiteX100-64971" fmla="*/ 2089651 w 3229637"/>
              <a:gd name="connsiteY100-64972" fmla="*/ 998194 h 3507439"/>
              <a:gd name="connsiteX101-64973" fmla="*/ 2240374 w 3229637"/>
              <a:gd name="connsiteY101-64974" fmla="*/ 1067227 h 3507439"/>
              <a:gd name="connsiteX102-64975" fmla="*/ 2266283 w 3229637"/>
              <a:gd name="connsiteY102-64976" fmla="*/ 1144483 h 3507439"/>
              <a:gd name="connsiteX103-64977" fmla="*/ 2168328 w 3229637"/>
              <a:gd name="connsiteY103-64978" fmla="*/ 1396872 h 3507439"/>
              <a:gd name="connsiteX104-64979" fmla="*/ 1825480 w 3229637"/>
              <a:gd name="connsiteY104-64980" fmla="*/ 1398722 h 3507439"/>
              <a:gd name="connsiteX105-64981" fmla="*/ 1546353 w 3229637"/>
              <a:gd name="connsiteY105-64982" fmla="*/ 1433906 h 3507439"/>
              <a:gd name="connsiteX0-64983" fmla="*/ 1546353 w 3229637"/>
              <a:gd name="connsiteY0-64984" fmla="*/ 1433906 h 3507439"/>
              <a:gd name="connsiteX1-64985" fmla="*/ 827718 w 3229637"/>
              <a:gd name="connsiteY1-64986" fmla="*/ 1430614 h 3507439"/>
              <a:gd name="connsiteX2-64987" fmla="*/ 507467 w 3229637"/>
              <a:gd name="connsiteY2-64988" fmla="*/ 1443019 h 3507439"/>
              <a:gd name="connsiteX3-64989" fmla="*/ 183299 w 3229637"/>
              <a:gd name="connsiteY3-64990" fmla="*/ 1603646 h 3507439"/>
              <a:gd name="connsiteX4-64991" fmla="*/ 34774 w 3229637"/>
              <a:gd name="connsiteY4-64992" fmla="*/ 1771165 h 3507439"/>
              <a:gd name="connsiteX5-64993" fmla="*/ 114 w 3229637"/>
              <a:gd name="connsiteY5-64994" fmla="*/ 2063143 h 3507439"/>
              <a:gd name="connsiteX6-64995" fmla="*/ 130041 w 3229637"/>
              <a:gd name="connsiteY6-64996" fmla="*/ 1914878 h 3507439"/>
              <a:gd name="connsiteX7-64997" fmla="*/ 134241 w 3229637"/>
              <a:gd name="connsiteY7-64998" fmla="*/ 1957282 h 3507439"/>
              <a:gd name="connsiteX8-64999" fmla="*/ 191439 w 3229637"/>
              <a:gd name="connsiteY8-65000" fmla="*/ 1842802 h 3507439"/>
              <a:gd name="connsiteX9-65001" fmla="*/ 283120 w 3229637"/>
              <a:gd name="connsiteY9-65002" fmla="*/ 2256350 h 3507439"/>
              <a:gd name="connsiteX10-65003" fmla="*/ 20594 w 3229637"/>
              <a:gd name="connsiteY10-65004" fmla="*/ 2555637 h 3507439"/>
              <a:gd name="connsiteX11-65005" fmla="*/ 48874 w 3229637"/>
              <a:gd name="connsiteY11-65006" fmla="*/ 3136868 h 3507439"/>
              <a:gd name="connsiteX12-65007" fmla="*/ 43351 w 3229637"/>
              <a:gd name="connsiteY12-65008" fmla="*/ 3349954 h 3507439"/>
              <a:gd name="connsiteX13-65009" fmla="*/ 86805 w 3229637"/>
              <a:gd name="connsiteY13-65010" fmla="*/ 3307767 h 3507439"/>
              <a:gd name="connsiteX14-65011" fmla="*/ 103522 w 3229637"/>
              <a:gd name="connsiteY14-65012" fmla="*/ 3444786 h 3507439"/>
              <a:gd name="connsiteX15-65013" fmla="*/ 266227 w 3229637"/>
              <a:gd name="connsiteY15-65014" fmla="*/ 3470038 h 3507439"/>
              <a:gd name="connsiteX16-65015" fmla="*/ 291519 w 3229637"/>
              <a:gd name="connsiteY16-65016" fmla="*/ 3414284 h 3507439"/>
              <a:gd name="connsiteX17-65017" fmla="*/ 155729 w 3229637"/>
              <a:gd name="connsiteY17-65018" fmla="*/ 3276217 h 3507439"/>
              <a:gd name="connsiteX18-65019" fmla="*/ 148421 w 3229637"/>
              <a:gd name="connsiteY18-65020" fmla="*/ 2703945 h 3507439"/>
              <a:gd name="connsiteX19-65021" fmla="*/ 371693 w 3229637"/>
              <a:gd name="connsiteY19-65022" fmla="*/ 2605350 h 3507439"/>
              <a:gd name="connsiteX20-65023" fmla="*/ 279794 w 3229637"/>
              <a:gd name="connsiteY20-65024" fmla="*/ 2734010 h 3507439"/>
              <a:gd name="connsiteX21-65025" fmla="*/ 661177 w 3229637"/>
              <a:gd name="connsiteY21-65026" fmla="*/ 3294597 h 3507439"/>
              <a:gd name="connsiteX22-65027" fmla="*/ 702531 w 3229637"/>
              <a:gd name="connsiteY22-65028" fmla="*/ 3262432 h 3507439"/>
              <a:gd name="connsiteX23-65029" fmla="*/ 716316 w 3229637"/>
              <a:gd name="connsiteY23-65030" fmla="*/ 3363521 h 3507439"/>
              <a:gd name="connsiteX24-65031" fmla="*/ 909305 w 3229637"/>
              <a:gd name="connsiteY24-65032" fmla="*/ 3363521 h 3507439"/>
              <a:gd name="connsiteX25-65033" fmla="*/ 955255 w 3229637"/>
              <a:gd name="connsiteY25-65034" fmla="*/ 3331356 h 3507439"/>
              <a:gd name="connsiteX26-65035" fmla="*/ 739291 w 3229637"/>
              <a:gd name="connsiteY26-65036" fmla="*/ 3193507 h 3507439"/>
              <a:gd name="connsiteX27-65037" fmla="*/ 491163 w 3229637"/>
              <a:gd name="connsiteY27-65038" fmla="*/ 2821314 h 3507439"/>
              <a:gd name="connsiteX28-65039" fmla="*/ 500353 w 3229637"/>
              <a:gd name="connsiteY28-65040" fmla="*/ 2738605 h 3507439"/>
              <a:gd name="connsiteX29-65041" fmla="*/ 895520 w 3229637"/>
              <a:gd name="connsiteY29-65042" fmla="*/ 2334247 h 3507439"/>
              <a:gd name="connsiteX30-65043" fmla="*/ 1690451 w 3229637"/>
              <a:gd name="connsiteY30-65044" fmla="*/ 2380197 h 3507439"/>
              <a:gd name="connsiteX31-65045" fmla="*/ 1566387 w 3229637"/>
              <a:gd name="connsiteY31-65046" fmla="*/ 3248647 h 3507439"/>
              <a:gd name="connsiteX32-65047" fmla="*/ 1603146 w 3229637"/>
              <a:gd name="connsiteY32-65048" fmla="*/ 3239457 h 3507439"/>
              <a:gd name="connsiteX33-65049" fmla="*/ 1598552 w 3229637"/>
              <a:gd name="connsiteY33-65050" fmla="*/ 3386496 h 3507439"/>
              <a:gd name="connsiteX34-65051" fmla="*/ 1805325 w 3229637"/>
              <a:gd name="connsiteY34-65052" fmla="*/ 3450826 h 3507439"/>
              <a:gd name="connsiteX35-65053" fmla="*/ 1837490 w 3229637"/>
              <a:gd name="connsiteY35-65054" fmla="*/ 3391091 h 3507439"/>
              <a:gd name="connsiteX36-65055" fmla="*/ 1699641 w 3229637"/>
              <a:gd name="connsiteY36-65056" fmla="*/ 3303786 h 3507439"/>
              <a:gd name="connsiteX37-65057" fmla="*/ 1727211 w 3229637"/>
              <a:gd name="connsiteY37-65058" fmla="*/ 2908619 h 3507439"/>
              <a:gd name="connsiteX38-65059" fmla="*/ 1851275 w 3229637"/>
              <a:gd name="connsiteY38-65060" fmla="*/ 2623730 h 3507439"/>
              <a:gd name="connsiteX39-65061" fmla="*/ 1956960 w 3229637"/>
              <a:gd name="connsiteY39-65062" fmla="*/ 2844289 h 3507439"/>
              <a:gd name="connsiteX40-65063" fmla="*/ 2039669 w 3229637"/>
              <a:gd name="connsiteY40-65064" fmla="*/ 3060253 h 3507439"/>
              <a:gd name="connsiteX41-65065" fmla="*/ 2074955 w 3229637"/>
              <a:gd name="connsiteY41-65066" fmla="*/ 3350929 h 3507439"/>
              <a:gd name="connsiteX42-65067" fmla="*/ 2119713 w 3229637"/>
              <a:gd name="connsiteY42-65068" fmla="*/ 3345423 h 3507439"/>
              <a:gd name="connsiteX43-65069" fmla="*/ 2136619 w 3229637"/>
              <a:gd name="connsiteY43-65070" fmla="*/ 3478113 h 3507439"/>
              <a:gd name="connsiteX44-65071" fmla="*/ 2290182 w 3229637"/>
              <a:gd name="connsiteY44-65072" fmla="*/ 3507439 h 3507439"/>
              <a:gd name="connsiteX45-65073" fmla="*/ 2334659 w 3229637"/>
              <a:gd name="connsiteY45-65074" fmla="*/ 3463419 h 3507439"/>
              <a:gd name="connsiteX46-65075" fmla="*/ 2221820 w 3229637"/>
              <a:gd name="connsiteY46-65076" fmla="*/ 3366924 h 3507439"/>
              <a:gd name="connsiteX47-65077" fmla="*/ 2126974 w 3229637"/>
              <a:gd name="connsiteY47-65078" fmla="*/ 3087823 h 3507439"/>
              <a:gd name="connsiteX48-65079" fmla="*/ 2082780 w 3229637"/>
              <a:gd name="connsiteY48-65080" fmla="*/ 2817884 h 3507439"/>
              <a:gd name="connsiteX49-65081" fmla="*/ 2053454 w 3229637"/>
              <a:gd name="connsiteY49-65082" fmla="*/ 2357222 h 3507439"/>
              <a:gd name="connsiteX50-65083" fmla="*/ 2294496 w 3229637"/>
              <a:gd name="connsiteY50-65084" fmla="*/ 2205413 h 3507439"/>
              <a:gd name="connsiteX51-65085" fmla="*/ 2585735 w 3229637"/>
              <a:gd name="connsiteY51-65086" fmla="*/ 1779447 h 3507439"/>
              <a:gd name="connsiteX52-65087" fmla="*/ 2653748 w 3229637"/>
              <a:gd name="connsiteY52-65088" fmla="*/ 1448891 h 3507439"/>
              <a:gd name="connsiteX53-65089" fmla="*/ 2766130 w 3229637"/>
              <a:gd name="connsiteY53-65090" fmla="*/ 1398346 h 3507439"/>
              <a:gd name="connsiteX54-65091" fmla="*/ 2755748 w 3229637"/>
              <a:gd name="connsiteY54-65092" fmla="*/ 1288521 h 3507439"/>
              <a:gd name="connsiteX55-65093" fmla="*/ 2741226 w 3229637"/>
              <a:gd name="connsiteY55-65094" fmla="*/ 1231453 h 3507439"/>
              <a:gd name="connsiteX56-65095" fmla="*/ 2764482 w 3229637"/>
              <a:gd name="connsiteY56-65096" fmla="*/ 1121454 h 3507439"/>
              <a:gd name="connsiteX57-65097" fmla="*/ 2794612 w 3229637"/>
              <a:gd name="connsiteY57-65098" fmla="*/ 1132185 h 3507439"/>
              <a:gd name="connsiteX58-65099" fmla="*/ 2788650 w 3229637"/>
              <a:gd name="connsiteY58-65100" fmla="*/ 1066034 h 3507439"/>
              <a:gd name="connsiteX59-65101" fmla="*/ 2816220 w 3229637"/>
              <a:gd name="connsiteY59-65102" fmla="*/ 1020084 h 3507439"/>
              <a:gd name="connsiteX60-65103" fmla="*/ 2927426 w 3229637"/>
              <a:gd name="connsiteY60-65104" fmla="*/ 872562 h 3507439"/>
              <a:gd name="connsiteX61-65105" fmla="*/ 2967854 w 3229637"/>
              <a:gd name="connsiteY61-65106" fmla="*/ 771955 h 3507439"/>
              <a:gd name="connsiteX62-65107" fmla="*/ 2858112 w 3229637"/>
              <a:gd name="connsiteY62-65108" fmla="*/ 819245 h 3507439"/>
              <a:gd name="connsiteX63-65109" fmla="*/ 2723864 w 3229637"/>
              <a:gd name="connsiteY63-65110" fmla="*/ 868450 h 3507439"/>
              <a:gd name="connsiteX64-65111" fmla="*/ 3055159 w 3229637"/>
              <a:gd name="connsiteY64-65112" fmla="*/ 501589 h 3507439"/>
              <a:gd name="connsiteX65-65113" fmla="*/ 3200443 w 3229637"/>
              <a:gd name="connsiteY65-65114" fmla="*/ 46231 h 3507439"/>
              <a:gd name="connsiteX66-65115" fmla="*/ 3101108 w 3229637"/>
              <a:gd name="connsiteY66-65116" fmla="*/ 328453 h 3507439"/>
              <a:gd name="connsiteX67-65117" fmla="*/ 3060491 w 3229637"/>
              <a:gd name="connsiteY67-65118" fmla="*/ 38232 h 3507439"/>
              <a:gd name="connsiteX68-65119" fmla="*/ 3040918 w 3229637"/>
              <a:gd name="connsiteY68-65120" fmla="*/ 388642 h 3507439"/>
              <a:gd name="connsiteX69-65121" fmla="*/ 2944143 w 3229637"/>
              <a:gd name="connsiteY69-65122" fmla="*/ 482754 h 3507439"/>
              <a:gd name="connsiteX70-65123" fmla="*/ 2804083 w 3229637"/>
              <a:gd name="connsiteY70-65124" fmla="*/ 60189 h 3507439"/>
              <a:gd name="connsiteX71-65125" fmla="*/ 2868239 w 3229637"/>
              <a:gd name="connsiteY71-65126" fmla="*/ 521161 h 3507439"/>
              <a:gd name="connsiteX72-65127" fmla="*/ 2696750 w 3229637"/>
              <a:gd name="connsiteY72-65128" fmla="*/ 730601 h 3507439"/>
              <a:gd name="connsiteX73-65129" fmla="*/ 2630948 w 3229637"/>
              <a:gd name="connsiteY73-65130" fmla="*/ 620884 h 3507439"/>
              <a:gd name="connsiteX74-65131" fmla="*/ 2614952 w 3229637"/>
              <a:gd name="connsiteY74-65132" fmla="*/ 446449 h 3507439"/>
              <a:gd name="connsiteX75-65133" fmla="*/ 2568091 w 3229637"/>
              <a:gd name="connsiteY75-65134" fmla="*/ 643296 h 3507439"/>
              <a:gd name="connsiteX76-65135" fmla="*/ 2631966 w 3229637"/>
              <a:gd name="connsiteY76-65136" fmla="*/ 771218 h 3507439"/>
              <a:gd name="connsiteX77-65137" fmla="*/ 2614042 w 3229637"/>
              <a:gd name="connsiteY77-65138" fmla="*/ 854946 h 3507439"/>
              <a:gd name="connsiteX78-65139" fmla="*/ 2462407 w 3229637"/>
              <a:gd name="connsiteY78-65140" fmla="*/ 854665 h 3507439"/>
              <a:gd name="connsiteX79-65141" fmla="*/ 2375102 w 3229637"/>
              <a:gd name="connsiteY79-65142" fmla="*/ 753575 h 3507439"/>
              <a:gd name="connsiteX80-65143" fmla="*/ 2429049 w 3229637"/>
              <a:gd name="connsiteY80-65144" fmla="*/ 605344 h 3507439"/>
              <a:gd name="connsiteX81-65145" fmla="*/ 2401199 w 3229637"/>
              <a:gd name="connsiteY81-65146" fmla="*/ 458586 h 3507439"/>
              <a:gd name="connsiteX82-65147" fmla="*/ 2311509 w 3229637"/>
              <a:gd name="connsiteY82-65148" fmla="*/ 702575 h 3507439"/>
              <a:gd name="connsiteX83-65149" fmla="*/ 2026621 w 3229637"/>
              <a:gd name="connsiteY83-65150" fmla="*/ 470160 h 3507439"/>
              <a:gd name="connsiteX84-65151" fmla="*/ 2060259 w 3229637"/>
              <a:gd name="connsiteY84-65152" fmla="*/ 379171 h 3507439"/>
              <a:gd name="connsiteX85-65153" fmla="*/ 2286499 w 3229637"/>
              <a:gd name="connsiteY85-65154" fmla="*/ 238764 h 3507439"/>
              <a:gd name="connsiteX86-65155" fmla="*/ 2148983 w 3229637"/>
              <a:gd name="connsiteY86-65156" fmla="*/ 296731 h 3507439"/>
              <a:gd name="connsiteX87-65157" fmla="*/ 2016694 w 3229637"/>
              <a:gd name="connsiteY87-65158" fmla="*/ 307863 h 3507439"/>
              <a:gd name="connsiteX88-65159" fmla="*/ 2029019 w 3229637"/>
              <a:gd name="connsiteY88-65160" fmla="*/ 174099 h 3507439"/>
              <a:gd name="connsiteX89-65161" fmla="*/ 2107576 w 3229637"/>
              <a:gd name="connsiteY89-65162" fmla="*/ 0 h 3507439"/>
              <a:gd name="connsiteX90-65163" fmla="*/ 1947770 w 3229637"/>
              <a:gd name="connsiteY90-65164" fmla="*/ 257318 h 3507439"/>
              <a:gd name="connsiteX91-65165" fmla="*/ 1917990 w 3229637"/>
              <a:gd name="connsiteY91-65166" fmla="*/ 32164 h 3507439"/>
              <a:gd name="connsiteX92-65167" fmla="*/ 1882395 w 3229637"/>
              <a:gd name="connsiteY92-65168" fmla="*/ 208756 h 3507439"/>
              <a:gd name="connsiteX93-65169" fmla="*/ 1912483 w 3229637"/>
              <a:gd name="connsiteY93-65170" fmla="*/ 367315 h 3507439"/>
              <a:gd name="connsiteX94-65171" fmla="*/ 1818414 w 3229637"/>
              <a:gd name="connsiteY94-65172" fmla="*/ 288733 h 3507439"/>
              <a:gd name="connsiteX95-65173" fmla="*/ 1757902 w 3229637"/>
              <a:gd name="connsiteY95-65174" fmla="*/ 138130 h 3507439"/>
              <a:gd name="connsiteX96-65175" fmla="*/ 1793644 w 3229637"/>
              <a:gd name="connsiteY96-65176" fmla="*/ 363351 h 3507439"/>
              <a:gd name="connsiteX97-65177" fmla="*/ 2339535 w 3229637"/>
              <a:gd name="connsiteY97-65178" fmla="*/ 907420 h 3507439"/>
              <a:gd name="connsiteX98-65179" fmla="*/ 2216663 w 3229637"/>
              <a:gd name="connsiteY98-65180" fmla="*/ 830779 h 3507439"/>
              <a:gd name="connsiteX99-65181" fmla="*/ 2046755 w 3229637"/>
              <a:gd name="connsiteY99-65182" fmla="*/ 746314 h 3507439"/>
              <a:gd name="connsiteX100-65183" fmla="*/ 2089651 w 3229637"/>
              <a:gd name="connsiteY100-65184" fmla="*/ 998194 h 3507439"/>
              <a:gd name="connsiteX101-65185" fmla="*/ 2240374 w 3229637"/>
              <a:gd name="connsiteY101-65186" fmla="*/ 1067227 h 3507439"/>
              <a:gd name="connsiteX102-65187" fmla="*/ 2266283 w 3229637"/>
              <a:gd name="connsiteY102-65188" fmla="*/ 1144483 h 3507439"/>
              <a:gd name="connsiteX103-65189" fmla="*/ 2168328 w 3229637"/>
              <a:gd name="connsiteY103-65190" fmla="*/ 1396872 h 3507439"/>
              <a:gd name="connsiteX104-65191" fmla="*/ 1825480 w 3229637"/>
              <a:gd name="connsiteY104-65192" fmla="*/ 1398722 h 3507439"/>
              <a:gd name="connsiteX105-65193" fmla="*/ 1546353 w 3229637"/>
              <a:gd name="connsiteY105-65194" fmla="*/ 1433906 h 3507439"/>
              <a:gd name="connsiteX0-65195" fmla="*/ 1546353 w 3229637"/>
              <a:gd name="connsiteY0-65196" fmla="*/ 1433906 h 3507439"/>
              <a:gd name="connsiteX1-65197" fmla="*/ 827718 w 3229637"/>
              <a:gd name="connsiteY1-65198" fmla="*/ 1430614 h 3507439"/>
              <a:gd name="connsiteX2-65199" fmla="*/ 507467 w 3229637"/>
              <a:gd name="connsiteY2-65200" fmla="*/ 1443019 h 3507439"/>
              <a:gd name="connsiteX3-65201" fmla="*/ 183299 w 3229637"/>
              <a:gd name="connsiteY3-65202" fmla="*/ 1603646 h 3507439"/>
              <a:gd name="connsiteX4-65203" fmla="*/ 34774 w 3229637"/>
              <a:gd name="connsiteY4-65204" fmla="*/ 1771165 h 3507439"/>
              <a:gd name="connsiteX5-65205" fmla="*/ 114 w 3229637"/>
              <a:gd name="connsiteY5-65206" fmla="*/ 2063143 h 3507439"/>
              <a:gd name="connsiteX6-65207" fmla="*/ 130041 w 3229637"/>
              <a:gd name="connsiteY6-65208" fmla="*/ 1914878 h 3507439"/>
              <a:gd name="connsiteX7-65209" fmla="*/ 134241 w 3229637"/>
              <a:gd name="connsiteY7-65210" fmla="*/ 1957282 h 3507439"/>
              <a:gd name="connsiteX8-65211" fmla="*/ 191439 w 3229637"/>
              <a:gd name="connsiteY8-65212" fmla="*/ 1842802 h 3507439"/>
              <a:gd name="connsiteX9-65213" fmla="*/ 283120 w 3229637"/>
              <a:gd name="connsiteY9-65214" fmla="*/ 2256350 h 3507439"/>
              <a:gd name="connsiteX10-65215" fmla="*/ 20594 w 3229637"/>
              <a:gd name="connsiteY10-65216" fmla="*/ 2555637 h 3507439"/>
              <a:gd name="connsiteX11-65217" fmla="*/ 48874 w 3229637"/>
              <a:gd name="connsiteY11-65218" fmla="*/ 3136868 h 3507439"/>
              <a:gd name="connsiteX12-65219" fmla="*/ 43351 w 3229637"/>
              <a:gd name="connsiteY12-65220" fmla="*/ 3349954 h 3507439"/>
              <a:gd name="connsiteX13-65221" fmla="*/ 86805 w 3229637"/>
              <a:gd name="connsiteY13-65222" fmla="*/ 3307767 h 3507439"/>
              <a:gd name="connsiteX14-65223" fmla="*/ 103522 w 3229637"/>
              <a:gd name="connsiteY14-65224" fmla="*/ 3444786 h 3507439"/>
              <a:gd name="connsiteX15-65225" fmla="*/ 266227 w 3229637"/>
              <a:gd name="connsiteY15-65226" fmla="*/ 3470038 h 3507439"/>
              <a:gd name="connsiteX16-65227" fmla="*/ 291519 w 3229637"/>
              <a:gd name="connsiteY16-65228" fmla="*/ 3414284 h 3507439"/>
              <a:gd name="connsiteX17-65229" fmla="*/ 155729 w 3229637"/>
              <a:gd name="connsiteY17-65230" fmla="*/ 3276217 h 3507439"/>
              <a:gd name="connsiteX18-65231" fmla="*/ 148421 w 3229637"/>
              <a:gd name="connsiteY18-65232" fmla="*/ 2703945 h 3507439"/>
              <a:gd name="connsiteX19-65233" fmla="*/ 371693 w 3229637"/>
              <a:gd name="connsiteY19-65234" fmla="*/ 2605350 h 3507439"/>
              <a:gd name="connsiteX20-65235" fmla="*/ 279794 w 3229637"/>
              <a:gd name="connsiteY20-65236" fmla="*/ 2734010 h 3507439"/>
              <a:gd name="connsiteX21-65237" fmla="*/ 661177 w 3229637"/>
              <a:gd name="connsiteY21-65238" fmla="*/ 3294597 h 3507439"/>
              <a:gd name="connsiteX22-65239" fmla="*/ 702531 w 3229637"/>
              <a:gd name="connsiteY22-65240" fmla="*/ 3262432 h 3507439"/>
              <a:gd name="connsiteX23-65241" fmla="*/ 716316 w 3229637"/>
              <a:gd name="connsiteY23-65242" fmla="*/ 3363521 h 3507439"/>
              <a:gd name="connsiteX24-65243" fmla="*/ 909305 w 3229637"/>
              <a:gd name="connsiteY24-65244" fmla="*/ 3363521 h 3507439"/>
              <a:gd name="connsiteX25-65245" fmla="*/ 955255 w 3229637"/>
              <a:gd name="connsiteY25-65246" fmla="*/ 3331356 h 3507439"/>
              <a:gd name="connsiteX26-65247" fmla="*/ 739291 w 3229637"/>
              <a:gd name="connsiteY26-65248" fmla="*/ 3193507 h 3507439"/>
              <a:gd name="connsiteX27-65249" fmla="*/ 491163 w 3229637"/>
              <a:gd name="connsiteY27-65250" fmla="*/ 2821314 h 3507439"/>
              <a:gd name="connsiteX28-65251" fmla="*/ 500353 w 3229637"/>
              <a:gd name="connsiteY28-65252" fmla="*/ 2738605 h 3507439"/>
              <a:gd name="connsiteX29-65253" fmla="*/ 895520 w 3229637"/>
              <a:gd name="connsiteY29-65254" fmla="*/ 2334247 h 3507439"/>
              <a:gd name="connsiteX30-65255" fmla="*/ 1690451 w 3229637"/>
              <a:gd name="connsiteY30-65256" fmla="*/ 2380197 h 3507439"/>
              <a:gd name="connsiteX31-65257" fmla="*/ 1566387 w 3229637"/>
              <a:gd name="connsiteY31-65258" fmla="*/ 3248647 h 3507439"/>
              <a:gd name="connsiteX32-65259" fmla="*/ 1603146 w 3229637"/>
              <a:gd name="connsiteY32-65260" fmla="*/ 3239457 h 3507439"/>
              <a:gd name="connsiteX33-65261" fmla="*/ 1598552 w 3229637"/>
              <a:gd name="connsiteY33-65262" fmla="*/ 3386496 h 3507439"/>
              <a:gd name="connsiteX34-65263" fmla="*/ 1805325 w 3229637"/>
              <a:gd name="connsiteY34-65264" fmla="*/ 3450826 h 3507439"/>
              <a:gd name="connsiteX35-65265" fmla="*/ 1837490 w 3229637"/>
              <a:gd name="connsiteY35-65266" fmla="*/ 3391091 h 3507439"/>
              <a:gd name="connsiteX36-65267" fmla="*/ 1699641 w 3229637"/>
              <a:gd name="connsiteY36-65268" fmla="*/ 3303786 h 3507439"/>
              <a:gd name="connsiteX37-65269" fmla="*/ 1727211 w 3229637"/>
              <a:gd name="connsiteY37-65270" fmla="*/ 2908619 h 3507439"/>
              <a:gd name="connsiteX38-65271" fmla="*/ 1851275 w 3229637"/>
              <a:gd name="connsiteY38-65272" fmla="*/ 2623730 h 3507439"/>
              <a:gd name="connsiteX39-65273" fmla="*/ 1956960 w 3229637"/>
              <a:gd name="connsiteY39-65274" fmla="*/ 2844289 h 3507439"/>
              <a:gd name="connsiteX40-65275" fmla="*/ 2039669 w 3229637"/>
              <a:gd name="connsiteY40-65276" fmla="*/ 3060253 h 3507439"/>
              <a:gd name="connsiteX41-65277" fmla="*/ 2074955 w 3229637"/>
              <a:gd name="connsiteY41-65278" fmla="*/ 3350929 h 3507439"/>
              <a:gd name="connsiteX42-65279" fmla="*/ 2119713 w 3229637"/>
              <a:gd name="connsiteY42-65280" fmla="*/ 3345423 h 3507439"/>
              <a:gd name="connsiteX43-65281" fmla="*/ 2136619 w 3229637"/>
              <a:gd name="connsiteY43-65282" fmla="*/ 3478113 h 3507439"/>
              <a:gd name="connsiteX44-65283" fmla="*/ 2290182 w 3229637"/>
              <a:gd name="connsiteY44-65284" fmla="*/ 3507439 h 3507439"/>
              <a:gd name="connsiteX45-65285" fmla="*/ 2334659 w 3229637"/>
              <a:gd name="connsiteY45-65286" fmla="*/ 3463419 h 3507439"/>
              <a:gd name="connsiteX46-65287" fmla="*/ 2221820 w 3229637"/>
              <a:gd name="connsiteY46-65288" fmla="*/ 3366924 h 3507439"/>
              <a:gd name="connsiteX47-65289" fmla="*/ 2126974 w 3229637"/>
              <a:gd name="connsiteY47-65290" fmla="*/ 3087823 h 3507439"/>
              <a:gd name="connsiteX48-65291" fmla="*/ 2082780 w 3229637"/>
              <a:gd name="connsiteY48-65292" fmla="*/ 2817884 h 3507439"/>
              <a:gd name="connsiteX49-65293" fmla="*/ 2053454 w 3229637"/>
              <a:gd name="connsiteY49-65294" fmla="*/ 2357222 h 3507439"/>
              <a:gd name="connsiteX50-65295" fmla="*/ 2294496 w 3229637"/>
              <a:gd name="connsiteY50-65296" fmla="*/ 2205413 h 3507439"/>
              <a:gd name="connsiteX51-65297" fmla="*/ 2585735 w 3229637"/>
              <a:gd name="connsiteY51-65298" fmla="*/ 1779447 h 3507439"/>
              <a:gd name="connsiteX52-65299" fmla="*/ 2653748 w 3229637"/>
              <a:gd name="connsiteY52-65300" fmla="*/ 1448891 h 3507439"/>
              <a:gd name="connsiteX53-65301" fmla="*/ 2766130 w 3229637"/>
              <a:gd name="connsiteY53-65302" fmla="*/ 1398346 h 3507439"/>
              <a:gd name="connsiteX54-65303" fmla="*/ 2755748 w 3229637"/>
              <a:gd name="connsiteY54-65304" fmla="*/ 1288521 h 3507439"/>
              <a:gd name="connsiteX55-65305" fmla="*/ 2741226 w 3229637"/>
              <a:gd name="connsiteY55-65306" fmla="*/ 1231453 h 3507439"/>
              <a:gd name="connsiteX56-65307" fmla="*/ 2764482 w 3229637"/>
              <a:gd name="connsiteY56-65308" fmla="*/ 1121454 h 3507439"/>
              <a:gd name="connsiteX57-65309" fmla="*/ 2794612 w 3229637"/>
              <a:gd name="connsiteY57-65310" fmla="*/ 1132185 h 3507439"/>
              <a:gd name="connsiteX58-65311" fmla="*/ 2788650 w 3229637"/>
              <a:gd name="connsiteY58-65312" fmla="*/ 1066034 h 3507439"/>
              <a:gd name="connsiteX59-65313" fmla="*/ 2816220 w 3229637"/>
              <a:gd name="connsiteY59-65314" fmla="*/ 1020084 h 3507439"/>
              <a:gd name="connsiteX60-65315" fmla="*/ 2927426 w 3229637"/>
              <a:gd name="connsiteY60-65316" fmla="*/ 872562 h 3507439"/>
              <a:gd name="connsiteX61-65317" fmla="*/ 2967854 w 3229637"/>
              <a:gd name="connsiteY61-65318" fmla="*/ 771955 h 3507439"/>
              <a:gd name="connsiteX62-65319" fmla="*/ 2858112 w 3229637"/>
              <a:gd name="connsiteY62-65320" fmla="*/ 819245 h 3507439"/>
              <a:gd name="connsiteX63-65321" fmla="*/ 2723864 w 3229637"/>
              <a:gd name="connsiteY63-65322" fmla="*/ 868450 h 3507439"/>
              <a:gd name="connsiteX64-65323" fmla="*/ 3055159 w 3229637"/>
              <a:gd name="connsiteY64-65324" fmla="*/ 501589 h 3507439"/>
              <a:gd name="connsiteX65-65325" fmla="*/ 3200443 w 3229637"/>
              <a:gd name="connsiteY65-65326" fmla="*/ 46231 h 3507439"/>
              <a:gd name="connsiteX66-65327" fmla="*/ 3101108 w 3229637"/>
              <a:gd name="connsiteY66-65328" fmla="*/ 328453 h 3507439"/>
              <a:gd name="connsiteX67-65329" fmla="*/ 3060491 w 3229637"/>
              <a:gd name="connsiteY67-65330" fmla="*/ 38232 h 3507439"/>
              <a:gd name="connsiteX68-65331" fmla="*/ 3040918 w 3229637"/>
              <a:gd name="connsiteY68-65332" fmla="*/ 388642 h 3507439"/>
              <a:gd name="connsiteX69-65333" fmla="*/ 2944143 w 3229637"/>
              <a:gd name="connsiteY69-65334" fmla="*/ 482754 h 3507439"/>
              <a:gd name="connsiteX70-65335" fmla="*/ 2804083 w 3229637"/>
              <a:gd name="connsiteY70-65336" fmla="*/ 60189 h 3507439"/>
              <a:gd name="connsiteX71-65337" fmla="*/ 2868239 w 3229637"/>
              <a:gd name="connsiteY71-65338" fmla="*/ 521161 h 3507439"/>
              <a:gd name="connsiteX72-65339" fmla="*/ 2696750 w 3229637"/>
              <a:gd name="connsiteY72-65340" fmla="*/ 730601 h 3507439"/>
              <a:gd name="connsiteX73-65341" fmla="*/ 2630948 w 3229637"/>
              <a:gd name="connsiteY73-65342" fmla="*/ 620884 h 3507439"/>
              <a:gd name="connsiteX74-65343" fmla="*/ 2614952 w 3229637"/>
              <a:gd name="connsiteY74-65344" fmla="*/ 446449 h 3507439"/>
              <a:gd name="connsiteX75-65345" fmla="*/ 2568091 w 3229637"/>
              <a:gd name="connsiteY75-65346" fmla="*/ 643296 h 3507439"/>
              <a:gd name="connsiteX76-65347" fmla="*/ 2631966 w 3229637"/>
              <a:gd name="connsiteY76-65348" fmla="*/ 771218 h 3507439"/>
              <a:gd name="connsiteX77-65349" fmla="*/ 2614042 w 3229637"/>
              <a:gd name="connsiteY77-65350" fmla="*/ 854946 h 3507439"/>
              <a:gd name="connsiteX78-65351" fmla="*/ 2462407 w 3229637"/>
              <a:gd name="connsiteY78-65352" fmla="*/ 854665 h 3507439"/>
              <a:gd name="connsiteX79-65353" fmla="*/ 2375102 w 3229637"/>
              <a:gd name="connsiteY79-65354" fmla="*/ 753575 h 3507439"/>
              <a:gd name="connsiteX80-65355" fmla="*/ 2429049 w 3229637"/>
              <a:gd name="connsiteY80-65356" fmla="*/ 605344 h 3507439"/>
              <a:gd name="connsiteX81-65357" fmla="*/ 2401199 w 3229637"/>
              <a:gd name="connsiteY81-65358" fmla="*/ 458586 h 3507439"/>
              <a:gd name="connsiteX82-65359" fmla="*/ 2311509 w 3229637"/>
              <a:gd name="connsiteY82-65360" fmla="*/ 702575 h 3507439"/>
              <a:gd name="connsiteX83-65361" fmla="*/ 2026621 w 3229637"/>
              <a:gd name="connsiteY83-65362" fmla="*/ 470160 h 3507439"/>
              <a:gd name="connsiteX84-65363" fmla="*/ 2060259 w 3229637"/>
              <a:gd name="connsiteY84-65364" fmla="*/ 379171 h 3507439"/>
              <a:gd name="connsiteX85-65365" fmla="*/ 2286499 w 3229637"/>
              <a:gd name="connsiteY85-65366" fmla="*/ 238764 h 3507439"/>
              <a:gd name="connsiteX86-65367" fmla="*/ 2148983 w 3229637"/>
              <a:gd name="connsiteY86-65368" fmla="*/ 296731 h 3507439"/>
              <a:gd name="connsiteX87-65369" fmla="*/ 2016694 w 3229637"/>
              <a:gd name="connsiteY87-65370" fmla="*/ 307863 h 3507439"/>
              <a:gd name="connsiteX88-65371" fmla="*/ 2029019 w 3229637"/>
              <a:gd name="connsiteY88-65372" fmla="*/ 174099 h 3507439"/>
              <a:gd name="connsiteX89-65373" fmla="*/ 2107576 w 3229637"/>
              <a:gd name="connsiteY89-65374" fmla="*/ 0 h 3507439"/>
              <a:gd name="connsiteX90-65375" fmla="*/ 1947770 w 3229637"/>
              <a:gd name="connsiteY90-65376" fmla="*/ 257318 h 3507439"/>
              <a:gd name="connsiteX91-65377" fmla="*/ 1917990 w 3229637"/>
              <a:gd name="connsiteY91-65378" fmla="*/ 32164 h 3507439"/>
              <a:gd name="connsiteX92-65379" fmla="*/ 1882395 w 3229637"/>
              <a:gd name="connsiteY92-65380" fmla="*/ 208756 h 3507439"/>
              <a:gd name="connsiteX93-65381" fmla="*/ 1912483 w 3229637"/>
              <a:gd name="connsiteY93-65382" fmla="*/ 367315 h 3507439"/>
              <a:gd name="connsiteX94-65383" fmla="*/ 1818414 w 3229637"/>
              <a:gd name="connsiteY94-65384" fmla="*/ 288733 h 3507439"/>
              <a:gd name="connsiteX95-65385" fmla="*/ 1757902 w 3229637"/>
              <a:gd name="connsiteY95-65386" fmla="*/ 138130 h 3507439"/>
              <a:gd name="connsiteX96-65387" fmla="*/ 1793644 w 3229637"/>
              <a:gd name="connsiteY96-65388" fmla="*/ 363351 h 3507439"/>
              <a:gd name="connsiteX97-65389" fmla="*/ 2339535 w 3229637"/>
              <a:gd name="connsiteY97-65390" fmla="*/ 907420 h 3507439"/>
              <a:gd name="connsiteX98-65391" fmla="*/ 2216663 w 3229637"/>
              <a:gd name="connsiteY98-65392" fmla="*/ 830779 h 3507439"/>
              <a:gd name="connsiteX99-65393" fmla="*/ 2046755 w 3229637"/>
              <a:gd name="connsiteY99-65394" fmla="*/ 746314 h 3507439"/>
              <a:gd name="connsiteX100-65395" fmla="*/ 2089651 w 3229637"/>
              <a:gd name="connsiteY100-65396" fmla="*/ 998194 h 3507439"/>
              <a:gd name="connsiteX101-65397" fmla="*/ 2240374 w 3229637"/>
              <a:gd name="connsiteY101-65398" fmla="*/ 1067227 h 3507439"/>
              <a:gd name="connsiteX102-65399" fmla="*/ 2266283 w 3229637"/>
              <a:gd name="connsiteY102-65400" fmla="*/ 1144483 h 3507439"/>
              <a:gd name="connsiteX103-65401" fmla="*/ 2168328 w 3229637"/>
              <a:gd name="connsiteY103-65402" fmla="*/ 1396872 h 3507439"/>
              <a:gd name="connsiteX104-65403" fmla="*/ 1825480 w 3229637"/>
              <a:gd name="connsiteY104-65404" fmla="*/ 1398722 h 3507439"/>
              <a:gd name="connsiteX105-65405" fmla="*/ 1546353 w 3229637"/>
              <a:gd name="connsiteY105-65406" fmla="*/ 1433906 h 3507439"/>
              <a:gd name="connsiteX0-65407" fmla="*/ 1546353 w 3229637"/>
              <a:gd name="connsiteY0-65408" fmla="*/ 1433906 h 3507439"/>
              <a:gd name="connsiteX1-65409" fmla="*/ 827718 w 3229637"/>
              <a:gd name="connsiteY1-65410" fmla="*/ 1430614 h 3507439"/>
              <a:gd name="connsiteX2-65411" fmla="*/ 507467 w 3229637"/>
              <a:gd name="connsiteY2-65412" fmla="*/ 1443019 h 3507439"/>
              <a:gd name="connsiteX3-65413" fmla="*/ 183299 w 3229637"/>
              <a:gd name="connsiteY3-65414" fmla="*/ 1603646 h 3507439"/>
              <a:gd name="connsiteX4-65415" fmla="*/ 34774 w 3229637"/>
              <a:gd name="connsiteY4-65416" fmla="*/ 1771165 h 3507439"/>
              <a:gd name="connsiteX5-65417" fmla="*/ 114 w 3229637"/>
              <a:gd name="connsiteY5-65418" fmla="*/ 2063143 h 3507439"/>
              <a:gd name="connsiteX6-65419" fmla="*/ 130041 w 3229637"/>
              <a:gd name="connsiteY6-65420" fmla="*/ 1914878 h 3507439"/>
              <a:gd name="connsiteX7-65421" fmla="*/ 134241 w 3229637"/>
              <a:gd name="connsiteY7-65422" fmla="*/ 1957282 h 3507439"/>
              <a:gd name="connsiteX8-65423" fmla="*/ 191439 w 3229637"/>
              <a:gd name="connsiteY8-65424" fmla="*/ 1842802 h 3507439"/>
              <a:gd name="connsiteX9-65425" fmla="*/ 283120 w 3229637"/>
              <a:gd name="connsiteY9-65426" fmla="*/ 2256350 h 3507439"/>
              <a:gd name="connsiteX10-65427" fmla="*/ 20594 w 3229637"/>
              <a:gd name="connsiteY10-65428" fmla="*/ 2555637 h 3507439"/>
              <a:gd name="connsiteX11-65429" fmla="*/ 48874 w 3229637"/>
              <a:gd name="connsiteY11-65430" fmla="*/ 3136868 h 3507439"/>
              <a:gd name="connsiteX12-65431" fmla="*/ 43351 w 3229637"/>
              <a:gd name="connsiteY12-65432" fmla="*/ 3349954 h 3507439"/>
              <a:gd name="connsiteX13-65433" fmla="*/ 86805 w 3229637"/>
              <a:gd name="connsiteY13-65434" fmla="*/ 3307767 h 3507439"/>
              <a:gd name="connsiteX14-65435" fmla="*/ 103522 w 3229637"/>
              <a:gd name="connsiteY14-65436" fmla="*/ 3444786 h 3507439"/>
              <a:gd name="connsiteX15-65437" fmla="*/ 266227 w 3229637"/>
              <a:gd name="connsiteY15-65438" fmla="*/ 3470038 h 3507439"/>
              <a:gd name="connsiteX16-65439" fmla="*/ 291519 w 3229637"/>
              <a:gd name="connsiteY16-65440" fmla="*/ 3414284 h 3507439"/>
              <a:gd name="connsiteX17-65441" fmla="*/ 155729 w 3229637"/>
              <a:gd name="connsiteY17-65442" fmla="*/ 3276217 h 3507439"/>
              <a:gd name="connsiteX18-65443" fmla="*/ 148421 w 3229637"/>
              <a:gd name="connsiteY18-65444" fmla="*/ 2703945 h 3507439"/>
              <a:gd name="connsiteX19-65445" fmla="*/ 379833 w 3229637"/>
              <a:gd name="connsiteY19-65446" fmla="*/ 2591783 h 3507439"/>
              <a:gd name="connsiteX20-65447" fmla="*/ 279794 w 3229637"/>
              <a:gd name="connsiteY20-65448" fmla="*/ 2734010 h 3507439"/>
              <a:gd name="connsiteX21-65449" fmla="*/ 661177 w 3229637"/>
              <a:gd name="connsiteY21-65450" fmla="*/ 3294597 h 3507439"/>
              <a:gd name="connsiteX22-65451" fmla="*/ 702531 w 3229637"/>
              <a:gd name="connsiteY22-65452" fmla="*/ 3262432 h 3507439"/>
              <a:gd name="connsiteX23-65453" fmla="*/ 716316 w 3229637"/>
              <a:gd name="connsiteY23-65454" fmla="*/ 3363521 h 3507439"/>
              <a:gd name="connsiteX24-65455" fmla="*/ 909305 w 3229637"/>
              <a:gd name="connsiteY24-65456" fmla="*/ 3363521 h 3507439"/>
              <a:gd name="connsiteX25-65457" fmla="*/ 955255 w 3229637"/>
              <a:gd name="connsiteY25-65458" fmla="*/ 3331356 h 3507439"/>
              <a:gd name="connsiteX26-65459" fmla="*/ 739291 w 3229637"/>
              <a:gd name="connsiteY26-65460" fmla="*/ 3193507 h 3507439"/>
              <a:gd name="connsiteX27-65461" fmla="*/ 491163 w 3229637"/>
              <a:gd name="connsiteY27-65462" fmla="*/ 2821314 h 3507439"/>
              <a:gd name="connsiteX28-65463" fmla="*/ 500353 w 3229637"/>
              <a:gd name="connsiteY28-65464" fmla="*/ 2738605 h 3507439"/>
              <a:gd name="connsiteX29-65465" fmla="*/ 895520 w 3229637"/>
              <a:gd name="connsiteY29-65466" fmla="*/ 2334247 h 3507439"/>
              <a:gd name="connsiteX30-65467" fmla="*/ 1690451 w 3229637"/>
              <a:gd name="connsiteY30-65468" fmla="*/ 2380197 h 3507439"/>
              <a:gd name="connsiteX31-65469" fmla="*/ 1566387 w 3229637"/>
              <a:gd name="connsiteY31-65470" fmla="*/ 3248647 h 3507439"/>
              <a:gd name="connsiteX32-65471" fmla="*/ 1603146 w 3229637"/>
              <a:gd name="connsiteY32-65472" fmla="*/ 3239457 h 3507439"/>
              <a:gd name="connsiteX33-65473" fmla="*/ 1598552 w 3229637"/>
              <a:gd name="connsiteY33-65474" fmla="*/ 3386496 h 3507439"/>
              <a:gd name="connsiteX34-65475" fmla="*/ 1805325 w 3229637"/>
              <a:gd name="connsiteY34-65476" fmla="*/ 3450826 h 3507439"/>
              <a:gd name="connsiteX35-65477" fmla="*/ 1837490 w 3229637"/>
              <a:gd name="connsiteY35-65478" fmla="*/ 3391091 h 3507439"/>
              <a:gd name="connsiteX36-65479" fmla="*/ 1699641 w 3229637"/>
              <a:gd name="connsiteY36-65480" fmla="*/ 3303786 h 3507439"/>
              <a:gd name="connsiteX37-65481" fmla="*/ 1727211 w 3229637"/>
              <a:gd name="connsiteY37-65482" fmla="*/ 2908619 h 3507439"/>
              <a:gd name="connsiteX38-65483" fmla="*/ 1851275 w 3229637"/>
              <a:gd name="connsiteY38-65484" fmla="*/ 2623730 h 3507439"/>
              <a:gd name="connsiteX39-65485" fmla="*/ 1956960 w 3229637"/>
              <a:gd name="connsiteY39-65486" fmla="*/ 2844289 h 3507439"/>
              <a:gd name="connsiteX40-65487" fmla="*/ 2039669 w 3229637"/>
              <a:gd name="connsiteY40-65488" fmla="*/ 3060253 h 3507439"/>
              <a:gd name="connsiteX41-65489" fmla="*/ 2074955 w 3229637"/>
              <a:gd name="connsiteY41-65490" fmla="*/ 3350929 h 3507439"/>
              <a:gd name="connsiteX42-65491" fmla="*/ 2119713 w 3229637"/>
              <a:gd name="connsiteY42-65492" fmla="*/ 3345423 h 3507439"/>
              <a:gd name="connsiteX43-65493" fmla="*/ 2136619 w 3229637"/>
              <a:gd name="connsiteY43-65494" fmla="*/ 3478113 h 3507439"/>
              <a:gd name="connsiteX44-65495" fmla="*/ 2290182 w 3229637"/>
              <a:gd name="connsiteY44-65496" fmla="*/ 3507439 h 3507439"/>
              <a:gd name="connsiteX45-65497" fmla="*/ 2334659 w 3229637"/>
              <a:gd name="connsiteY45-65498" fmla="*/ 3463419 h 3507439"/>
              <a:gd name="connsiteX46-65499" fmla="*/ 2221820 w 3229637"/>
              <a:gd name="connsiteY46-65500" fmla="*/ 3366924 h 3507439"/>
              <a:gd name="connsiteX47-65501" fmla="*/ 2126974 w 3229637"/>
              <a:gd name="connsiteY47-65502" fmla="*/ 3087823 h 3507439"/>
              <a:gd name="connsiteX48-65503" fmla="*/ 2082780 w 3229637"/>
              <a:gd name="connsiteY48-65504" fmla="*/ 2817884 h 3507439"/>
              <a:gd name="connsiteX49-65505" fmla="*/ 2053454 w 3229637"/>
              <a:gd name="connsiteY49-65506" fmla="*/ 2357222 h 3507439"/>
              <a:gd name="connsiteX50-65507" fmla="*/ 2294496 w 3229637"/>
              <a:gd name="connsiteY50-65508" fmla="*/ 2205413 h 3507439"/>
              <a:gd name="connsiteX51-65509" fmla="*/ 2585735 w 3229637"/>
              <a:gd name="connsiteY51-65510" fmla="*/ 1779447 h 3507439"/>
              <a:gd name="connsiteX52-65511" fmla="*/ 2653748 w 3229637"/>
              <a:gd name="connsiteY52-65512" fmla="*/ 1448891 h 3507439"/>
              <a:gd name="connsiteX53-65513" fmla="*/ 2766130 w 3229637"/>
              <a:gd name="connsiteY53-65514" fmla="*/ 1398346 h 3507439"/>
              <a:gd name="connsiteX54-65515" fmla="*/ 2755748 w 3229637"/>
              <a:gd name="connsiteY54-65516" fmla="*/ 1288521 h 3507439"/>
              <a:gd name="connsiteX55-65517" fmla="*/ 2741226 w 3229637"/>
              <a:gd name="connsiteY55-65518" fmla="*/ 1231453 h 3507439"/>
              <a:gd name="connsiteX56-65519" fmla="*/ 2764482 w 3229637"/>
              <a:gd name="connsiteY56-65520" fmla="*/ 1121454 h 3507439"/>
              <a:gd name="connsiteX57-65521" fmla="*/ 2794612 w 3229637"/>
              <a:gd name="connsiteY57-65522" fmla="*/ 1132185 h 3507439"/>
              <a:gd name="connsiteX58-65523" fmla="*/ 2788650 w 3229637"/>
              <a:gd name="connsiteY58-65524" fmla="*/ 1066034 h 3507439"/>
              <a:gd name="connsiteX59-65525" fmla="*/ 2816220 w 3229637"/>
              <a:gd name="connsiteY59-65526" fmla="*/ 1020084 h 3507439"/>
              <a:gd name="connsiteX60-65527" fmla="*/ 2927426 w 3229637"/>
              <a:gd name="connsiteY60-65528" fmla="*/ 872562 h 3507439"/>
              <a:gd name="connsiteX61-65529" fmla="*/ 2967854 w 3229637"/>
              <a:gd name="connsiteY61-65530" fmla="*/ 771955 h 3507439"/>
              <a:gd name="connsiteX62-65531" fmla="*/ 2858112 w 3229637"/>
              <a:gd name="connsiteY62-65532" fmla="*/ 819245 h 3507439"/>
              <a:gd name="connsiteX63-65533" fmla="*/ 2723864 w 3229637"/>
              <a:gd name="connsiteY63-65534" fmla="*/ 868450 h 3507439"/>
              <a:gd name="connsiteX64-65535" fmla="*/ 3055159 w 3229637"/>
              <a:gd name="connsiteY64-65536" fmla="*/ 501589 h 3507439"/>
              <a:gd name="connsiteX65-65537" fmla="*/ 3200443 w 3229637"/>
              <a:gd name="connsiteY65-65538" fmla="*/ 46231 h 3507439"/>
              <a:gd name="connsiteX66-65539" fmla="*/ 3101108 w 3229637"/>
              <a:gd name="connsiteY66-65540" fmla="*/ 328453 h 3507439"/>
              <a:gd name="connsiteX67-65541" fmla="*/ 3060491 w 3229637"/>
              <a:gd name="connsiteY67-65542" fmla="*/ 38232 h 3507439"/>
              <a:gd name="connsiteX68-65543" fmla="*/ 3040918 w 3229637"/>
              <a:gd name="connsiteY68-65544" fmla="*/ 388642 h 3507439"/>
              <a:gd name="connsiteX69-65545" fmla="*/ 2944143 w 3229637"/>
              <a:gd name="connsiteY69-65546" fmla="*/ 482754 h 3507439"/>
              <a:gd name="connsiteX70-65547" fmla="*/ 2804083 w 3229637"/>
              <a:gd name="connsiteY70-65548" fmla="*/ 60189 h 3507439"/>
              <a:gd name="connsiteX71-65549" fmla="*/ 2868239 w 3229637"/>
              <a:gd name="connsiteY71-65550" fmla="*/ 521161 h 3507439"/>
              <a:gd name="connsiteX72-65551" fmla="*/ 2696750 w 3229637"/>
              <a:gd name="connsiteY72-65552" fmla="*/ 730601 h 3507439"/>
              <a:gd name="connsiteX73-65553" fmla="*/ 2630948 w 3229637"/>
              <a:gd name="connsiteY73-65554" fmla="*/ 620884 h 3507439"/>
              <a:gd name="connsiteX74-65555" fmla="*/ 2614952 w 3229637"/>
              <a:gd name="connsiteY74-65556" fmla="*/ 446449 h 3507439"/>
              <a:gd name="connsiteX75-65557" fmla="*/ 2568091 w 3229637"/>
              <a:gd name="connsiteY75-65558" fmla="*/ 643296 h 3507439"/>
              <a:gd name="connsiteX76-65559" fmla="*/ 2631966 w 3229637"/>
              <a:gd name="connsiteY76-65560" fmla="*/ 771218 h 3507439"/>
              <a:gd name="connsiteX77-65561" fmla="*/ 2614042 w 3229637"/>
              <a:gd name="connsiteY77-65562" fmla="*/ 854946 h 3507439"/>
              <a:gd name="connsiteX78-65563" fmla="*/ 2462407 w 3229637"/>
              <a:gd name="connsiteY78-65564" fmla="*/ 854665 h 3507439"/>
              <a:gd name="connsiteX79-65565" fmla="*/ 2375102 w 3229637"/>
              <a:gd name="connsiteY79-65566" fmla="*/ 753575 h 3507439"/>
              <a:gd name="connsiteX80-65567" fmla="*/ 2429049 w 3229637"/>
              <a:gd name="connsiteY80-65568" fmla="*/ 605344 h 3507439"/>
              <a:gd name="connsiteX81-65569" fmla="*/ 2401199 w 3229637"/>
              <a:gd name="connsiteY81-65570" fmla="*/ 458586 h 3507439"/>
              <a:gd name="connsiteX82-65571" fmla="*/ 2311509 w 3229637"/>
              <a:gd name="connsiteY82-65572" fmla="*/ 702575 h 3507439"/>
              <a:gd name="connsiteX83-65573" fmla="*/ 2026621 w 3229637"/>
              <a:gd name="connsiteY83-65574" fmla="*/ 470160 h 3507439"/>
              <a:gd name="connsiteX84-65575" fmla="*/ 2060259 w 3229637"/>
              <a:gd name="connsiteY84-65576" fmla="*/ 379171 h 3507439"/>
              <a:gd name="connsiteX85-65577" fmla="*/ 2286499 w 3229637"/>
              <a:gd name="connsiteY85-65578" fmla="*/ 238764 h 3507439"/>
              <a:gd name="connsiteX86-65579" fmla="*/ 2148983 w 3229637"/>
              <a:gd name="connsiteY86-65580" fmla="*/ 296731 h 3507439"/>
              <a:gd name="connsiteX87-65581" fmla="*/ 2016694 w 3229637"/>
              <a:gd name="connsiteY87-65582" fmla="*/ 307863 h 3507439"/>
              <a:gd name="connsiteX88-65583" fmla="*/ 2029019 w 3229637"/>
              <a:gd name="connsiteY88-65584" fmla="*/ 174099 h 3507439"/>
              <a:gd name="connsiteX89-65585" fmla="*/ 2107576 w 3229637"/>
              <a:gd name="connsiteY89-65586" fmla="*/ 0 h 3507439"/>
              <a:gd name="connsiteX90-65587" fmla="*/ 1947770 w 3229637"/>
              <a:gd name="connsiteY90-65588" fmla="*/ 257318 h 3507439"/>
              <a:gd name="connsiteX91-65589" fmla="*/ 1917990 w 3229637"/>
              <a:gd name="connsiteY91-65590" fmla="*/ 32164 h 3507439"/>
              <a:gd name="connsiteX92-65591" fmla="*/ 1882395 w 3229637"/>
              <a:gd name="connsiteY92-65592" fmla="*/ 208756 h 3507439"/>
              <a:gd name="connsiteX93-65593" fmla="*/ 1912483 w 3229637"/>
              <a:gd name="connsiteY93-65594" fmla="*/ 367315 h 3507439"/>
              <a:gd name="connsiteX94-65595" fmla="*/ 1818414 w 3229637"/>
              <a:gd name="connsiteY94-65596" fmla="*/ 288733 h 3507439"/>
              <a:gd name="connsiteX95-65597" fmla="*/ 1757902 w 3229637"/>
              <a:gd name="connsiteY95-65598" fmla="*/ 138130 h 3507439"/>
              <a:gd name="connsiteX96-65599" fmla="*/ 1793644 w 3229637"/>
              <a:gd name="connsiteY96-65600" fmla="*/ 363351 h 3507439"/>
              <a:gd name="connsiteX97-65601" fmla="*/ 2339535 w 3229637"/>
              <a:gd name="connsiteY97-65602" fmla="*/ 907420 h 3507439"/>
              <a:gd name="connsiteX98-65603" fmla="*/ 2216663 w 3229637"/>
              <a:gd name="connsiteY98-65604" fmla="*/ 830779 h 3507439"/>
              <a:gd name="connsiteX99-65605" fmla="*/ 2046755 w 3229637"/>
              <a:gd name="connsiteY99-65606" fmla="*/ 746314 h 3507439"/>
              <a:gd name="connsiteX100-65607" fmla="*/ 2089651 w 3229637"/>
              <a:gd name="connsiteY100-65608" fmla="*/ 998194 h 3507439"/>
              <a:gd name="connsiteX101-65609" fmla="*/ 2240374 w 3229637"/>
              <a:gd name="connsiteY101-65610" fmla="*/ 1067227 h 3507439"/>
              <a:gd name="connsiteX102-65611" fmla="*/ 2266283 w 3229637"/>
              <a:gd name="connsiteY102-65612" fmla="*/ 1144483 h 3507439"/>
              <a:gd name="connsiteX103-65613" fmla="*/ 2168328 w 3229637"/>
              <a:gd name="connsiteY103-65614" fmla="*/ 1396872 h 3507439"/>
              <a:gd name="connsiteX104-65615" fmla="*/ 1825480 w 3229637"/>
              <a:gd name="connsiteY104-65616" fmla="*/ 1398722 h 3507439"/>
              <a:gd name="connsiteX105-65617" fmla="*/ 1546353 w 3229637"/>
              <a:gd name="connsiteY105-65618" fmla="*/ 1433906 h 3507439"/>
              <a:gd name="connsiteX0-65619" fmla="*/ 1546353 w 3229637"/>
              <a:gd name="connsiteY0-65620" fmla="*/ 1433906 h 3507439"/>
              <a:gd name="connsiteX1-65621" fmla="*/ 827718 w 3229637"/>
              <a:gd name="connsiteY1-65622" fmla="*/ 1430614 h 3507439"/>
              <a:gd name="connsiteX2-65623" fmla="*/ 507467 w 3229637"/>
              <a:gd name="connsiteY2-65624" fmla="*/ 1443019 h 3507439"/>
              <a:gd name="connsiteX3-65625" fmla="*/ 183299 w 3229637"/>
              <a:gd name="connsiteY3-65626" fmla="*/ 1603646 h 3507439"/>
              <a:gd name="connsiteX4-65627" fmla="*/ 34774 w 3229637"/>
              <a:gd name="connsiteY4-65628" fmla="*/ 1771165 h 3507439"/>
              <a:gd name="connsiteX5-65629" fmla="*/ 114 w 3229637"/>
              <a:gd name="connsiteY5-65630" fmla="*/ 2063143 h 3507439"/>
              <a:gd name="connsiteX6-65631" fmla="*/ 130041 w 3229637"/>
              <a:gd name="connsiteY6-65632" fmla="*/ 1914878 h 3507439"/>
              <a:gd name="connsiteX7-65633" fmla="*/ 134241 w 3229637"/>
              <a:gd name="connsiteY7-65634" fmla="*/ 1957282 h 3507439"/>
              <a:gd name="connsiteX8-65635" fmla="*/ 191439 w 3229637"/>
              <a:gd name="connsiteY8-65636" fmla="*/ 1842802 h 3507439"/>
              <a:gd name="connsiteX9-65637" fmla="*/ 283120 w 3229637"/>
              <a:gd name="connsiteY9-65638" fmla="*/ 2256350 h 3507439"/>
              <a:gd name="connsiteX10-65639" fmla="*/ 20594 w 3229637"/>
              <a:gd name="connsiteY10-65640" fmla="*/ 2555637 h 3507439"/>
              <a:gd name="connsiteX11-65641" fmla="*/ 48874 w 3229637"/>
              <a:gd name="connsiteY11-65642" fmla="*/ 3136868 h 3507439"/>
              <a:gd name="connsiteX12-65643" fmla="*/ 43351 w 3229637"/>
              <a:gd name="connsiteY12-65644" fmla="*/ 3349954 h 3507439"/>
              <a:gd name="connsiteX13-65645" fmla="*/ 86805 w 3229637"/>
              <a:gd name="connsiteY13-65646" fmla="*/ 3307767 h 3507439"/>
              <a:gd name="connsiteX14-65647" fmla="*/ 103522 w 3229637"/>
              <a:gd name="connsiteY14-65648" fmla="*/ 3444786 h 3507439"/>
              <a:gd name="connsiteX15-65649" fmla="*/ 266227 w 3229637"/>
              <a:gd name="connsiteY15-65650" fmla="*/ 3470038 h 3507439"/>
              <a:gd name="connsiteX16-65651" fmla="*/ 291519 w 3229637"/>
              <a:gd name="connsiteY16-65652" fmla="*/ 3414284 h 3507439"/>
              <a:gd name="connsiteX17-65653" fmla="*/ 155729 w 3229637"/>
              <a:gd name="connsiteY17-65654" fmla="*/ 3276217 h 3507439"/>
              <a:gd name="connsiteX18-65655" fmla="*/ 148421 w 3229637"/>
              <a:gd name="connsiteY18-65656" fmla="*/ 2703945 h 3507439"/>
              <a:gd name="connsiteX19-65657" fmla="*/ 379833 w 3229637"/>
              <a:gd name="connsiteY19-65658" fmla="*/ 2591783 h 3507439"/>
              <a:gd name="connsiteX20-65659" fmla="*/ 279794 w 3229637"/>
              <a:gd name="connsiteY20-65660" fmla="*/ 2734010 h 3507439"/>
              <a:gd name="connsiteX21-65661" fmla="*/ 661177 w 3229637"/>
              <a:gd name="connsiteY21-65662" fmla="*/ 3294597 h 3507439"/>
              <a:gd name="connsiteX22-65663" fmla="*/ 702531 w 3229637"/>
              <a:gd name="connsiteY22-65664" fmla="*/ 3262432 h 3507439"/>
              <a:gd name="connsiteX23-65665" fmla="*/ 716316 w 3229637"/>
              <a:gd name="connsiteY23-65666" fmla="*/ 3363521 h 3507439"/>
              <a:gd name="connsiteX24-65667" fmla="*/ 909305 w 3229637"/>
              <a:gd name="connsiteY24-65668" fmla="*/ 3363521 h 3507439"/>
              <a:gd name="connsiteX25-65669" fmla="*/ 955255 w 3229637"/>
              <a:gd name="connsiteY25-65670" fmla="*/ 3331356 h 3507439"/>
              <a:gd name="connsiteX26-65671" fmla="*/ 739291 w 3229637"/>
              <a:gd name="connsiteY26-65672" fmla="*/ 3193507 h 3507439"/>
              <a:gd name="connsiteX27-65673" fmla="*/ 491163 w 3229637"/>
              <a:gd name="connsiteY27-65674" fmla="*/ 2821314 h 3507439"/>
              <a:gd name="connsiteX28-65675" fmla="*/ 500353 w 3229637"/>
              <a:gd name="connsiteY28-65676" fmla="*/ 2738605 h 3507439"/>
              <a:gd name="connsiteX29-65677" fmla="*/ 895520 w 3229637"/>
              <a:gd name="connsiteY29-65678" fmla="*/ 2334247 h 3507439"/>
              <a:gd name="connsiteX30-65679" fmla="*/ 1690451 w 3229637"/>
              <a:gd name="connsiteY30-65680" fmla="*/ 2380197 h 3507439"/>
              <a:gd name="connsiteX31-65681" fmla="*/ 1566387 w 3229637"/>
              <a:gd name="connsiteY31-65682" fmla="*/ 3248647 h 3507439"/>
              <a:gd name="connsiteX32-65683" fmla="*/ 1603146 w 3229637"/>
              <a:gd name="connsiteY32-65684" fmla="*/ 3239457 h 3507439"/>
              <a:gd name="connsiteX33-65685" fmla="*/ 1598552 w 3229637"/>
              <a:gd name="connsiteY33-65686" fmla="*/ 3386496 h 3507439"/>
              <a:gd name="connsiteX34-65687" fmla="*/ 1805325 w 3229637"/>
              <a:gd name="connsiteY34-65688" fmla="*/ 3450826 h 3507439"/>
              <a:gd name="connsiteX35-65689" fmla="*/ 1837490 w 3229637"/>
              <a:gd name="connsiteY35-65690" fmla="*/ 3391091 h 3507439"/>
              <a:gd name="connsiteX36-65691" fmla="*/ 1699641 w 3229637"/>
              <a:gd name="connsiteY36-65692" fmla="*/ 3303786 h 3507439"/>
              <a:gd name="connsiteX37-65693" fmla="*/ 1727211 w 3229637"/>
              <a:gd name="connsiteY37-65694" fmla="*/ 2908619 h 3507439"/>
              <a:gd name="connsiteX38-65695" fmla="*/ 1851275 w 3229637"/>
              <a:gd name="connsiteY38-65696" fmla="*/ 2623730 h 3507439"/>
              <a:gd name="connsiteX39-65697" fmla="*/ 1956960 w 3229637"/>
              <a:gd name="connsiteY39-65698" fmla="*/ 2844289 h 3507439"/>
              <a:gd name="connsiteX40-65699" fmla="*/ 2039669 w 3229637"/>
              <a:gd name="connsiteY40-65700" fmla="*/ 3060253 h 3507439"/>
              <a:gd name="connsiteX41-65701" fmla="*/ 2074955 w 3229637"/>
              <a:gd name="connsiteY41-65702" fmla="*/ 3350929 h 3507439"/>
              <a:gd name="connsiteX42-65703" fmla="*/ 2119713 w 3229637"/>
              <a:gd name="connsiteY42-65704" fmla="*/ 3345423 h 3507439"/>
              <a:gd name="connsiteX43-65705" fmla="*/ 2136619 w 3229637"/>
              <a:gd name="connsiteY43-65706" fmla="*/ 3478113 h 3507439"/>
              <a:gd name="connsiteX44-65707" fmla="*/ 2290182 w 3229637"/>
              <a:gd name="connsiteY44-65708" fmla="*/ 3507439 h 3507439"/>
              <a:gd name="connsiteX45-65709" fmla="*/ 2334659 w 3229637"/>
              <a:gd name="connsiteY45-65710" fmla="*/ 3463419 h 3507439"/>
              <a:gd name="connsiteX46-65711" fmla="*/ 2221820 w 3229637"/>
              <a:gd name="connsiteY46-65712" fmla="*/ 3366924 h 3507439"/>
              <a:gd name="connsiteX47-65713" fmla="*/ 2126974 w 3229637"/>
              <a:gd name="connsiteY47-65714" fmla="*/ 3087823 h 3507439"/>
              <a:gd name="connsiteX48-65715" fmla="*/ 2082780 w 3229637"/>
              <a:gd name="connsiteY48-65716" fmla="*/ 2817884 h 3507439"/>
              <a:gd name="connsiteX49-65717" fmla="*/ 2053454 w 3229637"/>
              <a:gd name="connsiteY49-65718" fmla="*/ 2357222 h 3507439"/>
              <a:gd name="connsiteX50-65719" fmla="*/ 2294496 w 3229637"/>
              <a:gd name="connsiteY50-65720" fmla="*/ 2205413 h 3507439"/>
              <a:gd name="connsiteX51-65721" fmla="*/ 2585735 w 3229637"/>
              <a:gd name="connsiteY51-65722" fmla="*/ 1779447 h 3507439"/>
              <a:gd name="connsiteX52-65723" fmla="*/ 2653748 w 3229637"/>
              <a:gd name="connsiteY52-65724" fmla="*/ 1448891 h 3507439"/>
              <a:gd name="connsiteX53-65725" fmla="*/ 2766130 w 3229637"/>
              <a:gd name="connsiteY53-65726" fmla="*/ 1398346 h 3507439"/>
              <a:gd name="connsiteX54-65727" fmla="*/ 2755748 w 3229637"/>
              <a:gd name="connsiteY54-65728" fmla="*/ 1288521 h 3507439"/>
              <a:gd name="connsiteX55-65729" fmla="*/ 2741226 w 3229637"/>
              <a:gd name="connsiteY55-65730" fmla="*/ 1231453 h 3507439"/>
              <a:gd name="connsiteX56-65731" fmla="*/ 2764482 w 3229637"/>
              <a:gd name="connsiteY56-65732" fmla="*/ 1121454 h 3507439"/>
              <a:gd name="connsiteX57-65733" fmla="*/ 2794612 w 3229637"/>
              <a:gd name="connsiteY57-65734" fmla="*/ 1132185 h 3507439"/>
              <a:gd name="connsiteX58-65735" fmla="*/ 2788650 w 3229637"/>
              <a:gd name="connsiteY58-65736" fmla="*/ 1066034 h 3507439"/>
              <a:gd name="connsiteX59-65737" fmla="*/ 2816220 w 3229637"/>
              <a:gd name="connsiteY59-65738" fmla="*/ 1020084 h 3507439"/>
              <a:gd name="connsiteX60-65739" fmla="*/ 2927426 w 3229637"/>
              <a:gd name="connsiteY60-65740" fmla="*/ 872562 h 3507439"/>
              <a:gd name="connsiteX61-65741" fmla="*/ 2967854 w 3229637"/>
              <a:gd name="connsiteY61-65742" fmla="*/ 771955 h 3507439"/>
              <a:gd name="connsiteX62-65743" fmla="*/ 2858112 w 3229637"/>
              <a:gd name="connsiteY62-65744" fmla="*/ 819245 h 3507439"/>
              <a:gd name="connsiteX63-65745" fmla="*/ 2723864 w 3229637"/>
              <a:gd name="connsiteY63-65746" fmla="*/ 868450 h 3507439"/>
              <a:gd name="connsiteX64-65747" fmla="*/ 3055159 w 3229637"/>
              <a:gd name="connsiteY64-65748" fmla="*/ 501589 h 3507439"/>
              <a:gd name="connsiteX65-65749" fmla="*/ 3200443 w 3229637"/>
              <a:gd name="connsiteY65-65750" fmla="*/ 46231 h 3507439"/>
              <a:gd name="connsiteX66-65751" fmla="*/ 3101108 w 3229637"/>
              <a:gd name="connsiteY66-65752" fmla="*/ 328453 h 3507439"/>
              <a:gd name="connsiteX67-65753" fmla="*/ 3060491 w 3229637"/>
              <a:gd name="connsiteY67-65754" fmla="*/ 38232 h 3507439"/>
              <a:gd name="connsiteX68-65755" fmla="*/ 3040918 w 3229637"/>
              <a:gd name="connsiteY68-65756" fmla="*/ 388642 h 3507439"/>
              <a:gd name="connsiteX69-65757" fmla="*/ 2944143 w 3229637"/>
              <a:gd name="connsiteY69-65758" fmla="*/ 482754 h 3507439"/>
              <a:gd name="connsiteX70-65759" fmla="*/ 2804083 w 3229637"/>
              <a:gd name="connsiteY70-65760" fmla="*/ 60189 h 3507439"/>
              <a:gd name="connsiteX71-65761" fmla="*/ 2868239 w 3229637"/>
              <a:gd name="connsiteY71-65762" fmla="*/ 521161 h 3507439"/>
              <a:gd name="connsiteX72-65763" fmla="*/ 2696750 w 3229637"/>
              <a:gd name="connsiteY72-65764" fmla="*/ 730601 h 3507439"/>
              <a:gd name="connsiteX73-65765" fmla="*/ 2630948 w 3229637"/>
              <a:gd name="connsiteY73-65766" fmla="*/ 620884 h 3507439"/>
              <a:gd name="connsiteX74-65767" fmla="*/ 2614952 w 3229637"/>
              <a:gd name="connsiteY74-65768" fmla="*/ 446449 h 3507439"/>
              <a:gd name="connsiteX75-65769" fmla="*/ 2568091 w 3229637"/>
              <a:gd name="connsiteY75-65770" fmla="*/ 643296 h 3507439"/>
              <a:gd name="connsiteX76-65771" fmla="*/ 2631966 w 3229637"/>
              <a:gd name="connsiteY76-65772" fmla="*/ 771218 h 3507439"/>
              <a:gd name="connsiteX77-65773" fmla="*/ 2614042 w 3229637"/>
              <a:gd name="connsiteY77-65774" fmla="*/ 854946 h 3507439"/>
              <a:gd name="connsiteX78-65775" fmla="*/ 2462407 w 3229637"/>
              <a:gd name="connsiteY78-65776" fmla="*/ 854665 h 3507439"/>
              <a:gd name="connsiteX79-65777" fmla="*/ 2375102 w 3229637"/>
              <a:gd name="connsiteY79-65778" fmla="*/ 753575 h 3507439"/>
              <a:gd name="connsiteX80-65779" fmla="*/ 2429049 w 3229637"/>
              <a:gd name="connsiteY80-65780" fmla="*/ 605344 h 3507439"/>
              <a:gd name="connsiteX81-65781" fmla="*/ 2401199 w 3229637"/>
              <a:gd name="connsiteY81-65782" fmla="*/ 458586 h 3507439"/>
              <a:gd name="connsiteX82-65783" fmla="*/ 2311509 w 3229637"/>
              <a:gd name="connsiteY82-65784" fmla="*/ 702575 h 3507439"/>
              <a:gd name="connsiteX83-65785" fmla="*/ 2026621 w 3229637"/>
              <a:gd name="connsiteY83-65786" fmla="*/ 470160 h 3507439"/>
              <a:gd name="connsiteX84-65787" fmla="*/ 2060259 w 3229637"/>
              <a:gd name="connsiteY84-65788" fmla="*/ 379171 h 3507439"/>
              <a:gd name="connsiteX85-65789" fmla="*/ 2286499 w 3229637"/>
              <a:gd name="connsiteY85-65790" fmla="*/ 238764 h 3507439"/>
              <a:gd name="connsiteX86-65791" fmla="*/ 2148983 w 3229637"/>
              <a:gd name="connsiteY86-65792" fmla="*/ 296731 h 3507439"/>
              <a:gd name="connsiteX87-65793" fmla="*/ 2016694 w 3229637"/>
              <a:gd name="connsiteY87-65794" fmla="*/ 307863 h 3507439"/>
              <a:gd name="connsiteX88-65795" fmla="*/ 2029019 w 3229637"/>
              <a:gd name="connsiteY88-65796" fmla="*/ 174099 h 3507439"/>
              <a:gd name="connsiteX89-65797" fmla="*/ 2107576 w 3229637"/>
              <a:gd name="connsiteY89-65798" fmla="*/ 0 h 3507439"/>
              <a:gd name="connsiteX90-65799" fmla="*/ 1947770 w 3229637"/>
              <a:gd name="connsiteY90-65800" fmla="*/ 257318 h 3507439"/>
              <a:gd name="connsiteX91-65801" fmla="*/ 1917990 w 3229637"/>
              <a:gd name="connsiteY91-65802" fmla="*/ 32164 h 3507439"/>
              <a:gd name="connsiteX92-65803" fmla="*/ 1882395 w 3229637"/>
              <a:gd name="connsiteY92-65804" fmla="*/ 208756 h 3507439"/>
              <a:gd name="connsiteX93-65805" fmla="*/ 1912483 w 3229637"/>
              <a:gd name="connsiteY93-65806" fmla="*/ 367315 h 3507439"/>
              <a:gd name="connsiteX94-65807" fmla="*/ 1818414 w 3229637"/>
              <a:gd name="connsiteY94-65808" fmla="*/ 288733 h 3507439"/>
              <a:gd name="connsiteX95-65809" fmla="*/ 1757902 w 3229637"/>
              <a:gd name="connsiteY95-65810" fmla="*/ 138130 h 3507439"/>
              <a:gd name="connsiteX96-65811" fmla="*/ 1793644 w 3229637"/>
              <a:gd name="connsiteY96-65812" fmla="*/ 363351 h 3507439"/>
              <a:gd name="connsiteX97-65813" fmla="*/ 2339535 w 3229637"/>
              <a:gd name="connsiteY97-65814" fmla="*/ 907420 h 3507439"/>
              <a:gd name="connsiteX98-65815" fmla="*/ 2216663 w 3229637"/>
              <a:gd name="connsiteY98-65816" fmla="*/ 830779 h 3507439"/>
              <a:gd name="connsiteX99-65817" fmla="*/ 2046755 w 3229637"/>
              <a:gd name="connsiteY99-65818" fmla="*/ 746314 h 3507439"/>
              <a:gd name="connsiteX100-65819" fmla="*/ 2089651 w 3229637"/>
              <a:gd name="connsiteY100-65820" fmla="*/ 998194 h 3507439"/>
              <a:gd name="connsiteX101-65821" fmla="*/ 2240374 w 3229637"/>
              <a:gd name="connsiteY101-65822" fmla="*/ 1067227 h 3507439"/>
              <a:gd name="connsiteX102-65823" fmla="*/ 2266283 w 3229637"/>
              <a:gd name="connsiteY102-65824" fmla="*/ 1144483 h 3507439"/>
              <a:gd name="connsiteX103-65825" fmla="*/ 2168328 w 3229637"/>
              <a:gd name="connsiteY103-65826" fmla="*/ 1396872 h 3507439"/>
              <a:gd name="connsiteX104-65827" fmla="*/ 1825480 w 3229637"/>
              <a:gd name="connsiteY104-65828" fmla="*/ 1398722 h 3507439"/>
              <a:gd name="connsiteX105-65829" fmla="*/ 1546353 w 3229637"/>
              <a:gd name="connsiteY105-65830" fmla="*/ 1433906 h 3507439"/>
              <a:gd name="connsiteX0-65831" fmla="*/ 1546353 w 3229637"/>
              <a:gd name="connsiteY0-65832" fmla="*/ 1433906 h 3507439"/>
              <a:gd name="connsiteX1-65833" fmla="*/ 827718 w 3229637"/>
              <a:gd name="connsiteY1-65834" fmla="*/ 1430614 h 3507439"/>
              <a:gd name="connsiteX2-65835" fmla="*/ 507467 w 3229637"/>
              <a:gd name="connsiteY2-65836" fmla="*/ 1443019 h 3507439"/>
              <a:gd name="connsiteX3-65837" fmla="*/ 183299 w 3229637"/>
              <a:gd name="connsiteY3-65838" fmla="*/ 1603646 h 3507439"/>
              <a:gd name="connsiteX4-65839" fmla="*/ 34774 w 3229637"/>
              <a:gd name="connsiteY4-65840" fmla="*/ 1771165 h 3507439"/>
              <a:gd name="connsiteX5-65841" fmla="*/ 114 w 3229637"/>
              <a:gd name="connsiteY5-65842" fmla="*/ 2063143 h 3507439"/>
              <a:gd name="connsiteX6-65843" fmla="*/ 130041 w 3229637"/>
              <a:gd name="connsiteY6-65844" fmla="*/ 1914878 h 3507439"/>
              <a:gd name="connsiteX7-65845" fmla="*/ 134241 w 3229637"/>
              <a:gd name="connsiteY7-65846" fmla="*/ 1957282 h 3507439"/>
              <a:gd name="connsiteX8-65847" fmla="*/ 191439 w 3229637"/>
              <a:gd name="connsiteY8-65848" fmla="*/ 1842802 h 3507439"/>
              <a:gd name="connsiteX9-65849" fmla="*/ 283120 w 3229637"/>
              <a:gd name="connsiteY9-65850" fmla="*/ 2256350 h 3507439"/>
              <a:gd name="connsiteX10-65851" fmla="*/ 20594 w 3229637"/>
              <a:gd name="connsiteY10-65852" fmla="*/ 2555637 h 3507439"/>
              <a:gd name="connsiteX11-65853" fmla="*/ 48874 w 3229637"/>
              <a:gd name="connsiteY11-65854" fmla="*/ 3136868 h 3507439"/>
              <a:gd name="connsiteX12-65855" fmla="*/ 43351 w 3229637"/>
              <a:gd name="connsiteY12-65856" fmla="*/ 3349954 h 3507439"/>
              <a:gd name="connsiteX13-65857" fmla="*/ 86805 w 3229637"/>
              <a:gd name="connsiteY13-65858" fmla="*/ 3307767 h 3507439"/>
              <a:gd name="connsiteX14-65859" fmla="*/ 103522 w 3229637"/>
              <a:gd name="connsiteY14-65860" fmla="*/ 3444786 h 3507439"/>
              <a:gd name="connsiteX15-65861" fmla="*/ 266227 w 3229637"/>
              <a:gd name="connsiteY15-65862" fmla="*/ 3470038 h 3507439"/>
              <a:gd name="connsiteX16-65863" fmla="*/ 291519 w 3229637"/>
              <a:gd name="connsiteY16-65864" fmla="*/ 3414284 h 3507439"/>
              <a:gd name="connsiteX17-65865" fmla="*/ 155729 w 3229637"/>
              <a:gd name="connsiteY17-65866" fmla="*/ 3276217 h 3507439"/>
              <a:gd name="connsiteX18-65867" fmla="*/ 148421 w 3229637"/>
              <a:gd name="connsiteY18-65868" fmla="*/ 2703945 h 3507439"/>
              <a:gd name="connsiteX19-65869" fmla="*/ 379833 w 3229637"/>
              <a:gd name="connsiteY19-65870" fmla="*/ 2591783 h 3507439"/>
              <a:gd name="connsiteX20-65871" fmla="*/ 309641 w 3229637"/>
              <a:gd name="connsiteY20-65872" fmla="*/ 2739437 h 3507439"/>
              <a:gd name="connsiteX21-65873" fmla="*/ 661177 w 3229637"/>
              <a:gd name="connsiteY21-65874" fmla="*/ 3294597 h 3507439"/>
              <a:gd name="connsiteX22-65875" fmla="*/ 702531 w 3229637"/>
              <a:gd name="connsiteY22-65876" fmla="*/ 3262432 h 3507439"/>
              <a:gd name="connsiteX23-65877" fmla="*/ 716316 w 3229637"/>
              <a:gd name="connsiteY23-65878" fmla="*/ 3363521 h 3507439"/>
              <a:gd name="connsiteX24-65879" fmla="*/ 909305 w 3229637"/>
              <a:gd name="connsiteY24-65880" fmla="*/ 3363521 h 3507439"/>
              <a:gd name="connsiteX25-65881" fmla="*/ 955255 w 3229637"/>
              <a:gd name="connsiteY25-65882" fmla="*/ 3331356 h 3507439"/>
              <a:gd name="connsiteX26-65883" fmla="*/ 739291 w 3229637"/>
              <a:gd name="connsiteY26-65884" fmla="*/ 3193507 h 3507439"/>
              <a:gd name="connsiteX27-65885" fmla="*/ 491163 w 3229637"/>
              <a:gd name="connsiteY27-65886" fmla="*/ 2821314 h 3507439"/>
              <a:gd name="connsiteX28-65887" fmla="*/ 500353 w 3229637"/>
              <a:gd name="connsiteY28-65888" fmla="*/ 2738605 h 3507439"/>
              <a:gd name="connsiteX29-65889" fmla="*/ 895520 w 3229637"/>
              <a:gd name="connsiteY29-65890" fmla="*/ 2334247 h 3507439"/>
              <a:gd name="connsiteX30-65891" fmla="*/ 1690451 w 3229637"/>
              <a:gd name="connsiteY30-65892" fmla="*/ 2380197 h 3507439"/>
              <a:gd name="connsiteX31-65893" fmla="*/ 1566387 w 3229637"/>
              <a:gd name="connsiteY31-65894" fmla="*/ 3248647 h 3507439"/>
              <a:gd name="connsiteX32-65895" fmla="*/ 1603146 w 3229637"/>
              <a:gd name="connsiteY32-65896" fmla="*/ 3239457 h 3507439"/>
              <a:gd name="connsiteX33-65897" fmla="*/ 1598552 w 3229637"/>
              <a:gd name="connsiteY33-65898" fmla="*/ 3386496 h 3507439"/>
              <a:gd name="connsiteX34-65899" fmla="*/ 1805325 w 3229637"/>
              <a:gd name="connsiteY34-65900" fmla="*/ 3450826 h 3507439"/>
              <a:gd name="connsiteX35-65901" fmla="*/ 1837490 w 3229637"/>
              <a:gd name="connsiteY35-65902" fmla="*/ 3391091 h 3507439"/>
              <a:gd name="connsiteX36-65903" fmla="*/ 1699641 w 3229637"/>
              <a:gd name="connsiteY36-65904" fmla="*/ 3303786 h 3507439"/>
              <a:gd name="connsiteX37-65905" fmla="*/ 1727211 w 3229637"/>
              <a:gd name="connsiteY37-65906" fmla="*/ 2908619 h 3507439"/>
              <a:gd name="connsiteX38-65907" fmla="*/ 1851275 w 3229637"/>
              <a:gd name="connsiteY38-65908" fmla="*/ 2623730 h 3507439"/>
              <a:gd name="connsiteX39-65909" fmla="*/ 1956960 w 3229637"/>
              <a:gd name="connsiteY39-65910" fmla="*/ 2844289 h 3507439"/>
              <a:gd name="connsiteX40-65911" fmla="*/ 2039669 w 3229637"/>
              <a:gd name="connsiteY40-65912" fmla="*/ 3060253 h 3507439"/>
              <a:gd name="connsiteX41-65913" fmla="*/ 2074955 w 3229637"/>
              <a:gd name="connsiteY41-65914" fmla="*/ 3350929 h 3507439"/>
              <a:gd name="connsiteX42-65915" fmla="*/ 2119713 w 3229637"/>
              <a:gd name="connsiteY42-65916" fmla="*/ 3345423 h 3507439"/>
              <a:gd name="connsiteX43-65917" fmla="*/ 2136619 w 3229637"/>
              <a:gd name="connsiteY43-65918" fmla="*/ 3478113 h 3507439"/>
              <a:gd name="connsiteX44-65919" fmla="*/ 2290182 w 3229637"/>
              <a:gd name="connsiteY44-65920" fmla="*/ 3507439 h 3507439"/>
              <a:gd name="connsiteX45-65921" fmla="*/ 2334659 w 3229637"/>
              <a:gd name="connsiteY45-65922" fmla="*/ 3463419 h 3507439"/>
              <a:gd name="connsiteX46-65923" fmla="*/ 2221820 w 3229637"/>
              <a:gd name="connsiteY46-65924" fmla="*/ 3366924 h 3507439"/>
              <a:gd name="connsiteX47-65925" fmla="*/ 2126974 w 3229637"/>
              <a:gd name="connsiteY47-65926" fmla="*/ 3087823 h 3507439"/>
              <a:gd name="connsiteX48-65927" fmla="*/ 2082780 w 3229637"/>
              <a:gd name="connsiteY48-65928" fmla="*/ 2817884 h 3507439"/>
              <a:gd name="connsiteX49-65929" fmla="*/ 2053454 w 3229637"/>
              <a:gd name="connsiteY49-65930" fmla="*/ 2357222 h 3507439"/>
              <a:gd name="connsiteX50-65931" fmla="*/ 2294496 w 3229637"/>
              <a:gd name="connsiteY50-65932" fmla="*/ 2205413 h 3507439"/>
              <a:gd name="connsiteX51-65933" fmla="*/ 2585735 w 3229637"/>
              <a:gd name="connsiteY51-65934" fmla="*/ 1779447 h 3507439"/>
              <a:gd name="connsiteX52-65935" fmla="*/ 2653748 w 3229637"/>
              <a:gd name="connsiteY52-65936" fmla="*/ 1448891 h 3507439"/>
              <a:gd name="connsiteX53-65937" fmla="*/ 2766130 w 3229637"/>
              <a:gd name="connsiteY53-65938" fmla="*/ 1398346 h 3507439"/>
              <a:gd name="connsiteX54-65939" fmla="*/ 2755748 w 3229637"/>
              <a:gd name="connsiteY54-65940" fmla="*/ 1288521 h 3507439"/>
              <a:gd name="connsiteX55-65941" fmla="*/ 2741226 w 3229637"/>
              <a:gd name="connsiteY55-65942" fmla="*/ 1231453 h 3507439"/>
              <a:gd name="connsiteX56-65943" fmla="*/ 2764482 w 3229637"/>
              <a:gd name="connsiteY56-65944" fmla="*/ 1121454 h 3507439"/>
              <a:gd name="connsiteX57-65945" fmla="*/ 2794612 w 3229637"/>
              <a:gd name="connsiteY57-65946" fmla="*/ 1132185 h 3507439"/>
              <a:gd name="connsiteX58-65947" fmla="*/ 2788650 w 3229637"/>
              <a:gd name="connsiteY58-65948" fmla="*/ 1066034 h 3507439"/>
              <a:gd name="connsiteX59-65949" fmla="*/ 2816220 w 3229637"/>
              <a:gd name="connsiteY59-65950" fmla="*/ 1020084 h 3507439"/>
              <a:gd name="connsiteX60-65951" fmla="*/ 2927426 w 3229637"/>
              <a:gd name="connsiteY60-65952" fmla="*/ 872562 h 3507439"/>
              <a:gd name="connsiteX61-65953" fmla="*/ 2967854 w 3229637"/>
              <a:gd name="connsiteY61-65954" fmla="*/ 771955 h 3507439"/>
              <a:gd name="connsiteX62-65955" fmla="*/ 2858112 w 3229637"/>
              <a:gd name="connsiteY62-65956" fmla="*/ 819245 h 3507439"/>
              <a:gd name="connsiteX63-65957" fmla="*/ 2723864 w 3229637"/>
              <a:gd name="connsiteY63-65958" fmla="*/ 868450 h 3507439"/>
              <a:gd name="connsiteX64-65959" fmla="*/ 3055159 w 3229637"/>
              <a:gd name="connsiteY64-65960" fmla="*/ 501589 h 3507439"/>
              <a:gd name="connsiteX65-65961" fmla="*/ 3200443 w 3229637"/>
              <a:gd name="connsiteY65-65962" fmla="*/ 46231 h 3507439"/>
              <a:gd name="connsiteX66-65963" fmla="*/ 3101108 w 3229637"/>
              <a:gd name="connsiteY66-65964" fmla="*/ 328453 h 3507439"/>
              <a:gd name="connsiteX67-65965" fmla="*/ 3060491 w 3229637"/>
              <a:gd name="connsiteY67-65966" fmla="*/ 38232 h 3507439"/>
              <a:gd name="connsiteX68-65967" fmla="*/ 3040918 w 3229637"/>
              <a:gd name="connsiteY68-65968" fmla="*/ 388642 h 3507439"/>
              <a:gd name="connsiteX69-65969" fmla="*/ 2944143 w 3229637"/>
              <a:gd name="connsiteY69-65970" fmla="*/ 482754 h 3507439"/>
              <a:gd name="connsiteX70-65971" fmla="*/ 2804083 w 3229637"/>
              <a:gd name="connsiteY70-65972" fmla="*/ 60189 h 3507439"/>
              <a:gd name="connsiteX71-65973" fmla="*/ 2868239 w 3229637"/>
              <a:gd name="connsiteY71-65974" fmla="*/ 521161 h 3507439"/>
              <a:gd name="connsiteX72-65975" fmla="*/ 2696750 w 3229637"/>
              <a:gd name="connsiteY72-65976" fmla="*/ 730601 h 3507439"/>
              <a:gd name="connsiteX73-65977" fmla="*/ 2630948 w 3229637"/>
              <a:gd name="connsiteY73-65978" fmla="*/ 620884 h 3507439"/>
              <a:gd name="connsiteX74-65979" fmla="*/ 2614952 w 3229637"/>
              <a:gd name="connsiteY74-65980" fmla="*/ 446449 h 3507439"/>
              <a:gd name="connsiteX75-65981" fmla="*/ 2568091 w 3229637"/>
              <a:gd name="connsiteY75-65982" fmla="*/ 643296 h 3507439"/>
              <a:gd name="connsiteX76-65983" fmla="*/ 2631966 w 3229637"/>
              <a:gd name="connsiteY76-65984" fmla="*/ 771218 h 3507439"/>
              <a:gd name="connsiteX77-65985" fmla="*/ 2614042 w 3229637"/>
              <a:gd name="connsiteY77-65986" fmla="*/ 854946 h 3507439"/>
              <a:gd name="connsiteX78-65987" fmla="*/ 2462407 w 3229637"/>
              <a:gd name="connsiteY78-65988" fmla="*/ 854665 h 3507439"/>
              <a:gd name="connsiteX79-65989" fmla="*/ 2375102 w 3229637"/>
              <a:gd name="connsiteY79-65990" fmla="*/ 753575 h 3507439"/>
              <a:gd name="connsiteX80-65991" fmla="*/ 2429049 w 3229637"/>
              <a:gd name="connsiteY80-65992" fmla="*/ 605344 h 3507439"/>
              <a:gd name="connsiteX81-65993" fmla="*/ 2401199 w 3229637"/>
              <a:gd name="connsiteY81-65994" fmla="*/ 458586 h 3507439"/>
              <a:gd name="connsiteX82-65995" fmla="*/ 2311509 w 3229637"/>
              <a:gd name="connsiteY82-65996" fmla="*/ 702575 h 3507439"/>
              <a:gd name="connsiteX83-65997" fmla="*/ 2026621 w 3229637"/>
              <a:gd name="connsiteY83-65998" fmla="*/ 470160 h 3507439"/>
              <a:gd name="connsiteX84-65999" fmla="*/ 2060259 w 3229637"/>
              <a:gd name="connsiteY84-66000" fmla="*/ 379171 h 3507439"/>
              <a:gd name="connsiteX85-66001" fmla="*/ 2286499 w 3229637"/>
              <a:gd name="connsiteY85-66002" fmla="*/ 238764 h 3507439"/>
              <a:gd name="connsiteX86-66003" fmla="*/ 2148983 w 3229637"/>
              <a:gd name="connsiteY86-66004" fmla="*/ 296731 h 3507439"/>
              <a:gd name="connsiteX87-66005" fmla="*/ 2016694 w 3229637"/>
              <a:gd name="connsiteY87-66006" fmla="*/ 307863 h 3507439"/>
              <a:gd name="connsiteX88-66007" fmla="*/ 2029019 w 3229637"/>
              <a:gd name="connsiteY88-66008" fmla="*/ 174099 h 3507439"/>
              <a:gd name="connsiteX89-66009" fmla="*/ 2107576 w 3229637"/>
              <a:gd name="connsiteY89-66010" fmla="*/ 0 h 3507439"/>
              <a:gd name="connsiteX90-66011" fmla="*/ 1947770 w 3229637"/>
              <a:gd name="connsiteY90-66012" fmla="*/ 257318 h 3507439"/>
              <a:gd name="connsiteX91-66013" fmla="*/ 1917990 w 3229637"/>
              <a:gd name="connsiteY91-66014" fmla="*/ 32164 h 3507439"/>
              <a:gd name="connsiteX92-66015" fmla="*/ 1882395 w 3229637"/>
              <a:gd name="connsiteY92-66016" fmla="*/ 208756 h 3507439"/>
              <a:gd name="connsiteX93-66017" fmla="*/ 1912483 w 3229637"/>
              <a:gd name="connsiteY93-66018" fmla="*/ 367315 h 3507439"/>
              <a:gd name="connsiteX94-66019" fmla="*/ 1818414 w 3229637"/>
              <a:gd name="connsiteY94-66020" fmla="*/ 288733 h 3507439"/>
              <a:gd name="connsiteX95-66021" fmla="*/ 1757902 w 3229637"/>
              <a:gd name="connsiteY95-66022" fmla="*/ 138130 h 3507439"/>
              <a:gd name="connsiteX96-66023" fmla="*/ 1793644 w 3229637"/>
              <a:gd name="connsiteY96-66024" fmla="*/ 363351 h 3507439"/>
              <a:gd name="connsiteX97-66025" fmla="*/ 2339535 w 3229637"/>
              <a:gd name="connsiteY97-66026" fmla="*/ 907420 h 3507439"/>
              <a:gd name="connsiteX98-66027" fmla="*/ 2216663 w 3229637"/>
              <a:gd name="connsiteY98-66028" fmla="*/ 830779 h 3507439"/>
              <a:gd name="connsiteX99-66029" fmla="*/ 2046755 w 3229637"/>
              <a:gd name="connsiteY99-66030" fmla="*/ 746314 h 3507439"/>
              <a:gd name="connsiteX100-66031" fmla="*/ 2089651 w 3229637"/>
              <a:gd name="connsiteY100-66032" fmla="*/ 998194 h 3507439"/>
              <a:gd name="connsiteX101-66033" fmla="*/ 2240374 w 3229637"/>
              <a:gd name="connsiteY101-66034" fmla="*/ 1067227 h 3507439"/>
              <a:gd name="connsiteX102-66035" fmla="*/ 2266283 w 3229637"/>
              <a:gd name="connsiteY102-66036" fmla="*/ 1144483 h 3507439"/>
              <a:gd name="connsiteX103-66037" fmla="*/ 2168328 w 3229637"/>
              <a:gd name="connsiteY103-66038" fmla="*/ 1396872 h 3507439"/>
              <a:gd name="connsiteX104-66039" fmla="*/ 1825480 w 3229637"/>
              <a:gd name="connsiteY104-66040" fmla="*/ 1398722 h 3507439"/>
              <a:gd name="connsiteX105-66041" fmla="*/ 1546353 w 3229637"/>
              <a:gd name="connsiteY105-66042" fmla="*/ 1433906 h 3507439"/>
              <a:gd name="connsiteX0-66043" fmla="*/ 1546353 w 3229637"/>
              <a:gd name="connsiteY0-66044" fmla="*/ 1433906 h 3507439"/>
              <a:gd name="connsiteX1-66045" fmla="*/ 827718 w 3229637"/>
              <a:gd name="connsiteY1-66046" fmla="*/ 1430614 h 3507439"/>
              <a:gd name="connsiteX2-66047" fmla="*/ 507467 w 3229637"/>
              <a:gd name="connsiteY2-66048" fmla="*/ 1443019 h 3507439"/>
              <a:gd name="connsiteX3-66049" fmla="*/ 183299 w 3229637"/>
              <a:gd name="connsiteY3-66050" fmla="*/ 1603646 h 3507439"/>
              <a:gd name="connsiteX4-66051" fmla="*/ 34774 w 3229637"/>
              <a:gd name="connsiteY4-66052" fmla="*/ 1771165 h 3507439"/>
              <a:gd name="connsiteX5-66053" fmla="*/ 114 w 3229637"/>
              <a:gd name="connsiteY5-66054" fmla="*/ 2063143 h 3507439"/>
              <a:gd name="connsiteX6-66055" fmla="*/ 130041 w 3229637"/>
              <a:gd name="connsiteY6-66056" fmla="*/ 1914878 h 3507439"/>
              <a:gd name="connsiteX7-66057" fmla="*/ 134241 w 3229637"/>
              <a:gd name="connsiteY7-66058" fmla="*/ 1957282 h 3507439"/>
              <a:gd name="connsiteX8-66059" fmla="*/ 191439 w 3229637"/>
              <a:gd name="connsiteY8-66060" fmla="*/ 1842802 h 3507439"/>
              <a:gd name="connsiteX9-66061" fmla="*/ 283120 w 3229637"/>
              <a:gd name="connsiteY9-66062" fmla="*/ 2256350 h 3507439"/>
              <a:gd name="connsiteX10-66063" fmla="*/ 20594 w 3229637"/>
              <a:gd name="connsiteY10-66064" fmla="*/ 2555637 h 3507439"/>
              <a:gd name="connsiteX11-66065" fmla="*/ 48874 w 3229637"/>
              <a:gd name="connsiteY11-66066" fmla="*/ 3136868 h 3507439"/>
              <a:gd name="connsiteX12-66067" fmla="*/ 43351 w 3229637"/>
              <a:gd name="connsiteY12-66068" fmla="*/ 3349954 h 3507439"/>
              <a:gd name="connsiteX13-66069" fmla="*/ 86805 w 3229637"/>
              <a:gd name="connsiteY13-66070" fmla="*/ 3307767 h 3507439"/>
              <a:gd name="connsiteX14-66071" fmla="*/ 103522 w 3229637"/>
              <a:gd name="connsiteY14-66072" fmla="*/ 3444786 h 3507439"/>
              <a:gd name="connsiteX15-66073" fmla="*/ 266227 w 3229637"/>
              <a:gd name="connsiteY15-66074" fmla="*/ 3470038 h 3507439"/>
              <a:gd name="connsiteX16-66075" fmla="*/ 291519 w 3229637"/>
              <a:gd name="connsiteY16-66076" fmla="*/ 3414284 h 3507439"/>
              <a:gd name="connsiteX17-66077" fmla="*/ 155729 w 3229637"/>
              <a:gd name="connsiteY17-66078" fmla="*/ 3276217 h 3507439"/>
              <a:gd name="connsiteX18-66079" fmla="*/ 148421 w 3229637"/>
              <a:gd name="connsiteY18-66080" fmla="*/ 2703945 h 3507439"/>
              <a:gd name="connsiteX19-66081" fmla="*/ 379833 w 3229637"/>
              <a:gd name="connsiteY19-66082" fmla="*/ 2591783 h 3507439"/>
              <a:gd name="connsiteX20-66083" fmla="*/ 309641 w 3229637"/>
              <a:gd name="connsiteY20-66084" fmla="*/ 2739437 h 3507439"/>
              <a:gd name="connsiteX21-66085" fmla="*/ 661177 w 3229637"/>
              <a:gd name="connsiteY21-66086" fmla="*/ 3294597 h 3507439"/>
              <a:gd name="connsiteX22-66087" fmla="*/ 702531 w 3229637"/>
              <a:gd name="connsiteY22-66088" fmla="*/ 3262432 h 3507439"/>
              <a:gd name="connsiteX23-66089" fmla="*/ 716316 w 3229637"/>
              <a:gd name="connsiteY23-66090" fmla="*/ 3363521 h 3507439"/>
              <a:gd name="connsiteX24-66091" fmla="*/ 909305 w 3229637"/>
              <a:gd name="connsiteY24-66092" fmla="*/ 3363521 h 3507439"/>
              <a:gd name="connsiteX25-66093" fmla="*/ 955255 w 3229637"/>
              <a:gd name="connsiteY25-66094" fmla="*/ 3331356 h 3507439"/>
              <a:gd name="connsiteX26-66095" fmla="*/ 739291 w 3229637"/>
              <a:gd name="connsiteY26-66096" fmla="*/ 3193507 h 3507439"/>
              <a:gd name="connsiteX27-66097" fmla="*/ 491163 w 3229637"/>
              <a:gd name="connsiteY27-66098" fmla="*/ 2821314 h 3507439"/>
              <a:gd name="connsiteX28-66099" fmla="*/ 500353 w 3229637"/>
              <a:gd name="connsiteY28-66100" fmla="*/ 2738605 h 3507439"/>
              <a:gd name="connsiteX29-66101" fmla="*/ 895520 w 3229637"/>
              <a:gd name="connsiteY29-66102" fmla="*/ 2334247 h 3507439"/>
              <a:gd name="connsiteX30-66103" fmla="*/ 1690451 w 3229637"/>
              <a:gd name="connsiteY30-66104" fmla="*/ 2380197 h 3507439"/>
              <a:gd name="connsiteX31-66105" fmla="*/ 1566387 w 3229637"/>
              <a:gd name="connsiteY31-66106" fmla="*/ 3248647 h 3507439"/>
              <a:gd name="connsiteX32-66107" fmla="*/ 1603146 w 3229637"/>
              <a:gd name="connsiteY32-66108" fmla="*/ 3239457 h 3507439"/>
              <a:gd name="connsiteX33-66109" fmla="*/ 1598552 w 3229637"/>
              <a:gd name="connsiteY33-66110" fmla="*/ 3386496 h 3507439"/>
              <a:gd name="connsiteX34-66111" fmla="*/ 1805325 w 3229637"/>
              <a:gd name="connsiteY34-66112" fmla="*/ 3450826 h 3507439"/>
              <a:gd name="connsiteX35-66113" fmla="*/ 1837490 w 3229637"/>
              <a:gd name="connsiteY35-66114" fmla="*/ 3391091 h 3507439"/>
              <a:gd name="connsiteX36-66115" fmla="*/ 1699641 w 3229637"/>
              <a:gd name="connsiteY36-66116" fmla="*/ 3303786 h 3507439"/>
              <a:gd name="connsiteX37-66117" fmla="*/ 1727211 w 3229637"/>
              <a:gd name="connsiteY37-66118" fmla="*/ 2908619 h 3507439"/>
              <a:gd name="connsiteX38-66119" fmla="*/ 1851275 w 3229637"/>
              <a:gd name="connsiteY38-66120" fmla="*/ 2623730 h 3507439"/>
              <a:gd name="connsiteX39-66121" fmla="*/ 1956960 w 3229637"/>
              <a:gd name="connsiteY39-66122" fmla="*/ 2844289 h 3507439"/>
              <a:gd name="connsiteX40-66123" fmla="*/ 2039669 w 3229637"/>
              <a:gd name="connsiteY40-66124" fmla="*/ 3060253 h 3507439"/>
              <a:gd name="connsiteX41-66125" fmla="*/ 2074955 w 3229637"/>
              <a:gd name="connsiteY41-66126" fmla="*/ 3350929 h 3507439"/>
              <a:gd name="connsiteX42-66127" fmla="*/ 2119713 w 3229637"/>
              <a:gd name="connsiteY42-66128" fmla="*/ 3345423 h 3507439"/>
              <a:gd name="connsiteX43-66129" fmla="*/ 2136619 w 3229637"/>
              <a:gd name="connsiteY43-66130" fmla="*/ 3478113 h 3507439"/>
              <a:gd name="connsiteX44-66131" fmla="*/ 2290182 w 3229637"/>
              <a:gd name="connsiteY44-66132" fmla="*/ 3507439 h 3507439"/>
              <a:gd name="connsiteX45-66133" fmla="*/ 2334659 w 3229637"/>
              <a:gd name="connsiteY45-66134" fmla="*/ 3463419 h 3507439"/>
              <a:gd name="connsiteX46-66135" fmla="*/ 2221820 w 3229637"/>
              <a:gd name="connsiteY46-66136" fmla="*/ 3366924 h 3507439"/>
              <a:gd name="connsiteX47-66137" fmla="*/ 2126974 w 3229637"/>
              <a:gd name="connsiteY47-66138" fmla="*/ 3087823 h 3507439"/>
              <a:gd name="connsiteX48-66139" fmla="*/ 2082780 w 3229637"/>
              <a:gd name="connsiteY48-66140" fmla="*/ 2817884 h 3507439"/>
              <a:gd name="connsiteX49-66141" fmla="*/ 2053454 w 3229637"/>
              <a:gd name="connsiteY49-66142" fmla="*/ 2357222 h 3507439"/>
              <a:gd name="connsiteX50-66143" fmla="*/ 2294496 w 3229637"/>
              <a:gd name="connsiteY50-66144" fmla="*/ 2205413 h 3507439"/>
              <a:gd name="connsiteX51-66145" fmla="*/ 2585735 w 3229637"/>
              <a:gd name="connsiteY51-66146" fmla="*/ 1779447 h 3507439"/>
              <a:gd name="connsiteX52-66147" fmla="*/ 2653748 w 3229637"/>
              <a:gd name="connsiteY52-66148" fmla="*/ 1448891 h 3507439"/>
              <a:gd name="connsiteX53-66149" fmla="*/ 2766130 w 3229637"/>
              <a:gd name="connsiteY53-66150" fmla="*/ 1398346 h 3507439"/>
              <a:gd name="connsiteX54-66151" fmla="*/ 2755748 w 3229637"/>
              <a:gd name="connsiteY54-66152" fmla="*/ 1288521 h 3507439"/>
              <a:gd name="connsiteX55-66153" fmla="*/ 2741226 w 3229637"/>
              <a:gd name="connsiteY55-66154" fmla="*/ 1231453 h 3507439"/>
              <a:gd name="connsiteX56-66155" fmla="*/ 2764482 w 3229637"/>
              <a:gd name="connsiteY56-66156" fmla="*/ 1121454 h 3507439"/>
              <a:gd name="connsiteX57-66157" fmla="*/ 2794612 w 3229637"/>
              <a:gd name="connsiteY57-66158" fmla="*/ 1132185 h 3507439"/>
              <a:gd name="connsiteX58-66159" fmla="*/ 2788650 w 3229637"/>
              <a:gd name="connsiteY58-66160" fmla="*/ 1066034 h 3507439"/>
              <a:gd name="connsiteX59-66161" fmla="*/ 2816220 w 3229637"/>
              <a:gd name="connsiteY59-66162" fmla="*/ 1020084 h 3507439"/>
              <a:gd name="connsiteX60-66163" fmla="*/ 2927426 w 3229637"/>
              <a:gd name="connsiteY60-66164" fmla="*/ 872562 h 3507439"/>
              <a:gd name="connsiteX61-66165" fmla="*/ 2967854 w 3229637"/>
              <a:gd name="connsiteY61-66166" fmla="*/ 771955 h 3507439"/>
              <a:gd name="connsiteX62-66167" fmla="*/ 2858112 w 3229637"/>
              <a:gd name="connsiteY62-66168" fmla="*/ 819245 h 3507439"/>
              <a:gd name="connsiteX63-66169" fmla="*/ 2723864 w 3229637"/>
              <a:gd name="connsiteY63-66170" fmla="*/ 868450 h 3507439"/>
              <a:gd name="connsiteX64-66171" fmla="*/ 3055159 w 3229637"/>
              <a:gd name="connsiteY64-66172" fmla="*/ 501589 h 3507439"/>
              <a:gd name="connsiteX65-66173" fmla="*/ 3200443 w 3229637"/>
              <a:gd name="connsiteY65-66174" fmla="*/ 46231 h 3507439"/>
              <a:gd name="connsiteX66-66175" fmla="*/ 3101108 w 3229637"/>
              <a:gd name="connsiteY66-66176" fmla="*/ 328453 h 3507439"/>
              <a:gd name="connsiteX67-66177" fmla="*/ 3060491 w 3229637"/>
              <a:gd name="connsiteY67-66178" fmla="*/ 38232 h 3507439"/>
              <a:gd name="connsiteX68-66179" fmla="*/ 3040918 w 3229637"/>
              <a:gd name="connsiteY68-66180" fmla="*/ 388642 h 3507439"/>
              <a:gd name="connsiteX69-66181" fmla="*/ 2944143 w 3229637"/>
              <a:gd name="connsiteY69-66182" fmla="*/ 482754 h 3507439"/>
              <a:gd name="connsiteX70-66183" fmla="*/ 2804083 w 3229637"/>
              <a:gd name="connsiteY70-66184" fmla="*/ 60189 h 3507439"/>
              <a:gd name="connsiteX71-66185" fmla="*/ 2868239 w 3229637"/>
              <a:gd name="connsiteY71-66186" fmla="*/ 521161 h 3507439"/>
              <a:gd name="connsiteX72-66187" fmla="*/ 2696750 w 3229637"/>
              <a:gd name="connsiteY72-66188" fmla="*/ 730601 h 3507439"/>
              <a:gd name="connsiteX73-66189" fmla="*/ 2630948 w 3229637"/>
              <a:gd name="connsiteY73-66190" fmla="*/ 620884 h 3507439"/>
              <a:gd name="connsiteX74-66191" fmla="*/ 2614952 w 3229637"/>
              <a:gd name="connsiteY74-66192" fmla="*/ 446449 h 3507439"/>
              <a:gd name="connsiteX75-66193" fmla="*/ 2568091 w 3229637"/>
              <a:gd name="connsiteY75-66194" fmla="*/ 643296 h 3507439"/>
              <a:gd name="connsiteX76-66195" fmla="*/ 2631966 w 3229637"/>
              <a:gd name="connsiteY76-66196" fmla="*/ 771218 h 3507439"/>
              <a:gd name="connsiteX77-66197" fmla="*/ 2614042 w 3229637"/>
              <a:gd name="connsiteY77-66198" fmla="*/ 854946 h 3507439"/>
              <a:gd name="connsiteX78-66199" fmla="*/ 2462407 w 3229637"/>
              <a:gd name="connsiteY78-66200" fmla="*/ 854665 h 3507439"/>
              <a:gd name="connsiteX79-66201" fmla="*/ 2375102 w 3229637"/>
              <a:gd name="connsiteY79-66202" fmla="*/ 753575 h 3507439"/>
              <a:gd name="connsiteX80-66203" fmla="*/ 2429049 w 3229637"/>
              <a:gd name="connsiteY80-66204" fmla="*/ 605344 h 3507439"/>
              <a:gd name="connsiteX81-66205" fmla="*/ 2401199 w 3229637"/>
              <a:gd name="connsiteY81-66206" fmla="*/ 458586 h 3507439"/>
              <a:gd name="connsiteX82-66207" fmla="*/ 2311509 w 3229637"/>
              <a:gd name="connsiteY82-66208" fmla="*/ 702575 h 3507439"/>
              <a:gd name="connsiteX83-66209" fmla="*/ 2026621 w 3229637"/>
              <a:gd name="connsiteY83-66210" fmla="*/ 470160 h 3507439"/>
              <a:gd name="connsiteX84-66211" fmla="*/ 2060259 w 3229637"/>
              <a:gd name="connsiteY84-66212" fmla="*/ 379171 h 3507439"/>
              <a:gd name="connsiteX85-66213" fmla="*/ 2286499 w 3229637"/>
              <a:gd name="connsiteY85-66214" fmla="*/ 238764 h 3507439"/>
              <a:gd name="connsiteX86-66215" fmla="*/ 2148983 w 3229637"/>
              <a:gd name="connsiteY86-66216" fmla="*/ 296731 h 3507439"/>
              <a:gd name="connsiteX87-66217" fmla="*/ 2016694 w 3229637"/>
              <a:gd name="connsiteY87-66218" fmla="*/ 307863 h 3507439"/>
              <a:gd name="connsiteX88-66219" fmla="*/ 2029019 w 3229637"/>
              <a:gd name="connsiteY88-66220" fmla="*/ 174099 h 3507439"/>
              <a:gd name="connsiteX89-66221" fmla="*/ 2107576 w 3229637"/>
              <a:gd name="connsiteY89-66222" fmla="*/ 0 h 3507439"/>
              <a:gd name="connsiteX90-66223" fmla="*/ 1947770 w 3229637"/>
              <a:gd name="connsiteY90-66224" fmla="*/ 257318 h 3507439"/>
              <a:gd name="connsiteX91-66225" fmla="*/ 1917990 w 3229637"/>
              <a:gd name="connsiteY91-66226" fmla="*/ 32164 h 3507439"/>
              <a:gd name="connsiteX92-66227" fmla="*/ 1882395 w 3229637"/>
              <a:gd name="connsiteY92-66228" fmla="*/ 208756 h 3507439"/>
              <a:gd name="connsiteX93-66229" fmla="*/ 1912483 w 3229637"/>
              <a:gd name="connsiteY93-66230" fmla="*/ 367315 h 3507439"/>
              <a:gd name="connsiteX94-66231" fmla="*/ 1818414 w 3229637"/>
              <a:gd name="connsiteY94-66232" fmla="*/ 288733 h 3507439"/>
              <a:gd name="connsiteX95-66233" fmla="*/ 1757902 w 3229637"/>
              <a:gd name="connsiteY95-66234" fmla="*/ 138130 h 3507439"/>
              <a:gd name="connsiteX96-66235" fmla="*/ 1793644 w 3229637"/>
              <a:gd name="connsiteY96-66236" fmla="*/ 363351 h 3507439"/>
              <a:gd name="connsiteX97-66237" fmla="*/ 2339535 w 3229637"/>
              <a:gd name="connsiteY97-66238" fmla="*/ 907420 h 3507439"/>
              <a:gd name="connsiteX98-66239" fmla="*/ 2216663 w 3229637"/>
              <a:gd name="connsiteY98-66240" fmla="*/ 830779 h 3507439"/>
              <a:gd name="connsiteX99-66241" fmla="*/ 2046755 w 3229637"/>
              <a:gd name="connsiteY99-66242" fmla="*/ 746314 h 3507439"/>
              <a:gd name="connsiteX100-66243" fmla="*/ 2089651 w 3229637"/>
              <a:gd name="connsiteY100-66244" fmla="*/ 998194 h 3507439"/>
              <a:gd name="connsiteX101-66245" fmla="*/ 2240374 w 3229637"/>
              <a:gd name="connsiteY101-66246" fmla="*/ 1067227 h 3507439"/>
              <a:gd name="connsiteX102-66247" fmla="*/ 2266283 w 3229637"/>
              <a:gd name="connsiteY102-66248" fmla="*/ 1144483 h 3507439"/>
              <a:gd name="connsiteX103-66249" fmla="*/ 2168328 w 3229637"/>
              <a:gd name="connsiteY103-66250" fmla="*/ 1396872 h 3507439"/>
              <a:gd name="connsiteX104-66251" fmla="*/ 1825480 w 3229637"/>
              <a:gd name="connsiteY104-66252" fmla="*/ 1398722 h 3507439"/>
              <a:gd name="connsiteX105-66253" fmla="*/ 1546353 w 3229637"/>
              <a:gd name="connsiteY105-66254" fmla="*/ 1433906 h 3507439"/>
              <a:gd name="connsiteX0-66255" fmla="*/ 1546353 w 3229637"/>
              <a:gd name="connsiteY0-66256" fmla="*/ 1433906 h 3507439"/>
              <a:gd name="connsiteX1-66257" fmla="*/ 827718 w 3229637"/>
              <a:gd name="connsiteY1-66258" fmla="*/ 1430614 h 3507439"/>
              <a:gd name="connsiteX2-66259" fmla="*/ 507467 w 3229637"/>
              <a:gd name="connsiteY2-66260" fmla="*/ 1443019 h 3507439"/>
              <a:gd name="connsiteX3-66261" fmla="*/ 183299 w 3229637"/>
              <a:gd name="connsiteY3-66262" fmla="*/ 1603646 h 3507439"/>
              <a:gd name="connsiteX4-66263" fmla="*/ 34774 w 3229637"/>
              <a:gd name="connsiteY4-66264" fmla="*/ 1771165 h 3507439"/>
              <a:gd name="connsiteX5-66265" fmla="*/ 114 w 3229637"/>
              <a:gd name="connsiteY5-66266" fmla="*/ 2063143 h 3507439"/>
              <a:gd name="connsiteX6-66267" fmla="*/ 130041 w 3229637"/>
              <a:gd name="connsiteY6-66268" fmla="*/ 1914878 h 3507439"/>
              <a:gd name="connsiteX7-66269" fmla="*/ 134241 w 3229637"/>
              <a:gd name="connsiteY7-66270" fmla="*/ 1957282 h 3507439"/>
              <a:gd name="connsiteX8-66271" fmla="*/ 191439 w 3229637"/>
              <a:gd name="connsiteY8-66272" fmla="*/ 1842802 h 3507439"/>
              <a:gd name="connsiteX9-66273" fmla="*/ 283120 w 3229637"/>
              <a:gd name="connsiteY9-66274" fmla="*/ 2256350 h 3507439"/>
              <a:gd name="connsiteX10-66275" fmla="*/ 20594 w 3229637"/>
              <a:gd name="connsiteY10-66276" fmla="*/ 2555637 h 3507439"/>
              <a:gd name="connsiteX11-66277" fmla="*/ 48874 w 3229637"/>
              <a:gd name="connsiteY11-66278" fmla="*/ 3136868 h 3507439"/>
              <a:gd name="connsiteX12-66279" fmla="*/ 43351 w 3229637"/>
              <a:gd name="connsiteY12-66280" fmla="*/ 3349954 h 3507439"/>
              <a:gd name="connsiteX13-66281" fmla="*/ 86805 w 3229637"/>
              <a:gd name="connsiteY13-66282" fmla="*/ 3307767 h 3507439"/>
              <a:gd name="connsiteX14-66283" fmla="*/ 103522 w 3229637"/>
              <a:gd name="connsiteY14-66284" fmla="*/ 3444786 h 3507439"/>
              <a:gd name="connsiteX15-66285" fmla="*/ 266227 w 3229637"/>
              <a:gd name="connsiteY15-66286" fmla="*/ 3470038 h 3507439"/>
              <a:gd name="connsiteX16-66287" fmla="*/ 291519 w 3229637"/>
              <a:gd name="connsiteY16-66288" fmla="*/ 3414284 h 3507439"/>
              <a:gd name="connsiteX17-66289" fmla="*/ 155729 w 3229637"/>
              <a:gd name="connsiteY17-66290" fmla="*/ 3276217 h 3507439"/>
              <a:gd name="connsiteX18-66291" fmla="*/ 148421 w 3229637"/>
              <a:gd name="connsiteY18-66292" fmla="*/ 2703945 h 3507439"/>
              <a:gd name="connsiteX19-66293" fmla="*/ 379833 w 3229637"/>
              <a:gd name="connsiteY19-66294" fmla="*/ 2591783 h 3507439"/>
              <a:gd name="connsiteX20-66295" fmla="*/ 306928 w 3229637"/>
              <a:gd name="connsiteY20-66296" fmla="*/ 2747577 h 3507439"/>
              <a:gd name="connsiteX21-66297" fmla="*/ 661177 w 3229637"/>
              <a:gd name="connsiteY21-66298" fmla="*/ 3294597 h 3507439"/>
              <a:gd name="connsiteX22-66299" fmla="*/ 702531 w 3229637"/>
              <a:gd name="connsiteY22-66300" fmla="*/ 3262432 h 3507439"/>
              <a:gd name="connsiteX23-66301" fmla="*/ 716316 w 3229637"/>
              <a:gd name="connsiteY23-66302" fmla="*/ 3363521 h 3507439"/>
              <a:gd name="connsiteX24-66303" fmla="*/ 909305 w 3229637"/>
              <a:gd name="connsiteY24-66304" fmla="*/ 3363521 h 3507439"/>
              <a:gd name="connsiteX25-66305" fmla="*/ 955255 w 3229637"/>
              <a:gd name="connsiteY25-66306" fmla="*/ 3331356 h 3507439"/>
              <a:gd name="connsiteX26-66307" fmla="*/ 739291 w 3229637"/>
              <a:gd name="connsiteY26-66308" fmla="*/ 3193507 h 3507439"/>
              <a:gd name="connsiteX27-66309" fmla="*/ 491163 w 3229637"/>
              <a:gd name="connsiteY27-66310" fmla="*/ 2821314 h 3507439"/>
              <a:gd name="connsiteX28-66311" fmla="*/ 500353 w 3229637"/>
              <a:gd name="connsiteY28-66312" fmla="*/ 2738605 h 3507439"/>
              <a:gd name="connsiteX29-66313" fmla="*/ 895520 w 3229637"/>
              <a:gd name="connsiteY29-66314" fmla="*/ 2334247 h 3507439"/>
              <a:gd name="connsiteX30-66315" fmla="*/ 1690451 w 3229637"/>
              <a:gd name="connsiteY30-66316" fmla="*/ 2380197 h 3507439"/>
              <a:gd name="connsiteX31-66317" fmla="*/ 1566387 w 3229637"/>
              <a:gd name="connsiteY31-66318" fmla="*/ 3248647 h 3507439"/>
              <a:gd name="connsiteX32-66319" fmla="*/ 1603146 w 3229637"/>
              <a:gd name="connsiteY32-66320" fmla="*/ 3239457 h 3507439"/>
              <a:gd name="connsiteX33-66321" fmla="*/ 1598552 w 3229637"/>
              <a:gd name="connsiteY33-66322" fmla="*/ 3386496 h 3507439"/>
              <a:gd name="connsiteX34-66323" fmla="*/ 1805325 w 3229637"/>
              <a:gd name="connsiteY34-66324" fmla="*/ 3450826 h 3507439"/>
              <a:gd name="connsiteX35-66325" fmla="*/ 1837490 w 3229637"/>
              <a:gd name="connsiteY35-66326" fmla="*/ 3391091 h 3507439"/>
              <a:gd name="connsiteX36-66327" fmla="*/ 1699641 w 3229637"/>
              <a:gd name="connsiteY36-66328" fmla="*/ 3303786 h 3507439"/>
              <a:gd name="connsiteX37-66329" fmla="*/ 1727211 w 3229637"/>
              <a:gd name="connsiteY37-66330" fmla="*/ 2908619 h 3507439"/>
              <a:gd name="connsiteX38-66331" fmla="*/ 1851275 w 3229637"/>
              <a:gd name="connsiteY38-66332" fmla="*/ 2623730 h 3507439"/>
              <a:gd name="connsiteX39-66333" fmla="*/ 1956960 w 3229637"/>
              <a:gd name="connsiteY39-66334" fmla="*/ 2844289 h 3507439"/>
              <a:gd name="connsiteX40-66335" fmla="*/ 2039669 w 3229637"/>
              <a:gd name="connsiteY40-66336" fmla="*/ 3060253 h 3507439"/>
              <a:gd name="connsiteX41-66337" fmla="*/ 2074955 w 3229637"/>
              <a:gd name="connsiteY41-66338" fmla="*/ 3350929 h 3507439"/>
              <a:gd name="connsiteX42-66339" fmla="*/ 2119713 w 3229637"/>
              <a:gd name="connsiteY42-66340" fmla="*/ 3345423 h 3507439"/>
              <a:gd name="connsiteX43-66341" fmla="*/ 2136619 w 3229637"/>
              <a:gd name="connsiteY43-66342" fmla="*/ 3478113 h 3507439"/>
              <a:gd name="connsiteX44-66343" fmla="*/ 2290182 w 3229637"/>
              <a:gd name="connsiteY44-66344" fmla="*/ 3507439 h 3507439"/>
              <a:gd name="connsiteX45-66345" fmla="*/ 2334659 w 3229637"/>
              <a:gd name="connsiteY45-66346" fmla="*/ 3463419 h 3507439"/>
              <a:gd name="connsiteX46-66347" fmla="*/ 2221820 w 3229637"/>
              <a:gd name="connsiteY46-66348" fmla="*/ 3366924 h 3507439"/>
              <a:gd name="connsiteX47-66349" fmla="*/ 2126974 w 3229637"/>
              <a:gd name="connsiteY47-66350" fmla="*/ 3087823 h 3507439"/>
              <a:gd name="connsiteX48-66351" fmla="*/ 2082780 w 3229637"/>
              <a:gd name="connsiteY48-66352" fmla="*/ 2817884 h 3507439"/>
              <a:gd name="connsiteX49-66353" fmla="*/ 2053454 w 3229637"/>
              <a:gd name="connsiteY49-66354" fmla="*/ 2357222 h 3507439"/>
              <a:gd name="connsiteX50-66355" fmla="*/ 2294496 w 3229637"/>
              <a:gd name="connsiteY50-66356" fmla="*/ 2205413 h 3507439"/>
              <a:gd name="connsiteX51-66357" fmla="*/ 2585735 w 3229637"/>
              <a:gd name="connsiteY51-66358" fmla="*/ 1779447 h 3507439"/>
              <a:gd name="connsiteX52-66359" fmla="*/ 2653748 w 3229637"/>
              <a:gd name="connsiteY52-66360" fmla="*/ 1448891 h 3507439"/>
              <a:gd name="connsiteX53-66361" fmla="*/ 2766130 w 3229637"/>
              <a:gd name="connsiteY53-66362" fmla="*/ 1398346 h 3507439"/>
              <a:gd name="connsiteX54-66363" fmla="*/ 2755748 w 3229637"/>
              <a:gd name="connsiteY54-66364" fmla="*/ 1288521 h 3507439"/>
              <a:gd name="connsiteX55-66365" fmla="*/ 2741226 w 3229637"/>
              <a:gd name="connsiteY55-66366" fmla="*/ 1231453 h 3507439"/>
              <a:gd name="connsiteX56-66367" fmla="*/ 2764482 w 3229637"/>
              <a:gd name="connsiteY56-66368" fmla="*/ 1121454 h 3507439"/>
              <a:gd name="connsiteX57-66369" fmla="*/ 2794612 w 3229637"/>
              <a:gd name="connsiteY57-66370" fmla="*/ 1132185 h 3507439"/>
              <a:gd name="connsiteX58-66371" fmla="*/ 2788650 w 3229637"/>
              <a:gd name="connsiteY58-66372" fmla="*/ 1066034 h 3507439"/>
              <a:gd name="connsiteX59-66373" fmla="*/ 2816220 w 3229637"/>
              <a:gd name="connsiteY59-66374" fmla="*/ 1020084 h 3507439"/>
              <a:gd name="connsiteX60-66375" fmla="*/ 2927426 w 3229637"/>
              <a:gd name="connsiteY60-66376" fmla="*/ 872562 h 3507439"/>
              <a:gd name="connsiteX61-66377" fmla="*/ 2967854 w 3229637"/>
              <a:gd name="connsiteY61-66378" fmla="*/ 771955 h 3507439"/>
              <a:gd name="connsiteX62-66379" fmla="*/ 2858112 w 3229637"/>
              <a:gd name="connsiteY62-66380" fmla="*/ 819245 h 3507439"/>
              <a:gd name="connsiteX63-66381" fmla="*/ 2723864 w 3229637"/>
              <a:gd name="connsiteY63-66382" fmla="*/ 868450 h 3507439"/>
              <a:gd name="connsiteX64-66383" fmla="*/ 3055159 w 3229637"/>
              <a:gd name="connsiteY64-66384" fmla="*/ 501589 h 3507439"/>
              <a:gd name="connsiteX65-66385" fmla="*/ 3200443 w 3229637"/>
              <a:gd name="connsiteY65-66386" fmla="*/ 46231 h 3507439"/>
              <a:gd name="connsiteX66-66387" fmla="*/ 3101108 w 3229637"/>
              <a:gd name="connsiteY66-66388" fmla="*/ 328453 h 3507439"/>
              <a:gd name="connsiteX67-66389" fmla="*/ 3060491 w 3229637"/>
              <a:gd name="connsiteY67-66390" fmla="*/ 38232 h 3507439"/>
              <a:gd name="connsiteX68-66391" fmla="*/ 3040918 w 3229637"/>
              <a:gd name="connsiteY68-66392" fmla="*/ 388642 h 3507439"/>
              <a:gd name="connsiteX69-66393" fmla="*/ 2944143 w 3229637"/>
              <a:gd name="connsiteY69-66394" fmla="*/ 482754 h 3507439"/>
              <a:gd name="connsiteX70-66395" fmla="*/ 2804083 w 3229637"/>
              <a:gd name="connsiteY70-66396" fmla="*/ 60189 h 3507439"/>
              <a:gd name="connsiteX71-66397" fmla="*/ 2868239 w 3229637"/>
              <a:gd name="connsiteY71-66398" fmla="*/ 521161 h 3507439"/>
              <a:gd name="connsiteX72-66399" fmla="*/ 2696750 w 3229637"/>
              <a:gd name="connsiteY72-66400" fmla="*/ 730601 h 3507439"/>
              <a:gd name="connsiteX73-66401" fmla="*/ 2630948 w 3229637"/>
              <a:gd name="connsiteY73-66402" fmla="*/ 620884 h 3507439"/>
              <a:gd name="connsiteX74-66403" fmla="*/ 2614952 w 3229637"/>
              <a:gd name="connsiteY74-66404" fmla="*/ 446449 h 3507439"/>
              <a:gd name="connsiteX75-66405" fmla="*/ 2568091 w 3229637"/>
              <a:gd name="connsiteY75-66406" fmla="*/ 643296 h 3507439"/>
              <a:gd name="connsiteX76-66407" fmla="*/ 2631966 w 3229637"/>
              <a:gd name="connsiteY76-66408" fmla="*/ 771218 h 3507439"/>
              <a:gd name="connsiteX77-66409" fmla="*/ 2614042 w 3229637"/>
              <a:gd name="connsiteY77-66410" fmla="*/ 854946 h 3507439"/>
              <a:gd name="connsiteX78-66411" fmla="*/ 2462407 w 3229637"/>
              <a:gd name="connsiteY78-66412" fmla="*/ 854665 h 3507439"/>
              <a:gd name="connsiteX79-66413" fmla="*/ 2375102 w 3229637"/>
              <a:gd name="connsiteY79-66414" fmla="*/ 753575 h 3507439"/>
              <a:gd name="connsiteX80-66415" fmla="*/ 2429049 w 3229637"/>
              <a:gd name="connsiteY80-66416" fmla="*/ 605344 h 3507439"/>
              <a:gd name="connsiteX81-66417" fmla="*/ 2401199 w 3229637"/>
              <a:gd name="connsiteY81-66418" fmla="*/ 458586 h 3507439"/>
              <a:gd name="connsiteX82-66419" fmla="*/ 2311509 w 3229637"/>
              <a:gd name="connsiteY82-66420" fmla="*/ 702575 h 3507439"/>
              <a:gd name="connsiteX83-66421" fmla="*/ 2026621 w 3229637"/>
              <a:gd name="connsiteY83-66422" fmla="*/ 470160 h 3507439"/>
              <a:gd name="connsiteX84-66423" fmla="*/ 2060259 w 3229637"/>
              <a:gd name="connsiteY84-66424" fmla="*/ 379171 h 3507439"/>
              <a:gd name="connsiteX85-66425" fmla="*/ 2286499 w 3229637"/>
              <a:gd name="connsiteY85-66426" fmla="*/ 238764 h 3507439"/>
              <a:gd name="connsiteX86-66427" fmla="*/ 2148983 w 3229637"/>
              <a:gd name="connsiteY86-66428" fmla="*/ 296731 h 3507439"/>
              <a:gd name="connsiteX87-66429" fmla="*/ 2016694 w 3229637"/>
              <a:gd name="connsiteY87-66430" fmla="*/ 307863 h 3507439"/>
              <a:gd name="connsiteX88-66431" fmla="*/ 2029019 w 3229637"/>
              <a:gd name="connsiteY88-66432" fmla="*/ 174099 h 3507439"/>
              <a:gd name="connsiteX89-66433" fmla="*/ 2107576 w 3229637"/>
              <a:gd name="connsiteY89-66434" fmla="*/ 0 h 3507439"/>
              <a:gd name="connsiteX90-66435" fmla="*/ 1947770 w 3229637"/>
              <a:gd name="connsiteY90-66436" fmla="*/ 257318 h 3507439"/>
              <a:gd name="connsiteX91-66437" fmla="*/ 1917990 w 3229637"/>
              <a:gd name="connsiteY91-66438" fmla="*/ 32164 h 3507439"/>
              <a:gd name="connsiteX92-66439" fmla="*/ 1882395 w 3229637"/>
              <a:gd name="connsiteY92-66440" fmla="*/ 208756 h 3507439"/>
              <a:gd name="connsiteX93-66441" fmla="*/ 1912483 w 3229637"/>
              <a:gd name="connsiteY93-66442" fmla="*/ 367315 h 3507439"/>
              <a:gd name="connsiteX94-66443" fmla="*/ 1818414 w 3229637"/>
              <a:gd name="connsiteY94-66444" fmla="*/ 288733 h 3507439"/>
              <a:gd name="connsiteX95-66445" fmla="*/ 1757902 w 3229637"/>
              <a:gd name="connsiteY95-66446" fmla="*/ 138130 h 3507439"/>
              <a:gd name="connsiteX96-66447" fmla="*/ 1793644 w 3229637"/>
              <a:gd name="connsiteY96-66448" fmla="*/ 363351 h 3507439"/>
              <a:gd name="connsiteX97-66449" fmla="*/ 2339535 w 3229637"/>
              <a:gd name="connsiteY97-66450" fmla="*/ 907420 h 3507439"/>
              <a:gd name="connsiteX98-66451" fmla="*/ 2216663 w 3229637"/>
              <a:gd name="connsiteY98-66452" fmla="*/ 830779 h 3507439"/>
              <a:gd name="connsiteX99-66453" fmla="*/ 2046755 w 3229637"/>
              <a:gd name="connsiteY99-66454" fmla="*/ 746314 h 3507439"/>
              <a:gd name="connsiteX100-66455" fmla="*/ 2089651 w 3229637"/>
              <a:gd name="connsiteY100-66456" fmla="*/ 998194 h 3507439"/>
              <a:gd name="connsiteX101-66457" fmla="*/ 2240374 w 3229637"/>
              <a:gd name="connsiteY101-66458" fmla="*/ 1067227 h 3507439"/>
              <a:gd name="connsiteX102-66459" fmla="*/ 2266283 w 3229637"/>
              <a:gd name="connsiteY102-66460" fmla="*/ 1144483 h 3507439"/>
              <a:gd name="connsiteX103-66461" fmla="*/ 2168328 w 3229637"/>
              <a:gd name="connsiteY103-66462" fmla="*/ 1396872 h 3507439"/>
              <a:gd name="connsiteX104-66463" fmla="*/ 1825480 w 3229637"/>
              <a:gd name="connsiteY104-66464" fmla="*/ 1398722 h 3507439"/>
              <a:gd name="connsiteX105-66465" fmla="*/ 1546353 w 3229637"/>
              <a:gd name="connsiteY105-66466" fmla="*/ 1433906 h 3507439"/>
              <a:gd name="connsiteX0-66467" fmla="*/ 1546353 w 3229637"/>
              <a:gd name="connsiteY0-66468" fmla="*/ 1433906 h 3507439"/>
              <a:gd name="connsiteX1-66469" fmla="*/ 827718 w 3229637"/>
              <a:gd name="connsiteY1-66470" fmla="*/ 1430614 h 3507439"/>
              <a:gd name="connsiteX2-66471" fmla="*/ 507467 w 3229637"/>
              <a:gd name="connsiteY2-66472" fmla="*/ 1443019 h 3507439"/>
              <a:gd name="connsiteX3-66473" fmla="*/ 183299 w 3229637"/>
              <a:gd name="connsiteY3-66474" fmla="*/ 1603646 h 3507439"/>
              <a:gd name="connsiteX4-66475" fmla="*/ 34774 w 3229637"/>
              <a:gd name="connsiteY4-66476" fmla="*/ 1771165 h 3507439"/>
              <a:gd name="connsiteX5-66477" fmla="*/ 114 w 3229637"/>
              <a:gd name="connsiteY5-66478" fmla="*/ 2063143 h 3507439"/>
              <a:gd name="connsiteX6-66479" fmla="*/ 130041 w 3229637"/>
              <a:gd name="connsiteY6-66480" fmla="*/ 1914878 h 3507439"/>
              <a:gd name="connsiteX7-66481" fmla="*/ 134241 w 3229637"/>
              <a:gd name="connsiteY7-66482" fmla="*/ 1957282 h 3507439"/>
              <a:gd name="connsiteX8-66483" fmla="*/ 191439 w 3229637"/>
              <a:gd name="connsiteY8-66484" fmla="*/ 1842802 h 3507439"/>
              <a:gd name="connsiteX9-66485" fmla="*/ 283120 w 3229637"/>
              <a:gd name="connsiteY9-66486" fmla="*/ 2256350 h 3507439"/>
              <a:gd name="connsiteX10-66487" fmla="*/ 20594 w 3229637"/>
              <a:gd name="connsiteY10-66488" fmla="*/ 2555637 h 3507439"/>
              <a:gd name="connsiteX11-66489" fmla="*/ 48874 w 3229637"/>
              <a:gd name="connsiteY11-66490" fmla="*/ 3136868 h 3507439"/>
              <a:gd name="connsiteX12-66491" fmla="*/ 43351 w 3229637"/>
              <a:gd name="connsiteY12-66492" fmla="*/ 3349954 h 3507439"/>
              <a:gd name="connsiteX13-66493" fmla="*/ 86805 w 3229637"/>
              <a:gd name="connsiteY13-66494" fmla="*/ 3307767 h 3507439"/>
              <a:gd name="connsiteX14-66495" fmla="*/ 103522 w 3229637"/>
              <a:gd name="connsiteY14-66496" fmla="*/ 3444786 h 3507439"/>
              <a:gd name="connsiteX15-66497" fmla="*/ 266227 w 3229637"/>
              <a:gd name="connsiteY15-66498" fmla="*/ 3470038 h 3507439"/>
              <a:gd name="connsiteX16-66499" fmla="*/ 291519 w 3229637"/>
              <a:gd name="connsiteY16-66500" fmla="*/ 3414284 h 3507439"/>
              <a:gd name="connsiteX17-66501" fmla="*/ 155729 w 3229637"/>
              <a:gd name="connsiteY17-66502" fmla="*/ 3276217 h 3507439"/>
              <a:gd name="connsiteX18-66503" fmla="*/ 148421 w 3229637"/>
              <a:gd name="connsiteY18-66504" fmla="*/ 2703945 h 3507439"/>
              <a:gd name="connsiteX19-66505" fmla="*/ 379833 w 3229637"/>
              <a:gd name="connsiteY19-66506" fmla="*/ 2591783 h 3507439"/>
              <a:gd name="connsiteX20-66507" fmla="*/ 306928 w 3229637"/>
              <a:gd name="connsiteY20-66508" fmla="*/ 2747577 h 3507439"/>
              <a:gd name="connsiteX21-66509" fmla="*/ 661177 w 3229637"/>
              <a:gd name="connsiteY21-66510" fmla="*/ 3294597 h 3507439"/>
              <a:gd name="connsiteX22-66511" fmla="*/ 702531 w 3229637"/>
              <a:gd name="connsiteY22-66512" fmla="*/ 3262432 h 3507439"/>
              <a:gd name="connsiteX23-66513" fmla="*/ 716316 w 3229637"/>
              <a:gd name="connsiteY23-66514" fmla="*/ 3363521 h 3507439"/>
              <a:gd name="connsiteX24-66515" fmla="*/ 909305 w 3229637"/>
              <a:gd name="connsiteY24-66516" fmla="*/ 3363521 h 3507439"/>
              <a:gd name="connsiteX25-66517" fmla="*/ 955255 w 3229637"/>
              <a:gd name="connsiteY25-66518" fmla="*/ 3331356 h 3507439"/>
              <a:gd name="connsiteX26-66519" fmla="*/ 739291 w 3229637"/>
              <a:gd name="connsiteY26-66520" fmla="*/ 3193507 h 3507439"/>
              <a:gd name="connsiteX27-66521" fmla="*/ 491163 w 3229637"/>
              <a:gd name="connsiteY27-66522" fmla="*/ 2821314 h 3507439"/>
              <a:gd name="connsiteX28-66523" fmla="*/ 500353 w 3229637"/>
              <a:gd name="connsiteY28-66524" fmla="*/ 2738605 h 3507439"/>
              <a:gd name="connsiteX29-66525" fmla="*/ 895520 w 3229637"/>
              <a:gd name="connsiteY29-66526" fmla="*/ 2334247 h 3507439"/>
              <a:gd name="connsiteX30-66527" fmla="*/ 1690451 w 3229637"/>
              <a:gd name="connsiteY30-66528" fmla="*/ 2380197 h 3507439"/>
              <a:gd name="connsiteX31-66529" fmla="*/ 1566387 w 3229637"/>
              <a:gd name="connsiteY31-66530" fmla="*/ 3248647 h 3507439"/>
              <a:gd name="connsiteX32-66531" fmla="*/ 1603146 w 3229637"/>
              <a:gd name="connsiteY32-66532" fmla="*/ 3239457 h 3507439"/>
              <a:gd name="connsiteX33-66533" fmla="*/ 1598552 w 3229637"/>
              <a:gd name="connsiteY33-66534" fmla="*/ 3386496 h 3507439"/>
              <a:gd name="connsiteX34-66535" fmla="*/ 1805325 w 3229637"/>
              <a:gd name="connsiteY34-66536" fmla="*/ 3450826 h 3507439"/>
              <a:gd name="connsiteX35-66537" fmla="*/ 1837490 w 3229637"/>
              <a:gd name="connsiteY35-66538" fmla="*/ 3391091 h 3507439"/>
              <a:gd name="connsiteX36-66539" fmla="*/ 1699641 w 3229637"/>
              <a:gd name="connsiteY36-66540" fmla="*/ 3303786 h 3507439"/>
              <a:gd name="connsiteX37-66541" fmla="*/ 1727211 w 3229637"/>
              <a:gd name="connsiteY37-66542" fmla="*/ 2908619 h 3507439"/>
              <a:gd name="connsiteX38-66543" fmla="*/ 1851275 w 3229637"/>
              <a:gd name="connsiteY38-66544" fmla="*/ 2623730 h 3507439"/>
              <a:gd name="connsiteX39-66545" fmla="*/ 1956960 w 3229637"/>
              <a:gd name="connsiteY39-66546" fmla="*/ 2844289 h 3507439"/>
              <a:gd name="connsiteX40-66547" fmla="*/ 2039669 w 3229637"/>
              <a:gd name="connsiteY40-66548" fmla="*/ 3060253 h 3507439"/>
              <a:gd name="connsiteX41-66549" fmla="*/ 2074955 w 3229637"/>
              <a:gd name="connsiteY41-66550" fmla="*/ 3350929 h 3507439"/>
              <a:gd name="connsiteX42-66551" fmla="*/ 2119713 w 3229637"/>
              <a:gd name="connsiteY42-66552" fmla="*/ 3345423 h 3507439"/>
              <a:gd name="connsiteX43-66553" fmla="*/ 2136619 w 3229637"/>
              <a:gd name="connsiteY43-66554" fmla="*/ 3478113 h 3507439"/>
              <a:gd name="connsiteX44-66555" fmla="*/ 2290182 w 3229637"/>
              <a:gd name="connsiteY44-66556" fmla="*/ 3507439 h 3507439"/>
              <a:gd name="connsiteX45-66557" fmla="*/ 2334659 w 3229637"/>
              <a:gd name="connsiteY45-66558" fmla="*/ 3463419 h 3507439"/>
              <a:gd name="connsiteX46-66559" fmla="*/ 2221820 w 3229637"/>
              <a:gd name="connsiteY46-66560" fmla="*/ 3366924 h 3507439"/>
              <a:gd name="connsiteX47-66561" fmla="*/ 2126974 w 3229637"/>
              <a:gd name="connsiteY47-66562" fmla="*/ 3087823 h 3507439"/>
              <a:gd name="connsiteX48-66563" fmla="*/ 2082780 w 3229637"/>
              <a:gd name="connsiteY48-66564" fmla="*/ 2817884 h 3507439"/>
              <a:gd name="connsiteX49-66565" fmla="*/ 2053454 w 3229637"/>
              <a:gd name="connsiteY49-66566" fmla="*/ 2357222 h 3507439"/>
              <a:gd name="connsiteX50-66567" fmla="*/ 2294496 w 3229637"/>
              <a:gd name="connsiteY50-66568" fmla="*/ 2205413 h 3507439"/>
              <a:gd name="connsiteX51-66569" fmla="*/ 2585735 w 3229637"/>
              <a:gd name="connsiteY51-66570" fmla="*/ 1779447 h 3507439"/>
              <a:gd name="connsiteX52-66571" fmla="*/ 2653748 w 3229637"/>
              <a:gd name="connsiteY52-66572" fmla="*/ 1448891 h 3507439"/>
              <a:gd name="connsiteX53-66573" fmla="*/ 2766130 w 3229637"/>
              <a:gd name="connsiteY53-66574" fmla="*/ 1398346 h 3507439"/>
              <a:gd name="connsiteX54-66575" fmla="*/ 2755748 w 3229637"/>
              <a:gd name="connsiteY54-66576" fmla="*/ 1288521 h 3507439"/>
              <a:gd name="connsiteX55-66577" fmla="*/ 2741226 w 3229637"/>
              <a:gd name="connsiteY55-66578" fmla="*/ 1231453 h 3507439"/>
              <a:gd name="connsiteX56-66579" fmla="*/ 2764482 w 3229637"/>
              <a:gd name="connsiteY56-66580" fmla="*/ 1121454 h 3507439"/>
              <a:gd name="connsiteX57-66581" fmla="*/ 2794612 w 3229637"/>
              <a:gd name="connsiteY57-66582" fmla="*/ 1132185 h 3507439"/>
              <a:gd name="connsiteX58-66583" fmla="*/ 2788650 w 3229637"/>
              <a:gd name="connsiteY58-66584" fmla="*/ 1066034 h 3507439"/>
              <a:gd name="connsiteX59-66585" fmla="*/ 2816220 w 3229637"/>
              <a:gd name="connsiteY59-66586" fmla="*/ 1020084 h 3507439"/>
              <a:gd name="connsiteX60-66587" fmla="*/ 2927426 w 3229637"/>
              <a:gd name="connsiteY60-66588" fmla="*/ 872562 h 3507439"/>
              <a:gd name="connsiteX61-66589" fmla="*/ 2967854 w 3229637"/>
              <a:gd name="connsiteY61-66590" fmla="*/ 771955 h 3507439"/>
              <a:gd name="connsiteX62-66591" fmla="*/ 2858112 w 3229637"/>
              <a:gd name="connsiteY62-66592" fmla="*/ 819245 h 3507439"/>
              <a:gd name="connsiteX63-66593" fmla="*/ 2723864 w 3229637"/>
              <a:gd name="connsiteY63-66594" fmla="*/ 868450 h 3507439"/>
              <a:gd name="connsiteX64-66595" fmla="*/ 3055159 w 3229637"/>
              <a:gd name="connsiteY64-66596" fmla="*/ 501589 h 3507439"/>
              <a:gd name="connsiteX65-66597" fmla="*/ 3200443 w 3229637"/>
              <a:gd name="connsiteY65-66598" fmla="*/ 46231 h 3507439"/>
              <a:gd name="connsiteX66-66599" fmla="*/ 3101108 w 3229637"/>
              <a:gd name="connsiteY66-66600" fmla="*/ 328453 h 3507439"/>
              <a:gd name="connsiteX67-66601" fmla="*/ 3060491 w 3229637"/>
              <a:gd name="connsiteY67-66602" fmla="*/ 38232 h 3507439"/>
              <a:gd name="connsiteX68-66603" fmla="*/ 3040918 w 3229637"/>
              <a:gd name="connsiteY68-66604" fmla="*/ 388642 h 3507439"/>
              <a:gd name="connsiteX69-66605" fmla="*/ 2944143 w 3229637"/>
              <a:gd name="connsiteY69-66606" fmla="*/ 482754 h 3507439"/>
              <a:gd name="connsiteX70-66607" fmla="*/ 2804083 w 3229637"/>
              <a:gd name="connsiteY70-66608" fmla="*/ 60189 h 3507439"/>
              <a:gd name="connsiteX71-66609" fmla="*/ 2868239 w 3229637"/>
              <a:gd name="connsiteY71-66610" fmla="*/ 521161 h 3507439"/>
              <a:gd name="connsiteX72-66611" fmla="*/ 2696750 w 3229637"/>
              <a:gd name="connsiteY72-66612" fmla="*/ 730601 h 3507439"/>
              <a:gd name="connsiteX73-66613" fmla="*/ 2630948 w 3229637"/>
              <a:gd name="connsiteY73-66614" fmla="*/ 620884 h 3507439"/>
              <a:gd name="connsiteX74-66615" fmla="*/ 2614952 w 3229637"/>
              <a:gd name="connsiteY74-66616" fmla="*/ 446449 h 3507439"/>
              <a:gd name="connsiteX75-66617" fmla="*/ 2568091 w 3229637"/>
              <a:gd name="connsiteY75-66618" fmla="*/ 643296 h 3507439"/>
              <a:gd name="connsiteX76-66619" fmla="*/ 2631966 w 3229637"/>
              <a:gd name="connsiteY76-66620" fmla="*/ 771218 h 3507439"/>
              <a:gd name="connsiteX77-66621" fmla="*/ 2614042 w 3229637"/>
              <a:gd name="connsiteY77-66622" fmla="*/ 854946 h 3507439"/>
              <a:gd name="connsiteX78-66623" fmla="*/ 2462407 w 3229637"/>
              <a:gd name="connsiteY78-66624" fmla="*/ 854665 h 3507439"/>
              <a:gd name="connsiteX79-66625" fmla="*/ 2375102 w 3229637"/>
              <a:gd name="connsiteY79-66626" fmla="*/ 753575 h 3507439"/>
              <a:gd name="connsiteX80-66627" fmla="*/ 2429049 w 3229637"/>
              <a:gd name="connsiteY80-66628" fmla="*/ 605344 h 3507439"/>
              <a:gd name="connsiteX81-66629" fmla="*/ 2401199 w 3229637"/>
              <a:gd name="connsiteY81-66630" fmla="*/ 458586 h 3507439"/>
              <a:gd name="connsiteX82-66631" fmla="*/ 2311509 w 3229637"/>
              <a:gd name="connsiteY82-66632" fmla="*/ 702575 h 3507439"/>
              <a:gd name="connsiteX83-66633" fmla="*/ 2026621 w 3229637"/>
              <a:gd name="connsiteY83-66634" fmla="*/ 470160 h 3507439"/>
              <a:gd name="connsiteX84-66635" fmla="*/ 2060259 w 3229637"/>
              <a:gd name="connsiteY84-66636" fmla="*/ 379171 h 3507439"/>
              <a:gd name="connsiteX85-66637" fmla="*/ 2286499 w 3229637"/>
              <a:gd name="connsiteY85-66638" fmla="*/ 238764 h 3507439"/>
              <a:gd name="connsiteX86-66639" fmla="*/ 2148983 w 3229637"/>
              <a:gd name="connsiteY86-66640" fmla="*/ 296731 h 3507439"/>
              <a:gd name="connsiteX87-66641" fmla="*/ 2016694 w 3229637"/>
              <a:gd name="connsiteY87-66642" fmla="*/ 307863 h 3507439"/>
              <a:gd name="connsiteX88-66643" fmla="*/ 2029019 w 3229637"/>
              <a:gd name="connsiteY88-66644" fmla="*/ 174099 h 3507439"/>
              <a:gd name="connsiteX89-66645" fmla="*/ 2107576 w 3229637"/>
              <a:gd name="connsiteY89-66646" fmla="*/ 0 h 3507439"/>
              <a:gd name="connsiteX90-66647" fmla="*/ 1947770 w 3229637"/>
              <a:gd name="connsiteY90-66648" fmla="*/ 257318 h 3507439"/>
              <a:gd name="connsiteX91-66649" fmla="*/ 1917990 w 3229637"/>
              <a:gd name="connsiteY91-66650" fmla="*/ 32164 h 3507439"/>
              <a:gd name="connsiteX92-66651" fmla="*/ 1882395 w 3229637"/>
              <a:gd name="connsiteY92-66652" fmla="*/ 208756 h 3507439"/>
              <a:gd name="connsiteX93-66653" fmla="*/ 1912483 w 3229637"/>
              <a:gd name="connsiteY93-66654" fmla="*/ 367315 h 3507439"/>
              <a:gd name="connsiteX94-66655" fmla="*/ 1818414 w 3229637"/>
              <a:gd name="connsiteY94-66656" fmla="*/ 288733 h 3507439"/>
              <a:gd name="connsiteX95-66657" fmla="*/ 1757902 w 3229637"/>
              <a:gd name="connsiteY95-66658" fmla="*/ 138130 h 3507439"/>
              <a:gd name="connsiteX96-66659" fmla="*/ 1793644 w 3229637"/>
              <a:gd name="connsiteY96-66660" fmla="*/ 363351 h 3507439"/>
              <a:gd name="connsiteX97-66661" fmla="*/ 2339535 w 3229637"/>
              <a:gd name="connsiteY97-66662" fmla="*/ 907420 h 3507439"/>
              <a:gd name="connsiteX98-66663" fmla="*/ 2216663 w 3229637"/>
              <a:gd name="connsiteY98-66664" fmla="*/ 830779 h 3507439"/>
              <a:gd name="connsiteX99-66665" fmla="*/ 2046755 w 3229637"/>
              <a:gd name="connsiteY99-66666" fmla="*/ 746314 h 3507439"/>
              <a:gd name="connsiteX100-66667" fmla="*/ 2089651 w 3229637"/>
              <a:gd name="connsiteY100-66668" fmla="*/ 998194 h 3507439"/>
              <a:gd name="connsiteX101-66669" fmla="*/ 2240374 w 3229637"/>
              <a:gd name="connsiteY101-66670" fmla="*/ 1067227 h 3507439"/>
              <a:gd name="connsiteX102-66671" fmla="*/ 2266283 w 3229637"/>
              <a:gd name="connsiteY102-66672" fmla="*/ 1144483 h 3507439"/>
              <a:gd name="connsiteX103-66673" fmla="*/ 2168328 w 3229637"/>
              <a:gd name="connsiteY103-66674" fmla="*/ 1396872 h 3507439"/>
              <a:gd name="connsiteX104-66675" fmla="*/ 1825480 w 3229637"/>
              <a:gd name="connsiteY104-66676" fmla="*/ 1398722 h 3507439"/>
              <a:gd name="connsiteX105-66677" fmla="*/ 1546353 w 3229637"/>
              <a:gd name="connsiteY105-66678" fmla="*/ 1433906 h 3507439"/>
              <a:gd name="connsiteX0-66679" fmla="*/ 1546353 w 3229637"/>
              <a:gd name="connsiteY0-66680" fmla="*/ 1433906 h 3507439"/>
              <a:gd name="connsiteX1-66681" fmla="*/ 827718 w 3229637"/>
              <a:gd name="connsiteY1-66682" fmla="*/ 1430614 h 3507439"/>
              <a:gd name="connsiteX2-66683" fmla="*/ 507467 w 3229637"/>
              <a:gd name="connsiteY2-66684" fmla="*/ 1443019 h 3507439"/>
              <a:gd name="connsiteX3-66685" fmla="*/ 183299 w 3229637"/>
              <a:gd name="connsiteY3-66686" fmla="*/ 1603646 h 3507439"/>
              <a:gd name="connsiteX4-66687" fmla="*/ 34774 w 3229637"/>
              <a:gd name="connsiteY4-66688" fmla="*/ 1771165 h 3507439"/>
              <a:gd name="connsiteX5-66689" fmla="*/ 114 w 3229637"/>
              <a:gd name="connsiteY5-66690" fmla="*/ 2063143 h 3507439"/>
              <a:gd name="connsiteX6-66691" fmla="*/ 130041 w 3229637"/>
              <a:gd name="connsiteY6-66692" fmla="*/ 1914878 h 3507439"/>
              <a:gd name="connsiteX7-66693" fmla="*/ 134241 w 3229637"/>
              <a:gd name="connsiteY7-66694" fmla="*/ 1957282 h 3507439"/>
              <a:gd name="connsiteX8-66695" fmla="*/ 191439 w 3229637"/>
              <a:gd name="connsiteY8-66696" fmla="*/ 1842802 h 3507439"/>
              <a:gd name="connsiteX9-66697" fmla="*/ 283120 w 3229637"/>
              <a:gd name="connsiteY9-66698" fmla="*/ 2256350 h 3507439"/>
              <a:gd name="connsiteX10-66699" fmla="*/ 20594 w 3229637"/>
              <a:gd name="connsiteY10-66700" fmla="*/ 2555637 h 3507439"/>
              <a:gd name="connsiteX11-66701" fmla="*/ 48874 w 3229637"/>
              <a:gd name="connsiteY11-66702" fmla="*/ 3136868 h 3507439"/>
              <a:gd name="connsiteX12-66703" fmla="*/ 43351 w 3229637"/>
              <a:gd name="connsiteY12-66704" fmla="*/ 3349954 h 3507439"/>
              <a:gd name="connsiteX13-66705" fmla="*/ 86805 w 3229637"/>
              <a:gd name="connsiteY13-66706" fmla="*/ 3307767 h 3507439"/>
              <a:gd name="connsiteX14-66707" fmla="*/ 103522 w 3229637"/>
              <a:gd name="connsiteY14-66708" fmla="*/ 3444786 h 3507439"/>
              <a:gd name="connsiteX15-66709" fmla="*/ 266227 w 3229637"/>
              <a:gd name="connsiteY15-66710" fmla="*/ 3470038 h 3507439"/>
              <a:gd name="connsiteX16-66711" fmla="*/ 291519 w 3229637"/>
              <a:gd name="connsiteY16-66712" fmla="*/ 3414284 h 3507439"/>
              <a:gd name="connsiteX17-66713" fmla="*/ 155729 w 3229637"/>
              <a:gd name="connsiteY17-66714" fmla="*/ 3276217 h 3507439"/>
              <a:gd name="connsiteX18-66715" fmla="*/ 148421 w 3229637"/>
              <a:gd name="connsiteY18-66716" fmla="*/ 2703945 h 3507439"/>
              <a:gd name="connsiteX19-66717" fmla="*/ 379833 w 3229637"/>
              <a:gd name="connsiteY19-66718" fmla="*/ 2591783 h 3507439"/>
              <a:gd name="connsiteX20-66719" fmla="*/ 306928 w 3229637"/>
              <a:gd name="connsiteY20-66720" fmla="*/ 2747577 h 3507439"/>
              <a:gd name="connsiteX21-66721" fmla="*/ 661177 w 3229637"/>
              <a:gd name="connsiteY21-66722" fmla="*/ 3294597 h 3507439"/>
              <a:gd name="connsiteX22-66723" fmla="*/ 702531 w 3229637"/>
              <a:gd name="connsiteY22-66724" fmla="*/ 3262432 h 3507439"/>
              <a:gd name="connsiteX23-66725" fmla="*/ 716316 w 3229637"/>
              <a:gd name="connsiteY23-66726" fmla="*/ 3363521 h 3507439"/>
              <a:gd name="connsiteX24-66727" fmla="*/ 909305 w 3229637"/>
              <a:gd name="connsiteY24-66728" fmla="*/ 3363521 h 3507439"/>
              <a:gd name="connsiteX25-66729" fmla="*/ 955255 w 3229637"/>
              <a:gd name="connsiteY25-66730" fmla="*/ 3331356 h 3507439"/>
              <a:gd name="connsiteX26-66731" fmla="*/ 739291 w 3229637"/>
              <a:gd name="connsiteY26-66732" fmla="*/ 3193507 h 3507439"/>
              <a:gd name="connsiteX27-66733" fmla="*/ 491163 w 3229637"/>
              <a:gd name="connsiteY27-66734" fmla="*/ 2821314 h 3507439"/>
              <a:gd name="connsiteX28-66735" fmla="*/ 500353 w 3229637"/>
              <a:gd name="connsiteY28-66736" fmla="*/ 2738605 h 3507439"/>
              <a:gd name="connsiteX29-66737" fmla="*/ 895520 w 3229637"/>
              <a:gd name="connsiteY29-66738" fmla="*/ 2334247 h 3507439"/>
              <a:gd name="connsiteX30-66739" fmla="*/ 1690451 w 3229637"/>
              <a:gd name="connsiteY30-66740" fmla="*/ 2380197 h 3507439"/>
              <a:gd name="connsiteX31-66741" fmla="*/ 1566387 w 3229637"/>
              <a:gd name="connsiteY31-66742" fmla="*/ 3248647 h 3507439"/>
              <a:gd name="connsiteX32-66743" fmla="*/ 1603146 w 3229637"/>
              <a:gd name="connsiteY32-66744" fmla="*/ 3239457 h 3507439"/>
              <a:gd name="connsiteX33-66745" fmla="*/ 1598552 w 3229637"/>
              <a:gd name="connsiteY33-66746" fmla="*/ 3386496 h 3507439"/>
              <a:gd name="connsiteX34-66747" fmla="*/ 1805325 w 3229637"/>
              <a:gd name="connsiteY34-66748" fmla="*/ 3450826 h 3507439"/>
              <a:gd name="connsiteX35-66749" fmla="*/ 1837490 w 3229637"/>
              <a:gd name="connsiteY35-66750" fmla="*/ 3391091 h 3507439"/>
              <a:gd name="connsiteX36-66751" fmla="*/ 1699641 w 3229637"/>
              <a:gd name="connsiteY36-66752" fmla="*/ 3303786 h 3507439"/>
              <a:gd name="connsiteX37-66753" fmla="*/ 1727211 w 3229637"/>
              <a:gd name="connsiteY37-66754" fmla="*/ 2908619 h 3507439"/>
              <a:gd name="connsiteX38-66755" fmla="*/ 1851275 w 3229637"/>
              <a:gd name="connsiteY38-66756" fmla="*/ 2623730 h 3507439"/>
              <a:gd name="connsiteX39-66757" fmla="*/ 1956960 w 3229637"/>
              <a:gd name="connsiteY39-66758" fmla="*/ 2844289 h 3507439"/>
              <a:gd name="connsiteX40-66759" fmla="*/ 2039669 w 3229637"/>
              <a:gd name="connsiteY40-66760" fmla="*/ 3060253 h 3507439"/>
              <a:gd name="connsiteX41-66761" fmla="*/ 2074955 w 3229637"/>
              <a:gd name="connsiteY41-66762" fmla="*/ 3350929 h 3507439"/>
              <a:gd name="connsiteX42-66763" fmla="*/ 2119713 w 3229637"/>
              <a:gd name="connsiteY42-66764" fmla="*/ 3345423 h 3507439"/>
              <a:gd name="connsiteX43-66765" fmla="*/ 2136619 w 3229637"/>
              <a:gd name="connsiteY43-66766" fmla="*/ 3478113 h 3507439"/>
              <a:gd name="connsiteX44-66767" fmla="*/ 2290182 w 3229637"/>
              <a:gd name="connsiteY44-66768" fmla="*/ 3507439 h 3507439"/>
              <a:gd name="connsiteX45-66769" fmla="*/ 2334659 w 3229637"/>
              <a:gd name="connsiteY45-66770" fmla="*/ 3463419 h 3507439"/>
              <a:gd name="connsiteX46-66771" fmla="*/ 2221820 w 3229637"/>
              <a:gd name="connsiteY46-66772" fmla="*/ 3366924 h 3507439"/>
              <a:gd name="connsiteX47-66773" fmla="*/ 2126974 w 3229637"/>
              <a:gd name="connsiteY47-66774" fmla="*/ 3087823 h 3507439"/>
              <a:gd name="connsiteX48-66775" fmla="*/ 2082780 w 3229637"/>
              <a:gd name="connsiteY48-66776" fmla="*/ 2817884 h 3507439"/>
              <a:gd name="connsiteX49-66777" fmla="*/ 2053454 w 3229637"/>
              <a:gd name="connsiteY49-66778" fmla="*/ 2357222 h 3507439"/>
              <a:gd name="connsiteX50-66779" fmla="*/ 2294496 w 3229637"/>
              <a:gd name="connsiteY50-66780" fmla="*/ 2205413 h 3507439"/>
              <a:gd name="connsiteX51-66781" fmla="*/ 2585735 w 3229637"/>
              <a:gd name="connsiteY51-66782" fmla="*/ 1779447 h 3507439"/>
              <a:gd name="connsiteX52-66783" fmla="*/ 2653748 w 3229637"/>
              <a:gd name="connsiteY52-66784" fmla="*/ 1448891 h 3507439"/>
              <a:gd name="connsiteX53-66785" fmla="*/ 2766130 w 3229637"/>
              <a:gd name="connsiteY53-66786" fmla="*/ 1398346 h 3507439"/>
              <a:gd name="connsiteX54-66787" fmla="*/ 2755748 w 3229637"/>
              <a:gd name="connsiteY54-66788" fmla="*/ 1288521 h 3507439"/>
              <a:gd name="connsiteX55-66789" fmla="*/ 2741226 w 3229637"/>
              <a:gd name="connsiteY55-66790" fmla="*/ 1231453 h 3507439"/>
              <a:gd name="connsiteX56-66791" fmla="*/ 2764482 w 3229637"/>
              <a:gd name="connsiteY56-66792" fmla="*/ 1121454 h 3507439"/>
              <a:gd name="connsiteX57-66793" fmla="*/ 2794612 w 3229637"/>
              <a:gd name="connsiteY57-66794" fmla="*/ 1132185 h 3507439"/>
              <a:gd name="connsiteX58-66795" fmla="*/ 2788650 w 3229637"/>
              <a:gd name="connsiteY58-66796" fmla="*/ 1066034 h 3507439"/>
              <a:gd name="connsiteX59-66797" fmla="*/ 2816220 w 3229637"/>
              <a:gd name="connsiteY59-66798" fmla="*/ 1020084 h 3507439"/>
              <a:gd name="connsiteX60-66799" fmla="*/ 2927426 w 3229637"/>
              <a:gd name="connsiteY60-66800" fmla="*/ 872562 h 3507439"/>
              <a:gd name="connsiteX61-66801" fmla="*/ 2967854 w 3229637"/>
              <a:gd name="connsiteY61-66802" fmla="*/ 771955 h 3507439"/>
              <a:gd name="connsiteX62-66803" fmla="*/ 2858112 w 3229637"/>
              <a:gd name="connsiteY62-66804" fmla="*/ 819245 h 3507439"/>
              <a:gd name="connsiteX63-66805" fmla="*/ 2723864 w 3229637"/>
              <a:gd name="connsiteY63-66806" fmla="*/ 868450 h 3507439"/>
              <a:gd name="connsiteX64-66807" fmla="*/ 3055159 w 3229637"/>
              <a:gd name="connsiteY64-66808" fmla="*/ 501589 h 3507439"/>
              <a:gd name="connsiteX65-66809" fmla="*/ 3200443 w 3229637"/>
              <a:gd name="connsiteY65-66810" fmla="*/ 46231 h 3507439"/>
              <a:gd name="connsiteX66-66811" fmla="*/ 3101108 w 3229637"/>
              <a:gd name="connsiteY66-66812" fmla="*/ 328453 h 3507439"/>
              <a:gd name="connsiteX67-66813" fmla="*/ 3060491 w 3229637"/>
              <a:gd name="connsiteY67-66814" fmla="*/ 38232 h 3507439"/>
              <a:gd name="connsiteX68-66815" fmla="*/ 3040918 w 3229637"/>
              <a:gd name="connsiteY68-66816" fmla="*/ 388642 h 3507439"/>
              <a:gd name="connsiteX69-66817" fmla="*/ 2944143 w 3229637"/>
              <a:gd name="connsiteY69-66818" fmla="*/ 482754 h 3507439"/>
              <a:gd name="connsiteX70-66819" fmla="*/ 2804083 w 3229637"/>
              <a:gd name="connsiteY70-66820" fmla="*/ 60189 h 3507439"/>
              <a:gd name="connsiteX71-66821" fmla="*/ 2868239 w 3229637"/>
              <a:gd name="connsiteY71-66822" fmla="*/ 521161 h 3507439"/>
              <a:gd name="connsiteX72-66823" fmla="*/ 2696750 w 3229637"/>
              <a:gd name="connsiteY72-66824" fmla="*/ 730601 h 3507439"/>
              <a:gd name="connsiteX73-66825" fmla="*/ 2630948 w 3229637"/>
              <a:gd name="connsiteY73-66826" fmla="*/ 620884 h 3507439"/>
              <a:gd name="connsiteX74-66827" fmla="*/ 2614952 w 3229637"/>
              <a:gd name="connsiteY74-66828" fmla="*/ 446449 h 3507439"/>
              <a:gd name="connsiteX75-66829" fmla="*/ 2568091 w 3229637"/>
              <a:gd name="connsiteY75-66830" fmla="*/ 643296 h 3507439"/>
              <a:gd name="connsiteX76-66831" fmla="*/ 2631966 w 3229637"/>
              <a:gd name="connsiteY76-66832" fmla="*/ 771218 h 3507439"/>
              <a:gd name="connsiteX77-66833" fmla="*/ 2614042 w 3229637"/>
              <a:gd name="connsiteY77-66834" fmla="*/ 854946 h 3507439"/>
              <a:gd name="connsiteX78-66835" fmla="*/ 2462407 w 3229637"/>
              <a:gd name="connsiteY78-66836" fmla="*/ 854665 h 3507439"/>
              <a:gd name="connsiteX79-66837" fmla="*/ 2375102 w 3229637"/>
              <a:gd name="connsiteY79-66838" fmla="*/ 753575 h 3507439"/>
              <a:gd name="connsiteX80-66839" fmla="*/ 2429049 w 3229637"/>
              <a:gd name="connsiteY80-66840" fmla="*/ 605344 h 3507439"/>
              <a:gd name="connsiteX81-66841" fmla="*/ 2401199 w 3229637"/>
              <a:gd name="connsiteY81-66842" fmla="*/ 458586 h 3507439"/>
              <a:gd name="connsiteX82-66843" fmla="*/ 2311509 w 3229637"/>
              <a:gd name="connsiteY82-66844" fmla="*/ 702575 h 3507439"/>
              <a:gd name="connsiteX83-66845" fmla="*/ 2026621 w 3229637"/>
              <a:gd name="connsiteY83-66846" fmla="*/ 470160 h 3507439"/>
              <a:gd name="connsiteX84-66847" fmla="*/ 2060259 w 3229637"/>
              <a:gd name="connsiteY84-66848" fmla="*/ 379171 h 3507439"/>
              <a:gd name="connsiteX85-66849" fmla="*/ 2286499 w 3229637"/>
              <a:gd name="connsiteY85-66850" fmla="*/ 238764 h 3507439"/>
              <a:gd name="connsiteX86-66851" fmla="*/ 2148983 w 3229637"/>
              <a:gd name="connsiteY86-66852" fmla="*/ 296731 h 3507439"/>
              <a:gd name="connsiteX87-66853" fmla="*/ 2016694 w 3229637"/>
              <a:gd name="connsiteY87-66854" fmla="*/ 307863 h 3507439"/>
              <a:gd name="connsiteX88-66855" fmla="*/ 2029019 w 3229637"/>
              <a:gd name="connsiteY88-66856" fmla="*/ 174099 h 3507439"/>
              <a:gd name="connsiteX89-66857" fmla="*/ 2107576 w 3229637"/>
              <a:gd name="connsiteY89-66858" fmla="*/ 0 h 3507439"/>
              <a:gd name="connsiteX90-66859" fmla="*/ 1947770 w 3229637"/>
              <a:gd name="connsiteY90-66860" fmla="*/ 257318 h 3507439"/>
              <a:gd name="connsiteX91-66861" fmla="*/ 1917990 w 3229637"/>
              <a:gd name="connsiteY91-66862" fmla="*/ 32164 h 3507439"/>
              <a:gd name="connsiteX92-66863" fmla="*/ 1882395 w 3229637"/>
              <a:gd name="connsiteY92-66864" fmla="*/ 208756 h 3507439"/>
              <a:gd name="connsiteX93-66865" fmla="*/ 1912483 w 3229637"/>
              <a:gd name="connsiteY93-66866" fmla="*/ 367315 h 3507439"/>
              <a:gd name="connsiteX94-66867" fmla="*/ 1818414 w 3229637"/>
              <a:gd name="connsiteY94-66868" fmla="*/ 288733 h 3507439"/>
              <a:gd name="connsiteX95-66869" fmla="*/ 1757902 w 3229637"/>
              <a:gd name="connsiteY95-66870" fmla="*/ 138130 h 3507439"/>
              <a:gd name="connsiteX96-66871" fmla="*/ 1793644 w 3229637"/>
              <a:gd name="connsiteY96-66872" fmla="*/ 363351 h 3507439"/>
              <a:gd name="connsiteX97-66873" fmla="*/ 2339535 w 3229637"/>
              <a:gd name="connsiteY97-66874" fmla="*/ 907420 h 3507439"/>
              <a:gd name="connsiteX98-66875" fmla="*/ 2216663 w 3229637"/>
              <a:gd name="connsiteY98-66876" fmla="*/ 830779 h 3507439"/>
              <a:gd name="connsiteX99-66877" fmla="*/ 2046755 w 3229637"/>
              <a:gd name="connsiteY99-66878" fmla="*/ 746314 h 3507439"/>
              <a:gd name="connsiteX100-66879" fmla="*/ 2089651 w 3229637"/>
              <a:gd name="connsiteY100-66880" fmla="*/ 998194 h 3507439"/>
              <a:gd name="connsiteX101-66881" fmla="*/ 2240374 w 3229637"/>
              <a:gd name="connsiteY101-66882" fmla="*/ 1067227 h 3507439"/>
              <a:gd name="connsiteX102-66883" fmla="*/ 2266283 w 3229637"/>
              <a:gd name="connsiteY102-66884" fmla="*/ 1144483 h 3507439"/>
              <a:gd name="connsiteX103-66885" fmla="*/ 2168328 w 3229637"/>
              <a:gd name="connsiteY103-66886" fmla="*/ 1396872 h 3507439"/>
              <a:gd name="connsiteX104-66887" fmla="*/ 1825480 w 3229637"/>
              <a:gd name="connsiteY104-66888" fmla="*/ 1398722 h 3507439"/>
              <a:gd name="connsiteX105-66889" fmla="*/ 1546353 w 3229637"/>
              <a:gd name="connsiteY105-66890" fmla="*/ 1433906 h 3507439"/>
              <a:gd name="connsiteX0-66891" fmla="*/ 1546353 w 3229637"/>
              <a:gd name="connsiteY0-66892" fmla="*/ 1433906 h 3507439"/>
              <a:gd name="connsiteX1-66893" fmla="*/ 827718 w 3229637"/>
              <a:gd name="connsiteY1-66894" fmla="*/ 1430614 h 3507439"/>
              <a:gd name="connsiteX2-66895" fmla="*/ 507467 w 3229637"/>
              <a:gd name="connsiteY2-66896" fmla="*/ 1443019 h 3507439"/>
              <a:gd name="connsiteX3-66897" fmla="*/ 183299 w 3229637"/>
              <a:gd name="connsiteY3-66898" fmla="*/ 1603646 h 3507439"/>
              <a:gd name="connsiteX4-66899" fmla="*/ 34774 w 3229637"/>
              <a:gd name="connsiteY4-66900" fmla="*/ 1771165 h 3507439"/>
              <a:gd name="connsiteX5-66901" fmla="*/ 114 w 3229637"/>
              <a:gd name="connsiteY5-66902" fmla="*/ 2063143 h 3507439"/>
              <a:gd name="connsiteX6-66903" fmla="*/ 130041 w 3229637"/>
              <a:gd name="connsiteY6-66904" fmla="*/ 1914878 h 3507439"/>
              <a:gd name="connsiteX7-66905" fmla="*/ 134241 w 3229637"/>
              <a:gd name="connsiteY7-66906" fmla="*/ 1957282 h 3507439"/>
              <a:gd name="connsiteX8-66907" fmla="*/ 191439 w 3229637"/>
              <a:gd name="connsiteY8-66908" fmla="*/ 1842802 h 3507439"/>
              <a:gd name="connsiteX9-66909" fmla="*/ 283120 w 3229637"/>
              <a:gd name="connsiteY9-66910" fmla="*/ 2256350 h 3507439"/>
              <a:gd name="connsiteX10-66911" fmla="*/ 20594 w 3229637"/>
              <a:gd name="connsiteY10-66912" fmla="*/ 2555637 h 3507439"/>
              <a:gd name="connsiteX11-66913" fmla="*/ 48874 w 3229637"/>
              <a:gd name="connsiteY11-66914" fmla="*/ 3136868 h 3507439"/>
              <a:gd name="connsiteX12-66915" fmla="*/ 43351 w 3229637"/>
              <a:gd name="connsiteY12-66916" fmla="*/ 3349954 h 3507439"/>
              <a:gd name="connsiteX13-66917" fmla="*/ 86805 w 3229637"/>
              <a:gd name="connsiteY13-66918" fmla="*/ 3307767 h 3507439"/>
              <a:gd name="connsiteX14-66919" fmla="*/ 103522 w 3229637"/>
              <a:gd name="connsiteY14-66920" fmla="*/ 3444786 h 3507439"/>
              <a:gd name="connsiteX15-66921" fmla="*/ 266227 w 3229637"/>
              <a:gd name="connsiteY15-66922" fmla="*/ 3470038 h 3507439"/>
              <a:gd name="connsiteX16-66923" fmla="*/ 291519 w 3229637"/>
              <a:gd name="connsiteY16-66924" fmla="*/ 3414284 h 3507439"/>
              <a:gd name="connsiteX17-66925" fmla="*/ 155729 w 3229637"/>
              <a:gd name="connsiteY17-66926" fmla="*/ 3276217 h 3507439"/>
              <a:gd name="connsiteX18-66927" fmla="*/ 148421 w 3229637"/>
              <a:gd name="connsiteY18-66928" fmla="*/ 2703945 h 3507439"/>
              <a:gd name="connsiteX19-66929" fmla="*/ 379833 w 3229637"/>
              <a:gd name="connsiteY19-66930" fmla="*/ 2591783 h 3507439"/>
              <a:gd name="connsiteX20-66931" fmla="*/ 306928 w 3229637"/>
              <a:gd name="connsiteY20-66932" fmla="*/ 2747577 h 3507439"/>
              <a:gd name="connsiteX21-66933" fmla="*/ 669318 w 3229637"/>
              <a:gd name="connsiteY21-66934" fmla="*/ 3302737 h 3507439"/>
              <a:gd name="connsiteX22-66935" fmla="*/ 702531 w 3229637"/>
              <a:gd name="connsiteY22-66936" fmla="*/ 3262432 h 3507439"/>
              <a:gd name="connsiteX23-66937" fmla="*/ 716316 w 3229637"/>
              <a:gd name="connsiteY23-66938" fmla="*/ 3363521 h 3507439"/>
              <a:gd name="connsiteX24-66939" fmla="*/ 909305 w 3229637"/>
              <a:gd name="connsiteY24-66940" fmla="*/ 3363521 h 3507439"/>
              <a:gd name="connsiteX25-66941" fmla="*/ 955255 w 3229637"/>
              <a:gd name="connsiteY25-66942" fmla="*/ 3331356 h 3507439"/>
              <a:gd name="connsiteX26-66943" fmla="*/ 739291 w 3229637"/>
              <a:gd name="connsiteY26-66944" fmla="*/ 3193507 h 3507439"/>
              <a:gd name="connsiteX27-66945" fmla="*/ 491163 w 3229637"/>
              <a:gd name="connsiteY27-66946" fmla="*/ 2821314 h 3507439"/>
              <a:gd name="connsiteX28-66947" fmla="*/ 500353 w 3229637"/>
              <a:gd name="connsiteY28-66948" fmla="*/ 2738605 h 3507439"/>
              <a:gd name="connsiteX29-66949" fmla="*/ 895520 w 3229637"/>
              <a:gd name="connsiteY29-66950" fmla="*/ 2334247 h 3507439"/>
              <a:gd name="connsiteX30-66951" fmla="*/ 1690451 w 3229637"/>
              <a:gd name="connsiteY30-66952" fmla="*/ 2380197 h 3507439"/>
              <a:gd name="connsiteX31-66953" fmla="*/ 1566387 w 3229637"/>
              <a:gd name="connsiteY31-66954" fmla="*/ 3248647 h 3507439"/>
              <a:gd name="connsiteX32-66955" fmla="*/ 1603146 w 3229637"/>
              <a:gd name="connsiteY32-66956" fmla="*/ 3239457 h 3507439"/>
              <a:gd name="connsiteX33-66957" fmla="*/ 1598552 w 3229637"/>
              <a:gd name="connsiteY33-66958" fmla="*/ 3386496 h 3507439"/>
              <a:gd name="connsiteX34-66959" fmla="*/ 1805325 w 3229637"/>
              <a:gd name="connsiteY34-66960" fmla="*/ 3450826 h 3507439"/>
              <a:gd name="connsiteX35-66961" fmla="*/ 1837490 w 3229637"/>
              <a:gd name="connsiteY35-66962" fmla="*/ 3391091 h 3507439"/>
              <a:gd name="connsiteX36-66963" fmla="*/ 1699641 w 3229637"/>
              <a:gd name="connsiteY36-66964" fmla="*/ 3303786 h 3507439"/>
              <a:gd name="connsiteX37-66965" fmla="*/ 1727211 w 3229637"/>
              <a:gd name="connsiteY37-66966" fmla="*/ 2908619 h 3507439"/>
              <a:gd name="connsiteX38-66967" fmla="*/ 1851275 w 3229637"/>
              <a:gd name="connsiteY38-66968" fmla="*/ 2623730 h 3507439"/>
              <a:gd name="connsiteX39-66969" fmla="*/ 1956960 w 3229637"/>
              <a:gd name="connsiteY39-66970" fmla="*/ 2844289 h 3507439"/>
              <a:gd name="connsiteX40-66971" fmla="*/ 2039669 w 3229637"/>
              <a:gd name="connsiteY40-66972" fmla="*/ 3060253 h 3507439"/>
              <a:gd name="connsiteX41-66973" fmla="*/ 2074955 w 3229637"/>
              <a:gd name="connsiteY41-66974" fmla="*/ 3350929 h 3507439"/>
              <a:gd name="connsiteX42-66975" fmla="*/ 2119713 w 3229637"/>
              <a:gd name="connsiteY42-66976" fmla="*/ 3345423 h 3507439"/>
              <a:gd name="connsiteX43-66977" fmla="*/ 2136619 w 3229637"/>
              <a:gd name="connsiteY43-66978" fmla="*/ 3478113 h 3507439"/>
              <a:gd name="connsiteX44-66979" fmla="*/ 2290182 w 3229637"/>
              <a:gd name="connsiteY44-66980" fmla="*/ 3507439 h 3507439"/>
              <a:gd name="connsiteX45-66981" fmla="*/ 2334659 w 3229637"/>
              <a:gd name="connsiteY45-66982" fmla="*/ 3463419 h 3507439"/>
              <a:gd name="connsiteX46-66983" fmla="*/ 2221820 w 3229637"/>
              <a:gd name="connsiteY46-66984" fmla="*/ 3366924 h 3507439"/>
              <a:gd name="connsiteX47-66985" fmla="*/ 2126974 w 3229637"/>
              <a:gd name="connsiteY47-66986" fmla="*/ 3087823 h 3507439"/>
              <a:gd name="connsiteX48-66987" fmla="*/ 2082780 w 3229637"/>
              <a:gd name="connsiteY48-66988" fmla="*/ 2817884 h 3507439"/>
              <a:gd name="connsiteX49-66989" fmla="*/ 2053454 w 3229637"/>
              <a:gd name="connsiteY49-66990" fmla="*/ 2357222 h 3507439"/>
              <a:gd name="connsiteX50-66991" fmla="*/ 2294496 w 3229637"/>
              <a:gd name="connsiteY50-66992" fmla="*/ 2205413 h 3507439"/>
              <a:gd name="connsiteX51-66993" fmla="*/ 2585735 w 3229637"/>
              <a:gd name="connsiteY51-66994" fmla="*/ 1779447 h 3507439"/>
              <a:gd name="connsiteX52-66995" fmla="*/ 2653748 w 3229637"/>
              <a:gd name="connsiteY52-66996" fmla="*/ 1448891 h 3507439"/>
              <a:gd name="connsiteX53-66997" fmla="*/ 2766130 w 3229637"/>
              <a:gd name="connsiteY53-66998" fmla="*/ 1398346 h 3507439"/>
              <a:gd name="connsiteX54-66999" fmla="*/ 2755748 w 3229637"/>
              <a:gd name="connsiteY54-67000" fmla="*/ 1288521 h 3507439"/>
              <a:gd name="connsiteX55-67001" fmla="*/ 2741226 w 3229637"/>
              <a:gd name="connsiteY55-67002" fmla="*/ 1231453 h 3507439"/>
              <a:gd name="connsiteX56-67003" fmla="*/ 2764482 w 3229637"/>
              <a:gd name="connsiteY56-67004" fmla="*/ 1121454 h 3507439"/>
              <a:gd name="connsiteX57-67005" fmla="*/ 2794612 w 3229637"/>
              <a:gd name="connsiteY57-67006" fmla="*/ 1132185 h 3507439"/>
              <a:gd name="connsiteX58-67007" fmla="*/ 2788650 w 3229637"/>
              <a:gd name="connsiteY58-67008" fmla="*/ 1066034 h 3507439"/>
              <a:gd name="connsiteX59-67009" fmla="*/ 2816220 w 3229637"/>
              <a:gd name="connsiteY59-67010" fmla="*/ 1020084 h 3507439"/>
              <a:gd name="connsiteX60-67011" fmla="*/ 2927426 w 3229637"/>
              <a:gd name="connsiteY60-67012" fmla="*/ 872562 h 3507439"/>
              <a:gd name="connsiteX61-67013" fmla="*/ 2967854 w 3229637"/>
              <a:gd name="connsiteY61-67014" fmla="*/ 771955 h 3507439"/>
              <a:gd name="connsiteX62-67015" fmla="*/ 2858112 w 3229637"/>
              <a:gd name="connsiteY62-67016" fmla="*/ 819245 h 3507439"/>
              <a:gd name="connsiteX63-67017" fmla="*/ 2723864 w 3229637"/>
              <a:gd name="connsiteY63-67018" fmla="*/ 868450 h 3507439"/>
              <a:gd name="connsiteX64-67019" fmla="*/ 3055159 w 3229637"/>
              <a:gd name="connsiteY64-67020" fmla="*/ 501589 h 3507439"/>
              <a:gd name="connsiteX65-67021" fmla="*/ 3200443 w 3229637"/>
              <a:gd name="connsiteY65-67022" fmla="*/ 46231 h 3507439"/>
              <a:gd name="connsiteX66-67023" fmla="*/ 3101108 w 3229637"/>
              <a:gd name="connsiteY66-67024" fmla="*/ 328453 h 3507439"/>
              <a:gd name="connsiteX67-67025" fmla="*/ 3060491 w 3229637"/>
              <a:gd name="connsiteY67-67026" fmla="*/ 38232 h 3507439"/>
              <a:gd name="connsiteX68-67027" fmla="*/ 3040918 w 3229637"/>
              <a:gd name="connsiteY68-67028" fmla="*/ 388642 h 3507439"/>
              <a:gd name="connsiteX69-67029" fmla="*/ 2944143 w 3229637"/>
              <a:gd name="connsiteY69-67030" fmla="*/ 482754 h 3507439"/>
              <a:gd name="connsiteX70-67031" fmla="*/ 2804083 w 3229637"/>
              <a:gd name="connsiteY70-67032" fmla="*/ 60189 h 3507439"/>
              <a:gd name="connsiteX71-67033" fmla="*/ 2868239 w 3229637"/>
              <a:gd name="connsiteY71-67034" fmla="*/ 521161 h 3507439"/>
              <a:gd name="connsiteX72-67035" fmla="*/ 2696750 w 3229637"/>
              <a:gd name="connsiteY72-67036" fmla="*/ 730601 h 3507439"/>
              <a:gd name="connsiteX73-67037" fmla="*/ 2630948 w 3229637"/>
              <a:gd name="connsiteY73-67038" fmla="*/ 620884 h 3507439"/>
              <a:gd name="connsiteX74-67039" fmla="*/ 2614952 w 3229637"/>
              <a:gd name="connsiteY74-67040" fmla="*/ 446449 h 3507439"/>
              <a:gd name="connsiteX75-67041" fmla="*/ 2568091 w 3229637"/>
              <a:gd name="connsiteY75-67042" fmla="*/ 643296 h 3507439"/>
              <a:gd name="connsiteX76-67043" fmla="*/ 2631966 w 3229637"/>
              <a:gd name="connsiteY76-67044" fmla="*/ 771218 h 3507439"/>
              <a:gd name="connsiteX77-67045" fmla="*/ 2614042 w 3229637"/>
              <a:gd name="connsiteY77-67046" fmla="*/ 854946 h 3507439"/>
              <a:gd name="connsiteX78-67047" fmla="*/ 2462407 w 3229637"/>
              <a:gd name="connsiteY78-67048" fmla="*/ 854665 h 3507439"/>
              <a:gd name="connsiteX79-67049" fmla="*/ 2375102 w 3229637"/>
              <a:gd name="connsiteY79-67050" fmla="*/ 753575 h 3507439"/>
              <a:gd name="connsiteX80-67051" fmla="*/ 2429049 w 3229637"/>
              <a:gd name="connsiteY80-67052" fmla="*/ 605344 h 3507439"/>
              <a:gd name="connsiteX81-67053" fmla="*/ 2401199 w 3229637"/>
              <a:gd name="connsiteY81-67054" fmla="*/ 458586 h 3507439"/>
              <a:gd name="connsiteX82-67055" fmla="*/ 2311509 w 3229637"/>
              <a:gd name="connsiteY82-67056" fmla="*/ 702575 h 3507439"/>
              <a:gd name="connsiteX83-67057" fmla="*/ 2026621 w 3229637"/>
              <a:gd name="connsiteY83-67058" fmla="*/ 470160 h 3507439"/>
              <a:gd name="connsiteX84-67059" fmla="*/ 2060259 w 3229637"/>
              <a:gd name="connsiteY84-67060" fmla="*/ 379171 h 3507439"/>
              <a:gd name="connsiteX85-67061" fmla="*/ 2286499 w 3229637"/>
              <a:gd name="connsiteY85-67062" fmla="*/ 238764 h 3507439"/>
              <a:gd name="connsiteX86-67063" fmla="*/ 2148983 w 3229637"/>
              <a:gd name="connsiteY86-67064" fmla="*/ 296731 h 3507439"/>
              <a:gd name="connsiteX87-67065" fmla="*/ 2016694 w 3229637"/>
              <a:gd name="connsiteY87-67066" fmla="*/ 307863 h 3507439"/>
              <a:gd name="connsiteX88-67067" fmla="*/ 2029019 w 3229637"/>
              <a:gd name="connsiteY88-67068" fmla="*/ 174099 h 3507439"/>
              <a:gd name="connsiteX89-67069" fmla="*/ 2107576 w 3229637"/>
              <a:gd name="connsiteY89-67070" fmla="*/ 0 h 3507439"/>
              <a:gd name="connsiteX90-67071" fmla="*/ 1947770 w 3229637"/>
              <a:gd name="connsiteY90-67072" fmla="*/ 257318 h 3507439"/>
              <a:gd name="connsiteX91-67073" fmla="*/ 1917990 w 3229637"/>
              <a:gd name="connsiteY91-67074" fmla="*/ 32164 h 3507439"/>
              <a:gd name="connsiteX92-67075" fmla="*/ 1882395 w 3229637"/>
              <a:gd name="connsiteY92-67076" fmla="*/ 208756 h 3507439"/>
              <a:gd name="connsiteX93-67077" fmla="*/ 1912483 w 3229637"/>
              <a:gd name="connsiteY93-67078" fmla="*/ 367315 h 3507439"/>
              <a:gd name="connsiteX94-67079" fmla="*/ 1818414 w 3229637"/>
              <a:gd name="connsiteY94-67080" fmla="*/ 288733 h 3507439"/>
              <a:gd name="connsiteX95-67081" fmla="*/ 1757902 w 3229637"/>
              <a:gd name="connsiteY95-67082" fmla="*/ 138130 h 3507439"/>
              <a:gd name="connsiteX96-67083" fmla="*/ 1793644 w 3229637"/>
              <a:gd name="connsiteY96-67084" fmla="*/ 363351 h 3507439"/>
              <a:gd name="connsiteX97-67085" fmla="*/ 2339535 w 3229637"/>
              <a:gd name="connsiteY97-67086" fmla="*/ 907420 h 3507439"/>
              <a:gd name="connsiteX98-67087" fmla="*/ 2216663 w 3229637"/>
              <a:gd name="connsiteY98-67088" fmla="*/ 830779 h 3507439"/>
              <a:gd name="connsiteX99-67089" fmla="*/ 2046755 w 3229637"/>
              <a:gd name="connsiteY99-67090" fmla="*/ 746314 h 3507439"/>
              <a:gd name="connsiteX100-67091" fmla="*/ 2089651 w 3229637"/>
              <a:gd name="connsiteY100-67092" fmla="*/ 998194 h 3507439"/>
              <a:gd name="connsiteX101-67093" fmla="*/ 2240374 w 3229637"/>
              <a:gd name="connsiteY101-67094" fmla="*/ 1067227 h 3507439"/>
              <a:gd name="connsiteX102-67095" fmla="*/ 2266283 w 3229637"/>
              <a:gd name="connsiteY102-67096" fmla="*/ 1144483 h 3507439"/>
              <a:gd name="connsiteX103-67097" fmla="*/ 2168328 w 3229637"/>
              <a:gd name="connsiteY103-67098" fmla="*/ 1396872 h 3507439"/>
              <a:gd name="connsiteX104-67099" fmla="*/ 1825480 w 3229637"/>
              <a:gd name="connsiteY104-67100" fmla="*/ 1398722 h 3507439"/>
              <a:gd name="connsiteX105-67101" fmla="*/ 1546353 w 3229637"/>
              <a:gd name="connsiteY105-67102" fmla="*/ 1433906 h 3507439"/>
              <a:gd name="connsiteX0-67103" fmla="*/ 1546353 w 3229637"/>
              <a:gd name="connsiteY0-67104" fmla="*/ 1433906 h 3507439"/>
              <a:gd name="connsiteX1-67105" fmla="*/ 827718 w 3229637"/>
              <a:gd name="connsiteY1-67106" fmla="*/ 1430614 h 3507439"/>
              <a:gd name="connsiteX2-67107" fmla="*/ 507467 w 3229637"/>
              <a:gd name="connsiteY2-67108" fmla="*/ 1443019 h 3507439"/>
              <a:gd name="connsiteX3-67109" fmla="*/ 183299 w 3229637"/>
              <a:gd name="connsiteY3-67110" fmla="*/ 1603646 h 3507439"/>
              <a:gd name="connsiteX4-67111" fmla="*/ 34774 w 3229637"/>
              <a:gd name="connsiteY4-67112" fmla="*/ 1771165 h 3507439"/>
              <a:gd name="connsiteX5-67113" fmla="*/ 114 w 3229637"/>
              <a:gd name="connsiteY5-67114" fmla="*/ 2063143 h 3507439"/>
              <a:gd name="connsiteX6-67115" fmla="*/ 130041 w 3229637"/>
              <a:gd name="connsiteY6-67116" fmla="*/ 1914878 h 3507439"/>
              <a:gd name="connsiteX7-67117" fmla="*/ 134241 w 3229637"/>
              <a:gd name="connsiteY7-67118" fmla="*/ 1957282 h 3507439"/>
              <a:gd name="connsiteX8-67119" fmla="*/ 191439 w 3229637"/>
              <a:gd name="connsiteY8-67120" fmla="*/ 1842802 h 3507439"/>
              <a:gd name="connsiteX9-67121" fmla="*/ 283120 w 3229637"/>
              <a:gd name="connsiteY9-67122" fmla="*/ 2256350 h 3507439"/>
              <a:gd name="connsiteX10-67123" fmla="*/ 20594 w 3229637"/>
              <a:gd name="connsiteY10-67124" fmla="*/ 2555637 h 3507439"/>
              <a:gd name="connsiteX11-67125" fmla="*/ 48874 w 3229637"/>
              <a:gd name="connsiteY11-67126" fmla="*/ 3136868 h 3507439"/>
              <a:gd name="connsiteX12-67127" fmla="*/ 43351 w 3229637"/>
              <a:gd name="connsiteY12-67128" fmla="*/ 3349954 h 3507439"/>
              <a:gd name="connsiteX13-67129" fmla="*/ 86805 w 3229637"/>
              <a:gd name="connsiteY13-67130" fmla="*/ 3307767 h 3507439"/>
              <a:gd name="connsiteX14-67131" fmla="*/ 103522 w 3229637"/>
              <a:gd name="connsiteY14-67132" fmla="*/ 3444786 h 3507439"/>
              <a:gd name="connsiteX15-67133" fmla="*/ 266227 w 3229637"/>
              <a:gd name="connsiteY15-67134" fmla="*/ 3470038 h 3507439"/>
              <a:gd name="connsiteX16-67135" fmla="*/ 291519 w 3229637"/>
              <a:gd name="connsiteY16-67136" fmla="*/ 3414284 h 3507439"/>
              <a:gd name="connsiteX17-67137" fmla="*/ 155729 w 3229637"/>
              <a:gd name="connsiteY17-67138" fmla="*/ 3276217 h 3507439"/>
              <a:gd name="connsiteX18-67139" fmla="*/ 148421 w 3229637"/>
              <a:gd name="connsiteY18-67140" fmla="*/ 2703945 h 3507439"/>
              <a:gd name="connsiteX19-67141" fmla="*/ 379833 w 3229637"/>
              <a:gd name="connsiteY19-67142" fmla="*/ 2591783 h 3507439"/>
              <a:gd name="connsiteX20-67143" fmla="*/ 306928 w 3229637"/>
              <a:gd name="connsiteY20-67144" fmla="*/ 2747577 h 3507439"/>
              <a:gd name="connsiteX21-67145" fmla="*/ 669318 w 3229637"/>
              <a:gd name="connsiteY21-67146" fmla="*/ 3302737 h 3507439"/>
              <a:gd name="connsiteX22-67147" fmla="*/ 702531 w 3229637"/>
              <a:gd name="connsiteY22-67148" fmla="*/ 3262432 h 3507439"/>
              <a:gd name="connsiteX23-67149" fmla="*/ 716316 w 3229637"/>
              <a:gd name="connsiteY23-67150" fmla="*/ 3363521 h 3507439"/>
              <a:gd name="connsiteX24-67151" fmla="*/ 909305 w 3229637"/>
              <a:gd name="connsiteY24-67152" fmla="*/ 3363521 h 3507439"/>
              <a:gd name="connsiteX25-67153" fmla="*/ 955255 w 3229637"/>
              <a:gd name="connsiteY25-67154" fmla="*/ 3331356 h 3507439"/>
              <a:gd name="connsiteX26-67155" fmla="*/ 739291 w 3229637"/>
              <a:gd name="connsiteY26-67156" fmla="*/ 3193507 h 3507439"/>
              <a:gd name="connsiteX27-67157" fmla="*/ 491163 w 3229637"/>
              <a:gd name="connsiteY27-67158" fmla="*/ 2821314 h 3507439"/>
              <a:gd name="connsiteX28-67159" fmla="*/ 500353 w 3229637"/>
              <a:gd name="connsiteY28-67160" fmla="*/ 2738605 h 3507439"/>
              <a:gd name="connsiteX29-67161" fmla="*/ 895520 w 3229637"/>
              <a:gd name="connsiteY29-67162" fmla="*/ 2334247 h 3507439"/>
              <a:gd name="connsiteX30-67163" fmla="*/ 1690451 w 3229637"/>
              <a:gd name="connsiteY30-67164" fmla="*/ 2380197 h 3507439"/>
              <a:gd name="connsiteX31-67165" fmla="*/ 1566387 w 3229637"/>
              <a:gd name="connsiteY31-67166" fmla="*/ 3248647 h 3507439"/>
              <a:gd name="connsiteX32-67167" fmla="*/ 1603146 w 3229637"/>
              <a:gd name="connsiteY32-67168" fmla="*/ 3239457 h 3507439"/>
              <a:gd name="connsiteX33-67169" fmla="*/ 1598552 w 3229637"/>
              <a:gd name="connsiteY33-67170" fmla="*/ 3386496 h 3507439"/>
              <a:gd name="connsiteX34-67171" fmla="*/ 1805325 w 3229637"/>
              <a:gd name="connsiteY34-67172" fmla="*/ 3450826 h 3507439"/>
              <a:gd name="connsiteX35-67173" fmla="*/ 1837490 w 3229637"/>
              <a:gd name="connsiteY35-67174" fmla="*/ 3391091 h 3507439"/>
              <a:gd name="connsiteX36-67175" fmla="*/ 1699641 w 3229637"/>
              <a:gd name="connsiteY36-67176" fmla="*/ 3303786 h 3507439"/>
              <a:gd name="connsiteX37-67177" fmla="*/ 1727211 w 3229637"/>
              <a:gd name="connsiteY37-67178" fmla="*/ 2908619 h 3507439"/>
              <a:gd name="connsiteX38-67179" fmla="*/ 1851275 w 3229637"/>
              <a:gd name="connsiteY38-67180" fmla="*/ 2623730 h 3507439"/>
              <a:gd name="connsiteX39-67181" fmla="*/ 1956960 w 3229637"/>
              <a:gd name="connsiteY39-67182" fmla="*/ 2844289 h 3507439"/>
              <a:gd name="connsiteX40-67183" fmla="*/ 2039669 w 3229637"/>
              <a:gd name="connsiteY40-67184" fmla="*/ 3060253 h 3507439"/>
              <a:gd name="connsiteX41-67185" fmla="*/ 2074955 w 3229637"/>
              <a:gd name="connsiteY41-67186" fmla="*/ 3350929 h 3507439"/>
              <a:gd name="connsiteX42-67187" fmla="*/ 2119713 w 3229637"/>
              <a:gd name="connsiteY42-67188" fmla="*/ 3345423 h 3507439"/>
              <a:gd name="connsiteX43-67189" fmla="*/ 2136619 w 3229637"/>
              <a:gd name="connsiteY43-67190" fmla="*/ 3478113 h 3507439"/>
              <a:gd name="connsiteX44-67191" fmla="*/ 2290182 w 3229637"/>
              <a:gd name="connsiteY44-67192" fmla="*/ 3507439 h 3507439"/>
              <a:gd name="connsiteX45-67193" fmla="*/ 2334659 w 3229637"/>
              <a:gd name="connsiteY45-67194" fmla="*/ 3463419 h 3507439"/>
              <a:gd name="connsiteX46-67195" fmla="*/ 2221820 w 3229637"/>
              <a:gd name="connsiteY46-67196" fmla="*/ 3366924 h 3507439"/>
              <a:gd name="connsiteX47-67197" fmla="*/ 2126974 w 3229637"/>
              <a:gd name="connsiteY47-67198" fmla="*/ 3087823 h 3507439"/>
              <a:gd name="connsiteX48-67199" fmla="*/ 2082780 w 3229637"/>
              <a:gd name="connsiteY48-67200" fmla="*/ 2817884 h 3507439"/>
              <a:gd name="connsiteX49-67201" fmla="*/ 2053454 w 3229637"/>
              <a:gd name="connsiteY49-67202" fmla="*/ 2357222 h 3507439"/>
              <a:gd name="connsiteX50-67203" fmla="*/ 2294496 w 3229637"/>
              <a:gd name="connsiteY50-67204" fmla="*/ 2205413 h 3507439"/>
              <a:gd name="connsiteX51-67205" fmla="*/ 2585735 w 3229637"/>
              <a:gd name="connsiteY51-67206" fmla="*/ 1779447 h 3507439"/>
              <a:gd name="connsiteX52-67207" fmla="*/ 2653748 w 3229637"/>
              <a:gd name="connsiteY52-67208" fmla="*/ 1448891 h 3507439"/>
              <a:gd name="connsiteX53-67209" fmla="*/ 2766130 w 3229637"/>
              <a:gd name="connsiteY53-67210" fmla="*/ 1398346 h 3507439"/>
              <a:gd name="connsiteX54-67211" fmla="*/ 2755748 w 3229637"/>
              <a:gd name="connsiteY54-67212" fmla="*/ 1288521 h 3507439"/>
              <a:gd name="connsiteX55-67213" fmla="*/ 2741226 w 3229637"/>
              <a:gd name="connsiteY55-67214" fmla="*/ 1231453 h 3507439"/>
              <a:gd name="connsiteX56-67215" fmla="*/ 2764482 w 3229637"/>
              <a:gd name="connsiteY56-67216" fmla="*/ 1121454 h 3507439"/>
              <a:gd name="connsiteX57-67217" fmla="*/ 2794612 w 3229637"/>
              <a:gd name="connsiteY57-67218" fmla="*/ 1132185 h 3507439"/>
              <a:gd name="connsiteX58-67219" fmla="*/ 2788650 w 3229637"/>
              <a:gd name="connsiteY58-67220" fmla="*/ 1066034 h 3507439"/>
              <a:gd name="connsiteX59-67221" fmla="*/ 2816220 w 3229637"/>
              <a:gd name="connsiteY59-67222" fmla="*/ 1020084 h 3507439"/>
              <a:gd name="connsiteX60-67223" fmla="*/ 2927426 w 3229637"/>
              <a:gd name="connsiteY60-67224" fmla="*/ 872562 h 3507439"/>
              <a:gd name="connsiteX61-67225" fmla="*/ 2967854 w 3229637"/>
              <a:gd name="connsiteY61-67226" fmla="*/ 771955 h 3507439"/>
              <a:gd name="connsiteX62-67227" fmla="*/ 2858112 w 3229637"/>
              <a:gd name="connsiteY62-67228" fmla="*/ 819245 h 3507439"/>
              <a:gd name="connsiteX63-67229" fmla="*/ 2723864 w 3229637"/>
              <a:gd name="connsiteY63-67230" fmla="*/ 868450 h 3507439"/>
              <a:gd name="connsiteX64-67231" fmla="*/ 3055159 w 3229637"/>
              <a:gd name="connsiteY64-67232" fmla="*/ 501589 h 3507439"/>
              <a:gd name="connsiteX65-67233" fmla="*/ 3200443 w 3229637"/>
              <a:gd name="connsiteY65-67234" fmla="*/ 46231 h 3507439"/>
              <a:gd name="connsiteX66-67235" fmla="*/ 3101108 w 3229637"/>
              <a:gd name="connsiteY66-67236" fmla="*/ 328453 h 3507439"/>
              <a:gd name="connsiteX67-67237" fmla="*/ 3060491 w 3229637"/>
              <a:gd name="connsiteY67-67238" fmla="*/ 38232 h 3507439"/>
              <a:gd name="connsiteX68-67239" fmla="*/ 3040918 w 3229637"/>
              <a:gd name="connsiteY68-67240" fmla="*/ 388642 h 3507439"/>
              <a:gd name="connsiteX69-67241" fmla="*/ 2944143 w 3229637"/>
              <a:gd name="connsiteY69-67242" fmla="*/ 482754 h 3507439"/>
              <a:gd name="connsiteX70-67243" fmla="*/ 2804083 w 3229637"/>
              <a:gd name="connsiteY70-67244" fmla="*/ 60189 h 3507439"/>
              <a:gd name="connsiteX71-67245" fmla="*/ 2868239 w 3229637"/>
              <a:gd name="connsiteY71-67246" fmla="*/ 521161 h 3507439"/>
              <a:gd name="connsiteX72-67247" fmla="*/ 2696750 w 3229637"/>
              <a:gd name="connsiteY72-67248" fmla="*/ 730601 h 3507439"/>
              <a:gd name="connsiteX73-67249" fmla="*/ 2630948 w 3229637"/>
              <a:gd name="connsiteY73-67250" fmla="*/ 620884 h 3507439"/>
              <a:gd name="connsiteX74-67251" fmla="*/ 2614952 w 3229637"/>
              <a:gd name="connsiteY74-67252" fmla="*/ 446449 h 3507439"/>
              <a:gd name="connsiteX75-67253" fmla="*/ 2568091 w 3229637"/>
              <a:gd name="connsiteY75-67254" fmla="*/ 643296 h 3507439"/>
              <a:gd name="connsiteX76-67255" fmla="*/ 2631966 w 3229637"/>
              <a:gd name="connsiteY76-67256" fmla="*/ 771218 h 3507439"/>
              <a:gd name="connsiteX77-67257" fmla="*/ 2614042 w 3229637"/>
              <a:gd name="connsiteY77-67258" fmla="*/ 854946 h 3507439"/>
              <a:gd name="connsiteX78-67259" fmla="*/ 2462407 w 3229637"/>
              <a:gd name="connsiteY78-67260" fmla="*/ 854665 h 3507439"/>
              <a:gd name="connsiteX79-67261" fmla="*/ 2375102 w 3229637"/>
              <a:gd name="connsiteY79-67262" fmla="*/ 753575 h 3507439"/>
              <a:gd name="connsiteX80-67263" fmla="*/ 2429049 w 3229637"/>
              <a:gd name="connsiteY80-67264" fmla="*/ 605344 h 3507439"/>
              <a:gd name="connsiteX81-67265" fmla="*/ 2401199 w 3229637"/>
              <a:gd name="connsiteY81-67266" fmla="*/ 458586 h 3507439"/>
              <a:gd name="connsiteX82-67267" fmla="*/ 2311509 w 3229637"/>
              <a:gd name="connsiteY82-67268" fmla="*/ 702575 h 3507439"/>
              <a:gd name="connsiteX83-67269" fmla="*/ 2026621 w 3229637"/>
              <a:gd name="connsiteY83-67270" fmla="*/ 470160 h 3507439"/>
              <a:gd name="connsiteX84-67271" fmla="*/ 2060259 w 3229637"/>
              <a:gd name="connsiteY84-67272" fmla="*/ 379171 h 3507439"/>
              <a:gd name="connsiteX85-67273" fmla="*/ 2286499 w 3229637"/>
              <a:gd name="connsiteY85-67274" fmla="*/ 238764 h 3507439"/>
              <a:gd name="connsiteX86-67275" fmla="*/ 2148983 w 3229637"/>
              <a:gd name="connsiteY86-67276" fmla="*/ 296731 h 3507439"/>
              <a:gd name="connsiteX87-67277" fmla="*/ 2016694 w 3229637"/>
              <a:gd name="connsiteY87-67278" fmla="*/ 307863 h 3507439"/>
              <a:gd name="connsiteX88-67279" fmla="*/ 2029019 w 3229637"/>
              <a:gd name="connsiteY88-67280" fmla="*/ 174099 h 3507439"/>
              <a:gd name="connsiteX89-67281" fmla="*/ 2107576 w 3229637"/>
              <a:gd name="connsiteY89-67282" fmla="*/ 0 h 3507439"/>
              <a:gd name="connsiteX90-67283" fmla="*/ 1947770 w 3229637"/>
              <a:gd name="connsiteY90-67284" fmla="*/ 257318 h 3507439"/>
              <a:gd name="connsiteX91-67285" fmla="*/ 1917990 w 3229637"/>
              <a:gd name="connsiteY91-67286" fmla="*/ 32164 h 3507439"/>
              <a:gd name="connsiteX92-67287" fmla="*/ 1882395 w 3229637"/>
              <a:gd name="connsiteY92-67288" fmla="*/ 208756 h 3507439"/>
              <a:gd name="connsiteX93-67289" fmla="*/ 1912483 w 3229637"/>
              <a:gd name="connsiteY93-67290" fmla="*/ 367315 h 3507439"/>
              <a:gd name="connsiteX94-67291" fmla="*/ 1818414 w 3229637"/>
              <a:gd name="connsiteY94-67292" fmla="*/ 288733 h 3507439"/>
              <a:gd name="connsiteX95-67293" fmla="*/ 1757902 w 3229637"/>
              <a:gd name="connsiteY95-67294" fmla="*/ 138130 h 3507439"/>
              <a:gd name="connsiteX96-67295" fmla="*/ 1793644 w 3229637"/>
              <a:gd name="connsiteY96-67296" fmla="*/ 363351 h 3507439"/>
              <a:gd name="connsiteX97-67297" fmla="*/ 2339535 w 3229637"/>
              <a:gd name="connsiteY97-67298" fmla="*/ 907420 h 3507439"/>
              <a:gd name="connsiteX98-67299" fmla="*/ 2216663 w 3229637"/>
              <a:gd name="connsiteY98-67300" fmla="*/ 830779 h 3507439"/>
              <a:gd name="connsiteX99-67301" fmla="*/ 2046755 w 3229637"/>
              <a:gd name="connsiteY99-67302" fmla="*/ 746314 h 3507439"/>
              <a:gd name="connsiteX100-67303" fmla="*/ 2089651 w 3229637"/>
              <a:gd name="connsiteY100-67304" fmla="*/ 998194 h 3507439"/>
              <a:gd name="connsiteX101-67305" fmla="*/ 2240374 w 3229637"/>
              <a:gd name="connsiteY101-67306" fmla="*/ 1067227 h 3507439"/>
              <a:gd name="connsiteX102-67307" fmla="*/ 2266283 w 3229637"/>
              <a:gd name="connsiteY102-67308" fmla="*/ 1144483 h 3507439"/>
              <a:gd name="connsiteX103-67309" fmla="*/ 2168328 w 3229637"/>
              <a:gd name="connsiteY103-67310" fmla="*/ 1396872 h 3507439"/>
              <a:gd name="connsiteX104-67311" fmla="*/ 1825480 w 3229637"/>
              <a:gd name="connsiteY104-67312" fmla="*/ 1398722 h 3507439"/>
              <a:gd name="connsiteX105-67313" fmla="*/ 1546353 w 3229637"/>
              <a:gd name="connsiteY105-67314" fmla="*/ 1433906 h 3507439"/>
              <a:gd name="connsiteX0-67315" fmla="*/ 1546353 w 3229637"/>
              <a:gd name="connsiteY0-67316" fmla="*/ 1433906 h 3507439"/>
              <a:gd name="connsiteX1-67317" fmla="*/ 827718 w 3229637"/>
              <a:gd name="connsiteY1-67318" fmla="*/ 1430614 h 3507439"/>
              <a:gd name="connsiteX2-67319" fmla="*/ 507467 w 3229637"/>
              <a:gd name="connsiteY2-67320" fmla="*/ 1443019 h 3507439"/>
              <a:gd name="connsiteX3-67321" fmla="*/ 183299 w 3229637"/>
              <a:gd name="connsiteY3-67322" fmla="*/ 1603646 h 3507439"/>
              <a:gd name="connsiteX4-67323" fmla="*/ 34774 w 3229637"/>
              <a:gd name="connsiteY4-67324" fmla="*/ 1771165 h 3507439"/>
              <a:gd name="connsiteX5-67325" fmla="*/ 114 w 3229637"/>
              <a:gd name="connsiteY5-67326" fmla="*/ 2063143 h 3507439"/>
              <a:gd name="connsiteX6-67327" fmla="*/ 130041 w 3229637"/>
              <a:gd name="connsiteY6-67328" fmla="*/ 1914878 h 3507439"/>
              <a:gd name="connsiteX7-67329" fmla="*/ 134241 w 3229637"/>
              <a:gd name="connsiteY7-67330" fmla="*/ 1957282 h 3507439"/>
              <a:gd name="connsiteX8-67331" fmla="*/ 191439 w 3229637"/>
              <a:gd name="connsiteY8-67332" fmla="*/ 1842802 h 3507439"/>
              <a:gd name="connsiteX9-67333" fmla="*/ 283120 w 3229637"/>
              <a:gd name="connsiteY9-67334" fmla="*/ 2256350 h 3507439"/>
              <a:gd name="connsiteX10-67335" fmla="*/ 20594 w 3229637"/>
              <a:gd name="connsiteY10-67336" fmla="*/ 2555637 h 3507439"/>
              <a:gd name="connsiteX11-67337" fmla="*/ 48874 w 3229637"/>
              <a:gd name="connsiteY11-67338" fmla="*/ 3136868 h 3507439"/>
              <a:gd name="connsiteX12-67339" fmla="*/ 43351 w 3229637"/>
              <a:gd name="connsiteY12-67340" fmla="*/ 3349954 h 3507439"/>
              <a:gd name="connsiteX13-67341" fmla="*/ 86805 w 3229637"/>
              <a:gd name="connsiteY13-67342" fmla="*/ 3307767 h 3507439"/>
              <a:gd name="connsiteX14-67343" fmla="*/ 103522 w 3229637"/>
              <a:gd name="connsiteY14-67344" fmla="*/ 3444786 h 3507439"/>
              <a:gd name="connsiteX15-67345" fmla="*/ 266227 w 3229637"/>
              <a:gd name="connsiteY15-67346" fmla="*/ 3470038 h 3507439"/>
              <a:gd name="connsiteX16-67347" fmla="*/ 291519 w 3229637"/>
              <a:gd name="connsiteY16-67348" fmla="*/ 3414284 h 3507439"/>
              <a:gd name="connsiteX17-67349" fmla="*/ 155729 w 3229637"/>
              <a:gd name="connsiteY17-67350" fmla="*/ 3276217 h 3507439"/>
              <a:gd name="connsiteX18-67351" fmla="*/ 148421 w 3229637"/>
              <a:gd name="connsiteY18-67352" fmla="*/ 2703945 h 3507439"/>
              <a:gd name="connsiteX19-67353" fmla="*/ 379833 w 3229637"/>
              <a:gd name="connsiteY19-67354" fmla="*/ 2591783 h 3507439"/>
              <a:gd name="connsiteX20-67355" fmla="*/ 306928 w 3229637"/>
              <a:gd name="connsiteY20-67356" fmla="*/ 2747577 h 3507439"/>
              <a:gd name="connsiteX21-67357" fmla="*/ 588832 w 3229637"/>
              <a:gd name="connsiteY21-67358" fmla="*/ 3126014 h 3507439"/>
              <a:gd name="connsiteX22-67359" fmla="*/ 669318 w 3229637"/>
              <a:gd name="connsiteY22-67360" fmla="*/ 3302737 h 3507439"/>
              <a:gd name="connsiteX23-67361" fmla="*/ 702531 w 3229637"/>
              <a:gd name="connsiteY23-67362" fmla="*/ 3262432 h 3507439"/>
              <a:gd name="connsiteX24-67363" fmla="*/ 716316 w 3229637"/>
              <a:gd name="connsiteY24-67364" fmla="*/ 3363521 h 3507439"/>
              <a:gd name="connsiteX25-67365" fmla="*/ 909305 w 3229637"/>
              <a:gd name="connsiteY25-67366" fmla="*/ 3363521 h 3507439"/>
              <a:gd name="connsiteX26-67367" fmla="*/ 955255 w 3229637"/>
              <a:gd name="connsiteY26-67368" fmla="*/ 3331356 h 3507439"/>
              <a:gd name="connsiteX27-67369" fmla="*/ 739291 w 3229637"/>
              <a:gd name="connsiteY27-67370" fmla="*/ 3193507 h 3507439"/>
              <a:gd name="connsiteX28-67371" fmla="*/ 491163 w 3229637"/>
              <a:gd name="connsiteY28-67372" fmla="*/ 2821314 h 3507439"/>
              <a:gd name="connsiteX29-67373" fmla="*/ 500353 w 3229637"/>
              <a:gd name="connsiteY29-67374" fmla="*/ 2738605 h 3507439"/>
              <a:gd name="connsiteX30-67375" fmla="*/ 895520 w 3229637"/>
              <a:gd name="connsiteY30-67376" fmla="*/ 2334247 h 3507439"/>
              <a:gd name="connsiteX31-67377" fmla="*/ 1690451 w 3229637"/>
              <a:gd name="connsiteY31-67378" fmla="*/ 2380197 h 3507439"/>
              <a:gd name="connsiteX32-67379" fmla="*/ 1566387 w 3229637"/>
              <a:gd name="connsiteY32-67380" fmla="*/ 3248647 h 3507439"/>
              <a:gd name="connsiteX33-67381" fmla="*/ 1603146 w 3229637"/>
              <a:gd name="connsiteY33-67382" fmla="*/ 3239457 h 3507439"/>
              <a:gd name="connsiteX34-67383" fmla="*/ 1598552 w 3229637"/>
              <a:gd name="connsiteY34-67384" fmla="*/ 3386496 h 3507439"/>
              <a:gd name="connsiteX35-67385" fmla="*/ 1805325 w 3229637"/>
              <a:gd name="connsiteY35-67386" fmla="*/ 3450826 h 3507439"/>
              <a:gd name="connsiteX36-67387" fmla="*/ 1837490 w 3229637"/>
              <a:gd name="connsiteY36-67388" fmla="*/ 3391091 h 3507439"/>
              <a:gd name="connsiteX37-67389" fmla="*/ 1699641 w 3229637"/>
              <a:gd name="connsiteY37-67390" fmla="*/ 3303786 h 3507439"/>
              <a:gd name="connsiteX38-67391" fmla="*/ 1727211 w 3229637"/>
              <a:gd name="connsiteY38-67392" fmla="*/ 2908619 h 3507439"/>
              <a:gd name="connsiteX39-67393" fmla="*/ 1851275 w 3229637"/>
              <a:gd name="connsiteY39-67394" fmla="*/ 2623730 h 3507439"/>
              <a:gd name="connsiteX40-67395" fmla="*/ 1956960 w 3229637"/>
              <a:gd name="connsiteY40-67396" fmla="*/ 2844289 h 3507439"/>
              <a:gd name="connsiteX41-67397" fmla="*/ 2039669 w 3229637"/>
              <a:gd name="connsiteY41-67398" fmla="*/ 3060253 h 3507439"/>
              <a:gd name="connsiteX42-67399" fmla="*/ 2074955 w 3229637"/>
              <a:gd name="connsiteY42-67400" fmla="*/ 3350929 h 3507439"/>
              <a:gd name="connsiteX43-67401" fmla="*/ 2119713 w 3229637"/>
              <a:gd name="connsiteY43-67402" fmla="*/ 3345423 h 3507439"/>
              <a:gd name="connsiteX44-67403" fmla="*/ 2136619 w 3229637"/>
              <a:gd name="connsiteY44-67404" fmla="*/ 3478113 h 3507439"/>
              <a:gd name="connsiteX45-67405" fmla="*/ 2290182 w 3229637"/>
              <a:gd name="connsiteY45-67406" fmla="*/ 3507439 h 3507439"/>
              <a:gd name="connsiteX46-67407" fmla="*/ 2334659 w 3229637"/>
              <a:gd name="connsiteY46-67408" fmla="*/ 3463419 h 3507439"/>
              <a:gd name="connsiteX47-67409" fmla="*/ 2221820 w 3229637"/>
              <a:gd name="connsiteY47-67410" fmla="*/ 3366924 h 3507439"/>
              <a:gd name="connsiteX48-67411" fmla="*/ 2126974 w 3229637"/>
              <a:gd name="connsiteY48-67412" fmla="*/ 3087823 h 3507439"/>
              <a:gd name="connsiteX49-67413" fmla="*/ 2082780 w 3229637"/>
              <a:gd name="connsiteY49-67414" fmla="*/ 2817884 h 3507439"/>
              <a:gd name="connsiteX50-67415" fmla="*/ 2053454 w 3229637"/>
              <a:gd name="connsiteY50-67416" fmla="*/ 2357222 h 3507439"/>
              <a:gd name="connsiteX51-67417" fmla="*/ 2294496 w 3229637"/>
              <a:gd name="connsiteY51-67418" fmla="*/ 2205413 h 3507439"/>
              <a:gd name="connsiteX52-67419" fmla="*/ 2585735 w 3229637"/>
              <a:gd name="connsiteY52-67420" fmla="*/ 1779447 h 3507439"/>
              <a:gd name="connsiteX53-67421" fmla="*/ 2653748 w 3229637"/>
              <a:gd name="connsiteY53-67422" fmla="*/ 1448891 h 3507439"/>
              <a:gd name="connsiteX54-67423" fmla="*/ 2766130 w 3229637"/>
              <a:gd name="connsiteY54-67424" fmla="*/ 1398346 h 3507439"/>
              <a:gd name="connsiteX55-67425" fmla="*/ 2755748 w 3229637"/>
              <a:gd name="connsiteY55-67426" fmla="*/ 1288521 h 3507439"/>
              <a:gd name="connsiteX56-67427" fmla="*/ 2741226 w 3229637"/>
              <a:gd name="connsiteY56-67428" fmla="*/ 1231453 h 3507439"/>
              <a:gd name="connsiteX57-67429" fmla="*/ 2764482 w 3229637"/>
              <a:gd name="connsiteY57-67430" fmla="*/ 1121454 h 3507439"/>
              <a:gd name="connsiteX58-67431" fmla="*/ 2794612 w 3229637"/>
              <a:gd name="connsiteY58-67432" fmla="*/ 1132185 h 3507439"/>
              <a:gd name="connsiteX59-67433" fmla="*/ 2788650 w 3229637"/>
              <a:gd name="connsiteY59-67434" fmla="*/ 1066034 h 3507439"/>
              <a:gd name="connsiteX60-67435" fmla="*/ 2816220 w 3229637"/>
              <a:gd name="connsiteY60-67436" fmla="*/ 1020084 h 3507439"/>
              <a:gd name="connsiteX61-67437" fmla="*/ 2927426 w 3229637"/>
              <a:gd name="connsiteY61-67438" fmla="*/ 872562 h 3507439"/>
              <a:gd name="connsiteX62-67439" fmla="*/ 2967854 w 3229637"/>
              <a:gd name="connsiteY62-67440" fmla="*/ 771955 h 3507439"/>
              <a:gd name="connsiteX63-67441" fmla="*/ 2858112 w 3229637"/>
              <a:gd name="connsiteY63-67442" fmla="*/ 819245 h 3507439"/>
              <a:gd name="connsiteX64-67443" fmla="*/ 2723864 w 3229637"/>
              <a:gd name="connsiteY64-67444" fmla="*/ 868450 h 3507439"/>
              <a:gd name="connsiteX65-67445" fmla="*/ 3055159 w 3229637"/>
              <a:gd name="connsiteY65-67446" fmla="*/ 501589 h 3507439"/>
              <a:gd name="connsiteX66-67447" fmla="*/ 3200443 w 3229637"/>
              <a:gd name="connsiteY66-67448" fmla="*/ 46231 h 3507439"/>
              <a:gd name="connsiteX67-67449" fmla="*/ 3101108 w 3229637"/>
              <a:gd name="connsiteY67-67450" fmla="*/ 328453 h 3507439"/>
              <a:gd name="connsiteX68-67451" fmla="*/ 3060491 w 3229637"/>
              <a:gd name="connsiteY68-67452" fmla="*/ 38232 h 3507439"/>
              <a:gd name="connsiteX69-67453" fmla="*/ 3040918 w 3229637"/>
              <a:gd name="connsiteY69-67454" fmla="*/ 388642 h 3507439"/>
              <a:gd name="connsiteX70-67455" fmla="*/ 2944143 w 3229637"/>
              <a:gd name="connsiteY70-67456" fmla="*/ 482754 h 3507439"/>
              <a:gd name="connsiteX71-67457" fmla="*/ 2804083 w 3229637"/>
              <a:gd name="connsiteY71-67458" fmla="*/ 60189 h 3507439"/>
              <a:gd name="connsiteX72-67459" fmla="*/ 2868239 w 3229637"/>
              <a:gd name="connsiteY72-67460" fmla="*/ 521161 h 3507439"/>
              <a:gd name="connsiteX73-67461" fmla="*/ 2696750 w 3229637"/>
              <a:gd name="connsiteY73-67462" fmla="*/ 730601 h 3507439"/>
              <a:gd name="connsiteX74-67463" fmla="*/ 2630948 w 3229637"/>
              <a:gd name="connsiteY74-67464" fmla="*/ 620884 h 3507439"/>
              <a:gd name="connsiteX75-67465" fmla="*/ 2614952 w 3229637"/>
              <a:gd name="connsiteY75-67466" fmla="*/ 446449 h 3507439"/>
              <a:gd name="connsiteX76-67467" fmla="*/ 2568091 w 3229637"/>
              <a:gd name="connsiteY76-67468" fmla="*/ 643296 h 3507439"/>
              <a:gd name="connsiteX77-67469" fmla="*/ 2631966 w 3229637"/>
              <a:gd name="connsiteY77-67470" fmla="*/ 771218 h 3507439"/>
              <a:gd name="connsiteX78-67471" fmla="*/ 2614042 w 3229637"/>
              <a:gd name="connsiteY78-67472" fmla="*/ 854946 h 3507439"/>
              <a:gd name="connsiteX79-67473" fmla="*/ 2462407 w 3229637"/>
              <a:gd name="connsiteY79-67474" fmla="*/ 854665 h 3507439"/>
              <a:gd name="connsiteX80-67475" fmla="*/ 2375102 w 3229637"/>
              <a:gd name="connsiteY80-67476" fmla="*/ 753575 h 3507439"/>
              <a:gd name="connsiteX81-67477" fmla="*/ 2429049 w 3229637"/>
              <a:gd name="connsiteY81-67478" fmla="*/ 605344 h 3507439"/>
              <a:gd name="connsiteX82-67479" fmla="*/ 2401199 w 3229637"/>
              <a:gd name="connsiteY82-67480" fmla="*/ 458586 h 3507439"/>
              <a:gd name="connsiteX83-67481" fmla="*/ 2311509 w 3229637"/>
              <a:gd name="connsiteY83-67482" fmla="*/ 702575 h 3507439"/>
              <a:gd name="connsiteX84-67483" fmla="*/ 2026621 w 3229637"/>
              <a:gd name="connsiteY84-67484" fmla="*/ 470160 h 3507439"/>
              <a:gd name="connsiteX85-67485" fmla="*/ 2060259 w 3229637"/>
              <a:gd name="connsiteY85-67486" fmla="*/ 379171 h 3507439"/>
              <a:gd name="connsiteX86-67487" fmla="*/ 2286499 w 3229637"/>
              <a:gd name="connsiteY86-67488" fmla="*/ 238764 h 3507439"/>
              <a:gd name="connsiteX87-67489" fmla="*/ 2148983 w 3229637"/>
              <a:gd name="connsiteY87-67490" fmla="*/ 296731 h 3507439"/>
              <a:gd name="connsiteX88-67491" fmla="*/ 2016694 w 3229637"/>
              <a:gd name="connsiteY88-67492" fmla="*/ 307863 h 3507439"/>
              <a:gd name="connsiteX89-67493" fmla="*/ 2029019 w 3229637"/>
              <a:gd name="connsiteY89-67494" fmla="*/ 174099 h 3507439"/>
              <a:gd name="connsiteX90-67495" fmla="*/ 2107576 w 3229637"/>
              <a:gd name="connsiteY90-67496" fmla="*/ 0 h 3507439"/>
              <a:gd name="connsiteX91-67497" fmla="*/ 1947770 w 3229637"/>
              <a:gd name="connsiteY91-67498" fmla="*/ 257318 h 3507439"/>
              <a:gd name="connsiteX92-67499" fmla="*/ 1917990 w 3229637"/>
              <a:gd name="connsiteY92-67500" fmla="*/ 32164 h 3507439"/>
              <a:gd name="connsiteX93-67501" fmla="*/ 1882395 w 3229637"/>
              <a:gd name="connsiteY93-67502" fmla="*/ 208756 h 3507439"/>
              <a:gd name="connsiteX94-67503" fmla="*/ 1912483 w 3229637"/>
              <a:gd name="connsiteY94-67504" fmla="*/ 367315 h 3507439"/>
              <a:gd name="connsiteX95-67505" fmla="*/ 1818414 w 3229637"/>
              <a:gd name="connsiteY95-67506" fmla="*/ 288733 h 3507439"/>
              <a:gd name="connsiteX96-67507" fmla="*/ 1757902 w 3229637"/>
              <a:gd name="connsiteY96-67508" fmla="*/ 138130 h 3507439"/>
              <a:gd name="connsiteX97-67509" fmla="*/ 1793644 w 3229637"/>
              <a:gd name="connsiteY97-67510" fmla="*/ 363351 h 3507439"/>
              <a:gd name="connsiteX98-67511" fmla="*/ 2339535 w 3229637"/>
              <a:gd name="connsiteY98-67512" fmla="*/ 907420 h 3507439"/>
              <a:gd name="connsiteX99-67513" fmla="*/ 2216663 w 3229637"/>
              <a:gd name="connsiteY99-67514" fmla="*/ 830779 h 3507439"/>
              <a:gd name="connsiteX100-67515" fmla="*/ 2046755 w 3229637"/>
              <a:gd name="connsiteY100-67516" fmla="*/ 746314 h 3507439"/>
              <a:gd name="connsiteX101-67517" fmla="*/ 2089651 w 3229637"/>
              <a:gd name="connsiteY101-67518" fmla="*/ 998194 h 3507439"/>
              <a:gd name="connsiteX102-67519" fmla="*/ 2240374 w 3229637"/>
              <a:gd name="connsiteY102-67520" fmla="*/ 1067227 h 3507439"/>
              <a:gd name="connsiteX103-67521" fmla="*/ 2266283 w 3229637"/>
              <a:gd name="connsiteY103-67522" fmla="*/ 1144483 h 3507439"/>
              <a:gd name="connsiteX104-67523" fmla="*/ 2168328 w 3229637"/>
              <a:gd name="connsiteY104-67524" fmla="*/ 1396872 h 3507439"/>
              <a:gd name="connsiteX105-67525" fmla="*/ 1825480 w 3229637"/>
              <a:gd name="connsiteY105-67526" fmla="*/ 1398722 h 3507439"/>
              <a:gd name="connsiteX106" fmla="*/ 1546353 w 3229637"/>
              <a:gd name="connsiteY106" fmla="*/ 1433906 h 3507439"/>
              <a:gd name="connsiteX0-67527" fmla="*/ 1546353 w 3229637"/>
              <a:gd name="connsiteY0-67528" fmla="*/ 1433906 h 3507439"/>
              <a:gd name="connsiteX1-67529" fmla="*/ 827718 w 3229637"/>
              <a:gd name="connsiteY1-67530" fmla="*/ 1430614 h 3507439"/>
              <a:gd name="connsiteX2-67531" fmla="*/ 507467 w 3229637"/>
              <a:gd name="connsiteY2-67532" fmla="*/ 1443019 h 3507439"/>
              <a:gd name="connsiteX3-67533" fmla="*/ 183299 w 3229637"/>
              <a:gd name="connsiteY3-67534" fmla="*/ 1603646 h 3507439"/>
              <a:gd name="connsiteX4-67535" fmla="*/ 34774 w 3229637"/>
              <a:gd name="connsiteY4-67536" fmla="*/ 1771165 h 3507439"/>
              <a:gd name="connsiteX5-67537" fmla="*/ 114 w 3229637"/>
              <a:gd name="connsiteY5-67538" fmla="*/ 2063143 h 3507439"/>
              <a:gd name="connsiteX6-67539" fmla="*/ 130041 w 3229637"/>
              <a:gd name="connsiteY6-67540" fmla="*/ 1914878 h 3507439"/>
              <a:gd name="connsiteX7-67541" fmla="*/ 134241 w 3229637"/>
              <a:gd name="connsiteY7-67542" fmla="*/ 1957282 h 3507439"/>
              <a:gd name="connsiteX8-67543" fmla="*/ 191439 w 3229637"/>
              <a:gd name="connsiteY8-67544" fmla="*/ 1842802 h 3507439"/>
              <a:gd name="connsiteX9-67545" fmla="*/ 283120 w 3229637"/>
              <a:gd name="connsiteY9-67546" fmla="*/ 2256350 h 3507439"/>
              <a:gd name="connsiteX10-67547" fmla="*/ 20594 w 3229637"/>
              <a:gd name="connsiteY10-67548" fmla="*/ 2555637 h 3507439"/>
              <a:gd name="connsiteX11-67549" fmla="*/ 48874 w 3229637"/>
              <a:gd name="connsiteY11-67550" fmla="*/ 3136868 h 3507439"/>
              <a:gd name="connsiteX12-67551" fmla="*/ 43351 w 3229637"/>
              <a:gd name="connsiteY12-67552" fmla="*/ 3349954 h 3507439"/>
              <a:gd name="connsiteX13-67553" fmla="*/ 86805 w 3229637"/>
              <a:gd name="connsiteY13-67554" fmla="*/ 3307767 h 3507439"/>
              <a:gd name="connsiteX14-67555" fmla="*/ 103522 w 3229637"/>
              <a:gd name="connsiteY14-67556" fmla="*/ 3444786 h 3507439"/>
              <a:gd name="connsiteX15-67557" fmla="*/ 266227 w 3229637"/>
              <a:gd name="connsiteY15-67558" fmla="*/ 3470038 h 3507439"/>
              <a:gd name="connsiteX16-67559" fmla="*/ 291519 w 3229637"/>
              <a:gd name="connsiteY16-67560" fmla="*/ 3414284 h 3507439"/>
              <a:gd name="connsiteX17-67561" fmla="*/ 155729 w 3229637"/>
              <a:gd name="connsiteY17-67562" fmla="*/ 3276217 h 3507439"/>
              <a:gd name="connsiteX18-67563" fmla="*/ 148421 w 3229637"/>
              <a:gd name="connsiteY18-67564" fmla="*/ 2703945 h 3507439"/>
              <a:gd name="connsiteX19-67565" fmla="*/ 379833 w 3229637"/>
              <a:gd name="connsiteY19-67566" fmla="*/ 2591783 h 3507439"/>
              <a:gd name="connsiteX20-67567" fmla="*/ 306928 w 3229637"/>
              <a:gd name="connsiteY20-67568" fmla="*/ 2747577 h 3507439"/>
              <a:gd name="connsiteX21-67569" fmla="*/ 588832 w 3229637"/>
              <a:gd name="connsiteY21-67570" fmla="*/ 3126014 h 3507439"/>
              <a:gd name="connsiteX22-67571" fmla="*/ 669318 w 3229637"/>
              <a:gd name="connsiteY22-67572" fmla="*/ 3302737 h 3507439"/>
              <a:gd name="connsiteX23-67573" fmla="*/ 702531 w 3229637"/>
              <a:gd name="connsiteY23-67574" fmla="*/ 3262432 h 3507439"/>
              <a:gd name="connsiteX24-67575" fmla="*/ 716316 w 3229637"/>
              <a:gd name="connsiteY24-67576" fmla="*/ 3363521 h 3507439"/>
              <a:gd name="connsiteX25-67577" fmla="*/ 909305 w 3229637"/>
              <a:gd name="connsiteY25-67578" fmla="*/ 3363521 h 3507439"/>
              <a:gd name="connsiteX26-67579" fmla="*/ 955255 w 3229637"/>
              <a:gd name="connsiteY26-67580" fmla="*/ 3331356 h 3507439"/>
              <a:gd name="connsiteX27-67581" fmla="*/ 739291 w 3229637"/>
              <a:gd name="connsiteY27-67582" fmla="*/ 3193507 h 3507439"/>
              <a:gd name="connsiteX28-67583" fmla="*/ 491163 w 3229637"/>
              <a:gd name="connsiteY28-67584" fmla="*/ 2821314 h 3507439"/>
              <a:gd name="connsiteX29-67585" fmla="*/ 500353 w 3229637"/>
              <a:gd name="connsiteY29-67586" fmla="*/ 2738605 h 3507439"/>
              <a:gd name="connsiteX30-67587" fmla="*/ 895520 w 3229637"/>
              <a:gd name="connsiteY30-67588" fmla="*/ 2334247 h 3507439"/>
              <a:gd name="connsiteX31-67589" fmla="*/ 1690451 w 3229637"/>
              <a:gd name="connsiteY31-67590" fmla="*/ 2380197 h 3507439"/>
              <a:gd name="connsiteX32-67591" fmla="*/ 1566387 w 3229637"/>
              <a:gd name="connsiteY32-67592" fmla="*/ 3248647 h 3507439"/>
              <a:gd name="connsiteX33-67593" fmla="*/ 1603146 w 3229637"/>
              <a:gd name="connsiteY33-67594" fmla="*/ 3239457 h 3507439"/>
              <a:gd name="connsiteX34-67595" fmla="*/ 1598552 w 3229637"/>
              <a:gd name="connsiteY34-67596" fmla="*/ 3386496 h 3507439"/>
              <a:gd name="connsiteX35-67597" fmla="*/ 1805325 w 3229637"/>
              <a:gd name="connsiteY35-67598" fmla="*/ 3450826 h 3507439"/>
              <a:gd name="connsiteX36-67599" fmla="*/ 1837490 w 3229637"/>
              <a:gd name="connsiteY36-67600" fmla="*/ 3391091 h 3507439"/>
              <a:gd name="connsiteX37-67601" fmla="*/ 1699641 w 3229637"/>
              <a:gd name="connsiteY37-67602" fmla="*/ 3303786 h 3507439"/>
              <a:gd name="connsiteX38-67603" fmla="*/ 1727211 w 3229637"/>
              <a:gd name="connsiteY38-67604" fmla="*/ 2908619 h 3507439"/>
              <a:gd name="connsiteX39-67605" fmla="*/ 1851275 w 3229637"/>
              <a:gd name="connsiteY39-67606" fmla="*/ 2623730 h 3507439"/>
              <a:gd name="connsiteX40-67607" fmla="*/ 1956960 w 3229637"/>
              <a:gd name="connsiteY40-67608" fmla="*/ 2844289 h 3507439"/>
              <a:gd name="connsiteX41-67609" fmla="*/ 2039669 w 3229637"/>
              <a:gd name="connsiteY41-67610" fmla="*/ 3060253 h 3507439"/>
              <a:gd name="connsiteX42-67611" fmla="*/ 2074955 w 3229637"/>
              <a:gd name="connsiteY42-67612" fmla="*/ 3350929 h 3507439"/>
              <a:gd name="connsiteX43-67613" fmla="*/ 2119713 w 3229637"/>
              <a:gd name="connsiteY43-67614" fmla="*/ 3345423 h 3507439"/>
              <a:gd name="connsiteX44-67615" fmla="*/ 2136619 w 3229637"/>
              <a:gd name="connsiteY44-67616" fmla="*/ 3478113 h 3507439"/>
              <a:gd name="connsiteX45-67617" fmla="*/ 2290182 w 3229637"/>
              <a:gd name="connsiteY45-67618" fmla="*/ 3507439 h 3507439"/>
              <a:gd name="connsiteX46-67619" fmla="*/ 2334659 w 3229637"/>
              <a:gd name="connsiteY46-67620" fmla="*/ 3463419 h 3507439"/>
              <a:gd name="connsiteX47-67621" fmla="*/ 2221820 w 3229637"/>
              <a:gd name="connsiteY47-67622" fmla="*/ 3366924 h 3507439"/>
              <a:gd name="connsiteX48-67623" fmla="*/ 2126974 w 3229637"/>
              <a:gd name="connsiteY48-67624" fmla="*/ 3087823 h 3507439"/>
              <a:gd name="connsiteX49-67625" fmla="*/ 2082780 w 3229637"/>
              <a:gd name="connsiteY49-67626" fmla="*/ 2817884 h 3507439"/>
              <a:gd name="connsiteX50-67627" fmla="*/ 2053454 w 3229637"/>
              <a:gd name="connsiteY50-67628" fmla="*/ 2357222 h 3507439"/>
              <a:gd name="connsiteX51-67629" fmla="*/ 2294496 w 3229637"/>
              <a:gd name="connsiteY51-67630" fmla="*/ 2205413 h 3507439"/>
              <a:gd name="connsiteX52-67631" fmla="*/ 2585735 w 3229637"/>
              <a:gd name="connsiteY52-67632" fmla="*/ 1779447 h 3507439"/>
              <a:gd name="connsiteX53-67633" fmla="*/ 2653748 w 3229637"/>
              <a:gd name="connsiteY53-67634" fmla="*/ 1448891 h 3507439"/>
              <a:gd name="connsiteX54-67635" fmla="*/ 2766130 w 3229637"/>
              <a:gd name="connsiteY54-67636" fmla="*/ 1398346 h 3507439"/>
              <a:gd name="connsiteX55-67637" fmla="*/ 2755748 w 3229637"/>
              <a:gd name="connsiteY55-67638" fmla="*/ 1288521 h 3507439"/>
              <a:gd name="connsiteX56-67639" fmla="*/ 2741226 w 3229637"/>
              <a:gd name="connsiteY56-67640" fmla="*/ 1231453 h 3507439"/>
              <a:gd name="connsiteX57-67641" fmla="*/ 2764482 w 3229637"/>
              <a:gd name="connsiteY57-67642" fmla="*/ 1121454 h 3507439"/>
              <a:gd name="connsiteX58-67643" fmla="*/ 2794612 w 3229637"/>
              <a:gd name="connsiteY58-67644" fmla="*/ 1132185 h 3507439"/>
              <a:gd name="connsiteX59-67645" fmla="*/ 2788650 w 3229637"/>
              <a:gd name="connsiteY59-67646" fmla="*/ 1066034 h 3507439"/>
              <a:gd name="connsiteX60-67647" fmla="*/ 2816220 w 3229637"/>
              <a:gd name="connsiteY60-67648" fmla="*/ 1020084 h 3507439"/>
              <a:gd name="connsiteX61-67649" fmla="*/ 2927426 w 3229637"/>
              <a:gd name="connsiteY61-67650" fmla="*/ 872562 h 3507439"/>
              <a:gd name="connsiteX62-67651" fmla="*/ 2967854 w 3229637"/>
              <a:gd name="connsiteY62-67652" fmla="*/ 771955 h 3507439"/>
              <a:gd name="connsiteX63-67653" fmla="*/ 2858112 w 3229637"/>
              <a:gd name="connsiteY63-67654" fmla="*/ 819245 h 3507439"/>
              <a:gd name="connsiteX64-67655" fmla="*/ 2723864 w 3229637"/>
              <a:gd name="connsiteY64-67656" fmla="*/ 868450 h 3507439"/>
              <a:gd name="connsiteX65-67657" fmla="*/ 3055159 w 3229637"/>
              <a:gd name="connsiteY65-67658" fmla="*/ 501589 h 3507439"/>
              <a:gd name="connsiteX66-67659" fmla="*/ 3200443 w 3229637"/>
              <a:gd name="connsiteY66-67660" fmla="*/ 46231 h 3507439"/>
              <a:gd name="connsiteX67-67661" fmla="*/ 3101108 w 3229637"/>
              <a:gd name="connsiteY67-67662" fmla="*/ 328453 h 3507439"/>
              <a:gd name="connsiteX68-67663" fmla="*/ 3060491 w 3229637"/>
              <a:gd name="connsiteY68-67664" fmla="*/ 38232 h 3507439"/>
              <a:gd name="connsiteX69-67665" fmla="*/ 3040918 w 3229637"/>
              <a:gd name="connsiteY69-67666" fmla="*/ 388642 h 3507439"/>
              <a:gd name="connsiteX70-67667" fmla="*/ 2944143 w 3229637"/>
              <a:gd name="connsiteY70-67668" fmla="*/ 482754 h 3507439"/>
              <a:gd name="connsiteX71-67669" fmla="*/ 2804083 w 3229637"/>
              <a:gd name="connsiteY71-67670" fmla="*/ 60189 h 3507439"/>
              <a:gd name="connsiteX72-67671" fmla="*/ 2868239 w 3229637"/>
              <a:gd name="connsiteY72-67672" fmla="*/ 521161 h 3507439"/>
              <a:gd name="connsiteX73-67673" fmla="*/ 2696750 w 3229637"/>
              <a:gd name="connsiteY73-67674" fmla="*/ 730601 h 3507439"/>
              <a:gd name="connsiteX74-67675" fmla="*/ 2630948 w 3229637"/>
              <a:gd name="connsiteY74-67676" fmla="*/ 620884 h 3507439"/>
              <a:gd name="connsiteX75-67677" fmla="*/ 2614952 w 3229637"/>
              <a:gd name="connsiteY75-67678" fmla="*/ 446449 h 3507439"/>
              <a:gd name="connsiteX76-67679" fmla="*/ 2568091 w 3229637"/>
              <a:gd name="connsiteY76-67680" fmla="*/ 643296 h 3507439"/>
              <a:gd name="connsiteX77-67681" fmla="*/ 2631966 w 3229637"/>
              <a:gd name="connsiteY77-67682" fmla="*/ 771218 h 3507439"/>
              <a:gd name="connsiteX78-67683" fmla="*/ 2614042 w 3229637"/>
              <a:gd name="connsiteY78-67684" fmla="*/ 854946 h 3507439"/>
              <a:gd name="connsiteX79-67685" fmla="*/ 2462407 w 3229637"/>
              <a:gd name="connsiteY79-67686" fmla="*/ 854665 h 3507439"/>
              <a:gd name="connsiteX80-67687" fmla="*/ 2375102 w 3229637"/>
              <a:gd name="connsiteY80-67688" fmla="*/ 753575 h 3507439"/>
              <a:gd name="connsiteX81-67689" fmla="*/ 2429049 w 3229637"/>
              <a:gd name="connsiteY81-67690" fmla="*/ 605344 h 3507439"/>
              <a:gd name="connsiteX82-67691" fmla="*/ 2401199 w 3229637"/>
              <a:gd name="connsiteY82-67692" fmla="*/ 458586 h 3507439"/>
              <a:gd name="connsiteX83-67693" fmla="*/ 2311509 w 3229637"/>
              <a:gd name="connsiteY83-67694" fmla="*/ 702575 h 3507439"/>
              <a:gd name="connsiteX84-67695" fmla="*/ 2026621 w 3229637"/>
              <a:gd name="connsiteY84-67696" fmla="*/ 470160 h 3507439"/>
              <a:gd name="connsiteX85-67697" fmla="*/ 2060259 w 3229637"/>
              <a:gd name="connsiteY85-67698" fmla="*/ 379171 h 3507439"/>
              <a:gd name="connsiteX86-67699" fmla="*/ 2286499 w 3229637"/>
              <a:gd name="connsiteY86-67700" fmla="*/ 238764 h 3507439"/>
              <a:gd name="connsiteX87-67701" fmla="*/ 2148983 w 3229637"/>
              <a:gd name="connsiteY87-67702" fmla="*/ 296731 h 3507439"/>
              <a:gd name="connsiteX88-67703" fmla="*/ 2016694 w 3229637"/>
              <a:gd name="connsiteY88-67704" fmla="*/ 307863 h 3507439"/>
              <a:gd name="connsiteX89-67705" fmla="*/ 2029019 w 3229637"/>
              <a:gd name="connsiteY89-67706" fmla="*/ 174099 h 3507439"/>
              <a:gd name="connsiteX90-67707" fmla="*/ 2107576 w 3229637"/>
              <a:gd name="connsiteY90-67708" fmla="*/ 0 h 3507439"/>
              <a:gd name="connsiteX91-67709" fmla="*/ 1947770 w 3229637"/>
              <a:gd name="connsiteY91-67710" fmla="*/ 257318 h 3507439"/>
              <a:gd name="connsiteX92-67711" fmla="*/ 1917990 w 3229637"/>
              <a:gd name="connsiteY92-67712" fmla="*/ 32164 h 3507439"/>
              <a:gd name="connsiteX93-67713" fmla="*/ 1882395 w 3229637"/>
              <a:gd name="connsiteY93-67714" fmla="*/ 208756 h 3507439"/>
              <a:gd name="connsiteX94-67715" fmla="*/ 1912483 w 3229637"/>
              <a:gd name="connsiteY94-67716" fmla="*/ 367315 h 3507439"/>
              <a:gd name="connsiteX95-67717" fmla="*/ 1818414 w 3229637"/>
              <a:gd name="connsiteY95-67718" fmla="*/ 288733 h 3507439"/>
              <a:gd name="connsiteX96-67719" fmla="*/ 1757902 w 3229637"/>
              <a:gd name="connsiteY96-67720" fmla="*/ 138130 h 3507439"/>
              <a:gd name="connsiteX97-67721" fmla="*/ 1793644 w 3229637"/>
              <a:gd name="connsiteY97-67722" fmla="*/ 363351 h 3507439"/>
              <a:gd name="connsiteX98-67723" fmla="*/ 2339535 w 3229637"/>
              <a:gd name="connsiteY98-67724" fmla="*/ 907420 h 3507439"/>
              <a:gd name="connsiteX99-67725" fmla="*/ 2216663 w 3229637"/>
              <a:gd name="connsiteY99-67726" fmla="*/ 830779 h 3507439"/>
              <a:gd name="connsiteX100-67727" fmla="*/ 2046755 w 3229637"/>
              <a:gd name="connsiteY100-67728" fmla="*/ 746314 h 3507439"/>
              <a:gd name="connsiteX101-67729" fmla="*/ 2089651 w 3229637"/>
              <a:gd name="connsiteY101-67730" fmla="*/ 998194 h 3507439"/>
              <a:gd name="connsiteX102-67731" fmla="*/ 2240374 w 3229637"/>
              <a:gd name="connsiteY102-67732" fmla="*/ 1067227 h 3507439"/>
              <a:gd name="connsiteX103-67733" fmla="*/ 2266283 w 3229637"/>
              <a:gd name="connsiteY103-67734" fmla="*/ 1144483 h 3507439"/>
              <a:gd name="connsiteX104-67735" fmla="*/ 2168328 w 3229637"/>
              <a:gd name="connsiteY104-67736" fmla="*/ 1396872 h 3507439"/>
              <a:gd name="connsiteX105-67737" fmla="*/ 1825480 w 3229637"/>
              <a:gd name="connsiteY105-67738" fmla="*/ 1398722 h 3507439"/>
              <a:gd name="connsiteX106-67739" fmla="*/ 1546353 w 3229637"/>
              <a:gd name="connsiteY106-67740" fmla="*/ 1433906 h 3507439"/>
              <a:gd name="connsiteX0-67741" fmla="*/ 1546353 w 3229637"/>
              <a:gd name="connsiteY0-67742" fmla="*/ 1433906 h 3507439"/>
              <a:gd name="connsiteX1-67743" fmla="*/ 827718 w 3229637"/>
              <a:gd name="connsiteY1-67744" fmla="*/ 1430614 h 3507439"/>
              <a:gd name="connsiteX2-67745" fmla="*/ 507467 w 3229637"/>
              <a:gd name="connsiteY2-67746" fmla="*/ 1443019 h 3507439"/>
              <a:gd name="connsiteX3-67747" fmla="*/ 183299 w 3229637"/>
              <a:gd name="connsiteY3-67748" fmla="*/ 1603646 h 3507439"/>
              <a:gd name="connsiteX4-67749" fmla="*/ 34774 w 3229637"/>
              <a:gd name="connsiteY4-67750" fmla="*/ 1771165 h 3507439"/>
              <a:gd name="connsiteX5-67751" fmla="*/ 114 w 3229637"/>
              <a:gd name="connsiteY5-67752" fmla="*/ 2063143 h 3507439"/>
              <a:gd name="connsiteX6-67753" fmla="*/ 130041 w 3229637"/>
              <a:gd name="connsiteY6-67754" fmla="*/ 1914878 h 3507439"/>
              <a:gd name="connsiteX7-67755" fmla="*/ 134241 w 3229637"/>
              <a:gd name="connsiteY7-67756" fmla="*/ 1957282 h 3507439"/>
              <a:gd name="connsiteX8-67757" fmla="*/ 191439 w 3229637"/>
              <a:gd name="connsiteY8-67758" fmla="*/ 1842802 h 3507439"/>
              <a:gd name="connsiteX9-67759" fmla="*/ 283120 w 3229637"/>
              <a:gd name="connsiteY9-67760" fmla="*/ 2256350 h 3507439"/>
              <a:gd name="connsiteX10-67761" fmla="*/ 20594 w 3229637"/>
              <a:gd name="connsiteY10-67762" fmla="*/ 2555637 h 3507439"/>
              <a:gd name="connsiteX11-67763" fmla="*/ 48874 w 3229637"/>
              <a:gd name="connsiteY11-67764" fmla="*/ 3136868 h 3507439"/>
              <a:gd name="connsiteX12-67765" fmla="*/ 43351 w 3229637"/>
              <a:gd name="connsiteY12-67766" fmla="*/ 3349954 h 3507439"/>
              <a:gd name="connsiteX13-67767" fmla="*/ 86805 w 3229637"/>
              <a:gd name="connsiteY13-67768" fmla="*/ 3307767 h 3507439"/>
              <a:gd name="connsiteX14-67769" fmla="*/ 103522 w 3229637"/>
              <a:gd name="connsiteY14-67770" fmla="*/ 3444786 h 3507439"/>
              <a:gd name="connsiteX15-67771" fmla="*/ 266227 w 3229637"/>
              <a:gd name="connsiteY15-67772" fmla="*/ 3470038 h 3507439"/>
              <a:gd name="connsiteX16-67773" fmla="*/ 291519 w 3229637"/>
              <a:gd name="connsiteY16-67774" fmla="*/ 3414284 h 3507439"/>
              <a:gd name="connsiteX17-67775" fmla="*/ 155729 w 3229637"/>
              <a:gd name="connsiteY17-67776" fmla="*/ 3276217 h 3507439"/>
              <a:gd name="connsiteX18-67777" fmla="*/ 148421 w 3229637"/>
              <a:gd name="connsiteY18-67778" fmla="*/ 2703945 h 3507439"/>
              <a:gd name="connsiteX19-67779" fmla="*/ 379833 w 3229637"/>
              <a:gd name="connsiteY19-67780" fmla="*/ 2591783 h 3507439"/>
              <a:gd name="connsiteX20-67781" fmla="*/ 306928 w 3229637"/>
              <a:gd name="connsiteY20-67782" fmla="*/ 2747577 h 3507439"/>
              <a:gd name="connsiteX21-67783" fmla="*/ 588832 w 3229637"/>
              <a:gd name="connsiteY21-67784" fmla="*/ 3126014 h 3507439"/>
              <a:gd name="connsiteX22-67785" fmla="*/ 669318 w 3229637"/>
              <a:gd name="connsiteY22-67786" fmla="*/ 3302737 h 3507439"/>
              <a:gd name="connsiteX23-67787" fmla="*/ 702531 w 3229637"/>
              <a:gd name="connsiteY23-67788" fmla="*/ 3262432 h 3507439"/>
              <a:gd name="connsiteX24-67789" fmla="*/ 716316 w 3229637"/>
              <a:gd name="connsiteY24-67790" fmla="*/ 3363521 h 3507439"/>
              <a:gd name="connsiteX25-67791" fmla="*/ 909305 w 3229637"/>
              <a:gd name="connsiteY25-67792" fmla="*/ 3363521 h 3507439"/>
              <a:gd name="connsiteX26-67793" fmla="*/ 955255 w 3229637"/>
              <a:gd name="connsiteY26-67794" fmla="*/ 3331356 h 3507439"/>
              <a:gd name="connsiteX27-67795" fmla="*/ 739291 w 3229637"/>
              <a:gd name="connsiteY27-67796" fmla="*/ 3193507 h 3507439"/>
              <a:gd name="connsiteX28-67797" fmla="*/ 491163 w 3229637"/>
              <a:gd name="connsiteY28-67798" fmla="*/ 2821314 h 3507439"/>
              <a:gd name="connsiteX29-67799" fmla="*/ 500353 w 3229637"/>
              <a:gd name="connsiteY29-67800" fmla="*/ 2738605 h 3507439"/>
              <a:gd name="connsiteX30-67801" fmla="*/ 895520 w 3229637"/>
              <a:gd name="connsiteY30-67802" fmla="*/ 2334247 h 3507439"/>
              <a:gd name="connsiteX31-67803" fmla="*/ 1690451 w 3229637"/>
              <a:gd name="connsiteY31-67804" fmla="*/ 2380197 h 3507439"/>
              <a:gd name="connsiteX32-67805" fmla="*/ 1566387 w 3229637"/>
              <a:gd name="connsiteY32-67806" fmla="*/ 3248647 h 3507439"/>
              <a:gd name="connsiteX33-67807" fmla="*/ 1603146 w 3229637"/>
              <a:gd name="connsiteY33-67808" fmla="*/ 3239457 h 3507439"/>
              <a:gd name="connsiteX34-67809" fmla="*/ 1598552 w 3229637"/>
              <a:gd name="connsiteY34-67810" fmla="*/ 3386496 h 3507439"/>
              <a:gd name="connsiteX35-67811" fmla="*/ 1805325 w 3229637"/>
              <a:gd name="connsiteY35-67812" fmla="*/ 3450826 h 3507439"/>
              <a:gd name="connsiteX36-67813" fmla="*/ 1837490 w 3229637"/>
              <a:gd name="connsiteY36-67814" fmla="*/ 3391091 h 3507439"/>
              <a:gd name="connsiteX37-67815" fmla="*/ 1699641 w 3229637"/>
              <a:gd name="connsiteY37-67816" fmla="*/ 3303786 h 3507439"/>
              <a:gd name="connsiteX38-67817" fmla="*/ 1727211 w 3229637"/>
              <a:gd name="connsiteY38-67818" fmla="*/ 2908619 h 3507439"/>
              <a:gd name="connsiteX39-67819" fmla="*/ 1851275 w 3229637"/>
              <a:gd name="connsiteY39-67820" fmla="*/ 2623730 h 3507439"/>
              <a:gd name="connsiteX40-67821" fmla="*/ 1956960 w 3229637"/>
              <a:gd name="connsiteY40-67822" fmla="*/ 2844289 h 3507439"/>
              <a:gd name="connsiteX41-67823" fmla="*/ 2039669 w 3229637"/>
              <a:gd name="connsiteY41-67824" fmla="*/ 3060253 h 3507439"/>
              <a:gd name="connsiteX42-67825" fmla="*/ 2074955 w 3229637"/>
              <a:gd name="connsiteY42-67826" fmla="*/ 3350929 h 3507439"/>
              <a:gd name="connsiteX43-67827" fmla="*/ 2119713 w 3229637"/>
              <a:gd name="connsiteY43-67828" fmla="*/ 3345423 h 3507439"/>
              <a:gd name="connsiteX44-67829" fmla="*/ 2136619 w 3229637"/>
              <a:gd name="connsiteY44-67830" fmla="*/ 3478113 h 3507439"/>
              <a:gd name="connsiteX45-67831" fmla="*/ 2290182 w 3229637"/>
              <a:gd name="connsiteY45-67832" fmla="*/ 3507439 h 3507439"/>
              <a:gd name="connsiteX46-67833" fmla="*/ 2334659 w 3229637"/>
              <a:gd name="connsiteY46-67834" fmla="*/ 3463419 h 3507439"/>
              <a:gd name="connsiteX47-67835" fmla="*/ 2221820 w 3229637"/>
              <a:gd name="connsiteY47-67836" fmla="*/ 3366924 h 3507439"/>
              <a:gd name="connsiteX48-67837" fmla="*/ 2126974 w 3229637"/>
              <a:gd name="connsiteY48-67838" fmla="*/ 3087823 h 3507439"/>
              <a:gd name="connsiteX49-67839" fmla="*/ 2082780 w 3229637"/>
              <a:gd name="connsiteY49-67840" fmla="*/ 2817884 h 3507439"/>
              <a:gd name="connsiteX50-67841" fmla="*/ 2053454 w 3229637"/>
              <a:gd name="connsiteY50-67842" fmla="*/ 2357222 h 3507439"/>
              <a:gd name="connsiteX51-67843" fmla="*/ 2294496 w 3229637"/>
              <a:gd name="connsiteY51-67844" fmla="*/ 2205413 h 3507439"/>
              <a:gd name="connsiteX52-67845" fmla="*/ 2585735 w 3229637"/>
              <a:gd name="connsiteY52-67846" fmla="*/ 1779447 h 3507439"/>
              <a:gd name="connsiteX53-67847" fmla="*/ 2653748 w 3229637"/>
              <a:gd name="connsiteY53-67848" fmla="*/ 1448891 h 3507439"/>
              <a:gd name="connsiteX54-67849" fmla="*/ 2766130 w 3229637"/>
              <a:gd name="connsiteY54-67850" fmla="*/ 1398346 h 3507439"/>
              <a:gd name="connsiteX55-67851" fmla="*/ 2755748 w 3229637"/>
              <a:gd name="connsiteY55-67852" fmla="*/ 1288521 h 3507439"/>
              <a:gd name="connsiteX56-67853" fmla="*/ 2741226 w 3229637"/>
              <a:gd name="connsiteY56-67854" fmla="*/ 1231453 h 3507439"/>
              <a:gd name="connsiteX57-67855" fmla="*/ 2764482 w 3229637"/>
              <a:gd name="connsiteY57-67856" fmla="*/ 1121454 h 3507439"/>
              <a:gd name="connsiteX58-67857" fmla="*/ 2794612 w 3229637"/>
              <a:gd name="connsiteY58-67858" fmla="*/ 1132185 h 3507439"/>
              <a:gd name="connsiteX59-67859" fmla="*/ 2788650 w 3229637"/>
              <a:gd name="connsiteY59-67860" fmla="*/ 1066034 h 3507439"/>
              <a:gd name="connsiteX60-67861" fmla="*/ 2816220 w 3229637"/>
              <a:gd name="connsiteY60-67862" fmla="*/ 1020084 h 3507439"/>
              <a:gd name="connsiteX61-67863" fmla="*/ 2927426 w 3229637"/>
              <a:gd name="connsiteY61-67864" fmla="*/ 872562 h 3507439"/>
              <a:gd name="connsiteX62-67865" fmla="*/ 2967854 w 3229637"/>
              <a:gd name="connsiteY62-67866" fmla="*/ 771955 h 3507439"/>
              <a:gd name="connsiteX63-67867" fmla="*/ 2858112 w 3229637"/>
              <a:gd name="connsiteY63-67868" fmla="*/ 819245 h 3507439"/>
              <a:gd name="connsiteX64-67869" fmla="*/ 2723864 w 3229637"/>
              <a:gd name="connsiteY64-67870" fmla="*/ 868450 h 3507439"/>
              <a:gd name="connsiteX65-67871" fmla="*/ 3055159 w 3229637"/>
              <a:gd name="connsiteY65-67872" fmla="*/ 501589 h 3507439"/>
              <a:gd name="connsiteX66-67873" fmla="*/ 3200443 w 3229637"/>
              <a:gd name="connsiteY66-67874" fmla="*/ 46231 h 3507439"/>
              <a:gd name="connsiteX67-67875" fmla="*/ 3101108 w 3229637"/>
              <a:gd name="connsiteY67-67876" fmla="*/ 328453 h 3507439"/>
              <a:gd name="connsiteX68-67877" fmla="*/ 3060491 w 3229637"/>
              <a:gd name="connsiteY68-67878" fmla="*/ 38232 h 3507439"/>
              <a:gd name="connsiteX69-67879" fmla="*/ 3040918 w 3229637"/>
              <a:gd name="connsiteY69-67880" fmla="*/ 388642 h 3507439"/>
              <a:gd name="connsiteX70-67881" fmla="*/ 2944143 w 3229637"/>
              <a:gd name="connsiteY70-67882" fmla="*/ 482754 h 3507439"/>
              <a:gd name="connsiteX71-67883" fmla="*/ 2804083 w 3229637"/>
              <a:gd name="connsiteY71-67884" fmla="*/ 60189 h 3507439"/>
              <a:gd name="connsiteX72-67885" fmla="*/ 2868239 w 3229637"/>
              <a:gd name="connsiteY72-67886" fmla="*/ 521161 h 3507439"/>
              <a:gd name="connsiteX73-67887" fmla="*/ 2696750 w 3229637"/>
              <a:gd name="connsiteY73-67888" fmla="*/ 730601 h 3507439"/>
              <a:gd name="connsiteX74-67889" fmla="*/ 2630948 w 3229637"/>
              <a:gd name="connsiteY74-67890" fmla="*/ 620884 h 3507439"/>
              <a:gd name="connsiteX75-67891" fmla="*/ 2614952 w 3229637"/>
              <a:gd name="connsiteY75-67892" fmla="*/ 446449 h 3507439"/>
              <a:gd name="connsiteX76-67893" fmla="*/ 2568091 w 3229637"/>
              <a:gd name="connsiteY76-67894" fmla="*/ 643296 h 3507439"/>
              <a:gd name="connsiteX77-67895" fmla="*/ 2631966 w 3229637"/>
              <a:gd name="connsiteY77-67896" fmla="*/ 771218 h 3507439"/>
              <a:gd name="connsiteX78-67897" fmla="*/ 2614042 w 3229637"/>
              <a:gd name="connsiteY78-67898" fmla="*/ 854946 h 3507439"/>
              <a:gd name="connsiteX79-67899" fmla="*/ 2462407 w 3229637"/>
              <a:gd name="connsiteY79-67900" fmla="*/ 854665 h 3507439"/>
              <a:gd name="connsiteX80-67901" fmla="*/ 2375102 w 3229637"/>
              <a:gd name="connsiteY80-67902" fmla="*/ 753575 h 3507439"/>
              <a:gd name="connsiteX81-67903" fmla="*/ 2429049 w 3229637"/>
              <a:gd name="connsiteY81-67904" fmla="*/ 605344 h 3507439"/>
              <a:gd name="connsiteX82-67905" fmla="*/ 2401199 w 3229637"/>
              <a:gd name="connsiteY82-67906" fmla="*/ 458586 h 3507439"/>
              <a:gd name="connsiteX83-67907" fmla="*/ 2311509 w 3229637"/>
              <a:gd name="connsiteY83-67908" fmla="*/ 702575 h 3507439"/>
              <a:gd name="connsiteX84-67909" fmla="*/ 2026621 w 3229637"/>
              <a:gd name="connsiteY84-67910" fmla="*/ 470160 h 3507439"/>
              <a:gd name="connsiteX85-67911" fmla="*/ 2060259 w 3229637"/>
              <a:gd name="connsiteY85-67912" fmla="*/ 379171 h 3507439"/>
              <a:gd name="connsiteX86-67913" fmla="*/ 2286499 w 3229637"/>
              <a:gd name="connsiteY86-67914" fmla="*/ 238764 h 3507439"/>
              <a:gd name="connsiteX87-67915" fmla="*/ 2148983 w 3229637"/>
              <a:gd name="connsiteY87-67916" fmla="*/ 296731 h 3507439"/>
              <a:gd name="connsiteX88-67917" fmla="*/ 2016694 w 3229637"/>
              <a:gd name="connsiteY88-67918" fmla="*/ 307863 h 3507439"/>
              <a:gd name="connsiteX89-67919" fmla="*/ 2029019 w 3229637"/>
              <a:gd name="connsiteY89-67920" fmla="*/ 174099 h 3507439"/>
              <a:gd name="connsiteX90-67921" fmla="*/ 2107576 w 3229637"/>
              <a:gd name="connsiteY90-67922" fmla="*/ 0 h 3507439"/>
              <a:gd name="connsiteX91-67923" fmla="*/ 1947770 w 3229637"/>
              <a:gd name="connsiteY91-67924" fmla="*/ 257318 h 3507439"/>
              <a:gd name="connsiteX92-67925" fmla="*/ 1917990 w 3229637"/>
              <a:gd name="connsiteY92-67926" fmla="*/ 32164 h 3507439"/>
              <a:gd name="connsiteX93-67927" fmla="*/ 1882395 w 3229637"/>
              <a:gd name="connsiteY93-67928" fmla="*/ 208756 h 3507439"/>
              <a:gd name="connsiteX94-67929" fmla="*/ 1912483 w 3229637"/>
              <a:gd name="connsiteY94-67930" fmla="*/ 367315 h 3507439"/>
              <a:gd name="connsiteX95-67931" fmla="*/ 1818414 w 3229637"/>
              <a:gd name="connsiteY95-67932" fmla="*/ 288733 h 3507439"/>
              <a:gd name="connsiteX96-67933" fmla="*/ 1757902 w 3229637"/>
              <a:gd name="connsiteY96-67934" fmla="*/ 138130 h 3507439"/>
              <a:gd name="connsiteX97-67935" fmla="*/ 1793644 w 3229637"/>
              <a:gd name="connsiteY97-67936" fmla="*/ 363351 h 3507439"/>
              <a:gd name="connsiteX98-67937" fmla="*/ 2339535 w 3229637"/>
              <a:gd name="connsiteY98-67938" fmla="*/ 907420 h 3507439"/>
              <a:gd name="connsiteX99-67939" fmla="*/ 2216663 w 3229637"/>
              <a:gd name="connsiteY99-67940" fmla="*/ 830779 h 3507439"/>
              <a:gd name="connsiteX100-67941" fmla="*/ 2046755 w 3229637"/>
              <a:gd name="connsiteY100-67942" fmla="*/ 746314 h 3507439"/>
              <a:gd name="connsiteX101-67943" fmla="*/ 2089651 w 3229637"/>
              <a:gd name="connsiteY101-67944" fmla="*/ 998194 h 3507439"/>
              <a:gd name="connsiteX102-67945" fmla="*/ 2240374 w 3229637"/>
              <a:gd name="connsiteY102-67946" fmla="*/ 1067227 h 3507439"/>
              <a:gd name="connsiteX103-67947" fmla="*/ 2266283 w 3229637"/>
              <a:gd name="connsiteY103-67948" fmla="*/ 1144483 h 3507439"/>
              <a:gd name="connsiteX104-67949" fmla="*/ 2168328 w 3229637"/>
              <a:gd name="connsiteY104-67950" fmla="*/ 1396872 h 3507439"/>
              <a:gd name="connsiteX105-67951" fmla="*/ 1825480 w 3229637"/>
              <a:gd name="connsiteY105-67952" fmla="*/ 1398722 h 3507439"/>
              <a:gd name="connsiteX106-67953" fmla="*/ 1546353 w 3229637"/>
              <a:gd name="connsiteY106-67954" fmla="*/ 1433906 h 3507439"/>
              <a:gd name="connsiteX0-67955" fmla="*/ 1546353 w 3229637"/>
              <a:gd name="connsiteY0-67956" fmla="*/ 1433906 h 3507439"/>
              <a:gd name="connsiteX1-67957" fmla="*/ 827718 w 3229637"/>
              <a:gd name="connsiteY1-67958" fmla="*/ 1430614 h 3507439"/>
              <a:gd name="connsiteX2-67959" fmla="*/ 507467 w 3229637"/>
              <a:gd name="connsiteY2-67960" fmla="*/ 1443019 h 3507439"/>
              <a:gd name="connsiteX3-67961" fmla="*/ 183299 w 3229637"/>
              <a:gd name="connsiteY3-67962" fmla="*/ 1603646 h 3507439"/>
              <a:gd name="connsiteX4-67963" fmla="*/ 34774 w 3229637"/>
              <a:gd name="connsiteY4-67964" fmla="*/ 1771165 h 3507439"/>
              <a:gd name="connsiteX5-67965" fmla="*/ 114 w 3229637"/>
              <a:gd name="connsiteY5-67966" fmla="*/ 2063143 h 3507439"/>
              <a:gd name="connsiteX6-67967" fmla="*/ 130041 w 3229637"/>
              <a:gd name="connsiteY6-67968" fmla="*/ 1914878 h 3507439"/>
              <a:gd name="connsiteX7-67969" fmla="*/ 134241 w 3229637"/>
              <a:gd name="connsiteY7-67970" fmla="*/ 1957282 h 3507439"/>
              <a:gd name="connsiteX8-67971" fmla="*/ 191439 w 3229637"/>
              <a:gd name="connsiteY8-67972" fmla="*/ 1842802 h 3507439"/>
              <a:gd name="connsiteX9-67973" fmla="*/ 283120 w 3229637"/>
              <a:gd name="connsiteY9-67974" fmla="*/ 2256350 h 3507439"/>
              <a:gd name="connsiteX10-67975" fmla="*/ 20594 w 3229637"/>
              <a:gd name="connsiteY10-67976" fmla="*/ 2555637 h 3507439"/>
              <a:gd name="connsiteX11-67977" fmla="*/ 48874 w 3229637"/>
              <a:gd name="connsiteY11-67978" fmla="*/ 3136868 h 3507439"/>
              <a:gd name="connsiteX12-67979" fmla="*/ 43351 w 3229637"/>
              <a:gd name="connsiteY12-67980" fmla="*/ 3349954 h 3507439"/>
              <a:gd name="connsiteX13-67981" fmla="*/ 86805 w 3229637"/>
              <a:gd name="connsiteY13-67982" fmla="*/ 3307767 h 3507439"/>
              <a:gd name="connsiteX14-67983" fmla="*/ 103522 w 3229637"/>
              <a:gd name="connsiteY14-67984" fmla="*/ 3444786 h 3507439"/>
              <a:gd name="connsiteX15-67985" fmla="*/ 266227 w 3229637"/>
              <a:gd name="connsiteY15-67986" fmla="*/ 3470038 h 3507439"/>
              <a:gd name="connsiteX16-67987" fmla="*/ 291519 w 3229637"/>
              <a:gd name="connsiteY16-67988" fmla="*/ 3414284 h 3507439"/>
              <a:gd name="connsiteX17-67989" fmla="*/ 155729 w 3229637"/>
              <a:gd name="connsiteY17-67990" fmla="*/ 3276217 h 3507439"/>
              <a:gd name="connsiteX18-67991" fmla="*/ 148421 w 3229637"/>
              <a:gd name="connsiteY18-67992" fmla="*/ 2703945 h 3507439"/>
              <a:gd name="connsiteX19-67993" fmla="*/ 379833 w 3229637"/>
              <a:gd name="connsiteY19-67994" fmla="*/ 2591783 h 3507439"/>
              <a:gd name="connsiteX20-67995" fmla="*/ 306928 w 3229637"/>
              <a:gd name="connsiteY20-67996" fmla="*/ 2747577 h 3507439"/>
              <a:gd name="connsiteX21-67997" fmla="*/ 588832 w 3229637"/>
              <a:gd name="connsiteY21-67998" fmla="*/ 3126014 h 3507439"/>
              <a:gd name="connsiteX22-67999" fmla="*/ 669318 w 3229637"/>
              <a:gd name="connsiteY22-68000" fmla="*/ 3302737 h 3507439"/>
              <a:gd name="connsiteX23-68001" fmla="*/ 702531 w 3229637"/>
              <a:gd name="connsiteY23-68002" fmla="*/ 3262432 h 3507439"/>
              <a:gd name="connsiteX24-68003" fmla="*/ 716316 w 3229637"/>
              <a:gd name="connsiteY24-68004" fmla="*/ 3363521 h 3507439"/>
              <a:gd name="connsiteX25-68005" fmla="*/ 909305 w 3229637"/>
              <a:gd name="connsiteY25-68006" fmla="*/ 3363521 h 3507439"/>
              <a:gd name="connsiteX26-68007" fmla="*/ 955255 w 3229637"/>
              <a:gd name="connsiteY26-68008" fmla="*/ 3331356 h 3507439"/>
              <a:gd name="connsiteX27-68009" fmla="*/ 739291 w 3229637"/>
              <a:gd name="connsiteY27-68010" fmla="*/ 3193507 h 3507439"/>
              <a:gd name="connsiteX28-68011" fmla="*/ 491163 w 3229637"/>
              <a:gd name="connsiteY28-68012" fmla="*/ 2821314 h 3507439"/>
              <a:gd name="connsiteX29-68013" fmla="*/ 500353 w 3229637"/>
              <a:gd name="connsiteY29-68014" fmla="*/ 2738605 h 3507439"/>
              <a:gd name="connsiteX30-68015" fmla="*/ 895520 w 3229637"/>
              <a:gd name="connsiteY30-68016" fmla="*/ 2334247 h 3507439"/>
              <a:gd name="connsiteX31-68017" fmla="*/ 1690451 w 3229637"/>
              <a:gd name="connsiteY31-68018" fmla="*/ 2380197 h 3507439"/>
              <a:gd name="connsiteX32-68019" fmla="*/ 1566387 w 3229637"/>
              <a:gd name="connsiteY32-68020" fmla="*/ 3248647 h 3507439"/>
              <a:gd name="connsiteX33-68021" fmla="*/ 1603146 w 3229637"/>
              <a:gd name="connsiteY33-68022" fmla="*/ 3239457 h 3507439"/>
              <a:gd name="connsiteX34-68023" fmla="*/ 1598552 w 3229637"/>
              <a:gd name="connsiteY34-68024" fmla="*/ 3386496 h 3507439"/>
              <a:gd name="connsiteX35-68025" fmla="*/ 1805325 w 3229637"/>
              <a:gd name="connsiteY35-68026" fmla="*/ 3450826 h 3507439"/>
              <a:gd name="connsiteX36-68027" fmla="*/ 1837490 w 3229637"/>
              <a:gd name="connsiteY36-68028" fmla="*/ 3391091 h 3507439"/>
              <a:gd name="connsiteX37-68029" fmla="*/ 1699641 w 3229637"/>
              <a:gd name="connsiteY37-68030" fmla="*/ 3303786 h 3507439"/>
              <a:gd name="connsiteX38-68031" fmla="*/ 1727211 w 3229637"/>
              <a:gd name="connsiteY38-68032" fmla="*/ 2908619 h 3507439"/>
              <a:gd name="connsiteX39-68033" fmla="*/ 1851275 w 3229637"/>
              <a:gd name="connsiteY39-68034" fmla="*/ 2623730 h 3507439"/>
              <a:gd name="connsiteX40-68035" fmla="*/ 1956960 w 3229637"/>
              <a:gd name="connsiteY40-68036" fmla="*/ 2844289 h 3507439"/>
              <a:gd name="connsiteX41-68037" fmla="*/ 2039669 w 3229637"/>
              <a:gd name="connsiteY41-68038" fmla="*/ 3060253 h 3507439"/>
              <a:gd name="connsiteX42-68039" fmla="*/ 2074955 w 3229637"/>
              <a:gd name="connsiteY42-68040" fmla="*/ 3350929 h 3507439"/>
              <a:gd name="connsiteX43-68041" fmla="*/ 2119713 w 3229637"/>
              <a:gd name="connsiteY43-68042" fmla="*/ 3345423 h 3507439"/>
              <a:gd name="connsiteX44-68043" fmla="*/ 2136619 w 3229637"/>
              <a:gd name="connsiteY44-68044" fmla="*/ 3478113 h 3507439"/>
              <a:gd name="connsiteX45-68045" fmla="*/ 2290182 w 3229637"/>
              <a:gd name="connsiteY45-68046" fmla="*/ 3507439 h 3507439"/>
              <a:gd name="connsiteX46-68047" fmla="*/ 2334659 w 3229637"/>
              <a:gd name="connsiteY46-68048" fmla="*/ 3463419 h 3507439"/>
              <a:gd name="connsiteX47-68049" fmla="*/ 2221820 w 3229637"/>
              <a:gd name="connsiteY47-68050" fmla="*/ 3366924 h 3507439"/>
              <a:gd name="connsiteX48-68051" fmla="*/ 2126974 w 3229637"/>
              <a:gd name="connsiteY48-68052" fmla="*/ 3087823 h 3507439"/>
              <a:gd name="connsiteX49-68053" fmla="*/ 2082780 w 3229637"/>
              <a:gd name="connsiteY49-68054" fmla="*/ 2817884 h 3507439"/>
              <a:gd name="connsiteX50-68055" fmla="*/ 2053454 w 3229637"/>
              <a:gd name="connsiteY50-68056" fmla="*/ 2357222 h 3507439"/>
              <a:gd name="connsiteX51-68057" fmla="*/ 2294496 w 3229637"/>
              <a:gd name="connsiteY51-68058" fmla="*/ 2205413 h 3507439"/>
              <a:gd name="connsiteX52-68059" fmla="*/ 2585735 w 3229637"/>
              <a:gd name="connsiteY52-68060" fmla="*/ 1779447 h 3507439"/>
              <a:gd name="connsiteX53-68061" fmla="*/ 2653748 w 3229637"/>
              <a:gd name="connsiteY53-68062" fmla="*/ 1448891 h 3507439"/>
              <a:gd name="connsiteX54-68063" fmla="*/ 2766130 w 3229637"/>
              <a:gd name="connsiteY54-68064" fmla="*/ 1398346 h 3507439"/>
              <a:gd name="connsiteX55-68065" fmla="*/ 2755748 w 3229637"/>
              <a:gd name="connsiteY55-68066" fmla="*/ 1288521 h 3507439"/>
              <a:gd name="connsiteX56-68067" fmla="*/ 2741226 w 3229637"/>
              <a:gd name="connsiteY56-68068" fmla="*/ 1231453 h 3507439"/>
              <a:gd name="connsiteX57-68069" fmla="*/ 2764482 w 3229637"/>
              <a:gd name="connsiteY57-68070" fmla="*/ 1121454 h 3507439"/>
              <a:gd name="connsiteX58-68071" fmla="*/ 2794612 w 3229637"/>
              <a:gd name="connsiteY58-68072" fmla="*/ 1132185 h 3507439"/>
              <a:gd name="connsiteX59-68073" fmla="*/ 2788650 w 3229637"/>
              <a:gd name="connsiteY59-68074" fmla="*/ 1066034 h 3507439"/>
              <a:gd name="connsiteX60-68075" fmla="*/ 2816220 w 3229637"/>
              <a:gd name="connsiteY60-68076" fmla="*/ 1020084 h 3507439"/>
              <a:gd name="connsiteX61-68077" fmla="*/ 2927426 w 3229637"/>
              <a:gd name="connsiteY61-68078" fmla="*/ 872562 h 3507439"/>
              <a:gd name="connsiteX62-68079" fmla="*/ 2967854 w 3229637"/>
              <a:gd name="connsiteY62-68080" fmla="*/ 771955 h 3507439"/>
              <a:gd name="connsiteX63-68081" fmla="*/ 2858112 w 3229637"/>
              <a:gd name="connsiteY63-68082" fmla="*/ 819245 h 3507439"/>
              <a:gd name="connsiteX64-68083" fmla="*/ 2723864 w 3229637"/>
              <a:gd name="connsiteY64-68084" fmla="*/ 868450 h 3507439"/>
              <a:gd name="connsiteX65-68085" fmla="*/ 3055159 w 3229637"/>
              <a:gd name="connsiteY65-68086" fmla="*/ 501589 h 3507439"/>
              <a:gd name="connsiteX66-68087" fmla="*/ 3200443 w 3229637"/>
              <a:gd name="connsiteY66-68088" fmla="*/ 46231 h 3507439"/>
              <a:gd name="connsiteX67-68089" fmla="*/ 3101108 w 3229637"/>
              <a:gd name="connsiteY67-68090" fmla="*/ 328453 h 3507439"/>
              <a:gd name="connsiteX68-68091" fmla="*/ 3060491 w 3229637"/>
              <a:gd name="connsiteY68-68092" fmla="*/ 38232 h 3507439"/>
              <a:gd name="connsiteX69-68093" fmla="*/ 3040918 w 3229637"/>
              <a:gd name="connsiteY69-68094" fmla="*/ 388642 h 3507439"/>
              <a:gd name="connsiteX70-68095" fmla="*/ 2944143 w 3229637"/>
              <a:gd name="connsiteY70-68096" fmla="*/ 482754 h 3507439"/>
              <a:gd name="connsiteX71-68097" fmla="*/ 2804083 w 3229637"/>
              <a:gd name="connsiteY71-68098" fmla="*/ 60189 h 3507439"/>
              <a:gd name="connsiteX72-68099" fmla="*/ 2868239 w 3229637"/>
              <a:gd name="connsiteY72-68100" fmla="*/ 521161 h 3507439"/>
              <a:gd name="connsiteX73-68101" fmla="*/ 2696750 w 3229637"/>
              <a:gd name="connsiteY73-68102" fmla="*/ 730601 h 3507439"/>
              <a:gd name="connsiteX74-68103" fmla="*/ 2630948 w 3229637"/>
              <a:gd name="connsiteY74-68104" fmla="*/ 620884 h 3507439"/>
              <a:gd name="connsiteX75-68105" fmla="*/ 2614952 w 3229637"/>
              <a:gd name="connsiteY75-68106" fmla="*/ 446449 h 3507439"/>
              <a:gd name="connsiteX76-68107" fmla="*/ 2568091 w 3229637"/>
              <a:gd name="connsiteY76-68108" fmla="*/ 643296 h 3507439"/>
              <a:gd name="connsiteX77-68109" fmla="*/ 2631966 w 3229637"/>
              <a:gd name="connsiteY77-68110" fmla="*/ 771218 h 3507439"/>
              <a:gd name="connsiteX78-68111" fmla="*/ 2614042 w 3229637"/>
              <a:gd name="connsiteY78-68112" fmla="*/ 854946 h 3507439"/>
              <a:gd name="connsiteX79-68113" fmla="*/ 2462407 w 3229637"/>
              <a:gd name="connsiteY79-68114" fmla="*/ 854665 h 3507439"/>
              <a:gd name="connsiteX80-68115" fmla="*/ 2375102 w 3229637"/>
              <a:gd name="connsiteY80-68116" fmla="*/ 753575 h 3507439"/>
              <a:gd name="connsiteX81-68117" fmla="*/ 2429049 w 3229637"/>
              <a:gd name="connsiteY81-68118" fmla="*/ 605344 h 3507439"/>
              <a:gd name="connsiteX82-68119" fmla="*/ 2401199 w 3229637"/>
              <a:gd name="connsiteY82-68120" fmla="*/ 458586 h 3507439"/>
              <a:gd name="connsiteX83-68121" fmla="*/ 2311509 w 3229637"/>
              <a:gd name="connsiteY83-68122" fmla="*/ 702575 h 3507439"/>
              <a:gd name="connsiteX84-68123" fmla="*/ 2026621 w 3229637"/>
              <a:gd name="connsiteY84-68124" fmla="*/ 470160 h 3507439"/>
              <a:gd name="connsiteX85-68125" fmla="*/ 2060259 w 3229637"/>
              <a:gd name="connsiteY85-68126" fmla="*/ 379171 h 3507439"/>
              <a:gd name="connsiteX86-68127" fmla="*/ 2286499 w 3229637"/>
              <a:gd name="connsiteY86-68128" fmla="*/ 238764 h 3507439"/>
              <a:gd name="connsiteX87-68129" fmla="*/ 2148983 w 3229637"/>
              <a:gd name="connsiteY87-68130" fmla="*/ 296731 h 3507439"/>
              <a:gd name="connsiteX88-68131" fmla="*/ 2016694 w 3229637"/>
              <a:gd name="connsiteY88-68132" fmla="*/ 307863 h 3507439"/>
              <a:gd name="connsiteX89-68133" fmla="*/ 2029019 w 3229637"/>
              <a:gd name="connsiteY89-68134" fmla="*/ 174099 h 3507439"/>
              <a:gd name="connsiteX90-68135" fmla="*/ 2107576 w 3229637"/>
              <a:gd name="connsiteY90-68136" fmla="*/ 0 h 3507439"/>
              <a:gd name="connsiteX91-68137" fmla="*/ 1947770 w 3229637"/>
              <a:gd name="connsiteY91-68138" fmla="*/ 257318 h 3507439"/>
              <a:gd name="connsiteX92-68139" fmla="*/ 1917990 w 3229637"/>
              <a:gd name="connsiteY92-68140" fmla="*/ 32164 h 3507439"/>
              <a:gd name="connsiteX93-68141" fmla="*/ 1882395 w 3229637"/>
              <a:gd name="connsiteY93-68142" fmla="*/ 208756 h 3507439"/>
              <a:gd name="connsiteX94-68143" fmla="*/ 1912483 w 3229637"/>
              <a:gd name="connsiteY94-68144" fmla="*/ 367315 h 3507439"/>
              <a:gd name="connsiteX95-68145" fmla="*/ 1818414 w 3229637"/>
              <a:gd name="connsiteY95-68146" fmla="*/ 288733 h 3507439"/>
              <a:gd name="connsiteX96-68147" fmla="*/ 1757902 w 3229637"/>
              <a:gd name="connsiteY96-68148" fmla="*/ 138130 h 3507439"/>
              <a:gd name="connsiteX97-68149" fmla="*/ 1793644 w 3229637"/>
              <a:gd name="connsiteY97-68150" fmla="*/ 363351 h 3507439"/>
              <a:gd name="connsiteX98-68151" fmla="*/ 2339535 w 3229637"/>
              <a:gd name="connsiteY98-68152" fmla="*/ 907420 h 3507439"/>
              <a:gd name="connsiteX99-68153" fmla="*/ 2216663 w 3229637"/>
              <a:gd name="connsiteY99-68154" fmla="*/ 830779 h 3507439"/>
              <a:gd name="connsiteX100-68155" fmla="*/ 2046755 w 3229637"/>
              <a:gd name="connsiteY100-68156" fmla="*/ 746314 h 3507439"/>
              <a:gd name="connsiteX101-68157" fmla="*/ 2089651 w 3229637"/>
              <a:gd name="connsiteY101-68158" fmla="*/ 998194 h 3507439"/>
              <a:gd name="connsiteX102-68159" fmla="*/ 2240374 w 3229637"/>
              <a:gd name="connsiteY102-68160" fmla="*/ 1067227 h 3507439"/>
              <a:gd name="connsiteX103-68161" fmla="*/ 2266283 w 3229637"/>
              <a:gd name="connsiteY103-68162" fmla="*/ 1144483 h 3507439"/>
              <a:gd name="connsiteX104-68163" fmla="*/ 2168328 w 3229637"/>
              <a:gd name="connsiteY104-68164" fmla="*/ 1396872 h 3507439"/>
              <a:gd name="connsiteX105-68165" fmla="*/ 1825480 w 3229637"/>
              <a:gd name="connsiteY105-68166" fmla="*/ 1398722 h 3507439"/>
              <a:gd name="connsiteX106-68167" fmla="*/ 1546353 w 3229637"/>
              <a:gd name="connsiteY106-68168" fmla="*/ 1433906 h 3507439"/>
              <a:gd name="connsiteX0-68169" fmla="*/ 1546353 w 3229637"/>
              <a:gd name="connsiteY0-68170" fmla="*/ 1433906 h 3507439"/>
              <a:gd name="connsiteX1-68171" fmla="*/ 827718 w 3229637"/>
              <a:gd name="connsiteY1-68172" fmla="*/ 1430614 h 3507439"/>
              <a:gd name="connsiteX2-68173" fmla="*/ 507467 w 3229637"/>
              <a:gd name="connsiteY2-68174" fmla="*/ 1443019 h 3507439"/>
              <a:gd name="connsiteX3-68175" fmla="*/ 183299 w 3229637"/>
              <a:gd name="connsiteY3-68176" fmla="*/ 1603646 h 3507439"/>
              <a:gd name="connsiteX4-68177" fmla="*/ 34774 w 3229637"/>
              <a:gd name="connsiteY4-68178" fmla="*/ 1771165 h 3507439"/>
              <a:gd name="connsiteX5-68179" fmla="*/ 114 w 3229637"/>
              <a:gd name="connsiteY5-68180" fmla="*/ 2063143 h 3507439"/>
              <a:gd name="connsiteX6-68181" fmla="*/ 130041 w 3229637"/>
              <a:gd name="connsiteY6-68182" fmla="*/ 1914878 h 3507439"/>
              <a:gd name="connsiteX7-68183" fmla="*/ 134241 w 3229637"/>
              <a:gd name="connsiteY7-68184" fmla="*/ 1957282 h 3507439"/>
              <a:gd name="connsiteX8-68185" fmla="*/ 191439 w 3229637"/>
              <a:gd name="connsiteY8-68186" fmla="*/ 1842802 h 3507439"/>
              <a:gd name="connsiteX9-68187" fmla="*/ 283120 w 3229637"/>
              <a:gd name="connsiteY9-68188" fmla="*/ 2256350 h 3507439"/>
              <a:gd name="connsiteX10-68189" fmla="*/ 20594 w 3229637"/>
              <a:gd name="connsiteY10-68190" fmla="*/ 2555637 h 3507439"/>
              <a:gd name="connsiteX11-68191" fmla="*/ 48874 w 3229637"/>
              <a:gd name="connsiteY11-68192" fmla="*/ 3136868 h 3507439"/>
              <a:gd name="connsiteX12-68193" fmla="*/ 43351 w 3229637"/>
              <a:gd name="connsiteY12-68194" fmla="*/ 3349954 h 3507439"/>
              <a:gd name="connsiteX13-68195" fmla="*/ 86805 w 3229637"/>
              <a:gd name="connsiteY13-68196" fmla="*/ 3307767 h 3507439"/>
              <a:gd name="connsiteX14-68197" fmla="*/ 103522 w 3229637"/>
              <a:gd name="connsiteY14-68198" fmla="*/ 3444786 h 3507439"/>
              <a:gd name="connsiteX15-68199" fmla="*/ 266227 w 3229637"/>
              <a:gd name="connsiteY15-68200" fmla="*/ 3470038 h 3507439"/>
              <a:gd name="connsiteX16-68201" fmla="*/ 291519 w 3229637"/>
              <a:gd name="connsiteY16-68202" fmla="*/ 3414284 h 3507439"/>
              <a:gd name="connsiteX17-68203" fmla="*/ 155729 w 3229637"/>
              <a:gd name="connsiteY17-68204" fmla="*/ 3276217 h 3507439"/>
              <a:gd name="connsiteX18-68205" fmla="*/ 148421 w 3229637"/>
              <a:gd name="connsiteY18-68206" fmla="*/ 2703945 h 3507439"/>
              <a:gd name="connsiteX19-68207" fmla="*/ 379833 w 3229637"/>
              <a:gd name="connsiteY19-68208" fmla="*/ 2591783 h 3507439"/>
              <a:gd name="connsiteX20-68209" fmla="*/ 306928 w 3229637"/>
              <a:gd name="connsiteY20-68210" fmla="*/ 2747577 h 3507439"/>
              <a:gd name="connsiteX21-68211" fmla="*/ 588832 w 3229637"/>
              <a:gd name="connsiteY21-68212" fmla="*/ 3126014 h 3507439"/>
              <a:gd name="connsiteX22-68213" fmla="*/ 669318 w 3229637"/>
              <a:gd name="connsiteY22-68214" fmla="*/ 3302737 h 3507439"/>
              <a:gd name="connsiteX23-68215" fmla="*/ 702531 w 3229637"/>
              <a:gd name="connsiteY23-68216" fmla="*/ 3262432 h 3507439"/>
              <a:gd name="connsiteX24-68217" fmla="*/ 716316 w 3229637"/>
              <a:gd name="connsiteY24-68218" fmla="*/ 3363521 h 3507439"/>
              <a:gd name="connsiteX25-68219" fmla="*/ 909305 w 3229637"/>
              <a:gd name="connsiteY25-68220" fmla="*/ 3363521 h 3507439"/>
              <a:gd name="connsiteX26-68221" fmla="*/ 955255 w 3229637"/>
              <a:gd name="connsiteY26-68222" fmla="*/ 3331356 h 3507439"/>
              <a:gd name="connsiteX27-68223" fmla="*/ 739291 w 3229637"/>
              <a:gd name="connsiteY27-68224" fmla="*/ 3193507 h 3507439"/>
              <a:gd name="connsiteX28-68225" fmla="*/ 491163 w 3229637"/>
              <a:gd name="connsiteY28-68226" fmla="*/ 2821314 h 3507439"/>
              <a:gd name="connsiteX29-68227" fmla="*/ 500353 w 3229637"/>
              <a:gd name="connsiteY29-68228" fmla="*/ 2738605 h 3507439"/>
              <a:gd name="connsiteX30-68229" fmla="*/ 895520 w 3229637"/>
              <a:gd name="connsiteY30-68230" fmla="*/ 2334247 h 3507439"/>
              <a:gd name="connsiteX31-68231" fmla="*/ 1690451 w 3229637"/>
              <a:gd name="connsiteY31-68232" fmla="*/ 2380197 h 3507439"/>
              <a:gd name="connsiteX32-68233" fmla="*/ 1566387 w 3229637"/>
              <a:gd name="connsiteY32-68234" fmla="*/ 3248647 h 3507439"/>
              <a:gd name="connsiteX33-68235" fmla="*/ 1603146 w 3229637"/>
              <a:gd name="connsiteY33-68236" fmla="*/ 3239457 h 3507439"/>
              <a:gd name="connsiteX34-68237" fmla="*/ 1598552 w 3229637"/>
              <a:gd name="connsiteY34-68238" fmla="*/ 3386496 h 3507439"/>
              <a:gd name="connsiteX35-68239" fmla="*/ 1805325 w 3229637"/>
              <a:gd name="connsiteY35-68240" fmla="*/ 3450826 h 3507439"/>
              <a:gd name="connsiteX36-68241" fmla="*/ 1837490 w 3229637"/>
              <a:gd name="connsiteY36-68242" fmla="*/ 3391091 h 3507439"/>
              <a:gd name="connsiteX37-68243" fmla="*/ 1699641 w 3229637"/>
              <a:gd name="connsiteY37-68244" fmla="*/ 3303786 h 3507439"/>
              <a:gd name="connsiteX38-68245" fmla="*/ 1727211 w 3229637"/>
              <a:gd name="connsiteY38-68246" fmla="*/ 2908619 h 3507439"/>
              <a:gd name="connsiteX39-68247" fmla="*/ 1851275 w 3229637"/>
              <a:gd name="connsiteY39-68248" fmla="*/ 2623730 h 3507439"/>
              <a:gd name="connsiteX40-68249" fmla="*/ 1956960 w 3229637"/>
              <a:gd name="connsiteY40-68250" fmla="*/ 2844289 h 3507439"/>
              <a:gd name="connsiteX41-68251" fmla="*/ 2039669 w 3229637"/>
              <a:gd name="connsiteY41-68252" fmla="*/ 3060253 h 3507439"/>
              <a:gd name="connsiteX42-68253" fmla="*/ 2074955 w 3229637"/>
              <a:gd name="connsiteY42-68254" fmla="*/ 3350929 h 3507439"/>
              <a:gd name="connsiteX43-68255" fmla="*/ 2119713 w 3229637"/>
              <a:gd name="connsiteY43-68256" fmla="*/ 3345423 h 3507439"/>
              <a:gd name="connsiteX44-68257" fmla="*/ 2136619 w 3229637"/>
              <a:gd name="connsiteY44-68258" fmla="*/ 3478113 h 3507439"/>
              <a:gd name="connsiteX45-68259" fmla="*/ 2290182 w 3229637"/>
              <a:gd name="connsiteY45-68260" fmla="*/ 3507439 h 3507439"/>
              <a:gd name="connsiteX46-68261" fmla="*/ 2334659 w 3229637"/>
              <a:gd name="connsiteY46-68262" fmla="*/ 3463419 h 3507439"/>
              <a:gd name="connsiteX47-68263" fmla="*/ 2221820 w 3229637"/>
              <a:gd name="connsiteY47-68264" fmla="*/ 3366924 h 3507439"/>
              <a:gd name="connsiteX48-68265" fmla="*/ 2126974 w 3229637"/>
              <a:gd name="connsiteY48-68266" fmla="*/ 3087823 h 3507439"/>
              <a:gd name="connsiteX49-68267" fmla="*/ 2082780 w 3229637"/>
              <a:gd name="connsiteY49-68268" fmla="*/ 2817884 h 3507439"/>
              <a:gd name="connsiteX50-68269" fmla="*/ 2053454 w 3229637"/>
              <a:gd name="connsiteY50-68270" fmla="*/ 2357222 h 3507439"/>
              <a:gd name="connsiteX51-68271" fmla="*/ 2294496 w 3229637"/>
              <a:gd name="connsiteY51-68272" fmla="*/ 2205413 h 3507439"/>
              <a:gd name="connsiteX52-68273" fmla="*/ 2585735 w 3229637"/>
              <a:gd name="connsiteY52-68274" fmla="*/ 1779447 h 3507439"/>
              <a:gd name="connsiteX53-68275" fmla="*/ 2653748 w 3229637"/>
              <a:gd name="connsiteY53-68276" fmla="*/ 1448891 h 3507439"/>
              <a:gd name="connsiteX54-68277" fmla="*/ 2766130 w 3229637"/>
              <a:gd name="connsiteY54-68278" fmla="*/ 1398346 h 3507439"/>
              <a:gd name="connsiteX55-68279" fmla="*/ 2755748 w 3229637"/>
              <a:gd name="connsiteY55-68280" fmla="*/ 1288521 h 3507439"/>
              <a:gd name="connsiteX56-68281" fmla="*/ 2741226 w 3229637"/>
              <a:gd name="connsiteY56-68282" fmla="*/ 1231453 h 3507439"/>
              <a:gd name="connsiteX57-68283" fmla="*/ 2764482 w 3229637"/>
              <a:gd name="connsiteY57-68284" fmla="*/ 1121454 h 3507439"/>
              <a:gd name="connsiteX58-68285" fmla="*/ 2794612 w 3229637"/>
              <a:gd name="connsiteY58-68286" fmla="*/ 1132185 h 3507439"/>
              <a:gd name="connsiteX59-68287" fmla="*/ 2788650 w 3229637"/>
              <a:gd name="connsiteY59-68288" fmla="*/ 1066034 h 3507439"/>
              <a:gd name="connsiteX60-68289" fmla="*/ 2816220 w 3229637"/>
              <a:gd name="connsiteY60-68290" fmla="*/ 1020084 h 3507439"/>
              <a:gd name="connsiteX61-68291" fmla="*/ 2927426 w 3229637"/>
              <a:gd name="connsiteY61-68292" fmla="*/ 872562 h 3507439"/>
              <a:gd name="connsiteX62-68293" fmla="*/ 2967854 w 3229637"/>
              <a:gd name="connsiteY62-68294" fmla="*/ 771955 h 3507439"/>
              <a:gd name="connsiteX63-68295" fmla="*/ 2858112 w 3229637"/>
              <a:gd name="connsiteY63-68296" fmla="*/ 819245 h 3507439"/>
              <a:gd name="connsiteX64-68297" fmla="*/ 2723864 w 3229637"/>
              <a:gd name="connsiteY64-68298" fmla="*/ 868450 h 3507439"/>
              <a:gd name="connsiteX65-68299" fmla="*/ 3055159 w 3229637"/>
              <a:gd name="connsiteY65-68300" fmla="*/ 501589 h 3507439"/>
              <a:gd name="connsiteX66-68301" fmla="*/ 3200443 w 3229637"/>
              <a:gd name="connsiteY66-68302" fmla="*/ 46231 h 3507439"/>
              <a:gd name="connsiteX67-68303" fmla="*/ 3101108 w 3229637"/>
              <a:gd name="connsiteY67-68304" fmla="*/ 328453 h 3507439"/>
              <a:gd name="connsiteX68-68305" fmla="*/ 3060491 w 3229637"/>
              <a:gd name="connsiteY68-68306" fmla="*/ 38232 h 3507439"/>
              <a:gd name="connsiteX69-68307" fmla="*/ 3040918 w 3229637"/>
              <a:gd name="connsiteY69-68308" fmla="*/ 388642 h 3507439"/>
              <a:gd name="connsiteX70-68309" fmla="*/ 2944143 w 3229637"/>
              <a:gd name="connsiteY70-68310" fmla="*/ 482754 h 3507439"/>
              <a:gd name="connsiteX71-68311" fmla="*/ 2804083 w 3229637"/>
              <a:gd name="connsiteY71-68312" fmla="*/ 60189 h 3507439"/>
              <a:gd name="connsiteX72-68313" fmla="*/ 2868239 w 3229637"/>
              <a:gd name="connsiteY72-68314" fmla="*/ 521161 h 3507439"/>
              <a:gd name="connsiteX73-68315" fmla="*/ 2696750 w 3229637"/>
              <a:gd name="connsiteY73-68316" fmla="*/ 730601 h 3507439"/>
              <a:gd name="connsiteX74-68317" fmla="*/ 2630948 w 3229637"/>
              <a:gd name="connsiteY74-68318" fmla="*/ 620884 h 3507439"/>
              <a:gd name="connsiteX75-68319" fmla="*/ 2614952 w 3229637"/>
              <a:gd name="connsiteY75-68320" fmla="*/ 446449 h 3507439"/>
              <a:gd name="connsiteX76-68321" fmla="*/ 2568091 w 3229637"/>
              <a:gd name="connsiteY76-68322" fmla="*/ 643296 h 3507439"/>
              <a:gd name="connsiteX77-68323" fmla="*/ 2631966 w 3229637"/>
              <a:gd name="connsiteY77-68324" fmla="*/ 771218 h 3507439"/>
              <a:gd name="connsiteX78-68325" fmla="*/ 2614042 w 3229637"/>
              <a:gd name="connsiteY78-68326" fmla="*/ 854946 h 3507439"/>
              <a:gd name="connsiteX79-68327" fmla="*/ 2462407 w 3229637"/>
              <a:gd name="connsiteY79-68328" fmla="*/ 854665 h 3507439"/>
              <a:gd name="connsiteX80-68329" fmla="*/ 2375102 w 3229637"/>
              <a:gd name="connsiteY80-68330" fmla="*/ 753575 h 3507439"/>
              <a:gd name="connsiteX81-68331" fmla="*/ 2429049 w 3229637"/>
              <a:gd name="connsiteY81-68332" fmla="*/ 605344 h 3507439"/>
              <a:gd name="connsiteX82-68333" fmla="*/ 2401199 w 3229637"/>
              <a:gd name="connsiteY82-68334" fmla="*/ 458586 h 3507439"/>
              <a:gd name="connsiteX83-68335" fmla="*/ 2311509 w 3229637"/>
              <a:gd name="connsiteY83-68336" fmla="*/ 702575 h 3507439"/>
              <a:gd name="connsiteX84-68337" fmla="*/ 2026621 w 3229637"/>
              <a:gd name="connsiteY84-68338" fmla="*/ 470160 h 3507439"/>
              <a:gd name="connsiteX85-68339" fmla="*/ 2060259 w 3229637"/>
              <a:gd name="connsiteY85-68340" fmla="*/ 379171 h 3507439"/>
              <a:gd name="connsiteX86-68341" fmla="*/ 2286499 w 3229637"/>
              <a:gd name="connsiteY86-68342" fmla="*/ 238764 h 3507439"/>
              <a:gd name="connsiteX87-68343" fmla="*/ 2148983 w 3229637"/>
              <a:gd name="connsiteY87-68344" fmla="*/ 296731 h 3507439"/>
              <a:gd name="connsiteX88-68345" fmla="*/ 2016694 w 3229637"/>
              <a:gd name="connsiteY88-68346" fmla="*/ 307863 h 3507439"/>
              <a:gd name="connsiteX89-68347" fmla="*/ 2029019 w 3229637"/>
              <a:gd name="connsiteY89-68348" fmla="*/ 174099 h 3507439"/>
              <a:gd name="connsiteX90-68349" fmla="*/ 2107576 w 3229637"/>
              <a:gd name="connsiteY90-68350" fmla="*/ 0 h 3507439"/>
              <a:gd name="connsiteX91-68351" fmla="*/ 1947770 w 3229637"/>
              <a:gd name="connsiteY91-68352" fmla="*/ 257318 h 3507439"/>
              <a:gd name="connsiteX92-68353" fmla="*/ 1917990 w 3229637"/>
              <a:gd name="connsiteY92-68354" fmla="*/ 32164 h 3507439"/>
              <a:gd name="connsiteX93-68355" fmla="*/ 1882395 w 3229637"/>
              <a:gd name="connsiteY93-68356" fmla="*/ 208756 h 3507439"/>
              <a:gd name="connsiteX94-68357" fmla="*/ 1912483 w 3229637"/>
              <a:gd name="connsiteY94-68358" fmla="*/ 367315 h 3507439"/>
              <a:gd name="connsiteX95-68359" fmla="*/ 1818414 w 3229637"/>
              <a:gd name="connsiteY95-68360" fmla="*/ 288733 h 3507439"/>
              <a:gd name="connsiteX96-68361" fmla="*/ 1757902 w 3229637"/>
              <a:gd name="connsiteY96-68362" fmla="*/ 138130 h 3507439"/>
              <a:gd name="connsiteX97-68363" fmla="*/ 1793644 w 3229637"/>
              <a:gd name="connsiteY97-68364" fmla="*/ 363351 h 3507439"/>
              <a:gd name="connsiteX98-68365" fmla="*/ 2339535 w 3229637"/>
              <a:gd name="connsiteY98-68366" fmla="*/ 907420 h 3507439"/>
              <a:gd name="connsiteX99-68367" fmla="*/ 2216663 w 3229637"/>
              <a:gd name="connsiteY99-68368" fmla="*/ 830779 h 3507439"/>
              <a:gd name="connsiteX100-68369" fmla="*/ 2046755 w 3229637"/>
              <a:gd name="connsiteY100-68370" fmla="*/ 746314 h 3507439"/>
              <a:gd name="connsiteX101-68371" fmla="*/ 2089651 w 3229637"/>
              <a:gd name="connsiteY101-68372" fmla="*/ 998194 h 3507439"/>
              <a:gd name="connsiteX102-68373" fmla="*/ 2240374 w 3229637"/>
              <a:gd name="connsiteY102-68374" fmla="*/ 1067227 h 3507439"/>
              <a:gd name="connsiteX103-68375" fmla="*/ 2266283 w 3229637"/>
              <a:gd name="connsiteY103-68376" fmla="*/ 1144483 h 3507439"/>
              <a:gd name="connsiteX104-68377" fmla="*/ 2168328 w 3229637"/>
              <a:gd name="connsiteY104-68378" fmla="*/ 1396872 h 3507439"/>
              <a:gd name="connsiteX105-68379" fmla="*/ 1825480 w 3229637"/>
              <a:gd name="connsiteY105-68380" fmla="*/ 1398722 h 3507439"/>
              <a:gd name="connsiteX106-68381" fmla="*/ 1546353 w 3229637"/>
              <a:gd name="connsiteY106-68382" fmla="*/ 1433906 h 3507439"/>
              <a:gd name="connsiteX0-68383" fmla="*/ 1546353 w 3229637"/>
              <a:gd name="connsiteY0-68384" fmla="*/ 1433906 h 3507439"/>
              <a:gd name="connsiteX1-68385" fmla="*/ 827718 w 3229637"/>
              <a:gd name="connsiteY1-68386" fmla="*/ 1430614 h 3507439"/>
              <a:gd name="connsiteX2-68387" fmla="*/ 507467 w 3229637"/>
              <a:gd name="connsiteY2-68388" fmla="*/ 1443019 h 3507439"/>
              <a:gd name="connsiteX3-68389" fmla="*/ 183299 w 3229637"/>
              <a:gd name="connsiteY3-68390" fmla="*/ 1603646 h 3507439"/>
              <a:gd name="connsiteX4-68391" fmla="*/ 34774 w 3229637"/>
              <a:gd name="connsiteY4-68392" fmla="*/ 1771165 h 3507439"/>
              <a:gd name="connsiteX5-68393" fmla="*/ 114 w 3229637"/>
              <a:gd name="connsiteY5-68394" fmla="*/ 2063143 h 3507439"/>
              <a:gd name="connsiteX6-68395" fmla="*/ 130041 w 3229637"/>
              <a:gd name="connsiteY6-68396" fmla="*/ 1914878 h 3507439"/>
              <a:gd name="connsiteX7-68397" fmla="*/ 134241 w 3229637"/>
              <a:gd name="connsiteY7-68398" fmla="*/ 1957282 h 3507439"/>
              <a:gd name="connsiteX8-68399" fmla="*/ 191439 w 3229637"/>
              <a:gd name="connsiteY8-68400" fmla="*/ 1842802 h 3507439"/>
              <a:gd name="connsiteX9-68401" fmla="*/ 283120 w 3229637"/>
              <a:gd name="connsiteY9-68402" fmla="*/ 2256350 h 3507439"/>
              <a:gd name="connsiteX10-68403" fmla="*/ 20594 w 3229637"/>
              <a:gd name="connsiteY10-68404" fmla="*/ 2555637 h 3507439"/>
              <a:gd name="connsiteX11-68405" fmla="*/ 48874 w 3229637"/>
              <a:gd name="connsiteY11-68406" fmla="*/ 3136868 h 3507439"/>
              <a:gd name="connsiteX12-68407" fmla="*/ 43351 w 3229637"/>
              <a:gd name="connsiteY12-68408" fmla="*/ 3349954 h 3507439"/>
              <a:gd name="connsiteX13-68409" fmla="*/ 86805 w 3229637"/>
              <a:gd name="connsiteY13-68410" fmla="*/ 3307767 h 3507439"/>
              <a:gd name="connsiteX14-68411" fmla="*/ 103522 w 3229637"/>
              <a:gd name="connsiteY14-68412" fmla="*/ 3444786 h 3507439"/>
              <a:gd name="connsiteX15-68413" fmla="*/ 266227 w 3229637"/>
              <a:gd name="connsiteY15-68414" fmla="*/ 3470038 h 3507439"/>
              <a:gd name="connsiteX16-68415" fmla="*/ 291519 w 3229637"/>
              <a:gd name="connsiteY16-68416" fmla="*/ 3414284 h 3507439"/>
              <a:gd name="connsiteX17-68417" fmla="*/ 155729 w 3229637"/>
              <a:gd name="connsiteY17-68418" fmla="*/ 3276217 h 3507439"/>
              <a:gd name="connsiteX18-68419" fmla="*/ 148421 w 3229637"/>
              <a:gd name="connsiteY18-68420" fmla="*/ 2703945 h 3507439"/>
              <a:gd name="connsiteX19-68421" fmla="*/ 379833 w 3229637"/>
              <a:gd name="connsiteY19-68422" fmla="*/ 2591783 h 3507439"/>
              <a:gd name="connsiteX20-68423" fmla="*/ 306928 w 3229637"/>
              <a:gd name="connsiteY20-68424" fmla="*/ 2747577 h 3507439"/>
              <a:gd name="connsiteX21-68425" fmla="*/ 588832 w 3229637"/>
              <a:gd name="connsiteY21-68426" fmla="*/ 3126014 h 3507439"/>
              <a:gd name="connsiteX22-68427" fmla="*/ 669318 w 3229637"/>
              <a:gd name="connsiteY22-68428" fmla="*/ 3302737 h 3507439"/>
              <a:gd name="connsiteX23-68429" fmla="*/ 702531 w 3229637"/>
              <a:gd name="connsiteY23-68430" fmla="*/ 3262432 h 3507439"/>
              <a:gd name="connsiteX24-68431" fmla="*/ 811283 w 3229637"/>
              <a:gd name="connsiteY24-68432" fmla="*/ 3396081 h 3507439"/>
              <a:gd name="connsiteX25-68433" fmla="*/ 909305 w 3229637"/>
              <a:gd name="connsiteY25-68434" fmla="*/ 3363521 h 3507439"/>
              <a:gd name="connsiteX26-68435" fmla="*/ 955255 w 3229637"/>
              <a:gd name="connsiteY26-68436" fmla="*/ 3331356 h 3507439"/>
              <a:gd name="connsiteX27-68437" fmla="*/ 739291 w 3229637"/>
              <a:gd name="connsiteY27-68438" fmla="*/ 3193507 h 3507439"/>
              <a:gd name="connsiteX28-68439" fmla="*/ 491163 w 3229637"/>
              <a:gd name="connsiteY28-68440" fmla="*/ 2821314 h 3507439"/>
              <a:gd name="connsiteX29-68441" fmla="*/ 500353 w 3229637"/>
              <a:gd name="connsiteY29-68442" fmla="*/ 2738605 h 3507439"/>
              <a:gd name="connsiteX30-68443" fmla="*/ 895520 w 3229637"/>
              <a:gd name="connsiteY30-68444" fmla="*/ 2334247 h 3507439"/>
              <a:gd name="connsiteX31-68445" fmla="*/ 1690451 w 3229637"/>
              <a:gd name="connsiteY31-68446" fmla="*/ 2380197 h 3507439"/>
              <a:gd name="connsiteX32-68447" fmla="*/ 1566387 w 3229637"/>
              <a:gd name="connsiteY32-68448" fmla="*/ 3248647 h 3507439"/>
              <a:gd name="connsiteX33-68449" fmla="*/ 1603146 w 3229637"/>
              <a:gd name="connsiteY33-68450" fmla="*/ 3239457 h 3507439"/>
              <a:gd name="connsiteX34-68451" fmla="*/ 1598552 w 3229637"/>
              <a:gd name="connsiteY34-68452" fmla="*/ 3386496 h 3507439"/>
              <a:gd name="connsiteX35-68453" fmla="*/ 1805325 w 3229637"/>
              <a:gd name="connsiteY35-68454" fmla="*/ 3450826 h 3507439"/>
              <a:gd name="connsiteX36-68455" fmla="*/ 1837490 w 3229637"/>
              <a:gd name="connsiteY36-68456" fmla="*/ 3391091 h 3507439"/>
              <a:gd name="connsiteX37-68457" fmla="*/ 1699641 w 3229637"/>
              <a:gd name="connsiteY37-68458" fmla="*/ 3303786 h 3507439"/>
              <a:gd name="connsiteX38-68459" fmla="*/ 1727211 w 3229637"/>
              <a:gd name="connsiteY38-68460" fmla="*/ 2908619 h 3507439"/>
              <a:gd name="connsiteX39-68461" fmla="*/ 1851275 w 3229637"/>
              <a:gd name="connsiteY39-68462" fmla="*/ 2623730 h 3507439"/>
              <a:gd name="connsiteX40-68463" fmla="*/ 1956960 w 3229637"/>
              <a:gd name="connsiteY40-68464" fmla="*/ 2844289 h 3507439"/>
              <a:gd name="connsiteX41-68465" fmla="*/ 2039669 w 3229637"/>
              <a:gd name="connsiteY41-68466" fmla="*/ 3060253 h 3507439"/>
              <a:gd name="connsiteX42-68467" fmla="*/ 2074955 w 3229637"/>
              <a:gd name="connsiteY42-68468" fmla="*/ 3350929 h 3507439"/>
              <a:gd name="connsiteX43-68469" fmla="*/ 2119713 w 3229637"/>
              <a:gd name="connsiteY43-68470" fmla="*/ 3345423 h 3507439"/>
              <a:gd name="connsiteX44-68471" fmla="*/ 2136619 w 3229637"/>
              <a:gd name="connsiteY44-68472" fmla="*/ 3478113 h 3507439"/>
              <a:gd name="connsiteX45-68473" fmla="*/ 2290182 w 3229637"/>
              <a:gd name="connsiteY45-68474" fmla="*/ 3507439 h 3507439"/>
              <a:gd name="connsiteX46-68475" fmla="*/ 2334659 w 3229637"/>
              <a:gd name="connsiteY46-68476" fmla="*/ 3463419 h 3507439"/>
              <a:gd name="connsiteX47-68477" fmla="*/ 2221820 w 3229637"/>
              <a:gd name="connsiteY47-68478" fmla="*/ 3366924 h 3507439"/>
              <a:gd name="connsiteX48-68479" fmla="*/ 2126974 w 3229637"/>
              <a:gd name="connsiteY48-68480" fmla="*/ 3087823 h 3507439"/>
              <a:gd name="connsiteX49-68481" fmla="*/ 2082780 w 3229637"/>
              <a:gd name="connsiteY49-68482" fmla="*/ 2817884 h 3507439"/>
              <a:gd name="connsiteX50-68483" fmla="*/ 2053454 w 3229637"/>
              <a:gd name="connsiteY50-68484" fmla="*/ 2357222 h 3507439"/>
              <a:gd name="connsiteX51-68485" fmla="*/ 2294496 w 3229637"/>
              <a:gd name="connsiteY51-68486" fmla="*/ 2205413 h 3507439"/>
              <a:gd name="connsiteX52-68487" fmla="*/ 2585735 w 3229637"/>
              <a:gd name="connsiteY52-68488" fmla="*/ 1779447 h 3507439"/>
              <a:gd name="connsiteX53-68489" fmla="*/ 2653748 w 3229637"/>
              <a:gd name="connsiteY53-68490" fmla="*/ 1448891 h 3507439"/>
              <a:gd name="connsiteX54-68491" fmla="*/ 2766130 w 3229637"/>
              <a:gd name="connsiteY54-68492" fmla="*/ 1398346 h 3507439"/>
              <a:gd name="connsiteX55-68493" fmla="*/ 2755748 w 3229637"/>
              <a:gd name="connsiteY55-68494" fmla="*/ 1288521 h 3507439"/>
              <a:gd name="connsiteX56-68495" fmla="*/ 2741226 w 3229637"/>
              <a:gd name="connsiteY56-68496" fmla="*/ 1231453 h 3507439"/>
              <a:gd name="connsiteX57-68497" fmla="*/ 2764482 w 3229637"/>
              <a:gd name="connsiteY57-68498" fmla="*/ 1121454 h 3507439"/>
              <a:gd name="connsiteX58-68499" fmla="*/ 2794612 w 3229637"/>
              <a:gd name="connsiteY58-68500" fmla="*/ 1132185 h 3507439"/>
              <a:gd name="connsiteX59-68501" fmla="*/ 2788650 w 3229637"/>
              <a:gd name="connsiteY59-68502" fmla="*/ 1066034 h 3507439"/>
              <a:gd name="connsiteX60-68503" fmla="*/ 2816220 w 3229637"/>
              <a:gd name="connsiteY60-68504" fmla="*/ 1020084 h 3507439"/>
              <a:gd name="connsiteX61-68505" fmla="*/ 2927426 w 3229637"/>
              <a:gd name="connsiteY61-68506" fmla="*/ 872562 h 3507439"/>
              <a:gd name="connsiteX62-68507" fmla="*/ 2967854 w 3229637"/>
              <a:gd name="connsiteY62-68508" fmla="*/ 771955 h 3507439"/>
              <a:gd name="connsiteX63-68509" fmla="*/ 2858112 w 3229637"/>
              <a:gd name="connsiteY63-68510" fmla="*/ 819245 h 3507439"/>
              <a:gd name="connsiteX64-68511" fmla="*/ 2723864 w 3229637"/>
              <a:gd name="connsiteY64-68512" fmla="*/ 868450 h 3507439"/>
              <a:gd name="connsiteX65-68513" fmla="*/ 3055159 w 3229637"/>
              <a:gd name="connsiteY65-68514" fmla="*/ 501589 h 3507439"/>
              <a:gd name="connsiteX66-68515" fmla="*/ 3200443 w 3229637"/>
              <a:gd name="connsiteY66-68516" fmla="*/ 46231 h 3507439"/>
              <a:gd name="connsiteX67-68517" fmla="*/ 3101108 w 3229637"/>
              <a:gd name="connsiteY67-68518" fmla="*/ 328453 h 3507439"/>
              <a:gd name="connsiteX68-68519" fmla="*/ 3060491 w 3229637"/>
              <a:gd name="connsiteY68-68520" fmla="*/ 38232 h 3507439"/>
              <a:gd name="connsiteX69-68521" fmla="*/ 3040918 w 3229637"/>
              <a:gd name="connsiteY69-68522" fmla="*/ 388642 h 3507439"/>
              <a:gd name="connsiteX70-68523" fmla="*/ 2944143 w 3229637"/>
              <a:gd name="connsiteY70-68524" fmla="*/ 482754 h 3507439"/>
              <a:gd name="connsiteX71-68525" fmla="*/ 2804083 w 3229637"/>
              <a:gd name="connsiteY71-68526" fmla="*/ 60189 h 3507439"/>
              <a:gd name="connsiteX72-68527" fmla="*/ 2868239 w 3229637"/>
              <a:gd name="connsiteY72-68528" fmla="*/ 521161 h 3507439"/>
              <a:gd name="connsiteX73-68529" fmla="*/ 2696750 w 3229637"/>
              <a:gd name="connsiteY73-68530" fmla="*/ 730601 h 3507439"/>
              <a:gd name="connsiteX74-68531" fmla="*/ 2630948 w 3229637"/>
              <a:gd name="connsiteY74-68532" fmla="*/ 620884 h 3507439"/>
              <a:gd name="connsiteX75-68533" fmla="*/ 2614952 w 3229637"/>
              <a:gd name="connsiteY75-68534" fmla="*/ 446449 h 3507439"/>
              <a:gd name="connsiteX76-68535" fmla="*/ 2568091 w 3229637"/>
              <a:gd name="connsiteY76-68536" fmla="*/ 643296 h 3507439"/>
              <a:gd name="connsiteX77-68537" fmla="*/ 2631966 w 3229637"/>
              <a:gd name="connsiteY77-68538" fmla="*/ 771218 h 3507439"/>
              <a:gd name="connsiteX78-68539" fmla="*/ 2614042 w 3229637"/>
              <a:gd name="connsiteY78-68540" fmla="*/ 854946 h 3507439"/>
              <a:gd name="connsiteX79-68541" fmla="*/ 2462407 w 3229637"/>
              <a:gd name="connsiteY79-68542" fmla="*/ 854665 h 3507439"/>
              <a:gd name="connsiteX80-68543" fmla="*/ 2375102 w 3229637"/>
              <a:gd name="connsiteY80-68544" fmla="*/ 753575 h 3507439"/>
              <a:gd name="connsiteX81-68545" fmla="*/ 2429049 w 3229637"/>
              <a:gd name="connsiteY81-68546" fmla="*/ 605344 h 3507439"/>
              <a:gd name="connsiteX82-68547" fmla="*/ 2401199 w 3229637"/>
              <a:gd name="connsiteY82-68548" fmla="*/ 458586 h 3507439"/>
              <a:gd name="connsiteX83-68549" fmla="*/ 2311509 w 3229637"/>
              <a:gd name="connsiteY83-68550" fmla="*/ 702575 h 3507439"/>
              <a:gd name="connsiteX84-68551" fmla="*/ 2026621 w 3229637"/>
              <a:gd name="connsiteY84-68552" fmla="*/ 470160 h 3507439"/>
              <a:gd name="connsiteX85-68553" fmla="*/ 2060259 w 3229637"/>
              <a:gd name="connsiteY85-68554" fmla="*/ 379171 h 3507439"/>
              <a:gd name="connsiteX86-68555" fmla="*/ 2286499 w 3229637"/>
              <a:gd name="connsiteY86-68556" fmla="*/ 238764 h 3507439"/>
              <a:gd name="connsiteX87-68557" fmla="*/ 2148983 w 3229637"/>
              <a:gd name="connsiteY87-68558" fmla="*/ 296731 h 3507439"/>
              <a:gd name="connsiteX88-68559" fmla="*/ 2016694 w 3229637"/>
              <a:gd name="connsiteY88-68560" fmla="*/ 307863 h 3507439"/>
              <a:gd name="connsiteX89-68561" fmla="*/ 2029019 w 3229637"/>
              <a:gd name="connsiteY89-68562" fmla="*/ 174099 h 3507439"/>
              <a:gd name="connsiteX90-68563" fmla="*/ 2107576 w 3229637"/>
              <a:gd name="connsiteY90-68564" fmla="*/ 0 h 3507439"/>
              <a:gd name="connsiteX91-68565" fmla="*/ 1947770 w 3229637"/>
              <a:gd name="connsiteY91-68566" fmla="*/ 257318 h 3507439"/>
              <a:gd name="connsiteX92-68567" fmla="*/ 1917990 w 3229637"/>
              <a:gd name="connsiteY92-68568" fmla="*/ 32164 h 3507439"/>
              <a:gd name="connsiteX93-68569" fmla="*/ 1882395 w 3229637"/>
              <a:gd name="connsiteY93-68570" fmla="*/ 208756 h 3507439"/>
              <a:gd name="connsiteX94-68571" fmla="*/ 1912483 w 3229637"/>
              <a:gd name="connsiteY94-68572" fmla="*/ 367315 h 3507439"/>
              <a:gd name="connsiteX95-68573" fmla="*/ 1818414 w 3229637"/>
              <a:gd name="connsiteY95-68574" fmla="*/ 288733 h 3507439"/>
              <a:gd name="connsiteX96-68575" fmla="*/ 1757902 w 3229637"/>
              <a:gd name="connsiteY96-68576" fmla="*/ 138130 h 3507439"/>
              <a:gd name="connsiteX97-68577" fmla="*/ 1793644 w 3229637"/>
              <a:gd name="connsiteY97-68578" fmla="*/ 363351 h 3507439"/>
              <a:gd name="connsiteX98-68579" fmla="*/ 2339535 w 3229637"/>
              <a:gd name="connsiteY98-68580" fmla="*/ 907420 h 3507439"/>
              <a:gd name="connsiteX99-68581" fmla="*/ 2216663 w 3229637"/>
              <a:gd name="connsiteY99-68582" fmla="*/ 830779 h 3507439"/>
              <a:gd name="connsiteX100-68583" fmla="*/ 2046755 w 3229637"/>
              <a:gd name="connsiteY100-68584" fmla="*/ 746314 h 3507439"/>
              <a:gd name="connsiteX101-68585" fmla="*/ 2089651 w 3229637"/>
              <a:gd name="connsiteY101-68586" fmla="*/ 998194 h 3507439"/>
              <a:gd name="connsiteX102-68587" fmla="*/ 2240374 w 3229637"/>
              <a:gd name="connsiteY102-68588" fmla="*/ 1067227 h 3507439"/>
              <a:gd name="connsiteX103-68589" fmla="*/ 2266283 w 3229637"/>
              <a:gd name="connsiteY103-68590" fmla="*/ 1144483 h 3507439"/>
              <a:gd name="connsiteX104-68591" fmla="*/ 2168328 w 3229637"/>
              <a:gd name="connsiteY104-68592" fmla="*/ 1396872 h 3507439"/>
              <a:gd name="connsiteX105-68593" fmla="*/ 1825480 w 3229637"/>
              <a:gd name="connsiteY105-68594" fmla="*/ 1398722 h 3507439"/>
              <a:gd name="connsiteX106-68595" fmla="*/ 1546353 w 3229637"/>
              <a:gd name="connsiteY106-68596" fmla="*/ 1433906 h 3507439"/>
              <a:gd name="connsiteX0-68597" fmla="*/ 1546353 w 3229637"/>
              <a:gd name="connsiteY0-68598" fmla="*/ 1433906 h 3507439"/>
              <a:gd name="connsiteX1-68599" fmla="*/ 827718 w 3229637"/>
              <a:gd name="connsiteY1-68600" fmla="*/ 1430614 h 3507439"/>
              <a:gd name="connsiteX2-68601" fmla="*/ 507467 w 3229637"/>
              <a:gd name="connsiteY2-68602" fmla="*/ 1443019 h 3507439"/>
              <a:gd name="connsiteX3-68603" fmla="*/ 183299 w 3229637"/>
              <a:gd name="connsiteY3-68604" fmla="*/ 1603646 h 3507439"/>
              <a:gd name="connsiteX4-68605" fmla="*/ 34774 w 3229637"/>
              <a:gd name="connsiteY4-68606" fmla="*/ 1771165 h 3507439"/>
              <a:gd name="connsiteX5-68607" fmla="*/ 114 w 3229637"/>
              <a:gd name="connsiteY5-68608" fmla="*/ 2063143 h 3507439"/>
              <a:gd name="connsiteX6-68609" fmla="*/ 130041 w 3229637"/>
              <a:gd name="connsiteY6-68610" fmla="*/ 1914878 h 3507439"/>
              <a:gd name="connsiteX7-68611" fmla="*/ 134241 w 3229637"/>
              <a:gd name="connsiteY7-68612" fmla="*/ 1957282 h 3507439"/>
              <a:gd name="connsiteX8-68613" fmla="*/ 191439 w 3229637"/>
              <a:gd name="connsiteY8-68614" fmla="*/ 1842802 h 3507439"/>
              <a:gd name="connsiteX9-68615" fmla="*/ 283120 w 3229637"/>
              <a:gd name="connsiteY9-68616" fmla="*/ 2256350 h 3507439"/>
              <a:gd name="connsiteX10-68617" fmla="*/ 20594 w 3229637"/>
              <a:gd name="connsiteY10-68618" fmla="*/ 2555637 h 3507439"/>
              <a:gd name="connsiteX11-68619" fmla="*/ 48874 w 3229637"/>
              <a:gd name="connsiteY11-68620" fmla="*/ 3136868 h 3507439"/>
              <a:gd name="connsiteX12-68621" fmla="*/ 43351 w 3229637"/>
              <a:gd name="connsiteY12-68622" fmla="*/ 3349954 h 3507439"/>
              <a:gd name="connsiteX13-68623" fmla="*/ 86805 w 3229637"/>
              <a:gd name="connsiteY13-68624" fmla="*/ 3307767 h 3507439"/>
              <a:gd name="connsiteX14-68625" fmla="*/ 103522 w 3229637"/>
              <a:gd name="connsiteY14-68626" fmla="*/ 3444786 h 3507439"/>
              <a:gd name="connsiteX15-68627" fmla="*/ 266227 w 3229637"/>
              <a:gd name="connsiteY15-68628" fmla="*/ 3470038 h 3507439"/>
              <a:gd name="connsiteX16-68629" fmla="*/ 291519 w 3229637"/>
              <a:gd name="connsiteY16-68630" fmla="*/ 3414284 h 3507439"/>
              <a:gd name="connsiteX17-68631" fmla="*/ 155729 w 3229637"/>
              <a:gd name="connsiteY17-68632" fmla="*/ 3276217 h 3507439"/>
              <a:gd name="connsiteX18-68633" fmla="*/ 148421 w 3229637"/>
              <a:gd name="connsiteY18-68634" fmla="*/ 2703945 h 3507439"/>
              <a:gd name="connsiteX19-68635" fmla="*/ 379833 w 3229637"/>
              <a:gd name="connsiteY19-68636" fmla="*/ 2591783 h 3507439"/>
              <a:gd name="connsiteX20-68637" fmla="*/ 306928 w 3229637"/>
              <a:gd name="connsiteY20-68638" fmla="*/ 2747577 h 3507439"/>
              <a:gd name="connsiteX21-68639" fmla="*/ 588832 w 3229637"/>
              <a:gd name="connsiteY21-68640" fmla="*/ 3126014 h 3507439"/>
              <a:gd name="connsiteX22-68641" fmla="*/ 669318 w 3229637"/>
              <a:gd name="connsiteY22-68642" fmla="*/ 3302737 h 3507439"/>
              <a:gd name="connsiteX23-68643" fmla="*/ 702531 w 3229637"/>
              <a:gd name="connsiteY23-68644" fmla="*/ 3262432 h 3507439"/>
              <a:gd name="connsiteX24-68645" fmla="*/ 811283 w 3229637"/>
              <a:gd name="connsiteY24-68646" fmla="*/ 3396081 h 3507439"/>
              <a:gd name="connsiteX25-68647" fmla="*/ 909305 w 3229637"/>
              <a:gd name="connsiteY25-68648" fmla="*/ 3363521 h 3507439"/>
              <a:gd name="connsiteX26-68649" fmla="*/ 955255 w 3229637"/>
              <a:gd name="connsiteY26-68650" fmla="*/ 3331356 h 3507439"/>
              <a:gd name="connsiteX27-68651" fmla="*/ 739291 w 3229637"/>
              <a:gd name="connsiteY27-68652" fmla="*/ 3193507 h 3507439"/>
              <a:gd name="connsiteX28-68653" fmla="*/ 491163 w 3229637"/>
              <a:gd name="connsiteY28-68654" fmla="*/ 2821314 h 3507439"/>
              <a:gd name="connsiteX29-68655" fmla="*/ 500353 w 3229637"/>
              <a:gd name="connsiteY29-68656" fmla="*/ 2738605 h 3507439"/>
              <a:gd name="connsiteX30-68657" fmla="*/ 895520 w 3229637"/>
              <a:gd name="connsiteY30-68658" fmla="*/ 2334247 h 3507439"/>
              <a:gd name="connsiteX31-68659" fmla="*/ 1690451 w 3229637"/>
              <a:gd name="connsiteY31-68660" fmla="*/ 2380197 h 3507439"/>
              <a:gd name="connsiteX32-68661" fmla="*/ 1566387 w 3229637"/>
              <a:gd name="connsiteY32-68662" fmla="*/ 3248647 h 3507439"/>
              <a:gd name="connsiteX33-68663" fmla="*/ 1603146 w 3229637"/>
              <a:gd name="connsiteY33-68664" fmla="*/ 3239457 h 3507439"/>
              <a:gd name="connsiteX34-68665" fmla="*/ 1598552 w 3229637"/>
              <a:gd name="connsiteY34-68666" fmla="*/ 3386496 h 3507439"/>
              <a:gd name="connsiteX35-68667" fmla="*/ 1805325 w 3229637"/>
              <a:gd name="connsiteY35-68668" fmla="*/ 3450826 h 3507439"/>
              <a:gd name="connsiteX36-68669" fmla="*/ 1837490 w 3229637"/>
              <a:gd name="connsiteY36-68670" fmla="*/ 3391091 h 3507439"/>
              <a:gd name="connsiteX37-68671" fmla="*/ 1699641 w 3229637"/>
              <a:gd name="connsiteY37-68672" fmla="*/ 3303786 h 3507439"/>
              <a:gd name="connsiteX38-68673" fmla="*/ 1727211 w 3229637"/>
              <a:gd name="connsiteY38-68674" fmla="*/ 2908619 h 3507439"/>
              <a:gd name="connsiteX39-68675" fmla="*/ 1851275 w 3229637"/>
              <a:gd name="connsiteY39-68676" fmla="*/ 2623730 h 3507439"/>
              <a:gd name="connsiteX40-68677" fmla="*/ 1956960 w 3229637"/>
              <a:gd name="connsiteY40-68678" fmla="*/ 2844289 h 3507439"/>
              <a:gd name="connsiteX41-68679" fmla="*/ 2039669 w 3229637"/>
              <a:gd name="connsiteY41-68680" fmla="*/ 3060253 h 3507439"/>
              <a:gd name="connsiteX42-68681" fmla="*/ 2074955 w 3229637"/>
              <a:gd name="connsiteY42-68682" fmla="*/ 3350929 h 3507439"/>
              <a:gd name="connsiteX43-68683" fmla="*/ 2119713 w 3229637"/>
              <a:gd name="connsiteY43-68684" fmla="*/ 3345423 h 3507439"/>
              <a:gd name="connsiteX44-68685" fmla="*/ 2136619 w 3229637"/>
              <a:gd name="connsiteY44-68686" fmla="*/ 3478113 h 3507439"/>
              <a:gd name="connsiteX45-68687" fmla="*/ 2290182 w 3229637"/>
              <a:gd name="connsiteY45-68688" fmla="*/ 3507439 h 3507439"/>
              <a:gd name="connsiteX46-68689" fmla="*/ 2334659 w 3229637"/>
              <a:gd name="connsiteY46-68690" fmla="*/ 3463419 h 3507439"/>
              <a:gd name="connsiteX47-68691" fmla="*/ 2221820 w 3229637"/>
              <a:gd name="connsiteY47-68692" fmla="*/ 3366924 h 3507439"/>
              <a:gd name="connsiteX48-68693" fmla="*/ 2126974 w 3229637"/>
              <a:gd name="connsiteY48-68694" fmla="*/ 3087823 h 3507439"/>
              <a:gd name="connsiteX49-68695" fmla="*/ 2082780 w 3229637"/>
              <a:gd name="connsiteY49-68696" fmla="*/ 2817884 h 3507439"/>
              <a:gd name="connsiteX50-68697" fmla="*/ 2053454 w 3229637"/>
              <a:gd name="connsiteY50-68698" fmla="*/ 2357222 h 3507439"/>
              <a:gd name="connsiteX51-68699" fmla="*/ 2294496 w 3229637"/>
              <a:gd name="connsiteY51-68700" fmla="*/ 2205413 h 3507439"/>
              <a:gd name="connsiteX52-68701" fmla="*/ 2585735 w 3229637"/>
              <a:gd name="connsiteY52-68702" fmla="*/ 1779447 h 3507439"/>
              <a:gd name="connsiteX53-68703" fmla="*/ 2653748 w 3229637"/>
              <a:gd name="connsiteY53-68704" fmla="*/ 1448891 h 3507439"/>
              <a:gd name="connsiteX54-68705" fmla="*/ 2766130 w 3229637"/>
              <a:gd name="connsiteY54-68706" fmla="*/ 1398346 h 3507439"/>
              <a:gd name="connsiteX55-68707" fmla="*/ 2755748 w 3229637"/>
              <a:gd name="connsiteY55-68708" fmla="*/ 1288521 h 3507439"/>
              <a:gd name="connsiteX56-68709" fmla="*/ 2741226 w 3229637"/>
              <a:gd name="connsiteY56-68710" fmla="*/ 1231453 h 3507439"/>
              <a:gd name="connsiteX57-68711" fmla="*/ 2764482 w 3229637"/>
              <a:gd name="connsiteY57-68712" fmla="*/ 1121454 h 3507439"/>
              <a:gd name="connsiteX58-68713" fmla="*/ 2794612 w 3229637"/>
              <a:gd name="connsiteY58-68714" fmla="*/ 1132185 h 3507439"/>
              <a:gd name="connsiteX59-68715" fmla="*/ 2788650 w 3229637"/>
              <a:gd name="connsiteY59-68716" fmla="*/ 1066034 h 3507439"/>
              <a:gd name="connsiteX60-68717" fmla="*/ 2816220 w 3229637"/>
              <a:gd name="connsiteY60-68718" fmla="*/ 1020084 h 3507439"/>
              <a:gd name="connsiteX61-68719" fmla="*/ 2927426 w 3229637"/>
              <a:gd name="connsiteY61-68720" fmla="*/ 872562 h 3507439"/>
              <a:gd name="connsiteX62-68721" fmla="*/ 2967854 w 3229637"/>
              <a:gd name="connsiteY62-68722" fmla="*/ 771955 h 3507439"/>
              <a:gd name="connsiteX63-68723" fmla="*/ 2858112 w 3229637"/>
              <a:gd name="connsiteY63-68724" fmla="*/ 819245 h 3507439"/>
              <a:gd name="connsiteX64-68725" fmla="*/ 2723864 w 3229637"/>
              <a:gd name="connsiteY64-68726" fmla="*/ 868450 h 3507439"/>
              <a:gd name="connsiteX65-68727" fmla="*/ 3055159 w 3229637"/>
              <a:gd name="connsiteY65-68728" fmla="*/ 501589 h 3507439"/>
              <a:gd name="connsiteX66-68729" fmla="*/ 3200443 w 3229637"/>
              <a:gd name="connsiteY66-68730" fmla="*/ 46231 h 3507439"/>
              <a:gd name="connsiteX67-68731" fmla="*/ 3101108 w 3229637"/>
              <a:gd name="connsiteY67-68732" fmla="*/ 328453 h 3507439"/>
              <a:gd name="connsiteX68-68733" fmla="*/ 3060491 w 3229637"/>
              <a:gd name="connsiteY68-68734" fmla="*/ 38232 h 3507439"/>
              <a:gd name="connsiteX69-68735" fmla="*/ 3040918 w 3229637"/>
              <a:gd name="connsiteY69-68736" fmla="*/ 388642 h 3507439"/>
              <a:gd name="connsiteX70-68737" fmla="*/ 2944143 w 3229637"/>
              <a:gd name="connsiteY70-68738" fmla="*/ 482754 h 3507439"/>
              <a:gd name="connsiteX71-68739" fmla="*/ 2804083 w 3229637"/>
              <a:gd name="connsiteY71-68740" fmla="*/ 60189 h 3507439"/>
              <a:gd name="connsiteX72-68741" fmla="*/ 2868239 w 3229637"/>
              <a:gd name="connsiteY72-68742" fmla="*/ 521161 h 3507439"/>
              <a:gd name="connsiteX73-68743" fmla="*/ 2696750 w 3229637"/>
              <a:gd name="connsiteY73-68744" fmla="*/ 730601 h 3507439"/>
              <a:gd name="connsiteX74-68745" fmla="*/ 2630948 w 3229637"/>
              <a:gd name="connsiteY74-68746" fmla="*/ 620884 h 3507439"/>
              <a:gd name="connsiteX75-68747" fmla="*/ 2614952 w 3229637"/>
              <a:gd name="connsiteY75-68748" fmla="*/ 446449 h 3507439"/>
              <a:gd name="connsiteX76-68749" fmla="*/ 2568091 w 3229637"/>
              <a:gd name="connsiteY76-68750" fmla="*/ 643296 h 3507439"/>
              <a:gd name="connsiteX77-68751" fmla="*/ 2631966 w 3229637"/>
              <a:gd name="connsiteY77-68752" fmla="*/ 771218 h 3507439"/>
              <a:gd name="connsiteX78-68753" fmla="*/ 2614042 w 3229637"/>
              <a:gd name="connsiteY78-68754" fmla="*/ 854946 h 3507439"/>
              <a:gd name="connsiteX79-68755" fmla="*/ 2462407 w 3229637"/>
              <a:gd name="connsiteY79-68756" fmla="*/ 854665 h 3507439"/>
              <a:gd name="connsiteX80-68757" fmla="*/ 2375102 w 3229637"/>
              <a:gd name="connsiteY80-68758" fmla="*/ 753575 h 3507439"/>
              <a:gd name="connsiteX81-68759" fmla="*/ 2429049 w 3229637"/>
              <a:gd name="connsiteY81-68760" fmla="*/ 605344 h 3507439"/>
              <a:gd name="connsiteX82-68761" fmla="*/ 2401199 w 3229637"/>
              <a:gd name="connsiteY82-68762" fmla="*/ 458586 h 3507439"/>
              <a:gd name="connsiteX83-68763" fmla="*/ 2311509 w 3229637"/>
              <a:gd name="connsiteY83-68764" fmla="*/ 702575 h 3507439"/>
              <a:gd name="connsiteX84-68765" fmla="*/ 2026621 w 3229637"/>
              <a:gd name="connsiteY84-68766" fmla="*/ 470160 h 3507439"/>
              <a:gd name="connsiteX85-68767" fmla="*/ 2060259 w 3229637"/>
              <a:gd name="connsiteY85-68768" fmla="*/ 379171 h 3507439"/>
              <a:gd name="connsiteX86-68769" fmla="*/ 2286499 w 3229637"/>
              <a:gd name="connsiteY86-68770" fmla="*/ 238764 h 3507439"/>
              <a:gd name="connsiteX87-68771" fmla="*/ 2148983 w 3229637"/>
              <a:gd name="connsiteY87-68772" fmla="*/ 296731 h 3507439"/>
              <a:gd name="connsiteX88-68773" fmla="*/ 2016694 w 3229637"/>
              <a:gd name="connsiteY88-68774" fmla="*/ 307863 h 3507439"/>
              <a:gd name="connsiteX89-68775" fmla="*/ 2029019 w 3229637"/>
              <a:gd name="connsiteY89-68776" fmla="*/ 174099 h 3507439"/>
              <a:gd name="connsiteX90-68777" fmla="*/ 2107576 w 3229637"/>
              <a:gd name="connsiteY90-68778" fmla="*/ 0 h 3507439"/>
              <a:gd name="connsiteX91-68779" fmla="*/ 1947770 w 3229637"/>
              <a:gd name="connsiteY91-68780" fmla="*/ 257318 h 3507439"/>
              <a:gd name="connsiteX92-68781" fmla="*/ 1917990 w 3229637"/>
              <a:gd name="connsiteY92-68782" fmla="*/ 32164 h 3507439"/>
              <a:gd name="connsiteX93-68783" fmla="*/ 1882395 w 3229637"/>
              <a:gd name="connsiteY93-68784" fmla="*/ 208756 h 3507439"/>
              <a:gd name="connsiteX94-68785" fmla="*/ 1912483 w 3229637"/>
              <a:gd name="connsiteY94-68786" fmla="*/ 367315 h 3507439"/>
              <a:gd name="connsiteX95-68787" fmla="*/ 1818414 w 3229637"/>
              <a:gd name="connsiteY95-68788" fmla="*/ 288733 h 3507439"/>
              <a:gd name="connsiteX96-68789" fmla="*/ 1757902 w 3229637"/>
              <a:gd name="connsiteY96-68790" fmla="*/ 138130 h 3507439"/>
              <a:gd name="connsiteX97-68791" fmla="*/ 1793644 w 3229637"/>
              <a:gd name="connsiteY97-68792" fmla="*/ 363351 h 3507439"/>
              <a:gd name="connsiteX98-68793" fmla="*/ 2339535 w 3229637"/>
              <a:gd name="connsiteY98-68794" fmla="*/ 907420 h 3507439"/>
              <a:gd name="connsiteX99-68795" fmla="*/ 2216663 w 3229637"/>
              <a:gd name="connsiteY99-68796" fmla="*/ 830779 h 3507439"/>
              <a:gd name="connsiteX100-68797" fmla="*/ 2046755 w 3229637"/>
              <a:gd name="connsiteY100-68798" fmla="*/ 746314 h 3507439"/>
              <a:gd name="connsiteX101-68799" fmla="*/ 2089651 w 3229637"/>
              <a:gd name="connsiteY101-68800" fmla="*/ 998194 h 3507439"/>
              <a:gd name="connsiteX102-68801" fmla="*/ 2240374 w 3229637"/>
              <a:gd name="connsiteY102-68802" fmla="*/ 1067227 h 3507439"/>
              <a:gd name="connsiteX103-68803" fmla="*/ 2266283 w 3229637"/>
              <a:gd name="connsiteY103-68804" fmla="*/ 1144483 h 3507439"/>
              <a:gd name="connsiteX104-68805" fmla="*/ 2168328 w 3229637"/>
              <a:gd name="connsiteY104-68806" fmla="*/ 1396872 h 3507439"/>
              <a:gd name="connsiteX105-68807" fmla="*/ 1825480 w 3229637"/>
              <a:gd name="connsiteY105-68808" fmla="*/ 1398722 h 3507439"/>
              <a:gd name="connsiteX106-68809" fmla="*/ 1546353 w 3229637"/>
              <a:gd name="connsiteY106-68810" fmla="*/ 1433906 h 3507439"/>
              <a:gd name="connsiteX0-68811" fmla="*/ 1546353 w 3229637"/>
              <a:gd name="connsiteY0-68812" fmla="*/ 1433906 h 3507439"/>
              <a:gd name="connsiteX1-68813" fmla="*/ 827718 w 3229637"/>
              <a:gd name="connsiteY1-68814" fmla="*/ 1430614 h 3507439"/>
              <a:gd name="connsiteX2-68815" fmla="*/ 507467 w 3229637"/>
              <a:gd name="connsiteY2-68816" fmla="*/ 1443019 h 3507439"/>
              <a:gd name="connsiteX3-68817" fmla="*/ 183299 w 3229637"/>
              <a:gd name="connsiteY3-68818" fmla="*/ 1603646 h 3507439"/>
              <a:gd name="connsiteX4-68819" fmla="*/ 34774 w 3229637"/>
              <a:gd name="connsiteY4-68820" fmla="*/ 1771165 h 3507439"/>
              <a:gd name="connsiteX5-68821" fmla="*/ 114 w 3229637"/>
              <a:gd name="connsiteY5-68822" fmla="*/ 2063143 h 3507439"/>
              <a:gd name="connsiteX6-68823" fmla="*/ 130041 w 3229637"/>
              <a:gd name="connsiteY6-68824" fmla="*/ 1914878 h 3507439"/>
              <a:gd name="connsiteX7-68825" fmla="*/ 134241 w 3229637"/>
              <a:gd name="connsiteY7-68826" fmla="*/ 1957282 h 3507439"/>
              <a:gd name="connsiteX8-68827" fmla="*/ 191439 w 3229637"/>
              <a:gd name="connsiteY8-68828" fmla="*/ 1842802 h 3507439"/>
              <a:gd name="connsiteX9-68829" fmla="*/ 283120 w 3229637"/>
              <a:gd name="connsiteY9-68830" fmla="*/ 2256350 h 3507439"/>
              <a:gd name="connsiteX10-68831" fmla="*/ 20594 w 3229637"/>
              <a:gd name="connsiteY10-68832" fmla="*/ 2555637 h 3507439"/>
              <a:gd name="connsiteX11-68833" fmla="*/ 48874 w 3229637"/>
              <a:gd name="connsiteY11-68834" fmla="*/ 3136868 h 3507439"/>
              <a:gd name="connsiteX12-68835" fmla="*/ 43351 w 3229637"/>
              <a:gd name="connsiteY12-68836" fmla="*/ 3349954 h 3507439"/>
              <a:gd name="connsiteX13-68837" fmla="*/ 86805 w 3229637"/>
              <a:gd name="connsiteY13-68838" fmla="*/ 3307767 h 3507439"/>
              <a:gd name="connsiteX14-68839" fmla="*/ 103522 w 3229637"/>
              <a:gd name="connsiteY14-68840" fmla="*/ 3444786 h 3507439"/>
              <a:gd name="connsiteX15-68841" fmla="*/ 266227 w 3229637"/>
              <a:gd name="connsiteY15-68842" fmla="*/ 3470038 h 3507439"/>
              <a:gd name="connsiteX16-68843" fmla="*/ 291519 w 3229637"/>
              <a:gd name="connsiteY16-68844" fmla="*/ 3414284 h 3507439"/>
              <a:gd name="connsiteX17-68845" fmla="*/ 155729 w 3229637"/>
              <a:gd name="connsiteY17-68846" fmla="*/ 3276217 h 3507439"/>
              <a:gd name="connsiteX18-68847" fmla="*/ 148421 w 3229637"/>
              <a:gd name="connsiteY18-68848" fmla="*/ 2703945 h 3507439"/>
              <a:gd name="connsiteX19-68849" fmla="*/ 379833 w 3229637"/>
              <a:gd name="connsiteY19-68850" fmla="*/ 2591783 h 3507439"/>
              <a:gd name="connsiteX20-68851" fmla="*/ 306928 w 3229637"/>
              <a:gd name="connsiteY20-68852" fmla="*/ 2747577 h 3507439"/>
              <a:gd name="connsiteX21-68853" fmla="*/ 588832 w 3229637"/>
              <a:gd name="connsiteY21-68854" fmla="*/ 3126014 h 3507439"/>
              <a:gd name="connsiteX22-68855" fmla="*/ 669318 w 3229637"/>
              <a:gd name="connsiteY22-68856" fmla="*/ 3302737 h 3507439"/>
              <a:gd name="connsiteX23-68857" fmla="*/ 702531 w 3229637"/>
              <a:gd name="connsiteY23-68858" fmla="*/ 3262432 h 3507439"/>
              <a:gd name="connsiteX24-68859" fmla="*/ 811283 w 3229637"/>
              <a:gd name="connsiteY24-68860" fmla="*/ 3396081 h 3507439"/>
              <a:gd name="connsiteX25-68861" fmla="*/ 909305 w 3229637"/>
              <a:gd name="connsiteY25-68862" fmla="*/ 3363521 h 3507439"/>
              <a:gd name="connsiteX26-68863" fmla="*/ 955255 w 3229637"/>
              <a:gd name="connsiteY26-68864" fmla="*/ 3331356 h 3507439"/>
              <a:gd name="connsiteX27-68865" fmla="*/ 739291 w 3229637"/>
              <a:gd name="connsiteY27-68866" fmla="*/ 3193507 h 3507439"/>
              <a:gd name="connsiteX28-68867" fmla="*/ 491163 w 3229637"/>
              <a:gd name="connsiteY28-68868" fmla="*/ 2821314 h 3507439"/>
              <a:gd name="connsiteX29-68869" fmla="*/ 500353 w 3229637"/>
              <a:gd name="connsiteY29-68870" fmla="*/ 2738605 h 3507439"/>
              <a:gd name="connsiteX30-68871" fmla="*/ 895520 w 3229637"/>
              <a:gd name="connsiteY30-68872" fmla="*/ 2334247 h 3507439"/>
              <a:gd name="connsiteX31-68873" fmla="*/ 1690451 w 3229637"/>
              <a:gd name="connsiteY31-68874" fmla="*/ 2380197 h 3507439"/>
              <a:gd name="connsiteX32-68875" fmla="*/ 1566387 w 3229637"/>
              <a:gd name="connsiteY32-68876" fmla="*/ 3248647 h 3507439"/>
              <a:gd name="connsiteX33-68877" fmla="*/ 1603146 w 3229637"/>
              <a:gd name="connsiteY33-68878" fmla="*/ 3239457 h 3507439"/>
              <a:gd name="connsiteX34-68879" fmla="*/ 1598552 w 3229637"/>
              <a:gd name="connsiteY34-68880" fmla="*/ 3386496 h 3507439"/>
              <a:gd name="connsiteX35-68881" fmla="*/ 1805325 w 3229637"/>
              <a:gd name="connsiteY35-68882" fmla="*/ 3450826 h 3507439"/>
              <a:gd name="connsiteX36-68883" fmla="*/ 1837490 w 3229637"/>
              <a:gd name="connsiteY36-68884" fmla="*/ 3391091 h 3507439"/>
              <a:gd name="connsiteX37-68885" fmla="*/ 1699641 w 3229637"/>
              <a:gd name="connsiteY37-68886" fmla="*/ 3303786 h 3507439"/>
              <a:gd name="connsiteX38-68887" fmla="*/ 1727211 w 3229637"/>
              <a:gd name="connsiteY38-68888" fmla="*/ 2908619 h 3507439"/>
              <a:gd name="connsiteX39-68889" fmla="*/ 1851275 w 3229637"/>
              <a:gd name="connsiteY39-68890" fmla="*/ 2623730 h 3507439"/>
              <a:gd name="connsiteX40-68891" fmla="*/ 1956960 w 3229637"/>
              <a:gd name="connsiteY40-68892" fmla="*/ 2844289 h 3507439"/>
              <a:gd name="connsiteX41-68893" fmla="*/ 2039669 w 3229637"/>
              <a:gd name="connsiteY41-68894" fmla="*/ 3060253 h 3507439"/>
              <a:gd name="connsiteX42-68895" fmla="*/ 2074955 w 3229637"/>
              <a:gd name="connsiteY42-68896" fmla="*/ 3350929 h 3507439"/>
              <a:gd name="connsiteX43-68897" fmla="*/ 2119713 w 3229637"/>
              <a:gd name="connsiteY43-68898" fmla="*/ 3345423 h 3507439"/>
              <a:gd name="connsiteX44-68899" fmla="*/ 2136619 w 3229637"/>
              <a:gd name="connsiteY44-68900" fmla="*/ 3478113 h 3507439"/>
              <a:gd name="connsiteX45-68901" fmla="*/ 2290182 w 3229637"/>
              <a:gd name="connsiteY45-68902" fmla="*/ 3507439 h 3507439"/>
              <a:gd name="connsiteX46-68903" fmla="*/ 2334659 w 3229637"/>
              <a:gd name="connsiteY46-68904" fmla="*/ 3463419 h 3507439"/>
              <a:gd name="connsiteX47-68905" fmla="*/ 2221820 w 3229637"/>
              <a:gd name="connsiteY47-68906" fmla="*/ 3366924 h 3507439"/>
              <a:gd name="connsiteX48-68907" fmla="*/ 2126974 w 3229637"/>
              <a:gd name="connsiteY48-68908" fmla="*/ 3087823 h 3507439"/>
              <a:gd name="connsiteX49-68909" fmla="*/ 2082780 w 3229637"/>
              <a:gd name="connsiteY49-68910" fmla="*/ 2817884 h 3507439"/>
              <a:gd name="connsiteX50-68911" fmla="*/ 2053454 w 3229637"/>
              <a:gd name="connsiteY50-68912" fmla="*/ 2357222 h 3507439"/>
              <a:gd name="connsiteX51-68913" fmla="*/ 2294496 w 3229637"/>
              <a:gd name="connsiteY51-68914" fmla="*/ 2205413 h 3507439"/>
              <a:gd name="connsiteX52-68915" fmla="*/ 2585735 w 3229637"/>
              <a:gd name="connsiteY52-68916" fmla="*/ 1779447 h 3507439"/>
              <a:gd name="connsiteX53-68917" fmla="*/ 2653748 w 3229637"/>
              <a:gd name="connsiteY53-68918" fmla="*/ 1448891 h 3507439"/>
              <a:gd name="connsiteX54-68919" fmla="*/ 2766130 w 3229637"/>
              <a:gd name="connsiteY54-68920" fmla="*/ 1398346 h 3507439"/>
              <a:gd name="connsiteX55-68921" fmla="*/ 2755748 w 3229637"/>
              <a:gd name="connsiteY55-68922" fmla="*/ 1288521 h 3507439"/>
              <a:gd name="connsiteX56-68923" fmla="*/ 2741226 w 3229637"/>
              <a:gd name="connsiteY56-68924" fmla="*/ 1231453 h 3507439"/>
              <a:gd name="connsiteX57-68925" fmla="*/ 2764482 w 3229637"/>
              <a:gd name="connsiteY57-68926" fmla="*/ 1121454 h 3507439"/>
              <a:gd name="connsiteX58-68927" fmla="*/ 2794612 w 3229637"/>
              <a:gd name="connsiteY58-68928" fmla="*/ 1132185 h 3507439"/>
              <a:gd name="connsiteX59-68929" fmla="*/ 2788650 w 3229637"/>
              <a:gd name="connsiteY59-68930" fmla="*/ 1066034 h 3507439"/>
              <a:gd name="connsiteX60-68931" fmla="*/ 2816220 w 3229637"/>
              <a:gd name="connsiteY60-68932" fmla="*/ 1020084 h 3507439"/>
              <a:gd name="connsiteX61-68933" fmla="*/ 2927426 w 3229637"/>
              <a:gd name="connsiteY61-68934" fmla="*/ 872562 h 3507439"/>
              <a:gd name="connsiteX62-68935" fmla="*/ 2967854 w 3229637"/>
              <a:gd name="connsiteY62-68936" fmla="*/ 771955 h 3507439"/>
              <a:gd name="connsiteX63-68937" fmla="*/ 2858112 w 3229637"/>
              <a:gd name="connsiteY63-68938" fmla="*/ 819245 h 3507439"/>
              <a:gd name="connsiteX64-68939" fmla="*/ 2723864 w 3229637"/>
              <a:gd name="connsiteY64-68940" fmla="*/ 868450 h 3507439"/>
              <a:gd name="connsiteX65-68941" fmla="*/ 3055159 w 3229637"/>
              <a:gd name="connsiteY65-68942" fmla="*/ 501589 h 3507439"/>
              <a:gd name="connsiteX66-68943" fmla="*/ 3200443 w 3229637"/>
              <a:gd name="connsiteY66-68944" fmla="*/ 46231 h 3507439"/>
              <a:gd name="connsiteX67-68945" fmla="*/ 3101108 w 3229637"/>
              <a:gd name="connsiteY67-68946" fmla="*/ 328453 h 3507439"/>
              <a:gd name="connsiteX68-68947" fmla="*/ 3060491 w 3229637"/>
              <a:gd name="connsiteY68-68948" fmla="*/ 38232 h 3507439"/>
              <a:gd name="connsiteX69-68949" fmla="*/ 3040918 w 3229637"/>
              <a:gd name="connsiteY69-68950" fmla="*/ 388642 h 3507439"/>
              <a:gd name="connsiteX70-68951" fmla="*/ 2944143 w 3229637"/>
              <a:gd name="connsiteY70-68952" fmla="*/ 482754 h 3507439"/>
              <a:gd name="connsiteX71-68953" fmla="*/ 2804083 w 3229637"/>
              <a:gd name="connsiteY71-68954" fmla="*/ 60189 h 3507439"/>
              <a:gd name="connsiteX72-68955" fmla="*/ 2868239 w 3229637"/>
              <a:gd name="connsiteY72-68956" fmla="*/ 521161 h 3507439"/>
              <a:gd name="connsiteX73-68957" fmla="*/ 2696750 w 3229637"/>
              <a:gd name="connsiteY73-68958" fmla="*/ 730601 h 3507439"/>
              <a:gd name="connsiteX74-68959" fmla="*/ 2630948 w 3229637"/>
              <a:gd name="connsiteY74-68960" fmla="*/ 620884 h 3507439"/>
              <a:gd name="connsiteX75-68961" fmla="*/ 2614952 w 3229637"/>
              <a:gd name="connsiteY75-68962" fmla="*/ 446449 h 3507439"/>
              <a:gd name="connsiteX76-68963" fmla="*/ 2568091 w 3229637"/>
              <a:gd name="connsiteY76-68964" fmla="*/ 643296 h 3507439"/>
              <a:gd name="connsiteX77-68965" fmla="*/ 2631966 w 3229637"/>
              <a:gd name="connsiteY77-68966" fmla="*/ 771218 h 3507439"/>
              <a:gd name="connsiteX78-68967" fmla="*/ 2614042 w 3229637"/>
              <a:gd name="connsiteY78-68968" fmla="*/ 854946 h 3507439"/>
              <a:gd name="connsiteX79-68969" fmla="*/ 2462407 w 3229637"/>
              <a:gd name="connsiteY79-68970" fmla="*/ 854665 h 3507439"/>
              <a:gd name="connsiteX80-68971" fmla="*/ 2375102 w 3229637"/>
              <a:gd name="connsiteY80-68972" fmla="*/ 753575 h 3507439"/>
              <a:gd name="connsiteX81-68973" fmla="*/ 2429049 w 3229637"/>
              <a:gd name="connsiteY81-68974" fmla="*/ 605344 h 3507439"/>
              <a:gd name="connsiteX82-68975" fmla="*/ 2401199 w 3229637"/>
              <a:gd name="connsiteY82-68976" fmla="*/ 458586 h 3507439"/>
              <a:gd name="connsiteX83-68977" fmla="*/ 2311509 w 3229637"/>
              <a:gd name="connsiteY83-68978" fmla="*/ 702575 h 3507439"/>
              <a:gd name="connsiteX84-68979" fmla="*/ 2026621 w 3229637"/>
              <a:gd name="connsiteY84-68980" fmla="*/ 470160 h 3507439"/>
              <a:gd name="connsiteX85-68981" fmla="*/ 2060259 w 3229637"/>
              <a:gd name="connsiteY85-68982" fmla="*/ 379171 h 3507439"/>
              <a:gd name="connsiteX86-68983" fmla="*/ 2286499 w 3229637"/>
              <a:gd name="connsiteY86-68984" fmla="*/ 238764 h 3507439"/>
              <a:gd name="connsiteX87-68985" fmla="*/ 2148983 w 3229637"/>
              <a:gd name="connsiteY87-68986" fmla="*/ 296731 h 3507439"/>
              <a:gd name="connsiteX88-68987" fmla="*/ 2016694 w 3229637"/>
              <a:gd name="connsiteY88-68988" fmla="*/ 307863 h 3507439"/>
              <a:gd name="connsiteX89-68989" fmla="*/ 2029019 w 3229637"/>
              <a:gd name="connsiteY89-68990" fmla="*/ 174099 h 3507439"/>
              <a:gd name="connsiteX90-68991" fmla="*/ 2107576 w 3229637"/>
              <a:gd name="connsiteY90-68992" fmla="*/ 0 h 3507439"/>
              <a:gd name="connsiteX91-68993" fmla="*/ 1947770 w 3229637"/>
              <a:gd name="connsiteY91-68994" fmla="*/ 257318 h 3507439"/>
              <a:gd name="connsiteX92-68995" fmla="*/ 1917990 w 3229637"/>
              <a:gd name="connsiteY92-68996" fmla="*/ 32164 h 3507439"/>
              <a:gd name="connsiteX93-68997" fmla="*/ 1882395 w 3229637"/>
              <a:gd name="connsiteY93-68998" fmla="*/ 208756 h 3507439"/>
              <a:gd name="connsiteX94-68999" fmla="*/ 1912483 w 3229637"/>
              <a:gd name="connsiteY94-69000" fmla="*/ 367315 h 3507439"/>
              <a:gd name="connsiteX95-69001" fmla="*/ 1818414 w 3229637"/>
              <a:gd name="connsiteY95-69002" fmla="*/ 288733 h 3507439"/>
              <a:gd name="connsiteX96-69003" fmla="*/ 1757902 w 3229637"/>
              <a:gd name="connsiteY96-69004" fmla="*/ 138130 h 3507439"/>
              <a:gd name="connsiteX97-69005" fmla="*/ 1793644 w 3229637"/>
              <a:gd name="connsiteY97-69006" fmla="*/ 363351 h 3507439"/>
              <a:gd name="connsiteX98-69007" fmla="*/ 2339535 w 3229637"/>
              <a:gd name="connsiteY98-69008" fmla="*/ 907420 h 3507439"/>
              <a:gd name="connsiteX99-69009" fmla="*/ 2216663 w 3229637"/>
              <a:gd name="connsiteY99-69010" fmla="*/ 830779 h 3507439"/>
              <a:gd name="connsiteX100-69011" fmla="*/ 2046755 w 3229637"/>
              <a:gd name="connsiteY100-69012" fmla="*/ 746314 h 3507439"/>
              <a:gd name="connsiteX101-69013" fmla="*/ 2089651 w 3229637"/>
              <a:gd name="connsiteY101-69014" fmla="*/ 998194 h 3507439"/>
              <a:gd name="connsiteX102-69015" fmla="*/ 2240374 w 3229637"/>
              <a:gd name="connsiteY102-69016" fmla="*/ 1067227 h 3507439"/>
              <a:gd name="connsiteX103-69017" fmla="*/ 2266283 w 3229637"/>
              <a:gd name="connsiteY103-69018" fmla="*/ 1144483 h 3507439"/>
              <a:gd name="connsiteX104-69019" fmla="*/ 2168328 w 3229637"/>
              <a:gd name="connsiteY104-69020" fmla="*/ 1396872 h 3507439"/>
              <a:gd name="connsiteX105-69021" fmla="*/ 1825480 w 3229637"/>
              <a:gd name="connsiteY105-69022" fmla="*/ 1398722 h 3507439"/>
              <a:gd name="connsiteX106-69023" fmla="*/ 1546353 w 3229637"/>
              <a:gd name="connsiteY106-69024" fmla="*/ 1433906 h 3507439"/>
              <a:gd name="connsiteX0-69025" fmla="*/ 1546353 w 3229637"/>
              <a:gd name="connsiteY0-69026" fmla="*/ 1433906 h 3507439"/>
              <a:gd name="connsiteX1-69027" fmla="*/ 827718 w 3229637"/>
              <a:gd name="connsiteY1-69028" fmla="*/ 1430614 h 3507439"/>
              <a:gd name="connsiteX2-69029" fmla="*/ 507467 w 3229637"/>
              <a:gd name="connsiteY2-69030" fmla="*/ 1443019 h 3507439"/>
              <a:gd name="connsiteX3-69031" fmla="*/ 183299 w 3229637"/>
              <a:gd name="connsiteY3-69032" fmla="*/ 1603646 h 3507439"/>
              <a:gd name="connsiteX4-69033" fmla="*/ 34774 w 3229637"/>
              <a:gd name="connsiteY4-69034" fmla="*/ 1771165 h 3507439"/>
              <a:gd name="connsiteX5-69035" fmla="*/ 114 w 3229637"/>
              <a:gd name="connsiteY5-69036" fmla="*/ 2063143 h 3507439"/>
              <a:gd name="connsiteX6-69037" fmla="*/ 130041 w 3229637"/>
              <a:gd name="connsiteY6-69038" fmla="*/ 1914878 h 3507439"/>
              <a:gd name="connsiteX7-69039" fmla="*/ 134241 w 3229637"/>
              <a:gd name="connsiteY7-69040" fmla="*/ 1957282 h 3507439"/>
              <a:gd name="connsiteX8-69041" fmla="*/ 191439 w 3229637"/>
              <a:gd name="connsiteY8-69042" fmla="*/ 1842802 h 3507439"/>
              <a:gd name="connsiteX9-69043" fmla="*/ 283120 w 3229637"/>
              <a:gd name="connsiteY9-69044" fmla="*/ 2256350 h 3507439"/>
              <a:gd name="connsiteX10-69045" fmla="*/ 20594 w 3229637"/>
              <a:gd name="connsiteY10-69046" fmla="*/ 2555637 h 3507439"/>
              <a:gd name="connsiteX11-69047" fmla="*/ 48874 w 3229637"/>
              <a:gd name="connsiteY11-69048" fmla="*/ 3136868 h 3507439"/>
              <a:gd name="connsiteX12-69049" fmla="*/ 43351 w 3229637"/>
              <a:gd name="connsiteY12-69050" fmla="*/ 3349954 h 3507439"/>
              <a:gd name="connsiteX13-69051" fmla="*/ 86805 w 3229637"/>
              <a:gd name="connsiteY13-69052" fmla="*/ 3307767 h 3507439"/>
              <a:gd name="connsiteX14-69053" fmla="*/ 103522 w 3229637"/>
              <a:gd name="connsiteY14-69054" fmla="*/ 3444786 h 3507439"/>
              <a:gd name="connsiteX15-69055" fmla="*/ 266227 w 3229637"/>
              <a:gd name="connsiteY15-69056" fmla="*/ 3470038 h 3507439"/>
              <a:gd name="connsiteX16-69057" fmla="*/ 291519 w 3229637"/>
              <a:gd name="connsiteY16-69058" fmla="*/ 3414284 h 3507439"/>
              <a:gd name="connsiteX17-69059" fmla="*/ 155729 w 3229637"/>
              <a:gd name="connsiteY17-69060" fmla="*/ 3276217 h 3507439"/>
              <a:gd name="connsiteX18-69061" fmla="*/ 148421 w 3229637"/>
              <a:gd name="connsiteY18-69062" fmla="*/ 2703945 h 3507439"/>
              <a:gd name="connsiteX19-69063" fmla="*/ 379833 w 3229637"/>
              <a:gd name="connsiteY19-69064" fmla="*/ 2591783 h 3507439"/>
              <a:gd name="connsiteX20-69065" fmla="*/ 306928 w 3229637"/>
              <a:gd name="connsiteY20-69066" fmla="*/ 2747577 h 3507439"/>
              <a:gd name="connsiteX21-69067" fmla="*/ 588832 w 3229637"/>
              <a:gd name="connsiteY21-69068" fmla="*/ 3126014 h 3507439"/>
              <a:gd name="connsiteX22-69069" fmla="*/ 669318 w 3229637"/>
              <a:gd name="connsiteY22-69070" fmla="*/ 3302737 h 3507439"/>
              <a:gd name="connsiteX23-69071" fmla="*/ 702531 w 3229637"/>
              <a:gd name="connsiteY23-69072" fmla="*/ 3262432 h 3507439"/>
              <a:gd name="connsiteX24-69073" fmla="*/ 811283 w 3229637"/>
              <a:gd name="connsiteY24-69074" fmla="*/ 3396081 h 3507439"/>
              <a:gd name="connsiteX25-69075" fmla="*/ 917445 w 3229637"/>
              <a:gd name="connsiteY25-69076" fmla="*/ 3374374 h 3507439"/>
              <a:gd name="connsiteX26-69077" fmla="*/ 955255 w 3229637"/>
              <a:gd name="connsiteY26-69078" fmla="*/ 3331356 h 3507439"/>
              <a:gd name="connsiteX27-69079" fmla="*/ 739291 w 3229637"/>
              <a:gd name="connsiteY27-69080" fmla="*/ 3193507 h 3507439"/>
              <a:gd name="connsiteX28-69081" fmla="*/ 491163 w 3229637"/>
              <a:gd name="connsiteY28-69082" fmla="*/ 2821314 h 3507439"/>
              <a:gd name="connsiteX29-69083" fmla="*/ 500353 w 3229637"/>
              <a:gd name="connsiteY29-69084" fmla="*/ 2738605 h 3507439"/>
              <a:gd name="connsiteX30-69085" fmla="*/ 895520 w 3229637"/>
              <a:gd name="connsiteY30-69086" fmla="*/ 2334247 h 3507439"/>
              <a:gd name="connsiteX31-69087" fmla="*/ 1690451 w 3229637"/>
              <a:gd name="connsiteY31-69088" fmla="*/ 2380197 h 3507439"/>
              <a:gd name="connsiteX32-69089" fmla="*/ 1566387 w 3229637"/>
              <a:gd name="connsiteY32-69090" fmla="*/ 3248647 h 3507439"/>
              <a:gd name="connsiteX33-69091" fmla="*/ 1603146 w 3229637"/>
              <a:gd name="connsiteY33-69092" fmla="*/ 3239457 h 3507439"/>
              <a:gd name="connsiteX34-69093" fmla="*/ 1598552 w 3229637"/>
              <a:gd name="connsiteY34-69094" fmla="*/ 3386496 h 3507439"/>
              <a:gd name="connsiteX35-69095" fmla="*/ 1805325 w 3229637"/>
              <a:gd name="connsiteY35-69096" fmla="*/ 3450826 h 3507439"/>
              <a:gd name="connsiteX36-69097" fmla="*/ 1837490 w 3229637"/>
              <a:gd name="connsiteY36-69098" fmla="*/ 3391091 h 3507439"/>
              <a:gd name="connsiteX37-69099" fmla="*/ 1699641 w 3229637"/>
              <a:gd name="connsiteY37-69100" fmla="*/ 3303786 h 3507439"/>
              <a:gd name="connsiteX38-69101" fmla="*/ 1727211 w 3229637"/>
              <a:gd name="connsiteY38-69102" fmla="*/ 2908619 h 3507439"/>
              <a:gd name="connsiteX39-69103" fmla="*/ 1851275 w 3229637"/>
              <a:gd name="connsiteY39-69104" fmla="*/ 2623730 h 3507439"/>
              <a:gd name="connsiteX40-69105" fmla="*/ 1956960 w 3229637"/>
              <a:gd name="connsiteY40-69106" fmla="*/ 2844289 h 3507439"/>
              <a:gd name="connsiteX41-69107" fmla="*/ 2039669 w 3229637"/>
              <a:gd name="connsiteY41-69108" fmla="*/ 3060253 h 3507439"/>
              <a:gd name="connsiteX42-69109" fmla="*/ 2074955 w 3229637"/>
              <a:gd name="connsiteY42-69110" fmla="*/ 3350929 h 3507439"/>
              <a:gd name="connsiteX43-69111" fmla="*/ 2119713 w 3229637"/>
              <a:gd name="connsiteY43-69112" fmla="*/ 3345423 h 3507439"/>
              <a:gd name="connsiteX44-69113" fmla="*/ 2136619 w 3229637"/>
              <a:gd name="connsiteY44-69114" fmla="*/ 3478113 h 3507439"/>
              <a:gd name="connsiteX45-69115" fmla="*/ 2290182 w 3229637"/>
              <a:gd name="connsiteY45-69116" fmla="*/ 3507439 h 3507439"/>
              <a:gd name="connsiteX46-69117" fmla="*/ 2334659 w 3229637"/>
              <a:gd name="connsiteY46-69118" fmla="*/ 3463419 h 3507439"/>
              <a:gd name="connsiteX47-69119" fmla="*/ 2221820 w 3229637"/>
              <a:gd name="connsiteY47-69120" fmla="*/ 3366924 h 3507439"/>
              <a:gd name="connsiteX48-69121" fmla="*/ 2126974 w 3229637"/>
              <a:gd name="connsiteY48-69122" fmla="*/ 3087823 h 3507439"/>
              <a:gd name="connsiteX49-69123" fmla="*/ 2082780 w 3229637"/>
              <a:gd name="connsiteY49-69124" fmla="*/ 2817884 h 3507439"/>
              <a:gd name="connsiteX50-69125" fmla="*/ 2053454 w 3229637"/>
              <a:gd name="connsiteY50-69126" fmla="*/ 2357222 h 3507439"/>
              <a:gd name="connsiteX51-69127" fmla="*/ 2294496 w 3229637"/>
              <a:gd name="connsiteY51-69128" fmla="*/ 2205413 h 3507439"/>
              <a:gd name="connsiteX52-69129" fmla="*/ 2585735 w 3229637"/>
              <a:gd name="connsiteY52-69130" fmla="*/ 1779447 h 3507439"/>
              <a:gd name="connsiteX53-69131" fmla="*/ 2653748 w 3229637"/>
              <a:gd name="connsiteY53-69132" fmla="*/ 1448891 h 3507439"/>
              <a:gd name="connsiteX54-69133" fmla="*/ 2766130 w 3229637"/>
              <a:gd name="connsiteY54-69134" fmla="*/ 1398346 h 3507439"/>
              <a:gd name="connsiteX55-69135" fmla="*/ 2755748 w 3229637"/>
              <a:gd name="connsiteY55-69136" fmla="*/ 1288521 h 3507439"/>
              <a:gd name="connsiteX56-69137" fmla="*/ 2741226 w 3229637"/>
              <a:gd name="connsiteY56-69138" fmla="*/ 1231453 h 3507439"/>
              <a:gd name="connsiteX57-69139" fmla="*/ 2764482 w 3229637"/>
              <a:gd name="connsiteY57-69140" fmla="*/ 1121454 h 3507439"/>
              <a:gd name="connsiteX58-69141" fmla="*/ 2794612 w 3229637"/>
              <a:gd name="connsiteY58-69142" fmla="*/ 1132185 h 3507439"/>
              <a:gd name="connsiteX59-69143" fmla="*/ 2788650 w 3229637"/>
              <a:gd name="connsiteY59-69144" fmla="*/ 1066034 h 3507439"/>
              <a:gd name="connsiteX60-69145" fmla="*/ 2816220 w 3229637"/>
              <a:gd name="connsiteY60-69146" fmla="*/ 1020084 h 3507439"/>
              <a:gd name="connsiteX61-69147" fmla="*/ 2927426 w 3229637"/>
              <a:gd name="connsiteY61-69148" fmla="*/ 872562 h 3507439"/>
              <a:gd name="connsiteX62-69149" fmla="*/ 2967854 w 3229637"/>
              <a:gd name="connsiteY62-69150" fmla="*/ 771955 h 3507439"/>
              <a:gd name="connsiteX63-69151" fmla="*/ 2858112 w 3229637"/>
              <a:gd name="connsiteY63-69152" fmla="*/ 819245 h 3507439"/>
              <a:gd name="connsiteX64-69153" fmla="*/ 2723864 w 3229637"/>
              <a:gd name="connsiteY64-69154" fmla="*/ 868450 h 3507439"/>
              <a:gd name="connsiteX65-69155" fmla="*/ 3055159 w 3229637"/>
              <a:gd name="connsiteY65-69156" fmla="*/ 501589 h 3507439"/>
              <a:gd name="connsiteX66-69157" fmla="*/ 3200443 w 3229637"/>
              <a:gd name="connsiteY66-69158" fmla="*/ 46231 h 3507439"/>
              <a:gd name="connsiteX67-69159" fmla="*/ 3101108 w 3229637"/>
              <a:gd name="connsiteY67-69160" fmla="*/ 328453 h 3507439"/>
              <a:gd name="connsiteX68-69161" fmla="*/ 3060491 w 3229637"/>
              <a:gd name="connsiteY68-69162" fmla="*/ 38232 h 3507439"/>
              <a:gd name="connsiteX69-69163" fmla="*/ 3040918 w 3229637"/>
              <a:gd name="connsiteY69-69164" fmla="*/ 388642 h 3507439"/>
              <a:gd name="connsiteX70-69165" fmla="*/ 2944143 w 3229637"/>
              <a:gd name="connsiteY70-69166" fmla="*/ 482754 h 3507439"/>
              <a:gd name="connsiteX71-69167" fmla="*/ 2804083 w 3229637"/>
              <a:gd name="connsiteY71-69168" fmla="*/ 60189 h 3507439"/>
              <a:gd name="connsiteX72-69169" fmla="*/ 2868239 w 3229637"/>
              <a:gd name="connsiteY72-69170" fmla="*/ 521161 h 3507439"/>
              <a:gd name="connsiteX73-69171" fmla="*/ 2696750 w 3229637"/>
              <a:gd name="connsiteY73-69172" fmla="*/ 730601 h 3507439"/>
              <a:gd name="connsiteX74-69173" fmla="*/ 2630948 w 3229637"/>
              <a:gd name="connsiteY74-69174" fmla="*/ 620884 h 3507439"/>
              <a:gd name="connsiteX75-69175" fmla="*/ 2614952 w 3229637"/>
              <a:gd name="connsiteY75-69176" fmla="*/ 446449 h 3507439"/>
              <a:gd name="connsiteX76-69177" fmla="*/ 2568091 w 3229637"/>
              <a:gd name="connsiteY76-69178" fmla="*/ 643296 h 3507439"/>
              <a:gd name="connsiteX77-69179" fmla="*/ 2631966 w 3229637"/>
              <a:gd name="connsiteY77-69180" fmla="*/ 771218 h 3507439"/>
              <a:gd name="connsiteX78-69181" fmla="*/ 2614042 w 3229637"/>
              <a:gd name="connsiteY78-69182" fmla="*/ 854946 h 3507439"/>
              <a:gd name="connsiteX79-69183" fmla="*/ 2462407 w 3229637"/>
              <a:gd name="connsiteY79-69184" fmla="*/ 854665 h 3507439"/>
              <a:gd name="connsiteX80-69185" fmla="*/ 2375102 w 3229637"/>
              <a:gd name="connsiteY80-69186" fmla="*/ 753575 h 3507439"/>
              <a:gd name="connsiteX81-69187" fmla="*/ 2429049 w 3229637"/>
              <a:gd name="connsiteY81-69188" fmla="*/ 605344 h 3507439"/>
              <a:gd name="connsiteX82-69189" fmla="*/ 2401199 w 3229637"/>
              <a:gd name="connsiteY82-69190" fmla="*/ 458586 h 3507439"/>
              <a:gd name="connsiteX83-69191" fmla="*/ 2311509 w 3229637"/>
              <a:gd name="connsiteY83-69192" fmla="*/ 702575 h 3507439"/>
              <a:gd name="connsiteX84-69193" fmla="*/ 2026621 w 3229637"/>
              <a:gd name="connsiteY84-69194" fmla="*/ 470160 h 3507439"/>
              <a:gd name="connsiteX85-69195" fmla="*/ 2060259 w 3229637"/>
              <a:gd name="connsiteY85-69196" fmla="*/ 379171 h 3507439"/>
              <a:gd name="connsiteX86-69197" fmla="*/ 2286499 w 3229637"/>
              <a:gd name="connsiteY86-69198" fmla="*/ 238764 h 3507439"/>
              <a:gd name="connsiteX87-69199" fmla="*/ 2148983 w 3229637"/>
              <a:gd name="connsiteY87-69200" fmla="*/ 296731 h 3507439"/>
              <a:gd name="connsiteX88-69201" fmla="*/ 2016694 w 3229637"/>
              <a:gd name="connsiteY88-69202" fmla="*/ 307863 h 3507439"/>
              <a:gd name="connsiteX89-69203" fmla="*/ 2029019 w 3229637"/>
              <a:gd name="connsiteY89-69204" fmla="*/ 174099 h 3507439"/>
              <a:gd name="connsiteX90-69205" fmla="*/ 2107576 w 3229637"/>
              <a:gd name="connsiteY90-69206" fmla="*/ 0 h 3507439"/>
              <a:gd name="connsiteX91-69207" fmla="*/ 1947770 w 3229637"/>
              <a:gd name="connsiteY91-69208" fmla="*/ 257318 h 3507439"/>
              <a:gd name="connsiteX92-69209" fmla="*/ 1917990 w 3229637"/>
              <a:gd name="connsiteY92-69210" fmla="*/ 32164 h 3507439"/>
              <a:gd name="connsiteX93-69211" fmla="*/ 1882395 w 3229637"/>
              <a:gd name="connsiteY93-69212" fmla="*/ 208756 h 3507439"/>
              <a:gd name="connsiteX94-69213" fmla="*/ 1912483 w 3229637"/>
              <a:gd name="connsiteY94-69214" fmla="*/ 367315 h 3507439"/>
              <a:gd name="connsiteX95-69215" fmla="*/ 1818414 w 3229637"/>
              <a:gd name="connsiteY95-69216" fmla="*/ 288733 h 3507439"/>
              <a:gd name="connsiteX96-69217" fmla="*/ 1757902 w 3229637"/>
              <a:gd name="connsiteY96-69218" fmla="*/ 138130 h 3507439"/>
              <a:gd name="connsiteX97-69219" fmla="*/ 1793644 w 3229637"/>
              <a:gd name="connsiteY97-69220" fmla="*/ 363351 h 3507439"/>
              <a:gd name="connsiteX98-69221" fmla="*/ 2339535 w 3229637"/>
              <a:gd name="connsiteY98-69222" fmla="*/ 907420 h 3507439"/>
              <a:gd name="connsiteX99-69223" fmla="*/ 2216663 w 3229637"/>
              <a:gd name="connsiteY99-69224" fmla="*/ 830779 h 3507439"/>
              <a:gd name="connsiteX100-69225" fmla="*/ 2046755 w 3229637"/>
              <a:gd name="connsiteY100-69226" fmla="*/ 746314 h 3507439"/>
              <a:gd name="connsiteX101-69227" fmla="*/ 2089651 w 3229637"/>
              <a:gd name="connsiteY101-69228" fmla="*/ 998194 h 3507439"/>
              <a:gd name="connsiteX102-69229" fmla="*/ 2240374 w 3229637"/>
              <a:gd name="connsiteY102-69230" fmla="*/ 1067227 h 3507439"/>
              <a:gd name="connsiteX103-69231" fmla="*/ 2266283 w 3229637"/>
              <a:gd name="connsiteY103-69232" fmla="*/ 1144483 h 3507439"/>
              <a:gd name="connsiteX104-69233" fmla="*/ 2168328 w 3229637"/>
              <a:gd name="connsiteY104-69234" fmla="*/ 1396872 h 3507439"/>
              <a:gd name="connsiteX105-69235" fmla="*/ 1825480 w 3229637"/>
              <a:gd name="connsiteY105-69236" fmla="*/ 1398722 h 3507439"/>
              <a:gd name="connsiteX106-69237" fmla="*/ 1546353 w 3229637"/>
              <a:gd name="connsiteY106-69238" fmla="*/ 1433906 h 3507439"/>
              <a:gd name="connsiteX0-69239" fmla="*/ 1546353 w 3229637"/>
              <a:gd name="connsiteY0-69240" fmla="*/ 1433906 h 3507439"/>
              <a:gd name="connsiteX1-69241" fmla="*/ 827718 w 3229637"/>
              <a:gd name="connsiteY1-69242" fmla="*/ 1430614 h 3507439"/>
              <a:gd name="connsiteX2-69243" fmla="*/ 507467 w 3229637"/>
              <a:gd name="connsiteY2-69244" fmla="*/ 1443019 h 3507439"/>
              <a:gd name="connsiteX3-69245" fmla="*/ 183299 w 3229637"/>
              <a:gd name="connsiteY3-69246" fmla="*/ 1603646 h 3507439"/>
              <a:gd name="connsiteX4-69247" fmla="*/ 34774 w 3229637"/>
              <a:gd name="connsiteY4-69248" fmla="*/ 1771165 h 3507439"/>
              <a:gd name="connsiteX5-69249" fmla="*/ 114 w 3229637"/>
              <a:gd name="connsiteY5-69250" fmla="*/ 2063143 h 3507439"/>
              <a:gd name="connsiteX6-69251" fmla="*/ 130041 w 3229637"/>
              <a:gd name="connsiteY6-69252" fmla="*/ 1914878 h 3507439"/>
              <a:gd name="connsiteX7-69253" fmla="*/ 134241 w 3229637"/>
              <a:gd name="connsiteY7-69254" fmla="*/ 1957282 h 3507439"/>
              <a:gd name="connsiteX8-69255" fmla="*/ 191439 w 3229637"/>
              <a:gd name="connsiteY8-69256" fmla="*/ 1842802 h 3507439"/>
              <a:gd name="connsiteX9-69257" fmla="*/ 283120 w 3229637"/>
              <a:gd name="connsiteY9-69258" fmla="*/ 2256350 h 3507439"/>
              <a:gd name="connsiteX10-69259" fmla="*/ 20594 w 3229637"/>
              <a:gd name="connsiteY10-69260" fmla="*/ 2555637 h 3507439"/>
              <a:gd name="connsiteX11-69261" fmla="*/ 48874 w 3229637"/>
              <a:gd name="connsiteY11-69262" fmla="*/ 3136868 h 3507439"/>
              <a:gd name="connsiteX12-69263" fmla="*/ 43351 w 3229637"/>
              <a:gd name="connsiteY12-69264" fmla="*/ 3349954 h 3507439"/>
              <a:gd name="connsiteX13-69265" fmla="*/ 86805 w 3229637"/>
              <a:gd name="connsiteY13-69266" fmla="*/ 3307767 h 3507439"/>
              <a:gd name="connsiteX14-69267" fmla="*/ 103522 w 3229637"/>
              <a:gd name="connsiteY14-69268" fmla="*/ 3444786 h 3507439"/>
              <a:gd name="connsiteX15-69269" fmla="*/ 266227 w 3229637"/>
              <a:gd name="connsiteY15-69270" fmla="*/ 3470038 h 3507439"/>
              <a:gd name="connsiteX16-69271" fmla="*/ 291519 w 3229637"/>
              <a:gd name="connsiteY16-69272" fmla="*/ 3414284 h 3507439"/>
              <a:gd name="connsiteX17-69273" fmla="*/ 155729 w 3229637"/>
              <a:gd name="connsiteY17-69274" fmla="*/ 3276217 h 3507439"/>
              <a:gd name="connsiteX18-69275" fmla="*/ 148421 w 3229637"/>
              <a:gd name="connsiteY18-69276" fmla="*/ 2703945 h 3507439"/>
              <a:gd name="connsiteX19-69277" fmla="*/ 379833 w 3229637"/>
              <a:gd name="connsiteY19-69278" fmla="*/ 2591783 h 3507439"/>
              <a:gd name="connsiteX20-69279" fmla="*/ 306928 w 3229637"/>
              <a:gd name="connsiteY20-69280" fmla="*/ 2747577 h 3507439"/>
              <a:gd name="connsiteX21-69281" fmla="*/ 588832 w 3229637"/>
              <a:gd name="connsiteY21-69282" fmla="*/ 3126014 h 3507439"/>
              <a:gd name="connsiteX22-69283" fmla="*/ 669318 w 3229637"/>
              <a:gd name="connsiteY22-69284" fmla="*/ 3302737 h 3507439"/>
              <a:gd name="connsiteX23-69285" fmla="*/ 702531 w 3229637"/>
              <a:gd name="connsiteY23-69286" fmla="*/ 3262432 h 3507439"/>
              <a:gd name="connsiteX24-69287" fmla="*/ 811283 w 3229637"/>
              <a:gd name="connsiteY24-69288" fmla="*/ 3396081 h 3507439"/>
              <a:gd name="connsiteX25-69289" fmla="*/ 917445 w 3229637"/>
              <a:gd name="connsiteY25-69290" fmla="*/ 3374374 h 3507439"/>
              <a:gd name="connsiteX26-69291" fmla="*/ 933548 w 3229637"/>
              <a:gd name="connsiteY26-69292" fmla="*/ 3317789 h 3507439"/>
              <a:gd name="connsiteX27-69293" fmla="*/ 739291 w 3229637"/>
              <a:gd name="connsiteY27-69294" fmla="*/ 3193507 h 3507439"/>
              <a:gd name="connsiteX28-69295" fmla="*/ 491163 w 3229637"/>
              <a:gd name="connsiteY28-69296" fmla="*/ 2821314 h 3507439"/>
              <a:gd name="connsiteX29-69297" fmla="*/ 500353 w 3229637"/>
              <a:gd name="connsiteY29-69298" fmla="*/ 2738605 h 3507439"/>
              <a:gd name="connsiteX30-69299" fmla="*/ 895520 w 3229637"/>
              <a:gd name="connsiteY30-69300" fmla="*/ 2334247 h 3507439"/>
              <a:gd name="connsiteX31-69301" fmla="*/ 1690451 w 3229637"/>
              <a:gd name="connsiteY31-69302" fmla="*/ 2380197 h 3507439"/>
              <a:gd name="connsiteX32-69303" fmla="*/ 1566387 w 3229637"/>
              <a:gd name="connsiteY32-69304" fmla="*/ 3248647 h 3507439"/>
              <a:gd name="connsiteX33-69305" fmla="*/ 1603146 w 3229637"/>
              <a:gd name="connsiteY33-69306" fmla="*/ 3239457 h 3507439"/>
              <a:gd name="connsiteX34-69307" fmla="*/ 1598552 w 3229637"/>
              <a:gd name="connsiteY34-69308" fmla="*/ 3386496 h 3507439"/>
              <a:gd name="connsiteX35-69309" fmla="*/ 1805325 w 3229637"/>
              <a:gd name="connsiteY35-69310" fmla="*/ 3450826 h 3507439"/>
              <a:gd name="connsiteX36-69311" fmla="*/ 1837490 w 3229637"/>
              <a:gd name="connsiteY36-69312" fmla="*/ 3391091 h 3507439"/>
              <a:gd name="connsiteX37-69313" fmla="*/ 1699641 w 3229637"/>
              <a:gd name="connsiteY37-69314" fmla="*/ 3303786 h 3507439"/>
              <a:gd name="connsiteX38-69315" fmla="*/ 1727211 w 3229637"/>
              <a:gd name="connsiteY38-69316" fmla="*/ 2908619 h 3507439"/>
              <a:gd name="connsiteX39-69317" fmla="*/ 1851275 w 3229637"/>
              <a:gd name="connsiteY39-69318" fmla="*/ 2623730 h 3507439"/>
              <a:gd name="connsiteX40-69319" fmla="*/ 1956960 w 3229637"/>
              <a:gd name="connsiteY40-69320" fmla="*/ 2844289 h 3507439"/>
              <a:gd name="connsiteX41-69321" fmla="*/ 2039669 w 3229637"/>
              <a:gd name="connsiteY41-69322" fmla="*/ 3060253 h 3507439"/>
              <a:gd name="connsiteX42-69323" fmla="*/ 2074955 w 3229637"/>
              <a:gd name="connsiteY42-69324" fmla="*/ 3350929 h 3507439"/>
              <a:gd name="connsiteX43-69325" fmla="*/ 2119713 w 3229637"/>
              <a:gd name="connsiteY43-69326" fmla="*/ 3345423 h 3507439"/>
              <a:gd name="connsiteX44-69327" fmla="*/ 2136619 w 3229637"/>
              <a:gd name="connsiteY44-69328" fmla="*/ 3478113 h 3507439"/>
              <a:gd name="connsiteX45-69329" fmla="*/ 2290182 w 3229637"/>
              <a:gd name="connsiteY45-69330" fmla="*/ 3507439 h 3507439"/>
              <a:gd name="connsiteX46-69331" fmla="*/ 2334659 w 3229637"/>
              <a:gd name="connsiteY46-69332" fmla="*/ 3463419 h 3507439"/>
              <a:gd name="connsiteX47-69333" fmla="*/ 2221820 w 3229637"/>
              <a:gd name="connsiteY47-69334" fmla="*/ 3366924 h 3507439"/>
              <a:gd name="connsiteX48-69335" fmla="*/ 2126974 w 3229637"/>
              <a:gd name="connsiteY48-69336" fmla="*/ 3087823 h 3507439"/>
              <a:gd name="connsiteX49-69337" fmla="*/ 2082780 w 3229637"/>
              <a:gd name="connsiteY49-69338" fmla="*/ 2817884 h 3507439"/>
              <a:gd name="connsiteX50-69339" fmla="*/ 2053454 w 3229637"/>
              <a:gd name="connsiteY50-69340" fmla="*/ 2357222 h 3507439"/>
              <a:gd name="connsiteX51-69341" fmla="*/ 2294496 w 3229637"/>
              <a:gd name="connsiteY51-69342" fmla="*/ 2205413 h 3507439"/>
              <a:gd name="connsiteX52-69343" fmla="*/ 2585735 w 3229637"/>
              <a:gd name="connsiteY52-69344" fmla="*/ 1779447 h 3507439"/>
              <a:gd name="connsiteX53-69345" fmla="*/ 2653748 w 3229637"/>
              <a:gd name="connsiteY53-69346" fmla="*/ 1448891 h 3507439"/>
              <a:gd name="connsiteX54-69347" fmla="*/ 2766130 w 3229637"/>
              <a:gd name="connsiteY54-69348" fmla="*/ 1398346 h 3507439"/>
              <a:gd name="connsiteX55-69349" fmla="*/ 2755748 w 3229637"/>
              <a:gd name="connsiteY55-69350" fmla="*/ 1288521 h 3507439"/>
              <a:gd name="connsiteX56-69351" fmla="*/ 2741226 w 3229637"/>
              <a:gd name="connsiteY56-69352" fmla="*/ 1231453 h 3507439"/>
              <a:gd name="connsiteX57-69353" fmla="*/ 2764482 w 3229637"/>
              <a:gd name="connsiteY57-69354" fmla="*/ 1121454 h 3507439"/>
              <a:gd name="connsiteX58-69355" fmla="*/ 2794612 w 3229637"/>
              <a:gd name="connsiteY58-69356" fmla="*/ 1132185 h 3507439"/>
              <a:gd name="connsiteX59-69357" fmla="*/ 2788650 w 3229637"/>
              <a:gd name="connsiteY59-69358" fmla="*/ 1066034 h 3507439"/>
              <a:gd name="connsiteX60-69359" fmla="*/ 2816220 w 3229637"/>
              <a:gd name="connsiteY60-69360" fmla="*/ 1020084 h 3507439"/>
              <a:gd name="connsiteX61-69361" fmla="*/ 2927426 w 3229637"/>
              <a:gd name="connsiteY61-69362" fmla="*/ 872562 h 3507439"/>
              <a:gd name="connsiteX62-69363" fmla="*/ 2967854 w 3229637"/>
              <a:gd name="connsiteY62-69364" fmla="*/ 771955 h 3507439"/>
              <a:gd name="connsiteX63-69365" fmla="*/ 2858112 w 3229637"/>
              <a:gd name="connsiteY63-69366" fmla="*/ 819245 h 3507439"/>
              <a:gd name="connsiteX64-69367" fmla="*/ 2723864 w 3229637"/>
              <a:gd name="connsiteY64-69368" fmla="*/ 868450 h 3507439"/>
              <a:gd name="connsiteX65-69369" fmla="*/ 3055159 w 3229637"/>
              <a:gd name="connsiteY65-69370" fmla="*/ 501589 h 3507439"/>
              <a:gd name="connsiteX66-69371" fmla="*/ 3200443 w 3229637"/>
              <a:gd name="connsiteY66-69372" fmla="*/ 46231 h 3507439"/>
              <a:gd name="connsiteX67-69373" fmla="*/ 3101108 w 3229637"/>
              <a:gd name="connsiteY67-69374" fmla="*/ 328453 h 3507439"/>
              <a:gd name="connsiteX68-69375" fmla="*/ 3060491 w 3229637"/>
              <a:gd name="connsiteY68-69376" fmla="*/ 38232 h 3507439"/>
              <a:gd name="connsiteX69-69377" fmla="*/ 3040918 w 3229637"/>
              <a:gd name="connsiteY69-69378" fmla="*/ 388642 h 3507439"/>
              <a:gd name="connsiteX70-69379" fmla="*/ 2944143 w 3229637"/>
              <a:gd name="connsiteY70-69380" fmla="*/ 482754 h 3507439"/>
              <a:gd name="connsiteX71-69381" fmla="*/ 2804083 w 3229637"/>
              <a:gd name="connsiteY71-69382" fmla="*/ 60189 h 3507439"/>
              <a:gd name="connsiteX72-69383" fmla="*/ 2868239 w 3229637"/>
              <a:gd name="connsiteY72-69384" fmla="*/ 521161 h 3507439"/>
              <a:gd name="connsiteX73-69385" fmla="*/ 2696750 w 3229637"/>
              <a:gd name="connsiteY73-69386" fmla="*/ 730601 h 3507439"/>
              <a:gd name="connsiteX74-69387" fmla="*/ 2630948 w 3229637"/>
              <a:gd name="connsiteY74-69388" fmla="*/ 620884 h 3507439"/>
              <a:gd name="connsiteX75-69389" fmla="*/ 2614952 w 3229637"/>
              <a:gd name="connsiteY75-69390" fmla="*/ 446449 h 3507439"/>
              <a:gd name="connsiteX76-69391" fmla="*/ 2568091 w 3229637"/>
              <a:gd name="connsiteY76-69392" fmla="*/ 643296 h 3507439"/>
              <a:gd name="connsiteX77-69393" fmla="*/ 2631966 w 3229637"/>
              <a:gd name="connsiteY77-69394" fmla="*/ 771218 h 3507439"/>
              <a:gd name="connsiteX78-69395" fmla="*/ 2614042 w 3229637"/>
              <a:gd name="connsiteY78-69396" fmla="*/ 854946 h 3507439"/>
              <a:gd name="connsiteX79-69397" fmla="*/ 2462407 w 3229637"/>
              <a:gd name="connsiteY79-69398" fmla="*/ 854665 h 3507439"/>
              <a:gd name="connsiteX80-69399" fmla="*/ 2375102 w 3229637"/>
              <a:gd name="connsiteY80-69400" fmla="*/ 753575 h 3507439"/>
              <a:gd name="connsiteX81-69401" fmla="*/ 2429049 w 3229637"/>
              <a:gd name="connsiteY81-69402" fmla="*/ 605344 h 3507439"/>
              <a:gd name="connsiteX82-69403" fmla="*/ 2401199 w 3229637"/>
              <a:gd name="connsiteY82-69404" fmla="*/ 458586 h 3507439"/>
              <a:gd name="connsiteX83-69405" fmla="*/ 2311509 w 3229637"/>
              <a:gd name="connsiteY83-69406" fmla="*/ 702575 h 3507439"/>
              <a:gd name="connsiteX84-69407" fmla="*/ 2026621 w 3229637"/>
              <a:gd name="connsiteY84-69408" fmla="*/ 470160 h 3507439"/>
              <a:gd name="connsiteX85-69409" fmla="*/ 2060259 w 3229637"/>
              <a:gd name="connsiteY85-69410" fmla="*/ 379171 h 3507439"/>
              <a:gd name="connsiteX86-69411" fmla="*/ 2286499 w 3229637"/>
              <a:gd name="connsiteY86-69412" fmla="*/ 238764 h 3507439"/>
              <a:gd name="connsiteX87-69413" fmla="*/ 2148983 w 3229637"/>
              <a:gd name="connsiteY87-69414" fmla="*/ 296731 h 3507439"/>
              <a:gd name="connsiteX88-69415" fmla="*/ 2016694 w 3229637"/>
              <a:gd name="connsiteY88-69416" fmla="*/ 307863 h 3507439"/>
              <a:gd name="connsiteX89-69417" fmla="*/ 2029019 w 3229637"/>
              <a:gd name="connsiteY89-69418" fmla="*/ 174099 h 3507439"/>
              <a:gd name="connsiteX90-69419" fmla="*/ 2107576 w 3229637"/>
              <a:gd name="connsiteY90-69420" fmla="*/ 0 h 3507439"/>
              <a:gd name="connsiteX91-69421" fmla="*/ 1947770 w 3229637"/>
              <a:gd name="connsiteY91-69422" fmla="*/ 257318 h 3507439"/>
              <a:gd name="connsiteX92-69423" fmla="*/ 1917990 w 3229637"/>
              <a:gd name="connsiteY92-69424" fmla="*/ 32164 h 3507439"/>
              <a:gd name="connsiteX93-69425" fmla="*/ 1882395 w 3229637"/>
              <a:gd name="connsiteY93-69426" fmla="*/ 208756 h 3507439"/>
              <a:gd name="connsiteX94-69427" fmla="*/ 1912483 w 3229637"/>
              <a:gd name="connsiteY94-69428" fmla="*/ 367315 h 3507439"/>
              <a:gd name="connsiteX95-69429" fmla="*/ 1818414 w 3229637"/>
              <a:gd name="connsiteY95-69430" fmla="*/ 288733 h 3507439"/>
              <a:gd name="connsiteX96-69431" fmla="*/ 1757902 w 3229637"/>
              <a:gd name="connsiteY96-69432" fmla="*/ 138130 h 3507439"/>
              <a:gd name="connsiteX97-69433" fmla="*/ 1793644 w 3229637"/>
              <a:gd name="connsiteY97-69434" fmla="*/ 363351 h 3507439"/>
              <a:gd name="connsiteX98-69435" fmla="*/ 2339535 w 3229637"/>
              <a:gd name="connsiteY98-69436" fmla="*/ 907420 h 3507439"/>
              <a:gd name="connsiteX99-69437" fmla="*/ 2216663 w 3229637"/>
              <a:gd name="connsiteY99-69438" fmla="*/ 830779 h 3507439"/>
              <a:gd name="connsiteX100-69439" fmla="*/ 2046755 w 3229637"/>
              <a:gd name="connsiteY100-69440" fmla="*/ 746314 h 3507439"/>
              <a:gd name="connsiteX101-69441" fmla="*/ 2089651 w 3229637"/>
              <a:gd name="connsiteY101-69442" fmla="*/ 998194 h 3507439"/>
              <a:gd name="connsiteX102-69443" fmla="*/ 2240374 w 3229637"/>
              <a:gd name="connsiteY102-69444" fmla="*/ 1067227 h 3507439"/>
              <a:gd name="connsiteX103-69445" fmla="*/ 2266283 w 3229637"/>
              <a:gd name="connsiteY103-69446" fmla="*/ 1144483 h 3507439"/>
              <a:gd name="connsiteX104-69447" fmla="*/ 2168328 w 3229637"/>
              <a:gd name="connsiteY104-69448" fmla="*/ 1396872 h 3507439"/>
              <a:gd name="connsiteX105-69449" fmla="*/ 1825480 w 3229637"/>
              <a:gd name="connsiteY105-69450" fmla="*/ 1398722 h 3507439"/>
              <a:gd name="connsiteX106-69451" fmla="*/ 1546353 w 3229637"/>
              <a:gd name="connsiteY106-69452" fmla="*/ 1433906 h 3507439"/>
              <a:gd name="connsiteX0-69453" fmla="*/ 1546353 w 3229637"/>
              <a:gd name="connsiteY0-69454" fmla="*/ 1433906 h 3507439"/>
              <a:gd name="connsiteX1-69455" fmla="*/ 827718 w 3229637"/>
              <a:gd name="connsiteY1-69456" fmla="*/ 1430614 h 3507439"/>
              <a:gd name="connsiteX2-69457" fmla="*/ 507467 w 3229637"/>
              <a:gd name="connsiteY2-69458" fmla="*/ 1443019 h 3507439"/>
              <a:gd name="connsiteX3-69459" fmla="*/ 183299 w 3229637"/>
              <a:gd name="connsiteY3-69460" fmla="*/ 1603646 h 3507439"/>
              <a:gd name="connsiteX4-69461" fmla="*/ 34774 w 3229637"/>
              <a:gd name="connsiteY4-69462" fmla="*/ 1771165 h 3507439"/>
              <a:gd name="connsiteX5-69463" fmla="*/ 114 w 3229637"/>
              <a:gd name="connsiteY5-69464" fmla="*/ 2063143 h 3507439"/>
              <a:gd name="connsiteX6-69465" fmla="*/ 130041 w 3229637"/>
              <a:gd name="connsiteY6-69466" fmla="*/ 1914878 h 3507439"/>
              <a:gd name="connsiteX7-69467" fmla="*/ 134241 w 3229637"/>
              <a:gd name="connsiteY7-69468" fmla="*/ 1957282 h 3507439"/>
              <a:gd name="connsiteX8-69469" fmla="*/ 191439 w 3229637"/>
              <a:gd name="connsiteY8-69470" fmla="*/ 1842802 h 3507439"/>
              <a:gd name="connsiteX9-69471" fmla="*/ 283120 w 3229637"/>
              <a:gd name="connsiteY9-69472" fmla="*/ 2256350 h 3507439"/>
              <a:gd name="connsiteX10-69473" fmla="*/ 20594 w 3229637"/>
              <a:gd name="connsiteY10-69474" fmla="*/ 2555637 h 3507439"/>
              <a:gd name="connsiteX11-69475" fmla="*/ 48874 w 3229637"/>
              <a:gd name="connsiteY11-69476" fmla="*/ 3136868 h 3507439"/>
              <a:gd name="connsiteX12-69477" fmla="*/ 43351 w 3229637"/>
              <a:gd name="connsiteY12-69478" fmla="*/ 3349954 h 3507439"/>
              <a:gd name="connsiteX13-69479" fmla="*/ 86805 w 3229637"/>
              <a:gd name="connsiteY13-69480" fmla="*/ 3307767 h 3507439"/>
              <a:gd name="connsiteX14-69481" fmla="*/ 103522 w 3229637"/>
              <a:gd name="connsiteY14-69482" fmla="*/ 3444786 h 3507439"/>
              <a:gd name="connsiteX15-69483" fmla="*/ 266227 w 3229637"/>
              <a:gd name="connsiteY15-69484" fmla="*/ 3470038 h 3507439"/>
              <a:gd name="connsiteX16-69485" fmla="*/ 291519 w 3229637"/>
              <a:gd name="connsiteY16-69486" fmla="*/ 3414284 h 3507439"/>
              <a:gd name="connsiteX17-69487" fmla="*/ 155729 w 3229637"/>
              <a:gd name="connsiteY17-69488" fmla="*/ 3276217 h 3507439"/>
              <a:gd name="connsiteX18-69489" fmla="*/ 148421 w 3229637"/>
              <a:gd name="connsiteY18-69490" fmla="*/ 2703945 h 3507439"/>
              <a:gd name="connsiteX19-69491" fmla="*/ 379833 w 3229637"/>
              <a:gd name="connsiteY19-69492" fmla="*/ 2591783 h 3507439"/>
              <a:gd name="connsiteX20-69493" fmla="*/ 306928 w 3229637"/>
              <a:gd name="connsiteY20-69494" fmla="*/ 2747577 h 3507439"/>
              <a:gd name="connsiteX21-69495" fmla="*/ 588832 w 3229637"/>
              <a:gd name="connsiteY21-69496" fmla="*/ 3126014 h 3507439"/>
              <a:gd name="connsiteX22-69497" fmla="*/ 669318 w 3229637"/>
              <a:gd name="connsiteY22-69498" fmla="*/ 3302737 h 3507439"/>
              <a:gd name="connsiteX23-69499" fmla="*/ 702531 w 3229637"/>
              <a:gd name="connsiteY23-69500" fmla="*/ 3262432 h 3507439"/>
              <a:gd name="connsiteX24-69501" fmla="*/ 811283 w 3229637"/>
              <a:gd name="connsiteY24-69502" fmla="*/ 3396081 h 3507439"/>
              <a:gd name="connsiteX25-69503" fmla="*/ 917445 w 3229637"/>
              <a:gd name="connsiteY25-69504" fmla="*/ 3374374 h 3507439"/>
              <a:gd name="connsiteX26-69505" fmla="*/ 933548 w 3229637"/>
              <a:gd name="connsiteY26-69506" fmla="*/ 3317789 h 3507439"/>
              <a:gd name="connsiteX27-69507" fmla="*/ 739291 w 3229637"/>
              <a:gd name="connsiteY27-69508" fmla="*/ 3193507 h 3507439"/>
              <a:gd name="connsiteX28-69509" fmla="*/ 491163 w 3229637"/>
              <a:gd name="connsiteY28-69510" fmla="*/ 2821314 h 3507439"/>
              <a:gd name="connsiteX29-69511" fmla="*/ 500353 w 3229637"/>
              <a:gd name="connsiteY29-69512" fmla="*/ 2738605 h 3507439"/>
              <a:gd name="connsiteX30-69513" fmla="*/ 895520 w 3229637"/>
              <a:gd name="connsiteY30-69514" fmla="*/ 2334247 h 3507439"/>
              <a:gd name="connsiteX31-69515" fmla="*/ 1690451 w 3229637"/>
              <a:gd name="connsiteY31-69516" fmla="*/ 2380197 h 3507439"/>
              <a:gd name="connsiteX32-69517" fmla="*/ 1566387 w 3229637"/>
              <a:gd name="connsiteY32-69518" fmla="*/ 3248647 h 3507439"/>
              <a:gd name="connsiteX33-69519" fmla="*/ 1603146 w 3229637"/>
              <a:gd name="connsiteY33-69520" fmla="*/ 3239457 h 3507439"/>
              <a:gd name="connsiteX34-69521" fmla="*/ 1598552 w 3229637"/>
              <a:gd name="connsiteY34-69522" fmla="*/ 3386496 h 3507439"/>
              <a:gd name="connsiteX35-69523" fmla="*/ 1805325 w 3229637"/>
              <a:gd name="connsiteY35-69524" fmla="*/ 3450826 h 3507439"/>
              <a:gd name="connsiteX36-69525" fmla="*/ 1837490 w 3229637"/>
              <a:gd name="connsiteY36-69526" fmla="*/ 3391091 h 3507439"/>
              <a:gd name="connsiteX37-69527" fmla="*/ 1699641 w 3229637"/>
              <a:gd name="connsiteY37-69528" fmla="*/ 3303786 h 3507439"/>
              <a:gd name="connsiteX38-69529" fmla="*/ 1727211 w 3229637"/>
              <a:gd name="connsiteY38-69530" fmla="*/ 2908619 h 3507439"/>
              <a:gd name="connsiteX39-69531" fmla="*/ 1851275 w 3229637"/>
              <a:gd name="connsiteY39-69532" fmla="*/ 2623730 h 3507439"/>
              <a:gd name="connsiteX40-69533" fmla="*/ 1956960 w 3229637"/>
              <a:gd name="connsiteY40-69534" fmla="*/ 2844289 h 3507439"/>
              <a:gd name="connsiteX41-69535" fmla="*/ 2039669 w 3229637"/>
              <a:gd name="connsiteY41-69536" fmla="*/ 3060253 h 3507439"/>
              <a:gd name="connsiteX42-69537" fmla="*/ 2074955 w 3229637"/>
              <a:gd name="connsiteY42-69538" fmla="*/ 3350929 h 3507439"/>
              <a:gd name="connsiteX43-69539" fmla="*/ 2119713 w 3229637"/>
              <a:gd name="connsiteY43-69540" fmla="*/ 3345423 h 3507439"/>
              <a:gd name="connsiteX44-69541" fmla="*/ 2136619 w 3229637"/>
              <a:gd name="connsiteY44-69542" fmla="*/ 3478113 h 3507439"/>
              <a:gd name="connsiteX45-69543" fmla="*/ 2290182 w 3229637"/>
              <a:gd name="connsiteY45-69544" fmla="*/ 3507439 h 3507439"/>
              <a:gd name="connsiteX46-69545" fmla="*/ 2334659 w 3229637"/>
              <a:gd name="connsiteY46-69546" fmla="*/ 3463419 h 3507439"/>
              <a:gd name="connsiteX47-69547" fmla="*/ 2221820 w 3229637"/>
              <a:gd name="connsiteY47-69548" fmla="*/ 3366924 h 3507439"/>
              <a:gd name="connsiteX48-69549" fmla="*/ 2126974 w 3229637"/>
              <a:gd name="connsiteY48-69550" fmla="*/ 3087823 h 3507439"/>
              <a:gd name="connsiteX49-69551" fmla="*/ 2082780 w 3229637"/>
              <a:gd name="connsiteY49-69552" fmla="*/ 2817884 h 3507439"/>
              <a:gd name="connsiteX50-69553" fmla="*/ 2053454 w 3229637"/>
              <a:gd name="connsiteY50-69554" fmla="*/ 2357222 h 3507439"/>
              <a:gd name="connsiteX51-69555" fmla="*/ 2294496 w 3229637"/>
              <a:gd name="connsiteY51-69556" fmla="*/ 2205413 h 3507439"/>
              <a:gd name="connsiteX52-69557" fmla="*/ 2585735 w 3229637"/>
              <a:gd name="connsiteY52-69558" fmla="*/ 1779447 h 3507439"/>
              <a:gd name="connsiteX53-69559" fmla="*/ 2653748 w 3229637"/>
              <a:gd name="connsiteY53-69560" fmla="*/ 1448891 h 3507439"/>
              <a:gd name="connsiteX54-69561" fmla="*/ 2766130 w 3229637"/>
              <a:gd name="connsiteY54-69562" fmla="*/ 1398346 h 3507439"/>
              <a:gd name="connsiteX55-69563" fmla="*/ 2755748 w 3229637"/>
              <a:gd name="connsiteY55-69564" fmla="*/ 1288521 h 3507439"/>
              <a:gd name="connsiteX56-69565" fmla="*/ 2741226 w 3229637"/>
              <a:gd name="connsiteY56-69566" fmla="*/ 1231453 h 3507439"/>
              <a:gd name="connsiteX57-69567" fmla="*/ 2764482 w 3229637"/>
              <a:gd name="connsiteY57-69568" fmla="*/ 1121454 h 3507439"/>
              <a:gd name="connsiteX58-69569" fmla="*/ 2794612 w 3229637"/>
              <a:gd name="connsiteY58-69570" fmla="*/ 1132185 h 3507439"/>
              <a:gd name="connsiteX59-69571" fmla="*/ 2788650 w 3229637"/>
              <a:gd name="connsiteY59-69572" fmla="*/ 1066034 h 3507439"/>
              <a:gd name="connsiteX60-69573" fmla="*/ 2816220 w 3229637"/>
              <a:gd name="connsiteY60-69574" fmla="*/ 1020084 h 3507439"/>
              <a:gd name="connsiteX61-69575" fmla="*/ 2927426 w 3229637"/>
              <a:gd name="connsiteY61-69576" fmla="*/ 872562 h 3507439"/>
              <a:gd name="connsiteX62-69577" fmla="*/ 2967854 w 3229637"/>
              <a:gd name="connsiteY62-69578" fmla="*/ 771955 h 3507439"/>
              <a:gd name="connsiteX63-69579" fmla="*/ 2858112 w 3229637"/>
              <a:gd name="connsiteY63-69580" fmla="*/ 819245 h 3507439"/>
              <a:gd name="connsiteX64-69581" fmla="*/ 2723864 w 3229637"/>
              <a:gd name="connsiteY64-69582" fmla="*/ 868450 h 3507439"/>
              <a:gd name="connsiteX65-69583" fmla="*/ 3055159 w 3229637"/>
              <a:gd name="connsiteY65-69584" fmla="*/ 501589 h 3507439"/>
              <a:gd name="connsiteX66-69585" fmla="*/ 3200443 w 3229637"/>
              <a:gd name="connsiteY66-69586" fmla="*/ 46231 h 3507439"/>
              <a:gd name="connsiteX67-69587" fmla="*/ 3101108 w 3229637"/>
              <a:gd name="connsiteY67-69588" fmla="*/ 328453 h 3507439"/>
              <a:gd name="connsiteX68-69589" fmla="*/ 3060491 w 3229637"/>
              <a:gd name="connsiteY68-69590" fmla="*/ 38232 h 3507439"/>
              <a:gd name="connsiteX69-69591" fmla="*/ 3040918 w 3229637"/>
              <a:gd name="connsiteY69-69592" fmla="*/ 388642 h 3507439"/>
              <a:gd name="connsiteX70-69593" fmla="*/ 2944143 w 3229637"/>
              <a:gd name="connsiteY70-69594" fmla="*/ 482754 h 3507439"/>
              <a:gd name="connsiteX71-69595" fmla="*/ 2804083 w 3229637"/>
              <a:gd name="connsiteY71-69596" fmla="*/ 60189 h 3507439"/>
              <a:gd name="connsiteX72-69597" fmla="*/ 2868239 w 3229637"/>
              <a:gd name="connsiteY72-69598" fmla="*/ 521161 h 3507439"/>
              <a:gd name="connsiteX73-69599" fmla="*/ 2696750 w 3229637"/>
              <a:gd name="connsiteY73-69600" fmla="*/ 730601 h 3507439"/>
              <a:gd name="connsiteX74-69601" fmla="*/ 2630948 w 3229637"/>
              <a:gd name="connsiteY74-69602" fmla="*/ 620884 h 3507439"/>
              <a:gd name="connsiteX75-69603" fmla="*/ 2614952 w 3229637"/>
              <a:gd name="connsiteY75-69604" fmla="*/ 446449 h 3507439"/>
              <a:gd name="connsiteX76-69605" fmla="*/ 2568091 w 3229637"/>
              <a:gd name="connsiteY76-69606" fmla="*/ 643296 h 3507439"/>
              <a:gd name="connsiteX77-69607" fmla="*/ 2631966 w 3229637"/>
              <a:gd name="connsiteY77-69608" fmla="*/ 771218 h 3507439"/>
              <a:gd name="connsiteX78-69609" fmla="*/ 2614042 w 3229637"/>
              <a:gd name="connsiteY78-69610" fmla="*/ 854946 h 3507439"/>
              <a:gd name="connsiteX79-69611" fmla="*/ 2462407 w 3229637"/>
              <a:gd name="connsiteY79-69612" fmla="*/ 854665 h 3507439"/>
              <a:gd name="connsiteX80-69613" fmla="*/ 2375102 w 3229637"/>
              <a:gd name="connsiteY80-69614" fmla="*/ 753575 h 3507439"/>
              <a:gd name="connsiteX81-69615" fmla="*/ 2429049 w 3229637"/>
              <a:gd name="connsiteY81-69616" fmla="*/ 605344 h 3507439"/>
              <a:gd name="connsiteX82-69617" fmla="*/ 2401199 w 3229637"/>
              <a:gd name="connsiteY82-69618" fmla="*/ 458586 h 3507439"/>
              <a:gd name="connsiteX83-69619" fmla="*/ 2311509 w 3229637"/>
              <a:gd name="connsiteY83-69620" fmla="*/ 702575 h 3507439"/>
              <a:gd name="connsiteX84-69621" fmla="*/ 2026621 w 3229637"/>
              <a:gd name="connsiteY84-69622" fmla="*/ 470160 h 3507439"/>
              <a:gd name="connsiteX85-69623" fmla="*/ 2060259 w 3229637"/>
              <a:gd name="connsiteY85-69624" fmla="*/ 379171 h 3507439"/>
              <a:gd name="connsiteX86-69625" fmla="*/ 2286499 w 3229637"/>
              <a:gd name="connsiteY86-69626" fmla="*/ 238764 h 3507439"/>
              <a:gd name="connsiteX87-69627" fmla="*/ 2148983 w 3229637"/>
              <a:gd name="connsiteY87-69628" fmla="*/ 296731 h 3507439"/>
              <a:gd name="connsiteX88-69629" fmla="*/ 2016694 w 3229637"/>
              <a:gd name="connsiteY88-69630" fmla="*/ 307863 h 3507439"/>
              <a:gd name="connsiteX89-69631" fmla="*/ 2029019 w 3229637"/>
              <a:gd name="connsiteY89-69632" fmla="*/ 174099 h 3507439"/>
              <a:gd name="connsiteX90-69633" fmla="*/ 2107576 w 3229637"/>
              <a:gd name="connsiteY90-69634" fmla="*/ 0 h 3507439"/>
              <a:gd name="connsiteX91-69635" fmla="*/ 1947770 w 3229637"/>
              <a:gd name="connsiteY91-69636" fmla="*/ 257318 h 3507439"/>
              <a:gd name="connsiteX92-69637" fmla="*/ 1917990 w 3229637"/>
              <a:gd name="connsiteY92-69638" fmla="*/ 32164 h 3507439"/>
              <a:gd name="connsiteX93-69639" fmla="*/ 1882395 w 3229637"/>
              <a:gd name="connsiteY93-69640" fmla="*/ 208756 h 3507439"/>
              <a:gd name="connsiteX94-69641" fmla="*/ 1912483 w 3229637"/>
              <a:gd name="connsiteY94-69642" fmla="*/ 367315 h 3507439"/>
              <a:gd name="connsiteX95-69643" fmla="*/ 1818414 w 3229637"/>
              <a:gd name="connsiteY95-69644" fmla="*/ 288733 h 3507439"/>
              <a:gd name="connsiteX96-69645" fmla="*/ 1757902 w 3229637"/>
              <a:gd name="connsiteY96-69646" fmla="*/ 138130 h 3507439"/>
              <a:gd name="connsiteX97-69647" fmla="*/ 1793644 w 3229637"/>
              <a:gd name="connsiteY97-69648" fmla="*/ 363351 h 3507439"/>
              <a:gd name="connsiteX98-69649" fmla="*/ 2339535 w 3229637"/>
              <a:gd name="connsiteY98-69650" fmla="*/ 907420 h 3507439"/>
              <a:gd name="connsiteX99-69651" fmla="*/ 2216663 w 3229637"/>
              <a:gd name="connsiteY99-69652" fmla="*/ 830779 h 3507439"/>
              <a:gd name="connsiteX100-69653" fmla="*/ 2046755 w 3229637"/>
              <a:gd name="connsiteY100-69654" fmla="*/ 746314 h 3507439"/>
              <a:gd name="connsiteX101-69655" fmla="*/ 2089651 w 3229637"/>
              <a:gd name="connsiteY101-69656" fmla="*/ 998194 h 3507439"/>
              <a:gd name="connsiteX102-69657" fmla="*/ 2240374 w 3229637"/>
              <a:gd name="connsiteY102-69658" fmla="*/ 1067227 h 3507439"/>
              <a:gd name="connsiteX103-69659" fmla="*/ 2266283 w 3229637"/>
              <a:gd name="connsiteY103-69660" fmla="*/ 1144483 h 3507439"/>
              <a:gd name="connsiteX104-69661" fmla="*/ 2168328 w 3229637"/>
              <a:gd name="connsiteY104-69662" fmla="*/ 1396872 h 3507439"/>
              <a:gd name="connsiteX105-69663" fmla="*/ 1825480 w 3229637"/>
              <a:gd name="connsiteY105-69664" fmla="*/ 1398722 h 3507439"/>
              <a:gd name="connsiteX106-69665" fmla="*/ 1546353 w 3229637"/>
              <a:gd name="connsiteY106-69666" fmla="*/ 1433906 h 3507439"/>
              <a:gd name="connsiteX0-69667" fmla="*/ 1546353 w 3229637"/>
              <a:gd name="connsiteY0-69668" fmla="*/ 1433906 h 3507439"/>
              <a:gd name="connsiteX1-69669" fmla="*/ 827718 w 3229637"/>
              <a:gd name="connsiteY1-69670" fmla="*/ 1430614 h 3507439"/>
              <a:gd name="connsiteX2-69671" fmla="*/ 507467 w 3229637"/>
              <a:gd name="connsiteY2-69672" fmla="*/ 1443019 h 3507439"/>
              <a:gd name="connsiteX3-69673" fmla="*/ 183299 w 3229637"/>
              <a:gd name="connsiteY3-69674" fmla="*/ 1603646 h 3507439"/>
              <a:gd name="connsiteX4-69675" fmla="*/ 34774 w 3229637"/>
              <a:gd name="connsiteY4-69676" fmla="*/ 1771165 h 3507439"/>
              <a:gd name="connsiteX5-69677" fmla="*/ 114 w 3229637"/>
              <a:gd name="connsiteY5-69678" fmla="*/ 2063143 h 3507439"/>
              <a:gd name="connsiteX6-69679" fmla="*/ 130041 w 3229637"/>
              <a:gd name="connsiteY6-69680" fmla="*/ 1914878 h 3507439"/>
              <a:gd name="connsiteX7-69681" fmla="*/ 134241 w 3229637"/>
              <a:gd name="connsiteY7-69682" fmla="*/ 1957282 h 3507439"/>
              <a:gd name="connsiteX8-69683" fmla="*/ 191439 w 3229637"/>
              <a:gd name="connsiteY8-69684" fmla="*/ 1842802 h 3507439"/>
              <a:gd name="connsiteX9-69685" fmla="*/ 283120 w 3229637"/>
              <a:gd name="connsiteY9-69686" fmla="*/ 2256350 h 3507439"/>
              <a:gd name="connsiteX10-69687" fmla="*/ 20594 w 3229637"/>
              <a:gd name="connsiteY10-69688" fmla="*/ 2555637 h 3507439"/>
              <a:gd name="connsiteX11-69689" fmla="*/ 48874 w 3229637"/>
              <a:gd name="connsiteY11-69690" fmla="*/ 3136868 h 3507439"/>
              <a:gd name="connsiteX12-69691" fmla="*/ 43351 w 3229637"/>
              <a:gd name="connsiteY12-69692" fmla="*/ 3349954 h 3507439"/>
              <a:gd name="connsiteX13-69693" fmla="*/ 86805 w 3229637"/>
              <a:gd name="connsiteY13-69694" fmla="*/ 3307767 h 3507439"/>
              <a:gd name="connsiteX14-69695" fmla="*/ 103522 w 3229637"/>
              <a:gd name="connsiteY14-69696" fmla="*/ 3444786 h 3507439"/>
              <a:gd name="connsiteX15-69697" fmla="*/ 266227 w 3229637"/>
              <a:gd name="connsiteY15-69698" fmla="*/ 3470038 h 3507439"/>
              <a:gd name="connsiteX16-69699" fmla="*/ 291519 w 3229637"/>
              <a:gd name="connsiteY16-69700" fmla="*/ 3414284 h 3507439"/>
              <a:gd name="connsiteX17-69701" fmla="*/ 155729 w 3229637"/>
              <a:gd name="connsiteY17-69702" fmla="*/ 3276217 h 3507439"/>
              <a:gd name="connsiteX18-69703" fmla="*/ 148421 w 3229637"/>
              <a:gd name="connsiteY18-69704" fmla="*/ 2703945 h 3507439"/>
              <a:gd name="connsiteX19-69705" fmla="*/ 379833 w 3229637"/>
              <a:gd name="connsiteY19-69706" fmla="*/ 2591783 h 3507439"/>
              <a:gd name="connsiteX20-69707" fmla="*/ 306928 w 3229637"/>
              <a:gd name="connsiteY20-69708" fmla="*/ 2747577 h 3507439"/>
              <a:gd name="connsiteX21-69709" fmla="*/ 588832 w 3229637"/>
              <a:gd name="connsiteY21-69710" fmla="*/ 3126014 h 3507439"/>
              <a:gd name="connsiteX22-69711" fmla="*/ 669318 w 3229637"/>
              <a:gd name="connsiteY22-69712" fmla="*/ 3302737 h 3507439"/>
              <a:gd name="connsiteX23-69713" fmla="*/ 702531 w 3229637"/>
              <a:gd name="connsiteY23-69714" fmla="*/ 3262432 h 3507439"/>
              <a:gd name="connsiteX24-69715" fmla="*/ 811283 w 3229637"/>
              <a:gd name="connsiteY24-69716" fmla="*/ 3396081 h 3507439"/>
              <a:gd name="connsiteX25-69717" fmla="*/ 912019 w 3229637"/>
              <a:gd name="connsiteY25-69718" fmla="*/ 3377088 h 3507439"/>
              <a:gd name="connsiteX26-69719" fmla="*/ 933548 w 3229637"/>
              <a:gd name="connsiteY26-69720" fmla="*/ 3317789 h 3507439"/>
              <a:gd name="connsiteX27-69721" fmla="*/ 739291 w 3229637"/>
              <a:gd name="connsiteY27-69722" fmla="*/ 3193507 h 3507439"/>
              <a:gd name="connsiteX28-69723" fmla="*/ 491163 w 3229637"/>
              <a:gd name="connsiteY28-69724" fmla="*/ 2821314 h 3507439"/>
              <a:gd name="connsiteX29-69725" fmla="*/ 500353 w 3229637"/>
              <a:gd name="connsiteY29-69726" fmla="*/ 2738605 h 3507439"/>
              <a:gd name="connsiteX30-69727" fmla="*/ 895520 w 3229637"/>
              <a:gd name="connsiteY30-69728" fmla="*/ 2334247 h 3507439"/>
              <a:gd name="connsiteX31-69729" fmla="*/ 1690451 w 3229637"/>
              <a:gd name="connsiteY31-69730" fmla="*/ 2380197 h 3507439"/>
              <a:gd name="connsiteX32-69731" fmla="*/ 1566387 w 3229637"/>
              <a:gd name="connsiteY32-69732" fmla="*/ 3248647 h 3507439"/>
              <a:gd name="connsiteX33-69733" fmla="*/ 1603146 w 3229637"/>
              <a:gd name="connsiteY33-69734" fmla="*/ 3239457 h 3507439"/>
              <a:gd name="connsiteX34-69735" fmla="*/ 1598552 w 3229637"/>
              <a:gd name="connsiteY34-69736" fmla="*/ 3386496 h 3507439"/>
              <a:gd name="connsiteX35-69737" fmla="*/ 1805325 w 3229637"/>
              <a:gd name="connsiteY35-69738" fmla="*/ 3450826 h 3507439"/>
              <a:gd name="connsiteX36-69739" fmla="*/ 1837490 w 3229637"/>
              <a:gd name="connsiteY36-69740" fmla="*/ 3391091 h 3507439"/>
              <a:gd name="connsiteX37-69741" fmla="*/ 1699641 w 3229637"/>
              <a:gd name="connsiteY37-69742" fmla="*/ 3303786 h 3507439"/>
              <a:gd name="connsiteX38-69743" fmla="*/ 1727211 w 3229637"/>
              <a:gd name="connsiteY38-69744" fmla="*/ 2908619 h 3507439"/>
              <a:gd name="connsiteX39-69745" fmla="*/ 1851275 w 3229637"/>
              <a:gd name="connsiteY39-69746" fmla="*/ 2623730 h 3507439"/>
              <a:gd name="connsiteX40-69747" fmla="*/ 1956960 w 3229637"/>
              <a:gd name="connsiteY40-69748" fmla="*/ 2844289 h 3507439"/>
              <a:gd name="connsiteX41-69749" fmla="*/ 2039669 w 3229637"/>
              <a:gd name="connsiteY41-69750" fmla="*/ 3060253 h 3507439"/>
              <a:gd name="connsiteX42-69751" fmla="*/ 2074955 w 3229637"/>
              <a:gd name="connsiteY42-69752" fmla="*/ 3350929 h 3507439"/>
              <a:gd name="connsiteX43-69753" fmla="*/ 2119713 w 3229637"/>
              <a:gd name="connsiteY43-69754" fmla="*/ 3345423 h 3507439"/>
              <a:gd name="connsiteX44-69755" fmla="*/ 2136619 w 3229637"/>
              <a:gd name="connsiteY44-69756" fmla="*/ 3478113 h 3507439"/>
              <a:gd name="connsiteX45-69757" fmla="*/ 2290182 w 3229637"/>
              <a:gd name="connsiteY45-69758" fmla="*/ 3507439 h 3507439"/>
              <a:gd name="connsiteX46-69759" fmla="*/ 2334659 w 3229637"/>
              <a:gd name="connsiteY46-69760" fmla="*/ 3463419 h 3507439"/>
              <a:gd name="connsiteX47-69761" fmla="*/ 2221820 w 3229637"/>
              <a:gd name="connsiteY47-69762" fmla="*/ 3366924 h 3507439"/>
              <a:gd name="connsiteX48-69763" fmla="*/ 2126974 w 3229637"/>
              <a:gd name="connsiteY48-69764" fmla="*/ 3087823 h 3507439"/>
              <a:gd name="connsiteX49-69765" fmla="*/ 2082780 w 3229637"/>
              <a:gd name="connsiteY49-69766" fmla="*/ 2817884 h 3507439"/>
              <a:gd name="connsiteX50-69767" fmla="*/ 2053454 w 3229637"/>
              <a:gd name="connsiteY50-69768" fmla="*/ 2357222 h 3507439"/>
              <a:gd name="connsiteX51-69769" fmla="*/ 2294496 w 3229637"/>
              <a:gd name="connsiteY51-69770" fmla="*/ 2205413 h 3507439"/>
              <a:gd name="connsiteX52-69771" fmla="*/ 2585735 w 3229637"/>
              <a:gd name="connsiteY52-69772" fmla="*/ 1779447 h 3507439"/>
              <a:gd name="connsiteX53-69773" fmla="*/ 2653748 w 3229637"/>
              <a:gd name="connsiteY53-69774" fmla="*/ 1448891 h 3507439"/>
              <a:gd name="connsiteX54-69775" fmla="*/ 2766130 w 3229637"/>
              <a:gd name="connsiteY54-69776" fmla="*/ 1398346 h 3507439"/>
              <a:gd name="connsiteX55-69777" fmla="*/ 2755748 w 3229637"/>
              <a:gd name="connsiteY55-69778" fmla="*/ 1288521 h 3507439"/>
              <a:gd name="connsiteX56-69779" fmla="*/ 2741226 w 3229637"/>
              <a:gd name="connsiteY56-69780" fmla="*/ 1231453 h 3507439"/>
              <a:gd name="connsiteX57-69781" fmla="*/ 2764482 w 3229637"/>
              <a:gd name="connsiteY57-69782" fmla="*/ 1121454 h 3507439"/>
              <a:gd name="connsiteX58-69783" fmla="*/ 2794612 w 3229637"/>
              <a:gd name="connsiteY58-69784" fmla="*/ 1132185 h 3507439"/>
              <a:gd name="connsiteX59-69785" fmla="*/ 2788650 w 3229637"/>
              <a:gd name="connsiteY59-69786" fmla="*/ 1066034 h 3507439"/>
              <a:gd name="connsiteX60-69787" fmla="*/ 2816220 w 3229637"/>
              <a:gd name="connsiteY60-69788" fmla="*/ 1020084 h 3507439"/>
              <a:gd name="connsiteX61-69789" fmla="*/ 2927426 w 3229637"/>
              <a:gd name="connsiteY61-69790" fmla="*/ 872562 h 3507439"/>
              <a:gd name="connsiteX62-69791" fmla="*/ 2967854 w 3229637"/>
              <a:gd name="connsiteY62-69792" fmla="*/ 771955 h 3507439"/>
              <a:gd name="connsiteX63-69793" fmla="*/ 2858112 w 3229637"/>
              <a:gd name="connsiteY63-69794" fmla="*/ 819245 h 3507439"/>
              <a:gd name="connsiteX64-69795" fmla="*/ 2723864 w 3229637"/>
              <a:gd name="connsiteY64-69796" fmla="*/ 868450 h 3507439"/>
              <a:gd name="connsiteX65-69797" fmla="*/ 3055159 w 3229637"/>
              <a:gd name="connsiteY65-69798" fmla="*/ 501589 h 3507439"/>
              <a:gd name="connsiteX66-69799" fmla="*/ 3200443 w 3229637"/>
              <a:gd name="connsiteY66-69800" fmla="*/ 46231 h 3507439"/>
              <a:gd name="connsiteX67-69801" fmla="*/ 3101108 w 3229637"/>
              <a:gd name="connsiteY67-69802" fmla="*/ 328453 h 3507439"/>
              <a:gd name="connsiteX68-69803" fmla="*/ 3060491 w 3229637"/>
              <a:gd name="connsiteY68-69804" fmla="*/ 38232 h 3507439"/>
              <a:gd name="connsiteX69-69805" fmla="*/ 3040918 w 3229637"/>
              <a:gd name="connsiteY69-69806" fmla="*/ 388642 h 3507439"/>
              <a:gd name="connsiteX70-69807" fmla="*/ 2944143 w 3229637"/>
              <a:gd name="connsiteY70-69808" fmla="*/ 482754 h 3507439"/>
              <a:gd name="connsiteX71-69809" fmla="*/ 2804083 w 3229637"/>
              <a:gd name="connsiteY71-69810" fmla="*/ 60189 h 3507439"/>
              <a:gd name="connsiteX72-69811" fmla="*/ 2868239 w 3229637"/>
              <a:gd name="connsiteY72-69812" fmla="*/ 521161 h 3507439"/>
              <a:gd name="connsiteX73-69813" fmla="*/ 2696750 w 3229637"/>
              <a:gd name="connsiteY73-69814" fmla="*/ 730601 h 3507439"/>
              <a:gd name="connsiteX74-69815" fmla="*/ 2630948 w 3229637"/>
              <a:gd name="connsiteY74-69816" fmla="*/ 620884 h 3507439"/>
              <a:gd name="connsiteX75-69817" fmla="*/ 2614952 w 3229637"/>
              <a:gd name="connsiteY75-69818" fmla="*/ 446449 h 3507439"/>
              <a:gd name="connsiteX76-69819" fmla="*/ 2568091 w 3229637"/>
              <a:gd name="connsiteY76-69820" fmla="*/ 643296 h 3507439"/>
              <a:gd name="connsiteX77-69821" fmla="*/ 2631966 w 3229637"/>
              <a:gd name="connsiteY77-69822" fmla="*/ 771218 h 3507439"/>
              <a:gd name="connsiteX78-69823" fmla="*/ 2614042 w 3229637"/>
              <a:gd name="connsiteY78-69824" fmla="*/ 854946 h 3507439"/>
              <a:gd name="connsiteX79-69825" fmla="*/ 2462407 w 3229637"/>
              <a:gd name="connsiteY79-69826" fmla="*/ 854665 h 3507439"/>
              <a:gd name="connsiteX80-69827" fmla="*/ 2375102 w 3229637"/>
              <a:gd name="connsiteY80-69828" fmla="*/ 753575 h 3507439"/>
              <a:gd name="connsiteX81-69829" fmla="*/ 2429049 w 3229637"/>
              <a:gd name="connsiteY81-69830" fmla="*/ 605344 h 3507439"/>
              <a:gd name="connsiteX82-69831" fmla="*/ 2401199 w 3229637"/>
              <a:gd name="connsiteY82-69832" fmla="*/ 458586 h 3507439"/>
              <a:gd name="connsiteX83-69833" fmla="*/ 2311509 w 3229637"/>
              <a:gd name="connsiteY83-69834" fmla="*/ 702575 h 3507439"/>
              <a:gd name="connsiteX84-69835" fmla="*/ 2026621 w 3229637"/>
              <a:gd name="connsiteY84-69836" fmla="*/ 470160 h 3507439"/>
              <a:gd name="connsiteX85-69837" fmla="*/ 2060259 w 3229637"/>
              <a:gd name="connsiteY85-69838" fmla="*/ 379171 h 3507439"/>
              <a:gd name="connsiteX86-69839" fmla="*/ 2286499 w 3229637"/>
              <a:gd name="connsiteY86-69840" fmla="*/ 238764 h 3507439"/>
              <a:gd name="connsiteX87-69841" fmla="*/ 2148983 w 3229637"/>
              <a:gd name="connsiteY87-69842" fmla="*/ 296731 h 3507439"/>
              <a:gd name="connsiteX88-69843" fmla="*/ 2016694 w 3229637"/>
              <a:gd name="connsiteY88-69844" fmla="*/ 307863 h 3507439"/>
              <a:gd name="connsiteX89-69845" fmla="*/ 2029019 w 3229637"/>
              <a:gd name="connsiteY89-69846" fmla="*/ 174099 h 3507439"/>
              <a:gd name="connsiteX90-69847" fmla="*/ 2107576 w 3229637"/>
              <a:gd name="connsiteY90-69848" fmla="*/ 0 h 3507439"/>
              <a:gd name="connsiteX91-69849" fmla="*/ 1947770 w 3229637"/>
              <a:gd name="connsiteY91-69850" fmla="*/ 257318 h 3507439"/>
              <a:gd name="connsiteX92-69851" fmla="*/ 1917990 w 3229637"/>
              <a:gd name="connsiteY92-69852" fmla="*/ 32164 h 3507439"/>
              <a:gd name="connsiteX93-69853" fmla="*/ 1882395 w 3229637"/>
              <a:gd name="connsiteY93-69854" fmla="*/ 208756 h 3507439"/>
              <a:gd name="connsiteX94-69855" fmla="*/ 1912483 w 3229637"/>
              <a:gd name="connsiteY94-69856" fmla="*/ 367315 h 3507439"/>
              <a:gd name="connsiteX95-69857" fmla="*/ 1818414 w 3229637"/>
              <a:gd name="connsiteY95-69858" fmla="*/ 288733 h 3507439"/>
              <a:gd name="connsiteX96-69859" fmla="*/ 1757902 w 3229637"/>
              <a:gd name="connsiteY96-69860" fmla="*/ 138130 h 3507439"/>
              <a:gd name="connsiteX97-69861" fmla="*/ 1793644 w 3229637"/>
              <a:gd name="connsiteY97-69862" fmla="*/ 363351 h 3507439"/>
              <a:gd name="connsiteX98-69863" fmla="*/ 2339535 w 3229637"/>
              <a:gd name="connsiteY98-69864" fmla="*/ 907420 h 3507439"/>
              <a:gd name="connsiteX99-69865" fmla="*/ 2216663 w 3229637"/>
              <a:gd name="connsiteY99-69866" fmla="*/ 830779 h 3507439"/>
              <a:gd name="connsiteX100-69867" fmla="*/ 2046755 w 3229637"/>
              <a:gd name="connsiteY100-69868" fmla="*/ 746314 h 3507439"/>
              <a:gd name="connsiteX101-69869" fmla="*/ 2089651 w 3229637"/>
              <a:gd name="connsiteY101-69870" fmla="*/ 998194 h 3507439"/>
              <a:gd name="connsiteX102-69871" fmla="*/ 2240374 w 3229637"/>
              <a:gd name="connsiteY102-69872" fmla="*/ 1067227 h 3507439"/>
              <a:gd name="connsiteX103-69873" fmla="*/ 2266283 w 3229637"/>
              <a:gd name="connsiteY103-69874" fmla="*/ 1144483 h 3507439"/>
              <a:gd name="connsiteX104-69875" fmla="*/ 2168328 w 3229637"/>
              <a:gd name="connsiteY104-69876" fmla="*/ 1396872 h 3507439"/>
              <a:gd name="connsiteX105-69877" fmla="*/ 1825480 w 3229637"/>
              <a:gd name="connsiteY105-69878" fmla="*/ 1398722 h 3507439"/>
              <a:gd name="connsiteX106-69879" fmla="*/ 1546353 w 3229637"/>
              <a:gd name="connsiteY106-69880" fmla="*/ 1433906 h 3507439"/>
              <a:gd name="connsiteX0-69881" fmla="*/ 1546353 w 3229637"/>
              <a:gd name="connsiteY0-69882" fmla="*/ 1433906 h 3507439"/>
              <a:gd name="connsiteX1-69883" fmla="*/ 827718 w 3229637"/>
              <a:gd name="connsiteY1-69884" fmla="*/ 1430614 h 3507439"/>
              <a:gd name="connsiteX2-69885" fmla="*/ 507467 w 3229637"/>
              <a:gd name="connsiteY2-69886" fmla="*/ 1443019 h 3507439"/>
              <a:gd name="connsiteX3-69887" fmla="*/ 183299 w 3229637"/>
              <a:gd name="connsiteY3-69888" fmla="*/ 1603646 h 3507439"/>
              <a:gd name="connsiteX4-69889" fmla="*/ 34774 w 3229637"/>
              <a:gd name="connsiteY4-69890" fmla="*/ 1771165 h 3507439"/>
              <a:gd name="connsiteX5-69891" fmla="*/ 114 w 3229637"/>
              <a:gd name="connsiteY5-69892" fmla="*/ 2063143 h 3507439"/>
              <a:gd name="connsiteX6-69893" fmla="*/ 130041 w 3229637"/>
              <a:gd name="connsiteY6-69894" fmla="*/ 1914878 h 3507439"/>
              <a:gd name="connsiteX7-69895" fmla="*/ 134241 w 3229637"/>
              <a:gd name="connsiteY7-69896" fmla="*/ 1957282 h 3507439"/>
              <a:gd name="connsiteX8-69897" fmla="*/ 191439 w 3229637"/>
              <a:gd name="connsiteY8-69898" fmla="*/ 1842802 h 3507439"/>
              <a:gd name="connsiteX9-69899" fmla="*/ 283120 w 3229637"/>
              <a:gd name="connsiteY9-69900" fmla="*/ 2256350 h 3507439"/>
              <a:gd name="connsiteX10-69901" fmla="*/ 20594 w 3229637"/>
              <a:gd name="connsiteY10-69902" fmla="*/ 2555637 h 3507439"/>
              <a:gd name="connsiteX11-69903" fmla="*/ 48874 w 3229637"/>
              <a:gd name="connsiteY11-69904" fmla="*/ 3136868 h 3507439"/>
              <a:gd name="connsiteX12-69905" fmla="*/ 43351 w 3229637"/>
              <a:gd name="connsiteY12-69906" fmla="*/ 3349954 h 3507439"/>
              <a:gd name="connsiteX13-69907" fmla="*/ 86805 w 3229637"/>
              <a:gd name="connsiteY13-69908" fmla="*/ 3307767 h 3507439"/>
              <a:gd name="connsiteX14-69909" fmla="*/ 103522 w 3229637"/>
              <a:gd name="connsiteY14-69910" fmla="*/ 3444786 h 3507439"/>
              <a:gd name="connsiteX15-69911" fmla="*/ 266227 w 3229637"/>
              <a:gd name="connsiteY15-69912" fmla="*/ 3470038 h 3507439"/>
              <a:gd name="connsiteX16-69913" fmla="*/ 291519 w 3229637"/>
              <a:gd name="connsiteY16-69914" fmla="*/ 3414284 h 3507439"/>
              <a:gd name="connsiteX17-69915" fmla="*/ 155729 w 3229637"/>
              <a:gd name="connsiteY17-69916" fmla="*/ 3276217 h 3507439"/>
              <a:gd name="connsiteX18-69917" fmla="*/ 148421 w 3229637"/>
              <a:gd name="connsiteY18-69918" fmla="*/ 2703945 h 3507439"/>
              <a:gd name="connsiteX19-69919" fmla="*/ 379833 w 3229637"/>
              <a:gd name="connsiteY19-69920" fmla="*/ 2591783 h 3507439"/>
              <a:gd name="connsiteX20-69921" fmla="*/ 306928 w 3229637"/>
              <a:gd name="connsiteY20-69922" fmla="*/ 2747577 h 3507439"/>
              <a:gd name="connsiteX21-69923" fmla="*/ 588832 w 3229637"/>
              <a:gd name="connsiteY21-69924" fmla="*/ 3126014 h 3507439"/>
              <a:gd name="connsiteX22-69925" fmla="*/ 669318 w 3229637"/>
              <a:gd name="connsiteY22-69926" fmla="*/ 3302737 h 3507439"/>
              <a:gd name="connsiteX23-69927" fmla="*/ 702531 w 3229637"/>
              <a:gd name="connsiteY23-69928" fmla="*/ 3262432 h 3507439"/>
              <a:gd name="connsiteX24-69929" fmla="*/ 811283 w 3229637"/>
              <a:gd name="connsiteY24-69930" fmla="*/ 3396081 h 3507439"/>
              <a:gd name="connsiteX25-69931" fmla="*/ 912019 w 3229637"/>
              <a:gd name="connsiteY25-69932" fmla="*/ 3377088 h 3507439"/>
              <a:gd name="connsiteX26-69933" fmla="*/ 933548 w 3229637"/>
              <a:gd name="connsiteY26-69934" fmla="*/ 3317789 h 3507439"/>
              <a:gd name="connsiteX27-69935" fmla="*/ 739291 w 3229637"/>
              <a:gd name="connsiteY27-69936" fmla="*/ 3193507 h 3507439"/>
              <a:gd name="connsiteX28-69937" fmla="*/ 491163 w 3229637"/>
              <a:gd name="connsiteY28-69938" fmla="*/ 2821314 h 3507439"/>
              <a:gd name="connsiteX29-69939" fmla="*/ 500353 w 3229637"/>
              <a:gd name="connsiteY29-69940" fmla="*/ 2738605 h 3507439"/>
              <a:gd name="connsiteX30-69941" fmla="*/ 895520 w 3229637"/>
              <a:gd name="connsiteY30-69942" fmla="*/ 2334247 h 3507439"/>
              <a:gd name="connsiteX31-69943" fmla="*/ 1690451 w 3229637"/>
              <a:gd name="connsiteY31-69944" fmla="*/ 2380197 h 3507439"/>
              <a:gd name="connsiteX32-69945" fmla="*/ 1566387 w 3229637"/>
              <a:gd name="connsiteY32-69946" fmla="*/ 3248647 h 3507439"/>
              <a:gd name="connsiteX33-69947" fmla="*/ 1603146 w 3229637"/>
              <a:gd name="connsiteY33-69948" fmla="*/ 3239457 h 3507439"/>
              <a:gd name="connsiteX34-69949" fmla="*/ 1598552 w 3229637"/>
              <a:gd name="connsiteY34-69950" fmla="*/ 3386496 h 3507439"/>
              <a:gd name="connsiteX35-69951" fmla="*/ 1805325 w 3229637"/>
              <a:gd name="connsiteY35-69952" fmla="*/ 3450826 h 3507439"/>
              <a:gd name="connsiteX36-69953" fmla="*/ 1837490 w 3229637"/>
              <a:gd name="connsiteY36-69954" fmla="*/ 3391091 h 3507439"/>
              <a:gd name="connsiteX37-69955" fmla="*/ 1699641 w 3229637"/>
              <a:gd name="connsiteY37-69956" fmla="*/ 3303786 h 3507439"/>
              <a:gd name="connsiteX38-69957" fmla="*/ 1727211 w 3229637"/>
              <a:gd name="connsiteY38-69958" fmla="*/ 2908619 h 3507439"/>
              <a:gd name="connsiteX39-69959" fmla="*/ 1851275 w 3229637"/>
              <a:gd name="connsiteY39-69960" fmla="*/ 2623730 h 3507439"/>
              <a:gd name="connsiteX40-69961" fmla="*/ 1956960 w 3229637"/>
              <a:gd name="connsiteY40-69962" fmla="*/ 2844289 h 3507439"/>
              <a:gd name="connsiteX41-69963" fmla="*/ 2039669 w 3229637"/>
              <a:gd name="connsiteY41-69964" fmla="*/ 3060253 h 3507439"/>
              <a:gd name="connsiteX42-69965" fmla="*/ 2074955 w 3229637"/>
              <a:gd name="connsiteY42-69966" fmla="*/ 3350929 h 3507439"/>
              <a:gd name="connsiteX43-69967" fmla="*/ 2119713 w 3229637"/>
              <a:gd name="connsiteY43-69968" fmla="*/ 3345423 h 3507439"/>
              <a:gd name="connsiteX44-69969" fmla="*/ 2136619 w 3229637"/>
              <a:gd name="connsiteY44-69970" fmla="*/ 3478113 h 3507439"/>
              <a:gd name="connsiteX45-69971" fmla="*/ 2290182 w 3229637"/>
              <a:gd name="connsiteY45-69972" fmla="*/ 3507439 h 3507439"/>
              <a:gd name="connsiteX46-69973" fmla="*/ 2334659 w 3229637"/>
              <a:gd name="connsiteY46-69974" fmla="*/ 3463419 h 3507439"/>
              <a:gd name="connsiteX47-69975" fmla="*/ 2221820 w 3229637"/>
              <a:gd name="connsiteY47-69976" fmla="*/ 3366924 h 3507439"/>
              <a:gd name="connsiteX48-69977" fmla="*/ 2126974 w 3229637"/>
              <a:gd name="connsiteY48-69978" fmla="*/ 3087823 h 3507439"/>
              <a:gd name="connsiteX49-69979" fmla="*/ 2082780 w 3229637"/>
              <a:gd name="connsiteY49-69980" fmla="*/ 2817884 h 3507439"/>
              <a:gd name="connsiteX50-69981" fmla="*/ 2053454 w 3229637"/>
              <a:gd name="connsiteY50-69982" fmla="*/ 2357222 h 3507439"/>
              <a:gd name="connsiteX51-69983" fmla="*/ 2294496 w 3229637"/>
              <a:gd name="connsiteY51-69984" fmla="*/ 2205413 h 3507439"/>
              <a:gd name="connsiteX52-69985" fmla="*/ 2585735 w 3229637"/>
              <a:gd name="connsiteY52-69986" fmla="*/ 1779447 h 3507439"/>
              <a:gd name="connsiteX53-69987" fmla="*/ 2653748 w 3229637"/>
              <a:gd name="connsiteY53-69988" fmla="*/ 1448891 h 3507439"/>
              <a:gd name="connsiteX54-69989" fmla="*/ 2766130 w 3229637"/>
              <a:gd name="connsiteY54-69990" fmla="*/ 1398346 h 3507439"/>
              <a:gd name="connsiteX55-69991" fmla="*/ 2755748 w 3229637"/>
              <a:gd name="connsiteY55-69992" fmla="*/ 1288521 h 3507439"/>
              <a:gd name="connsiteX56-69993" fmla="*/ 2741226 w 3229637"/>
              <a:gd name="connsiteY56-69994" fmla="*/ 1231453 h 3507439"/>
              <a:gd name="connsiteX57-69995" fmla="*/ 2764482 w 3229637"/>
              <a:gd name="connsiteY57-69996" fmla="*/ 1121454 h 3507439"/>
              <a:gd name="connsiteX58-69997" fmla="*/ 2794612 w 3229637"/>
              <a:gd name="connsiteY58-69998" fmla="*/ 1132185 h 3507439"/>
              <a:gd name="connsiteX59-69999" fmla="*/ 2788650 w 3229637"/>
              <a:gd name="connsiteY59-70000" fmla="*/ 1066034 h 3507439"/>
              <a:gd name="connsiteX60-70001" fmla="*/ 2816220 w 3229637"/>
              <a:gd name="connsiteY60-70002" fmla="*/ 1020084 h 3507439"/>
              <a:gd name="connsiteX61-70003" fmla="*/ 2927426 w 3229637"/>
              <a:gd name="connsiteY61-70004" fmla="*/ 872562 h 3507439"/>
              <a:gd name="connsiteX62-70005" fmla="*/ 2967854 w 3229637"/>
              <a:gd name="connsiteY62-70006" fmla="*/ 771955 h 3507439"/>
              <a:gd name="connsiteX63-70007" fmla="*/ 2858112 w 3229637"/>
              <a:gd name="connsiteY63-70008" fmla="*/ 819245 h 3507439"/>
              <a:gd name="connsiteX64-70009" fmla="*/ 2723864 w 3229637"/>
              <a:gd name="connsiteY64-70010" fmla="*/ 868450 h 3507439"/>
              <a:gd name="connsiteX65-70011" fmla="*/ 3055159 w 3229637"/>
              <a:gd name="connsiteY65-70012" fmla="*/ 501589 h 3507439"/>
              <a:gd name="connsiteX66-70013" fmla="*/ 3200443 w 3229637"/>
              <a:gd name="connsiteY66-70014" fmla="*/ 46231 h 3507439"/>
              <a:gd name="connsiteX67-70015" fmla="*/ 3101108 w 3229637"/>
              <a:gd name="connsiteY67-70016" fmla="*/ 328453 h 3507439"/>
              <a:gd name="connsiteX68-70017" fmla="*/ 3060491 w 3229637"/>
              <a:gd name="connsiteY68-70018" fmla="*/ 38232 h 3507439"/>
              <a:gd name="connsiteX69-70019" fmla="*/ 3040918 w 3229637"/>
              <a:gd name="connsiteY69-70020" fmla="*/ 388642 h 3507439"/>
              <a:gd name="connsiteX70-70021" fmla="*/ 2944143 w 3229637"/>
              <a:gd name="connsiteY70-70022" fmla="*/ 482754 h 3507439"/>
              <a:gd name="connsiteX71-70023" fmla="*/ 2804083 w 3229637"/>
              <a:gd name="connsiteY71-70024" fmla="*/ 60189 h 3507439"/>
              <a:gd name="connsiteX72-70025" fmla="*/ 2868239 w 3229637"/>
              <a:gd name="connsiteY72-70026" fmla="*/ 521161 h 3507439"/>
              <a:gd name="connsiteX73-70027" fmla="*/ 2696750 w 3229637"/>
              <a:gd name="connsiteY73-70028" fmla="*/ 730601 h 3507439"/>
              <a:gd name="connsiteX74-70029" fmla="*/ 2630948 w 3229637"/>
              <a:gd name="connsiteY74-70030" fmla="*/ 620884 h 3507439"/>
              <a:gd name="connsiteX75-70031" fmla="*/ 2614952 w 3229637"/>
              <a:gd name="connsiteY75-70032" fmla="*/ 446449 h 3507439"/>
              <a:gd name="connsiteX76-70033" fmla="*/ 2568091 w 3229637"/>
              <a:gd name="connsiteY76-70034" fmla="*/ 643296 h 3507439"/>
              <a:gd name="connsiteX77-70035" fmla="*/ 2631966 w 3229637"/>
              <a:gd name="connsiteY77-70036" fmla="*/ 771218 h 3507439"/>
              <a:gd name="connsiteX78-70037" fmla="*/ 2614042 w 3229637"/>
              <a:gd name="connsiteY78-70038" fmla="*/ 854946 h 3507439"/>
              <a:gd name="connsiteX79-70039" fmla="*/ 2462407 w 3229637"/>
              <a:gd name="connsiteY79-70040" fmla="*/ 854665 h 3507439"/>
              <a:gd name="connsiteX80-70041" fmla="*/ 2375102 w 3229637"/>
              <a:gd name="connsiteY80-70042" fmla="*/ 753575 h 3507439"/>
              <a:gd name="connsiteX81-70043" fmla="*/ 2429049 w 3229637"/>
              <a:gd name="connsiteY81-70044" fmla="*/ 605344 h 3507439"/>
              <a:gd name="connsiteX82-70045" fmla="*/ 2401199 w 3229637"/>
              <a:gd name="connsiteY82-70046" fmla="*/ 458586 h 3507439"/>
              <a:gd name="connsiteX83-70047" fmla="*/ 2311509 w 3229637"/>
              <a:gd name="connsiteY83-70048" fmla="*/ 702575 h 3507439"/>
              <a:gd name="connsiteX84-70049" fmla="*/ 2026621 w 3229637"/>
              <a:gd name="connsiteY84-70050" fmla="*/ 470160 h 3507439"/>
              <a:gd name="connsiteX85-70051" fmla="*/ 2060259 w 3229637"/>
              <a:gd name="connsiteY85-70052" fmla="*/ 379171 h 3507439"/>
              <a:gd name="connsiteX86-70053" fmla="*/ 2286499 w 3229637"/>
              <a:gd name="connsiteY86-70054" fmla="*/ 238764 h 3507439"/>
              <a:gd name="connsiteX87-70055" fmla="*/ 2148983 w 3229637"/>
              <a:gd name="connsiteY87-70056" fmla="*/ 296731 h 3507439"/>
              <a:gd name="connsiteX88-70057" fmla="*/ 2016694 w 3229637"/>
              <a:gd name="connsiteY88-70058" fmla="*/ 307863 h 3507439"/>
              <a:gd name="connsiteX89-70059" fmla="*/ 2029019 w 3229637"/>
              <a:gd name="connsiteY89-70060" fmla="*/ 174099 h 3507439"/>
              <a:gd name="connsiteX90-70061" fmla="*/ 2107576 w 3229637"/>
              <a:gd name="connsiteY90-70062" fmla="*/ 0 h 3507439"/>
              <a:gd name="connsiteX91-70063" fmla="*/ 1947770 w 3229637"/>
              <a:gd name="connsiteY91-70064" fmla="*/ 257318 h 3507439"/>
              <a:gd name="connsiteX92-70065" fmla="*/ 1917990 w 3229637"/>
              <a:gd name="connsiteY92-70066" fmla="*/ 32164 h 3507439"/>
              <a:gd name="connsiteX93-70067" fmla="*/ 1882395 w 3229637"/>
              <a:gd name="connsiteY93-70068" fmla="*/ 208756 h 3507439"/>
              <a:gd name="connsiteX94-70069" fmla="*/ 1912483 w 3229637"/>
              <a:gd name="connsiteY94-70070" fmla="*/ 367315 h 3507439"/>
              <a:gd name="connsiteX95-70071" fmla="*/ 1818414 w 3229637"/>
              <a:gd name="connsiteY95-70072" fmla="*/ 288733 h 3507439"/>
              <a:gd name="connsiteX96-70073" fmla="*/ 1757902 w 3229637"/>
              <a:gd name="connsiteY96-70074" fmla="*/ 138130 h 3507439"/>
              <a:gd name="connsiteX97-70075" fmla="*/ 1793644 w 3229637"/>
              <a:gd name="connsiteY97-70076" fmla="*/ 363351 h 3507439"/>
              <a:gd name="connsiteX98-70077" fmla="*/ 2339535 w 3229637"/>
              <a:gd name="connsiteY98-70078" fmla="*/ 907420 h 3507439"/>
              <a:gd name="connsiteX99-70079" fmla="*/ 2216663 w 3229637"/>
              <a:gd name="connsiteY99-70080" fmla="*/ 830779 h 3507439"/>
              <a:gd name="connsiteX100-70081" fmla="*/ 2046755 w 3229637"/>
              <a:gd name="connsiteY100-70082" fmla="*/ 746314 h 3507439"/>
              <a:gd name="connsiteX101-70083" fmla="*/ 2089651 w 3229637"/>
              <a:gd name="connsiteY101-70084" fmla="*/ 998194 h 3507439"/>
              <a:gd name="connsiteX102-70085" fmla="*/ 2240374 w 3229637"/>
              <a:gd name="connsiteY102-70086" fmla="*/ 1067227 h 3507439"/>
              <a:gd name="connsiteX103-70087" fmla="*/ 2266283 w 3229637"/>
              <a:gd name="connsiteY103-70088" fmla="*/ 1144483 h 3507439"/>
              <a:gd name="connsiteX104-70089" fmla="*/ 2168328 w 3229637"/>
              <a:gd name="connsiteY104-70090" fmla="*/ 1396872 h 3507439"/>
              <a:gd name="connsiteX105-70091" fmla="*/ 1825480 w 3229637"/>
              <a:gd name="connsiteY105-70092" fmla="*/ 1398722 h 3507439"/>
              <a:gd name="connsiteX106-70093" fmla="*/ 1546353 w 3229637"/>
              <a:gd name="connsiteY106-70094" fmla="*/ 1433906 h 3507439"/>
              <a:gd name="connsiteX0-70095" fmla="*/ 1546353 w 3229637"/>
              <a:gd name="connsiteY0-70096" fmla="*/ 1433906 h 3507439"/>
              <a:gd name="connsiteX1-70097" fmla="*/ 827718 w 3229637"/>
              <a:gd name="connsiteY1-70098" fmla="*/ 1430614 h 3507439"/>
              <a:gd name="connsiteX2-70099" fmla="*/ 507467 w 3229637"/>
              <a:gd name="connsiteY2-70100" fmla="*/ 1443019 h 3507439"/>
              <a:gd name="connsiteX3-70101" fmla="*/ 183299 w 3229637"/>
              <a:gd name="connsiteY3-70102" fmla="*/ 1603646 h 3507439"/>
              <a:gd name="connsiteX4-70103" fmla="*/ 34774 w 3229637"/>
              <a:gd name="connsiteY4-70104" fmla="*/ 1771165 h 3507439"/>
              <a:gd name="connsiteX5-70105" fmla="*/ 114 w 3229637"/>
              <a:gd name="connsiteY5-70106" fmla="*/ 2063143 h 3507439"/>
              <a:gd name="connsiteX6-70107" fmla="*/ 130041 w 3229637"/>
              <a:gd name="connsiteY6-70108" fmla="*/ 1914878 h 3507439"/>
              <a:gd name="connsiteX7-70109" fmla="*/ 134241 w 3229637"/>
              <a:gd name="connsiteY7-70110" fmla="*/ 1957282 h 3507439"/>
              <a:gd name="connsiteX8-70111" fmla="*/ 191439 w 3229637"/>
              <a:gd name="connsiteY8-70112" fmla="*/ 1842802 h 3507439"/>
              <a:gd name="connsiteX9-70113" fmla="*/ 283120 w 3229637"/>
              <a:gd name="connsiteY9-70114" fmla="*/ 2256350 h 3507439"/>
              <a:gd name="connsiteX10-70115" fmla="*/ 20594 w 3229637"/>
              <a:gd name="connsiteY10-70116" fmla="*/ 2555637 h 3507439"/>
              <a:gd name="connsiteX11-70117" fmla="*/ 48874 w 3229637"/>
              <a:gd name="connsiteY11-70118" fmla="*/ 3136868 h 3507439"/>
              <a:gd name="connsiteX12-70119" fmla="*/ 43351 w 3229637"/>
              <a:gd name="connsiteY12-70120" fmla="*/ 3349954 h 3507439"/>
              <a:gd name="connsiteX13-70121" fmla="*/ 86805 w 3229637"/>
              <a:gd name="connsiteY13-70122" fmla="*/ 3307767 h 3507439"/>
              <a:gd name="connsiteX14-70123" fmla="*/ 103522 w 3229637"/>
              <a:gd name="connsiteY14-70124" fmla="*/ 3444786 h 3507439"/>
              <a:gd name="connsiteX15-70125" fmla="*/ 266227 w 3229637"/>
              <a:gd name="connsiteY15-70126" fmla="*/ 3470038 h 3507439"/>
              <a:gd name="connsiteX16-70127" fmla="*/ 291519 w 3229637"/>
              <a:gd name="connsiteY16-70128" fmla="*/ 3414284 h 3507439"/>
              <a:gd name="connsiteX17-70129" fmla="*/ 155729 w 3229637"/>
              <a:gd name="connsiteY17-70130" fmla="*/ 3276217 h 3507439"/>
              <a:gd name="connsiteX18-70131" fmla="*/ 148421 w 3229637"/>
              <a:gd name="connsiteY18-70132" fmla="*/ 2703945 h 3507439"/>
              <a:gd name="connsiteX19-70133" fmla="*/ 379833 w 3229637"/>
              <a:gd name="connsiteY19-70134" fmla="*/ 2591783 h 3507439"/>
              <a:gd name="connsiteX20-70135" fmla="*/ 306928 w 3229637"/>
              <a:gd name="connsiteY20-70136" fmla="*/ 2747577 h 3507439"/>
              <a:gd name="connsiteX21-70137" fmla="*/ 588832 w 3229637"/>
              <a:gd name="connsiteY21-70138" fmla="*/ 3126014 h 3507439"/>
              <a:gd name="connsiteX22-70139" fmla="*/ 669318 w 3229637"/>
              <a:gd name="connsiteY22-70140" fmla="*/ 3302737 h 3507439"/>
              <a:gd name="connsiteX23-70141" fmla="*/ 702531 w 3229637"/>
              <a:gd name="connsiteY23-70142" fmla="*/ 3262432 h 3507439"/>
              <a:gd name="connsiteX24-70143" fmla="*/ 811283 w 3229637"/>
              <a:gd name="connsiteY24-70144" fmla="*/ 3396081 h 3507439"/>
              <a:gd name="connsiteX25-70145" fmla="*/ 912019 w 3229637"/>
              <a:gd name="connsiteY25-70146" fmla="*/ 3377088 h 3507439"/>
              <a:gd name="connsiteX26-70147" fmla="*/ 933548 w 3229637"/>
              <a:gd name="connsiteY26-70148" fmla="*/ 3317789 h 3507439"/>
              <a:gd name="connsiteX27-70149" fmla="*/ 739291 w 3229637"/>
              <a:gd name="connsiteY27-70150" fmla="*/ 3193507 h 3507439"/>
              <a:gd name="connsiteX28-70151" fmla="*/ 491163 w 3229637"/>
              <a:gd name="connsiteY28-70152" fmla="*/ 2821314 h 3507439"/>
              <a:gd name="connsiteX29-70153" fmla="*/ 500353 w 3229637"/>
              <a:gd name="connsiteY29-70154" fmla="*/ 2738605 h 3507439"/>
              <a:gd name="connsiteX30-70155" fmla="*/ 895520 w 3229637"/>
              <a:gd name="connsiteY30-70156" fmla="*/ 2334247 h 3507439"/>
              <a:gd name="connsiteX31-70157" fmla="*/ 1690451 w 3229637"/>
              <a:gd name="connsiteY31-70158" fmla="*/ 2380197 h 3507439"/>
              <a:gd name="connsiteX32-70159" fmla="*/ 1566387 w 3229637"/>
              <a:gd name="connsiteY32-70160" fmla="*/ 3248647 h 3507439"/>
              <a:gd name="connsiteX33-70161" fmla="*/ 1603146 w 3229637"/>
              <a:gd name="connsiteY33-70162" fmla="*/ 3239457 h 3507439"/>
              <a:gd name="connsiteX34-70163" fmla="*/ 1598552 w 3229637"/>
              <a:gd name="connsiteY34-70164" fmla="*/ 3386496 h 3507439"/>
              <a:gd name="connsiteX35-70165" fmla="*/ 1805325 w 3229637"/>
              <a:gd name="connsiteY35-70166" fmla="*/ 3450826 h 3507439"/>
              <a:gd name="connsiteX36-70167" fmla="*/ 1837490 w 3229637"/>
              <a:gd name="connsiteY36-70168" fmla="*/ 3391091 h 3507439"/>
              <a:gd name="connsiteX37-70169" fmla="*/ 1699641 w 3229637"/>
              <a:gd name="connsiteY37-70170" fmla="*/ 3303786 h 3507439"/>
              <a:gd name="connsiteX38-70171" fmla="*/ 1727211 w 3229637"/>
              <a:gd name="connsiteY38-70172" fmla="*/ 2908619 h 3507439"/>
              <a:gd name="connsiteX39-70173" fmla="*/ 1851275 w 3229637"/>
              <a:gd name="connsiteY39-70174" fmla="*/ 2623730 h 3507439"/>
              <a:gd name="connsiteX40-70175" fmla="*/ 1956960 w 3229637"/>
              <a:gd name="connsiteY40-70176" fmla="*/ 2844289 h 3507439"/>
              <a:gd name="connsiteX41-70177" fmla="*/ 2039669 w 3229637"/>
              <a:gd name="connsiteY41-70178" fmla="*/ 3060253 h 3507439"/>
              <a:gd name="connsiteX42-70179" fmla="*/ 2074955 w 3229637"/>
              <a:gd name="connsiteY42-70180" fmla="*/ 3350929 h 3507439"/>
              <a:gd name="connsiteX43-70181" fmla="*/ 2119713 w 3229637"/>
              <a:gd name="connsiteY43-70182" fmla="*/ 3345423 h 3507439"/>
              <a:gd name="connsiteX44-70183" fmla="*/ 2136619 w 3229637"/>
              <a:gd name="connsiteY44-70184" fmla="*/ 3478113 h 3507439"/>
              <a:gd name="connsiteX45-70185" fmla="*/ 2290182 w 3229637"/>
              <a:gd name="connsiteY45-70186" fmla="*/ 3507439 h 3507439"/>
              <a:gd name="connsiteX46-70187" fmla="*/ 2334659 w 3229637"/>
              <a:gd name="connsiteY46-70188" fmla="*/ 3463419 h 3507439"/>
              <a:gd name="connsiteX47-70189" fmla="*/ 2221820 w 3229637"/>
              <a:gd name="connsiteY47-70190" fmla="*/ 3366924 h 3507439"/>
              <a:gd name="connsiteX48-70191" fmla="*/ 2126974 w 3229637"/>
              <a:gd name="connsiteY48-70192" fmla="*/ 3087823 h 3507439"/>
              <a:gd name="connsiteX49-70193" fmla="*/ 2082780 w 3229637"/>
              <a:gd name="connsiteY49-70194" fmla="*/ 2817884 h 3507439"/>
              <a:gd name="connsiteX50-70195" fmla="*/ 2053454 w 3229637"/>
              <a:gd name="connsiteY50-70196" fmla="*/ 2357222 h 3507439"/>
              <a:gd name="connsiteX51-70197" fmla="*/ 2294496 w 3229637"/>
              <a:gd name="connsiteY51-70198" fmla="*/ 2205413 h 3507439"/>
              <a:gd name="connsiteX52-70199" fmla="*/ 2585735 w 3229637"/>
              <a:gd name="connsiteY52-70200" fmla="*/ 1779447 h 3507439"/>
              <a:gd name="connsiteX53-70201" fmla="*/ 2653748 w 3229637"/>
              <a:gd name="connsiteY53-70202" fmla="*/ 1448891 h 3507439"/>
              <a:gd name="connsiteX54-70203" fmla="*/ 2766130 w 3229637"/>
              <a:gd name="connsiteY54-70204" fmla="*/ 1398346 h 3507439"/>
              <a:gd name="connsiteX55-70205" fmla="*/ 2755748 w 3229637"/>
              <a:gd name="connsiteY55-70206" fmla="*/ 1288521 h 3507439"/>
              <a:gd name="connsiteX56-70207" fmla="*/ 2741226 w 3229637"/>
              <a:gd name="connsiteY56-70208" fmla="*/ 1231453 h 3507439"/>
              <a:gd name="connsiteX57-70209" fmla="*/ 2764482 w 3229637"/>
              <a:gd name="connsiteY57-70210" fmla="*/ 1121454 h 3507439"/>
              <a:gd name="connsiteX58-70211" fmla="*/ 2794612 w 3229637"/>
              <a:gd name="connsiteY58-70212" fmla="*/ 1132185 h 3507439"/>
              <a:gd name="connsiteX59-70213" fmla="*/ 2788650 w 3229637"/>
              <a:gd name="connsiteY59-70214" fmla="*/ 1066034 h 3507439"/>
              <a:gd name="connsiteX60-70215" fmla="*/ 2816220 w 3229637"/>
              <a:gd name="connsiteY60-70216" fmla="*/ 1020084 h 3507439"/>
              <a:gd name="connsiteX61-70217" fmla="*/ 2927426 w 3229637"/>
              <a:gd name="connsiteY61-70218" fmla="*/ 872562 h 3507439"/>
              <a:gd name="connsiteX62-70219" fmla="*/ 2967854 w 3229637"/>
              <a:gd name="connsiteY62-70220" fmla="*/ 771955 h 3507439"/>
              <a:gd name="connsiteX63-70221" fmla="*/ 2858112 w 3229637"/>
              <a:gd name="connsiteY63-70222" fmla="*/ 819245 h 3507439"/>
              <a:gd name="connsiteX64-70223" fmla="*/ 2723864 w 3229637"/>
              <a:gd name="connsiteY64-70224" fmla="*/ 868450 h 3507439"/>
              <a:gd name="connsiteX65-70225" fmla="*/ 3055159 w 3229637"/>
              <a:gd name="connsiteY65-70226" fmla="*/ 501589 h 3507439"/>
              <a:gd name="connsiteX66-70227" fmla="*/ 3200443 w 3229637"/>
              <a:gd name="connsiteY66-70228" fmla="*/ 46231 h 3507439"/>
              <a:gd name="connsiteX67-70229" fmla="*/ 3101108 w 3229637"/>
              <a:gd name="connsiteY67-70230" fmla="*/ 328453 h 3507439"/>
              <a:gd name="connsiteX68-70231" fmla="*/ 3060491 w 3229637"/>
              <a:gd name="connsiteY68-70232" fmla="*/ 38232 h 3507439"/>
              <a:gd name="connsiteX69-70233" fmla="*/ 3040918 w 3229637"/>
              <a:gd name="connsiteY69-70234" fmla="*/ 388642 h 3507439"/>
              <a:gd name="connsiteX70-70235" fmla="*/ 2944143 w 3229637"/>
              <a:gd name="connsiteY70-70236" fmla="*/ 482754 h 3507439"/>
              <a:gd name="connsiteX71-70237" fmla="*/ 2804083 w 3229637"/>
              <a:gd name="connsiteY71-70238" fmla="*/ 60189 h 3507439"/>
              <a:gd name="connsiteX72-70239" fmla="*/ 2868239 w 3229637"/>
              <a:gd name="connsiteY72-70240" fmla="*/ 521161 h 3507439"/>
              <a:gd name="connsiteX73-70241" fmla="*/ 2696750 w 3229637"/>
              <a:gd name="connsiteY73-70242" fmla="*/ 730601 h 3507439"/>
              <a:gd name="connsiteX74-70243" fmla="*/ 2630948 w 3229637"/>
              <a:gd name="connsiteY74-70244" fmla="*/ 620884 h 3507439"/>
              <a:gd name="connsiteX75-70245" fmla="*/ 2614952 w 3229637"/>
              <a:gd name="connsiteY75-70246" fmla="*/ 446449 h 3507439"/>
              <a:gd name="connsiteX76-70247" fmla="*/ 2568091 w 3229637"/>
              <a:gd name="connsiteY76-70248" fmla="*/ 643296 h 3507439"/>
              <a:gd name="connsiteX77-70249" fmla="*/ 2631966 w 3229637"/>
              <a:gd name="connsiteY77-70250" fmla="*/ 771218 h 3507439"/>
              <a:gd name="connsiteX78-70251" fmla="*/ 2614042 w 3229637"/>
              <a:gd name="connsiteY78-70252" fmla="*/ 854946 h 3507439"/>
              <a:gd name="connsiteX79-70253" fmla="*/ 2462407 w 3229637"/>
              <a:gd name="connsiteY79-70254" fmla="*/ 854665 h 3507439"/>
              <a:gd name="connsiteX80-70255" fmla="*/ 2375102 w 3229637"/>
              <a:gd name="connsiteY80-70256" fmla="*/ 753575 h 3507439"/>
              <a:gd name="connsiteX81-70257" fmla="*/ 2429049 w 3229637"/>
              <a:gd name="connsiteY81-70258" fmla="*/ 605344 h 3507439"/>
              <a:gd name="connsiteX82-70259" fmla="*/ 2401199 w 3229637"/>
              <a:gd name="connsiteY82-70260" fmla="*/ 458586 h 3507439"/>
              <a:gd name="connsiteX83-70261" fmla="*/ 2311509 w 3229637"/>
              <a:gd name="connsiteY83-70262" fmla="*/ 702575 h 3507439"/>
              <a:gd name="connsiteX84-70263" fmla="*/ 2026621 w 3229637"/>
              <a:gd name="connsiteY84-70264" fmla="*/ 470160 h 3507439"/>
              <a:gd name="connsiteX85-70265" fmla="*/ 2060259 w 3229637"/>
              <a:gd name="connsiteY85-70266" fmla="*/ 379171 h 3507439"/>
              <a:gd name="connsiteX86-70267" fmla="*/ 2286499 w 3229637"/>
              <a:gd name="connsiteY86-70268" fmla="*/ 238764 h 3507439"/>
              <a:gd name="connsiteX87-70269" fmla="*/ 2148983 w 3229637"/>
              <a:gd name="connsiteY87-70270" fmla="*/ 296731 h 3507439"/>
              <a:gd name="connsiteX88-70271" fmla="*/ 2016694 w 3229637"/>
              <a:gd name="connsiteY88-70272" fmla="*/ 307863 h 3507439"/>
              <a:gd name="connsiteX89-70273" fmla="*/ 2029019 w 3229637"/>
              <a:gd name="connsiteY89-70274" fmla="*/ 174099 h 3507439"/>
              <a:gd name="connsiteX90-70275" fmla="*/ 2107576 w 3229637"/>
              <a:gd name="connsiteY90-70276" fmla="*/ 0 h 3507439"/>
              <a:gd name="connsiteX91-70277" fmla="*/ 1947770 w 3229637"/>
              <a:gd name="connsiteY91-70278" fmla="*/ 257318 h 3507439"/>
              <a:gd name="connsiteX92-70279" fmla="*/ 1917990 w 3229637"/>
              <a:gd name="connsiteY92-70280" fmla="*/ 32164 h 3507439"/>
              <a:gd name="connsiteX93-70281" fmla="*/ 1882395 w 3229637"/>
              <a:gd name="connsiteY93-70282" fmla="*/ 208756 h 3507439"/>
              <a:gd name="connsiteX94-70283" fmla="*/ 1912483 w 3229637"/>
              <a:gd name="connsiteY94-70284" fmla="*/ 367315 h 3507439"/>
              <a:gd name="connsiteX95-70285" fmla="*/ 1818414 w 3229637"/>
              <a:gd name="connsiteY95-70286" fmla="*/ 288733 h 3507439"/>
              <a:gd name="connsiteX96-70287" fmla="*/ 1757902 w 3229637"/>
              <a:gd name="connsiteY96-70288" fmla="*/ 138130 h 3507439"/>
              <a:gd name="connsiteX97-70289" fmla="*/ 1793644 w 3229637"/>
              <a:gd name="connsiteY97-70290" fmla="*/ 363351 h 3507439"/>
              <a:gd name="connsiteX98-70291" fmla="*/ 2339535 w 3229637"/>
              <a:gd name="connsiteY98-70292" fmla="*/ 907420 h 3507439"/>
              <a:gd name="connsiteX99-70293" fmla="*/ 2216663 w 3229637"/>
              <a:gd name="connsiteY99-70294" fmla="*/ 830779 h 3507439"/>
              <a:gd name="connsiteX100-70295" fmla="*/ 2046755 w 3229637"/>
              <a:gd name="connsiteY100-70296" fmla="*/ 746314 h 3507439"/>
              <a:gd name="connsiteX101-70297" fmla="*/ 2089651 w 3229637"/>
              <a:gd name="connsiteY101-70298" fmla="*/ 998194 h 3507439"/>
              <a:gd name="connsiteX102-70299" fmla="*/ 2240374 w 3229637"/>
              <a:gd name="connsiteY102-70300" fmla="*/ 1067227 h 3507439"/>
              <a:gd name="connsiteX103-70301" fmla="*/ 2266283 w 3229637"/>
              <a:gd name="connsiteY103-70302" fmla="*/ 1144483 h 3507439"/>
              <a:gd name="connsiteX104-70303" fmla="*/ 2168328 w 3229637"/>
              <a:gd name="connsiteY104-70304" fmla="*/ 1396872 h 3507439"/>
              <a:gd name="connsiteX105-70305" fmla="*/ 1825480 w 3229637"/>
              <a:gd name="connsiteY105-70306" fmla="*/ 1398722 h 3507439"/>
              <a:gd name="connsiteX106-70307" fmla="*/ 1546353 w 3229637"/>
              <a:gd name="connsiteY106-70308" fmla="*/ 1433906 h 3507439"/>
              <a:gd name="connsiteX0-70309" fmla="*/ 1546353 w 3229637"/>
              <a:gd name="connsiteY0-70310" fmla="*/ 1433906 h 3507439"/>
              <a:gd name="connsiteX1-70311" fmla="*/ 827718 w 3229637"/>
              <a:gd name="connsiteY1-70312" fmla="*/ 1430614 h 3507439"/>
              <a:gd name="connsiteX2-70313" fmla="*/ 507467 w 3229637"/>
              <a:gd name="connsiteY2-70314" fmla="*/ 1443019 h 3507439"/>
              <a:gd name="connsiteX3-70315" fmla="*/ 183299 w 3229637"/>
              <a:gd name="connsiteY3-70316" fmla="*/ 1603646 h 3507439"/>
              <a:gd name="connsiteX4-70317" fmla="*/ 34774 w 3229637"/>
              <a:gd name="connsiteY4-70318" fmla="*/ 1771165 h 3507439"/>
              <a:gd name="connsiteX5-70319" fmla="*/ 114 w 3229637"/>
              <a:gd name="connsiteY5-70320" fmla="*/ 2063143 h 3507439"/>
              <a:gd name="connsiteX6-70321" fmla="*/ 130041 w 3229637"/>
              <a:gd name="connsiteY6-70322" fmla="*/ 1914878 h 3507439"/>
              <a:gd name="connsiteX7-70323" fmla="*/ 134241 w 3229637"/>
              <a:gd name="connsiteY7-70324" fmla="*/ 1957282 h 3507439"/>
              <a:gd name="connsiteX8-70325" fmla="*/ 191439 w 3229637"/>
              <a:gd name="connsiteY8-70326" fmla="*/ 1842802 h 3507439"/>
              <a:gd name="connsiteX9-70327" fmla="*/ 283120 w 3229637"/>
              <a:gd name="connsiteY9-70328" fmla="*/ 2256350 h 3507439"/>
              <a:gd name="connsiteX10-70329" fmla="*/ 20594 w 3229637"/>
              <a:gd name="connsiteY10-70330" fmla="*/ 2555637 h 3507439"/>
              <a:gd name="connsiteX11-70331" fmla="*/ 48874 w 3229637"/>
              <a:gd name="connsiteY11-70332" fmla="*/ 3136868 h 3507439"/>
              <a:gd name="connsiteX12-70333" fmla="*/ 43351 w 3229637"/>
              <a:gd name="connsiteY12-70334" fmla="*/ 3349954 h 3507439"/>
              <a:gd name="connsiteX13-70335" fmla="*/ 86805 w 3229637"/>
              <a:gd name="connsiteY13-70336" fmla="*/ 3307767 h 3507439"/>
              <a:gd name="connsiteX14-70337" fmla="*/ 103522 w 3229637"/>
              <a:gd name="connsiteY14-70338" fmla="*/ 3444786 h 3507439"/>
              <a:gd name="connsiteX15-70339" fmla="*/ 266227 w 3229637"/>
              <a:gd name="connsiteY15-70340" fmla="*/ 3470038 h 3507439"/>
              <a:gd name="connsiteX16-70341" fmla="*/ 291519 w 3229637"/>
              <a:gd name="connsiteY16-70342" fmla="*/ 3414284 h 3507439"/>
              <a:gd name="connsiteX17-70343" fmla="*/ 155729 w 3229637"/>
              <a:gd name="connsiteY17-70344" fmla="*/ 3276217 h 3507439"/>
              <a:gd name="connsiteX18-70345" fmla="*/ 148421 w 3229637"/>
              <a:gd name="connsiteY18-70346" fmla="*/ 2703945 h 3507439"/>
              <a:gd name="connsiteX19-70347" fmla="*/ 379833 w 3229637"/>
              <a:gd name="connsiteY19-70348" fmla="*/ 2591783 h 3507439"/>
              <a:gd name="connsiteX20-70349" fmla="*/ 306928 w 3229637"/>
              <a:gd name="connsiteY20-70350" fmla="*/ 2747577 h 3507439"/>
              <a:gd name="connsiteX21-70351" fmla="*/ 588832 w 3229637"/>
              <a:gd name="connsiteY21-70352" fmla="*/ 3126014 h 3507439"/>
              <a:gd name="connsiteX22-70353" fmla="*/ 669318 w 3229637"/>
              <a:gd name="connsiteY22-70354" fmla="*/ 3302737 h 3507439"/>
              <a:gd name="connsiteX23-70355" fmla="*/ 702531 w 3229637"/>
              <a:gd name="connsiteY23-70356" fmla="*/ 3262432 h 3507439"/>
              <a:gd name="connsiteX24-70357" fmla="*/ 811283 w 3229637"/>
              <a:gd name="connsiteY24-70358" fmla="*/ 3396081 h 3507439"/>
              <a:gd name="connsiteX25-70359" fmla="*/ 912019 w 3229637"/>
              <a:gd name="connsiteY25-70360" fmla="*/ 3377088 h 3507439"/>
              <a:gd name="connsiteX26-70361" fmla="*/ 933548 w 3229637"/>
              <a:gd name="connsiteY26-70362" fmla="*/ 3317789 h 3507439"/>
              <a:gd name="connsiteX27-70363" fmla="*/ 771852 w 3229637"/>
              <a:gd name="connsiteY27-70364" fmla="*/ 3228780 h 3507439"/>
              <a:gd name="connsiteX28-70365" fmla="*/ 491163 w 3229637"/>
              <a:gd name="connsiteY28-70366" fmla="*/ 2821314 h 3507439"/>
              <a:gd name="connsiteX29-70367" fmla="*/ 500353 w 3229637"/>
              <a:gd name="connsiteY29-70368" fmla="*/ 2738605 h 3507439"/>
              <a:gd name="connsiteX30-70369" fmla="*/ 895520 w 3229637"/>
              <a:gd name="connsiteY30-70370" fmla="*/ 2334247 h 3507439"/>
              <a:gd name="connsiteX31-70371" fmla="*/ 1690451 w 3229637"/>
              <a:gd name="connsiteY31-70372" fmla="*/ 2380197 h 3507439"/>
              <a:gd name="connsiteX32-70373" fmla="*/ 1566387 w 3229637"/>
              <a:gd name="connsiteY32-70374" fmla="*/ 3248647 h 3507439"/>
              <a:gd name="connsiteX33-70375" fmla="*/ 1603146 w 3229637"/>
              <a:gd name="connsiteY33-70376" fmla="*/ 3239457 h 3507439"/>
              <a:gd name="connsiteX34-70377" fmla="*/ 1598552 w 3229637"/>
              <a:gd name="connsiteY34-70378" fmla="*/ 3386496 h 3507439"/>
              <a:gd name="connsiteX35-70379" fmla="*/ 1805325 w 3229637"/>
              <a:gd name="connsiteY35-70380" fmla="*/ 3450826 h 3507439"/>
              <a:gd name="connsiteX36-70381" fmla="*/ 1837490 w 3229637"/>
              <a:gd name="connsiteY36-70382" fmla="*/ 3391091 h 3507439"/>
              <a:gd name="connsiteX37-70383" fmla="*/ 1699641 w 3229637"/>
              <a:gd name="connsiteY37-70384" fmla="*/ 3303786 h 3507439"/>
              <a:gd name="connsiteX38-70385" fmla="*/ 1727211 w 3229637"/>
              <a:gd name="connsiteY38-70386" fmla="*/ 2908619 h 3507439"/>
              <a:gd name="connsiteX39-70387" fmla="*/ 1851275 w 3229637"/>
              <a:gd name="connsiteY39-70388" fmla="*/ 2623730 h 3507439"/>
              <a:gd name="connsiteX40-70389" fmla="*/ 1956960 w 3229637"/>
              <a:gd name="connsiteY40-70390" fmla="*/ 2844289 h 3507439"/>
              <a:gd name="connsiteX41-70391" fmla="*/ 2039669 w 3229637"/>
              <a:gd name="connsiteY41-70392" fmla="*/ 3060253 h 3507439"/>
              <a:gd name="connsiteX42-70393" fmla="*/ 2074955 w 3229637"/>
              <a:gd name="connsiteY42-70394" fmla="*/ 3350929 h 3507439"/>
              <a:gd name="connsiteX43-70395" fmla="*/ 2119713 w 3229637"/>
              <a:gd name="connsiteY43-70396" fmla="*/ 3345423 h 3507439"/>
              <a:gd name="connsiteX44-70397" fmla="*/ 2136619 w 3229637"/>
              <a:gd name="connsiteY44-70398" fmla="*/ 3478113 h 3507439"/>
              <a:gd name="connsiteX45-70399" fmla="*/ 2290182 w 3229637"/>
              <a:gd name="connsiteY45-70400" fmla="*/ 3507439 h 3507439"/>
              <a:gd name="connsiteX46-70401" fmla="*/ 2334659 w 3229637"/>
              <a:gd name="connsiteY46-70402" fmla="*/ 3463419 h 3507439"/>
              <a:gd name="connsiteX47-70403" fmla="*/ 2221820 w 3229637"/>
              <a:gd name="connsiteY47-70404" fmla="*/ 3366924 h 3507439"/>
              <a:gd name="connsiteX48-70405" fmla="*/ 2126974 w 3229637"/>
              <a:gd name="connsiteY48-70406" fmla="*/ 3087823 h 3507439"/>
              <a:gd name="connsiteX49-70407" fmla="*/ 2082780 w 3229637"/>
              <a:gd name="connsiteY49-70408" fmla="*/ 2817884 h 3507439"/>
              <a:gd name="connsiteX50-70409" fmla="*/ 2053454 w 3229637"/>
              <a:gd name="connsiteY50-70410" fmla="*/ 2357222 h 3507439"/>
              <a:gd name="connsiteX51-70411" fmla="*/ 2294496 w 3229637"/>
              <a:gd name="connsiteY51-70412" fmla="*/ 2205413 h 3507439"/>
              <a:gd name="connsiteX52-70413" fmla="*/ 2585735 w 3229637"/>
              <a:gd name="connsiteY52-70414" fmla="*/ 1779447 h 3507439"/>
              <a:gd name="connsiteX53-70415" fmla="*/ 2653748 w 3229637"/>
              <a:gd name="connsiteY53-70416" fmla="*/ 1448891 h 3507439"/>
              <a:gd name="connsiteX54-70417" fmla="*/ 2766130 w 3229637"/>
              <a:gd name="connsiteY54-70418" fmla="*/ 1398346 h 3507439"/>
              <a:gd name="connsiteX55-70419" fmla="*/ 2755748 w 3229637"/>
              <a:gd name="connsiteY55-70420" fmla="*/ 1288521 h 3507439"/>
              <a:gd name="connsiteX56-70421" fmla="*/ 2741226 w 3229637"/>
              <a:gd name="connsiteY56-70422" fmla="*/ 1231453 h 3507439"/>
              <a:gd name="connsiteX57-70423" fmla="*/ 2764482 w 3229637"/>
              <a:gd name="connsiteY57-70424" fmla="*/ 1121454 h 3507439"/>
              <a:gd name="connsiteX58-70425" fmla="*/ 2794612 w 3229637"/>
              <a:gd name="connsiteY58-70426" fmla="*/ 1132185 h 3507439"/>
              <a:gd name="connsiteX59-70427" fmla="*/ 2788650 w 3229637"/>
              <a:gd name="connsiteY59-70428" fmla="*/ 1066034 h 3507439"/>
              <a:gd name="connsiteX60-70429" fmla="*/ 2816220 w 3229637"/>
              <a:gd name="connsiteY60-70430" fmla="*/ 1020084 h 3507439"/>
              <a:gd name="connsiteX61-70431" fmla="*/ 2927426 w 3229637"/>
              <a:gd name="connsiteY61-70432" fmla="*/ 872562 h 3507439"/>
              <a:gd name="connsiteX62-70433" fmla="*/ 2967854 w 3229637"/>
              <a:gd name="connsiteY62-70434" fmla="*/ 771955 h 3507439"/>
              <a:gd name="connsiteX63-70435" fmla="*/ 2858112 w 3229637"/>
              <a:gd name="connsiteY63-70436" fmla="*/ 819245 h 3507439"/>
              <a:gd name="connsiteX64-70437" fmla="*/ 2723864 w 3229637"/>
              <a:gd name="connsiteY64-70438" fmla="*/ 868450 h 3507439"/>
              <a:gd name="connsiteX65-70439" fmla="*/ 3055159 w 3229637"/>
              <a:gd name="connsiteY65-70440" fmla="*/ 501589 h 3507439"/>
              <a:gd name="connsiteX66-70441" fmla="*/ 3200443 w 3229637"/>
              <a:gd name="connsiteY66-70442" fmla="*/ 46231 h 3507439"/>
              <a:gd name="connsiteX67-70443" fmla="*/ 3101108 w 3229637"/>
              <a:gd name="connsiteY67-70444" fmla="*/ 328453 h 3507439"/>
              <a:gd name="connsiteX68-70445" fmla="*/ 3060491 w 3229637"/>
              <a:gd name="connsiteY68-70446" fmla="*/ 38232 h 3507439"/>
              <a:gd name="connsiteX69-70447" fmla="*/ 3040918 w 3229637"/>
              <a:gd name="connsiteY69-70448" fmla="*/ 388642 h 3507439"/>
              <a:gd name="connsiteX70-70449" fmla="*/ 2944143 w 3229637"/>
              <a:gd name="connsiteY70-70450" fmla="*/ 482754 h 3507439"/>
              <a:gd name="connsiteX71-70451" fmla="*/ 2804083 w 3229637"/>
              <a:gd name="connsiteY71-70452" fmla="*/ 60189 h 3507439"/>
              <a:gd name="connsiteX72-70453" fmla="*/ 2868239 w 3229637"/>
              <a:gd name="connsiteY72-70454" fmla="*/ 521161 h 3507439"/>
              <a:gd name="connsiteX73-70455" fmla="*/ 2696750 w 3229637"/>
              <a:gd name="connsiteY73-70456" fmla="*/ 730601 h 3507439"/>
              <a:gd name="connsiteX74-70457" fmla="*/ 2630948 w 3229637"/>
              <a:gd name="connsiteY74-70458" fmla="*/ 620884 h 3507439"/>
              <a:gd name="connsiteX75-70459" fmla="*/ 2614952 w 3229637"/>
              <a:gd name="connsiteY75-70460" fmla="*/ 446449 h 3507439"/>
              <a:gd name="connsiteX76-70461" fmla="*/ 2568091 w 3229637"/>
              <a:gd name="connsiteY76-70462" fmla="*/ 643296 h 3507439"/>
              <a:gd name="connsiteX77-70463" fmla="*/ 2631966 w 3229637"/>
              <a:gd name="connsiteY77-70464" fmla="*/ 771218 h 3507439"/>
              <a:gd name="connsiteX78-70465" fmla="*/ 2614042 w 3229637"/>
              <a:gd name="connsiteY78-70466" fmla="*/ 854946 h 3507439"/>
              <a:gd name="connsiteX79-70467" fmla="*/ 2462407 w 3229637"/>
              <a:gd name="connsiteY79-70468" fmla="*/ 854665 h 3507439"/>
              <a:gd name="connsiteX80-70469" fmla="*/ 2375102 w 3229637"/>
              <a:gd name="connsiteY80-70470" fmla="*/ 753575 h 3507439"/>
              <a:gd name="connsiteX81-70471" fmla="*/ 2429049 w 3229637"/>
              <a:gd name="connsiteY81-70472" fmla="*/ 605344 h 3507439"/>
              <a:gd name="connsiteX82-70473" fmla="*/ 2401199 w 3229637"/>
              <a:gd name="connsiteY82-70474" fmla="*/ 458586 h 3507439"/>
              <a:gd name="connsiteX83-70475" fmla="*/ 2311509 w 3229637"/>
              <a:gd name="connsiteY83-70476" fmla="*/ 702575 h 3507439"/>
              <a:gd name="connsiteX84-70477" fmla="*/ 2026621 w 3229637"/>
              <a:gd name="connsiteY84-70478" fmla="*/ 470160 h 3507439"/>
              <a:gd name="connsiteX85-70479" fmla="*/ 2060259 w 3229637"/>
              <a:gd name="connsiteY85-70480" fmla="*/ 379171 h 3507439"/>
              <a:gd name="connsiteX86-70481" fmla="*/ 2286499 w 3229637"/>
              <a:gd name="connsiteY86-70482" fmla="*/ 238764 h 3507439"/>
              <a:gd name="connsiteX87-70483" fmla="*/ 2148983 w 3229637"/>
              <a:gd name="connsiteY87-70484" fmla="*/ 296731 h 3507439"/>
              <a:gd name="connsiteX88-70485" fmla="*/ 2016694 w 3229637"/>
              <a:gd name="connsiteY88-70486" fmla="*/ 307863 h 3507439"/>
              <a:gd name="connsiteX89-70487" fmla="*/ 2029019 w 3229637"/>
              <a:gd name="connsiteY89-70488" fmla="*/ 174099 h 3507439"/>
              <a:gd name="connsiteX90-70489" fmla="*/ 2107576 w 3229637"/>
              <a:gd name="connsiteY90-70490" fmla="*/ 0 h 3507439"/>
              <a:gd name="connsiteX91-70491" fmla="*/ 1947770 w 3229637"/>
              <a:gd name="connsiteY91-70492" fmla="*/ 257318 h 3507439"/>
              <a:gd name="connsiteX92-70493" fmla="*/ 1917990 w 3229637"/>
              <a:gd name="connsiteY92-70494" fmla="*/ 32164 h 3507439"/>
              <a:gd name="connsiteX93-70495" fmla="*/ 1882395 w 3229637"/>
              <a:gd name="connsiteY93-70496" fmla="*/ 208756 h 3507439"/>
              <a:gd name="connsiteX94-70497" fmla="*/ 1912483 w 3229637"/>
              <a:gd name="connsiteY94-70498" fmla="*/ 367315 h 3507439"/>
              <a:gd name="connsiteX95-70499" fmla="*/ 1818414 w 3229637"/>
              <a:gd name="connsiteY95-70500" fmla="*/ 288733 h 3507439"/>
              <a:gd name="connsiteX96-70501" fmla="*/ 1757902 w 3229637"/>
              <a:gd name="connsiteY96-70502" fmla="*/ 138130 h 3507439"/>
              <a:gd name="connsiteX97-70503" fmla="*/ 1793644 w 3229637"/>
              <a:gd name="connsiteY97-70504" fmla="*/ 363351 h 3507439"/>
              <a:gd name="connsiteX98-70505" fmla="*/ 2339535 w 3229637"/>
              <a:gd name="connsiteY98-70506" fmla="*/ 907420 h 3507439"/>
              <a:gd name="connsiteX99-70507" fmla="*/ 2216663 w 3229637"/>
              <a:gd name="connsiteY99-70508" fmla="*/ 830779 h 3507439"/>
              <a:gd name="connsiteX100-70509" fmla="*/ 2046755 w 3229637"/>
              <a:gd name="connsiteY100-70510" fmla="*/ 746314 h 3507439"/>
              <a:gd name="connsiteX101-70511" fmla="*/ 2089651 w 3229637"/>
              <a:gd name="connsiteY101-70512" fmla="*/ 998194 h 3507439"/>
              <a:gd name="connsiteX102-70513" fmla="*/ 2240374 w 3229637"/>
              <a:gd name="connsiteY102-70514" fmla="*/ 1067227 h 3507439"/>
              <a:gd name="connsiteX103-70515" fmla="*/ 2266283 w 3229637"/>
              <a:gd name="connsiteY103-70516" fmla="*/ 1144483 h 3507439"/>
              <a:gd name="connsiteX104-70517" fmla="*/ 2168328 w 3229637"/>
              <a:gd name="connsiteY104-70518" fmla="*/ 1396872 h 3507439"/>
              <a:gd name="connsiteX105-70519" fmla="*/ 1825480 w 3229637"/>
              <a:gd name="connsiteY105-70520" fmla="*/ 1398722 h 3507439"/>
              <a:gd name="connsiteX106-70521" fmla="*/ 1546353 w 3229637"/>
              <a:gd name="connsiteY106-70522" fmla="*/ 1433906 h 3507439"/>
              <a:gd name="connsiteX0-70523" fmla="*/ 1546353 w 3229637"/>
              <a:gd name="connsiteY0-70524" fmla="*/ 1433906 h 3507439"/>
              <a:gd name="connsiteX1-70525" fmla="*/ 827718 w 3229637"/>
              <a:gd name="connsiteY1-70526" fmla="*/ 1430614 h 3507439"/>
              <a:gd name="connsiteX2-70527" fmla="*/ 507467 w 3229637"/>
              <a:gd name="connsiteY2-70528" fmla="*/ 1443019 h 3507439"/>
              <a:gd name="connsiteX3-70529" fmla="*/ 183299 w 3229637"/>
              <a:gd name="connsiteY3-70530" fmla="*/ 1603646 h 3507439"/>
              <a:gd name="connsiteX4-70531" fmla="*/ 34774 w 3229637"/>
              <a:gd name="connsiteY4-70532" fmla="*/ 1771165 h 3507439"/>
              <a:gd name="connsiteX5-70533" fmla="*/ 114 w 3229637"/>
              <a:gd name="connsiteY5-70534" fmla="*/ 2063143 h 3507439"/>
              <a:gd name="connsiteX6-70535" fmla="*/ 130041 w 3229637"/>
              <a:gd name="connsiteY6-70536" fmla="*/ 1914878 h 3507439"/>
              <a:gd name="connsiteX7-70537" fmla="*/ 134241 w 3229637"/>
              <a:gd name="connsiteY7-70538" fmla="*/ 1957282 h 3507439"/>
              <a:gd name="connsiteX8-70539" fmla="*/ 191439 w 3229637"/>
              <a:gd name="connsiteY8-70540" fmla="*/ 1842802 h 3507439"/>
              <a:gd name="connsiteX9-70541" fmla="*/ 283120 w 3229637"/>
              <a:gd name="connsiteY9-70542" fmla="*/ 2256350 h 3507439"/>
              <a:gd name="connsiteX10-70543" fmla="*/ 20594 w 3229637"/>
              <a:gd name="connsiteY10-70544" fmla="*/ 2555637 h 3507439"/>
              <a:gd name="connsiteX11-70545" fmla="*/ 48874 w 3229637"/>
              <a:gd name="connsiteY11-70546" fmla="*/ 3136868 h 3507439"/>
              <a:gd name="connsiteX12-70547" fmla="*/ 43351 w 3229637"/>
              <a:gd name="connsiteY12-70548" fmla="*/ 3349954 h 3507439"/>
              <a:gd name="connsiteX13-70549" fmla="*/ 86805 w 3229637"/>
              <a:gd name="connsiteY13-70550" fmla="*/ 3307767 h 3507439"/>
              <a:gd name="connsiteX14-70551" fmla="*/ 103522 w 3229637"/>
              <a:gd name="connsiteY14-70552" fmla="*/ 3444786 h 3507439"/>
              <a:gd name="connsiteX15-70553" fmla="*/ 266227 w 3229637"/>
              <a:gd name="connsiteY15-70554" fmla="*/ 3470038 h 3507439"/>
              <a:gd name="connsiteX16-70555" fmla="*/ 291519 w 3229637"/>
              <a:gd name="connsiteY16-70556" fmla="*/ 3414284 h 3507439"/>
              <a:gd name="connsiteX17-70557" fmla="*/ 155729 w 3229637"/>
              <a:gd name="connsiteY17-70558" fmla="*/ 3276217 h 3507439"/>
              <a:gd name="connsiteX18-70559" fmla="*/ 148421 w 3229637"/>
              <a:gd name="connsiteY18-70560" fmla="*/ 2703945 h 3507439"/>
              <a:gd name="connsiteX19-70561" fmla="*/ 379833 w 3229637"/>
              <a:gd name="connsiteY19-70562" fmla="*/ 2591783 h 3507439"/>
              <a:gd name="connsiteX20-70563" fmla="*/ 306928 w 3229637"/>
              <a:gd name="connsiteY20-70564" fmla="*/ 2747577 h 3507439"/>
              <a:gd name="connsiteX21-70565" fmla="*/ 588832 w 3229637"/>
              <a:gd name="connsiteY21-70566" fmla="*/ 3126014 h 3507439"/>
              <a:gd name="connsiteX22-70567" fmla="*/ 669318 w 3229637"/>
              <a:gd name="connsiteY22-70568" fmla="*/ 3302737 h 3507439"/>
              <a:gd name="connsiteX23-70569" fmla="*/ 702531 w 3229637"/>
              <a:gd name="connsiteY23-70570" fmla="*/ 3262432 h 3507439"/>
              <a:gd name="connsiteX24-70571" fmla="*/ 811283 w 3229637"/>
              <a:gd name="connsiteY24-70572" fmla="*/ 3396081 h 3507439"/>
              <a:gd name="connsiteX25-70573" fmla="*/ 912019 w 3229637"/>
              <a:gd name="connsiteY25-70574" fmla="*/ 3377088 h 3507439"/>
              <a:gd name="connsiteX26-70575" fmla="*/ 933548 w 3229637"/>
              <a:gd name="connsiteY26-70576" fmla="*/ 3317789 h 3507439"/>
              <a:gd name="connsiteX27-70577" fmla="*/ 771852 w 3229637"/>
              <a:gd name="connsiteY27-70578" fmla="*/ 3228780 h 3507439"/>
              <a:gd name="connsiteX28-70579" fmla="*/ 491163 w 3229637"/>
              <a:gd name="connsiteY28-70580" fmla="*/ 2821314 h 3507439"/>
              <a:gd name="connsiteX29-70581" fmla="*/ 500353 w 3229637"/>
              <a:gd name="connsiteY29-70582" fmla="*/ 2738605 h 3507439"/>
              <a:gd name="connsiteX30-70583" fmla="*/ 895520 w 3229637"/>
              <a:gd name="connsiteY30-70584" fmla="*/ 2334247 h 3507439"/>
              <a:gd name="connsiteX31-70585" fmla="*/ 1690451 w 3229637"/>
              <a:gd name="connsiteY31-70586" fmla="*/ 2380197 h 3507439"/>
              <a:gd name="connsiteX32-70587" fmla="*/ 1566387 w 3229637"/>
              <a:gd name="connsiteY32-70588" fmla="*/ 3248647 h 3507439"/>
              <a:gd name="connsiteX33-70589" fmla="*/ 1603146 w 3229637"/>
              <a:gd name="connsiteY33-70590" fmla="*/ 3239457 h 3507439"/>
              <a:gd name="connsiteX34-70591" fmla="*/ 1598552 w 3229637"/>
              <a:gd name="connsiteY34-70592" fmla="*/ 3386496 h 3507439"/>
              <a:gd name="connsiteX35-70593" fmla="*/ 1805325 w 3229637"/>
              <a:gd name="connsiteY35-70594" fmla="*/ 3450826 h 3507439"/>
              <a:gd name="connsiteX36-70595" fmla="*/ 1837490 w 3229637"/>
              <a:gd name="connsiteY36-70596" fmla="*/ 3391091 h 3507439"/>
              <a:gd name="connsiteX37-70597" fmla="*/ 1699641 w 3229637"/>
              <a:gd name="connsiteY37-70598" fmla="*/ 3303786 h 3507439"/>
              <a:gd name="connsiteX38-70599" fmla="*/ 1727211 w 3229637"/>
              <a:gd name="connsiteY38-70600" fmla="*/ 2908619 h 3507439"/>
              <a:gd name="connsiteX39-70601" fmla="*/ 1851275 w 3229637"/>
              <a:gd name="connsiteY39-70602" fmla="*/ 2623730 h 3507439"/>
              <a:gd name="connsiteX40-70603" fmla="*/ 1956960 w 3229637"/>
              <a:gd name="connsiteY40-70604" fmla="*/ 2844289 h 3507439"/>
              <a:gd name="connsiteX41-70605" fmla="*/ 2039669 w 3229637"/>
              <a:gd name="connsiteY41-70606" fmla="*/ 3060253 h 3507439"/>
              <a:gd name="connsiteX42-70607" fmla="*/ 2074955 w 3229637"/>
              <a:gd name="connsiteY42-70608" fmla="*/ 3350929 h 3507439"/>
              <a:gd name="connsiteX43-70609" fmla="*/ 2119713 w 3229637"/>
              <a:gd name="connsiteY43-70610" fmla="*/ 3345423 h 3507439"/>
              <a:gd name="connsiteX44-70611" fmla="*/ 2136619 w 3229637"/>
              <a:gd name="connsiteY44-70612" fmla="*/ 3478113 h 3507439"/>
              <a:gd name="connsiteX45-70613" fmla="*/ 2290182 w 3229637"/>
              <a:gd name="connsiteY45-70614" fmla="*/ 3507439 h 3507439"/>
              <a:gd name="connsiteX46-70615" fmla="*/ 2334659 w 3229637"/>
              <a:gd name="connsiteY46-70616" fmla="*/ 3463419 h 3507439"/>
              <a:gd name="connsiteX47-70617" fmla="*/ 2221820 w 3229637"/>
              <a:gd name="connsiteY47-70618" fmla="*/ 3366924 h 3507439"/>
              <a:gd name="connsiteX48-70619" fmla="*/ 2126974 w 3229637"/>
              <a:gd name="connsiteY48-70620" fmla="*/ 3087823 h 3507439"/>
              <a:gd name="connsiteX49-70621" fmla="*/ 2082780 w 3229637"/>
              <a:gd name="connsiteY49-70622" fmla="*/ 2817884 h 3507439"/>
              <a:gd name="connsiteX50-70623" fmla="*/ 2053454 w 3229637"/>
              <a:gd name="connsiteY50-70624" fmla="*/ 2357222 h 3507439"/>
              <a:gd name="connsiteX51-70625" fmla="*/ 2294496 w 3229637"/>
              <a:gd name="connsiteY51-70626" fmla="*/ 2205413 h 3507439"/>
              <a:gd name="connsiteX52-70627" fmla="*/ 2585735 w 3229637"/>
              <a:gd name="connsiteY52-70628" fmla="*/ 1779447 h 3507439"/>
              <a:gd name="connsiteX53-70629" fmla="*/ 2653748 w 3229637"/>
              <a:gd name="connsiteY53-70630" fmla="*/ 1448891 h 3507439"/>
              <a:gd name="connsiteX54-70631" fmla="*/ 2766130 w 3229637"/>
              <a:gd name="connsiteY54-70632" fmla="*/ 1398346 h 3507439"/>
              <a:gd name="connsiteX55-70633" fmla="*/ 2755748 w 3229637"/>
              <a:gd name="connsiteY55-70634" fmla="*/ 1288521 h 3507439"/>
              <a:gd name="connsiteX56-70635" fmla="*/ 2741226 w 3229637"/>
              <a:gd name="connsiteY56-70636" fmla="*/ 1231453 h 3507439"/>
              <a:gd name="connsiteX57-70637" fmla="*/ 2764482 w 3229637"/>
              <a:gd name="connsiteY57-70638" fmla="*/ 1121454 h 3507439"/>
              <a:gd name="connsiteX58-70639" fmla="*/ 2794612 w 3229637"/>
              <a:gd name="connsiteY58-70640" fmla="*/ 1132185 h 3507439"/>
              <a:gd name="connsiteX59-70641" fmla="*/ 2788650 w 3229637"/>
              <a:gd name="connsiteY59-70642" fmla="*/ 1066034 h 3507439"/>
              <a:gd name="connsiteX60-70643" fmla="*/ 2816220 w 3229637"/>
              <a:gd name="connsiteY60-70644" fmla="*/ 1020084 h 3507439"/>
              <a:gd name="connsiteX61-70645" fmla="*/ 2927426 w 3229637"/>
              <a:gd name="connsiteY61-70646" fmla="*/ 872562 h 3507439"/>
              <a:gd name="connsiteX62-70647" fmla="*/ 2967854 w 3229637"/>
              <a:gd name="connsiteY62-70648" fmla="*/ 771955 h 3507439"/>
              <a:gd name="connsiteX63-70649" fmla="*/ 2858112 w 3229637"/>
              <a:gd name="connsiteY63-70650" fmla="*/ 819245 h 3507439"/>
              <a:gd name="connsiteX64-70651" fmla="*/ 2723864 w 3229637"/>
              <a:gd name="connsiteY64-70652" fmla="*/ 868450 h 3507439"/>
              <a:gd name="connsiteX65-70653" fmla="*/ 3055159 w 3229637"/>
              <a:gd name="connsiteY65-70654" fmla="*/ 501589 h 3507439"/>
              <a:gd name="connsiteX66-70655" fmla="*/ 3200443 w 3229637"/>
              <a:gd name="connsiteY66-70656" fmla="*/ 46231 h 3507439"/>
              <a:gd name="connsiteX67-70657" fmla="*/ 3101108 w 3229637"/>
              <a:gd name="connsiteY67-70658" fmla="*/ 328453 h 3507439"/>
              <a:gd name="connsiteX68-70659" fmla="*/ 3060491 w 3229637"/>
              <a:gd name="connsiteY68-70660" fmla="*/ 38232 h 3507439"/>
              <a:gd name="connsiteX69-70661" fmla="*/ 3040918 w 3229637"/>
              <a:gd name="connsiteY69-70662" fmla="*/ 388642 h 3507439"/>
              <a:gd name="connsiteX70-70663" fmla="*/ 2944143 w 3229637"/>
              <a:gd name="connsiteY70-70664" fmla="*/ 482754 h 3507439"/>
              <a:gd name="connsiteX71-70665" fmla="*/ 2804083 w 3229637"/>
              <a:gd name="connsiteY71-70666" fmla="*/ 60189 h 3507439"/>
              <a:gd name="connsiteX72-70667" fmla="*/ 2868239 w 3229637"/>
              <a:gd name="connsiteY72-70668" fmla="*/ 521161 h 3507439"/>
              <a:gd name="connsiteX73-70669" fmla="*/ 2696750 w 3229637"/>
              <a:gd name="connsiteY73-70670" fmla="*/ 730601 h 3507439"/>
              <a:gd name="connsiteX74-70671" fmla="*/ 2630948 w 3229637"/>
              <a:gd name="connsiteY74-70672" fmla="*/ 620884 h 3507439"/>
              <a:gd name="connsiteX75-70673" fmla="*/ 2614952 w 3229637"/>
              <a:gd name="connsiteY75-70674" fmla="*/ 446449 h 3507439"/>
              <a:gd name="connsiteX76-70675" fmla="*/ 2568091 w 3229637"/>
              <a:gd name="connsiteY76-70676" fmla="*/ 643296 h 3507439"/>
              <a:gd name="connsiteX77-70677" fmla="*/ 2631966 w 3229637"/>
              <a:gd name="connsiteY77-70678" fmla="*/ 771218 h 3507439"/>
              <a:gd name="connsiteX78-70679" fmla="*/ 2614042 w 3229637"/>
              <a:gd name="connsiteY78-70680" fmla="*/ 854946 h 3507439"/>
              <a:gd name="connsiteX79-70681" fmla="*/ 2462407 w 3229637"/>
              <a:gd name="connsiteY79-70682" fmla="*/ 854665 h 3507439"/>
              <a:gd name="connsiteX80-70683" fmla="*/ 2375102 w 3229637"/>
              <a:gd name="connsiteY80-70684" fmla="*/ 753575 h 3507439"/>
              <a:gd name="connsiteX81-70685" fmla="*/ 2429049 w 3229637"/>
              <a:gd name="connsiteY81-70686" fmla="*/ 605344 h 3507439"/>
              <a:gd name="connsiteX82-70687" fmla="*/ 2401199 w 3229637"/>
              <a:gd name="connsiteY82-70688" fmla="*/ 458586 h 3507439"/>
              <a:gd name="connsiteX83-70689" fmla="*/ 2311509 w 3229637"/>
              <a:gd name="connsiteY83-70690" fmla="*/ 702575 h 3507439"/>
              <a:gd name="connsiteX84-70691" fmla="*/ 2026621 w 3229637"/>
              <a:gd name="connsiteY84-70692" fmla="*/ 470160 h 3507439"/>
              <a:gd name="connsiteX85-70693" fmla="*/ 2060259 w 3229637"/>
              <a:gd name="connsiteY85-70694" fmla="*/ 379171 h 3507439"/>
              <a:gd name="connsiteX86-70695" fmla="*/ 2286499 w 3229637"/>
              <a:gd name="connsiteY86-70696" fmla="*/ 238764 h 3507439"/>
              <a:gd name="connsiteX87-70697" fmla="*/ 2148983 w 3229637"/>
              <a:gd name="connsiteY87-70698" fmla="*/ 296731 h 3507439"/>
              <a:gd name="connsiteX88-70699" fmla="*/ 2016694 w 3229637"/>
              <a:gd name="connsiteY88-70700" fmla="*/ 307863 h 3507439"/>
              <a:gd name="connsiteX89-70701" fmla="*/ 2029019 w 3229637"/>
              <a:gd name="connsiteY89-70702" fmla="*/ 174099 h 3507439"/>
              <a:gd name="connsiteX90-70703" fmla="*/ 2107576 w 3229637"/>
              <a:gd name="connsiteY90-70704" fmla="*/ 0 h 3507439"/>
              <a:gd name="connsiteX91-70705" fmla="*/ 1947770 w 3229637"/>
              <a:gd name="connsiteY91-70706" fmla="*/ 257318 h 3507439"/>
              <a:gd name="connsiteX92-70707" fmla="*/ 1917990 w 3229637"/>
              <a:gd name="connsiteY92-70708" fmla="*/ 32164 h 3507439"/>
              <a:gd name="connsiteX93-70709" fmla="*/ 1882395 w 3229637"/>
              <a:gd name="connsiteY93-70710" fmla="*/ 208756 h 3507439"/>
              <a:gd name="connsiteX94-70711" fmla="*/ 1912483 w 3229637"/>
              <a:gd name="connsiteY94-70712" fmla="*/ 367315 h 3507439"/>
              <a:gd name="connsiteX95-70713" fmla="*/ 1818414 w 3229637"/>
              <a:gd name="connsiteY95-70714" fmla="*/ 288733 h 3507439"/>
              <a:gd name="connsiteX96-70715" fmla="*/ 1757902 w 3229637"/>
              <a:gd name="connsiteY96-70716" fmla="*/ 138130 h 3507439"/>
              <a:gd name="connsiteX97-70717" fmla="*/ 1793644 w 3229637"/>
              <a:gd name="connsiteY97-70718" fmla="*/ 363351 h 3507439"/>
              <a:gd name="connsiteX98-70719" fmla="*/ 2339535 w 3229637"/>
              <a:gd name="connsiteY98-70720" fmla="*/ 907420 h 3507439"/>
              <a:gd name="connsiteX99-70721" fmla="*/ 2216663 w 3229637"/>
              <a:gd name="connsiteY99-70722" fmla="*/ 830779 h 3507439"/>
              <a:gd name="connsiteX100-70723" fmla="*/ 2046755 w 3229637"/>
              <a:gd name="connsiteY100-70724" fmla="*/ 746314 h 3507439"/>
              <a:gd name="connsiteX101-70725" fmla="*/ 2089651 w 3229637"/>
              <a:gd name="connsiteY101-70726" fmla="*/ 998194 h 3507439"/>
              <a:gd name="connsiteX102-70727" fmla="*/ 2240374 w 3229637"/>
              <a:gd name="connsiteY102-70728" fmla="*/ 1067227 h 3507439"/>
              <a:gd name="connsiteX103-70729" fmla="*/ 2266283 w 3229637"/>
              <a:gd name="connsiteY103-70730" fmla="*/ 1144483 h 3507439"/>
              <a:gd name="connsiteX104-70731" fmla="*/ 2168328 w 3229637"/>
              <a:gd name="connsiteY104-70732" fmla="*/ 1396872 h 3507439"/>
              <a:gd name="connsiteX105-70733" fmla="*/ 1825480 w 3229637"/>
              <a:gd name="connsiteY105-70734" fmla="*/ 1398722 h 3507439"/>
              <a:gd name="connsiteX106-70735" fmla="*/ 1546353 w 3229637"/>
              <a:gd name="connsiteY106-70736" fmla="*/ 1433906 h 3507439"/>
              <a:gd name="connsiteX0-70737" fmla="*/ 1546353 w 3229637"/>
              <a:gd name="connsiteY0-70738" fmla="*/ 1433906 h 3507439"/>
              <a:gd name="connsiteX1-70739" fmla="*/ 827718 w 3229637"/>
              <a:gd name="connsiteY1-70740" fmla="*/ 1430614 h 3507439"/>
              <a:gd name="connsiteX2-70741" fmla="*/ 507467 w 3229637"/>
              <a:gd name="connsiteY2-70742" fmla="*/ 1443019 h 3507439"/>
              <a:gd name="connsiteX3-70743" fmla="*/ 183299 w 3229637"/>
              <a:gd name="connsiteY3-70744" fmla="*/ 1603646 h 3507439"/>
              <a:gd name="connsiteX4-70745" fmla="*/ 34774 w 3229637"/>
              <a:gd name="connsiteY4-70746" fmla="*/ 1771165 h 3507439"/>
              <a:gd name="connsiteX5-70747" fmla="*/ 114 w 3229637"/>
              <a:gd name="connsiteY5-70748" fmla="*/ 2063143 h 3507439"/>
              <a:gd name="connsiteX6-70749" fmla="*/ 130041 w 3229637"/>
              <a:gd name="connsiteY6-70750" fmla="*/ 1914878 h 3507439"/>
              <a:gd name="connsiteX7-70751" fmla="*/ 134241 w 3229637"/>
              <a:gd name="connsiteY7-70752" fmla="*/ 1957282 h 3507439"/>
              <a:gd name="connsiteX8-70753" fmla="*/ 191439 w 3229637"/>
              <a:gd name="connsiteY8-70754" fmla="*/ 1842802 h 3507439"/>
              <a:gd name="connsiteX9-70755" fmla="*/ 283120 w 3229637"/>
              <a:gd name="connsiteY9-70756" fmla="*/ 2256350 h 3507439"/>
              <a:gd name="connsiteX10-70757" fmla="*/ 20594 w 3229637"/>
              <a:gd name="connsiteY10-70758" fmla="*/ 2555637 h 3507439"/>
              <a:gd name="connsiteX11-70759" fmla="*/ 48874 w 3229637"/>
              <a:gd name="connsiteY11-70760" fmla="*/ 3136868 h 3507439"/>
              <a:gd name="connsiteX12-70761" fmla="*/ 43351 w 3229637"/>
              <a:gd name="connsiteY12-70762" fmla="*/ 3349954 h 3507439"/>
              <a:gd name="connsiteX13-70763" fmla="*/ 86805 w 3229637"/>
              <a:gd name="connsiteY13-70764" fmla="*/ 3307767 h 3507439"/>
              <a:gd name="connsiteX14-70765" fmla="*/ 103522 w 3229637"/>
              <a:gd name="connsiteY14-70766" fmla="*/ 3444786 h 3507439"/>
              <a:gd name="connsiteX15-70767" fmla="*/ 266227 w 3229637"/>
              <a:gd name="connsiteY15-70768" fmla="*/ 3470038 h 3507439"/>
              <a:gd name="connsiteX16-70769" fmla="*/ 291519 w 3229637"/>
              <a:gd name="connsiteY16-70770" fmla="*/ 3414284 h 3507439"/>
              <a:gd name="connsiteX17-70771" fmla="*/ 155729 w 3229637"/>
              <a:gd name="connsiteY17-70772" fmla="*/ 3276217 h 3507439"/>
              <a:gd name="connsiteX18-70773" fmla="*/ 148421 w 3229637"/>
              <a:gd name="connsiteY18-70774" fmla="*/ 2703945 h 3507439"/>
              <a:gd name="connsiteX19-70775" fmla="*/ 379833 w 3229637"/>
              <a:gd name="connsiteY19-70776" fmla="*/ 2591783 h 3507439"/>
              <a:gd name="connsiteX20-70777" fmla="*/ 306928 w 3229637"/>
              <a:gd name="connsiteY20-70778" fmla="*/ 2747577 h 3507439"/>
              <a:gd name="connsiteX21-70779" fmla="*/ 588832 w 3229637"/>
              <a:gd name="connsiteY21-70780" fmla="*/ 3126014 h 3507439"/>
              <a:gd name="connsiteX22-70781" fmla="*/ 669318 w 3229637"/>
              <a:gd name="connsiteY22-70782" fmla="*/ 3302737 h 3507439"/>
              <a:gd name="connsiteX23-70783" fmla="*/ 702531 w 3229637"/>
              <a:gd name="connsiteY23-70784" fmla="*/ 3262432 h 3507439"/>
              <a:gd name="connsiteX24-70785" fmla="*/ 811283 w 3229637"/>
              <a:gd name="connsiteY24-70786" fmla="*/ 3396081 h 3507439"/>
              <a:gd name="connsiteX25-70787" fmla="*/ 912019 w 3229637"/>
              <a:gd name="connsiteY25-70788" fmla="*/ 3377088 h 3507439"/>
              <a:gd name="connsiteX26-70789" fmla="*/ 933548 w 3229637"/>
              <a:gd name="connsiteY26-70790" fmla="*/ 3317789 h 3507439"/>
              <a:gd name="connsiteX27-70791" fmla="*/ 771852 w 3229637"/>
              <a:gd name="connsiteY27-70792" fmla="*/ 3228780 h 3507439"/>
              <a:gd name="connsiteX28-70793" fmla="*/ 491163 w 3229637"/>
              <a:gd name="connsiteY28-70794" fmla="*/ 2821314 h 3507439"/>
              <a:gd name="connsiteX29-70795" fmla="*/ 500353 w 3229637"/>
              <a:gd name="connsiteY29-70796" fmla="*/ 2738605 h 3507439"/>
              <a:gd name="connsiteX30-70797" fmla="*/ 895520 w 3229637"/>
              <a:gd name="connsiteY30-70798" fmla="*/ 2334247 h 3507439"/>
              <a:gd name="connsiteX31-70799" fmla="*/ 1690451 w 3229637"/>
              <a:gd name="connsiteY31-70800" fmla="*/ 2380197 h 3507439"/>
              <a:gd name="connsiteX32-70801" fmla="*/ 1566387 w 3229637"/>
              <a:gd name="connsiteY32-70802" fmla="*/ 3248647 h 3507439"/>
              <a:gd name="connsiteX33-70803" fmla="*/ 1603146 w 3229637"/>
              <a:gd name="connsiteY33-70804" fmla="*/ 3239457 h 3507439"/>
              <a:gd name="connsiteX34-70805" fmla="*/ 1598552 w 3229637"/>
              <a:gd name="connsiteY34-70806" fmla="*/ 3386496 h 3507439"/>
              <a:gd name="connsiteX35-70807" fmla="*/ 1805325 w 3229637"/>
              <a:gd name="connsiteY35-70808" fmla="*/ 3450826 h 3507439"/>
              <a:gd name="connsiteX36-70809" fmla="*/ 1837490 w 3229637"/>
              <a:gd name="connsiteY36-70810" fmla="*/ 3391091 h 3507439"/>
              <a:gd name="connsiteX37-70811" fmla="*/ 1699641 w 3229637"/>
              <a:gd name="connsiteY37-70812" fmla="*/ 3303786 h 3507439"/>
              <a:gd name="connsiteX38-70813" fmla="*/ 1727211 w 3229637"/>
              <a:gd name="connsiteY38-70814" fmla="*/ 2908619 h 3507439"/>
              <a:gd name="connsiteX39-70815" fmla="*/ 1851275 w 3229637"/>
              <a:gd name="connsiteY39-70816" fmla="*/ 2623730 h 3507439"/>
              <a:gd name="connsiteX40-70817" fmla="*/ 1956960 w 3229637"/>
              <a:gd name="connsiteY40-70818" fmla="*/ 2844289 h 3507439"/>
              <a:gd name="connsiteX41-70819" fmla="*/ 2039669 w 3229637"/>
              <a:gd name="connsiteY41-70820" fmla="*/ 3060253 h 3507439"/>
              <a:gd name="connsiteX42-70821" fmla="*/ 2074955 w 3229637"/>
              <a:gd name="connsiteY42-70822" fmla="*/ 3350929 h 3507439"/>
              <a:gd name="connsiteX43-70823" fmla="*/ 2119713 w 3229637"/>
              <a:gd name="connsiteY43-70824" fmla="*/ 3345423 h 3507439"/>
              <a:gd name="connsiteX44-70825" fmla="*/ 2136619 w 3229637"/>
              <a:gd name="connsiteY44-70826" fmla="*/ 3478113 h 3507439"/>
              <a:gd name="connsiteX45-70827" fmla="*/ 2290182 w 3229637"/>
              <a:gd name="connsiteY45-70828" fmla="*/ 3507439 h 3507439"/>
              <a:gd name="connsiteX46-70829" fmla="*/ 2334659 w 3229637"/>
              <a:gd name="connsiteY46-70830" fmla="*/ 3463419 h 3507439"/>
              <a:gd name="connsiteX47-70831" fmla="*/ 2221820 w 3229637"/>
              <a:gd name="connsiteY47-70832" fmla="*/ 3366924 h 3507439"/>
              <a:gd name="connsiteX48-70833" fmla="*/ 2126974 w 3229637"/>
              <a:gd name="connsiteY48-70834" fmla="*/ 3087823 h 3507439"/>
              <a:gd name="connsiteX49-70835" fmla="*/ 2082780 w 3229637"/>
              <a:gd name="connsiteY49-70836" fmla="*/ 2817884 h 3507439"/>
              <a:gd name="connsiteX50-70837" fmla="*/ 2053454 w 3229637"/>
              <a:gd name="connsiteY50-70838" fmla="*/ 2357222 h 3507439"/>
              <a:gd name="connsiteX51-70839" fmla="*/ 2294496 w 3229637"/>
              <a:gd name="connsiteY51-70840" fmla="*/ 2205413 h 3507439"/>
              <a:gd name="connsiteX52-70841" fmla="*/ 2585735 w 3229637"/>
              <a:gd name="connsiteY52-70842" fmla="*/ 1779447 h 3507439"/>
              <a:gd name="connsiteX53-70843" fmla="*/ 2653748 w 3229637"/>
              <a:gd name="connsiteY53-70844" fmla="*/ 1448891 h 3507439"/>
              <a:gd name="connsiteX54-70845" fmla="*/ 2766130 w 3229637"/>
              <a:gd name="connsiteY54-70846" fmla="*/ 1398346 h 3507439"/>
              <a:gd name="connsiteX55-70847" fmla="*/ 2755748 w 3229637"/>
              <a:gd name="connsiteY55-70848" fmla="*/ 1288521 h 3507439"/>
              <a:gd name="connsiteX56-70849" fmla="*/ 2741226 w 3229637"/>
              <a:gd name="connsiteY56-70850" fmla="*/ 1231453 h 3507439"/>
              <a:gd name="connsiteX57-70851" fmla="*/ 2764482 w 3229637"/>
              <a:gd name="connsiteY57-70852" fmla="*/ 1121454 h 3507439"/>
              <a:gd name="connsiteX58-70853" fmla="*/ 2794612 w 3229637"/>
              <a:gd name="connsiteY58-70854" fmla="*/ 1132185 h 3507439"/>
              <a:gd name="connsiteX59-70855" fmla="*/ 2788650 w 3229637"/>
              <a:gd name="connsiteY59-70856" fmla="*/ 1066034 h 3507439"/>
              <a:gd name="connsiteX60-70857" fmla="*/ 2816220 w 3229637"/>
              <a:gd name="connsiteY60-70858" fmla="*/ 1020084 h 3507439"/>
              <a:gd name="connsiteX61-70859" fmla="*/ 2927426 w 3229637"/>
              <a:gd name="connsiteY61-70860" fmla="*/ 872562 h 3507439"/>
              <a:gd name="connsiteX62-70861" fmla="*/ 2967854 w 3229637"/>
              <a:gd name="connsiteY62-70862" fmla="*/ 771955 h 3507439"/>
              <a:gd name="connsiteX63-70863" fmla="*/ 2858112 w 3229637"/>
              <a:gd name="connsiteY63-70864" fmla="*/ 819245 h 3507439"/>
              <a:gd name="connsiteX64-70865" fmla="*/ 2723864 w 3229637"/>
              <a:gd name="connsiteY64-70866" fmla="*/ 868450 h 3507439"/>
              <a:gd name="connsiteX65-70867" fmla="*/ 3055159 w 3229637"/>
              <a:gd name="connsiteY65-70868" fmla="*/ 501589 h 3507439"/>
              <a:gd name="connsiteX66-70869" fmla="*/ 3200443 w 3229637"/>
              <a:gd name="connsiteY66-70870" fmla="*/ 46231 h 3507439"/>
              <a:gd name="connsiteX67-70871" fmla="*/ 3101108 w 3229637"/>
              <a:gd name="connsiteY67-70872" fmla="*/ 328453 h 3507439"/>
              <a:gd name="connsiteX68-70873" fmla="*/ 3060491 w 3229637"/>
              <a:gd name="connsiteY68-70874" fmla="*/ 38232 h 3507439"/>
              <a:gd name="connsiteX69-70875" fmla="*/ 3040918 w 3229637"/>
              <a:gd name="connsiteY69-70876" fmla="*/ 388642 h 3507439"/>
              <a:gd name="connsiteX70-70877" fmla="*/ 2944143 w 3229637"/>
              <a:gd name="connsiteY70-70878" fmla="*/ 482754 h 3507439"/>
              <a:gd name="connsiteX71-70879" fmla="*/ 2804083 w 3229637"/>
              <a:gd name="connsiteY71-70880" fmla="*/ 60189 h 3507439"/>
              <a:gd name="connsiteX72-70881" fmla="*/ 2868239 w 3229637"/>
              <a:gd name="connsiteY72-70882" fmla="*/ 521161 h 3507439"/>
              <a:gd name="connsiteX73-70883" fmla="*/ 2696750 w 3229637"/>
              <a:gd name="connsiteY73-70884" fmla="*/ 730601 h 3507439"/>
              <a:gd name="connsiteX74-70885" fmla="*/ 2630948 w 3229637"/>
              <a:gd name="connsiteY74-70886" fmla="*/ 620884 h 3507439"/>
              <a:gd name="connsiteX75-70887" fmla="*/ 2614952 w 3229637"/>
              <a:gd name="connsiteY75-70888" fmla="*/ 446449 h 3507439"/>
              <a:gd name="connsiteX76-70889" fmla="*/ 2568091 w 3229637"/>
              <a:gd name="connsiteY76-70890" fmla="*/ 643296 h 3507439"/>
              <a:gd name="connsiteX77-70891" fmla="*/ 2631966 w 3229637"/>
              <a:gd name="connsiteY77-70892" fmla="*/ 771218 h 3507439"/>
              <a:gd name="connsiteX78-70893" fmla="*/ 2614042 w 3229637"/>
              <a:gd name="connsiteY78-70894" fmla="*/ 854946 h 3507439"/>
              <a:gd name="connsiteX79-70895" fmla="*/ 2462407 w 3229637"/>
              <a:gd name="connsiteY79-70896" fmla="*/ 854665 h 3507439"/>
              <a:gd name="connsiteX80-70897" fmla="*/ 2375102 w 3229637"/>
              <a:gd name="connsiteY80-70898" fmla="*/ 753575 h 3507439"/>
              <a:gd name="connsiteX81-70899" fmla="*/ 2429049 w 3229637"/>
              <a:gd name="connsiteY81-70900" fmla="*/ 605344 h 3507439"/>
              <a:gd name="connsiteX82-70901" fmla="*/ 2401199 w 3229637"/>
              <a:gd name="connsiteY82-70902" fmla="*/ 458586 h 3507439"/>
              <a:gd name="connsiteX83-70903" fmla="*/ 2311509 w 3229637"/>
              <a:gd name="connsiteY83-70904" fmla="*/ 702575 h 3507439"/>
              <a:gd name="connsiteX84-70905" fmla="*/ 2026621 w 3229637"/>
              <a:gd name="connsiteY84-70906" fmla="*/ 470160 h 3507439"/>
              <a:gd name="connsiteX85-70907" fmla="*/ 2060259 w 3229637"/>
              <a:gd name="connsiteY85-70908" fmla="*/ 379171 h 3507439"/>
              <a:gd name="connsiteX86-70909" fmla="*/ 2286499 w 3229637"/>
              <a:gd name="connsiteY86-70910" fmla="*/ 238764 h 3507439"/>
              <a:gd name="connsiteX87-70911" fmla="*/ 2148983 w 3229637"/>
              <a:gd name="connsiteY87-70912" fmla="*/ 296731 h 3507439"/>
              <a:gd name="connsiteX88-70913" fmla="*/ 2016694 w 3229637"/>
              <a:gd name="connsiteY88-70914" fmla="*/ 307863 h 3507439"/>
              <a:gd name="connsiteX89-70915" fmla="*/ 2029019 w 3229637"/>
              <a:gd name="connsiteY89-70916" fmla="*/ 174099 h 3507439"/>
              <a:gd name="connsiteX90-70917" fmla="*/ 2107576 w 3229637"/>
              <a:gd name="connsiteY90-70918" fmla="*/ 0 h 3507439"/>
              <a:gd name="connsiteX91-70919" fmla="*/ 1947770 w 3229637"/>
              <a:gd name="connsiteY91-70920" fmla="*/ 257318 h 3507439"/>
              <a:gd name="connsiteX92-70921" fmla="*/ 1917990 w 3229637"/>
              <a:gd name="connsiteY92-70922" fmla="*/ 32164 h 3507439"/>
              <a:gd name="connsiteX93-70923" fmla="*/ 1882395 w 3229637"/>
              <a:gd name="connsiteY93-70924" fmla="*/ 208756 h 3507439"/>
              <a:gd name="connsiteX94-70925" fmla="*/ 1912483 w 3229637"/>
              <a:gd name="connsiteY94-70926" fmla="*/ 367315 h 3507439"/>
              <a:gd name="connsiteX95-70927" fmla="*/ 1818414 w 3229637"/>
              <a:gd name="connsiteY95-70928" fmla="*/ 288733 h 3507439"/>
              <a:gd name="connsiteX96-70929" fmla="*/ 1757902 w 3229637"/>
              <a:gd name="connsiteY96-70930" fmla="*/ 138130 h 3507439"/>
              <a:gd name="connsiteX97-70931" fmla="*/ 1793644 w 3229637"/>
              <a:gd name="connsiteY97-70932" fmla="*/ 363351 h 3507439"/>
              <a:gd name="connsiteX98-70933" fmla="*/ 2339535 w 3229637"/>
              <a:gd name="connsiteY98-70934" fmla="*/ 907420 h 3507439"/>
              <a:gd name="connsiteX99-70935" fmla="*/ 2216663 w 3229637"/>
              <a:gd name="connsiteY99-70936" fmla="*/ 830779 h 3507439"/>
              <a:gd name="connsiteX100-70937" fmla="*/ 2046755 w 3229637"/>
              <a:gd name="connsiteY100-70938" fmla="*/ 746314 h 3507439"/>
              <a:gd name="connsiteX101-70939" fmla="*/ 2089651 w 3229637"/>
              <a:gd name="connsiteY101-70940" fmla="*/ 998194 h 3507439"/>
              <a:gd name="connsiteX102-70941" fmla="*/ 2240374 w 3229637"/>
              <a:gd name="connsiteY102-70942" fmla="*/ 1067227 h 3507439"/>
              <a:gd name="connsiteX103-70943" fmla="*/ 2266283 w 3229637"/>
              <a:gd name="connsiteY103-70944" fmla="*/ 1144483 h 3507439"/>
              <a:gd name="connsiteX104-70945" fmla="*/ 2168328 w 3229637"/>
              <a:gd name="connsiteY104-70946" fmla="*/ 1396872 h 3507439"/>
              <a:gd name="connsiteX105-70947" fmla="*/ 1825480 w 3229637"/>
              <a:gd name="connsiteY105-70948" fmla="*/ 1398722 h 3507439"/>
              <a:gd name="connsiteX106-70949" fmla="*/ 1546353 w 3229637"/>
              <a:gd name="connsiteY106-70950" fmla="*/ 1433906 h 3507439"/>
              <a:gd name="connsiteX0-70951" fmla="*/ 1546353 w 3229637"/>
              <a:gd name="connsiteY0-70952" fmla="*/ 1433906 h 3507439"/>
              <a:gd name="connsiteX1-70953" fmla="*/ 827718 w 3229637"/>
              <a:gd name="connsiteY1-70954" fmla="*/ 1430614 h 3507439"/>
              <a:gd name="connsiteX2-70955" fmla="*/ 507467 w 3229637"/>
              <a:gd name="connsiteY2-70956" fmla="*/ 1443019 h 3507439"/>
              <a:gd name="connsiteX3-70957" fmla="*/ 183299 w 3229637"/>
              <a:gd name="connsiteY3-70958" fmla="*/ 1603646 h 3507439"/>
              <a:gd name="connsiteX4-70959" fmla="*/ 34774 w 3229637"/>
              <a:gd name="connsiteY4-70960" fmla="*/ 1771165 h 3507439"/>
              <a:gd name="connsiteX5-70961" fmla="*/ 114 w 3229637"/>
              <a:gd name="connsiteY5-70962" fmla="*/ 2063143 h 3507439"/>
              <a:gd name="connsiteX6-70963" fmla="*/ 130041 w 3229637"/>
              <a:gd name="connsiteY6-70964" fmla="*/ 1914878 h 3507439"/>
              <a:gd name="connsiteX7-70965" fmla="*/ 134241 w 3229637"/>
              <a:gd name="connsiteY7-70966" fmla="*/ 1957282 h 3507439"/>
              <a:gd name="connsiteX8-70967" fmla="*/ 191439 w 3229637"/>
              <a:gd name="connsiteY8-70968" fmla="*/ 1842802 h 3507439"/>
              <a:gd name="connsiteX9-70969" fmla="*/ 283120 w 3229637"/>
              <a:gd name="connsiteY9-70970" fmla="*/ 2256350 h 3507439"/>
              <a:gd name="connsiteX10-70971" fmla="*/ 20594 w 3229637"/>
              <a:gd name="connsiteY10-70972" fmla="*/ 2555637 h 3507439"/>
              <a:gd name="connsiteX11-70973" fmla="*/ 48874 w 3229637"/>
              <a:gd name="connsiteY11-70974" fmla="*/ 3136868 h 3507439"/>
              <a:gd name="connsiteX12-70975" fmla="*/ 43351 w 3229637"/>
              <a:gd name="connsiteY12-70976" fmla="*/ 3349954 h 3507439"/>
              <a:gd name="connsiteX13-70977" fmla="*/ 86805 w 3229637"/>
              <a:gd name="connsiteY13-70978" fmla="*/ 3307767 h 3507439"/>
              <a:gd name="connsiteX14-70979" fmla="*/ 103522 w 3229637"/>
              <a:gd name="connsiteY14-70980" fmla="*/ 3444786 h 3507439"/>
              <a:gd name="connsiteX15-70981" fmla="*/ 266227 w 3229637"/>
              <a:gd name="connsiteY15-70982" fmla="*/ 3470038 h 3507439"/>
              <a:gd name="connsiteX16-70983" fmla="*/ 291519 w 3229637"/>
              <a:gd name="connsiteY16-70984" fmla="*/ 3414284 h 3507439"/>
              <a:gd name="connsiteX17-70985" fmla="*/ 155729 w 3229637"/>
              <a:gd name="connsiteY17-70986" fmla="*/ 3276217 h 3507439"/>
              <a:gd name="connsiteX18-70987" fmla="*/ 148421 w 3229637"/>
              <a:gd name="connsiteY18-70988" fmla="*/ 2703945 h 3507439"/>
              <a:gd name="connsiteX19-70989" fmla="*/ 379833 w 3229637"/>
              <a:gd name="connsiteY19-70990" fmla="*/ 2591783 h 3507439"/>
              <a:gd name="connsiteX20-70991" fmla="*/ 306928 w 3229637"/>
              <a:gd name="connsiteY20-70992" fmla="*/ 2747577 h 3507439"/>
              <a:gd name="connsiteX21-70993" fmla="*/ 588832 w 3229637"/>
              <a:gd name="connsiteY21-70994" fmla="*/ 3126014 h 3507439"/>
              <a:gd name="connsiteX22-70995" fmla="*/ 669318 w 3229637"/>
              <a:gd name="connsiteY22-70996" fmla="*/ 3302737 h 3507439"/>
              <a:gd name="connsiteX23-70997" fmla="*/ 702531 w 3229637"/>
              <a:gd name="connsiteY23-70998" fmla="*/ 3262432 h 3507439"/>
              <a:gd name="connsiteX24-70999" fmla="*/ 811283 w 3229637"/>
              <a:gd name="connsiteY24-71000" fmla="*/ 3396081 h 3507439"/>
              <a:gd name="connsiteX25-71001" fmla="*/ 912019 w 3229637"/>
              <a:gd name="connsiteY25-71002" fmla="*/ 3377088 h 3507439"/>
              <a:gd name="connsiteX26-71003" fmla="*/ 930835 w 3229637"/>
              <a:gd name="connsiteY26-71004" fmla="*/ 3317789 h 3507439"/>
              <a:gd name="connsiteX27-71005" fmla="*/ 771852 w 3229637"/>
              <a:gd name="connsiteY27-71006" fmla="*/ 3228780 h 3507439"/>
              <a:gd name="connsiteX28-71007" fmla="*/ 491163 w 3229637"/>
              <a:gd name="connsiteY28-71008" fmla="*/ 2821314 h 3507439"/>
              <a:gd name="connsiteX29-71009" fmla="*/ 500353 w 3229637"/>
              <a:gd name="connsiteY29-71010" fmla="*/ 2738605 h 3507439"/>
              <a:gd name="connsiteX30-71011" fmla="*/ 895520 w 3229637"/>
              <a:gd name="connsiteY30-71012" fmla="*/ 2334247 h 3507439"/>
              <a:gd name="connsiteX31-71013" fmla="*/ 1690451 w 3229637"/>
              <a:gd name="connsiteY31-71014" fmla="*/ 2380197 h 3507439"/>
              <a:gd name="connsiteX32-71015" fmla="*/ 1566387 w 3229637"/>
              <a:gd name="connsiteY32-71016" fmla="*/ 3248647 h 3507439"/>
              <a:gd name="connsiteX33-71017" fmla="*/ 1603146 w 3229637"/>
              <a:gd name="connsiteY33-71018" fmla="*/ 3239457 h 3507439"/>
              <a:gd name="connsiteX34-71019" fmla="*/ 1598552 w 3229637"/>
              <a:gd name="connsiteY34-71020" fmla="*/ 3386496 h 3507439"/>
              <a:gd name="connsiteX35-71021" fmla="*/ 1805325 w 3229637"/>
              <a:gd name="connsiteY35-71022" fmla="*/ 3450826 h 3507439"/>
              <a:gd name="connsiteX36-71023" fmla="*/ 1837490 w 3229637"/>
              <a:gd name="connsiteY36-71024" fmla="*/ 3391091 h 3507439"/>
              <a:gd name="connsiteX37-71025" fmla="*/ 1699641 w 3229637"/>
              <a:gd name="connsiteY37-71026" fmla="*/ 3303786 h 3507439"/>
              <a:gd name="connsiteX38-71027" fmla="*/ 1727211 w 3229637"/>
              <a:gd name="connsiteY38-71028" fmla="*/ 2908619 h 3507439"/>
              <a:gd name="connsiteX39-71029" fmla="*/ 1851275 w 3229637"/>
              <a:gd name="connsiteY39-71030" fmla="*/ 2623730 h 3507439"/>
              <a:gd name="connsiteX40-71031" fmla="*/ 1956960 w 3229637"/>
              <a:gd name="connsiteY40-71032" fmla="*/ 2844289 h 3507439"/>
              <a:gd name="connsiteX41-71033" fmla="*/ 2039669 w 3229637"/>
              <a:gd name="connsiteY41-71034" fmla="*/ 3060253 h 3507439"/>
              <a:gd name="connsiteX42-71035" fmla="*/ 2074955 w 3229637"/>
              <a:gd name="connsiteY42-71036" fmla="*/ 3350929 h 3507439"/>
              <a:gd name="connsiteX43-71037" fmla="*/ 2119713 w 3229637"/>
              <a:gd name="connsiteY43-71038" fmla="*/ 3345423 h 3507439"/>
              <a:gd name="connsiteX44-71039" fmla="*/ 2136619 w 3229637"/>
              <a:gd name="connsiteY44-71040" fmla="*/ 3478113 h 3507439"/>
              <a:gd name="connsiteX45-71041" fmla="*/ 2290182 w 3229637"/>
              <a:gd name="connsiteY45-71042" fmla="*/ 3507439 h 3507439"/>
              <a:gd name="connsiteX46-71043" fmla="*/ 2334659 w 3229637"/>
              <a:gd name="connsiteY46-71044" fmla="*/ 3463419 h 3507439"/>
              <a:gd name="connsiteX47-71045" fmla="*/ 2221820 w 3229637"/>
              <a:gd name="connsiteY47-71046" fmla="*/ 3366924 h 3507439"/>
              <a:gd name="connsiteX48-71047" fmla="*/ 2126974 w 3229637"/>
              <a:gd name="connsiteY48-71048" fmla="*/ 3087823 h 3507439"/>
              <a:gd name="connsiteX49-71049" fmla="*/ 2082780 w 3229637"/>
              <a:gd name="connsiteY49-71050" fmla="*/ 2817884 h 3507439"/>
              <a:gd name="connsiteX50-71051" fmla="*/ 2053454 w 3229637"/>
              <a:gd name="connsiteY50-71052" fmla="*/ 2357222 h 3507439"/>
              <a:gd name="connsiteX51-71053" fmla="*/ 2294496 w 3229637"/>
              <a:gd name="connsiteY51-71054" fmla="*/ 2205413 h 3507439"/>
              <a:gd name="connsiteX52-71055" fmla="*/ 2585735 w 3229637"/>
              <a:gd name="connsiteY52-71056" fmla="*/ 1779447 h 3507439"/>
              <a:gd name="connsiteX53-71057" fmla="*/ 2653748 w 3229637"/>
              <a:gd name="connsiteY53-71058" fmla="*/ 1448891 h 3507439"/>
              <a:gd name="connsiteX54-71059" fmla="*/ 2766130 w 3229637"/>
              <a:gd name="connsiteY54-71060" fmla="*/ 1398346 h 3507439"/>
              <a:gd name="connsiteX55-71061" fmla="*/ 2755748 w 3229637"/>
              <a:gd name="connsiteY55-71062" fmla="*/ 1288521 h 3507439"/>
              <a:gd name="connsiteX56-71063" fmla="*/ 2741226 w 3229637"/>
              <a:gd name="connsiteY56-71064" fmla="*/ 1231453 h 3507439"/>
              <a:gd name="connsiteX57-71065" fmla="*/ 2764482 w 3229637"/>
              <a:gd name="connsiteY57-71066" fmla="*/ 1121454 h 3507439"/>
              <a:gd name="connsiteX58-71067" fmla="*/ 2794612 w 3229637"/>
              <a:gd name="connsiteY58-71068" fmla="*/ 1132185 h 3507439"/>
              <a:gd name="connsiteX59-71069" fmla="*/ 2788650 w 3229637"/>
              <a:gd name="connsiteY59-71070" fmla="*/ 1066034 h 3507439"/>
              <a:gd name="connsiteX60-71071" fmla="*/ 2816220 w 3229637"/>
              <a:gd name="connsiteY60-71072" fmla="*/ 1020084 h 3507439"/>
              <a:gd name="connsiteX61-71073" fmla="*/ 2927426 w 3229637"/>
              <a:gd name="connsiteY61-71074" fmla="*/ 872562 h 3507439"/>
              <a:gd name="connsiteX62-71075" fmla="*/ 2967854 w 3229637"/>
              <a:gd name="connsiteY62-71076" fmla="*/ 771955 h 3507439"/>
              <a:gd name="connsiteX63-71077" fmla="*/ 2858112 w 3229637"/>
              <a:gd name="connsiteY63-71078" fmla="*/ 819245 h 3507439"/>
              <a:gd name="connsiteX64-71079" fmla="*/ 2723864 w 3229637"/>
              <a:gd name="connsiteY64-71080" fmla="*/ 868450 h 3507439"/>
              <a:gd name="connsiteX65-71081" fmla="*/ 3055159 w 3229637"/>
              <a:gd name="connsiteY65-71082" fmla="*/ 501589 h 3507439"/>
              <a:gd name="connsiteX66-71083" fmla="*/ 3200443 w 3229637"/>
              <a:gd name="connsiteY66-71084" fmla="*/ 46231 h 3507439"/>
              <a:gd name="connsiteX67-71085" fmla="*/ 3101108 w 3229637"/>
              <a:gd name="connsiteY67-71086" fmla="*/ 328453 h 3507439"/>
              <a:gd name="connsiteX68-71087" fmla="*/ 3060491 w 3229637"/>
              <a:gd name="connsiteY68-71088" fmla="*/ 38232 h 3507439"/>
              <a:gd name="connsiteX69-71089" fmla="*/ 3040918 w 3229637"/>
              <a:gd name="connsiteY69-71090" fmla="*/ 388642 h 3507439"/>
              <a:gd name="connsiteX70-71091" fmla="*/ 2944143 w 3229637"/>
              <a:gd name="connsiteY70-71092" fmla="*/ 482754 h 3507439"/>
              <a:gd name="connsiteX71-71093" fmla="*/ 2804083 w 3229637"/>
              <a:gd name="connsiteY71-71094" fmla="*/ 60189 h 3507439"/>
              <a:gd name="connsiteX72-71095" fmla="*/ 2868239 w 3229637"/>
              <a:gd name="connsiteY72-71096" fmla="*/ 521161 h 3507439"/>
              <a:gd name="connsiteX73-71097" fmla="*/ 2696750 w 3229637"/>
              <a:gd name="connsiteY73-71098" fmla="*/ 730601 h 3507439"/>
              <a:gd name="connsiteX74-71099" fmla="*/ 2630948 w 3229637"/>
              <a:gd name="connsiteY74-71100" fmla="*/ 620884 h 3507439"/>
              <a:gd name="connsiteX75-71101" fmla="*/ 2614952 w 3229637"/>
              <a:gd name="connsiteY75-71102" fmla="*/ 446449 h 3507439"/>
              <a:gd name="connsiteX76-71103" fmla="*/ 2568091 w 3229637"/>
              <a:gd name="connsiteY76-71104" fmla="*/ 643296 h 3507439"/>
              <a:gd name="connsiteX77-71105" fmla="*/ 2631966 w 3229637"/>
              <a:gd name="connsiteY77-71106" fmla="*/ 771218 h 3507439"/>
              <a:gd name="connsiteX78-71107" fmla="*/ 2614042 w 3229637"/>
              <a:gd name="connsiteY78-71108" fmla="*/ 854946 h 3507439"/>
              <a:gd name="connsiteX79-71109" fmla="*/ 2462407 w 3229637"/>
              <a:gd name="connsiteY79-71110" fmla="*/ 854665 h 3507439"/>
              <a:gd name="connsiteX80-71111" fmla="*/ 2375102 w 3229637"/>
              <a:gd name="connsiteY80-71112" fmla="*/ 753575 h 3507439"/>
              <a:gd name="connsiteX81-71113" fmla="*/ 2429049 w 3229637"/>
              <a:gd name="connsiteY81-71114" fmla="*/ 605344 h 3507439"/>
              <a:gd name="connsiteX82-71115" fmla="*/ 2401199 w 3229637"/>
              <a:gd name="connsiteY82-71116" fmla="*/ 458586 h 3507439"/>
              <a:gd name="connsiteX83-71117" fmla="*/ 2311509 w 3229637"/>
              <a:gd name="connsiteY83-71118" fmla="*/ 702575 h 3507439"/>
              <a:gd name="connsiteX84-71119" fmla="*/ 2026621 w 3229637"/>
              <a:gd name="connsiteY84-71120" fmla="*/ 470160 h 3507439"/>
              <a:gd name="connsiteX85-71121" fmla="*/ 2060259 w 3229637"/>
              <a:gd name="connsiteY85-71122" fmla="*/ 379171 h 3507439"/>
              <a:gd name="connsiteX86-71123" fmla="*/ 2286499 w 3229637"/>
              <a:gd name="connsiteY86-71124" fmla="*/ 238764 h 3507439"/>
              <a:gd name="connsiteX87-71125" fmla="*/ 2148983 w 3229637"/>
              <a:gd name="connsiteY87-71126" fmla="*/ 296731 h 3507439"/>
              <a:gd name="connsiteX88-71127" fmla="*/ 2016694 w 3229637"/>
              <a:gd name="connsiteY88-71128" fmla="*/ 307863 h 3507439"/>
              <a:gd name="connsiteX89-71129" fmla="*/ 2029019 w 3229637"/>
              <a:gd name="connsiteY89-71130" fmla="*/ 174099 h 3507439"/>
              <a:gd name="connsiteX90-71131" fmla="*/ 2107576 w 3229637"/>
              <a:gd name="connsiteY90-71132" fmla="*/ 0 h 3507439"/>
              <a:gd name="connsiteX91-71133" fmla="*/ 1947770 w 3229637"/>
              <a:gd name="connsiteY91-71134" fmla="*/ 257318 h 3507439"/>
              <a:gd name="connsiteX92-71135" fmla="*/ 1917990 w 3229637"/>
              <a:gd name="connsiteY92-71136" fmla="*/ 32164 h 3507439"/>
              <a:gd name="connsiteX93-71137" fmla="*/ 1882395 w 3229637"/>
              <a:gd name="connsiteY93-71138" fmla="*/ 208756 h 3507439"/>
              <a:gd name="connsiteX94-71139" fmla="*/ 1912483 w 3229637"/>
              <a:gd name="connsiteY94-71140" fmla="*/ 367315 h 3507439"/>
              <a:gd name="connsiteX95-71141" fmla="*/ 1818414 w 3229637"/>
              <a:gd name="connsiteY95-71142" fmla="*/ 288733 h 3507439"/>
              <a:gd name="connsiteX96-71143" fmla="*/ 1757902 w 3229637"/>
              <a:gd name="connsiteY96-71144" fmla="*/ 138130 h 3507439"/>
              <a:gd name="connsiteX97-71145" fmla="*/ 1793644 w 3229637"/>
              <a:gd name="connsiteY97-71146" fmla="*/ 363351 h 3507439"/>
              <a:gd name="connsiteX98-71147" fmla="*/ 2339535 w 3229637"/>
              <a:gd name="connsiteY98-71148" fmla="*/ 907420 h 3507439"/>
              <a:gd name="connsiteX99-71149" fmla="*/ 2216663 w 3229637"/>
              <a:gd name="connsiteY99-71150" fmla="*/ 830779 h 3507439"/>
              <a:gd name="connsiteX100-71151" fmla="*/ 2046755 w 3229637"/>
              <a:gd name="connsiteY100-71152" fmla="*/ 746314 h 3507439"/>
              <a:gd name="connsiteX101-71153" fmla="*/ 2089651 w 3229637"/>
              <a:gd name="connsiteY101-71154" fmla="*/ 998194 h 3507439"/>
              <a:gd name="connsiteX102-71155" fmla="*/ 2240374 w 3229637"/>
              <a:gd name="connsiteY102-71156" fmla="*/ 1067227 h 3507439"/>
              <a:gd name="connsiteX103-71157" fmla="*/ 2266283 w 3229637"/>
              <a:gd name="connsiteY103-71158" fmla="*/ 1144483 h 3507439"/>
              <a:gd name="connsiteX104-71159" fmla="*/ 2168328 w 3229637"/>
              <a:gd name="connsiteY104-71160" fmla="*/ 1396872 h 3507439"/>
              <a:gd name="connsiteX105-71161" fmla="*/ 1825480 w 3229637"/>
              <a:gd name="connsiteY105-71162" fmla="*/ 1398722 h 3507439"/>
              <a:gd name="connsiteX106-71163" fmla="*/ 1546353 w 3229637"/>
              <a:gd name="connsiteY106-71164" fmla="*/ 1433906 h 3507439"/>
              <a:gd name="connsiteX0-71165" fmla="*/ 1546353 w 3229637"/>
              <a:gd name="connsiteY0-71166" fmla="*/ 1433906 h 3507439"/>
              <a:gd name="connsiteX1-71167" fmla="*/ 827718 w 3229637"/>
              <a:gd name="connsiteY1-71168" fmla="*/ 1430614 h 3507439"/>
              <a:gd name="connsiteX2-71169" fmla="*/ 507467 w 3229637"/>
              <a:gd name="connsiteY2-71170" fmla="*/ 1443019 h 3507439"/>
              <a:gd name="connsiteX3-71171" fmla="*/ 183299 w 3229637"/>
              <a:gd name="connsiteY3-71172" fmla="*/ 1603646 h 3507439"/>
              <a:gd name="connsiteX4-71173" fmla="*/ 34774 w 3229637"/>
              <a:gd name="connsiteY4-71174" fmla="*/ 1771165 h 3507439"/>
              <a:gd name="connsiteX5-71175" fmla="*/ 114 w 3229637"/>
              <a:gd name="connsiteY5-71176" fmla="*/ 2063143 h 3507439"/>
              <a:gd name="connsiteX6-71177" fmla="*/ 130041 w 3229637"/>
              <a:gd name="connsiteY6-71178" fmla="*/ 1914878 h 3507439"/>
              <a:gd name="connsiteX7-71179" fmla="*/ 134241 w 3229637"/>
              <a:gd name="connsiteY7-71180" fmla="*/ 1957282 h 3507439"/>
              <a:gd name="connsiteX8-71181" fmla="*/ 191439 w 3229637"/>
              <a:gd name="connsiteY8-71182" fmla="*/ 1842802 h 3507439"/>
              <a:gd name="connsiteX9-71183" fmla="*/ 283120 w 3229637"/>
              <a:gd name="connsiteY9-71184" fmla="*/ 2256350 h 3507439"/>
              <a:gd name="connsiteX10-71185" fmla="*/ 20594 w 3229637"/>
              <a:gd name="connsiteY10-71186" fmla="*/ 2555637 h 3507439"/>
              <a:gd name="connsiteX11-71187" fmla="*/ 48874 w 3229637"/>
              <a:gd name="connsiteY11-71188" fmla="*/ 3136868 h 3507439"/>
              <a:gd name="connsiteX12-71189" fmla="*/ 43351 w 3229637"/>
              <a:gd name="connsiteY12-71190" fmla="*/ 3349954 h 3507439"/>
              <a:gd name="connsiteX13-71191" fmla="*/ 86805 w 3229637"/>
              <a:gd name="connsiteY13-71192" fmla="*/ 3307767 h 3507439"/>
              <a:gd name="connsiteX14-71193" fmla="*/ 103522 w 3229637"/>
              <a:gd name="connsiteY14-71194" fmla="*/ 3444786 h 3507439"/>
              <a:gd name="connsiteX15-71195" fmla="*/ 266227 w 3229637"/>
              <a:gd name="connsiteY15-71196" fmla="*/ 3470038 h 3507439"/>
              <a:gd name="connsiteX16-71197" fmla="*/ 291519 w 3229637"/>
              <a:gd name="connsiteY16-71198" fmla="*/ 3414284 h 3507439"/>
              <a:gd name="connsiteX17-71199" fmla="*/ 155729 w 3229637"/>
              <a:gd name="connsiteY17-71200" fmla="*/ 3276217 h 3507439"/>
              <a:gd name="connsiteX18-71201" fmla="*/ 148421 w 3229637"/>
              <a:gd name="connsiteY18-71202" fmla="*/ 2703945 h 3507439"/>
              <a:gd name="connsiteX19-71203" fmla="*/ 379833 w 3229637"/>
              <a:gd name="connsiteY19-71204" fmla="*/ 2591783 h 3507439"/>
              <a:gd name="connsiteX20-71205" fmla="*/ 306928 w 3229637"/>
              <a:gd name="connsiteY20-71206" fmla="*/ 2747577 h 3507439"/>
              <a:gd name="connsiteX21-71207" fmla="*/ 588832 w 3229637"/>
              <a:gd name="connsiteY21-71208" fmla="*/ 3126014 h 3507439"/>
              <a:gd name="connsiteX22-71209" fmla="*/ 669318 w 3229637"/>
              <a:gd name="connsiteY22-71210" fmla="*/ 3302737 h 3507439"/>
              <a:gd name="connsiteX23-71211" fmla="*/ 702531 w 3229637"/>
              <a:gd name="connsiteY23-71212" fmla="*/ 3262432 h 3507439"/>
              <a:gd name="connsiteX24-71213" fmla="*/ 811283 w 3229637"/>
              <a:gd name="connsiteY24-71214" fmla="*/ 3396081 h 3507439"/>
              <a:gd name="connsiteX25-71215" fmla="*/ 912019 w 3229637"/>
              <a:gd name="connsiteY25-71216" fmla="*/ 3377088 h 3507439"/>
              <a:gd name="connsiteX26-71217" fmla="*/ 930835 w 3229637"/>
              <a:gd name="connsiteY26-71218" fmla="*/ 3317789 h 3507439"/>
              <a:gd name="connsiteX27-71219" fmla="*/ 771852 w 3229637"/>
              <a:gd name="connsiteY27-71220" fmla="*/ 3228780 h 3507439"/>
              <a:gd name="connsiteX28-71221" fmla="*/ 491163 w 3229637"/>
              <a:gd name="connsiteY28-71222" fmla="*/ 2821314 h 3507439"/>
              <a:gd name="connsiteX29-71223" fmla="*/ 500353 w 3229637"/>
              <a:gd name="connsiteY29-71224" fmla="*/ 2738605 h 3507439"/>
              <a:gd name="connsiteX30-71225" fmla="*/ 895520 w 3229637"/>
              <a:gd name="connsiteY30-71226" fmla="*/ 2334247 h 3507439"/>
              <a:gd name="connsiteX31-71227" fmla="*/ 1690451 w 3229637"/>
              <a:gd name="connsiteY31-71228" fmla="*/ 2380197 h 3507439"/>
              <a:gd name="connsiteX32-71229" fmla="*/ 1566387 w 3229637"/>
              <a:gd name="connsiteY32-71230" fmla="*/ 3248647 h 3507439"/>
              <a:gd name="connsiteX33-71231" fmla="*/ 1603146 w 3229637"/>
              <a:gd name="connsiteY33-71232" fmla="*/ 3239457 h 3507439"/>
              <a:gd name="connsiteX34-71233" fmla="*/ 1598552 w 3229637"/>
              <a:gd name="connsiteY34-71234" fmla="*/ 3386496 h 3507439"/>
              <a:gd name="connsiteX35-71235" fmla="*/ 1805325 w 3229637"/>
              <a:gd name="connsiteY35-71236" fmla="*/ 3450826 h 3507439"/>
              <a:gd name="connsiteX36-71237" fmla="*/ 1837490 w 3229637"/>
              <a:gd name="connsiteY36-71238" fmla="*/ 3391091 h 3507439"/>
              <a:gd name="connsiteX37-71239" fmla="*/ 1699641 w 3229637"/>
              <a:gd name="connsiteY37-71240" fmla="*/ 3303786 h 3507439"/>
              <a:gd name="connsiteX38-71241" fmla="*/ 1727211 w 3229637"/>
              <a:gd name="connsiteY38-71242" fmla="*/ 2908619 h 3507439"/>
              <a:gd name="connsiteX39-71243" fmla="*/ 1851275 w 3229637"/>
              <a:gd name="connsiteY39-71244" fmla="*/ 2623730 h 3507439"/>
              <a:gd name="connsiteX40-71245" fmla="*/ 1956960 w 3229637"/>
              <a:gd name="connsiteY40-71246" fmla="*/ 2844289 h 3507439"/>
              <a:gd name="connsiteX41-71247" fmla="*/ 2039669 w 3229637"/>
              <a:gd name="connsiteY41-71248" fmla="*/ 3060253 h 3507439"/>
              <a:gd name="connsiteX42-71249" fmla="*/ 2074955 w 3229637"/>
              <a:gd name="connsiteY42-71250" fmla="*/ 3350929 h 3507439"/>
              <a:gd name="connsiteX43-71251" fmla="*/ 2119713 w 3229637"/>
              <a:gd name="connsiteY43-71252" fmla="*/ 3345423 h 3507439"/>
              <a:gd name="connsiteX44-71253" fmla="*/ 2136619 w 3229637"/>
              <a:gd name="connsiteY44-71254" fmla="*/ 3478113 h 3507439"/>
              <a:gd name="connsiteX45-71255" fmla="*/ 2290182 w 3229637"/>
              <a:gd name="connsiteY45-71256" fmla="*/ 3507439 h 3507439"/>
              <a:gd name="connsiteX46-71257" fmla="*/ 2334659 w 3229637"/>
              <a:gd name="connsiteY46-71258" fmla="*/ 3463419 h 3507439"/>
              <a:gd name="connsiteX47-71259" fmla="*/ 2221820 w 3229637"/>
              <a:gd name="connsiteY47-71260" fmla="*/ 3366924 h 3507439"/>
              <a:gd name="connsiteX48-71261" fmla="*/ 2126974 w 3229637"/>
              <a:gd name="connsiteY48-71262" fmla="*/ 3087823 h 3507439"/>
              <a:gd name="connsiteX49-71263" fmla="*/ 2082780 w 3229637"/>
              <a:gd name="connsiteY49-71264" fmla="*/ 2817884 h 3507439"/>
              <a:gd name="connsiteX50-71265" fmla="*/ 2053454 w 3229637"/>
              <a:gd name="connsiteY50-71266" fmla="*/ 2357222 h 3507439"/>
              <a:gd name="connsiteX51-71267" fmla="*/ 2294496 w 3229637"/>
              <a:gd name="connsiteY51-71268" fmla="*/ 2205413 h 3507439"/>
              <a:gd name="connsiteX52-71269" fmla="*/ 2585735 w 3229637"/>
              <a:gd name="connsiteY52-71270" fmla="*/ 1779447 h 3507439"/>
              <a:gd name="connsiteX53-71271" fmla="*/ 2653748 w 3229637"/>
              <a:gd name="connsiteY53-71272" fmla="*/ 1448891 h 3507439"/>
              <a:gd name="connsiteX54-71273" fmla="*/ 2766130 w 3229637"/>
              <a:gd name="connsiteY54-71274" fmla="*/ 1398346 h 3507439"/>
              <a:gd name="connsiteX55-71275" fmla="*/ 2755748 w 3229637"/>
              <a:gd name="connsiteY55-71276" fmla="*/ 1288521 h 3507439"/>
              <a:gd name="connsiteX56-71277" fmla="*/ 2741226 w 3229637"/>
              <a:gd name="connsiteY56-71278" fmla="*/ 1231453 h 3507439"/>
              <a:gd name="connsiteX57-71279" fmla="*/ 2764482 w 3229637"/>
              <a:gd name="connsiteY57-71280" fmla="*/ 1121454 h 3507439"/>
              <a:gd name="connsiteX58-71281" fmla="*/ 2794612 w 3229637"/>
              <a:gd name="connsiteY58-71282" fmla="*/ 1132185 h 3507439"/>
              <a:gd name="connsiteX59-71283" fmla="*/ 2788650 w 3229637"/>
              <a:gd name="connsiteY59-71284" fmla="*/ 1066034 h 3507439"/>
              <a:gd name="connsiteX60-71285" fmla="*/ 2816220 w 3229637"/>
              <a:gd name="connsiteY60-71286" fmla="*/ 1020084 h 3507439"/>
              <a:gd name="connsiteX61-71287" fmla="*/ 2927426 w 3229637"/>
              <a:gd name="connsiteY61-71288" fmla="*/ 872562 h 3507439"/>
              <a:gd name="connsiteX62-71289" fmla="*/ 2967854 w 3229637"/>
              <a:gd name="connsiteY62-71290" fmla="*/ 771955 h 3507439"/>
              <a:gd name="connsiteX63-71291" fmla="*/ 2858112 w 3229637"/>
              <a:gd name="connsiteY63-71292" fmla="*/ 819245 h 3507439"/>
              <a:gd name="connsiteX64-71293" fmla="*/ 2723864 w 3229637"/>
              <a:gd name="connsiteY64-71294" fmla="*/ 868450 h 3507439"/>
              <a:gd name="connsiteX65-71295" fmla="*/ 3055159 w 3229637"/>
              <a:gd name="connsiteY65-71296" fmla="*/ 501589 h 3507439"/>
              <a:gd name="connsiteX66-71297" fmla="*/ 3200443 w 3229637"/>
              <a:gd name="connsiteY66-71298" fmla="*/ 46231 h 3507439"/>
              <a:gd name="connsiteX67-71299" fmla="*/ 3101108 w 3229637"/>
              <a:gd name="connsiteY67-71300" fmla="*/ 328453 h 3507439"/>
              <a:gd name="connsiteX68-71301" fmla="*/ 3060491 w 3229637"/>
              <a:gd name="connsiteY68-71302" fmla="*/ 38232 h 3507439"/>
              <a:gd name="connsiteX69-71303" fmla="*/ 3040918 w 3229637"/>
              <a:gd name="connsiteY69-71304" fmla="*/ 388642 h 3507439"/>
              <a:gd name="connsiteX70-71305" fmla="*/ 2944143 w 3229637"/>
              <a:gd name="connsiteY70-71306" fmla="*/ 482754 h 3507439"/>
              <a:gd name="connsiteX71-71307" fmla="*/ 2804083 w 3229637"/>
              <a:gd name="connsiteY71-71308" fmla="*/ 60189 h 3507439"/>
              <a:gd name="connsiteX72-71309" fmla="*/ 2868239 w 3229637"/>
              <a:gd name="connsiteY72-71310" fmla="*/ 521161 h 3507439"/>
              <a:gd name="connsiteX73-71311" fmla="*/ 2696750 w 3229637"/>
              <a:gd name="connsiteY73-71312" fmla="*/ 730601 h 3507439"/>
              <a:gd name="connsiteX74-71313" fmla="*/ 2630948 w 3229637"/>
              <a:gd name="connsiteY74-71314" fmla="*/ 620884 h 3507439"/>
              <a:gd name="connsiteX75-71315" fmla="*/ 2614952 w 3229637"/>
              <a:gd name="connsiteY75-71316" fmla="*/ 446449 h 3507439"/>
              <a:gd name="connsiteX76-71317" fmla="*/ 2568091 w 3229637"/>
              <a:gd name="connsiteY76-71318" fmla="*/ 643296 h 3507439"/>
              <a:gd name="connsiteX77-71319" fmla="*/ 2631966 w 3229637"/>
              <a:gd name="connsiteY77-71320" fmla="*/ 771218 h 3507439"/>
              <a:gd name="connsiteX78-71321" fmla="*/ 2614042 w 3229637"/>
              <a:gd name="connsiteY78-71322" fmla="*/ 854946 h 3507439"/>
              <a:gd name="connsiteX79-71323" fmla="*/ 2462407 w 3229637"/>
              <a:gd name="connsiteY79-71324" fmla="*/ 854665 h 3507439"/>
              <a:gd name="connsiteX80-71325" fmla="*/ 2375102 w 3229637"/>
              <a:gd name="connsiteY80-71326" fmla="*/ 753575 h 3507439"/>
              <a:gd name="connsiteX81-71327" fmla="*/ 2429049 w 3229637"/>
              <a:gd name="connsiteY81-71328" fmla="*/ 605344 h 3507439"/>
              <a:gd name="connsiteX82-71329" fmla="*/ 2401199 w 3229637"/>
              <a:gd name="connsiteY82-71330" fmla="*/ 458586 h 3507439"/>
              <a:gd name="connsiteX83-71331" fmla="*/ 2311509 w 3229637"/>
              <a:gd name="connsiteY83-71332" fmla="*/ 702575 h 3507439"/>
              <a:gd name="connsiteX84-71333" fmla="*/ 2026621 w 3229637"/>
              <a:gd name="connsiteY84-71334" fmla="*/ 470160 h 3507439"/>
              <a:gd name="connsiteX85-71335" fmla="*/ 2060259 w 3229637"/>
              <a:gd name="connsiteY85-71336" fmla="*/ 379171 h 3507439"/>
              <a:gd name="connsiteX86-71337" fmla="*/ 2286499 w 3229637"/>
              <a:gd name="connsiteY86-71338" fmla="*/ 238764 h 3507439"/>
              <a:gd name="connsiteX87-71339" fmla="*/ 2148983 w 3229637"/>
              <a:gd name="connsiteY87-71340" fmla="*/ 296731 h 3507439"/>
              <a:gd name="connsiteX88-71341" fmla="*/ 2016694 w 3229637"/>
              <a:gd name="connsiteY88-71342" fmla="*/ 307863 h 3507439"/>
              <a:gd name="connsiteX89-71343" fmla="*/ 2029019 w 3229637"/>
              <a:gd name="connsiteY89-71344" fmla="*/ 174099 h 3507439"/>
              <a:gd name="connsiteX90-71345" fmla="*/ 2107576 w 3229637"/>
              <a:gd name="connsiteY90-71346" fmla="*/ 0 h 3507439"/>
              <a:gd name="connsiteX91-71347" fmla="*/ 1947770 w 3229637"/>
              <a:gd name="connsiteY91-71348" fmla="*/ 257318 h 3507439"/>
              <a:gd name="connsiteX92-71349" fmla="*/ 1917990 w 3229637"/>
              <a:gd name="connsiteY92-71350" fmla="*/ 32164 h 3507439"/>
              <a:gd name="connsiteX93-71351" fmla="*/ 1882395 w 3229637"/>
              <a:gd name="connsiteY93-71352" fmla="*/ 208756 h 3507439"/>
              <a:gd name="connsiteX94-71353" fmla="*/ 1912483 w 3229637"/>
              <a:gd name="connsiteY94-71354" fmla="*/ 367315 h 3507439"/>
              <a:gd name="connsiteX95-71355" fmla="*/ 1818414 w 3229637"/>
              <a:gd name="connsiteY95-71356" fmla="*/ 288733 h 3507439"/>
              <a:gd name="connsiteX96-71357" fmla="*/ 1757902 w 3229637"/>
              <a:gd name="connsiteY96-71358" fmla="*/ 138130 h 3507439"/>
              <a:gd name="connsiteX97-71359" fmla="*/ 1793644 w 3229637"/>
              <a:gd name="connsiteY97-71360" fmla="*/ 363351 h 3507439"/>
              <a:gd name="connsiteX98-71361" fmla="*/ 2339535 w 3229637"/>
              <a:gd name="connsiteY98-71362" fmla="*/ 907420 h 3507439"/>
              <a:gd name="connsiteX99-71363" fmla="*/ 2216663 w 3229637"/>
              <a:gd name="connsiteY99-71364" fmla="*/ 830779 h 3507439"/>
              <a:gd name="connsiteX100-71365" fmla="*/ 2046755 w 3229637"/>
              <a:gd name="connsiteY100-71366" fmla="*/ 746314 h 3507439"/>
              <a:gd name="connsiteX101-71367" fmla="*/ 2089651 w 3229637"/>
              <a:gd name="connsiteY101-71368" fmla="*/ 998194 h 3507439"/>
              <a:gd name="connsiteX102-71369" fmla="*/ 2240374 w 3229637"/>
              <a:gd name="connsiteY102-71370" fmla="*/ 1067227 h 3507439"/>
              <a:gd name="connsiteX103-71371" fmla="*/ 2266283 w 3229637"/>
              <a:gd name="connsiteY103-71372" fmla="*/ 1144483 h 3507439"/>
              <a:gd name="connsiteX104-71373" fmla="*/ 2168328 w 3229637"/>
              <a:gd name="connsiteY104-71374" fmla="*/ 1396872 h 3507439"/>
              <a:gd name="connsiteX105-71375" fmla="*/ 1825480 w 3229637"/>
              <a:gd name="connsiteY105-71376" fmla="*/ 1398722 h 3507439"/>
              <a:gd name="connsiteX106-71377" fmla="*/ 1546353 w 3229637"/>
              <a:gd name="connsiteY106-71378" fmla="*/ 1433906 h 3507439"/>
              <a:gd name="connsiteX0-71379" fmla="*/ 1546353 w 3229637"/>
              <a:gd name="connsiteY0-71380" fmla="*/ 1433906 h 3507439"/>
              <a:gd name="connsiteX1-71381" fmla="*/ 827718 w 3229637"/>
              <a:gd name="connsiteY1-71382" fmla="*/ 1430614 h 3507439"/>
              <a:gd name="connsiteX2-71383" fmla="*/ 507467 w 3229637"/>
              <a:gd name="connsiteY2-71384" fmla="*/ 1443019 h 3507439"/>
              <a:gd name="connsiteX3-71385" fmla="*/ 183299 w 3229637"/>
              <a:gd name="connsiteY3-71386" fmla="*/ 1603646 h 3507439"/>
              <a:gd name="connsiteX4-71387" fmla="*/ 34774 w 3229637"/>
              <a:gd name="connsiteY4-71388" fmla="*/ 1771165 h 3507439"/>
              <a:gd name="connsiteX5-71389" fmla="*/ 114 w 3229637"/>
              <a:gd name="connsiteY5-71390" fmla="*/ 2063143 h 3507439"/>
              <a:gd name="connsiteX6-71391" fmla="*/ 130041 w 3229637"/>
              <a:gd name="connsiteY6-71392" fmla="*/ 1914878 h 3507439"/>
              <a:gd name="connsiteX7-71393" fmla="*/ 134241 w 3229637"/>
              <a:gd name="connsiteY7-71394" fmla="*/ 1957282 h 3507439"/>
              <a:gd name="connsiteX8-71395" fmla="*/ 191439 w 3229637"/>
              <a:gd name="connsiteY8-71396" fmla="*/ 1842802 h 3507439"/>
              <a:gd name="connsiteX9-71397" fmla="*/ 283120 w 3229637"/>
              <a:gd name="connsiteY9-71398" fmla="*/ 2256350 h 3507439"/>
              <a:gd name="connsiteX10-71399" fmla="*/ 20594 w 3229637"/>
              <a:gd name="connsiteY10-71400" fmla="*/ 2555637 h 3507439"/>
              <a:gd name="connsiteX11-71401" fmla="*/ 48874 w 3229637"/>
              <a:gd name="connsiteY11-71402" fmla="*/ 3136868 h 3507439"/>
              <a:gd name="connsiteX12-71403" fmla="*/ 43351 w 3229637"/>
              <a:gd name="connsiteY12-71404" fmla="*/ 3349954 h 3507439"/>
              <a:gd name="connsiteX13-71405" fmla="*/ 86805 w 3229637"/>
              <a:gd name="connsiteY13-71406" fmla="*/ 3307767 h 3507439"/>
              <a:gd name="connsiteX14-71407" fmla="*/ 103522 w 3229637"/>
              <a:gd name="connsiteY14-71408" fmla="*/ 3444786 h 3507439"/>
              <a:gd name="connsiteX15-71409" fmla="*/ 266227 w 3229637"/>
              <a:gd name="connsiteY15-71410" fmla="*/ 3470038 h 3507439"/>
              <a:gd name="connsiteX16-71411" fmla="*/ 291519 w 3229637"/>
              <a:gd name="connsiteY16-71412" fmla="*/ 3414284 h 3507439"/>
              <a:gd name="connsiteX17-71413" fmla="*/ 155729 w 3229637"/>
              <a:gd name="connsiteY17-71414" fmla="*/ 3276217 h 3507439"/>
              <a:gd name="connsiteX18-71415" fmla="*/ 148421 w 3229637"/>
              <a:gd name="connsiteY18-71416" fmla="*/ 2703945 h 3507439"/>
              <a:gd name="connsiteX19-71417" fmla="*/ 379833 w 3229637"/>
              <a:gd name="connsiteY19-71418" fmla="*/ 2591783 h 3507439"/>
              <a:gd name="connsiteX20-71419" fmla="*/ 306928 w 3229637"/>
              <a:gd name="connsiteY20-71420" fmla="*/ 2747577 h 3507439"/>
              <a:gd name="connsiteX21-71421" fmla="*/ 588832 w 3229637"/>
              <a:gd name="connsiteY21-71422" fmla="*/ 3126014 h 3507439"/>
              <a:gd name="connsiteX22-71423" fmla="*/ 669318 w 3229637"/>
              <a:gd name="connsiteY22-71424" fmla="*/ 3302737 h 3507439"/>
              <a:gd name="connsiteX23-71425" fmla="*/ 702531 w 3229637"/>
              <a:gd name="connsiteY23-71426" fmla="*/ 3262432 h 3507439"/>
              <a:gd name="connsiteX24-71427" fmla="*/ 811283 w 3229637"/>
              <a:gd name="connsiteY24-71428" fmla="*/ 3396081 h 3507439"/>
              <a:gd name="connsiteX25-71429" fmla="*/ 912019 w 3229637"/>
              <a:gd name="connsiteY25-71430" fmla="*/ 3377088 h 3507439"/>
              <a:gd name="connsiteX26-71431" fmla="*/ 930835 w 3229637"/>
              <a:gd name="connsiteY26-71432" fmla="*/ 3317789 h 3507439"/>
              <a:gd name="connsiteX27-71433" fmla="*/ 771852 w 3229637"/>
              <a:gd name="connsiteY27-71434" fmla="*/ 3228780 h 3507439"/>
              <a:gd name="connsiteX28-71435" fmla="*/ 491163 w 3229637"/>
              <a:gd name="connsiteY28-71436" fmla="*/ 2810461 h 3507439"/>
              <a:gd name="connsiteX29-71437" fmla="*/ 500353 w 3229637"/>
              <a:gd name="connsiteY29-71438" fmla="*/ 2738605 h 3507439"/>
              <a:gd name="connsiteX30-71439" fmla="*/ 895520 w 3229637"/>
              <a:gd name="connsiteY30-71440" fmla="*/ 2334247 h 3507439"/>
              <a:gd name="connsiteX31-71441" fmla="*/ 1690451 w 3229637"/>
              <a:gd name="connsiteY31-71442" fmla="*/ 2380197 h 3507439"/>
              <a:gd name="connsiteX32-71443" fmla="*/ 1566387 w 3229637"/>
              <a:gd name="connsiteY32-71444" fmla="*/ 3248647 h 3507439"/>
              <a:gd name="connsiteX33-71445" fmla="*/ 1603146 w 3229637"/>
              <a:gd name="connsiteY33-71446" fmla="*/ 3239457 h 3507439"/>
              <a:gd name="connsiteX34-71447" fmla="*/ 1598552 w 3229637"/>
              <a:gd name="connsiteY34-71448" fmla="*/ 3386496 h 3507439"/>
              <a:gd name="connsiteX35-71449" fmla="*/ 1805325 w 3229637"/>
              <a:gd name="connsiteY35-71450" fmla="*/ 3450826 h 3507439"/>
              <a:gd name="connsiteX36-71451" fmla="*/ 1837490 w 3229637"/>
              <a:gd name="connsiteY36-71452" fmla="*/ 3391091 h 3507439"/>
              <a:gd name="connsiteX37-71453" fmla="*/ 1699641 w 3229637"/>
              <a:gd name="connsiteY37-71454" fmla="*/ 3303786 h 3507439"/>
              <a:gd name="connsiteX38-71455" fmla="*/ 1727211 w 3229637"/>
              <a:gd name="connsiteY38-71456" fmla="*/ 2908619 h 3507439"/>
              <a:gd name="connsiteX39-71457" fmla="*/ 1851275 w 3229637"/>
              <a:gd name="connsiteY39-71458" fmla="*/ 2623730 h 3507439"/>
              <a:gd name="connsiteX40-71459" fmla="*/ 1956960 w 3229637"/>
              <a:gd name="connsiteY40-71460" fmla="*/ 2844289 h 3507439"/>
              <a:gd name="connsiteX41-71461" fmla="*/ 2039669 w 3229637"/>
              <a:gd name="connsiteY41-71462" fmla="*/ 3060253 h 3507439"/>
              <a:gd name="connsiteX42-71463" fmla="*/ 2074955 w 3229637"/>
              <a:gd name="connsiteY42-71464" fmla="*/ 3350929 h 3507439"/>
              <a:gd name="connsiteX43-71465" fmla="*/ 2119713 w 3229637"/>
              <a:gd name="connsiteY43-71466" fmla="*/ 3345423 h 3507439"/>
              <a:gd name="connsiteX44-71467" fmla="*/ 2136619 w 3229637"/>
              <a:gd name="connsiteY44-71468" fmla="*/ 3478113 h 3507439"/>
              <a:gd name="connsiteX45-71469" fmla="*/ 2290182 w 3229637"/>
              <a:gd name="connsiteY45-71470" fmla="*/ 3507439 h 3507439"/>
              <a:gd name="connsiteX46-71471" fmla="*/ 2334659 w 3229637"/>
              <a:gd name="connsiteY46-71472" fmla="*/ 3463419 h 3507439"/>
              <a:gd name="connsiteX47-71473" fmla="*/ 2221820 w 3229637"/>
              <a:gd name="connsiteY47-71474" fmla="*/ 3366924 h 3507439"/>
              <a:gd name="connsiteX48-71475" fmla="*/ 2126974 w 3229637"/>
              <a:gd name="connsiteY48-71476" fmla="*/ 3087823 h 3507439"/>
              <a:gd name="connsiteX49-71477" fmla="*/ 2082780 w 3229637"/>
              <a:gd name="connsiteY49-71478" fmla="*/ 2817884 h 3507439"/>
              <a:gd name="connsiteX50-71479" fmla="*/ 2053454 w 3229637"/>
              <a:gd name="connsiteY50-71480" fmla="*/ 2357222 h 3507439"/>
              <a:gd name="connsiteX51-71481" fmla="*/ 2294496 w 3229637"/>
              <a:gd name="connsiteY51-71482" fmla="*/ 2205413 h 3507439"/>
              <a:gd name="connsiteX52-71483" fmla="*/ 2585735 w 3229637"/>
              <a:gd name="connsiteY52-71484" fmla="*/ 1779447 h 3507439"/>
              <a:gd name="connsiteX53-71485" fmla="*/ 2653748 w 3229637"/>
              <a:gd name="connsiteY53-71486" fmla="*/ 1448891 h 3507439"/>
              <a:gd name="connsiteX54-71487" fmla="*/ 2766130 w 3229637"/>
              <a:gd name="connsiteY54-71488" fmla="*/ 1398346 h 3507439"/>
              <a:gd name="connsiteX55-71489" fmla="*/ 2755748 w 3229637"/>
              <a:gd name="connsiteY55-71490" fmla="*/ 1288521 h 3507439"/>
              <a:gd name="connsiteX56-71491" fmla="*/ 2741226 w 3229637"/>
              <a:gd name="connsiteY56-71492" fmla="*/ 1231453 h 3507439"/>
              <a:gd name="connsiteX57-71493" fmla="*/ 2764482 w 3229637"/>
              <a:gd name="connsiteY57-71494" fmla="*/ 1121454 h 3507439"/>
              <a:gd name="connsiteX58-71495" fmla="*/ 2794612 w 3229637"/>
              <a:gd name="connsiteY58-71496" fmla="*/ 1132185 h 3507439"/>
              <a:gd name="connsiteX59-71497" fmla="*/ 2788650 w 3229637"/>
              <a:gd name="connsiteY59-71498" fmla="*/ 1066034 h 3507439"/>
              <a:gd name="connsiteX60-71499" fmla="*/ 2816220 w 3229637"/>
              <a:gd name="connsiteY60-71500" fmla="*/ 1020084 h 3507439"/>
              <a:gd name="connsiteX61-71501" fmla="*/ 2927426 w 3229637"/>
              <a:gd name="connsiteY61-71502" fmla="*/ 872562 h 3507439"/>
              <a:gd name="connsiteX62-71503" fmla="*/ 2967854 w 3229637"/>
              <a:gd name="connsiteY62-71504" fmla="*/ 771955 h 3507439"/>
              <a:gd name="connsiteX63-71505" fmla="*/ 2858112 w 3229637"/>
              <a:gd name="connsiteY63-71506" fmla="*/ 819245 h 3507439"/>
              <a:gd name="connsiteX64-71507" fmla="*/ 2723864 w 3229637"/>
              <a:gd name="connsiteY64-71508" fmla="*/ 868450 h 3507439"/>
              <a:gd name="connsiteX65-71509" fmla="*/ 3055159 w 3229637"/>
              <a:gd name="connsiteY65-71510" fmla="*/ 501589 h 3507439"/>
              <a:gd name="connsiteX66-71511" fmla="*/ 3200443 w 3229637"/>
              <a:gd name="connsiteY66-71512" fmla="*/ 46231 h 3507439"/>
              <a:gd name="connsiteX67-71513" fmla="*/ 3101108 w 3229637"/>
              <a:gd name="connsiteY67-71514" fmla="*/ 328453 h 3507439"/>
              <a:gd name="connsiteX68-71515" fmla="*/ 3060491 w 3229637"/>
              <a:gd name="connsiteY68-71516" fmla="*/ 38232 h 3507439"/>
              <a:gd name="connsiteX69-71517" fmla="*/ 3040918 w 3229637"/>
              <a:gd name="connsiteY69-71518" fmla="*/ 388642 h 3507439"/>
              <a:gd name="connsiteX70-71519" fmla="*/ 2944143 w 3229637"/>
              <a:gd name="connsiteY70-71520" fmla="*/ 482754 h 3507439"/>
              <a:gd name="connsiteX71-71521" fmla="*/ 2804083 w 3229637"/>
              <a:gd name="connsiteY71-71522" fmla="*/ 60189 h 3507439"/>
              <a:gd name="connsiteX72-71523" fmla="*/ 2868239 w 3229637"/>
              <a:gd name="connsiteY72-71524" fmla="*/ 521161 h 3507439"/>
              <a:gd name="connsiteX73-71525" fmla="*/ 2696750 w 3229637"/>
              <a:gd name="connsiteY73-71526" fmla="*/ 730601 h 3507439"/>
              <a:gd name="connsiteX74-71527" fmla="*/ 2630948 w 3229637"/>
              <a:gd name="connsiteY74-71528" fmla="*/ 620884 h 3507439"/>
              <a:gd name="connsiteX75-71529" fmla="*/ 2614952 w 3229637"/>
              <a:gd name="connsiteY75-71530" fmla="*/ 446449 h 3507439"/>
              <a:gd name="connsiteX76-71531" fmla="*/ 2568091 w 3229637"/>
              <a:gd name="connsiteY76-71532" fmla="*/ 643296 h 3507439"/>
              <a:gd name="connsiteX77-71533" fmla="*/ 2631966 w 3229637"/>
              <a:gd name="connsiteY77-71534" fmla="*/ 771218 h 3507439"/>
              <a:gd name="connsiteX78-71535" fmla="*/ 2614042 w 3229637"/>
              <a:gd name="connsiteY78-71536" fmla="*/ 854946 h 3507439"/>
              <a:gd name="connsiteX79-71537" fmla="*/ 2462407 w 3229637"/>
              <a:gd name="connsiteY79-71538" fmla="*/ 854665 h 3507439"/>
              <a:gd name="connsiteX80-71539" fmla="*/ 2375102 w 3229637"/>
              <a:gd name="connsiteY80-71540" fmla="*/ 753575 h 3507439"/>
              <a:gd name="connsiteX81-71541" fmla="*/ 2429049 w 3229637"/>
              <a:gd name="connsiteY81-71542" fmla="*/ 605344 h 3507439"/>
              <a:gd name="connsiteX82-71543" fmla="*/ 2401199 w 3229637"/>
              <a:gd name="connsiteY82-71544" fmla="*/ 458586 h 3507439"/>
              <a:gd name="connsiteX83-71545" fmla="*/ 2311509 w 3229637"/>
              <a:gd name="connsiteY83-71546" fmla="*/ 702575 h 3507439"/>
              <a:gd name="connsiteX84-71547" fmla="*/ 2026621 w 3229637"/>
              <a:gd name="connsiteY84-71548" fmla="*/ 470160 h 3507439"/>
              <a:gd name="connsiteX85-71549" fmla="*/ 2060259 w 3229637"/>
              <a:gd name="connsiteY85-71550" fmla="*/ 379171 h 3507439"/>
              <a:gd name="connsiteX86-71551" fmla="*/ 2286499 w 3229637"/>
              <a:gd name="connsiteY86-71552" fmla="*/ 238764 h 3507439"/>
              <a:gd name="connsiteX87-71553" fmla="*/ 2148983 w 3229637"/>
              <a:gd name="connsiteY87-71554" fmla="*/ 296731 h 3507439"/>
              <a:gd name="connsiteX88-71555" fmla="*/ 2016694 w 3229637"/>
              <a:gd name="connsiteY88-71556" fmla="*/ 307863 h 3507439"/>
              <a:gd name="connsiteX89-71557" fmla="*/ 2029019 w 3229637"/>
              <a:gd name="connsiteY89-71558" fmla="*/ 174099 h 3507439"/>
              <a:gd name="connsiteX90-71559" fmla="*/ 2107576 w 3229637"/>
              <a:gd name="connsiteY90-71560" fmla="*/ 0 h 3507439"/>
              <a:gd name="connsiteX91-71561" fmla="*/ 1947770 w 3229637"/>
              <a:gd name="connsiteY91-71562" fmla="*/ 257318 h 3507439"/>
              <a:gd name="connsiteX92-71563" fmla="*/ 1917990 w 3229637"/>
              <a:gd name="connsiteY92-71564" fmla="*/ 32164 h 3507439"/>
              <a:gd name="connsiteX93-71565" fmla="*/ 1882395 w 3229637"/>
              <a:gd name="connsiteY93-71566" fmla="*/ 208756 h 3507439"/>
              <a:gd name="connsiteX94-71567" fmla="*/ 1912483 w 3229637"/>
              <a:gd name="connsiteY94-71568" fmla="*/ 367315 h 3507439"/>
              <a:gd name="connsiteX95-71569" fmla="*/ 1818414 w 3229637"/>
              <a:gd name="connsiteY95-71570" fmla="*/ 288733 h 3507439"/>
              <a:gd name="connsiteX96-71571" fmla="*/ 1757902 w 3229637"/>
              <a:gd name="connsiteY96-71572" fmla="*/ 138130 h 3507439"/>
              <a:gd name="connsiteX97-71573" fmla="*/ 1793644 w 3229637"/>
              <a:gd name="connsiteY97-71574" fmla="*/ 363351 h 3507439"/>
              <a:gd name="connsiteX98-71575" fmla="*/ 2339535 w 3229637"/>
              <a:gd name="connsiteY98-71576" fmla="*/ 907420 h 3507439"/>
              <a:gd name="connsiteX99-71577" fmla="*/ 2216663 w 3229637"/>
              <a:gd name="connsiteY99-71578" fmla="*/ 830779 h 3507439"/>
              <a:gd name="connsiteX100-71579" fmla="*/ 2046755 w 3229637"/>
              <a:gd name="connsiteY100-71580" fmla="*/ 746314 h 3507439"/>
              <a:gd name="connsiteX101-71581" fmla="*/ 2089651 w 3229637"/>
              <a:gd name="connsiteY101-71582" fmla="*/ 998194 h 3507439"/>
              <a:gd name="connsiteX102-71583" fmla="*/ 2240374 w 3229637"/>
              <a:gd name="connsiteY102-71584" fmla="*/ 1067227 h 3507439"/>
              <a:gd name="connsiteX103-71585" fmla="*/ 2266283 w 3229637"/>
              <a:gd name="connsiteY103-71586" fmla="*/ 1144483 h 3507439"/>
              <a:gd name="connsiteX104-71587" fmla="*/ 2168328 w 3229637"/>
              <a:gd name="connsiteY104-71588" fmla="*/ 1396872 h 3507439"/>
              <a:gd name="connsiteX105-71589" fmla="*/ 1825480 w 3229637"/>
              <a:gd name="connsiteY105-71590" fmla="*/ 1398722 h 3507439"/>
              <a:gd name="connsiteX106-71591" fmla="*/ 1546353 w 3229637"/>
              <a:gd name="connsiteY106-71592" fmla="*/ 1433906 h 3507439"/>
              <a:gd name="connsiteX0-71593" fmla="*/ 1546353 w 3229637"/>
              <a:gd name="connsiteY0-71594" fmla="*/ 1433906 h 3507439"/>
              <a:gd name="connsiteX1-71595" fmla="*/ 827718 w 3229637"/>
              <a:gd name="connsiteY1-71596" fmla="*/ 1430614 h 3507439"/>
              <a:gd name="connsiteX2-71597" fmla="*/ 507467 w 3229637"/>
              <a:gd name="connsiteY2-71598" fmla="*/ 1443019 h 3507439"/>
              <a:gd name="connsiteX3-71599" fmla="*/ 183299 w 3229637"/>
              <a:gd name="connsiteY3-71600" fmla="*/ 1603646 h 3507439"/>
              <a:gd name="connsiteX4-71601" fmla="*/ 34774 w 3229637"/>
              <a:gd name="connsiteY4-71602" fmla="*/ 1771165 h 3507439"/>
              <a:gd name="connsiteX5-71603" fmla="*/ 114 w 3229637"/>
              <a:gd name="connsiteY5-71604" fmla="*/ 2063143 h 3507439"/>
              <a:gd name="connsiteX6-71605" fmla="*/ 130041 w 3229637"/>
              <a:gd name="connsiteY6-71606" fmla="*/ 1914878 h 3507439"/>
              <a:gd name="connsiteX7-71607" fmla="*/ 134241 w 3229637"/>
              <a:gd name="connsiteY7-71608" fmla="*/ 1957282 h 3507439"/>
              <a:gd name="connsiteX8-71609" fmla="*/ 191439 w 3229637"/>
              <a:gd name="connsiteY8-71610" fmla="*/ 1842802 h 3507439"/>
              <a:gd name="connsiteX9-71611" fmla="*/ 283120 w 3229637"/>
              <a:gd name="connsiteY9-71612" fmla="*/ 2256350 h 3507439"/>
              <a:gd name="connsiteX10-71613" fmla="*/ 20594 w 3229637"/>
              <a:gd name="connsiteY10-71614" fmla="*/ 2555637 h 3507439"/>
              <a:gd name="connsiteX11-71615" fmla="*/ 48874 w 3229637"/>
              <a:gd name="connsiteY11-71616" fmla="*/ 3136868 h 3507439"/>
              <a:gd name="connsiteX12-71617" fmla="*/ 43351 w 3229637"/>
              <a:gd name="connsiteY12-71618" fmla="*/ 3349954 h 3507439"/>
              <a:gd name="connsiteX13-71619" fmla="*/ 86805 w 3229637"/>
              <a:gd name="connsiteY13-71620" fmla="*/ 3307767 h 3507439"/>
              <a:gd name="connsiteX14-71621" fmla="*/ 103522 w 3229637"/>
              <a:gd name="connsiteY14-71622" fmla="*/ 3444786 h 3507439"/>
              <a:gd name="connsiteX15-71623" fmla="*/ 266227 w 3229637"/>
              <a:gd name="connsiteY15-71624" fmla="*/ 3470038 h 3507439"/>
              <a:gd name="connsiteX16-71625" fmla="*/ 291519 w 3229637"/>
              <a:gd name="connsiteY16-71626" fmla="*/ 3414284 h 3507439"/>
              <a:gd name="connsiteX17-71627" fmla="*/ 155729 w 3229637"/>
              <a:gd name="connsiteY17-71628" fmla="*/ 3276217 h 3507439"/>
              <a:gd name="connsiteX18-71629" fmla="*/ 148421 w 3229637"/>
              <a:gd name="connsiteY18-71630" fmla="*/ 2703945 h 3507439"/>
              <a:gd name="connsiteX19-71631" fmla="*/ 379833 w 3229637"/>
              <a:gd name="connsiteY19-71632" fmla="*/ 2591783 h 3507439"/>
              <a:gd name="connsiteX20-71633" fmla="*/ 306928 w 3229637"/>
              <a:gd name="connsiteY20-71634" fmla="*/ 2747577 h 3507439"/>
              <a:gd name="connsiteX21-71635" fmla="*/ 588832 w 3229637"/>
              <a:gd name="connsiteY21-71636" fmla="*/ 3126014 h 3507439"/>
              <a:gd name="connsiteX22-71637" fmla="*/ 669318 w 3229637"/>
              <a:gd name="connsiteY22-71638" fmla="*/ 3302737 h 3507439"/>
              <a:gd name="connsiteX23-71639" fmla="*/ 702531 w 3229637"/>
              <a:gd name="connsiteY23-71640" fmla="*/ 3262432 h 3507439"/>
              <a:gd name="connsiteX24-71641" fmla="*/ 811283 w 3229637"/>
              <a:gd name="connsiteY24-71642" fmla="*/ 3396081 h 3507439"/>
              <a:gd name="connsiteX25-71643" fmla="*/ 912019 w 3229637"/>
              <a:gd name="connsiteY25-71644" fmla="*/ 3377088 h 3507439"/>
              <a:gd name="connsiteX26-71645" fmla="*/ 930835 w 3229637"/>
              <a:gd name="connsiteY26-71646" fmla="*/ 3317789 h 3507439"/>
              <a:gd name="connsiteX27-71647" fmla="*/ 771852 w 3229637"/>
              <a:gd name="connsiteY27-71648" fmla="*/ 3228780 h 3507439"/>
              <a:gd name="connsiteX28-71649" fmla="*/ 480310 w 3229637"/>
              <a:gd name="connsiteY28-71650" fmla="*/ 2810461 h 3507439"/>
              <a:gd name="connsiteX29-71651" fmla="*/ 500353 w 3229637"/>
              <a:gd name="connsiteY29-71652" fmla="*/ 2738605 h 3507439"/>
              <a:gd name="connsiteX30-71653" fmla="*/ 895520 w 3229637"/>
              <a:gd name="connsiteY30-71654" fmla="*/ 2334247 h 3507439"/>
              <a:gd name="connsiteX31-71655" fmla="*/ 1690451 w 3229637"/>
              <a:gd name="connsiteY31-71656" fmla="*/ 2380197 h 3507439"/>
              <a:gd name="connsiteX32-71657" fmla="*/ 1566387 w 3229637"/>
              <a:gd name="connsiteY32-71658" fmla="*/ 3248647 h 3507439"/>
              <a:gd name="connsiteX33-71659" fmla="*/ 1603146 w 3229637"/>
              <a:gd name="connsiteY33-71660" fmla="*/ 3239457 h 3507439"/>
              <a:gd name="connsiteX34-71661" fmla="*/ 1598552 w 3229637"/>
              <a:gd name="connsiteY34-71662" fmla="*/ 3386496 h 3507439"/>
              <a:gd name="connsiteX35-71663" fmla="*/ 1805325 w 3229637"/>
              <a:gd name="connsiteY35-71664" fmla="*/ 3450826 h 3507439"/>
              <a:gd name="connsiteX36-71665" fmla="*/ 1837490 w 3229637"/>
              <a:gd name="connsiteY36-71666" fmla="*/ 3391091 h 3507439"/>
              <a:gd name="connsiteX37-71667" fmla="*/ 1699641 w 3229637"/>
              <a:gd name="connsiteY37-71668" fmla="*/ 3303786 h 3507439"/>
              <a:gd name="connsiteX38-71669" fmla="*/ 1727211 w 3229637"/>
              <a:gd name="connsiteY38-71670" fmla="*/ 2908619 h 3507439"/>
              <a:gd name="connsiteX39-71671" fmla="*/ 1851275 w 3229637"/>
              <a:gd name="connsiteY39-71672" fmla="*/ 2623730 h 3507439"/>
              <a:gd name="connsiteX40-71673" fmla="*/ 1956960 w 3229637"/>
              <a:gd name="connsiteY40-71674" fmla="*/ 2844289 h 3507439"/>
              <a:gd name="connsiteX41-71675" fmla="*/ 2039669 w 3229637"/>
              <a:gd name="connsiteY41-71676" fmla="*/ 3060253 h 3507439"/>
              <a:gd name="connsiteX42-71677" fmla="*/ 2074955 w 3229637"/>
              <a:gd name="connsiteY42-71678" fmla="*/ 3350929 h 3507439"/>
              <a:gd name="connsiteX43-71679" fmla="*/ 2119713 w 3229637"/>
              <a:gd name="connsiteY43-71680" fmla="*/ 3345423 h 3507439"/>
              <a:gd name="connsiteX44-71681" fmla="*/ 2136619 w 3229637"/>
              <a:gd name="connsiteY44-71682" fmla="*/ 3478113 h 3507439"/>
              <a:gd name="connsiteX45-71683" fmla="*/ 2290182 w 3229637"/>
              <a:gd name="connsiteY45-71684" fmla="*/ 3507439 h 3507439"/>
              <a:gd name="connsiteX46-71685" fmla="*/ 2334659 w 3229637"/>
              <a:gd name="connsiteY46-71686" fmla="*/ 3463419 h 3507439"/>
              <a:gd name="connsiteX47-71687" fmla="*/ 2221820 w 3229637"/>
              <a:gd name="connsiteY47-71688" fmla="*/ 3366924 h 3507439"/>
              <a:gd name="connsiteX48-71689" fmla="*/ 2126974 w 3229637"/>
              <a:gd name="connsiteY48-71690" fmla="*/ 3087823 h 3507439"/>
              <a:gd name="connsiteX49-71691" fmla="*/ 2082780 w 3229637"/>
              <a:gd name="connsiteY49-71692" fmla="*/ 2817884 h 3507439"/>
              <a:gd name="connsiteX50-71693" fmla="*/ 2053454 w 3229637"/>
              <a:gd name="connsiteY50-71694" fmla="*/ 2357222 h 3507439"/>
              <a:gd name="connsiteX51-71695" fmla="*/ 2294496 w 3229637"/>
              <a:gd name="connsiteY51-71696" fmla="*/ 2205413 h 3507439"/>
              <a:gd name="connsiteX52-71697" fmla="*/ 2585735 w 3229637"/>
              <a:gd name="connsiteY52-71698" fmla="*/ 1779447 h 3507439"/>
              <a:gd name="connsiteX53-71699" fmla="*/ 2653748 w 3229637"/>
              <a:gd name="connsiteY53-71700" fmla="*/ 1448891 h 3507439"/>
              <a:gd name="connsiteX54-71701" fmla="*/ 2766130 w 3229637"/>
              <a:gd name="connsiteY54-71702" fmla="*/ 1398346 h 3507439"/>
              <a:gd name="connsiteX55-71703" fmla="*/ 2755748 w 3229637"/>
              <a:gd name="connsiteY55-71704" fmla="*/ 1288521 h 3507439"/>
              <a:gd name="connsiteX56-71705" fmla="*/ 2741226 w 3229637"/>
              <a:gd name="connsiteY56-71706" fmla="*/ 1231453 h 3507439"/>
              <a:gd name="connsiteX57-71707" fmla="*/ 2764482 w 3229637"/>
              <a:gd name="connsiteY57-71708" fmla="*/ 1121454 h 3507439"/>
              <a:gd name="connsiteX58-71709" fmla="*/ 2794612 w 3229637"/>
              <a:gd name="connsiteY58-71710" fmla="*/ 1132185 h 3507439"/>
              <a:gd name="connsiteX59-71711" fmla="*/ 2788650 w 3229637"/>
              <a:gd name="connsiteY59-71712" fmla="*/ 1066034 h 3507439"/>
              <a:gd name="connsiteX60-71713" fmla="*/ 2816220 w 3229637"/>
              <a:gd name="connsiteY60-71714" fmla="*/ 1020084 h 3507439"/>
              <a:gd name="connsiteX61-71715" fmla="*/ 2927426 w 3229637"/>
              <a:gd name="connsiteY61-71716" fmla="*/ 872562 h 3507439"/>
              <a:gd name="connsiteX62-71717" fmla="*/ 2967854 w 3229637"/>
              <a:gd name="connsiteY62-71718" fmla="*/ 771955 h 3507439"/>
              <a:gd name="connsiteX63-71719" fmla="*/ 2858112 w 3229637"/>
              <a:gd name="connsiteY63-71720" fmla="*/ 819245 h 3507439"/>
              <a:gd name="connsiteX64-71721" fmla="*/ 2723864 w 3229637"/>
              <a:gd name="connsiteY64-71722" fmla="*/ 868450 h 3507439"/>
              <a:gd name="connsiteX65-71723" fmla="*/ 3055159 w 3229637"/>
              <a:gd name="connsiteY65-71724" fmla="*/ 501589 h 3507439"/>
              <a:gd name="connsiteX66-71725" fmla="*/ 3200443 w 3229637"/>
              <a:gd name="connsiteY66-71726" fmla="*/ 46231 h 3507439"/>
              <a:gd name="connsiteX67-71727" fmla="*/ 3101108 w 3229637"/>
              <a:gd name="connsiteY67-71728" fmla="*/ 328453 h 3507439"/>
              <a:gd name="connsiteX68-71729" fmla="*/ 3060491 w 3229637"/>
              <a:gd name="connsiteY68-71730" fmla="*/ 38232 h 3507439"/>
              <a:gd name="connsiteX69-71731" fmla="*/ 3040918 w 3229637"/>
              <a:gd name="connsiteY69-71732" fmla="*/ 388642 h 3507439"/>
              <a:gd name="connsiteX70-71733" fmla="*/ 2944143 w 3229637"/>
              <a:gd name="connsiteY70-71734" fmla="*/ 482754 h 3507439"/>
              <a:gd name="connsiteX71-71735" fmla="*/ 2804083 w 3229637"/>
              <a:gd name="connsiteY71-71736" fmla="*/ 60189 h 3507439"/>
              <a:gd name="connsiteX72-71737" fmla="*/ 2868239 w 3229637"/>
              <a:gd name="connsiteY72-71738" fmla="*/ 521161 h 3507439"/>
              <a:gd name="connsiteX73-71739" fmla="*/ 2696750 w 3229637"/>
              <a:gd name="connsiteY73-71740" fmla="*/ 730601 h 3507439"/>
              <a:gd name="connsiteX74-71741" fmla="*/ 2630948 w 3229637"/>
              <a:gd name="connsiteY74-71742" fmla="*/ 620884 h 3507439"/>
              <a:gd name="connsiteX75-71743" fmla="*/ 2614952 w 3229637"/>
              <a:gd name="connsiteY75-71744" fmla="*/ 446449 h 3507439"/>
              <a:gd name="connsiteX76-71745" fmla="*/ 2568091 w 3229637"/>
              <a:gd name="connsiteY76-71746" fmla="*/ 643296 h 3507439"/>
              <a:gd name="connsiteX77-71747" fmla="*/ 2631966 w 3229637"/>
              <a:gd name="connsiteY77-71748" fmla="*/ 771218 h 3507439"/>
              <a:gd name="connsiteX78-71749" fmla="*/ 2614042 w 3229637"/>
              <a:gd name="connsiteY78-71750" fmla="*/ 854946 h 3507439"/>
              <a:gd name="connsiteX79-71751" fmla="*/ 2462407 w 3229637"/>
              <a:gd name="connsiteY79-71752" fmla="*/ 854665 h 3507439"/>
              <a:gd name="connsiteX80-71753" fmla="*/ 2375102 w 3229637"/>
              <a:gd name="connsiteY80-71754" fmla="*/ 753575 h 3507439"/>
              <a:gd name="connsiteX81-71755" fmla="*/ 2429049 w 3229637"/>
              <a:gd name="connsiteY81-71756" fmla="*/ 605344 h 3507439"/>
              <a:gd name="connsiteX82-71757" fmla="*/ 2401199 w 3229637"/>
              <a:gd name="connsiteY82-71758" fmla="*/ 458586 h 3507439"/>
              <a:gd name="connsiteX83-71759" fmla="*/ 2311509 w 3229637"/>
              <a:gd name="connsiteY83-71760" fmla="*/ 702575 h 3507439"/>
              <a:gd name="connsiteX84-71761" fmla="*/ 2026621 w 3229637"/>
              <a:gd name="connsiteY84-71762" fmla="*/ 470160 h 3507439"/>
              <a:gd name="connsiteX85-71763" fmla="*/ 2060259 w 3229637"/>
              <a:gd name="connsiteY85-71764" fmla="*/ 379171 h 3507439"/>
              <a:gd name="connsiteX86-71765" fmla="*/ 2286499 w 3229637"/>
              <a:gd name="connsiteY86-71766" fmla="*/ 238764 h 3507439"/>
              <a:gd name="connsiteX87-71767" fmla="*/ 2148983 w 3229637"/>
              <a:gd name="connsiteY87-71768" fmla="*/ 296731 h 3507439"/>
              <a:gd name="connsiteX88-71769" fmla="*/ 2016694 w 3229637"/>
              <a:gd name="connsiteY88-71770" fmla="*/ 307863 h 3507439"/>
              <a:gd name="connsiteX89-71771" fmla="*/ 2029019 w 3229637"/>
              <a:gd name="connsiteY89-71772" fmla="*/ 174099 h 3507439"/>
              <a:gd name="connsiteX90-71773" fmla="*/ 2107576 w 3229637"/>
              <a:gd name="connsiteY90-71774" fmla="*/ 0 h 3507439"/>
              <a:gd name="connsiteX91-71775" fmla="*/ 1947770 w 3229637"/>
              <a:gd name="connsiteY91-71776" fmla="*/ 257318 h 3507439"/>
              <a:gd name="connsiteX92-71777" fmla="*/ 1917990 w 3229637"/>
              <a:gd name="connsiteY92-71778" fmla="*/ 32164 h 3507439"/>
              <a:gd name="connsiteX93-71779" fmla="*/ 1882395 w 3229637"/>
              <a:gd name="connsiteY93-71780" fmla="*/ 208756 h 3507439"/>
              <a:gd name="connsiteX94-71781" fmla="*/ 1912483 w 3229637"/>
              <a:gd name="connsiteY94-71782" fmla="*/ 367315 h 3507439"/>
              <a:gd name="connsiteX95-71783" fmla="*/ 1818414 w 3229637"/>
              <a:gd name="connsiteY95-71784" fmla="*/ 288733 h 3507439"/>
              <a:gd name="connsiteX96-71785" fmla="*/ 1757902 w 3229637"/>
              <a:gd name="connsiteY96-71786" fmla="*/ 138130 h 3507439"/>
              <a:gd name="connsiteX97-71787" fmla="*/ 1793644 w 3229637"/>
              <a:gd name="connsiteY97-71788" fmla="*/ 363351 h 3507439"/>
              <a:gd name="connsiteX98-71789" fmla="*/ 2339535 w 3229637"/>
              <a:gd name="connsiteY98-71790" fmla="*/ 907420 h 3507439"/>
              <a:gd name="connsiteX99-71791" fmla="*/ 2216663 w 3229637"/>
              <a:gd name="connsiteY99-71792" fmla="*/ 830779 h 3507439"/>
              <a:gd name="connsiteX100-71793" fmla="*/ 2046755 w 3229637"/>
              <a:gd name="connsiteY100-71794" fmla="*/ 746314 h 3507439"/>
              <a:gd name="connsiteX101-71795" fmla="*/ 2089651 w 3229637"/>
              <a:gd name="connsiteY101-71796" fmla="*/ 998194 h 3507439"/>
              <a:gd name="connsiteX102-71797" fmla="*/ 2240374 w 3229637"/>
              <a:gd name="connsiteY102-71798" fmla="*/ 1067227 h 3507439"/>
              <a:gd name="connsiteX103-71799" fmla="*/ 2266283 w 3229637"/>
              <a:gd name="connsiteY103-71800" fmla="*/ 1144483 h 3507439"/>
              <a:gd name="connsiteX104-71801" fmla="*/ 2168328 w 3229637"/>
              <a:gd name="connsiteY104-71802" fmla="*/ 1396872 h 3507439"/>
              <a:gd name="connsiteX105-71803" fmla="*/ 1825480 w 3229637"/>
              <a:gd name="connsiteY105-71804" fmla="*/ 1398722 h 3507439"/>
              <a:gd name="connsiteX106-71805" fmla="*/ 1546353 w 3229637"/>
              <a:gd name="connsiteY106-71806" fmla="*/ 1433906 h 3507439"/>
              <a:gd name="connsiteX0-71807" fmla="*/ 1546353 w 3229637"/>
              <a:gd name="connsiteY0-71808" fmla="*/ 1433906 h 3507439"/>
              <a:gd name="connsiteX1-71809" fmla="*/ 827718 w 3229637"/>
              <a:gd name="connsiteY1-71810" fmla="*/ 1430614 h 3507439"/>
              <a:gd name="connsiteX2-71811" fmla="*/ 507467 w 3229637"/>
              <a:gd name="connsiteY2-71812" fmla="*/ 1443019 h 3507439"/>
              <a:gd name="connsiteX3-71813" fmla="*/ 183299 w 3229637"/>
              <a:gd name="connsiteY3-71814" fmla="*/ 1603646 h 3507439"/>
              <a:gd name="connsiteX4-71815" fmla="*/ 34774 w 3229637"/>
              <a:gd name="connsiteY4-71816" fmla="*/ 1771165 h 3507439"/>
              <a:gd name="connsiteX5-71817" fmla="*/ 114 w 3229637"/>
              <a:gd name="connsiteY5-71818" fmla="*/ 2063143 h 3507439"/>
              <a:gd name="connsiteX6-71819" fmla="*/ 130041 w 3229637"/>
              <a:gd name="connsiteY6-71820" fmla="*/ 1914878 h 3507439"/>
              <a:gd name="connsiteX7-71821" fmla="*/ 134241 w 3229637"/>
              <a:gd name="connsiteY7-71822" fmla="*/ 1957282 h 3507439"/>
              <a:gd name="connsiteX8-71823" fmla="*/ 191439 w 3229637"/>
              <a:gd name="connsiteY8-71824" fmla="*/ 1842802 h 3507439"/>
              <a:gd name="connsiteX9-71825" fmla="*/ 283120 w 3229637"/>
              <a:gd name="connsiteY9-71826" fmla="*/ 2256350 h 3507439"/>
              <a:gd name="connsiteX10-71827" fmla="*/ 20594 w 3229637"/>
              <a:gd name="connsiteY10-71828" fmla="*/ 2555637 h 3507439"/>
              <a:gd name="connsiteX11-71829" fmla="*/ 48874 w 3229637"/>
              <a:gd name="connsiteY11-71830" fmla="*/ 3136868 h 3507439"/>
              <a:gd name="connsiteX12-71831" fmla="*/ 43351 w 3229637"/>
              <a:gd name="connsiteY12-71832" fmla="*/ 3349954 h 3507439"/>
              <a:gd name="connsiteX13-71833" fmla="*/ 86805 w 3229637"/>
              <a:gd name="connsiteY13-71834" fmla="*/ 3307767 h 3507439"/>
              <a:gd name="connsiteX14-71835" fmla="*/ 103522 w 3229637"/>
              <a:gd name="connsiteY14-71836" fmla="*/ 3444786 h 3507439"/>
              <a:gd name="connsiteX15-71837" fmla="*/ 266227 w 3229637"/>
              <a:gd name="connsiteY15-71838" fmla="*/ 3470038 h 3507439"/>
              <a:gd name="connsiteX16-71839" fmla="*/ 291519 w 3229637"/>
              <a:gd name="connsiteY16-71840" fmla="*/ 3414284 h 3507439"/>
              <a:gd name="connsiteX17-71841" fmla="*/ 155729 w 3229637"/>
              <a:gd name="connsiteY17-71842" fmla="*/ 3276217 h 3507439"/>
              <a:gd name="connsiteX18-71843" fmla="*/ 148421 w 3229637"/>
              <a:gd name="connsiteY18-71844" fmla="*/ 2703945 h 3507439"/>
              <a:gd name="connsiteX19-71845" fmla="*/ 379833 w 3229637"/>
              <a:gd name="connsiteY19-71846" fmla="*/ 2591783 h 3507439"/>
              <a:gd name="connsiteX20-71847" fmla="*/ 306928 w 3229637"/>
              <a:gd name="connsiteY20-71848" fmla="*/ 2747577 h 3507439"/>
              <a:gd name="connsiteX21-71849" fmla="*/ 588832 w 3229637"/>
              <a:gd name="connsiteY21-71850" fmla="*/ 3126014 h 3507439"/>
              <a:gd name="connsiteX22-71851" fmla="*/ 669318 w 3229637"/>
              <a:gd name="connsiteY22-71852" fmla="*/ 3302737 h 3507439"/>
              <a:gd name="connsiteX23-71853" fmla="*/ 702531 w 3229637"/>
              <a:gd name="connsiteY23-71854" fmla="*/ 3262432 h 3507439"/>
              <a:gd name="connsiteX24-71855" fmla="*/ 811283 w 3229637"/>
              <a:gd name="connsiteY24-71856" fmla="*/ 3396081 h 3507439"/>
              <a:gd name="connsiteX25-71857" fmla="*/ 912019 w 3229637"/>
              <a:gd name="connsiteY25-71858" fmla="*/ 3377088 h 3507439"/>
              <a:gd name="connsiteX26-71859" fmla="*/ 930835 w 3229637"/>
              <a:gd name="connsiteY26-71860" fmla="*/ 3317789 h 3507439"/>
              <a:gd name="connsiteX27-71861" fmla="*/ 771852 w 3229637"/>
              <a:gd name="connsiteY27-71862" fmla="*/ 3228780 h 3507439"/>
              <a:gd name="connsiteX28-71863" fmla="*/ 480310 w 3229637"/>
              <a:gd name="connsiteY28-71864" fmla="*/ 2810461 h 3507439"/>
              <a:gd name="connsiteX29-71865" fmla="*/ 500353 w 3229637"/>
              <a:gd name="connsiteY29-71866" fmla="*/ 2738605 h 3507439"/>
              <a:gd name="connsiteX30-71867" fmla="*/ 895520 w 3229637"/>
              <a:gd name="connsiteY30-71868" fmla="*/ 2334247 h 3507439"/>
              <a:gd name="connsiteX31-71869" fmla="*/ 1690451 w 3229637"/>
              <a:gd name="connsiteY31-71870" fmla="*/ 2380197 h 3507439"/>
              <a:gd name="connsiteX32-71871" fmla="*/ 1566387 w 3229637"/>
              <a:gd name="connsiteY32-71872" fmla="*/ 3248647 h 3507439"/>
              <a:gd name="connsiteX33-71873" fmla="*/ 1603146 w 3229637"/>
              <a:gd name="connsiteY33-71874" fmla="*/ 3239457 h 3507439"/>
              <a:gd name="connsiteX34-71875" fmla="*/ 1598552 w 3229637"/>
              <a:gd name="connsiteY34-71876" fmla="*/ 3386496 h 3507439"/>
              <a:gd name="connsiteX35-71877" fmla="*/ 1805325 w 3229637"/>
              <a:gd name="connsiteY35-71878" fmla="*/ 3450826 h 3507439"/>
              <a:gd name="connsiteX36-71879" fmla="*/ 1837490 w 3229637"/>
              <a:gd name="connsiteY36-71880" fmla="*/ 3391091 h 3507439"/>
              <a:gd name="connsiteX37-71881" fmla="*/ 1699641 w 3229637"/>
              <a:gd name="connsiteY37-71882" fmla="*/ 3303786 h 3507439"/>
              <a:gd name="connsiteX38-71883" fmla="*/ 1727211 w 3229637"/>
              <a:gd name="connsiteY38-71884" fmla="*/ 2908619 h 3507439"/>
              <a:gd name="connsiteX39-71885" fmla="*/ 1851275 w 3229637"/>
              <a:gd name="connsiteY39-71886" fmla="*/ 2623730 h 3507439"/>
              <a:gd name="connsiteX40-71887" fmla="*/ 1956960 w 3229637"/>
              <a:gd name="connsiteY40-71888" fmla="*/ 2844289 h 3507439"/>
              <a:gd name="connsiteX41-71889" fmla="*/ 2039669 w 3229637"/>
              <a:gd name="connsiteY41-71890" fmla="*/ 3060253 h 3507439"/>
              <a:gd name="connsiteX42-71891" fmla="*/ 2074955 w 3229637"/>
              <a:gd name="connsiteY42-71892" fmla="*/ 3350929 h 3507439"/>
              <a:gd name="connsiteX43-71893" fmla="*/ 2119713 w 3229637"/>
              <a:gd name="connsiteY43-71894" fmla="*/ 3345423 h 3507439"/>
              <a:gd name="connsiteX44-71895" fmla="*/ 2136619 w 3229637"/>
              <a:gd name="connsiteY44-71896" fmla="*/ 3478113 h 3507439"/>
              <a:gd name="connsiteX45-71897" fmla="*/ 2290182 w 3229637"/>
              <a:gd name="connsiteY45-71898" fmla="*/ 3507439 h 3507439"/>
              <a:gd name="connsiteX46-71899" fmla="*/ 2334659 w 3229637"/>
              <a:gd name="connsiteY46-71900" fmla="*/ 3463419 h 3507439"/>
              <a:gd name="connsiteX47-71901" fmla="*/ 2221820 w 3229637"/>
              <a:gd name="connsiteY47-71902" fmla="*/ 3366924 h 3507439"/>
              <a:gd name="connsiteX48-71903" fmla="*/ 2126974 w 3229637"/>
              <a:gd name="connsiteY48-71904" fmla="*/ 3087823 h 3507439"/>
              <a:gd name="connsiteX49-71905" fmla="*/ 2082780 w 3229637"/>
              <a:gd name="connsiteY49-71906" fmla="*/ 2817884 h 3507439"/>
              <a:gd name="connsiteX50-71907" fmla="*/ 2053454 w 3229637"/>
              <a:gd name="connsiteY50-71908" fmla="*/ 2357222 h 3507439"/>
              <a:gd name="connsiteX51-71909" fmla="*/ 2294496 w 3229637"/>
              <a:gd name="connsiteY51-71910" fmla="*/ 2205413 h 3507439"/>
              <a:gd name="connsiteX52-71911" fmla="*/ 2585735 w 3229637"/>
              <a:gd name="connsiteY52-71912" fmla="*/ 1779447 h 3507439"/>
              <a:gd name="connsiteX53-71913" fmla="*/ 2653748 w 3229637"/>
              <a:gd name="connsiteY53-71914" fmla="*/ 1448891 h 3507439"/>
              <a:gd name="connsiteX54-71915" fmla="*/ 2766130 w 3229637"/>
              <a:gd name="connsiteY54-71916" fmla="*/ 1398346 h 3507439"/>
              <a:gd name="connsiteX55-71917" fmla="*/ 2755748 w 3229637"/>
              <a:gd name="connsiteY55-71918" fmla="*/ 1288521 h 3507439"/>
              <a:gd name="connsiteX56-71919" fmla="*/ 2741226 w 3229637"/>
              <a:gd name="connsiteY56-71920" fmla="*/ 1231453 h 3507439"/>
              <a:gd name="connsiteX57-71921" fmla="*/ 2764482 w 3229637"/>
              <a:gd name="connsiteY57-71922" fmla="*/ 1121454 h 3507439"/>
              <a:gd name="connsiteX58-71923" fmla="*/ 2794612 w 3229637"/>
              <a:gd name="connsiteY58-71924" fmla="*/ 1132185 h 3507439"/>
              <a:gd name="connsiteX59-71925" fmla="*/ 2788650 w 3229637"/>
              <a:gd name="connsiteY59-71926" fmla="*/ 1066034 h 3507439"/>
              <a:gd name="connsiteX60-71927" fmla="*/ 2816220 w 3229637"/>
              <a:gd name="connsiteY60-71928" fmla="*/ 1020084 h 3507439"/>
              <a:gd name="connsiteX61-71929" fmla="*/ 2927426 w 3229637"/>
              <a:gd name="connsiteY61-71930" fmla="*/ 872562 h 3507439"/>
              <a:gd name="connsiteX62-71931" fmla="*/ 2967854 w 3229637"/>
              <a:gd name="connsiteY62-71932" fmla="*/ 771955 h 3507439"/>
              <a:gd name="connsiteX63-71933" fmla="*/ 2858112 w 3229637"/>
              <a:gd name="connsiteY63-71934" fmla="*/ 819245 h 3507439"/>
              <a:gd name="connsiteX64-71935" fmla="*/ 2723864 w 3229637"/>
              <a:gd name="connsiteY64-71936" fmla="*/ 868450 h 3507439"/>
              <a:gd name="connsiteX65-71937" fmla="*/ 3055159 w 3229637"/>
              <a:gd name="connsiteY65-71938" fmla="*/ 501589 h 3507439"/>
              <a:gd name="connsiteX66-71939" fmla="*/ 3200443 w 3229637"/>
              <a:gd name="connsiteY66-71940" fmla="*/ 46231 h 3507439"/>
              <a:gd name="connsiteX67-71941" fmla="*/ 3101108 w 3229637"/>
              <a:gd name="connsiteY67-71942" fmla="*/ 328453 h 3507439"/>
              <a:gd name="connsiteX68-71943" fmla="*/ 3060491 w 3229637"/>
              <a:gd name="connsiteY68-71944" fmla="*/ 38232 h 3507439"/>
              <a:gd name="connsiteX69-71945" fmla="*/ 3040918 w 3229637"/>
              <a:gd name="connsiteY69-71946" fmla="*/ 388642 h 3507439"/>
              <a:gd name="connsiteX70-71947" fmla="*/ 2944143 w 3229637"/>
              <a:gd name="connsiteY70-71948" fmla="*/ 482754 h 3507439"/>
              <a:gd name="connsiteX71-71949" fmla="*/ 2804083 w 3229637"/>
              <a:gd name="connsiteY71-71950" fmla="*/ 60189 h 3507439"/>
              <a:gd name="connsiteX72-71951" fmla="*/ 2868239 w 3229637"/>
              <a:gd name="connsiteY72-71952" fmla="*/ 521161 h 3507439"/>
              <a:gd name="connsiteX73-71953" fmla="*/ 2696750 w 3229637"/>
              <a:gd name="connsiteY73-71954" fmla="*/ 730601 h 3507439"/>
              <a:gd name="connsiteX74-71955" fmla="*/ 2630948 w 3229637"/>
              <a:gd name="connsiteY74-71956" fmla="*/ 620884 h 3507439"/>
              <a:gd name="connsiteX75-71957" fmla="*/ 2614952 w 3229637"/>
              <a:gd name="connsiteY75-71958" fmla="*/ 446449 h 3507439"/>
              <a:gd name="connsiteX76-71959" fmla="*/ 2568091 w 3229637"/>
              <a:gd name="connsiteY76-71960" fmla="*/ 643296 h 3507439"/>
              <a:gd name="connsiteX77-71961" fmla="*/ 2631966 w 3229637"/>
              <a:gd name="connsiteY77-71962" fmla="*/ 771218 h 3507439"/>
              <a:gd name="connsiteX78-71963" fmla="*/ 2614042 w 3229637"/>
              <a:gd name="connsiteY78-71964" fmla="*/ 854946 h 3507439"/>
              <a:gd name="connsiteX79-71965" fmla="*/ 2462407 w 3229637"/>
              <a:gd name="connsiteY79-71966" fmla="*/ 854665 h 3507439"/>
              <a:gd name="connsiteX80-71967" fmla="*/ 2375102 w 3229637"/>
              <a:gd name="connsiteY80-71968" fmla="*/ 753575 h 3507439"/>
              <a:gd name="connsiteX81-71969" fmla="*/ 2429049 w 3229637"/>
              <a:gd name="connsiteY81-71970" fmla="*/ 605344 h 3507439"/>
              <a:gd name="connsiteX82-71971" fmla="*/ 2401199 w 3229637"/>
              <a:gd name="connsiteY82-71972" fmla="*/ 458586 h 3507439"/>
              <a:gd name="connsiteX83-71973" fmla="*/ 2311509 w 3229637"/>
              <a:gd name="connsiteY83-71974" fmla="*/ 702575 h 3507439"/>
              <a:gd name="connsiteX84-71975" fmla="*/ 2026621 w 3229637"/>
              <a:gd name="connsiteY84-71976" fmla="*/ 470160 h 3507439"/>
              <a:gd name="connsiteX85-71977" fmla="*/ 2060259 w 3229637"/>
              <a:gd name="connsiteY85-71978" fmla="*/ 379171 h 3507439"/>
              <a:gd name="connsiteX86-71979" fmla="*/ 2286499 w 3229637"/>
              <a:gd name="connsiteY86-71980" fmla="*/ 238764 h 3507439"/>
              <a:gd name="connsiteX87-71981" fmla="*/ 2148983 w 3229637"/>
              <a:gd name="connsiteY87-71982" fmla="*/ 296731 h 3507439"/>
              <a:gd name="connsiteX88-71983" fmla="*/ 2016694 w 3229637"/>
              <a:gd name="connsiteY88-71984" fmla="*/ 307863 h 3507439"/>
              <a:gd name="connsiteX89-71985" fmla="*/ 2029019 w 3229637"/>
              <a:gd name="connsiteY89-71986" fmla="*/ 174099 h 3507439"/>
              <a:gd name="connsiteX90-71987" fmla="*/ 2107576 w 3229637"/>
              <a:gd name="connsiteY90-71988" fmla="*/ 0 h 3507439"/>
              <a:gd name="connsiteX91-71989" fmla="*/ 1947770 w 3229637"/>
              <a:gd name="connsiteY91-71990" fmla="*/ 257318 h 3507439"/>
              <a:gd name="connsiteX92-71991" fmla="*/ 1917990 w 3229637"/>
              <a:gd name="connsiteY92-71992" fmla="*/ 32164 h 3507439"/>
              <a:gd name="connsiteX93-71993" fmla="*/ 1882395 w 3229637"/>
              <a:gd name="connsiteY93-71994" fmla="*/ 208756 h 3507439"/>
              <a:gd name="connsiteX94-71995" fmla="*/ 1912483 w 3229637"/>
              <a:gd name="connsiteY94-71996" fmla="*/ 367315 h 3507439"/>
              <a:gd name="connsiteX95-71997" fmla="*/ 1818414 w 3229637"/>
              <a:gd name="connsiteY95-71998" fmla="*/ 288733 h 3507439"/>
              <a:gd name="connsiteX96-71999" fmla="*/ 1757902 w 3229637"/>
              <a:gd name="connsiteY96-72000" fmla="*/ 138130 h 3507439"/>
              <a:gd name="connsiteX97-72001" fmla="*/ 1793644 w 3229637"/>
              <a:gd name="connsiteY97-72002" fmla="*/ 363351 h 3507439"/>
              <a:gd name="connsiteX98-72003" fmla="*/ 2339535 w 3229637"/>
              <a:gd name="connsiteY98-72004" fmla="*/ 907420 h 3507439"/>
              <a:gd name="connsiteX99-72005" fmla="*/ 2216663 w 3229637"/>
              <a:gd name="connsiteY99-72006" fmla="*/ 830779 h 3507439"/>
              <a:gd name="connsiteX100-72007" fmla="*/ 2046755 w 3229637"/>
              <a:gd name="connsiteY100-72008" fmla="*/ 746314 h 3507439"/>
              <a:gd name="connsiteX101-72009" fmla="*/ 2089651 w 3229637"/>
              <a:gd name="connsiteY101-72010" fmla="*/ 998194 h 3507439"/>
              <a:gd name="connsiteX102-72011" fmla="*/ 2240374 w 3229637"/>
              <a:gd name="connsiteY102-72012" fmla="*/ 1067227 h 3507439"/>
              <a:gd name="connsiteX103-72013" fmla="*/ 2266283 w 3229637"/>
              <a:gd name="connsiteY103-72014" fmla="*/ 1144483 h 3507439"/>
              <a:gd name="connsiteX104-72015" fmla="*/ 2168328 w 3229637"/>
              <a:gd name="connsiteY104-72016" fmla="*/ 1396872 h 3507439"/>
              <a:gd name="connsiteX105-72017" fmla="*/ 1825480 w 3229637"/>
              <a:gd name="connsiteY105-72018" fmla="*/ 1398722 h 3507439"/>
              <a:gd name="connsiteX106-72019" fmla="*/ 1546353 w 3229637"/>
              <a:gd name="connsiteY106-72020" fmla="*/ 1433906 h 3507439"/>
              <a:gd name="connsiteX0-72021" fmla="*/ 1546353 w 3229637"/>
              <a:gd name="connsiteY0-72022" fmla="*/ 1433906 h 3507439"/>
              <a:gd name="connsiteX1-72023" fmla="*/ 827718 w 3229637"/>
              <a:gd name="connsiteY1-72024" fmla="*/ 1430614 h 3507439"/>
              <a:gd name="connsiteX2-72025" fmla="*/ 507467 w 3229637"/>
              <a:gd name="connsiteY2-72026" fmla="*/ 1443019 h 3507439"/>
              <a:gd name="connsiteX3-72027" fmla="*/ 183299 w 3229637"/>
              <a:gd name="connsiteY3-72028" fmla="*/ 1603646 h 3507439"/>
              <a:gd name="connsiteX4-72029" fmla="*/ 34774 w 3229637"/>
              <a:gd name="connsiteY4-72030" fmla="*/ 1771165 h 3507439"/>
              <a:gd name="connsiteX5-72031" fmla="*/ 114 w 3229637"/>
              <a:gd name="connsiteY5-72032" fmla="*/ 2063143 h 3507439"/>
              <a:gd name="connsiteX6-72033" fmla="*/ 130041 w 3229637"/>
              <a:gd name="connsiteY6-72034" fmla="*/ 1914878 h 3507439"/>
              <a:gd name="connsiteX7-72035" fmla="*/ 134241 w 3229637"/>
              <a:gd name="connsiteY7-72036" fmla="*/ 1957282 h 3507439"/>
              <a:gd name="connsiteX8-72037" fmla="*/ 191439 w 3229637"/>
              <a:gd name="connsiteY8-72038" fmla="*/ 1842802 h 3507439"/>
              <a:gd name="connsiteX9-72039" fmla="*/ 283120 w 3229637"/>
              <a:gd name="connsiteY9-72040" fmla="*/ 2256350 h 3507439"/>
              <a:gd name="connsiteX10-72041" fmla="*/ 20594 w 3229637"/>
              <a:gd name="connsiteY10-72042" fmla="*/ 2555637 h 3507439"/>
              <a:gd name="connsiteX11-72043" fmla="*/ 48874 w 3229637"/>
              <a:gd name="connsiteY11-72044" fmla="*/ 3136868 h 3507439"/>
              <a:gd name="connsiteX12-72045" fmla="*/ 43351 w 3229637"/>
              <a:gd name="connsiteY12-72046" fmla="*/ 3349954 h 3507439"/>
              <a:gd name="connsiteX13-72047" fmla="*/ 86805 w 3229637"/>
              <a:gd name="connsiteY13-72048" fmla="*/ 3307767 h 3507439"/>
              <a:gd name="connsiteX14-72049" fmla="*/ 103522 w 3229637"/>
              <a:gd name="connsiteY14-72050" fmla="*/ 3444786 h 3507439"/>
              <a:gd name="connsiteX15-72051" fmla="*/ 266227 w 3229637"/>
              <a:gd name="connsiteY15-72052" fmla="*/ 3470038 h 3507439"/>
              <a:gd name="connsiteX16-72053" fmla="*/ 291519 w 3229637"/>
              <a:gd name="connsiteY16-72054" fmla="*/ 3414284 h 3507439"/>
              <a:gd name="connsiteX17-72055" fmla="*/ 155729 w 3229637"/>
              <a:gd name="connsiteY17-72056" fmla="*/ 3276217 h 3507439"/>
              <a:gd name="connsiteX18-72057" fmla="*/ 148421 w 3229637"/>
              <a:gd name="connsiteY18-72058" fmla="*/ 2703945 h 3507439"/>
              <a:gd name="connsiteX19-72059" fmla="*/ 379833 w 3229637"/>
              <a:gd name="connsiteY19-72060" fmla="*/ 2591783 h 3507439"/>
              <a:gd name="connsiteX20-72061" fmla="*/ 306928 w 3229637"/>
              <a:gd name="connsiteY20-72062" fmla="*/ 2747577 h 3507439"/>
              <a:gd name="connsiteX21-72063" fmla="*/ 588832 w 3229637"/>
              <a:gd name="connsiteY21-72064" fmla="*/ 3126014 h 3507439"/>
              <a:gd name="connsiteX22-72065" fmla="*/ 669318 w 3229637"/>
              <a:gd name="connsiteY22-72066" fmla="*/ 3302737 h 3507439"/>
              <a:gd name="connsiteX23-72067" fmla="*/ 702531 w 3229637"/>
              <a:gd name="connsiteY23-72068" fmla="*/ 3262432 h 3507439"/>
              <a:gd name="connsiteX24-72069" fmla="*/ 811283 w 3229637"/>
              <a:gd name="connsiteY24-72070" fmla="*/ 3396081 h 3507439"/>
              <a:gd name="connsiteX25-72071" fmla="*/ 912019 w 3229637"/>
              <a:gd name="connsiteY25-72072" fmla="*/ 3377088 h 3507439"/>
              <a:gd name="connsiteX26-72073" fmla="*/ 930835 w 3229637"/>
              <a:gd name="connsiteY26-72074" fmla="*/ 3317789 h 3507439"/>
              <a:gd name="connsiteX27-72075" fmla="*/ 771852 w 3229637"/>
              <a:gd name="connsiteY27-72076" fmla="*/ 3228780 h 3507439"/>
              <a:gd name="connsiteX28-72077" fmla="*/ 480310 w 3229637"/>
              <a:gd name="connsiteY28-72078" fmla="*/ 2810461 h 3507439"/>
              <a:gd name="connsiteX29-72079" fmla="*/ 500353 w 3229637"/>
              <a:gd name="connsiteY29-72080" fmla="*/ 2738605 h 3507439"/>
              <a:gd name="connsiteX30-72081" fmla="*/ 895520 w 3229637"/>
              <a:gd name="connsiteY30-72082" fmla="*/ 2334247 h 3507439"/>
              <a:gd name="connsiteX31-72083" fmla="*/ 1690451 w 3229637"/>
              <a:gd name="connsiteY31-72084" fmla="*/ 2380197 h 3507439"/>
              <a:gd name="connsiteX32-72085" fmla="*/ 1566387 w 3229637"/>
              <a:gd name="connsiteY32-72086" fmla="*/ 3248647 h 3507439"/>
              <a:gd name="connsiteX33-72087" fmla="*/ 1603146 w 3229637"/>
              <a:gd name="connsiteY33-72088" fmla="*/ 3239457 h 3507439"/>
              <a:gd name="connsiteX34-72089" fmla="*/ 1598552 w 3229637"/>
              <a:gd name="connsiteY34-72090" fmla="*/ 3386496 h 3507439"/>
              <a:gd name="connsiteX35-72091" fmla="*/ 1805325 w 3229637"/>
              <a:gd name="connsiteY35-72092" fmla="*/ 3450826 h 3507439"/>
              <a:gd name="connsiteX36-72093" fmla="*/ 1837490 w 3229637"/>
              <a:gd name="connsiteY36-72094" fmla="*/ 3391091 h 3507439"/>
              <a:gd name="connsiteX37-72095" fmla="*/ 1699641 w 3229637"/>
              <a:gd name="connsiteY37-72096" fmla="*/ 3303786 h 3507439"/>
              <a:gd name="connsiteX38-72097" fmla="*/ 1727211 w 3229637"/>
              <a:gd name="connsiteY38-72098" fmla="*/ 2908619 h 3507439"/>
              <a:gd name="connsiteX39-72099" fmla="*/ 1851275 w 3229637"/>
              <a:gd name="connsiteY39-72100" fmla="*/ 2623730 h 3507439"/>
              <a:gd name="connsiteX40-72101" fmla="*/ 1956960 w 3229637"/>
              <a:gd name="connsiteY40-72102" fmla="*/ 2844289 h 3507439"/>
              <a:gd name="connsiteX41-72103" fmla="*/ 2039669 w 3229637"/>
              <a:gd name="connsiteY41-72104" fmla="*/ 3060253 h 3507439"/>
              <a:gd name="connsiteX42-72105" fmla="*/ 2074955 w 3229637"/>
              <a:gd name="connsiteY42-72106" fmla="*/ 3350929 h 3507439"/>
              <a:gd name="connsiteX43-72107" fmla="*/ 2119713 w 3229637"/>
              <a:gd name="connsiteY43-72108" fmla="*/ 3345423 h 3507439"/>
              <a:gd name="connsiteX44-72109" fmla="*/ 2136619 w 3229637"/>
              <a:gd name="connsiteY44-72110" fmla="*/ 3478113 h 3507439"/>
              <a:gd name="connsiteX45-72111" fmla="*/ 2290182 w 3229637"/>
              <a:gd name="connsiteY45-72112" fmla="*/ 3507439 h 3507439"/>
              <a:gd name="connsiteX46-72113" fmla="*/ 2334659 w 3229637"/>
              <a:gd name="connsiteY46-72114" fmla="*/ 3463419 h 3507439"/>
              <a:gd name="connsiteX47-72115" fmla="*/ 2221820 w 3229637"/>
              <a:gd name="connsiteY47-72116" fmla="*/ 3366924 h 3507439"/>
              <a:gd name="connsiteX48-72117" fmla="*/ 2126974 w 3229637"/>
              <a:gd name="connsiteY48-72118" fmla="*/ 3087823 h 3507439"/>
              <a:gd name="connsiteX49-72119" fmla="*/ 2082780 w 3229637"/>
              <a:gd name="connsiteY49-72120" fmla="*/ 2817884 h 3507439"/>
              <a:gd name="connsiteX50-72121" fmla="*/ 2053454 w 3229637"/>
              <a:gd name="connsiteY50-72122" fmla="*/ 2357222 h 3507439"/>
              <a:gd name="connsiteX51-72123" fmla="*/ 2294496 w 3229637"/>
              <a:gd name="connsiteY51-72124" fmla="*/ 2205413 h 3507439"/>
              <a:gd name="connsiteX52-72125" fmla="*/ 2585735 w 3229637"/>
              <a:gd name="connsiteY52-72126" fmla="*/ 1779447 h 3507439"/>
              <a:gd name="connsiteX53-72127" fmla="*/ 2653748 w 3229637"/>
              <a:gd name="connsiteY53-72128" fmla="*/ 1448891 h 3507439"/>
              <a:gd name="connsiteX54-72129" fmla="*/ 2766130 w 3229637"/>
              <a:gd name="connsiteY54-72130" fmla="*/ 1398346 h 3507439"/>
              <a:gd name="connsiteX55-72131" fmla="*/ 2755748 w 3229637"/>
              <a:gd name="connsiteY55-72132" fmla="*/ 1288521 h 3507439"/>
              <a:gd name="connsiteX56-72133" fmla="*/ 2741226 w 3229637"/>
              <a:gd name="connsiteY56-72134" fmla="*/ 1231453 h 3507439"/>
              <a:gd name="connsiteX57-72135" fmla="*/ 2764482 w 3229637"/>
              <a:gd name="connsiteY57-72136" fmla="*/ 1121454 h 3507439"/>
              <a:gd name="connsiteX58-72137" fmla="*/ 2794612 w 3229637"/>
              <a:gd name="connsiteY58-72138" fmla="*/ 1132185 h 3507439"/>
              <a:gd name="connsiteX59-72139" fmla="*/ 2788650 w 3229637"/>
              <a:gd name="connsiteY59-72140" fmla="*/ 1066034 h 3507439"/>
              <a:gd name="connsiteX60-72141" fmla="*/ 2816220 w 3229637"/>
              <a:gd name="connsiteY60-72142" fmla="*/ 1020084 h 3507439"/>
              <a:gd name="connsiteX61-72143" fmla="*/ 2927426 w 3229637"/>
              <a:gd name="connsiteY61-72144" fmla="*/ 872562 h 3507439"/>
              <a:gd name="connsiteX62-72145" fmla="*/ 2967854 w 3229637"/>
              <a:gd name="connsiteY62-72146" fmla="*/ 771955 h 3507439"/>
              <a:gd name="connsiteX63-72147" fmla="*/ 2858112 w 3229637"/>
              <a:gd name="connsiteY63-72148" fmla="*/ 819245 h 3507439"/>
              <a:gd name="connsiteX64-72149" fmla="*/ 2723864 w 3229637"/>
              <a:gd name="connsiteY64-72150" fmla="*/ 868450 h 3507439"/>
              <a:gd name="connsiteX65-72151" fmla="*/ 3055159 w 3229637"/>
              <a:gd name="connsiteY65-72152" fmla="*/ 501589 h 3507439"/>
              <a:gd name="connsiteX66-72153" fmla="*/ 3200443 w 3229637"/>
              <a:gd name="connsiteY66-72154" fmla="*/ 46231 h 3507439"/>
              <a:gd name="connsiteX67-72155" fmla="*/ 3101108 w 3229637"/>
              <a:gd name="connsiteY67-72156" fmla="*/ 328453 h 3507439"/>
              <a:gd name="connsiteX68-72157" fmla="*/ 3060491 w 3229637"/>
              <a:gd name="connsiteY68-72158" fmla="*/ 38232 h 3507439"/>
              <a:gd name="connsiteX69-72159" fmla="*/ 3040918 w 3229637"/>
              <a:gd name="connsiteY69-72160" fmla="*/ 388642 h 3507439"/>
              <a:gd name="connsiteX70-72161" fmla="*/ 2944143 w 3229637"/>
              <a:gd name="connsiteY70-72162" fmla="*/ 482754 h 3507439"/>
              <a:gd name="connsiteX71-72163" fmla="*/ 2804083 w 3229637"/>
              <a:gd name="connsiteY71-72164" fmla="*/ 60189 h 3507439"/>
              <a:gd name="connsiteX72-72165" fmla="*/ 2868239 w 3229637"/>
              <a:gd name="connsiteY72-72166" fmla="*/ 521161 h 3507439"/>
              <a:gd name="connsiteX73-72167" fmla="*/ 2696750 w 3229637"/>
              <a:gd name="connsiteY73-72168" fmla="*/ 730601 h 3507439"/>
              <a:gd name="connsiteX74-72169" fmla="*/ 2630948 w 3229637"/>
              <a:gd name="connsiteY74-72170" fmla="*/ 620884 h 3507439"/>
              <a:gd name="connsiteX75-72171" fmla="*/ 2614952 w 3229637"/>
              <a:gd name="connsiteY75-72172" fmla="*/ 446449 h 3507439"/>
              <a:gd name="connsiteX76-72173" fmla="*/ 2568091 w 3229637"/>
              <a:gd name="connsiteY76-72174" fmla="*/ 643296 h 3507439"/>
              <a:gd name="connsiteX77-72175" fmla="*/ 2631966 w 3229637"/>
              <a:gd name="connsiteY77-72176" fmla="*/ 771218 h 3507439"/>
              <a:gd name="connsiteX78-72177" fmla="*/ 2614042 w 3229637"/>
              <a:gd name="connsiteY78-72178" fmla="*/ 854946 h 3507439"/>
              <a:gd name="connsiteX79-72179" fmla="*/ 2462407 w 3229637"/>
              <a:gd name="connsiteY79-72180" fmla="*/ 854665 h 3507439"/>
              <a:gd name="connsiteX80-72181" fmla="*/ 2375102 w 3229637"/>
              <a:gd name="connsiteY80-72182" fmla="*/ 753575 h 3507439"/>
              <a:gd name="connsiteX81-72183" fmla="*/ 2429049 w 3229637"/>
              <a:gd name="connsiteY81-72184" fmla="*/ 605344 h 3507439"/>
              <a:gd name="connsiteX82-72185" fmla="*/ 2401199 w 3229637"/>
              <a:gd name="connsiteY82-72186" fmla="*/ 458586 h 3507439"/>
              <a:gd name="connsiteX83-72187" fmla="*/ 2311509 w 3229637"/>
              <a:gd name="connsiteY83-72188" fmla="*/ 702575 h 3507439"/>
              <a:gd name="connsiteX84-72189" fmla="*/ 2026621 w 3229637"/>
              <a:gd name="connsiteY84-72190" fmla="*/ 470160 h 3507439"/>
              <a:gd name="connsiteX85-72191" fmla="*/ 2060259 w 3229637"/>
              <a:gd name="connsiteY85-72192" fmla="*/ 379171 h 3507439"/>
              <a:gd name="connsiteX86-72193" fmla="*/ 2286499 w 3229637"/>
              <a:gd name="connsiteY86-72194" fmla="*/ 238764 h 3507439"/>
              <a:gd name="connsiteX87-72195" fmla="*/ 2148983 w 3229637"/>
              <a:gd name="connsiteY87-72196" fmla="*/ 296731 h 3507439"/>
              <a:gd name="connsiteX88-72197" fmla="*/ 2016694 w 3229637"/>
              <a:gd name="connsiteY88-72198" fmla="*/ 307863 h 3507439"/>
              <a:gd name="connsiteX89-72199" fmla="*/ 2029019 w 3229637"/>
              <a:gd name="connsiteY89-72200" fmla="*/ 174099 h 3507439"/>
              <a:gd name="connsiteX90-72201" fmla="*/ 2107576 w 3229637"/>
              <a:gd name="connsiteY90-72202" fmla="*/ 0 h 3507439"/>
              <a:gd name="connsiteX91-72203" fmla="*/ 1947770 w 3229637"/>
              <a:gd name="connsiteY91-72204" fmla="*/ 257318 h 3507439"/>
              <a:gd name="connsiteX92-72205" fmla="*/ 1917990 w 3229637"/>
              <a:gd name="connsiteY92-72206" fmla="*/ 32164 h 3507439"/>
              <a:gd name="connsiteX93-72207" fmla="*/ 1882395 w 3229637"/>
              <a:gd name="connsiteY93-72208" fmla="*/ 208756 h 3507439"/>
              <a:gd name="connsiteX94-72209" fmla="*/ 1912483 w 3229637"/>
              <a:gd name="connsiteY94-72210" fmla="*/ 367315 h 3507439"/>
              <a:gd name="connsiteX95-72211" fmla="*/ 1818414 w 3229637"/>
              <a:gd name="connsiteY95-72212" fmla="*/ 288733 h 3507439"/>
              <a:gd name="connsiteX96-72213" fmla="*/ 1757902 w 3229637"/>
              <a:gd name="connsiteY96-72214" fmla="*/ 138130 h 3507439"/>
              <a:gd name="connsiteX97-72215" fmla="*/ 1793644 w 3229637"/>
              <a:gd name="connsiteY97-72216" fmla="*/ 363351 h 3507439"/>
              <a:gd name="connsiteX98-72217" fmla="*/ 2339535 w 3229637"/>
              <a:gd name="connsiteY98-72218" fmla="*/ 907420 h 3507439"/>
              <a:gd name="connsiteX99-72219" fmla="*/ 2216663 w 3229637"/>
              <a:gd name="connsiteY99-72220" fmla="*/ 830779 h 3507439"/>
              <a:gd name="connsiteX100-72221" fmla="*/ 2046755 w 3229637"/>
              <a:gd name="connsiteY100-72222" fmla="*/ 746314 h 3507439"/>
              <a:gd name="connsiteX101-72223" fmla="*/ 2089651 w 3229637"/>
              <a:gd name="connsiteY101-72224" fmla="*/ 998194 h 3507439"/>
              <a:gd name="connsiteX102-72225" fmla="*/ 2240374 w 3229637"/>
              <a:gd name="connsiteY102-72226" fmla="*/ 1067227 h 3507439"/>
              <a:gd name="connsiteX103-72227" fmla="*/ 2266283 w 3229637"/>
              <a:gd name="connsiteY103-72228" fmla="*/ 1144483 h 3507439"/>
              <a:gd name="connsiteX104-72229" fmla="*/ 2168328 w 3229637"/>
              <a:gd name="connsiteY104-72230" fmla="*/ 1396872 h 3507439"/>
              <a:gd name="connsiteX105-72231" fmla="*/ 1825480 w 3229637"/>
              <a:gd name="connsiteY105-72232" fmla="*/ 1398722 h 3507439"/>
              <a:gd name="connsiteX106-72233" fmla="*/ 1546353 w 3229637"/>
              <a:gd name="connsiteY106-72234" fmla="*/ 1433906 h 3507439"/>
              <a:gd name="connsiteX0-72235" fmla="*/ 1546353 w 3229637"/>
              <a:gd name="connsiteY0-72236" fmla="*/ 1433906 h 3507439"/>
              <a:gd name="connsiteX1-72237" fmla="*/ 827718 w 3229637"/>
              <a:gd name="connsiteY1-72238" fmla="*/ 1430614 h 3507439"/>
              <a:gd name="connsiteX2-72239" fmla="*/ 507467 w 3229637"/>
              <a:gd name="connsiteY2-72240" fmla="*/ 1443019 h 3507439"/>
              <a:gd name="connsiteX3-72241" fmla="*/ 183299 w 3229637"/>
              <a:gd name="connsiteY3-72242" fmla="*/ 1603646 h 3507439"/>
              <a:gd name="connsiteX4-72243" fmla="*/ 34774 w 3229637"/>
              <a:gd name="connsiteY4-72244" fmla="*/ 1771165 h 3507439"/>
              <a:gd name="connsiteX5-72245" fmla="*/ 114 w 3229637"/>
              <a:gd name="connsiteY5-72246" fmla="*/ 2063143 h 3507439"/>
              <a:gd name="connsiteX6-72247" fmla="*/ 130041 w 3229637"/>
              <a:gd name="connsiteY6-72248" fmla="*/ 1914878 h 3507439"/>
              <a:gd name="connsiteX7-72249" fmla="*/ 134241 w 3229637"/>
              <a:gd name="connsiteY7-72250" fmla="*/ 1957282 h 3507439"/>
              <a:gd name="connsiteX8-72251" fmla="*/ 191439 w 3229637"/>
              <a:gd name="connsiteY8-72252" fmla="*/ 1842802 h 3507439"/>
              <a:gd name="connsiteX9-72253" fmla="*/ 283120 w 3229637"/>
              <a:gd name="connsiteY9-72254" fmla="*/ 2256350 h 3507439"/>
              <a:gd name="connsiteX10-72255" fmla="*/ 20594 w 3229637"/>
              <a:gd name="connsiteY10-72256" fmla="*/ 2555637 h 3507439"/>
              <a:gd name="connsiteX11-72257" fmla="*/ 48874 w 3229637"/>
              <a:gd name="connsiteY11-72258" fmla="*/ 3136868 h 3507439"/>
              <a:gd name="connsiteX12-72259" fmla="*/ 43351 w 3229637"/>
              <a:gd name="connsiteY12-72260" fmla="*/ 3349954 h 3507439"/>
              <a:gd name="connsiteX13-72261" fmla="*/ 86805 w 3229637"/>
              <a:gd name="connsiteY13-72262" fmla="*/ 3307767 h 3507439"/>
              <a:gd name="connsiteX14-72263" fmla="*/ 103522 w 3229637"/>
              <a:gd name="connsiteY14-72264" fmla="*/ 3444786 h 3507439"/>
              <a:gd name="connsiteX15-72265" fmla="*/ 266227 w 3229637"/>
              <a:gd name="connsiteY15-72266" fmla="*/ 3470038 h 3507439"/>
              <a:gd name="connsiteX16-72267" fmla="*/ 291519 w 3229637"/>
              <a:gd name="connsiteY16-72268" fmla="*/ 3414284 h 3507439"/>
              <a:gd name="connsiteX17-72269" fmla="*/ 155729 w 3229637"/>
              <a:gd name="connsiteY17-72270" fmla="*/ 3276217 h 3507439"/>
              <a:gd name="connsiteX18-72271" fmla="*/ 148421 w 3229637"/>
              <a:gd name="connsiteY18-72272" fmla="*/ 2703945 h 3507439"/>
              <a:gd name="connsiteX19-72273" fmla="*/ 379833 w 3229637"/>
              <a:gd name="connsiteY19-72274" fmla="*/ 2591783 h 3507439"/>
              <a:gd name="connsiteX20-72275" fmla="*/ 306928 w 3229637"/>
              <a:gd name="connsiteY20-72276" fmla="*/ 2747577 h 3507439"/>
              <a:gd name="connsiteX21-72277" fmla="*/ 588832 w 3229637"/>
              <a:gd name="connsiteY21-72278" fmla="*/ 3126014 h 3507439"/>
              <a:gd name="connsiteX22-72279" fmla="*/ 669318 w 3229637"/>
              <a:gd name="connsiteY22-72280" fmla="*/ 3302737 h 3507439"/>
              <a:gd name="connsiteX23-72281" fmla="*/ 702531 w 3229637"/>
              <a:gd name="connsiteY23-72282" fmla="*/ 3262432 h 3507439"/>
              <a:gd name="connsiteX24-72283" fmla="*/ 811283 w 3229637"/>
              <a:gd name="connsiteY24-72284" fmla="*/ 3396081 h 3507439"/>
              <a:gd name="connsiteX25-72285" fmla="*/ 912019 w 3229637"/>
              <a:gd name="connsiteY25-72286" fmla="*/ 3377088 h 3507439"/>
              <a:gd name="connsiteX26-72287" fmla="*/ 930835 w 3229637"/>
              <a:gd name="connsiteY26-72288" fmla="*/ 3317789 h 3507439"/>
              <a:gd name="connsiteX27-72289" fmla="*/ 771852 w 3229637"/>
              <a:gd name="connsiteY27-72290" fmla="*/ 3228780 h 3507439"/>
              <a:gd name="connsiteX28-72291" fmla="*/ 480310 w 3229637"/>
              <a:gd name="connsiteY28-72292" fmla="*/ 2810461 h 3507439"/>
              <a:gd name="connsiteX29-72293" fmla="*/ 500353 w 3229637"/>
              <a:gd name="connsiteY29-72294" fmla="*/ 2738605 h 3507439"/>
              <a:gd name="connsiteX30-72295" fmla="*/ 895520 w 3229637"/>
              <a:gd name="connsiteY30-72296" fmla="*/ 2334247 h 3507439"/>
              <a:gd name="connsiteX31-72297" fmla="*/ 1690451 w 3229637"/>
              <a:gd name="connsiteY31-72298" fmla="*/ 2380197 h 3507439"/>
              <a:gd name="connsiteX32-72299" fmla="*/ 1566387 w 3229637"/>
              <a:gd name="connsiteY32-72300" fmla="*/ 3248647 h 3507439"/>
              <a:gd name="connsiteX33-72301" fmla="*/ 1603146 w 3229637"/>
              <a:gd name="connsiteY33-72302" fmla="*/ 3239457 h 3507439"/>
              <a:gd name="connsiteX34-72303" fmla="*/ 1598552 w 3229637"/>
              <a:gd name="connsiteY34-72304" fmla="*/ 3386496 h 3507439"/>
              <a:gd name="connsiteX35-72305" fmla="*/ 1805325 w 3229637"/>
              <a:gd name="connsiteY35-72306" fmla="*/ 3450826 h 3507439"/>
              <a:gd name="connsiteX36-72307" fmla="*/ 1837490 w 3229637"/>
              <a:gd name="connsiteY36-72308" fmla="*/ 3391091 h 3507439"/>
              <a:gd name="connsiteX37-72309" fmla="*/ 1699641 w 3229637"/>
              <a:gd name="connsiteY37-72310" fmla="*/ 3303786 h 3507439"/>
              <a:gd name="connsiteX38-72311" fmla="*/ 1727211 w 3229637"/>
              <a:gd name="connsiteY38-72312" fmla="*/ 2908619 h 3507439"/>
              <a:gd name="connsiteX39-72313" fmla="*/ 1851275 w 3229637"/>
              <a:gd name="connsiteY39-72314" fmla="*/ 2623730 h 3507439"/>
              <a:gd name="connsiteX40-72315" fmla="*/ 1956960 w 3229637"/>
              <a:gd name="connsiteY40-72316" fmla="*/ 2844289 h 3507439"/>
              <a:gd name="connsiteX41-72317" fmla="*/ 2039669 w 3229637"/>
              <a:gd name="connsiteY41-72318" fmla="*/ 3060253 h 3507439"/>
              <a:gd name="connsiteX42-72319" fmla="*/ 2074955 w 3229637"/>
              <a:gd name="connsiteY42-72320" fmla="*/ 3350929 h 3507439"/>
              <a:gd name="connsiteX43-72321" fmla="*/ 2119713 w 3229637"/>
              <a:gd name="connsiteY43-72322" fmla="*/ 3345423 h 3507439"/>
              <a:gd name="connsiteX44-72323" fmla="*/ 2136619 w 3229637"/>
              <a:gd name="connsiteY44-72324" fmla="*/ 3478113 h 3507439"/>
              <a:gd name="connsiteX45-72325" fmla="*/ 2290182 w 3229637"/>
              <a:gd name="connsiteY45-72326" fmla="*/ 3507439 h 3507439"/>
              <a:gd name="connsiteX46-72327" fmla="*/ 2334659 w 3229637"/>
              <a:gd name="connsiteY46-72328" fmla="*/ 3463419 h 3507439"/>
              <a:gd name="connsiteX47-72329" fmla="*/ 2221820 w 3229637"/>
              <a:gd name="connsiteY47-72330" fmla="*/ 3366924 h 3507439"/>
              <a:gd name="connsiteX48-72331" fmla="*/ 2126974 w 3229637"/>
              <a:gd name="connsiteY48-72332" fmla="*/ 3087823 h 3507439"/>
              <a:gd name="connsiteX49-72333" fmla="*/ 2082780 w 3229637"/>
              <a:gd name="connsiteY49-72334" fmla="*/ 2817884 h 3507439"/>
              <a:gd name="connsiteX50-72335" fmla="*/ 2053454 w 3229637"/>
              <a:gd name="connsiteY50-72336" fmla="*/ 2357222 h 3507439"/>
              <a:gd name="connsiteX51-72337" fmla="*/ 2294496 w 3229637"/>
              <a:gd name="connsiteY51-72338" fmla="*/ 2205413 h 3507439"/>
              <a:gd name="connsiteX52-72339" fmla="*/ 2585735 w 3229637"/>
              <a:gd name="connsiteY52-72340" fmla="*/ 1779447 h 3507439"/>
              <a:gd name="connsiteX53-72341" fmla="*/ 2653748 w 3229637"/>
              <a:gd name="connsiteY53-72342" fmla="*/ 1448891 h 3507439"/>
              <a:gd name="connsiteX54-72343" fmla="*/ 2766130 w 3229637"/>
              <a:gd name="connsiteY54-72344" fmla="*/ 1398346 h 3507439"/>
              <a:gd name="connsiteX55-72345" fmla="*/ 2755748 w 3229637"/>
              <a:gd name="connsiteY55-72346" fmla="*/ 1288521 h 3507439"/>
              <a:gd name="connsiteX56-72347" fmla="*/ 2741226 w 3229637"/>
              <a:gd name="connsiteY56-72348" fmla="*/ 1231453 h 3507439"/>
              <a:gd name="connsiteX57-72349" fmla="*/ 2764482 w 3229637"/>
              <a:gd name="connsiteY57-72350" fmla="*/ 1121454 h 3507439"/>
              <a:gd name="connsiteX58-72351" fmla="*/ 2794612 w 3229637"/>
              <a:gd name="connsiteY58-72352" fmla="*/ 1132185 h 3507439"/>
              <a:gd name="connsiteX59-72353" fmla="*/ 2788650 w 3229637"/>
              <a:gd name="connsiteY59-72354" fmla="*/ 1066034 h 3507439"/>
              <a:gd name="connsiteX60-72355" fmla="*/ 2816220 w 3229637"/>
              <a:gd name="connsiteY60-72356" fmla="*/ 1020084 h 3507439"/>
              <a:gd name="connsiteX61-72357" fmla="*/ 2927426 w 3229637"/>
              <a:gd name="connsiteY61-72358" fmla="*/ 872562 h 3507439"/>
              <a:gd name="connsiteX62-72359" fmla="*/ 2967854 w 3229637"/>
              <a:gd name="connsiteY62-72360" fmla="*/ 771955 h 3507439"/>
              <a:gd name="connsiteX63-72361" fmla="*/ 2858112 w 3229637"/>
              <a:gd name="connsiteY63-72362" fmla="*/ 819245 h 3507439"/>
              <a:gd name="connsiteX64-72363" fmla="*/ 2723864 w 3229637"/>
              <a:gd name="connsiteY64-72364" fmla="*/ 868450 h 3507439"/>
              <a:gd name="connsiteX65-72365" fmla="*/ 3055159 w 3229637"/>
              <a:gd name="connsiteY65-72366" fmla="*/ 501589 h 3507439"/>
              <a:gd name="connsiteX66-72367" fmla="*/ 3200443 w 3229637"/>
              <a:gd name="connsiteY66-72368" fmla="*/ 46231 h 3507439"/>
              <a:gd name="connsiteX67-72369" fmla="*/ 3101108 w 3229637"/>
              <a:gd name="connsiteY67-72370" fmla="*/ 328453 h 3507439"/>
              <a:gd name="connsiteX68-72371" fmla="*/ 3060491 w 3229637"/>
              <a:gd name="connsiteY68-72372" fmla="*/ 38232 h 3507439"/>
              <a:gd name="connsiteX69-72373" fmla="*/ 3040918 w 3229637"/>
              <a:gd name="connsiteY69-72374" fmla="*/ 388642 h 3507439"/>
              <a:gd name="connsiteX70-72375" fmla="*/ 2944143 w 3229637"/>
              <a:gd name="connsiteY70-72376" fmla="*/ 482754 h 3507439"/>
              <a:gd name="connsiteX71-72377" fmla="*/ 2804083 w 3229637"/>
              <a:gd name="connsiteY71-72378" fmla="*/ 60189 h 3507439"/>
              <a:gd name="connsiteX72-72379" fmla="*/ 2868239 w 3229637"/>
              <a:gd name="connsiteY72-72380" fmla="*/ 521161 h 3507439"/>
              <a:gd name="connsiteX73-72381" fmla="*/ 2696750 w 3229637"/>
              <a:gd name="connsiteY73-72382" fmla="*/ 730601 h 3507439"/>
              <a:gd name="connsiteX74-72383" fmla="*/ 2630948 w 3229637"/>
              <a:gd name="connsiteY74-72384" fmla="*/ 620884 h 3507439"/>
              <a:gd name="connsiteX75-72385" fmla="*/ 2614952 w 3229637"/>
              <a:gd name="connsiteY75-72386" fmla="*/ 446449 h 3507439"/>
              <a:gd name="connsiteX76-72387" fmla="*/ 2568091 w 3229637"/>
              <a:gd name="connsiteY76-72388" fmla="*/ 643296 h 3507439"/>
              <a:gd name="connsiteX77-72389" fmla="*/ 2631966 w 3229637"/>
              <a:gd name="connsiteY77-72390" fmla="*/ 771218 h 3507439"/>
              <a:gd name="connsiteX78-72391" fmla="*/ 2614042 w 3229637"/>
              <a:gd name="connsiteY78-72392" fmla="*/ 854946 h 3507439"/>
              <a:gd name="connsiteX79-72393" fmla="*/ 2462407 w 3229637"/>
              <a:gd name="connsiteY79-72394" fmla="*/ 854665 h 3507439"/>
              <a:gd name="connsiteX80-72395" fmla="*/ 2375102 w 3229637"/>
              <a:gd name="connsiteY80-72396" fmla="*/ 753575 h 3507439"/>
              <a:gd name="connsiteX81-72397" fmla="*/ 2429049 w 3229637"/>
              <a:gd name="connsiteY81-72398" fmla="*/ 605344 h 3507439"/>
              <a:gd name="connsiteX82-72399" fmla="*/ 2401199 w 3229637"/>
              <a:gd name="connsiteY82-72400" fmla="*/ 458586 h 3507439"/>
              <a:gd name="connsiteX83-72401" fmla="*/ 2311509 w 3229637"/>
              <a:gd name="connsiteY83-72402" fmla="*/ 702575 h 3507439"/>
              <a:gd name="connsiteX84-72403" fmla="*/ 2026621 w 3229637"/>
              <a:gd name="connsiteY84-72404" fmla="*/ 470160 h 3507439"/>
              <a:gd name="connsiteX85-72405" fmla="*/ 2060259 w 3229637"/>
              <a:gd name="connsiteY85-72406" fmla="*/ 379171 h 3507439"/>
              <a:gd name="connsiteX86-72407" fmla="*/ 2286499 w 3229637"/>
              <a:gd name="connsiteY86-72408" fmla="*/ 238764 h 3507439"/>
              <a:gd name="connsiteX87-72409" fmla="*/ 2148983 w 3229637"/>
              <a:gd name="connsiteY87-72410" fmla="*/ 296731 h 3507439"/>
              <a:gd name="connsiteX88-72411" fmla="*/ 2016694 w 3229637"/>
              <a:gd name="connsiteY88-72412" fmla="*/ 307863 h 3507439"/>
              <a:gd name="connsiteX89-72413" fmla="*/ 2029019 w 3229637"/>
              <a:gd name="connsiteY89-72414" fmla="*/ 174099 h 3507439"/>
              <a:gd name="connsiteX90-72415" fmla="*/ 2107576 w 3229637"/>
              <a:gd name="connsiteY90-72416" fmla="*/ 0 h 3507439"/>
              <a:gd name="connsiteX91-72417" fmla="*/ 1947770 w 3229637"/>
              <a:gd name="connsiteY91-72418" fmla="*/ 257318 h 3507439"/>
              <a:gd name="connsiteX92-72419" fmla="*/ 1917990 w 3229637"/>
              <a:gd name="connsiteY92-72420" fmla="*/ 32164 h 3507439"/>
              <a:gd name="connsiteX93-72421" fmla="*/ 1882395 w 3229637"/>
              <a:gd name="connsiteY93-72422" fmla="*/ 208756 h 3507439"/>
              <a:gd name="connsiteX94-72423" fmla="*/ 1912483 w 3229637"/>
              <a:gd name="connsiteY94-72424" fmla="*/ 367315 h 3507439"/>
              <a:gd name="connsiteX95-72425" fmla="*/ 1818414 w 3229637"/>
              <a:gd name="connsiteY95-72426" fmla="*/ 288733 h 3507439"/>
              <a:gd name="connsiteX96-72427" fmla="*/ 1757902 w 3229637"/>
              <a:gd name="connsiteY96-72428" fmla="*/ 138130 h 3507439"/>
              <a:gd name="connsiteX97-72429" fmla="*/ 1793644 w 3229637"/>
              <a:gd name="connsiteY97-72430" fmla="*/ 363351 h 3507439"/>
              <a:gd name="connsiteX98-72431" fmla="*/ 2339535 w 3229637"/>
              <a:gd name="connsiteY98-72432" fmla="*/ 907420 h 3507439"/>
              <a:gd name="connsiteX99-72433" fmla="*/ 2216663 w 3229637"/>
              <a:gd name="connsiteY99-72434" fmla="*/ 830779 h 3507439"/>
              <a:gd name="connsiteX100-72435" fmla="*/ 2046755 w 3229637"/>
              <a:gd name="connsiteY100-72436" fmla="*/ 746314 h 3507439"/>
              <a:gd name="connsiteX101-72437" fmla="*/ 2089651 w 3229637"/>
              <a:gd name="connsiteY101-72438" fmla="*/ 998194 h 3507439"/>
              <a:gd name="connsiteX102-72439" fmla="*/ 2240374 w 3229637"/>
              <a:gd name="connsiteY102-72440" fmla="*/ 1067227 h 3507439"/>
              <a:gd name="connsiteX103-72441" fmla="*/ 2266283 w 3229637"/>
              <a:gd name="connsiteY103-72442" fmla="*/ 1144483 h 3507439"/>
              <a:gd name="connsiteX104-72443" fmla="*/ 2168328 w 3229637"/>
              <a:gd name="connsiteY104-72444" fmla="*/ 1396872 h 3507439"/>
              <a:gd name="connsiteX105-72445" fmla="*/ 1825480 w 3229637"/>
              <a:gd name="connsiteY105-72446" fmla="*/ 1398722 h 3507439"/>
              <a:gd name="connsiteX106-72447" fmla="*/ 1546353 w 3229637"/>
              <a:gd name="connsiteY106-72448" fmla="*/ 1433906 h 3507439"/>
              <a:gd name="connsiteX0-72449" fmla="*/ 1546353 w 3229637"/>
              <a:gd name="connsiteY0-72450" fmla="*/ 1433906 h 3507439"/>
              <a:gd name="connsiteX1-72451" fmla="*/ 827718 w 3229637"/>
              <a:gd name="connsiteY1-72452" fmla="*/ 1430614 h 3507439"/>
              <a:gd name="connsiteX2-72453" fmla="*/ 507467 w 3229637"/>
              <a:gd name="connsiteY2-72454" fmla="*/ 1443019 h 3507439"/>
              <a:gd name="connsiteX3-72455" fmla="*/ 183299 w 3229637"/>
              <a:gd name="connsiteY3-72456" fmla="*/ 1603646 h 3507439"/>
              <a:gd name="connsiteX4-72457" fmla="*/ 34774 w 3229637"/>
              <a:gd name="connsiteY4-72458" fmla="*/ 1771165 h 3507439"/>
              <a:gd name="connsiteX5-72459" fmla="*/ 114 w 3229637"/>
              <a:gd name="connsiteY5-72460" fmla="*/ 2063143 h 3507439"/>
              <a:gd name="connsiteX6-72461" fmla="*/ 130041 w 3229637"/>
              <a:gd name="connsiteY6-72462" fmla="*/ 1914878 h 3507439"/>
              <a:gd name="connsiteX7-72463" fmla="*/ 134241 w 3229637"/>
              <a:gd name="connsiteY7-72464" fmla="*/ 1957282 h 3507439"/>
              <a:gd name="connsiteX8-72465" fmla="*/ 191439 w 3229637"/>
              <a:gd name="connsiteY8-72466" fmla="*/ 1842802 h 3507439"/>
              <a:gd name="connsiteX9-72467" fmla="*/ 283120 w 3229637"/>
              <a:gd name="connsiteY9-72468" fmla="*/ 2256350 h 3507439"/>
              <a:gd name="connsiteX10-72469" fmla="*/ 20594 w 3229637"/>
              <a:gd name="connsiteY10-72470" fmla="*/ 2555637 h 3507439"/>
              <a:gd name="connsiteX11-72471" fmla="*/ 48874 w 3229637"/>
              <a:gd name="connsiteY11-72472" fmla="*/ 3136868 h 3507439"/>
              <a:gd name="connsiteX12-72473" fmla="*/ 43351 w 3229637"/>
              <a:gd name="connsiteY12-72474" fmla="*/ 3349954 h 3507439"/>
              <a:gd name="connsiteX13-72475" fmla="*/ 86805 w 3229637"/>
              <a:gd name="connsiteY13-72476" fmla="*/ 3307767 h 3507439"/>
              <a:gd name="connsiteX14-72477" fmla="*/ 103522 w 3229637"/>
              <a:gd name="connsiteY14-72478" fmla="*/ 3444786 h 3507439"/>
              <a:gd name="connsiteX15-72479" fmla="*/ 266227 w 3229637"/>
              <a:gd name="connsiteY15-72480" fmla="*/ 3470038 h 3507439"/>
              <a:gd name="connsiteX16-72481" fmla="*/ 291519 w 3229637"/>
              <a:gd name="connsiteY16-72482" fmla="*/ 3414284 h 3507439"/>
              <a:gd name="connsiteX17-72483" fmla="*/ 155729 w 3229637"/>
              <a:gd name="connsiteY17-72484" fmla="*/ 3276217 h 3507439"/>
              <a:gd name="connsiteX18-72485" fmla="*/ 148421 w 3229637"/>
              <a:gd name="connsiteY18-72486" fmla="*/ 2703945 h 3507439"/>
              <a:gd name="connsiteX19-72487" fmla="*/ 379833 w 3229637"/>
              <a:gd name="connsiteY19-72488" fmla="*/ 2591783 h 3507439"/>
              <a:gd name="connsiteX20-72489" fmla="*/ 306928 w 3229637"/>
              <a:gd name="connsiteY20-72490" fmla="*/ 2747577 h 3507439"/>
              <a:gd name="connsiteX21-72491" fmla="*/ 588832 w 3229637"/>
              <a:gd name="connsiteY21-72492" fmla="*/ 3126014 h 3507439"/>
              <a:gd name="connsiteX22-72493" fmla="*/ 669318 w 3229637"/>
              <a:gd name="connsiteY22-72494" fmla="*/ 3302737 h 3507439"/>
              <a:gd name="connsiteX23-72495" fmla="*/ 702531 w 3229637"/>
              <a:gd name="connsiteY23-72496" fmla="*/ 3262432 h 3507439"/>
              <a:gd name="connsiteX24-72497" fmla="*/ 811283 w 3229637"/>
              <a:gd name="connsiteY24-72498" fmla="*/ 3396081 h 3507439"/>
              <a:gd name="connsiteX25-72499" fmla="*/ 912019 w 3229637"/>
              <a:gd name="connsiteY25-72500" fmla="*/ 3377088 h 3507439"/>
              <a:gd name="connsiteX26-72501" fmla="*/ 930835 w 3229637"/>
              <a:gd name="connsiteY26-72502" fmla="*/ 3317789 h 3507439"/>
              <a:gd name="connsiteX27-72503" fmla="*/ 771852 w 3229637"/>
              <a:gd name="connsiteY27-72504" fmla="*/ 3228780 h 3507439"/>
              <a:gd name="connsiteX28-72505" fmla="*/ 480310 w 3229637"/>
              <a:gd name="connsiteY28-72506" fmla="*/ 2810461 h 3507439"/>
              <a:gd name="connsiteX29-72507" fmla="*/ 500353 w 3229637"/>
              <a:gd name="connsiteY29-72508" fmla="*/ 2738605 h 3507439"/>
              <a:gd name="connsiteX30-72509" fmla="*/ 895520 w 3229637"/>
              <a:gd name="connsiteY30-72510" fmla="*/ 2334247 h 3507439"/>
              <a:gd name="connsiteX31-72511" fmla="*/ 1690451 w 3229637"/>
              <a:gd name="connsiteY31-72512" fmla="*/ 2380197 h 3507439"/>
              <a:gd name="connsiteX32-72513" fmla="*/ 1566387 w 3229637"/>
              <a:gd name="connsiteY32-72514" fmla="*/ 3248647 h 3507439"/>
              <a:gd name="connsiteX33-72515" fmla="*/ 1603146 w 3229637"/>
              <a:gd name="connsiteY33-72516" fmla="*/ 3239457 h 3507439"/>
              <a:gd name="connsiteX34-72517" fmla="*/ 1598552 w 3229637"/>
              <a:gd name="connsiteY34-72518" fmla="*/ 3386496 h 3507439"/>
              <a:gd name="connsiteX35-72519" fmla="*/ 1805325 w 3229637"/>
              <a:gd name="connsiteY35-72520" fmla="*/ 3450826 h 3507439"/>
              <a:gd name="connsiteX36-72521" fmla="*/ 1837490 w 3229637"/>
              <a:gd name="connsiteY36-72522" fmla="*/ 3391091 h 3507439"/>
              <a:gd name="connsiteX37-72523" fmla="*/ 1699641 w 3229637"/>
              <a:gd name="connsiteY37-72524" fmla="*/ 3303786 h 3507439"/>
              <a:gd name="connsiteX38-72525" fmla="*/ 1727211 w 3229637"/>
              <a:gd name="connsiteY38-72526" fmla="*/ 2908619 h 3507439"/>
              <a:gd name="connsiteX39-72527" fmla="*/ 1851275 w 3229637"/>
              <a:gd name="connsiteY39-72528" fmla="*/ 2623730 h 3507439"/>
              <a:gd name="connsiteX40-72529" fmla="*/ 1956960 w 3229637"/>
              <a:gd name="connsiteY40-72530" fmla="*/ 2844289 h 3507439"/>
              <a:gd name="connsiteX41-72531" fmla="*/ 2039669 w 3229637"/>
              <a:gd name="connsiteY41-72532" fmla="*/ 3060253 h 3507439"/>
              <a:gd name="connsiteX42-72533" fmla="*/ 2074955 w 3229637"/>
              <a:gd name="connsiteY42-72534" fmla="*/ 3350929 h 3507439"/>
              <a:gd name="connsiteX43-72535" fmla="*/ 2119713 w 3229637"/>
              <a:gd name="connsiteY43-72536" fmla="*/ 3345423 h 3507439"/>
              <a:gd name="connsiteX44-72537" fmla="*/ 2136619 w 3229637"/>
              <a:gd name="connsiteY44-72538" fmla="*/ 3478113 h 3507439"/>
              <a:gd name="connsiteX45-72539" fmla="*/ 2290182 w 3229637"/>
              <a:gd name="connsiteY45-72540" fmla="*/ 3507439 h 3507439"/>
              <a:gd name="connsiteX46-72541" fmla="*/ 2334659 w 3229637"/>
              <a:gd name="connsiteY46-72542" fmla="*/ 3463419 h 3507439"/>
              <a:gd name="connsiteX47-72543" fmla="*/ 2221820 w 3229637"/>
              <a:gd name="connsiteY47-72544" fmla="*/ 3366924 h 3507439"/>
              <a:gd name="connsiteX48-72545" fmla="*/ 2126974 w 3229637"/>
              <a:gd name="connsiteY48-72546" fmla="*/ 3087823 h 3507439"/>
              <a:gd name="connsiteX49-72547" fmla="*/ 2082780 w 3229637"/>
              <a:gd name="connsiteY49-72548" fmla="*/ 2817884 h 3507439"/>
              <a:gd name="connsiteX50-72549" fmla="*/ 2053454 w 3229637"/>
              <a:gd name="connsiteY50-72550" fmla="*/ 2357222 h 3507439"/>
              <a:gd name="connsiteX51-72551" fmla="*/ 2294496 w 3229637"/>
              <a:gd name="connsiteY51-72552" fmla="*/ 2205413 h 3507439"/>
              <a:gd name="connsiteX52-72553" fmla="*/ 2585735 w 3229637"/>
              <a:gd name="connsiteY52-72554" fmla="*/ 1779447 h 3507439"/>
              <a:gd name="connsiteX53-72555" fmla="*/ 2653748 w 3229637"/>
              <a:gd name="connsiteY53-72556" fmla="*/ 1448891 h 3507439"/>
              <a:gd name="connsiteX54-72557" fmla="*/ 2766130 w 3229637"/>
              <a:gd name="connsiteY54-72558" fmla="*/ 1398346 h 3507439"/>
              <a:gd name="connsiteX55-72559" fmla="*/ 2755748 w 3229637"/>
              <a:gd name="connsiteY55-72560" fmla="*/ 1288521 h 3507439"/>
              <a:gd name="connsiteX56-72561" fmla="*/ 2741226 w 3229637"/>
              <a:gd name="connsiteY56-72562" fmla="*/ 1231453 h 3507439"/>
              <a:gd name="connsiteX57-72563" fmla="*/ 2764482 w 3229637"/>
              <a:gd name="connsiteY57-72564" fmla="*/ 1121454 h 3507439"/>
              <a:gd name="connsiteX58-72565" fmla="*/ 2794612 w 3229637"/>
              <a:gd name="connsiteY58-72566" fmla="*/ 1132185 h 3507439"/>
              <a:gd name="connsiteX59-72567" fmla="*/ 2788650 w 3229637"/>
              <a:gd name="connsiteY59-72568" fmla="*/ 1066034 h 3507439"/>
              <a:gd name="connsiteX60-72569" fmla="*/ 2816220 w 3229637"/>
              <a:gd name="connsiteY60-72570" fmla="*/ 1020084 h 3507439"/>
              <a:gd name="connsiteX61-72571" fmla="*/ 2927426 w 3229637"/>
              <a:gd name="connsiteY61-72572" fmla="*/ 872562 h 3507439"/>
              <a:gd name="connsiteX62-72573" fmla="*/ 2967854 w 3229637"/>
              <a:gd name="connsiteY62-72574" fmla="*/ 771955 h 3507439"/>
              <a:gd name="connsiteX63-72575" fmla="*/ 2858112 w 3229637"/>
              <a:gd name="connsiteY63-72576" fmla="*/ 819245 h 3507439"/>
              <a:gd name="connsiteX64-72577" fmla="*/ 2723864 w 3229637"/>
              <a:gd name="connsiteY64-72578" fmla="*/ 868450 h 3507439"/>
              <a:gd name="connsiteX65-72579" fmla="*/ 3055159 w 3229637"/>
              <a:gd name="connsiteY65-72580" fmla="*/ 501589 h 3507439"/>
              <a:gd name="connsiteX66-72581" fmla="*/ 3200443 w 3229637"/>
              <a:gd name="connsiteY66-72582" fmla="*/ 46231 h 3507439"/>
              <a:gd name="connsiteX67-72583" fmla="*/ 3101108 w 3229637"/>
              <a:gd name="connsiteY67-72584" fmla="*/ 328453 h 3507439"/>
              <a:gd name="connsiteX68-72585" fmla="*/ 3060491 w 3229637"/>
              <a:gd name="connsiteY68-72586" fmla="*/ 38232 h 3507439"/>
              <a:gd name="connsiteX69-72587" fmla="*/ 3040918 w 3229637"/>
              <a:gd name="connsiteY69-72588" fmla="*/ 388642 h 3507439"/>
              <a:gd name="connsiteX70-72589" fmla="*/ 2944143 w 3229637"/>
              <a:gd name="connsiteY70-72590" fmla="*/ 482754 h 3507439"/>
              <a:gd name="connsiteX71-72591" fmla="*/ 2804083 w 3229637"/>
              <a:gd name="connsiteY71-72592" fmla="*/ 60189 h 3507439"/>
              <a:gd name="connsiteX72-72593" fmla="*/ 2868239 w 3229637"/>
              <a:gd name="connsiteY72-72594" fmla="*/ 521161 h 3507439"/>
              <a:gd name="connsiteX73-72595" fmla="*/ 2696750 w 3229637"/>
              <a:gd name="connsiteY73-72596" fmla="*/ 730601 h 3507439"/>
              <a:gd name="connsiteX74-72597" fmla="*/ 2630948 w 3229637"/>
              <a:gd name="connsiteY74-72598" fmla="*/ 620884 h 3507439"/>
              <a:gd name="connsiteX75-72599" fmla="*/ 2614952 w 3229637"/>
              <a:gd name="connsiteY75-72600" fmla="*/ 446449 h 3507439"/>
              <a:gd name="connsiteX76-72601" fmla="*/ 2568091 w 3229637"/>
              <a:gd name="connsiteY76-72602" fmla="*/ 643296 h 3507439"/>
              <a:gd name="connsiteX77-72603" fmla="*/ 2631966 w 3229637"/>
              <a:gd name="connsiteY77-72604" fmla="*/ 771218 h 3507439"/>
              <a:gd name="connsiteX78-72605" fmla="*/ 2614042 w 3229637"/>
              <a:gd name="connsiteY78-72606" fmla="*/ 854946 h 3507439"/>
              <a:gd name="connsiteX79-72607" fmla="*/ 2462407 w 3229637"/>
              <a:gd name="connsiteY79-72608" fmla="*/ 854665 h 3507439"/>
              <a:gd name="connsiteX80-72609" fmla="*/ 2375102 w 3229637"/>
              <a:gd name="connsiteY80-72610" fmla="*/ 753575 h 3507439"/>
              <a:gd name="connsiteX81-72611" fmla="*/ 2429049 w 3229637"/>
              <a:gd name="connsiteY81-72612" fmla="*/ 605344 h 3507439"/>
              <a:gd name="connsiteX82-72613" fmla="*/ 2401199 w 3229637"/>
              <a:gd name="connsiteY82-72614" fmla="*/ 458586 h 3507439"/>
              <a:gd name="connsiteX83-72615" fmla="*/ 2311509 w 3229637"/>
              <a:gd name="connsiteY83-72616" fmla="*/ 702575 h 3507439"/>
              <a:gd name="connsiteX84-72617" fmla="*/ 2026621 w 3229637"/>
              <a:gd name="connsiteY84-72618" fmla="*/ 470160 h 3507439"/>
              <a:gd name="connsiteX85-72619" fmla="*/ 2060259 w 3229637"/>
              <a:gd name="connsiteY85-72620" fmla="*/ 379171 h 3507439"/>
              <a:gd name="connsiteX86-72621" fmla="*/ 2286499 w 3229637"/>
              <a:gd name="connsiteY86-72622" fmla="*/ 238764 h 3507439"/>
              <a:gd name="connsiteX87-72623" fmla="*/ 2148983 w 3229637"/>
              <a:gd name="connsiteY87-72624" fmla="*/ 296731 h 3507439"/>
              <a:gd name="connsiteX88-72625" fmla="*/ 2016694 w 3229637"/>
              <a:gd name="connsiteY88-72626" fmla="*/ 307863 h 3507439"/>
              <a:gd name="connsiteX89-72627" fmla="*/ 2029019 w 3229637"/>
              <a:gd name="connsiteY89-72628" fmla="*/ 174099 h 3507439"/>
              <a:gd name="connsiteX90-72629" fmla="*/ 2107576 w 3229637"/>
              <a:gd name="connsiteY90-72630" fmla="*/ 0 h 3507439"/>
              <a:gd name="connsiteX91-72631" fmla="*/ 1947770 w 3229637"/>
              <a:gd name="connsiteY91-72632" fmla="*/ 257318 h 3507439"/>
              <a:gd name="connsiteX92-72633" fmla="*/ 1917990 w 3229637"/>
              <a:gd name="connsiteY92-72634" fmla="*/ 32164 h 3507439"/>
              <a:gd name="connsiteX93-72635" fmla="*/ 1882395 w 3229637"/>
              <a:gd name="connsiteY93-72636" fmla="*/ 208756 h 3507439"/>
              <a:gd name="connsiteX94-72637" fmla="*/ 1912483 w 3229637"/>
              <a:gd name="connsiteY94-72638" fmla="*/ 367315 h 3507439"/>
              <a:gd name="connsiteX95-72639" fmla="*/ 1818414 w 3229637"/>
              <a:gd name="connsiteY95-72640" fmla="*/ 288733 h 3507439"/>
              <a:gd name="connsiteX96-72641" fmla="*/ 1757902 w 3229637"/>
              <a:gd name="connsiteY96-72642" fmla="*/ 138130 h 3507439"/>
              <a:gd name="connsiteX97-72643" fmla="*/ 1793644 w 3229637"/>
              <a:gd name="connsiteY97-72644" fmla="*/ 363351 h 3507439"/>
              <a:gd name="connsiteX98-72645" fmla="*/ 2339535 w 3229637"/>
              <a:gd name="connsiteY98-72646" fmla="*/ 907420 h 3507439"/>
              <a:gd name="connsiteX99-72647" fmla="*/ 2216663 w 3229637"/>
              <a:gd name="connsiteY99-72648" fmla="*/ 830779 h 3507439"/>
              <a:gd name="connsiteX100-72649" fmla="*/ 2046755 w 3229637"/>
              <a:gd name="connsiteY100-72650" fmla="*/ 746314 h 3507439"/>
              <a:gd name="connsiteX101-72651" fmla="*/ 2089651 w 3229637"/>
              <a:gd name="connsiteY101-72652" fmla="*/ 998194 h 3507439"/>
              <a:gd name="connsiteX102-72653" fmla="*/ 2240374 w 3229637"/>
              <a:gd name="connsiteY102-72654" fmla="*/ 1067227 h 3507439"/>
              <a:gd name="connsiteX103-72655" fmla="*/ 2266283 w 3229637"/>
              <a:gd name="connsiteY103-72656" fmla="*/ 1144483 h 3507439"/>
              <a:gd name="connsiteX104-72657" fmla="*/ 2168328 w 3229637"/>
              <a:gd name="connsiteY104-72658" fmla="*/ 1396872 h 3507439"/>
              <a:gd name="connsiteX105-72659" fmla="*/ 1825480 w 3229637"/>
              <a:gd name="connsiteY105-72660" fmla="*/ 1398722 h 3507439"/>
              <a:gd name="connsiteX106-72661" fmla="*/ 1546353 w 3229637"/>
              <a:gd name="connsiteY106-72662" fmla="*/ 1433906 h 3507439"/>
              <a:gd name="connsiteX0-72663" fmla="*/ 1546353 w 3229637"/>
              <a:gd name="connsiteY0-72664" fmla="*/ 1433906 h 3507439"/>
              <a:gd name="connsiteX1-72665" fmla="*/ 827718 w 3229637"/>
              <a:gd name="connsiteY1-72666" fmla="*/ 1430614 h 3507439"/>
              <a:gd name="connsiteX2-72667" fmla="*/ 507467 w 3229637"/>
              <a:gd name="connsiteY2-72668" fmla="*/ 1443019 h 3507439"/>
              <a:gd name="connsiteX3-72669" fmla="*/ 183299 w 3229637"/>
              <a:gd name="connsiteY3-72670" fmla="*/ 1603646 h 3507439"/>
              <a:gd name="connsiteX4-72671" fmla="*/ 34774 w 3229637"/>
              <a:gd name="connsiteY4-72672" fmla="*/ 1771165 h 3507439"/>
              <a:gd name="connsiteX5-72673" fmla="*/ 114 w 3229637"/>
              <a:gd name="connsiteY5-72674" fmla="*/ 2063143 h 3507439"/>
              <a:gd name="connsiteX6-72675" fmla="*/ 130041 w 3229637"/>
              <a:gd name="connsiteY6-72676" fmla="*/ 1914878 h 3507439"/>
              <a:gd name="connsiteX7-72677" fmla="*/ 134241 w 3229637"/>
              <a:gd name="connsiteY7-72678" fmla="*/ 1957282 h 3507439"/>
              <a:gd name="connsiteX8-72679" fmla="*/ 191439 w 3229637"/>
              <a:gd name="connsiteY8-72680" fmla="*/ 1842802 h 3507439"/>
              <a:gd name="connsiteX9-72681" fmla="*/ 283120 w 3229637"/>
              <a:gd name="connsiteY9-72682" fmla="*/ 2256350 h 3507439"/>
              <a:gd name="connsiteX10-72683" fmla="*/ 20594 w 3229637"/>
              <a:gd name="connsiteY10-72684" fmla="*/ 2555637 h 3507439"/>
              <a:gd name="connsiteX11-72685" fmla="*/ 48874 w 3229637"/>
              <a:gd name="connsiteY11-72686" fmla="*/ 3136868 h 3507439"/>
              <a:gd name="connsiteX12-72687" fmla="*/ 43351 w 3229637"/>
              <a:gd name="connsiteY12-72688" fmla="*/ 3349954 h 3507439"/>
              <a:gd name="connsiteX13-72689" fmla="*/ 86805 w 3229637"/>
              <a:gd name="connsiteY13-72690" fmla="*/ 3307767 h 3507439"/>
              <a:gd name="connsiteX14-72691" fmla="*/ 103522 w 3229637"/>
              <a:gd name="connsiteY14-72692" fmla="*/ 3444786 h 3507439"/>
              <a:gd name="connsiteX15-72693" fmla="*/ 266227 w 3229637"/>
              <a:gd name="connsiteY15-72694" fmla="*/ 3470038 h 3507439"/>
              <a:gd name="connsiteX16-72695" fmla="*/ 291519 w 3229637"/>
              <a:gd name="connsiteY16-72696" fmla="*/ 3414284 h 3507439"/>
              <a:gd name="connsiteX17-72697" fmla="*/ 155729 w 3229637"/>
              <a:gd name="connsiteY17-72698" fmla="*/ 3276217 h 3507439"/>
              <a:gd name="connsiteX18-72699" fmla="*/ 148421 w 3229637"/>
              <a:gd name="connsiteY18-72700" fmla="*/ 2703945 h 3507439"/>
              <a:gd name="connsiteX19-72701" fmla="*/ 379833 w 3229637"/>
              <a:gd name="connsiteY19-72702" fmla="*/ 2591783 h 3507439"/>
              <a:gd name="connsiteX20-72703" fmla="*/ 306928 w 3229637"/>
              <a:gd name="connsiteY20-72704" fmla="*/ 2747577 h 3507439"/>
              <a:gd name="connsiteX21-72705" fmla="*/ 588832 w 3229637"/>
              <a:gd name="connsiteY21-72706" fmla="*/ 3126014 h 3507439"/>
              <a:gd name="connsiteX22-72707" fmla="*/ 669318 w 3229637"/>
              <a:gd name="connsiteY22-72708" fmla="*/ 3302737 h 3507439"/>
              <a:gd name="connsiteX23-72709" fmla="*/ 702531 w 3229637"/>
              <a:gd name="connsiteY23-72710" fmla="*/ 3262432 h 3507439"/>
              <a:gd name="connsiteX24-72711" fmla="*/ 811283 w 3229637"/>
              <a:gd name="connsiteY24-72712" fmla="*/ 3396081 h 3507439"/>
              <a:gd name="connsiteX25-72713" fmla="*/ 912019 w 3229637"/>
              <a:gd name="connsiteY25-72714" fmla="*/ 3377088 h 3507439"/>
              <a:gd name="connsiteX26-72715" fmla="*/ 930835 w 3229637"/>
              <a:gd name="connsiteY26-72716" fmla="*/ 3317789 h 3507439"/>
              <a:gd name="connsiteX27-72717" fmla="*/ 771852 w 3229637"/>
              <a:gd name="connsiteY27-72718" fmla="*/ 3228780 h 3507439"/>
              <a:gd name="connsiteX28-72719" fmla="*/ 480310 w 3229637"/>
              <a:gd name="connsiteY28-72720" fmla="*/ 2810461 h 3507439"/>
              <a:gd name="connsiteX29-72721" fmla="*/ 500353 w 3229637"/>
              <a:gd name="connsiteY29-72722" fmla="*/ 2738605 h 3507439"/>
              <a:gd name="connsiteX30-72723" fmla="*/ 895520 w 3229637"/>
              <a:gd name="connsiteY30-72724" fmla="*/ 2334247 h 3507439"/>
              <a:gd name="connsiteX31-72725" fmla="*/ 1690451 w 3229637"/>
              <a:gd name="connsiteY31-72726" fmla="*/ 2380197 h 3507439"/>
              <a:gd name="connsiteX32-72727" fmla="*/ 1566387 w 3229637"/>
              <a:gd name="connsiteY32-72728" fmla="*/ 3248647 h 3507439"/>
              <a:gd name="connsiteX33-72729" fmla="*/ 1603146 w 3229637"/>
              <a:gd name="connsiteY33-72730" fmla="*/ 3239457 h 3507439"/>
              <a:gd name="connsiteX34-72731" fmla="*/ 1598552 w 3229637"/>
              <a:gd name="connsiteY34-72732" fmla="*/ 3386496 h 3507439"/>
              <a:gd name="connsiteX35-72733" fmla="*/ 1805325 w 3229637"/>
              <a:gd name="connsiteY35-72734" fmla="*/ 3450826 h 3507439"/>
              <a:gd name="connsiteX36-72735" fmla="*/ 1837490 w 3229637"/>
              <a:gd name="connsiteY36-72736" fmla="*/ 3391091 h 3507439"/>
              <a:gd name="connsiteX37-72737" fmla="*/ 1699641 w 3229637"/>
              <a:gd name="connsiteY37-72738" fmla="*/ 3303786 h 3507439"/>
              <a:gd name="connsiteX38-72739" fmla="*/ 1727211 w 3229637"/>
              <a:gd name="connsiteY38-72740" fmla="*/ 2908619 h 3507439"/>
              <a:gd name="connsiteX39-72741" fmla="*/ 1851275 w 3229637"/>
              <a:gd name="connsiteY39-72742" fmla="*/ 2623730 h 3507439"/>
              <a:gd name="connsiteX40-72743" fmla="*/ 1956960 w 3229637"/>
              <a:gd name="connsiteY40-72744" fmla="*/ 2844289 h 3507439"/>
              <a:gd name="connsiteX41-72745" fmla="*/ 2039669 w 3229637"/>
              <a:gd name="connsiteY41-72746" fmla="*/ 3060253 h 3507439"/>
              <a:gd name="connsiteX42-72747" fmla="*/ 2074955 w 3229637"/>
              <a:gd name="connsiteY42-72748" fmla="*/ 3350929 h 3507439"/>
              <a:gd name="connsiteX43-72749" fmla="*/ 2119713 w 3229637"/>
              <a:gd name="connsiteY43-72750" fmla="*/ 3345423 h 3507439"/>
              <a:gd name="connsiteX44-72751" fmla="*/ 2136619 w 3229637"/>
              <a:gd name="connsiteY44-72752" fmla="*/ 3478113 h 3507439"/>
              <a:gd name="connsiteX45-72753" fmla="*/ 2290182 w 3229637"/>
              <a:gd name="connsiteY45-72754" fmla="*/ 3507439 h 3507439"/>
              <a:gd name="connsiteX46-72755" fmla="*/ 2334659 w 3229637"/>
              <a:gd name="connsiteY46-72756" fmla="*/ 3463419 h 3507439"/>
              <a:gd name="connsiteX47-72757" fmla="*/ 2221820 w 3229637"/>
              <a:gd name="connsiteY47-72758" fmla="*/ 3366924 h 3507439"/>
              <a:gd name="connsiteX48-72759" fmla="*/ 2126974 w 3229637"/>
              <a:gd name="connsiteY48-72760" fmla="*/ 3087823 h 3507439"/>
              <a:gd name="connsiteX49-72761" fmla="*/ 2082780 w 3229637"/>
              <a:gd name="connsiteY49-72762" fmla="*/ 2817884 h 3507439"/>
              <a:gd name="connsiteX50-72763" fmla="*/ 2053454 w 3229637"/>
              <a:gd name="connsiteY50-72764" fmla="*/ 2357222 h 3507439"/>
              <a:gd name="connsiteX51-72765" fmla="*/ 2294496 w 3229637"/>
              <a:gd name="connsiteY51-72766" fmla="*/ 2205413 h 3507439"/>
              <a:gd name="connsiteX52-72767" fmla="*/ 2585735 w 3229637"/>
              <a:gd name="connsiteY52-72768" fmla="*/ 1779447 h 3507439"/>
              <a:gd name="connsiteX53-72769" fmla="*/ 2653748 w 3229637"/>
              <a:gd name="connsiteY53-72770" fmla="*/ 1448891 h 3507439"/>
              <a:gd name="connsiteX54-72771" fmla="*/ 2766130 w 3229637"/>
              <a:gd name="connsiteY54-72772" fmla="*/ 1398346 h 3507439"/>
              <a:gd name="connsiteX55-72773" fmla="*/ 2755748 w 3229637"/>
              <a:gd name="connsiteY55-72774" fmla="*/ 1288521 h 3507439"/>
              <a:gd name="connsiteX56-72775" fmla="*/ 2741226 w 3229637"/>
              <a:gd name="connsiteY56-72776" fmla="*/ 1231453 h 3507439"/>
              <a:gd name="connsiteX57-72777" fmla="*/ 2764482 w 3229637"/>
              <a:gd name="connsiteY57-72778" fmla="*/ 1121454 h 3507439"/>
              <a:gd name="connsiteX58-72779" fmla="*/ 2794612 w 3229637"/>
              <a:gd name="connsiteY58-72780" fmla="*/ 1132185 h 3507439"/>
              <a:gd name="connsiteX59-72781" fmla="*/ 2788650 w 3229637"/>
              <a:gd name="connsiteY59-72782" fmla="*/ 1066034 h 3507439"/>
              <a:gd name="connsiteX60-72783" fmla="*/ 2816220 w 3229637"/>
              <a:gd name="connsiteY60-72784" fmla="*/ 1020084 h 3507439"/>
              <a:gd name="connsiteX61-72785" fmla="*/ 2927426 w 3229637"/>
              <a:gd name="connsiteY61-72786" fmla="*/ 872562 h 3507439"/>
              <a:gd name="connsiteX62-72787" fmla="*/ 2967854 w 3229637"/>
              <a:gd name="connsiteY62-72788" fmla="*/ 771955 h 3507439"/>
              <a:gd name="connsiteX63-72789" fmla="*/ 2858112 w 3229637"/>
              <a:gd name="connsiteY63-72790" fmla="*/ 819245 h 3507439"/>
              <a:gd name="connsiteX64-72791" fmla="*/ 2723864 w 3229637"/>
              <a:gd name="connsiteY64-72792" fmla="*/ 868450 h 3507439"/>
              <a:gd name="connsiteX65-72793" fmla="*/ 3055159 w 3229637"/>
              <a:gd name="connsiteY65-72794" fmla="*/ 501589 h 3507439"/>
              <a:gd name="connsiteX66-72795" fmla="*/ 3200443 w 3229637"/>
              <a:gd name="connsiteY66-72796" fmla="*/ 46231 h 3507439"/>
              <a:gd name="connsiteX67-72797" fmla="*/ 3101108 w 3229637"/>
              <a:gd name="connsiteY67-72798" fmla="*/ 328453 h 3507439"/>
              <a:gd name="connsiteX68-72799" fmla="*/ 3060491 w 3229637"/>
              <a:gd name="connsiteY68-72800" fmla="*/ 38232 h 3507439"/>
              <a:gd name="connsiteX69-72801" fmla="*/ 3040918 w 3229637"/>
              <a:gd name="connsiteY69-72802" fmla="*/ 388642 h 3507439"/>
              <a:gd name="connsiteX70-72803" fmla="*/ 2944143 w 3229637"/>
              <a:gd name="connsiteY70-72804" fmla="*/ 482754 h 3507439"/>
              <a:gd name="connsiteX71-72805" fmla="*/ 2804083 w 3229637"/>
              <a:gd name="connsiteY71-72806" fmla="*/ 60189 h 3507439"/>
              <a:gd name="connsiteX72-72807" fmla="*/ 2868239 w 3229637"/>
              <a:gd name="connsiteY72-72808" fmla="*/ 521161 h 3507439"/>
              <a:gd name="connsiteX73-72809" fmla="*/ 2696750 w 3229637"/>
              <a:gd name="connsiteY73-72810" fmla="*/ 730601 h 3507439"/>
              <a:gd name="connsiteX74-72811" fmla="*/ 2630948 w 3229637"/>
              <a:gd name="connsiteY74-72812" fmla="*/ 620884 h 3507439"/>
              <a:gd name="connsiteX75-72813" fmla="*/ 2614952 w 3229637"/>
              <a:gd name="connsiteY75-72814" fmla="*/ 446449 h 3507439"/>
              <a:gd name="connsiteX76-72815" fmla="*/ 2568091 w 3229637"/>
              <a:gd name="connsiteY76-72816" fmla="*/ 643296 h 3507439"/>
              <a:gd name="connsiteX77-72817" fmla="*/ 2631966 w 3229637"/>
              <a:gd name="connsiteY77-72818" fmla="*/ 771218 h 3507439"/>
              <a:gd name="connsiteX78-72819" fmla="*/ 2614042 w 3229637"/>
              <a:gd name="connsiteY78-72820" fmla="*/ 854946 h 3507439"/>
              <a:gd name="connsiteX79-72821" fmla="*/ 2462407 w 3229637"/>
              <a:gd name="connsiteY79-72822" fmla="*/ 854665 h 3507439"/>
              <a:gd name="connsiteX80-72823" fmla="*/ 2375102 w 3229637"/>
              <a:gd name="connsiteY80-72824" fmla="*/ 753575 h 3507439"/>
              <a:gd name="connsiteX81-72825" fmla="*/ 2429049 w 3229637"/>
              <a:gd name="connsiteY81-72826" fmla="*/ 605344 h 3507439"/>
              <a:gd name="connsiteX82-72827" fmla="*/ 2401199 w 3229637"/>
              <a:gd name="connsiteY82-72828" fmla="*/ 458586 h 3507439"/>
              <a:gd name="connsiteX83-72829" fmla="*/ 2311509 w 3229637"/>
              <a:gd name="connsiteY83-72830" fmla="*/ 702575 h 3507439"/>
              <a:gd name="connsiteX84-72831" fmla="*/ 2026621 w 3229637"/>
              <a:gd name="connsiteY84-72832" fmla="*/ 470160 h 3507439"/>
              <a:gd name="connsiteX85-72833" fmla="*/ 2060259 w 3229637"/>
              <a:gd name="connsiteY85-72834" fmla="*/ 379171 h 3507439"/>
              <a:gd name="connsiteX86-72835" fmla="*/ 2286499 w 3229637"/>
              <a:gd name="connsiteY86-72836" fmla="*/ 238764 h 3507439"/>
              <a:gd name="connsiteX87-72837" fmla="*/ 2148983 w 3229637"/>
              <a:gd name="connsiteY87-72838" fmla="*/ 296731 h 3507439"/>
              <a:gd name="connsiteX88-72839" fmla="*/ 2016694 w 3229637"/>
              <a:gd name="connsiteY88-72840" fmla="*/ 307863 h 3507439"/>
              <a:gd name="connsiteX89-72841" fmla="*/ 2029019 w 3229637"/>
              <a:gd name="connsiteY89-72842" fmla="*/ 174099 h 3507439"/>
              <a:gd name="connsiteX90-72843" fmla="*/ 2107576 w 3229637"/>
              <a:gd name="connsiteY90-72844" fmla="*/ 0 h 3507439"/>
              <a:gd name="connsiteX91-72845" fmla="*/ 1947770 w 3229637"/>
              <a:gd name="connsiteY91-72846" fmla="*/ 257318 h 3507439"/>
              <a:gd name="connsiteX92-72847" fmla="*/ 1917990 w 3229637"/>
              <a:gd name="connsiteY92-72848" fmla="*/ 32164 h 3507439"/>
              <a:gd name="connsiteX93-72849" fmla="*/ 1882395 w 3229637"/>
              <a:gd name="connsiteY93-72850" fmla="*/ 208756 h 3507439"/>
              <a:gd name="connsiteX94-72851" fmla="*/ 1912483 w 3229637"/>
              <a:gd name="connsiteY94-72852" fmla="*/ 367315 h 3507439"/>
              <a:gd name="connsiteX95-72853" fmla="*/ 1818414 w 3229637"/>
              <a:gd name="connsiteY95-72854" fmla="*/ 288733 h 3507439"/>
              <a:gd name="connsiteX96-72855" fmla="*/ 1757902 w 3229637"/>
              <a:gd name="connsiteY96-72856" fmla="*/ 138130 h 3507439"/>
              <a:gd name="connsiteX97-72857" fmla="*/ 1793644 w 3229637"/>
              <a:gd name="connsiteY97-72858" fmla="*/ 363351 h 3507439"/>
              <a:gd name="connsiteX98-72859" fmla="*/ 2339535 w 3229637"/>
              <a:gd name="connsiteY98-72860" fmla="*/ 907420 h 3507439"/>
              <a:gd name="connsiteX99-72861" fmla="*/ 2216663 w 3229637"/>
              <a:gd name="connsiteY99-72862" fmla="*/ 830779 h 3507439"/>
              <a:gd name="connsiteX100-72863" fmla="*/ 2046755 w 3229637"/>
              <a:gd name="connsiteY100-72864" fmla="*/ 746314 h 3507439"/>
              <a:gd name="connsiteX101-72865" fmla="*/ 2089651 w 3229637"/>
              <a:gd name="connsiteY101-72866" fmla="*/ 998194 h 3507439"/>
              <a:gd name="connsiteX102-72867" fmla="*/ 2240374 w 3229637"/>
              <a:gd name="connsiteY102-72868" fmla="*/ 1067227 h 3507439"/>
              <a:gd name="connsiteX103-72869" fmla="*/ 2266283 w 3229637"/>
              <a:gd name="connsiteY103-72870" fmla="*/ 1144483 h 3507439"/>
              <a:gd name="connsiteX104-72871" fmla="*/ 2168328 w 3229637"/>
              <a:gd name="connsiteY104-72872" fmla="*/ 1396872 h 3507439"/>
              <a:gd name="connsiteX105-72873" fmla="*/ 1825480 w 3229637"/>
              <a:gd name="connsiteY105-72874" fmla="*/ 1398722 h 3507439"/>
              <a:gd name="connsiteX106-72875" fmla="*/ 1546353 w 3229637"/>
              <a:gd name="connsiteY106-72876" fmla="*/ 1433906 h 3507439"/>
              <a:gd name="connsiteX0-72877" fmla="*/ 1546353 w 3229637"/>
              <a:gd name="connsiteY0-72878" fmla="*/ 1433906 h 3507439"/>
              <a:gd name="connsiteX1-72879" fmla="*/ 827718 w 3229637"/>
              <a:gd name="connsiteY1-72880" fmla="*/ 1430614 h 3507439"/>
              <a:gd name="connsiteX2-72881" fmla="*/ 507467 w 3229637"/>
              <a:gd name="connsiteY2-72882" fmla="*/ 1443019 h 3507439"/>
              <a:gd name="connsiteX3-72883" fmla="*/ 183299 w 3229637"/>
              <a:gd name="connsiteY3-72884" fmla="*/ 1603646 h 3507439"/>
              <a:gd name="connsiteX4-72885" fmla="*/ 34774 w 3229637"/>
              <a:gd name="connsiteY4-72886" fmla="*/ 1771165 h 3507439"/>
              <a:gd name="connsiteX5-72887" fmla="*/ 114 w 3229637"/>
              <a:gd name="connsiteY5-72888" fmla="*/ 2063143 h 3507439"/>
              <a:gd name="connsiteX6-72889" fmla="*/ 130041 w 3229637"/>
              <a:gd name="connsiteY6-72890" fmla="*/ 1914878 h 3507439"/>
              <a:gd name="connsiteX7-72891" fmla="*/ 134241 w 3229637"/>
              <a:gd name="connsiteY7-72892" fmla="*/ 1957282 h 3507439"/>
              <a:gd name="connsiteX8-72893" fmla="*/ 191439 w 3229637"/>
              <a:gd name="connsiteY8-72894" fmla="*/ 1842802 h 3507439"/>
              <a:gd name="connsiteX9-72895" fmla="*/ 283120 w 3229637"/>
              <a:gd name="connsiteY9-72896" fmla="*/ 2256350 h 3507439"/>
              <a:gd name="connsiteX10-72897" fmla="*/ 20594 w 3229637"/>
              <a:gd name="connsiteY10-72898" fmla="*/ 2555637 h 3507439"/>
              <a:gd name="connsiteX11-72899" fmla="*/ 48874 w 3229637"/>
              <a:gd name="connsiteY11-72900" fmla="*/ 3136868 h 3507439"/>
              <a:gd name="connsiteX12-72901" fmla="*/ 43351 w 3229637"/>
              <a:gd name="connsiteY12-72902" fmla="*/ 3349954 h 3507439"/>
              <a:gd name="connsiteX13-72903" fmla="*/ 86805 w 3229637"/>
              <a:gd name="connsiteY13-72904" fmla="*/ 3307767 h 3507439"/>
              <a:gd name="connsiteX14-72905" fmla="*/ 103522 w 3229637"/>
              <a:gd name="connsiteY14-72906" fmla="*/ 3444786 h 3507439"/>
              <a:gd name="connsiteX15-72907" fmla="*/ 266227 w 3229637"/>
              <a:gd name="connsiteY15-72908" fmla="*/ 3470038 h 3507439"/>
              <a:gd name="connsiteX16-72909" fmla="*/ 291519 w 3229637"/>
              <a:gd name="connsiteY16-72910" fmla="*/ 3414284 h 3507439"/>
              <a:gd name="connsiteX17-72911" fmla="*/ 155729 w 3229637"/>
              <a:gd name="connsiteY17-72912" fmla="*/ 3276217 h 3507439"/>
              <a:gd name="connsiteX18-72913" fmla="*/ 148421 w 3229637"/>
              <a:gd name="connsiteY18-72914" fmla="*/ 2703945 h 3507439"/>
              <a:gd name="connsiteX19-72915" fmla="*/ 379833 w 3229637"/>
              <a:gd name="connsiteY19-72916" fmla="*/ 2591783 h 3507439"/>
              <a:gd name="connsiteX20-72917" fmla="*/ 306928 w 3229637"/>
              <a:gd name="connsiteY20-72918" fmla="*/ 2747577 h 3507439"/>
              <a:gd name="connsiteX21-72919" fmla="*/ 588832 w 3229637"/>
              <a:gd name="connsiteY21-72920" fmla="*/ 3126014 h 3507439"/>
              <a:gd name="connsiteX22-72921" fmla="*/ 669318 w 3229637"/>
              <a:gd name="connsiteY22-72922" fmla="*/ 3302737 h 3507439"/>
              <a:gd name="connsiteX23-72923" fmla="*/ 702531 w 3229637"/>
              <a:gd name="connsiteY23-72924" fmla="*/ 3262432 h 3507439"/>
              <a:gd name="connsiteX24-72925" fmla="*/ 811283 w 3229637"/>
              <a:gd name="connsiteY24-72926" fmla="*/ 3396081 h 3507439"/>
              <a:gd name="connsiteX25-72927" fmla="*/ 912019 w 3229637"/>
              <a:gd name="connsiteY25-72928" fmla="*/ 3377088 h 3507439"/>
              <a:gd name="connsiteX26-72929" fmla="*/ 930835 w 3229637"/>
              <a:gd name="connsiteY26-72930" fmla="*/ 3317789 h 3507439"/>
              <a:gd name="connsiteX27-72931" fmla="*/ 771852 w 3229637"/>
              <a:gd name="connsiteY27-72932" fmla="*/ 3228780 h 3507439"/>
              <a:gd name="connsiteX28-72933" fmla="*/ 480310 w 3229637"/>
              <a:gd name="connsiteY28-72934" fmla="*/ 2810461 h 3507439"/>
              <a:gd name="connsiteX29-72935" fmla="*/ 500353 w 3229637"/>
              <a:gd name="connsiteY29-72936" fmla="*/ 2738605 h 3507439"/>
              <a:gd name="connsiteX30-72937" fmla="*/ 895520 w 3229637"/>
              <a:gd name="connsiteY30-72938" fmla="*/ 2334247 h 3507439"/>
              <a:gd name="connsiteX31-72939" fmla="*/ 1690451 w 3229637"/>
              <a:gd name="connsiteY31-72940" fmla="*/ 2380197 h 3507439"/>
              <a:gd name="connsiteX32-72941" fmla="*/ 1566387 w 3229637"/>
              <a:gd name="connsiteY32-72942" fmla="*/ 3248647 h 3507439"/>
              <a:gd name="connsiteX33-72943" fmla="*/ 1603146 w 3229637"/>
              <a:gd name="connsiteY33-72944" fmla="*/ 3239457 h 3507439"/>
              <a:gd name="connsiteX34-72945" fmla="*/ 1598552 w 3229637"/>
              <a:gd name="connsiteY34-72946" fmla="*/ 3386496 h 3507439"/>
              <a:gd name="connsiteX35-72947" fmla="*/ 1805325 w 3229637"/>
              <a:gd name="connsiteY35-72948" fmla="*/ 3450826 h 3507439"/>
              <a:gd name="connsiteX36-72949" fmla="*/ 1837490 w 3229637"/>
              <a:gd name="connsiteY36-72950" fmla="*/ 3391091 h 3507439"/>
              <a:gd name="connsiteX37-72951" fmla="*/ 1699641 w 3229637"/>
              <a:gd name="connsiteY37-72952" fmla="*/ 3303786 h 3507439"/>
              <a:gd name="connsiteX38-72953" fmla="*/ 1727211 w 3229637"/>
              <a:gd name="connsiteY38-72954" fmla="*/ 2908619 h 3507439"/>
              <a:gd name="connsiteX39-72955" fmla="*/ 1851275 w 3229637"/>
              <a:gd name="connsiteY39-72956" fmla="*/ 2623730 h 3507439"/>
              <a:gd name="connsiteX40-72957" fmla="*/ 1956960 w 3229637"/>
              <a:gd name="connsiteY40-72958" fmla="*/ 2844289 h 3507439"/>
              <a:gd name="connsiteX41-72959" fmla="*/ 2039669 w 3229637"/>
              <a:gd name="connsiteY41-72960" fmla="*/ 3060253 h 3507439"/>
              <a:gd name="connsiteX42-72961" fmla="*/ 2074955 w 3229637"/>
              <a:gd name="connsiteY42-72962" fmla="*/ 3350929 h 3507439"/>
              <a:gd name="connsiteX43-72963" fmla="*/ 2119713 w 3229637"/>
              <a:gd name="connsiteY43-72964" fmla="*/ 3345423 h 3507439"/>
              <a:gd name="connsiteX44-72965" fmla="*/ 2136619 w 3229637"/>
              <a:gd name="connsiteY44-72966" fmla="*/ 3478113 h 3507439"/>
              <a:gd name="connsiteX45-72967" fmla="*/ 2290182 w 3229637"/>
              <a:gd name="connsiteY45-72968" fmla="*/ 3507439 h 3507439"/>
              <a:gd name="connsiteX46-72969" fmla="*/ 2334659 w 3229637"/>
              <a:gd name="connsiteY46-72970" fmla="*/ 3463419 h 3507439"/>
              <a:gd name="connsiteX47-72971" fmla="*/ 2221820 w 3229637"/>
              <a:gd name="connsiteY47-72972" fmla="*/ 3366924 h 3507439"/>
              <a:gd name="connsiteX48-72973" fmla="*/ 2126974 w 3229637"/>
              <a:gd name="connsiteY48-72974" fmla="*/ 3087823 h 3507439"/>
              <a:gd name="connsiteX49-72975" fmla="*/ 2082780 w 3229637"/>
              <a:gd name="connsiteY49-72976" fmla="*/ 2817884 h 3507439"/>
              <a:gd name="connsiteX50-72977" fmla="*/ 2053454 w 3229637"/>
              <a:gd name="connsiteY50-72978" fmla="*/ 2357222 h 3507439"/>
              <a:gd name="connsiteX51-72979" fmla="*/ 2294496 w 3229637"/>
              <a:gd name="connsiteY51-72980" fmla="*/ 2205413 h 3507439"/>
              <a:gd name="connsiteX52-72981" fmla="*/ 2585735 w 3229637"/>
              <a:gd name="connsiteY52-72982" fmla="*/ 1779447 h 3507439"/>
              <a:gd name="connsiteX53-72983" fmla="*/ 2653748 w 3229637"/>
              <a:gd name="connsiteY53-72984" fmla="*/ 1448891 h 3507439"/>
              <a:gd name="connsiteX54-72985" fmla="*/ 2766130 w 3229637"/>
              <a:gd name="connsiteY54-72986" fmla="*/ 1398346 h 3507439"/>
              <a:gd name="connsiteX55-72987" fmla="*/ 2755748 w 3229637"/>
              <a:gd name="connsiteY55-72988" fmla="*/ 1288521 h 3507439"/>
              <a:gd name="connsiteX56-72989" fmla="*/ 2741226 w 3229637"/>
              <a:gd name="connsiteY56-72990" fmla="*/ 1231453 h 3507439"/>
              <a:gd name="connsiteX57-72991" fmla="*/ 2764482 w 3229637"/>
              <a:gd name="connsiteY57-72992" fmla="*/ 1121454 h 3507439"/>
              <a:gd name="connsiteX58-72993" fmla="*/ 2794612 w 3229637"/>
              <a:gd name="connsiteY58-72994" fmla="*/ 1132185 h 3507439"/>
              <a:gd name="connsiteX59-72995" fmla="*/ 2788650 w 3229637"/>
              <a:gd name="connsiteY59-72996" fmla="*/ 1066034 h 3507439"/>
              <a:gd name="connsiteX60-72997" fmla="*/ 2816220 w 3229637"/>
              <a:gd name="connsiteY60-72998" fmla="*/ 1020084 h 3507439"/>
              <a:gd name="connsiteX61-72999" fmla="*/ 2927426 w 3229637"/>
              <a:gd name="connsiteY61-73000" fmla="*/ 872562 h 3507439"/>
              <a:gd name="connsiteX62-73001" fmla="*/ 2967854 w 3229637"/>
              <a:gd name="connsiteY62-73002" fmla="*/ 771955 h 3507439"/>
              <a:gd name="connsiteX63-73003" fmla="*/ 2858112 w 3229637"/>
              <a:gd name="connsiteY63-73004" fmla="*/ 819245 h 3507439"/>
              <a:gd name="connsiteX64-73005" fmla="*/ 2723864 w 3229637"/>
              <a:gd name="connsiteY64-73006" fmla="*/ 868450 h 3507439"/>
              <a:gd name="connsiteX65-73007" fmla="*/ 3055159 w 3229637"/>
              <a:gd name="connsiteY65-73008" fmla="*/ 501589 h 3507439"/>
              <a:gd name="connsiteX66-73009" fmla="*/ 3200443 w 3229637"/>
              <a:gd name="connsiteY66-73010" fmla="*/ 46231 h 3507439"/>
              <a:gd name="connsiteX67-73011" fmla="*/ 3101108 w 3229637"/>
              <a:gd name="connsiteY67-73012" fmla="*/ 328453 h 3507439"/>
              <a:gd name="connsiteX68-73013" fmla="*/ 3060491 w 3229637"/>
              <a:gd name="connsiteY68-73014" fmla="*/ 38232 h 3507439"/>
              <a:gd name="connsiteX69-73015" fmla="*/ 3040918 w 3229637"/>
              <a:gd name="connsiteY69-73016" fmla="*/ 388642 h 3507439"/>
              <a:gd name="connsiteX70-73017" fmla="*/ 2944143 w 3229637"/>
              <a:gd name="connsiteY70-73018" fmla="*/ 482754 h 3507439"/>
              <a:gd name="connsiteX71-73019" fmla="*/ 2804083 w 3229637"/>
              <a:gd name="connsiteY71-73020" fmla="*/ 60189 h 3507439"/>
              <a:gd name="connsiteX72-73021" fmla="*/ 2868239 w 3229637"/>
              <a:gd name="connsiteY72-73022" fmla="*/ 521161 h 3507439"/>
              <a:gd name="connsiteX73-73023" fmla="*/ 2696750 w 3229637"/>
              <a:gd name="connsiteY73-73024" fmla="*/ 730601 h 3507439"/>
              <a:gd name="connsiteX74-73025" fmla="*/ 2630948 w 3229637"/>
              <a:gd name="connsiteY74-73026" fmla="*/ 620884 h 3507439"/>
              <a:gd name="connsiteX75-73027" fmla="*/ 2614952 w 3229637"/>
              <a:gd name="connsiteY75-73028" fmla="*/ 446449 h 3507439"/>
              <a:gd name="connsiteX76-73029" fmla="*/ 2568091 w 3229637"/>
              <a:gd name="connsiteY76-73030" fmla="*/ 643296 h 3507439"/>
              <a:gd name="connsiteX77-73031" fmla="*/ 2631966 w 3229637"/>
              <a:gd name="connsiteY77-73032" fmla="*/ 771218 h 3507439"/>
              <a:gd name="connsiteX78-73033" fmla="*/ 2614042 w 3229637"/>
              <a:gd name="connsiteY78-73034" fmla="*/ 854946 h 3507439"/>
              <a:gd name="connsiteX79-73035" fmla="*/ 2462407 w 3229637"/>
              <a:gd name="connsiteY79-73036" fmla="*/ 854665 h 3507439"/>
              <a:gd name="connsiteX80-73037" fmla="*/ 2375102 w 3229637"/>
              <a:gd name="connsiteY80-73038" fmla="*/ 753575 h 3507439"/>
              <a:gd name="connsiteX81-73039" fmla="*/ 2429049 w 3229637"/>
              <a:gd name="connsiteY81-73040" fmla="*/ 605344 h 3507439"/>
              <a:gd name="connsiteX82-73041" fmla="*/ 2401199 w 3229637"/>
              <a:gd name="connsiteY82-73042" fmla="*/ 458586 h 3507439"/>
              <a:gd name="connsiteX83-73043" fmla="*/ 2311509 w 3229637"/>
              <a:gd name="connsiteY83-73044" fmla="*/ 702575 h 3507439"/>
              <a:gd name="connsiteX84-73045" fmla="*/ 2026621 w 3229637"/>
              <a:gd name="connsiteY84-73046" fmla="*/ 470160 h 3507439"/>
              <a:gd name="connsiteX85-73047" fmla="*/ 2060259 w 3229637"/>
              <a:gd name="connsiteY85-73048" fmla="*/ 379171 h 3507439"/>
              <a:gd name="connsiteX86-73049" fmla="*/ 2286499 w 3229637"/>
              <a:gd name="connsiteY86-73050" fmla="*/ 238764 h 3507439"/>
              <a:gd name="connsiteX87-73051" fmla="*/ 2148983 w 3229637"/>
              <a:gd name="connsiteY87-73052" fmla="*/ 296731 h 3507439"/>
              <a:gd name="connsiteX88-73053" fmla="*/ 2016694 w 3229637"/>
              <a:gd name="connsiteY88-73054" fmla="*/ 307863 h 3507439"/>
              <a:gd name="connsiteX89-73055" fmla="*/ 2029019 w 3229637"/>
              <a:gd name="connsiteY89-73056" fmla="*/ 174099 h 3507439"/>
              <a:gd name="connsiteX90-73057" fmla="*/ 2107576 w 3229637"/>
              <a:gd name="connsiteY90-73058" fmla="*/ 0 h 3507439"/>
              <a:gd name="connsiteX91-73059" fmla="*/ 1947770 w 3229637"/>
              <a:gd name="connsiteY91-73060" fmla="*/ 257318 h 3507439"/>
              <a:gd name="connsiteX92-73061" fmla="*/ 1917990 w 3229637"/>
              <a:gd name="connsiteY92-73062" fmla="*/ 32164 h 3507439"/>
              <a:gd name="connsiteX93-73063" fmla="*/ 1882395 w 3229637"/>
              <a:gd name="connsiteY93-73064" fmla="*/ 208756 h 3507439"/>
              <a:gd name="connsiteX94-73065" fmla="*/ 1912483 w 3229637"/>
              <a:gd name="connsiteY94-73066" fmla="*/ 367315 h 3507439"/>
              <a:gd name="connsiteX95-73067" fmla="*/ 1818414 w 3229637"/>
              <a:gd name="connsiteY95-73068" fmla="*/ 288733 h 3507439"/>
              <a:gd name="connsiteX96-73069" fmla="*/ 1757902 w 3229637"/>
              <a:gd name="connsiteY96-73070" fmla="*/ 138130 h 3507439"/>
              <a:gd name="connsiteX97-73071" fmla="*/ 1793644 w 3229637"/>
              <a:gd name="connsiteY97-73072" fmla="*/ 363351 h 3507439"/>
              <a:gd name="connsiteX98-73073" fmla="*/ 2339535 w 3229637"/>
              <a:gd name="connsiteY98-73074" fmla="*/ 907420 h 3507439"/>
              <a:gd name="connsiteX99-73075" fmla="*/ 2216663 w 3229637"/>
              <a:gd name="connsiteY99-73076" fmla="*/ 830779 h 3507439"/>
              <a:gd name="connsiteX100-73077" fmla="*/ 2046755 w 3229637"/>
              <a:gd name="connsiteY100-73078" fmla="*/ 746314 h 3507439"/>
              <a:gd name="connsiteX101-73079" fmla="*/ 2089651 w 3229637"/>
              <a:gd name="connsiteY101-73080" fmla="*/ 998194 h 3507439"/>
              <a:gd name="connsiteX102-73081" fmla="*/ 2240374 w 3229637"/>
              <a:gd name="connsiteY102-73082" fmla="*/ 1067227 h 3507439"/>
              <a:gd name="connsiteX103-73083" fmla="*/ 2266283 w 3229637"/>
              <a:gd name="connsiteY103-73084" fmla="*/ 1144483 h 3507439"/>
              <a:gd name="connsiteX104-73085" fmla="*/ 2168328 w 3229637"/>
              <a:gd name="connsiteY104-73086" fmla="*/ 1396872 h 3507439"/>
              <a:gd name="connsiteX105-73087" fmla="*/ 1825480 w 3229637"/>
              <a:gd name="connsiteY105-73088" fmla="*/ 1398722 h 3507439"/>
              <a:gd name="connsiteX106-73089" fmla="*/ 1546353 w 3229637"/>
              <a:gd name="connsiteY106-73090" fmla="*/ 1433906 h 3507439"/>
              <a:gd name="connsiteX0-73091" fmla="*/ 1546353 w 3229637"/>
              <a:gd name="connsiteY0-73092" fmla="*/ 1433906 h 3507439"/>
              <a:gd name="connsiteX1-73093" fmla="*/ 827718 w 3229637"/>
              <a:gd name="connsiteY1-73094" fmla="*/ 1430614 h 3507439"/>
              <a:gd name="connsiteX2-73095" fmla="*/ 507467 w 3229637"/>
              <a:gd name="connsiteY2-73096" fmla="*/ 1443019 h 3507439"/>
              <a:gd name="connsiteX3-73097" fmla="*/ 183299 w 3229637"/>
              <a:gd name="connsiteY3-73098" fmla="*/ 1603646 h 3507439"/>
              <a:gd name="connsiteX4-73099" fmla="*/ 34774 w 3229637"/>
              <a:gd name="connsiteY4-73100" fmla="*/ 1771165 h 3507439"/>
              <a:gd name="connsiteX5-73101" fmla="*/ 114 w 3229637"/>
              <a:gd name="connsiteY5-73102" fmla="*/ 2063143 h 3507439"/>
              <a:gd name="connsiteX6-73103" fmla="*/ 130041 w 3229637"/>
              <a:gd name="connsiteY6-73104" fmla="*/ 1914878 h 3507439"/>
              <a:gd name="connsiteX7-73105" fmla="*/ 134241 w 3229637"/>
              <a:gd name="connsiteY7-73106" fmla="*/ 1957282 h 3507439"/>
              <a:gd name="connsiteX8-73107" fmla="*/ 191439 w 3229637"/>
              <a:gd name="connsiteY8-73108" fmla="*/ 1842802 h 3507439"/>
              <a:gd name="connsiteX9-73109" fmla="*/ 283120 w 3229637"/>
              <a:gd name="connsiteY9-73110" fmla="*/ 2256350 h 3507439"/>
              <a:gd name="connsiteX10-73111" fmla="*/ 20594 w 3229637"/>
              <a:gd name="connsiteY10-73112" fmla="*/ 2555637 h 3507439"/>
              <a:gd name="connsiteX11-73113" fmla="*/ 48874 w 3229637"/>
              <a:gd name="connsiteY11-73114" fmla="*/ 3136868 h 3507439"/>
              <a:gd name="connsiteX12-73115" fmla="*/ 43351 w 3229637"/>
              <a:gd name="connsiteY12-73116" fmla="*/ 3349954 h 3507439"/>
              <a:gd name="connsiteX13-73117" fmla="*/ 86805 w 3229637"/>
              <a:gd name="connsiteY13-73118" fmla="*/ 3307767 h 3507439"/>
              <a:gd name="connsiteX14-73119" fmla="*/ 103522 w 3229637"/>
              <a:gd name="connsiteY14-73120" fmla="*/ 3444786 h 3507439"/>
              <a:gd name="connsiteX15-73121" fmla="*/ 266227 w 3229637"/>
              <a:gd name="connsiteY15-73122" fmla="*/ 3470038 h 3507439"/>
              <a:gd name="connsiteX16-73123" fmla="*/ 291519 w 3229637"/>
              <a:gd name="connsiteY16-73124" fmla="*/ 3414284 h 3507439"/>
              <a:gd name="connsiteX17-73125" fmla="*/ 155729 w 3229637"/>
              <a:gd name="connsiteY17-73126" fmla="*/ 3276217 h 3507439"/>
              <a:gd name="connsiteX18-73127" fmla="*/ 148421 w 3229637"/>
              <a:gd name="connsiteY18-73128" fmla="*/ 2703945 h 3507439"/>
              <a:gd name="connsiteX19-73129" fmla="*/ 379833 w 3229637"/>
              <a:gd name="connsiteY19-73130" fmla="*/ 2591783 h 3507439"/>
              <a:gd name="connsiteX20-73131" fmla="*/ 306928 w 3229637"/>
              <a:gd name="connsiteY20-73132" fmla="*/ 2747577 h 3507439"/>
              <a:gd name="connsiteX21-73133" fmla="*/ 588832 w 3229637"/>
              <a:gd name="connsiteY21-73134" fmla="*/ 3126014 h 3507439"/>
              <a:gd name="connsiteX22-73135" fmla="*/ 669318 w 3229637"/>
              <a:gd name="connsiteY22-73136" fmla="*/ 3302737 h 3507439"/>
              <a:gd name="connsiteX23-73137" fmla="*/ 702531 w 3229637"/>
              <a:gd name="connsiteY23-73138" fmla="*/ 3262432 h 3507439"/>
              <a:gd name="connsiteX24-73139" fmla="*/ 811283 w 3229637"/>
              <a:gd name="connsiteY24-73140" fmla="*/ 3396081 h 3507439"/>
              <a:gd name="connsiteX25-73141" fmla="*/ 912019 w 3229637"/>
              <a:gd name="connsiteY25-73142" fmla="*/ 3377088 h 3507439"/>
              <a:gd name="connsiteX26-73143" fmla="*/ 930835 w 3229637"/>
              <a:gd name="connsiteY26-73144" fmla="*/ 3317789 h 3507439"/>
              <a:gd name="connsiteX27-73145" fmla="*/ 771852 w 3229637"/>
              <a:gd name="connsiteY27-73146" fmla="*/ 3228780 h 3507439"/>
              <a:gd name="connsiteX28-73147" fmla="*/ 480310 w 3229637"/>
              <a:gd name="connsiteY28-73148" fmla="*/ 2810461 h 3507439"/>
              <a:gd name="connsiteX29-73149" fmla="*/ 500353 w 3229637"/>
              <a:gd name="connsiteY29-73150" fmla="*/ 2738605 h 3507439"/>
              <a:gd name="connsiteX30-73151" fmla="*/ 876526 w 3229637"/>
              <a:gd name="connsiteY30-73152" fmla="*/ 2339674 h 3507439"/>
              <a:gd name="connsiteX31-73153" fmla="*/ 1690451 w 3229637"/>
              <a:gd name="connsiteY31-73154" fmla="*/ 2380197 h 3507439"/>
              <a:gd name="connsiteX32-73155" fmla="*/ 1566387 w 3229637"/>
              <a:gd name="connsiteY32-73156" fmla="*/ 3248647 h 3507439"/>
              <a:gd name="connsiteX33-73157" fmla="*/ 1603146 w 3229637"/>
              <a:gd name="connsiteY33-73158" fmla="*/ 3239457 h 3507439"/>
              <a:gd name="connsiteX34-73159" fmla="*/ 1598552 w 3229637"/>
              <a:gd name="connsiteY34-73160" fmla="*/ 3386496 h 3507439"/>
              <a:gd name="connsiteX35-73161" fmla="*/ 1805325 w 3229637"/>
              <a:gd name="connsiteY35-73162" fmla="*/ 3450826 h 3507439"/>
              <a:gd name="connsiteX36-73163" fmla="*/ 1837490 w 3229637"/>
              <a:gd name="connsiteY36-73164" fmla="*/ 3391091 h 3507439"/>
              <a:gd name="connsiteX37-73165" fmla="*/ 1699641 w 3229637"/>
              <a:gd name="connsiteY37-73166" fmla="*/ 3303786 h 3507439"/>
              <a:gd name="connsiteX38-73167" fmla="*/ 1727211 w 3229637"/>
              <a:gd name="connsiteY38-73168" fmla="*/ 2908619 h 3507439"/>
              <a:gd name="connsiteX39-73169" fmla="*/ 1851275 w 3229637"/>
              <a:gd name="connsiteY39-73170" fmla="*/ 2623730 h 3507439"/>
              <a:gd name="connsiteX40-73171" fmla="*/ 1956960 w 3229637"/>
              <a:gd name="connsiteY40-73172" fmla="*/ 2844289 h 3507439"/>
              <a:gd name="connsiteX41-73173" fmla="*/ 2039669 w 3229637"/>
              <a:gd name="connsiteY41-73174" fmla="*/ 3060253 h 3507439"/>
              <a:gd name="connsiteX42-73175" fmla="*/ 2074955 w 3229637"/>
              <a:gd name="connsiteY42-73176" fmla="*/ 3350929 h 3507439"/>
              <a:gd name="connsiteX43-73177" fmla="*/ 2119713 w 3229637"/>
              <a:gd name="connsiteY43-73178" fmla="*/ 3345423 h 3507439"/>
              <a:gd name="connsiteX44-73179" fmla="*/ 2136619 w 3229637"/>
              <a:gd name="connsiteY44-73180" fmla="*/ 3478113 h 3507439"/>
              <a:gd name="connsiteX45-73181" fmla="*/ 2290182 w 3229637"/>
              <a:gd name="connsiteY45-73182" fmla="*/ 3507439 h 3507439"/>
              <a:gd name="connsiteX46-73183" fmla="*/ 2334659 w 3229637"/>
              <a:gd name="connsiteY46-73184" fmla="*/ 3463419 h 3507439"/>
              <a:gd name="connsiteX47-73185" fmla="*/ 2221820 w 3229637"/>
              <a:gd name="connsiteY47-73186" fmla="*/ 3366924 h 3507439"/>
              <a:gd name="connsiteX48-73187" fmla="*/ 2126974 w 3229637"/>
              <a:gd name="connsiteY48-73188" fmla="*/ 3087823 h 3507439"/>
              <a:gd name="connsiteX49-73189" fmla="*/ 2082780 w 3229637"/>
              <a:gd name="connsiteY49-73190" fmla="*/ 2817884 h 3507439"/>
              <a:gd name="connsiteX50-73191" fmla="*/ 2053454 w 3229637"/>
              <a:gd name="connsiteY50-73192" fmla="*/ 2357222 h 3507439"/>
              <a:gd name="connsiteX51-73193" fmla="*/ 2294496 w 3229637"/>
              <a:gd name="connsiteY51-73194" fmla="*/ 2205413 h 3507439"/>
              <a:gd name="connsiteX52-73195" fmla="*/ 2585735 w 3229637"/>
              <a:gd name="connsiteY52-73196" fmla="*/ 1779447 h 3507439"/>
              <a:gd name="connsiteX53-73197" fmla="*/ 2653748 w 3229637"/>
              <a:gd name="connsiteY53-73198" fmla="*/ 1448891 h 3507439"/>
              <a:gd name="connsiteX54-73199" fmla="*/ 2766130 w 3229637"/>
              <a:gd name="connsiteY54-73200" fmla="*/ 1398346 h 3507439"/>
              <a:gd name="connsiteX55-73201" fmla="*/ 2755748 w 3229637"/>
              <a:gd name="connsiteY55-73202" fmla="*/ 1288521 h 3507439"/>
              <a:gd name="connsiteX56-73203" fmla="*/ 2741226 w 3229637"/>
              <a:gd name="connsiteY56-73204" fmla="*/ 1231453 h 3507439"/>
              <a:gd name="connsiteX57-73205" fmla="*/ 2764482 w 3229637"/>
              <a:gd name="connsiteY57-73206" fmla="*/ 1121454 h 3507439"/>
              <a:gd name="connsiteX58-73207" fmla="*/ 2794612 w 3229637"/>
              <a:gd name="connsiteY58-73208" fmla="*/ 1132185 h 3507439"/>
              <a:gd name="connsiteX59-73209" fmla="*/ 2788650 w 3229637"/>
              <a:gd name="connsiteY59-73210" fmla="*/ 1066034 h 3507439"/>
              <a:gd name="connsiteX60-73211" fmla="*/ 2816220 w 3229637"/>
              <a:gd name="connsiteY60-73212" fmla="*/ 1020084 h 3507439"/>
              <a:gd name="connsiteX61-73213" fmla="*/ 2927426 w 3229637"/>
              <a:gd name="connsiteY61-73214" fmla="*/ 872562 h 3507439"/>
              <a:gd name="connsiteX62-73215" fmla="*/ 2967854 w 3229637"/>
              <a:gd name="connsiteY62-73216" fmla="*/ 771955 h 3507439"/>
              <a:gd name="connsiteX63-73217" fmla="*/ 2858112 w 3229637"/>
              <a:gd name="connsiteY63-73218" fmla="*/ 819245 h 3507439"/>
              <a:gd name="connsiteX64-73219" fmla="*/ 2723864 w 3229637"/>
              <a:gd name="connsiteY64-73220" fmla="*/ 868450 h 3507439"/>
              <a:gd name="connsiteX65-73221" fmla="*/ 3055159 w 3229637"/>
              <a:gd name="connsiteY65-73222" fmla="*/ 501589 h 3507439"/>
              <a:gd name="connsiteX66-73223" fmla="*/ 3200443 w 3229637"/>
              <a:gd name="connsiteY66-73224" fmla="*/ 46231 h 3507439"/>
              <a:gd name="connsiteX67-73225" fmla="*/ 3101108 w 3229637"/>
              <a:gd name="connsiteY67-73226" fmla="*/ 328453 h 3507439"/>
              <a:gd name="connsiteX68-73227" fmla="*/ 3060491 w 3229637"/>
              <a:gd name="connsiteY68-73228" fmla="*/ 38232 h 3507439"/>
              <a:gd name="connsiteX69-73229" fmla="*/ 3040918 w 3229637"/>
              <a:gd name="connsiteY69-73230" fmla="*/ 388642 h 3507439"/>
              <a:gd name="connsiteX70-73231" fmla="*/ 2944143 w 3229637"/>
              <a:gd name="connsiteY70-73232" fmla="*/ 482754 h 3507439"/>
              <a:gd name="connsiteX71-73233" fmla="*/ 2804083 w 3229637"/>
              <a:gd name="connsiteY71-73234" fmla="*/ 60189 h 3507439"/>
              <a:gd name="connsiteX72-73235" fmla="*/ 2868239 w 3229637"/>
              <a:gd name="connsiteY72-73236" fmla="*/ 521161 h 3507439"/>
              <a:gd name="connsiteX73-73237" fmla="*/ 2696750 w 3229637"/>
              <a:gd name="connsiteY73-73238" fmla="*/ 730601 h 3507439"/>
              <a:gd name="connsiteX74-73239" fmla="*/ 2630948 w 3229637"/>
              <a:gd name="connsiteY74-73240" fmla="*/ 620884 h 3507439"/>
              <a:gd name="connsiteX75-73241" fmla="*/ 2614952 w 3229637"/>
              <a:gd name="connsiteY75-73242" fmla="*/ 446449 h 3507439"/>
              <a:gd name="connsiteX76-73243" fmla="*/ 2568091 w 3229637"/>
              <a:gd name="connsiteY76-73244" fmla="*/ 643296 h 3507439"/>
              <a:gd name="connsiteX77-73245" fmla="*/ 2631966 w 3229637"/>
              <a:gd name="connsiteY77-73246" fmla="*/ 771218 h 3507439"/>
              <a:gd name="connsiteX78-73247" fmla="*/ 2614042 w 3229637"/>
              <a:gd name="connsiteY78-73248" fmla="*/ 854946 h 3507439"/>
              <a:gd name="connsiteX79-73249" fmla="*/ 2462407 w 3229637"/>
              <a:gd name="connsiteY79-73250" fmla="*/ 854665 h 3507439"/>
              <a:gd name="connsiteX80-73251" fmla="*/ 2375102 w 3229637"/>
              <a:gd name="connsiteY80-73252" fmla="*/ 753575 h 3507439"/>
              <a:gd name="connsiteX81-73253" fmla="*/ 2429049 w 3229637"/>
              <a:gd name="connsiteY81-73254" fmla="*/ 605344 h 3507439"/>
              <a:gd name="connsiteX82-73255" fmla="*/ 2401199 w 3229637"/>
              <a:gd name="connsiteY82-73256" fmla="*/ 458586 h 3507439"/>
              <a:gd name="connsiteX83-73257" fmla="*/ 2311509 w 3229637"/>
              <a:gd name="connsiteY83-73258" fmla="*/ 702575 h 3507439"/>
              <a:gd name="connsiteX84-73259" fmla="*/ 2026621 w 3229637"/>
              <a:gd name="connsiteY84-73260" fmla="*/ 470160 h 3507439"/>
              <a:gd name="connsiteX85-73261" fmla="*/ 2060259 w 3229637"/>
              <a:gd name="connsiteY85-73262" fmla="*/ 379171 h 3507439"/>
              <a:gd name="connsiteX86-73263" fmla="*/ 2286499 w 3229637"/>
              <a:gd name="connsiteY86-73264" fmla="*/ 238764 h 3507439"/>
              <a:gd name="connsiteX87-73265" fmla="*/ 2148983 w 3229637"/>
              <a:gd name="connsiteY87-73266" fmla="*/ 296731 h 3507439"/>
              <a:gd name="connsiteX88-73267" fmla="*/ 2016694 w 3229637"/>
              <a:gd name="connsiteY88-73268" fmla="*/ 307863 h 3507439"/>
              <a:gd name="connsiteX89-73269" fmla="*/ 2029019 w 3229637"/>
              <a:gd name="connsiteY89-73270" fmla="*/ 174099 h 3507439"/>
              <a:gd name="connsiteX90-73271" fmla="*/ 2107576 w 3229637"/>
              <a:gd name="connsiteY90-73272" fmla="*/ 0 h 3507439"/>
              <a:gd name="connsiteX91-73273" fmla="*/ 1947770 w 3229637"/>
              <a:gd name="connsiteY91-73274" fmla="*/ 257318 h 3507439"/>
              <a:gd name="connsiteX92-73275" fmla="*/ 1917990 w 3229637"/>
              <a:gd name="connsiteY92-73276" fmla="*/ 32164 h 3507439"/>
              <a:gd name="connsiteX93-73277" fmla="*/ 1882395 w 3229637"/>
              <a:gd name="connsiteY93-73278" fmla="*/ 208756 h 3507439"/>
              <a:gd name="connsiteX94-73279" fmla="*/ 1912483 w 3229637"/>
              <a:gd name="connsiteY94-73280" fmla="*/ 367315 h 3507439"/>
              <a:gd name="connsiteX95-73281" fmla="*/ 1818414 w 3229637"/>
              <a:gd name="connsiteY95-73282" fmla="*/ 288733 h 3507439"/>
              <a:gd name="connsiteX96-73283" fmla="*/ 1757902 w 3229637"/>
              <a:gd name="connsiteY96-73284" fmla="*/ 138130 h 3507439"/>
              <a:gd name="connsiteX97-73285" fmla="*/ 1793644 w 3229637"/>
              <a:gd name="connsiteY97-73286" fmla="*/ 363351 h 3507439"/>
              <a:gd name="connsiteX98-73287" fmla="*/ 2339535 w 3229637"/>
              <a:gd name="connsiteY98-73288" fmla="*/ 907420 h 3507439"/>
              <a:gd name="connsiteX99-73289" fmla="*/ 2216663 w 3229637"/>
              <a:gd name="connsiteY99-73290" fmla="*/ 830779 h 3507439"/>
              <a:gd name="connsiteX100-73291" fmla="*/ 2046755 w 3229637"/>
              <a:gd name="connsiteY100-73292" fmla="*/ 746314 h 3507439"/>
              <a:gd name="connsiteX101-73293" fmla="*/ 2089651 w 3229637"/>
              <a:gd name="connsiteY101-73294" fmla="*/ 998194 h 3507439"/>
              <a:gd name="connsiteX102-73295" fmla="*/ 2240374 w 3229637"/>
              <a:gd name="connsiteY102-73296" fmla="*/ 1067227 h 3507439"/>
              <a:gd name="connsiteX103-73297" fmla="*/ 2266283 w 3229637"/>
              <a:gd name="connsiteY103-73298" fmla="*/ 1144483 h 3507439"/>
              <a:gd name="connsiteX104-73299" fmla="*/ 2168328 w 3229637"/>
              <a:gd name="connsiteY104-73300" fmla="*/ 1396872 h 3507439"/>
              <a:gd name="connsiteX105-73301" fmla="*/ 1825480 w 3229637"/>
              <a:gd name="connsiteY105-73302" fmla="*/ 1398722 h 3507439"/>
              <a:gd name="connsiteX106-73303" fmla="*/ 1546353 w 3229637"/>
              <a:gd name="connsiteY106-73304" fmla="*/ 1433906 h 3507439"/>
              <a:gd name="connsiteX0-73305" fmla="*/ 1546353 w 3229637"/>
              <a:gd name="connsiteY0-73306" fmla="*/ 1433906 h 3507439"/>
              <a:gd name="connsiteX1-73307" fmla="*/ 827718 w 3229637"/>
              <a:gd name="connsiteY1-73308" fmla="*/ 1430614 h 3507439"/>
              <a:gd name="connsiteX2-73309" fmla="*/ 507467 w 3229637"/>
              <a:gd name="connsiteY2-73310" fmla="*/ 1443019 h 3507439"/>
              <a:gd name="connsiteX3-73311" fmla="*/ 183299 w 3229637"/>
              <a:gd name="connsiteY3-73312" fmla="*/ 1603646 h 3507439"/>
              <a:gd name="connsiteX4-73313" fmla="*/ 34774 w 3229637"/>
              <a:gd name="connsiteY4-73314" fmla="*/ 1771165 h 3507439"/>
              <a:gd name="connsiteX5-73315" fmla="*/ 114 w 3229637"/>
              <a:gd name="connsiteY5-73316" fmla="*/ 2063143 h 3507439"/>
              <a:gd name="connsiteX6-73317" fmla="*/ 130041 w 3229637"/>
              <a:gd name="connsiteY6-73318" fmla="*/ 1914878 h 3507439"/>
              <a:gd name="connsiteX7-73319" fmla="*/ 134241 w 3229637"/>
              <a:gd name="connsiteY7-73320" fmla="*/ 1957282 h 3507439"/>
              <a:gd name="connsiteX8-73321" fmla="*/ 191439 w 3229637"/>
              <a:gd name="connsiteY8-73322" fmla="*/ 1842802 h 3507439"/>
              <a:gd name="connsiteX9-73323" fmla="*/ 283120 w 3229637"/>
              <a:gd name="connsiteY9-73324" fmla="*/ 2256350 h 3507439"/>
              <a:gd name="connsiteX10-73325" fmla="*/ 20594 w 3229637"/>
              <a:gd name="connsiteY10-73326" fmla="*/ 2555637 h 3507439"/>
              <a:gd name="connsiteX11-73327" fmla="*/ 48874 w 3229637"/>
              <a:gd name="connsiteY11-73328" fmla="*/ 3136868 h 3507439"/>
              <a:gd name="connsiteX12-73329" fmla="*/ 43351 w 3229637"/>
              <a:gd name="connsiteY12-73330" fmla="*/ 3349954 h 3507439"/>
              <a:gd name="connsiteX13-73331" fmla="*/ 86805 w 3229637"/>
              <a:gd name="connsiteY13-73332" fmla="*/ 3307767 h 3507439"/>
              <a:gd name="connsiteX14-73333" fmla="*/ 103522 w 3229637"/>
              <a:gd name="connsiteY14-73334" fmla="*/ 3444786 h 3507439"/>
              <a:gd name="connsiteX15-73335" fmla="*/ 266227 w 3229637"/>
              <a:gd name="connsiteY15-73336" fmla="*/ 3470038 h 3507439"/>
              <a:gd name="connsiteX16-73337" fmla="*/ 291519 w 3229637"/>
              <a:gd name="connsiteY16-73338" fmla="*/ 3414284 h 3507439"/>
              <a:gd name="connsiteX17-73339" fmla="*/ 155729 w 3229637"/>
              <a:gd name="connsiteY17-73340" fmla="*/ 3276217 h 3507439"/>
              <a:gd name="connsiteX18-73341" fmla="*/ 148421 w 3229637"/>
              <a:gd name="connsiteY18-73342" fmla="*/ 2703945 h 3507439"/>
              <a:gd name="connsiteX19-73343" fmla="*/ 379833 w 3229637"/>
              <a:gd name="connsiteY19-73344" fmla="*/ 2591783 h 3507439"/>
              <a:gd name="connsiteX20-73345" fmla="*/ 306928 w 3229637"/>
              <a:gd name="connsiteY20-73346" fmla="*/ 2747577 h 3507439"/>
              <a:gd name="connsiteX21-73347" fmla="*/ 588832 w 3229637"/>
              <a:gd name="connsiteY21-73348" fmla="*/ 3126014 h 3507439"/>
              <a:gd name="connsiteX22-73349" fmla="*/ 669318 w 3229637"/>
              <a:gd name="connsiteY22-73350" fmla="*/ 3302737 h 3507439"/>
              <a:gd name="connsiteX23-73351" fmla="*/ 702531 w 3229637"/>
              <a:gd name="connsiteY23-73352" fmla="*/ 3262432 h 3507439"/>
              <a:gd name="connsiteX24-73353" fmla="*/ 811283 w 3229637"/>
              <a:gd name="connsiteY24-73354" fmla="*/ 3396081 h 3507439"/>
              <a:gd name="connsiteX25-73355" fmla="*/ 912019 w 3229637"/>
              <a:gd name="connsiteY25-73356" fmla="*/ 3377088 h 3507439"/>
              <a:gd name="connsiteX26-73357" fmla="*/ 930835 w 3229637"/>
              <a:gd name="connsiteY26-73358" fmla="*/ 3317789 h 3507439"/>
              <a:gd name="connsiteX27-73359" fmla="*/ 771852 w 3229637"/>
              <a:gd name="connsiteY27-73360" fmla="*/ 3228780 h 3507439"/>
              <a:gd name="connsiteX28-73361" fmla="*/ 480310 w 3229637"/>
              <a:gd name="connsiteY28-73362" fmla="*/ 2810461 h 3507439"/>
              <a:gd name="connsiteX29-73363" fmla="*/ 500353 w 3229637"/>
              <a:gd name="connsiteY29-73364" fmla="*/ 2738605 h 3507439"/>
              <a:gd name="connsiteX30-73365" fmla="*/ 876526 w 3229637"/>
              <a:gd name="connsiteY30-73366" fmla="*/ 2339674 h 3507439"/>
              <a:gd name="connsiteX31-73367" fmla="*/ 1690451 w 3229637"/>
              <a:gd name="connsiteY31-73368" fmla="*/ 2380197 h 3507439"/>
              <a:gd name="connsiteX32-73369" fmla="*/ 1566387 w 3229637"/>
              <a:gd name="connsiteY32-73370" fmla="*/ 3248647 h 3507439"/>
              <a:gd name="connsiteX33-73371" fmla="*/ 1603146 w 3229637"/>
              <a:gd name="connsiteY33-73372" fmla="*/ 3239457 h 3507439"/>
              <a:gd name="connsiteX34-73373" fmla="*/ 1598552 w 3229637"/>
              <a:gd name="connsiteY34-73374" fmla="*/ 3386496 h 3507439"/>
              <a:gd name="connsiteX35-73375" fmla="*/ 1805325 w 3229637"/>
              <a:gd name="connsiteY35-73376" fmla="*/ 3450826 h 3507439"/>
              <a:gd name="connsiteX36-73377" fmla="*/ 1837490 w 3229637"/>
              <a:gd name="connsiteY36-73378" fmla="*/ 3391091 h 3507439"/>
              <a:gd name="connsiteX37-73379" fmla="*/ 1699641 w 3229637"/>
              <a:gd name="connsiteY37-73380" fmla="*/ 3303786 h 3507439"/>
              <a:gd name="connsiteX38-73381" fmla="*/ 1727211 w 3229637"/>
              <a:gd name="connsiteY38-73382" fmla="*/ 2908619 h 3507439"/>
              <a:gd name="connsiteX39-73383" fmla="*/ 1851275 w 3229637"/>
              <a:gd name="connsiteY39-73384" fmla="*/ 2623730 h 3507439"/>
              <a:gd name="connsiteX40-73385" fmla="*/ 1956960 w 3229637"/>
              <a:gd name="connsiteY40-73386" fmla="*/ 2844289 h 3507439"/>
              <a:gd name="connsiteX41-73387" fmla="*/ 2039669 w 3229637"/>
              <a:gd name="connsiteY41-73388" fmla="*/ 3060253 h 3507439"/>
              <a:gd name="connsiteX42-73389" fmla="*/ 2074955 w 3229637"/>
              <a:gd name="connsiteY42-73390" fmla="*/ 3350929 h 3507439"/>
              <a:gd name="connsiteX43-73391" fmla="*/ 2119713 w 3229637"/>
              <a:gd name="connsiteY43-73392" fmla="*/ 3345423 h 3507439"/>
              <a:gd name="connsiteX44-73393" fmla="*/ 2136619 w 3229637"/>
              <a:gd name="connsiteY44-73394" fmla="*/ 3478113 h 3507439"/>
              <a:gd name="connsiteX45-73395" fmla="*/ 2290182 w 3229637"/>
              <a:gd name="connsiteY45-73396" fmla="*/ 3507439 h 3507439"/>
              <a:gd name="connsiteX46-73397" fmla="*/ 2334659 w 3229637"/>
              <a:gd name="connsiteY46-73398" fmla="*/ 3463419 h 3507439"/>
              <a:gd name="connsiteX47-73399" fmla="*/ 2221820 w 3229637"/>
              <a:gd name="connsiteY47-73400" fmla="*/ 3366924 h 3507439"/>
              <a:gd name="connsiteX48-73401" fmla="*/ 2126974 w 3229637"/>
              <a:gd name="connsiteY48-73402" fmla="*/ 3087823 h 3507439"/>
              <a:gd name="connsiteX49-73403" fmla="*/ 2082780 w 3229637"/>
              <a:gd name="connsiteY49-73404" fmla="*/ 2817884 h 3507439"/>
              <a:gd name="connsiteX50-73405" fmla="*/ 2053454 w 3229637"/>
              <a:gd name="connsiteY50-73406" fmla="*/ 2357222 h 3507439"/>
              <a:gd name="connsiteX51-73407" fmla="*/ 2294496 w 3229637"/>
              <a:gd name="connsiteY51-73408" fmla="*/ 2205413 h 3507439"/>
              <a:gd name="connsiteX52-73409" fmla="*/ 2585735 w 3229637"/>
              <a:gd name="connsiteY52-73410" fmla="*/ 1779447 h 3507439"/>
              <a:gd name="connsiteX53-73411" fmla="*/ 2653748 w 3229637"/>
              <a:gd name="connsiteY53-73412" fmla="*/ 1448891 h 3507439"/>
              <a:gd name="connsiteX54-73413" fmla="*/ 2766130 w 3229637"/>
              <a:gd name="connsiteY54-73414" fmla="*/ 1398346 h 3507439"/>
              <a:gd name="connsiteX55-73415" fmla="*/ 2755748 w 3229637"/>
              <a:gd name="connsiteY55-73416" fmla="*/ 1288521 h 3507439"/>
              <a:gd name="connsiteX56-73417" fmla="*/ 2741226 w 3229637"/>
              <a:gd name="connsiteY56-73418" fmla="*/ 1231453 h 3507439"/>
              <a:gd name="connsiteX57-73419" fmla="*/ 2764482 w 3229637"/>
              <a:gd name="connsiteY57-73420" fmla="*/ 1121454 h 3507439"/>
              <a:gd name="connsiteX58-73421" fmla="*/ 2794612 w 3229637"/>
              <a:gd name="connsiteY58-73422" fmla="*/ 1132185 h 3507439"/>
              <a:gd name="connsiteX59-73423" fmla="*/ 2788650 w 3229637"/>
              <a:gd name="connsiteY59-73424" fmla="*/ 1066034 h 3507439"/>
              <a:gd name="connsiteX60-73425" fmla="*/ 2816220 w 3229637"/>
              <a:gd name="connsiteY60-73426" fmla="*/ 1020084 h 3507439"/>
              <a:gd name="connsiteX61-73427" fmla="*/ 2927426 w 3229637"/>
              <a:gd name="connsiteY61-73428" fmla="*/ 872562 h 3507439"/>
              <a:gd name="connsiteX62-73429" fmla="*/ 2967854 w 3229637"/>
              <a:gd name="connsiteY62-73430" fmla="*/ 771955 h 3507439"/>
              <a:gd name="connsiteX63-73431" fmla="*/ 2858112 w 3229637"/>
              <a:gd name="connsiteY63-73432" fmla="*/ 819245 h 3507439"/>
              <a:gd name="connsiteX64-73433" fmla="*/ 2723864 w 3229637"/>
              <a:gd name="connsiteY64-73434" fmla="*/ 868450 h 3507439"/>
              <a:gd name="connsiteX65-73435" fmla="*/ 3055159 w 3229637"/>
              <a:gd name="connsiteY65-73436" fmla="*/ 501589 h 3507439"/>
              <a:gd name="connsiteX66-73437" fmla="*/ 3200443 w 3229637"/>
              <a:gd name="connsiteY66-73438" fmla="*/ 46231 h 3507439"/>
              <a:gd name="connsiteX67-73439" fmla="*/ 3101108 w 3229637"/>
              <a:gd name="connsiteY67-73440" fmla="*/ 328453 h 3507439"/>
              <a:gd name="connsiteX68-73441" fmla="*/ 3060491 w 3229637"/>
              <a:gd name="connsiteY68-73442" fmla="*/ 38232 h 3507439"/>
              <a:gd name="connsiteX69-73443" fmla="*/ 3040918 w 3229637"/>
              <a:gd name="connsiteY69-73444" fmla="*/ 388642 h 3507439"/>
              <a:gd name="connsiteX70-73445" fmla="*/ 2944143 w 3229637"/>
              <a:gd name="connsiteY70-73446" fmla="*/ 482754 h 3507439"/>
              <a:gd name="connsiteX71-73447" fmla="*/ 2804083 w 3229637"/>
              <a:gd name="connsiteY71-73448" fmla="*/ 60189 h 3507439"/>
              <a:gd name="connsiteX72-73449" fmla="*/ 2868239 w 3229637"/>
              <a:gd name="connsiteY72-73450" fmla="*/ 521161 h 3507439"/>
              <a:gd name="connsiteX73-73451" fmla="*/ 2696750 w 3229637"/>
              <a:gd name="connsiteY73-73452" fmla="*/ 730601 h 3507439"/>
              <a:gd name="connsiteX74-73453" fmla="*/ 2630948 w 3229637"/>
              <a:gd name="connsiteY74-73454" fmla="*/ 620884 h 3507439"/>
              <a:gd name="connsiteX75-73455" fmla="*/ 2614952 w 3229637"/>
              <a:gd name="connsiteY75-73456" fmla="*/ 446449 h 3507439"/>
              <a:gd name="connsiteX76-73457" fmla="*/ 2568091 w 3229637"/>
              <a:gd name="connsiteY76-73458" fmla="*/ 643296 h 3507439"/>
              <a:gd name="connsiteX77-73459" fmla="*/ 2631966 w 3229637"/>
              <a:gd name="connsiteY77-73460" fmla="*/ 771218 h 3507439"/>
              <a:gd name="connsiteX78-73461" fmla="*/ 2614042 w 3229637"/>
              <a:gd name="connsiteY78-73462" fmla="*/ 854946 h 3507439"/>
              <a:gd name="connsiteX79-73463" fmla="*/ 2462407 w 3229637"/>
              <a:gd name="connsiteY79-73464" fmla="*/ 854665 h 3507439"/>
              <a:gd name="connsiteX80-73465" fmla="*/ 2375102 w 3229637"/>
              <a:gd name="connsiteY80-73466" fmla="*/ 753575 h 3507439"/>
              <a:gd name="connsiteX81-73467" fmla="*/ 2429049 w 3229637"/>
              <a:gd name="connsiteY81-73468" fmla="*/ 605344 h 3507439"/>
              <a:gd name="connsiteX82-73469" fmla="*/ 2401199 w 3229637"/>
              <a:gd name="connsiteY82-73470" fmla="*/ 458586 h 3507439"/>
              <a:gd name="connsiteX83-73471" fmla="*/ 2311509 w 3229637"/>
              <a:gd name="connsiteY83-73472" fmla="*/ 702575 h 3507439"/>
              <a:gd name="connsiteX84-73473" fmla="*/ 2026621 w 3229637"/>
              <a:gd name="connsiteY84-73474" fmla="*/ 470160 h 3507439"/>
              <a:gd name="connsiteX85-73475" fmla="*/ 2060259 w 3229637"/>
              <a:gd name="connsiteY85-73476" fmla="*/ 379171 h 3507439"/>
              <a:gd name="connsiteX86-73477" fmla="*/ 2286499 w 3229637"/>
              <a:gd name="connsiteY86-73478" fmla="*/ 238764 h 3507439"/>
              <a:gd name="connsiteX87-73479" fmla="*/ 2148983 w 3229637"/>
              <a:gd name="connsiteY87-73480" fmla="*/ 296731 h 3507439"/>
              <a:gd name="connsiteX88-73481" fmla="*/ 2016694 w 3229637"/>
              <a:gd name="connsiteY88-73482" fmla="*/ 307863 h 3507439"/>
              <a:gd name="connsiteX89-73483" fmla="*/ 2029019 w 3229637"/>
              <a:gd name="connsiteY89-73484" fmla="*/ 174099 h 3507439"/>
              <a:gd name="connsiteX90-73485" fmla="*/ 2107576 w 3229637"/>
              <a:gd name="connsiteY90-73486" fmla="*/ 0 h 3507439"/>
              <a:gd name="connsiteX91-73487" fmla="*/ 1947770 w 3229637"/>
              <a:gd name="connsiteY91-73488" fmla="*/ 257318 h 3507439"/>
              <a:gd name="connsiteX92-73489" fmla="*/ 1917990 w 3229637"/>
              <a:gd name="connsiteY92-73490" fmla="*/ 32164 h 3507439"/>
              <a:gd name="connsiteX93-73491" fmla="*/ 1882395 w 3229637"/>
              <a:gd name="connsiteY93-73492" fmla="*/ 208756 h 3507439"/>
              <a:gd name="connsiteX94-73493" fmla="*/ 1912483 w 3229637"/>
              <a:gd name="connsiteY94-73494" fmla="*/ 367315 h 3507439"/>
              <a:gd name="connsiteX95-73495" fmla="*/ 1818414 w 3229637"/>
              <a:gd name="connsiteY95-73496" fmla="*/ 288733 h 3507439"/>
              <a:gd name="connsiteX96-73497" fmla="*/ 1757902 w 3229637"/>
              <a:gd name="connsiteY96-73498" fmla="*/ 138130 h 3507439"/>
              <a:gd name="connsiteX97-73499" fmla="*/ 1793644 w 3229637"/>
              <a:gd name="connsiteY97-73500" fmla="*/ 363351 h 3507439"/>
              <a:gd name="connsiteX98-73501" fmla="*/ 2339535 w 3229637"/>
              <a:gd name="connsiteY98-73502" fmla="*/ 907420 h 3507439"/>
              <a:gd name="connsiteX99-73503" fmla="*/ 2216663 w 3229637"/>
              <a:gd name="connsiteY99-73504" fmla="*/ 830779 h 3507439"/>
              <a:gd name="connsiteX100-73505" fmla="*/ 2046755 w 3229637"/>
              <a:gd name="connsiteY100-73506" fmla="*/ 746314 h 3507439"/>
              <a:gd name="connsiteX101-73507" fmla="*/ 2089651 w 3229637"/>
              <a:gd name="connsiteY101-73508" fmla="*/ 998194 h 3507439"/>
              <a:gd name="connsiteX102-73509" fmla="*/ 2240374 w 3229637"/>
              <a:gd name="connsiteY102-73510" fmla="*/ 1067227 h 3507439"/>
              <a:gd name="connsiteX103-73511" fmla="*/ 2266283 w 3229637"/>
              <a:gd name="connsiteY103-73512" fmla="*/ 1144483 h 3507439"/>
              <a:gd name="connsiteX104-73513" fmla="*/ 2168328 w 3229637"/>
              <a:gd name="connsiteY104-73514" fmla="*/ 1396872 h 3507439"/>
              <a:gd name="connsiteX105-73515" fmla="*/ 1825480 w 3229637"/>
              <a:gd name="connsiteY105-73516" fmla="*/ 1398722 h 3507439"/>
              <a:gd name="connsiteX106-73517" fmla="*/ 1546353 w 3229637"/>
              <a:gd name="connsiteY106-73518" fmla="*/ 1433906 h 3507439"/>
              <a:gd name="connsiteX0-73519" fmla="*/ 1546353 w 3229637"/>
              <a:gd name="connsiteY0-73520" fmla="*/ 1433906 h 3507439"/>
              <a:gd name="connsiteX1-73521" fmla="*/ 827718 w 3229637"/>
              <a:gd name="connsiteY1-73522" fmla="*/ 1430614 h 3507439"/>
              <a:gd name="connsiteX2-73523" fmla="*/ 507467 w 3229637"/>
              <a:gd name="connsiteY2-73524" fmla="*/ 1443019 h 3507439"/>
              <a:gd name="connsiteX3-73525" fmla="*/ 183299 w 3229637"/>
              <a:gd name="connsiteY3-73526" fmla="*/ 1603646 h 3507439"/>
              <a:gd name="connsiteX4-73527" fmla="*/ 34774 w 3229637"/>
              <a:gd name="connsiteY4-73528" fmla="*/ 1771165 h 3507439"/>
              <a:gd name="connsiteX5-73529" fmla="*/ 114 w 3229637"/>
              <a:gd name="connsiteY5-73530" fmla="*/ 2063143 h 3507439"/>
              <a:gd name="connsiteX6-73531" fmla="*/ 130041 w 3229637"/>
              <a:gd name="connsiteY6-73532" fmla="*/ 1914878 h 3507439"/>
              <a:gd name="connsiteX7-73533" fmla="*/ 134241 w 3229637"/>
              <a:gd name="connsiteY7-73534" fmla="*/ 1957282 h 3507439"/>
              <a:gd name="connsiteX8-73535" fmla="*/ 191439 w 3229637"/>
              <a:gd name="connsiteY8-73536" fmla="*/ 1842802 h 3507439"/>
              <a:gd name="connsiteX9-73537" fmla="*/ 283120 w 3229637"/>
              <a:gd name="connsiteY9-73538" fmla="*/ 2256350 h 3507439"/>
              <a:gd name="connsiteX10-73539" fmla="*/ 20594 w 3229637"/>
              <a:gd name="connsiteY10-73540" fmla="*/ 2555637 h 3507439"/>
              <a:gd name="connsiteX11-73541" fmla="*/ 48874 w 3229637"/>
              <a:gd name="connsiteY11-73542" fmla="*/ 3136868 h 3507439"/>
              <a:gd name="connsiteX12-73543" fmla="*/ 43351 w 3229637"/>
              <a:gd name="connsiteY12-73544" fmla="*/ 3349954 h 3507439"/>
              <a:gd name="connsiteX13-73545" fmla="*/ 86805 w 3229637"/>
              <a:gd name="connsiteY13-73546" fmla="*/ 3307767 h 3507439"/>
              <a:gd name="connsiteX14-73547" fmla="*/ 103522 w 3229637"/>
              <a:gd name="connsiteY14-73548" fmla="*/ 3444786 h 3507439"/>
              <a:gd name="connsiteX15-73549" fmla="*/ 266227 w 3229637"/>
              <a:gd name="connsiteY15-73550" fmla="*/ 3470038 h 3507439"/>
              <a:gd name="connsiteX16-73551" fmla="*/ 291519 w 3229637"/>
              <a:gd name="connsiteY16-73552" fmla="*/ 3414284 h 3507439"/>
              <a:gd name="connsiteX17-73553" fmla="*/ 155729 w 3229637"/>
              <a:gd name="connsiteY17-73554" fmla="*/ 3276217 h 3507439"/>
              <a:gd name="connsiteX18-73555" fmla="*/ 148421 w 3229637"/>
              <a:gd name="connsiteY18-73556" fmla="*/ 2703945 h 3507439"/>
              <a:gd name="connsiteX19-73557" fmla="*/ 379833 w 3229637"/>
              <a:gd name="connsiteY19-73558" fmla="*/ 2591783 h 3507439"/>
              <a:gd name="connsiteX20-73559" fmla="*/ 306928 w 3229637"/>
              <a:gd name="connsiteY20-73560" fmla="*/ 2747577 h 3507439"/>
              <a:gd name="connsiteX21-73561" fmla="*/ 588832 w 3229637"/>
              <a:gd name="connsiteY21-73562" fmla="*/ 3126014 h 3507439"/>
              <a:gd name="connsiteX22-73563" fmla="*/ 669318 w 3229637"/>
              <a:gd name="connsiteY22-73564" fmla="*/ 3302737 h 3507439"/>
              <a:gd name="connsiteX23-73565" fmla="*/ 702531 w 3229637"/>
              <a:gd name="connsiteY23-73566" fmla="*/ 3262432 h 3507439"/>
              <a:gd name="connsiteX24-73567" fmla="*/ 811283 w 3229637"/>
              <a:gd name="connsiteY24-73568" fmla="*/ 3396081 h 3507439"/>
              <a:gd name="connsiteX25-73569" fmla="*/ 912019 w 3229637"/>
              <a:gd name="connsiteY25-73570" fmla="*/ 3377088 h 3507439"/>
              <a:gd name="connsiteX26-73571" fmla="*/ 930835 w 3229637"/>
              <a:gd name="connsiteY26-73572" fmla="*/ 3317789 h 3507439"/>
              <a:gd name="connsiteX27-73573" fmla="*/ 771852 w 3229637"/>
              <a:gd name="connsiteY27-73574" fmla="*/ 3228780 h 3507439"/>
              <a:gd name="connsiteX28-73575" fmla="*/ 480310 w 3229637"/>
              <a:gd name="connsiteY28-73576" fmla="*/ 2810461 h 3507439"/>
              <a:gd name="connsiteX29-73577" fmla="*/ 500353 w 3229637"/>
              <a:gd name="connsiteY29-73578" fmla="*/ 2738605 h 3507439"/>
              <a:gd name="connsiteX30-73579" fmla="*/ 879239 w 3229637"/>
              <a:gd name="connsiteY30-73580" fmla="*/ 2336960 h 3507439"/>
              <a:gd name="connsiteX31-73581" fmla="*/ 1690451 w 3229637"/>
              <a:gd name="connsiteY31-73582" fmla="*/ 2380197 h 3507439"/>
              <a:gd name="connsiteX32-73583" fmla="*/ 1566387 w 3229637"/>
              <a:gd name="connsiteY32-73584" fmla="*/ 3248647 h 3507439"/>
              <a:gd name="connsiteX33-73585" fmla="*/ 1603146 w 3229637"/>
              <a:gd name="connsiteY33-73586" fmla="*/ 3239457 h 3507439"/>
              <a:gd name="connsiteX34-73587" fmla="*/ 1598552 w 3229637"/>
              <a:gd name="connsiteY34-73588" fmla="*/ 3386496 h 3507439"/>
              <a:gd name="connsiteX35-73589" fmla="*/ 1805325 w 3229637"/>
              <a:gd name="connsiteY35-73590" fmla="*/ 3450826 h 3507439"/>
              <a:gd name="connsiteX36-73591" fmla="*/ 1837490 w 3229637"/>
              <a:gd name="connsiteY36-73592" fmla="*/ 3391091 h 3507439"/>
              <a:gd name="connsiteX37-73593" fmla="*/ 1699641 w 3229637"/>
              <a:gd name="connsiteY37-73594" fmla="*/ 3303786 h 3507439"/>
              <a:gd name="connsiteX38-73595" fmla="*/ 1727211 w 3229637"/>
              <a:gd name="connsiteY38-73596" fmla="*/ 2908619 h 3507439"/>
              <a:gd name="connsiteX39-73597" fmla="*/ 1851275 w 3229637"/>
              <a:gd name="connsiteY39-73598" fmla="*/ 2623730 h 3507439"/>
              <a:gd name="connsiteX40-73599" fmla="*/ 1956960 w 3229637"/>
              <a:gd name="connsiteY40-73600" fmla="*/ 2844289 h 3507439"/>
              <a:gd name="connsiteX41-73601" fmla="*/ 2039669 w 3229637"/>
              <a:gd name="connsiteY41-73602" fmla="*/ 3060253 h 3507439"/>
              <a:gd name="connsiteX42-73603" fmla="*/ 2074955 w 3229637"/>
              <a:gd name="connsiteY42-73604" fmla="*/ 3350929 h 3507439"/>
              <a:gd name="connsiteX43-73605" fmla="*/ 2119713 w 3229637"/>
              <a:gd name="connsiteY43-73606" fmla="*/ 3345423 h 3507439"/>
              <a:gd name="connsiteX44-73607" fmla="*/ 2136619 w 3229637"/>
              <a:gd name="connsiteY44-73608" fmla="*/ 3478113 h 3507439"/>
              <a:gd name="connsiteX45-73609" fmla="*/ 2290182 w 3229637"/>
              <a:gd name="connsiteY45-73610" fmla="*/ 3507439 h 3507439"/>
              <a:gd name="connsiteX46-73611" fmla="*/ 2334659 w 3229637"/>
              <a:gd name="connsiteY46-73612" fmla="*/ 3463419 h 3507439"/>
              <a:gd name="connsiteX47-73613" fmla="*/ 2221820 w 3229637"/>
              <a:gd name="connsiteY47-73614" fmla="*/ 3366924 h 3507439"/>
              <a:gd name="connsiteX48-73615" fmla="*/ 2126974 w 3229637"/>
              <a:gd name="connsiteY48-73616" fmla="*/ 3087823 h 3507439"/>
              <a:gd name="connsiteX49-73617" fmla="*/ 2082780 w 3229637"/>
              <a:gd name="connsiteY49-73618" fmla="*/ 2817884 h 3507439"/>
              <a:gd name="connsiteX50-73619" fmla="*/ 2053454 w 3229637"/>
              <a:gd name="connsiteY50-73620" fmla="*/ 2357222 h 3507439"/>
              <a:gd name="connsiteX51-73621" fmla="*/ 2294496 w 3229637"/>
              <a:gd name="connsiteY51-73622" fmla="*/ 2205413 h 3507439"/>
              <a:gd name="connsiteX52-73623" fmla="*/ 2585735 w 3229637"/>
              <a:gd name="connsiteY52-73624" fmla="*/ 1779447 h 3507439"/>
              <a:gd name="connsiteX53-73625" fmla="*/ 2653748 w 3229637"/>
              <a:gd name="connsiteY53-73626" fmla="*/ 1448891 h 3507439"/>
              <a:gd name="connsiteX54-73627" fmla="*/ 2766130 w 3229637"/>
              <a:gd name="connsiteY54-73628" fmla="*/ 1398346 h 3507439"/>
              <a:gd name="connsiteX55-73629" fmla="*/ 2755748 w 3229637"/>
              <a:gd name="connsiteY55-73630" fmla="*/ 1288521 h 3507439"/>
              <a:gd name="connsiteX56-73631" fmla="*/ 2741226 w 3229637"/>
              <a:gd name="connsiteY56-73632" fmla="*/ 1231453 h 3507439"/>
              <a:gd name="connsiteX57-73633" fmla="*/ 2764482 w 3229637"/>
              <a:gd name="connsiteY57-73634" fmla="*/ 1121454 h 3507439"/>
              <a:gd name="connsiteX58-73635" fmla="*/ 2794612 w 3229637"/>
              <a:gd name="connsiteY58-73636" fmla="*/ 1132185 h 3507439"/>
              <a:gd name="connsiteX59-73637" fmla="*/ 2788650 w 3229637"/>
              <a:gd name="connsiteY59-73638" fmla="*/ 1066034 h 3507439"/>
              <a:gd name="connsiteX60-73639" fmla="*/ 2816220 w 3229637"/>
              <a:gd name="connsiteY60-73640" fmla="*/ 1020084 h 3507439"/>
              <a:gd name="connsiteX61-73641" fmla="*/ 2927426 w 3229637"/>
              <a:gd name="connsiteY61-73642" fmla="*/ 872562 h 3507439"/>
              <a:gd name="connsiteX62-73643" fmla="*/ 2967854 w 3229637"/>
              <a:gd name="connsiteY62-73644" fmla="*/ 771955 h 3507439"/>
              <a:gd name="connsiteX63-73645" fmla="*/ 2858112 w 3229637"/>
              <a:gd name="connsiteY63-73646" fmla="*/ 819245 h 3507439"/>
              <a:gd name="connsiteX64-73647" fmla="*/ 2723864 w 3229637"/>
              <a:gd name="connsiteY64-73648" fmla="*/ 868450 h 3507439"/>
              <a:gd name="connsiteX65-73649" fmla="*/ 3055159 w 3229637"/>
              <a:gd name="connsiteY65-73650" fmla="*/ 501589 h 3507439"/>
              <a:gd name="connsiteX66-73651" fmla="*/ 3200443 w 3229637"/>
              <a:gd name="connsiteY66-73652" fmla="*/ 46231 h 3507439"/>
              <a:gd name="connsiteX67-73653" fmla="*/ 3101108 w 3229637"/>
              <a:gd name="connsiteY67-73654" fmla="*/ 328453 h 3507439"/>
              <a:gd name="connsiteX68-73655" fmla="*/ 3060491 w 3229637"/>
              <a:gd name="connsiteY68-73656" fmla="*/ 38232 h 3507439"/>
              <a:gd name="connsiteX69-73657" fmla="*/ 3040918 w 3229637"/>
              <a:gd name="connsiteY69-73658" fmla="*/ 388642 h 3507439"/>
              <a:gd name="connsiteX70-73659" fmla="*/ 2944143 w 3229637"/>
              <a:gd name="connsiteY70-73660" fmla="*/ 482754 h 3507439"/>
              <a:gd name="connsiteX71-73661" fmla="*/ 2804083 w 3229637"/>
              <a:gd name="connsiteY71-73662" fmla="*/ 60189 h 3507439"/>
              <a:gd name="connsiteX72-73663" fmla="*/ 2868239 w 3229637"/>
              <a:gd name="connsiteY72-73664" fmla="*/ 521161 h 3507439"/>
              <a:gd name="connsiteX73-73665" fmla="*/ 2696750 w 3229637"/>
              <a:gd name="connsiteY73-73666" fmla="*/ 730601 h 3507439"/>
              <a:gd name="connsiteX74-73667" fmla="*/ 2630948 w 3229637"/>
              <a:gd name="connsiteY74-73668" fmla="*/ 620884 h 3507439"/>
              <a:gd name="connsiteX75-73669" fmla="*/ 2614952 w 3229637"/>
              <a:gd name="connsiteY75-73670" fmla="*/ 446449 h 3507439"/>
              <a:gd name="connsiteX76-73671" fmla="*/ 2568091 w 3229637"/>
              <a:gd name="connsiteY76-73672" fmla="*/ 643296 h 3507439"/>
              <a:gd name="connsiteX77-73673" fmla="*/ 2631966 w 3229637"/>
              <a:gd name="connsiteY77-73674" fmla="*/ 771218 h 3507439"/>
              <a:gd name="connsiteX78-73675" fmla="*/ 2614042 w 3229637"/>
              <a:gd name="connsiteY78-73676" fmla="*/ 854946 h 3507439"/>
              <a:gd name="connsiteX79-73677" fmla="*/ 2462407 w 3229637"/>
              <a:gd name="connsiteY79-73678" fmla="*/ 854665 h 3507439"/>
              <a:gd name="connsiteX80-73679" fmla="*/ 2375102 w 3229637"/>
              <a:gd name="connsiteY80-73680" fmla="*/ 753575 h 3507439"/>
              <a:gd name="connsiteX81-73681" fmla="*/ 2429049 w 3229637"/>
              <a:gd name="connsiteY81-73682" fmla="*/ 605344 h 3507439"/>
              <a:gd name="connsiteX82-73683" fmla="*/ 2401199 w 3229637"/>
              <a:gd name="connsiteY82-73684" fmla="*/ 458586 h 3507439"/>
              <a:gd name="connsiteX83-73685" fmla="*/ 2311509 w 3229637"/>
              <a:gd name="connsiteY83-73686" fmla="*/ 702575 h 3507439"/>
              <a:gd name="connsiteX84-73687" fmla="*/ 2026621 w 3229637"/>
              <a:gd name="connsiteY84-73688" fmla="*/ 470160 h 3507439"/>
              <a:gd name="connsiteX85-73689" fmla="*/ 2060259 w 3229637"/>
              <a:gd name="connsiteY85-73690" fmla="*/ 379171 h 3507439"/>
              <a:gd name="connsiteX86-73691" fmla="*/ 2286499 w 3229637"/>
              <a:gd name="connsiteY86-73692" fmla="*/ 238764 h 3507439"/>
              <a:gd name="connsiteX87-73693" fmla="*/ 2148983 w 3229637"/>
              <a:gd name="connsiteY87-73694" fmla="*/ 296731 h 3507439"/>
              <a:gd name="connsiteX88-73695" fmla="*/ 2016694 w 3229637"/>
              <a:gd name="connsiteY88-73696" fmla="*/ 307863 h 3507439"/>
              <a:gd name="connsiteX89-73697" fmla="*/ 2029019 w 3229637"/>
              <a:gd name="connsiteY89-73698" fmla="*/ 174099 h 3507439"/>
              <a:gd name="connsiteX90-73699" fmla="*/ 2107576 w 3229637"/>
              <a:gd name="connsiteY90-73700" fmla="*/ 0 h 3507439"/>
              <a:gd name="connsiteX91-73701" fmla="*/ 1947770 w 3229637"/>
              <a:gd name="connsiteY91-73702" fmla="*/ 257318 h 3507439"/>
              <a:gd name="connsiteX92-73703" fmla="*/ 1917990 w 3229637"/>
              <a:gd name="connsiteY92-73704" fmla="*/ 32164 h 3507439"/>
              <a:gd name="connsiteX93-73705" fmla="*/ 1882395 w 3229637"/>
              <a:gd name="connsiteY93-73706" fmla="*/ 208756 h 3507439"/>
              <a:gd name="connsiteX94-73707" fmla="*/ 1912483 w 3229637"/>
              <a:gd name="connsiteY94-73708" fmla="*/ 367315 h 3507439"/>
              <a:gd name="connsiteX95-73709" fmla="*/ 1818414 w 3229637"/>
              <a:gd name="connsiteY95-73710" fmla="*/ 288733 h 3507439"/>
              <a:gd name="connsiteX96-73711" fmla="*/ 1757902 w 3229637"/>
              <a:gd name="connsiteY96-73712" fmla="*/ 138130 h 3507439"/>
              <a:gd name="connsiteX97-73713" fmla="*/ 1793644 w 3229637"/>
              <a:gd name="connsiteY97-73714" fmla="*/ 363351 h 3507439"/>
              <a:gd name="connsiteX98-73715" fmla="*/ 2339535 w 3229637"/>
              <a:gd name="connsiteY98-73716" fmla="*/ 907420 h 3507439"/>
              <a:gd name="connsiteX99-73717" fmla="*/ 2216663 w 3229637"/>
              <a:gd name="connsiteY99-73718" fmla="*/ 830779 h 3507439"/>
              <a:gd name="connsiteX100-73719" fmla="*/ 2046755 w 3229637"/>
              <a:gd name="connsiteY100-73720" fmla="*/ 746314 h 3507439"/>
              <a:gd name="connsiteX101-73721" fmla="*/ 2089651 w 3229637"/>
              <a:gd name="connsiteY101-73722" fmla="*/ 998194 h 3507439"/>
              <a:gd name="connsiteX102-73723" fmla="*/ 2240374 w 3229637"/>
              <a:gd name="connsiteY102-73724" fmla="*/ 1067227 h 3507439"/>
              <a:gd name="connsiteX103-73725" fmla="*/ 2266283 w 3229637"/>
              <a:gd name="connsiteY103-73726" fmla="*/ 1144483 h 3507439"/>
              <a:gd name="connsiteX104-73727" fmla="*/ 2168328 w 3229637"/>
              <a:gd name="connsiteY104-73728" fmla="*/ 1396872 h 3507439"/>
              <a:gd name="connsiteX105-73729" fmla="*/ 1825480 w 3229637"/>
              <a:gd name="connsiteY105-73730" fmla="*/ 1398722 h 3507439"/>
              <a:gd name="connsiteX106-73731" fmla="*/ 1546353 w 3229637"/>
              <a:gd name="connsiteY106-73732" fmla="*/ 1433906 h 3507439"/>
              <a:gd name="connsiteX0-73733" fmla="*/ 1546353 w 3229637"/>
              <a:gd name="connsiteY0-73734" fmla="*/ 1433906 h 3507439"/>
              <a:gd name="connsiteX1-73735" fmla="*/ 827718 w 3229637"/>
              <a:gd name="connsiteY1-73736" fmla="*/ 1430614 h 3507439"/>
              <a:gd name="connsiteX2-73737" fmla="*/ 507467 w 3229637"/>
              <a:gd name="connsiteY2-73738" fmla="*/ 1443019 h 3507439"/>
              <a:gd name="connsiteX3-73739" fmla="*/ 183299 w 3229637"/>
              <a:gd name="connsiteY3-73740" fmla="*/ 1603646 h 3507439"/>
              <a:gd name="connsiteX4-73741" fmla="*/ 34774 w 3229637"/>
              <a:gd name="connsiteY4-73742" fmla="*/ 1771165 h 3507439"/>
              <a:gd name="connsiteX5-73743" fmla="*/ 114 w 3229637"/>
              <a:gd name="connsiteY5-73744" fmla="*/ 2063143 h 3507439"/>
              <a:gd name="connsiteX6-73745" fmla="*/ 130041 w 3229637"/>
              <a:gd name="connsiteY6-73746" fmla="*/ 1914878 h 3507439"/>
              <a:gd name="connsiteX7-73747" fmla="*/ 134241 w 3229637"/>
              <a:gd name="connsiteY7-73748" fmla="*/ 1957282 h 3507439"/>
              <a:gd name="connsiteX8-73749" fmla="*/ 191439 w 3229637"/>
              <a:gd name="connsiteY8-73750" fmla="*/ 1842802 h 3507439"/>
              <a:gd name="connsiteX9-73751" fmla="*/ 283120 w 3229637"/>
              <a:gd name="connsiteY9-73752" fmla="*/ 2256350 h 3507439"/>
              <a:gd name="connsiteX10-73753" fmla="*/ 20594 w 3229637"/>
              <a:gd name="connsiteY10-73754" fmla="*/ 2555637 h 3507439"/>
              <a:gd name="connsiteX11-73755" fmla="*/ 48874 w 3229637"/>
              <a:gd name="connsiteY11-73756" fmla="*/ 3136868 h 3507439"/>
              <a:gd name="connsiteX12-73757" fmla="*/ 43351 w 3229637"/>
              <a:gd name="connsiteY12-73758" fmla="*/ 3349954 h 3507439"/>
              <a:gd name="connsiteX13-73759" fmla="*/ 86805 w 3229637"/>
              <a:gd name="connsiteY13-73760" fmla="*/ 3307767 h 3507439"/>
              <a:gd name="connsiteX14-73761" fmla="*/ 103522 w 3229637"/>
              <a:gd name="connsiteY14-73762" fmla="*/ 3444786 h 3507439"/>
              <a:gd name="connsiteX15-73763" fmla="*/ 266227 w 3229637"/>
              <a:gd name="connsiteY15-73764" fmla="*/ 3470038 h 3507439"/>
              <a:gd name="connsiteX16-73765" fmla="*/ 291519 w 3229637"/>
              <a:gd name="connsiteY16-73766" fmla="*/ 3414284 h 3507439"/>
              <a:gd name="connsiteX17-73767" fmla="*/ 155729 w 3229637"/>
              <a:gd name="connsiteY17-73768" fmla="*/ 3276217 h 3507439"/>
              <a:gd name="connsiteX18-73769" fmla="*/ 148421 w 3229637"/>
              <a:gd name="connsiteY18-73770" fmla="*/ 2703945 h 3507439"/>
              <a:gd name="connsiteX19-73771" fmla="*/ 379833 w 3229637"/>
              <a:gd name="connsiteY19-73772" fmla="*/ 2591783 h 3507439"/>
              <a:gd name="connsiteX20-73773" fmla="*/ 306928 w 3229637"/>
              <a:gd name="connsiteY20-73774" fmla="*/ 2747577 h 3507439"/>
              <a:gd name="connsiteX21-73775" fmla="*/ 588832 w 3229637"/>
              <a:gd name="connsiteY21-73776" fmla="*/ 3126014 h 3507439"/>
              <a:gd name="connsiteX22-73777" fmla="*/ 669318 w 3229637"/>
              <a:gd name="connsiteY22-73778" fmla="*/ 3302737 h 3507439"/>
              <a:gd name="connsiteX23-73779" fmla="*/ 702531 w 3229637"/>
              <a:gd name="connsiteY23-73780" fmla="*/ 3262432 h 3507439"/>
              <a:gd name="connsiteX24-73781" fmla="*/ 811283 w 3229637"/>
              <a:gd name="connsiteY24-73782" fmla="*/ 3396081 h 3507439"/>
              <a:gd name="connsiteX25-73783" fmla="*/ 912019 w 3229637"/>
              <a:gd name="connsiteY25-73784" fmla="*/ 3377088 h 3507439"/>
              <a:gd name="connsiteX26-73785" fmla="*/ 930835 w 3229637"/>
              <a:gd name="connsiteY26-73786" fmla="*/ 3317789 h 3507439"/>
              <a:gd name="connsiteX27-73787" fmla="*/ 771852 w 3229637"/>
              <a:gd name="connsiteY27-73788" fmla="*/ 3228780 h 3507439"/>
              <a:gd name="connsiteX28-73789" fmla="*/ 480310 w 3229637"/>
              <a:gd name="connsiteY28-73790" fmla="*/ 2810461 h 3507439"/>
              <a:gd name="connsiteX29-73791" fmla="*/ 500353 w 3229637"/>
              <a:gd name="connsiteY29-73792" fmla="*/ 2738605 h 3507439"/>
              <a:gd name="connsiteX30-73793" fmla="*/ 879239 w 3229637"/>
              <a:gd name="connsiteY30-73794" fmla="*/ 2336960 h 3507439"/>
              <a:gd name="connsiteX31-73795" fmla="*/ 1690451 w 3229637"/>
              <a:gd name="connsiteY31-73796" fmla="*/ 2380197 h 3507439"/>
              <a:gd name="connsiteX32-73797" fmla="*/ 1566387 w 3229637"/>
              <a:gd name="connsiteY32-73798" fmla="*/ 3248647 h 3507439"/>
              <a:gd name="connsiteX33-73799" fmla="*/ 1603146 w 3229637"/>
              <a:gd name="connsiteY33-73800" fmla="*/ 3239457 h 3507439"/>
              <a:gd name="connsiteX34-73801" fmla="*/ 1598552 w 3229637"/>
              <a:gd name="connsiteY34-73802" fmla="*/ 3386496 h 3507439"/>
              <a:gd name="connsiteX35-73803" fmla="*/ 1805325 w 3229637"/>
              <a:gd name="connsiteY35-73804" fmla="*/ 3450826 h 3507439"/>
              <a:gd name="connsiteX36-73805" fmla="*/ 1837490 w 3229637"/>
              <a:gd name="connsiteY36-73806" fmla="*/ 3391091 h 3507439"/>
              <a:gd name="connsiteX37-73807" fmla="*/ 1699641 w 3229637"/>
              <a:gd name="connsiteY37-73808" fmla="*/ 3303786 h 3507439"/>
              <a:gd name="connsiteX38-73809" fmla="*/ 1727211 w 3229637"/>
              <a:gd name="connsiteY38-73810" fmla="*/ 2908619 h 3507439"/>
              <a:gd name="connsiteX39-73811" fmla="*/ 1851275 w 3229637"/>
              <a:gd name="connsiteY39-73812" fmla="*/ 2623730 h 3507439"/>
              <a:gd name="connsiteX40-73813" fmla="*/ 1956960 w 3229637"/>
              <a:gd name="connsiteY40-73814" fmla="*/ 2844289 h 3507439"/>
              <a:gd name="connsiteX41-73815" fmla="*/ 2039669 w 3229637"/>
              <a:gd name="connsiteY41-73816" fmla="*/ 3060253 h 3507439"/>
              <a:gd name="connsiteX42-73817" fmla="*/ 2074955 w 3229637"/>
              <a:gd name="connsiteY42-73818" fmla="*/ 3350929 h 3507439"/>
              <a:gd name="connsiteX43-73819" fmla="*/ 2119713 w 3229637"/>
              <a:gd name="connsiteY43-73820" fmla="*/ 3345423 h 3507439"/>
              <a:gd name="connsiteX44-73821" fmla="*/ 2136619 w 3229637"/>
              <a:gd name="connsiteY44-73822" fmla="*/ 3478113 h 3507439"/>
              <a:gd name="connsiteX45-73823" fmla="*/ 2290182 w 3229637"/>
              <a:gd name="connsiteY45-73824" fmla="*/ 3507439 h 3507439"/>
              <a:gd name="connsiteX46-73825" fmla="*/ 2334659 w 3229637"/>
              <a:gd name="connsiteY46-73826" fmla="*/ 3463419 h 3507439"/>
              <a:gd name="connsiteX47-73827" fmla="*/ 2221820 w 3229637"/>
              <a:gd name="connsiteY47-73828" fmla="*/ 3366924 h 3507439"/>
              <a:gd name="connsiteX48-73829" fmla="*/ 2126974 w 3229637"/>
              <a:gd name="connsiteY48-73830" fmla="*/ 3087823 h 3507439"/>
              <a:gd name="connsiteX49-73831" fmla="*/ 2082780 w 3229637"/>
              <a:gd name="connsiteY49-73832" fmla="*/ 2817884 h 3507439"/>
              <a:gd name="connsiteX50-73833" fmla="*/ 2053454 w 3229637"/>
              <a:gd name="connsiteY50-73834" fmla="*/ 2357222 h 3507439"/>
              <a:gd name="connsiteX51-73835" fmla="*/ 2294496 w 3229637"/>
              <a:gd name="connsiteY51-73836" fmla="*/ 2205413 h 3507439"/>
              <a:gd name="connsiteX52-73837" fmla="*/ 2585735 w 3229637"/>
              <a:gd name="connsiteY52-73838" fmla="*/ 1779447 h 3507439"/>
              <a:gd name="connsiteX53-73839" fmla="*/ 2653748 w 3229637"/>
              <a:gd name="connsiteY53-73840" fmla="*/ 1448891 h 3507439"/>
              <a:gd name="connsiteX54-73841" fmla="*/ 2766130 w 3229637"/>
              <a:gd name="connsiteY54-73842" fmla="*/ 1398346 h 3507439"/>
              <a:gd name="connsiteX55-73843" fmla="*/ 2755748 w 3229637"/>
              <a:gd name="connsiteY55-73844" fmla="*/ 1288521 h 3507439"/>
              <a:gd name="connsiteX56-73845" fmla="*/ 2741226 w 3229637"/>
              <a:gd name="connsiteY56-73846" fmla="*/ 1231453 h 3507439"/>
              <a:gd name="connsiteX57-73847" fmla="*/ 2764482 w 3229637"/>
              <a:gd name="connsiteY57-73848" fmla="*/ 1121454 h 3507439"/>
              <a:gd name="connsiteX58-73849" fmla="*/ 2794612 w 3229637"/>
              <a:gd name="connsiteY58-73850" fmla="*/ 1132185 h 3507439"/>
              <a:gd name="connsiteX59-73851" fmla="*/ 2788650 w 3229637"/>
              <a:gd name="connsiteY59-73852" fmla="*/ 1066034 h 3507439"/>
              <a:gd name="connsiteX60-73853" fmla="*/ 2816220 w 3229637"/>
              <a:gd name="connsiteY60-73854" fmla="*/ 1020084 h 3507439"/>
              <a:gd name="connsiteX61-73855" fmla="*/ 2927426 w 3229637"/>
              <a:gd name="connsiteY61-73856" fmla="*/ 872562 h 3507439"/>
              <a:gd name="connsiteX62-73857" fmla="*/ 2967854 w 3229637"/>
              <a:gd name="connsiteY62-73858" fmla="*/ 771955 h 3507439"/>
              <a:gd name="connsiteX63-73859" fmla="*/ 2858112 w 3229637"/>
              <a:gd name="connsiteY63-73860" fmla="*/ 819245 h 3507439"/>
              <a:gd name="connsiteX64-73861" fmla="*/ 2723864 w 3229637"/>
              <a:gd name="connsiteY64-73862" fmla="*/ 868450 h 3507439"/>
              <a:gd name="connsiteX65-73863" fmla="*/ 3055159 w 3229637"/>
              <a:gd name="connsiteY65-73864" fmla="*/ 501589 h 3507439"/>
              <a:gd name="connsiteX66-73865" fmla="*/ 3200443 w 3229637"/>
              <a:gd name="connsiteY66-73866" fmla="*/ 46231 h 3507439"/>
              <a:gd name="connsiteX67-73867" fmla="*/ 3101108 w 3229637"/>
              <a:gd name="connsiteY67-73868" fmla="*/ 328453 h 3507439"/>
              <a:gd name="connsiteX68-73869" fmla="*/ 3060491 w 3229637"/>
              <a:gd name="connsiteY68-73870" fmla="*/ 38232 h 3507439"/>
              <a:gd name="connsiteX69-73871" fmla="*/ 3040918 w 3229637"/>
              <a:gd name="connsiteY69-73872" fmla="*/ 388642 h 3507439"/>
              <a:gd name="connsiteX70-73873" fmla="*/ 2944143 w 3229637"/>
              <a:gd name="connsiteY70-73874" fmla="*/ 482754 h 3507439"/>
              <a:gd name="connsiteX71-73875" fmla="*/ 2804083 w 3229637"/>
              <a:gd name="connsiteY71-73876" fmla="*/ 60189 h 3507439"/>
              <a:gd name="connsiteX72-73877" fmla="*/ 2868239 w 3229637"/>
              <a:gd name="connsiteY72-73878" fmla="*/ 521161 h 3507439"/>
              <a:gd name="connsiteX73-73879" fmla="*/ 2696750 w 3229637"/>
              <a:gd name="connsiteY73-73880" fmla="*/ 730601 h 3507439"/>
              <a:gd name="connsiteX74-73881" fmla="*/ 2630948 w 3229637"/>
              <a:gd name="connsiteY74-73882" fmla="*/ 620884 h 3507439"/>
              <a:gd name="connsiteX75-73883" fmla="*/ 2614952 w 3229637"/>
              <a:gd name="connsiteY75-73884" fmla="*/ 446449 h 3507439"/>
              <a:gd name="connsiteX76-73885" fmla="*/ 2568091 w 3229637"/>
              <a:gd name="connsiteY76-73886" fmla="*/ 643296 h 3507439"/>
              <a:gd name="connsiteX77-73887" fmla="*/ 2631966 w 3229637"/>
              <a:gd name="connsiteY77-73888" fmla="*/ 771218 h 3507439"/>
              <a:gd name="connsiteX78-73889" fmla="*/ 2614042 w 3229637"/>
              <a:gd name="connsiteY78-73890" fmla="*/ 854946 h 3507439"/>
              <a:gd name="connsiteX79-73891" fmla="*/ 2462407 w 3229637"/>
              <a:gd name="connsiteY79-73892" fmla="*/ 854665 h 3507439"/>
              <a:gd name="connsiteX80-73893" fmla="*/ 2375102 w 3229637"/>
              <a:gd name="connsiteY80-73894" fmla="*/ 753575 h 3507439"/>
              <a:gd name="connsiteX81-73895" fmla="*/ 2429049 w 3229637"/>
              <a:gd name="connsiteY81-73896" fmla="*/ 605344 h 3507439"/>
              <a:gd name="connsiteX82-73897" fmla="*/ 2401199 w 3229637"/>
              <a:gd name="connsiteY82-73898" fmla="*/ 458586 h 3507439"/>
              <a:gd name="connsiteX83-73899" fmla="*/ 2311509 w 3229637"/>
              <a:gd name="connsiteY83-73900" fmla="*/ 702575 h 3507439"/>
              <a:gd name="connsiteX84-73901" fmla="*/ 2026621 w 3229637"/>
              <a:gd name="connsiteY84-73902" fmla="*/ 470160 h 3507439"/>
              <a:gd name="connsiteX85-73903" fmla="*/ 2060259 w 3229637"/>
              <a:gd name="connsiteY85-73904" fmla="*/ 379171 h 3507439"/>
              <a:gd name="connsiteX86-73905" fmla="*/ 2286499 w 3229637"/>
              <a:gd name="connsiteY86-73906" fmla="*/ 238764 h 3507439"/>
              <a:gd name="connsiteX87-73907" fmla="*/ 2148983 w 3229637"/>
              <a:gd name="connsiteY87-73908" fmla="*/ 296731 h 3507439"/>
              <a:gd name="connsiteX88-73909" fmla="*/ 2016694 w 3229637"/>
              <a:gd name="connsiteY88-73910" fmla="*/ 307863 h 3507439"/>
              <a:gd name="connsiteX89-73911" fmla="*/ 2029019 w 3229637"/>
              <a:gd name="connsiteY89-73912" fmla="*/ 174099 h 3507439"/>
              <a:gd name="connsiteX90-73913" fmla="*/ 2107576 w 3229637"/>
              <a:gd name="connsiteY90-73914" fmla="*/ 0 h 3507439"/>
              <a:gd name="connsiteX91-73915" fmla="*/ 1947770 w 3229637"/>
              <a:gd name="connsiteY91-73916" fmla="*/ 257318 h 3507439"/>
              <a:gd name="connsiteX92-73917" fmla="*/ 1917990 w 3229637"/>
              <a:gd name="connsiteY92-73918" fmla="*/ 32164 h 3507439"/>
              <a:gd name="connsiteX93-73919" fmla="*/ 1882395 w 3229637"/>
              <a:gd name="connsiteY93-73920" fmla="*/ 208756 h 3507439"/>
              <a:gd name="connsiteX94-73921" fmla="*/ 1912483 w 3229637"/>
              <a:gd name="connsiteY94-73922" fmla="*/ 367315 h 3507439"/>
              <a:gd name="connsiteX95-73923" fmla="*/ 1818414 w 3229637"/>
              <a:gd name="connsiteY95-73924" fmla="*/ 288733 h 3507439"/>
              <a:gd name="connsiteX96-73925" fmla="*/ 1757902 w 3229637"/>
              <a:gd name="connsiteY96-73926" fmla="*/ 138130 h 3507439"/>
              <a:gd name="connsiteX97-73927" fmla="*/ 1793644 w 3229637"/>
              <a:gd name="connsiteY97-73928" fmla="*/ 363351 h 3507439"/>
              <a:gd name="connsiteX98-73929" fmla="*/ 2339535 w 3229637"/>
              <a:gd name="connsiteY98-73930" fmla="*/ 907420 h 3507439"/>
              <a:gd name="connsiteX99-73931" fmla="*/ 2216663 w 3229637"/>
              <a:gd name="connsiteY99-73932" fmla="*/ 830779 h 3507439"/>
              <a:gd name="connsiteX100-73933" fmla="*/ 2046755 w 3229637"/>
              <a:gd name="connsiteY100-73934" fmla="*/ 746314 h 3507439"/>
              <a:gd name="connsiteX101-73935" fmla="*/ 2089651 w 3229637"/>
              <a:gd name="connsiteY101-73936" fmla="*/ 998194 h 3507439"/>
              <a:gd name="connsiteX102-73937" fmla="*/ 2240374 w 3229637"/>
              <a:gd name="connsiteY102-73938" fmla="*/ 1067227 h 3507439"/>
              <a:gd name="connsiteX103-73939" fmla="*/ 2266283 w 3229637"/>
              <a:gd name="connsiteY103-73940" fmla="*/ 1144483 h 3507439"/>
              <a:gd name="connsiteX104-73941" fmla="*/ 2168328 w 3229637"/>
              <a:gd name="connsiteY104-73942" fmla="*/ 1396872 h 3507439"/>
              <a:gd name="connsiteX105-73943" fmla="*/ 1825480 w 3229637"/>
              <a:gd name="connsiteY105-73944" fmla="*/ 1398722 h 3507439"/>
              <a:gd name="connsiteX106-73945" fmla="*/ 1546353 w 3229637"/>
              <a:gd name="connsiteY106-73946" fmla="*/ 1433906 h 3507439"/>
              <a:gd name="connsiteX0-73947" fmla="*/ 1546353 w 3229637"/>
              <a:gd name="connsiteY0-73948" fmla="*/ 1433906 h 3507439"/>
              <a:gd name="connsiteX1-73949" fmla="*/ 827718 w 3229637"/>
              <a:gd name="connsiteY1-73950" fmla="*/ 1430614 h 3507439"/>
              <a:gd name="connsiteX2-73951" fmla="*/ 507467 w 3229637"/>
              <a:gd name="connsiteY2-73952" fmla="*/ 1443019 h 3507439"/>
              <a:gd name="connsiteX3-73953" fmla="*/ 183299 w 3229637"/>
              <a:gd name="connsiteY3-73954" fmla="*/ 1603646 h 3507439"/>
              <a:gd name="connsiteX4-73955" fmla="*/ 34774 w 3229637"/>
              <a:gd name="connsiteY4-73956" fmla="*/ 1771165 h 3507439"/>
              <a:gd name="connsiteX5-73957" fmla="*/ 114 w 3229637"/>
              <a:gd name="connsiteY5-73958" fmla="*/ 2063143 h 3507439"/>
              <a:gd name="connsiteX6-73959" fmla="*/ 130041 w 3229637"/>
              <a:gd name="connsiteY6-73960" fmla="*/ 1914878 h 3507439"/>
              <a:gd name="connsiteX7-73961" fmla="*/ 134241 w 3229637"/>
              <a:gd name="connsiteY7-73962" fmla="*/ 1957282 h 3507439"/>
              <a:gd name="connsiteX8-73963" fmla="*/ 191439 w 3229637"/>
              <a:gd name="connsiteY8-73964" fmla="*/ 1842802 h 3507439"/>
              <a:gd name="connsiteX9-73965" fmla="*/ 283120 w 3229637"/>
              <a:gd name="connsiteY9-73966" fmla="*/ 2256350 h 3507439"/>
              <a:gd name="connsiteX10-73967" fmla="*/ 20594 w 3229637"/>
              <a:gd name="connsiteY10-73968" fmla="*/ 2555637 h 3507439"/>
              <a:gd name="connsiteX11-73969" fmla="*/ 48874 w 3229637"/>
              <a:gd name="connsiteY11-73970" fmla="*/ 3136868 h 3507439"/>
              <a:gd name="connsiteX12-73971" fmla="*/ 43351 w 3229637"/>
              <a:gd name="connsiteY12-73972" fmla="*/ 3349954 h 3507439"/>
              <a:gd name="connsiteX13-73973" fmla="*/ 86805 w 3229637"/>
              <a:gd name="connsiteY13-73974" fmla="*/ 3307767 h 3507439"/>
              <a:gd name="connsiteX14-73975" fmla="*/ 103522 w 3229637"/>
              <a:gd name="connsiteY14-73976" fmla="*/ 3444786 h 3507439"/>
              <a:gd name="connsiteX15-73977" fmla="*/ 266227 w 3229637"/>
              <a:gd name="connsiteY15-73978" fmla="*/ 3470038 h 3507439"/>
              <a:gd name="connsiteX16-73979" fmla="*/ 291519 w 3229637"/>
              <a:gd name="connsiteY16-73980" fmla="*/ 3414284 h 3507439"/>
              <a:gd name="connsiteX17-73981" fmla="*/ 155729 w 3229637"/>
              <a:gd name="connsiteY17-73982" fmla="*/ 3276217 h 3507439"/>
              <a:gd name="connsiteX18-73983" fmla="*/ 148421 w 3229637"/>
              <a:gd name="connsiteY18-73984" fmla="*/ 2703945 h 3507439"/>
              <a:gd name="connsiteX19-73985" fmla="*/ 379833 w 3229637"/>
              <a:gd name="connsiteY19-73986" fmla="*/ 2591783 h 3507439"/>
              <a:gd name="connsiteX20-73987" fmla="*/ 306928 w 3229637"/>
              <a:gd name="connsiteY20-73988" fmla="*/ 2747577 h 3507439"/>
              <a:gd name="connsiteX21-73989" fmla="*/ 588832 w 3229637"/>
              <a:gd name="connsiteY21-73990" fmla="*/ 3126014 h 3507439"/>
              <a:gd name="connsiteX22-73991" fmla="*/ 669318 w 3229637"/>
              <a:gd name="connsiteY22-73992" fmla="*/ 3302737 h 3507439"/>
              <a:gd name="connsiteX23-73993" fmla="*/ 702531 w 3229637"/>
              <a:gd name="connsiteY23-73994" fmla="*/ 3262432 h 3507439"/>
              <a:gd name="connsiteX24-73995" fmla="*/ 811283 w 3229637"/>
              <a:gd name="connsiteY24-73996" fmla="*/ 3396081 h 3507439"/>
              <a:gd name="connsiteX25-73997" fmla="*/ 912019 w 3229637"/>
              <a:gd name="connsiteY25-73998" fmla="*/ 3377088 h 3507439"/>
              <a:gd name="connsiteX26-73999" fmla="*/ 930835 w 3229637"/>
              <a:gd name="connsiteY26-74000" fmla="*/ 3317789 h 3507439"/>
              <a:gd name="connsiteX27-74001" fmla="*/ 771852 w 3229637"/>
              <a:gd name="connsiteY27-74002" fmla="*/ 3228780 h 3507439"/>
              <a:gd name="connsiteX28-74003" fmla="*/ 480310 w 3229637"/>
              <a:gd name="connsiteY28-74004" fmla="*/ 2810461 h 3507439"/>
              <a:gd name="connsiteX29-74005" fmla="*/ 500353 w 3229637"/>
              <a:gd name="connsiteY29-74006" fmla="*/ 2738605 h 3507439"/>
              <a:gd name="connsiteX30-74007" fmla="*/ 879239 w 3229637"/>
              <a:gd name="connsiteY30-74008" fmla="*/ 2336960 h 3507439"/>
              <a:gd name="connsiteX31-74009" fmla="*/ 1690451 w 3229637"/>
              <a:gd name="connsiteY31-74010" fmla="*/ 2380197 h 3507439"/>
              <a:gd name="connsiteX32-74011" fmla="*/ 1566387 w 3229637"/>
              <a:gd name="connsiteY32-74012" fmla="*/ 3248647 h 3507439"/>
              <a:gd name="connsiteX33-74013" fmla="*/ 1603146 w 3229637"/>
              <a:gd name="connsiteY33-74014" fmla="*/ 3239457 h 3507439"/>
              <a:gd name="connsiteX34-74015" fmla="*/ 1598552 w 3229637"/>
              <a:gd name="connsiteY34-74016" fmla="*/ 3386496 h 3507439"/>
              <a:gd name="connsiteX35-74017" fmla="*/ 1805325 w 3229637"/>
              <a:gd name="connsiteY35-74018" fmla="*/ 3450826 h 3507439"/>
              <a:gd name="connsiteX36-74019" fmla="*/ 1837490 w 3229637"/>
              <a:gd name="connsiteY36-74020" fmla="*/ 3391091 h 3507439"/>
              <a:gd name="connsiteX37-74021" fmla="*/ 1699641 w 3229637"/>
              <a:gd name="connsiteY37-74022" fmla="*/ 3303786 h 3507439"/>
              <a:gd name="connsiteX38-74023" fmla="*/ 1727211 w 3229637"/>
              <a:gd name="connsiteY38-74024" fmla="*/ 2908619 h 3507439"/>
              <a:gd name="connsiteX39-74025" fmla="*/ 1851275 w 3229637"/>
              <a:gd name="connsiteY39-74026" fmla="*/ 2623730 h 3507439"/>
              <a:gd name="connsiteX40-74027" fmla="*/ 1956960 w 3229637"/>
              <a:gd name="connsiteY40-74028" fmla="*/ 2844289 h 3507439"/>
              <a:gd name="connsiteX41-74029" fmla="*/ 2039669 w 3229637"/>
              <a:gd name="connsiteY41-74030" fmla="*/ 3060253 h 3507439"/>
              <a:gd name="connsiteX42-74031" fmla="*/ 2074955 w 3229637"/>
              <a:gd name="connsiteY42-74032" fmla="*/ 3350929 h 3507439"/>
              <a:gd name="connsiteX43-74033" fmla="*/ 2119713 w 3229637"/>
              <a:gd name="connsiteY43-74034" fmla="*/ 3345423 h 3507439"/>
              <a:gd name="connsiteX44-74035" fmla="*/ 2136619 w 3229637"/>
              <a:gd name="connsiteY44-74036" fmla="*/ 3478113 h 3507439"/>
              <a:gd name="connsiteX45-74037" fmla="*/ 2290182 w 3229637"/>
              <a:gd name="connsiteY45-74038" fmla="*/ 3507439 h 3507439"/>
              <a:gd name="connsiteX46-74039" fmla="*/ 2334659 w 3229637"/>
              <a:gd name="connsiteY46-74040" fmla="*/ 3463419 h 3507439"/>
              <a:gd name="connsiteX47-74041" fmla="*/ 2221820 w 3229637"/>
              <a:gd name="connsiteY47-74042" fmla="*/ 3366924 h 3507439"/>
              <a:gd name="connsiteX48-74043" fmla="*/ 2126974 w 3229637"/>
              <a:gd name="connsiteY48-74044" fmla="*/ 3087823 h 3507439"/>
              <a:gd name="connsiteX49-74045" fmla="*/ 2082780 w 3229637"/>
              <a:gd name="connsiteY49-74046" fmla="*/ 2817884 h 3507439"/>
              <a:gd name="connsiteX50-74047" fmla="*/ 2053454 w 3229637"/>
              <a:gd name="connsiteY50-74048" fmla="*/ 2357222 h 3507439"/>
              <a:gd name="connsiteX51-74049" fmla="*/ 2294496 w 3229637"/>
              <a:gd name="connsiteY51-74050" fmla="*/ 2205413 h 3507439"/>
              <a:gd name="connsiteX52-74051" fmla="*/ 2585735 w 3229637"/>
              <a:gd name="connsiteY52-74052" fmla="*/ 1779447 h 3507439"/>
              <a:gd name="connsiteX53-74053" fmla="*/ 2653748 w 3229637"/>
              <a:gd name="connsiteY53-74054" fmla="*/ 1448891 h 3507439"/>
              <a:gd name="connsiteX54-74055" fmla="*/ 2766130 w 3229637"/>
              <a:gd name="connsiteY54-74056" fmla="*/ 1398346 h 3507439"/>
              <a:gd name="connsiteX55-74057" fmla="*/ 2755748 w 3229637"/>
              <a:gd name="connsiteY55-74058" fmla="*/ 1288521 h 3507439"/>
              <a:gd name="connsiteX56-74059" fmla="*/ 2741226 w 3229637"/>
              <a:gd name="connsiteY56-74060" fmla="*/ 1231453 h 3507439"/>
              <a:gd name="connsiteX57-74061" fmla="*/ 2764482 w 3229637"/>
              <a:gd name="connsiteY57-74062" fmla="*/ 1121454 h 3507439"/>
              <a:gd name="connsiteX58-74063" fmla="*/ 2794612 w 3229637"/>
              <a:gd name="connsiteY58-74064" fmla="*/ 1132185 h 3507439"/>
              <a:gd name="connsiteX59-74065" fmla="*/ 2788650 w 3229637"/>
              <a:gd name="connsiteY59-74066" fmla="*/ 1066034 h 3507439"/>
              <a:gd name="connsiteX60-74067" fmla="*/ 2816220 w 3229637"/>
              <a:gd name="connsiteY60-74068" fmla="*/ 1020084 h 3507439"/>
              <a:gd name="connsiteX61-74069" fmla="*/ 2927426 w 3229637"/>
              <a:gd name="connsiteY61-74070" fmla="*/ 872562 h 3507439"/>
              <a:gd name="connsiteX62-74071" fmla="*/ 2967854 w 3229637"/>
              <a:gd name="connsiteY62-74072" fmla="*/ 771955 h 3507439"/>
              <a:gd name="connsiteX63-74073" fmla="*/ 2858112 w 3229637"/>
              <a:gd name="connsiteY63-74074" fmla="*/ 819245 h 3507439"/>
              <a:gd name="connsiteX64-74075" fmla="*/ 2723864 w 3229637"/>
              <a:gd name="connsiteY64-74076" fmla="*/ 868450 h 3507439"/>
              <a:gd name="connsiteX65-74077" fmla="*/ 3055159 w 3229637"/>
              <a:gd name="connsiteY65-74078" fmla="*/ 501589 h 3507439"/>
              <a:gd name="connsiteX66-74079" fmla="*/ 3200443 w 3229637"/>
              <a:gd name="connsiteY66-74080" fmla="*/ 46231 h 3507439"/>
              <a:gd name="connsiteX67-74081" fmla="*/ 3101108 w 3229637"/>
              <a:gd name="connsiteY67-74082" fmla="*/ 328453 h 3507439"/>
              <a:gd name="connsiteX68-74083" fmla="*/ 3060491 w 3229637"/>
              <a:gd name="connsiteY68-74084" fmla="*/ 38232 h 3507439"/>
              <a:gd name="connsiteX69-74085" fmla="*/ 3040918 w 3229637"/>
              <a:gd name="connsiteY69-74086" fmla="*/ 388642 h 3507439"/>
              <a:gd name="connsiteX70-74087" fmla="*/ 2944143 w 3229637"/>
              <a:gd name="connsiteY70-74088" fmla="*/ 482754 h 3507439"/>
              <a:gd name="connsiteX71-74089" fmla="*/ 2804083 w 3229637"/>
              <a:gd name="connsiteY71-74090" fmla="*/ 60189 h 3507439"/>
              <a:gd name="connsiteX72-74091" fmla="*/ 2868239 w 3229637"/>
              <a:gd name="connsiteY72-74092" fmla="*/ 521161 h 3507439"/>
              <a:gd name="connsiteX73-74093" fmla="*/ 2696750 w 3229637"/>
              <a:gd name="connsiteY73-74094" fmla="*/ 730601 h 3507439"/>
              <a:gd name="connsiteX74-74095" fmla="*/ 2630948 w 3229637"/>
              <a:gd name="connsiteY74-74096" fmla="*/ 620884 h 3507439"/>
              <a:gd name="connsiteX75-74097" fmla="*/ 2614952 w 3229637"/>
              <a:gd name="connsiteY75-74098" fmla="*/ 446449 h 3507439"/>
              <a:gd name="connsiteX76-74099" fmla="*/ 2568091 w 3229637"/>
              <a:gd name="connsiteY76-74100" fmla="*/ 643296 h 3507439"/>
              <a:gd name="connsiteX77-74101" fmla="*/ 2631966 w 3229637"/>
              <a:gd name="connsiteY77-74102" fmla="*/ 771218 h 3507439"/>
              <a:gd name="connsiteX78-74103" fmla="*/ 2614042 w 3229637"/>
              <a:gd name="connsiteY78-74104" fmla="*/ 854946 h 3507439"/>
              <a:gd name="connsiteX79-74105" fmla="*/ 2462407 w 3229637"/>
              <a:gd name="connsiteY79-74106" fmla="*/ 854665 h 3507439"/>
              <a:gd name="connsiteX80-74107" fmla="*/ 2375102 w 3229637"/>
              <a:gd name="connsiteY80-74108" fmla="*/ 753575 h 3507439"/>
              <a:gd name="connsiteX81-74109" fmla="*/ 2429049 w 3229637"/>
              <a:gd name="connsiteY81-74110" fmla="*/ 605344 h 3507439"/>
              <a:gd name="connsiteX82-74111" fmla="*/ 2401199 w 3229637"/>
              <a:gd name="connsiteY82-74112" fmla="*/ 458586 h 3507439"/>
              <a:gd name="connsiteX83-74113" fmla="*/ 2311509 w 3229637"/>
              <a:gd name="connsiteY83-74114" fmla="*/ 702575 h 3507439"/>
              <a:gd name="connsiteX84-74115" fmla="*/ 2026621 w 3229637"/>
              <a:gd name="connsiteY84-74116" fmla="*/ 470160 h 3507439"/>
              <a:gd name="connsiteX85-74117" fmla="*/ 2060259 w 3229637"/>
              <a:gd name="connsiteY85-74118" fmla="*/ 379171 h 3507439"/>
              <a:gd name="connsiteX86-74119" fmla="*/ 2286499 w 3229637"/>
              <a:gd name="connsiteY86-74120" fmla="*/ 238764 h 3507439"/>
              <a:gd name="connsiteX87-74121" fmla="*/ 2148983 w 3229637"/>
              <a:gd name="connsiteY87-74122" fmla="*/ 296731 h 3507439"/>
              <a:gd name="connsiteX88-74123" fmla="*/ 2016694 w 3229637"/>
              <a:gd name="connsiteY88-74124" fmla="*/ 307863 h 3507439"/>
              <a:gd name="connsiteX89-74125" fmla="*/ 2029019 w 3229637"/>
              <a:gd name="connsiteY89-74126" fmla="*/ 174099 h 3507439"/>
              <a:gd name="connsiteX90-74127" fmla="*/ 2107576 w 3229637"/>
              <a:gd name="connsiteY90-74128" fmla="*/ 0 h 3507439"/>
              <a:gd name="connsiteX91-74129" fmla="*/ 1947770 w 3229637"/>
              <a:gd name="connsiteY91-74130" fmla="*/ 257318 h 3507439"/>
              <a:gd name="connsiteX92-74131" fmla="*/ 1917990 w 3229637"/>
              <a:gd name="connsiteY92-74132" fmla="*/ 32164 h 3507439"/>
              <a:gd name="connsiteX93-74133" fmla="*/ 1882395 w 3229637"/>
              <a:gd name="connsiteY93-74134" fmla="*/ 208756 h 3507439"/>
              <a:gd name="connsiteX94-74135" fmla="*/ 1912483 w 3229637"/>
              <a:gd name="connsiteY94-74136" fmla="*/ 367315 h 3507439"/>
              <a:gd name="connsiteX95-74137" fmla="*/ 1818414 w 3229637"/>
              <a:gd name="connsiteY95-74138" fmla="*/ 288733 h 3507439"/>
              <a:gd name="connsiteX96-74139" fmla="*/ 1757902 w 3229637"/>
              <a:gd name="connsiteY96-74140" fmla="*/ 138130 h 3507439"/>
              <a:gd name="connsiteX97-74141" fmla="*/ 1793644 w 3229637"/>
              <a:gd name="connsiteY97-74142" fmla="*/ 363351 h 3507439"/>
              <a:gd name="connsiteX98-74143" fmla="*/ 2339535 w 3229637"/>
              <a:gd name="connsiteY98-74144" fmla="*/ 907420 h 3507439"/>
              <a:gd name="connsiteX99-74145" fmla="*/ 2216663 w 3229637"/>
              <a:gd name="connsiteY99-74146" fmla="*/ 830779 h 3507439"/>
              <a:gd name="connsiteX100-74147" fmla="*/ 2046755 w 3229637"/>
              <a:gd name="connsiteY100-74148" fmla="*/ 746314 h 3507439"/>
              <a:gd name="connsiteX101-74149" fmla="*/ 2089651 w 3229637"/>
              <a:gd name="connsiteY101-74150" fmla="*/ 998194 h 3507439"/>
              <a:gd name="connsiteX102-74151" fmla="*/ 2240374 w 3229637"/>
              <a:gd name="connsiteY102-74152" fmla="*/ 1067227 h 3507439"/>
              <a:gd name="connsiteX103-74153" fmla="*/ 2266283 w 3229637"/>
              <a:gd name="connsiteY103-74154" fmla="*/ 1144483 h 3507439"/>
              <a:gd name="connsiteX104-74155" fmla="*/ 2168328 w 3229637"/>
              <a:gd name="connsiteY104-74156" fmla="*/ 1396872 h 3507439"/>
              <a:gd name="connsiteX105-74157" fmla="*/ 1825480 w 3229637"/>
              <a:gd name="connsiteY105-74158" fmla="*/ 1398722 h 3507439"/>
              <a:gd name="connsiteX106-74159" fmla="*/ 1546353 w 3229637"/>
              <a:gd name="connsiteY106-74160" fmla="*/ 1433906 h 3507439"/>
              <a:gd name="connsiteX0-74161" fmla="*/ 1546353 w 3229637"/>
              <a:gd name="connsiteY0-74162" fmla="*/ 1433906 h 3507439"/>
              <a:gd name="connsiteX1-74163" fmla="*/ 827718 w 3229637"/>
              <a:gd name="connsiteY1-74164" fmla="*/ 1430614 h 3507439"/>
              <a:gd name="connsiteX2-74165" fmla="*/ 507467 w 3229637"/>
              <a:gd name="connsiteY2-74166" fmla="*/ 1443019 h 3507439"/>
              <a:gd name="connsiteX3-74167" fmla="*/ 183299 w 3229637"/>
              <a:gd name="connsiteY3-74168" fmla="*/ 1603646 h 3507439"/>
              <a:gd name="connsiteX4-74169" fmla="*/ 34774 w 3229637"/>
              <a:gd name="connsiteY4-74170" fmla="*/ 1771165 h 3507439"/>
              <a:gd name="connsiteX5-74171" fmla="*/ 114 w 3229637"/>
              <a:gd name="connsiteY5-74172" fmla="*/ 2063143 h 3507439"/>
              <a:gd name="connsiteX6-74173" fmla="*/ 130041 w 3229637"/>
              <a:gd name="connsiteY6-74174" fmla="*/ 1914878 h 3507439"/>
              <a:gd name="connsiteX7-74175" fmla="*/ 134241 w 3229637"/>
              <a:gd name="connsiteY7-74176" fmla="*/ 1957282 h 3507439"/>
              <a:gd name="connsiteX8-74177" fmla="*/ 191439 w 3229637"/>
              <a:gd name="connsiteY8-74178" fmla="*/ 1842802 h 3507439"/>
              <a:gd name="connsiteX9-74179" fmla="*/ 283120 w 3229637"/>
              <a:gd name="connsiteY9-74180" fmla="*/ 2256350 h 3507439"/>
              <a:gd name="connsiteX10-74181" fmla="*/ 20594 w 3229637"/>
              <a:gd name="connsiteY10-74182" fmla="*/ 2555637 h 3507439"/>
              <a:gd name="connsiteX11-74183" fmla="*/ 48874 w 3229637"/>
              <a:gd name="connsiteY11-74184" fmla="*/ 3136868 h 3507439"/>
              <a:gd name="connsiteX12-74185" fmla="*/ 43351 w 3229637"/>
              <a:gd name="connsiteY12-74186" fmla="*/ 3349954 h 3507439"/>
              <a:gd name="connsiteX13-74187" fmla="*/ 86805 w 3229637"/>
              <a:gd name="connsiteY13-74188" fmla="*/ 3307767 h 3507439"/>
              <a:gd name="connsiteX14-74189" fmla="*/ 103522 w 3229637"/>
              <a:gd name="connsiteY14-74190" fmla="*/ 3444786 h 3507439"/>
              <a:gd name="connsiteX15-74191" fmla="*/ 266227 w 3229637"/>
              <a:gd name="connsiteY15-74192" fmla="*/ 3470038 h 3507439"/>
              <a:gd name="connsiteX16-74193" fmla="*/ 291519 w 3229637"/>
              <a:gd name="connsiteY16-74194" fmla="*/ 3414284 h 3507439"/>
              <a:gd name="connsiteX17-74195" fmla="*/ 155729 w 3229637"/>
              <a:gd name="connsiteY17-74196" fmla="*/ 3276217 h 3507439"/>
              <a:gd name="connsiteX18-74197" fmla="*/ 148421 w 3229637"/>
              <a:gd name="connsiteY18-74198" fmla="*/ 2703945 h 3507439"/>
              <a:gd name="connsiteX19-74199" fmla="*/ 379833 w 3229637"/>
              <a:gd name="connsiteY19-74200" fmla="*/ 2591783 h 3507439"/>
              <a:gd name="connsiteX20-74201" fmla="*/ 306928 w 3229637"/>
              <a:gd name="connsiteY20-74202" fmla="*/ 2747577 h 3507439"/>
              <a:gd name="connsiteX21-74203" fmla="*/ 588832 w 3229637"/>
              <a:gd name="connsiteY21-74204" fmla="*/ 3126014 h 3507439"/>
              <a:gd name="connsiteX22-74205" fmla="*/ 669318 w 3229637"/>
              <a:gd name="connsiteY22-74206" fmla="*/ 3302737 h 3507439"/>
              <a:gd name="connsiteX23-74207" fmla="*/ 702531 w 3229637"/>
              <a:gd name="connsiteY23-74208" fmla="*/ 3262432 h 3507439"/>
              <a:gd name="connsiteX24-74209" fmla="*/ 811283 w 3229637"/>
              <a:gd name="connsiteY24-74210" fmla="*/ 3396081 h 3507439"/>
              <a:gd name="connsiteX25-74211" fmla="*/ 912019 w 3229637"/>
              <a:gd name="connsiteY25-74212" fmla="*/ 3377088 h 3507439"/>
              <a:gd name="connsiteX26-74213" fmla="*/ 930835 w 3229637"/>
              <a:gd name="connsiteY26-74214" fmla="*/ 3317789 h 3507439"/>
              <a:gd name="connsiteX27-74215" fmla="*/ 771852 w 3229637"/>
              <a:gd name="connsiteY27-74216" fmla="*/ 3228780 h 3507439"/>
              <a:gd name="connsiteX28-74217" fmla="*/ 480310 w 3229637"/>
              <a:gd name="connsiteY28-74218" fmla="*/ 2810461 h 3507439"/>
              <a:gd name="connsiteX29-74219" fmla="*/ 500353 w 3229637"/>
              <a:gd name="connsiteY29-74220" fmla="*/ 2738605 h 3507439"/>
              <a:gd name="connsiteX30-74221" fmla="*/ 879239 w 3229637"/>
              <a:gd name="connsiteY30-74222" fmla="*/ 2336960 h 3507439"/>
              <a:gd name="connsiteX31-74223" fmla="*/ 1695878 w 3229637"/>
              <a:gd name="connsiteY31-74224" fmla="*/ 2366631 h 3507439"/>
              <a:gd name="connsiteX32-74225" fmla="*/ 1566387 w 3229637"/>
              <a:gd name="connsiteY32-74226" fmla="*/ 3248647 h 3507439"/>
              <a:gd name="connsiteX33-74227" fmla="*/ 1603146 w 3229637"/>
              <a:gd name="connsiteY33-74228" fmla="*/ 3239457 h 3507439"/>
              <a:gd name="connsiteX34-74229" fmla="*/ 1598552 w 3229637"/>
              <a:gd name="connsiteY34-74230" fmla="*/ 3386496 h 3507439"/>
              <a:gd name="connsiteX35-74231" fmla="*/ 1805325 w 3229637"/>
              <a:gd name="connsiteY35-74232" fmla="*/ 3450826 h 3507439"/>
              <a:gd name="connsiteX36-74233" fmla="*/ 1837490 w 3229637"/>
              <a:gd name="connsiteY36-74234" fmla="*/ 3391091 h 3507439"/>
              <a:gd name="connsiteX37-74235" fmla="*/ 1699641 w 3229637"/>
              <a:gd name="connsiteY37-74236" fmla="*/ 3303786 h 3507439"/>
              <a:gd name="connsiteX38-74237" fmla="*/ 1727211 w 3229637"/>
              <a:gd name="connsiteY38-74238" fmla="*/ 2908619 h 3507439"/>
              <a:gd name="connsiteX39-74239" fmla="*/ 1851275 w 3229637"/>
              <a:gd name="connsiteY39-74240" fmla="*/ 2623730 h 3507439"/>
              <a:gd name="connsiteX40-74241" fmla="*/ 1956960 w 3229637"/>
              <a:gd name="connsiteY40-74242" fmla="*/ 2844289 h 3507439"/>
              <a:gd name="connsiteX41-74243" fmla="*/ 2039669 w 3229637"/>
              <a:gd name="connsiteY41-74244" fmla="*/ 3060253 h 3507439"/>
              <a:gd name="connsiteX42-74245" fmla="*/ 2074955 w 3229637"/>
              <a:gd name="connsiteY42-74246" fmla="*/ 3350929 h 3507439"/>
              <a:gd name="connsiteX43-74247" fmla="*/ 2119713 w 3229637"/>
              <a:gd name="connsiteY43-74248" fmla="*/ 3345423 h 3507439"/>
              <a:gd name="connsiteX44-74249" fmla="*/ 2136619 w 3229637"/>
              <a:gd name="connsiteY44-74250" fmla="*/ 3478113 h 3507439"/>
              <a:gd name="connsiteX45-74251" fmla="*/ 2290182 w 3229637"/>
              <a:gd name="connsiteY45-74252" fmla="*/ 3507439 h 3507439"/>
              <a:gd name="connsiteX46-74253" fmla="*/ 2334659 w 3229637"/>
              <a:gd name="connsiteY46-74254" fmla="*/ 3463419 h 3507439"/>
              <a:gd name="connsiteX47-74255" fmla="*/ 2221820 w 3229637"/>
              <a:gd name="connsiteY47-74256" fmla="*/ 3366924 h 3507439"/>
              <a:gd name="connsiteX48-74257" fmla="*/ 2126974 w 3229637"/>
              <a:gd name="connsiteY48-74258" fmla="*/ 3087823 h 3507439"/>
              <a:gd name="connsiteX49-74259" fmla="*/ 2082780 w 3229637"/>
              <a:gd name="connsiteY49-74260" fmla="*/ 2817884 h 3507439"/>
              <a:gd name="connsiteX50-74261" fmla="*/ 2053454 w 3229637"/>
              <a:gd name="connsiteY50-74262" fmla="*/ 2357222 h 3507439"/>
              <a:gd name="connsiteX51-74263" fmla="*/ 2294496 w 3229637"/>
              <a:gd name="connsiteY51-74264" fmla="*/ 2205413 h 3507439"/>
              <a:gd name="connsiteX52-74265" fmla="*/ 2585735 w 3229637"/>
              <a:gd name="connsiteY52-74266" fmla="*/ 1779447 h 3507439"/>
              <a:gd name="connsiteX53-74267" fmla="*/ 2653748 w 3229637"/>
              <a:gd name="connsiteY53-74268" fmla="*/ 1448891 h 3507439"/>
              <a:gd name="connsiteX54-74269" fmla="*/ 2766130 w 3229637"/>
              <a:gd name="connsiteY54-74270" fmla="*/ 1398346 h 3507439"/>
              <a:gd name="connsiteX55-74271" fmla="*/ 2755748 w 3229637"/>
              <a:gd name="connsiteY55-74272" fmla="*/ 1288521 h 3507439"/>
              <a:gd name="connsiteX56-74273" fmla="*/ 2741226 w 3229637"/>
              <a:gd name="connsiteY56-74274" fmla="*/ 1231453 h 3507439"/>
              <a:gd name="connsiteX57-74275" fmla="*/ 2764482 w 3229637"/>
              <a:gd name="connsiteY57-74276" fmla="*/ 1121454 h 3507439"/>
              <a:gd name="connsiteX58-74277" fmla="*/ 2794612 w 3229637"/>
              <a:gd name="connsiteY58-74278" fmla="*/ 1132185 h 3507439"/>
              <a:gd name="connsiteX59-74279" fmla="*/ 2788650 w 3229637"/>
              <a:gd name="connsiteY59-74280" fmla="*/ 1066034 h 3507439"/>
              <a:gd name="connsiteX60-74281" fmla="*/ 2816220 w 3229637"/>
              <a:gd name="connsiteY60-74282" fmla="*/ 1020084 h 3507439"/>
              <a:gd name="connsiteX61-74283" fmla="*/ 2927426 w 3229637"/>
              <a:gd name="connsiteY61-74284" fmla="*/ 872562 h 3507439"/>
              <a:gd name="connsiteX62-74285" fmla="*/ 2967854 w 3229637"/>
              <a:gd name="connsiteY62-74286" fmla="*/ 771955 h 3507439"/>
              <a:gd name="connsiteX63-74287" fmla="*/ 2858112 w 3229637"/>
              <a:gd name="connsiteY63-74288" fmla="*/ 819245 h 3507439"/>
              <a:gd name="connsiteX64-74289" fmla="*/ 2723864 w 3229637"/>
              <a:gd name="connsiteY64-74290" fmla="*/ 868450 h 3507439"/>
              <a:gd name="connsiteX65-74291" fmla="*/ 3055159 w 3229637"/>
              <a:gd name="connsiteY65-74292" fmla="*/ 501589 h 3507439"/>
              <a:gd name="connsiteX66-74293" fmla="*/ 3200443 w 3229637"/>
              <a:gd name="connsiteY66-74294" fmla="*/ 46231 h 3507439"/>
              <a:gd name="connsiteX67-74295" fmla="*/ 3101108 w 3229637"/>
              <a:gd name="connsiteY67-74296" fmla="*/ 328453 h 3507439"/>
              <a:gd name="connsiteX68-74297" fmla="*/ 3060491 w 3229637"/>
              <a:gd name="connsiteY68-74298" fmla="*/ 38232 h 3507439"/>
              <a:gd name="connsiteX69-74299" fmla="*/ 3040918 w 3229637"/>
              <a:gd name="connsiteY69-74300" fmla="*/ 388642 h 3507439"/>
              <a:gd name="connsiteX70-74301" fmla="*/ 2944143 w 3229637"/>
              <a:gd name="connsiteY70-74302" fmla="*/ 482754 h 3507439"/>
              <a:gd name="connsiteX71-74303" fmla="*/ 2804083 w 3229637"/>
              <a:gd name="connsiteY71-74304" fmla="*/ 60189 h 3507439"/>
              <a:gd name="connsiteX72-74305" fmla="*/ 2868239 w 3229637"/>
              <a:gd name="connsiteY72-74306" fmla="*/ 521161 h 3507439"/>
              <a:gd name="connsiteX73-74307" fmla="*/ 2696750 w 3229637"/>
              <a:gd name="connsiteY73-74308" fmla="*/ 730601 h 3507439"/>
              <a:gd name="connsiteX74-74309" fmla="*/ 2630948 w 3229637"/>
              <a:gd name="connsiteY74-74310" fmla="*/ 620884 h 3507439"/>
              <a:gd name="connsiteX75-74311" fmla="*/ 2614952 w 3229637"/>
              <a:gd name="connsiteY75-74312" fmla="*/ 446449 h 3507439"/>
              <a:gd name="connsiteX76-74313" fmla="*/ 2568091 w 3229637"/>
              <a:gd name="connsiteY76-74314" fmla="*/ 643296 h 3507439"/>
              <a:gd name="connsiteX77-74315" fmla="*/ 2631966 w 3229637"/>
              <a:gd name="connsiteY77-74316" fmla="*/ 771218 h 3507439"/>
              <a:gd name="connsiteX78-74317" fmla="*/ 2614042 w 3229637"/>
              <a:gd name="connsiteY78-74318" fmla="*/ 854946 h 3507439"/>
              <a:gd name="connsiteX79-74319" fmla="*/ 2462407 w 3229637"/>
              <a:gd name="connsiteY79-74320" fmla="*/ 854665 h 3507439"/>
              <a:gd name="connsiteX80-74321" fmla="*/ 2375102 w 3229637"/>
              <a:gd name="connsiteY80-74322" fmla="*/ 753575 h 3507439"/>
              <a:gd name="connsiteX81-74323" fmla="*/ 2429049 w 3229637"/>
              <a:gd name="connsiteY81-74324" fmla="*/ 605344 h 3507439"/>
              <a:gd name="connsiteX82-74325" fmla="*/ 2401199 w 3229637"/>
              <a:gd name="connsiteY82-74326" fmla="*/ 458586 h 3507439"/>
              <a:gd name="connsiteX83-74327" fmla="*/ 2311509 w 3229637"/>
              <a:gd name="connsiteY83-74328" fmla="*/ 702575 h 3507439"/>
              <a:gd name="connsiteX84-74329" fmla="*/ 2026621 w 3229637"/>
              <a:gd name="connsiteY84-74330" fmla="*/ 470160 h 3507439"/>
              <a:gd name="connsiteX85-74331" fmla="*/ 2060259 w 3229637"/>
              <a:gd name="connsiteY85-74332" fmla="*/ 379171 h 3507439"/>
              <a:gd name="connsiteX86-74333" fmla="*/ 2286499 w 3229637"/>
              <a:gd name="connsiteY86-74334" fmla="*/ 238764 h 3507439"/>
              <a:gd name="connsiteX87-74335" fmla="*/ 2148983 w 3229637"/>
              <a:gd name="connsiteY87-74336" fmla="*/ 296731 h 3507439"/>
              <a:gd name="connsiteX88-74337" fmla="*/ 2016694 w 3229637"/>
              <a:gd name="connsiteY88-74338" fmla="*/ 307863 h 3507439"/>
              <a:gd name="connsiteX89-74339" fmla="*/ 2029019 w 3229637"/>
              <a:gd name="connsiteY89-74340" fmla="*/ 174099 h 3507439"/>
              <a:gd name="connsiteX90-74341" fmla="*/ 2107576 w 3229637"/>
              <a:gd name="connsiteY90-74342" fmla="*/ 0 h 3507439"/>
              <a:gd name="connsiteX91-74343" fmla="*/ 1947770 w 3229637"/>
              <a:gd name="connsiteY91-74344" fmla="*/ 257318 h 3507439"/>
              <a:gd name="connsiteX92-74345" fmla="*/ 1917990 w 3229637"/>
              <a:gd name="connsiteY92-74346" fmla="*/ 32164 h 3507439"/>
              <a:gd name="connsiteX93-74347" fmla="*/ 1882395 w 3229637"/>
              <a:gd name="connsiteY93-74348" fmla="*/ 208756 h 3507439"/>
              <a:gd name="connsiteX94-74349" fmla="*/ 1912483 w 3229637"/>
              <a:gd name="connsiteY94-74350" fmla="*/ 367315 h 3507439"/>
              <a:gd name="connsiteX95-74351" fmla="*/ 1818414 w 3229637"/>
              <a:gd name="connsiteY95-74352" fmla="*/ 288733 h 3507439"/>
              <a:gd name="connsiteX96-74353" fmla="*/ 1757902 w 3229637"/>
              <a:gd name="connsiteY96-74354" fmla="*/ 138130 h 3507439"/>
              <a:gd name="connsiteX97-74355" fmla="*/ 1793644 w 3229637"/>
              <a:gd name="connsiteY97-74356" fmla="*/ 363351 h 3507439"/>
              <a:gd name="connsiteX98-74357" fmla="*/ 2339535 w 3229637"/>
              <a:gd name="connsiteY98-74358" fmla="*/ 907420 h 3507439"/>
              <a:gd name="connsiteX99-74359" fmla="*/ 2216663 w 3229637"/>
              <a:gd name="connsiteY99-74360" fmla="*/ 830779 h 3507439"/>
              <a:gd name="connsiteX100-74361" fmla="*/ 2046755 w 3229637"/>
              <a:gd name="connsiteY100-74362" fmla="*/ 746314 h 3507439"/>
              <a:gd name="connsiteX101-74363" fmla="*/ 2089651 w 3229637"/>
              <a:gd name="connsiteY101-74364" fmla="*/ 998194 h 3507439"/>
              <a:gd name="connsiteX102-74365" fmla="*/ 2240374 w 3229637"/>
              <a:gd name="connsiteY102-74366" fmla="*/ 1067227 h 3507439"/>
              <a:gd name="connsiteX103-74367" fmla="*/ 2266283 w 3229637"/>
              <a:gd name="connsiteY103-74368" fmla="*/ 1144483 h 3507439"/>
              <a:gd name="connsiteX104-74369" fmla="*/ 2168328 w 3229637"/>
              <a:gd name="connsiteY104-74370" fmla="*/ 1396872 h 3507439"/>
              <a:gd name="connsiteX105-74371" fmla="*/ 1825480 w 3229637"/>
              <a:gd name="connsiteY105-74372" fmla="*/ 1398722 h 3507439"/>
              <a:gd name="connsiteX106-74373" fmla="*/ 1546353 w 3229637"/>
              <a:gd name="connsiteY106-74374" fmla="*/ 1433906 h 3507439"/>
              <a:gd name="connsiteX0-74375" fmla="*/ 1546353 w 3229637"/>
              <a:gd name="connsiteY0-74376" fmla="*/ 1433906 h 3507439"/>
              <a:gd name="connsiteX1-74377" fmla="*/ 827718 w 3229637"/>
              <a:gd name="connsiteY1-74378" fmla="*/ 1430614 h 3507439"/>
              <a:gd name="connsiteX2-74379" fmla="*/ 507467 w 3229637"/>
              <a:gd name="connsiteY2-74380" fmla="*/ 1443019 h 3507439"/>
              <a:gd name="connsiteX3-74381" fmla="*/ 183299 w 3229637"/>
              <a:gd name="connsiteY3-74382" fmla="*/ 1603646 h 3507439"/>
              <a:gd name="connsiteX4-74383" fmla="*/ 34774 w 3229637"/>
              <a:gd name="connsiteY4-74384" fmla="*/ 1771165 h 3507439"/>
              <a:gd name="connsiteX5-74385" fmla="*/ 114 w 3229637"/>
              <a:gd name="connsiteY5-74386" fmla="*/ 2063143 h 3507439"/>
              <a:gd name="connsiteX6-74387" fmla="*/ 130041 w 3229637"/>
              <a:gd name="connsiteY6-74388" fmla="*/ 1914878 h 3507439"/>
              <a:gd name="connsiteX7-74389" fmla="*/ 134241 w 3229637"/>
              <a:gd name="connsiteY7-74390" fmla="*/ 1957282 h 3507439"/>
              <a:gd name="connsiteX8-74391" fmla="*/ 191439 w 3229637"/>
              <a:gd name="connsiteY8-74392" fmla="*/ 1842802 h 3507439"/>
              <a:gd name="connsiteX9-74393" fmla="*/ 283120 w 3229637"/>
              <a:gd name="connsiteY9-74394" fmla="*/ 2256350 h 3507439"/>
              <a:gd name="connsiteX10-74395" fmla="*/ 20594 w 3229637"/>
              <a:gd name="connsiteY10-74396" fmla="*/ 2555637 h 3507439"/>
              <a:gd name="connsiteX11-74397" fmla="*/ 48874 w 3229637"/>
              <a:gd name="connsiteY11-74398" fmla="*/ 3136868 h 3507439"/>
              <a:gd name="connsiteX12-74399" fmla="*/ 43351 w 3229637"/>
              <a:gd name="connsiteY12-74400" fmla="*/ 3349954 h 3507439"/>
              <a:gd name="connsiteX13-74401" fmla="*/ 86805 w 3229637"/>
              <a:gd name="connsiteY13-74402" fmla="*/ 3307767 h 3507439"/>
              <a:gd name="connsiteX14-74403" fmla="*/ 103522 w 3229637"/>
              <a:gd name="connsiteY14-74404" fmla="*/ 3444786 h 3507439"/>
              <a:gd name="connsiteX15-74405" fmla="*/ 266227 w 3229637"/>
              <a:gd name="connsiteY15-74406" fmla="*/ 3470038 h 3507439"/>
              <a:gd name="connsiteX16-74407" fmla="*/ 291519 w 3229637"/>
              <a:gd name="connsiteY16-74408" fmla="*/ 3414284 h 3507439"/>
              <a:gd name="connsiteX17-74409" fmla="*/ 155729 w 3229637"/>
              <a:gd name="connsiteY17-74410" fmla="*/ 3276217 h 3507439"/>
              <a:gd name="connsiteX18-74411" fmla="*/ 148421 w 3229637"/>
              <a:gd name="connsiteY18-74412" fmla="*/ 2703945 h 3507439"/>
              <a:gd name="connsiteX19-74413" fmla="*/ 379833 w 3229637"/>
              <a:gd name="connsiteY19-74414" fmla="*/ 2591783 h 3507439"/>
              <a:gd name="connsiteX20-74415" fmla="*/ 306928 w 3229637"/>
              <a:gd name="connsiteY20-74416" fmla="*/ 2747577 h 3507439"/>
              <a:gd name="connsiteX21-74417" fmla="*/ 588832 w 3229637"/>
              <a:gd name="connsiteY21-74418" fmla="*/ 3126014 h 3507439"/>
              <a:gd name="connsiteX22-74419" fmla="*/ 669318 w 3229637"/>
              <a:gd name="connsiteY22-74420" fmla="*/ 3302737 h 3507439"/>
              <a:gd name="connsiteX23-74421" fmla="*/ 702531 w 3229637"/>
              <a:gd name="connsiteY23-74422" fmla="*/ 3262432 h 3507439"/>
              <a:gd name="connsiteX24-74423" fmla="*/ 811283 w 3229637"/>
              <a:gd name="connsiteY24-74424" fmla="*/ 3396081 h 3507439"/>
              <a:gd name="connsiteX25-74425" fmla="*/ 912019 w 3229637"/>
              <a:gd name="connsiteY25-74426" fmla="*/ 3377088 h 3507439"/>
              <a:gd name="connsiteX26-74427" fmla="*/ 930835 w 3229637"/>
              <a:gd name="connsiteY26-74428" fmla="*/ 3317789 h 3507439"/>
              <a:gd name="connsiteX27-74429" fmla="*/ 771852 w 3229637"/>
              <a:gd name="connsiteY27-74430" fmla="*/ 3228780 h 3507439"/>
              <a:gd name="connsiteX28-74431" fmla="*/ 480310 w 3229637"/>
              <a:gd name="connsiteY28-74432" fmla="*/ 2810461 h 3507439"/>
              <a:gd name="connsiteX29-74433" fmla="*/ 500353 w 3229637"/>
              <a:gd name="connsiteY29-74434" fmla="*/ 2738605 h 3507439"/>
              <a:gd name="connsiteX30-74435" fmla="*/ 879239 w 3229637"/>
              <a:gd name="connsiteY30-74436" fmla="*/ 2336960 h 3507439"/>
              <a:gd name="connsiteX31-74437" fmla="*/ 1695878 w 3229637"/>
              <a:gd name="connsiteY31-74438" fmla="*/ 2366631 h 3507439"/>
              <a:gd name="connsiteX32-74439" fmla="*/ 1566387 w 3229637"/>
              <a:gd name="connsiteY32-74440" fmla="*/ 3248647 h 3507439"/>
              <a:gd name="connsiteX33-74441" fmla="*/ 1603146 w 3229637"/>
              <a:gd name="connsiteY33-74442" fmla="*/ 3239457 h 3507439"/>
              <a:gd name="connsiteX34-74443" fmla="*/ 1598552 w 3229637"/>
              <a:gd name="connsiteY34-74444" fmla="*/ 3386496 h 3507439"/>
              <a:gd name="connsiteX35-74445" fmla="*/ 1805325 w 3229637"/>
              <a:gd name="connsiteY35-74446" fmla="*/ 3450826 h 3507439"/>
              <a:gd name="connsiteX36-74447" fmla="*/ 1837490 w 3229637"/>
              <a:gd name="connsiteY36-74448" fmla="*/ 3391091 h 3507439"/>
              <a:gd name="connsiteX37-74449" fmla="*/ 1699641 w 3229637"/>
              <a:gd name="connsiteY37-74450" fmla="*/ 3303786 h 3507439"/>
              <a:gd name="connsiteX38-74451" fmla="*/ 1727211 w 3229637"/>
              <a:gd name="connsiteY38-74452" fmla="*/ 2908619 h 3507439"/>
              <a:gd name="connsiteX39-74453" fmla="*/ 1851275 w 3229637"/>
              <a:gd name="connsiteY39-74454" fmla="*/ 2623730 h 3507439"/>
              <a:gd name="connsiteX40-74455" fmla="*/ 1956960 w 3229637"/>
              <a:gd name="connsiteY40-74456" fmla="*/ 2844289 h 3507439"/>
              <a:gd name="connsiteX41-74457" fmla="*/ 2039669 w 3229637"/>
              <a:gd name="connsiteY41-74458" fmla="*/ 3060253 h 3507439"/>
              <a:gd name="connsiteX42-74459" fmla="*/ 2074955 w 3229637"/>
              <a:gd name="connsiteY42-74460" fmla="*/ 3350929 h 3507439"/>
              <a:gd name="connsiteX43-74461" fmla="*/ 2119713 w 3229637"/>
              <a:gd name="connsiteY43-74462" fmla="*/ 3345423 h 3507439"/>
              <a:gd name="connsiteX44-74463" fmla="*/ 2136619 w 3229637"/>
              <a:gd name="connsiteY44-74464" fmla="*/ 3478113 h 3507439"/>
              <a:gd name="connsiteX45-74465" fmla="*/ 2290182 w 3229637"/>
              <a:gd name="connsiteY45-74466" fmla="*/ 3507439 h 3507439"/>
              <a:gd name="connsiteX46-74467" fmla="*/ 2334659 w 3229637"/>
              <a:gd name="connsiteY46-74468" fmla="*/ 3463419 h 3507439"/>
              <a:gd name="connsiteX47-74469" fmla="*/ 2221820 w 3229637"/>
              <a:gd name="connsiteY47-74470" fmla="*/ 3366924 h 3507439"/>
              <a:gd name="connsiteX48-74471" fmla="*/ 2126974 w 3229637"/>
              <a:gd name="connsiteY48-74472" fmla="*/ 3087823 h 3507439"/>
              <a:gd name="connsiteX49-74473" fmla="*/ 2082780 w 3229637"/>
              <a:gd name="connsiteY49-74474" fmla="*/ 2817884 h 3507439"/>
              <a:gd name="connsiteX50-74475" fmla="*/ 2053454 w 3229637"/>
              <a:gd name="connsiteY50-74476" fmla="*/ 2357222 h 3507439"/>
              <a:gd name="connsiteX51-74477" fmla="*/ 2294496 w 3229637"/>
              <a:gd name="connsiteY51-74478" fmla="*/ 2205413 h 3507439"/>
              <a:gd name="connsiteX52-74479" fmla="*/ 2585735 w 3229637"/>
              <a:gd name="connsiteY52-74480" fmla="*/ 1779447 h 3507439"/>
              <a:gd name="connsiteX53-74481" fmla="*/ 2653748 w 3229637"/>
              <a:gd name="connsiteY53-74482" fmla="*/ 1448891 h 3507439"/>
              <a:gd name="connsiteX54-74483" fmla="*/ 2766130 w 3229637"/>
              <a:gd name="connsiteY54-74484" fmla="*/ 1398346 h 3507439"/>
              <a:gd name="connsiteX55-74485" fmla="*/ 2755748 w 3229637"/>
              <a:gd name="connsiteY55-74486" fmla="*/ 1288521 h 3507439"/>
              <a:gd name="connsiteX56-74487" fmla="*/ 2741226 w 3229637"/>
              <a:gd name="connsiteY56-74488" fmla="*/ 1231453 h 3507439"/>
              <a:gd name="connsiteX57-74489" fmla="*/ 2764482 w 3229637"/>
              <a:gd name="connsiteY57-74490" fmla="*/ 1121454 h 3507439"/>
              <a:gd name="connsiteX58-74491" fmla="*/ 2794612 w 3229637"/>
              <a:gd name="connsiteY58-74492" fmla="*/ 1132185 h 3507439"/>
              <a:gd name="connsiteX59-74493" fmla="*/ 2788650 w 3229637"/>
              <a:gd name="connsiteY59-74494" fmla="*/ 1066034 h 3507439"/>
              <a:gd name="connsiteX60-74495" fmla="*/ 2816220 w 3229637"/>
              <a:gd name="connsiteY60-74496" fmla="*/ 1020084 h 3507439"/>
              <a:gd name="connsiteX61-74497" fmla="*/ 2927426 w 3229637"/>
              <a:gd name="connsiteY61-74498" fmla="*/ 872562 h 3507439"/>
              <a:gd name="connsiteX62-74499" fmla="*/ 2967854 w 3229637"/>
              <a:gd name="connsiteY62-74500" fmla="*/ 771955 h 3507439"/>
              <a:gd name="connsiteX63-74501" fmla="*/ 2858112 w 3229637"/>
              <a:gd name="connsiteY63-74502" fmla="*/ 819245 h 3507439"/>
              <a:gd name="connsiteX64-74503" fmla="*/ 2723864 w 3229637"/>
              <a:gd name="connsiteY64-74504" fmla="*/ 868450 h 3507439"/>
              <a:gd name="connsiteX65-74505" fmla="*/ 3055159 w 3229637"/>
              <a:gd name="connsiteY65-74506" fmla="*/ 501589 h 3507439"/>
              <a:gd name="connsiteX66-74507" fmla="*/ 3200443 w 3229637"/>
              <a:gd name="connsiteY66-74508" fmla="*/ 46231 h 3507439"/>
              <a:gd name="connsiteX67-74509" fmla="*/ 3101108 w 3229637"/>
              <a:gd name="connsiteY67-74510" fmla="*/ 328453 h 3507439"/>
              <a:gd name="connsiteX68-74511" fmla="*/ 3060491 w 3229637"/>
              <a:gd name="connsiteY68-74512" fmla="*/ 38232 h 3507439"/>
              <a:gd name="connsiteX69-74513" fmla="*/ 3040918 w 3229637"/>
              <a:gd name="connsiteY69-74514" fmla="*/ 388642 h 3507439"/>
              <a:gd name="connsiteX70-74515" fmla="*/ 2944143 w 3229637"/>
              <a:gd name="connsiteY70-74516" fmla="*/ 482754 h 3507439"/>
              <a:gd name="connsiteX71-74517" fmla="*/ 2804083 w 3229637"/>
              <a:gd name="connsiteY71-74518" fmla="*/ 60189 h 3507439"/>
              <a:gd name="connsiteX72-74519" fmla="*/ 2868239 w 3229637"/>
              <a:gd name="connsiteY72-74520" fmla="*/ 521161 h 3507439"/>
              <a:gd name="connsiteX73-74521" fmla="*/ 2696750 w 3229637"/>
              <a:gd name="connsiteY73-74522" fmla="*/ 730601 h 3507439"/>
              <a:gd name="connsiteX74-74523" fmla="*/ 2630948 w 3229637"/>
              <a:gd name="connsiteY74-74524" fmla="*/ 620884 h 3507439"/>
              <a:gd name="connsiteX75-74525" fmla="*/ 2614952 w 3229637"/>
              <a:gd name="connsiteY75-74526" fmla="*/ 446449 h 3507439"/>
              <a:gd name="connsiteX76-74527" fmla="*/ 2568091 w 3229637"/>
              <a:gd name="connsiteY76-74528" fmla="*/ 643296 h 3507439"/>
              <a:gd name="connsiteX77-74529" fmla="*/ 2631966 w 3229637"/>
              <a:gd name="connsiteY77-74530" fmla="*/ 771218 h 3507439"/>
              <a:gd name="connsiteX78-74531" fmla="*/ 2614042 w 3229637"/>
              <a:gd name="connsiteY78-74532" fmla="*/ 854946 h 3507439"/>
              <a:gd name="connsiteX79-74533" fmla="*/ 2462407 w 3229637"/>
              <a:gd name="connsiteY79-74534" fmla="*/ 854665 h 3507439"/>
              <a:gd name="connsiteX80-74535" fmla="*/ 2375102 w 3229637"/>
              <a:gd name="connsiteY80-74536" fmla="*/ 753575 h 3507439"/>
              <a:gd name="connsiteX81-74537" fmla="*/ 2429049 w 3229637"/>
              <a:gd name="connsiteY81-74538" fmla="*/ 605344 h 3507439"/>
              <a:gd name="connsiteX82-74539" fmla="*/ 2401199 w 3229637"/>
              <a:gd name="connsiteY82-74540" fmla="*/ 458586 h 3507439"/>
              <a:gd name="connsiteX83-74541" fmla="*/ 2311509 w 3229637"/>
              <a:gd name="connsiteY83-74542" fmla="*/ 702575 h 3507439"/>
              <a:gd name="connsiteX84-74543" fmla="*/ 2026621 w 3229637"/>
              <a:gd name="connsiteY84-74544" fmla="*/ 470160 h 3507439"/>
              <a:gd name="connsiteX85-74545" fmla="*/ 2060259 w 3229637"/>
              <a:gd name="connsiteY85-74546" fmla="*/ 379171 h 3507439"/>
              <a:gd name="connsiteX86-74547" fmla="*/ 2286499 w 3229637"/>
              <a:gd name="connsiteY86-74548" fmla="*/ 238764 h 3507439"/>
              <a:gd name="connsiteX87-74549" fmla="*/ 2148983 w 3229637"/>
              <a:gd name="connsiteY87-74550" fmla="*/ 296731 h 3507439"/>
              <a:gd name="connsiteX88-74551" fmla="*/ 2016694 w 3229637"/>
              <a:gd name="connsiteY88-74552" fmla="*/ 307863 h 3507439"/>
              <a:gd name="connsiteX89-74553" fmla="*/ 2029019 w 3229637"/>
              <a:gd name="connsiteY89-74554" fmla="*/ 174099 h 3507439"/>
              <a:gd name="connsiteX90-74555" fmla="*/ 2107576 w 3229637"/>
              <a:gd name="connsiteY90-74556" fmla="*/ 0 h 3507439"/>
              <a:gd name="connsiteX91-74557" fmla="*/ 1947770 w 3229637"/>
              <a:gd name="connsiteY91-74558" fmla="*/ 257318 h 3507439"/>
              <a:gd name="connsiteX92-74559" fmla="*/ 1917990 w 3229637"/>
              <a:gd name="connsiteY92-74560" fmla="*/ 32164 h 3507439"/>
              <a:gd name="connsiteX93-74561" fmla="*/ 1882395 w 3229637"/>
              <a:gd name="connsiteY93-74562" fmla="*/ 208756 h 3507439"/>
              <a:gd name="connsiteX94-74563" fmla="*/ 1912483 w 3229637"/>
              <a:gd name="connsiteY94-74564" fmla="*/ 367315 h 3507439"/>
              <a:gd name="connsiteX95-74565" fmla="*/ 1818414 w 3229637"/>
              <a:gd name="connsiteY95-74566" fmla="*/ 288733 h 3507439"/>
              <a:gd name="connsiteX96-74567" fmla="*/ 1757902 w 3229637"/>
              <a:gd name="connsiteY96-74568" fmla="*/ 138130 h 3507439"/>
              <a:gd name="connsiteX97-74569" fmla="*/ 1793644 w 3229637"/>
              <a:gd name="connsiteY97-74570" fmla="*/ 363351 h 3507439"/>
              <a:gd name="connsiteX98-74571" fmla="*/ 2339535 w 3229637"/>
              <a:gd name="connsiteY98-74572" fmla="*/ 907420 h 3507439"/>
              <a:gd name="connsiteX99-74573" fmla="*/ 2216663 w 3229637"/>
              <a:gd name="connsiteY99-74574" fmla="*/ 830779 h 3507439"/>
              <a:gd name="connsiteX100-74575" fmla="*/ 2046755 w 3229637"/>
              <a:gd name="connsiteY100-74576" fmla="*/ 746314 h 3507439"/>
              <a:gd name="connsiteX101-74577" fmla="*/ 2089651 w 3229637"/>
              <a:gd name="connsiteY101-74578" fmla="*/ 998194 h 3507439"/>
              <a:gd name="connsiteX102-74579" fmla="*/ 2240374 w 3229637"/>
              <a:gd name="connsiteY102-74580" fmla="*/ 1067227 h 3507439"/>
              <a:gd name="connsiteX103-74581" fmla="*/ 2266283 w 3229637"/>
              <a:gd name="connsiteY103-74582" fmla="*/ 1144483 h 3507439"/>
              <a:gd name="connsiteX104-74583" fmla="*/ 2168328 w 3229637"/>
              <a:gd name="connsiteY104-74584" fmla="*/ 1396872 h 3507439"/>
              <a:gd name="connsiteX105-74585" fmla="*/ 1825480 w 3229637"/>
              <a:gd name="connsiteY105-74586" fmla="*/ 1398722 h 3507439"/>
              <a:gd name="connsiteX106-74587" fmla="*/ 1546353 w 3229637"/>
              <a:gd name="connsiteY106-74588" fmla="*/ 1433906 h 3507439"/>
              <a:gd name="connsiteX0-74589" fmla="*/ 1546353 w 3229637"/>
              <a:gd name="connsiteY0-74590" fmla="*/ 1433906 h 3507439"/>
              <a:gd name="connsiteX1-74591" fmla="*/ 827718 w 3229637"/>
              <a:gd name="connsiteY1-74592" fmla="*/ 1430614 h 3507439"/>
              <a:gd name="connsiteX2-74593" fmla="*/ 507467 w 3229637"/>
              <a:gd name="connsiteY2-74594" fmla="*/ 1443019 h 3507439"/>
              <a:gd name="connsiteX3-74595" fmla="*/ 183299 w 3229637"/>
              <a:gd name="connsiteY3-74596" fmla="*/ 1603646 h 3507439"/>
              <a:gd name="connsiteX4-74597" fmla="*/ 34774 w 3229637"/>
              <a:gd name="connsiteY4-74598" fmla="*/ 1771165 h 3507439"/>
              <a:gd name="connsiteX5-74599" fmla="*/ 114 w 3229637"/>
              <a:gd name="connsiteY5-74600" fmla="*/ 2063143 h 3507439"/>
              <a:gd name="connsiteX6-74601" fmla="*/ 130041 w 3229637"/>
              <a:gd name="connsiteY6-74602" fmla="*/ 1914878 h 3507439"/>
              <a:gd name="connsiteX7-74603" fmla="*/ 134241 w 3229637"/>
              <a:gd name="connsiteY7-74604" fmla="*/ 1957282 h 3507439"/>
              <a:gd name="connsiteX8-74605" fmla="*/ 191439 w 3229637"/>
              <a:gd name="connsiteY8-74606" fmla="*/ 1842802 h 3507439"/>
              <a:gd name="connsiteX9-74607" fmla="*/ 283120 w 3229637"/>
              <a:gd name="connsiteY9-74608" fmla="*/ 2256350 h 3507439"/>
              <a:gd name="connsiteX10-74609" fmla="*/ 20594 w 3229637"/>
              <a:gd name="connsiteY10-74610" fmla="*/ 2555637 h 3507439"/>
              <a:gd name="connsiteX11-74611" fmla="*/ 48874 w 3229637"/>
              <a:gd name="connsiteY11-74612" fmla="*/ 3136868 h 3507439"/>
              <a:gd name="connsiteX12-74613" fmla="*/ 43351 w 3229637"/>
              <a:gd name="connsiteY12-74614" fmla="*/ 3349954 h 3507439"/>
              <a:gd name="connsiteX13-74615" fmla="*/ 86805 w 3229637"/>
              <a:gd name="connsiteY13-74616" fmla="*/ 3307767 h 3507439"/>
              <a:gd name="connsiteX14-74617" fmla="*/ 103522 w 3229637"/>
              <a:gd name="connsiteY14-74618" fmla="*/ 3444786 h 3507439"/>
              <a:gd name="connsiteX15-74619" fmla="*/ 266227 w 3229637"/>
              <a:gd name="connsiteY15-74620" fmla="*/ 3470038 h 3507439"/>
              <a:gd name="connsiteX16-74621" fmla="*/ 291519 w 3229637"/>
              <a:gd name="connsiteY16-74622" fmla="*/ 3414284 h 3507439"/>
              <a:gd name="connsiteX17-74623" fmla="*/ 155729 w 3229637"/>
              <a:gd name="connsiteY17-74624" fmla="*/ 3276217 h 3507439"/>
              <a:gd name="connsiteX18-74625" fmla="*/ 148421 w 3229637"/>
              <a:gd name="connsiteY18-74626" fmla="*/ 2703945 h 3507439"/>
              <a:gd name="connsiteX19-74627" fmla="*/ 379833 w 3229637"/>
              <a:gd name="connsiteY19-74628" fmla="*/ 2591783 h 3507439"/>
              <a:gd name="connsiteX20-74629" fmla="*/ 306928 w 3229637"/>
              <a:gd name="connsiteY20-74630" fmla="*/ 2747577 h 3507439"/>
              <a:gd name="connsiteX21-74631" fmla="*/ 588832 w 3229637"/>
              <a:gd name="connsiteY21-74632" fmla="*/ 3126014 h 3507439"/>
              <a:gd name="connsiteX22-74633" fmla="*/ 669318 w 3229637"/>
              <a:gd name="connsiteY22-74634" fmla="*/ 3302737 h 3507439"/>
              <a:gd name="connsiteX23-74635" fmla="*/ 702531 w 3229637"/>
              <a:gd name="connsiteY23-74636" fmla="*/ 3262432 h 3507439"/>
              <a:gd name="connsiteX24-74637" fmla="*/ 811283 w 3229637"/>
              <a:gd name="connsiteY24-74638" fmla="*/ 3396081 h 3507439"/>
              <a:gd name="connsiteX25-74639" fmla="*/ 912019 w 3229637"/>
              <a:gd name="connsiteY25-74640" fmla="*/ 3377088 h 3507439"/>
              <a:gd name="connsiteX26-74641" fmla="*/ 930835 w 3229637"/>
              <a:gd name="connsiteY26-74642" fmla="*/ 3317789 h 3507439"/>
              <a:gd name="connsiteX27-74643" fmla="*/ 771852 w 3229637"/>
              <a:gd name="connsiteY27-74644" fmla="*/ 3228780 h 3507439"/>
              <a:gd name="connsiteX28-74645" fmla="*/ 480310 w 3229637"/>
              <a:gd name="connsiteY28-74646" fmla="*/ 2810461 h 3507439"/>
              <a:gd name="connsiteX29-74647" fmla="*/ 500353 w 3229637"/>
              <a:gd name="connsiteY29-74648" fmla="*/ 2738605 h 3507439"/>
              <a:gd name="connsiteX30-74649" fmla="*/ 879239 w 3229637"/>
              <a:gd name="connsiteY30-74650" fmla="*/ 2336960 h 3507439"/>
              <a:gd name="connsiteX31-74651" fmla="*/ 1704018 w 3229637"/>
              <a:gd name="connsiteY31-74652" fmla="*/ 2366631 h 3507439"/>
              <a:gd name="connsiteX32-74653" fmla="*/ 1566387 w 3229637"/>
              <a:gd name="connsiteY32-74654" fmla="*/ 3248647 h 3507439"/>
              <a:gd name="connsiteX33-74655" fmla="*/ 1603146 w 3229637"/>
              <a:gd name="connsiteY33-74656" fmla="*/ 3239457 h 3507439"/>
              <a:gd name="connsiteX34-74657" fmla="*/ 1598552 w 3229637"/>
              <a:gd name="connsiteY34-74658" fmla="*/ 3386496 h 3507439"/>
              <a:gd name="connsiteX35-74659" fmla="*/ 1805325 w 3229637"/>
              <a:gd name="connsiteY35-74660" fmla="*/ 3450826 h 3507439"/>
              <a:gd name="connsiteX36-74661" fmla="*/ 1837490 w 3229637"/>
              <a:gd name="connsiteY36-74662" fmla="*/ 3391091 h 3507439"/>
              <a:gd name="connsiteX37-74663" fmla="*/ 1699641 w 3229637"/>
              <a:gd name="connsiteY37-74664" fmla="*/ 3303786 h 3507439"/>
              <a:gd name="connsiteX38-74665" fmla="*/ 1727211 w 3229637"/>
              <a:gd name="connsiteY38-74666" fmla="*/ 2908619 h 3507439"/>
              <a:gd name="connsiteX39-74667" fmla="*/ 1851275 w 3229637"/>
              <a:gd name="connsiteY39-74668" fmla="*/ 2623730 h 3507439"/>
              <a:gd name="connsiteX40-74669" fmla="*/ 1956960 w 3229637"/>
              <a:gd name="connsiteY40-74670" fmla="*/ 2844289 h 3507439"/>
              <a:gd name="connsiteX41-74671" fmla="*/ 2039669 w 3229637"/>
              <a:gd name="connsiteY41-74672" fmla="*/ 3060253 h 3507439"/>
              <a:gd name="connsiteX42-74673" fmla="*/ 2074955 w 3229637"/>
              <a:gd name="connsiteY42-74674" fmla="*/ 3350929 h 3507439"/>
              <a:gd name="connsiteX43-74675" fmla="*/ 2119713 w 3229637"/>
              <a:gd name="connsiteY43-74676" fmla="*/ 3345423 h 3507439"/>
              <a:gd name="connsiteX44-74677" fmla="*/ 2136619 w 3229637"/>
              <a:gd name="connsiteY44-74678" fmla="*/ 3478113 h 3507439"/>
              <a:gd name="connsiteX45-74679" fmla="*/ 2290182 w 3229637"/>
              <a:gd name="connsiteY45-74680" fmla="*/ 3507439 h 3507439"/>
              <a:gd name="connsiteX46-74681" fmla="*/ 2334659 w 3229637"/>
              <a:gd name="connsiteY46-74682" fmla="*/ 3463419 h 3507439"/>
              <a:gd name="connsiteX47-74683" fmla="*/ 2221820 w 3229637"/>
              <a:gd name="connsiteY47-74684" fmla="*/ 3366924 h 3507439"/>
              <a:gd name="connsiteX48-74685" fmla="*/ 2126974 w 3229637"/>
              <a:gd name="connsiteY48-74686" fmla="*/ 3087823 h 3507439"/>
              <a:gd name="connsiteX49-74687" fmla="*/ 2082780 w 3229637"/>
              <a:gd name="connsiteY49-74688" fmla="*/ 2817884 h 3507439"/>
              <a:gd name="connsiteX50-74689" fmla="*/ 2053454 w 3229637"/>
              <a:gd name="connsiteY50-74690" fmla="*/ 2357222 h 3507439"/>
              <a:gd name="connsiteX51-74691" fmla="*/ 2294496 w 3229637"/>
              <a:gd name="connsiteY51-74692" fmla="*/ 2205413 h 3507439"/>
              <a:gd name="connsiteX52-74693" fmla="*/ 2585735 w 3229637"/>
              <a:gd name="connsiteY52-74694" fmla="*/ 1779447 h 3507439"/>
              <a:gd name="connsiteX53-74695" fmla="*/ 2653748 w 3229637"/>
              <a:gd name="connsiteY53-74696" fmla="*/ 1448891 h 3507439"/>
              <a:gd name="connsiteX54-74697" fmla="*/ 2766130 w 3229637"/>
              <a:gd name="connsiteY54-74698" fmla="*/ 1398346 h 3507439"/>
              <a:gd name="connsiteX55-74699" fmla="*/ 2755748 w 3229637"/>
              <a:gd name="connsiteY55-74700" fmla="*/ 1288521 h 3507439"/>
              <a:gd name="connsiteX56-74701" fmla="*/ 2741226 w 3229637"/>
              <a:gd name="connsiteY56-74702" fmla="*/ 1231453 h 3507439"/>
              <a:gd name="connsiteX57-74703" fmla="*/ 2764482 w 3229637"/>
              <a:gd name="connsiteY57-74704" fmla="*/ 1121454 h 3507439"/>
              <a:gd name="connsiteX58-74705" fmla="*/ 2794612 w 3229637"/>
              <a:gd name="connsiteY58-74706" fmla="*/ 1132185 h 3507439"/>
              <a:gd name="connsiteX59-74707" fmla="*/ 2788650 w 3229637"/>
              <a:gd name="connsiteY59-74708" fmla="*/ 1066034 h 3507439"/>
              <a:gd name="connsiteX60-74709" fmla="*/ 2816220 w 3229637"/>
              <a:gd name="connsiteY60-74710" fmla="*/ 1020084 h 3507439"/>
              <a:gd name="connsiteX61-74711" fmla="*/ 2927426 w 3229637"/>
              <a:gd name="connsiteY61-74712" fmla="*/ 872562 h 3507439"/>
              <a:gd name="connsiteX62-74713" fmla="*/ 2967854 w 3229637"/>
              <a:gd name="connsiteY62-74714" fmla="*/ 771955 h 3507439"/>
              <a:gd name="connsiteX63-74715" fmla="*/ 2858112 w 3229637"/>
              <a:gd name="connsiteY63-74716" fmla="*/ 819245 h 3507439"/>
              <a:gd name="connsiteX64-74717" fmla="*/ 2723864 w 3229637"/>
              <a:gd name="connsiteY64-74718" fmla="*/ 868450 h 3507439"/>
              <a:gd name="connsiteX65-74719" fmla="*/ 3055159 w 3229637"/>
              <a:gd name="connsiteY65-74720" fmla="*/ 501589 h 3507439"/>
              <a:gd name="connsiteX66-74721" fmla="*/ 3200443 w 3229637"/>
              <a:gd name="connsiteY66-74722" fmla="*/ 46231 h 3507439"/>
              <a:gd name="connsiteX67-74723" fmla="*/ 3101108 w 3229637"/>
              <a:gd name="connsiteY67-74724" fmla="*/ 328453 h 3507439"/>
              <a:gd name="connsiteX68-74725" fmla="*/ 3060491 w 3229637"/>
              <a:gd name="connsiteY68-74726" fmla="*/ 38232 h 3507439"/>
              <a:gd name="connsiteX69-74727" fmla="*/ 3040918 w 3229637"/>
              <a:gd name="connsiteY69-74728" fmla="*/ 388642 h 3507439"/>
              <a:gd name="connsiteX70-74729" fmla="*/ 2944143 w 3229637"/>
              <a:gd name="connsiteY70-74730" fmla="*/ 482754 h 3507439"/>
              <a:gd name="connsiteX71-74731" fmla="*/ 2804083 w 3229637"/>
              <a:gd name="connsiteY71-74732" fmla="*/ 60189 h 3507439"/>
              <a:gd name="connsiteX72-74733" fmla="*/ 2868239 w 3229637"/>
              <a:gd name="connsiteY72-74734" fmla="*/ 521161 h 3507439"/>
              <a:gd name="connsiteX73-74735" fmla="*/ 2696750 w 3229637"/>
              <a:gd name="connsiteY73-74736" fmla="*/ 730601 h 3507439"/>
              <a:gd name="connsiteX74-74737" fmla="*/ 2630948 w 3229637"/>
              <a:gd name="connsiteY74-74738" fmla="*/ 620884 h 3507439"/>
              <a:gd name="connsiteX75-74739" fmla="*/ 2614952 w 3229637"/>
              <a:gd name="connsiteY75-74740" fmla="*/ 446449 h 3507439"/>
              <a:gd name="connsiteX76-74741" fmla="*/ 2568091 w 3229637"/>
              <a:gd name="connsiteY76-74742" fmla="*/ 643296 h 3507439"/>
              <a:gd name="connsiteX77-74743" fmla="*/ 2631966 w 3229637"/>
              <a:gd name="connsiteY77-74744" fmla="*/ 771218 h 3507439"/>
              <a:gd name="connsiteX78-74745" fmla="*/ 2614042 w 3229637"/>
              <a:gd name="connsiteY78-74746" fmla="*/ 854946 h 3507439"/>
              <a:gd name="connsiteX79-74747" fmla="*/ 2462407 w 3229637"/>
              <a:gd name="connsiteY79-74748" fmla="*/ 854665 h 3507439"/>
              <a:gd name="connsiteX80-74749" fmla="*/ 2375102 w 3229637"/>
              <a:gd name="connsiteY80-74750" fmla="*/ 753575 h 3507439"/>
              <a:gd name="connsiteX81-74751" fmla="*/ 2429049 w 3229637"/>
              <a:gd name="connsiteY81-74752" fmla="*/ 605344 h 3507439"/>
              <a:gd name="connsiteX82-74753" fmla="*/ 2401199 w 3229637"/>
              <a:gd name="connsiteY82-74754" fmla="*/ 458586 h 3507439"/>
              <a:gd name="connsiteX83-74755" fmla="*/ 2311509 w 3229637"/>
              <a:gd name="connsiteY83-74756" fmla="*/ 702575 h 3507439"/>
              <a:gd name="connsiteX84-74757" fmla="*/ 2026621 w 3229637"/>
              <a:gd name="connsiteY84-74758" fmla="*/ 470160 h 3507439"/>
              <a:gd name="connsiteX85-74759" fmla="*/ 2060259 w 3229637"/>
              <a:gd name="connsiteY85-74760" fmla="*/ 379171 h 3507439"/>
              <a:gd name="connsiteX86-74761" fmla="*/ 2286499 w 3229637"/>
              <a:gd name="connsiteY86-74762" fmla="*/ 238764 h 3507439"/>
              <a:gd name="connsiteX87-74763" fmla="*/ 2148983 w 3229637"/>
              <a:gd name="connsiteY87-74764" fmla="*/ 296731 h 3507439"/>
              <a:gd name="connsiteX88-74765" fmla="*/ 2016694 w 3229637"/>
              <a:gd name="connsiteY88-74766" fmla="*/ 307863 h 3507439"/>
              <a:gd name="connsiteX89-74767" fmla="*/ 2029019 w 3229637"/>
              <a:gd name="connsiteY89-74768" fmla="*/ 174099 h 3507439"/>
              <a:gd name="connsiteX90-74769" fmla="*/ 2107576 w 3229637"/>
              <a:gd name="connsiteY90-74770" fmla="*/ 0 h 3507439"/>
              <a:gd name="connsiteX91-74771" fmla="*/ 1947770 w 3229637"/>
              <a:gd name="connsiteY91-74772" fmla="*/ 257318 h 3507439"/>
              <a:gd name="connsiteX92-74773" fmla="*/ 1917990 w 3229637"/>
              <a:gd name="connsiteY92-74774" fmla="*/ 32164 h 3507439"/>
              <a:gd name="connsiteX93-74775" fmla="*/ 1882395 w 3229637"/>
              <a:gd name="connsiteY93-74776" fmla="*/ 208756 h 3507439"/>
              <a:gd name="connsiteX94-74777" fmla="*/ 1912483 w 3229637"/>
              <a:gd name="connsiteY94-74778" fmla="*/ 367315 h 3507439"/>
              <a:gd name="connsiteX95-74779" fmla="*/ 1818414 w 3229637"/>
              <a:gd name="connsiteY95-74780" fmla="*/ 288733 h 3507439"/>
              <a:gd name="connsiteX96-74781" fmla="*/ 1757902 w 3229637"/>
              <a:gd name="connsiteY96-74782" fmla="*/ 138130 h 3507439"/>
              <a:gd name="connsiteX97-74783" fmla="*/ 1793644 w 3229637"/>
              <a:gd name="connsiteY97-74784" fmla="*/ 363351 h 3507439"/>
              <a:gd name="connsiteX98-74785" fmla="*/ 2339535 w 3229637"/>
              <a:gd name="connsiteY98-74786" fmla="*/ 907420 h 3507439"/>
              <a:gd name="connsiteX99-74787" fmla="*/ 2216663 w 3229637"/>
              <a:gd name="connsiteY99-74788" fmla="*/ 830779 h 3507439"/>
              <a:gd name="connsiteX100-74789" fmla="*/ 2046755 w 3229637"/>
              <a:gd name="connsiteY100-74790" fmla="*/ 746314 h 3507439"/>
              <a:gd name="connsiteX101-74791" fmla="*/ 2089651 w 3229637"/>
              <a:gd name="connsiteY101-74792" fmla="*/ 998194 h 3507439"/>
              <a:gd name="connsiteX102-74793" fmla="*/ 2240374 w 3229637"/>
              <a:gd name="connsiteY102-74794" fmla="*/ 1067227 h 3507439"/>
              <a:gd name="connsiteX103-74795" fmla="*/ 2266283 w 3229637"/>
              <a:gd name="connsiteY103-74796" fmla="*/ 1144483 h 3507439"/>
              <a:gd name="connsiteX104-74797" fmla="*/ 2168328 w 3229637"/>
              <a:gd name="connsiteY104-74798" fmla="*/ 1396872 h 3507439"/>
              <a:gd name="connsiteX105-74799" fmla="*/ 1825480 w 3229637"/>
              <a:gd name="connsiteY105-74800" fmla="*/ 1398722 h 3507439"/>
              <a:gd name="connsiteX106-74801" fmla="*/ 1546353 w 3229637"/>
              <a:gd name="connsiteY106-74802" fmla="*/ 1433906 h 3507439"/>
              <a:gd name="connsiteX0-74803" fmla="*/ 1546353 w 3229637"/>
              <a:gd name="connsiteY0-74804" fmla="*/ 1433906 h 3507439"/>
              <a:gd name="connsiteX1-74805" fmla="*/ 827718 w 3229637"/>
              <a:gd name="connsiteY1-74806" fmla="*/ 1430614 h 3507439"/>
              <a:gd name="connsiteX2-74807" fmla="*/ 507467 w 3229637"/>
              <a:gd name="connsiteY2-74808" fmla="*/ 1443019 h 3507439"/>
              <a:gd name="connsiteX3-74809" fmla="*/ 183299 w 3229637"/>
              <a:gd name="connsiteY3-74810" fmla="*/ 1603646 h 3507439"/>
              <a:gd name="connsiteX4-74811" fmla="*/ 34774 w 3229637"/>
              <a:gd name="connsiteY4-74812" fmla="*/ 1771165 h 3507439"/>
              <a:gd name="connsiteX5-74813" fmla="*/ 114 w 3229637"/>
              <a:gd name="connsiteY5-74814" fmla="*/ 2063143 h 3507439"/>
              <a:gd name="connsiteX6-74815" fmla="*/ 130041 w 3229637"/>
              <a:gd name="connsiteY6-74816" fmla="*/ 1914878 h 3507439"/>
              <a:gd name="connsiteX7-74817" fmla="*/ 134241 w 3229637"/>
              <a:gd name="connsiteY7-74818" fmla="*/ 1957282 h 3507439"/>
              <a:gd name="connsiteX8-74819" fmla="*/ 191439 w 3229637"/>
              <a:gd name="connsiteY8-74820" fmla="*/ 1842802 h 3507439"/>
              <a:gd name="connsiteX9-74821" fmla="*/ 283120 w 3229637"/>
              <a:gd name="connsiteY9-74822" fmla="*/ 2256350 h 3507439"/>
              <a:gd name="connsiteX10-74823" fmla="*/ 20594 w 3229637"/>
              <a:gd name="connsiteY10-74824" fmla="*/ 2555637 h 3507439"/>
              <a:gd name="connsiteX11-74825" fmla="*/ 48874 w 3229637"/>
              <a:gd name="connsiteY11-74826" fmla="*/ 3136868 h 3507439"/>
              <a:gd name="connsiteX12-74827" fmla="*/ 43351 w 3229637"/>
              <a:gd name="connsiteY12-74828" fmla="*/ 3349954 h 3507439"/>
              <a:gd name="connsiteX13-74829" fmla="*/ 86805 w 3229637"/>
              <a:gd name="connsiteY13-74830" fmla="*/ 3307767 h 3507439"/>
              <a:gd name="connsiteX14-74831" fmla="*/ 103522 w 3229637"/>
              <a:gd name="connsiteY14-74832" fmla="*/ 3444786 h 3507439"/>
              <a:gd name="connsiteX15-74833" fmla="*/ 266227 w 3229637"/>
              <a:gd name="connsiteY15-74834" fmla="*/ 3470038 h 3507439"/>
              <a:gd name="connsiteX16-74835" fmla="*/ 291519 w 3229637"/>
              <a:gd name="connsiteY16-74836" fmla="*/ 3414284 h 3507439"/>
              <a:gd name="connsiteX17-74837" fmla="*/ 155729 w 3229637"/>
              <a:gd name="connsiteY17-74838" fmla="*/ 3276217 h 3507439"/>
              <a:gd name="connsiteX18-74839" fmla="*/ 148421 w 3229637"/>
              <a:gd name="connsiteY18-74840" fmla="*/ 2703945 h 3507439"/>
              <a:gd name="connsiteX19-74841" fmla="*/ 379833 w 3229637"/>
              <a:gd name="connsiteY19-74842" fmla="*/ 2591783 h 3507439"/>
              <a:gd name="connsiteX20-74843" fmla="*/ 306928 w 3229637"/>
              <a:gd name="connsiteY20-74844" fmla="*/ 2747577 h 3507439"/>
              <a:gd name="connsiteX21-74845" fmla="*/ 588832 w 3229637"/>
              <a:gd name="connsiteY21-74846" fmla="*/ 3126014 h 3507439"/>
              <a:gd name="connsiteX22-74847" fmla="*/ 669318 w 3229637"/>
              <a:gd name="connsiteY22-74848" fmla="*/ 3302737 h 3507439"/>
              <a:gd name="connsiteX23-74849" fmla="*/ 702531 w 3229637"/>
              <a:gd name="connsiteY23-74850" fmla="*/ 3262432 h 3507439"/>
              <a:gd name="connsiteX24-74851" fmla="*/ 811283 w 3229637"/>
              <a:gd name="connsiteY24-74852" fmla="*/ 3396081 h 3507439"/>
              <a:gd name="connsiteX25-74853" fmla="*/ 912019 w 3229637"/>
              <a:gd name="connsiteY25-74854" fmla="*/ 3377088 h 3507439"/>
              <a:gd name="connsiteX26-74855" fmla="*/ 930835 w 3229637"/>
              <a:gd name="connsiteY26-74856" fmla="*/ 3317789 h 3507439"/>
              <a:gd name="connsiteX27-74857" fmla="*/ 771852 w 3229637"/>
              <a:gd name="connsiteY27-74858" fmla="*/ 3228780 h 3507439"/>
              <a:gd name="connsiteX28-74859" fmla="*/ 480310 w 3229637"/>
              <a:gd name="connsiteY28-74860" fmla="*/ 2810461 h 3507439"/>
              <a:gd name="connsiteX29-74861" fmla="*/ 500353 w 3229637"/>
              <a:gd name="connsiteY29-74862" fmla="*/ 2738605 h 3507439"/>
              <a:gd name="connsiteX30-74863" fmla="*/ 879239 w 3229637"/>
              <a:gd name="connsiteY30-74864" fmla="*/ 2336960 h 3507439"/>
              <a:gd name="connsiteX31-74865" fmla="*/ 1704018 w 3229637"/>
              <a:gd name="connsiteY31-74866" fmla="*/ 2366631 h 3507439"/>
              <a:gd name="connsiteX32-74867" fmla="*/ 1566387 w 3229637"/>
              <a:gd name="connsiteY32-74868" fmla="*/ 3248647 h 3507439"/>
              <a:gd name="connsiteX33-74869" fmla="*/ 1603146 w 3229637"/>
              <a:gd name="connsiteY33-74870" fmla="*/ 3239457 h 3507439"/>
              <a:gd name="connsiteX34-74871" fmla="*/ 1598552 w 3229637"/>
              <a:gd name="connsiteY34-74872" fmla="*/ 3386496 h 3507439"/>
              <a:gd name="connsiteX35-74873" fmla="*/ 1805325 w 3229637"/>
              <a:gd name="connsiteY35-74874" fmla="*/ 3450826 h 3507439"/>
              <a:gd name="connsiteX36-74875" fmla="*/ 1837490 w 3229637"/>
              <a:gd name="connsiteY36-74876" fmla="*/ 3391091 h 3507439"/>
              <a:gd name="connsiteX37-74877" fmla="*/ 1699641 w 3229637"/>
              <a:gd name="connsiteY37-74878" fmla="*/ 3303786 h 3507439"/>
              <a:gd name="connsiteX38-74879" fmla="*/ 1727211 w 3229637"/>
              <a:gd name="connsiteY38-74880" fmla="*/ 2908619 h 3507439"/>
              <a:gd name="connsiteX39-74881" fmla="*/ 1851275 w 3229637"/>
              <a:gd name="connsiteY39-74882" fmla="*/ 2623730 h 3507439"/>
              <a:gd name="connsiteX40-74883" fmla="*/ 1956960 w 3229637"/>
              <a:gd name="connsiteY40-74884" fmla="*/ 2844289 h 3507439"/>
              <a:gd name="connsiteX41-74885" fmla="*/ 2039669 w 3229637"/>
              <a:gd name="connsiteY41-74886" fmla="*/ 3060253 h 3507439"/>
              <a:gd name="connsiteX42-74887" fmla="*/ 2074955 w 3229637"/>
              <a:gd name="connsiteY42-74888" fmla="*/ 3350929 h 3507439"/>
              <a:gd name="connsiteX43-74889" fmla="*/ 2119713 w 3229637"/>
              <a:gd name="connsiteY43-74890" fmla="*/ 3345423 h 3507439"/>
              <a:gd name="connsiteX44-74891" fmla="*/ 2136619 w 3229637"/>
              <a:gd name="connsiteY44-74892" fmla="*/ 3478113 h 3507439"/>
              <a:gd name="connsiteX45-74893" fmla="*/ 2290182 w 3229637"/>
              <a:gd name="connsiteY45-74894" fmla="*/ 3507439 h 3507439"/>
              <a:gd name="connsiteX46-74895" fmla="*/ 2334659 w 3229637"/>
              <a:gd name="connsiteY46-74896" fmla="*/ 3463419 h 3507439"/>
              <a:gd name="connsiteX47-74897" fmla="*/ 2221820 w 3229637"/>
              <a:gd name="connsiteY47-74898" fmla="*/ 3366924 h 3507439"/>
              <a:gd name="connsiteX48-74899" fmla="*/ 2126974 w 3229637"/>
              <a:gd name="connsiteY48-74900" fmla="*/ 3087823 h 3507439"/>
              <a:gd name="connsiteX49-74901" fmla="*/ 2082780 w 3229637"/>
              <a:gd name="connsiteY49-74902" fmla="*/ 2817884 h 3507439"/>
              <a:gd name="connsiteX50-74903" fmla="*/ 2053454 w 3229637"/>
              <a:gd name="connsiteY50-74904" fmla="*/ 2357222 h 3507439"/>
              <a:gd name="connsiteX51-74905" fmla="*/ 2294496 w 3229637"/>
              <a:gd name="connsiteY51-74906" fmla="*/ 2205413 h 3507439"/>
              <a:gd name="connsiteX52-74907" fmla="*/ 2585735 w 3229637"/>
              <a:gd name="connsiteY52-74908" fmla="*/ 1779447 h 3507439"/>
              <a:gd name="connsiteX53-74909" fmla="*/ 2653748 w 3229637"/>
              <a:gd name="connsiteY53-74910" fmla="*/ 1448891 h 3507439"/>
              <a:gd name="connsiteX54-74911" fmla="*/ 2766130 w 3229637"/>
              <a:gd name="connsiteY54-74912" fmla="*/ 1398346 h 3507439"/>
              <a:gd name="connsiteX55-74913" fmla="*/ 2755748 w 3229637"/>
              <a:gd name="connsiteY55-74914" fmla="*/ 1288521 h 3507439"/>
              <a:gd name="connsiteX56-74915" fmla="*/ 2741226 w 3229637"/>
              <a:gd name="connsiteY56-74916" fmla="*/ 1231453 h 3507439"/>
              <a:gd name="connsiteX57-74917" fmla="*/ 2764482 w 3229637"/>
              <a:gd name="connsiteY57-74918" fmla="*/ 1121454 h 3507439"/>
              <a:gd name="connsiteX58-74919" fmla="*/ 2794612 w 3229637"/>
              <a:gd name="connsiteY58-74920" fmla="*/ 1132185 h 3507439"/>
              <a:gd name="connsiteX59-74921" fmla="*/ 2788650 w 3229637"/>
              <a:gd name="connsiteY59-74922" fmla="*/ 1066034 h 3507439"/>
              <a:gd name="connsiteX60-74923" fmla="*/ 2816220 w 3229637"/>
              <a:gd name="connsiteY60-74924" fmla="*/ 1020084 h 3507439"/>
              <a:gd name="connsiteX61-74925" fmla="*/ 2927426 w 3229637"/>
              <a:gd name="connsiteY61-74926" fmla="*/ 872562 h 3507439"/>
              <a:gd name="connsiteX62-74927" fmla="*/ 2967854 w 3229637"/>
              <a:gd name="connsiteY62-74928" fmla="*/ 771955 h 3507439"/>
              <a:gd name="connsiteX63-74929" fmla="*/ 2858112 w 3229637"/>
              <a:gd name="connsiteY63-74930" fmla="*/ 819245 h 3507439"/>
              <a:gd name="connsiteX64-74931" fmla="*/ 2723864 w 3229637"/>
              <a:gd name="connsiteY64-74932" fmla="*/ 868450 h 3507439"/>
              <a:gd name="connsiteX65-74933" fmla="*/ 3055159 w 3229637"/>
              <a:gd name="connsiteY65-74934" fmla="*/ 501589 h 3507439"/>
              <a:gd name="connsiteX66-74935" fmla="*/ 3200443 w 3229637"/>
              <a:gd name="connsiteY66-74936" fmla="*/ 46231 h 3507439"/>
              <a:gd name="connsiteX67-74937" fmla="*/ 3101108 w 3229637"/>
              <a:gd name="connsiteY67-74938" fmla="*/ 328453 h 3507439"/>
              <a:gd name="connsiteX68-74939" fmla="*/ 3060491 w 3229637"/>
              <a:gd name="connsiteY68-74940" fmla="*/ 38232 h 3507439"/>
              <a:gd name="connsiteX69-74941" fmla="*/ 3040918 w 3229637"/>
              <a:gd name="connsiteY69-74942" fmla="*/ 388642 h 3507439"/>
              <a:gd name="connsiteX70-74943" fmla="*/ 2944143 w 3229637"/>
              <a:gd name="connsiteY70-74944" fmla="*/ 482754 h 3507439"/>
              <a:gd name="connsiteX71-74945" fmla="*/ 2804083 w 3229637"/>
              <a:gd name="connsiteY71-74946" fmla="*/ 60189 h 3507439"/>
              <a:gd name="connsiteX72-74947" fmla="*/ 2868239 w 3229637"/>
              <a:gd name="connsiteY72-74948" fmla="*/ 521161 h 3507439"/>
              <a:gd name="connsiteX73-74949" fmla="*/ 2696750 w 3229637"/>
              <a:gd name="connsiteY73-74950" fmla="*/ 730601 h 3507439"/>
              <a:gd name="connsiteX74-74951" fmla="*/ 2630948 w 3229637"/>
              <a:gd name="connsiteY74-74952" fmla="*/ 620884 h 3507439"/>
              <a:gd name="connsiteX75-74953" fmla="*/ 2614952 w 3229637"/>
              <a:gd name="connsiteY75-74954" fmla="*/ 446449 h 3507439"/>
              <a:gd name="connsiteX76-74955" fmla="*/ 2568091 w 3229637"/>
              <a:gd name="connsiteY76-74956" fmla="*/ 643296 h 3507439"/>
              <a:gd name="connsiteX77-74957" fmla="*/ 2631966 w 3229637"/>
              <a:gd name="connsiteY77-74958" fmla="*/ 771218 h 3507439"/>
              <a:gd name="connsiteX78-74959" fmla="*/ 2614042 w 3229637"/>
              <a:gd name="connsiteY78-74960" fmla="*/ 854946 h 3507439"/>
              <a:gd name="connsiteX79-74961" fmla="*/ 2462407 w 3229637"/>
              <a:gd name="connsiteY79-74962" fmla="*/ 854665 h 3507439"/>
              <a:gd name="connsiteX80-74963" fmla="*/ 2375102 w 3229637"/>
              <a:gd name="connsiteY80-74964" fmla="*/ 753575 h 3507439"/>
              <a:gd name="connsiteX81-74965" fmla="*/ 2429049 w 3229637"/>
              <a:gd name="connsiteY81-74966" fmla="*/ 605344 h 3507439"/>
              <a:gd name="connsiteX82-74967" fmla="*/ 2401199 w 3229637"/>
              <a:gd name="connsiteY82-74968" fmla="*/ 458586 h 3507439"/>
              <a:gd name="connsiteX83-74969" fmla="*/ 2311509 w 3229637"/>
              <a:gd name="connsiteY83-74970" fmla="*/ 702575 h 3507439"/>
              <a:gd name="connsiteX84-74971" fmla="*/ 2026621 w 3229637"/>
              <a:gd name="connsiteY84-74972" fmla="*/ 470160 h 3507439"/>
              <a:gd name="connsiteX85-74973" fmla="*/ 2060259 w 3229637"/>
              <a:gd name="connsiteY85-74974" fmla="*/ 379171 h 3507439"/>
              <a:gd name="connsiteX86-74975" fmla="*/ 2286499 w 3229637"/>
              <a:gd name="connsiteY86-74976" fmla="*/ 238764 h 3507439"/>
              <a:gd name="connsiteX87-74977" fmla="*/ 2148983 w 3229637"/>
              <a:gd name="connsiteY87-74978" fmla="*/ 296731 h 3507439"/>
              <a:gd name="connsiteX88-74979" fmla="*/ 2016694 w 3229637"/>
              <a:gd name="connsiteY88-74980" fmla="*/ 307863 h 3507439"/>
              <a:gd name="connsiteX89-74981" fmla="*/ 2029019 w 3229637"/>
              <a:gd name="connsiteY89-74982" fmla="*/ 174099 h 3507439"/>
              <a:gd name="connsiteX90-74983" fmla="*/ 2107576 w 3229637"/>
              <a:gd name="connsiteY90-74984" fmla="*/ 0 h 3507439"/>
              <a:gd name="connsiteX91-74985" fmla="*/ 1947770 w 3229637"/>
              <a:gd name="connsiteY91-74986" fmla="*/ 257318 h 3507439"/>
              <a:gd name="connsiteX92-74987" fmla="*/ 1917990 w 3229637"/>
              <a:gd name="connsiteY92-74988" fmla="*/ 32164 h 3507439"/>
              <a:gd name="connsiteX93-74989" fmla="*/ 1882395 w 3229637"/>
              <a:gd name="connsiteY93-74990" fmla="*/ 208756 h 3507439"/>
              <a:gd name="connsiteX94-74991" fmla="*/ 1912483 w 3229637"/>
              <a:gd name="connsiteY94-74992" fmla="*/ 367315 h 3507439"/>
              <a:gd name="connsiteX95-74993" fmla="*/ 1818414 w 3229637"/>
              <a:gd name="connsiteY95-74994" fmla="*/ 288733 h 3507439"/>
              <a:gd name="connsiteX96-74995" fmla="*/ 1757902 w 3229637"/>
              <a:gd name="connsiteY96-74996" fmla="*/ 138130 h 3507439"/>
              <a:gd name="connsiteX97-74997" fmla="*/ 1793644 w 3229637"/>
              <a:gd name="connsiteY97-74998" fmla="*/ 363351 h 3507439"/>
              <a:gd name="connsiteX98-74999" fmla="*/ 2339535 w 3229637"/>
              <a:gd name="connsiteY98-75000" fmla="*/ 907420 h 3507439"/>
              <a:gd name="connsiteX99-75001" fmla="*/ 2216663 w 3229637"/>
              <a:gd name="connsiteY99-75002" fmla="*/ 830779 h 3507439"/>
              <a:gd name="connsiteX100-75003" fmla="*/ 2046755 w 3229637"/>
              <a:gd name="connsiteY100-75004" fmla="*/ 746314 h 3507439"/>
              <a:gd name="connsiteX101-75005" fmla="*/ 2089651 w 3229637"/>
              <a:gd name="connsiteY101-75006" fmla="*/ 998194 h 3507439"/>
              <a:gd name="connsiteX102-75007" fmla="*/ 2240374 w 3229637"/>
              <a:gd name="connsiteY102-75008" fmla="*/ 1067227 h 3507439"/>
              <a:gd name="connsiteX103-75009" fmla="*/ 2266283 w 3229637"/>
              <a:gd name="connsiteY103-75010" fmla="*/ 1144483 h 3507439"/>
              <a:gd name="connsiteX104-75011" fmla="*/ 2168328 w 3229637"/>
              <a:gd name="connsiteY104-75012" fmla="*/ 1396872 h 3507439"/>
              <a:gd name="connsiteX105-75013" fmla="*/ 1825480 w 3229637"/>
              <a:gd name="connsiteY105-75014" fmla="*/ 1398722 h 3507439"/>
              <a:gd name="connsiteX106-75015" fmla="*/ 1546353 w 3229637"/>
              <a:gd name="connsiteY106-75016" fmla="*/ 1433906 h 3507439"/>
              <a:gd name="connsiteX0-75017" fmla="*/ 1546353 w 3229637"/>
              <a:gd name="connsiteY0-75018" fmla="*/ 1433906 h 3507439"/>
              <a:gd name="connsiteX1-75019" fmla="*/ 827718 w 3229637"/>
              <a:gd name="connsiteY1-75020" fmla="*/ 1430614 h 3507439"/>
              <a:gd name="connsiteX2-75021" fmla="*/ 507467 w 3229637"/>
              <a:gd name="connsiteY2-75022" fmla="*/ 1443019 h 3507439"/>
              <a:gd name="connsiteX3-75023" fmla="*/ 183299 w 3229637"/>
              <a:gd name="connsiteY3-75024" fmla="*/ 1603646 h 3507439"/>
              <a:gd name="connsiteX4-75025" fmla="*/ 34774 w 3229637"/>
              <a:gd name="connsiteY4-75026" fmla="*/ 1771165 h 3507439"/>
              <a:gd name="connsiteX5-75027" fmla="*/ 114 w 3229637"/>
              <a:gd name="connsiteY5-75028" fmla="*/ 2063143 h 3507439"/>
              <a:gd name="connsiteX6-75029" fmla="*/ 130041 w 3229637"/>
              <a:gd name="connsiteY6-75030" fmla="*/ 1914878 h 3507439"/>
              <a:gd name="connsiteX7-75031" fmla="*/ 134241 w 3229637"/>
              <a:gd name="connsiteY7-75032" fmla="*/ 1957282 h 3507439"/>
              <a:gd name="connsiteX8-75033" fmla="*/ 191439 w 3229637"/>
              <a:gd name="connsiteY8-75034" fmla="*/ 1842802 h 3507439"/>
              <a:gd name="connsiteX9-75035" fmla="*/ 283120 w 3229637"/>
              <a:gd name="connsiteY9-75036" fmla="*/ 2256350 h 3507439"/>
              <a:gd name="connsiteX10-75037" fmla="*/ 20594 w 3229637"/>
              <a:gd name="connsiteY10-75038" fmla="*/ 2555637 h 3507439"/>
              <a:gd name="connsiteX11-75039" fmla="*/ 48874 w 3229637"/>
              <a:gd name="connsiteY11-75040" fmla="*/ 3136868 h 3507439"/>
              <a:gd name="connsiteX12-75041" fmla="*/ 43351 w 3229637"/>
              <a:gd name="connsiteY12-75042" fmla="*/ 3349954 h 3507439"/>
              <a:gd name="connsiteX13-75043" fmla="*/ 86805 w 3229637"/>
              <a:gd name="connsiteY13-75044" fmla="*/ 3307767 h 3507439"/>
              <a:gd name="connsiteX14-75045" fmla="*/ 103522 w 3229637"/>
              <a:gd name="connsiteY14-75046" fmla="*/ 3444786 h 3507439"/>
              <a:gd name="connsiteX15-75047" fmla="*/ 266227 w 3229637"/>
              <a:gd name="connsiteY15-75048" fmla="*/ 3470038 h 3507439"/>
              <a:gd name="connsiteX16-75049" fmla="*/ 291519 w 3229637"/>
              <a:gd name="connsiteY16-75050" fmla="*/ 3414284 h 3507439"/>
              <a:gd name="connsiteX17-75051" fmla="*/ 155729 w 3229637"/>
              <a:gd name="connsiteY17-75052" fmla="*/ 3276217 h 3507439"/>
              <a:gd name="connsiteX18-75053" fmla="*/ 148421 w 3229637"/>
              <a:gd name="connsiteY18-75054" fmla="*/ 2703945 h 3507439"/>
              <a:gd name="connsiteX19-75055" fmla="*/ 379833 w 3229637"/>
              <a:gd name="connsiteY19-75056" fmla="*/ 2591783 h 3507439"/>
              <a:gd name="connsiteX20-75057" fmla="*/ 306928 w 3229637"/>
              <a:gd name="connsiteY20-75058" fmla="*/ 2747577 h 3507439"/>
              <a:gd name="connsiteX21-75059" fmla="*/ 588832 w 3229637"/>
              <a:gd name="connsiteY21-75060" fmla="*/ 3126014 h 3507439"/>
              <a:gd name="connsiteX22-75061" fmla="*/ 669318 w 3229637"/>
              <a:gd name="connsiteY22-75062" fmla="*/ 3302737 h 3507439"/>
              <a:gd name="connsiteX23-75063" fmla="*/ 702531 w 3229637"/>
              <a:gd name="connsiteY23-75064" fmla="*/ 3262432 h 3507439"/>
              <a:gd name="connsiteX24-75065" fmla="*/ 811283 w 3229637"/>
              <a:gd name="connsiteY24-75066" fmla="*/ 3396081 h 3507439"/>
              <a:gd name="connsiteX25-75067" fmla="*/ 912019 w 3229637"/>
              <a:gd name="connsiteY25-75068" fmla="*/ 3377088 h 3507439"/>
              <a:gd name="connsiteX26-75069" fmla="*/ 930835 w 3229637"/>
              <a:gd name="connsiteY26-75070" fmla="*/ 3317789 h 3507439"/>
              <a:gd name="connsiteX27-75071" fmla="*/ 771852 w 3229637"/>
              <a:gd name="connsiteY27-75072" fmla="*/ 3228780 h 3507439"/>
              <a:gd name="connsiteX28-75073" fmla="*/ 480310 w 3229637"/>
              <a:gd name="connsiteY28-75074" fmla="*/ 2810461 h 3507439"/>
              <a:gd name="connsiteX29-75075" fmla="*/ 500353 w 3229637"/>
              <a:gd name="connsiteY29-75076" fmla="*/ 2738605 h 3507439"/>
              <a:gd name="connsiteX30-75077" fmla="*/ 879239 w 3229637"/>
              <a:gd name="connsiteY30-75078" fmla="*/ 2336960 h 3507439"/>
              <a:gd name="connsiteX31-75079" fmla="*/ 1704018 w 3229637"/>
              <a:gd name="connsiteY31-75080" fmla="*/ 2366631 h 3507439"/>
              <a:gd name="connsiteX32-75081" fmla="*/ 1609052 w 3229637"/>
              <a:gd name="connsiteY32-75082" fmla="*/ 3020193 h 3507439"/>
              <a:gd name="connsiteX33-75083" fmla="*/ 1566387 w 3229637"/>
              <a:gd name="connsiteY33-75084" fmla="*/ 3248647 h 3507439"/>
              <a:gd name="connsiteX34-75085" fmla="*/ 1603146 w 3229637"/>
              <a:gd name="connsiteY34-75086" fmla="*/ 3239457 h 3507439"/>
              <a:gd name="connsiteX35-75087" fmla="*/ 1598552 w 3229637"/>
              <a:gd name="connsiteY35-75088" fmla="*/ 3386496 h 3507439"/>
              <a:gd name="connsiteX36-75089" fmla="*/ 1805325 w 3229637"/>
              <a:gd name="connsiteY36-75090" fmla="*/ 3450826 h 3507439"/>
              <a:gd name="connsiteX37-75091" fmla="*/ 1837490 w 3229637"/>
              <a:gd name="connsiteY37-75092" fmla="*/ 3391091 h 3507439"/>
              <a:gd name="connsiteX38-75093" fmla="*/ 1699641 w 3229637"/>
              <a:gd name="connsiteY38-75094" fmla="*/ 3303786 h 3507439"/>
              <a:gd name="connsiteX39-75095" fmla="*/ 1727211 w 3229637"/>
              <a:gd name="connsiteY39-75096" fmla="*/ 2908619 h 3507439"/>
              <a:gd name="connsiteX40-75097" fmla="*/ 1851275 w 3229637"/>
              <a:gd name="connsiteY40-75098" fmla="*/ 2623730 h 3507439"/>
              <a:gd name="connsiteX41-75099" fmla="*/ 1956960 w 3229637"/>
              <a:gd name="connsiteY41-75100" fmla="*/ 2844289 h 3507439"/>
              <a:gd name="connsiteX42-75101" fmla="*/ 2039669 w 3229637"/>
              <a:gd name="connsiteY42-75102" fmla="*/ 3060253 h 3507439"/>
              <a:gd name="connsiteX43-75103" fmla="*/ 2074955 w 3229637"/>
              <a:gd name="connsiteY43-75104" fmla="*/ 3350929 h 3507439"/>
              <a:gd name="connsiteX44-75105" fmla="*/ 2119713 w 3229637"/>
              <a:gd name="connsiteY44-75106" fmla="*/ 3345423 h 3507439"/>
              <a:gd name="connsiteX45-75107" fmla="*/ 2136619 w 3229637"/>
              <a:gd name="connsiteY45-75108" fmla="*/ 3478113 h 3507439"/>
              <a:gd name="connsiteX46-75109" fmla="*/ 2290182 w 3229637"/>
              <a:gd name="connsiteY46-75110" fmla="*/ 3507439 h 3507439"/>
              <a:gd name="connsiteX47-75111" fmla="*/ 2334659 w 3229637"/>
              <a:gd name="connsiteY47-75112" fmla="*/ 3463419 h 3507439"/>
              <a:gd name="connsiteX48-75113" fmla="*/ 2221820 w 3229637"/>
              <a:gd name="connsiteY48-75114" fmla="*/ 3366924 h 3507439"/>
              <a:gd name="connsiteX49-75115" fmla="*/ 2126974 w 3229637"/>
              <a:gd name="connsiteY49-75116" fmla="*/ 3087823 h 3507439"/>
              <a:gd name="connsiteX50-75117" fmla="*/ 2082780 w 3229637"/>
              <a:gd name="connsiteY50-75118" fmla="*/ 2817884 h 3507439"/>
              <a:gd name="connsiteX51-75119" fmla="*/ 2053454 w 3229637"/>
              <a:gd name="connsiteY51-75120" fmla="*/ 2357222 h 3507439"/>
              <a:gd name="connsiteX52-75121" fmla="*/ 2294496 w 3229637"/>
              <a:gd name="connsiteY52-75122" fmla="*/ 2205413 h 3507439"/>
              <a:gd name="connsiteX53-75123" fmla="*/ 2585735 w 3229637"/>
              <a:gd name="connsiteY53-75124" fmla="*/ 1779447 h 3507439"/>
              <a:gd name="connsiteX54-75125" fmla="*/ 2653748 w 3229637"/>
              <a:gd name="connsiteY54-75126" fmla="*/ 1448891 h 3507439"/>
              <a:gd name="connsiteX55-75127" fmla="*/ 2766130 w 3229637"/>
              <a:gd name="connsiteY55-75128" fmla="*/ 1398346 h 3507439"/>
              <a:gd name="connsiteX56-75129" fmla="*/ 2755748 w 3229637"/>
              <a:gd name="connsiteY56-75130" fmla="*/ 1288521 h 3507439"/>
              <a:gd name="connsiteX57-75131" fmla="*/ 2741226 w 3229637"/>
              <a:gd name="connsiteY57-75132" fmla="*/ 1231453 h 3507439"/>
              <a:gd name="connsiteX58-75133" fmla="*/ 2764482 w 3229637"/>
              <a:gd name="connsiteY58-75134" fmla="*/ 1121454 h 3507439"/>
              <a:gd name="connsiteX59-75135" fmla="*/ 2794612 w 3229637"/>
              <a:gd name="connsiteY59-75136" fmla="*/ 1132185 h 3507439"/>
              <a:gd name="connsiteX60-75137" fmla="*/ 2788650 w 3229637"/>
              <a:gd name="connsiteY60-75138" fmla="*/ 1066034 h 3507439"/>
              <a:gd name="connsiteX61-75139" fmla="*/ 2816220 w 3229637"/>
              <a:gd name="connsiteY61-75140" fmla="*/ 1020084 h 3507439"/>
              <a:gd name="connsiteX62-75141" fmla="*/ 2927426 w 3229637"/>
              <a:gd name="connsiteY62-75142" fmla="*/ 872562 h 3507439"/>
              <a:gd name="connsiteX63-75143" fmla="*/ 2967854 w 3229637"/>
              <a:gd name="connsiteY63-75144" fmla="*/ 771955 h 3507439"/>
              <a:gd name="connsiteX64-75145" fmla="*/ 2858112 w 3229637"/>
              <a:gd name="connsiteY64-75146" fmla="*/ 819245 h 3507439"/>
              <a:gd name="connsiteX65-75147" fmla="*/ 2723864 w 3229637"/>
              <a:gd name="connsiteY65-75148" fmla="*/ 868450 h 3507439"/>
              <a:gd name="connsiteX66-75149" fmla="*/ 3055159 w 3229637"/>
              <a:gd name="connsiteY66-75150" fmla="*/ 501589 h 3507439"/>
              <a:gd name="connsiteX67-75151" fmla="*/ 3200443 w 3229637"/>
              <a:gd name="connsiteY67-75152" fmla="*/ 46231 h 3507439"/>
              <a:gd name="connsiteX68-75153" fmla="*/ 3101108 w 3229637"/>
              <a:gd name="connsiteY68-75154" fmla="*/ 328453 h 3507439"/>
              <a:gd name="connsiteX69-75155" fmla="*/ 3060491 w 3229637"/>
              <a:gd name="connsiteY69-75156" fmla="*/ 38232 h 3507439"/>
              <a:gd name="connsiteX70-75157" fmla="*/ 3040918 w 3229637"/>
              <a:gd name="connsiteY70-75158" fmla="*/ 388642 h 3507439"/>
              <a:gd name="connsiteX71-75159" fmla="*/ 2944143 w 3229637"/>
              <a:gd name="connsiteY71-75160" fmla="*/ 482754 h 3507439"/>
              <a:gd name="connsiteX72-75161" fmla="*/ 2804083 w 3229637"/>
              <a:gd name="connsiteY72-75162" fmla="*/ 60189 h 3507439"/>
              <a:gd name="connsiteX73-75163" fmla="*/ 2868239 w 3229637"/>
              <a:gd name="connsiteY73-75164" fmla="*/ 521161 h 3507439"/>
              <a:gd name="connsiteX74-75165" fmla="*/ 2696750 w 3229637"/>
              <a:gd name="connsiteY74-75166" fmla="*/ 730601 h 3507439"/>
              <a:gd name="connsiteX75-75167" fmla="*/ 2630948 w 3229637"/>
              <a:gd name="connsiteY75-75168" fmla="*/ 620884 h 3507439"/>
              <a:gd name="connsiteX76-75169" fmla="*/ 2614952 w 3229637"/>
              <a:gd name="connsiteY76-75170" fmla="*/ 446449 h 3507439"/>
              <a:gd name="connsiteX77-75171" fmla="*/ 2568091 w 3229637"/>
              <a:gd name="connsiteY77-75172" fmla="*/ 643296 h 3507439"/>
              <a:gd name="connsiteX78-75173" fmla="*/ 2631966 w 3229637"/>
              <a:gd name="connsiteY78-75174" fmla="*/ 771218 h 3507439"/>
              <a:gd name="connsiteX79-75175" fmla="*/ 2614042 w 3229637"/>
              <a:gd name="connsiteY79-75176" fmla="*/ 854946 h 3507439"/>
              <a:gd name="connsiteX80-75177" fmla="*/ 2462407 w 3229637"/>
              <a:gd name="connsiteY80-75178" fmla="*/ 854665 h 3507439"/>
              <a:gd name="connsiteX81-75179" fmla="*/ 2375102 w 3229637"/>
              <a:gd name="connsiteY81-75180" fmla="*/ 753575 h 3507439"/>
              <a:gd name="connsiteX82-75181" fmla="*/ 2429049 w 3229637"/>
              <a:gd name="connsiteY82-75182" fmla="*/ 605344 h 3507439"/>
              <a:gd name="connsiteX83-75183" fmla="*/ 2401199 w 3229637"/>
              <a:gd name="connsiteY83-75184" fmla="*/ 458586 h 3507439"/>
              <a:gd name="connsiteX84-75185" fmla="*/ 2311509 w 3229637"/>
              <a:gd name="connsiteY84-75186" fmla="*/ 702575 h 3507439"/>
              <a:gd name="connsiteX85-75187" fmla="*/ 2026621 w 3229637"/>
              <a:gd name="connsiteY85-75188" fmla="*/ 470160 h 3507439"/>
              <a:gd name="connsiteX86-75189" fmla="*/ 2060259 w 3229637"/>
              <a:gd name="connsiteY86-75190" fmla="*/ 379171 h 3507439"/>
              <a:gd name="connsiteX87-75191" fmla="*/ 2286499 w 3229637"/>
              <a:gd name="connsiteY87-75192" fmla="*/ 238764 h 3507439"/>
              <a:gd name="connsiteX88-75193" fmla="*/ 2148983 w 3229637"/>
              <a:gd name="connsiteY88-75194" fmla="*/ 296731 h 3507439"/>
              <a:gd name="connsiteX89-75195" fmla="*/ 2016694 w 3229637"/>
              <a:gd name="connsiteY89-75196" fmla="*/ 307863 h 3507439"/>
              <a:gd name="connsiteX90-75197" fmla="*/ 2029019 w 3229637"/>
              <a:gd name="connsiteY90-75198" fmla="*/ 174099 h 3507439"/>
              <a:gd name="connsiteX91-75199" fmla="*/ 2107576 w 3229637"/>
              <a:gd name="connsiteY91-75200" fmla="*/ 0 h 3507439"/>
              <a:gd name="connsiteX92-75201" fmla="*/ 1947770 w 3229637"/>
              <a:gd name="connsiteY92-75202" fmla="*/ 257318 h 3507439"/>
              <a:gd name="connsiteX93-75203" fmla="*/ 1917990 w 3229637"/>
              <a:gd name="connsiteY93-75204" fmla="*/ 32164 h 3507439"/>
              <a:gd name="connsiteX94-75205" fmla="*/ 1882395 w 3229637"/>
              <a:gd name="connsiteY94-75206" fmla="*/ 208756 h 3507439"/>
              <a:gd name="connsiteX95-75207" fmla="*/ 1912483 w 3229637"/>
              <a:gd name="connsiteY95-75208" fmla="*/ 367315 h 3507439"/>
              <a:gd name="connsiteX96-75209" fmla="*/ 1818414 w 3229637"/>
              <a:gd name="connsiteY96-75210" fmla="*/ 288733 h 3507439"/>
              <a:gd name="connsiteX97-75211" fmla="*/ 1757902 w 3229637"/>
              <a:gd name="connsiteY97-75212" fmla="*/ 138130 h 3507439"/>
              <a:gd name="connsiteX98-75213" fmla="*/ 1793644 w 3229637"/>
              <a:gd name="connsiteY98-75214" fmla="*/ 363351 h 3507439"/>
              <a:gd name="connsiteX99-75215" fmla="*/ 2339535 w 3229637"/>
              <a:gd name="connsiteY99-75216" fmla="*/ 907420 h 3507439"/>
              <a:gd name="connsiteX100-75217" fmla="*/ 2216663 w 3229637"/>
              <a:gd name="connsiteY100-75218" fmla="*/ 830779 h 3507439"/>
              <a:gd name="connsiteX101-75219" fmla="*/ 2046755 w 3229637"/>
              <a:gd name="connsiteY101-75220" fmla="*/ 746314 h 3507439"/>
              <a:gd name="connsiteX102-75221" fmla="*/ 2089651 w 3229637"/>
              <a:gd name="connsiteY102-75222" fmla="*/ 998194 h 3507439"/>
              <a:gd name="connsiteX103-75223" fmla="*/ 2240374 w 3229637"/>
              <a:gd name="connsiteY103-75224" fmla="*/ 1067227 h 3507439"/>
              <a:gd name="connsiteX104-75225" fmla="*/ 2266283 w 3229637"/>
              <a:gd name="connsiteY104-75226" fmla="*/ 1144483 h 3507439"/>
              <a:gd name="connsiteX105-75227" fmla="*/ 2168328 w 3229637"/>
              <a:gd name="connsiteY105-75228" fmla="*/ 1396872 h 3507439"/>
              <a:gd name="connsiteX106-75229" fmla="*/ 1825480 w 3229637"/>
              <a:gd name="connsiteY106-75230" fmla="*/ 1398722 h 3507439"/>
              <a:gd name="connsiteX107" fmla="*/ 1546353 w 3229637"/>
              <a:gd name="connsiteY107" fmla="*/ 1433906 h 3507439"/>
              <a:gd name="connsiteX0-75231" fmla="*/ 1546353 w 3229637"/>
              <a:gd name="connsiteY0-75232" fmla="*/ 1433906 h 3507439"/>
              <a:gd name="connsiteX1-75233" fmla="*/ 827718 w 3229637"/>
              <a:gd name="connsiteY1-75234" fmla="*/ 1430614 h 3507439"/>
              <a:gd name="connsiteX2-75235" fmla="*/ 507467 w 3229637"/>
              <a:gd name="connsiteY2-75236" fmla="*/ 1443019 h 3507439"/>
              <a:gd name="connsiteX3-75237" fmla="*/ 183299 w 3229637"/>
              <a:gd name="connsiteY3-75238" fmla="*/ 1603646 h 3507439"/>
              <a:gd name="connsiteX4-75239" fmla="*/ 34774 w 3229637"/>
              <a:gd name="connsiteY4-75240" fmla="*/ 1771165 h 3507439"/>
              <a:gd name="connsiteX5-75241" fmla="*/ 114 w 3229637"/>
              <a:gd name="connsiteY5-75242" fmla="*/ 2063143 h 3507439"/>
              <a:gd name="connsiteX6-75243" fmla="*/ 130041 w 3229637"/>
              <a:gd name="connsiteY6-75244" fmla="*/ 1914878 h 3507439"/>
              <a:gd name="connsiteX7-75245" fmla="*/ 134241 w 3229637"/>
              <a:gd name="connsiteY7-75246" fmla="*/ 1957282 h 3507439"/>
              <a:gd name="connsiteX8-75247" fmla="*/ 191439 w 3229637"/>
              <a:gd name="connsiteY8-75248" fmla="*/ 1842802 h 3507439"/>
              <a:gd name="connsiteX9-75249" fmla="*/ 283120 w 3229637"/>
              <a:gd name="connsiteY9-75250" fmla="*/ 2256350 h 3507439"/>
              <a:gd name="connsiteX10-75251" fmla="*/ 20594 w 3229637"/>
              <a:gd name="connsiteY10-75252" fmla="*/ 2555637 h 3507439"/>
              <a:gd name="connsiteX11-75253" fmla="*/ 48874 w 3229637"/>
              <a:gd name="connsiteY11-75254" fmla="*/ 3136868 h 3507439"/>
              <a:gd name="connsiteX12-75255" fmla="*/ 43351 w 3229637"/>
              <a:gd name="connsiteY12-75256" fmla="*/ 3349954 h 3507439"/>
              <a:gd name="connsiteX13-75257" fmla="*/ 86805 w 3229637"/>
              <a:gd name="connsiteY13-75258" fmla="*/ 3307767 h 3507439"/>
              <a:gd name="connsiteX14-75259" fmla="*/ 103522 w 3229637"/>
              <a:gd name="connsiteY14-75260" fmla="*/ 3444786 h 3507439"/>
              <a:gd name="connsiteX15-75261" fmla="*/ 266227 w 3229637"/>
              <a:gd name="connsiteY15-75262" fmla="*/ 3470038 h 3507439"/>
              <a:gd name="connsiteX16-75263" fmla="*/ 291519 w 3229637"/>
              <a:gd name="connsiteY16-75264" fmla="*/ 3414284 h 3507439"/>
              <a:gd name="connsiteX17-75265" fmla="*/ 155729 w 3229637"/>
              <a:gd name="connsiteY17-75266" fmla="*/ 3276217 h 3507439"/>
              <a:gd name="connsiteX18-75267" fmla="*/ 148421 w 3229637"/>
              <a:gd name="connsiteY18-75268" fmla="*/ 2703945 h 3507439"/>
              <a:gd name="connsiteX19-75269" fmla="*/ 379833 w 3229637"/>
              <a:gd name="connsiteY19-75270" fmla="*/ 2591783 h 3507439"/>
              <a:gd name="connsiteX20-75271" fmla="*/ 306928 w 3229637"/>
              <a:gd name="connsiteY20-75272" fmla="*/ 2747577 h 3507439"/>
              <a:gd name="connsiteX21-75273" fmla="*/ 588832 w 3229637"/>
              <a:gd name="connsiteY21-75274" fmla="*/ 3126014 h 3507439"/>
              <a:gd name="connsiteX22-75275" fmla="*/ 669318 w 3229637"/>
              <a:gd name="connsiteY22-75276" fmla="*/ 3302737 h 3507439"/>
              <a:gd name="connsiteX23-75277" fmla="*/ 702531 w 3229637"/>
              <a:gd name="connsiteY23-75278" fmla="*/ 3262432 h 3507439"/>
              <a:gd name="connsiteX24-75279" fmla="*/ 811283 w 3229637"/>
              <a:gd name="connsiteY24-75280" fmla="*/ 3396081 h 3507439"/>
              <a:gd name="connsiteX25-75281" fmla="*/ 912019 w 3229637"/>
              <a:gd name="connsiteY25-75282" fmla="*/ 3377088 h 3507439"/>
              <a:gd name="connsiteX26-75283" fmla="*/ 930835 w 3229637"/>
              <a:gd name="connsiteY26-75284" fmla="*/ 3317789 h 3507439"/>
              <a:gd name="connsiteX27-75285" fmla="*/ 771852 w 3229637"/>
              <a:gd name="connsiteY27-75286" fmla="*/ 3228780 h 3507439"/>
              <a:gd name="connsiteX28-75287" fmla="*/ 480310 w 3229637"/>
              <a:gd name="connsiteY28-75288" fmla="*/ 2810461 h 3507439"/>
              <a:gd name="connsiteX29-75289" fmla="*/ 500353 w 3229637"/>
              <a:gd name="connsiteY29-75290" fmla="*/ 2738605 h 3507439"/>
              <a:gd name="connsiteX30-75291" fmla="*/ 879239 w 3229637"/>
              <a:gd name="connsiteY30-75292" fmla="*/ 2336960 h 3507439"/>
              <a:gd name="connsiteX31-75293" fmla="*/ 1704018 w 3229637"/>
              <a:gd name="connsiteY31-75294" fmla="*/ 2366631 h 3507439"/>
              <a:gd name="connsiteX32-75295" fmla="*/ 1609052 w 3229637"/>
              <a:gd name="connsiteY32-75296" fmla="*/ 3020193 h 3507439"/>
              <a:gd name="connsiteX33-75297" fmla="*/ 1566387 w 3229637"/>
              <a:gd name="connsiteY33-75298" fmla="*/ 3248647 h 3507439"/>
              <a:gd name="connsiteX34-75299" fmla="*/ 1603146 w 3229637"/>
              <a:gd name="connsiteY34-75300" fmla="*/ 3239457 h 3507439"/>
              <a:gd name="connsiteX35-75301" fmla="*/ 1598552 w 3229637"/>
              <a:gd name="connsiteY35-75302" fmla="*/ 3386496 h 3507439"/>
              <a:gd name="connsiteX36-75303" fmla="*/ 1805325 w 3229637"/>
              <a:gd name="connsiteY36-75304" fmla="*/ 3450826 h 3507439"/>
              <a:gd name="connsiteX37-75305" fmla="*/ 1837490 w 3229637"/>
              <a:gd name="connsiteY37-75306" fmla="*/ 3391091 h 3507439"/>
              <a:gd name="connsiteX38-75307" fmla="*/ 1699641 w 3229637"/>
              <a:gd name="connsiteY38-75308" fmla="*/ 3303786 h 3507439"/>
              <a:gd name="connsiteX39-75309" fmla="*/ 1727211 w 3229637"/>
              <a:gd name="connsiteY39-75310" fmla="*/ 2908619 h 3507439"/>
              <a:gd name="connsiteX40-75311" fmla="*/ 1851275 w 3229637"/>
              <a:gd name="connsiteY40-75312" fmla="*/ 2623730 h 3507439"/>
              <a:gd name="connsiteX41-75313" fmla="*/ 1956960 w 3229637"/>
              <a:gd name="connsiteY41-75314" fmla="*/ 2844289 h 3507439"/>
              <a:gd name="connsiteX42-75315" fmla="*/ 2039669 w 3229637"/>
              <a:gd name="connsiteY42-75316" fmla="*/ 3060253 h 3507439"/>
              <a:gd name="connsiteX43-75317" fmla="*/ 2074955 w 3229637"/>
              <a:gd name="connsiteY43-75318" fmla="*/ 3350929 h 3507439"/>
              <a:gd name="connsiteX44-75319" fmla="*/ 2119713 w 3229637"/>
              <a:gd name="connsiteY44-75320" fmla="*/ 3345423 h 3507439"/>
              <a:gd name="connsiteX45-75321" fmla="*/ 2136619 w 3229637"/>
              <a:gd name="connsiteY45-75322" fmla="*/ 3478113 h 3507439"/>
              <a:gd name="connsiteX46-75323" fmla="*/ 2290182 w 3229637"/>
              <a:gd name="connsiteY46-75324" fmla="*/ 3507439 h 3507439"/>
              <a:gd name="connsiteX47-75325" fmla="*/ 2334659 w 3229637"/>
              <a:gd name="connsiteY47-75326" fmla="*/ 3463419 h 3507439"/>
              <a:gd name="connsiteX48-75327" fmla="*/ 2221820 w 3229637"/>
              <a:gd name="connsiteY48-75328" fmla="*/ 3366924 h 3507439"/>
              <a:gd name="connsiteX49-75329" fmla="*/ 2126974 w 3229637"/>
              <a:gd name="connsiteY49-75330" fmla="*/ 3087823 h 3507439"/>
              <a:gd name="connsiteX50-75331" fmla="*/ 2082780 w 3229637"/>
              <a:gd name="connsiteY50-75332" fmla="*/ 2817884 h 3507439"/>
              <a:gd name="connsiteX51-75333" fmla="*/ 2053454 w 3229637"/>
              <a:gd name="connsiteY51-75334" fmla="*/ 2357222 h 3507439"/>
              <a:gd name="connsiteX52-75335" fmla="*/ 2294496 w 3229637"/>
              <a:gd name="connsiteY52-75336" fmla="*/ 2205413 h 3507439"/>
              <a:gd name="connsiteX53-75337" fmla="*/ 2585735 w 3229637"/>
              <a:gd name="connsiteY53-75338" fmla="*/ 1779447 h 3507439"/>
              <a:gd name="connsiteX54-75339" fmla="*/ 2653748 w 3229637"/>
              <a:gd name="connsiteY54-75340" fmla="*/ 1448891 h 3507439"/>
              <a:gd name="connsiteX55-75341" fmla="*/ 2766130 w 3229637"/>
              <a:gd name="connsiteY55-75342" fmla="*/ 1398346 h 3507439"/>
              <a:gd name="connsiteX56-75343" fmla="*/ 2755748 w 3229637"/>
              <a:gd name="connsiteY56-75344" fmla="*/ 1288521 h 3507439"/>
              <a:gd name="connsiteX57-75345" fmla="*/ 2741226 w 3229637"/>
              <a:gd name="connsiteY57-75346" fmla="*/ 1231453 h 3507439"/>
              <a:gd name="connsiteX58-75347" fmla="*/ 2764482 w 3229637"/>
              <a:gd name="connsiteY58-75348" fmla="*/ 1121454 h 3507439"/>
              <a:gd name="connsiteX59-75349" fmla="*/ 2794612 w 3229637"/>
              <a:gd name="connsiteY59-75350" fmla="*/ 1132185 h 3507439"/>
              <a:gd name="connsiteX60-75351" fmla="*/ 2788650 w 3229637"/>
              <a:gd name="connsiteY60-75352" fmla="*/ 1066034 h 3507439"/>
              <a:gd name="connsiteX61-75353" fmla="*/ 2816220 w 3229637"/>
              <a:gd name="connsiteY61-75354" fmla="*/ 1020084 h 3507439"/>
              <a:gd name="connsiteX62-75355" fmla="*/ 2927426 w 3229637"/>
              <a:gd name="connsiteY62-75356" fmla="*/ 872562 h 3507439"/>
              <a:gd name="connsiteX63-75357" fmla="*/ 2967854 w 3229637"/>
              <a:gd name="connsiteY63-75358" fmla="*/ 771955 h 3507439"/>
              <a:gd name="connsiteX64-75359" fmla="*/ 2858112 w 3229637"/>
              <a:gd name="connsiteY64-75360" fmla="*/ 819245 h 3507439"/>
              <a:gd name="connsiteX65-75361" fmla="*/ 2723864 w 3229637"/>
              <a:gd name="connsiteY65-75362" fmla="*/ 868450 h 3507439"/>
              <a:gd name="connsiteX66-75363" fmla="*/ 3055159 w 3229637"/>
              <a:gd name="connsiteY66-75364" fmla="*/ 501589 h 3507439"/>
              <a:gd name="connsiteX67-75365" fmla="*/ 3200443 w 3229637"/>
              <a:gd name="connsiteY67-75366" fmla="*/ 46231 h 3507439"/>
              <a:gd name="connsiteX68-75367" fmla="*/ 3101108 w 3229637"/>
              <a:gd name="connsiteY68-75368" fmla="*/ 328453 h 3507439"/>
              <a:gd name="connsiteX69-75369" fmla="*/ 3060491 w 3229637"/>
              <a:gd name="connsiteY69-75370" fmla="*/ 38232 h 3507439"/>
              <a:gd name="connsiteX70-75371" fmla="*/ 3040918 w 3229637"/>
              <a:gd name="connsiteY70-75372" fmla="*/ 388642 h 3507439"/>
              <a:gd name="connsiteX71-75373" fmla="*/ 2944143 w 3229637"/>
              <a:gd name="connsiteY71-75374" fmla="*/ 482754 h 3507439"/>
              <a:gd name="connsiteX72-75375" fmla="*/ 2804083 w 3229637"/>
              <a:gd name="connsiteY72-75376" fmla="*/ 60189 h 3507439"/>
              <a:gd name="connsiteX73-75377" fmla="*/ 2868239 w 3229637"/>
              <a:gd name="connsiteY73-75378" fmla="*/ 521161 h 3507439"/>
              <a:gd name="connsiteX74-75379" fmla="*/ 2696750 w 3229637"/>
              <a:gd name="connsiteY74-75380" fmla="*/ 730601 h 3507439"/>
              <a:gd name="connsiteX75-75381" fmla="*/ 2630948 w 3229637"/>
              <a:gd name="connsiteY75-75382" fmla="*/ 620884 h 3507439"/>
              <a:gd name="connsiteX76-75383" fmla="*/ 2614952 w 3229637"/>
              <a:gd name="connsiteY76-75384" fmla="*/ 446449 h 3507439"/>
              <a:gd name="connsiteX77-75385" fmla="*/ 2568091 w 3229637"/>
              <a:gd name="connsiteY77-75386" fmla="*/ 643296 h 3507439"/>
              <a:gd name="connsiteX78-75387" fmla="*/ 2631966 w 3229637"/>
              <a:gd name="connsiteY78-75388" fmla="*/ 771218 h 3507439"/>
              <a:gd name="connsiteX79-75389" fmla="*/ 2614042 w 3229637"/>
              <a:gd name="connsiteY79-75390" fmla="*/ 854946 h 3507439"/>
              <a:gd name="connsiteX80-75391" fmla="*/ 2462407 w 3229637"/>
              <a:gd name="connsiteY80-75392" fmla="*/ 854665 h 3507439"/>
              <a:gd name="connsiteX81-75393" fmla="*/ 2375102 w 3229637"/>
              <a:gd name="connsiteY81-75394" fmla="*/ 753575 h 3507439"/>
              <a:gd name="connsiteX82-75395" fmla="*/ 2429049 w 3229637"/>
              <a:gd name="connsiteY82-75396" fmla="*/ 605344 h 3507439"/>
              <a:gd name="connsiteX83-75397" fmla="*/ 2401199 w 3229637"/>
              <a:gd name="connsiteY83-75398" fmla="*/ 458586 h 3507439"/>
              <a:gd name="connsiteX84-75399" fmla="*/ 2311509 w 3229637"/>
              <a:gd name="connsiteY84-75400" fmla="*/ 702575 h 3507439"/>
              <a:gd name="connsiteX85-75401" fmla="*/ 2026621 w 3229637"/>
              <a:gd name="connsiteY85-75402" fmla="*/ 470160 h 3507439"/>
              <a:gd name="connsiteX86-75403" fmla="*/ 2060259 w 3229637"/>
              <a:gd name="connsiteY86-75404" fmla="*/ 379171 h 3507439"/>
              <a:gd name="connsiteX87-75405" fmla="*/ 2286499 w 3229637"/>
              <a:gd name="connsiteY87-75406" fmla="*/ 238764 h 3507439"/>
              <a:gd name="connsiteX88-75407" fmla="*/ 2148983 w 3229637"/>
              <a:gd name="connsiteY88-75408" fmla="*/ 296731 h 3507439"/>
              <a:gd name="connsiteX89-75409" fmla="*/ 2016694 w 3229637"/>
              <a:gd name="connsiteY89-75410" fmla="*/ 307863 h 3507439"/>
              <a:gd name="connsiteX90-75411" fmla="*/ 2029019 w 3229637"/>
              <a:gd name="connsiteY90-75412" fmla="*/ 174099 h 3507439"/>
              <a:gd name="connsiteX91-75413" fmla="*/ 2107576 w 3229637"/>
              <a:gd name="connsiteY91-75414" fmla="*/ 0 h 3507439"/>
              <a:gd name="connsiteX92-75415" fmla="*/ 1947770 w 3229637"/>
              <a:gd name="connsiteY92-75416" fmla="*/ 257318 h 3507439"/>
              <a:gd name="connsiteX93-75417" fmla="*/ 1917990 w 3229637"/>
              <a:gd name="connsiteY93-75418" fmla="*/ 32164 h 3507439"/>
              <a:gd name="connsiteX94-75419" fmla="*/ 1882395 w 3229637"/>
              <a:gd name="connsiteY94-75420" fmla="*/ 208756 h 3507439"/>
              <a:gd name="connsiteX95-75421" fmla="*/ 1912483 w 3229637"/>
              <a:gd name="connsiteY95-75422" fmla="*/ 367315 h 3507439"/>
              <a:gd name="connsiteX96-75423" fmla="*/ 1818414 w 3229637"/>
              <a:gd name="connsiteY96-75424" fmla="*/ 288733 h 3507439"/>
              <a:gd name="connsiteX97-75425" fmla="*/ 1757902 w 3229637"/>
              <a:gd name="connsiteY97-75426" fmla="*/ 138130 h 3507439"/>
              <a:gd name="connsiteX98-75427" fmla="*/ 1793644 w 3229637"/>
              <a:gd name="connsiteY98-75428" fmla="*/ 363351 h 3507439"/>
              <a:gd name="connsiteX99-75429" fmla="*/ 2339535 w 3229637"/>
              <a:gd name="connsiteY99-75430" fmla="*/ 907420 h 3507439"/>
              <a:gd name="connsiteX100-75431" fmla="*/ 2216663 w 3229637"/>
              <a:gd name="connsiteY100-75432" fmla="*/ 830779 h 3507439"/>
              <a:gd name="connsiteX101-75433" fmla="*/ 2046755 w 3229637"/>
              <a:gd name="connsiteY101-75434" fmla="*/ 746314 h 3507439"/>
              <a:gd name="connsiteX102-75435" fmla="*/ 2089651 w 3229637"/>
              <a:gd name="connsiteY102-75436" fmla="*/ 998194 h 3507439"/>
              <a:gd name="connsiteX103-75437" fmla="*/ 2240374 w 3229637"/>
              <a:gd name="connsiteY103-75438" fmla="*/ 1067227 h 3507439"/>
              <a:gd name="connsiteX104-75439" fmla="*/ 2266283 w 3229637"/>
              <a:gd name="connsiteY104-75440" fmla="*/ 1144483 h 3507439"/>
              <a:gd name="connsiteX105-75441" fmla="*/ 2168328 w 3229637"/>
              <a:gd name="connsiteY105-75442" fmla="*/ 1396872 h 3507439"/>
              <a:gd name="connsiteX106-75443" fmla="*/ 1825480 w 3229637"/>
              <a:gd name="connsiteY106-75444" fmla="*/ 1398722 h 3507439"/>
              <a:gd name="connsiteX107-75445" fmla="*/ 1546353 w 3229637"/>
              <a:gd name="connsiteY107-75446" fmla="*/ 1433906 h 3507439"/>
              <a:gd name="connsiteX0-75447" fmla="*/ 1546353 w 3229637"/>
              <a:gd name="connsiteY0-75448" fmla="*/ 1433906 h 3507439"/>
              <a:gd name="connsiteX1-75449" fmla="*/ 827718 w 3229637"/>
              <a:gd name="connsiteY1-75450" fmla="*/ 1430614 h 3507439"/>
              <a:gd name="connsiteX2-75451" fmla="*/ 507467 w 3229637"/>
              <a:gd name="connsiteY2-75452" fmla="*/ 1443019 h 3507439"/>
              <a:gd name="connsiteX3-75453" fmla="*/ 183299 w 3229637"/>
              <a:gd name="connsiteY3-75454" fmla="*/ 1603646 h 3507439"/>
              <a:gd name="connsiteX4-75455" fmla="*/ 34774 w 3229637"/>
              <a:gd name="connsiteY4-75456" fmla="*/ 1771165 h 3507439"/>
              <a:gd name="connsiteX5-75457" fmla="*/ 114 w 3229637"/>
              <a:gd name="connsiteY5-75458" fmla="*/ 2063143 h 3507439"/>
              <a:gd name="connsiteX6-75459" fmla="*/ 130041 w 3229637"/>
              <a:gd name="connsiteY6-75460" fmla="*/ 1914878 h 3507439"/>
              <a:gd name="connsiteX7-75461" fmla="*/ 134241 w 3229637"/>
              <a:gd name="connsiteY7-75462" fmla="*/ 1957282 h 3507439"/>
              <a:gd name="connsiteX8-75463" fmla="*/ 191439 w 3229637"/>
              <a:gd name="connsiteY8-75464" fmla="*/ 1842802 h 3507439"/>
              <a:gd name="connsiteX9-75465" fmla="*/ 283120 w 3229637"/>
              <a:gd name="connsiteY9-75466" fmla="*/ 2256350 h 3507439"/>
              <a:gd name="connsiteX10-75467" fmla="*/ 20594 w 3229637"/>
              <a:gd name="connsiteY10-75468" fmla="*/ 2555637 h 3507439"/>
              <a:gd name="connsiteX11-75469" fmla="*/ 48874 w 3229637"/>
              <a:gd name="connsiteY11-75470" fmla="*/ 3136868 h 3507439"/>
              <a:gd name="connsiteX12-75471" fmla="*/ 43351 w 3229637"/>
              <a:gd name="connsiteY12-75472" fmla="*/ 3349954 h 3507439"/>
              <a:gd name="connsiteX13-75473" fmla="*/ 86805 w 3229637"/>
              <a:gd name="connsiteY13-75474" fmla="*/ 3307767 h 3507439"/>
              <a:gd name="connsiteX14-75475" fmla="*/ 103522 w 3229637"/>
              <a:gd name="connsiteY14-75476" fmla="*/ 3444786 h 3507439"/>
              <a:gd name="connsiteX15-75477" fmla="*/ 266227 w 3229637"/>
              <a:gd name="connsiteY15-75478" fmla="*/ 3470038 h 3507439"/>
              <a:gd name="connsiteX16-75479" fmla="*/ 291519 w 3229637"/>
              <a:gd name="connsiteY16-75480" fmla="*/ 3414284 h 3507439"/>
              <a:gd name="connsiteX17-75481" fmla="*/ 155729 w 3229637"/>
              <a:gd name="connsiteY17-75482" fmla="*/ 3276217 h 3507439"/>
              <a:gd name="connsiteX18-75483" fmla="*/ 148421 w 3229637"/>
              <a:gd name="connsiteY18-75484" fmla="*/ 2703945 h 3507439"/>
              <a:gd name="connsiteX19-75485" fmla="*/ 379833 w 3229637"/>
              <a:gd name="connsiteY19-75486" fmla="*/ 2591783 h 3507439"/>
              <a:gd name="connsiteX20-75487" fmla="*/ 306928 w 3229637"/>
              <a:gd name="connsiteY20-75488" fmla="*/ 2747577 h 3507439"/>
              <a:gd name="connsiteX21-75489" fmla="*/ 588832 w 3229637"/>
              <a:gd name="connsiteY21-75490" fmla="*/ 3126014 h 3507439"/>
              <a:gd name="connsiteX22-75491" fmla="*/ 669318 w 3229637"/>
              <a:gd name="connsiteY22-75492" fmla="*/ 3302737 h 3507439"/>
              <a:gd name="connsiteX23-75493" fmla="*/ 702531 w 3229637"/>
              <a:gd name="connsiteY23-75494" fmla="*/ 3262432 h 3507439"/>
              <a:gd name="connsiteX24-75495" fmla="*/ 811283 w 3229637"/>
              <a:gd name="connsiteY24-75496" fmla="*/ 3396081 h 3507439"/>
              <a:gd name="connsiteX25-75497" fmla="*/ 912019 w 3229637"/>
              <a:gd name="connsiteY25-75498" fmla="*/ 3377088 h 3507439"/>
              <a:gd name="connsiteX26-75499" fmla="*/ 930835 w 3229637"/>
              <a:gd name="connsiteY26-75500" fmla="*/ 3317789 h 3507439"/>
              <a:gd name="connsiteX27-75501" fmla="*/ 771852 w 3229637"/>
              <a:gd name="connsiteY27-75502" fmla="*/ 3228780 h 3507439"/>
              <a:gd name="connsiteX28-75503" fmla="*/ 480310 w 3229637"/>
              <a:gd name="connsiteY28-75504" fmla="*/ 2810461 h 3507439"/>
              <a:gd name="connsiteX29-75505" fmla="*/ 500353 w 3229637"/>
              <a:gd name="connsiteY29-75506" fmla="*/ 2738605 h 3507439"/>
              <a:gd name="connsiteX30-75507" fmla="*/ 879239 w 3229637"/>
              <a:gd name="connsiteY30-75508" fmla="*/ 2336960 h 3507439"/>
              <a:gd name="connsiteX31-75509" fmla="*/ 1704018 w 3229637"/>
              <a:gd name="connsiteY31-75510" fmla="*/ 2366631 h 3507439"/>
              <a:gd name="connsiteX32-75511" fmla="*/ 1609052 w 3229637"/>
              <a:gd name="connsiteY32-75512" fmla="*/ 3020193 h 3507439"/>
              <a:gd name="connsiteX33-75513" fmla="*/ 1566387 w 3229637"/>
              <a:gd name="connsiteY33-75514" fmla="*/ 3248647 h 3507439"/>
              <a:gd name="connsiteX34-75515" fmla="*/ 1603146 w 3229637"/>
              <a:gd name="connsiteY34-75516" fmla="*/ 3239457 h 3507439"/>
              <a:gd name="connsiteX35-75517" fmla="*/ 1598552 w 3229637"/>
              <a:gd name="connsiteY35-75518" fmla="*/ 3386496 h 3507439"/>
              <a:gd name="connsiteX36-75519" fmla="*/ 1805325 w 3229637"/>
              <a:gd name="connsiteY36-75520" fmla="*/ 3450826 h 3507439"/>
              <a:gd name="connsiteX37-75521" fmla="*/ 1837490 w 3229637"/>
              <a:gd name="connsiteY37-75522" fmla="*/ 3391091 h 3507439"/>
              <a:gd name="connsiteX38-75523" fmla="*/ 1699641 w 3229637"/>
              <a:gd name="connsiteY38-75524" fmla="*/ 3303786 h 3507439"/>
              <a:gd name="connsiteX39-75525" fmla="*/ 1727211 w 3229637"/>
              <a:gd name="connsiteY39-75526" fmla="*/ 2908619 h 3507439"/>
              <a:gd name="connsiteX40-75527" fmla="*/ 1851275 w 3229637"/>
              <a:gd name="connsiteY40-75528" fmla="*/ 2623730 h 3507439"/>
              <a:gd name="connsiteX41-75529" fmla="*/ 1956960 w 3229637"/>
              <a:gd name="connsiteY41-75530" fmla="*/ 2844289 h 3507439"/>
              <a:gd name="connsiteX42-75531" fmla="*/ 2039669 w 3229637"/>
              <a:gd name="connsiteY42-75532" fmla="*/ 3060253 h 3507439"/>
              <a:gd name="connsiteX43-75533" fmla="*/ 2074955 w 3229637"/>
              <a:gd name="connsiteY43-75534" fmla="*/ 3350929 h 3507439"/>
              <a:gd name="connsiteX44-75535" fmla="*/ 2119713 w 3229637"/>
              <a:gd name="connsiteY44-75536" fmla="*/ 3345423 h 3507439"/>
              <a:gd name="connsiteX45-75537" fmla="*/ 2136619 w 3229637"/>
              <a:gd name="connsiteY45-75538" fmla="*/ 3478113 h 3507439"/>
              <a:gd name="connsiteX46-75539" fmla="*/ 2290182 w 3229637"/>
              <a:gd name="connsiteY46-75540" fmla="*/ 3507439 h 3507439"/>
              <a:gd name="connsiteX47-75541" fmla="*/ 2334659 w 3229637"/>
              <a:gd name="connsiteY47-75542" fmla="*/ 3463419 h 3507439"/>
              <a:gd name="connsiteX48-75543" fmla="*/ 2221820 w 3229637"/>
              <a:gd name="connsiteY48-75544" fmla="*/ 3366924 h 3507439"/>
              <a:gd name="connsiteX49-75545" fmla="*/ 2126974 w 3229637"/>
              <a:gd name="connsiteY49-75546" fmla="*/ 3087823 h 3507439"/>
              <a:gd name="connsiteX50-75547" fmla="*/ 2082780 w 3229637"/>
              <a:gd name="connsiteY50-75548" fmla="*/ 2817884 h 3507439"/>
              <a:gd name="connsiteX51-75549" fmla="*/ 2053454 w 3229637"/>
              <a:gd name="connsiteY51-75550" fmla="*/ 2357222 h 3507439"/>
              <a:gd name="connsiteX52-75551" fmla="*/ 2294496 w 3229637"/>
              <a:gd name="connsiteY52-75552" fmla="*/ 2205413 h 3507439"/>
              <a:gd name="connsiteX53-75553" fmla="*/ 2585735 w 3229637"/>
              <a:gd name="connsiteY53-75554" fmla="*/ 1779447 h 3507439"/>
              <a:gd name="connsiteX54-75555" fmla="*/ 2653748 w 3229637"/>
              <a:gd name="connsiteY54-75556" fmla="*/ 1448891 h 3507439"/>
              <a:gd name="connsiteX55-75557" fmla="*/ 2766130 w 3229637"/>
              <a:gd name="connsiteY55-75558" fmla="*/ 1398346 h 3507439"/>
              <a:gd name="connsiteX56-75559" fmla="*/ 2755748 w 3229637"/>
              <a:gd name="connsiteY56-75560" fmla="*/ 1288521 h 3507439"/>
              <a:gd name="connsiteX57-75561" fmla="*/ 2741226 w 3229637"/>
              <a:gd name="connsiteY57-75562" fmla="*/ 1231453 h 3507439"/>
              <a:gd name="connsiteX58-75563" fmla="*/ 2764482 w 3229637"/>
              <a:gd name="connsiteY58-75564" fmla="*/ 1121454 h 3507439"/>
              <a:gd name="connsiteX59-75565" fmla="*/ 2794612 w 3229637"/>
              <a:gd name="connsiteY59-75566" fmla="*/ 1132185 h 3507439"/>
              <a:gd name="connsiteX60-75567" fmla="*/ 2788650 w 3229637"/>
              <a:gd name="connsiteY60-75568" fmla="*/ 1066034 h 3507439"/>
              <a:gd name="connsiteX61-75569" fmla="*/ 2816220 w 3229637"/>
              <a:gd name="connsiteY61-75570" fmla="*/ 1020084 h 3507439"/>
              <a:gd name="connsiteX62-75571" fmla="*/ 2927426 w 3229637"/>
              <a:gd name="connsiteY62-75572" fmla="*/ 872562 h 3507439"/>
              <a:gd name="connsiteX63-75573" fmla="*/ 2967854 w 3229637"/>
              <a:gd name="connsiteY63-75574" fmla="*/ 771955 h 3507439"/>
              <a:gd name="connsiteX64-75575" fmla="*/ 2858112 w 3229637"/>
              <a:gd name="connsiteY64-75576" fmla="*/ 819245 h 3507439"/>
              <a:gd name="connsiteX65-75577" fmla="*/ 2723864 w 3229637"/>
              <a:gd name="connsiteY65-75578" fmla="*/ 868450 h 3507439"/>
              <a:gd name="connsiteX66-75579" fmla="*/ 3055159 w 3229637"/>
              <a:gd name="connsiteY66-75580" fmla="*/ 501589 h 3507439"/>
              <a:gd name="connsiteX67-75581" fmla="*/ 3200443 w 3229637"/>
              <a:gd name="connsiteY67-75582" fmla="*/ 46231 h 3507439"/>
              <a:gd name="connsiteX68-75583" fmla="*/ 3101108 w 3229637"/>
              <a:gd name="connsiteY68-75584" fmla="*/ 328453 h 3507439"/>
              <a:gd name="connsiteX69-75585" fmla="*/ 3060491 w 3229637"/>
              <a:gd name="connsiteY69-75586" fmla="*/ 38232 h 3507439"/>
              <a:gd name="connsiteX70-75587" fmla="*/ 3040918 w 3229637"/>
              <a:gd name="connsiteY70-75588" fmla="*/ 388642 h 3507439"/>
              <a:gd name="connsiteX71-75589" fmla="*/ 2944143 w 3229637"/>
              <a:gd name="connsiteY71-75590" fmla="*/ 482754 h 3507439"/>
              <a:gd name="connsiteX72-75591" fmla="*/ 2804083 w 3229637"/>
              <a:gd name="connsiteY72-75592" fmla="*/ 60189 h 3507439"/>
              <a:gd name="connsiteX73-75593" fmla="*/ 2868239 w 3229637"/>
              <a:gd name="connsiteY73-75594" fmla="*/ 521161 h 3507439"/>
              <a:gd name="connsiteX74-75595" fmla="*/ 2696750 w 3229637"/>
              <a:gd name="connsiteY74-75596" fmla="*/ 730601 h 3507439"/>
              <a:gd name="connsiteX75-75597" fmla="*/ 2630948 w 3229637"/>
              <a:gd name="connsiteY75-75598" fmla="*/ 620884 h 3507439"/>
              <a:gd name="connsiteX76-75599" fmla="*/ 2614952 w 3229637"/>
              <a:gd name="connsiteY76-75600" fmla="*/ 446449 h 3507439"/>
              <a:gd name="connsiteX77-75601" fmla="*/ 2568091 w 3229637"/>
              <a:gd name="connsiteY77-75602" fmla="*/ 643296 h 3507439"/>
              <a:gd name="connsiteX78-75603" fmla="*/ 2631966 w 3229637"/>
              <a:gd name="connsiteY78-75604" fmla="*/ 771218 h 3507439"/>
              <a:gd name="connsiteX79-75605" fmla="*/ 2614042 w 3229637"/>
              <a:gd name="connsiteY79-75606" fmla="*/ 854946 h 3507439"/>
              <a:gd name="connsiteX80-75607" fmla="*/ 2462407 w 3229637"/>
              <a:gd name="connsiteY80-75608" fmla="*/ 854665 h 3507439"/>
              <a:gd name="connsiteX81-75609" fmla="*/ 2375102 w 3229637"/>
              <a:gd name="connsiteY81-75610" fmla="*/ 753575 h 3507439"/>
              <a:gd name="connsiteX82-75611" fmla="*/ 2429049 w 3229637"/>
              <a:gd name="connsiteY82-75612" fmla="*/ 605344 h 3507439"/>
              <a:gd name="connsiteX83-75613" fmla="*/ 2401199 w 3229637"/>
              <a:gd name="connsiteY83-75614" fmla="*/ 458586 h 3507439"/>
              <a:gd name="connsiteX84-75615" fmla="*/ 2311509 w 3229637"/>
              <a:gd name="connsiteY84-75616" fmla="*/ 702575 h 3507439"/>
              <a:gd name="connsiteX85-75617" fmla="*/ 2026621 w 3229637"/>
              <a:gd name="connsiteY85-75618" fmla="*/ 470160 h 3507439"/>
              <a:gd name="connsiteX86-75619" fmla="*/ 2060259 w 3229637"/>
              <a:gd name="connsiteY86-75620" fmla="*/ 379171 h 3507439"/>
              <a:gd name="connsiteX87-75621" fmla="*/ 2286499 w 3229637"/>
              <a:gd name="connsiteY87-75622" fmla="*/ 238764 h 3507439"/>
              <a:gd name="connsiteX88-75623" fmla="*/ 2148983 w 3229637"/>
              <a:gd name="connsiteY88-75624" fmla="*/ 296731 h 3507439"/>
              <a:gd name="connsiteX89-75625" fmla="*/ 2016694 w 3229637"/>
              <a:gd name="connsiteY89-75626" fmla="*/ 307863 h 3507439"/>
              <a:gd name="connsiteX90-75627" fmla="*/ 2029019 w 3229637"/>
              <a:gd name="connsiteY90-75628" fmla="*/ 174099 h 3507439"/>
              <a:gd name="connsiteX91-75629" fmla="*/ 2107576 w 3229637"/>
              <a:gd name="connsiteY91-75630" fmla="*/ 0 h 3507439"/>
              <a:gd name="connsiteX92-75631" fmla="*/ 1947770 w 3229637"/>
              <a:gd name="connsiteY92-75632" fmla="*/ 257318 h 3507439"/>
              <a:gd name="connsiteX93-75633" fmla="*/ 1917990 w 3229637"/>
              <a:gd name="connsiteY93-75634" fmla="*/ 32164 h 3507439"/>
              <a:gd name="connsiteX94-75635" fmla="*/ 1882395 w 3229637"/>
              <a:gd name="connsiteY94-75636" fmla="*/ 208756 h 3507439"/>
              <a:gd name="connsiteX95-75637" fmla="*/ 1912483 w 3229637"/>
              <a:gd name="connsiteY95-75638" fmla="*/ 367315 h 3507439"/>
              <a:gd name="connsiteX96-75639" fmla="*/ 1818414 w 3229637"/>
              <a:gd name="connsiteY96-75640" fmla="*/ 288733 h 3507439"/>
              <a:gd name="connsiteX97-75641" fmla="*/ 1757902 w 3229637"/>
              <a:gd name="connsiteY97-75642" fmla="*/ 138130 h 3507439"/>
              <a:gd name="connsiteX98-75643" fmla="*/ 1793644 w 3229637"/>
              <a:gd name="connsiteY98-75644" fmla="*/ 363351 h 3507439"/>
              <a:gd name="connsiteX99-75645" fmla="*/ 2339535 w 3229637"/>
              <a:gd name="connsiteY99-75646" fmla="*/ 907420 h 3507439"/>
              <a:gd name="connsiteX100-75647" fmla="*/ 2216663 w 3229637"/>
              <a:gd name="connsiteY100-75648" fmla="*/ 830779 h 3507439"/>
              <a:gd name="connsiteX101-75649" fmla="*/ 2046755 w 3229637"/>
              <a:gd name="connsiteY101-75650" fmla="*/ 746314 h 3507439"/>
              <a:gd name="connsiteX102-75651" fmla="*/ 2089651 w 3229637"/>
              <a:gd name="connsiteY102-75652" fmla="*/ 998194 h 3507439"/>
              <a:gd name="connsiteX103-75653" fmla="*/ 2240374 w 3229637"/>
              <a:gd name="connsiteY103-75654" fmla="*/ 1067227 h 3507439"/>
              <a:gd name="connsiteX104-75655" fmla="*/ 2266283 w 3229637"/>
              <a:gd name="connsiteY104-75656" fmla="*/ 1144483 h 3507439"/>
              <a:gd name="connsiteX105-75657" fmla="*/ 2168328 w 3229637"/>
              <a:gd name="connsiteY105-75658" fmla="*/ 1396872 h 3507439"/>
              <a:gd name="connsiteX106-75659" fmla="*/ 1825480 w 3229637"/>
              <a:gd name="connsiteY106-75660" fmla="*/ 1398722 h 3507439"/>
              <a:gd name="connsiteX107-75661" fmla="*/ 1546353 w 3229637"/>
              <a:gd name="connsiteY107-75662" fmla="*/ 1433906 h 3507439"/>
              <a:gd name="connsiteX0-75663" fmla="*/ 1546353 w 3229637"/>
              <a:gd name="connsiteY0-75664" fmla="*/ 1433906 h 3507439"/>
              <a:gd name="connsiteX1-75665" fmla="*/ 827718 w 3229637"/>
              <a:gd name="connsiteY1-75666" fmla="*/ 1430614 h 3507439"/>
              <a:gd name="connsiteX2-75667" fmla="*/ 507467 w 3229637"/>
              <a:gd name="connsiteY2-75668" fmla="*/ 1443019 h 3507439"/>
              <a:gd name="connsiteX3-75669" fmla="*/ 183299 w 3229637"/>
              <a:gd name="connsiteY3-75670" fmla="*/ 1603646 h 3507439"/>
              <a:gd name="connsiteX4-75671" fmla="*/ 34774 w 3229637"/>
              <a:gd name="connsiteY4-75672" fmla="*/ 1771165 h 3507439"/>
              <a:gd name="connsiteX5-75673" fmla="*/ 114 w 3229637"/>
              <a:gd name="connsiteY5-75674" fmla="*/ 2063143 h 3507439"/>
              <a:gd name="connsiteX6-75675" fmla="*/ 130041 w 3229637"/>
              <a:gd name="connsiteY6-75676" fmla="*/ 1914878 h 3507439"/>
              <a:gd name="connsiteX7-75677" fmla="*/ 134241 w 3229637"/>
              <a:gd name="connsiteY7-75678" fmla="*/ 1957282 h 3507439"/>
              <a:gd name="connsiteX8-75679" fmla="*/ 191439 w 3229637"/>
              <a:gd name="connsiteY8-75680" fmla="*/ 1842802 h 3507439"/>
              <a:gd name="connsiteX9-75681" fmla="*/ 283120 w 3229637"/>
              <a:gd name="connsiteY9-75682" fmla="*/ 2256350 h 3507439"/>
              <a:gd name="connsiteX10-75683" fmla="*/ 20594 w 3229637"/>
              <a:gd name="connsiteY10-75684" fmla="*/ 2555637 h 3507439"/>
              <a:gd name="connsiteX11-75685" fmla="*/ 48874 w 3229637"/>
              <a:gd name="connsiteY11-75686" fmla="*/ 3136868 h 3507439"/>
              <a:gd name="connsiteX12-75687" fmla="*/ 43351 w 3229637"/>
              <a:gd name="connsiteY12-75688" fmla="*/ 3349954 h 3507439"/>
              <a:gd name="connsiteX13-75689" fmla="*/ 86805 w 3229637"/>
              <a:gd name="connsiteY13-75690" fmla="*/ 3307767 h 3507439"/>
              <a:gd name="connsiteX14-75691" fmla="*/ 103522 w 3229637"/>
              <a:gd name="connsiteY14-75692" fmla="*/ 3444786 h 3507439"/>
              <a:gd name="connsiteX15-75693" fmla="*/ 266227 w 3229637"/>
              <a:gd name="connsiteY15-75694" fmla="*/ 3470038 h 3507439"/>
              <a:gd name="connsiteX16-75695" fmla="*/ 291519 w 3229637"/>
              <a:gd name="connsiteY16-75696" fmla="*/ 3414284 h 3507439"/>
              <a:gd name="connsiteX17-75697" fmla="*/ 155729 w 3229637"/>
              <a:gd name="connsiteY17-75698" fmla="*/ 3276217 h 3507439"/>
              <a:gd name="connsiteX18-75699" fmla="*/ 148421 w 3229637"/>
              <a:gd name="connsiteY18-75700" fmla="*/ 2703945 h 3507439"/>
              <a:gd name="connsiteX19-75701" fmla="*/ 379833 w 3229637"/>
              <a:gd name="connsiteY19-75702" fmla="*/ 2591783 h 3507439"/>
              <a:gd name="connsiteX20-75703" fmla="*/ 306928 w 3229637"/>
              <a:gd name="connsiteY20-75704" fmla="*/ 2747577 h 3507439"/>
              <a:gd name="connsiteX21-75705" fmla="*/ 588832 w 3229637"/>
              <a:gd name="connsiteY21-75706" fmla="*/ 3126014 h 3507439"/>
              <a:gd name="connsiteX22-75707" fmla="*/ 669318 w 3229637"/>
              <a:gd name="connsiteY22-75708" fmla="*/ 3302737 h 3507439"/>
              <a:gd name="connsiteX23-75709" fmla="*/ 702531 w 3229637"/>
              <a:gd name="connsiteY23-75710" fmla="*/ 3262432 h 3507439"/>
              <a:gd name="connsiteX24-75711" fmla="*/ 811283 w 3229637"/>
              <a:gd name="connsiteY24-75712" fmla="*/ 3396081 h 3507439"/>
              <a:gd name="connsiteX25-75713" fmla="*/ 912019 w 3229637"/>
              <a:gd name="connsiteY25-75714" fmla="*/ 3377088 h 3507439"/>
              <a:gd name="connsiteX26-75715" fmla="*/ 930835 w 3229637"/>
              <a:gd name="connsiteY26-75716" fmla="*/ 3317789 h 3507439"/>
              <a:gd name="connsiteX27-75717" fmla="*/ 771852 w 3229637"/>
              <a:gd name="connsiteY27-75718" fmla="*/ 3228780 h 3507439"/>
              <a:gd name="connsiteX28-75719" fmla="*/ 480310 w 3229637"/>
              <a:gd name="connsiteY28-75720" fmla="*/ 2810461 h 3507439"/>
              <a:gd name="connsiteX29-75721" fmla="*/ 500353 w 3229637"/>
              <a:gd name="connsiteY29-75722" fmla="*/ 2738605 h 3507439"/>
              <a:gd name="connsiteX30-75723" fmla="*/ 879239 w 3229637"/>
              <a:gd name="connsiteY30-75724" fmla="*/ 2336960 h 3507439"/>
              <a:gd name="connsiteX31-75725" fmla="*/ 1704018 w 3229637"/>
              <a:gd name="connsiteY31-75726" fmla="*/ 2366631 h 3507439"/>
              <a:gd name="connsiteX32-75727" fmla="*/ 1609052 w 3229637"/>
              <a:gd name="connsiteY32-75728" fmla="*/ 3020193 h 3507439"/>
              <a:gd name="connsiteX33-75729" fmla="*/ 1571814 w 3229637"/>
              <a:gd name="connsiteY33-75730" fmla="*/ 3267640 h 3507439"/>
              <a:gd name="connsiteX34-75731" fmla="*/ 1603146 w 3229637"/>
              <a:gd name="connsiteY34-75732" fmla="*/ 3239457 h 3507439"/>
              <a:gd name="connsiteX35-75733" fmla="*/ 1598552 w 3229637"/>
              <a:gd name="connsiteY35-75734" fmla="*/ 3386496 h 3507439"/>
              <a:gd name="connsiteX36-75735" fmla="*/ 1805325 w 3229637"/>
              <a:gd name="connsiteY36-75736" fmla="*/ 3450826 h 3507439"/>
              <a:gd name="connsiteX37-75737" fmla="*/ 1837490 w 3229637"/>
              <a:gd name="connsiteY37-75738" fmla="*/ 3391091 h 3507439"/>
              <a:gd name="connsiteX38-75739" fmla="*/ 1699641 w 3229637"/>
              <a:gd name="connsiteY38-75740" fmla="*/ 3303786 h 3507439"/>
              <a:gd name="connsiteX39-75741" fmla="*/ 1727211 w 3229637"/>
              <a:gd name="connsiteY39-75742" fmla="*/ 2908619 h 3507439"/>
              <a:gd name="connsiteX40-75743" fmla="*/ 1851275 w 3229637"/>
              <a:gd name="connsiteY40-75744" fmla="*/ 2623730 h 3507439"/>
              <a:gd name="connsiteX41-75745" fmla="*/ 1956960 w 3229637"/>
              <a:gd name="connsiteY41-75746" fmla="*/ 2844289 h 3507439"/>
              <a:gd name="connsiteX42-75747" fmla="*/ 2039669 w 3229637"/>
              <a:gd name="connsiteY42-75748" fmla="*/ 3060253 h 3507439"/>
              <a:gd name="connsiteX43-75749" fmla="*/ 2074955 w 3229637"/>
              <a:gd name="connsiteY43-75750" fmla="*/ 3350929 h 3507439"/>
              <a:gd name="connsiteX44-75751" fmla="*/ 2119713 w 3229637"/>
              <a:gd name="connsiteY44-75752" fmla="*/ 3345423 h 3507439"/>
              <a:gd name="connsiteX45-75753" fmla="*/ 2136619 w 3229637"/>
              <a:gd name="connsiteY45-75754" fmla="*/ 3478113 h 3507439"/>
              <a:gd name="connsiteX46-75755" fmla="*/ 2290182 w 3229637"/>
              <a:gd name="connsiteY46-75756" fmla="*/ 3507439 h 3507439"/>
              <a:gd name="connsiteX47-75757" fmla="*/ 2334659 w 3229637"/>
              <a:gd name="connsiteY47-75758" fmla="*/ 3463419 h 3507439"/>
              <a:gd name="connsiteX48-75759" fmla="*/ 2221820 w 3229637"/>
              <a:gd name="connsiteY48-75760" fmla="*/ 3366924 h 3507439"/>
              <a:gd name="connsiteX49-75761" fmla="*/ 2126974 w 3229637"/>
              <a:gd name="connsiteY49-75762" fmla="*/ 3087823 h 3507439"/>
              <a:gd name="connsiteX50-75763" fmla="*/ 2082780 w 3229637"/>
              <a:gd name="connsiteY50-75764" fmla="*/ 2817884 h 3507439"/>
              <a:gd name="connsiteX51-75765" fmla="*/ 2053454 w 3229637"/>
              <a:gd name="connsiteY51-75766" fmla="*/ 2357222 h 3507439"/>
              <a:gd name="connsiteX52-75767" fmla="*/ 2294496 w 3229637"/>
              <a:gd name="connsiteY52-75768" fmla="*/ 2205413 h 3507439"/>
              <a:gd name="connsiteX53-75769" fmla="*/ 2585735 w 3229637"/>
              <a:gd name="connsiteY53-75770" fmla="*/ 1779447 h 3507439"/>
              <a:gd name="connsiteX54-75771" fmla="*/ 2653748 w 3229637"/>
              <a:gd name="connsiteY54-75772" fmla="*/ 1448891 h 3507439"/>
              <a:gd name="connsiteX55-75773" fmla="*/ 2766130 w 3229637"/>
              <a:gd name="connsiteY55-75774" fmla="*/ 1398346 h 3507439"/>
              <a:gd name="connsiteX56-75775" fmla="*/ 2755748 w 3229637"/>
              <a:gd name="connsiteY56-75776" fmla="*/ 1288521 h 3507439"/>
              <a:gd name="connsiteX57-75777" fmla="*/ 2741226 w 3229637"/>
              <a:gd name="connsiteY57-75778" fmla="*/ 1231453 h 3507439"/>
              <a:gd name="connsiteX58-75779" fmla="*/ 2764482 w 3229637"/>
              <a:gd name="connsiteY58-75780" fmla="*/ 1121454 h 3507439"/>
              <a:gd name="connsiteX59-75781" fmla="*/ 2794612 w 3229637"/>
              <a:gd name="connsiteY59-75782" fmla="*/ 1132185 h 3507439"/>
              <a:gd name="connsiteX60-75783" fmla="*/ 2788650 w 3229637"/>
              <a:gd name="connsiteY60-75784" fmla="*/ 1066034 h 3507439"/>
              <a:gd name="connsiteX61-75785" fmla="*/ 2816220 w 3229637"/>
              <a:gd name="connsiteY61-75786" fmla="*/ 1020084 h 3507439"/>
              <a:gd name="connsiteX62-75787" fmla="*/ 2927426 w 3229637"/>
              <a:gd name="connsiteY62-75788" fmla="*/ 872562 h 3507439"/>
              <a:gd name="connsiteX63-75789" fmla="*/ 2967854 w 3229637"/>
              <a:gd name="connsiteY63-75790" fmla="*/ 771955 h 3507439"/>
              <a:gd name="connsiteX64-75791" fmla="*/ 2858112 w 3229637"/>
              <a:gd name="connsiteY64-75792" fmla="*/ 819245 h 3507439"/>
              <a:gd name="connsiteX65-75793" fmla="*/ 2723864 w 3229637"/>
              <a:gd name="connsiteY65-75794" fmla="*/ 868450 h 3507439"/>
              <a:gd name="connsiteX66-75795" fmla="*/ 3055159 w 3229637"/>
              <a:gd name="connsiteY66-75796" fmla="*/ 501589 h 3507439"/>
              <a:gd name="connsiteX67-75797" fmla="*/ 3200443 w 3229637"/>
              <a:gd name="connsiteY67-75798" fmla="*/ 46231 h 3507439"/>
              <a:gd name="connsiteX68-75799" fmla="*/ 3101108 w 3229637"/>
              <a:gd name="connsiteY68-75800" fmla="*/ 328453 h 3507439"/>
              <a:gd name="connsiteX69-75801" fmla="*/ 3060491 w 3229637"/>
              <a:gd name="connsiteY69-75802" fmla="*/ 38232 h 3507439"/>
              <a:gd name="connsiteX70-75803" fmla="*/ 3040918 w 3229637"/>
              <a:gd name="connsiteY70-75804" fmla="*/ 388642 h 3507439"/>
              <a:gd name="connsiteX71-75805" fmla="*/ 2944143 w 3229637"/>
              <a:gd name="connsiteY71-75806" fmla="*/ 482754 h 3507439"/>
              <a:gd name="connsiteX72-75807" fmla="*/ 2804083 w 3229637"/>
              <a:gd name="connsiteY72-75808" fmla="*/ 60189 h 3507439"/>
              <a:gd name="connsiteX73-75809" fmla="*/ 2868239 w 3229637"/>
              <a:gd name="connsiteY73-75810" fmla="*/ 521161 h 3507439"/>
              <a:gd name="connsiteX74-75811" fmla="*/ 2696750 w 3229637"/>
              <a:gd name="connsiteY74-75812" fmla="*/ 730601 h 3507439"/>
              <a:gd name="connsiteX75-75813" fmla="*/ 2630948 w 3229637"/>
              <a:gd name="connsiteY75-75814" fmla="*/ 620884 h 3507439"/>
              <a:gd name="connsiteX76-75815" fmla="*/ 2614952 w 3229637"/>
              <a:gd name="connsiteY76-75816" fmla="*/ 446449 h 3507439"/>
              <a:gd name="connsiteX77-75817" fmla="*/ 2568091 w 3229637"/>
              <a:gd name="connsiteY77-75818" fmla="*/ 643296 h 3507439"/>
              <a:gd name="connsiteX78-75819" fmla="*/ 2631966 w 3229637"/>
              <a:gd name="connsiteY78-75820" fmla="*/ 771218 h 3507439"/>
              <a:gd name="connsiteX79-75821" fmla="*/ 2614042 w 3229637"/>
              <a:gd name="connsiteY79-75822" fmla="*/ 854946 h 3507439"/>
              <a:gd name="connsiteX80-75823" fmla="*/ 2462407 w 3229637"/>
              <a:gd name="connsiteY80-75824" fmla="*/ 854665 h 3507439"/>
              <a:gd name="connsiteX81-75825" fmla="*/ 2375102 w 3229637"/>
              <a:gd name="connsiteY81-75826" fmla="*/ 753575 h 3507439"/>
              <a:gd name="connsiteX82-75827" fmla="*/ 2429049 w 3229637"/>
              <a:gd name="connsiteY82-75828" fmla="*/ 605344 h 3507439"/>
              <a:gd name="connsiteX83-75829" fmla="*/ 2401199 w 3229637"/>
              <a:gd name="connsiteY83-75830" fmla="*/ 458586 h 3507439"/>
              <a:gd name="connsiteX84-75831" fmla="*/ 2311509 w 3229637"/>
              <a:gd name="connsiteY84-75832" fmla="*/ 702575 h 3507439"/>
              <a:gd name="connsiteX85-75833" fmla="*/ 2026621 w 3229637"/>
              <a:gd name="connsiteY85-75834" fmla="*/ 470160 h 3507439"/>
              <a:gd name="connsiteX86-75835" fmla="*/ 2060259 w 3229637"/>
              <a:gd name="connsiteY86-75836" fmla="*/ 379171 h 3507439"/>
              <a:gd name="connsiteX87-75837" fmla="*/ 2286499 w 3229637"/>
              <a:gd name="connsiteY87-75838" fmla="*/ 238764 h 3507439"/>
              <a:gd name="connsiteX88-75839" fmla="*/ 2148983 w 3229637"/>
              <a:gd name="connsiteY88-75840" fmla="*/ 296731 h 3507439"/>
              <a:gd name="connsiteX89-75841" fmla="*/ 2016694 w 3229637"/>
              <a:gd name="connsiteY89-75842" fmla="*/ 307863 h 3507439"/>
              <a:gd name="connsiteX90-75843" fmla="*/ 2029019 w 3229637"/>
              <a:gd name="connsiteY90-75844" fmla="*/ 174099 h 3507439"/>
              <a:gd name="connsiteX91-75845" fmla="*/ 2107576 w 3229637"/>
              <a:gd name="connsiteY91-75846" fmla="*/ 0 h 3507439"/>
              <a:gd name="connsiteX92-75847" fmla="*/ 1947770 w 3229637"/>
              <a:gd name="connsiteY92-75848" fmla="*/ 257318 h 3507439"/>
              <a:gd name="connsiteX93-75849" fmla="*/ 1917990 w 3229637"/>
              <a:gd name="connsiteY93-75850" fmla="*/ 32164 h 3507439"/>
              <a:gd name="connsiteX94-75851" fmla="*/ 1882395 w 3229637"/>
              <a:gd name="connsiteY94-75852" fmla="*/ 208756 h 3507439"/>
              <a:gd name="connsiteX95-75853" fmla="*/ 1912483 w 3229637"/>
              <a:gd name="connsiteY95-75854" fmla="*/ 367315 h 3507439"/>
              <a:gd name="connsiteX96-75855" fmla="*/ 1818414 w 3229637"/>
              <a:gd name="connsiteY96-75856" fmla="*/ 288733 h 3507439"/>
              <a:gd name="connsiteX97-75857" fmla="*/ 1757902 w 3229637"/>
              <a:gd name="connsiteY97-75858" fmla="*/ 138130 h 3507439"/>
              <a:gd name="connsiteX98-75859" fmla="*/ 1793644 w 3229637"/>
              <a:gd name="connsiteY98-75860" fmla="*/ 363351 h 3507439"/>
              <a:gd name="connsiteX99-75861" fmla="*/ 2339535 w 3229637"/>
              <a:gd name="connsiteY99-75862" fmla="*/ 907420 h 3507439"/>
              <a:gd name="connsiteX100-75863" fmla="*/ 2216663 w 3229637"/>
              <a:gd name="connsiteY100-75864" fmla="*/ 830779 h 3507439"/>
              <a:gd name="connsiteX101-75865" fmla="*/ 2046755 w 3229637"/>
              <a:gd name="connsiteY101-75866" fmla="*/ 746314 h 3507439"/>
              <a:gd name="connsiteX102-75867" fmla="*/ 2089651 w 3229637"/>
              <a:gd name="connsiteY102-75868" fmla="*/ 998194 h 3507439"/>
              <a:gd name="connsiteX103-75869" fmla="*/ 2240374 w 3229637"/>
              <a:gd name="connsiteY103-75870" fmla="*/ 1067227 h 3507439"/>
              <a:gd name="connsiteX104-75871" fmla="*/ 2266283 w 3229637"/>
              <a:gd name="connsiteY104-75872" fmla="*/ 1144483 h 3507439"/>
              <a:gd name="connsiteX105-75873" fmla="*/ 2168328 w 3229637"/>
              <a:gd name="connsiteY105-75874" fmla="*/ 1396872 h 3507439"/>
              <a:gd name="connsiteX106-75875" fmla="*/ 1825480 w 3229637"/>
              <a:gd name="connsiteY106-75876" fmla="*/ 1398722 h 3507439"/>
              <a:gd name="connsiteX107-75877" fmla="*/ 1546353 w 3229637"/>
              <a:gd name="connsiteY107-75878" fmla="*/ 1433906 h 3507439"/>
              <a:gd name="connsiteX0-75879" fmla="*/ 1546353 w 3229637"/>
              <a:gd name="connsiteY0-75880" fmla="*/ 1433906 h 3507439"/>
              <a:gd name="connsiteX1-75881" fmla="*/ 827718 w 3229637"/>
              <a:gd name="connsiteY1-75882" fmla="*/ 1430614 h 3507439"/>
              <a:gd name="connsiteX2-75883" fmla="*/ 507467 w 3229637"/>
              <a:gd name="connsiteY2-75884" fmla="*/ 1443019 h 3507439"/>
              <a:gd name="connsiteX3-75885" fmla="*/ 183299 w 3229637"/>
              <a:gd name="connsiteY3-75886" fmla="*/ 1603646 h 3507439"/>
              <a:gd name="connsiteX4-75887" fmla="*/ 34774 w 3229637"/>
              <a:gd name="connsiteY4-75888" fmla="*/ 1771165 h 3507439"/>
              <a:gd name="connsiteX5-75889" fmla="*/ 114 w 3229637"/>
              <a:gd name="connsiteY5-75890" fmla="*/ 2063143 h 3507439"/>
              <a:gd name="connsiteX6-75891" fmla="*/ 130041 w 3229637"/>
              <a:gd name="connsiteY6-75892" fmla="*/ 1914878 h 3507439"/>
              <a:gd name="connsiteX7-75893" fmla="*/ 134241 w 3229637"/>
              <a:gd name="connsiteY7-75894" fmla="*/ 1957282 h 3507439"/>
              <a:gd name="connsiteX8-75895" fmla="*/ 191439 w 3229637"/>
              <a:gd name="connsiteY8-75896" fmla="*/ 1842802 h 3507439"/>
              <a:gd name="connsiteX9-75897" fmla="*/ 283120 w 3229637"/>
              <a:gd name="connsiteY9-75898" fmla="*/ 2256350 h 3507439"/>
              <a:gd name="connsiteX10-75899" fmla="*/ 20594 w 3229637"/>
              <a:gd name="connsiteY10-75900" fmla="*/ 2555637 h 3507439"/>
              <a:gd name="connsiteX11-75901" fmla="*/ 48874 w 3229637"/>
              <a:gd name="connsiteY11-75902" fmla="*/ 3136868 h 3507439"/>
              <a:gd name="connsiteX12-75903" fmla="*/ 43351 w 3229637"/>
              <a:gd name="connsiteY12-75904" fmla="*/ 3349954 h 3507439"/>
              <a:gd name="connsiteX13-75905" fmla="*/ 86805 w 3229637"/>
              <a:gd name="connsiteY13-75906" fmla="*/ 3307767 h 3507439"/>
              <a:gd name="connsiteX14-75907" fmla="*/ 103522 w 3229637"/>
              <a:gd name="connsiteY14-75908" fmla="*/ 3444786 h 3507439"/>
              <a:gd name="connsiteX15-75909" fmla="*/ 266227 w 3229637"/>
              <a:gd name="connsiteY15-75910" fmla="*/ 3470038 h 3507439"/>
              <a:gd name="connsiteX16-75911" fmla="*/ 291519 w 3229637"/>
              <a:gd name="connsiteY16-75912" fmla="*/ 3414284 h 3507439"/>
              <a:gd name="connsiteX17-75913" fmla="*/ 155729 w 3229637"/>
              <a:gd name="connsiteY17-75914" fmla="*/ 3276217 h 3507439"/>
              <a:gd name="connsiteX18-75915" fmla="*/ 148421 w 3229637"/>
              <a:gd name="connsiteY18-75916" fmla="*/ 2703945 h 3507439"/>
              <a:gd name="connsiteX19-75917" fmla="*/ 379833 w 3229637"/>
              <a:gd name="connsiteY19-75918" fmla="*/ 2591783 h 3507439"/>
              <a:gd name="connsiteX20-75919" fmla="*/ 306928 w 3229637"/>
              <a:gd name="connsiteY20-75920" fmla="*/ 2747577 h 3507439"/>
              <a:gd name="connsiteX21-75921" fmla="*/ 588832 w 3229637"/>
              <a:gd name="connsiteY21-75922" fmla="*/ 3126014 h 3507439"/>
              <a:gd name="connsiteX22-75923" fmla="*/ 669318 w 3229637"/>
              <a:gd name="connsiteY22-75924" fmla="*/ 3302737 h 3507439"/>
              <a:gd name="connsiteX23-75925" fmla="*/ 702531 w 3229637"/>
              <a:gd name="connsiteY23-75926" fmla="*/ 3262432 h 3507439"/>
              <a:gd name="connsiteX24-75927" fmla="*/ 811283 w 3229637"/>
              <a:gd name="connsiteY24-75928" fmla="*/ 3396081 h 3507439"/>
              <a:gd name="connsiteX25-75929" fmla="*/ 912019 w 3229637"/>
              <a:gd name="connsiteY25-75930" fmla="*/ 3377088 h 3507439"/>
              <a:gd name="connsiteX26-75931" fmla="*/ 930835 w 3229637"/>
              <a:gd name="connsiteY26-75932" fmla="*/ 3317789 h 3507439"/>
              <a:gd name="connsiteX27-75933" fmla="*/ 771852 w 3229637"/>
              <a:gd name="connsiteY27-75934" fmla="*/ 3228780 h 3507439"/>
              <a:gd name="connsiteX28-75935" fmla="*/ 480310 w 3229637"/>
              <a:gd name="connsiteY28-75936" fmla="*/ 2810461 h 3507439"/>
              <a:gd name="connsiteX29-75937" fmla="*/ 500353 w 3229637"/>
              <a:gd name="connsiteY29-75938" fmla="*/ 2738605 h 3507439"/>
              <a:gd name="connsiteX30-75939" fmla="*/ 879239 w 3229637"/>
              <a:gd name="connsiteY30-75940" fmla="*/ 2336960 h 3507439"/>
              <a:gd name="connsiteX31-75941" fmla="*/ 1704018 w 3229637"/>
              <a:gd name="connsiteY31-75942" fmla="*/ 2366631 h 3507439"/>
              <a:gd name="connsiteX32-75943" fmla="*/ 1609052 w 3229637"/>
              <a:gd name="connsiteY32-75944" fmla="*/ 3020193 h 3507439"/>
              <a:gd name="connsiteX33-75945" fmla="*/ 1571814 w 3229637"/>
              <a:gd name="connsiteY33-75946" fmla="*/ 3267640 h 3507439"/>
              <a:gd name="connsiteX34-75947" fmla="*/ 1603146 w 3229637"/>
              <a:gd name="connsiteY34-75948" fmla="*/ 3239457 h 3507439"/>
              <a:gd name="connsiteX35-75949" fmla="*/ 1598552 w 3229637"/>
              <a:gd name="connsiteY35-75950" fmla="*/ 3386496 h 3507439"/>
              <a:gd name="connsiteX36-75951" fmla="*/ 1805325 w 3229637"/>
              <a:gd name="connsiteY36-75952" fmla="*/ 3450826 h 3507439"/>
              <a:gd name="connsiteX37-75953" fmla="*/ 1837490 w 3229637"/>
              <a:gd name="connsiteY37-75954" fmla="*/ 3391091 h 3507439"/>
              <a:gd name="connsiteX38-75955" fmla="*/ 1699641 w 3229637"/>
              <a:gd name="connsiteY38-75956" fmla="*/ 3303786 h 3507439"/>
              <a:gd name="connsiteX39-75957" fmla="*/ 1727211 w 3229637"/>
              <a:gd name="connsiteY39-75958" fmla="*/ 2908619 h 3507439"/>
              <a:gd name="connsiteX40-75959" fmla="*/ 1851275 w 3229637"/>
              <a:gd name="connsiteY40-75960" fmla="*/ 2623730 h 3507439"/>
              <a:gd name="connsiteX41-75961" fmla="*/ 1956960 w 3229637"/>
              <a:gd name="connsiteY41-75962" fmla="*/ 2844289 h 3507439"/>
              <a:gd name="connsiteX42-75963" fmla="*/ 2039669 w 3229637"/>
              <a:gd name="connsiteY42-75964" fmla="*/ 3060253 h 3507439"/>
              <a:gd name="connsiteX43-75965" fmla="*/ 2074955 w 3229637"/>
              <a:gd name="connsiteY43-75966" fmla="*/ 3350929 h 3507439"/>
              <a:gd name="connsiteX44-75967" fmla="*/ 2119713 w 3229637"/>
              <a:gd name="connsiteY44-75968" fmla="*/ 3345423 h 3507439"/>
              <a:gd name="connsiteX45-75969" fmla="*/ 2136619 w 3229637"/>
              <a:gd name="connsiteY45-75970" fmla="*/ 3478113 h 3507439"/>
              <a:gd name="connsiteX46-75971" fmla="*/ 2290182 w 3229637"/>
              <a:gd name="connsiteY46-75972" fmla="*/ 3507439 h 3507439"/>
              <a:gd name="connsiteX47-75973" fmla="*/ 2334659 w 3229637"/>
              <a:gd name="connsiteY47-75974" fmla="*/ 3463419 h 3507439"/>
              <a:gd name="connsiteX48-75975" fmla="*/ 2221820 w 3229637"/>
              <a:gd name="connsiteY48-75976" fmla="*/ 3366924 h 3507439"/>
              <a:gd name="connsiteX49-75977" fmla="*/ 2126974 w 3229637"/>
              <a:gd name="connsiteY49-75978" fmla="*/ 3087823 h 3507439"/>
              <a:gd name="connsiteX50-75979" fmla="*/ 2082780 w 3229637"/>
              <a:gd name="connsiteY50-75980" fmla="*/ 2817884 h 3507439"/>
              <a:gd name="connsiteX51-75981" fmla="*/ 2053454 w 3229637"/>
              <a:gd name="connsiteY51-75982" fmla="*/ 2357222 h 3507439"/>
              <a:gd name="connsiteX52-75983" fmla="*/ 2294496 w 3229637"/>
              <a:gd name="connsiteY52-75984" fmla="*/ 2205413 h 3507439"/>
              <a:gd name="connsiteX53-75985" fmla="*/ 2585735 w 3229637"/>
              <a:gd name="connsiteY53-75986" fmla="*/ 1779447 h 3507439"/>
              <a:gd name="connsiteX54-75987" fmla="*/ 2653748 w 3229637"/>
              <a:gd name="connsiteY54-75988" fmla="*/ 1448891 h 3507439"/>
              <a:gd name="connsiteX55-75989" fmla="*/ 2766130 w 3229637"/>
              <a:gd name="connsiteY55-75990" fmla="*/ 1398346 h 3507439"/>
              <a:gd name="connsiteX56-75991" fmla="*/ 2755748 w 3229637"/>
              <a:gd name="connsiteY56-75992" fmla="*/ 1288521 h 3507439"/>
              <a:gd name="connsiteX57-75993" fmla="*/ 2741226 w 3229637"/>
              <a:gd name="connsiteY57-75994" fmla="*/ 1231453 h 3507439"/>
              <a:gd name="connsiteX58-75995" fmla="*/ 2764482 w 3229637"/>
              <a:gd name="connsiteY58-75996" fmla="*/ 1121454 h 3507439"/>
              <a:gd name="connsiteX59-75997" fmla="*/ 2794612 w 3229637"/>
              <a:gd name="connsiteY59-75998" fmla="*/ 1132185 h 3507439"/>
              <a:gd name="connsiteX60-75999" fmla="*/ 2788650 w 3229637"/>
              <a:gd name="connsiteY60-76000" fmla="*/ 1066034 h 3507439"/>
              <a:gd name="connsiteX61-76001" fmla="*/ 2816220 w 3229637"/>
              <a:gd name="connsiteY61-76002" fmla="*/ 1020084 h 3507439"/>
              <a:gd name="connsiteX62-76003" fmla="*/ 2927426 w 3229637"/>
              <a:gd name="connsiteY62-76004" fmla="*/ 872562 h 3507439"/>
              <a:gd name="connsiteX63-76005" fmla="*/ 2967854 w 3229637"/>
              <a:gd name="connsiteY63-76006" fmla="*/ 771955 h 3507439"/>
              <a:gd name="connsiteX64-76007" fmla="*/ 2858112 w 3229637"/>
              <a:gd name="connsiteY64-76008" fmla="*/ 819245 h 3507439"/>
              <a:gd name="connsiteX65-76009" fmla="*/ 2723864 w 3229637"/>
              <a:gd name="connsiteY65-76010" fmla="*/ 868450 h 3507439"/>
              <a:gd name="connsiteX66-76011" fmla="*/ 3055159 w 3229637"/>
              <a:gd name="connsiteY66-76012" fmla="*/ 501589 h 3507439"/>
              <a:gd name="connsiteX67-76013" fmla="*/ 3200443 w 3229637"/>
              <a:gd name="connsiteY67-76014" fmla="*/ 46231 h 3507439"/>
              <a:gd name="connsiteX68-76015" fmla="*/ 3101108 w 3229637"/>
              <a:gd name="connsiteY68-76016" fmla="*/ 328453 h 3507439"/>
              <a:gd name="connsiteX69-76017" fmla="*/ 3060491 w 3229637"/>
              <a:gd name="connsiteY69-76018" fmla="*/ 38232 h 3507439"/>
              <a:gd name="connsiteX70-76019" fmla="*/ 3040918 w 3229637"/>
              <a:gd name="connsiteY70-76020" fmla="*/ 388642 h 3507439"/>
              <a:gd name="connsiteX71-76021" fmla="*/ 2944143 w 3229637"/>
              <a:gd name="connsiteY71-76022" fmla="*/ 482754 h 3507439"/>
              <a:gd name="connsiteX72-76023" fmla="*/ 2804083 w 3229637"/>
              <a:gd name="connsiteY72-76024" fmla="*/ 60189 h 3507439"/>
              <a:gd name="connsiteX73-76025" fmla="*/ 2868239 w 3229637"/>
              <a:gd name="connsiteY73-76026" fmla="*/ 521161 h 3507439"/>
              <a:gd name="connsiteX74-76027" fmla="*/ 2696750 w 3229637"/>
              <a:gd name="connsiteY74-76028" fmla="*/ 730601 h 3507439"/>
              <a:gd name="connsiteX75-76029" fmla="*/ 2630948 w 3229637"/>
              <a:gd name="connsiteY75-76030" fmla="*/ 620884 h 3507439"/>
              <a:gd name="connsiteX76-76031" fmla="*/ 2614952 w 3229637"/>
              <a:gd name="connsiteY76-76032" fmla="*/ 446449 h 3507439"/>
              <a:gd name="connsiteX77-76033" fmla="*/ 2568091 w 3229637"/>
              <a:gd name="connsiteY77-76034" fmla="*/ 643296 h 3507439"/>
              <a:gd name="connsiteX78-76035" fmla="*/ 2631966 w 3229637"/>
              <a:gd name="connsiteY78-76036" fmla="*/ 771218 h 3507439"/>
              <a:gd name="connsiteX79-76037" fmla="*/ 2614042 w 3229637"/>
              <a:gd name="connsiteY79-76038" fmla="*/ 854946 h 3507439"/>
              <a:gd name="connsiteX80-76039" fmla="*/ 2462407 w 3229637"/>
              <a:gd name="connsiteY80-76040" fmla="*/ 854665 h 3507439"/>
              <a:gd name="connsiteX81-76041" fmla="*/ 2375102 w 3229637"/>
              <a:gd name="connsiteY81-76042" fmla="*/ 753575 h 3507439"/>
              <a:gd name="connsiteX82-76043" fmla="*/ 2429049 w 3229637"/>
              <a:gd name="connsiteY82-76044" fmla="*/ 605344 h 3507439"/>
              <a:gd name="connsiteX83-76045" fmla="*/ 2401199 w 3229637"/>
              <a:gd name="connsiteY83-76046" fmla="*/ 458586 h 3507439"/>
              <a:gd name="connsiteX84-76047" fmla="*/ 2311509 w 3229637"/>
              <a:gd name="connsiteY84-76048" fmla="*/ 702575 h 3507439"/>
              <a:gd name="connsiteX85-76049" fmla="*/ 2026621 w 3229637"/>
              <a:gd name="connsiteY85-76050" fmla="*/ 470160 h 3507439"/>
              <a:gd name="connsiteX86-76051" fmla="*/ 2060259 w 3229637"/>
              <a:gd name="connsiteY86-76052" fmla="*/ 379171 h 3507439"/>
              <a:gd name="connsiteX87-76053" fmla="*/ 2286499 w 3229637"/>
              <a:gd name="connsiteY87-76054" fmla="*/ 238764 h 3507439"/>
              <a:gd name="connsiteX88-76055" fmla="*/ 2148983 w 3229637"/>
              <a:gd name="connsiteY88-76056" fmla="*/ 296731 h 3507439"/>
              <a:gd name="connsiteX89-76057" fmla="*/ 2016694 w 3229637"/>
              <a:gd name="connsiteY89-76058" fmla="*/ 307863 h 3507439"/>
              <a:gd name="connsiteX90-76059" fmla="*/ 2029019 w 3229637"/>
              <a:gd name="connsiteY90-76060" fmla="*/ 174099 h 3507439"/>
              <a:gd name="connsiteX91-76061" fmla="*/ 2107576 w 3229637"/>
              <a:gd name="connsiteY91-76062" fmla="*/ 0 h 3507439"/>
              <a:gd name="connsiteX92-76063" fmla="*/ 1947770 w 3229637"/>
              <a:gd name="connsiteY92-76064" fmla="*/ 257318 h 3507439"/>
              <a:gd name="connsiteX93-76065" fmla="*/ 1917990 w 3229637"/>
              <a:gd name="connsiteY93-76066" fmla="*/ 32164 h 3507439"/>
              <a:gd name="connsiteX94-76067" fmla="*/ 1882395 w 3229637"/>
              <a:gd name="connsiteY94-76068" fmla="*/ 208756 h 3507439"/>
              <a:gd name="connsiteX95-76069" fmla="*/ 1912483 w 3229637"/>
              <a:gd name="connsiteY95-76070" fmla="*/ 367315 h 3507439"/>
              <a:gd name="connsiteX96-76071" fmla="*/ 1818414 w 3229637"/>
              <a:gd name="connsiteY96-76072" fmla="*/ 288733 h 3507439"/>
              <a:gd name="connsiteX97-76073" fmla="*/ 1757902 w 3229637"/>
              <a:gd name="connsiteY97-76074" fmla="*/ 138130 h 3507439"/>
              <a:gd name="connsiteX98-76075" fmla="*/ 1793644 w 3229637"/>
              <a:gd name="connsiteY98-76076" fmla="*/ 363351 h 3507439"/>
              <a:gd name="connsiteX99-76077" fmla="*/ 2339535 w 3229637"/>
              <a:gd name="connsiteY99-76078" fmla="*/ 907420 h 3507439"/>
              <a:gd name="connsiteX100-76079" fmla="*/ 2216663 w 3229637"/>
              <a:gd name="connsiteY100-76080" fmla="*/ 830779 h 3507439"/>
              <a:gd name="connsiteX101-76081" fmla="*/ 2046755 w 3229637"/>
              <a:gd name="connsiteY101-76082" fmla="*/ 746314 h 3507439"/>
              <a:gd name="connsiteX102-76083" fmla="*/ 2089651 w 3229637"/>
              <a:gd name="connsiteY102-76084" fmla="*/ 998194 h 3507439"/>
              <a:gd name="connsiteX103-76085" fmla="*/ 2240374 w 3229637"/>
              <a:gd name="connsiteY103-76086" fmla="*/ 1067227 h 3507439"/>
              <a:gd name="connsiteX104-76087" fmla="*/ 2266283 w 3229637"/>
              <a:gd name="connsiteY104-76088" fmla="*/ 1144483 h 3507439"/>
              <a:gd name="connsiteX105-76089" fmla="*/ 2168328 w 3229637"/>
              <a:gd name="connsiteY105-76090" fmla="*/ 1396872 h 3507439"/>
              <a:gd name="connsiteX106-76091" fmla="*/ 1825480 w 3229637"/>
              <a:gd name="connsiteY106-76092" fmla="*/ 1398722 h 3507439"/>
              <a:gd name="connsiteX107-76093" fmla="*/ 1546353 w 3229637"/>
              <a:gd name="connsiteY107-76094" fmla="*/ 1433906 h 3507439"/>
              <a:gd name="connsiteX0-76095" fmla="*/ 1546353 w 3229637"/>
              <a:gd name="connsiteY0-76096" fmla="*/ 1433906 h 3507439"/>
              <a:gd name="connsiteX1-76097" fmla="*/ 827718 w 3229637"/>
              <a:gd name="connsiteY1-76098" fmla="*/ 1430614 h 3507439"/>
              <a:gd name="connsiteX2-76099" fmla="*/ 507467 w 3229637"/>
              <a:gd name="connsiteY2-76100" fmla="*/ 1443019 h 3507439"/>
              <a:gd name="connsiteX3-76101" fmla="*/ 183299 w 3229637"/>
              <a:gd name="connsiteY3-76102" fmla="*/ 1603646 h 3507439"/>
              <a:gd name="connsiteX4-76103" fmla="*/ 34774 w 3229637"/>
              <a:gd name="connsiteY4-76104" fmla="*/ 1771165 h 3507439"/>
              <a:gd name="connsiteX5-76105" fmla="*/ 114 w 3229637"/>
              <a:gd name="connsiteY5-76106" fmla="*/ 2063143 h 3507439"/>
              <a:gd name="connsiteX6-76107" fmla="*/ 130041 w 3229637"/>
              <a:gd name="connsiteY6-76108" fmla="*/ 1914878 h 3507439"/>
              <a:gd name="connsiteX7-76109" fmla="*/ 134241 w 3229637"/>
              <a:gd name="connsiteY7-76110" fmla="*/ 1957282 h 3507439"/>
              <a:gd name="connsiteX8-76111" fmla="*/ 191439 w 3229637"/>
              <a:gd name="connsiteY8-76112" fmla="*/ 1842802 h 3507439"/>
              <a:gd name="connsiteX9-76113" fmla="*/ 283120 w 3229637"/>
              <a:gd name="connsiteY9-76114" fmla="*/ 2256350 h 3507439"/>
              <a:gd name="connsiteX10-76115" fmla="*/ 20594 w 3229637"/>
              <a:gd name="connsiteY10-76116" fmla="*/ 2555637 h 3507439"/>
              <a:gd name="connsiteX11-76117" fmla="*/ 48874 w 3229637"/>
              <a:gd name="connsiteY11-76118" fmla="*/ 3136868 h 3507439"/>
              <a:gd name="connsiteX12-76119" fmla="*/ 43351 w 3229637"/>
              <a:gd name="connsiteY12-76120" fmla="*/ 3349954 h 3507439"/>
              <a:gd name="connsiteX13-76121" fmla="*/ 86805 w 3229637"/>
              <a:gd name="connsiteY13-76122" fmla="*/ 3307767 h 3507439"/>
              <a:gd name="connsiteX14-76123" fmla="*/ 103522 w 3229637"/>
              <a:gd name="connsiteY14-76124" fmla="*/ 3444786 h 3507439"/>
              <a:gd name="connsiteX15-76125" fmla="*/ 266227 w 3229637"/>
              <a:gd name="connsiteY15-76126" fmla="*/ 3470038 h 3507439"/>
              <a:gd name="connsiteX16-76127" fmla="*/ 291519 w 3229637"/>
              <a:gd name="connsiteY16-76128" fmla="*/ 3414284 h 3507439"/>
              <a:gd name="connsiteX17-76129" fmla="*/ 155729 w 3229637"/>
              <a:gd name="connsiteY17-76130" fmla="*/ 3276217 h 3507439"/>
              <a:gd name="connsiteX18-76131" fmla="*/ 148421 w 3229637"/>
              <a:gd name="connsiteY18-76132" fmla="*/ 2703945 h 3507439"/>
              <a:gd name="connsiteX19-76133" fmla="*/ 379833 w 3229637"/>
              <a:gd name="connsiteY19-76134" fmla="*/ 2591783 h 3507439"/>
              <a:gd name="connsiteX20-76135" fmla="*/ 306928 w 3229637"/>
              <a:gd name="connsiteY20-76136" fmla="*/ 2747577 h 3507439"/>
              <a:gd name="connsiteX21-76137" fmla="*/ 588832 w 3229637"/>
              <a:gd name="connsiteY21-76138" fmla="*/ 3126014 h 3507439"/>
              <a:gd name="connsiteX22-76139" fmla="*/ 669318 w 3229637"/>
              <a:gd name="connsiteY22-76140" fmla="*/ 3302737 h 3507439"/>
              <a:gd name="connsiteX23-76141" fmla="*/ 702531 w 3229637"/>
              <a:gd name="connsiteY23-76142" fmla="*/ 3262432 h 3507439"/>
              <a:gd name="connsiteX24-76143" fmla="*/ 811283 w 3229637"/>
              <a:gd name="connsiteY24-76144" fmla="*/ 3396081 h 3507439"/>
              <a:gd name="connsiteX25-76145" fmla="*/ 912019 w 3229637"/>
              <a:gd name="connsiteY25-76146" fmla="*/ 3377088 h 3507439"/>
              <a:gd name="connsiteX26-76147" fmla="*/ 930835 w 3229637"/>
              <a:gd name="connsiteY26-76148" fmla="*/ 3317789 h 3507439"/>
              <a:gd name="connsiteX27-76149" fmla="*/ 771852 w 3229637"/>
              <a:gd name="connsiteY27-76150" fmla="*/ 3228780 h 3507439"/>
              <a:gd name="connsiteX28-76151" fmla="*/ 480310 w 3229637"/>
              <a:gd name="connsiteY28-76152" fmla="*/ 2810461 h 3507439"/>
              <a:gd name="connsiteX29-76153" fmla="*/ 500353 w 3229637"/>
              <a:gd name="connsiteY29-76154" fmla="*/ 2738605 h 3507439"/>
              <a:gd name="connsiteX30-76155" fmla="*/ 879239 w 3229637"/>
              <a:gd name="connsiteY30-76156" fmla="*/ 2336960 h 3507439"/>
              <a:gd name="connsiteX31-76157" fmla="*/ 1704018 w 3229637"/>
              <a:gd name="connsiteY31-76158" fmla="*/ 2366631 h 3507439"/>
              <a:gd name="connsiteX32-76159" fmla="*/ 1609052 w 3229637"/>
              <a:gd name="connsiteY32-76160" fmla="*/ 3020193 h 3507439"/>
              <a:gd name="connsiteX33-76161" fmla="*/ 1571814 w 3229637"/>
              <a:gd name="connsiteY33-76162" fmla="*/ 3267640 h 3507439"/>
              <a:gd name="connsiteX34-76163" fmla="*/ 1603146 w 3229637"/>
              <a:gd name="connsiteY34-76164" fmla="*/ 3239457 h 3507439"/>
              <a:gd name="connsiteX35-76165" fmla="*/ 1598552 w 3229637"/>
              <a:gd name="connsiteY35-76166" fmla="*/ 3386496 h 3507439"/>
              <a:gd name="connsiteX36-76167" fmla="*/ 1805325 w 3229637"/>
              <a:gd name="connsiteY36-76168" fmla="*/ 3450826 h 3507439"/>
              <a:gd name="connsiteX37-76169" fmla="*/ 1837490 w 3229637"/>
              <a:gd name="connsiteY37-76170" fmla="*/ 3391091 h 3507439"/>
              <a:gd name="connsiteX38-76171" fmla="*/ 1699641 w 3229637"/>
              <a:gd name="connsiteY38-76172" fmla="*/ 3303786 h 3507439"/>
              <a:gd name="connsiteX39-76173" fmla="*/ 1727211 w 3229637"/>
              <a:gd name="connsiteY39-76174" fmla="*/ 2908619 h 3507439"/>
              <a:gd name="connsiteX40-76175" fmla="*/ 1851275 w 3229637"/>
              <a:gd name="connsiteY40-76176" fmla="*/ 2623730 h 3507439"/>
              <a:gd name="connsiteX41-76177" fmla="*/ 1956960 w 3229637"/>
              <a:gd name="connsiteY41-76178" fmla="*/ 2844289 h 3507439"/>
              <a:gd name="connsiteX42-76179" fmla="*/ 2039669 w 3229637"/>
              <a:gd name="connsiteY42-76180" fmla="*/ 3060253 h 3507439"/>
              <a:gd name="connsiteX43-76181" fmla="*/ 2074955 w 3229637"/>
              <a:gd name="connsiteY43-76182" fmla="*/ 3350929 h 3507439"/>
              <a:gd name="connsiteX44-76183" fmla="*/ 2119713 w 3229637"/>
              <a:gd name="connsiteY44-76184" fmla="*/ 3345423 h 3507439"/>
              <a:gd name="connsiteX45-76185" fmla="*/ 2136619 w 3229637"/>
              <a:gd name="connsiteY45-76186" fmla="*/ 3478113 h 3507439"/>
              <a:gd name="connsiteX46-76187" fmla="*/ 2290182 w 3229637"/>
              <a:gd name="connsiteY46-76188" fmla="*/ 3507439 h 3507439"/>
              <a:gd name="connsiteX47-76189" fmla="*/ 2334659 w 3229637"/>
              <a:gd name="connsiteY47-76190" fmla="*/ 3463419 h 3507439"/>
              <a:gd name="connsiteX48-76191" fmla="*/ 2221820 w 3229637"/>
              <a:gd name="connsiteY48-76192" fmla="*/ 3366924 h 3507439"/>
              <a:gd name="connsiteX49-76193" fmla="*/ 2126974 w 3229637"/>
              <a:gd name="connsiteY49-76194" fmla="*/ 3087823 h 3507439"/>
              <a:gd name="connsiteX50-76195" fmla="*/ 2082780 w 3229637"/>
              <a:gd name="connsiteY50-76196" fmla="*/ 2817884 h 3507439"/>
              <a:gd name="connsiteX51-76197" fmla="*/ 2053454 w 3229637"/>
              <a:gd name="connsiteY51-76198" fmla="*/ 2357222 h 3507439"/>
              <a:gd name="connsiteX52-76199" fmla="*/ 2294496 w 3229637"/>
              <a:gd name="connsiteY52-76200" fmla="*/ 2205413 h 3507439"/>
              <a:gd name="connsiteX53-76201" fmla="*/ 2585735 w 3229637"/>
              <a:gd name="connsiteY53-76202" fmla="*/ 1779447 h 3507439"/>
              <a:gd name="connsiteX54-76203" fmla="*/ 2653748 w 3229637"/>
              <a:gd name="connsiteY54-76204" fmla="*/ 1448891 h 3507439"/>
              <a:gd name="connsiteX55-76205" fmla="*/ 2766130 w 3229637"/>
              <a:gd name="connsiteY55-76206" fmla="*/ 1398346 h 3507439"/>
              <a:gd name="connsiteX56-76207" fmla="*/ 2755748 w 3229637"/>
              <a:gd name="connsiteY56-76208" fmla="*/ 1288521 h 3507439"/>
              <a:gd name="connsiteX57-76209" fmla="*/ 2741226 w 3229637"/>
              <a:gd name="connsiteY57-76210" fmla="*/ 1231453 h 3507439"/>
              <a:gd name="connsiteX58-76211" fmla="*/ 2764482 w 3229637"/>
              <a:gd name="connsiteY58-76212" fmla="*/ 1121454 h 3507439"/>
              <a:gd name="connsiteX59-76213" fmla="*/ 2794612 w 3229637"/>
              <a:gd name="connsiteY59-76214" fmla="*/ 1132185 h 3507439"/>
              <a:gd name="connsiteX60-76215" fmla="*/ 2788650 w 3229637"/>
              <a:gd name="connsiteY60-76216" fmla="*/ 1066034 h 3507439"/>
              <a:gd name="connsiteX61-76217" fmla="*/ 2816220 w 3229637"/>
              <a:gd name="connsiteY61-76218" fmla="*/ 1020084 h 3507439"/>
              <a:gd name="connsiteX62-76219" fmla="*/ 2927426 w 3229637"/>
              <a:gd name="connsiteY62-76220" fmla="*/ 872562 h 3507439"/>
              <a:gd name="connsiteX63-76221" fmla="*/ 2967854 w 3229637"/>
              <a:gd name="connsiteY63-76222" fmla="*/ 771955 h 3507439"/>
              <a:gd name="connsiteX64-76223" fmla="*/ 2858112 w 3229637"/>
              <a:gd name="connsiteY64-76224" fmla="*/ 819245 h 3507439"/>
              <a:gd name="connsiteX65-76225" fmla="*/ 2723864 w 3229637"/>
              <a:gd name="connsiteY65-76226" fmla="*/ 868450 h 3507439"/>
              <a:gd name="connsiteX66-76227" fmla="*/ 3055159 w 3229637"/>
              <a:gd name="connsiteY66-76228" fmla="*/ 501589 h 3507439"/>
              <a:gd name="connsiteX67-76229" fmla="*/ 3200443 w 3229637"/>
              <a:gd name="connsiteY67-76230" fmla="*/ 46231 h 3507439"/>
              <a:gd name="connsiteX68-76231" fmla="*/ 3101108 w 3229637"/>
              <a:gd name="connsiteY68-76232" fmla="*/ 328453 h 3507439"/>
              <a:gd name="connsiteX69-76233" fmla="*/ 3060491 w 3229637"/>
              <a:gd name="connsiteY69-76234" fmla="*/ 38232 h 3507439"/>
              <a:gd name="connsiteX70-76235" fmla="*/ 3040918 w 3229637"/>
              <a:gd name="connsiteY70-76236" fmla="*/ 388642 h 3507439"/>
              <a:gd name="connsiteX71-76237" fmla="*/ 2944143 w 3229637"/>
              <a:gd name="connsiteY71-76238" fmla="*/ 482754 h 3507439"/>
              <a:gd name="connsiteX72-76239" fmla="*/ 2804083 w 3229637"/>
              <a:gd name="connsiteY72-76240" fmla="*/ 60189 h 3507439"/>
              <a:gd name="connsiteX73-76241" fmla="*/ 2868239 w 3229637"/>
              <a:gd name="connsiteY73-76242" fmla="*/ 521161 h 3507439"/>
              <a:gd name="connsiteX74-76243" fmla="*/ 2696750 w 3229637"/>
              <a:gd name="connsiteY74-76244" fmla="*/ 730601 h 3507439"/>
              <a:gd name="connsiteX75-76245" fmla="*/ 2630948 w 3229637"/>
              <a:gd name="connsiteY75-76246" fmla="*/ 620884 h 3507439"/>
              <a:gd name="connsiteX76-76247" fmla="*/ 2614952 w 3229637"/>
              <a:gd name="connsiteY76-76248" fmla="*/ 446449 h 3507439"/>
              <a:gd name="connsiteX77-76249" fmla="*/ 2568091 w 3229637"/>
              <a:gd name="connsiteY77-76250" fmla="*/ 643296 h 3507439"/>
              <a:gd name="connsiteX78-76251" fmla="*/ 2631966 w 3229637"/>
              <a:gd name="connsiteY78-76252" fmla="*/ 771218 h 3507439"/>
              <a:gd name="connsiteX79-76253" fmla="*/ 2614042 w 3229637"/>
              <a:gd name="connsiteY79-76254" fmla="*/ 854946 h 3507439"/>
              <a:gd name="connsiteX80-76255" fmla="*/ 2462407 w 3229637"/>
              <a:gd name="connsiteY80-76256" fmla="*/ 854665 h 3507439"/>
              <a:gd name="connsiteX81-76257" fmla="*/ 2375102 w 3229637"/>
              <a:gd name="connsiteY81-76258" fmla="*/ 753575 h 3507439"/>
              <a:gd name="connsiteX82-76259" fmla="*/ 2429049 w 3229637"/>
              <a:gd name="connsiteY82-76260" fmla="*/ 605344 h 3507439"/>
              <a:gd name="connsiteX83-76261" fmla="*/ 2401199 w 3229637"/>
              <a:gd name="connsiteY83-76262" fmla="*/ 458586 h 3507439"/>
              <a:gd name="connsiteX84-76263" fmla="*/ 2311509 w 3229637"/>
              <a:gd name="connsiteY84-76264" fmla="*/ 702575 h 3507439"/>
              <a:gd name="connsiteX85-76265" fmla="*/ 2026621 w 3229637"/>
              <a:gd name="connsiteY85-76266" fmla="*/ 470160 h 3507439"/>
              <a:gd name="connsiteX86-76267" fmla="*/ 2060259 w 3229637"/>
              <a:gd name="connsiteY86-76268" fmla="*/ 379171 h 3507439"/>
              <a:gd name="connsiteX87-76269" fmla="*/ 2286499 w 3229637"/>
              <a:gd name="connsiteY87-76270" fmla="*/ 238764 h 3507439"/>
              <a:gd name="connsiteX88-76271" fmla="*/ 2148983 w 3229637"/>
              <a:gd name="connsiteY88-76272" fmla="*/ 296731 h 3507439"/>
              <a:gd name="connsiteX89-76273" fmla="*/ 2016694 w 3229637"/>
              <a:gd name="connsiteY89-76274" fmla="*/ 307863 h 3507439"/>
              <a:gd name="connsiteX90-76275" fmla="*/ 2029019 w 3229637"/>
              <a:gd name="connsiteY90-76276" fmla="*/ 174099 h 3507439"/>
              <a:gd name="connsiteX91-76277" fmla="*/ 2107576 w 3229637"/>
              <a:gd name="connsiteY91-76278" fmla="*/ 0 h 3507439"/>
              <a:gd name="connsiteX92-76279" fmla="*/ 1947770 w 3229637"/>
              <a:gd name="connsiteY92-76280" fmla="*/ 257318 h 3507439"/>
              <a:gd name="connsiteX93-76281" fmla="*/ 1917990 w 3229637"/>
              <a:gd name="connsiteY93-76282" fmla="*/ 32164 h 3507439"/>
              <a:gd name="connsiteX94-76283" fmla="*/ 1882395 w 3229637"/>
              <a:gd name="connsiteY94-76284" fmla="*/ 208756 h 3507439"/>
              <a:gd name="connsiteX95-76285" fmla="*/ 1912483 w 3229637"/>
              <a:gd name="connsiteY95-76286" fmla="*/ 367315 h 3507439"/>
              <a:gd name="connsiteX96-76287" fmla="*/ 1818414 w 3229637"/>
              <a:gd name="connsiteY96-76288" fmla="*/ 288733 h 3507439"/>
              <a:gd name="connsiteX97-76289" fmla="*/ 1757902 w 3229637"/>
              <a:gd name="connsiteY97-76290" fmla="*/ 138130 h 3507439"/>
              <a:gd name="connsiteX98-76291" fmla="*/ 1793644 w 3229637"/>
              <a:gd name="connsiteY98-76292" fmla="*/ 363351 h 3507439"/>
              <a:gd name="connsiteX99-76293" fmla="*/ 2339535 w 3229637"/>
              <a:gd name="connsiteY99-76294" fmla="*/ 907420 h 3507439"/>
              <a:gd name="connsiteX100-76295" fmla="*/ 2216663 w 3229637"/>
              <a:gd name="connsiteY100-76296" fmla="*/ 830779 h 3507439"/>
              <a:gd name="connsiteX101-76297" fmla="*/ 2046755 w 3229637"/>
              <a:gd name="connsiteY101-76298" fmla="*/ 746314 h 3507439"/>
              <a:gd name="connsiteX102-76299" fmla="*/ 2089651 w 3229637"/>
              <a:gd name="connsiteY102-76300" fmla="*/ 998194 h 3507439"/>
              <a:gd name="connsiteX103-76301" fmla="*/ 2240374 w 3229637"/>
              <a:gd name="connsiteY103-76302" fmla="*/ 1067227 h 3507439"/>
              <a:gd name="connsiteX104-76303" fmla="*/ 2266283 w 3229637"/>
              <a:gd name="connsiteY104-76304" fmla="*/ 1144483 h 3507439"/>
              <a:gd name="connsiteX105-76305" fmla="*/ 2168328 w 3229637"/>
              <a:gd name="connsiteY105-76306" fmla="*/ 1396872 h 3507439"/>
              <a:gd name="connsiteX106-76307" fmla="*/ 1825480 w 3229637"/>
              <a:gd name="connsiteY106-76308" fmla="*/ 1398722 h 3507439"/>
              <a:gd name="connsiteX107-76309" fmla="*/ 1546353 w 3229637"/>
              <a:gd name="connsiteY107-76310" fmla="*/ 1433906 h 3507439"/>
              <a:gd name="connsiteX0-76311" fmla="*/ 1546353 w 3229637"/>
              <a:gd name="connsiteY0-76312" fmla="*/ 1433906 h 3507439"/>
              <a:gd name="connsiteX1-76313" fmla="*/ 827718 w 3229637"/>
              <a:gd name="connsiteY1-76314" fmla="*/ 1430614 h 3507439"/>
              <a:gd name="connsiteX2-76315" fmla="*/ 507467 w 3229637"/>
              <a:gd name="connsiteY2-76316" fmla="*/ 1443019 h 3507439"/>
              <a:gd name="connsiteX3-76317" fmla="*/ 183299 w 3229637"/>
              <a:gd name="connsiteY3-76318" fmla="*/ 1603646 h 3507439"/>
              <a:gd name="connsiteX4-76319" fmla="*/ 34774 w 3229637"/>
              <a:gd name="connsiteY4-76320" fmla="*/ 1771165 h 3507439"/>
              <a:gd name="connsiteX5-76321" fmla="*/ 114 w 3229637"/>
              <a:gd name="connsiteY5-76322" fmla="*/ 2063143 h 3507439"/>
              <a:gd name="connsiteX6-76323" fmla="*/ 130041 w 3229637"/>
              <a:gd name="connsiteY6-76324" fmla="*/ 1914878 h 3507439"/>
              <a:gd name="connsiteX7-76325" fmla="*/ 134241 w 3229637"/>
              <a:gd name="connsiteY7-76326" fmla="*/ 1957282 h 3507439"/>
              <a:gd name="connsiteX8-76327" fmla="*/ 191439 w 3229637"/>
              <a:gd name="connsiteY8-76328" fmla="*/ 1842802 h 3507439"/>
              <a:gd name="connsiteX9-76329" fmla="*/ 283120 w 3229637"/>
              <a:gd name="connsiteY9-76330" fmla="*/ 2256350 h 3507439"/>
              <a:gd name="connsiteX10-76331" fmla="*/ 20594 w 3229637"/>
              <a:gd name="connsiteY10-76332" fmla="*/ 2555637 h 3507439"/>
              <a:gd name="connsiteX11-76333" fmla="*/ 48874 w 3229637"/>
              <a:gd name="connsiteY11-76334" fmla="*/ 3136868 h 3507439"/>
              <a:gd name="connsiteX12-76335" fmla="*/ 43351 w 3229637"/>
              <a:gd name="connsiteY12-76336" fmla="*/ 3349954 h 3507439"/>
              <a:gd name="connsiteX13-76337" fmla="*/ 86805 w 3229637"/>
              <a:gd name="connsiteY13-76338" fmla="*/ 3307767 h 3507439"/>
              <a:gd name="connsiteX14-76339" fmla="*/ 103522 w 3229637"/>
              <a:gd name="connsiteY14-76340" fmla="*/ 3444786 h 3507439"/>
              <a:gd name="connsiteX15-76341" fmla="*/ 266227 w 3229637"/>
              <a:gd name="connsiteY15-76342" fmla="*/ 3470038 h 3507439"/>
              <a:gd name="connsiteX16-76343" fmla="*/ 291519 w 3229637"/>
              <a:gd name="connsiteY16-76344" fmla="*/ 3414284 h 3507439"/>
              <a:gd name="connsiteX17-76345" fmla="*/ 155729 w 3229637"/>
              <a:gd name="connsiteY17-76346" fmla="*/ 3276217 h 3507439"/>
              <a:gd name="connsiteX18-76347" fmla="*/ 148421 w 3229637"/>
              <a:gd name="connsiteY18-76348" fmla="*/ 2703945 h 3507439"/>
              <a:gd name="connsiteX19-76349" fmla="*/ 379833 w 3229637"/>
              <a:gd name="connsiteY19-76350" fmla="*/ 2591783 h 3507439"/>
              <a:gd name="connsiteX20-76351" fmla="*/ 306928 w 3229637"/>
              <a:gd name="connsiteY20-76352" fmla="*/ 2747577 h 3507439"/>
              <a:gd name="connsiteX21-76353" fmla="*/ 588832 w 3229637"/>
              <a:gd name="connsiteY21-76354" fmla="*/ 3126014 h 3507439"/>
              <a:gd name="connsiteX22-76355" fmla="*/ 669318 w 3229637"/>
              <a:gd name="connsiteY22-76356" fmla="*/ 3302737 h 3507439"/>
              <a:gd name="connsiteX23-76357" fmla="*/ 702531 w 3229637"/>
              <a:gd name="connsiteY23-76358" fmla="*/ 3262432 h 3507439"/>
              <a:gd name="connsiteX24-76359" fmla="*/ 811283 w 3229637"/>
              <a:gd name="connsiteY24-76360" fmla="*/ 3396081 h 3507439"/>
              <a:gd name="connsiteX25-76361" fmla="*/ 912019 w 3229637"/>
              <a:gd name="connsiteY25-76362" fmla="*/ 3377088 h 3507439"/>
              <a:gd name="connsiteX26-76363" fmla="*/ 930835 w 3229637"/>
              <a:gd name="connsiteY26-76364" fmla="*/ 3317789 h 3507439"/>
              <a:gd name="connsiteX27-76365" fmla="*/ 771852 w 3229637"/>
              <a:gd name="connsiteY27-76366" fmla="*/ 3228780 h 3507439"/>
              <a:gd name="connsiteX28-76367" fmla="*/ 480310 w 3229637"/>
              <a:gd name="connsiteY28-76368" fmla="*/ 2810461 h 3507439"/>
              <a:gd name="connsiteX29-76369" fmla="*/ 500353 w 3229637"/>
              <a:gd name="connsiteY29-76370" fmla="*/ 2738605 h 3507439"/>
              <a:gd name="connsiteX30-76371" fmla="*/ 879239 w 3229637"/>
              <a:gd name="connsiteY30-76372" fmla="*/ 2336960 h 3507439"/>
              <a:gd name="connsiteX31-76373" fmla="*/ 1704018 w 3229637"/>
              <a:gd name="connsiteY31-76374" fmla="*/ 2366631 h 3507439"/>
              <a:gd name="connsiteX32-76375" fmla="*/ 1609052 w 3229637"/>
              <a:gd name="connsiteY32-76376" fmla="*/ 3020193 h 3507439"/>
              <a:gd name="connsiteX33-76377" fmla="*/ 1571814 w 3229637"/>
              <a:gd name="connsiteY33-76378" fmla="*/ 3267640 h 3507439"/>
              <a:gd name="connsiteX34-76379" fmla="*/ 1605859 w 3229637"/>
              <a:gd name="connsiteY34-76380" fmla="*/ 3217750 h 3507439"/>
              <a:gd name="connsiteX35-76381" fmla="*/ 1598552 w 3229637"/>
              <a:gd name="connsiteY35-76382" fmla="*/ 3386496 h 3507439"/>
              <a:gd name="connsiteX36-76383" fmla="*/ 1805325 w 3229637"/>
              <a:gd name="connsiteY36-76384" fmla="*/ 3450826 h 3507439"/>
              <a:gd name="connsiteX37-76385" fmla="*/ 1837490 w 3229637"/>
              <a:gd name="connsiteY37-76386" fmla="*/ 3391091 h 3507439"/>
              <a:gd name="connsiteX38-76387" fmla="*/ 1699641 w 3229637"/>
              <a:gd name="connsiteY38-76388" fmla="*/ 3303786 h 3507439"/>
              <a:gd name="connsiteX39-76389" fmla="*/ 1727211 w 3229637"/>
              <a:gd name="connsiteY39-76390" fmla="*/ 2908619 h 3507439"/>
              <a:gd name="connsiteX40-76391" fmla="*/ 1851275 w 3229637"/>
              <a:gd name="connsiteY40-76392" fmla="*/ 2623730 h 3507439"/>
              <a:gd name="connsiteX41-76393" fmla="*/ 1956960 w 3229637"/>
              <a:gd name="connsiteY41-76394" fmla="*/ 2844289 h 3507439"/>
              <a:gd name="connsiteX42-76395" fmla="*/ 2039669 w 3229637"/>
              <a:gd name="connsiteY42-76396" fmla="*/ 3060253 h 3507439"/>
              <a:gd name="connsiteX43-76397" fmla="*/ 2074955 w 3229637"/>
              <a:gd name="connsiteY43-76398" fmla="*/ 3350929 h 3507439"/>
              <a:gd name="connsiteX44-76399" fmla="*/ 2119713 w 3229637"/>
              <a:gd name="connsiteY44-76400" fmla="*/ 3345423 h 3507439"/>
              <a:gd name="connsiteX45-76401" fmla="*/ 2136619 w 3229637"/>
              <a:gd name="connsiteY45-76402" fmla="*/ 3478113 h 3507439"/>
              <a:gd name="connsiteX46-76403" fmla="*/ 2290182 w 3229637"/>
              <a:gd name="connsiteY46-76404" fmla="*/ 3507439 h 3507439"/>
              <a:gd name="connsiteX47-76405" fmla="*/ 2334659 w 3229637"/>
              <a:gd name="connsiteY47-76406" fmla="*/ 3463419 h 3507439"/>
              <a:gd name="connsiteX48-76407" fmla="*/ 2221820 w 3229637"/>
              <a:gd name="connsiteY48-76408" fmla="*/ 3366924 h 3507439"/>
              <a:gd name="connsiteX49-76409" fmla="*/ 2126974 w 3229637"/>
              <a:gd name="connsiteY49-76410" fmla="*/ 3087823 h 3507439"/>
              <a:gd name="connsiteX50-76411" fmla="*/ 2082780 w 3229637"/>
              <a:gd name="connsiteY50-76412" fmla="*/ 2817884 h 3507439"/>
              <a:gd name="connsiteX51-76413" fmla="*/ 2053454 w 3229637"/>
              <a:gd name="connsiteY51-76414" fmla="*/ 2357222 h 3507439"/>
              <a:gd name="connsiteX52-76415" fmla="*/ 2294496 w 3229637"/>
              <a:gd name="connsiteY52-76416" fmla="*/ 2205413 h 3507439"/>
              <a:gd name="connsiteX53-76417" fmla="*/ 2585735 w 3229637"/>
              <a:gd name="connsiteY53-76418" fmla="*/ 1779447 h 3507439"/>
              <a:gd name="connsiteX54-76419" fmla="*/ 2653748 w 3229637"/>
              <a:gd name="connsiteY54-76420" fmla="*/ 1448891 h 3507439"/>
              <a:gd name="connsiteX55-76421" fmla="*/ 2766130 w 3229637"/>
              <a:gd name="connsiteY55-76422" fmla="*/ 1398346 h 3507439"/>
              <a:gd name="connsiteX56-76423" fmla="*/ 2755748 w 3229637"/>
              <a:gd name="connsiteY56-76424" fmla="*/ 1288521 h 3507439"/>
              <a:gd name="connsiteX57-76425" fmla="*/ 2741226 w 3229637"/>
              <a:gd name="connsiteY57-76426" fmla="*/ 1231453 h 3507439"/>
              <a:gd name="connsiteX58-76427" fmla="*/ 2764482 w 3229637"/>
              <a:gd name="connsiteY58-76428" fmla="*/ 1121454 h 3507439"/>
              <a:gd name="connsiteX59-76429" fmla="*/ 2794612 w 3229637"/>
              <a:gd name="connsiteY59-76430" fmla="*/ 1132185 h 3507439"/>
              <a:gd name="connsiteX60-76431" fmla="*/ 2788650 w 3229637"/>
              <a:gd name="connsiteY60-76432" fmla="*/ 1066034 h 3507439"/>
              <a:gd name="connsiteX61-76433" fmla="*/ 2816220 w 3229637"/>
              <a:gd name="connsiteY61-76434" fmla="*/ 1020084 h 3507439"/>
              <a:gd name="connsiteX62-76435" fmla="*/ 2927426 w 3229637"/>
              <a:gd name="connsiteY62-76436" fmla="*/ 872562 h 3507439"/>
              <a:gd name="connsiteX63-76437" fmla="*/ 2967854 w 3229637"/>
              <a:gd name="connsiteY63-76438" fmla="*/ 771955 h 3507439"/>
              <a:gd name="connsiteX64-76439" fmla="*/ 2858112 w 3229637"/>
              <a:gd name="connsiteY64-76440" fmla="*/ 819245 h 3507439"/>
              <a:gd name="connsiteX65-76441" fmla="*/ 2723864 w 3229637"/>
              <a:gd name="connsiteY65-76442" fmla="*/ 868450 h 3507439"/>
              <a:gd name="connsiteX66-76443" fmla="*/ 3055159 w 3229637"/>
              <a:gd name="connsiteY66-76444" fmla="*/ 501589 h 3507439"/>
              <a:gd name="connsiteX67-76445" fmla="*/ 3200443 w 3229637"/>
              <a:gd name="connsiteY67-76446" fmla="*/ 46231 h 3507439"/>
              <a:gd name="connsiteX68-76447" fmla="*/ 3101108 w 3229637"/>
              <a:gd name="connsiteY68-76448" fmla="*/ 328453 h 3507439"/>
              <a:gd name="connsiteX69-76449" fmla="*/ 3060491 w 3229637"/>
              <a:gd name="connsiteY69-76450" fmla="*/ 38232 h 3507439"/>
              <a:gd name="connsiteX70-76451" fmla="*/ 3040918 w 3229637"/>
              <a:gd name="connsiteY70-76452" fmla="*/ 388642 h 3507439"/>
              <a:gd name="connsiteX71-76453" fmla="*/ 2944143 w 3229637"/>
              <a:gd name="connsiteY71-76454" fmla="*/ 482754 h 3507439"/>
              <a:gd name="connsiteX72-76455" fmla="*/ 2804083 w 3229637"/>
              <a:gd name="connsiteY72-76456" fmla="*/ 60189 h 3507439"/>
              <a:gd name="connsiteX73-76457" fmla="*/ 2868239 w 3229637"/>
              <a:gd name="connsiteY73-76458" fmla="*/ 521161 h 3507439"/>
              <a:gd name="connsiteX74-76459" fmla="*/ 2696750 w 3229637"/>
              <a:gd name="connsiteY74-76460" fmla="*/ 730601 h 3507439"/>
              <a:gd name="connsiteX75-76461" fmla="*/ 2630948 w 3229637"/>
              <a:gd name="connsiteY75-76462" fmla="*/ 620884 h 3507439"/>
              <a:gd name="connsiteX76-76463" fmla="*/ 2614952 w 3229637"/>
              <a:gd name="connsiteY76-76464" fmla="*/ 446449 h 3507439"/>
              <a:gd name="connsiteX77-76465" fmla="*/ 2568091 w 3229637"/>
              <a:gd name="connsiteY77-76466" fmla="*/ 643296 h 3507439"/>
              <a:gd name="connsiteX78-76467" fmla="*/ 2631966 w 3229637"/>
              <a:gd name="connsiteY78-76468" fmla="*/ 771218 h 3507439"/>
              <a:gd name="connsiteX79-76469" fmla="*/ 2614042 w 3229637"/>
              <a:gd name="connsiteY79-76470" fmla="*/ 854946 h 3507439"/>
              <a:gd name="connsiteX80-76471" fmla="*/ 2462407 w 3229637"/>
              <a:gd name="connsiteY80-76472" fmla="*/ 854665 h 3507439"/>
              <a:gd name="connsiteX81-76473" fmla="*/ 2375102 w 3229637"/>
              <a:gd name="connsiteY81-76474" fmla="*/ 753575 h 3507439"/>
              <a:gd name="connsiteX82-76475" fmla="*/ 2429049 w 3229637"/>
              <a:gd name="connsiteY82-76476" fmla="*/ 605344 h 3507439"/>
              <a:gd name="connsiteX83-76477" fmla="*/ 2401199 w 3229637"/>
              <a:gd name="connsiteY83-76478" fmla="*/ 458586 h 3507439"/>
              <a:gd name="connsiteX84-76479" fmla="*/ 2311509 w 3229637"/>
              <a:gd name="connsiteY84-76480" fmla="*/ 702575 h 3507439"/>
              <a:gd name="connsiteX85-76481" fmla="*/ 2026621 w 3229637"/>
              <a:gd name="connsiteY85-76482" fmla="*/ 470160 h 3507439"/>
              <a:gd name="connsiteX86-76483" fmla="*/ 2060259 w 3229637"/>
              <a:gd name="connsiteY86-76484" fmla="*/ 379171 h 3507439"/>
              <a:gd name="connsiteX87-76485" fmla="*/ 2286499 w 3229637"/>
              <a:gd name="connsiteY87-76486" fmla="*/ 238764 h 3507439"/>
              <a:gd name="connsiteX88-76487" fmla="*/ 2148983 w 3229637"/>
              <a:gd name="connsiteY88-76488" fmla="*/ 296731 h 3507439"/>
              <a:gd name="connsiteX89-76489" fmla="*/ 2016694 w 3229637"/>
              <a:gd name="connsiteY89-76490" fmla="*/ 307863 h 3507439"/>
              <a:gd name="connsiteX90-76491" fmla="*/ 2029019 w 3229637"/>
              <a:gd name="connsiteY90-76492" fmla="*/ 174099 h 3507439"/>
              <a:gd name="connsiteX91-76493" fmla="*/ 2107576 w 3229637"/>
              <a:gd name="connsiteY91-76494" fmla="*/ 0 h 3507439"/>
              <a:gd name="connsiteX92-76495" fmla="*/ 1947770 w 3229637"/>
              <a:gd name="connsiteY92-76496" fmla="*/ 257318 h 3507439"/>
              <a:gd name="connsiteX93-76497" fmla="*/ 1917990 w 3229637"/>
              <a:gd name="connsiteY93-76498" fmla="*/ 32164 h 3507439"/>
              <a:gd name="connsiteX94-76499" fmla="*/ 1882395 w 3229637"/>
              <a:gd name="connsiteY94-76500" fmla="*/ 208756 h 3507439"/>
              <a:gd name="connsiteX95-76501" fmla="*/ 1912483 w 3229637"/>
              <a:gd name="connsiteY95-76502" fmla="*/ 367315 h 3507439"/>
              <a:gd name="connsiteX96-76503" fmla="*/ 1818414 w 3229637"/>
              <a:gd name="connsiteY96-76504" fmla="*/ 288733 h 3507439"/>
              <a:gd name="connsiteX97-76505" fmla="*/ 1757902 w 3229637"/>
              <a:gd name="connsiteY97-76506" fmla="*/ 138130 h 3507439"/>
              <a:gd name="connsiteX98-76507" fmla="*/ 1793644 w 3229637"/>
              <a:gd name="connsiteY98-76508" fmla="*/ 363351 h 3507439"/>
              <a:gd name="connsiteX99-76509" fmla="*/ 2339535 w 3229637"/>
              <a:gd name="connsiteY99-76510" fmla="*/ 907420 h 3507439"/>
              <a:gd name="connsiteX100-76511" fmla="*/ 2216663 w 3229637"/>
              <a:gd name="connsiteY100-76512" fmla="*/ 830779 h 3507439"/>
              <a:gd name="connsiteX101-76513" fmla="*/ 2046755 w 3229637"/>
              <a:gd name="connsiteY101-76514" fmla="*/ 746314 h 3507439"/>
              <a:gd name="connsiteX102-76515" fmla="*/ 2089651 w 3229637"/>
              <a:gd name="connsiteY102-76516" fmla="*/ 998194 h 3507439"/>
              <a:gd name="connsiteX103-76517" fmla="*/ 2240374 w 3229637"/>
              <a:gd name="connsiteY103-76518" fmla="*/ 1067227 h 3507439"/>
              <a:gd name="connsiteX104-76519" fmla="*/ 2266283 w 3229637"/>
              <a:gd name="connsiteY104-76520" fmla="*/ 1144483 h 3507439"/>
              <a:gd name="connsiteX105-76521" fmla="*/ 2168328 w 3229637"/>
              <a:gd name="connsiteY105-76522" fmla="*/ 1396872 h 3507439"/>
              <a:gd name="connsiteX106-76523" fmla="*/ 1825480 w 3229637"/>
              <a:gd name="connsiteY106-76524" fmla="*/ 1398722 h 3507439"/>
              <a:gd name="connsiteX107-76525" fmla="*/ 1546353 w 3229637"/>
              <a:gd name="connsiteY107-76526" fmla="*/ 1433906 h 3507439"/>
              <a:gd name="connsiteX0-76527" fmla="*/ 1546353 w 3229637"/>
              <a:gd name="connsiteY0-76528" fmla="*/ 1433906 h 3507439"/>
              <a:gd name="connsiteX1-76529" fmla="*/ 827718 w 3229637"/>
              <a:gd name="connsiteY1-76530" fmla="*/ 1430614 h 3507439"/>
              <a:gd name="connsiteX2-76531" fmla="*/ 507467 w 3229637"/>
              <a:gd name="connsiteY2-76532" fmla="*/ 1443019 h 3507439"/>
              <a:gd name="connsiteX3-76533" fmla="*/ 183299 w 3229637"/>
              <a:gd name="connsiteY3-76534" fmla="*/ 1603646 h 3507439"/>
              <a:gd name="connsiteX4-76535" fmla="*/ 34774 w 3229637"/>
              <a:gd name="connsiteY4-76536" fmla="*/ 1771165 h 3507439"/>
              <a:gd name="connsiteX5-76537" fmla="*/ 114 w 3229637"/>
              <a:gd name="connsiteY5-76538" fmla="*/ 2063143 h 3507439"/>
              <a:gd name="connsiteX6-76539" fmla="*/ 130041 w 3229637"/>
              <a:gd name="connsiteY6-76540" fmla="*/ 1914878 h 3507439"/>
              <a:gd name="connsiteX7-76541" fmla="*/ 134241 w 3229637"/>
              <a:gd name="connsiteY7-76542" fmla="*/ 1957282 h 3507439"/>
              <a:gd name="connsiteX8-76543" fmla="*/ 191439 w 3229637"/>
              <a:gd name="connsiteY8-76544" fmla="*/ 1842802 h 3507439"/>
              <a:gd name="connsiteX9-76545" fmla="*/ 283120 w 3229637"/>
              <a:gd name="connsiteY9-76546" fmla="*/ 2256350 h 3507439"/>
              <a:gd name="connsiteX10-76547" fmla="*/ 20594 w 3229637"/>
              <a:gd name="connsiteY10-76548" fmla="*/ 2555637 h 3507439"/>
              <a:gd name="connsiteX11-76549" fmla="*/ 48874 w 3229637"/>
              <a:gd name="connsiteY11-76550" fmla="*/ 3136868 h 3507439"/>
              <a:gd name="connsiteX12-76551" fmla="*/ 43351 w 3229637"/>
              <a:gd name="connsiteY12-76552" fmla="*/ 3349954 h 3507439"/>
              <a:gd name="connsiteX13-76553" fmla="*/ 86805 w 3229637"/>
              <a:gd name="connsiteY13-76554" fmla="*/ 3307767 h 3507439"/>
              <a:gd name="connsiteX14-76555" fmla="*/ 103522 w 3229637"/>
              <a:gd name="connsiteY14-76556" fmla="*/ 3444786 h 3507439"/>
              <a:gd name="connsiteX15-76557" fmla="*/ 266227 w 3229637"/>
              <a:gd name="connsiteY15-76558" fmla="*/ 3470038 h 3507439"/>
              <a:gd name="connsiteX16-76559" fmla="*/ 291519 w 3229637"/>
              <a:gd name="connsiteY16-76560" fmla="*/ 3414284 h 3507439"/>
              <a:gd name="connsiteX17-76561" fmla="*/ 155729 w 3229637"/>
              <a:gd name="connsiteY17-76562" fmla="*/ 3276217 h 3507439"/>
              <a:gd name="connsiteX18-76563" fmla="*/ 148421 w 3229637"/>
              <a:gd name="connsiteY18-76564" fmla="*/ 2703945 h 3507439"/>
              <a:gd name="connsiteX19-76565" fmla="*/ 379833 w 3229637"/>
              <a:gd name="connsiteY19-76566" fmla="*/ 2591783 h 3507439"/>
              <a:gd name="connsiteX20-76567" fmla="*/ 306928 w 3229637"/>
              <a:gd name="connsiteY20-76568" fmla="*/ 2747577 h 3507439"/>
              <a:gd name="connsiteX21-76569" fmla="*/ 588832 w 3229637"/>
              <a:gd name="connsiteY21-76570" fmla="*/ 3126014 h 3507439"/>
              <a:gd name="connsiteX22-76571" fmla="*/ 669318 w 3229637"/>
              <a:gd name="connsiteY22-76572" fmla="*/ 3302737 h 3507439"/>
              <a:gd name="connsiteX23-76573" fmla="*/ 702531 w 3229637"/>
              <a:gd name="connsiteY23-76574" fmla="*/ 3262432 h 3507439"/>
              <a:gd name="connsiteX24-76575" fmla="*/ 811283 w 3229637"/>
              <a:gd name="connsiteY24-76576" fmla="*/ 3396081 h 3507439"/>
              <a:gd name="connsiteX25-76577" fmla="*/ 912019 w 3229637"/>
              <a:gd name="connsiteY25-76578" fmla="*/ 3377088 h 3507439"/>
              <a:gd name="connsiteX26-76579" fmla="*/ 930835 w 3229637"/>
              <a:gd name="connsiteY26-76580" fmla="*/ 3317789 h 3507439"/>
              <a:gd name="connsiteX27-76581" fmla="*/ 771852 w 3229637"/>
              <a:gd name="connsiteY27-76582" fmla="*/ 3228780 h 3507439"/>
              <a:gd name="connsiteX28-76583" fmla="*/ 480310 w 3229637"/>
              <a:gd name="connsiteY28-76584" fmla="*/ 2810461 h 3507439"/>
              <a:gd name="connsiteX29-76585" fmla="*/ 500353 w 3229637"/>
              <a:gd name="connsiteY29-76586" fmla="*/ 2738605 h 3507439"/>
              <a:gd name="connsiteX30-76587" fmla="*/ 879239 w 3229637"/>
              <a:gd name="connsiteY30-76588" fmla="*/ 2336960 h 3507439"/>
              <a:gd name="connsiteX31-76589" fmla="*/ 1704018 w 3229637"/>
              <a:gd name="connsiteY31-76590" fmla="*/ 2366631 h 3507439"/>
              <a:gd name="connsiteX32-76591" fmla="*/ 1609052 w 3229637"/>
              <a:gd name="connsiteY32-76592" fmla="*/ 3020193 h 3507439"/>
              <a:gd name="connsiteX33-76593" fmla="*/ 1571814 w 3229637"/>
              <a:gd name="connsiteY33-76594" fmla="*/ 3267640 h 3507439"/>
              <a:gd name="connsiteX34-76595" fmla="*/ 1605859 w 3229637"/>
              <a:gd name="connsiteY34-76596" fmla="*/ 3217750 h 3507439"/>
              <a:gd name="connsiteX35-76597" fmla="*/ 1598552 w 3229637"/>
              <a:gd name="connsiteY35-76598" fmla="*/ 3386496 h 3507439"/>
              <a:gd name="connsiteX36-76599" fmla="*/ 1805325 w 3229637"/>
              <a:gd name="connsiteY36-76600" fmla="*/ 3450826 h 3507439"/>
              <a:gd name="connsiteX37-76601" fmla="*/ 1837490 w 3229637"/>
              <a:gd name="connsiteY37-76602" fmla="*/ 3391091 h 3507439"/>
              <a:gd name="connsiteX38-76603" fmla="*/ 1699641 w 3229637"/>
              <a:gd name="connsiteY38-76604" fmla="*/ 3303786 h 3507439"/>
              <a:gd name="connsiteX39-76605" fmla="*/ 1727211 w 3229637"/>
              <a:gd name="connsiteY39-76606" fmla="*/ 2908619 h 3507439"/>
              <a:gd name="connsiteX40-76607" fmla="*/ 1851275 w 3229637"/>
              <a:gd name="connsiteY40-76608" fmla="*/ 2623730 h 3507439"/>
              <a:gd name="connsiteX41-76609" fmla="*/ 1956960 w 3229637"/>
              <a:gd name="connsiteY41-76610" fmla="*/ 2844289 h 3507439"/>
              <a:gd name="connsiteX42-76611" fmla="*/ 2039669 w 3229637"/>
              <a:gd name="connsiteY42-76612" fmla="*/ 3060253 h 3507439"/>
              <a:gd name="connsiteX43-76613" fmla="*/ 2074955 w 3229637"/>
              <a:gd name="connsiteY43-76614" fmla="*/ 3350929 h 3507439"/>
              <a:gd name="connsiteX44-76615" fmla="*/ 2119713 w 3229637"/>
              <a:gd name="connsiteY44-76616" fmla="*/ 3345423 h 3507439"/>
              <a:gd name="connsiteX45-76617" fmla="*/ 2136619 w 3229637"/>
              <a:gd name="connsiteY45-76618" fmla="*/ 3478113 h 3507439"/>
              <a:gd name="connsiteX46-76619" fmla="*/ 2290182 w 3229637"/>
              <a:gd name="connsiteY46-76620" fmla="*/ 3507439 h 3507439"/>
              <a:gd name="connsiteX47-76621" fmla="*/ 2334659 w 3229637"/>
              <a:gd name="connsiteY47-76622" fmla="*/ 3463419 h 3507439"/>
              <a:gd name="connsiteX48-76623" fmla="*/ 2221820 w 3229637"/>
              <a:gd name="connsiteY48-76624" fmla="*/ 3366924 h 3507439"/>
              <a:gd name="connsiteX49-76625" fmla="*/ 2126974 w 3229637"/>
              <a:gd name="connsiteY49-76626" fmla="*/ 3087823 h 3507439"/>
              <a:gd name="connsiteX50-76627" fmla="*/ 2082780 w 3229637"/>
              <a:gd name="connsiteY50-76628" fmla="*/ 2817884 h 3507439"/>
              <a:gd name="connsiteX51-76629" fmla="*/ 2053454 w 3229637"/>
              <a:gd name="connsiteY51-76630" fmla="*/ 2357222 h 3507439"/>
              <a:gd name="connsiteX52-76631" fmla="*/ 2294496 w 3229637"/>
              <a:gd name="connsiteY52-76632" fmla="*/ 2205413 h 3507439"/>
              <a:gd name="connsiteX53-76633" fmla="*/ 2585735 w 3229637"/>
              <a:gd name="connsiteY53-76634" fmla="*/ 1779447 h 3507439"/>
              <a:gd name="connsiteX54-76635" fmla="*/ 2653748 w 3229637"/>
              <a:gd name="connsiteY54-76636" fmla="*/ 1448891 h 3507439"/>
              <a:gd name="connsiteX55-76637" fmla="*/ 2766130 w 3229637"/>
              <a:gd name="connsiteY55-76638" fmla="*/ 1398346 h 3507439"/>
              <a:gd name="connsiteX56-76639" fmla="*/ 2755748 w 3229637"/>
              <a:gd name="connsiteY56-76640" fmla="*/ 1288521 h 3507439"/>
              <a:gd name="connsiteX57-76641" fmla="*/ 2741226 w 3229637"/>
              <a:gd name="connsiteY57-76642" fmla="*/ 1231453 h 3507439"/>
              <a:gd name="connsiteX58-76643" fmla="*/ 2764482 w 3229637"/>
              <a:gd name="connsiteY58-76644" fmla="*/ 1121454 h 3507439"/>
              <a:gd name="connsiteX59-76645" fmla="*/ 2794612 w 3229637"/>
              <a:gd name="connsiteY59-76646" fmla="*/ 1132185 h 3507439"/>
              <a:gd name="connsiteX60-76647" fmla="*/ 2788650 w 3229637"/>
              <a:gd name="connsiteY60-76648" fmla="*/ 1066034 h 3507439"/>
              <a:gd name="connsiteX61-76649" fmla="*/ 2816220 w 3229637"/>
              <a:gd name="connsiteY61-76650" fmla="*/ 1020084 h 3507439"/>
              <a:gd name="connsiteX62-76651" fmla="*/ 2927426 w 3229637"/>
              <a:gd name="connsiteY62-76652" fmla="*/ 872562 h 3507439"/>
              <a:gd name="connsiteX63-76653" fmla="*/ 2967854 w 3229637"/>
              <a:gd name="connsiteY63-76654" fmla="*/ 771955 h 3507439"/>
              <a:gd name="connsiteX64-76655" fmla="*/ 2858112 w 3229637"/>
              <a:gd name="connsiteY64-76656" fmla="*/ 819245 h 3507439"/>
              <a:gd name="connsiteX65-76657" fmla="*/ 2723864 w 3229637"/>
              <a:gd name="connsiteY65-76658" fmla="*/ 868450 h 3507439"/>
              <a:gd name="connsiteX66-76659" fmla="*/ 3055159 w 3229637"/>
              <a:gd name="connsiteY66-76660" fmla="*/ 501589 h 3507439"/>
              <a:gd name="connsiteX67-76661" fmla="*/ 3200443 w 3229637"/>
              <a:gd name="connsiteY67-76662" fmla="*/ 46231 h 3507439"/>
              <a:gd name="connsiteX68-76663" fmla="*/ 3101108 w 3229637"/>
              <a:gd name="connsiteY68-76664" fmla="*/ 328453 h 3507439"/>
              <a:gd name="connsiteX69-76665" fmla="*/ 3060491 w 3229637"/>
              <a:gd name="connsiteY69-76666" fmla="*/ 38232 h 3507439"/>
              <a:gd name="connsiteX70-76667" fmla="*/ 3040918 w 3229637"/>
              <a:gd name="connsiteY70-76668" fmla="*/ 388642 h 3507439"/>
              <a:gd name="connsiteX71-76669" fmla="*/ 2944143 w 3229637"/>
              <a:gd name="connsiteY71-76670" fmla="*/ 482754 h 3507439"/>
              <a:gd name="connsiteX72-76671" fmla="*/ 2804083 w 3229637"/>
              <a:gd name="connsiteY72-76672" fmla="*/ 60189 h 3507439"/>
              <a:gd name="connsiteX73-76673" fmla="*/ 2868239 w 3229637"/>
              <a:gd name="connsiteY73-76674" fmla="*/ 521161 h 3507439"/>
              <a:gd name="connsiteX74-76675" fmla="*/ 2696750 w 3229637"/>
              <a:gd name="connsiteY74-76676" fmla="*/ 730601 h 3507439"/>
              <a:gd name="connsiteX75-76677" fmla="*/ 2630948 w 3229637"/>
              <a:gd name="connsiteY75-76678" fmla="*/ 620884 h 3507439"/>
              <a:gd name="connsiteX76-76679" fmla="*/ 2614952 w 3229637"/>
              <a:gd name="connsiteY76-76680" fmla="*/ 446449 h 3507439"/>
              <a:gd name="connsiteX77-76681" fmla="*/ 2568091 w 3229637"/>
              <a:gd name="connsiteY77-76682" fmla="*/ 643296 h 3507439"/>
              <a:gd name="connsiteX78-76683" fmla="*/ 2631966 w 3229637"/>
              <a:gd name="connsiteY78-76684" fmla="*/ 771218 h 3507439"/>
              <a:gd name="connsiteX79-76685" fmla="*/ 2614042 w 3229637"/>
              <a:gd name="connsiteY79-76686" fmla="*/ 854946 h 3507439"/>
              <a:gd name="connsiteX80-76687" fmla="*/ 2462407 w 3229637"/>
              <a:gd name="connsiteY80-76688" fmla="*/ 854665 h 3507439"/>
              <a:gd name="connsiteX81-76689" fmla="*/ 2375102 w 3229637"/>
              <a:gd name="connsiteY81-76690" fmla="*/ 753575 h 3507439"/>
              <a:gd name="connsiteX82-76691" fmla="*/ 2429049 w 3229637"/>
              <a:gd name="connsiteY82-76692" fmla="*/ 605344 h 3507439"/>
              <a:gd name="connsiteX83-76693" fmla="*/ 2401199 w 3229637"/>
              <a:gd name="connsiteY83-76694" fmla="*/ 458586 h 3507439"/>
              <a:gd name="connsiteX84-76695" fmla="*/ 2311509 w 3229637"/>
              <a:gd name="connsiteY84-76696" fmla="*/ 702575 h 3507439"/>
              <a:gd name="connsiteX85-76697" fmla="*/ 2026621 w 3229637"/>
              <a:gd name="connsiteY85-76698" fmla="*/ 470160 h 3507439"/>
              <a:gd name="connsiteX86-76699" fmla="*/ 2060259 w 3229637"/>
              <a:gd name="connsiteY86-76700" fmla="*/ 379171 h 3507439"/>
              <a:gd name="connsiteX87-76701" fmla="*/ 2286499 w 3229637"/>
              <a:gd name="connsiteY87-76702" fmla="*/ 238764 h 3507439"/>
              <a:gd name="connsiteX88-76703" fmla="*/ 2148983 w 3229637"/>
              <a:gd name="connsiteY88-76704" fmla="*/ 296731 h 3507439"/>
              <a:gd name="connsiteX89-76705" fmla="*/ 2016694 w 3229637"/>
              <a:gd name="connsiteY89-76706" fmla="*/ 307863 h 3507439"/>
              <a:gd name="connsiteX90-76707" fmla="*/ 2029019 w 3229637"/>
              <a:gd name="connsiteY90-76708" fmla="*/ 174099 h 3507439"/>
              <a:gd name="connsiteX91-76709" fmla="*/ 2107576 w 3229637"/>
              <a:gd name="connsiteY91-76710" fmla="*/ 0 h 3507439"/>
              <a:gd name="connsiteX92-76711" fmla="*/ 1947770 w 3229637"/>
              <a:gd name="connsiteY92-76712" fmla="*/ 257318 h 3507439"/>
              <a:gd name="connsiteX93-76713" fmla="*/ 1917990 w 3229637"/>
              <a:gd name="connsiteY93-76714" fmla="*/ 32164 h 3507439"/>
              <a:gd name="connsiteX94-76715" fmla="*/ 1882395 w 3229637"/>
              <a:gd name="connsiteY94-76716" fmla="*/ 208756 h 3507439"/>
              <a:gd name="connsiteX95-76717" fmla="*/ 1912483 w 3229637"/>
              <a:gd name="connsiteY95-76718" fmla="*/ 367315 h 3507439"/>
              <a:gd name="connsiteX96-76719" fmla="*/ 1818414 w 3229637"/>
              <a:gd name="connsiteY96-76720" fmla="*/ 288733 h 3507439"/>
              <a:gd name="connsiteX97-76721" fmla="*/ 1757902 w 3229637"/>
              <a:gd name="connsiteY97-76722" fmla="*/ 138130 h 3507439"/>
              <a:gd name="connsiteX98-76723" fmla="*/ 1793644 w 3229637"/>
              <a:gd name="connsiteY98-76724" fmla="*/ 363351 h 3507439"/>
              <a:gd name="connsiteX99-76725" fmla="*/ 2339535 w 3229637"/>
              <a:gd name="connsiteY99-76726" fmla="*/ 907420 h 3507439"/>
              <a:gd name="connsiteX100-76727" fmla="*/ 2216663 w 3229637"/>
              <a:gd name="connsiteY100-76728" fmla="*/ 830779 h 3507439"/>
              <a:gd name="connsiteX101-76729" fmla="*/ 2046755 w 3229637"/>
              <a:gd name="connsiteY101-76730" fmla="*/ 746314 h 3507439"/>
              <a:gd name="connsiteX102-76731" fmla="*/ 2089651 w 3229637"/>
              <a:gd name="connsiteY102-76732" fmla="*/ 998194 h 3507439"/>
              <a:gd name="connsiteX103-76733" fmla="*/ 2240374 w 3229637"/>
              <a:gd name="connsiteY103-76734" fmla="*/ 1067227 h 3507439"/>
              <a:gd name="connsiteX104-76735" fmla="*/ 2266283 w 3229637"/>
              <a:gd name="connsiteY104-76736" fmla="*/ 1144483 h 3507439"/>
              <a:gd name="connsiteX105-76737" fmla="*/ 2168328 w 3229637"/>
              <a:gd name="connsiteY105-76738" fmla="*/ 1396872 h 3507439"/>
              <a:gd name="connsiteX106-76739" fmla="*/ 1825480 w 3229637"/>
              <a:gd name="connsiteY106-76740" fmla="*/ 1398722 h 3507439"/>
              <a:gd name="connsiteX107-76741" fmla="*/ 1546353 w 3229637"/>
              <a:gd name="connsiteY107-76742" fmla="*/ 1433906 h 3507439"/>
              <a:gd name="connsiteX0-76743" fmla="*/ 1546353 w 3229637"/>
              <a:gd name="connsiteY0-76744" fmla="*/ 1433906 h 3507439"/>
              <a:gd name="connsiteX1-76745" fmla="*/ 827718 w 3229637"/>
              <a:gd name="connsiteY1-76746" fmla="*/ 1430614 h 3507439"/>
              <a:gd name="connsiteX2-76747" fmla="*/ 507467 w 3229637"/>
              <a:gd name="connsiteY2-76748" fmla="*/ 1443019 h 3507439"/>
              <a:gd name="connsiteX3-76749" fmla="*/ 183299 w 3229637"/>
              <a:gd name="connsiteY3-76750" fmla="*/ 1603646 h 3507439"/>
              <a:gd name="connsiteX4-76751" fmla="*/ 34774 w 3229637"/>
              <a:gd name="connsiteY4-76752" fmla="*/ 1771165 h 3507439"/>
              <a:gd name="connsiteX5-76753" fmla="*/ 114 w 3229637"/>
              <a:gd name="connsiteY5-76754" fmla="*/ 2063143 h 3507439"/>
              <a:gd name="connsiteX6-76755" fmla="*/ 130041 w 3229637"/>
              <a:gd name="connsiteY6-76756" fmla="*/ 1914878 h 3507439"/>
              <a:gd name="connsiteX7-76757" fmla="*/ 134241 w 3229637"/>
              <a:gd name="connsiteY7-76758" fmla="*/ 1957282 h 3507439"/>
              <a:gd name="connsiteX8-76759" fmla="*/ 191439 w 3229637"/>
              <a:gd name="connsiteY8-76760" fmla="*/ 1842802 h 3507439"/>
              <a:gd name="connsiteX9-76761" fmla="*/ 283120 w 3229637"/>
              <a:gd name="connsiteY9-76762" fmla="*/ 2256350 h 3507439"/>
              <a:gd name="connsiteX10-76763" fmla="*/ 20594 w 3229637"/>
              <a:gd name="connsiteY10-76764" fmla="*/ 2555637 h 3507439"/>
              <a:gd name="connsiteX11-76765" fmla="*/ 48874 w 3229637"/>
              <a:gd name="connsiteY11-76766" fmla="*/ 3136868 h 3507439"/>
              <a:gd name="connsiteX12-76767" fmla="*/ 43351 w 3229637"/>
              <a:gd name="connsiteY12-76768" fmla="*/ 3349954 h 3507439"/>
              <a:gd name="connsiteX13-76769" fmla="*/ 86805 w 3229637"/>
              <a:gd name="connsiteY13-76770" fmla="*/ 3307767 h 3507439"/>
              <a:gd name="connsiteX14-76771" fmla="*/ 103522 w 3229637"/>
              <a:gd name="connsiteY14-76772" fmla="*/ 3444786 h 3507439"/>
              <a:gd name="connsiteX15-76773" fmla="*/ 266227 w 3229637"/>
              <a:gd name="connsiteY15-76774" fmla="*/ 3470038 h 3507439"/>
              <a:gd name="connsiteX16-76775" fmla="*/ 291519 w 3229637"/>
              <a:gd name="connsiteY16-76776" fmla="*/ 3414284 h 3507439"/>
              <a:gd name="connsiteX17-76777" fmla="*/ 155729 w 3229637"/>
              <a:gd name="connsiteY17-76778" fmla="*/ 3276217 h 3507439"/>
              <a:gd name="connsiteX18-76779" fmla="*/ 148421 w 3229637"/>
              <a:gd name="connsiteY18-76780" fmla="*/ 2703945 h 3507439"/>
              <a:gd name="connsiteX19-76781" fmla="*/ 379833 w 3229637"/>
              <a:gd name="connsiteY19-76782" fmla="*/ 2591783 h 3507439"/>
              <a:gd name="connsiteX20-76783" fmla="*/ 306928 w 3229637"/>
              <a:gd name="connsiteY20-76784" fmla="*/ 2747577 h 3507439"/>
              <a:gd name="connsiteX21-76785" fmla="*/ 588832 w 3229637"/>
              <a:gd name="connsiteY21-76786" fmla="*/ 3126014 h 3507439"/>
              <a:gd name="connsiteX22-76787" fmla="*/ 669318 w 3229637"/>
              <a:gd name="connsiteY22-76788" fmla="*/ 3302737 h 3507439"/>
              <a:gd name="connsiteX23-76789" fmla="*/ 702531 w 3229637"/>
              <a:gd name="connsiteY23-76790" fmla="*/ 3262432 h 3507439"/>
              <a:gd name="connsiteX24-76791" fmla="*/ 811283 w 3229637"/>
              <a:gd name="connsiteY24-76792" fmla="*/ 3396081 h 3507439"/>
              <a:gd name="connsiteX25-76793" fmla="*/ 912019 w 3229637"/>
              <a:gd name="connsiteY25-76794" fmla="*/ 3377088 h 3507439"/>
              <a:gd name="connsiteX26-76795" fmla="*/ 930835 w 3229637"/>
              <a:gd name="connsiteY26-76796" fmla="*/ 3317789 h 3507439"/>
              <a:gd name="connsiteX27-76797" fmla="*/ 771852 w 3229637"/>
              <a:gd name="connsiteY27-76798" fmla="*/ 3228780 h 3507439"/>
              <a:gd name="connsiteX28-76799" fmla="*/ 480310 w 3229637"/>
              <a:gd name="connsiteY28-76800" fmla="*/ 2810461 h 3507439"/>
              <a:gd name="connsiteX29-76801" fmla="*/ 500353 w 3229637"/>
              <a:gd name="connsiteY29-76802" fmla="*/ 2738605 h 3507439"/>
              <a:gd name="connsiteX30-76803" fmla="*/ 879239 w 3229637"/>
              <a:gd name="connsiteY30-76804" fmla="*/ 2336960 h 3507439"/>
              <a:gd name="connsiteX31-76805" fmla="*/ 1704018 w 3229637"/>
              <a:gd name="connsiteY31-76806" fmla="*/ 2366631 h 3507439"/>
              <a:gd name="connsiteX32-76807" fmla="*/ 1609052 w 3229637"/>
              <a:gd name="connsiteY32-76808" fmla="*/ 3020193 h 3507439"/>
              <a:gd name="connsiteX33-76809" fmla="*/ 1571814 w 3229637"/>
              <a:gd name="connsiteY33-76810" fmla="*/ 3267640 h 3507439"/>
              <a:gd name="connsiteX34-76811" fmla="*/ 1605859 w 3229637"/>
              <a:gd name="connsiteY34-76812" fmla="*/ 3217750 h 3507439"/>
              <a:gd name="connsiteX35-76813" fmla="*/ 1590412 w 3229637"/>
              <a:gd name="connsiteY35-76814" fmla="*/ 3394636 h 3507439"/>
              <a:gd name="connsiteX36-76815" fmla="*/ 1805325 w 3229637"/>
              <a:gd name="connsiteY36-76816" fmla="*/ 3450826 h 3507439"/>
              <a:gd name="connsiteX37-76817" fmla="*/ 1837490 w 3229637"/>
              <a:gd name="connsiteY37-76818" fmla="*/ 3391091 h 3507439"/>
              <a:gd name="connsiteX38-76819" fmla="*/ 1699641 w 3229637"/>
              <a:gd name="connsiteY38-76820" fmla="*/ 3303786 h 3507439"/>
              <a:gd name="connsiteX39-76821" fmla="*/ 1727211 w 3229637"/>
              <a:gd name="connsiteY39-76822" fmla="*/ 2908619 h 3507439"/>
              <a:gd name="connsiteX40-76823" fmla="*/ 1851275 w 3229637"/>
              <a:gd name="connsiteY40-76824" fmla="*/ 2623730 h 3507439"/>
              <a:gd name="connsiteX41-76825" fmla="*/ 1956960 w 3229637"/>
              <a:gd name="connsiteY41-76826" fmla="*/ 2844289 h 3507439"/>
              <a:gd name="connsiteX42-76827" fmla="*/ 2039669 w 3229637"/>
              <a:gd name="connsiteY42-76828" fmla="*/ 3060253 h 3507439"/>
              <a:gd name="connsiteX43-76829" fmla="*/ 2074955 w 3229637"/>
              <a:gd name="connsiteY43-76830" fmla="*/ 3350929 h 3507439"/>
              <a:gd name="connsiteX44-76831" fmla="*/ 2119713 w 3229637"/>
              <a:gd name="connsiteY44-76832" fmla="*/ 3345423 h 3507439"/>
              <a:gd name="connsiteX45-76833" fmla="*/ 2136619 w 3229637"/>
              <a:gd name="connsiteY45-76834" fmla="*/ 3478113 h 3507439"/>
              <a:gd name="connsiteX46-76835" fmla="*/ 2290182 w 3229637"/>
              <a:gd name="connsiteY46-76836" fmla="*/ 3507439 h 3507439"/>
              <a:gd name="connsiteX47-76837" fmla="*/ 2334659 w 3229637"/>
              <a:gd name="connsiteY47-76838" fmla="*/ 3463419 h 3507439"/>
              <a:gd name="connsiteX48-76839" fmla="*/ 2221820 w 3229637"/>
              <a:gd name="connsiteY48-76840" fmla="*/ 3366924 h 3507439"/>
              <a:gd name="connsiteX49-76841" fmla="*/ 2126974 w 3229637"/>
              <a:gd name="connsiteY49-76842" fmla="*/ 3087823 h 3507439"/>
              <a:gd name="connsiteX50-76843" fmla="*/ 2082780 w 3229637"/>
              <a:gd name="connsiteY50-76844" fmla="*/ 2817884 h 3507439"/>
              <a:gd name="connsiteX51-76845" fmla="*/ 2053454 w 3229637"/>
              <a:gd name="connsiteY51-76846" fmla="*/ 2357222 h 3507439"/>
              <a:gd name="connsiteX52-76847" fmla="*/ 2294496 w 3229637"/>
              <a:gd name="connsiteY52-76848" fmla="*/ 2205413 h 3507439"/>
              <a:gd name="connsiteX53-76849" fmla="*/ 2585735 w 3229637"/>
              <a:gd name="connsiteY53-76850" fmla="*/ 1779447 h 3507439"/>
              <a:gd name="connsiteX54-76851" fmla="*/ 2653748 w 3229637"/>
              <a:gd name="connsiteY54-76852" fmla="*/ 1448891 h 3507439"/>
              <a:gd name="connsiteX55-76853" fmla="*/ 2766130 w 3229637"/>
              <a:gd name="connsiteY55-76854" fmla="*/ 1398346 h 3507439"/>
              <a:gd name="connsiteX56-76855" fmla="*/ 2755748 w 3229637"/>
              <a:gd name="connsiteY56-76856" fmla="*/ 1288521 h 3507439"/>
              <a:gd name="connsiteX57-76857" fmla="*/ 2741226 w 3229637"/>
              <a:gd name="connsiteY57-76858" fmla="*/ 1231453 h 3507439"/>
              <a:gd name="connsiteX58-76859" fmla="*/ 2764482 w 3229637"/>
              <a:gd name="connsiteY58-76860" fmla="*/ 1121454 h 3507439"/>
              <a:gd name="connsiteX59-76861" fmla="*/ 2794612 w 3229637"/>
              <a:gd name="connsiteY59-76862" fmla="*/ 1132185 h 3507439"/>
              <a:gd name="connsiteX60-76863" fmla="*/ 2788650 w 3229637"/>
              <a:gd name="connsiteY60-76864" fmla="*/ 1066034 h 3507439"/>
              <a:gd name="connsiteX61-76865" fmla="*/ 2816220 w 3229637"/>
              <a:gd name="connsiteY61-76866" fmla="*/ 1020084 h 3507439"/>
              <a:gd name="connsiteX62-76867" fmla="*/ 2927426 w 3229637"/>
              <a:gd name="connsiteY62-76868" fmla="*/ 872562 h 3507439"/>
              <a:gd name="connsiteX63-76869" fmla="*/ 2967854 w 3229637"/>
              <a:gd name="connsiteY63-76870" fmla="*/ 771955 h 3507439"/>
              <a:gd name="connsiteX64-76871" fmla="*/ 2858112 w 3229637"/>
              <a:gd name="connsiteY64-76872" fmla="*/ 819245 h 3507439"/>
              <a:gd name="connsiteX65-76873" fmla="*/ 2723864 w 3229637"/>
              <a:gd name="connsiteY65-76874" fmla="*/ 868450 h 3507439"/>
              <a:gd name="connsiteX66-76875" fmla="*/ 3055159 w 3229637"/>
              <a:gd name="connsiteY66-76876" fmla="*/ 501589 h 3507439"/>
              <a:gd name="connsiteX67-76877" fmla="*/ 3200443 w 3229637"/>
              <a:gd name="connsiteY67-76878" fmla="*/ 46231 h 3507439"/>
              <a:gd name="connsiteX68-76879" fmla="*/ 3101108 w 3229637"/>
              <a:gd name="connsiteY68-76880" fmla="*/ 328453 h 3507439"/>
              <a:gd name="connsiteX69-76881" fmla="*/ 3060491 w 3229637"/>
              <a:gd name="connsiteY69-76882" fmla="*/ 38232 h 3507439"/>
              <a:gd name="connsiteX70-76883" fmla="*/ 3040918 w 3229637"/>
              <a:gd name="connsiteY70-76884" fmla="*/ 388642 h 3507439"/>
              <a:gd name="connsiteX71-76885" fmla="*/ 2944143 w 3229637"/>
              <a:gd name="connsiteY71-76886" fmla="*/ 482754 h 3507439"/>
              <a:gd name="connsiteX72-76887" fmla="*/ 2804083 w 3229637"/>
              <a:gd name="connsiteY72-76888" fmla="*/ 60189 h 3507439"/>
              <a:gd name="connsiteX73-76889" fmla="*/ 2868239 w 3229637"/>
              <a:gd name="connsiteY73-76890" fmla="*/ 521161 h 3507439"/>
              <a:gd name="connsiteX74-76891" fmla="*/ 2696750 w 3229637"/>
              <a:gd name="connsiteY74-76892" fmla="*/ 730601 h 3507439"/>
              <a:gd name="connsiteX75-76893" fmla="*/ 2630948 w 3229637"/>
              <a:gd name="connsiteY75-76894" fmla="*/ 620884 h 3507439"/>
              <a:gd name="connsiteX76-76895" fmla="*/ 2614952 w 3229637"/>
              <a:gd name="connsiteY76-76896" fmla="*/ 446449 h 3507439"/>
              <a:gd name="connsiteX77-76897" fmla="*/ 2568091 w 3229637"/>
              <a:gd name="connsiteY77-76898" fmla="*/ 643296 h 3507439"/>
              <a:gd name="connsiteX78-76899" fmla="*/ 2631966 w 3229637"/>
              <a:gd name="connsiteY78-76900" fmla="*/ 771218 h 3507439"/>
              <a:gd name="connsiteX79-76901" fmla="*/ 2614042 w 3229637"/>
              <a:gd name="connsiteY79-76902" fmla="*/ 854946 h 3507439"/>
              <a:gd name="connsiteX80-76903" fmla="*/ 2462407 w 3229637"/>
              <a:gd name="connsiteY80-76904" fmla="*/ 854665 h 3507439"/>
              <a:gd name="connsiteX81-76905" fmla="*/ 2375102 w 3229637"/>
              <a:gd name="connsiteY81-76906" fmla="*/ 753575 h 3507439"/>
              <a:gd name="connsiteX82-76907" fmla="*/ 2429049 w 3229637"/>
              <a:gd name="connsiteY82-76908" fmla="*/ 605344 h 3507439"/>
              <a:gd name="connsiteX83-76909" fmla="*/ 2401199 w 3229637"/>
              <a:gd name="connsiteY83-76910" fmla="*/ 458586 h 3507439"/>
              <a:gd name="connsiteX84-76911" fmla="*/ 2311509 w 3229637"/>
              <a:gd name="connsiteY84-76912" fmla="*/ 702575 h 3507439"/>
              <a:gd name="connsiteX85-76913" fmla="*/ 2026621 w 3229637"/>
              <a:gd name="connsiteY85-76914" fmla="*/ 470160 h 3507439"/>
              <a:gd name="connsiteX86-76915" fmla="*/ 2060259 w 3229637"/>
              <a:gd name="connsiteY86-76916" fmla="*/ 379171 h 3507439"/>
              <a:gd name="connsiteX87-76917" fmla="*/ 2286499 w 3229637"/>
              <a:gd name="connsiteY87-76918" fmla="*/ 238764 h 3507439"/>
              <a:gd name="connsiteX88-76919" fmla="*/ 2148983 w 3229637"/>
              <a:gd name="connsiteY88-76920" fmla="*/ 296731 h 3507439"/>
              <a:gd name="connsiteX89-76921" fmla="*/ 2016694 w 3229637"/>
              <a:gd name="connsiteY89-76922" fmla="*/ 307863 h 3507439"/>
              <a:gd name="connsiteX90-76923" fmla="*/ 2029019 w 3229637"/>
              <a:gd name="connsiteY90-76924" fmla="*/ 174099 h 3507439"/>
              <a:gd name="connsiteX91-76925" fmla="*/ 2107576 w 3229637"/>
              <a:gd name="connsiteY91-76926" fmla="*/ 0 h 3507439"/>
              <a:gd name="connsiteX92-76927" fmla="*/ 1947770 w 3229637"/>
              <a:gd name="connsiteY92-76928" fmla="*/ 257318 h 3507439"/>
              <a:gd name="connsiteX93-76929" fmla="*/ 1917990 w 3229637"/>
              <a:gd name="connsiteY93-76930" fmla="*/ 32164 h 3507439"/>
              <a:gd name="connsiteX94-76931" fmla="*/ 1882395 w 3229637"/>
              <a:gd name="connsiteY94-76932" fmla="*/ 208756 h 3507439"/>
              <a:gd name="connsiteX95-76933" fmla="*/ 1912483 w 3229637"/>
              <a:gd name="connsiteY95-76934" fmla="*/ 367315 h 3507439"/>
              <a:gd name="connsiteX96-76935" fmla="*/ 1818414 w 3229637"/>
              <a:gd name="connsiteY96-76936" fmla="*/ 288733 h 3507439"/>
              <a:gd name="connsiteX97-76937" fmla="*/ 1757902 w 3229637"/>
              <a:gd name="connsiteY97-76938" fmla="*/ 138130 h 3507439"/>
              <a:gd name="connsiteX98-76939" fmla="*/ 1793644 w 3229637"/>
              <a:gd name="connsiteY98-76940" fmla="*/ 363351 h 3507439"/>
              <a:gd name="connsiteX99-76941" fmla="*/ 2339535 w 3229637"/>
              <a:gd name="connsiteY99-76942" fmla="*/ 907420 h 3507439"/>
              <a:gd name="connsiteX100-76943" fmla="*/ 2216663 w 3229637"/>
              <a:gd name="connsiteY100-76944" fmla="*/ 830779 h 3507439"/>
              <a:gd name="connsiteX101-76945" fmla="*/ 2046755 w 3229637"/>
              <a:gd name="connsiteY101-76946" fmla="*/ 746314 h 3507439"/>
              <a:gd name="connsiteX102-76947" fmla="*/ 2089651 w 3229637"/>
              <a:gd name="connsiteY102-76948" fmla="*/ 998194 h 3507439"/>
              <a:gd name="connsiteX103-76949" fmla="*/ 2240374 w 3229637"/>
              <a:gd name="connsiteY103-76950" fmla="*/ 1067227 h 3507439"/>
              <a:gd name="connsiteX104-76951" fmla="*/ 2266283 w 3229637"/>
              <a:gd name="connsiteY104-76952" fmla="*/ 1144483 h 3507439"/>
              <a:gd name="connsiteX105-76953" fmla="*/ 2168328 w 3229637"/>
              <a:gd name="connsiteY105-76954" fmla="*/ 1396872 h 3507439"/>
              <a:gd name="connsiteX106-76955" fmla="*/ 1825480 w 3229637"/>
              <a:gd name="connsiteY106-76956" fmla="*/ 1398722 h 3507439"/>
              <a:gd name="connsiteX107-76957" fmla="*/ 1546353 w 3229637"/>
              <a:gd name="connsiteY107-76958" fmla="*/ 1433906 h 3507439"/>
              <a:gd name="connsiteX0-76959" fmla="*/ 1546353 w 3229637"/>
              <a:gd name="connsiteY0-76960" fmla="*/ 1433906 h 3507439"/>
              <a:gd name="connsiteX1-76961" fmla="*/ 827718 w 3229637"/>
              <a:gd name="connsiteY1-76962" fmla="*/ 1430614 h 3507439"/>
              <a:gd name="connsiteX2-76963" fmla="*/ 507467 w 3229637"/>
              <a:gd name="connsiteY2-76964" fmla="*/ 1443019 h 3507439"/>
              <a:gd name="connsiteX3-76965" fmla="*/ 183299 w 3229637"/>
              <a:gd name="connsiteY3-76966" fmla="*/ 1603646 h 3507439"/>
              <a:gd name="connsiteX4-76967" fmla="*/ 34774 w 3229637"/>
              <a:gd name="connsiteY4-76968" fmla="*/ 1771165 h 3507439"/>
              <a:gd name="connsiteX5-76969" fmla="*/ 114 w 3229637"/>
              <a:gd name="connsiteY5-76970" fmla="*/ 2063143 h 3507439"/>
              <a:gd name="connsiteX6-76971" fmla="*/ 130041 w 3229637"/>
              <a:gd name="connsiteY6-76972" fmla="*/ 1914878 h 3507439"/>
              <a:gd name="connsiteX7-76973" fmla="*/ 134241 w 3229637"/>
              <a:gd name="connsiteY7-76974" fmla="*/ 1957282 h 3507439"/>
              <a:gd name="connsiteX8-76975" fmla="*/ 191439 w 3229637"/>
              <a:gd name="connsiteY8-76976" fmla="*/ 1842802 h 3507439"/>
              <a:gd name="connsiteX9-76977" fmla="*/ 283120 w 3229637"/>
              <a:gd name="connsiteY9-76978" fmla="*/ 2256350 h 3507439"/>
              <a:gd name="connsiteX10-76979" fmla="*/ 20594 w 3229637"/>
              <a:gd name="connsiteY10-76980" fmla="*/ 2555637 h 3507439"/>
              <a:gd name="connsiteX11-76981" fmla="*/ 48874 w 3229637"/>
              <a:gd name="connsiteY11-76982" fmla="*/ 3136868 h 3507439"/>
              <a:gd name="connsiteX12-76983" fmla="*/ 43351 w 3229637"/>
              <a:gd name="connsiteY12-76984" fmla="*/ 3349954 h 3507439"/>
              <a:gd name="connsiteX13-76985" fmla="*/ 86805 w 3229637"/>
              <a:gd name="connsiteY13-76986" fmla="*/ 3307767 h 3507439"/>
              <a:gd name="connsiteX14-76987" fmla="*/ 103522 w 3229637"/>
              <a:gd name="connsiteY14-76988" fmla="*/ 3444786 h 3507439"/>
              <a:gd name="connsiteX15-76989" fmla="*/ 266227 w 3229637"/>
              <a:gd name="connsiteY15-76990" fmla="*/ 3470038 h 3507439"/>
              <a:gd name="connsiteX16-76991" fmla="*/ 291519 w 3229637"/>
              <a:gd name="connsiteY16-76992" fmla="*/ 3414284 h 3507439"/>
              <a:gd name="connsiteX17-76993" fmla="*/ 155729 w 3229637"/>
              <a:gd name="connsiteY17-76994" fmla="*/ 3276217 h 3507439"/>
              <a:gd name="connsiteX18-76995" fmla="*/ 148421 w 3229637"/>
              <a:gd name="connsiteY18-76996" fmla="*/ 2703945 h 3507439"/>
              <a:gd name="connsiteX19-76997" fmla="*/ 379833 w 3229637"/>
              <a:gd name="connsiteY19-76998" fmla="*/ 2591783 h 3507439"/>
              <a:gd name="connsiteX20-76999" fmla="*/ 306928 w 3229637"/>
              <a:gd name="connsiteY20-77000" fmla="*/ 2747577 h 3507439"/>
              <a:gd name="connsiteX21-77001" fmla="*/ 588832 w 3229637"/>
              <a:gd name="connsiteY21-77002" fmla="*/ 3126014 h 3507439"/>
              <a:gd name="connsiteX22-77003" fmla="*/ 669318 w 3229637"/>
              <a:gd name="connsiteY22-77004" fmla="*/ 3302737 h 3507439"/>
              <a:gd name="connsiteX23-77005" fmla="*/ 702531 w 3229637"/>
              <a:gd name="connsiteY23-77006" fmla="*/ 3262432 h 3507439"/>
              <a:gd name="connsiteX24-77007" fmla="*/ 811283 w 3229637"/>
              <a:gd name="connsiteY24-77008" fmla="*/ 3396081 h 3507439"/>
              <a:gd name="connsiteX25-77009" fmla="*/ 912019 w 3229637"/>
              <a:gd name="connsiteY25-77010" fmla="*/ 3377088 h 3507439"/>
              <a:gd name="connsiteX26-77011" fmla="*/ 930835 w 3229637"/>
              <a:gd name="connsiteY26-77012" fmla="*/ 3317789 h 3507439"/>
              <a:gd name="connsiteX27-77013" fmla="*/ 771852 w 3229637"/>
              <a:gd name="connsiteY27-77014" fmla="*/ 3228780 h 3507439"/>
              <a:gd name="connsiteX28-77015" fmla="*/ 480310 w 3229637"/>
              <a:gd name="connsiteY28-77016" fmla="*/ 2810461 h 3507439"/>
              <a:gd name="connsiteX29-77017" fmla="*/ 500353 w 3229637"/>
              <a:gd name="connsiteY29-77018" fmla="*/ 2738605 h 3507439"/>
              <a:gd name="connsiteX30-77019" fmla="*/ 879239 w 3229637"/>
              <a:gd name="connsiteY30-77020" fmla="*/ 2336960 h 3507439"/>
              <a:gd name="connsiteX31-77021" fmla="*/ 1704018 w 3229637"/>
              <a:gd name="connsiteY31-77022" fmla="*/ 2366631 h 3507439"/>
              <a:gd name="connsiteX32-77023" fmla="*/ 1609052 w 3229637"/>
              <a:gd name="connsiteY32-77024" fmla="*/ 3020193 h 3507439"/>
              <a:gd name="connsiteX33-77025" fmla="*/ 1571814 w 3229637"/>
              <a:gd name="connsiteY33-77026" fmla="*/ 3267640 h 3507439"/>
              <a:gd name="connsiteX34-77027" fmla="*/ 1605859 w 3229637"/>
              <a:gd name="connsiteY34-77028" fmla="*/ 3217750 h 3507439"/>
              <a:gd name="connsiteX35-77029" fmla="*/ 1590412 w 3229637"/>
              <a:gd name="connsiteY35-77030" fmla="*/ 3394636 h 3507439"/>
              <a:gd name="connsiteX36-77031" fmla="*/ 1805325 w 3229637"/>
              <a:gd name="connsiteY36-77032" fmla="*/ 3450826 h 3507439"/>
              <a:gd name="connsiteX37-77033" fmla="*/ 1837490 w 3229637"/>
              <a:gd name="connsiteY37-77034" fmla="*/ 3391091 h 3507439"/>
              <a:gd name="connsiteX38-77035" fmla="*/ 1699641 w 3229637"/>
              <a:gd name="connsiteY38-77036" fmla="*/ 3303786 h 3507439"/>
              <a:gd name="connsiteX39-77037" fmla="*/ 1727211 w 3229637"/>
              <a:gd name="connsiteY39-77038" fmla="*/ 2908619 h 3507439"/>
              <a:gd name="connsiteX40-77039" fmla="*/ 1851275 w 3229637"/>
              <a:gd name="connsiteY40-77040" fmla="*/ 2623730 h 3507439"/>
              <a:gd name="connsiteX41-77041" fmla="*/ 1956960 w 3229637"/>
              <a:gd name="connsiteY41-77042" fmla="*/ 2844289 h 3507439"/>
              <a:gd name="connsiteX42-77043" fmla="*/ 2039669 w 3229637"/>
              <a:gd name="connsiteY42-77044" fmla="*/ 3060253 h 3507439"/>
              <a:gd name="connsiteX43-77045" fmla="*/ 2074955 w 3229637"/>
              <a:gd name="connsiteY43-77046" fmla="*/ 3350929 h 3507439"/>
              <a:gd name="connsiteX44-77047" fmla="*/ 2119713 w 3229637"/>
              <a:gd name="connsiteY44-77048" fmla="*/ 3345423 h 3507439"/>
              <a:gd name="connsiteX45-77049" fmla="*/ 2136619 w 3229637"/>
              <a:gd name="connsiteY45-77050" fmla="*/ 3478113 h 3507439"/>
              <a:gd name="connsiteX46-77051" fmla="*/ 2290182 w 3229637"/>
              <a:gd name="connsiteY46-77052" fmla="*/ 3507439 h 3507439"/>
              <a:gd name="connsiteX47-77053" fmla="*/ 2334659 w 3229637"/>
              <a:gd name="connsiteY47-77054" fmla="*/ 3463419 h 3507439"/>
              <a:gd name="connsiteX48-77055" fmla="*/ 2221820 w 3229637"/>
              <a:gd name="connsiteY48-77056" fmla="*/ 3366924 h 3507439"/>
              <a:gd name="connsiteX49-77057" fmla="*/ 2126974 w 3229637"/>
              <a:gd name="connsiteY49-77058" fmla="*/ 3087823 h 3507439"/>
              <a:gd name="connsiteX50-77059" fmla="*/ 2082780 w 3229637"/>
              <a:gd name="connsiteY50-77060" fmla="*/ 2817884 h 3507439"/>
              <a:gd name="connsiteX51-77061" fmla="*/ 2053454 w 3229637"/>
              <a:gd name="connsiteY51-77062" fmla="*/ 2357222 h 3507439"/>
              <a:gd name="connsiteX52-77063" fmla="*/ 2294496 w 3229637"/>
              <a:gd name="connsiteY52-77064" fmla="*/ 2205413 h 3507439"/>
              <a:gd name="connsiteX53-77065" fmla="*/ 2585735 w 3229637"/>
              <a:gd name="connsiteY53-77066" fmla="*/ 1779447 h 3507439"/>
              <a:gd name="connsiteX54-77067" fmla="*/ 2653748 w 3229637"/>
              <a:gd name="connsiteY54-77068" fmla="*/ 1448891 h 3507439"/>
              <a:gd name="connsiteX55-77069" fmla="*/ 2766130 w 3229637"/>
              <a:gd name="connsiteY55-77070" fmla="*/ 1398346 h 3507439"/>
              <a:gd name="connsiteX56-77071" fmla="*/ 2755748 w 3229637"/>
              <a:gd name="connsiteY56-77072" fmla="*/ 1288521 h 3507439"/>
              <a:gd name="connsiteX57-77073" fmla="*/ 2741226 w 3229637"/>
              <a:gd name="connsiteY57-77074" fmla="*/ 1231453 h 3507439"/>
              <a:gd name="connsiteX58-77075" fmla="*/ 2764482 w 3229637"/>
              <a:gd name="connsiteY58-77076" fmla="*/ 1121454 h 3507439"/>
              <a:gd name="connsiteX59-77077" fmla="*/ 2794612 w 3229637"/>
              <a:gd name="connsiteY59-77078" fmla="*/ 1132185 h 3507439"/>
              <a:gd name="connsiteX60-77079" fmla="*/ 2788650 w 3229637"/>
              <a:gd name="connsiteY60-77080" fmla="*/ 1066034 h 3507439"/>
              <a:gd name="connsiteX61-77081" fmla="*/ 2816220 w 3229637"/>
              <a:gd name="connsiteY61-77082" fmla="*/ 1020084 h 3507439"/>
              <a:gd name="connsiteX62-77083" fmla="*/ 2927426 w 3229637"/>
              <a:gd name="connsiteY62-77084" fmla="*/ 872562 h 3507439"/>
              <a:gd name="connsiteX63-77085" fmla="*/ 2967854 w 3229637"/>
              <a:gd name="connsiteY63-77086" fmla="*/ 771955 h 3507439"/>
              <a:gd name="connsiteX64-77087" fmla="*/ 2858112 w 3229637"/>
              <a:gd name="connsiteY64-77088" fmla="*/ 819245 h 3507439"/>
              <a:gd name="connsiteX65-77089" fmla="*/ 2723864 w 3229637"/>
              <a:gd name="connsiteY65-77090" fmla="*/ 868450 h 3507439"/>
              <a:gd name="connsiteX66-77091" fmla="*/ 3055159 w 3229637"/>
              <a:gd name="connsiteY66-77092" fmla="*/ 501589 h 3507439"/>
              <a:gd name="connsiteX67-77093" fmla="*/ 3200443 w 3229637"/>
              <a:gd name="connsiteY67-77094" fmla="*/ 46231 h 3507439"/>
              <a:gd name="connsiteX68-77095" fmla="*/ 3101108 w 3229637"/>
              <a:gd name="connsiteY68-77096" fmla="*/ 328453 h 3507439"/>
              <a:gd name="connsiteX69-77097" fmla="*/ 3060491 w 3229637"/>
              <a:gd name="connsiteY69-77098" fmla="*/ 38232 h 3507439"/>
              <a:gd name="connsiteX70-77099" fmla="*/ 3040918 w 3229637"/>
              <a:gd name="connsiteY70-77100" fmla="*/ 388642 h 3507439"/>
              <a:gd name="connsiteX71-77101" fmla="*/ 2944143 w 3229637"/>
              <a:gd name="connsiteY71-77102" fmla="*/ 482754 h 3507439"/>
              <a:gd name="connsiteX72-77103" fmla="*/ 2804083 w 3229637"/>
              <a:gd name="connsiteY72-77104" fmla="*/ 60189 h 3507439"/>
              <a:gd name="connsiteX73-77105" fmla="*/ 2868239 w 3229637"/>
              <a:gd name="connsiteY73-77106" fmla="*/ 521161 h 3507439"/>
              <a:gd name="connsiteX74-77107" fmla="*/ 2696750 w 3229637"/>
              <a:gd name="connsiteY74-77108" fmla="*/ 730601 h 3507439"/>
              <a:gd name="connsiteX75-77109" fmla="*/ 2630948 w 3229637"/>
              <a:gd name="connsiteY75-77110" fmla="*/ 620884 h 3507439"/>
              <a:gd name="connsiteX76-77111" fmla="*/ 2614952 w 3229637"/>
              <a:gd name="connsiteY76-77112" fmla="*/ 446449 h 3507439"/>
              <a:gd name="connsiteX77-77113" fmla="*/ 2568091 w 3229637"/>
              <a:gd name="connsiteY77-77114" fmla="*/ 643296 h 3507439"/>
              <a:gd name="connsiteX78-77115" fmla="*/ 2631966 w 3229637"/>
              <a:gd name="connsiteY78-77116" fmla="*/ 771218 h 3507439"/>
              <a:gd name="connsiteX79-77117" fmla="*/ 2614042 w 3229637"/>
              <a:gd name="connsiteY79-77118" fmla="*/ 854946 h 3507439"/>
              <a:gd name="connsiteX80-77119" fmla="*/ 2462407 w 3229637"/>
              <a:gd name="connsiteY80-77120" fmla="*/ 854665 h 3507439"/>
              <a:gd name="connsiteX81-77121" fmla="*/ 2375102 w 3229637"/>
              <a:gd name="connsiteY81-77122" fmla="*/ 753575 h 3507439"/>
              <a:gd name="connsiteX82-77123" fmla="*/ 2429049 w 3229637"/>
              <a:gd name="connsiteY82-77124" fmla="*/ 605344 h 3507439"/>
              <a:gd name="connsiteX83-77125" fmla="*/ 2401199 w 3229637"/>
              <a:gd name="connsiteY83-77126" fmla="*/ 458586 h 3507439"/>
              <a:gd name="connsiteX84-77127" fmla="*/ 2311509 w 3229637"/>
              <a:gd name="connsiteY84-77128" fmla="*/ 702575 h 3507439"/>
              <a:gd name="connsiteX85-77129" fmla="*/ 2026621 w 3229637"/>
              <a:gd name="connsiteY85-77130" fmla="*/ 470160 h 3507439"/>
              <a:gd name="connsiteX86-77131" fmla="*/ 2060259 w 3229637"/>
              <a:gd name="connsiteY86-77132" fmla="*/ 379171 h 3507439"/>
              <a:gd name="connsiteX87-77133" fmla="*/ 2286499 w 3229637"/>
              <a:gd name="connsiteY87-77134" fmla="*/ 238764 h 3507439"/>
              <a:gd name="connsiteX88-77135" fmla="*/ 2148983 w 3229637"/>
              <a:gd name="connsiteY88-77136" fmla="*/ 296731 h 3507439"/>
              <a:gd name="connsiteX89-77137" fmla="*/ 2016694 w 3229637"/>
              <a:gd name="connsiteY89-77138" fmla="*/ 307863 h 3507439"/>
              <a:gd name="connsiteX90-77139" fmla="*/ 2029019 w 3229637"/>
              <a:gd name="connsiteY90-77140" fmla="*/ 174099 h 3507439"/>
              <a:gd name="connsiteX91-77141" fmla="*/ 2107576 w 3229637"/>
              <a:gd name="connsiteY91-77142" fmla="*/ 0 h 3507439"/>
              <a:gd name="connsiteX92-77143" fmla="*/ 1947770 w 3229637"/>
              <a:gd name="connsiteY92-77144" fmla="*/ 257318 h 3507439"/>
              <a:gd name="connsiteX93-77145" fmla="*/ 1917990 w 3229637"/>
              <a:gd name="connsiteY93-77146" fmla="*/ 32164 h 3507439"/>
              <a:gd name="connsiteX94-77147" fmla="*/ 1882395 w 3229637"/>
              <a:gd name="connsiteY94-77148" fmla="*/ 208756 h 3507439"/>
              <a:gd name="connsiteX95-77149" fmla="*/ 1912483 w 3229637"/>
              <a:gd name="connsiteY95-77150" fmla="*/ 367315 h 3507439"/>
              <a:gd name="connsiteX96-77151" fmla="*/ 1818414 w 3229637"/>
              <a:gd name="connsiteY96-77152" fmla="*/ 288733 h 3507439"/>
              <a:gd name="connsiteX97-77153" fmla="*/ 1757902 w 3229637"/>
              <a:gd name="connsiteY97-77154" fmla="*/ 138130 h 3507439"/>
              <a:gd name="connsiteX98-77155" fmla="*/ 1793644 w 3229637"/>
              <a:gd name="connsiteY98-77156" fmla="*/ 363351 h 3507439"/>
              <a:gd name="connsiteX99-77157" fmla="*/ 2339535 w 3229637"/>
              <a:gd name="connsiteY99-77158" fmla="*/ 907420 h 3507439"/>
              <a:gd name="connsiteX100-77159" fmla="*/ 2216663 w 3229637"/>
              <a:gd name="connsiteY100-77160" fmla="*/ 830779 h 3507439"/>
              <a:gd name="connsiteX101-77161" fmla="*/ 2046755 w 3229637"/>
              <a:gd name="connsiteY101-77162" fmla="*/ 746314 h 3507439"/>
              <a:gd name="connsiteX102-77163" fmla="*/ 2089651 w 3229637"/>
              <a:gd name="connsiteY102-77164" fmla="*/ 998194 h 3507439"/>
              <a:gd name="connsiteX103-77165" fmla="*/ 2240374 w 3229637"/>
              <a:gd name="connsiteY103-77166" fmla="*/ 1067227 h 3507439"/>
              <a:gd name="connsiteX104-77167" fmla="*/ 2266283 w 3229637"/>
              <a:gd name="connsiteY104-77168" fmla="*/ 1144483 h 3507439"/>
              <a:gd name="connsiteX105-77169" fmla="*/ 2168328 w 3229637"/>
              <a:gd name="connsiteY105-77170" fmla="*/ 1396872 h 3507439"/>
              <a:gd name="connsiteX106-77171" fmla="*/ 1825480 w 3229637"/>
              <a:gd name="connsiteY106-77172" fmla="*/ 1398722 h 3507439"/>
              <a:gd name="connsiteX107-77173" fmla="*/ 1546353 w 3229637"/>
              <a:gd name="connsiteY107-77174" fmla="*/ 1433906 h 3507439"/>
              <a:gd name="connsiteX0-77175" fmla="*/ 1546353 w 3229637"/>
              <a:gd name="connsiteY0-77176" fmla="*/ 1433906 h 3507439"/>
              <a:gd name="connsiteX1-77177" fmla="*/ 827718 w 3229637"/>
              <a:gd name="connsiteY1-77178" fmla="*/ 1430614 h 3507439"/>
              <a:gd name="connsiteX2-77179" fmla="*/ 507467 w 3229637"/>
              <a:gd name="connsiteY2-77180" fmla="*/ 1443019 h 3507439"/>
              <a:gd name="connsiteX3-77181" fmla="*/ 183299 w 3229637"/>
              <a:gd name="connsiteY3-77182" fmla="*/ 1603646 h 3507439"/>
              <a:gd name="connsiteX4-77183" fmla="*/ 34774 w 3229637"/>
              <a:gd name="connsiteY4-77184" fmla="*/ 1771165 h 3507439"/>
              <a:gd name="connsiteX5-77185" fmla="*/ 114 w 3229637"/>
              <a:gd name="connsiteY5-77186" fmla="*/ 2063143 h 3507439"/>
              <a:gd name="connsiteX6-77187" fmla="*/ 130041 w 3229637"/>
              <a:gd name="connsiteY6-77188" fmla="*/ 1914878 h 3507439"/>
              <a:gd name="connsiteX7-77189" fmla="*/ 134241 w 3229637"/>
              <a:gd name="connsiteY7-77190" fmla="*/ 1957282 h 3507439"/>
              <a:gd name="connsiteX8-77191" fmla="*/ 191439 w 3229637"/>
              <a:gd name="connsiteY8-77192" fmla="*/ 1842802 h 3507439"/>
              <a:gd name="connsiteX9-77193" fmla="*/ 283120 w 3229637"/>
              <a:gd name="connsiteY9-77194" fmla="*/ 2256350 h 3507439"/>
              <a:gd name="connsiteX10-77195" fmla="*/ 20594 w 3229637"/>
              <a:gd name="connsiteY10-77196" fmla="*/ 2555637 h 3507439"/>
              <a:gd name="connsiteX11-77197" fmla="*/ 48874 w 3229637"/>
              <a:gd name="connsiteY11-77198" fmla="*/ 3136868 h 3507439"/>
              <a:gd name="connsiteX12-77199" fmla="*/ 43351 w 3229637"/>
              <a:gd name="connsiteY12-77200" fmla="*/ 3349954 h 3507439"/>
              <a:gd name="connsiteX13-77201" fmla="*/ 86805 w 3229637"/>
              <a:gd name="connsiteY13-77202" fmla="*/ 3307767 h 3507439"/>
              <a:gd name="connsiteX14-77203" fmla="*/ 103522 w 3229637"/>
              <a:gd name="connsiteY14-77204" fmla="*/ 3444786 h 3507439"/>
              <a:gd name="connsiteX15-77205" fmla="*/ 266227 w 3229637"/>
              <a:gd name="connsiteY15-77206" fmla="*/ 3470038 h 3507439"/>
              <a:gd name="connsiteX16-77207" fmla="*/ 291519 w 3229637"/>
              <a:gd name="connsiteY16-77208" fmla="*/ 3414284 h 3507439"/>
              <a:gd name="connsiteX17-77209" fmla="*/ 155729 w 3229637"/>
              <a:gd name="connsiteY17-77210" fmla="*/ 3276217 h 3507439"/>
              <a:gd name="connsiteX18-77211" fmla="*/ 148421 w 3229637"/>
              <a:gd name="connsiteY18-77212" fmla="*/ 2703945 h 3507439"/>
              <a:gd name="connsiteX19-77213" fmla="*/ 379833 w 3229637"/>
              <a:gd name="connsiteY19-77214" fmla="*/ 2591783 h 3507439"/>
              <a:gd name="connsiteX20-77215" fmla="*/ 306928 w 3229637"/>
              <a:gd name="connsiteY20-77216" fmla="*/ 2747577 h 3507439"/>
              <a:gd name="connsiteX21-77217" fmla="*/ 588832 w 3229637"/>
              <a:gd name="connsiteY21-77218" fmla="*/ 3126014 h 3507439"/>
              <a:gd name="connsiteX22-77219" fmla="*/ 669318 w 3229637"/>
              <a:gd name="connsiteY22-77220" fmla="*/ 3302737 h 3507439"/>
              <a:gd name="connsiteX23-77221" fmla="*/ 702531 w 3229637"/>
              <a:gd name="connsiteY23-77222" fmla="*/ 3262432 h 3507439"/>
              <a:gd name="connsiteX24-77223" fmla="*/ 811283 w 3229637"/>
              <a:gd name="connsiteY24-77224" fmla="*/ 3396081 h 3507439"/>
              <a:gd name="connsiteX25-77225" fmla="*/ 912019 w 3229637"/>
              <a:gd name="connsiteY25-77226" fmla="*/ 3377088 h 3507439"/>
              <a:gd name="connsiteX26-77227" fmla="*/ 930835 w 3229637"/>
              <a:gd name="connsiteY26-77228" fmla="*/ 3317789 h 3507439"/>
              <a:gd name="connsiteX27-77229" fmla="*/ 771852 w 3229637"/>
              <a:gd name="connsiteY27-77230" fmla="*/ 3228780 h 3507439"/>
              <a:gd name="connsiteX28-77231" fmla="*/ 480310 w 3229637"/>
              <a:gd name="connsiteY28-77232" fmla="*/ 2810461 h 3507439"/>
              <a:gd name="connsiteX29-77233" fmla="*/ 500353 w 3229637"/>
              <a:gd name="connsiteY29-77234" fmla="*/ 2738605 h 3507439"/>
              <a:gd name="connsiteX30-77235" fmla="*/ 879239 w 3229637"/>
              <a:gd name="connsiteY30-77236" fmla="*/ 2336960 h 3507439"/>
              <a:gd name="connsiteX31-77237" fmla="*/ 1704018 w 3229637"/>
              <a:gd name="connsiteY31-77238" fmla="*/ 2366631 h 3507439"/>
              <a:gd name="connsiteX32-77239" fmla="*/ 1609052 w 3229637"/>
              <a:gd name="connsiteY32-77240" fmla="*/ 3020193 h 3507439"/>
              <a:gd name="connsiteX33-77241" fmla="*/ 1571814 w 3229637"/>
              <a:gd name="connsiteY33-77242" fmla="*/ 3267640 h 3507439"/>
              <a:gd name="connsiteX34-77243" fmla="*/ 1605859 w 3229637"/>
              <a:gd name="connsiteY34-77244" fmla="*/ 3217750 h 3507439"/>
              <a:gd name="connsiteX35-77245" fmla="*/ 1590412 w 3229637"/>
              <a:gd name="connsiteY35-77246" fmla="*/ 3394636 h 3507439"/>
              <a:gd name="connsiteX36-77247" fmla="*/ 1805325 w 3229637"/>
              <a:gd name="connsiteY36-77248" fmla="*/ 3450826 h 3507439"/>
              <a:gd name="connsiteX37-77249" fmla="*/ 1837490 w 3229637"/>
              <a:gd name="connsiteY37-77250" fmla="*/ 3391091 h 3507439"/>
              <a:gd name="connsiteX38-77251" fmla="*/ 1699641 w 3229637"/>
              <a:gd name="connsiteY38-77252" fmla="*/ 3303786 h 3507439"/>
              <a:gd name="connsiteX39-77253" fmla="*/ 1727211 w 3229637"/>
              <a:gd name="connsiteY39-77254" fmla="*/ 2908619 h 3507439"/>
              <a:gd name="connsiteX40-77255" fmla="*/ 1851275 w 3229637"/>
              <a:gd name="connsiteY40-77256" fmla="*/ 2623730 h 3507439"/>
              <a:gd name="connsiteX41-77257" fmla="*/ 1956960 w 3229637"/>
              <a:gd name="connsiteY41-77258" fmla="*/ 2844289 h 3507439"/>
              <a:gd name="connsiteX42-77259" fmla="*/ 2039669 w 3229637"/>
              <a:gd name="connsiteY42-77260" fmla="*/ 3060253 h 3507439"/>
              <a:gd name="connsiteX43-77261" fmla="*/ 2074955 w 3229637"/>
              <a:gd name="connsiteY43-77262" fmla="*/ 3350929 h 3507439"/>
              <a:gd name="connsiteX44-77263" fmla="*/ 2119713 w 3229637"/>
              <a:gd name="connsiteY44-77264" fmla="*/ 3345423 h 3507439"/>
              <a:gd name="connsiteX45-77265" fmla="*/ 2136619 w 3229637"/>
              <a:gd name="connsiteY45-77266" fmla="*/ 3478113 h 3507439"/>
              <a:gd name="connsiteX46-77267" fmla="*/ 2290182 w 3229637"/>
              <a:gd name="connsiteY46-77268" fmla="*/ 3507439 h 3507439"/>
              <a:gd name="connsiteX47-77269" fmla="*/ 2334659 w 3229637"/>
              <a:gd name="connsiteY47-77270" fmla="*/ 3463419 h 3507439"/>
              <a:gd name="connsiteX48-77271" fmla="*/ 2221820 w 3229637"/>
              <a:gd name="connsiteY48-77272" fmla="*/ 3366924 h 3507439"/>
              <a:gd name="connsiteX49-77273" fmla="*/ 2126974 w 3229637"/>
              <a:gd name="connsiteY49-77274" fmla="*/ 3087823 h 3507439"/>
              <a:gd name="connsiteX50-77275" fmla="*/ 2082780 w 3229637"/>
              <a:gd name="connsiteY50-77276" fmla="*/ 2817884 h 3507439"/>
              <a:gd name="connsiteX51-77277" fmla="*/ 2053454 w 3229637"/>
              <a:gd name="connsiteY51-77278" fmla="*/ 2357222 h 3507439"/>
              <a:gd name="connsiteX52-77279" fmla="*/ 2294496 w 3229637"/>
              <a:gd name="connsiteY52-77280" fmla="*/ 2205413 h 3507439"/>
              <a:gd name="connsiteX53-77281" fmla="*/ 2585735 w 3229637"/>
              <a:gd name="connsiteY53-77282" fmla="*/ 1779447 h 3507439"/>
              <a:gd name="connsiteX54-77283" fmla="*/ 2653748 w 3229637"/>
              <a:gd name="connsiteY54-77284" fmla="*/ 1448891 h 3507439"/>
              <a:gd name="connsiteX55-77285" fmla="*/ 2766130 w 3229637"/>
              <a:gd name="connsiteY55-77286" fmla="*/ 1398346 h 3507439"/>
              <a:gd name="connsiteX56-77287" fmla="*/ 2755748 w 3229637"/>
              <a:gd name="connsiteY56-77288" fmla="*/ 1288521 h 3507439"/>
              <a:gd name="connsiteX57-77289" fmla="*/ 2741226 w 3229637"/>
              <a:gd name="connsiteY57-77290" fmla="*/ 1231453 h 3507439"/>
              <a:gd name="connsiteX58-77291" fmla="*/ 2764482 w 3229637"/>
              <a:gd name="connsiteY58-77292" fmla="*/ 1121454 h 3507439"/>
              <a:gd name="connsiteX59-77293" fmla="*/ 2794612 w 3229637"/>
              <a:gd name="connsiteY59-77294" fmla="*/ 1132185 h 3507439"/>
              <a:gd name="connsiteX60-77295" fmla="*/ 2788650 w 3229637"/>
              <a:gd name="connsiteY60-77296" fmla="*/ 1066034 h 3507439"/>
              <a:gd name="connsiteX61-77297" fmla="*/ 2816220 w 3229637"/>
              <a:gd name="connsiteY61-77298" fmla="*/ 1020084 h 3507439"/>
              <a:gd name="connsiteX62-77299" fmla="*/ 2927426 w 3229637"/>
              <a:gd name="connsiteY62-77300" fmla="*/ 872562 h 3507439"/>
              <a:gd name="connsiteX63-77301" fmla="*/ 2967854 w 3229637"/>
              <a:gd name="connsiteY63-77302" fmla="*/ 771955 h 3507439"/>
              <a:gd name="connsiteX64-77303" fmla="*/ 2858112 w 3229637"/>
              <a:gd name="connsiteY64-77304" fmla="*/ 819245 h 3507439"/>
              <a:gd name="connsiteX65-77305" fmla="*/ 2723864 w 3229637"/>
              <a:gd name="connsiteY65-77306" fmla="*/ 868450 h 3507439"/>
              <a:gd name="connsiteX66-77307" fmla="*/ 3055159 w 3229637"/>
              <a:gd name="connsiteY66-77308" fmla="*/ 501589 h 3507439"/>
              <a:gd name="connsiteX67-77309" fmla="*/ 3200443 w 3229637"/>
              <a:gd name="connsiteY67-77310" fmla="*/ 46231 h 3507439"/>
              <a:gd name="connsiteX68-77311" fmla="*/ 3101108 w 3229637"/>
              <a:gd name="connsiteY68-77312" fmla="*/ 328453 h 3507439"/>
              <a:gd name="connsiteX69-77313" fmla="*/ 3060491 w 3229637"/>
              <a:gd name="connsiteY69-77314" fmla="*/ 38232 h 3507439"/>
              <a:gd name="connsiteX70-77315" fmla="*/ 3040918 w 3229637"/>
              <a:gd name="connsiteY70-77316" fmla="*/ 388642 h 3507439"/>
              <a:gd name="connsiteX71-77317" fmla="*/ 2944143 w 3229637"/>
              <a:gd name="connsiteY71-77318" fmla="*/ 482754 h 3507439"/>
              <a:gd name="connsiteX72-77319" fmla="*/ 2804083 w 3229637"/>
              <a:gd name="connsiteY72-77320" fmla="*/ 60189 h 3507439"/>
              <a:gd name="connsiteX73-77321" fmla="*/ 2868239 w 3229637"/>
              <a:gd name="connsiteY73-77322" fmla="*/ 521161 h 3507439"/>
              <a:gd name="connsiteX74-77323" fmla="*/ 2696750 w 3229637"/>
              <a:gd name="connsiteY74-77324" fmla="*/ 730601 h 3507439"/>
              <a:gd name="connsiteX75-77325" fmla="*/ 2630948 w 3229637"/>
              <a:gd name="connsiteY75-77326" fmla="*/ 620884 h 3507439"/>
              <a:gd name="connsiteX76-77327" fmla="*/ 2614952 w 3229637"/>
              <a:gd name="connsiteY76-77328" fmla="*/ 446449 h 3507439"/>
              <a:gd name="connsiteX77-77329" fmla="*/ 2568091 w 3229637"/>
              <a:gd name="connsiteY77-77330" fmla="*/ 643296 h 3507439"/>
              <a:gd name="connsiteX78-77331" fmla="*/ 2631966 w 3229637"/>
              <a:gd name="connsiteY78-77332" fmla="*/ 771218 h 3507439"/>
              <a:gd name="connsiteX79-77333" fmla="*/ 2614042 w 3229637"/>
              <a:gd name="connsiteY79-77334" fmla="*/ 854946 h 3507439"/>
              <a:gd name="connsiteX80-77335" fmla="*/ 2462407 w 3229637"/>
              <a:gd name="connsiteY80-77336" fmla="*/ 854665 h 3507439"/>
              <a:gd name="connsiteX81-77337" fmla="*/ 2375102 w 3229637"/>
              <a:gd name="connsiteY81-77338" fmla="*/ 753575 h 3507439"/>
              <a:gd name="connsiteX82-77339" fmla="*/ 2429049 w 3229637"/>
              <a:gd name="connsiteY82-77340" fmla="*/ 605344 h 3507439"/>
              <a:gd name="connsiteX83-77341" fmla="*/ 2401199 w 3229637"/>
              <a:gd name="connsiteY83-77342" fmla="*/ 458586 h 3507439"/>
              <a:gd name="connsiteX84-77343" fmla="*/ 2311509 w 3229637"/>
              <a:gd name="connsiteY84-77344" fmla="*/ 702575 h 3507439"/>
              <a:gd name="connsiteX85-77345" fmla="*/ 2026621 w 3229637"/>
              <a:gd name="connsiteY85-77346" fmla="*/ 470160 h 3507439"/>
              <a:gd name="connsiteX86-77347" fmla="*/ 2060259 w 3229637"/>
              <a:gd name="connsiteY86-77348" fmla="*/ 379171 h 3507439"/>
              <a:gd name="connsiteX87-77349" fmla="*/ 2286499 w 3229637"/>
              <a:gd name="connsiteY87-77350" fmla="*/ 238764 h 3507439"/>
              <a:gd name="connsiteX88-77351" fmla="*/ 2148983 w 3229637"/>
              <a:gd name="connsiteY88-77352" fmla="*/ 296731 h 3507439"/>
              <a:gd name="connsiteX89-77353" fmla="*/ 2016694 w 3229637"/>
              <a:gd name="connsiteY89-77354" fmla="*/ 307863 h 3507439"/>
              <a:gd name="connsiteX90-77355" fmla="*/ 2029019 w 3229637"/>
              <a:gd name="connsiteY90-77356" fmla="*/ 174099 h 3507439"/>
              <a:gd name="connsiteX91-77357" fmla="*/ 2107576 w 3229637"/>
              <a:gd name="connsiteY91-77358" fmla="*/ 0 h 3507439"/>
              <a:gd name="connsiteX92-77359" fmla="*/ 1947770 w 3229637"/>
              <a:gd name="connsiteY92-77360" fmla="*/ 257318 h 3507439"/>
              <a:gd name="connsiteX93-77361" fmla="*/ 1917990 w 3229637"/>
              <a:gd name="connsiteY93-77362" fmla="*/ 32164 h 3507439"/>
              <a:gd name="connsiteX94-77363" fmla="*/ 1882395 w 3229637"/>
              <a:gd name="connsiteY94-77364" fmla="*/ 208756 h 3507439"/>
              <a:gd name="connsiteX95-77365" fmla="*/ 1912483 w 3229637"/>
              <a:gd name="connsiteY95-77366" fmla="*/ 367315 h 3507439"/>
              <a:gd name="connsiteX96-77367" fmla="*/ 1818414 w 3229637"/>
              <a:gd name="connsiteY96-77368" fmla="*/ 288733 h 3507439"/>
              <a:gd name="connsiteX97-77369" fmla="*/ 1757902 w 3229637"/>
              <a:gd name="connsiteY97-77370" fmla="*/ 138130 h 3507439"/>
              <a:gd name="connsiteX98-77371" fmla="*/ 1793644 w 3229637"/>
              <a:gd name="connsiteY98-77372" fmla="*/ 363351 h 3507439"/>
              <a:gd name="connsiteX99-77373" fmla="*/ 2339535 w 3229637"/>
              <a:gd name="connsiteY99-77374" fmla="*/ 907420 h 3507439"/>
              <a:gd name="connsiteX100-77375" fmla="*/ 2216663 w 3229637"/>
              <a:gd name="connsiteY100-77376" fmla="*/ 830779 h 3507439"/>
              <a:gd name="connsiteX101-77377" fmla="*/ 2046755 w 3229637"/>
              <a:gd name="connsiteY101-77378" fmla="*/ 746314 h 3507439"/>
              <a:gd name="connsiteX102-77379" fmla="*/ 2089651 w 3229637"/>
              <a:gd name="connsiteY102-77380" fmla="*/ 998194 h 3507439"/>
              <a:gd name="connsiteX103-77381" fmla="*/ 2240374 w 3229637"/>
              <a:gd name="connsiteY103-77382" fmla="*/ 1067227 h 3507439"/>
              <a:gd name="connsiteX104-77383" fmla="*/ 2266283 w 3229637"/>
              <a:gd name="connsiteY104-77384" fmla="*/ 1144483 h 3507439"/>
              <a:gd name="connsiteX105-77385" fmla="*/ 2168328 w 3229637"/>
              <a:gd name="connsiteY105-77386" fmla="*/ 1396872 h 3507439"/>
              <a:gd name="connsiteX106-77387" fmla="*/ 1825480 w 3229637"/>
              <a:gd name="connsiteY106-77388" fmla="*/ 1398722 h 3507439"/>
              <a:gd name="connsiteX107-77389" fmla="*/ 1546353 w 3229637"/>
              <a:gd name="connsiteY107-77390" fmla="*/ 1433906 h 3507439"/>
              <a:gd name="connsiteX0-77391" fmla="*/ 1546353 w 3229637"/>
              <a:gd name="connsiteY0-77392" fmla="*/ 1433906 h 3507439"/>
              <a:gd name="connsiteX1-77393" fmla="*/ 827718 w 3229637"/>
              <a:gd name="connsiteY1-77394" fmla="*/ 1430614 h 3507439"/>
              <a:gd name="connsiteX2-77395" fmla="*/ 507467 w 3229637"/>
              <a:gd name="connsiteY2-77396" fmla="*/ 1443019 h 3507439"/>
              <a:gd name="connsiteX3-77397" fmla="*/ 183299 w 3229637"/>
              <a:gd name="connsiteY3-77398" fmla="*/ 1603646 h 3507439"/>
              <a:gd name="connsiteX4-77399" fmla="*/ 34774 w 3229637"/>
              <a:gd name="connsiteY4-77400" fmla="*/ 1771165 h 3507439"/>
              <a:gd name="connsiteX5-77401" fmla="*/ 114 w 3229637"/>
              <a:gd name="connsiteY5-77402" fmla="*/ 2063143 h 3507439"/>
              <a:gd name="connsiteX6-77403" fmla="*/ 130041 w 3229637"/>
              <a:gd name="connsiteY6-77404" fmla="*/ 1914878 h 3507439"/>
              <a:gd name="connsiteX7-77405" fmla="*/ 134241 w 3229637"/>
              <a:gd name="connsiteY7-77406" fmla="*/ 1957282 h 3507439"/>
              <a:gd name="connsiteX8-77407" fmla="*/ 191439 w 3229637"/>
              <a:gd name="connsiteY8-77408" fmla="*/ 1842802 h 3507439"/>
              <a:gd name="connsiteX9-77409" fmla="*/ 283120 w 3229637"/>
              <a:gd name="connsiteY9-77410" fmla="*/ 2256350 h 3507439"/>
              <a:gd name="connsiteX10-77411" fmla="*/ 20594 w 3229637"/>
              <a:gd name="connsiteY10-77412" fmla="*/ 2555637 h 3507439"/>
              <a:gd name="connsiteX11-77413" fmla="*/ 48874 w 3229637"/>
              <a:gd name="connsiteY11-77414" fmla="*/ 3136868 h 3507439"/>
              <a:gd name="connsiteX12-77415" fmla="*/ 43351 w 3229637"/>
              <a:gd name="connsiteY12-77416" fmla="*/ 3349954 h 3507439"/>
              <a:gd name="connsiteX13-77417" fmla="*/ 86805 w 3229637"/>
              <a:gd name="connsiteY13-77418" fmla="*/ 3307767 h 3507439"/>
              <a:gd name="connsiteX14-77419" fmla="*/ 103522 w 3229637"/>
              <a:gd name="connsiteY14-77420" fmla="*/ 3444786 h 3507439"/>
              <a:gd name="connsiteX15-77421" fmla="*/ 266227 w 3229637"/>
              <a:gd name="connsiteY15-77422" fmla="*/ 3470038 h 3507439"/>
              <a:gd name="connsiteX16-77423" fmla="*/ 291519 w 3229637"/>
              <a:gd name="connsiteY16-77424" fmla="*/ 3414284 h 3507439"/>
              <a:gd name="connsiteX17-77425" fmla="*/ 155729 w 3229637"/>
              <a:gd name="connsiteY17-77426" fmla="*/ 3276217 h 3507439"/>
              <a:gd name="connsiteX18-77427" fmla="*/ 148421 w 3229637"/>
              <a:gd name="connsiteY18-77428" fmla="*/ 2703945 h 3507439"/>
              <a:gd name="connsiteX19-77429" fmla="*/ 379833 w 3229637"/>
              <a:gd name="connsiteY19-77430" fmla="*/ 2591783 h 3507439"/>
              <a:gd name="connsiteX20-77431" fmla="*/ 306928 w 3229637"/>
              <a:gd name="connsiteY20-77432" fmla="*/ 2747577 h 3507439"/>
              <a:gd name="connsiteX21-77433" fmla="*/ 588832 w 3229637"/>
              <a:gd name="connsiteY21-77434" fmla="*/ 3126014 h 3507439"/>
              <a:gd name="connsiteX22-77435" fmla="*/ 669318 w 3229637"/>
              <a:gd name="connsiteY22-77436" fmla="*/ 3302737 h 3507439"/>
              <a:gd name="connsiteX23-77437" fmla="*/ 702531 w 3229637"/>
              <a:gd name="connsiteY23-77438" fmla="*/ 3262432 h 3507439"/>
              <a:gd name="connsiteX24-77439" fmla="*/ 811283 w 3229637"/>
              <a:gd name="connsiteY24-77440" fmla="*/ 3396081 h 3507439"/>
              <a:gd name="connsiteX25-77441" fmla="*/ 912019 w 3229637"/>
              <a:gd name="connsiteY25-77442" fmla="*/ 3377088 h 3507439"/>
              <a:gd name="connsiteX26-77443" fmla="*/ 930835 w 3229637"/>
              <a:gd name="connsiteY26-77444" fmla="*/ 3317789 h 3507439"/>
              <a:gd name="connsiteX27-77445" fmla="*/ 771852 w 3229637"/>
              <a:gd name="connsiteY27-77446" fmla="*/ 3228780 h 3507439"/>
              <a:gd name="connsiteX28-77447" fmla="*/ 480310 w 3229637"/>
              <a:gd name="connsiteY28-77448" fmla="*/ 2810461 h 3507439"/>
              <a:gd name="connsiteX29-77449" fmla="*/ 500353 w 3229637"/>
              <a:gd name="connsiteY29-77450" fmla="*/ 2738605 h 3507439"/>
              <a:gd name="connsiteX30-77451" fmla="*/ 879239 w 3229637"/>
              <a:gd name="connsiteY30-77452" fmla="*/ 2336960 h 3507439"/>
              <a:gd name="connsiteX31-77453" fmla="*/ 1704018 w 3229637"/>
              <a:gd name="connsiteY31-77454" fmla="*/ 2366631 h 3507439"/>
              <a:gd name="connsiteX32-77455" fmla="*/ 1609052 w 3229637"/>
              <a:gd name="connsiteY32-77456" fmla="*/ 3020193 h 3507439"/>
              <a:gd name="connsiteX33-77457" fmla="*/ 1571814 w 3229637"/>
              <a:gd name="connsiteY33-77458" fmla="*/ 3267640 h 3507439"/>
              <a:gd name="connsiteX34-77459" fmla="*/ 1605859 w 3229637"/>
              <a:gd name="connsiteY34-77460" fmla="*/ 3217750 h 3507439"/>
              <a:gd name="connsiteX35-77461" fmla="*/ 1590412 w 3229637"/>
              <a:gd name="connsiteY35-77462" fmla="*/ 3394636 h 3507439"/>
              <a:gd name="connsiteX36-77463" fmla="*/ 1805325 w 3229637"/>
              <a:gd name="connsiteY36-77464" fmla="*/ 3450826 h 3507439"/>
              <a:gd name="connsiteX37-77465" fmla="*/ 1837490 w 3229637"/>
              <a:gd name="connsiteY37-77466" fmla="*/ 3391091 h 3507439"/>
              <a:gd name="connsiteX38-77467" fmla="*/ 1699641 w 3229637"/>
              <a:gd name="connsiteY38-77468" fmla="*/ 3303786 h 3507439"/>
              <a:gd name="connsiteX39-77469" fmla="*/ 1727211 w 3229637"/>
              <a:gd name="connsiteY39-77470" fmla="*/ 2908619 h 3507439"/>
              <a:gd name="connsiteX40-77471" fmla="*/ 1851275 w 3229637"/>
              <a:gd name="connsiteY40-77472" fmla="*/ 2623730 h 3507439"/>
              <a:gd name="connsiteX41-77473" fmla="*/ 1956960 w 3229637"/>
              <a:gd name="connsiteY41-77474" fmla="*/ 2844289 h 3507439"/>
              <a:gd name="connsiteX42-77475" fmla="*/ 2039669 w 3229637"/>
              <a:gd name="connsiteY42-77476" fmla="*/ 3060253 h 3507439"/>
              <a:gd name="connsiteX43-77477" fmla="*/ 2074955 w 3229637"/>
              <a:gd name="connsiteY43-77478" fmla="*/ 3350929 h 3507439"/>
              <a:gd name="connsiteX44-77479" fmla="*/ 2119713 w 3229637"/>
              <a:gd name="connsiteY44-77480" fmla="*/ 3345423 h 3507439"/>
              <a:gd name="connsiteX45-77481" fmla="*/ 2136619 w 3229637"/>
              <a:gd name="connsiteY45-77482" fmla="*/ 3478113 h 3507439"/>
              <a:gd name="connsiteX46-77483" fmla="*/ 2290182 w 3229637"/>
              <a:gd name="connsiteY46-77484" fmla="*/ 3507439 h 3507439"/>
              <a:gd name="connsiteX47-77485" fmla="*/ 2334659 w 3229637"/>
              <a:gd name="connsiteY47-77486" fmla="*/ 3463419 h 3507439"/>
              <a:gd name="connsiteX48-77487" fmla="*/ 2221820 w 3229637"/>
              <a:gd name="connsiteY48-77488" fmla="*/ 3366924 h 3507439"/>
              <a:gd name="connsiteX49-77489" fmla="*/ 2126974 w 3229637"/>
              <a:gd name="connsiteY49-77490" fmla="*/ 3087823 h 3507439"/>
              <a:gd name="connsiteX50-77491" fmla="*/ 2082780 w 3229637"/>
              <a:gd name="connsiteY50-77492" fmla="*/ 2817884 h 3507439"/>
              <a:gd name="connsiteX51-77493" fmla="*/ 2053454 w 3229637"/>
              <a:gd name="connsiteY51-77494" fmla="*/ 2357222 h 3507439"/>
              <a:gd name="connsiteX52-77495" fmla="*/ 2294496 w 3229637"/>
              <a:gd name="connsiteY52-77496" fmla="*/ 2205413 h 3507439"/>
              <a:gd name="connsiteX53-77497" fmla="*/ 2585735 w 3229637"/>
              <a:gd name="connsiteY53-77498" fmla="*/ 1779447 h 3507439"/>
              <a:gd name="connsiteX54-77499" fmla="*/ 2653748 w 3229637"/>
              <a:gd name="connsiteY54-77500" fmla="*/ 1448891 h 3507439"/>
              <a:gd name="connsiteX55-77501" fmla="*/ 2766130 w 3229637"/>
              <a:gd name="connsiteY55-77502" fmla="*/ 1398346 h 3507439"/>
              <a:gd name="connsiteX56-77503" fmla="*/ 2755748 w 3229637"/>
              <a:gd name="connsiteY56-77504" fmla="*/ 1288521 h 3507439"/>
              <a:gd name="connsiteX57-77505" fmla="*/ 2741226 w 3229637"/>
              <a:gd name="connsiteY57-77506" fmla="*/ 1231453 h 3507439"/>
              <a:gd name="connsiteX58-77507" fmla="*/ 2764482 w 3229637"/>
              <a:gd name="connsiteY58-77508" fmla="*/ 1121454 h 3507439"/>
              <a:gd name="connsiteX59-77509" fmla="*/ 2794612 w 3229637"/>
              <a:gd name="connsiteY59-77510" fmla="*/ 1132185 h 3507439"/>
              <a:gd name="connsiteX60-77511" fmla="*/ 2788650 w 3229637"/>
              <a:gd name="connsiteY60-77512" fmla="*/ 1066034 h 3507439"/>
              <a:gd name="connsiteX61-77513" fmla="*/ 2816220 w 3229637"/>
              <a:gd name="connsiteY61-77514" fmla="*/ 1020084 h 3507439"/>
              <a:gd name="connsiteX62-77515" fmla="*/ 2927426 w 3229637"/>
              <a:gd name="connsiteY62-77516" fmla="*/ 872562 h 3507439"/>
              <a:gd name="connsiteX63-77517" fmla="*/ 2967854 w 3229637"/>
              <a:gd name="connsiteY63-77518" fmla="*/ 771955 h 3507439"/>
              <a:gd name="connsiteX64-77519" fmla="*/ 2858112 w 3229637"/>
              <a:gd name="connsiteY64-77520" fmla="*/ 819245 h 3507439"/>
              <a:gd name="connsiteX65-77521" fmla="*/ 2723864 w 3229637"/>
              <a:gd name="connsiteY65-77522" fmla="*/ 868450 h 3507439"/>
              <a:gd name="connsiteX66-77523" fmla="*/ 3055159 w 3229637"/>
              <a:gd name="connsiteY66-77524" fmla="*/ 501589 h 3507439"/>
              <a:gd name="connsiteX67-77525" fmla="*/ 3200443 w 3229637"/>
              <a:gd name="connsiteY67-77526" fmla="*/ 46231 h 3507439"/>
              <a:gd name="connsiteX68-77527" fmla="*/ 3101108 w 3229637"/>
              <a:gd name="connsiteY68-77528" fmla="*/ 328453 h 3507439"/>
              <a:gd name="connsiteX69-77529" fmla="*/ 3060491 w 3229637"/>
              <a:gd name="connsiteY69-77530" fmla="*/ 38232 h 3507439"/>
              <a:gd name="connsiteX70-77531" fmla="*/ 3040918 w 3229637"/>
              <a:gd name="connsiteY70-77532" fmla="*/ 388642 h 3507439"/>
              <a:gd name="connsiteX71-77533" fmla="*/ 2944143 w 3229637"/>
              <a:gd name="connsiteY71-77534" fmla="*/ 482754 h 3507439"/>
              <a:gd name="connsiteX72-77535" fmla="*/ 2804083 w 3229637"/>
              <a:gd name="connsiteY72-77536" fmla="*/ 60189 h 3507439"/>
              <a:gd name="connsiteX73-77537" fmla="*/ 2868239 w 3229637"/>
              <a:gd name="connsiteY73-77538" fmla="*/ 521161 h 3507439"/>
              <a:gd name="connsiteX74-77539" fmla="*/ 2696750 w 3229637"/>
              <a:gd name="connsiteY74-77540" fmla="*/ 730601 h 3507439"/>
              <a:gd name="connsiteX75-77541" fmla="*/ 2630948 w 3229637"/>
              <a:gd name="connsiteY75-77542" fmla="*/ 620884 h 3507439"/>
              <a:gd name="connsiteX76-77543" fmla="*/ 2614952 w 3229637"/>
              <a:gd name="connsiteY76-77544" fmla="*/ 446449 h 3507439"/>
              <a:gd name="connsiteX77-77545" fmla="*/ 2568091 w 3229637"/>
              <a:gd name="connsiteY77-77546" fmla="*/ 643296 h 3507439"/>
              <a:gd name="connsiteX78-77547" fmla="*/ 2631966 w 3229637"/>
              <a:gd name="connsiteY78-77548" fmla="*/ 771218 h 3507439"/>
              <a:gd name="connsiteX79-77549" fmla="*/ 2614042 w 3229637"/>
              <a:gd name="connsiteY79-77550" fmla="*/ 854946 h 3507439"/>
              <a:gd name="connsiteX80-77551" fmla="*/ 2462407 w 3229637"/>
              <a:gd name="connsiteY80-77552" fmla="*/ 854665 h 3507439"/>
              <a:gd name="connsiteX81-77553" fmla="*/ 2375102 w 3229637"/>
              <a:gd name="connsiteY81-77554" fmla="*/ 753575 h 3507439"/>
              <a:gd name="connsiteX82-77555" fmla="*/ 2429049 w 3229637"/>
              <a:gd name="connsiteY82-77556" fmla="*/ 605344 h 3507439"/>
              <a:gd name="connsiteX83-77557" fmla="*/ 2401199 w 3229637"/>
              <a:gd name="connsiteY83-77558" fmla="*/ 458586 h 3507439"/>
              <a:gd name="connsiteX84-77559" fmla="*/ 2311509 w 3229637"/>
              <a:gd name="connsiteY84-77560" fmla="*/ 702575 h 3507439"/>
              <a:gd name="connsiteX85-77561" fmla="*/ 2026621 w 3229637"/>
              <a:gd name="connsiteY85-77562" fmla="*/ 470160 h 3507439"/>
              <a:gd name="connsiteX86-77563" fmla="*/ 2060259 w 3229637"/>
              <a:gd name="connsiteY86-77564" fmla="*/ 379171 h 3507439"/>
              <a:gd name="connsiteX87-77565" fmla="*/ 2286499 w 3229637"/>
              <a:gd name="connsiteY87-77566" fmla="*/ 238764 h 3507439"/>
              <a:gd name="connsiteX88-77567" fmla="*/ 2148983 w 3229637"/>
              <a:gd name="connsiteY88-77568" fmla="*/ 296731 h 3507439"/>
              <a:gd name="connsiteX89-77569" fmla="*/ 2016694 w 3229637"/>
              <a:gd name="connsiteY89-77570" fmla="*/ 307863 h 3507439"/>
              <a:gd name="connsiteX90-77571" fmla="*/ 2029019 w 3229637"/>
              <a:gd name="connsiteY90-77572" fmla="*/ 174099 h 3507439"/>
              <a:gd name="connsiteX91-77573" fmla="*/ 2107576 w 3229637"/>
              <a:gd name="connsiteY91-77574" fmla="*/ 0 h 3507439"/>
              <a:gd name="connsiteX92-77575" fmla="*/ 1947770 w 3229637"/>
              <a:gd name="connsiteY92-77576" fmla="*/ 257318 h 3507439"/>
              <a:gd name="connsiteX93-77577" fmla="*/ 1917990 w 3229637"/>
              <a:gd name="connsiteY93-77578" fmla="*/ 32164 h 3507439"/>
              <a:gd name="connsiteX94-77579" fmla="*/ 1882395 w 3229637"/>
              <a:gd name="connsiteY94-77580" fmla="*/ 208756 h 3507439"/>
              <a:gd name="connsiteX95-77581" fmla="*/ 1912483 w 3229637"/>
              <a:gd name="connsiteY95-77582" fmla="*/ 367315 h 3507439"/>
              <a:gd name="connsiteX96-77583" fmla="*/ 1818414 w 3229637"/>
              <a:gd name="connsiteY96-77584" fmla="*/ 288733 h 3507439"/>
              <a:gd name="connsiteX97-77585" fmla="*/ 1757902 w 3229637"/>
              <a:gd name="connsiteY97-77586" fmla="*/ 138130 h 3507439"/>
              <a:gd name="connsiteX98-77587" fmla="*/ 1793644 w 3229637"/>
              <a:gd name="connsiteY98-77588" fmla="*/ 363351 h 3507439"/>
              <a:gd name="connsiteX99-77589" fmla="*/ 2339535 w 3229637"/>
              <a:gd name="connsiteY99-77590" fmla="*/ 907420 h 3507439"/>
              <a:gd name="connsiteX100-77591" fmla="*/ 2216663 w 3229637"/>
              <a:gd name="connsiteY100-77592" fmla="*/ 830779 h 3507439"/>
              <a:gd name="connsiteX101-77593" fmla="*/ 2046755 w 3229637"/>
              <a:gd name="connsiteY101-77594" fmla="*/ 746314 h 3507439"/>
              <a:gd name="connsiteX102-77595" fmla="*/ 2089651 w 3229637"/>
              <a:gd name="connsiteY102-77596" fmla="*/ 998194 h 3507439"/>
              <a:gd name="connsiteX103-77597" fmla="*/ 2240374 w 3229637"/>
              <a:gd name="connsiteY103-77598" fmla="*/ 1067227 h 3507439"/>
              <a:gd name="connsiteX104-77599" fmla="*/ 2266283 w 3229637"/>
              <a:gd name="connsiteY104-77600" fmla="*/ 1144483 h 3507439"/>
              <a:gd name="connsiteX105-77601" fmla="*/ 2168328 w 3229637"/>
              <a:gd name="connsiteY105-77602" fmla="*/ 1396872 h 3507439"/>
              <a:gd name="connsiteX106-77603" fmla="*/ 1825480 w 3229637"/>
              <a:gd name="connsiteY106-77604" fmla="*/ 1398722 h 3507439"/>
              <a:gd name="connsiteX107-77605" fmla="*/ 1546353 w 3229637"/>
              <a:gd name="connsiteY107-77606" fmla="*/ 1433906 h 3507439"/>
              <a:gd name="connsiteX0-77607" fmla="*/ 1546353 w 3229637"/>
              <a:gd name="connsiteY0-77608" fmla="*/ 1433906 h 3507439"/>
              <a:gd name="connsiteX1-77609" fmla="*/ 827718 w 3229637"/>
              <a:gd name="connsiteY1-77610" fmla="*/ 1430614 h 3507439"/>
              <a:gd name="connsiteX2-77611" fmla="*/ 507467 w 3229637"/>
              <a:gd name="connsiteY2-77612" fmla="*/ 1443019 h 3507439"/>
              <a:gd name="connsiteX3-77613" fmla="*/ 183299 w 3229637"/>
              <a:gd name="connsiteY3-77614" fmla="*/ 1603646 h 3507439"/>
              <a:gd name="connsiteX4-77615" fmla="*/ 34774 w 3229637"/>
              <a:gd name="connsiteY4-77616" fmla="*/ 1771165 h 3507439"/>
              <a:gd name="connsiteX5-77617" fmla="*/ 114 w 3229637"/>
              <a:gd name="connsiteY5-77618" fmla="*/ 2063143 h 3507439"/>
              <a:gd name="connsiteX6-77619" fmla="*/ 130041 w 3229637"/>
              <a:gd name="connsiteY6-77620" fmla="*/ 1914878 h 3507439"/>
              <a:gd name="connsiteX7-77621" fmla="*/ 134241 w 3229637"/>
              <a:gd name="connsiteY7-77622" fmla="*/ 1957282 h 3507439"/>
              <a:gd name="connsiteX8-77623" fmla="*/ 191439 w 3229637"/>
              <a:gd name="connsiteY8-77624" fmla="*/ 1842802 h 3507439"/>
              <a:gd name="connsiteX9-77625" fmla="*/ 283120 w 3229637"/>
              <a:gd name="connsiteY9-77626" fmla="*/ 2256350 h 3507439"/>
              <a:gd name="connsiteX10-77627" fmla="*/ 20594 w 3229637"/>
              <a:gd name="connsiteY10-77628" fmla="*/ 2555637 h 3507439"/>
              <a:gd name="connsiteX11-77629" fmla="*/ 48874 w 3229637"/>
              <a:gd name="connsiteY11-77630" fmla="*/ 3136868 h 3507439"/>
              <a:gd name="connsiteX12-77631" fmla="*/ 43351 w 3229637"/>
              <a:gd name="connsiteY12-77632" fmla="*/ 3349954 h 3507439"/>
              <a:gd name="connsiteX13-77633" fmla="*/ 86805 w 3229637"/>
              <a:gd name="connsiteY13-77634" fmla="*/ 3307767 h 3507439"/>
              <a:gd name="connsiteX14-77635" fmla="*/ 103522 w 3229637"/>
              <a:gd name="connsiteY14-77636" fmla="*/ 3444786 h 3507439"/>
              <a:gd name="connsiteX15-77637" fmla="*/ 266227 w 3229637"/>
              <a:gd name="connsiteY15-77638" fmla="*/ 3470038 h 3507439"/>
              <a:gd name="connsiteX16-77639" fmla="*/ 291519 w 3229637"/>
              <a:gd name="connsiteY16-77640" fmla="*/ 3414284 h 3507439"/>
              <a:gd name="connsiteX17-77641" fmla="*/ 155729 w 3229637"/>
              <a:gd name="connsiteY17-77642" fmla="*/ 3276217 h 3507439"/>
              <a:gd name="connsiteX18-77643" fmla="*/ 148421 w 3229637"/>
              <a:gd name="connsiteY18-77644" fmla="*/ 2703945 h 3507439"/>
              <a:gd name="connsiteX19-77645" fmla="*/ 379833 w 3229637"/>
              <a:gd name="connsiteY19-77646" fmla="*/ 2591783 h 3507439"/>
              <a:gd name="connsiteX20-77647" fmla="*/ 306928 w 3229637"/>
              <a:gd name="connsiteY20-77648" fmla="*/ 2747577 h 3507439"/>
              <a:gd name="connsiteX21-77649" fmla="*/ 588832 w 3229637"/>
              <a:gd name="connsiteY21-77650" fmla="*/ 3126014 h 3507439"/>
              <a:gd name="connsiteX22-77651" fmla="*/ 669318 w 3229637"/>
              <a:gd name="connsiteY22-77652" fmla="*/ 3302737 h 3507439"/>
              <a:gd name="connsiteX23-77653" fmla="*/ 702531 w 3229637"/>
              <a:gd name="connsiteY23-77654" fmla="*/ 3262432 h 3507439"/>
              <a:gd name="connsiteX24-77655" fmla="*/ 811283 w 3229637"/>
              <a:gd name="connsiteY24-77656" fmla="*/ 3396081 h 3507439"/>
              <a:gd name="connsiteX25-77657" fmla="*/ 912019 w 3229637"/>
              <a:gd name="connsiteY25-77658" fmla="*/ 3377088 h 3507439"/>
              <a:gd name="connsiteX26-77659" fmla="*/ 930835 w 3229637"/>
              <a:gd name="connsiteY26-77660" fmla="*/ 3317789 h 3507439"/>
              <a:gd name="connsiteX27-77661" fmla="*/ 771852 w 3229637"/>
              <a:gd name="connsiteY27-77662" fmla="*/ 3228780 h 3507439"/>
              <a:gd name="connsiteX28-77663" fmla="*/ 480310 w 3229637"/>
              <a:gd name="connsiteY28-77664" fmla="*/ 2810461 h 3507439"/>
              <a:gd name="connsiteX29-77665" fmla="*/ 500353 w 3229637"/>
              <a:gd name="connsiteY29-77666" fmla="*/ 2738605 h 3507439"/>
              <a:gd name="connsiteX30-77667" fmla="*/ 879239 w 3229637"/>
              <a:gd name="connsiteY30-77668" fmla="*/ 2336960 h 3507439"/>
              <a:gd name="connsiteX31-77669" fmla="*/ 1704018 w 3229637"/>
              <a:gd name="connsiteY31-77670" fmla="*/ 2366631 h 3507439"/>
              <a:gd name="connsiteX32-77671" fmla="*/ 1609052 w 3229637"/>
              <a:gd name="connsiteY32-77672" fmla="*/ 3020193 h 3507439"/>
              <a:gd name="connsiteX33-77673" fmla="*/ 1571814 w 3229637"/>
              <a:gd name="connsiteY33-77674" fmla="*/ 3267640 h 3507439"/>
              <a:gd name="connsiteX34-77675" fmla="*/ 1597719 w 3229637"/>
              <a:gd name="connsiteY34-77676" fmla="*/ 3234030 h 3507439"/>
              <a:gd name="connsiteX35-77677" fmla="*/ 1590412 w 3229637"/>
              <a:gd name="connsiteY35-77678" fmla="*/ 3394636 h 3507439"/>
              <a:gd name="connsiteX36-77679" fmla="*/ 1805325 w 3229637"/>
              <a:gd name="connsiteY36-77680" fmla="*/ 3450826 h 3507439"/>
              <a:gd name="connsiteX37-77681" fmla="*/ 1837490 w 3229637"/>
              <a:gd name="connsiteY37-77682" fmla="*/ 3391091 h 3507439"/>
              <a:gd name="connsiteX38-77683" fmla="*/ 1699641 w 3229637"/>
              <a:gd name="connsiteY38-77684" fmla="*/ 3303786 h 3507439"/>
              <a:gd name="connsiteX39-77685" fmla="*/ 1727211 w 3229637"/>
              <a:gd name="connsiteY39-77686" fmla="*/ 2908619 h 3507439"/>
              <a:gd name="connsiteX40-77687" fmla="*/ 1851275 w 3229637"/>
              <a:gd name="connsiteY40-77688" fmla="*/ 2623730 h 3507439"/>
              <a:gd name="connsiteX41-77689" fmla="*/ 1956960 w 3229637"/>
              <a:gd name="connsiteY41-77690" fmla="*/ 2844289 h 3507439"/>
              <a:gd name="connsiteX42-77691" fmla="*/ 2039669 w 3229637"/>
              <a:gd name="connsiteY42-77692" fmla="*/ 3060253 h 3507439"/>
              <a:gd name="connsiteX43-77693" fmla="*/ 2074955 w 3229637"/>
              <a:gd name="connsiteY43-77694" fmla="*/ 3350929 h 3507439"/>
              <a:gd name="connsiteX44-77695" fmla="*/ 2119713 w 3229637"/>
              <a:gd name="connsiteY44-77696" fmla="*/ 3345423 h 3507439"/>
              <a:gd name="connsiteX45-77697" fmla="*/ 2136619 w 3229637"/>
              <a:gd name="connsiteY45-77698" fmla="*/ 3478113 h 3507439"/>
              <a:gd name="connsiteX46-77699" fmla="*/ 2290182 w 3229637"/>
              <a:gd name="connsiteY46-77700" fmla="*/ 3507439 h 3507439"/>
              <a:gd name="connsiteX47-77701" fmla="*/ 2334659 w 3229637"/>
              <a:gd name="connsiteY47-77702" fmla="*/ 3463419 h 3507439"/>
              <a:gd name="connsiteX48-77703" fmla="*/ 2221820 w 3229637"/>
              <a:gd name="connsiteY48-77704" fmla="*/ 3366924 h 3507439"/>
              <a:gd name="connsiteX49-77705" fmla="*/ 2126974 w 3229637"/>
              <a:gd name="connsiteY49-77706" fmla="*/ 3087823 h 3507439"/>
              <a:gd name="connsiteX50-77707" fmla="*/ 2082780 w 3229637"/>
              <a:gd name="connsiteY50-77708" fmla="*/ 2817884 h 3507439"/>
              <a:gd name="connsiteX51-77709" fmla="*/ 2053454 w 3229637"/>
              <a:gd name="connsiteY51-77710" fmla="*/ 2357222 h 3507439"/>
              <a:gd name="connsiteX52-77711" fmla="*/ 2294496 w 3229637"/>
              <a:gd name="connsiteY52-77712" fmla="*/ 2205413 h 3507439"/>
              <a:gd name="connsiteX53-77713" fmla="*/ 2585735 w 3229637"/>
              <a:gd name="connsiteY53-77714" fmla="*/ 1779447 h 3507439"/>
              <a:gd name="connsiteX54-77715" fmla="*/ 2653748 w 3229637"/>
              <a:gd name="connsiteY54-77716" fmla="*/ 1448891 h 3507439"/>
              <a:gd name="connsiteX55-77717" fmla="*/ 2766130 w 3229637"/>
              <a:gd name="connsiteY55-77718" fmla="*/ 1398346 h 3507439"/>
              <a:gd name="connsiteX56-77719" fmla="*/ 2755748 w 3229637"/>
              <a:gd name="connsiteY56-77720" fmla="*/ 1288521 h 3507439"/>
              <a:gd name="connsiteX57-77721" fmla="*/ 2741226 w 3229637"/>
              <a:gd name="connsiteY57-77722" fmla="*/ 1231453 h 3507439"/>
              <a:gd name="connsiteX58-77723" fmla="*/ 2764482 w 3229637"/>
              <a:gd name="connsiteY58-77724" fmla="*/ 1121454 h 3507439"/>
              <a:gd name="connsiteX59-77725" fmla="*/ 2794612 w 3229637"/>
              <a:gd name="connsiteY59-77726" fmla="*/ 1132185 h 3507439"/>
              <a:gd name="connsiteX60-77727" fmla="*/ 2788650 w 3229637"/>
              <a:gd name="connsiteY60-77728" fmla="*/ 1066034 h 3507439"/>
              <a:gd name="connsiteX61-77729" fmla="*/ 2816220 w 3229637"/>
              <a:gd name="connsiteY61-77730" fmla="*/ 1020084 h 3507439"/>
              <a:gd name="connsiteX62-77731" fmla="*/ 2927426 w 3229637"/>
              <a:gd name="connsiteY62-77732" fmla="*/ 872562 h 3507439"/>
              <a:gd name="connsiteX63-77733" fmla="*/ 2967854 w 3229637"/>
              <a:gd name="connsiteY63-77734" fmla="*/ 771955 h 3507439"/>
              <a:gd name="connsiteX64-77735" fmla="*/ 2858112 w 3229637"/>
              <a:gd name="connsiteY64-77736" fmla="*/ 819245 h 3507439"/>
              <a:gd name="connsiteX65-77737" fmla="*/ 2723864 w 3229637"/>
              <a:gd name="connsiteY65-77738" fmla="*/ 868450 h 3507439"/>
              <a:gd name="connsiteX66-77739" fmla="*/ 3055159 w 3229637"/>
              <a:gd name="connsiteY66-77740" fmla="*/ 501589 h 3507439"/>
              <a:gd name="connsiteX67-77741" fmla="*/ 3200443 w 3229637"/>
              <a:gd name="connsiteY67-77742" fmla="*/ 46231 h 3507439"/>
              <a:gd name="connsiteX68-77743" fmla="*/ 3101108 w 3229637"/>
              <a:gd name="connsiteY68-77744" fmla="*/ 328453 h 3507439"/>
              <a:gd name="connsiteX69-77745" fmla="*/ 3060491 w 3229637"/>
              <a:gd name="connsiteY69-77746" fmla="*/ 38232 h 3507439"/>
              <a:gd name="connsiteX70-77747" fmla="*/ 3040918 w 3229637"/>
              <a:gd name="connsiteY70-77748" fmla="*/ 388642 h 3507439"/>
              <a:gd name="connsiteX71-77749" fmla="*/ 2944143 w 3229637"/>
              <a:gd name="connsiteY71-77750" fmla="*/ 482754 h 3507439"/>
              <a:gd name="connsiteX72-77751" fmla="*/ 2804083 w 3229637"/>
              <a:gd name="connsiteY72-77752" fmla="*/ 60189 h 3507439"/>
              <a:gd name="connsiteX73-77753" fmla="*/ 2868239 w 3229637"/>
              <a:gd name="connsiteY73-77754" fmla="*/ 521161 h 3507439"/>
              <a:gd name="connsiteX74-77755" fmla="*/ 2696750 w 3229637"/>
              <a:gd name="connsiteY74-77756" fmla="*/ 730601 h 3507439"/>
              <a:gd name="connsiteX75-77757" fmla="*/ 2630948 w 3229637"/>
              <a:gd name="connsiteY75-77758" fmla="*/ 620884 h 3507439"/>
              <a:gd name="connsiteX76-77759" fmla="*/ 2614952 w 3229637"/>
              <a:gd name="connsiteY76-77760" fmla="*/ 446449 h 3507439"/>
              <a:gd name="connsiteX77-77761" fmla="*/ 2568091 w 3229637"/>
              <a:gd name="connsiteY77-77762" fmla="*/ 643296 h 3507439"/>
              <a:gd name="connsiteX78-77763" fmla="*/ 2631966 w 3229637"/>
              <a:gd name="connsiteY78-77764" fmla="*/ 771218 h 3507439"/>
              <a:gd name="connsiteX79-77765" fmla="*/ 2614042 w 3229637"/>
              <a:gd name="connsiteY79-77766" fmla="*/ 854946 h 3507439"/>
              <a:gd name="connsiteX80-77767" fmla="*/ 2462407 w 3229637"/>
              <a:gd name="connsiteY80-77768" fmla="*/ 854665 h 3507439"/>
              <a:gd name="connsiteX81-77769" fmla="*/ 2375102 w 3229637"/>
              <a:gd name="connsiteY81-77770" fmla="*/ 753575 h 3507439"/>
              <a:gd name="connsiteX82-77771" fmla="*/ 2429049 w 3229637"/>
              <a:gd name="connsiteY82-77772" fmla="*/ 605344 h 3507439"/>
              <a:gd name="connsiteX83-77773" fmla="*/ 2401199 w 3229637"/>
              <a:gd name="connsiteY83-77774" fmla="*/ 458586 h 3507439"/>
              <a:gd name="connsiteX84-77775" fmla="*/ 2311509 w 3229637"/>
              <a:gd name="connsiteY84-77776" fmla="*/ 702575 h 3507439"/>
              <a:gd name="connsiteX85-77777" fmla="*/ 2026621 w 3229637"/>
              <a:gd name="connsiteY85-77778" fmla="*/ 470160 h 3507439"/>
              <a:gd name="connsiteX86-77779" fmla="*/ 2060259 w 3229637"/>
              <a:gd name="connsiteY86-77780" fmla="*/ 379171 h 3507439"/>
              <a:gd name="connsiteX87-77781" fmla="*/ 2286499 w 3229637"/>
              <a:gd name="connsiteY87-77782" fmla="*/ 238764 h 3507439"/>
              <a:gd name="connsiteX88-77783" fmla="*/ 2148983 w 3229637"/>
              <a:gd name="connsiteY88-77784" fmla="*/ 296731 h 3507439"/>
              <a:gd name="connsiteX89-77785" fmla="*/ 2016694 w 3229637"/>
              <a:gd name="connsiteY89-77786" fmla="*/ 307863 h 3507439"/>
              <a:gd name="connsiteX90-77787" fmla="*/ 2029019 w 3229637"/>
              <a:gd name="connsiteY90-77788" fmla="*/ 174099 h 3507439"/>
              <a:gd name="connsiteX91-77789" fmla="*/ 2107576 w 3229637"/>
              <a:gd name="connsiteY91-77790" fmla="*/ 0 h 3507439"/>
              <a:gd name="connsiteX92-77791" fmla="*/ 1947770 w 3229637"/>
              <a:gd name="connsiteY92-77792" fmla="*/ 257318 h 3507439"/>
              <a:gd name="connsiteX93-77793" fmla="*/ 1917990 w 3229637"/>
              <a:gd name="connsiteY93-77794" fmla="*/ 32164 h 3507439"/>
              <a:gd name="connsiteX94-77795" fmla="*/ 1882395 w 3229637"/>
              <a:gd name="connsiteY94-77796" fmla="*/ 208756 h 3507439"/>
              <a:gd name="connsiteX95-77797" fmla="*/ 1912483 w 3229637"/>
              <a:gd name="connsiteY95-77798" fmla="*/ 367315 h 3507439"/>
              <a:gd name="connsiteX96-77799" fmla="*/ 1818414 w 3229637"/>
              <a:gd name="connsiteY96-77800" fmla="*/ 288733 h 3507439"/>
              <a:gd name="connsiteX97-77801" fmla="*/ 1757902 w 3229637"/>
              <a:gd name="connsiteY97-77802" fmla="*/ 138130 h 3507439"/>
              <a:gd name="connsiteX98-77803" fmla="*/ 1793644 w 3229637"/>
              <a:gd name="connsiteY98-77804" fmla="*/ 363351 h 3507439"/>
              <a:gd name="connsiteX99-77805" fmla="*/ 2339535 w 3229637"/>
              <a:gd name="connsiteY99-77806" fmla="*/ 907420 h 3507439"/>
              <a:gd name="connsiteX100-77807" fmla="*/ 2216663 w 3229637"/>
              <a:gd name="connsiteY100-77808" fmla="*/ 830779 h 3507439"/>
              <a:gd name="connsiteX101-77809" fmla="*/ 2046755 w 3229637"/>
              <a:gd name="connsiteY101-77810" fmla="*/ 746314 h 3507439"/>
              <a:gd name="connsiteX102-77811" fmla="*/ 2089651 w 3229637"/>
              <a:gd name="connsiteY102-77812" fmla="*/ 998194 h 3507439"/>
              <a:gd name="connsiteX103-77813" fmla="*/ 2240374 w 3229637"/>
              <a:gd name="connsiteY103-77814" fmla="*/ 1067227 h 3507439"/>
              <a:gd name="connsiteX104-77815" fmla="*/ 2266283 w 3229637"/>
              <a:gd name="connsiteY104-77816" fmla="*/ 1144483 h 3507439"/>
              <a:gd name="connsiteX105-77817" fmla="*/ 2168328 w 3229637"/>
              <a:gd name="connsiteY105-77818" fmla="*/ 1396872 h 3507439"/>
              <a:gd name="connsiteX106-77819" fmla="*/ 1825480 w 3229637"/>
              <a:gd name="connsiteY106-77820" fmla="*/ 1398722 h 3507439"/>
              <a:gd name="connsiteX107-77821" fmla="*/ 1546353 w 3229637"/>
              <a:gd name="connsiteY107-77822" fmla="*/ 1433906 h 3507439"/>
              <a:gd name="connsiteX0-77823" fmla="*/ 1546353 w 3229637"/>
              <a:gd name="connsiteY0-77824" fmla="*/ 1433906 h 3507439"/>
              <a:gd name="connsiteX1-77825" fmla="*/ 827718 w 3229637"/>
              <a:gd name="connsiteY1-77826" fmla="*/ 1430614 h 3507439"/>
              <a:gd name="connsiteX2-77827" fmla="*/ 507467 w 3229637"/>
              <a:gd name="connsiteY2-77828" fmla="*/ 1443019 h 3507439"/>
              <a:gd name="connsiteX3-77829" fmla="*/ 183299 w 3229637"/>
              <a:gd name="connsiteY3-77830" fmla="*/ 1603646 h 3507439"/>
              <a:gd name="connsiteX4-77831" fmla="*/ 34774 w 3229637"/>
              <a:gd name="connsiteY4-77832" fmla="*/ 1771165 h 3507439"/>
              <a:gd name="connsiteX5-77833" fmla="*/ 114 w 3229637"/>
              <a:gd name="connsiteY5-77834" fmla="*/ 2063143 h 3507439"/>
              <a:gd name="connsiteX6-77835" fmla="*/ 130041 w 3229637"/>
              <a:gd name="connsiteY6-77836" fmla="*/ 1914878 h 3507439"/>
              <a:gd name="connsiteX7-77837" fmla="*/ 134241 w 3229637"/>
              <a:gd name="connsiteY7-77838" fmla="*/ 1957282 h 3507439"/>
              <a:gd name="connsiteX8-77839" fmla="*/ 191439 w 3229637"/>
              <a:gd name="connsiteY8-77840" fmla="*/ 1842802 h 3507439"/>
              <a:gd name="connsiteX9-77841" fmla="*/ 283120 w 3229637"/>
              <a:gd name="connsiteY9-77842" fmla="*/ 2256350 h 3507439"/>
              <a:gd name="connsiteX10-77843" fmla="*/ 20594 w 3229637"/>
              <a:gd name="connsiteY10-77844" fmla="*/ 2555637 h 3507439"/>
              <a:gd name="connsiteX11-77845" fmla="*/ 48874 w 3229637"/>
              <a:gd name="connsiteY11-77846" fmla="*/ 3136868 h 3507439"/>
              <a:gd name="connsiteX12-77847" fmla="*/ 43351 w 3229637"/>
              <a:gd name="connsiteY12-77848" fmla="*/ 3349954 h 3507439"/>
              <a:gd name="connsiteX13-77849" fmla="*/ 86805 w 3229637"/>
              <a:gd name="connsiteY13-77850" fmla="*/ 3307767 h 3507439"/>
              <a:gd name="connsiteX14-77851" fmla="*/ 103522 w 3229637"/>
              <a:gd name="connsiteY14-77852" fmla="*/ 3444786 h 3507439"/>
              <a:gd name="connsiteX15-77853" fmla="*/ 266227 w 3229637"/>
              <a:gd name="connsiteY15-77854" fmla="*/ 3470038 h 3507439"/>
              <a:gd name="connsiteX16-77855" fmla="*/ 291519 w 3229637"/>
              <a:gd name="connsiteY16-77856" fmla="*/ 3414284 h 3507439"/>
              <a:gd name="connsiteX17-77857" fmla="*/ 155729 w 3229637"/>
              <a:gd name="connsiteY17-77858" fmla="*/ 3276217 h 3507439"/>
              <a:gd name="connsiteX18-77859" fmla="*/ 148421 w 3229637"/>
              <a:gd name="connsiteY18-77860" fmla="*/ 2703945 h 3507439"/>
              <a:gd name="connsiteX19-77861" fmla="*/ 379833 w 3229637"/>
              <a:gd name="connsiteY19-77862" fmla="*/ 2591783 h 3507439"/>
              <a:gd name="connsiteX20-77863" fmla="*/ 306928 w 3229637"/>
              <a:gd name="connsiteY20-77864" fmla="*/ 2747577 h 3507439"/>
              <a:gd name="connsiteX21-77865" fmla="*/ 588832 w 3229637"/>
              <a:gd name="connsiteY21-77866" fmla="*/ 3126014 h 3507439"/>
              <a:gd name="connsiteX22-77867" fmla="*/ 669318 w 3229637"/>
              <a:gd name="connsiteY22-77868" fmla="*/ 3302737 h 3507439"/>
              <a:gd name="connsiteX23-77869" fmla="*/ 702531 w 3229637"/>
              <a:gd name="connsiteY23-77870" fmla="*/ 3262432 h 3507439"/>
              <a:gd name="connsiteX24-77871" fmla="*/ 811283 w 3229637"/>
              <a:gd name="connsiteY24-77872" fmla="*/ 3396081 h 3507439"/>
              <a:gd name="connsiteX25-77873" fmla="*/ 912019 w 3229637"/>
              <a:gd name="connsiteY25-77874" fmla="*/ 3377088 h 3507439"/>
              <a:gd name="connsiteX26-77875" fmla="*/ 930835 w 3229637"/>
              <a:gd name="connsiteY26-77876" fmla="*/ 3317789 h 3507439"/>
              <a:gd name="connsiteX27-77877" fmla="*/ 771852 w 3229637"/>
              <a:gd name="connsiteY27-77878" fmla="*/ 3228780 h 3507439"/>
              <a:gd name="connsiteX28-77879" fmla="*/ 480310 w 3229637"/>
              <a:gd name="connsiteY28-77880" fmla="*/ 2810461 h 3507439"/>
              <a:gd name="connsiteX29-77881" fmla="*/ 500353 w 3229637"/>
              <a:gd name="connsiteY29-77882" fmla="*/ 2738605 h 3507439"/>
              <a:gd name="connsiteX30-77883" fmla="*/ 879239 w 3229637"/>
              <a:gd name="connsiteY30-77884" fmla="*/ 2336960 h 3507439"/>
              <a:gd name="connsiteX31-77885" fmla="*/ 1704018 w 3229637"/>
              <a:gd name="connsiteY31-77886" fmla="*/ 2366631 h 3507439"/>
              <a:gd name="connsiteX32-77887" fmla="*/ 1609052 w 3229637"/>
              <a:gd name="connsiteY32-77888" fmla="*/ 3020193 h 3507439"/>
              <a:gd name="connsiteX33-77889" fmla="*/ 1571814 w 3229637"/>
              <a:gd name="connsiteY33-77890" fmla="*/ 3267640 h 3507439"/>
              <a:gd name="connsiteX34-77891" fmla="*/ 1597719 w 3229637"/>
              <a:gd name="connsiteY34-77892" fmla="*/ 3234030 h 3507439"/>
              <a:gd name="connsiteX35-77893" fmla="*/ 1590412 w 3229637"/>
              <a:gd name="connsiteY35-77894" fmla="*/ 3394636 h 3507439"/>
              <a:gd name="connsiteX36-77895" fmla="*/ 1805325 w 3229637"/>
              <a:gd name="connsiteY36-77896" fmla="*/ 3450826 h 3507439"/>
              <a:gd name="connsiteX37-77897" fmla="*/ 1837490 w 3229637"/>
              <a:gd name="connsiteY37-77898" fmla="*/ 3391091 h 3507439"/>
              <a:gd name="connsiteX38-77899" fmla="*/ 1699641 w 3229637"/>
              <a:gd name="connsiteY38-77900" fmla="*/ 3303786 h 3507439"/>
              <a:gd name="connsiteX39-77901" fmla="*/ 1727211 w 3229637"/>
              <a:gd name="connsiteY39-77902" fmla="*/ 2908619 h 3507439"/>
              <a:gd name="connsiteX40-77903" fmla="*/ 1851275 w 3229637"/>
              <a:gd name="connsiteY40-77904" fmla="*/ 2623730 h 3507439"/>
              <a:gd name="connsiteX41-77905" fmla="*/ 1956960 w 3229637"/>
              <a:gd name="connsiteY41-77906" fmla="*/ 2844289 h 3507439"/>
              <a:gd name="connsiteX42-77907" fmla="*/ 2039669 w 3229637"/>
              <a:gd name="connsiteY42-77908" fmla="*/ 3060253 h 3507439"/>
              <a:gd name="connsiteX43-77909" fmla="*/ 2074955 w 3229637"/>
              <a:gd name="connsiteY43-77910" fmla="*/ 3350929 h 3507439"/>
              <a:gd name="connsiteX44-77911" fmla="*/ 2119713 w 3229637"/>
              <a:gd name="connsiteY44-77912" fmla="*/ 3345423 h 3507439"/>
              <a:gd name="connsiteX45-77913" fmla="*/ 2136619 w 3229637"/>
              <a:gd name="connsiteY45-77914" fmla="*/ 3478113 h 3507439"/>
              <a:gd name="connsiteX46-77915" fmla="*/ 2290182 w 3229637"/>
              <a:gd name="connsiteY46-77916" fmla="*/ 3507439 h 3507439"/>
              <a:gd name="connsiteX47-77917" fmla="*/ 2334659 w 3229637"/>
              <a:gd name="connsiteY47-77918" fmla="*/ 3463419 h 3507439"/>
              <a:gd name="connsiteX48-77919" fmla="*/ 2221820 w 3229637"/>
              <a:gd name="connsiteY48-77920" fmla="*/ 3366924 h 3507439"/>
              <a:gd name="connsiteX49-77921" fmla="*/ 2126974 w 3229637"/>
              <a:gd name="connsiteY49-77922" fmla="*/ 3087823 h 3507439"/>
              <a:gd name="connsiteX50-77923" fmla="*/ 2082780 w 3229637"/>
              <a:gd name="connsiteY50-77924" fmla="*/ 2817884 h 3507439"/>
              <a:gd name="connsiteX51-77925" fmla="*/ 2053454 w 3229637"/>
              <a:gd name="connsiteY51-77926" fmla="*/ 2357222 h 3507439"/>
              <a:gd name="connsiteX52-77927" fmla="*/ 2294496 w 3229637"/>
              <a:gd name="connsiteY52-77928" fmla="*/ 2205413 h 3507439"/>
              <a:gd name="connsiteX53-77929" fmla="*/ 2585735 w 3229637"/>
              <a:gd name="connsiteY53-77930" fmla="*/ 1779447 h 3507439"/>
              <a:gd name="connsiteX54-77931" fmla="*/ 2653748 w 3229637"/>
              <a:gd name="connsiteY54-77932" fmla="*/ 1448891 h 3507439"/>
              <a:gd name="connsiteX55-77933" fmla="*/ 2766130 w 3229637"/>
              <a:gd name="connsiteY55-77934" fmla="*/ 1398346 h 3507439"/>
              <a:gd name="connsiteX56-77935" fmla="*/ 2755748 w 3229637"/>
              <a:gd name="connsiteY56-77936" fmla="*/ 1288521 h 3507439"/>
              <a:gd name="connsiteX57-77937" fmla="*/ 2741226 w 3229637"/>
              <a:gd name="connsiteY57-77938" fmla="*/ 1231453 h 3507439"/>
              <a:gd name="connsiteX58-77939" fmla="*/ 2764482 w 3229637"/>
              <a:gd name="connsiteY58-77940" fmla="*/ 1121454 h 3507439"/>
              <a:gd name="connsiteX59-77941" fmla="*/ 2794612 w 3229637"/>
              <a:gd name="connsiteY59-77942" fmla="*/ 1132185 h 3507439"/>
              <a:gd name="connsiteX60-77943" fmla="*/ 2788650 w 3229637"/>
              <a:gd name="connsiteY60-77944" fmla="*/ 1066034 h 3507439"/>
              <a:gd name="connsiteX61-77945" fmla="*/ 2816220 w 3229637"/>
              <a:gd name="connsiteY61-77946" fmla="*/ 1020084 h 3507439"/>
              <a:gd name="connsiteX62-77947" fmla="*/ 2927426 w 3229637"/>
              <a:gd name="connsiteY62-77948" fmla="*/ 872562 h 3507439"/>
              <a:gd name="connsiteX63-77949" fmla="*/ 2967854 w 3229637"/>
              <a:gd name="connsiteY63-77950" fmla="*/ 771955 h 3507439"/>
              <a:gd name="connsiteX64-77951" fmla="*/ 2858112 w 3229637"/>
              <a:gd name="connsiteY64-77952" fmla="*/ 819245 h 3507439"/>
              <a:gd name="connsiteX65-77953" fmla="*/ 2723864 w 3229637"/>
              <a:gd name="connsiteY65-77954" fmla="*/ 868450 h 3507439"/>
              <a:gd name="connsiteX66-77955" fmla="*/ 3055159 w 3229637"/>
              <a:gd name="connsiteY66-77956" fmla="*/ 501589 h 3507439"/>
              <a:gd name="connsiteX67-77957" fmla="*/ 3200443 w 3229637"/>
              <a:gd name="connsiteY67-77958" fmla="*/ 46231 h 3507439"/>
              <a:gd name="connsiteX68-77959" fmla="*/ 3101108 w 3229637"/>
              <a:gd name="connsiteY68-77960" fmla="*/ 328453 h 3507439"/>
              <a:gd name="connsiteX69-77961" fmla="*/ 3060491 w 3229637"/>
              <a:gd name="connsiteY69-77962" fmla="*/ 38232 h 3507439"/>
              <a:gd name="connsiteX70-77963" fmla="*/ 3040918 w 3229637"/>
              <a:gd name="connsiteY70-77964" fmla="*/ 388642 h 3507439"/>
              <a:gd name="connsiteX71-77965" fmla="*/ 2944143 w 3229637"/>
              <a:gd name="connsiteY71-77966" fmla="*/ 482754 h 3507439"/>
              <a:gd name="connsiteX72-77967" fmla="*/ 2804083 w 3229637"/>
              <a:gd name="connsiteY72-77968" fmla="*/ 60189 h 3507439"/>
              <a:gd name="connsiteX73-77969" fmla="*/ 2868239 w 3229637"/>
              <a:gd name="connsiteY73-77970" fmla="*/ 521161 h 3507439"/>
              <a:gd name="connsiteX74-77971" fmla="*/ 2696750 w 3229637"/>
              <a:gd name="connsiteY74-77972" fmla="*/ 730601 h 3507439"/>
              <a:gd name="connsiteX75-77973" fmla="*/ 2630948 w 3229637"/>
              <a:gd name="connsiteY75-77974" fmla="*/ 620884 h 3507439"/>
              <a:gd name="connsiteX76-77975" fmla="*/ 2614952 w 3229637"/>
              <a:gd name="connsiteY76-77976" fmla="*/ 446449 h 3507439"/>
              <a:gd name="connsiteX77-77977" fmla="*/ 2568091 w 3229637"/>
              <a:gd name="connsiteY77-77978" fmla="*/ 643296 h 3507439"/>
              <a:gd name="connsiteX78-77979" fmla="*/ 2631966 w 3229637"/>
              <a:gd name="connsiteY78-77980" fmla="*/ 771218 h 3507439"/>
              <a:gd name="connsiteX79-77981" fmla="*/ 2614042 w 3229637"/>
              <a:gd name="connsiteY79-77982" fmla="*/ 854946 h 3507439"/>
              <a:gd name="connsiteX80-77983" fmla="*/ 2462407 w 3229637"/>
              <a:gd name="connsiteY80-77984" fmla="*/ 854665 h 3507439"/>
              <a:gd name="connsiteX81-77985" fmla="*/ 2375102 w 3229637"/>
              <a:gd name="connsiteY81-77986" fmla="*/ 753575 h 3507439"/>
              <a:gd name="connsiteX82-77987" fmla="*/ 2429049 w 3229637"/>
              <a:gd name="connsiteY82-77988" fmla="*/ 605344 h 3507439"/>
              <a:gd name="connsiteX83-77989" fmla="*/ 2401199 w 3229637"/>
              <a:gd name="connsiteY83-77990" fmla="*/ 458586 h 3507439"/>
              <a:gd name="connsiteX84-77991" fmla="*/ 2311509 w 3229637"/>
              <a:gd name="connsiteY84-77992" fmla="*/ 702575 h 3507439"/>
              <a:gd name="connsiteX85-77993" fmla="*/ 2026621 w 3229637"/>
              <a:gd name="connsiteY85-77994" fmla="*/ 470160 h 3507439"/>
              <a:gd name="connsiteX86-77995" fmla="*/ 2060259 w 3229637"/>
              <a:gd name="connsiteY86-77996" fmla="*/ 379171 h 3507439"/>
              <a:gd name="connsiteX87-77997" fmla="*/ 2286499 w 3229637"/>
              <a:gd name="connsiteY87-77998" fmla="*/ 238764 h 3507439"/>
              <a:gd name="connsiteX88-77999" fmla="*/ 2148983 w 3229637"/>
              <a:gd name="connsiteY88-78000" fmla="*/ 296731 h 3507439"/>
              <a:gd name="connsiteX89-78001" fmla="*/ 2016694 w 3229637"/>
              <a:gd name="connsiteY89-78002" fmla="*/ 307863 h 3507439"/>
              <a:gd name="connsiteX90-78003" fmla="*/ 2029019 w 3229637"/>
              <a:gd name="connsiteY90-78004" fmla="*/ 174099 h 3507439"/>
              <a:gd name="connsiteX91-78005" fmla="*/ 2107576 w 3229637"/>
              <a:gd name="connsiteY91-78006" fmla="*/ 0 h 3507439"/>
              <a:gd name="connsiteX92-78007" fmla="*/ 1947770 w 3229637"/>
              <a:gd name="connsiteY92-78008" fmla="*/ 257318 h 3507439"/>
              <a:gd name="connsiteX93-78009" fmla="*/ 1917990 w 3229637"/>
              <a:gd name="connsiteY93-78010" fmla="*/ 32164 h 3507439"/>
              <a:gd name="connsiteX94-78011" fmla="*/ 1882395 w 3229637"/>
              <a:gd name="connsiteY94-78012" fmla="*/ 208756 h 3507439"/>
              <a:gd name="connsiteX95-78013" fmla="*/ 1912483 w 3229637"/>
              <a:gd name="connsiteY95-78014" fmla="*/ 367315 h 3507439"/>
              <a:gd name="connsiteX96-78015" fmla="*/ 1818414 w 3229637"/>
              <a:gd name="connsiteY96-78016" fmla="*/ 288733 h 3507439"/>
              <a:gd name="connsiteX97-78017" fmla="*/ 1757902 w 3229637"/>
              <a:gd name="connsiteY97-78018" fmla="*/ 138130 h 3507439"/>
              <a:gd name="connsiteX98-78019" fmla="*/ 1793644 w 3229637"/>
              <a:gd name="connsiteY98-78020" fmla="*/ 363351 h 3507439"/>
              <a:gd name="connsiteX99-78021" fmla="*/ 2339535 w 3229637"/>
              <a:gd name="connsiteY99-78022" fmla="*/ 907420 h 3507439"/>
              <a:gd name="connsiteX100-78023" fmla="*/ 2216663 w 3229637"/>
              <a:gd name="connsiteY100-78024" fmla="*/ 830779 h 3507439"/>
              <a:gd name="connsiteX101-78025" fmla="*/ 2046755 w 3229637"/>
              <a:gd name="connsiteY101-78026" fmla="*/ 746314 h 3507439"/>
              <a:gd name="connsiteX102-78027" fmla="*/ 2089651 w 3229637"/>
              <a:gd name="connsiteY102-78028" fmla="*/ 998194 h 3507439"/>
              <a:gd name="connsiteX103-78029" fmla="*/ 2240374 w 3229637"/>
              <a:gd name="connsiteY103-78030" fmla="*/ 1067227 h 3507439"/>
              <a:gd name="connsiteX104-78031" fmla="*/ 2266283 w 3229637"/>
              <a:gd name="connsiteY104-78032" fmla="*/ 1144483 h 3507439"/>
              <a:gd name="connsiteX105-78033" fmla="*/ 2168328 w 3229637"/>
              <a:gd name="connsiteY105-78034" fmla="*/ 1396872 h 3507439"/>
              <a:gd name="connsiteX106-78035" fmla="*/ 1825480 w 3229637"/>
              <a:gd name="connsiteY106-78036" fmla="*/ 1398722 h 3507439"/>
              <a:gd name="connsiteX107-78037" fmla="*/ 1546353 w 3229637"/>
              <a:gd name="connsiteY107-78038" fmla="*/ 1433906 h 3507439"/>
              <a:gd name="connsiteX0-78039" fmla="*/ 1546353 w 3229637"/>
              <a:gd name="connsiteY0-78040" fmla="*/ 1433906 h 3507439"/>
              <a:gd name="connsiteX1-78041" fmla="*/ 827718 w 3229637"/>
              <a:gd name="connsiteY1-78042" fmla="*/ 1430614 h 3507439"/>
              <a:gd name="connsiteX2-78043" fmla="*/ 507467 w 3229637"/>
              <a:gd name="connsiteY2-78044" fmla="*/ 1443019 h 3507439"/>
              <a:gd name="connsiteX3-78045" fmla="*/ 183299 w 3229637"/>
              <a:gd name="connsiteY3-78046" fmla="*/ 1603646 h 3507439"/>
              <a:gd name="connsiteX4-78047" fmla="*/ 34774 w 3229637"/>
              <a:gd name="connsiteY4-78048" fmla="*/ 1771165 h 3507439"/>
              <a:gd name="connsiteX5-78049" fmla="*/ 114 w 3229637"/>
              <a:gd name="connsiteY5-78050" fmla="*/ 2063143 h 3507439"/>
              <a:gd name="connsiteX6-78051" fmla="*/ 130041 w 3229637"/>
              <a:gd name="connsiteY6-78052" fmla="*/ 1914878 h 3507439"/>
              <a:gd name="connsiteX7-78053" fmla="*/ 134241 w 3229637"/>
              <a:gd name="connsiteY7-78054" fmla="*/ 1957282 h 3507439"/>
              <a:gd name="connsiteX8-78055" fmla="*/ 191439 w 3229637"/>
              <a:gd name="connsiteY8-78056" fmla="*/ 1842802 h 3507439"/>
              <a:gd name="connsiteX9-78057" fmla="*/ 283120 w 3229637"/>
              <a:gd name="connsiteY9-78058" fmla="*/ 2256350 h 3507439"/>
              <a:gd name="connsiteX10-78059" fmla="*/ 20594 w 3229637"/>
              <a:gd name="connsiteY10-78060" fmla="*/ 2555637 h 3507439"/>
              <a:gd name="connsiteX11-78061" fmla="*/ 48874 w 3229637"/>
              <a:gd name="connsiteY11-78062" fmla="*/ 3136868 h 3507439"/>
              <a:gd name="connsiteX12-78063" fmla="*/ 43351 w 3229637"/>
              <a:gd name="connsiteY12-78064" fmla="*/ 3349954 h 3507439"/>
              <a:gd name="connsiteX13-78065" fmla="*/ 86805 w 3229637"/>
              <a:gd name="connsiteY13-78066" fmla="*/ 3307767 h 3507439"/>
              <a:gd name="connsiteX14-78067" fmla="*/ 103522 w 3229637"/>
              <a:gd name="connsiteY14-78068" fmla="*/ 3444786 h 3507439"/>
              <a:gd name="connsiteX15-78069" fmla="*/ 266227 w 3229637"/>
              <a:gd name="connsiteY15-78070" fmla="*/ 3470038 h 3507439"/>
              <a:gd name="connsiteX16-78071" fmla="*/ 291519 w 3229637"/>
              <a:gd name="connsiteY16-78072" fmla="*/ 3414284 h 3507439"/>
              <a:gd name="connsiteX17-78073" fmla="*/ 155729 w 3229637"/>
              <a:gd name="connsiteY17-78074" fmla="*/ 3276217 h 3507439"/>
              <a:gd name="connsiteX18-78075" fmla="*/ 148421 w 3229637"/>
              <a:gd name="connsiteY18-78076" fmla="*/ 2703945 h 3507439"/>
              <a:gd name="connsiteX19-78077" fmla="*/ 379833 w 3229637"/>
              <a:gd name="connsiteY19-78078" fmla="*/ 2591783 h 3507439"/>
              <a:gd name="connsiteX20-78079" fmla="*/ 306928 w 3229637"/>
              <a:gd name="connsiteY20-78080" fmla="*/ 2747577 h 3507439"/>
              <a:gd name="connsiteX21-78081" fmla="*/ 588832 w 3229637"/>
              <a:gd name="connsiteY21-78082" fmla="*/ 3126014 h 3507439"/>
              <a:gd name="connsiteX22-78083" fmla="*/ 669318 w 3229637"/>
              <a:gd name="connsiteY22-78084" fmla="*/ 3302737 h 3507439"/>
              <a:gd name="connsiteX23-78085" fmla="*/ 702531 w 3229637"/>
              <a:gd name="connsiteY23-78086" fmla="*/ 3262432 h 3507439"/>
              <a:gd name="connsiteX24-78087" fmla="*/ 811283 w 3229637"/>
              <a:gd name="connsiteY24-78088" fmla="*/ 3396081 h 3507439"/>
              <a:gd name="connsiteX25-78089" fmla="*/ 912019 w 3229637"/>
              <a:gd name="connsiteY25-78090" fmla="*/ 3377088 h 3507439"/>
              <a:gd name="connsiteX26-78091" fmla="*/ 930835 w 3229637"/>
              <a:gd name="connsiteY26-78092" fmla="*/ 3317789 h 3507439"/>
              <a:gd name="connsiteX27-78093" fmla="*/ 771852 w 3229637"/>
              <a:gd name="connsiteY27-78094" fmla="*/ 3228780 h 3507439"/>
              <a:gd name="connsiteX28-78095" fmla="*/ 480310 w 3229637"/>
              <a:gd name="connsiteY28-78096" fmla="*/ 2810461 h 3507439"/>
              <a:gd name="connsiteX29-78097" fmla="*/ 500353 w 3229637"/>
              <a:gd name="connsiteY29-78098" fmla="*/ 2738605 h 3507439"/>
              <a:gd name="connsiteX30-78099" fmla="*/ 879239 w 3229637"/>
              <a:gd name="connsiteY30-78100" fmla="*/ 2336960 h 3507439"/>
              <a:gd name="connsiteX31-78101" fmla="*/ 1704018 w 3229637"/>
              <a:gd name="connsiteY31-78102" fmla="*/ 2366631 h 3507439"/>
              <a:gd name="connsiteX32-78103" fmla="*/ 1609052 w 3229637"/>
              <a:gd name="connsiteY32-78104" fmla="*/ 3020193 h 3507439"/>
              <a:gd name="connsiteX33-78105" fmla="*/ 1571814 w 3229637"/>
              <a:gd name="connsiteY33-78106" fmla="*/ 3267640 h 3507439"/>
              <a:gd name="connsiteX34-78107" fmla="*/ 1597719 w 3229637"/>
              <a:gd name="connsiteY34-78108" fmla="*/ 3234030 h 3507439"/>
              <a:gd name="connsiteX35-78109" fmla="*/ 1590412 w 3229637"/>
              <a:gd name="connsiteY35-78110" fmla="*/ 3394636 h 3507439"/>
              <a:gd name="connsiteX36-78111" fmla="*/ 1805325 w 3229637"/>
              <a:gd name="connsiteY36-78112" fmla="*/ 3450826 h 3507439"/>
              <a:gd name="connsiteX37-78113" fmla="*/ 1837490 w 3229637"/>
              <a:gd name="connsiteY37-78114" fmla="*/ 3391091 h 3507439"/>
              <a:gd name="connsiteX38-78115" fmla="*/ 1699641 w 3229637"/>
              <a:gd name="connsiteY38-78116" fmla="*/ 3303786 h 3507439"/>
              <a:gd name="connsiteX39-78117" fmla="*/ 1727211 w 3229637"/>
              <a:gd name="connsiteY39-78118" fmla="*/ 2908619 h 3507439"/>
              <a:gd name="connsiteX40-78119" fmla="*/ 1851275 w 3229637"/>
              <a:gd name="connsiteY40-78120" fmla="*/ 2623730 h 3507439"/>
              <a:gd name="connsiteX41-78121" fmla="*/ 1956960 w 3229637"/>
              <a:gd name="connsiteY41-78122" fmla="*/ 2844289 h 3507439"/>
              <a:gd name="connsiteX42-78123" fmla="*/ 2039669 w 3229637"/>
              <a:gd name="connsiteY42-78124" fmla="*/ 3060253 h 3507439"/>
              <a:gd name="connsiteX43-78125" fmla="*/ 2074955 w 3229637"/>
              <a:gd name="connsiteY43-78126" fmla="*/ 3350929 h 3507439"/>
              <a:gd name="connsiteX44-78127" fmla="*/ 2119713 w 3229637"/>
              <a:gd name="connsiteY44-78128" fmla="*/ 3345423 h 3507439"/>
              <a:gd name="connsiteX45-78129" fmla="*/ 2136619 w 3229637"/>
              <a:gd name="connsiteY45-78130" fmla="*/ 3478113 h 3507439"/>
              <a:gd name="connsiteX46-78131" fmla="*/ 2290182 w 3229637"/>
              <a:gd name="connsiteY46-78132" fmla="*/ 3507439 h 3507439"/>
              <a:gd name="connsiteX47-78133" fmla="*/ 2334659 w 3229637"/>
              <a:gd name="connsiteY47-78134" fmla="*/ 3463419 h 3507439"/>
              <a:gd name="connsiteX48-78135" fmla="*/ 2221820 w 3229637"/>
              <a:gd name="connsiteY48-78136" fmla="*/ 3366924 h 3507439"/>
              <a:gd name="connsiteX49-78137" fmla="*/ 2126974 w 3229637"/>
              <a:gd name="connsiteY49-78138" fmla="*/ 3087823 h 3507439"/>
              <a:gd name="connsiteX50-78139" fmla="*/ 2082780 w 3229637"/>
              <a:gd name="connsiteY50-78140" fmla="*/ 2817884 h 3507439"/>
              <a:gd name="connsiteX51-78141" fmla="*/ 2053454 w 3229637"/>
              <a:gd name="connsiteY51-78142" fmla="*/ 2357222 h 3507439"/>
              <a:gd name="connsiteX52-78143" fmla="*/ 2294496 w 3229637"/>
              <a:gd name="connsiteY52-78144" fmla="*/ 2205413 h 3507439"/>
              <a:gd name="connsiteX53-78145" fmla="*/ 2585735 w 3229637"/>
              <a:gd name="connsiteY53-78146" fmla="*/ 1779447 h 3507439"/>
              <a:gd name="connsiteX54-78147" fmla="*/ 2653748 w 3229637"/>
              <a:gd name="connsiteY54-78148" fmla="*/ 1448891 h 3507439"/>
              <a:gd name="connsiteX55-78149" fmla="*/ 2766130 w 3229637"/>
              <a:gd name="connsiteY55-78150" fmla="*/ 1398346 h 3507439"/>
              <a:gd name="connsiteX56-78151" fmla="*/ 2755748 w 3229637"/>
              <a:gd name="connsiteY56-78152" fmla="*/ 1288521 h 3507439"/>
              <a:gd name="connsiteX57-78153" fmla="*/ 2741226 w 3229637"/>
              <a:gd name="connsiteY57-78154" fmla="*/ 1231453 h 3507439"/>
              <a:gd name="connsiteX58-78155" fmla="*/ 2764482 w 3229637"/>
              <a:gd name="connsiteY58-78156" fmla="*/ 1121454 h 3507439"/>
              <a:gd name="connsiteX59-78157" fmla="*/ 2794612 w 3229637"/>
              <a:gd name="connsiteY59-78158" fmla="*/ 1132185 h 3507439"/>
              <a:gd name="connsiteX60-78159" fmla="*/ 2788650 w 3229637"/>
              <a:gd name="connsiteY60-78160" fmla="*/ 1066034 h 3507439"/>
              <a:gd name="connsiteX61-78161" fmla="*/ 2816220 w 3229637"/>
              <a:gd name="connsiteY61-78162" fmla="*/ 1020084 h 3507439"/>
              <a:gd name="connsiteX62-78163" fmla="*/ 2927426 w 3229637"/>
              <a:gd name="connsiteY62-78164" fmla="*/ 872562 h 3507439"/>
              <a:gd name="connsiteX63-78165" fmla="*/ 2967854 w 3229637"/>
              <a:gd name="connsiteY63-78166" fmla="*/ 771955 h 3507439"/>
              <a:gd name="connsiteX64-78167" fmla="*/ 2858112 w 3229637"/>
              <a:gd name="connsiteY64-78168" fmla="*/ 819245 h 3507439"/>
              <a:gd name="connsiteX65-78169" fmla="*/ 2723864 w 3229637"/>
              <a:gd name="connsiteY65-78170" fmla="*/ 868450 h 3507439"/>
              <a:gd name="connsiteX66-78171" fmla="*/ 3055159 w 3229637"/>
              <a:gd name="connsiteY66-78172" fmla="*/ 501589 h 3507439"/>
              <a:gd name="connsiteX67-78173" fmla="*/ 3200443 w 3229637"/>
              <a:gd name="connsiteY67-78174" fmla="*/ 46231 h 3507439"/>
              <a:gd name="connsiteX68-78175" fmla="*/ 3101108 w 3229637"/>
              <a:gd name="connsiteY68-78176" fmla="*/ 328453 h 3507439"/>
              <a:gd name="connsiteX69-78177" fmla="*/ 3060491 w 3229637"/>
              <a:gd name="connsiteY69-78178" fmla="*/ 38232 h 3507439"/>
              <a:gd name="connsiteX70-78179" fmla="*/ 3040918 w 3229637"/>
              <a:gd name="connsiteY70-78180" fmla="*/ 388642 h 3507439"/>
              <a:gd name="connsiteX71-78181" fmla="*/ 2944143 w 3229637"/>
              <a:gd name="connsiteY71-78182" fmla="*/ 482754 h 3507439"/>
              <a:gd name="connsiteX72-78183" fmla="*/ 2804083 w 3229637"/>
              <a:gd name="connsiteY72-78184" fmla="*/ 60189 h 3507439"/>
              <a:gd name="connsiteX73-78185" fmla="*/ 2868239 w 3229637"/>
              <a:gd name="connsiteY73-78186" fmla="*/ 521161 h 3507439"/>
              <a:gd name="connsiteX74-78187" fmla="*/ 2696750 w 3229637"/>
              <a:gd name="connsiteY74-78188" fmla="*/ 730601 h 3507439"/>
              <a:gd name="connsiteX75-78189" fmla="*/ 2630948 w 3229637"/>
              <a:gd name="connsiteY75-78190" fmla="*/ 620884 h 3507439"/>
              <a:gd name="connsiteX76-78191" fmla="*/ 2614952 w 3229637"/>
              <a:gd name="connsiteY76-78192" fmla="*/ 446449 h 3507439"/>
              <a:gd name="connsiteX77-78193" fmla="*/ 2568091 w 3229637"/>
              <a:gd name="connsiteY77-78194" fmla="*/ 643296 h 3507439"/>
              <a:gd name="connsiteX78-78195" fmla="*/ 2631966 w 3229637"/>
              <a:gd name="connsiteY78-78196" fmla="*/ 771218 h 3507439"/>
              <a:gd name="connsiteX79-78197" fmla="*/ 2614042 w 3229637"/>
              <a:gd name="connsiteY79-78198" fmla="*/ 854946 h 3507439"/>
              <a:gd name="connsiteX80-78199" fmla="*/ 2462407 w 3229637"/>
              <a:gd name="connsiteY80-78200" fmla="*/ 854665 h 3507439"/>
              <a:gd name="connsiteX81-78201" fmla="*/ 2375102 w 3229637"/>
              <a:gd name="connsiteY81-78202" fmla="*/ 753575 h 3507439"/>
              <a:gd name="connsiteX82-78203" fmla="*/ 2429049 w 3229637"/>
              <a:gd name="connsiteY82-78204" fmla="*/ 605344 h 3507439"/>
              <a:gd name="connsiteX83-78205" fmla="*/ 2401199 w 3229637"/>
              <a:gd name="connsiteY83-78206" fmla="*/ 458586 h 3507439"/>
              <a:gd name="connsiteX84-78207" fmla="*/ 2311509 w 3229637"/>
              <a:gd name="connsiteY84-78208" fmla="*/ 702575 h 3507439"/>
              <a:gd name="connsiteX85-78209" fmla="*/ 2026621 w 3229637"/>
              <a:gd name="connsiteY85-78210" fmla="*/ 470160 h 3507439"/>
              <a:gd name="connsiteX86-78211" fmla="*/ 2060259 w 3229637"/>
              <a:gd name="connsiteY86-78212" fmla="*/ 379171 h 3507439"/>
              <a:gd name="connsiteX87-78213" fmla="*/ 2286499 w 3229637"/>
              <a:gd name="connsiteY87-78214" fmla="*/ 238764 h 3507439"/>
              <a:gd name="connsiteX88-78215" fmla="*/ 2148983 w 3229637"/>
              <a:gd name="connsiteY88-78216" fmla="*/ 296731 h 3507439"/>
              <a:gd name="connsiteX89-78217" fmla="*/ 2016694 w 3229637"/>
              <a:gd name="connsiteY89-78218" fmla="*/ 307863 h 3507439"/>
              <a:gd name="connsiteX90-78219" fmla="*/ 2029019 w 3229637"/>
              <a:gd name="connsiteY90-78220" fmla="*/ 174099 h 3507439"/>
              <a:gd name="connsiteX91-78221" fmla="*/ 2107576 w 3229637"/>
              <a:gd name="connsiteY91-78222" fmla="*/ 0 h 3507439"/>
              <a:gd name="connsiteX92-78223" fmla="*/ 1947770 w 3229637"/>
              <a:gd name="connsiteY92-78224" fmla="*/ 257318 h 3507439"/>
              <a:gd name="connsiteX93-78225" fmla="*/ 1917990 w 3229637"/>
              <a:gd name="connsiteY93-78226" fmla="*/ 32164 h 3507439"/>
              <a:gd name="connsiteX94-78227" fmla="*/ 1882395 w 3229637"/>
              <a:gd name="connsiteY94-78228" fmla="*/ 208756 h 3507439"/>
              <a:gd name="connsiteX95-78229" fmla="*/ 1912483 w 3229637"/>
              <a:gd name="connsiteY95-78230" fmla="*/ 367315 h 3507439"/>
              <a:gd name="connsiteX96-78231" fmla="*/ 1818414 w 3229637"/>
              <a:gd name="connsiteY96-78232" fmla="*/ 288733 h 3507439"/>
              <a:gd name="connsiteX97-78233" fmla="*/ 1757902 w 3229637"/>
              <a:gd name="connsiteY97-78234" fmla="*/ 138130 h 3507439"/>
              <a:gd name="connsiteX98-78235" fmla="*/ 1793644 w 3229637"/>
              <a:gd name="connsiteY98-78236" fmla="*/ 363351 h 3507439"/>
              <a:gd name="connsiteX99-78237" fmla="*/ 2339535 w 3229637"/>
              <a:gd name="connsiteY99-78238" fmla="*/ 907420 h 3507439"/>
              <a:gd name="connsiteX100-78239" fmla="*/ 2216663 w 3229637"/>
              <a:gd name="connsiteY100-78240" fmla="*/ 830779 h 3507439"/>
              <a:gd name="connsiteX101-78241" fmla="*/ 2046755 w 3229637"/>
              <a:gd name="connsiteY101-78242" fmla="*/ 746314 h 3507439"/>
              <a:gd name="connsiteX102-78243" fmla="*/ 2089651 w 3229637"/>
              <a:gd name="connsiteY102-78244" fmla="*/ 998194 h 3507439"/>
              <a:gd name="connsiteX103-78245" fmla="*/ 2240374 w 3229637"/>
              <a:gd name="connsiteY103-78246" fmla="*/ 1067227 h 3507439"/>
              <a:gd name="connsiteX104-78247" fmla="*/ 2266283 w 3229637"/>
              <a:gd name="connsiteY104-78248" fmla="*/ 1144483 h 3507439"/>
              <a:gd name="connsiteX105-78249" fmla="*/ 2168328 w 3229637"/>
              <a:gd name="connsiteY105-78250" fmla="*/ 1396872 h 3507439"/>
              <a:gd name="connsiteX106-78251" fmla="*/ 1825480 w 3229637"/>
              <a:gd name="connsiteY106-78252" fmla="*/ 1398722 h 3507439"/>
              <a:gd name="connsiteX107-78253" fmla="*/ 1546353 w 3229637"/>
              <a:gd name="connsiteY107-78254" fmla="*/ 1433906 h 3507439"/>
              <a:gd name="connsiteX0-78255" fmla="*/ 1546353 w 3229637"/>
              <a:gd name="connsiteY0-78256" fmla="*/ 1433906 h 3507439"/>
              <a:gd name="connsiteX1-78257" fmla="*/ 827718 w 3229637"/>
              <a:gd name="connsiteY1-78258" fmla="*/ 1430614 h 3507439"/>
              <a:gd name="connsiteX2-78259" fmla="*/ 507467 w 3229637"/>
              <a:gd name="connsiteY2-78260" fmla="*/ 1443019 h 3507439"/>
              <a:gd name="connsiteX3-78261" fmla="*/ 183299 w 3229637"/>
              <a:gd name="connsiteY3-78262" fmla="*/ 1603646 h 3507439"/>
              <a:gd name="connsiteX4-78263" fmla="*/ 34774 w 3229637"/>
              <a:gd name="connsiteY4-78264" fmla="*/ 1771165 h 3507439"/>
              <a:gd name="connsiteX5-78265" fmla="*/ 114 w 3229637"/>
              <a:gd name="connsiteY5-78266" fmla="*/ 2063143 h 3507439"/>
              <a:gd name="connsiteX6-78267" fmla="*/ 130041 w 3229637"/>
              <a:gd name="connsiteY6-78268" fmla="*/ 1914878 h 3507439"/>
              <a:gd name="connsiteX7-78269" fmla="*/ 134241 w 3229637"/>
              <a:gd name="connsiteY7-78270" fmla="*/ 1957282 h 3507439"/>
              <a:gd name="connsiteX8-78271" fmla="*/ 191439 w 3229637"/>
              <a:gd name="connsiteY8-78272" fmla="*/ 1842802 h 3507439"/>
              <a:gd name="connsiteX9-78273" fmla="*/ 283120 w 3229637"/>
              <a:gd name="connsiteY9-78274" fmla="*/ 2256350 h 3507439"/>
              <a:gd name="connsiteX10-78275" fmla="*/ 20594 w 3229637"/>
              <a:gd name="connsiteY10-78276" fmla="*/ 2555637 h 3507439"/>
              <a:gd name="connsiteX11-78277" fmla="*/ 48874 w 3229637"/>
              <a:gd name="connsiteY11-78278" fmla="*/ 3136868 h 3507439"/>
              <a:gd name="connsiteX12-78279" fmla="*/ 43351 w 3229637"/>
              <a:gd name="connsiteY12-78280" fmla="*/ 3349954 h 3507439"/>
              <a:gd name="connsiteX13-78281" fmla="*/ 86805 w 3229637"/>
              <a:gd name="connsiteY13-78282" fmla="*/ 3307767 h 3507439"/>
              <a:gd name="connsiteX14-78283" fmla="*/ 103522 w 3229637"/>
              <a:gd name="connsiteY14-78284" fmla="*/ 3444786 h 3507439"/>
              <a:gd name="connsiteX15-78285" fmla="*/ 266227 w 3229637"/>
              <a:gd name="connsiteY15-78286" fmla="*/ 3470038 h 3507439"/>
              <a:gd name="connsiteX16-78287" fmla="*/ 291519 w 3229637"/>
              <a:gd name="connsiteY16-78288" fmla="*/ 3414284 h 3507439"/>
              <a:gd name="connsiteX17-78289" fmla="*/ 155729 w 3229637"/>
              <a:gd name="connsiteY17-78290" fmla="*/ 3276217 h 3507439"/>
              <a:gd name="connsiteX18-78291" fmla="*/ 148421 w 3229637"/>
              <a:gd name="connsiteY18-78292" fmla="*/ 2703945 h 3507439"/>
              <a:gd name="connsiteX19-78293" fmla="*/ 379833 w 3229637"/>
              <a:gd name="connsiteY19-78294" fmla="*/ 2591783 h 3507439"/>
              <a:gd name="connsiteX20-78295" fmla="*/ 306928 w 3229637"/>
              <a:gd name="connsiteY20-78296" fmla="*/ 2747577 h 3507439"/>
              <a:gd name="connsiteX21-78297" fmla="*/ 588832 w 3229637"/>
              <a:gd name="connsiteY21-78298" fmla="*/ 3126014 h 3507439"/>
              <a:gd name="connsiteX22-78299" fmla="*/ 669318 w 3229637"/>
              <a:gd name="connsiteY22-78300" fmla="*/ 3302737 h 3507439"/>
              <a:gd name="connsiteX23-78301" fmla="*/ 702531 w 3229637"/>
              <a:gd name="connsiteY23-78302" fmla="*/ 3262432 h 3507439"/>
              <a:gd name="connsiteX24-78303" fmla="*/ 811283 w 3229637"/>
              <a:gd name="connsiteY24-78304" fmla="*/ 3396081 h 3507439"/>
              <a:gd name="connsiteX25-78305" fmla="*/ 912019 w 3229637"/>
              <a:gd name="connsiteY25-78306" fmla="*/ 3377088 h 3507439"/>
              <a:gd name="connsiteX26-78307" fmla="*/ 930835 w 3229637"/>
              <a:gd name="connsiteY26-78308" fmla="*/ 3317789 h 3507439"/>
              <a:gd name="connsiteX27-78309" fmla="*/ 771852 w 3229637"/>
              <a:gd name="connsiteY27-78310" fmla="*/ 3228780 h 3507439"/>
              <a:gd name="connsiteX28-78311" fmla="*/ 480310 w 3229637"/>
              <a:gd name="connsiteY28-78312" fmla="*/ 2810461 h 3507439"/>
              <a:gd name="connsiteX29-78313" fmla="*/ 500353 w 3229637"/>
              <a:gd name="connsiteY29-78314" fmla="*/ 2738605 h 3507439"/>
              <a:gd name="connsiteX30-78315" fmla="*/ 879239 w 3229637"/>
              <a:gd name="connsiteY30-78316" fmla="*/ 2336960 h 3507439"/>
              <a:gd name="connsiteX31-78317" fmla="*/ 1704018 w 3229637"/>
              <a:gd name="connsiteY31-78318" fmla="*/ 2366631 h 3507439"/>
              <a:gd name="connsiteX32-78319" fmla="*/ 1609052 w 3229637"/>
              <a:gd name="connsiteY32-78320" fmla="*/ 3020193 h 3507439"/>
              <a:gd name="connsiteX33-78321" fmla="*/ 1571814 w 3229637"/>
              <a:gd name="connsiteY33-78322" fmla="*/ 3267640 h 3507439"/>
              <a:gd name="connsiteX34-78323" fmla="*/ 1597719 w 3229637"/>
              <a:gd name="connsiteY34-78324" fmla="*/ 3234030 h 3507439"/>
              <a:gd name="connsiteX35-78325" fmla="*/ 1590412 w 3229637"/>
              <a:gd name="connsiteY35-78326" fmla="*/ 3394636 h 3507439"/>
              <a:gd name="connsiteX36-78327" fmla="*/ 1772765 w 3229637"/>
              <a:gd name="connsiteY36-78328" fmla="*/ 3445399 h 3507439"/>
              <a:gd name="connsiteX37-78329" fmla="*/ 1837490 w 3229637"/>
              <a:gd name="connsiteY37-78330" fmla="*/ 3391091 h 3507439"/>
              <a:gd name="connsiteX38-78331" fmla="*/ 1699641 w 3229637"/>
              <a:gd name="connsiteY38-78332" fmla="*/ 3303786 h 3507439"/>
              <a:gd name="connsiteX39-78333" fmla="*/ 1727211 w 3229637"/>
              <a:gd name="connsiteY39-78334" fmla="*/ 2908619 h 3507439"/>
              <a:gd name="connsiteX40-78335" fmla="*/ 1851275 w 3229637"/>
              <a:gd name="connsiteY40-78336" fmla="*/ 2623730 h 3507439"/>
              <a:gd name="connsiteX41-78337" fmla="*/ 1956960 w 3229637"/>
              <a:gd name="connsiteY41-78338" fmla="*/ 2844289 h 3507439"/>
              <a:gd name="connsiteX42-78339" fmla="*/ 2039669 w 3229637"/>
              <a:gd name="connsiteY42-78340" fmla="*/ 3060253 h 3507439"/>
              <a:gd name="connsiteX43-78341" fmla="*/ 2074955 w 3229637"/>
              <a:gd name="connsiteY43-78342" fmla="*/ 3350929 h 3507439"/>
              <a:gd name="connsiteX44-78343" fmla="*/ 2119713 w 3229637"/>
              <a:gd name="connsiteY44-78344" fmla="*/ 3345423 h 3507439"/>
              <a:gd name="connsiteX45-78345" fmla="*/ 2136619 w 3229637"/>
              <a:gd name="connsiteY45-78346" fmla="*/ 3478113 h 3507439"/>
              <a:gd name="connsiteX46-78347" fmla="*/ 2290182 w 3229637"/>
              <a:gd name="connsiteY46-78348" fmla="*/ 3507439 h 3507439"/>
              <a:gd name="connsiteX47-78349" fmla="*/ 2334659 w 3229637"/>
              <a:gd name="connsiteY47-78350" fmla="*/ 3463419 h 3507439"/>
              <a:gd name="connsiteX48-78351" fmla="*/ 2221820 w 3229637"/>
              <a:gd name="connsiteY48-78352" fmla="*/ 3366924 h 3507439"/>
              <a:gd name="connsiteX49-78353" fmla="*/ 2126974 w 3229637"/>
              <a:gd name="connsiteY49-78354" fmla="*/ 3087823 h 3507439"/>
              <a:gd name="connsiteX50-78355" fmla="*/ 2082780 w 3229637"/>
              <a:gd name="connsiteY50-78356" fmla="*/ 2817884 h 3507439"/>
              <a:gd name="connsiteX51-78357" fmla="*/ 2053454 w 3229637"/>
              <a:gd name="connsiteY51-78358" fmla="*/ 2357222 h 3507439"/>
              <a:gd name="connsiteX52-78359" fmla="*/ 2294496 w 3229637"/>
              <a:gd name="connsiteY52-78360" fmla="*/ 2205413 h 3507439"/>
              <a:gd name="connsiteX53-78361" fmla="*/ 2585735 w 3229637"/>
              <a:gd name="connsiteY53-78362" fmla="*/ 1779447 h 3507439"/>
              <a:gd name="connsiteX54-78363" fmla="*/ 2653748 w 3229637"/>
              <a:gd name="connsiteY54-78364" fmla="*/ 1448891 h 3507439"/>
              <a:gd name="connsiteX55-78365" fmla="*/ 2766130 w 3229637"/>
              <a:gd name="connsiteY55-78366" fmla="*/ 1398346 h 3507439"/>
              <a:gd name="connsiteX56-78367" fmla="*/ 2755748 w 3229637"/>
              <a:gd name="connsiteY56-78368" fmla="*/ 1288521 h 3507439"/>
              <a:gd name="connsiteX57-78369" fmla="*/ 2741226 w 3229637"/>
              <a:gd name="connsiteY57-78370" fmla="*/ 1231453 h 3507439"/>
              <a:gd name="connsiteX58-78371" fmla="*/ 2764482 w 3229637"/>
              <a:gd name="connsiteY58-78372" fmla="*/ 1121454 h 3507439"/>
              <a:gd name="connsiteX59-78373" fmla="*/ 2794612 w 3229637"/>
              <a:gd name="connsiteY59-78374" fmla="*/ 1132185 h 3507439"/>
              <a:gd name="connsiteX60-78375" fmla="*/ 2788650 w 3229637"/>
              <a:gd name="connsiteY60-78376" fmla="*/ 1066034 h 3507439"/>
              <a:gd name="connsiteX61-78377" fmla="*/ 2816220 w 3229637"/>
              <a:gd name="connsiteY61-78378" fmla="*/ 1020084 h 3507439"/>
              <a:gd name="connsiteX62-78379" fmla="*/ 2927426 w 3229637"/>
              <a:gd name="connsiteY62-78380" fmla="*/ 872562 h 3507439"/>
              <a:gd name="connsiteX63-78381" fmla="*/ 2967854 w 3229637"/>
              <a:gd name="connsiteY63-78382" fmla="*/ 771955 h 3507439"/>
              <a:gd name="connsiteX64-78383" fmla="*/ 2858112 w 3229637"/>
              <a:gd name="connsiteY64-78384" fmla="*/ 819245 h 3507439"/>
              <a:gd name="connsiteX65-78385" fmla="*/ 2723864 w 3229637"/>
              <a:gd name="connsiteY65-78386" fmla="*/ 868450 h 3507439"/>
              <a:gd name="connsiteX66-78387" fmla="*/ 3055159 w 3229637"/>
              <a:gd name="connsiteY66-78388" fmla="*/ 501589 h 3507439"/>
              <a:gd name="connsiteX67-78389" fmla="*/ 3200443 w 3229637"/>
              <a:gd name="connsiteY67-78390" fmla="*/ 46231 h 3507439"/>
              <a:gd name="connsiteX68-78391" fmla="*/ 3101108 w 3229637"/>
              <a:gd name="connsiteY68-78392" fmla="*/ 328453 h 3507439"/>
              <a:gd name="connsiteX69-78393" fmla="*/ 3060491 w 3229637"/>
              <a:gd name="connsiteY69-78394" fmla="*/ 38232 h 3507439"/>
              <a:gd name="connsiteX70-78395" fmla="*/ 3040918 w 3229637"/>
              <a:gd name="connsiteY70-78396" fmla="*/ 388642 h 3507439"/>
              <a:gd name="connsiteX71-78397" fmla="*/ 2944143 w 3229637"/>
              <a:gd name="connsiteY71-78398" fmla="*/ 482754 h 3507439"/>
              <a:gd name="connsiteX72-78399" fmla="*/ 2804083 w 3229637"/>
              <a:gd name="connsiteY72-78400" fmla="*/ 60189 h 3507439"/>
              <a:gd name="connsiteX73-78401" fmla="*/ 2868239 w 3229637"/>
              <a:gd name="connsiteY73-78402" fmla="*/ 521161 h 3507439"/>
              <a:gd name="connsiteX74-78403" fmla="*/ 2696750 w 3229637"/>
              <a:gd name="connsiteY74-78404" fmla="*/ 730601 h 3507439"/>
              <a:gd name="connsiteX75-78405" fmla="*/ 2630948 w 3229637"/>
              <a:gd name="connsiteY75-78406" fmla="*/ 620884 h 3507439"/>
              <a:gd name="connsiteX76-78407" fmla="*/ 2614952 w 3229637"/>
              <a:gd name="connsiteY76-78408" fmla="*/ 446449 h 3507439"/>
              <a:gd name="connsiteX77-78409" fmla="*/ 2568091 w 3229637"/>
              <a:gd name="connsiteY77-78410" fmla="*/ 643296 h 3507439"/>
              <a:gd name="connsiteX78-78411" fmla="*/ 2631966 w 3229637"/>
              <a:gd name="connsiteY78-78412" fmla="*/ 771218 h 3507439"/>
              <a:gd name="connsiteX79-78413" fmla="*/ 2614042 w 3229637"/>
              <a:gd name="connsiteY79-78414" fmla="*/ 854946 h 3507439"/>
              <a:gd name="connsiteX80-78415" fmla="*/ 2462407 w 3229637"/>
              <a:gd name="connsiteY80-78416" fmla="*/ 854665 h 3507439"/>
              <a:gd name="connsiteX81-78417" fmla="*/ 2375102 w 3229637"/>
              <a:gd name="connsiteY81-78418" fmla="*/ 753575 h 3507439"/>
              <a:gd name="connsiteX82-78419" fmla="*/ 2429049 w 3229637"/>
              <a:gd name="connsiteY82-78420" fmla="*/ 605344 h 3507439"/>
              <a:gd name="connsiteX83-78421" fmla="*/ 2401199 w 3229637"/>
              <a:gd name="connsiteY83-78422" fmla="*/ 458586 h 3507439"/>
              <a:gd name="connsiteX84-78423" fmla="*/ 2311509 w 3229637"/>
              <a:gd name="connsiteY84-78424" fmla="*/ 702575 h 3507439"/>
              <a:gd name="connsiteX85-78425" fmla="*/ 2026621 w 3229637"/>
              <a:gd name="connsiteY85-78426" fmla="*/ 470160 h 3507439"/>
              <a:gd name="connsiteX86-78427" fmla="*/ 2060259 w 3229637"/>
              <a:gd name="connsiteY86-78428" fmla="*/ 379171 h 3507439"/>
              <a:gd name="connsiteX87-78429" fmla="*/ 2286499 w 3229637"/>
              <a:gd name="connsiteY87-78430" fmla="*/ 238764 h 3507439"/>
              <a:gd name="connsiteX88-78431" fmla="*/ 2148983 w 3229637"/>
              <a:gd name="connsiteY88-78432" fmla="*/ 296731 h 3507439"/>
              <a:gd name="connsiteX89-78433" fmla="*/ 2016694 w 3229637"/>
              <a:gd name="connsiteY89-78434" fmla="*/ 307863 h 3507439"/>
              <a:gd name="connsiteX90-78435" fmla="*/ 2029019 w 3229637"/>
              <a:gd name="connsiteY90-78436" fmla="*/ 174099 h 3507439"/>
              <a:gd name="connsiteX91-78437" fmla="*/ 2107576 w 3229637"/>
              <a:gd name="connsiteY91-78438" fmla="*/ 0 h 3507439"/>
              <a:gd name="connsiteX92-78439" fmla="*/ 1947770 w 3229637"/>
              <a:gd name="connsiteY92-78440" fmla="*/ 257318 h 3507439"/>
              <a:gd name="connsiteX93-78441" fmla="*/ 1917990 w 3229637"/>
              <a:gd name="connsiteY93-78442" fmla="*/ 32164 h 3507439"/>
              <a:gd name="connsiteX94-78443" fmla="*/ 1882395 w 3229637"/>
              <a:gd name="connsiteY94-78444" fmla="*/ 208756 h 3507439"/>
              <a:gd name="connsiteX95-78445" fmla="*/ 1912483 w 3229637"/>
              <a:gd name="connsiteY95-78446" fmla="*/ 367315 h 3507439"/>
              <a:gd name="connsiteX96-78447" fmla="*/ 1818414 w 3229637"/>
              <a:gd name="connsiteY96-78448" fmla="*/ 288733 h 3507439"/>
              <a:gd name="connsiteX97-78449" fmla="*/ 1757902 w 3229637"/>
              <a:gd name="connsiteY97-78450" fmla="*/ 138130 h 3507439"/>
              <a:gd name="connsiteX98-78451" fmla="*/ 1793644 w 3229637"/>
              <a:gd name="connsiteY98-78452" fmla="*/ 363351 h 3507439"/>
              <a:gd name="connsiteX99-78453" fmla="*/ 2339535 w 3229637"/>
              <a:gd name="connsiteY99-78454" fmla="*/ 907420 h 3507439"/>
              <a:gd name="connsiteX100-78455" fmla="*/ 2216663 w 3229637"/>
              <a:gd name="connsiteY100-78456" fmla="*/ 830779 h 3507439"/>
              <a:gd name="connsiteX101-78457" fmla="*/ 2046755 w 3229637"/>
              <a:gd name="connsiteY101-78458" fmla="*/ 746314 h 3507439"/>
              <a:gd name="connsiteX102-78459" fmla="*/ 2089651 w 3229637"/>
              <a:gd name="connsiteY102-78460" fmla="*/ 998194 h 3507439"/>
              <a:gd name="connsiteX103-78461" fmla="*/ 2240374 w 3229637"/>
              <a:gd name="connsiteY103-78462" fmla="*/ 1067227 h 3507439"/>
              <a:gd name="connsiteX104-78463" fmla="*/ 2266283 w 3229637"/>
              <a:gd name="connsiteY104-78464" fmla="*/ 1144483 h 3507439"/>
              <a:gd name="connsiteX105-78465" fmla="*/ 2168328 w 3229637"/>
              <a:gd name="connsiteY105-78466" fmla="*/ 1396872 h 3507439"/>
              <a:gd name="connsiteX106-78467" fmla="*/ 1825480 w 3229637"/>
              <a:gd name="connsiteY106-78468" fmla="*/ 1398722 h 3507439"/>
              <a:gd name="connsiteX107-78469" fmla="*/ 1546353 w 3229637"/>
              <a:gd name="connsiteY107-78470" fmla="*/ 1433906 h 3507439"/>
              <a:gd name="connsiteX0-78471" fmla="*/ 1546353 w 3229637"/>
              <a:gd name="connsiteY0-78472" fmla="*/ 1433906 h 3507439"/>
              <a:gd name="connsiteX1-78473" fmla="*/ 827718 w 3229637"/>
              <a:gd name="connsiteY1-78474" fmla="*/ 1430614 h 3507439"/>
              <a:gd name="connsiteX2-78475" fmla="*/ 507467 w 3229637"/>
              <a:gd name="connsiteY2-78476" fmla="*/ 1443019 h 3507439"/>
              <a:gd name="connsiteX3-78477" fmla="*/ 183299 w 3229637"/>
              <a:gd name="connsiteY3-78478" fmla="*/ 1603646 h 3507439"/>
              <a:gd name="connsiteX4-78479" fmla="*/ 34774 w 3229637"/>
              <a:gd name="connsiteY4-78480" fmla="*/ 1771165 h 3507439"/>
              <a:gd name="connsiteX5-78481" fmla="*/ 114 w 3229637"/>
              <a:gd name="connsiteY5-78482" fmla="*/ 2063143 h 3507439"/>
              <a:gd name="connsiteX6-78483" fmla="*/ 130041 w 3229637"/>
              <a:gd name="connsiteY6-78484" fmla="*/ 1914878 h 3507439"/>
              <a:gd name="connsiteX7-78485" fmla="*/ 134241 w 3229637"/>
              <a:gd name="connsiteY7-78486" fmla="*/ 1957282 h 3507439"/>
              <a:gd name="connsiteX8-78487" fmla="*/ 191439 w 3229637"/>
              <a:gd name="connsiteY8-78488" fmla="*/ 1842802 h 3507439"/>
              <a:gd name="connsiteX9-78489" fmla="*/ 283120 w 3229637"/>
              <a:gd name="connsiteY9-78490" fmla="*/ 2256350 h 3507439"/>
              <a:gd name="connsiteX10-78491" fmla="*/ 20594 w 3229637"/>
              <a:gd name="connsiteY10-78492" fmla="*/ 2555637 h 3507439"/>
              <a:gd name="connsiteX11-78493" fmla="*/ 48874 w 3229637"/>
              <a:gd name="connsiteY11-78494" fmla="*/ 3136868 h 3507439"/>
              <a:gd name="connsiteX12-78495" fmla="*/ 43351 w 3229637"/>
              <a:gd name="connsiteY12-78496" fmla="*/ 3349954 h 3507439"/>
              <a:gd name="connsiteX13-78497" fmla="*/ 86805 w 3229637"/>
              <a:gd name="connsiteY13-78498" fmla="*/ 3307767 h 3507439"/>
              <a:gd name="connsiteX14-78499" fmla="*/ 103522 w 3229637"/>
              <a:gd name="connsiteY14-78500" fmla="*/ 3444786 h 3507439"/>
              <a:gd name="connsiteX15-78501" fmla="*/ 266227 w 3229637"/>
              <a:gd name="connsiteY15-78502" fmla="*/ 3470038 h 3507439"/>
              <a:gd name="connsiteX16-78503" fmla="*/ 291519 w 3229637"/>
              <a:gd name="connsiteY16-78504" fmla="*/ 3414284 h 3507439"/>
              <a:gd name="connsiteX17-78505" fmla="*/ 155729 w 3229637"/>
              <a:gd name="connsiteY17-78506" fmla="*/ 3276217 h 3507439"/>
              <a:gd name="connsiteX18-78507" fmla="*/ 148421 w 3229637"/>
              <a:gd name="connsiteY18-78508" fmla="*/ 2703945 h 3507439"/>
              <a:gd name="connsiteX19-78509" fmla="*/ 379833 w 3229637"/>
              <a:gd name="connsiteY19-78510" fmla="*/ 2591783 h 3507439"/>
              <a:gd name="connsiteX20-78511" fmla="*/ 306928 w 3229637"/>
              <a:gd name="connsiteY20-78512" fmla="*/ 2747577 h 3507439"/>
              <a:gd name="connsiteX21-78513" fmla="*/ 588832 w 3229637"/>
              <a:gd name="connsiteY21-78514" fmla="*/ 3126014 h 3507439"/>
              <a:gd name="connsiteX22-78515" fmla="*/ 669318 w 3229637"/>
              <a:gd name="connsiteY22-78516" fmla="*/ 3302737 h 3507439"/>
              <a:gd name="connsiteX23-78517" fmla="*/ 702531 w 3229637"/>
              <a:gd name="connsiteY23-78518" fmla="*/ 3262432 h 3507439"/>
              <a:gd name="connsiteX24-78519" fmla="*/ 811283 w 3229637"/>
              <a:gd name="connsiteY24-78520" fmla="*/ 3396081 h 3507439"/>
              <a:gd name="connsiteX25-78521" fmla="*/ 912019 w 3229637"/>
              <a:gd name="connsiteY25-78522" fmla="*/ 3377088 h 3507439"/>
              <a:gd name="connsiteX26-78523" fmla="*/ 930835 w 3229637"/>
              <a:gd name="connsiteY26-78524" fmla="*/ 3317789 h 3507439"/>
              <a:gd name="connsiteX27-78525" fmla="*/ 771852 w 3229637"/>
              <a:gd name="connsiteY27-78526" fmla="*/ 3228780 h 3507439"/>
              <a:gd name="connsiteX28-78527" fmla="*/ 480310 w 3229637"/>
              <a:gd name="connsiteY28-78528" fmla="*/ 2810461 h 3507439"/>
              <a:gd name="connsiteX29-78529" fmla="*/ 500353 w 3229637"/>
              <a:gd name="connsiteY29-78530" fmla="*/ 2738605 h 3507439"/>
              <a:gd name="connsiteX30-78531" fmla="*/ 879239 w 3229637"/>
              <a:gd name="connsiteY30-78532" fmla="*/ 2336960 h 3507439"/>
              <a:gd name="connsiteX31-78533" fmla="*/ 1704018 w 3229637"/>
              <a:gd name="connsiteY31-78534" fmla="*/ 2366631 h 3507439"/>
              <a:gd name="connsiteX32-78535" fmla="*/ 1609052 w 3229637"/>
              <a:gd name="connsiteY32-78536" fmla="*/ 3020193 h 3507439"/>
              <a:gd name="connsiteX33-78537" fmla="*/ 1571814 w 3229637"/>
              <a:gd name="connsiteY33-78538" fmla="*/ 3267640 h 3507439"/>
              <a:gd name="connsiteX34-78539" fmla="*/ 1597719 w 3229637"/>
              <a:gd name="connsiteY34-78540" fmla="*/ 3234030 h 3507439"/>
              <a:gd name="connsiteX35-78541" fmla="*/ 1590412 w 3229637"/>
              <a:gd name="connsiteY35-78542" fmla="*/ 3394636 h 3507439"/>
              <a:gd name="connsiteX36-78543" fmla="*/ 1745632 w 3229637"/>
              <a:gd name="connsiteY36-78544" fmla="*/ 3445399 h 3507439"/>
              <a:gd name="connsiteX37-78545" fmla="*/ 1837490 w 3229637"/>
              <a:gd name="connsiteY37-78546" fmla="*/ 3391091 h 3507439"/>
              <a:gd name="connsiteX38-78547" fmla="*/ 1699641 w 3229637"/>
              <a:gd name="connsiteY38-78548" fmla="*/ 3303786 h 3507439"/>
              <a:gd name="connsiteX39-78549" fmla="*/ 1727211 w 3229637"/>
              <a:gd name="connsiteY39-78550" fmla="*/ 2908619 h 3507439"/>
              <a:gd name="connsiteX40-78551" fmla="*/ 1851275 w 3229637"/>
              <a:gd name="connsiteY40-78552" fmla="*/ 2623730 h 3507439"/>
              <a:gd name="connsiteX41-78553" fmla="*/ 1956960 w 3229637"/>
              <a:gd name="connsiteY41-78554" fmla="*/ 2844289 h 3507439"/>
              <a:gd name="connsiteX42-78555" fmla="*/ 2039669 w 3229637"/>
              <a:gd name="connsiteY42-78556" fmla="*/ 3060253 h 3507439"/>
              <a:gd name="connsiteX43-78557" fmla="*/ 2074955 w 3229637"/>
              <a:gd name="connsiteY43-78558" fmla="*/ 3350929 h 3507439"/>
              <a:gd name="connsiteX44-78559" fmla="*/ 2119713 w 3229637"/>
              <a:gd name="connsiteY44-78560" fmla="*/ 3345423 h 3507439"/>
              <a:gd name="connsiteX45-78561" fmla="*/ 2136619 w 3229637"/>
              <a:gd name="connsiteY45-78562" fmla="*/ 3478113 h 3507439"/>
              <a:gd name="connsiteX46-78563" fmla="*/ 2290182 w 3229637"/>
              <a:gd name="connsiteY46-78564" fmla="*/ 3507439 h 3507439"/>
              <a:gd name="connsiteX47-78565" fmla="*/ 2334659 w 3229637"/>
              <a:gd name="connsiteY47-78566" fmla="*/ 3463419 h 3507439"/>
              <a:gd name="connsiteX48-78567" fmla="*/ 2221820 w 3229637"/>
              <a:gd name="connsiteY48-78568" fmla="*/ 3366924 h 3507439"/>
              <a:gd name="connsiteX49-78569" fmla="*/ 2126974 w 3229637"/>
              <a:gd name="connsiteY49-78570" fmla="*/ 3087823 h 3507439"/>
              <a:gd name="connsiteX50-78571" fmla="*/ 2082780 w 3229637"/>
              <a:gd name="connsiteY50-78572" fmla="*/ 2817884 h 3507439"/>
              <a:gd name="connsiteX51-78573" fmla="*/ 2053454 w 3229637"/>
              <a:gd name="connsiteY51-78574" fmla="*/ 2357222 h 3507439"/>
              <a:gd name="connsiteX52-78575" fmla="*/ 2294496 w 3229637"/>
              <a:gd name="connsiteY52-78576" fmla="*/ 2205413 h 3507439"/>
              <a:gd name="connsiteX53-78577" fmla="*/ 2585735 w 3229637"/>
              <a:gd name="connsiteY53-78578" fmla="*/ 1779447 h 3507439"/>
              <a:gd name="connsiteX54-78579" fmla="*/ 2653748 w 3229637"/>
              <a:gd name="connsiteY54-78580" fmla="*/ 1448891 h 3507439"/>
              <a:gd name="connsiteX55-78581" fmla="*/ 2766130 w 3229637"/>
              <a:gd name="connsiteY55-78582" fmla="*/ 1398346 h 3507439"/>
              <a:gd name="connsiteX56-78583" fmla="*/ 2755748 w 3229637"/>
              <a:gd name="connsiteY56-78584" fmla="*/ 1288521 h 3507439"/>
              <a:gd name="connsiteX57-78585" fmla="*/ 2741226 w 3229637"/>
              <a:gd name="connsiteY57-78586" fmla="*/ 1231453 h 3507439"/>
              <a:gd name="connsiteX58-78587" fmla="*/ 2764482 w 3229637"/>
              <a:gd name="connsiteY58-78588" fmla="*/ 1121454 h 3507439"/>
              <a:gd name="connsiteX59-78589" fmla="*/ 2794612 w 3229637"/>
              <a:gd name="connsiteY59-78590" fmla="*/ 1132185 h 3507439"/>
              <a:gd name="connsiteX60-78591" fmla="*/ 2788650 w 3229637"/>
              <a:gd name="connsiteY60-78592" fmla="*/ 1066034 h 3507439"/>
              <a:gd name="connsiteX61-78593" fmla="*/ 2816220 w 3229637"/>
              <a:gd name="connsiteY61-78594" fmla="*/ 1020084 h 3507439"/>
              <a:gd name="connsiteX62-78595" fmla="*/ 2927426 w 3229637"/>
              <a:gd name="connsiteY62-78596" fmla="*/ 872562 h 3507439"/>
              <a:gd name="connsiteX63-78597" fmla="*/ 2967854 w 3229637"/>
              <a:gd name="connsiteY63-78598" fmla="*/ 771955 h 3507439"/>
              <a:gd name="connsiteX64-78599" fmla="*/ 2858112 w 3229637"/>
              <a:gd name="connsiteY64-78600" fmla="*/ 819245 h 3507439"/>
              <a:gd name="connsiteX65-78601" fmla="*/ 2723864 w 3229637"/>
              <a:gd name="connsiteY65-78602" fmla="*/ 868450 h 3507439"/>
              <a:gd name="connsiteX66-78603" fmla="*/ 3055159 w 3229637"/>
              <a:gd name="connsiteY66-78604" fmla="*/ 501589 h 3507439"/>
              <a:gd name="connsiteX67-78605" fmla="*/ 3200443 w 3229637"/>
              <a:gd name="connsiteY67-78606" fmla="*/ 46231 h 3507439"/>
              <a:gd name="connsiteX68-78607" fmla="*/ 3101108 w 3229637"/>
              <a:gd name="connsiteY68-78608" fmla="*/ 328453 h 3507439"/>
              <a:gd name="connsiteX69-78609" fmla="*/ 3060491 w 3229637"/>
              <a:gd name="connsiteY69-78610" fmla="*/ 38232 h 3507439"/>
              <a:gd name="connsiteX70-78611" fmla="*/ 3040918 w 3229637"/>
              <a:gd name="connsiteY70-78612" fmla="*/ 388642 h 3507439"/>
              <a:gd name="connsiteX71-78613" fmla="*/ 2944143 w 3229637"/>
              <a:gd name="connsiteY71-78614" fmla="*/ 482754 h 3507439"/>
              <a:gd name="connsiteX72-78615" fmla="*/ 2804083 w 3229637"/>
              <a:gd name="connsiteY72-78616" fmla="*/ 60189 h 3507439"/>
              <a:gd name="connsiteX73-78617" fmla="*/ 2868239 w 3229637"/>
              <a:gd name="connsiteY73-78618" fmla="*/ 521161 h 3507439"/>
              <a:gd name="connsiteX74-78619" fmla="*/ 2696750 w 3229637"/>
              <a:gd name="connsiteY74-78620" fmla="*/ 730601 h 3507439"/>
              <a:gd name="connsiteX75-78621" fmla="*/ 2630948 w 3229637"/>
              <a:gd name="connsiteY75-78622" fmla="*/ 620884 h 3507439"/>
              <a:gd name="connsiteX76-78623" fmla="*/ 2614952 w 3229637"/>
              <a:gd name="connsiteY76-78624" fmla="*/ 446449 h 3507439"/>
              <a:gd name="connsiteX77-78625" fmla="*/ 2568091 w 3229637"/>
              <a:gd name="connsiteY77-78626" fmla="*/ 643296 h 3507439"/>
              <a:gd name="connsiteX78-78627" fmla="*/ 2631966 w 3229637"/>
              <a:gd name="connsiteY78-78628" fmla="*/ 771218 h 3507439"/>
              <a:gd name="connsiteX79-78629" fmla="*/ 2614042 w 3229637"/>
              <a:gd name="connsiteY79-78630" fmla="*/ 854946 h 3507439"/>
              <a:gd name="connsiteX80-78631" fmla="*/ 2462407 w 3229637"/>
              <a:gd name="connsiteY80-78632" fmla="*/ 854665 h 3507439"/>
              <a:gd name="connsiteX81-78633" fmla="*/ 2375102 w 3229637"/>
              <a:gd name="connsiteY81-78634" fmla="*/ 753575 h 3507439"/>
              <a:gd name="connsiteX82-78635" fmla="*/ 2429049 w 3229637"/>
              <a:gd name="connsiteY82-78636" fmla="*/ 605344 h 3507439"/>
              <a:gd name="connsiteX83-78637" fmla="*/ 2401199 w 3229637"/>
              <a:gd name="connsiteY83-78638" fmla="*/ 458586 h 3507439"/>
              <a:gd name="connsiteX84-78639" fmla="*/ 2311509 w 3229637"/>
              <a:gd name="connsiteY84-78640" fmla="*/ 702575 h 3507439"/>
              <a:gd name="connsiteX85-78641" fmla="*/ 2026621 w 3229637"/>
              <a:gd name="connsiteY85-78642" fmla="*/ 470160 h 3507439"/>
              <a:gd name="connsiteX86-78643" fmla="*/ 2060259 w 3229637"/>
              <a:gd name="connsiteY86-78644" fmla="*/ 379171 h 3507439"/>
              <a:gd name="connsiteX87-78645" fmla="*/ 2286499 w 3229637"/>
              <a:gd name="connsiteY87-78646" fmla="*/ 238764 h 3507439"/>
              <a:gd name="connsiteX88-78647" fmla="*/ 2148983 w 3229637"/>
              <a:gd name="connsiteY88-78648" fmla="*/ 296731 h 3507439"/>
              <a:gd name="connsiteX89-78649" fmla="*/ 2016694 w 3229637"/>
              <a:gd name="connsiteY89-78650" fmla="*/ 307863 h 3507439"/>
              <a:gd name="connsiteX90-78651" fmla="*/ 2029019 w 3229637"/>
              <a:gd name="connsiteY90-78652" fmla="*/ 174099 h 3507439"/>
              <a:gd name="connsiteX91-78653" fmla="*/ 2107576 w 3229637"/>
              <a:gd name="connsiteY91-78654" fmla="*/ 0 h 3507439"/>
              <a:gd name="connsiteX92-78655" fmla="*/ 1947770 w 3229637"/>
              <a:gd name="connsiteY92-78656" fmla="*/ 257318 h 3507439"/>
              <a:gd name="connsiteX93-78657" fmla="*/ 1917990 w 3229637"/>
              <a:gd name="connsiteY93-78658" fmla="*/ 32164 h 3507439"/>
              <a:gd name="connsiteX94-78659" fmla="*/ 1882395 w 3229637"/>
              <a:gd name="connsiteY94-78660" fmla="*/ 208756 h 3507439"/>
              <a:gd name="connsiteX95-78661" fmla="*/ 1912483 w 3229637"/>
              <a:gd name="connsiteY95-78662" fmla="*/ 367315 h 3507439"/>
              <a:gd name="connsiteX96-78663" fmla="*/ 1818414 w 3229637"/>
              <a:gd name="connsiteY96-78664" fmla="*/ 288733 h 3507439"/>
              <a:gd name="connsiteX97-78665" fmla="*/ 1757902 w 3229637"/>
              <a:gd name="connsiteY97-78666" fmla="*/ 138130 h 3507439"/>
              <a:gd name="connsiteX98-78667" fmla="*/ 1793644 w 3229637"/>
              <a:gd name="connsiteY98-78668" fmla="*/ 363351 h 3507439"/>
              <a:gd name="connsiteX99-78669" fmla="*/ 2339535 w 3229637"/>
              <a:gd name="connsiteY99-78670" fmla="*/ 907420 h 3507439"/>
              <a:gd name="connsiteX100-78671" fmla="*/ 2216663 w 3229637"/>
              <a:gd name="connsiteY100-78672" fmla="*/ 830779 h 3507439"/>
              <a:gd name="connsiteX101-78673" fmla="*/ 2046755 w 3229637"/>
              <a:gd name="connsiteY101-78674" fmla="*/ 746314 h 3507439"/>
              <a:gd name="connsiteX102-78675" fmla="*/ 2089651 w 3229637"/>
              <a:gd name="connsiteY102-78676" fmla="*/ 998194 h 3507439"/>
              <a:gd name="connsiteX103-78677" fmla="*/ 2240374 w 3229637"/>
              <a:gd name="connsiteY103-78678" fmla="*/ 1067227 h 3507439"/>
              <a:gd name="connsiteX104-78679" fmla="*/ 2266283 w 3229637"/>
              <a:gd name="connsiteY104-78680" fmla="*/ 1144483 h 3507439"/>
              <a:gd name="connsiteX105-78681" fmla="*/ 2168328 w 3229637"/>
              <a:gd name="connsiteY105-78682" fmla="*/ 1396872 h 3507439"/>
              <a:gd name="connsiteX106-78683" fmla="*/ 1825480 w 3229637"/>
              <a:gd name="connsiteY106-78684" fmla="*/ 1398722 h 3507439"/>
              <a:gd name="connsiteX107-78685" fmla="*/ 1546353 w 3229637"/>
              <a:gd name="connsiteY107-78686" fmla="*/ 1433906 h 3507439"/>
              <a:gd name="connsiteX0-78687" fmla="*/ 1546353 w 3229637"/>
              <a:gd name="connsiteY0-78688" fmla="*/ 1433906 h 3507439"/>
              <a:gd name="connsiteX1-78689" fmla="*/ 827718 w 3229637"/>
              <a:gd name="connsiteY1-78690" fmla="*/ 1430614 h 3507439"/>
              <a:gd name="connsiteX2-78691" fmla="*/ 507467 w 3229637"/>
              <a:gd name="connsiteY2-78692" fmla="*/ 1443019 h 3507439"/>
              <a:gd name="connsiteX3-78693" fmla="*/ 183299 w 3229637"/>
              <a:gd name="connsiteY3-78694" fmla="*/ 1603646 h 3507439"/>
              <a:gd name="connsiteX4-78695" fmla="*/ 34774 w 3229637"/>
              <a:gd name="connsiteY4-78696" fmla="*/ 1771165 h 3507439"/>
              <a:gd name="connsiteX5-78697" fmla="*/ 114 w 3229637"/>
              <a:gd name="connsiteY5-78698" fmla="*/ 2063143 h 3507439"/>
              <a:gd name="connsiteX6-78699" fmla="*/ 130041 w 3229637"/>
              <a:gd name="connsiteY6-78700" fmla="*/ 1914878 h 3507439"/>
              <a:gd name="connsiteX7-78701" fmla="*/ 134241 w 3229637"/>
              <a:gd name="connsiteY7-78702" fmla="*/ 1957282 h 3507439"/>
              <a:gd name="connsiteX8-78703" fmla="*/ 191439 w 3229637"/>
              <a:gd name="connsiteY8-78704" fmla="*/ 1842802 h 3507439"/>
              <a:gd name="connsiteX9-78705" fmla="*/ 283120 w 3229637"/>
              <a:gd name="connsiteY9-78706" fmla="*/ 2256350 h 3507439"/>
              <a:gd name="connsiteX10-78707" fmla="*/ 20594 w 3229637"/>
              <a:gd name="connsiteY10-78708" fmla="*/ 2555637 h 3507439"/>
              <a:gd name="connsiteX11-78709" fmla="*/ 48874 w 3229637"/>
              <a:gd name="connsiteY11-78710" fmla="*/ 3136868 h 3507439"/>
              <a:gd name="connsiteX12-78711" fmla="*/ 43351 w 3229637"/>
              <a:gd name="connsiteY12-78712" fmla="*/ 3349954 h 3507439"/>
              <a:gd name="connsiteX13-78713" fmla="*/ 86805 w 3229637"/>
              <a:gd name="connsiteY13-78714" fmla="*/ 3307767 h 3507439"/>
              <a:gd name="connsiteX14-78715" fmla="*/ 103522 w 3229637"/>
              <a:gd name="connsiteY14-78716" fmla="*/ 3444786 h 3507439"/>
              <a:gd name="connsiteX15-78717" fmla="*/ 266227 w 3229637"/>
              <a:gd name="connsiteY15-78718" fmla="*/ 3470038 h 3507439"/>
              <a:gd name="connsiteX16-78719" fmla="*/ 291519 w 3229637"/>
              <a:gd name="connsiteY16-78720" fmla="*/ 3414284 h 3507439"/>
              <a:gd name="connsiteX17-78721" fmla="*/ 155729 w 3229637"/>
              <a:gd name="connsiteY17-78722" fmla="*/ 3276217 h 3507439"/>
              <a:gd name="connsiteX18-78723" fmla="*/ 148421 w 3229637"/>
              <a:gd name="connsiteY18-78724" fmla="*/ 2703945 h 3507439"/>
              <a:gd name="connsiteX19-78725" fmla="*/ 379833 w 3229637"/>
              <a:gd name="connsiteY19-78726" fmla="*/ 2591783 h 3507439"/>
              <a:gd name="connsiteX20-78727" fmla="*/ 306928 w 3229637"/>
              <a:gd name="connsiteY20-78728" fmla="*/ 2747577 h 3507439"/>
              <a:gd name="connsiteX21-78729" fmla="*/ 588832 w 3229637"/>
              <a:gd name="connsiteY21-78730" fmla="*/ 3126014 h 3507439"/>
              <a:gd name="connsiteX22-78731" fmla="*/ 669318 w 3229637"/>
              <a:gd name="connsiteY22-78732" fmla="*/ 3302737 h 3507439"/>
              <a:gd name="connsiteX23-78733" fmla="*/ 702531 w 3229637"/>
              <a:gd name="connsiteY23-78734" fmla="*/ 3262432 h 3507439"/>
              <a:gd name="connsiteX24-78735" fmla="*/ 811283 w 3229637"/>
              <a:gd name="connsiteY24-78736" fmla="*/ 3396081 h 3507439"/>
              <a:gd name="connsiteX25-78737" fmla="*/ 912019 w 3229637"/>
              <a:gd name="connsiteY25-78738" fmla="*/ 3377088 h 3507439"/>
              <a:gd name="connsiteX26-78739" fmla="*/ 930835 w 3229637"/>
              <a:gd name="connsiteY26-78740" fmla="*/ 3317789 h 3507439"/>
              <a:gd name="connsiteX27-78741" fmla="*/ 771852 w 3229637"/>
              <a:gd name="connsiteY27-78742" fmla="*/ 3228780 h 3507439"/>
              <a:gd name="connsiteX28-78743" fmla="*/ 480310 w 3229637"/>
              <a:gd name="connsiteY28-78744" fmla="*/ 2810461 h 3507439"/>
              <a:gd name="connsiteX29-78745" fmla="*/ 500353 w 3229637"/>
              <a:gd name="connsiteY29-78746" fmla="*/ 2738605 h 3507439"/>
              <a:gd name="connsiteX30-78747" fmla="*/ 879239 w 3229637"/>
              <a:gd name="connsiteY30-78748" fmla="*/ 2336960 h 3507439"/>
              <a:gd name="connsiteX31-78749" fmla="*/ 1704018 w 3229637"/>
              <a:gd name="connsiteY31-78750" fmla="*/ 2366631 h 3507439"/>
              <a:gd name="connsiteX32-78751" fmla="*/ 1609052 w 3229637"/>
              <a:gd name="connsiteY32-78752" fmla="*/ 3020193 h 3507439"/>
              <a:gd name="connsiteX33-78753" fmla="*/ 1571814 w 3229637"/>
              <a:gd name="connsiteY33-78754" fmla="*/ 3267640 h 3507439"/>
              <a:gd name="connsiteX34-78755" fmla="*/ 1597719 w 3229637"/>
              <a:gd name="connsiteY34-78756" fmla="*/ 3234030 h 3507439"/>
              <a:gd name="connsiteX35-78757" fmla="*/ 1590412 w 3229637"/>
              <a:gd name="connsiteY35-78758" fmla="*/ 3394636 h 3507439"/>
              <a:gd name="connsiteX36-78759" fmla="*/ 1745632 w 3229637"/>
              <a:gd name="connsiteY36-78760" fmla="*/ 3445399 h 3507439"/>
              <a:gd name="connsiteX37-78761" fmla="*/ 1802217 w 3229637"/>
              <a:gd name="connsiteY37-78762" fmla="*/ 3382951 h 3507439"/>
              <a:gd name="connsiteX38-78763" fmla="*/ 1699641 w 3229637"/>
              <a:gd name="connsiteY38-78764" fmla="*/ 3303786 h 3507439"/>
              <a:gd name="connsiteX39-78765" fmla="*/ 1727211 w 3229637"/>
              <a:gd name="connsiteY39-78766" fmla="*/ 2908619 h 3507439"/>
              <a:gd name="connsiteX40-78767" fmla="*/ 1851275 w 3229637"/>
              <a:gd name="connsiteY40-78768" fmla="*/ 2623730 h 3507439"/>
              <a:gd name="connsiteX41-78769" fmla="*/ 1956960 w 3229637"/>
              <a:gd name="connsiteY41-78770" fmla="*/ 2844289 h 3507439"/>
              <a:gd name="connsiteX42-78771" fmla="*/ 2039669 w 3229637"/>
              <a:gd name="connsiteY42-78772" fmla="*/ 3060253 h 3507439"/>
              <a:gd name="connsiteX43-78773" fmla="*/ 2074955 w 3229637"/>
              <a:gd name="connsiteY43-78774" fmla="*/ 3350929 h 3507439"/>
              <a:gd name="connsiteX44-78775" fmla="*/ 2119713 w 3229637"/>
              <a:gd name="connsiteY44-78776" fmla="*/ 3345423 h 3507439"/>
              <a:gd name="connsiteX45-78777" fmla="*/ 2136619 w 3229637"/>
              <a:gd name="connsiteY45-78778" fmla="*/ 3478113 h 3507439"/>
              <a:gd name="connsiteX46-78779" fmla="*/ 2290182 w 3229637"/>
              <a:gd name="connsiteY46-78780" fmla="*/ 3507439 h 3507439"/>
              <a:gd name="connsiteX47-78781" fmla="*/ 2334659 w 3229637"/>
              <a:gd name="connsiteY47-78782" fmla="*/ 3463419 h 3507439"/>
              <a:gd name="connsiteX48-78783" fmla="*/ 2221820 w 3229637"/>
              <a:gd name="connsiteY48-78784" fmla="*/ 3366924 h 3507439"/>
              <a:gd name="connsiteX49-78785" fmla="*/ 2126974 w 3229637"/>
              <a:gd name="connsiteY49-78786" fmla="*/ 3087823 h 3507439"/>
              <a:gd name="connsiteX50-78787" fmla="*/ 2082780 w 3229637"/>
              <a:gd name="connsiteY50-78788" fmla="*/ 2817884 h 3507439"/>
              <a:gd name="connsiteX51-78789" fmla="*/ 2053454 w 3229637"/>
              <a:gd name="connsiteY51-78790" fmla="*/ 2357222 h 3507439"/>
              <a:gd name="connsiteX52-78791" fmla="*/ 2294496 w 3229637"/>
              <a:gd name="connsiteY52-78792" fmla="*/ 2205413 h 3507439"/>
              <a:gd name="connsiteX53-78793" fmla="*/ 2585735 w 3229637"/>
              <a:gd name="connsiteY53-78794" fmla="*/ 1779447 h 3507439"/>
              <a:gd name="connsiteX54-78795" fmla="*/ 2653748 w 3229637"/>
              <a:gd name="connsiteY54-78796" fmla="*/ 1448891 h 3507439"/>
              <a:gd name="connsiteX55-78797" fmla="*/ 2766130 w 3229637"/>
              <a:gd name="connsiteY55-78798" fmla="*/ 1398346 h 3507439"/>
              <a:gd name="connsiteX56-78799" fmla="*/ 2755748 w 3229637"/>
              <a:gd name="connsiteY56-78800" fmla="*/ 1288521 h 3507439"/>
              <a:gd name="connsiteX57-78801" fmla="*/ 2741226 w 3229637"/>
              <a:gd name="connsiteY57-78802" fmla="*/ 1231453 h 3507439"/>
              <a:gd name="connsiteX58-78803" fmla="*/ 2764482 w 3229637"/>
              <a:gd name="connsiteY58-78804" fmla="*/ 1121454 h 3507439"/>
              <a:gd name="connsiteX59-78805" fmla="*/ 2794612 w 3229637"/>
              <a:gd name="connsiteY59-78806" fmla="*/ 1132185 h 3507439"/>
              <a:gd name="connsiteX60-78807" fmla="*/ 2788650 w 3229637"/>
              <a:gd name="connsiteY60-78808" fmla="*/ 1066034 h 3507439"/>
              <a:gd name="connsiteX61-78809" fmla="*/ 2816220 w 3229637"/>
              <a:gd name="connsiteY61-78810" fmla="*/ 1020084 h 3507439"/>
              <a:gd name="connsiteX62-78811" fmla="*/ 2927426 w 3229637"/>
              <a:gd name="connsiteY62-78812" fmla="*/ 872562 h 3507439"/>
              <a:gd name="connsiteX63-78813" fmla="*/ 2967854 w 3229637"/>
              <a:gd name="connsiteY63-78814" fmla="*/ 771955 h 3507439"/>
              <a:gd name="connsiteX64-78815" fmla="*/ 2858112 w 3229637"/>
              <a:gd name="connsiteY64-78816" fmla="*/ 819245 h 3507439"/>
              <a:gd name="connsiteX65-78817" fmla="*/ 2723864 w 3229637"/>
              <a:gd name="connsiteY65-78818" fmla="*/ 868450 h 3507439"/>
              <a:gd name="connsiteX66-78819" fmla="*/ 3055159 w 3229637"/>
              <a:gd name="connsiteY66-78820" fmla="*/ 501589 h 3507439"/>
              <a:gd name="connsiteX67-78821" fmla="*/ 3200443 w 3229637"/>
              <a:gd name="connsiteY67-78822" fmla="*/ 46231 h 3507439"/>
              <a:gd name="connsiteX68-78823" fmla="*/ 3101108 w 3229637"/>
              <a:gd name="connsiteY68-78824" fmla="*/ 328453 h 3507439"/>
              <a:gd name="connsiteX69-78825" fmla="*/ 3060491 w 3229637"/>
              <a:gd name="connsiteY69-78826" fmla="*/ 38232 h 3507439"/>
              <a:gd name="connsiteX70-78827" fmla="*/ 3040918 w 3229637"/>
              <a:gd name="connsiteY70-78828" fmla="*/ 388642 h 3507439"/>
              <a:gd name="connsiteX71-78829" fmla="*/ 2944143 w 3229637"/>
              <a:gd name="connsiteY71-78830" fmla="*/ 482754 h 3507439"/>
              <a:gd name="connsiteX72-78831" fmla="*/ 2804083 w 3229637"/>
              <a:gd name="connsiteY72-78832" fmla="*/ 60189 h 3507439"/>
              <a:gd name="connsiteX73-78833" fmla="*/ 2868239 w 3229637"/>
              <a:gd name="connsiteY73-78834" fmla="*/ 521161 h 3507439"/>
              <a:gd name="connsiteX74-78835" fmla="*/ 2696750 w 3229637"/>
              <a:gd name="connsiteY74-78836" fmla="*/ 730601 h 3507439"/>
              <a:gd name="connsiteX75-78837" fmla="*/ 2630948 w 3229637"/>
              <a:gd name="connsiteY75-78838" fmla="*/ 620884 h 3507439"/>
              <a:gd name="connsiteX76-78839" fmla="*/ 2614952 w 3229637"/>
              <a:gd name="connsiteY76-78840" fmla="*/ 446449 h 3507439"/>
              <a:gd name="connsiteX77-78841" fmla="*/ 2568091 w 3229637"/>
              <a:gd name="connsiteY77-78842" fmla="*/ 643296 h 3507439"/>
              <a:gd name="connsiteX78-78843" fmla="*/ 2631966 w 3229637"/>
              <a:gd name="connsiteY78-78844" fmla="*/ 771218 h 3507439"/>
              <a:gd name="connsiteX79-78845" fmla="*/ 2614042 w 3229637"/>
              <a:gd name="connsiteY79-78846" fmla="*/ 854946 h 3507439"/>
              <a:gd name="connsiteX80-78847" fmla="*/ 2462407 w 3229637"/>
              <a:gd name="connsiteY80-78848" fmla="*/ 854665 h 3507439"/>
              <a:gd name="connsiteX81-78849" fmla="*/ 2375102 w 3229637"/>
              <a:gd name="connsiteY81-78850" fmla="*/ 753575 h 3507439"/>
              <a:gd name="connsiteX82-78851" fmla="*/ 2429049 w 3229637"/>
              <a:gd name="connsiteY82-78852" fmla="*/ 605344 h 3507439"/>
              <a:gd name="connsiteX83-78853" fmla="*/ 2401199 w 3229637"/>
              <a:gd name="connsiteY83-78854" fmla="*/ 458586 h 3507439"/>
              <a:gd name="connsiteX84-78855" fmla="*/ 2311509 w 3229637"/>
              <a:gd name="connsiteY84-78856" fmla="*/ 702575 h 3507439"/>
              <a:gd name="connsiteX85-78857" fmla="*/ 2026621 w 3229637"/>
              <a:gd name="connsiteY85-78858" fmla="*/ 470160 h 3507439"/>
              <a:gd name="connsiteX86-78859" fmla="*/ 2060259 w 3229637"/>
              <a:gd name="connsiteY86-78860" fmla="*/ 379171 h 3507439"/>
              <a:gd name="connsiteX87-78861" fmla="*/ 2286499 w 3229637"/>
              <a:gd name="connsiteY87-78862" fmla="*/ 238764 h 3507439"/>
              <a:gd name="connsiteX88-78863" fmla="*/ 2148983 w 3229637"/>
              <a:gd name="connsiteY88-78864" fmla="*/ 296731 h 3507439"/>
              <a:gd name="connsiteX89-78865" fmla="*/ 2016694 w 3229637"/>
              <a:gd name="connsiteY89-78866" fmla="*/ 307863 h 3507439"/>
              <a:gd name="connsiteX90-78867" fmla="*/ 2029019 w 3229637"/>
              <a:gd name="connsiteY90-78868" fmla="*/ 174099 h 3507439"/>
              <a:gd name="connsiteX91-78869" fmla="*/ 2107576 w 3229637"/>
              <a:gd name="connsiteY91-78870" fmla="*/ 0 h 3507439"/>
              <a:gd name="connsiteX92-78871" fmla="*/ 1947770 w 3229637"/>
              <a:gd name="connsiteY92-78872" fmla="*/ 257318 h 3507439"/>
              <a:gd name="connsiteX93-78873" fmla="*/ 1917990 w 3229637"/>
              <a:gd name="connsiteY93-78874" fmla="*/ 32164 h 3507439"/>
              <a:gd name="connsiteX94-78875" fmla="*/ 1882395 w 3229637"/>
              <a:gd name="connsiteY94-78876" fmla="*/ 208756 h 3507439"/>
              <a:gd name="connsiteX95-78877" fmla="*/ 1912483 w 3229637"/>
              <a:gd name="connsiteY95-78878" fmla="*/ 367315 h 3507439"/>
              <a:gd name="connsiteX96-78879" fmla="*/ 1818414 w 3229637"/>
              <a:gd name="connsiteY96-78880" fmla="*/ 288733 h 3507439"/>
              <a:gd name="connsiteX97-78881" fmla="*/ 1757902 w 3229637"/>
              <a:gd name="connsiteY97-78882" fmla="*/ 138130 h 3507439"/>
              <a:gd name="connsiteX98-78883" fmla="*/ 1793644 w 3229637"/>
              <a:gd name="connsiteY98-78884" fmla="*/ 363351 h 3507439"/>
              <a:gd name="connsiteX99-78885" fmla="*/ 2339535 w 3229637"/>
              <a:gd name="connsiteY99-78886" fmla="*/ 907420 h 3507439"/>
              <a:gd name="connsiteX100-78887" fmla="*/ 2216663 w 3229637"/>
              <a:gd name="connsiteY100-78888" fmla="*/ 830779 h 3507439"/>
              <a:gd name="connsiteX101-78889" fmla="*/ 2046755 w 3229637"/>
              <a:gd name="connsiteY101-78890" fmla="*/ 746314 h 3507439"/>
              <a:gd name="connsiteX102-78891" fmla="*/ 2089651 w 3229637"/>
              <a:gd name="connsiteY102-78892" fmla="*/ 998194 h 3507439"/>
              <a:gd name="connsiteX103-78893" fmla="*/ 2240374 w 3229637"/>
              <a:gd name="connsiteY103-78894" fmla="*/ 1067227 h 3507439"/>
              <a:gd name="connsiteX104-78895" fmla="*/ 2266283 w 3229637"/>
              <a:gd name="connsiteY104-78896" fmla="*/ 1144483 h 3507439"/>
              <a:gd name="connsiteX105-78897" fmla="*/ 2168328 w 3229637"/>
              <a:gd name="connsiteY105-78898" fmla="*/ 1396872 h 3507439"/>
              <a:gd name="connsiteX106-78899" fmla="*/ 1825480 w 3229637"/>
              <a:gd name="connsiteY106-78900" fmla="*/ 1398722 h 3507439"/>
              <a:gd name="connsiteX107-78901" fmla="*/ 1546353 w 3229637"/>
              <a:gd name="connsiteY107-78902" fmla="*/ 1433906 h 3507439"/>
              <a:gd name="connsiteX0-78903" fmla="*/ 1546353 w 3229637"/>
              <a:gd name="connsiteY0-78904" fmla="*/ 1433906 h 3507439"/>
              <a:gd name="connsiteX1-78905" fmla="*/ 827718 w 3229637"/>
              <a:gd name="connsiteY1-78906" fmla="*/ 1430614 h 3507439"/>
              <a:gd name="connsiteX2-78907" fmla="*/ 507467 w 3229637"/>
              <a:gd name="connsiteY2-78908" fmla="*/ 1443019 h 3507439"/>
              <a:gd name="connsiteX3-78909" fmla="*/ 183299 w 3229637"/>
              <a:gd name="connsiteY3-78910" fmla="*/ 1603646 h 3507439"/>
              <a:gd name="connsiteX4-78911" fmla="*/ 34774 w 3229637"/>
              <a:gd name="connsiteY4-78912" fmla="*/ 1771165 h 3507439"/>
              <a:gd name="connsiteX5-78913" fmla="*/ 114 w 3229637"/>
              <a:gd name="connsiteY5-78914" fmla="*/ 2063143 h 3507439"/>
              <a:gd name="connsiteX6-78915" fmla="*/ 130041 w 3229637"/>
              <a:gd name="connsiteY6-78916" fmla="*/ 1914878 h 3507439"/>
              <a:gd name="connsiteX7-78917" fmla="*/ 134241 w 3229637"/>
              <a:gd name="connsiteY7-78918" fmla="*/ 1957282 h 3507439"/>
              <a:gd name="connsiteX8-78919" fmla="*/ 191439 w 3229637"/>
              <a:gd name="connsiteY8-78920" fmla="*/ 1842802 h 3507439"/>
              <a:gd name="connsiteX9-78921" fmla="*/ 283120 w 3229637"/>
              <a:gd name="connsiteY9-78922" fmla="*/ 2256350 h 3507439"/>
              <a:gd name="connsiteX10-78923" fmla="*/ 20594 w 3229637"/>
              <a:gd name="connsiteY10-78924" fmla="*/ 2555637 h 3507439"/>
              <a:gd name="connsiteX11-78925" fmla="*/ 48874 w 3229637"/>
              <a:gd name="connsiteY11-78926" fmla="*/ 3136868 h 3507439"/>
              <a:gd name="connsiteX12-78927" fmla="*/ 43351 w 3229637"/>
              <a:gd name="connsiteY12-78928" fmla="*/ 3349954 h 3507439"/>
              <a:gd name="connsiteX13-78929" fmla="*/ 86805 w 3229637"/>
              <a:gd name="connsiteY13-78930" fmla="*/ 3307767 h 3507439"/>
              <a:gd name="connsiteX14-78931" fmla="*/ 103522 w 3229637"/>
              <a:gd name="connsiteY14-78932" fmla="*/ 3444786 h 3507439"/>
              <a:gd name="connsiteX15-78933" fmla="*/ 266227 w 3229637"/>
              <a:gd name="connsiteY15-78934" fmla="*/ 3470038 h 3507439"/>
              <a:gd name="connsiteX16-78935" fmla="*/ 291519 w 3229637"/>
              <a:gd name="connsiteY16-78936" fmla="*/ 3414284 h 3507439"/>
              <a:gd name="connsiteX17-78937" fmla="*/ 155729 w 3229637"/>
              <a:gd name="connsiteY17-78938" fmla="*/ 3276217 h 3507439"/>
              <a:gd name="connsiteX18-78939" fmla="*/ 148421 w 3229637"/>
              <a:gd name="connsiteY18-78940" fmla="*/ 2703945 h 3507439"/>
              <a:gd name="connsiteX19-78941" fmla="*/ 379833 w 3229637"/>
              <a:gd name="connsiteY19-78942" fmla="*/ 2591783 h 3507439"/>
              <a:gd name="connsiteX20-78943" fmla="*/ 306928 w 3229637"/>
              <a:gd name="connsiteY20-78944" fmla="*/ 2747577 h 3507439"/>
              <a:gd name="connsiteX21-78945" fmla="*/ 588832 w 3229637"/>
              <a:gd name="connsiteY21-78946" fmla="*/ 3126014 h 3507439"/>
              <a:gd name="connsiteX22-78947" fmla="*/ 669318 w 3229637"/>
              <a:gd name="connsiteY22-78948" fmla="*/ 3302737 h 3507439"/>
              <a:gd name="connsiteX23-78949" fmla="*/ 702531 w 3229637"/>
              <a:gd name="connsiteY23-78950" fmla="*/ 3262432 h 3507439"/>
              <a:gd name="connsiteX24-78951" fmla="*/ 811283 w 3229637"/>
              <a:gd name="connsiteY24-78952" fmla="*/ 3396081 h 3507439"/>
              <a:gd name="connsiteX25-78953" fmla="*/ 912019 w 3229637"/>
              <a:gd name="connsiteY25-78954" fmla="*/ 3377088 h 3507439"/>
              <a:gd name="connsiteX26-78955" fmla="*/ 930835 w 3229637"/>
              <a:gd name="connsiteY26-78956" fmla="*/ 3317789 h 3507439"/>
              <a:gd name="connsiteX27-78957" fmla="*/ 771852 w 3229637"/>
              <a:gd name="connsiteY27-78958" fmla="*/ 3228780 h 3507439"/>
              <a:gd name="connsiteX28-78959" fmla="*/ 480310 w 3229637"/>
              <a:gd name="connsiteY28-78960" fmla="*/ 2810461 h 3507439"/>
              <a:gd name="connsiteX29-78961" fmla="*/ 500353 w 3229637"/>
              <a:gd name="connsiteY29-78962" fmla="*/ 2738605 h 3507439"/>
              <a:gd name="connsiteX30-78963" fmla="*/ 879239 w 3229637"/>
              <a:gd name="connsiteY30-78964" fmla="*/ 2336960 h 3507439"/>
              <a:gd name="connsiteX31-78965" fmla="*/ 1704018 w 3229637"/>
              <a:gd name="connsiteY31-78966" fmla="*/ 2366631 h 3507439"/>
              <a:gd name="connsiteX32-78967" fmla="*/ 1609052 w 3229637"/>
              <a:gd name="connsiteY32-78968" fmla="*/ 3020193 h 3507439"/>
              <a:gd name="connsiteX33-78969" fmla="*/ 1571814 w 3229637"/>
              <a:gd name="connsiteY33-78970" fmla="*/ 3267640 h 3507439"/>
              <a:gd name="connsiteX34-78971" fmla="*/ 1597719 w 3229637"/>
              <a:gd name="connsiteY34-78972" fmla="*/ 3234030 h 3507439"/>
              <a:gd name="connsiteX35-78973" fmla="*/ 1590412 w 3229637"/>
              <a:gd name="connsiteY35-78974" fmla="*/ 3394636 h 3507439"/>
              <a:gd name="connsiteX36-78975" fmla="*/ 1745632 w 3229637"/>
              <a:gd name="connsiteY36-78976" fmla="*/ 3445399 h 3507439"/>
              <a:gd name="connsiteX37-78977" fmla="*/ 1802217 w 3229637"/>
              <a:gd name="connsiteY37-78978" fmla="*/ 3382951 h 3507439"/>
              <a:gd name="connsiteX38-78979" fmla="*/ 1699641 w 3229637"/>
              <a:gd name="connsiteY38-78980" fmla="*/ 3303786 h 3507439"/>
              <a:gd name="connsiteX39-78981" fmla="*/ 1727211 w 3229637"/>
              <a:gd name="connsiteY39-78982" fmla="*/ 2908619 h 3507439"/>
              <a:gd name="connsiteX40-78983" fmla="*/ 1851275 w 3229637"/>
              <a:gd name="connsiteY40-78984" fmla="*/ 2623730 h 3507439"/>
              <a:gd name="connsiteX41-78985" fmla="*/ 1956960 w 3229637"/>
              <a:gd name="connsiteY41-78986" fmla="*/ 2844289 h 3507439"/>
              <a:gd name="connsiteX42-78987" fmla="*/ 2039669 w 3229637"/>
              <a:gd name="connsiteY42-78988" fmla="*/ 3060253 h 3507439"/>
              <a:gd name="connsiteX43-78989" fmla="*/ 2074955 w 3229637"/>
              <a:gd name="connsiteY43-78990" fmla="*/ 3350929 h 3507439"/>
              <a:gd name="connsiteX44-78991" fmla="*/ 2119713 w 3229637"/>
              <a:gd name="connsiteY44-78992" fmla="*/ 3345423 h 3507439"/>
              <a:gd name="connsiteX45-78993" fmla="*/ 2136619 w 3229637"/>
              <a:gd name="connsiteY45-78994" fmla="*/ 3478113 h 3507439"/>
              <a:gd name="connsiteX46-78995" fmla="*/ 2290182 w 3229637"/>
              <a:gd name="connsiteY46-78996" fmla="*/ 3507439 h 3507439"/>
              <a:gd name="connsiteX47-78997" fmla="*/ 2334659 w 3229637"/>
              <a:gd name="connsiteY47-78998" fmla="*/ 3463419 h 3507439"/>
              <a:gd name="connsiteX48-78999" fmla="*/ 2221820 w 3229637"/>
              <a:gd name="connsiteY48-79000" fmla="*/ 3366924 h 3507439"/>
              <a:gd name="connsiteX49-79001" fmla="*/ 2126974 w 3229637"/>
              <a:gd name="connsiteY49-79002" fmla="*/ 3087823 h 3507439"/>
              <a:gd name="connsiteX50-79003" fmla="*/ 2082780 w 3229637"/>
              <a:gd name="connsiteY50-79004" fmla="*/ 2817884 h 3507439"/>
              <a:gd name="connsiteX51-79005" fmla="*/ 2053454 w 3229637"/>
              <a:gd name="connsiteY51-79006" fmla="*/ 2357222 h 3507439"/>
              <a:gd name="connsiteX52-79007" fmla="*/ 2294496 w 3229637"/>
              <a:gd name="connsiteY52-79008" fmla="*/ 2205413 h 3507439"/>
              <a:gd name="connsiteX53-79009" fmla="*/ 2585735 w 3229637"/>
              <a:gd name="connsiteY53-79010" fmla="*/ 1779447 h 3507439"/>
              <a:gd name="connsiteX54-79011" fmla="*/ 2653748 w 3229637"/>
              <a:gd name="connsiteY54-79012" fmla="*/ 1448891 h 3507439"/>
              <a:gd name="connsiteX55-79013" fmla="*/ 2766130 w 3229637"/>
              <a:gd name="connsiteY55-79014" fmla="*/ 1398346 h 3507439"/>
              <a:gd name="connsiteX56-79015" fmla="*/ 2755748 w 3229637"/>
              <a:gd name="connsiteY56-79016" fmla="*/ 1288521 h 3507439"/>
              <a:gd name="connsiteX57-79017" fmla="*/ 2741226 w 3229637"/>
              <a:gd name="connsiteY57-79018" fmla="*/ 1231453 h 3507439"/>
              <a:gd name="connsiteX58-79019" fmla="*/ 2764482 w 3229637"/>
              <a:gd name="connsiteY58-79020" fmla="*/ 1121454 h 3507439"/>
              <a:gd name="connsiteX59-79021" fmla="*/ 2794612 w 3229637"/>
              <a:gd name="connsiteY59-79022" fmla="*/ 1132185 h 3507439"/>
              <a:gd name="connsiteX60-79023" fmla="*/ 2788650 w 3229637"/>
              <a:gd name="connsiteY60-79024" fmla="*/ 1066034 h 3507439"/>
              <a:gd name="connsiteX61-79025" fmla="*/ 2816220 w 3229637"/>
              <a:gd name="connsiteY61-79026" fmla="*/ 1020084 h 3507439"/>
              <a:gd name="connsiteX62-79027" fmla="*/ 2927426 w 3229637"/>
              <a:gd name="connsiteY62-79028" fmla="*/ 872562 h 3507439"/>
              <a:gd name="connsiteX63-79029" fmla="*/ 2967854 w 3229637"/>
              <a:gd name="connsiteY63-79030" fmla="*/ 771955 h 3507439"/>
              <a:gd name="connsiteX64-79031" fmla="*/ 2858112 w 3229637"/>
              <a:gd name="connsiteY64-79032" fmla="*/ 819245 h 3507439"/>
              <a:gd name="connsiteX65-79033" fmla="*/ 2723864 w 3229637"/>
              <a:gd name="connsiteY65-79034" fmla="*/ 868450 h 3507439"/>
              <a:gd name="connsiteX66-79035" fmla="*/ 3055159 w 3229637"/>
              <a:gd name="connsiteY66-79036" fmla="*/ 501589 h 3507439"/>
              <a:gd name="connsiteX67-79037" fmla="*/ 3200443 w 3229637"/>
              <a:gd name="connsiteY67-79038" fmla="*/ 46231 h 3507439"/>
              <a:gd name="connsiteX68-79039" fmla="*/ 3101108 w 3229637"/>
              <a:gd name="connsiteY68-79040" fmla="*/ 328453 h 3507439"/>
              <a:gd name="connsiteX69-79041" fmla="*/ 3060491 w 3229637"/>
              <a:gd name="connsiteY69-79042" fmla="*/ 38232 h 3507439"/>
              <a:gd name="connsiteX70-79043" fmla="*/ 3040918 w 3229637"/>
              <a:gd name="connsiteY70-79044" fmla="*/ 388642 h 3507439"/>
              <a:gd name="connsiteX71-79045" fmla="*/ 2944143 w 3229637"/>
              <a:gd name="connsiteY71-79046" fmla="*/ 482754 h 3507439"/>
              <a:gd name="connsiteX72-79047" fmla="*/ 2804083 w 3229637"/>
              <a:gd name="connsiteY72-79048" fmla="*/ 60189 h 3507439"/>
              <a:gd name="connsiteX73-79049" fmla="*/ 2868239 w 3229637"/>
              <a:gd name="connsiteY73-79050" fmla="*/ 521161 h 3507439"/>
              <a:gd name="connsiteX74-79051" fmla="*/ 2696750 w 3229637"/>
              <a:gd name="connsiteY74-79052" fmla="*/ 730601 h 3507439"/>
              <a:gd name="connsiteX75-79053" fmla="*/ 2630948 w 3229637"/>
              <a:gd name="connsiteY75-79054" fmla="*/ 620884 h 3507439"/>
              <a:gd name="connsiteX76-79055" fmla="*/ 2614952 w 3229637"/>
              <a:gd name="connsiteY76-79056" fmla="*/ 446449 h 3507439"/>
              <a:gd name="connsiteX77-79057" fmla="*/ 2568091 w 3229637"/>
              <a:gd name="connsiteY77-79058" fmla="*/ 643296 h 3507439"/>
              <a:gd name="connsiteX78-79059" fmla="*/ 2631966 w 3229637"/>
              <a:gd name="connsiteY78-79060" fmla="*/ 771218 h 3507439"/>
              <a:gd name="connsiteX79-79061" fmla="*/ 2614042 w 3229637"/>
              <a:gd name="connsiteY79-79062" fmla="*/ 854946 h 3507439"/>
              <a:gd name="connsiteX80-79063" fmla="*/ 2462407 w 3229637"/>
              <a:gd name="connsiteY80-79064" fmla="*/ 854665 h 3507439"/>
              <a:gd name="connsiteX81-79065" fmla="*/ 2375102 w 3229637"/>
              <a:gd name="connsiteY81-79066" fmla="*/ 753575 h 3507439"/>
              <a:gd name="connsiteX82-79067" fmla="*/ 2429049 w 3229637"/>
              <a:gd name="connsiteY82-79068" fmla="*/ 605344 h 3507439"/>
              <a:gd name="connsiteX83-79069" fmla="*/ 2401199 w 3229637"/>
              <a:gd name="connsiteY83-79070" fmla="*/ 458586 h 3507439"/>
              <a:gd name="connsiteX84-79071" fmla="*/ 2311509 w 3229637"/>
              <a:gd name="connsiteY84-79072" fmla="*/ 702575 h 3507439"/>
              <a:gd name="connsiteX85-79073" fmla="*/ 2026621 w 3229637"/>
              <a:gd name="connsiteY85-79074" fmla="*/ 470160 h 3507439"/>
              <a:gd name="connsiteX86-79075" fmla="*/ 2060259 w 3229637"/>
              <a:gd name="connsiteY86-79076" fmla="*/ 379171 h 3507439"/>
              <a:gd name="connsiteX87-79077" fmla="*/ 2286499 w 3229637"/>
              <a:gd name="connsiteY87-79078" fmla="*/ 238764 h 3507439"/>
              <a:gd name="connsiteX88-79079" fmla="*/ 2148983 w 3229637"/>
              <a:gd name="connsiteY88-79080" fmla="*/ 296731 h 3507439"/>
              <a:gd name="connsiteX89-79081" fmla="*/ 2016694 w 3229637"/>
              <a:gd name="connsiteY89-79082" fmla="*/ 307863 h 3507439"/>
              <a:gd name="connsiteX90-79083" fmla="*/ 2029019 w 3229637"/>
              <a:gd name="connsiteY90-79084" fmla="*/ 174099 h 3507439"/>
              <a:gd name="connsiteX91-79085" fmla="*/ 2107576 w 3229637"/>
              <a:gd name="connsiteY91-79086" fmla="*/ 0 h 3507439"/>
              <a:gd name="connsiteX92-79087" fmla="*/ 1947770 w 3229637"/>
              <a:gd name="connsiteY92-79088" fmla="*/ 257318 h 3507439"/>
              <a:gd name="connsiteX93-79089" fmla="*/ 1917990 w 3229637"/>
              <a:gd name="connsiteY93-79090" fmla="*/ 32164 h 3507439"/>
              <a:gd name="connsiteX94-79091" fmla="*/ 1882395 w 3229637"/>
              <a:gd name="connsiteY94-79092" fmla="*/ 208756 h 3507439"/>
              <a:gd name="connsiteX95-79093" fmla="*/ 1912483 w 3229637"/>
              <a:gd name="connsiteY95-79094" fmla="*/ 367315 h 3507439"/>
              <a:gd name="connsiteX96-79095" fmla="*/ 1818414 w 3229637"/>
              <a:gd name="connsiteY96-79096" fmla="*/ 288733 h 3507439"/>
              <a:gd name="connsiteX97-79097" fmla="*/ 1757902 w 3229637"/>
              <a:gd name="connsiteY97-79098" fmla="*/ 138130 h 3507439"/>
              <a:gd name="connsiteX98-79099" fmla="*/ 1793644 w 3229637"/>
              <a:gd name="connsiteY98-79100" fmla="*/ 363351 h 3507439"/>
              <a:gd name="connsiteX99-79101" fmla="*/ 2339535 w 3229637"/>
              <a:gd name="connsiteY99-79102" fmla="*/ 907420 h 3507439"/>
              <a:gd name="connsiteX100-79103" fmla="*/ 2216663 w 3229637"/>
              <a:gd name="connsiteY100-79104" fmla="*/ 830779 h 3507439"/>
              <a:gd name="connsiteX101-79105" fmla="*/ 2046755 w 3229637"/>
              <a:gd name="connsiteY101-79106" fmla="*/ 746314 h 3507439"/>
              <a:gd name="connsiteX102-79107" fmla="*/ 2089651 w 3229637"/>
              <a:gd name="connsiteY102-79108" fmla="*/ 998194 h 3507439"/>
              <a:gd name="connsiteX103-79109" fmla="*/ 2240374 w 3229637"/>
              <a:gd name="connsiteY103-79110" fmla="*/ 1067227 h 3507439"/>
              <a:gd name="connsiteX104-79111" fmla="*/ 2266283 w 3229637"/>
              <a:gd name="connsiteY104-79112" fmla="*/ 1144483 h 3507439"/>
              <a:gd name="connsiteX105-79113" fmla="*/ 2168328 w 3229637"/>
              <a:gd name="connsiteY105-79114" fmla="*/ 1396872 h 3507439"/>
              <a:gd name="connsiteX106-79115" fmla="*/ 1825480 w 3229637"/>
              <a:gd name="connsiteY106-79116" fmla="*/ 1398722 h 3507439"/>
              <a:gd name="connsiteX107-79117" fmla="*/ 1546353 w 3229637"/>
              <a:gd name="connsiteY107-79118" fmla="*/ 1433906 h 3507439"/>
              <a:gd name="connsiteX0-79119" fmla="*/ 1546353 w 3229637"/>
              <a:gd name="connsiteY0-79120" fmla="*/ 1433906 h 3507439"/>
              <a:gd name="connsiteX1-79121" fmla="*/ 827718 w 3229637"/>
              <a:gd name="connsiteY1-79122" fmla="*/ 1430614 h 3507439"/>
              <a:gd name="connsiteX2-79123" fmla="*/ 507467 w 3229637"/>
              <a:gd name="connsiteY2-79124" fmla="*/ 1443019 h 3507439"/>
              <a:gd name="connsiteX3-79125" fmla="*/ 183299 w 3229637"/>
              <a:gd name="connsiteY3-79126" fmla="*/ 1603646 h 3507439"/>
              <a:gd name="connsiteX4-79127" fmla="*/ 34774 w 3229637"/>
              <a:gd name="connsiteY4-79128" fmla="*/ 1771165 h 3507439"/>
              <a:gd name="connsiteX5-79129" fmla="*/ 114 w 3229637"/>
              <a:gd name="connsiteY5-79130" fmla="*/ 2063143 h 3507439"/>
              <a:gd name="connsiteX6-79131" fmla="*/ 130041 w 3229637"/>
              <a:gd name="connsiteY6-79132" fmla="*/ 1914878 h 3507439"/>
              <a:gd name="connsiteX7-79133" fmla="*/ 134241 w 3229637"/>
              <a:gd name="connsiteY7-79134" fmla="*/ 1957282 h 3507439"/>
              <a:gd name="connsiteX8-79135" fmla="*/ 191439 w 3229637"/>
              <a:gd name="connsiteY8-79136" fmla="*/ 1842802 h 3507439"/>
              <a:gd name="connsiteX9-79137" fmla="*/ 283120 w 3229637"/>
              <a:gd name="connsiteY9-79138" fmla="*/ 2256350 h 3507439"/>
              <a:gd name="connsiteX10-79139" fmla="*/ 20594 w 3229637"/>
              <a:gd name="connsiteY10-79140" fmla="*/ 2555637 h 3507439"/>
              <a:gd name="connsiteX11-79141" fmla="*/ 48874 w 3229637"/>
              <a:gd name="connsiteY11-79142" fmla="*/ 3136868 h 3507439"/>
              <a:gd name="connsiteX12-79143" fmla="*/ 43351 w 3229637"/>
              <a:gd name="connsiteY12-79144" fmla="*/ 3349954 h 3507439"/>
              <a:gd name="connsiteX13-79145" fmla="*/ 86805 w 3229637"/>
              <a:gd name="connsiteY13-79146" fmla="*/ 3307767 h 3507439"/>
              <a:gd name="connsiteX14-79147" fmla="*/ 103522 w 3229637"/>
              <a:gd name="connsiteY14-79148" fmla="*/ 3444786 h 3507439"/>
              <a:gd name="connsiteX15-79149" fmla="*/ 266227 w 3229637"/>
              <a:gd name="connsiteY15-79150" fmla="*/ 3470038 h 3507439"/>
              <a:gd name="connsiteX16-79151" fmla="*/ 291519 w 3229637"/>
              <a:gd name="connsiteY16-79152" fmla="*/ 3414284 h 3507439"/>
              <a:gd name="connsiteX17-79153" fmla="*/ 155729 w 3229637"/>
              <a:gd name="connsiteY17-79154" fmla="*/ 3276217 h 3507439"/>
              <a:gd name="connsiteX18-79155" fmla="*/ 148421 w 3229637"/>
              <a:gd name="connsiteY18-79156" fmla="*/ 2703945 h 3507439"/>
              <a:gd name="connsiteX19-79157" fmla="*/ 379833 w 3229637"/>
              <a:gd name="connsiteY19-79158" fmla="*/ 2591783 h 3507439"/>
              <a:gd name="connsiteX20-79159" fmla="*/ 306928 w 3229637"/>
              <a:gd name="connsiteY20-79160" fmla="*/ 2747577 h 3507439"/>
              <a:gd name="connsiteX21-79161" fmla="*/ 588832 w 3229637"/>
              <a:gd name="connsiteY21-79162" fmla="*/ 3126014 h 3507439"/>
              <a:gd name="connsiteX22-79163" fmla="*/ 669318 w 3229637"/>
              <a:gd name="connsiteY22-79164" fmla="*/ 3302737 h 3507439"/>
              <a:gd name="connsiteX23-79165" fmla="*/ 702531 w 3229637"/>
              <a:gd name="connsiteY23-79166" fmla="*/ 3262432 h 3507439"/>
              <a:gd name="connsiteX24-79167" fmla="*/ 811283 w 3229637"/>
              <a:gd name="connsiteY24-79168" fmla="*/ 3396081 h 3507439"/>
              <a:gd name="connsiteX25-79169" fmla="*/ 912019 w 3229637"/>
              <a:gd name="connsiteY25-79170" fmla="*/ 3377088 h 3507439"/>
              <a:gd name="connsiteX26-79171" fmla="*/ 930835 w 3229637"/>
              <a:gd name="connsiteY26-79172" fmla="*/ 3317789 h 3507439"/>
              <a:gd name="connsiteX27-79173" fmla="*/ 771852 w 3229637"/>
              <a:gd name="connsiteY27-79174" fmla="*/ 3228780 h 3507439"/>
              <a:gd name="connsiteX28-79175" fmla="*/ 480310 w 3229637"/>
              <a:gd name="connsiteY28-79176" fmla="*/ 2810461 h 3507439"/>
              <a:gd name="connsiteX29-79177" fmla="*/ 500353 w 3229637"/>
              <a:gd name="connsiteY29-79178" fmla="*/ 2738605 h 3507439"/>
              <a:gd name="connsiteX30-79179" fmla="*/ 879239 w 3229637"/>
              <a:gd name="connsiteY30-79180" fmla="*/ 2336960 h 3507439"/>
              <a:gd name="connsiteX31-79181" fmla="*/ 1704018 w 3229637"/>
              <a:gd name="connsiteY31-79182" fmla="*/ 2366631 h 3507439"/>
              <a:gd name="connsiteX32-79183" fmla="*/ 1609052 w 3229637"/>
              <a:gd name="connsiteY32-79184" fmla="*/ 3020193 h 3507439"/>
              <a:gd name="connsiteX33-79185" fmla="*/ 1571814 w 3229637"/>
              <a:gd name="connsiteY33-79186" fmla="*/ 3267640 h 3507439"/>
              <a:gd name="connsiteX34-79187" fmla="*/ 1597719 w 3229637"/>
              <a:gd name="connsiteY34-79188" fmla="*/ 3234030 h 3507439"/>
              <a:gd name="connsiteX35-79189" fmla="*/ 1590412 w 3229637"/>
              <a:gd name="connsiteY35-79190" fmla="*/ 3394636 h 3507439"/>
              <a:gd name="connsiteX36-79191" fmla="*/ 1745632 w 3229637"/>
              <a:gd name="connsiteY36-79192" fmla="*/ 3445399 h 3507439"/>
              <a:gd name="connsiteX37-79193" fmla="*/ 1802217 w 3229637"/>
              <a:gd name="connsiteY37-79194" fmla="*/ 3382951 h 3507439"/>
              <a:gd name="connsiteX38-79195" fmla="*/ 1699641 w 3229637"/>
              <a:gd name="connsiteY38-79196" fmla="*/ 3303786 h 3507439"/>
              <a:gd name="connsiteX39-79197" fmla="*/ 1727211 w 3229637"/>
              <a:gd name="connsiteY39-79198" fmla="*/ 2908619 h 3507439"/>
              <a:gd name="connsiteX40-79199" fmla="*/ 1851275 w 3229637"/>
              <a:gd name="connsiteY40-79200" fmla="*/ 2623730 h 3507439"/>
              <a:gd name="connsiteX41-79201" fmla="*/ 1956960 w 3229637"/>
              <a:gd name="connsiteY41-79202" fmla="*/ 2844289 h 3507439"/>
              <a:gd name="connsiteX42-79203" fmla="*/ 2039669 w 3229637"/>
              <a:gd name="connsiteY42-79204" fmla="*/ 3060253 h 3507439"/>
              <a:gd name="connsiteX43-79205" fmla="*/ 2074955 w 3229637"/>
              <a:gd name="connsiteY43-79206" fmla="*/ 3350929 h 3507439"/>
              <a:gd name="connsiteX44-79207" fmla="*/ 2119713 w 3229637"/>
              <a:gd name="connsiteY44-79208" fmla="*/ 3345423 h 3507439"/>
              <a:gd name="connsiteX45-79209" fmla="*/ 2136619 w 3229637"/>
              <a:gd name="connsiteY45-79210" fmla="*/ 3478113 h 3507439"/>
              <a:gd name="connsiteX46-79211" fmla="*/ 2290182 w 3229637"/>
              <a:gd name="connsiteY46-79212" fmla="*/ 3507439 h 3507439"/>
              <a:gd name="connsiteX47-79213" fmla="*/ 2334659 w 3229637"/>
              <a:gd name="connsiteY47-79214" fmla="*/ 3463419 h 3507439"/>
              <a:gd name="connsiteX48-79215" fmla="*/ 2221820 w 3229637"/>
              <a:gd name="connsiteY48-79216" fmla="*/ 3366924 h 3507439"/>
              <a:gd name="connsiteX49-79217" fmla="*/ 2126974 w 3229637"/>
              <a:gd name="connsiteY49-79218" fmla="*/ 3087823 h 3507439"/>
              <a:gd name="connsiteX50-79219" fmla="*/ 2082780 w 3229637"/>
              <a:gd name="connsiteY50-79220" fmla="*/ 2817884 h 3507439"/>
              <a:gd name="connsiteX51-79221" fmla="*/ 2053454 w 3229637"/>
              <a:gd name="connsiteY51-79222" fmla="*/ 2357222 h 3507439"/>
              <a:gd name="connsiteX52-79223" fmla="*/ 2294496 w 3229637"/>
              <a:gd name="connsiteY52-79224" fmla="*/ 2205413 h 3507439"/>
              <a:gd name="connsiteX53-79225" fmla="*/ 2585735 w 3229637"/>
              <a:gd name="connsiteY53-79226" fmla="*/ 1779447 h 3507439"/>
              <a:gd name="connsiteX54-79227" fmla="*/ 2653748 w 3229637"/>
              <a:gd name="connsiteY54-79228" fmla="*/ 1448891 h 3507439"/>
              <a:gd name="connsiteX55-79229" fmla="*/ 2766130 w 3229637"/>
              <a:gd name="connsiteY55-79230" fmla="*/ 1398346 h 3507439"/>
              <a:gd name="connsiteX56-79231" fmla="*/ 2755748 w 3229637"/>
              <a:gd name="connsiteY56-79232" fmla="*/ 1288521 h 3507439"/>
              <a:gd name="connsiteX57-79233" fmla="*/ 2741226 w 3229637"/>
              <a:gd name="connsiteY57-79234" fmla="*/ 1231453 h 3507439"/>
              <a:gd name="connsiteX58-79235" fmla="*/ 2764482 w 3229637"/>
              <a:gd name="connsiteY58-79236" fmla="*/ 1121454 h 3507439"/>
              <a:gd name="connsiteX59-79237" fmla="*/ 2794612 w 3229637"/>
              <a:gd name="connsiteY59-79238" fmla="*/ 1132185 h 3507439"/>
              <a:gd name="connsiteX60-79239" fmla="*/ 2788650 w 3229637"/>
              <a:gd name="connsiteY60-79240" fmla="*/ 1066034 h 3507439"/>
              <a:gd name="connsiteX61-79241" fmla="*/ 2816220 w 3229637"/>
              <a:gd name="connsiteY61-79242" fmla="*/ 1020084 h 3507439"/>
              <a:gd name="connsiteX62-79243" fmla="*/ 2927426 w 3229637"/>
              <a:gd name="connsiteY62-79244" fmla="*/ 872562 h 3507439"/>
              <a:gd name="connsiteX63-79245" fmla="*/ 2967854 w 3229637"/>
              <a:gd name="connsiteY63-79246" fmla="*/ 771955 h 3507439"/>
              <a:gd name="connsiteX64-79247" fmla="*/ 2858112 w 3229637"/>
              <a:gd name="connsiteY64-79248" fmla="*/ 819245 h 3507439"/>
              <a:gd name="connsiteX65-79249" fmla="*/ 2723864 w 3229637"/>
              <a:gd name="connsiteY65-79250" fmla="*/ 868450 h 3507439"/>
              <a:gd name="connsiteX66-79251" fmla="*/ 3055159 w 3229637"/>
              <a:gd name="connsiteY66-79252" fmla="*/ 501589 h 3507439"/>
              <a:gd name="connsiteX67-79253" fmla="*/ 3200443 w 3229637"/>
              <a:gd name="connsiteY67-79254" fmla="*/ 46231 h 3507439"/>
              <a:gd name="connsiteX68-79255" fmla="*/ 3101108 w 3229637"/>
              <a:gd name="connsiteY68-79256" fmla="*/ 328453 h 3507439"/>
              <a:gd name="connsiteX69-79257" fmla="*/ 3060491 w 3229637"/>
              <a:gd name="connsiteY69-79258" fmla="*/ 38232 h 3507439"/>
              <a:gd name="connsiteX70-79259" fmla="*/ 3040918 w 3229637"/>
              <a:gd name="connsiteY70-79260" fmla="*/ 388642 h 3507439"/>
              <a:gd name="connsiteX71-79261" fmla="*/ 2944143 w 3229637"/>
              <a:gd name="connsiteY71-79262" fmla="*/ 482754 h 3507439"/>
              <a:gd name="connsiteX72-79263" fmla="*/ 2804083 w 3229637"/>
              <a:gd name="connsiteY72-79264" fmla="*/ 60189 h 3507439"/>
              <a:gd name="connsiteX73-79265" fmla="*/ 2868239 w 3229637"/>
              <a:gd name="connsiteY73-79266" fmla="*/ 521161 h 3507439"/>
              <a:gd name="connsiteX74-79267" fmla="*/ 2696750 w 3229637"/>
              <a:gd name="connsiteY74-79268" fmla="*/ 730601 h 3507439"/>
              <a:gd name="connsiteX75-79269" fmla="*/ 2630948 w 3229637"/>
              <a:gd name="connsiteY75-79270" fmla="*/ 620884 h 3507439"/>
              <a:gd name="connsiteX76-79271" fmla="*/ 2614952 w 3229637"/>
              <a:gd name="connsiteY76-79272" fmla="*/ 446449 h 3507439"/>
              <a:gd name="connsiteX77-79273" fmla="*/ 2568091 w 3229637"/>
              <a:gd name="connsiteY77-79274" fmla="*/ 643296 h 3507439"/>
              <a:gd name="connsiteX78-79275" fmla="*/ 2631966 w 3229637"/>
              <a:gd name="connsiteY78-79276" fmla="*/ 771218 h 3507439"/>
              <a:gd name="connsiteX79-79277" fmla="*/ 2614042 w 3229637"/>
              <a:gd name="connsiteY79-79278" fmla="*/ 854946 h 3507439"/>
              <a:gd name="connsiteX80-79279" fmla="*/ 2462407 w 3229637"/>
              <a:gd name="connsiteY80-79280" fmla="*/ 854665 h 3507439"/>
              <a:gd name="connsiteX81-79281" fmla="*/ 2375102 w 3229637"/>
              <a:gd name="connsiteY81-79282" fmla="*/ 753575 h 3507439"/>
              <a:gd name="connsiteX82-79283" fmla="*/ 2429049 w 3229637"/>
              <a:gd name="connsiteY82-79284" fmla="*/ 605344 h 3507439"/>
              <a:gd name="connsiteX83-79285" fmla="*/ 2401199 w 3229637"/>
              <a:gd name="connsiteY83-79286" fmla="*/ 458586 h 3507439"/>
              <a:gd name="connsiteX84-79287" fmla="*/ 2311509 w 3229637"/>
              <a:gd name="connsiteY84-79288" fmla="*/ 702575 h 3507439"/>
              <a:gd name="connsiteX85-79289" fmla="*/ 2026621 w 3229637"/>
              <a:gd name="connsiteY85-79290" fmla="*/ 470160 h 3507439"/>
              <a:gd name="connsiteX86-79291" fmla="*/ 2060259 w 3229637"/>
              <a:gd name="connsiteY86-79292" fmla="*/ 379171 h 3507439"/>
              <a:gd name="connsiteX87-79293" fmla="*/ 2286499 w 3229637"/>
              <a:gd name="connsiteY87-79294" fmla="*/ 238764 h 3507439"/>
              <a:gd name="connsiteX88-79295" fmla="*/ 2148983 w 3229637"/>
              <a:gd name="connsiteY88-79296" fmla="*/ 296731 h 3507439"/>
              <a:gd name="connsiteX89-79297" fmla="*/ 2016694 w 3229637"/>
              <a:gd name="connsiteY89-79298" fmla="*/ 307863 h 3507439"/>
              <a:gd name="connsiteX90-79299" fmla="*/ 2029019 w 3229637"/>
              <a:gd name="connsiteY90-79300" fmla="*/ 174099 h 3507439"/>
              <a:gd name="connsiteX91-79301" fmla="*/ 2107576 w 3229637"/>
              <a:gd name="connsiteY91-79302" fmla="*/ 0 h 3507439"/>
              <a:gd name="connsiteX92-79303" fmla="*/ 1947770 w 3229637"/>
              <a:gd name="connsiteY92-79304" fmla="*/ 257318 h 3507439"/>
              <a:gd name="connsiteX93-79305" fmla="*/ 1917990 w 3229637"/>
              <a:gd name="connsiteY93-79306" fmla="*/ 32164 h 3507439"/>
              <a:gd name="connsiteX94-79307" fmla="*/ 1882395 w 3229637"/>
              <a:gd name="connsiteY94-79308" fmla="*/ 208756 h 3507439"/>
              <a:gd name="connsiteX95-79309" fmla="*/ 1912483 w 3229637"/>
              <a:gd name="connsiteY95-79310" fmla="*/ 367315 h 3507439"/>
              <a:gd name="connsiteX96-79311" fmla="*/ 1818414 w 3229637"/>
              <a:gd name="connsiteY96-79312" fmla="*/ 288733 h 3507439"/>
              <a:gd name="connsiteX97-79313" fmla="*/ 1757902 w 3229637"/>
              <a:gd name="connsiteY97-79314" fmla="*/ 138130 h 3507439"/>
              <a:gd name="connsiteX98-79315" fmla="*/ 1793644 w 3229637"/>
              <a:gd name="connsiteY98-79316" fmla="*/ 363351 h 3507439"/>
              <a:gd name="connsiteX99-79317" fmla="*/ 2339535 w 3229637"/>
              <a:gd name="connsiteY99-79318" fmla="*/ 907420 h 3507439"/>
              <a:gd name="connsiteX100-79319" fmla="*/ 2216663 w 3229637"/>
              <a:gd name="connsiteY100-79320" fmla="*/ 830779 h 3507439"/>
              <a:gd name="connsiteX101-79321" fmla="*/ 2046755 w 3229637"/>
              <a:gd name="connsiteY101-79322" fmla="*/ 746314 h 3507439"/>
              <a:gd name="connsiteX102-79323" fmla="*/ 2089651 w 3229637"/>
              <a:gd name="connsiteY102-79324" fmla="*/ 998194 h 3507439"/>
              <a:gd name="connsiteX103-79325" fmla="*/ 2240374 w 3229637"/>
              <a:gd name="connsiteY103-79326" fmla="*/ 1067227 h 3507439"/>
              <a:gd name="connsiteX104-79327" fmla="*/ 2266283 w 3229637"/>
              <a:gd name="connsiteY104-79328" fmla="*/ 1144483 h 3507439"/>
              <a:gd name="connsiteX105-79329" fmla="*/ 2168328 w 3229637"/>
              <a:gd name="connsiteY105-79330" fmla="*/ 1396872 h 3507439"/>
              <a:gd name="connsiteX106-79331" fmla="*/ 1825480 w 3229637"/>
              <a:gd name="connsiteY106-79332" fmla="*/ 1398722 h 3507439"/>
              <a:gd name="connsiteX107-79333" fmla="*/ 1546353 w 3229637"/>
              <a:gd name="connsiteY107-79334" fmla="*/ 1433906 h 3507439"/>
              <a:gd name="connsiteX0-79335" fmla="*/ 1546353 w 3229637"/>
              <a:gd name="connsiteY0-79336" fmla="*/ 1433906 h 3507439"/>
              <a:gd name="connsiteX1-79337" fmla="*/ 827718 w 3229637"/>
              <a:gd name="connsiteY1-79338" fmla="*/ 1430614 h 3507439"/>
              <a:gd name="connsiteX2-79339" fmla="*/ 507467 w 3229637"/>
              <a:gd name="connsiteY2-79340" fmla="*/ 1443019 h 3507439"/>
              <a:gd name="connsiteX3-79341" fmla="*/ 183299 w 3229637"/>
              <a:gd name="connsiteY3-79342" fmla="*/ 1603646 h 3507439"/>
              <a:gd name="connsiteX4-79343" fmla="*/ 34774 w 3229637"/>
              <a:gd name="connsiteY4-79344" fmla="*/ 1771165 h 3507439"/>
              <a:gd name="connsiteX5-79345" fmla="*/ 114 w 3229637"/>
              <a:gd name="connsiteY5-79346" fmla="*/ 2063143 h 3507439"/>
              <a:gd name="connsiteX6-79347" fmla="*/ 130041 w 3229637"/>
              <a:gd name="connsiteY6-79348" fmla="*/ 1914878 h 3507439"/>
              <a:gd name="connsiteX7-79349" fmla="*/ 134241 w 3229637"/>
              <a:gd name="connsiteY7-79350" fmla="*/ 1957282 h 3507439"/>
              <a:gd name="connsiteX8-79351" fmla="*/ 191439 w 3229637"/>
              <a:gd name="connsiteY8-79352" fmla="*/ 1842802 h 3507439"/>
              <a:gd name="connsiteX9-79353" fmla="*/ 283120 w 3229637"/>
              <a:gd name="connsiteY9-79354" fmla="*/ 2256350 h 3507439"/>
              <a:gd name="connsiteX10-79355" fmla="*/ 20594 w 3229637"/>
              <a:gd name="connsiteY10-79356" fmla="*/ 2555637 h 3507439"/>
              <a:gd name="connsiteX11-79357" fmla="*/ 48874 w 3229637"/>
              <a:gd name="connsiteY11-79358" fmla="*/ 3136868 h 3507439"/>
              <a:gd name="connsiteX12-79359" fmla="*/ 43351 w 3229637"/>
              <a:gd name="connsiteY12-79360" fmla="*/ 3349954 h 3507439"/>
              <a:gd name="connsiteX13-79361" fmla="*/ 86805 w 3229637"/>
              <a:gd name="connsiteY13-79362" fmla="*/ 3307767 h 3507439"/>
              <a:gd name="connsiteX14-79363" fmla="*/ 103522 w 3229637"/>
              <a:gd name="connsiteY14-79364" fmla="*/ 3444786 h 3507439"/>
              <a:gd name="connsiteX15-79365" fmla="*/ 266227 w 3229637"/>
              <a:gd name="connsiteY15-79366" fmla="*/ 3470038 h 3507439"/>
              <a:gd name="connsiteX16-79367" fmla="*/ 291519 w 3229637"/>
              <a:gd name="connsiteY16-79368" fmla="*/ 3414284 h 3507439"/>
              <a:gd name="connsiteX17-79369" fmla="*/ 155729 w 3229637"/>
              <a:gd name="connsiteY17-79370" fmla="*/ 3276217 h 3507439"/>
              <a:gd name="connsiteX18-79371" fmla="*/ 148421 w 3229637"/>
              <a:gd name="connsiteY18-79372" fmla="*/ 2703945 h 3507439"/>
              <a:gd name="connsiteX19-79373" fmla="*/ 379833 w 3229637"/>
              <a:gd name="connsiteY19-79374" fmla="*/ 2591783 h 3507439"/>
              <a:gd name="connsiteX20-79375" fmla="*/ 306928 w 3229637"/>
              <a:gd name="connsiteY20-79376" fmla="*/ 2747577 h 3507439"/>
              <a:gd name="connsiteX21-79377" fmla="*/ 588832 w 3229637"/>
              <a:gd name="connsiteY21-79378" fmla="*/ 3126014 h 3507439"/>
              <a:gd name="connsiteX22-79379" fmla="*/ 669318 w 3229637"/>
              <a:gd name="connsiteY22-79380" fmla="*/ 3302737 h 3507439"/>
              <a:gd name="connsiteX23-79381" fmla="*/ 702531 w 3229637"/>
              <a:gd name="connsiteY23-79382" fmla="*/ 3262432 h 3507439"/>
              <a:gd name="connsiteX24-79383" fmla="*/ 811283 w 3229637"/>
              <a:gd name="connsiteY24-79384" fmla="*/ 3396081 h 3507439"/>
              <a:gd name="connsiteX25-79385" fmla="*/ 912019 w 3229637"/>
              <a:gd name="connsiteY25-79386" fmla="*/ 3377088 h 3507439"/>
              <a:gd name="connsiteX26-79387" fmla="*/ 930835 w 3229637"/>
              <a:gd name="connsiteY26-79388" fmla="*/ 3317789 h 3507439"/>
              <a:gd name="connsiteX27-79389" fmla="*/ 771852 w 3229637"/>
              <a:gd name="connsiteY27-79390" fmla="*/ 3228780 h 3507439"/>
              <a:gd name="connsiteX28-79391" fmla="*/ 480310 w 3229637"/>
              <a:gd name="connsiteY28-79392" fmla="*/ 2810461 h 3507439"/>
              <a:gd name="connsiteX29-79393" fmla="*/ 500353 w 3229637"/>
              <a:gd name="connsiteY29-79394" fmla="*/ 2738605 h 3507439"/>
              <a:gd name="connsiteX30-79395" fmla="*/ 879239 w 3229637"/>
              <a:gd name="connsiteY30-79396" fmla="*/ 2336960 h 3507439"/>
              <a:gd name="connsiteX31-79397" fmla="*/ 1704018 w 3229637"/>
              <a:gd name="connsiteY31-79398" fmla="*/ 2366631 h 3507439"/>
              <a:gd name="connsiteX32-79399" fmla="*/ 1609052 w 3229637"/>
              <a:gd name="connsiteY32-79400" fmla="*/ 3020193 h 3507439"/>
              <a:gd name="connsiteX33-79401" fmla="*/ 1571814 w 3229637"/>
              <a:gd name="connsiteY33-79402" fmla="*/ 3267640 h 3507439"/>
              <a:gd name="connsiteX34-79403" fmla="*/ 1597719 w 3229637"/>
              <a:gd name="connsiteY34-79404" fmla="*/ 3234030 h 3507439"/>
              <a:gd name="connsiteX35-79405" fmla="*/ 1590412 w 3229637"/>
              <a:gd name="connsiteY35-79406" fmla="*/ 3394636 h 3507439"/>
              <a:gd name="connsiteX36-79407" fmla="*/ 1745632 w 3229637"/>
              <a:gd name="connsiteY36-79408" fmla="*/ 3445399 h 3507439"/>
              <a:gd name="connsiteX37-79409" fmla="*/ 1802217 w 3229637"/>
              <a:gd name="connsiteY37-79410" fmla="*/ 3382951 h 3507439"/>
              <a:gd name="connsiteX38-79411" fmla="*/ 1691501 w 3229637"/>
              <a:gd name="connsiteY38-79412" fmla="*/ 3279366 h 3507439"/>
              <a:gd name="connsiteX39-79413" fmla="*/ 1727211 w 3229637"/>
              <a:gd name="connsiteY39-79414" fmla="*/ 2908619 h 3507439"/>
              <a:gd name="connsiteX40-79415" fmla="*/ 1851275 w 3229637"/>
              <a:gd name="connsiteY40-79416" fmla="*/ 2623730 h 3507439"/>
              <a:gd name="connsiteX41-79417" fmla="*/ 1956960 w 3229637"/>
              <a:gd name="connsiteY41-79418" fmla="*/ 2844289 h 3507439"/>
              <a:gd name="connsiteX42-79419" fmla="*/ 2039669 w 3229637"/>
              <a:gd name="connsiteY42-79420" fmla="*/ 3060253 h 3507439"/>
              <a:gd name="connsiteX43-79421" fmla="*/ 2074955 w 3229637"/>
              <a:gd name="connsiteY43-79422" fmla="*/ 3350929 h 3507439"/>
              <a:gd name="connsiteX44-79423" fmla="*/ 2119713 w 3229637"/>
              <a:gd name="connsiteY44-79424" fmla="*/ 3345423 h 3507439"/>
              <a:gd name="connsiteX45-79425" fmla="*/ 2136619 w 3229637"/>
              <a:gd name="connsiteY45-79426" fmla="*/ 3478113 h 3507439"/>
              <a:gd name="connsiteX46-79427" fmla="*/ 2290182 w 3229637"/>
              <a:gd name="connsiteY46-79428" fmla="*/ 3507439 h 3507439"/>
              <a:gd name="connsiteX47-79429" fmla="*/ 2334659 w 3229637"/>
              <a:gd name="connsiteY47-79430" fmla="*/ 3463419 h 3507439"/>
              <a:gd name="connsiteX48-79431" fmla="*/ 2221820 w 3229637"/>
              <a:gd name="connsiteY48-79432" fmla="*/ 3366924 h 3507439"/>
              <a:gd name="connsiteX49-79433" fmla="*/ 2126974 w 3229637"/>
              <a:gd name="connsiteY49-79434" fmla="*/ 3087823 h 3507439"/>
              <a:gd name="connsiteX50-79435" fmla="*/ 2082780 w 3229637"/>
              <a:gd name="connsiteY50-79436" fmla="*/ 2817884 h 3507439"/>
              <a:gd name="connsiteX51-79437" fmla="*/ 2053454 w 3229637"/>
              <a:gd name="connsiteY51-79438" fmla="*/ 2357222 h 3507439"/>
              <a:gd name="connsiteX52-79439" fmla="*/ 2294496 w 3229637"/>
              <a:gd name="connsiteY52-79440" fmla="*/ 2205413 h 3507439"/>
              <a:gd name="connsiteX53-79441" fmla="*/ 2585735 w 3229637"/>
              <a:gd name="connsiteY53-79442" fmla="*/ 1779447 h 3507439"/>
              <a:gd name="connsiteX54-79443" fmla="*/ 2653748 w 3229637"/>
              <a:gd name="connsiteY54-79444" fmla="*/ 1448891 h 3507439"/>
              <a:gd name="connsiteX55-79445" fmla="*/ 2766130 w 3229637"/>
              <a:gd name="connsiteY55-79446" fmla="*/ 1398346 h 3507439"/>
              <a:gd name="connsiteX56-79447" fmla="*/ 2755748 w 3229637"/>
              <a:gd name="connsiteY56-79448" fmla="*/ 1288521 h 3507439"/>
              <a:gd name="connsiteX57-79449" fmla="*/ 2741226 w 3229637"/>
              <a:gd name="connsiteY57-79450" fmla="*/ 1231453 h 3507439"/>
              <a:gd name="connsiteX58-79451" fmla="*/ 2764482 w 3229637"/>
              <a:gd name="connsiteY58-79452" fmla="*/ 1121454 h 3507439"/>
              <a:gd name="connsiteX59-79453" fmla="*/ 2794612 w 3229637"/>
              <a:gd name="connsiteY59-79454" fmla="*/ 1132185 h 3507439"/>
              <a:gd name="connsiteX60-79455" fmla="*/ 2788650 w 3229637"/>
              <a:gd name="connsiteY60-79456" fmla="*/ 1066034 h 3507439"/>
              <a:gd name="connsiteX61-79457" fmla="*/ 2816220 w 3229637"/>
              <a:gd name="connsiteY61-79458" fmla="*/ 1020084 h 3507439"/>
              <a:gd name="connsiteX62-79459" fmla="*/ 2927426 w 3229637"/>
              <a:gd name="connsiteY62-79460" fmla="*/ 872562 h 3507439"/>
              <a:gd name="connsiteX63-79461" fmla="*/ 2967854 w 3229637"/>
              <a:gd name="connsiteY63-79462" fmla="*/ 771955 h 3507439"/>
              <a:gd name="connsiteX64-79463" fmla="*/ 2858112 w 3229637"/>
              <a:gd name="connsiteY64-79464" fmla="*/ 819245 h 3507439"/>
              <a:gd name="connsiteX65-79465" fmla="*/ 2723864 w 3229637"/>
              <a:gd name="connsiteY65-79466" fmla="*/ 868450 h 3507439"/>
              <a:gd name="connsiteX66-79467" fmla="*/ 3055159 w 3229637"/>
              <a:gd name="connsiteY66-79468" fmla="*/ 501589 h 3507439"/>
              <a:gd name="connsiteX67-79469" fmla="*/ 3200443 w 3229637"/>
              <a:gd name="connsiteY67-79470" fmla="*/ 46231 h 3507439"/>
              <a:gd name="connsiteX68-79471" fmla="*/ 3101108 w 3229637"/>
              <a:gd name="connsiteY68-79472" fmla="*/ 328453 h 3507439"/>
              <a:gd name="connsiteX69-79473" fmla="*/ 3060491 w 3229637"/>
              <a:gd name="connsiteY69-79474" fmla="*/ 38232 h 3507439"/>
              <a:gd name="connsiteX70-79475" fmla="*/ 3040918 w 3229637"/>
              <a:gd name="connsiteY70-79476" fmla="*/ 388642 h 3507439"/>
              <a:gd name="connsiteX71-79477" fmla="*/ 2944143 w 3229637"/>
              <a:gd name="connsiteY71-79478" fmla="*/ 482754 h 3507439"/>
              <a:gd name="connsiteX72-79479" fmla="*/ 2804083 w 3229637"/>
              <a:gd name="connsiteY72-79480" fmla="*/ 60189 h 3507439"/>
              <a:gd name="connsiteX73-79481" fmla="*/ 2868239 w 3229637"/>
              <a:gd name="connsiteY73-79482" fmla="*/ 521161 h 3507439"/>
              <a:gd name="connsiteX74-79483" fmla="*/ 2696750 w 3229637"/>
              <a:gd name="connsiteY74-79484" fmla="*/ 730601 h 3507439"/>
              <a:gd name="connsiteX75-79485" fmla="*/ 2630948 w 3229637"/>
              <a:gd name="connsiteY75-79486" fmla="*/ 620884 h 3507439"/>
              <a:gd name="connsiteX76-79487" fmla="*/ 2614952 w 3229637"/>
              <a:gd name="connsiteY76-79488" fmla="*/ 446449 h 3507439"/>
              <a:gd name="connsiteX77-79489" fmla="*/ 2568091 w 3229637"/>
              <a:gd name="connsiteY77-79490" fmla="*/ 643296 h 3507439"/>
              <a:gd name="connsiteX78-79491" fmla="*/ 2631966 w 3229637"/>
              <a:gd name="connsiteY78-79492" fmla="*/ 771218 h 3507439"/>
              <a:gd name="connsiteX79-79493" fmla="*/ 2614042 w 3229637"/>
              <a:gd name="connsiteY79-79494" fmla="*/ 854946 h 3507439"/>
              <a:gd name="connsiteX80-79495" fmla="*/ 2462407 w 3229637"/>
              <a:gd name="connsiteY80-79496" fmla="*/ 854665 h 3507439"/>
              <a:gd name="connsiteX81-79497" fmla="*/ 2375102 w 3229637"/>
              <a:gd name="connsiteY81-79498" fmla="*/ 753575 h 3507439"/>
              <a:gd name="connsiteX82-79499" fmla="*/ 2429049 w 3229637"/>
              <a:gd name="connsiteY82-79500" fmla="*/ 605344 h 3507439"/>
              <a:gd name="connsiteX83-79501" fmla="*/ 2401199 w 3229637"/>
              <a:gd name="connsiteY83-79502" fmla="*/ 458586 h 3507439"/>
              <a:gd name="connsiteX84-79503" fmla="*/ 2311509 w 3229637"/>
              <a:gd name="connsiteY84-79504" fmla="*/ 702575 h 3507439"/>
              <a:gd name="connsiteX85-79505" fmla="*/ 2026621 w 3229637"/>
              <a:gd name="connsiteY85-79506" fmla="*/ 470160 h 3507439"/>
              <a:gd name="connsiteX86-79507" fmla="*/ 2060259 w 3229637"/>
              <a:gd name="connsiteY86-79508" fmla="*/ 379171 h 3507439"/>
              <a:gd name="connsiteX87-79509" fmla="*/ 2286499 w 3229637"/>
              <a:gd name="connsiteY87-79510" fmla="*/ 238764 h 3507439"/>
              <a:gd name="connsiteX88-79511" fmla="*/ 2148983 w 3229637"/>
              <a:gd name="connsiteY88-79512" fmla="*/ 296731 h 3507439"/>
              <a:gd name="connsiteX89-79513" fmla="*/ 2016694 w 3229637"/>
              <a:gd name="connsiteY89-79514" fmla="*/ 307863 h 3507439"/>
              <a:gd name="connsiteX90-79515" fmla="*/ 2029019 w 3229637"/>
              <a:gd name="connsiteY90-79516" fmla="*/ 174099 h 3507439"/>
              <a:gd name="connsiteX91-79517" fmla="*/ 2107576 w 3229637"/>
              <a:gd name="connsiteY91-79518" fmla="*/ 0 h 3507439"/>
              <a:gd name="connsiteX92-79519" fmla="*/ 1947770 w 3229637"/>
              <a:gd name="connsiteY92-79520" fmla="*/ 257318 h 3507439"/>
              <a:gd name="connsiteX93-79521" fmla="*/ 1917990 w 3229637"/>
              <a:gd name="connsiteY93-79522" fmla="*/ 32164 h 3507439"/>
              <a:gd name="connsiteX94-79523" fmla="*/ 1882395 w 3229637"/>
              <a:gd name="connsiteY94-79524" fmla="*/ 208756 h 3507439"/>
              <a:gd name="connsiteX95-79525" fmla="*/ 1912483 w 3229637"/>
              <a:gd name="connsiteY95-79526" fmla="*/ 367315 h 3507439"/>
              <a:gd name="connsiteX96-79527" fmla="*/ 1818414 w 3229637"/>
              <a:gd name="connsiteY96-79528" fmla="*/ 288733 h 3507439"/>
              <a:gd name="connsiteX97-79529" fmla="*/ 1757902 w 3229637"/>
              <a:gd name="connsiteY97-79530" fmla="*/ 138130 h 3507439"/>
              <a:gd name="connsiteX98-79531" fmla="*/ 1793644 w 3229637"/>
              <a:gd name="connsiteY98-79532" fmla="*/ 363351 h 3507439"/>
              <a:gd name="connsiteX99-79533" fmla="*/ 2339535 w 3229637"/>
              <a:gd name="connsiteY99-79534" fmla="*/ 907420 h 3507439"/>
              <a:gd name="connsiteX100-79535" fmla="*/ 2216663 w 3229637"/>
              <a:gd name="connsiteY100-79536" fmla="*/ 830779 h 3507439"/>
              <a:gd name="connsiteX101-79537" fmla="*/ 2046755 w 3229637"/>
              <a:gd name="connsiteY101-79538" fmla="*/ 746314 h 3507439"/>
              <a:gd name="connsiteX102-79539" fmla="*/ 2089651 w 3229637"/>
              <a:gd name="connsiteY102-79540" fmla="*/ 998194 h 3507439"/>
              <a:gd name="connsiteX103-79541" fmla="*/ 2240374 w 3229637"/>
              <a:gd name="connsiteY103-79542" fmla="*/ 1067227 h 3507439"/>
              <a:gd name="connsiteX104-79543" fmla="*/ 2266283 w 3229637"/>
              <a:gd name="connsiteY104-79544" fmla="*/ 1144483 h 3507439"/>
              <a:gd name="connsiteX105-79545" fmla="*/ 2168328 w 3229637"/>
              <a:gd name="connsiteY105-79546" fmla="*/ 1396872 h 3507439"/>
              <a:gd name="connsiteX106-79547" fmla="*/ 1825480 w 3229637"/>
              <a:gd name="connsiteY106-79548" fmla="*/ 1398722 h 3507439"/>
              <a:gd name="connsiteX107-79549" fmla="*/ 1546353 w 3229637"/>
              <a:gd name="connsiteY107-79550" fmla="*/ 1433906 h 3507439"/>
              <a:gd name="connsiteX0-79551" fmla="*/ 1546353 w 3229637"/>
              <a:gd name="connsiteY0-79552" fmla="*/ 1433906 h 3507439"/>
              <a:gd name="connsiteX1-79553" fmla="*/ 827718 w 3229637"/>
              <a:gd name="connsiteY1-79554" fmla="*/ 1430614 h 3507439"/>
              <a:gd name="connsiteX2-79555" fmla="*/ 507467 w 3229637"/>
              <a:gd name="connsiteY2-79556" fmla="*/ 1443019 h 3507439"/>
              <a:gd name="connsiteX3-79557" fmla="*/ 183299 w 3229637"/>
              <a:gd name="connsiteY3-79558" fmla="*/ 1603646 h 3507439"/>
              <a:gd name="connsiteX4-79559" fmla="*/ 34774 w 3229637"/>
              <a:gd name="connsiteY4-79560" fmla="*/ 1771165 h 3507439"/>
              <a:gd name="connsiteX5-79561" fmla="*/ 114 w 3229637"/>
              <a:gd name="connsiteY5-79562" fmla="*/ 2063143 h 3507439"/>
              <a:gd name="connsiteX6-79563" fmla="*/ 130041 w 3229637"/>
              <a:gd name="connsiteY6-79564" fmla="*/ 1914878 h 3507439"/>
              <a:gd name="connsiteX7-79565" fmla="*/ 134241 w 3229637"/>
              <a:gd name="connsiteY7-79566" fmla="*/ 1957282 h 3507439"/>
              <a:gd name="connsiteX8-79567" fmla="*/ 191439 w 3229637"/>
              <a:gd name="connsiteY8-79568" fmla="*/ 1842802 h 3507439"/>
              <a:gd name="connsiteX9-79569" fmla="*/ 283120 w 3229637"/>
              <a:gd name="connsiteY9-79570" fmla="*/ 2256350 h 3507439"/>
              <a:gd name="connsiteX10-79571" fmla="*/ 20594 w 3229637"/>
              <a:gd name="connsiteY10-79572" fmla="*/ 2555637 h 3507439"/>
              <a:gd name="connsiteX11-79573" fmla="*/ 48874 w 3229637"/>
              <a:gd name="connsiteY11-79574" fmla="*/ 3136868 h 3507439"/>
              <a:gd name="connsiteX12-79575" fmla="*/ 43351 w 3229637"/>
              <a:gd name="connsiteY12-79576" fmla="*/ 3349954 h 3507439"/>
              <a:gd name="connsiteX13-79577" fmla="*/ 86805 w 3229637"/>
              <a:gd name="connsiteY13-79578" fmla="*/ 3307767 h 3507439"/>
              <a:gd name="connsiteX14-79579" fmla="*/ 103522 w 3229637"/>
              <a:gd name="connsiteY14-79580" fmla="*/ 3444786 h 3507439"/>
              <a:gd name="connsiteX15-79581" fmla="*/ 266227 w 3229637"/>
              <a:gd name="connsiteY15-79582" fmla="*/ 3470038 h 3507439"/>
              <a:gd name="connsiteX16-79583" fmla="*/ 291519 w 3229637"/>
              <a:gd name="connsiteY16-79584" fmla="*/ 3414284 h 3507439"/>
              <a:gd name="connsiteX17-79585" fmla="*/ 155729 w 3229637"/>
              <a:gd name="connsiteY17-79586" fmla="*/ 3276217 h 3507439"/>
              <a:gd name="connsiteX18-79587" fmla="*/ 148421 w 3229637"/>
              <a:gd name="connsiteY18-79588" fmla="*/ 2703945 h 3507439"/>
              <a:gd name="connsiteX19-79589" fmla="*/ 379833 w 3229637"/>
              <a:gd name="connsiteY19-79590" fmla="*/ 2591783 h 3507439"/>
              <a:gd name="connsiteX20-79591" fmla="*/ 306928 w 3229637"/>
              <a:gd name="connsiteY20-79592" fmla="*/ 2747577 h 3507439"/>
              <a:gd name="connsiteX21-79593" fmla="*/ 588832 w 3229637"/>
              <a:gd name="connsiteY21-79594" fmla="*/ 3126014 h 3507439"/>
              <a:gd name="connsiteX22-79595" fmla="*/ 669318 w 3229637"/>
              <a:gd name="connsiteY22-79596" fmla="*/ 3302737 h 3507439"/>
              <a:gd name="connsiteX23-79597" fmla="*/ 702531 w 3229637"/>
              <a:gd name="connsiteY23-79598" fmla="*/ 3262432 h 3507439"/>
              <a:gd name="connsiteX24-79599" fmla="*/ 811283 w 3229637"/>
              <a:gd name="connsiteY24-79600" fmla="*/ 3396081 h 3507439"/>
              <a:gd name="connsiteX25-79601" fmla="*/ 912019 w 3229637"/>
              <a:gd name="connsiteY25-79602" fmla="*/ 3377088 h 3507439"/>
              <a:gd name="connsiteX26-79603" fmla="*/ 930835 w 3229637"/>
              <a:gd name="connsiteY26-79604" fmla="*/ 3317789 h 3507439"/>
              <a:gd name="connsiteX27-79605" fmla="*/ 771852 w 3229637"/>
              <a:gd name="connsiteY27-79606" fmla="*/ 3228780 h 3507439"/>
              <a:gd name="connsiteX28-79607" fmla="*/ 480310 w 3229637"/>
              <a:gd name="connsiteY28-79608" fmla="*/ 2810461 h 3507439"/>
              <a:gd name="connsiteX29-79609" fmla="*/ 500353 w 3229637"/>
              <a:gd name="connsiteY29-79610" fmla="*/ 2738605 h 3507439"/>
              <a:gd name="connsiteX30-79611" fmla="*/ 879239 w 3229637"/>
              <a:gd name="connsiteY30-79612" fmla="*/ 2336960 h 3507439"/>
              <a:gd name="connsiteX31-79613" fmla="*/ 1704018 w 3229637"/>
              <a:gd name="connsiteY31-79614" fmla="*/ 2366631 h 3507439"/>
              <a:gd name="connsiteX32-79615" fmla="*/ 1609052 w 3229637"/>
              <a:gd name="connsiteY32-79616" fmla="*/ 3020193 h 3507439"/>
              <a:gd name="connsiteX33-79617" fmla="*/ 1571814 w 3229637"/>
              <a:gd name="connsiteY33-79618" fmla="*/ 3267640 h 3507439"/>
              <a:gd name="connsiteX34-79619" fmla="*/ 1597719 w 3229637"/>
              <a:gd name="connsiteY34-79620" fmla="*/ 3234030 h 3507439"/>
              <a:gd name="connsiteX35-79621" fmla="*/ 1590412 w 3229637"/>
              <a:gd name="connsiteY35-79622" fmla="*/ 3394636 h 3507439"/>
              <a:gd name="connsiteX36-79623" fmla="*/ 1745632 w 3229637"/>
              <a:gd name="connsiteY36-79624" fmla="*/ 3445399 h 3507439"/>
              <a:gd name="connsiteX37-79625" fmla="*/ 1802217 w 3229637"/>
              <a:gd name="connsiteY37-79626" fmla="*/ 3382951 h 3507439"/>
              <a:gd name="connsiteX38-79627" fmla="*/ 1691501 w 3229637"/>
              <a:gd name="connsiteY38-79628" fmla="*/ 3279366 h 3507439"/>
              <a:gd name="connsiteX39-79629" fmla="*/ 1727211 w 3229637"/>
              <a:gd name="connsiteY39-79630" fmla="*/ 2908619 h 3507439"/>
              <a:gd name="connsiteX40-79631" fmla="*/ 1851275 w 3229637"/>
              <a:gd name="connsiteY40-79632" fmla="*/ 2623730 h 3507439"/>
              <a:gd name="connsiteX41-79633" fmla="*/ 1956960 w 3229637"/>
              <a:gd name="connsiteY41-79634" fmla="*/ 2844289 h 3507439"/>
              <a:gd name="connsiteX42-79635" fmla="*/ 2039669 w 3229637"/>
              <a:gd name="connsiteY42-79636" fmla="*/ 3060253 h 3507439"/>
              <a:gd name="connsiteX43-79637" fmla="*/ 2074955 w 3229637"/>
              <a:gd name="connsiteY43-79638" fmla="*/ 3350929 h 3507439"/>
              <a:gd name="connsiteX44-79639" fmla="*/ 2119713 w 3229637"/>
              <a:gd name="connsiteY44-79640" fmla="*/ 3345423 h 3507439"/>
              <a:gd name="connsiteX45-79641" fmla="*/ 2136619 w 3229637"/>
              <a:gd name="connsiteY45-79642" fmla="*/ 3478113 h 3507439"/>
              <a:gd name="connsiteX46-79643" fmla="*/ 2290182 w 3229637"/>
              <a:gd name="connsiteY46-79644" fmla="*/ 3507439 h 3507439"/>
              <a:gd name="connsiteX47-79645" fmla="*/ 2334659 w 3229637"/>
              <a:gd name="connsiteY47-79646" fmla="*/ 3463419 h 3507439"/>
              <a:gd name="connsiteX48-79647" fmla="*/ 2221820 w 3229637"/>
              <a:gd name="connsiteY48-79648" fmla="*/ 3366924 h 3507439"/>
              <a:gd name="connsiteX49-79649" fmla="*/ 2126974 w 3229637"/>
              <a:gd name="connsiteY49-79650" fmla="*/ 3087823 h 3507439"/>
              <a:gd name="connsiteX50-79651" fmla="*/ 2082780 w 3229637"/>
              <a:gd name="connsiteY50-79652" fmla="*/ 2817884 h 3507439"/>
              <a:gd name="connsiteX51-79653" fmla="*/ 2053454 w 3229637"/>
              <a:gd name="connsiteY51-79654" fmla="*/ 2357222 h 3507439"/>
              <a:gd name="connsiteX52-79655" fmla="*/ 2294496 w 3229637"/>
              <a:gd name="connsiteY52-79656" fmla="*/ 2205413 h 3507439"/>
              <a:gd name="connsiteX53-79657" fmla="*/ 2585735 w 3229637"/>
              <a:gd name="connsiteY53-79658" fmla="*/ 1779447 h 3507439"/>
              <a:gd name="connsiteX54-79659" fmla="*/ 2653748 w 3229637"/>
              <a:gd name="connsiteY54-79660" fmla="*/ 1448891 h 3507439"/>
              <a:gd name="connsiteX55-79661" fmla="*/ 2766130 w 3229637"/>
              <a:gd name="connsiteY55-79662" fmla="*/ 1398346 h 3507439"/>
              <a:gd name="connsiteX56-79663" fmla="*/ 2755748 w 3229637"/>
              <a:gd name="connsiteY56-79664" fmla="*/ 1288521 h 3507439"/>
              <a:gd name="connsiteX57-79665" fmla="*/ 2741226 w 3229637"/>
              <a:gd name="connsiteY57-79666" fmla="*/ 1231453 h 3507439"/>
              <a:gd name="connsiteX58-79667" fmla="*/ 2764482 w 3229637"/>
              <a:gd name="connsiteY58-79668" fmla="*/ 1121454 h 3507439"/>
              <a:gd name="connsiteX59-79669" fmla="*/ 2794612 w 3229637"/>
              <a:gd name="connsiteY59-79670" fmla="*/ 1132185 h 3507439"/>
              <a:gd name="connsiteX60-79671" fmla="*/ 2788650 w 3229637"/>
              <a:gd name="connsiteY60-79672" fmla="*/ 1066034 h 3507439"/>
              <a:gd name="connsiteX61-79673" fmla="*/ 2816220 w 3229637"/>
              <a:gd name="connsiteY61-79674" fmla="*/ 1020084 h 3507439"/>
              <a:gd name="connsiteX62-79675" fmla="*/ 2927426 w 3229637"/>
              <a:gd name="connsiteY62-79676" fmla="*/ 872562 h 3507439"/>
              <a:gd name="connsiteX63-79677" fmla="*/ 2967854 w 3229637"/>
              <a:gd name="connsiteY63-79678" fmla="*/ 771955 h 3507439"/>
              <a:gd name="connsiteX64-79679" fmla="*/ 2858112 w 3229637"/>
              <a:gd name="connsiteY64-79680" fmla="*/ 819245 h 3507439"/>
              <a:gd name="connsiteX65-79681" fmla="*/ 2723864 w 3229637"/>
              <a:gd name="connsiteY65-79682" fmla="*/ 868450 h 3507439"/>
              <a:gd name="connsiteX66-79683" fmla="*/ 3055159 w 3229637"/>
              <a:gd name="connsiteY66-79684" fmla="*/ 501589 h 3507439"/>
              <a:gd name="connsiteX67-79685" fmla="*/ 3200443 w 3229637"/>
              <a:gd name="connsiteY67-79686" fmla="*/ 46231 h 3507439"/>
              <a:gd name="connsiteX68-79687" fmla="*/ 3101108 w 3229637"/>
              <a:gd name="connsiteY68-79688" fmla="*/ 328453 h 3507439"/>
              <a:gd name="connsiteX69-79689" fmla="*/ 3060491 w 3229637"/>
              <a:gd name="connsiteY69-79690" fmla="*/ 38232 h 3507439"/>
              <a:gd name="connsiteX70-79691" fmla="*/ 3040918 w 3229637"/>
              <a:gd name="connsiteY70-79692" fmla="*/ 388642 h 3507439"/>
              <a:gd name="connsiteX71-79693" fmla="*/ 2944143 w 3229637"/>
              <a:gd name="connsiteY71-79694" fmla="*/ 482754 h 3507439"/>
              <a:gd name="connsiteX72-79695" fmla="*/ 2804083 w 3229637"/>
              <a:gd name="connsiteY72-79696" fmla="*/ 60189 h 3507439"/>
              <a:gd name="connsiteX73-79697" fmla="*/ 2868239 w 3229637"/>
              <a:gd name="connsiteY73-79698" fmla="*/ 521161 h 3507439"/>
              <a:gd name="connsiteX74-79699" fmla="*/ 2696750 w 3229637"/>
              <a:gd name="connsiteY74-79700" fmla="*/ 730601 h 3507439"/>
              <a:gd name="connsiteX75-79701" fmla="*/ 2630948 w 3229637"/>
              <a:gd name="connsiteY75-79702" fmla="*/ 620884 h 3507439"/>
              <a:gd name="connsiteX76-79703" fmla="*/ 2614952 w 3229637"/>
              <a:gd name="connsiteY76-79704" fmla="*/ 446449 h 3507439"/>
              <a:gd name="connsiteX77-79705" fmla="*/ 2568091 w 3229637"/>
              <a:gd name="connsiteY77-79706" fmla="*/ 643296 h 3507439"/>
              <a:gd name="connsiteX78-79707" fmla="*/ 2631966 w 3229637"/>
              <a:gd name="connsiteY78-79708" fmla="*/ 771218 h 3507439"/>
              <a:gd name="connsiteX79-79709" fmla="*/ 2614042 w 3229637"/>
              <a:gd name="connsiteY79-79710" fmla="*/ 854946 h 3507439"/>
              <a:gd name="connsiteX80-79711" fmla="*/ 2462407 w 3229637"/>
              <a:gd name="connsiteY80-79712" fmla="*/ 854665 h 3507439"/>
              <a:gd name="connsiteX81-79713" fmla="*/ 2375102 w 3229637"/>
              <a:gd name="connsiteY81-79714" fmla="*/ 753575 h 3507439"/>
              <a:gd name="connsiteX82-79715" fmla="*/ 2429049 w 3229637"/>
              <a:gd name="connsiteY82-79716" fmla="*/ 605344 h 3507439"/>
              <a:gd name="connsiteX83-79717" fmla="*/ 2401199 w 3229637"/>
              <a:gd name="connsiteY83-79718" fmla="*/ 458586 h 3507439"/>
              <a:gd name="connsiteX84-79719" fmla="*/ 2311509 w 3229637"/>
              <a:gd name="connsiteY84-79720" fmla="*/ 702575 h 3507439"/>
              <a:gd name="connsiteX85-79721" fmla="*/ 2026621 w 3229637"/>
              <a:gd name="connsiteY85-79722" fmla="*/ 470160 h 3507439"/>
              <a:gd name="connsiteX86-79723" fmla="*/ 2060259 w 3229637"/>
              <a:gd name="connsiteY86-79724" fmla="*/ 379171 h 3507439"/>
              <a:gd name="connsiteX87-79725" fmla="*/ 2286499 w 3229637"/>
              <a:gd name="connsiteY87-79726" fmla="*/ 238764 h 3507439"/>
              <a:gd name="connsiteX88-79727" fmla="*/ 2148983 w 3229637"/>
              <a:gd name="connsiteY88-79728" fmla="*/ 296731 h 3507439"/>
              <a:gd name="connsiteX89-79729" fmla="*/ 2016694 w 3229637"/>
              <a:gd name="connsiteY89-79730" fmla="*/ 307863 h 3507439"/>
              <a:gd name="connsiteX90-79731" fmla="*/ 2029019 w 3229637"/>
              <a:gd name="connsiteY90-79732" fmla="*/ 174099 h 3507439"/>
              <a:gd name="connsiteX91-79733" fmla="*/ 2107576 w 3229637"/>
              <a:gd name="connsiteY91-79734" fmla="*/ 0 h 3507439"/>
              <a:gd name="connsiteX92-79735" fmla="*/ 1947770 w 3229637"/>
              <a:gd name="connsiteY92-79736" fmla="*/ 257318 h 3507439"/>
              <a:gd name="connsiteX93-79737" fmla="*/ 1917990 w 3229637"/>
              <a:gd name="connsiteY93-79738" fmla="*/ 32164 h 3507439"/>
              <a:gd name="connsiteX94-79739" fmla="*/ 1882395 w 3229637"/>
              <a:gd name="connsiteY94-79740" fmla="*/ 208756 h 3507439"/>
              <a:gd name="connsiteX95-79741" fmla="*/ 1912483 w 3229637"/>
              <a:gd name="connsiteY95-79742" fmla="*/ 367315 h 3507439"/>
              <a:gd name="connsiteX96-79743" fmla="*/ 1818414 w 3229637"/>
              <a:gd name="connsiteY96-79744" fmla="*/ 288733 h 3507439"/>
              <a:gd name="connsiteX97-79745" fmla="*/ 1757902 w 3229637"/>
              <a:gd name="connsiteY97-79746" fmla="*/ 138130 h 3507439"/>
              <a:gd name="connsiteX98-79747" fmla="*/ 1793644 w 3229637"/>
              <a:gd name="connsiteY98-79748" fmla="*/ 363351 h 3507439"/>
              <a:gd name="connsiteX99-79749" fmla="*/ 2339535 w 3229637"/>
              <a:gd name="connsiteY99-79750" fmla="*/ 907420 h 3507439"/>
              <a:gd name="connsiteX100-79751" fmla="*/ 2216663 w 3229637"/>
              <a:gd name="connsiteY100-79752" fmla="*/ 830779 h 3507439"/>
              <a:gd name="connsiteX101-79753" fmla="*/ 2046755 w 3229637"/>
              <a:gd name="connsiteY101-79754" fmla="*/ 746314 h 3507439"/>
              <a:gd name="connsiteX102-79755" fmla="*/ 2089651 w 3229637"/>
              <a:gd name="connsiteY102-79756" fmla="*/ 998194 h 3507439"/>
              <a:gd name="connsiteX103-79757" fmla="*/ 2240374 w 3229637"/>
              <a:gd name="connsiteY103-79758" fmla="*/ 1067227 h 3507439"/>
              <a:gd name="connsiteX104-79759" fmla="*/ 2266283 w 3229637"/>
              <a:gd name="connsiteY104-79760" fmla="*/ 1144483 h 3507439"/>
              <a:gd name="connsiteX105-79761" fmla="*/ 2168328 w 3229637"/>
              <a:gd name="connsiteY105-79762" fmla="*/ 1396872 h 3507439"/>
              <a:gd name="connsiteX106-79763" fmla="*/ 1825480 w 3229637"/>
              <a:gd name="connsiteY106-79764" fmla="*/ 1398722 h 3507439"/>
              <a:gd name="connsiteX107-79765" fmla="*/ 1546353 w 3229637"/>
              <a:gd name="connsiteY107-79766" fmla="*/ 1433906 h 3507439"/>
              <a:gd name="connsiteX0-79767" fmla="*/ 1546353 w 3229637"/>
              <a:gd name="connsiteY0-79768" fmla="*/ 1433906 h 3507439"/>
              <a:gd name="connsiteX1-79769" fmla="*/ 827718 w 3229637"/>
              <a:gd name="connsiteY1-79770" fmla="*/ 1430614 h 3507439"/>
              <a:gd name="connsiteX2-79771" fmla="*/ 507467 w 3229637"/>
              <a:gd name="connsiteY2-79772" fmla="*/ 1443019 h 3507439"/>
              <a:gd name="connsiteX3-79773" fmla="*/ 183299 w 3229637"/>
              <a:gd name="connsiteY3-79774" fmla="*/ 1603646 h 3507439"/>
              <a:gd name="connsiteX4-79775" fmla="*/ 34774 w 3229637"/>
              <a:gd name="connsiteY4-79776" fmla="*/ 1771165 h 3507439"/>
              <a:gd name="connsiteX5-79777" fmla="*/ 114 w 3229637"/>
              <a:gd name="connsiteY5-79778" fmla="*/ 2063143 h 3507439"/>
              <a:gd name="connsiteX6-79779" fmla="*/ 130041 w 3229637"/>
              <a:gd name="connsiteY6-79780" fmla="*/ 1914878 h 3507439"/>
              <a:gd name="connsiteX7-79781" fmla="*/ 134241 w 3229637"/>
              <a:gd name="connsiteY7-79782" fmla="*/ 1957282 h 3507439"/>
              <a:gd name="connsiteX8-79783" fmla="*/ 191439 w 3229637"/>
              <a:gd name="connsiteY8-79784" fmla="*/ 1842802 h 3507439"/>
              <a:gd name="connsiteX9-79785" fmla="*/ 283120 w 3229637"/>
              <a:gd name="connsiteY9-79786" fmla="*/ 2256350 h 3507439"/>
              <a:gd name="connsiteX10-79787" fmla="*/ 20594 w 3229637"/>
              <a:gd name="connsiteY10-79788" fmla="*/ 2555637 h 3507439"/>
              <a:gd name="connsiteX11-79789" fmla="*/ 48874 w 3229637"/>
              <a:gd name="connsiteY11-79790" fmla="*/ 3136868 h 3507439"/>
              <a:gd name="connsiteX12-79791" fmla="*/ 43351 w 3229637"/>
              <a:gd name="connsiteY12-79792" fmla="*/ 3349954 h 3507439"/>
              <a:gd name="connsiteX13-79793" fmla="*/ 86805 w 3229637"/>
              <a:gd name="connsiteY13-79794" fmla="*/ 3307767 h 3507439"/>
              <a:gd name="connsiteX14-79795" fmla="*/ 103522 w 3229637"/>
              <a:gd name="connsiteY14-79796" fmla="*/ 3444786 h 3507439"/>
              <a:gd name="connsiteX15-79797" fmla="*/ 266227 w 3229637"/>
              <a:gd name="connsiteY15-79798" fmla="*/ 3470038 h 3507439"/>
              <a:gd name="connsiteX16-79799" fmla="*/ 291519 w 3229637"/>
              <a:gd name="connsiteY16-79800" fmla="*/ 3414284 h 3507439"/>
              <a:gd name="connsiteX17-79801" fmla="*/ 155729 w 3229637"/>
              <a:gd name="connsiteY17-79802" fmla="*/ 3276217 h 3507439"/>
              <a:gd name="connsiteX18-79803" fmla="*/ 148421 w 3229637"/>
              <a:gd name="connsiteY18-79804" fmla="*/ 2703945 h 3507439"/>
              <a:gd name="connsiteX19-79805" fmla="*/ 379833 w 3229637"/>
              <a:gd name="connsiteY19-79806" fmla="*/ 2591783 h 3507439"/>
              <a:gd name="connsiteX20-79807" fmla="*/ 306928 w 3229637"/>
              <a:gd name="connsiteY20-79808" fmla="*/ 2747577 h 3507439"/>
              <a:gd name="connsiteX21-79809" fmla="*/ 588832 w 3229637"/>
              <a:gd name="connsiteY21-79810" fmla="*/ 3126014 h 3507439"/>
              <a:gd name="connsiteX22-79811" fmla="*/ 669318 w 3229637"/>
              <a:gd name="connsiteY22-79812" fmla="*/ 3302737 h 3507439"/>
              <a:gd name="connsiteX23-79813" fmla="*/ 702531 w 3229637"/>
              <a:gd name="connsiteY23-79814" fmla="*/ 3262432 h 3507439"/>
              <a:gd name="connsiteX24-79815" fmla="*/ 811283 w 3229637"/>
              <a:gd name="connsiteY24-79816" fmla="*/ 3396081 h 3507439"/>
              <a:gd name="connsiteX25-79817" fmla="*/ 912019 w 3229637"/>
              <a:gd name="connsiteY25-79818" fmla="*/ 3377088 h 3507439"/>
              <a:gd name="connsiteX26-79819" fmla="*/ 930835 w 3229637"/>
              <a:gd name="connsiteY26-79820" fmla="*/ 3317789 h 3507439"/>
              <a:gd name="connsiteX27-79821" fmla="*/ 771852 w 3229637"/>
              <a:gd name="connsiteY27-79822" fmla="*/ 3228780 h 3507439"/>
              <a:gd name="connsiteX28-79823" fmla="*/ 480310 w 3229637"/>
              <a:gd name="connsiteY28-79824" fmla="*/ 2810461 h 3507439"/>
              <a:gd name="connsiteX29-79825" fmla="*/ 500353 w 3229637"/>
              <a:gd name="connsiteY29-79826" fmla="*/ 2738605 h 3507439"/>
              <a:gd name="connsiteX30-79827" fmla="*/ 879239 w 3229637"/>
              <a:gd name="connsiteY30-79828" fmla="*/ 2336960 h 3507439"/>
              <a:gd name="connsiteX31-79829" fmla="*/ 1704018 w 3229637"/>
              <a:gd name="connsiteY31-79830" fmla="*/ 2366631 h 3507439"/>
              <a:gd name="connsiteX32-79831" fmla="*/ 1609052 w 3229637"/>
              <a:gd name="connsiteY32-79832" fmla="*/ 3020193 h 3507439"/>
              <a:gd name="connsiteX33-79833" fmla="*/ 1571814 w 3229637"/>
              <a:gd name="connsiteY33-79834" fmla="*/ 3267640 h 3507439"/>
              <a:gd name="connsiteX34-79835" fmla="*/ 1597719 w 3229637"/>
              <a:gd name="connsiteY34-79836" fmla="*/ 3234030 h 3507439"/>
              <a:gd name="connsiteX35-79837" fmla="*/ 1590412 w 3229637"/>
              <a:gd name="connsiteY35-79838" fmla="*/ 3394636 h 3507439"/>
              <a:gd name="connsiteX36-79839" fmla="*/ 1745632 w 3229637"/>
              <a:gd name="connsiteY36-79840" fmla="*/ 3445399 h 3507439"/>
              <a:gd name="connsiteX37-79841" fmla="*/ 1802217 w 3229637"/>
              <a:gd name="connsiteY37-79842" fmla="*/ 3382951 h 3507439"/>
              <a:gd name="connsiteX38-79843" fmla="*/ 1691501 w 3229637"/>
              <a:gd name="connsiteY38-79844" fmla="*/ 3279366 h 3507439"/>
              <a:gd name="connsiteX39-79845" fmla="*/ 1727211 w 3229637"/>
              <a:gd name="connsiteY39-79846" fmla="*/ 2908619 h 3507439"/>
              <a:gd name="connsiteX40-79847" fmla="*/ 1851275 w 3229637"/>
              <a:gd name="connsiteY40-79848" fmla="*/ 2623730 h 3507439"/>
              <a:gd name="connsiteX41-79849" fmla="*/ 1956960 w 3229637"/>
              <a:gd name="connsiteY41-79850" fmla="*/ 2844289 h 3507439"/>
              <a:gd name="connsiteX42-79851" fmla="*/ 2039669 w 3229637"/>
              <a:gd name="connsiteY42-79852" fmla="*/ 3060253 h 3507439"/>
              <a:gd name="connsiteX43-79853" fmla="*/ 2074955 w 3229637"/>
              <a:gd name="connsiteY43-79854" fmla="*/ 3350929 h 3507439"/>
              <a:gd name="connsiteX44-79855" fmla="*/ 2119713 w 3229637"/>
              <a:gd name="connsiteY44-79856" fmla="*/ 3345423 h 3507439"/>
              <a:gd name="connsiteX45-79857" fmla="*/ 2136619 w 3229637"/>
              <a:gd name="connsiteY45-79858" fmla="*/ 3478113 h 3507439"/>
              <a:gd name="connsiteX46-79859" fmla="*/ 2290182 w 3229637"/>
              <a:gd name="connsiteY46-79860" fmla="*/ 3507439 h 3507439"/>
              <a:gd name="connsiteX47-79861" fmla="*/ 2334659 w 3229637"/>
              <a:gd name="connsiteY47-79862" fmla="*/ 3463419 h 3507439"/>
              <a:gd name="connsiteX48-79863" fmla="*/ 2221820 w 3229637"/>
              <a:gd name="connsiteY48-79864" fmla="*/ 3366924 h 3507439"/>
              <a:gd name="connsiteX49-79865" fmla="*/ 2126974 w 3229637"/>
              <a:gd name="connsiteY49-79866" fmla="*/ 3087823 h 3507439"/>
              <a:gd name="connsiteX50-79867" fmla="*/ 2082780 w 3229637"/>
              <a:gd name="connsiteY50-79868" fmla="*/ 2817884 h 3507439"/>
              <a:gd name="connsiteX51-79869" fmla="*/ 2053454 w 3229637"/>
              <a:gd name="connsiteY51-79870" fmla="*/ 2357222 h 3507439"/>
              <a:gd name="connsiteX52-79871" fmla="*/ 2294496 w 3229637"/>
              <a:gd name="connsiteY52-79872" fmla="*/ 2205413 h 3507439"/>
              <a:gd name="connsiteX53-79873" fmla="*/ 2585735 w 3229637"/>
              <a:gd name="connsiteY53-79874" fmla="*/ 1779447 h 3507439"/>
              <a:gd name="connsiteX54-79875" fmla="*/ 2653748 w 3229637"/>
              <a:gd name="connsiteY54-79876" fmla="*/ 1448891 h 3507439"/>
              <a:gd name="connsiteX55-79877" fmla="*/ 2766130 w 3229637"/>
              <a:gd name="connsiteY55-79878" fmla="*/ 1398346 h 3507439"/>
              <a:gd name="connsiteX56-79879" fmla="*/ 2755748 w 3229637"/>
              <a:gd name="connsiteY56-79880" fmla="*/ 1288521 h 3507439"/>
              <a:gd name="connsiteX57-79881" fmla="*/ 2741226 w 3229637"/>
              <a:gd name="connsiteY57-79882" fmla="*/ 1231453 h 3507439"/>
              <a:gd name="connsiteX58-79883" fmla="*/ 2764482 w 3229637"/>
              <a:gd name="connsiteY58-79884" fmla="*/ 1121454 h 3507439"/>
              <a:gd name="connsiteX59-79885" fmla="*/ 2794612 w 3229637"/>
              <a:gd name="connsiteY59-79886" fmla="*/ 1132185 h 3507439"/>
              <a:gd name="connsiteX60-79887" fmla="*/ 2788650 w 3229637"/>
              <a:gd name="connsiteY60-79888" fmla="*/ 1066034 h 3507439"/>
              <a:gd name="connsiteX61-79889" fmla="*/ 2816220 w 3229637"/>
              <a:gd name="connsiteY61-79890" fmla="*/ 1020084 h 3507439"/>
              <a:gd name="connsiteX62-79891" fmla="*/ 2927426 w 3229637"/>
              <a:gd name="connsiteY62-79892" fmla="*/ 872562 h 3507439"/>
              <a:gd name="connsiteX63-79893" fmla="*/ 2967854 w 3229637"/>
              <a:gd name="connsiteY63-79894" fmla="*/ 771955 h 3507439"/>
              <a:gd name="connsiteX64-79895" fmla="*/ 2858112 w 3229637"/>
              <a:gd name="connsiteY64-79896" fmla="*/ 819245 h 3507439"/>
              <a:gd name="connsiteX65-79897" fmla="*/ 2723864 w 3229637"/>
              <a:gd name="connsiteY65-79898" fmla="*/ 868450 h 3507439"/>
              <a:gd name="connsiteX66-79899" fmla="*/ 3055159 w 3229637"/>
              <a:gd name="connsiteY66-79900" fmla="*/ 501589 h 3507439"/>
              <a:gd name="connsiteX67-79901" fmla="*/ 3200443 w 3229637"/>
              <a:gd name="connsiteY67-79902" fmla="*/ 46231 h 3507439"/>
              <a:gd name="connsiteX68-79903" fmla="*/ 3101108 w 3229637"/>
              <a:gd name="connsiteY68-79904" fmla="*/ 328453 h 3507439"/>
              <a:gd name="connsiteX69-79905" fmla="*/ 3060491 w 3229637"/>
              <a:gd name="connsiteY69-79906" fmla="*/ 38232 h 3507439"/>
              <a:gd name="connsiteX70-79907" fmla="*/ 3040918 w 3229637"/>
              <a:gd name="connsiteY70-79908" fmla="*/ 388642 h 3507439"/>
              <a:gd name="connsiteX71-79909" fmla="*/ 2944143 w 3229637"/>
              <a:gd name="connsiteY71-79910" fmla="*/ 482754 h 3507439"/>
              <a:gd name="connsiteX72-79911" fmla="*/ 2804083 w 3229637"/>
              <a:gd name="connsiteY72-79912" fmla="*/ 60189 h 3507439"/>
              <a:gd name="connsiteX73-79913" fmla="*/ 2868239 w 3229637"/>
              <a:gd name="connsiteY73-79914" fmla="*/ 521161 h 3507439"/>
              <a:gd name="connsiteX74-79915" fmla="*/ 2696750 w 3229637"/>
              <a:gd name="connsiteY74-79916" fmla="*/ 730601 h 3507439"/>
              <a:gd name="connsiteX75-79917" fmla="*/ 2630948 w 3229637"/>
              <a:gd name="connsiteY75-79918" fmla="*/ 620884 h 3507439"/>
              <a:gd name="connsiteX76-79919" fmla="*/ 2614952 w 3229637"/>
              <a:gd name="connsiteY76-79920" fmla="*/ 446449 h 3507439"/>
              <a:gd name="connsiteX77-79921" fmla="*/ 2568091 w 3229637"/>
              <a:gd name="connsiteY77-79922" fmla="*/ 643296 h 3507439"/>
              <a:gd name="connsiteX78-79923" fmla="*/ 2631966 w 3229637"/>
              <a:gd name="connsiteY78-79924" fmla="*/ 771218 h 3507439"/>
              <a:gd name="connsiteX79-79925" fmla="*/ 2614042 w 3229637"/>
              <a:gd name="connsiteY79-79926" fmla="*/ 854946 h 3507439"/>
              <a:gd name="connsiteX80-79927" fmla="*/ 2462407 w 3229637"/>
              <a:gd name="connsiteY80-79928" fmla="*/ 854665 h 3507439"/>
              <a:gd name="connsiteX81-79929" fmla="*/ 2375102 w 3229637"/>
              <a:gd name="connsiteY81-79930" fmla="*/ 753575 h 3507439"/>
              <a:gd name="connsiteX82-79931" fmla="*/ 2429049 w 3229637"/>
              <a:gd name="connsiteY82-79932" fmla="*/ 605344 h 3507439"/>
              <a:gd name="connsiteX83-79933" fmla="*/ 2401199 w 3229637"/>
              <a:gd name="connsiteY83-79934" fmla="*/ 458586 h 3507439"/>
              <a:gd name="connsiteX84-79935" fmla="*/ 2311509 w 3229637"/>
              <a:gd name="connsiteY84-79936" fmla="*/ 702575 h 3507439"/>
              <a:gd name="connsiteX85-79937" fmla="*/ 2026621 w 3229637"/>
              <a:gd name="connsiteY85-79938" fmla="*/ 470160 h 3507439"/>
              <a:gd name="connsiteX86-79939" fmla="*/ 2060259 w 3229637"/>
              <a:gd name="connsiteY86-79940" fmla="*/ 379171 h 3507439"/>
              <a:gd name="connsiteX87-79941" fmla="*/ 2286499 w 3229637"/>
              <a:gd name="connsiteY87-79942" fmla="*/ 238764 h 3507439"/>
              <a:gd name="connsiteX88-79943" fmla="*/ 2148983 w 3229637"/>
              <a:gd name="connsiteY88-79944" fmla="*/ 296731 h 3507439"/>
              <a:gd name="connsiteX89-79945" fmla="*/ 2016694 w 3229637"/>
              <a:gd name="connsiteY89-79946" fmla="*/ 307863 h 3507439"/>
              <a:gd name="connsiteX90-79947" fmla="*/ 2029019 w 3229637"/>
              <a:gd name="connsiteY90-79948" fmla="*/ 174099 h 3507439"/>
              <a:gd name="connsiteX91-79949" fmla="*/ 2107576 w 3229637"/>
              <a:gd name="connsiteY91-79950" fmla="*/ 0 h 3507439"/>
              <a:gd name="connsiteX92-79951" fmla="*/ 1947770 w 3229637"/>
              <a:gd name="connsiteY92-79952" fmla="*/ 257318 h 3507439"/>
              <a:gd name="connsiteX93-79953" fmla="*/ 1917990 w 3229637"/>
              <a:gd name="connsiteY93-79954" fmla="*/ 32164 h 3507439"/>
              <a:gd name="connsiteX94-79955" fmla="*/ 1882395 w 3229637"/>
              <a:gd name="connsiteY94-79956" fmla="*/ 208756 h 3507439"/>
              <a:gd name="connsiteX95-79957" fmla="*/ 1912483 w 3229637"/>
              <a:gd name="connsiteY95-79958" fmla="*/ 367315 h 3507439"/>
              <a:gd name="connsiteX96-79959" fmla="*/ 1818414 w 3229637"/>
              <a:gd name="connsiteY96-79960" fmla="*/ 288733 h 3507439"/>
              <a:gd name="connsiteX97-79961" fmla="*/ 1757902 w 3229637"/>
              <a:gd name="connsiteY97-79962" fmla="*/ 138130 h 3507439"/>
              <a:gd name="connsiteX98-79963" fmla="*/ 1793644 w 3229637"/>
              <a:gd name="connsiteY98-79964" fmla="*/ 363351 h 3507439"/>
              <a:gd name="connsiteX99-79965" fmla="*/ 2339535 w 3229637"/>
              <a:gd name="connsiteY99-79966" fmla="*/ 907420 h 3507439"/>
              <a:gd name="connsiteX100-79967" fmla="*/ 2216663 w 3229637"/>
              <a:gd name="connsiteY100-79968" fmla="*/ 830779 h 3507439"/>
              <a:gd name="connsiteX101-79969" fmla="*/ 2046755 w 3229637"/>
              <a:gd name="connsiteY101-79970" fmla="*/ 746314 h 3507439"/>
              <a:gd name="connsiteX102-79971" fmla="*/ 2089651 w 3229637"/>
              <a:gd name="connsiteY102-79972" fmla="*/ 998194 h 3507439"/>
              <a:gd name="connsiteX103-79973" fmla="*/ 2240374 w 3229637"/>
              <a:gd name="connsiteY103-79974" fmla="*/ 1067227 h 3507439"/>
              <a:gd name="connsiteX104-79975" fmla="*/ 2266283 w 3229637"/>
              <a:gd name="connsiteY104-79976" fmla="*/ 1144483 h 3507439"/>
              <a:gd name="connsiteX105-79977" fmla="*/ 2168328 w 3229637"/>
              <a:gd name="connsiteY105-79978" fmla="*/ 1396872 h 3507439"/>
              <a:gd name="connsiteX106-79979" fmla="*/ 1825480 w 3229637"/>
              <a:gd name="connsiteY106-79980" fmla="*/ 1398722 h 3507439"/>
              <a:gd name="connsiteX107-79981" fmla="*/ 1546353 w 3229637"/>
              <a:gd name="connsiteY107-79982" fmla="*/ 1433906 h 3507439"/>
              <a:gd name="connsiteX0-79983" fmla="*/ 1546353 w 3229637"/>
              <a:gd name="connsiteY0-79984" fmla="*/ 1433906 h 3507439"/>
              <a:gd name="connsiteX1-79985" fmla="*/ 827718 w 3229637"/>
              <a:gd name="connsiteY1-79986" fmla="*/ 1430614 h 3507439"/>
              <a:gd name="connsiteX2-79987" fmla="*/ 507467 w 3229637"/>
              <a:gd name="connsiteY2-79988" fmla="*/ 1443019 h 3507439"/>
              <a:gd name="connsiteX3-79989" fmla="*/ 183299 w 3229637"/>
              <a:gd name="connsiteY3-79990" fmla="*/ 1603646 h 3507439"/>
              <a:gd name="connsiteX4-79991" fmla="*/ 34774 w 3229637"/>
              <a:gd name="connsiteY4-79992" fmla="*/ 1771165 h 3507439"/>
              <a:gd name="connsiteX5-79993" fmla="*/ 114 w 3229637"/>
              <a:gd name="connsiteY5-79994" fmla="*/ 2063143 h 3507439"/>
              <a:gd name="connsiteX6-79995" fmla="*/ 130041 w 3229637"/>
              <a:gd name="connsiteY6-79996" fmla="*/ 1914878 h 3507439"/>
              <a:gd name="connsiteX7-79997" fmla="*/ 134241 w 3229637"/>
              <a:gd name="connsiteY7-79998" fmla="*/ 1957282 h 3507439"/>
              <a:gd name="connsiteX8-79999" fmla="*/ 191439 w 3229637"/>
              <a:gd name="connsiteY8-80000" fmla="*/ 1842802 h 3507439"/>
              <a:gd name="connsiteX9-80001" fmla="*/ 283120 w 3229637"/>
              <a:gd name="connsiteY9-80002" fmla="*/ 2256350 h 3507439"/>
              <a:gd name="connsiteX10-80003" fmla="*/ 20594 w 3229637"/>
              <a:gd name="connsiteY10-80004" fmla="*/ 2555637 h 3507439"/>
              <a:gd name="connsiteX11-80005" fmla="*/ 48874 w 3229637"/>
              <a:gd name="connsiteY11-80006" fmla="*/ 3136868 h 3507439"/>
              <a:gd name="connsiteX12-80007" fmla="*/ 43351 w 3229637"/>
              <a:gd name="connsiteY12-80008" fmla="*/ 3349954 h 3507439"/>
              <a:gd name="connsiteX13-80009" fmla="*/ 86805 w 3229637"/>
              <a:gd name="connsiteY13-80010" fmla="*/ 3307767 h 3507439"/>
              <a:gd name="connsiteX14-80011" fmla="*/ 103522 w 3229637"/>
              <a:gd name="connsiteY14-80012" fmla="*/ 3444786 h 3507439"/>
              <a:gd name="connsiteX15-80013" fmla="*/ 266227 w 3229637"/>
              <a:gd name="connsiteY15-80014" fmla="*/ 3470038 h 3507439"/>
              <a:gd name="connsiteX16-80015" fmla="*/ 291519 w 3229637"/>
              <a:gd name="connsiteY16-80016" fmla="*/ 3414284 h 3507439"/>
              <a:gd name="connsiteX17-80017" fmla="*/ 155729 w 3229637"/>
              <a:gd name="connsiteY17-80018" fmla="*/ 3276217 h 3507439"/>
              <a:gd name="connsiteX18-80019" fmla="*/ 148421 w 3229637"/>
              <a:gd name="connsiteY18-80020" fmla="*/ 2703945 h 3507439"/>
              <a:gd name="connsiteX19-80021" fmla="*/ 379833 w 3229637"/>
              <a:gd name="connsiteY19-80022" fmla="*/ 2591783 h 3507439"/>
              <a:gd name="connsiteX20-80023" fmla="*/ 306928 w 3229637"/>
              <a:gd name="connsiteY20-80024" fmla="*/ 2747577 h 3507439"/>
              <a:gd name="connsiteX21-80025" fmla="*/ 588832 w 3229637"/>
              <a:gd name="connsiteY21-80026" fmla="*/ 3126014 h 3507439"/>
              <a:gd name="connsiteX22-80027" fmla="*/ 669318 w 3229637"/>
              <a:gd name="connsiteY22-80028" fmla="*/ 3302737 h 3507439"/>
              <a:gd name="connsiteX23-80029" fmla="*/ 702531 w 3229637"/>
              <a:gd name="connsiteY23-80030" fmla="*/ 3262432 h 3507439"/>
              <a:gd name="connsiteX24-80031" fmla="*/ 811283 w 3229637"/>
              <a:gd name="connsiteY24-80032" fmla="*/ 3396081 h 3507439"/>
              <a:gd name="connsiteX25-80033" fmla="*/ 912019 w 3229637"/>
              <a:gd name="connsiteY25-80034" fmla="*/ 3377088 h 3507439"/>
              <a:gd name="connsiteX26-80035" fmla="*/ 930835 w 3229637"/>
              <a:gd name="connsiteY26-80036" fmla="*/ 3317789 h 3507439"/>
              <a:gd name="connsiteX27-80037" fmla="*/ 771852 w 3229637"/>
              <a:gd name="connsiteY27-80038" fmla="*/ 3228780 h 3507439"/>
              <a:gd name="connsiteX28-80039" fmla="*/ 480310 w 3229637"/>
              <a:gd name="connsiteY28-80040" fmla="*/ 2810461 h 3507439"/>
              <a:gd name="connsiteX29-80041" fmla="*/ 500353 w 3229637"/>
              <a:gd name="connsiteY29-80042" fmla="*/ 2738605 h 3507439"/>
              <a:gd name="connsiteX30-80043" fmla="*/ 879239 w 3229637"/>
              <a:gd name="connsiteY30-80044" fmla="*/ 2336960 h 3507439"/>
              <a:gd name="connsiteX31-80045" fmla="*/ 1704018 w 3229637"/>
              <a:gd name="connsiteY31-80046" fmla="*/ 2366631 h 3507439"/>
              <a:gd name="connsiteX32-80047" fmla="*/ 1609052 w 3229637"/>
              <a:gd name="connsiteY32-80048" fmla="*/ 3020193 h 3507439"/>
              <a:gd name="connsiteX33-80049" fmla="*/ 1571814 w 3229637"/>
              <a:gd name="connsiteY33-80050" fmla="*/ 3267640 h 3507439"/>
              <a:gd name="connsiteX34-80051" fmla="*/ 1597719 w 3229637"/>
              <a:gd name="connsiteY34-80052" fmla="*/ 3234030 h 3507439"/>
              <a:gd name="connsiteX35-80053" fmla="*/ 1590412 w 3229637"/>
              <a:gd name="connsiteY35-80054" fmla="*/ 3394636 h 3507439"/>
              <a:gd name="connsiteX36-80055" fmla="*/ 1745632 w 3229637"/>
              <a:gd name="connsiteY36-80056" fmla="*/ 3445399 h 3507439"/>
              <a:gd name="connsiteX37-80057" fmla="*/ 1802217 w 3229637"/>
              <a:gd name="connsiteY37-80058" fmla="*/ 3382951 h 3507439"/>
              <a:gd name="connsiteX38-80059" fmla="*/ 1699641 w 3229637"/>
              <a:gd name="connsiteY38-80060" fmla="*/ 3279366 h 3507439"/>
              <a:gd name="connsiteX39-80061" fmla="*/ 1727211 w 3229637"/>
              <a:gd name="connsiteY39-80062" fmla="*/ 2908619 h 3507439"/>
              <a:gd name="connsiteX40-80063" fmla="*/ 1851275 w 3229637"/>
              <a:gd name="connsiteY40-80064" fmla="*/ 2623730 h 3507439"/>
              <a:gd name="connsiteX41-80065" fmla="*/ 1956960 w 3229637"/>
              <a:gd name="connsiteY41-80066" fmla="*/ 2844289 h 3507439"/>
              <a:gd name="connsiteX42-80067" fmla="*/ 2039669 w 3229637"/>
              <a:gd name="connsiteY42-80068" fmla="*/ 3060253 h 3507439"/>
              <a:gd name="connsiteX43-80069" fmla="*/ 2074955 w 3229637"/>
              <a:gd name="connsiteY43-80070" fmla="*/ 3350929 h 3507439"/>
              <a:gd name="connsiteX44-80071" fmla="*/ 2119713 w 3229637"/>
              <a:gd name="connsiteY44-80072" fmla="*/ 3345423 h 3507439"/>
              <a:gd name="connsiteX45-80073" fmla="*/ 2136619 w 3229637"/>
              <a:gd name="connsiteY45-80074" fmla="*/ 3478113 h 3507439"/>
              <a:gd name="connsiteX46-80075" fmla="*/ 2290182 w 3229637"/>
              <a:gd name="connsiteY46-80076" fmla="*/ 3507439 h 3507439"/>
              <a:gd name="connsiteX47-80077" fmla="*/ 2334659 w 3229637"/>
              <a:gd name="connsiteY47-80078" fmla="*/ 3463419 h 3507439"/>
              <a:gd name="connsiteX48-80079" fmla="*/ 2221820 w 3229637"/>
              <a:gd name="connsiteY48-80080" fmla="*/ 3366924 h 3507439"/>
              <a:gd name="connsiteX49-80081" fmla="*/ 2126974 w 3229637"/>
              <a:gd name="connsiteY49-80082" fmla="*/ 3087823 h 3507439"/>
              <a:gd name="connsiteX50-80083" fmla="*/ 2082780 w 3229637"/>
              <a:gd name="connsiteY50-80084" fmla="*/ 2817884 h 3507439"/>
              <a:gd name="connsiteX51-80085" fmla="*/ 2053454 w 3229637"/>
              <a:gd name="connsiteY51-80086" fmla="*/ 2357222 h 3507439"/>
              <a:gd name="connsiteX52-80087" fmla="*/ 2294496 w 3229637"/>
              <a:gd name="connsiteY52-80088" fmla="*/ 2205413 h 3507439"/>
              <a:gd name="connsiteX53-80089" fmla="*/ 2585735 w 3229637"/>
              <a:gd name="connsiteY53-80090" fmla="*/ 1779447 h 3507439"/>
              <a:gd name="connsiteX54-80091" fmla="*/ 2653748 w 3229637"/>
              <a:gd name="connsiteY54-80092" fmla="*/ 1448891 h 3507439"/>
              <a:gd name="connsiteX55-80093" fmla="*/ 2766130 w 3229637"/>
              <a:gd name="connsiteY55-80094" fmla="*/ 1398346 h 3507439"/>
              <a:gd name="connsiteX56-80095" fmla="*/ 2755748 w 3229637"/>
              <a:gd name="connsiteY56-80096" fmla="*/ 1288521 h 3507439"/>
              <a:gd name="connsiteX57-80097" fmla="*/ 2741226 w 3229637"/>
              <a:gd name="connsiteY57-80098" fmla="*/ 1231453 h 3507439"/>
              <a:gd name="connsiteX58-80099" fmla="*/ 2764482 w 3229637"/>
              <a:gd name="connsiteY58-80100" fmla="*/ 1121454 h 3507439"/>
              <a:gd name="connsiteX59-80101" fmla="*/ 2794612 w 3229637"/>
              <a:gd name="connsiteY59-80102" fmla="*/ 1132185 h 3507439"/>
              <a:gd name="connsiteX60-80103" fmla="*/ 2788650 w 3229637"/>
              <a:gd name="connsiteY60-80104" fmla="*/ 1066034 h 3507439"/>
              <a:gd name="connsiteX61-80105" fmla="*/ 2816220 w 3229637"/>
              <a:gd name="connsiteY61-80106" fmla="*/ 1020084 h 3507439"/>
              <a:gd name="connsiteX62-80107" fmla="*/ 2927426 w 3229637"/>
              <a:gd name="connsiteY62-80108" fmla="*/ 872562 h 3507439"/>
              <a:gd name="connsiteX63-80109" fmla="*/ 2967854 w 3229637"/>
              <a:gd name="connsiteY63-80110" fmla="*/ 771955 h 3507439"/>
              <a:gd name="connsiteX64-80111" fmla="*/ 2858112 w 3229637"/>
              <a:gd name="connsiteY64-80112" fmla="*/ 819245 h 3507439"/>
              <a:gd name="connsiteX65-80113" fmla="*/ 2723864 w 3229637"/>
              <a:gd name="connsiteY65-80114" fmla="*/ 868450 h 3507439"/>
              <a:gd name="connsiteX66-80115" fmla="*/ 3055159 w 3229637"/>
              <a:gd name="connsiteY66-80116" fmla="*/ 501589 h 3507439"/>
              <a:gd name="connsiteX67-80117" fmla="*/ 3200443 w 3229637"/>
              <a:gd name="connsiteY67-80118" fmla="*/ 46231 h 3507439"/>
              <a:gd name="connsiteX68-80119" fmla="*/ 3101108 w 3229637"/>
              <a:gd name="connsiteY68-80120" fmla="*/ 328453 h 3507439"/>
              <a:gd name="connsiteX69-80121" fmla="*/ 3060491 w 3229637"/>
              <a:gd name="connsiteY69-80122" fmla="*/ 38232 h 3507439"/>
              <a:gd name="connsiteX70-80123" fmla="*/ 3040918 w 3229637"/>
              <a:gd name="connsiteY70-80124" fmla="*/ 388642 h 3507439"/>
              <a:gd name="connsiteX71-80125" fmla="*/ 2944143 w 3229637"/>
              <a:gd name="connsiteY71-80126" fmla="*/ 482754 h 3507439"/>
              <a:gd name="connsiteX72-80127" fmla="*/ 2804083 w 3229637"/>
              <a:gd name="connsiteY72-80128" fmla="*/ 60189 h 3507439"/>
              <a:gd name="connsiteX73-80129" fmla="*/ 2868239 w 3229637"/>
              <a:gd name="connsiteY73-80130" fmla="*/ 521161 h 3507439"/>
              <a:gd name="connsiteX74-80131" fmla="*/ 2696750 w 3229637"/>
              <a:gd name="connsiteY74-80132" fmla="*/ 730601 h 3507439"/>
              <a:gd name="connsiteX75-80133" fmla="*/ 2630948 w 3229637"/>
              <a:gd name="connsiteY75-80134" fmla="*/ 620884 h 3507439"/>
              <a:gd name="connsiteX76-80135" fmla="*/ 2614952 w 3229637"/>
              <a:gd name="connsiteY76-80136" fmla="*/ 446449 h 3507439"/>
              <a:gd name="connsiteX77-80137" fmla="*/ 2568091 w 3229637"/>
              <a:gd name="connsiteY77-80138" fmla="*/ 643296 h 3507439"/>
              <a:gd name="connsiteX78-80139" fmla="*/ 2631966 w 3229637"/>
              <a:gd name="connsiteY78-80140" fmla="*/ 771218 h 3507439"/>
              <a:gd name="connsiteX79-80141" fmla="*/ 2614042 w 3229637"/>
              <a:gd name="connsiteY79-80142" fmla="*/ 854946 h 3507439"/>
              <a:gd name="connsiteX80-80143" fmla="*/ 2462407 w 3229637"/>
              <a:gd name="connsiteY80-80144" fmla="*/ 854665 h 3507439"/>
              <a:gd name="connsiteX81-80145" fmla="*/ 2375102 w 3229637"/>
              <a:gd name="connsiteY81-80146" fmla="*/ 753575 h 3507439"/>
              <a:gd name="connsiteX82-80147" fmla="*/ 2429049 w 3229637"/>
              <a:gd name="connsiteY82-80148" fmla="*/ 605344 h 3507439"/>
              <a:gd name="connsiteX83-80149" fmla="*/ 2401199 w 3229637"/>
              <a:gd name="connsiteY83-80150" fmla="*/ 458586 h 3507439"/>
              <a:gd name="connsiteX84-80151" fmla="*/ 2311509 w 3229637"/>
              <a:gd name="connsiteY84-80152" fmla="*/ 702575 h 3507439"/>
              <a:gd name="connsiteX85-80153" fmla="*/ 2026621 w 3229637"/>
              <a:gd name="connsiteY85-80154" fmla="*/ 470160 h 3507439"/>
              <a:gd name="connsiteX86-80155" fmla="*/ 2060259 w 3229637"/>
              <a:gd name="connsiteY86-80156" fmla="*/ 379171 h 3507439"/>
              <a:gd name="connsiteX87-80157" fmla="*/ 2286499 w 3229637"/>
              <a:gd name="connsiteY87-80158" fmla="*/ 238764 h 3507439"/>
              <a:gd name="connsiteX88-80159" fmla="*/ 2148983 w 3229637"/>
              <a:gd name="connsiteY88-80160" fmla="*/ 296731 h 3507439"/>
              <a:gd name="connsiteX89-80161" fmla="*/ 2016694 w 3229637"/>
              <a:gd name="connsiteY89-80162" fmla="*/ 307863 h 3507439"/>
              <a:gd name="connsiteX90-80163" fmla="*/ 2029019 w 3229637"/>
              <a:gd name="connsiteY90-80164" fmla="*/ 174099 h 3507439"/>
              <a:gd name="connsiteX91-80165" fmla="*/ 2107576 w 3229637"/>
              <a:gd name="connsiteY91-80166" fmla="*/ 0 h 3507439"/>
              <a:gd name="connsiteX92-80167" fmla="*/ 1947770 w 3229637"/>
              <a:gd name="connsiteY92-80168" fmla="*/ 257318 h 3507439"/>
              <a:gd name="connsiteX93-80169" fmla="*/ 1917990 w 3229637"/>
              <a:gd name="connsiteY93-80170" fmla="*/ 32164 h 3507439"/>
              <a:gd name="connsiteX94-80171" fmla="*/ 1882395 w 3229637"/>
              <a:gd name="connsiteY94-80172" fmla="*/ 208756 h 3507439"/>
              <a:gd name="connsiteX95-80173" fmla="*/ 1912483 w 3229637"/>
              <a:gd name="connsiteY95-80174" fmla="*/ 367315 h 3507439"/>
              <a:gd name="connsiteX96-80175" fmla="*/ 1818414 w 3229637"/>
              <a:gd name="connsiteY96-80176" fmla="*/ 288733 h 3507439"/>
              <a:gd name="connsiteX97-80177" fmla="*/ 1757902 w 3229637"/>
              <a:gd name="connsiteY97-80178" fmla="*/ 138130 h 3507439"/>
              <a:gd name="connsiteX98-80179" fmla="*/ 1793644 w 3229637"/>
              <a:gd name="connsiteY98-80180" fmla="*/ 363351 h 3507439"/>
              <a:gd name="connsiteX99-80181" fmla="*/ 2339535 w 3229637"/>
              <a:gd name="connsiteY99-80182" fmla="*/ 907420 h 3507439"/>
              <a:gd name="connsiteX100-80183" fmla="*/ 2216663 w 3229637"/>
              <a:gd name="connsiteY100-80184" fmla="*/ 830779 h 3507439"/>
              <a:gd name="connsiteX101-80185" fmla="*/ 2046755 w 3229637"/>
              <a:gd name="connsiteY101-80186" fmla="*/ 746314 h 3507439"/>
              <a:gd name="connsiteX102-80187" fmla="*/ 2089651 w 3229637"/>
              <a:gd name="connsiteY102-80188" fmla="*/ 998194 h 3507439"/>
              <a:gd name="connsiteX103-80189" fmla="*/ 2240374 w 3229637"/>
              <a:gd name="connsiteY103-80190" fmla="*/ 1067227 h 3507439"/>
              <a:gd name="connsiteX104-80191" fmla="*/ 2266283 w 3229637"/>
              <a:gd name="connsiteY104-80192" fmla="*/ 1144483 h 3507439"/>
              <a:gd name="connsiteX105-80193" fmla="*/ 2168328 w 3229637"/>
              <a:gd name="connsiteY105-80194" fmla="*/ 1396872 h 3507439"/>
              <a:gd name="connsiteX106-80195" fmla="*/ 1825480 w 3229637"/>
              <a:gd name="connsiteY106-80196" fmla="*/ 1398722 h 3507439"/>
              <a:gd name="connsiteX107-80197" fmla="*/ 1546353 w 3229637"/>
              <a:gd name="connsiteY107-80198" fmla="*/ 1433906 h 3507439"/>
              <a:gd name="connsiteX0-80199" fmla="*/ 1546353 w 3229637"/>
              <a:gd name="connsiteY0-80200" fmla="*/ 1433906 h 3507439"/>
              <a:gd name="connsiteX1-80201" fmla="*/ 827718 w 3229637"/>
              <a:gd name="connsiteY1-80202" fmla="*/ 1430614 h 3507439"/>
              <a:gd name="connsiteX2-80203" fmla="*/ 507467 w 3229637"/>
              <a:gd name="connsiteY2-80204" fmla="*/ 1443019 h 3507439"/>
              <a:gd name="connsiteX3-80205" fmla="*/ 183299 w 3229637"/>
              <a:gd name="connsiteY3-80206" fmla="*/ 1603646 h 3507439"/>
              <a:gd name="connsiteX4-80207" fmla="*/ 34774 w 3229637"/>
              <a:gd name="connsiteY4-80208" fmla="*/ 1771165 h 3507439"/>
              <a:gd name="connsiteX5-80209" fmla="*/ 114 w 3229637"/>
              <a:gd name="connsiteY5-80210" fmla="*/ 2063143 h 3507439"/>
              <a:gd name="connsiteX6-80211" fmla="*/ 130041 w 3229637"/>
              <a:gd name="connsiteY6-80212" fmla="*/ 1914878 h 3507439"/>
              <a:gd name="connsiteX7-80213" fmla="*/ 134241 w 3229637"/>
              <a:gd name="connsiteY7-80214" fmla="*/ 1957282 h 3507439"/>
              <a:gd name="connsiteX8-80215" fmla="*/ 191439 w 3229637"/>
              <a:gd name="connsiteY8-80216" fmla="*/ 1842802 h 3507439"/>
              <a:gd name="connsiteX9-80217" fmla="*/ 283120 w 3229637"/>
              <a:gd name="connsiteY9-80218" fmla="*/ 2256350 h 3507439"/>
              <a:gd name="connsiteX10-80219" fmla="*/ 20594 w 3229637"/>
              <a:gd name="connsiteY10-80220" fmla="*/ 2555637 h 3507439"/>
              <a:gd name="connsiteX11-80221" fmla="*/ 48874 w 3229637"/>
              <a:gd name="connsiteY11-80222" fmla="*/ 3136868 h 3507439"/>
              <a:gd name="connsiteX12-80223" fmla="*/ 43351 w 3229637"/>
              <a:gd name="connsiteY12-80224" fmla="*/ 3349954 h 3507439"/>
              <a:gd name="connsiteX13-80225" fmla="*/ 86805 w 3229637"/>
              <a:gd name="connsiteY13-80226" fmla="*/ 3307767 h 3507439"/>
              <a:gd name="connsiteX14-80227" fmla="*/ 103522 w 3229637"/>
              <a:gd name="connsiteY14-80228" fmla="*/ 3444786 h 3507439"/>
              <a:gd name="connsiteX15-80229" fmla="*/ 266227 w 3229637"/>
              <a:gd name="connsiteY15-80230" fmla="*/ 3470038 h 3507439"/>
              <a:gd name="connsiteX16-80231" fmla="*/ 291519 w 3229637"/>
              <a:gd name="connsiteY16-80232" fmla="*/ 3414284 h 3507439"/>
              <a:gd name="connsiteX17-80233" fmla="*/ 155729 w 3229637"/>
              <a:gd name="connsiteY17-80234" fmla="*/ 3276217 h 3507439"/>
              <a:gd name="connsiteX18-80235" fmla="*/ 148421 w 3229637"/>
              <a:gd name="connsiteY18-80236" fmla="*/ 2703945 h 3507439"/>
              <a:gd name="connsiteX19-80237" fmla="*/ 379833 w 3229637"/>
              <a:gd name="connsiteY19-80238" fmla="*/ 2591783 h 3507439"/>
              <a:gd name="connsiteX20-80239" fmla="*/ 306928 w 3229637"/>
              <a:gd name="connsiteY20-80240" fmla="*/ 2747577 h 3507439"/>
              <a:gd name="connsiteX21-80241" fmla="*/ 588832 w 3229637"/>
              <a:gd name="connsiteY21-80242" fmla="*/ 3126014 h 3507439"/>
              <a:gd name="connsiteX22-80243" fmla="*/ 669318 w 3229637"/>
              <a:gd name="connsiteY22-80244" fmla="*/ 3302737 h 3507439"/>
              <a:gd name="connsiteX23-80245" fmla="*/ 702531 w 3229637"/>
              <a:gd name="connsiteY23-80246" fmla="*/ 3262432 h 3507439"/>
              <a:gd name="connsiteX24-80247" fmla="*/ 811283 w 3229637"/>
              <a:gd name="connsiteY24-80248" fmla="*/ 3396081 h 3507439"/>
              <a:gd name="connsiteX25-80249" fmla="*/ 912019 w 3229637"/>
              <a:gd name="connsiteY25-80250" fmla="*/ 3377088 h 3507439"/>
              <a:gd name="connsiteX26-80251" fmla="*/ 930835 w 3229637"/>
              <a:gd name="connsiteY26-80252" fmla="*/ 3317789 h 3507439"/>
              <a:gd name="connsiteX27-80253" fmla="*/ 771852 w 3229637"/>
              <a:gd name="connsiteY27-80254" fmla="*/ 3228780 h 3507439"/>
              <a:gd name="connsiteX28-80255" fmla="*/ 480310 w 3229637"/>
              <a:gd name="connsiteY28-80256" fmla="*/ 2810461 h 3507439"/>
              <a:gd name="connsiteX29-80257" fmla="*/ 500353 w 3229637"/>
              <a:gd name="connsiteY29-80258" fmla="*/ 2738605 h 3507439"/>
              <a:gd name="connsiteX30-80259" fmla="*/ 879239 w 3229637"/>
              <a:gd name="connsiteY30-80260" fmla="*/ 2336960 h 3507439"/>
              <a:gd name="connsiteX31-80261" fmla="*/ 1704018 w 3229637"/>
              <a:gd name="connsiteY31-80262" fmla="*/ 2366631 h 3507439"/>
              <a:gd name="connsiteX32-80263" fmla="*/ 1609052 w 3229637"/>
              <a:gd name="connsiteY32-80264" fmla="*/ 3020193 h 3507439"/>
              <a:gd name="connsiteX33-80265" fmla="*/ 1571814 w 3229637"/>
              <a:gd name="connsiteY33-80266" fmla="*/ 3267640 h 3507439"/>
              <a:gd name="connsiteX34-80267" fmla="*/ 1597719 w 3229637"/>
              <a:gd name="connsiteY34-80268" fmla="*/ 3234030 h 3507439"/>
              <a:gd name="connsiteX35-80269" fmla="*/ 1590412 w 3229637"/>
              <a:gd name="connsiteY35-80270" fmla="*/ 3394636 h 3507439"/>
              <a:gd name="connsiteX36-80271" fmla="*/ 1745632 w 3229637"/>
              <a:gd name="connsiteY36-80272" fmla="*/ 3445399 h 3507439"/>
              <a:gd name="connsiteX37-80273" fmla="*/ 1802217 w 3229637"/>
              <a:gd name="connsiteY37-80274" fmla="*/ 3382951 h 3507439"/>
              <a:gd name="connsiteX38-80275" fmla="*/ 1699641 w 3229637"/>
              <a:gd name="connsiteY38-80276" fmla="*/ 3279366 h 3507439"/>
              <a:gd name="connsiteX39-80277" fmla="*/ 1727211 w 3229637"/>
              <a:gd name="connsiteY39-80278" fmla="*/ 2908619 h 3507439"/>
              <a:gd name="connsiteX40-80279" fmla="*/ 1851275 w 3229637"/>
              <a:gd name="connsiteY40-80280" fmla="*/ 2623730 h 3507439"/>
              <a:gd name="connsiteX41-80281" fmla="*/ 1956960 w 3229637"/>
              <a:gd name="connsiteY41-80282" fmla="*/ 2844289 h 3507439"/>
              <a:gd name="connsiteX42-80283" fmla="*/ 2039669 w 3229637"/>
              <a:gd name="connsiteY42-80284" fmla="*/ 3060253 h 3507439"/>
              <a:gd name="connsiteX43-80285" fmla="*/ 2074955 w 3229637"/>
              <a:gd name="connsiteY43-80286" fmla="*/ 3350929 h 3507439"/>
              <a:gd name="connsiteX44-80287" fmla="*/ 2119713 w 3229637"/>
              <a:gd name="connsiteY44-80288" fmla="*/ 3345423 h 3507439"/>
              <a:gd name="connsiteX45-80289" fmla="*/ 2136619 w 3229637"/>
              <a:gd name="connsiteY45-80290" fmla="*/ 3478113 h 3507439"/>
              <a:gd name="connsiteX46-80291" fmla="*/ 2290182 w 3229637"/>
              <a:gd name="connsiteY46-80292" fmla="*/ 3507439 h 3507439"/>
              <a:gd name="connsiteX47-80293" fmla="*/ 2334659 w 3229637"/>
              <a:gd name="connsiteY47-80294" fmla="*/ 3463419 h 3507439"/>
              <a:gd name="connsiteX48-80295" fmla="*/ 2221820 w 3229637"/>
              <a:gd name="connsiteY48-80296" fmla="*/ 3366924 h 3507439"/>
              <a:gd name="connsiteX49-80297" fmla="*/ 2126974 w 3229637"/>
              <a:gd name="connsiteY49-80298" fmla="*/ 3087823 h 3507439"/>
              <a:gd name="connsiteX50-80299" fmla="*/ 2082780 w 3229637"/>
              <a:gd name="connsiteY50-80300" fmla="*/ 2817884 h 3507439"/>
              <a:gd name="connsiteX51-80301" fmla="*/ 2053454 w 3229637"/>
              <a:gd name="connsiteY51-80302" fmla="*/ 2357222 h 3507439"/>
              <a:gd name="connsiteX52-80303" fmla="*/ 2294496 w 3229637"/>
              <a:gd name="connsiteY52-80304" fmla="*/ 2205413 h 3507439"/>
              <a:gd name="connsiteX53-80305" fmla="*/ 2585735 w 3229637"/>
              <a:gd name="connsiteY53-80306" fmla="*/ 1779447 h 3507439"/>
              <a:gd name="connsiteX54-80307" fmla="*/ 2653748 w 3229637"/>
              <a:gd name="connsiteY54-80308" fmla="*/ 1448891 h 3507439"/>
              <a:gd name="connsiteX55-80309" fmla="*/ 2766130 w 3229637"/>
              <a:gd name="connsiteY55-80310" fmla="*/ 1398346 h 3507439"/>
              <a:gd name="connsiteX56-80311" fmla="*/ 2755748 w 3229637"/>
              <a:gd name="connsiteY56-80312" fmla="*/ 1288521 h 3507439"/>
              <a:gd name="connsiteX57-80313" fmla="*/ 2741226 w 3229637"/>
              <a:gd name="connsiteY57-80314" fmla="*/ 1231453 h 3507439"/>
              <a:gd name="connsiteX58-80315" fmla="*/ 2764482 w 3229637"/>
              <a:gd name="connsiteY58-80316" fmla="*/ 1121454 h 3507439"/>
              <a:gd name="connsiteX59-80317" fmla="*/ 2794612 w 3229637"/>
              <a:gd name="connsiteY59-80318" fmla="*/ 1132185 h 3507439"/>
              <a:gd name="connsiteX60-80319" fmla="*/ 2788650 w 3229637"/>
              <a:gd name="connsiteY60-80320" fmla="*/ 1066034 h 3507439"/>
              <a:gd name="connsiteX61-80321" fmla="*/ 2816220 w 3229637"/>
              <a:gd name="connsiteY61-80322" fmla="*/ 1020084 h 3507439"/>
              <a:gd name="connsiteX62-80323" fmla="*/ 2927426 w 3229637"/>
              <a:gd name="connsiteY62-80324" fmla="*/ 872562 h 3507439"/>
              <a:gd name="connsiteX63-80325" fmla="*/ 2967854 w 3229637"/>
              <a:gd name="connsiteY63-80326" fmla="*/ 771955 h 3507439"/>
              <a:gd name="connsiteX64-80327" fmla="*/ 2858112 w 3229637"/>
              <a:gd name="connsiteY64-80328" fmla="*/ 819245 h 3507439"/>
              <a:gd name="connsiteX65-80329" fmla="*/ 2723864 w 3229637"/>
              <a:gd name="connsiteY65-80330" fmla="*/ 868450 h 3507439"/>
              <a:gd name="connsiteX66-80331" fmla="*/ 3055159 w 3229637"/>
              <a:gd name="connsiteY66-80332" fmla="*/ 501589 h 3507439"/>
              <a:gd name="connsiteX67-80333" fmla="*/ 3200443 w 3229637"/>
              <a:gd name="connsiteY67-80334" fmla="*/ 46231 h 3507439"/>
              <a:gd name="connsiteX68-80335" fmla="*/ 3101108 w 3229637"/>
              <a:gd name="connsiteY68-80336" fmla="*/ 328453 h 3507439"/>
              <a:gd name="connsiteX69-80337" fmla="*/ 3060491 w 3229637"/>
              <a:gd name="connsiteY69-80338" fmla="*/ 38232 h 3507439"/>
              <a:gd name="connsiteX70-80339" fmla="*/ 3040918 w 3229637"/>
              <a:gd name="connsiteY70-80340" fmla="*/ 388642 h 3507439"/>
              <a:gd name="connsiteX71-80341" fmla="*/ 2944143 w 3229637"/>
              <a:gd name="connsiteY71-80342" fmla="*/ 482754 h 3507439"/>
              <a:gd name="connsiteX72-80343" fmla="*/ 2804083 w 3229637"/>
              <a:gd name="connsiteY72-80344" fmla="*/ 60189 h 3507439"/>
              <a:gd name="connsiteX73-80345" fmla="*/ 2868239 w 3229637"/>
              <a:gd name="connsiteY73-80346" fmla="*/ 521161 h 3507439"/>
              <a:gd name="connsiteX74-80347" fmla="*/ 2696750 w 3229637"/>
              <a:gd name="connsiteY74-80348" fmla="*/ 730601 h 3507439"/>
              <a:gd name="connsiteX75-80349" fmla="*/ 2630948 w 3229637"/>
              <a:gd name="connsiteY75-80350" fmla="*/ 620884 h 3507439"/>
              <a:gd name="connsiteX76-80351" fmla="*/ 2614952 w 3229637"/>
              <a:gd name="connsiteY76-80352" fmla="*/ 446449 h 3507439"/>
              <a:gd name="connsiteX77-80353" fmla="*/ 2568091 w 3229637"/>
              <a:gd name="connsiteY77-80354" fmla="*/ 643296 h 3507439"/>
              <a:gd name="connsiteX78-80355" fmla="*/ 2631966 w 3229637"/>
              <a:gd name="connsiteY78-80356" fmla="*/ 771218 h 3507439"/>
              <a:gd name="connsiteX79-80357" fmla="*/ 2614042 w 3229637"/>
              <a:gd name="connsiteY79-80358" fmla="*/ 854946 h 3507439"/>
              <a:gd name="connsiteX80-80359" fmla="*/ 2462407 w 3229637"/>
              <a:gd name="connsiteY80-80360" fmla="*/ 854665 h 3507439"/>
              <a:gd name="connsiteX81-80361" fmla="*/ 2375102 w 3229637"/>
              <a:gd name="connsiteY81-80362" fmla="*/ 753575 h 3507439"/>
              <a:gd name="connsiteX82-80363" fmla="*/ 2429049 w 3229637"/>
              <a:gd name="connsiteY82-80364" fmla="*/ 605344 h 3507439"/>
              <a:gd name="connsiteX83-80365" fmla="*/ 2401199 w 3229637"/>
              <a:gd name="connsiteY83-80366" fmla="*/ 458586 h 3507439"/>
              <a:gd name="connsiteX84-80367" fmla="*/ 2311509 w 3229637"/>
              <a:gd name="connsiteY84-80368" fmla="*/ 702575 h 3507439"/>
              <a:gd name="connsiteX85-80369" fmla="*/ 2026621 w 3229637"/>
              <a:gd name="connsiteY85-80370" fmla="*/ 470160 h 3507439"/>
              <a:gd name="connsiteX86-80371" fmla="*/ 2060259 w 3229637"/>
              <a:gd name="connsiteY86-80372" fmla="*/ 379171 h 3507439"/>
              <a:gd name="connsiteX87-80373" fmla="*/ 2286499 w 3229637"/>
              <a:gd name="connsiteY87-80374" fmla="*/ 238764 h 3507439"/>
              <a:gd name="connsiteX88-80375" fmla="*/ 2148983 w 3229637"/>
              <a:gd name="connsiteY88-80376" fmla="*/ 296731 h 3507439"/>
              <a:gd name="connsiteX89-80377" fmla="*/ 2016694 w 3229637"/>
              <a:gd name="connsiteY89-80378" fmla="*/ 307863 h 3507439"/>
              <a:gd name="connsiteX90-80379" fmla="*/ 2029019 w 3229637"/>
              <a:gd name="connsiteY90-80380" fmla="*/ 174099 h 3507439"/>
              <a:gd name="connsiteX91-80381" fmla="*/ 2107576 w 3229637"/>
              <a:gd name="connsiteY91-80382" fmla="*/ 0 h 3507439"/>
              <a:gd name="connsiteX92-80383" fmla="*/ 1947770 w 3229637"/>
              <a:gd name="connsiteY92-80384" fmla="*/ 257318 h 3507439"/>
              <a:gd name="connsiteX93-80385" fmla="*/ 1917990 w 3229637"/>
              <a:gd name="connsiteY93-80386" fmla="*/ 32164 h 3507439"/>
              <a:gd name="connsiteX94-80387" fmla="*/ 1882395 w 3229637"/>
              <a:gd name="connsiteY94-80388" fmla="*/ 208756 h 3507439"/>
              <a:gd name="connsiteX95-80389" fmla="*/ 1912483 w 3229637"/>
              <a:gd name="connsiteY95-80390" fmla="*/ 367315 h 3507439"/>
              <a:gd name="connsiteX96-80391" fmla="*/ 1818414 w 3229637"/>
              <a:gd name="connsiteY96-80392" fmla="*/ 288733 h 3507439"/>
              <a:gd name="connsiteX97-80393" fmla="*/ 1757902 w 3229637"/>
              <a:gd name="connsiteY97-80394" fmla="*/ 138130 h 3507439"/>
              <a:gd name="connsiteX98-80395" fmla="*/ 1793644 w 3229637"/>
              <a:gd name="connsiteY98-80396" fmla="*/ 363351 h 3507439"/>
              <a:gd name="connsiteX99-80397" fmla="*/ 2339535 w 3229637"/>
              <a:gd name="connsiteY99-80398" fmla="*/ 907420 h 3507439"/>
              <a:gd name="connsiteX100-80399" fmla="*/ 2216663 w 3229637"/>
              <a:gd name="connsiteY100-80400" fmla="*/ 830779 h 3507439"/>
              <a:gd name="connsiteX101-80401" fmla="*/ 2046755 w 3229637"/>
              <a:gd name="connsiteY101-80402" fmla="*/ 746314 h 3507439"/>
              <a:gd name="connsiteX102-80403" fmla="*/ 2089651 w 3229637"/>
              <a:gd name="connsiteY102-80404" fmla="*/ 998194 h 3507439"/>
              <a:gd name="connsiteX103-80405" fmla="*/ 2240374 w 3229637"/>
              <a:gd name="connsiteY103-80406" fmla="*/ 1067227 h 3507439"/>
              <a:gd name="connsiteX104-80407" fmla="*/ 2266283 w 3229637"/>
              <a:gd name="connsiteY104-80408" fmla="*/ 1144483 h 3507439"/>
              <a:gd name="connsiteX105-80409" fmla="*/ 2168328 w 3229637"/>
              <a:gd name="connsiteY105-80410" fmla="*/ 1396872 h 3507439"/>
              <a:gd name="connsiteX106-80411" fmla="*/ 1825480 w 3229637"/>
              <a:gd name="connsiteY106-80412" fmla="*/ 1398722 h 3507439"/>
              <a:gd name="connsiteX107-80413" fmla="*/ 1546353 w 3229637"/>
              <a:gd name="connsiteY107-80414" fmla="*/ 1433906 h 3507439"/>
              <a:gd name="connsiteX0-80415" fmla="*/ 1546353 w 3229637"/>
              <a:gd name="connsiteY0-80416" fmla="*/ 1433906 h 3507439"/>
              <a:gd name="connsiteX1-80417" fmla="*/ 827718 w 3229637"/>
              <a:gd name="connsiteY1-80418" fmla="*/ 1430614 h 3507439"/>
              <a:gd name="connsiteX2-80419" fmla="*/ 507467 w 3229637"/>
              <a:gd name="connsiteY2-80420" fmla="*/ 1443019 h 3507439"/>
              <a:gd name="connsiteX3-80421" fmla="*/ 183299 w 3229637"/>
              <a:gd name="connsiteY3-80422" fmla="*/ 1603646 h 3507439"/>
              <a:gd name="connsiteX4-80423" fmla="*/ 34774 w 3229637"/>
              <a:gd name="connsiteY4-80424" fmla="*/ 1771165 h 3507439"/>
              <a:gd name="connsiteX5-80425" fmla="*/ 114 w 3229637"/>
              <a:gd name="connsiteY5-80426" fmla="*/ 2063143 h 3507439"/>
              <a:gd name="connsiteX6-80427" fmla="*/ 130041 w 3229637"/>
              <a:gd name="connsiteY6-80428" fmla="*/ 1914878 h 3507439"/>
              <a:gd name="connsiteX7-80429" fmla="*/ 134241 w 3229637"/>
              <a:gd name="connsiteY7-80430" fmla="*/ 1957282 h 3507439"/>
              <a:gd name="connsiteX8-80431" fmla="*/ 191439 w 3229637"/>
              <a:gd name="connsiteY8-80432" fmla="*/ 1842802 h 3507439"/>
              <a:gd name="connsiteX9-80433" fmla="*/ 283120 w 3229637"/>
              <a:gd name="connsiteY9-80434" fmla="*/ 2256350 h 3507439"/>
              <a:gd name="connsiteX10-80435" fmla="*/ 20594 w 3229637"/>
              <a:gd name="connsiteY10-80436" fmla="*/ 2555637 h 3507439"/>
              <a:gd name="connsiteX11-80437" fmla="*/ 48874 w 3229637"/>
              <a:gd name="connsiteY11-80438" fmla="*/ 3136868 h 3507439"/>
              <a:gd name="connsiteX12-80439" fmla="*/ 43351 w 3229637"/>
              <a:gd name="connsiteY12-80440" fmla="*/ 3349954 h 3507439"/>
              <a:gd name="connsiteX13-80441" fmla="*/ 86805 w 3229637"/>
              <a:gd name="connsiteY13-80442" fmla="*/ 3307767 h 3507439"/>
              <a:gd name="connsiteX14-80443" fmla="*/ 103522 w 3229637"/>
              <a:gd name="connsiteY14-80444" fmla="*/ 3444786 h 3507439"/>
              <a:gd name="connsiteX15-80445" fmla="*/ 266227 w 3229637"/>
              <a:gd name="connsiteY15-80446" fmla="*/ 3470038 h 3507439"/>
              <a:gd name="connsiteX16-80447" fmla="*/ 291519 w 3229637"/>
              <a:gd name="connsiteY16-80448" fmla="*/ 3414284 h 3507439"/>
              <a:gd name="connsiteX17-80449" fmla="*/ 155729 w 3229637"/>
              <a:gd name="connsiteY17-80450" fmla="*/ 3276217 h 3507439"/>
              <a:gd name="connsiteX18-80451" fmla="*/ 148421 w 3229637"/>
              <a:gd name="connsiteY18-80452" fmla="*/ 2703945 h 3507439"/>
              <a:gd name="connsiteX19-80453" fmla="*/ 379833 w 3229637"/>
              <a:gd name="connsiteY19-80454" fmla="*/ 2591783 h 3507439"/>
              <a:gd name="connsiteX20-80455" fmla="*/ 306928 w 3229637"/>
              <a:gd name="connsiteY20-80456" fmla="*/ 2747577 h 3507439"/>
              <a:gd name="connsiteX21-80457" fmla="*/ 588832 w 3229637"/>
              <a:gd name="connsiteY21-80458" fmla="*/ 3126014 h 3507439"/>
              <a:gd name="connsiteX22-80459" fmla="*/ 669318 w 3229637"/>
              <a:gd name="connsiteY22-80460" fmla="*/ 3302737 h 3507439"/>
              <a:gd name="connsiteX23-80461" fmla="*/ 702531 w 3229637"/>
              <a:gd name="connsiteY23-80462" fmla="*/ 3262432 h 3507439"/>
              <a:gd name="connsiteX24-80463" fmla="*/ 811283 w 3229637"/>
              <a:gd name="connsiteY24-80464" fmla="*/ 3396081 h 3507439"/>
              <a:gd name="connsiteX25-80465" fmla="*/ 912019 w 3229637"/>
              <a:gd name="connsiteY25-80466" fmla="*/ 3377088 h 3507439"/>
              <a:gd name="connsiteX26-80467" fmla="*/ 930835 w 3229637"/>
              <a:gd name="connsiteY26-80468" fmla="*/ 3317789 h 3507439"/>
              <a:gd name="connsiteX27-80469" fmla="*/ 771852 w 3229637"/>
              <a:gd name="connsiteY27-80470" fmla="*/ 3228780 h 3507439"/>
              <a:gd name="connsiteX28-80471" fmla="*/ 480310 w 3229637"/>
              <a:gd name="connsiteY28-80472" fmla="*/ 2810461 h 3507439"/>
              <a:gd name="connsiteX29-80473" fmla="*/ 500353 w 3229637"/>
              <a:gd name="connsiteY29-80474" fmla="*/ 2738605 h 3507439"/>
              <a:gd name="connsiteX30-80475" fmla="*/ 879239 w 3229637"/>
              <a:gd name="connsiteY30-80476" fmla="*/ 2336960 h 3507439"/>
              <a:gd name="connsiteX31-80477" fmla="*/ 1704018 w 3229637"/>
              <a:gd name="connsiteY31-80478" fmla="*/ 2366631 h 3507439"/>
              <a:gd name="connsiteX32-80479" fmla="*/ 1609052 w 3229637"/>
              <a:gd name="connsiteY32-80480" fmla="*/ 3020193 h 3507439"/>
              <a:gd name="connsiteX33-80481" fmla="*/ 1571814 w 3229637"/>
              <a:gd name="connsiteY33-80482" fmla="*/ 3267640 h 3507439"/>
              <a:gd name="connsiteX34-80483" fmla="*/ 1597719 w 3229637"/>
              <a:gd name="connsiteY34-80484" fmla="*/ 3234030 h 3507439"/>
              <a:gd name="connsiteX35-80485" fmla="*/ 1590412 w 3229637"/>
              <a:gd name="connsiteY35-80486" fmla="*/ 3394636 h 3507439"/>
              <a:gd name="connsiteX36-80487" fmla="*/ 1745632 w 3229637"/>
              <a:gd name="connsiteY36-80488" fmla="*/ 3445399 h 3507439"/>
              <a:gd name="connsiteX37-80489" fmla="*/ 1802217 w 3229637"/>
              <a:gd name="connsiteY37-80490" fmla="*/ 3382951 h 3507439"/>
              <a:gd name="connsiteX38-80491" fmla="*/ 1699641 w 3229637"/>
              <a:gd name="connsiteY38-80492" fmla="*/ 3279366 h 3507439"/>
              <a:gd name="connsiteX39-80493" fmla="*/ 1727211 w 3229637"/>
              <a:gd name="connsiteY39-80494" fmla="*/ 2908619 h 3507439"/>
              <a:gd name="connsiteX40-80495" fmla="*/ 1851275 w 3229637"/>
              <a:gd name="connsiteY40-80496" fmla="*/ 2623730 h 3507439"/>
              <a:gd name="connsiteX41-80497" fmla="*/ 1956960 w 3229637"/>
              <a:gd name="connsiteY41-80498" fmla="*/ 2844289 h 3507439"/>
              <a:gd name="connsiteX42-80499" fmla="*/ 2039669 w 3229637"/>
              <a:gd name="connsiteY42-80500" fmla="*/ 3060253 h 3507439"/>
              <a:gd name="connsiteX43-80501" fmla="*/ 2074955 w 3229637"/>
              <a:gd name="connsiteY43-80502" fmla="*/ 3350929 h 3507439"/>
              <a:gd name="connsiteX44-80503" fmla="*/ 2119713 w 3229637"/>
              <a:gd name="connsiteY44-80504" fmla="*/ 3345423 h 3507439"/>
              <a:gd name="connsiteX45-80505" fmla="*/ 2136619 w 3229637"/>
              <a:gd name="connsiteY45-80506" fmla="*/ 3478113 h 3507439"/>
              <a:gd name="connsiteX46-80507" fmla="*/ 2290182 w 3229637"/>
              <a:gd name="connsiteY46-80508" fmla="*/ 3507439 h 3507439"/>
              <a:gd name="connsiteX47-80509" fmla="*/ 2334659 w 3229637"/>
              <a:gd name="connsiteY47-80510" fmla="*/ 3463419 h 3507439"/>
              <a:gd name="connsiteX48-80511" fmla="*/ 2221820 w 3229637"/>
              <a:gd name="connsiteY48-80512" fmla="*/ 3366924 h 3507439"/>
              <a:gd name="connsiteX49-80513" fmla="*/ 2126974 w 3229637"/>
              <a:gd name="connsiteY49-80514" fmla="*/ 3087823 h 3507439"/>
              <a:gd name="connsiteX50-80515" fmla="*/ 2082780 w 3229637"/>
              <a:gd name="connsiteY50-80516" fmla="*/ 2817884 h 3507439"/>
              <a:gd name="connsiteX51-80517" fmla="*/ 2053454 w 3229637"/>
              <a:gd name="connsiteY51-80518" fmla="*/ 2357222 h 3507439"/>
              <a:gd name="connsiteX52-80519" fmla="*/ 2294496 w 3229637"/>
              <a:gd name="connsiteY52-80520" fmla="*/ 2205413 h 3507439"/>
              <a:gd name="connsiteX53-80521" fmla="*/ 2585735 w 3229637"/>
              <a:gd name="connsiteY53-80522" fmla="*/ 1779447 h 3507439"/>
              <a:gd name="connsiteX54-80523" fmla="*/ 2653748 w 3229637"/>
              <a:gd name="connsiteY54-80524" fmla="*/ 1448891 h 3507439"/>
              <a:gd name="connsiteX55-80525" fmla="*/ 2766130 w 3229637"/>
              <a:gd name="connsiteY55-80526" fmla="*/ 1398346 h 3507439"/>
              <a:gd name="connsiteX56-80527" fmla="*/ 2755748 w 3229637"/>
              <a:gd name="connsiteY56-80528" fmla="*/ 1288521 h 3507439"/>
              <a:gd name="connsiteX57-80529" fmla="*/ 2741226 w 3229637"/>
              <a:gd name="connsiteY57-80530" fmla="*/ 1231453 h 3507439"/>
              <a:gd name="connsiteX58-80531" fmla="*/ 2764482 w 3229637"/>
              <a:gd name="connsiteY58-80532" fmla="*/ 1121454 h 3507439"/>
              <a:gd name="connsiteX59-80533" fmla="*/ 2794612 w 3229637"/>
              <a:gd name="connsiteY59-80534" fmla="*/ 1132185 h 3507439"/>
              <a:gd name="connsiteX60-80535" fmla="*/ 2788650 w 3229637"/>
              <a:gd name="connsiteY60-80536" fmla="*/ 1066034 h 3507439"/>
              <a:gd name="connsiteX61-80537" fmla="*/ 2816220 w 3229637"/>
              <a:gd name="connsiteY61-80538" fmla="*/ 1020084 h 3507439"/>
              <a:gd name="connsiteX62-80539" fmla="*/ 2927426 w 3229637"/>
              <a:gd name="connsiteY62-80540" fmla="*/ 872562 h 3507439"/>
              <a:gd name="connsiteX63-80541" fmla="*/ 2967854 w 3229637"/>
              <a:gd name="connsiteY63-80542" fmla="*/ 771955 h 3507439"/>
              <a:gd name="connsiteX64-80543" fmla="*/ 2858112 w 3229637"/>
              <a:gd name="connsiteY64-80544" fmla="*/ 819245 h 3507439"/>
              <a:gd name="connsiteX65-80545" fmla="*/ 2723864 w 3229637"/>
              <a:gd name="connsiteY65-80546" fmla="*/ 868450 h 3507439"/>
              <a:gd name="connsiteX66-80547" fmla="*/ 3055159 w 3229637"/>
              <a:gd name="connsiteY66-80548" fmla="*/ 501589 h 3507439"/>
              <a:gd name="connsiteX67-80549" fmla="*/ 3200443 w 3229637"/>
              <a:gd name="connsiteY67-80550" fmla="*/ 46231 h 3507439"/>
              <a:gd name="connsiteX68-80551" fmla="*/ 3101108 w 3229637"/>
              <a:gd name="connsiteY68-80552" fmla="*/ 328453 h 3507439"/>
              <a:gd name="connsiteX69-80553" fmla="*/ 3060491 w 3229637"/>
              <a:gd name="connsiteY69-80554" fmla="*/ 38232 h 3507439"/>
              <a:gd name="connsiteX70-80555" fmla="*/ 3040918 w 3229637"/>
              <a:gd name="connsiteY70-80556" fmla="*/ 388642 h 3507439"/>
              <a:gd name="connsiteX71-80557" fmla="*/ 2944143 w 3229637"/>
              <a:gd name="connsiteY71-80558" fmla="*/ 482754 h 3507439"/>
              <a:gd name="connsiteX72-80559" fmla="*/ 2804083 w 3229637"/>
              <a:gd name="connsiteY72-80560" fmla="*/ 60189 h 3507439"/>
              <a:gd name="connsiteX73-80561" fmla="*/ 2868239 w 3229637"/>
              <a:gd name="connsiteY73-80562" fmla="*/ 521161 h 3507439"/>
              <a:gd name="connsiteX74-80563" fmla="*/ 2696750 w 3229637"/>
              <a:gd name="connsiteY74-80564" fmla="*/ 730601 h 3507439"/>
              <a:gd name="connsiteX75-80565" fmla="*/ 2630948 w 3229637"/>
              <a:gd name="connsiteY75-80566" fmla="*/ 620884 h 3507439"/>
              <a:gd name="connsiteX76-80567" fmla="*/ 2614952 w 3229637"/>
              <a:gd name="connsiteY76-80568" fmla="*/ 446449 h 3507439"/>
              <a:gd name="connsiteX77-80569" fmla="*/ 2568091 w 3229637"/>
              <a:gd name="connsiteY77-80570" fmla="*/ 643296 h 3507439"/>
              <a:gd name="connsiteX78-80571" fmla="*/ 2631966 w 3229637"/>
              <a:gd name="connsiteY78-80572" fmla="*/ 771218 h 3507439"/>
              <a:gd name="connsiteX79-80573" fmla="*/ 2614042 w 3229637"/>
              <a:gd name="connsiteY79-80574" fmla="*/ 854946 h 3507439"/>
              <a:gd name="connsiteX80-80575" fmla="*/ 2462407 w 3229637"/>
              <a:gd name="connsiteY80-80576" fmla="*/ 854665 h 3507439"/>
              <a:gd name="connsiteX81-80577" fmla="*/ 2375102 w 3229637"/>
              <a:gd name="connsiteY81-80578" fmla="*/ 753575 h 3507439"/>
              <a:gd name="connsiteX82-80579" fmla="*/ 2429049 w 3229637"/>
              <a:gd name="connsiteY82-80580" fmla="*/ 605344 h 3507439"/>
              <a:gd name="connsiteX83-80581" fmla="*/ 2401199 w 3229637"/>
              <a:gd name="connsiteY83-80582" fmla="*/ 458586 h 3507439"/>
              <a:gd name="connsiteX84-80583" fmla="*/ 2311509 w 3229637"/>
              <a:gd name="connsiteY84-80584" fmla="*/ 702575 h 3507439"/>
              <a:gd name="connsiteX85-80585" fmla="*/ 2026621 w 3229637"/>
              <a:gd name="connsiteY85-80586" fmla="*/ 470160 h 3507439"/>
              <a:gd name="connsiteX86-80587" fmla="*/ 2060259 w 3229637"/>
              <a:gd name="connsiteY86-80588" fmla="*/ 379171 h 3507439"/>
              <a:gd name="connsiteX87-80589" fmla="*/ 2286499 w 3229637"/>
              <a:gd name="connsiteY87-80590" fmla="*/ 238764 h 3507439"/>
              <a:gd name="connsiteX88-80591" fmla="*/ 2148983 w 3229637"/>
              <a:gd name="connsiteY88-80592" fmla="*/ 296731 h 3507439"/>
              <a:gd name="connsiteX89-80593" fmla="*/ 2016694 w 3229637"/>
              <a:gd name="connsiteY89-80594" fmla="*/ 307863 h 3507439"/>
              <a:gd name="connsiteX90-80595" fmla="*/ 2029019 w 3229637"/>
              <a:gd name="connsiteY90-80596" fmla="*/ 174099 h 3507439"/>
              <a:gd name="connsiteX91-80597" fmla="*/ 2107576 w 3229637"/>
              <a:gd name="connsiteY91-80598" fmla="*/ 0 h 3507439"/>
              <a:gd name="connsiteX92-80599" fmla="*/ 1947770 w 3229637"/>
              <a:gd name="connsiteY92-80600" fmla="*/ 257318 h 3507439"/>
              <a:gd name="connsiteX93-80601" fmla="*/ 1917990 w 3229637"/>
              <a:gd name="connsiteY93-80602" fmla="*/ 32164 h 3507439"/>
              <a:gd name="connsiteX94-80603" fmla="*/ 1882395 w 3229637"/>
              <a:gd name="connsiteY94-80604" fmla="*/ 208756 h 3507439"/>
              <a:gd name="connsiteX95-80605" fmla="*/ 1912483 w 3229637"/>
              <a:gd name="connsiteY95-80606" fmla="*/ 367315 h 3507439"/>
              <a:gd name="connsiteX96-80607" fmla="*/ 1818414 w 3229637"/>
              <a:gd name="connsiteY96-80608" fmla="*/ 288733 h 3507439"/>
              <a:gd name="connsiteX97-80609" fmla="*/ 1757902 w 3229637"/>
              <a:gd name="connsiteY97-80610" fmla="*/ 138130 h 3507439"/>
              <a:gd name="connsiteX98-80611" fmla="*/ 1793644 w 3229637"/>
              <a:gd name="connsiteY98-80612" fmla="*/ 363351 h 3507439"/>
              <a:gd name="connsiteX99-80613" fmla="*/ 2339535 w 3229637"/>
              <a:gd name="connsiteY99-80614" fmla="*/ 907420 h 3507439"/>
              <a:gd name="connsiteX100-80615" fmla="*/ 2216663 w 3229637"/>
              <a:gd name="connsiteY100-80616" fmla="*/ 830779 h 3507439"/>
              <a:gd name="connsiteX101-80617" fmla="*/ 2046755 w 3229637"/>
              <a:gd name="connsiteY101-80618" fmla="*/ 746314 h 3507439"/>
              <a:gd name="connsiteX102-80619" fmla="*/ 2089651 w 3229637"/>
              <a:gd name="connsiteY102-80620" fmla="*/ 998194 h 3507439"/>
              <a:gd name="connsiteX103-80621" fmla="*/ 2240374 w 3229637"/>
              <a:gd name="connsiteY103-80622" fmla="*/ 1067227 h 3507439"/>
              <a:gd name="connsiteX104-80623" fmla="*/ 2266283 w 3229637"/>
              <a:gd name="connsiteY104-80624" fmla="*/ 1144483 h 3507439"/>
              <a:gd name="connsiteX105-80625" fmla="*/ 2168328 w 3229637"/>
              <a:gd name="connsiteY105-80626" fmla="*/ 1396872 h 3507439"/>
              <a:gd name="connsiteX106-80627" fmla="*/ 1825480 w 3229637"/>
              <a:gd name="connsiteY106-80628" fmla="*/ 1398722 h 3507439"/>
              <a:gd name="connsiteX107-80629" fmla="*/ 1546353 w 3229637"/>
              <a:gd name="connsiteY107-80630" fmla="*/ 1433906 h 3507439"/>
              <a:gd name="connsiteX0-80631" fmla="*/ 1546353 w 3229637"/>
              <a:gd name="connsiteY0-80632" fmla="*/ 1433906 h 3507439"/>
              <a:gd name="connsiteX1-80633" fmla="*/ 827718 w 3229637"/>
              <a:gd name="connsiteY1-80634" fmla="*/ 1430614 h 3507439"/>
              <a:gd name="connsiteX2-80635" fmla="*/ 507467 w 3229637"/>
              <a:gd name="connsiteY2-80636" fmla="*/ 1443019 h 3507439"/>
              <a:gd name="connsiteX3-80637" fmla="*/ 183299 w 3229637"/>
              <a:gd name="connsiteY3-80638" fmla="*/ 1603646 h 3507439"/>
              <a:gd name="connsiteX4-80639" fmla="*/ 34774 w 3229637"/>
              <a:gd name="connsiteY4-80640" fmla="*/ 1771165 h 3507439"/>
              <a:gd name="connsiteX5-80641" fmla="*/ 114 w 3229637"/>
              <a:gd name="connsiteY5-80642" fmla="*/ 2063143 h 3507439"/>
              <a:gd name="connsiteX6-80643" fmla="*/ 130041 w 3229637"/>
              <a:gd name="connsiteY6-80644" fmla="*/ 1914878 h 3507439"/>
              <a:gd name="connsiteX7-80645" fmla="*/ 134241 w 3229637"/>
              <a:gd name="connsiteY7-80646" fmla="*/ 1957282 h 3507439"/>
              <a:gd name="connsiteX8-80647" fmla="*/ 191439 w 3229637"/>
              <a:gd name="connsiteY8-80648" fmla="*/ 1842802 h 3507439"/>
              <a:gd name="connsiteX9-80649" fmla="*/ 283120 w 3229637"/>
              <a:gd name="connsiteY9-80650" fmla="*/ 2256350 h 3507439"/>
              <a:gd name="connsiteX10-80651" fmla="*/ 20594 w 3229637"/>
              <a:gd name="connsiteY10-80652" fmla="*/ 2555637 h 3507439"/>
              <a:gd name="connsiteX11-80653" fmla="*/ 48874 w 3229637"/>
              <a:gd name="connsiteY11-80654" fmla="*/ 3136868 h 3507439"/>
              <a:gd name="connsiteX12-80655" fmla="*/ 43351 w 3229637"/>
              <a:gd name="connsiteY12-80656" fmla="*/ 3349954 h 3507439"/>
              <a:gd name="connsiteX13-80657" fmla="*/ 86805 w 3229637"/>
              <a:gd name="connsiteY13-80658" fmla="*/ 3307767 h 3507439"/>
              <a:gd name="connsiteX14-80659" fmla="*/ 103522 w 3229637"/>
              <a:gd name="connsiteY14-80660" fmla="*/ 3444786 h 3507439"/>
              <a:gd name="connsiteX15-80661" fmla="*/ 266227 w 3229637"/>
              <a:gd name="connsiteY15-80662" fmla="*/ 3470038 h 3507439"/>
              <a:gd name="connsiteX16-80663" fmla="*/ 291519 w 3229637"/>
              <a:gd name="connsiteY16-80664" fmla="*/ 3414284 h 3507439"/>
              <a:gd name="connsiteX17-80665" fmla="*/ 155729 w 3229637"/>
              <a:gd name="connsiteY17-80666" fmla="*/ 3276217 h 3507439"/>
              <a:gd name="connsiteX18-80667" fmla="*/ 148421 w 3229637"/>
              <a:gd name="connsiteY18-80668" fmla="*/ 2703945 h 3507439"/>
              <a:gd name="connsiteX19-80669" fmla="*/ 379833 w 3229637"/>
              <a:gd name="connsiteY19-80670" fmla="*/ 2591783 h 3507439"/>
              <a:gd name="connsiteX20-80671" fmla="*/ 306928 w 3229637"/>
              <a:gd name="connsiteY20-80672" fmla="*/ 2747577 h 3507439"/>
              <a:gd name="connsiteX21-80673" fmla="*/ 588832 w 3229637"/>
              <a:gd name="connsiteY21-80674" fmla="*/ 3126014 h 3507439"/>
              <a:gd name="connsiteX22-80675" fmla="*/ 669318 w 3229637"/>
              <a:gd name="connsiteY22-80676" fmla="*/ 3302737 h 3507439"/>
              <a:gd name="connsiteX23-80677" fmla="*/ 702531 w 3229637"/>
              <a:gd name="connsiteY23-80678" fmla="*/ 3262432 h 3507439"/>
              <a:gd name="connsiteX24-80679" fmla="*/ 811283 w 3229637"/>
              <a:gd name="connsiteY24-80680" fmla="*/ 3396081 h 3507439"/>
              <a:gd name="connsiteX25-80681" fmla="*/ 912019 w 3229637"/>
              <a:gd name="connsiteY25-80682" fmla="*/ 3377088 h 3507439"/>
              <a:gd name="connsiteX26-80683" fmla="*/ 930835 w 3229637"/>
              <a:gd name="connsiteY26-80684" fmla="*/ 3317789 h 3507439"/>
              <a:gd name="connsiteX27-80685" fmla="*/ 771852 w 3229637"/>
              <a:gd name="connsiteY27-80686" fmla="*/ 3228780 h 3507439"/>
              <a:gd name="connsiteX28-80687" fmla="*/ 480310 w 3229637"/>
              <a:gd name="connsiteY28-80688" fmla="*/ 2810461 h 3507439"/>
              <a:gd name="connsiteX29-80689" fmla="*/ 500353 w 3229637"/>
              <a:gd name="connsiteY29-80690" fmla="*/ 2738605 h 3507439"/>
              <a:gd name="connsiteX30-80691" fmla="*/ 879239 w 3229637"/>
              <a:gd name="connsiteY30-80692" fmla="*/ 2336960 h 3507439"/>
              <a:gd name="connsiteX31-80693" fmla="*/ 1704018 w 3229637"/>
              <a:gd name="connsiteY31-80694" fmla="*/ 2366631 h 3507439"/>
              <a:gd name="connsiteX32-80695" fmla="*/ 1609052 w 3229637"/>
              <a:gd name="connsiteY32-80696" fmla="*/ 3020193 h 3507439"/>
              <a:gd name="connsiteX33-80697" fmla="*/ 1571814 w 3229637"/>
              <a:gd name="connsiteY33-80698" fmla="*/ 3267640 h 3507439"/>
              <a:gd name="connsiteX34-80699" fmla="*/ 1597719 w 3229637"/>
              <a:gd name="connsiteY34-80700" fmla="*/ 3234030 h 3507439"/>
              <a:gd name="connsiteX35-80701" fmla="*/ 1590412 w 3229637"/>
              <a:gd name="connsiteY35-80702" fmla="*/ 3394636 h 3507439"/>
              <a:gd name="connsiteX36-80703" fmla="*/ 1745632 w 3229637"/>
              <a:gd name="connsiteY36-80704" fmla="*/ 3445399 h 3507439"/>
              <a:gd name="connsiteX37-80705" fmla="*/ 1802217 w 3229637"/>
              <a:gd name="connsiteY37-80706" fmla="*/ 3382951 h 3507439"/>
              <a:gd name="connsiteX38-80707" fmla="*/ 1699641 w 3229637"/>
              <a:gd name="connsiteY38-80708" fmla="*/ 3279366 h 3507439"/>
              <a:gd name="connsiteX39-80709" fmla="*/ 1729925 w 3229637"/>
              <a:gd name="connsiteY39-80710" fmla="*/ 2911333 h 3507439"/>
              <a:gd name="connsiteX40-80711" fmla="*/ 1851275 w 3229637"/>
              <a:gd name="connsiteY40-80712" fmla="*/ 2623730 h 3507439"/>
              <a:gd name="connsiteX41-80713" fmla="*/ 1956960 w 3229637"/>
              <a:gd name="connsiteY41-80714" fmla="*/ 2844289 h 3507439"/>
              <a:gd name="connsiteX42-80715" fmla="*/ 2039669 w 3229637"/>
              <a:gd name="connsiteY42-80716" fmla="*/ 3060253 h 3507439"/>
              <a:gd name="connsiteX43-80717" fmla="*/ 2074955 w 3229637"/>
              <a:gd name="connsiteY43-80718" fmla="*/ 3350929 h 3507439"/>
              <a:gd name="connsiteX44-80719" fmla="*/ 2119713 w 3229637"/>
              <a:gd name="connsiteY44-80720" fmla="*/ 3345423 h 3507439"/>
              <a:gd name="connsiteX45-80721" fmla="*/ 2136619 w 3229637"/>
              <a:gd name="connsiteY45-80722" fmla="*/ 3478113 h 3507439"/>
              <a:gd name="connsiteX46-80723" fmla="*/ 2290182 w 3229637"/>
              <a:gd name="connsiteY46-80724" fmla="*/ 3507439 h 3507439"/>
              <a:gd name="connsiteX47-80725" fmla="*/ 2334659 w 3229637"/>
              <a:gd name="connsiteY47-80726" fmla="*/ 3463419 h 3507439"/>
              <a:gd name="connsiteX48-80727" fmla="*/ 2221820 w 3229637"/>
              <a:gd name="connsiteY48-80728" fmla="*/ 3366924 h 3507439"/>
              <a:gd name="connsiteX49-80729" fmla="*/ 2126974 w 3229637"/>
              <a:gd name="connsiteY49-80730" fmla="*/ 3087823 h 3507439"/>
              <a:gd name="connsiteX50-80731" fmla="*/ 2082780 w 3229637"/>
              <a:gd name="connsiteY50-80732" fmla="*/ 2817884 h 3507439"/>
              <a:gd name="connsiteX51-80733" fmla="*/ 2053454 w 3229637"/>
              <a:gd name="connsiteY51-80734" fmla="*/ 2357222 h 3507439"/>
              <a:gd name="connsiteX52-80735" fmla="*/ 2294496 w 3229637"/>
              <a:gd name="connsiteY52-80736" fmla="*/ 2205413 h 3507439"/>
              <a:gd name="connsiteX53-80737" fmla="*/ 2585735 w 3229637"/>
              <a:gd name="connsiteY53-80738" fmla="*/ 1779447 h 3507439"/>
              <a:gd name="connsiteX54-80739" fmla="*/ 2653748 w 3229637"/>
              <a:gd name="connsiteY54-80740" fmla="*/ 1448891 h 3507439"/>
              <a:gd name="connsiteX55-80741" fmla="*/ 2766130 w 3229637"/>
              <a:gd name="connsiteY55-80742" fmla="*/ 1398346 h 3507439"/>
              <a:gd name="connsiteX56-80743" fmla="*/ 2755748 w 3229637"/>
              <a:gd name="connsiteY56-80744" fmla="*/ 1288521 h 3507439"/>
              <a:gd name="connsiteX57-80745" fmla="*/ 2741226 w 3229637"/>
              <a:gd name="connsiteY57-80746" fmla="*/ 1231453 h 3507439"/>
              <a:gd name="connsiteX58-80747" fmla="*/ 2764482 w 3229637"/>
              <a:gd name="connsiteY58-80748" fmla="*/ 1121454 h 3507439"/>
              <a:gd name="connsiteX59-80749" fmla="*/ 2794612 w 3229637"/>
              <a:gd name="connsiteY59-80750" fmla="*/ 1132185 h 3507439"/>
              <a:gd name="connsiteX60-80751" fmla="*/ 2788650 w 3229637"/>
              <a:gd name="connsiteY60-80752" fmla="*/ 1066034 h 3507439"/>
              <a:gd name="connsiteX61-80753" fmla="*/ 2816220 w 3229637"/>
              <a:gd name="connsiteY61-80754" fmla="*/ 1020084 h 3507439"/>
              <a:gd name="connsiteX62-80755" fmla="*/ 2927426 w 3229637"/>
              <a:gd name="connsiteY62-80756" fmla="*/ 872562 h 3507439"/>
              <a:gd name="connsiteX63-80757" fmla="*/ 2967854 w 3229637"/>
              <a:gd name="connsiteY63-80758" fmla="*/ 771955 h 3507439"/>
              <a:gd name="connsiteX64-80759" fmla="*/ 2858112 w 3229637"/>
              <a:gd name="connsiteY64-80760" fmla="*/ 819245 h 3507439"/>
              <a:gd name="connsiteX65-80761" fmla="*/ 2723864 w 3229637"/>
              <a:gd name="connsiteY65-80762" fmla="*/ 868450 h 3507439"/>
              <a:gd name="connsiteX66-80763" fmla="*/ 3055159 w 3229637"/>
              <a:gd name="connsiteY66-80764" fmla="*/ 501589 h 3507439"/>
              <a:gd name="connsiteX67-80765" fmla="*/ 3200443 w 3229637"/>
              <a:gd name="connsiteY67-80766" fmla="*/ 46231 h 3507439"/>
              <a:gd name="connsiteX68-80767" fmla="*/ 3101108 w 3229637"/>
              <a:gd name="connsiteY68-80768" fmla="*/ 328453 h 3507439"/>
              <a:gd name="connsiteX69-80769" fmla="*/ 3060491 w 3229637"/>
              <a:gd name="connsiteY69-80770" fmla="*/ 38232 h 3507439"/>
              <a:gd name="connsiteX70-80771" fmla="*/ 3040918 w 3229637"/>
              <a:gd name="connsiteY70-80772" fmla="*/ 388642 h 3507439"/>
              <a:gd name="connsiteX71-80773" fmla="*/ 2944143 w 3229637"/>
              <a:gd name="connsiteY71-80774" fmla="*/ 482754 h 3507439"/>
              <a:gd name="connsiteX72-80775" fmla="*/ 2804083 w 3229637"/>
              <a:gd name="connsiteY72-80776" fmla="*/ 60189 h 3507439"/>
              <a:gd name="connsiteX73-80777" fmla="*/ 2868239 w 3229637"/>
              <a:gd name="connsiteY73-80778" fmla="*/ 521161 h 3507439"/>
              <a:gd name="connsiteX74-80779" fmla="*/ 2696750 w 3229637"/>
              <a:gd name="connsiteY74-80780" fmla="*/ 730601 h 3507439"/>
              <a:gd name="connsiteX75-80781" fmla="*/ 2630948 w 3229637"/>
              <a:gd name="connsiteY75-80782" fmla="*/ 620884 h 3507439"/>
              <a:gd name="connsiteX76-80783" fmla="*/ 2614952 w 3229637"/>
              <a:gd name="connsiteY76-80784" fmla="*/ 446449 h 3507439"/>
              <a:gd name="connsiteX77-80785" fmla="*/ 2568091 w 3229637"/>
              <a:gd name="connsiteY77-80786" fmla="*/ 643296 h 3507439"/>
              <a:gd name="connsiteX78-80787" fmla="*/ 2631966 w 3229637"/>
              <a:gd name="connsiteY78-80788" fmla="*/ 771218 h 3507439"/>
              <a:gd name="connsiteX79-80789" fmla="*/ 2614042 w 3229637"/>
              <a:gd name="connsiteY79-80790" fmla="*/ 854946 h 3507439"/>
              <a:gd name="connsiteX80-80791" fmla="*/ 2462407 w 3229637"/>
              <a:gd name="connsiteY80-80792" fmla="*/ 854665 h 3507439"/>
              <a:gd name="connsiteX81-80793" fmla="*/ 2375102 w 3229637"/>
              <a:gd name="connsiteY81-80794" fmla="*/ 753575 h 3507439"/>
              <a:gd name="connsiteX82-80795" fmla="*/ 2429049 w 3229637"/>
              <a:gd name="connsiteY82-80796" fmla="*/ 605344 h 3507439"/>
              <a:gd name="connsiteX83-80797" fmla="*/ 2401199 w 3229637"/>
              <a:gd name="connsiteY83-80798" fmla="*/ 458586 h 3507439"/>
              <a:gd name="connsiteX84-80799" fmla="*/ 2311509 w 3229637"/>
              <a:gd name="connsiteY84-80800" fmla="*/ 702575 h 3507439"/>
              <a:gd name="connsiteX85-80801" fmla="*/ 2026621 w 3229637"/>
              <a:gd name="connsiteY85-80802" fmla="*/ 470160 h 3507439"/>
              <a:gd name="connsiteX86-80803" fmla="*/ 2060259 w 3229637"/>
              <a:gd name="connsiteY86-80804" fmla="*/ 379171 h 3507439"/>
              <a:gd name="connsiteX87-80805" fmla="*/ 2286499 w 3229637"/>
              <a:gd name="connsiteY87-80806" fmla="*/ 238764 h 3507439"/>
              <a:gd name="connsiteX88-80807" fmla="*/ 2148983 w 3229637"/>
              <a:gd name="connsiteY88-80808" fmla="*/ 296731 h 3507439"/>
              <a:gd name="connsiteX89-80809" fmla="*/ 2016694 w 3229637"/>
              <a:gd name="connsiteY89-80810" fmla="*/ 307863 h 3507439"/>
              <a:gd name="connsiteX90-80811" fmla="*/ 2029019 w 3229637"/>
              <a:gd name="connsiteY90-80812" fmla="*/ 174099 h 3507439"/>
              <a:gd name="connsiteX91-80813" fmla="*/ 2107576 w 3229637"/>
              <a:gd name="connsiteY91-80814" fmla="*/ 0 h 3507439"/>
              <a:gd name="connsiteX92-80815" fmla="*/ 1947770 w 3229637"/>
              <a:gd name="connsiteY92-80816" fmla="*/ 257318 h 3507439"/>
              <a:gd name="connsiteX93-80817" fmla="*/ 1917990 w 3229637"/>
              <a:gd name="connsiteY93-80818" fmla="*/ 32164 h 3507439"/>
              <a:gd name="connsiteX94-80819" fmla="*/ 1882395 w 3229637"/>
              <a:gd name="connsiteY94-80820" fmla="*/ 208756 h 3507439"/>
              <a:gd name="connsiteX95-80821" fmla="*/ 1912483 w 3229637"/>
              <a:gd name="connsiteY95-80822" fmla="*/ 367315 h 3507439"/>
              <a:gd name="connsiteX96-80823" fmla="*/ 1818414 w 3229637"/>
              <a:gd name="connsiteY96-80824" fmla="*/ 288733 h 3507439"/>
              <a:gd name="connsiteX97-80825" fmla="*/ 1757902 w 3229637"/>
              <a:gd name="connsiteY97-80826" fmla="*/ 138130 h 3507439"/>
              <a:gd name="connsiteX98-80827" fmla="*/ 1793644 w 3229637"/>
              <a:gd name="connsiteY98-80828" fmla="*/ 363351 h 3507439"/>
              <a:gd name="connsiteX99-80829" fmla="*/ 2339535 w 3229637"/>
              <a:gd name="connsiteY99-80830" fmla="*/ 907420 h 3507439"/>
              <a:gd name="connsiteX100-80831" fmla="*/ 2216663 w 3229637"/>
              <a:gd name="connsiteY100-80832" fmla="*/ 830779 h 3507439"/>
              <a:gd name="connsiteX101-80833" fmla="*/ 2046755 w 3229637"/>
              <a:gd name="connsiteY101-80834" fmla="*/ 746314 h 3507439"/>
              <a:gd name="connsiteX102-80835" fmla="*/ 2089651 w 3229637"/>
              <a:gd name="connsiteY102-80836" fmla="*/ 998194 h 3507439"/>
              <a:gd name="connsiteX103-80837" fmla="*/ 2240374 w 3229637"/>
              <a:gd name="connsiteY103-80838" fmla="*/ 1067227 h 3507439"/>
              <a:gd name="connsiteX104-80839" fmla="*/ 2266283 w 3229637"/>
              <a:gd name="connsiteY104-80840" fmla="*/ 1144483 h 3507439"/>
              <a:gd name="connsiteX105-80841" fmla="*/ 2168328 w 3229637"/>
              <a:gd name="connsiteY105-80842" fmla="*/ 1396872 h 3507439"/>
              <a:gd name="connsiteX106-80843" fmla="*/ 1825480 w 3229637"/>
              <a:gd name="connsiteY106-80844" fmla="*/ 1398722 h 3507439"/>
              <a:gd name="connsiteX107-80845" fmla="*/ 1546353 w 3229637"/>
              <a:gd name="connsiteY107-80846" fmla="*/ 1433906 h 3507439"/>
              <a:gd name="connsiteX0-80847" fmla="*/ 1546353 w 3229637"/>
              <a:gd name="connsiteY0-80848" fmla="*/ 1433906 h 3507439"/>
              <a:gd name="connsiteX1-80849" fmla="*/ 827718 w 3229637"/>
              <a:gd name="connsiteY1-80850" fmla="*/ 1430614 h 3507439"/>
              <a:gd name="connsiteX2-80851" fmla="*/ 507467 w 3229637"/>
              <a:gd name="connsiteY2-80852" fmla="*/ 1443019 h 3507439"/>
              <a:gd name="connsiteX3-80853" fmla="*/ 183299 w 3229637"/>
              <a:gd name="connsiteY3-80854" fmla="*/ 1603646 h 3507439"/>
              <a:gd name="connsiteX4-80855" fmla="*/ 34774 w 3229637"/>
              <a:gd name="connsiteY4-80856" fmla="*/ 1771165 h 3507439"/>
              <a:gd name="connsiteX5-80857" fmla="*/ 114 w 3229637"/>
              <a:gd name="connsiteY5-80858" fmla="*/ 2063143 h 3507439"/>
              <a:gd name="connsiteX6-80859" fmla="*/ 130041 w 3229637"/>
              <a:gd name="connsiteY6-80860" fmla="*/ 1914878 h 3507439"/>
              <a:gd name="connsiteX7-80861" fmla="*/ 134241 w 3229637"/>
              <a:gd name="connsiteY7-80862" fmla="*/ 1957282 h 3507439"/>
              <a:gd name="connsiteX8-80863" fmla="*/ 191439 w 3229637"/>
              <a:gd name="connsiteY8-80864" fmla="*/ 1842802 h 3507439"/>
              <a:gd name="connsiteX9-80865" fmla="*/ 283120 w 3229637"/>
              <a:gd name="connsiteY9-80866" fmla="*/ 2256350 h 3507439"/>
              <a:gd name="connsiteX10-80867" fmla="*/ 20594 w 3229637"/>
              <a:gd name="connsiteY10-80868" fmla="*/ 2555637 h 3507439"/>
              <a:gd name="connsiteX11-80869" fmla="*/ 48874 w 3229637"/>
              <a:gd name="connsiteY11-80870" fmla="*/ 3136868 h 3507439"/>
              <a:gd name="connsiteX12-80871" fmla="*/ 43351 w 3229637"/>
              <a:gd name="connsiteY12-80872" fmla="*/ 3349954 h 3507439"/>
              <a:gd name="connsiteX13-80873" fmla="*/ 86805 w 3229637"/>
              <a:gd name="connsiteY13-80874" fmla="*/ 3307767 h 3507439"/>
              <a:gd name="connsiteX14-80875" fmla="*/ 103522 w 3229637"/>
              <a:gd name="connsiteY14-80876" fmla="*/ 3444786 h 3507439"/>
              <a:gd name="connsiteX15-80877" fmla="*/ 266227 w 3229637"/>
              <a:gd name="connsiteY15-80878" fmla="*/ 3470038 h 3507439"/>
              <a:gd name="connsiteX16-80879" fmla="*/ 291519 w 3229637"/>
              <a:gd name="connsiteY16-80880" fmla="*/ 3414284 h 3507439"/>
              <a:gd name="connsiteX17-80881" fmla="*/ 155729 w 3229637"/>
              <a:gd name="connsiteY17-80882" fmla="*/ 3276217 h 3507439"/>
              <a:gd name="connsiteX18-80883" fmla="*/ 148421 w 3229637"/>
              <a:gd name="connsiteY18-80884" fmla="*/ 2703945 h 3507439"/>
              <a:gd name="connsiteX19-80885" fmla="*/ 379833 w 3229637"/>
              <a:gd name="connsiteY19-80886" fmla="*/ 2591783 h 3507439"/>
              <a:gd name="connsiteX20-80887" fmla="*/ 306928 w 3229637"/>
              <a:gd name="connsiteY20-80888" fmla="*/ 2747577 h 3507439"/>
              <a:gd name="connsiteX21-80889" fmla="*/ 588832 w 3229637"/>
              <a:gd name="connsiteY21-80890" fmla="*/ 3126014 h 3507439"/>
              <a:gd name="connsiteX22-80891" fmla="*/ 669318 w 3229637"/>
              <a:gd name="connsiteY22-80892" fmla="*/ 3302737 h 3507439"/>
              <a:gd name="connsiteX23-80893" fmla="*/ 702531 w 3229637"/>
              <a:gd name="connsiteY23-80894" fmla="*/ 3262432 h 3507439"/>
              <a:gd name="connsiteX24-80895" fmla="*/ 811283 w 3229637"/>
              <a:gd name="connsiteY24-80896" fmla="*/ 3396081 h 3507439"/>
              <a:gd name="connsiteX25-80897" fmla="*/ 912019 w 3229637"/>
              <a:gd name="connsiteY25-80898" fmla="*/ 3377088 h 3507439"/>
              <a:gd name="connsiteX26-80899" fmla="*/ 930835 w 3229637"/>
              <a:gd name="connsiteY26-80900" fmla="*/ 3317789 h 3507439"/>
              <a:gd name="connsiteX27-80901" fmla="*/ 771852 w 3229637"/>
              <a:gd name="connsiteY27-80902" fmla="*/ 3228780 h 3507439"/>
              <a:gd name="connsiteX28-80903" fmla="*/ 480310 w 3229637"/>
              <a:gd name="connsiteY28-80904" fmla="*/ 2810461 h 3507439"/>
              <a:gd name="connsiteX29-80905" fmla="*/ 500353 w 3229637"/>
              <a:gd name="connsiteY29-80906" fmla="*/ 2738605 h 3507439"/>
              <a:gd name="connsiteX30-80907" fmla="*/ 879239 w 3229637"/>
              <a:gd name="connsiteY30-80908" fmla="*/ 2336960 h 3507439"/>
              <a:gd name="connsiteX31-80909" fmla="*/ 1704018 w 3229637"/>
              <a:gd name="connsiteY31-80910" fmla="*/ 2366631 h 3507439"/>
              <a:gd name="connsiteX32-80911" fmla="*/ 1609052 w 3229637"/>
              <a:gd name="connsiteY32-80912" fmla="*/ 3020193 h 3507439"/>
              <a:gd name="connsiteX33-80913" fmla="*/ 1571814 w 3229637"/>
              <a:gd name="connsiteY33-80914" fmla="*/ 3267640 h 3507439"/>
              <a:gd name="connsiteX34-80915" fmla="*/ 1597719 w 3229637"/>
              <a:gd name="connsiteY34-80916" fmla="*/ 3234030 h 3507439"/>
              <a:gd name="connsiteX35-80917" fmla="*/ 1590412 w 3229637"/>
              <a:gd name="connsiteY35-80918" fmla="*/ 3394636 h 3507439"/>
              <a:gd name="connsiteX36-80919" fmla="*/ 1745632 w 3229637"/>
              <a:gd name="connsiteY36-80920" fmla="*/ 3445399 h 3507439"/>
              <a:gd name="connsiteX37-80921" fmla="*/ 1802217 w 3229637"/>
              <a:gd name="connsiteY37-80922" fmla="*/ 3382951 h 3507439"/>
              <a:gd name="connsiteX38-80923" fmla="*/ 1699641 w 3229637"/>
              <a:gd name="connsiteY38-80924" fmla="*/ 3279366 h 3507439"/>
              <a:gd name="connsiteX39-80925" fmla="*/ 1729925 w 3229637"/>
              <a:gd name="connsiteY39-80926" fmla="*/ 2911333 h 3507439"/>
              <a:gd name="connsiteX40-80927" fmla="*/ 1851275 w 3229637"/>
              <a:gd name="connsiteY40-80928" fmla="*/ 2623730 h 3507439"/>
              <a:gd name="connsiteX41-80929" fmla="*/ 1956960 w 3229637"/>
              <a:gd name="connsiteY41-80930" fmla="*/ 2844289 h 3507439"/>
              <a:gd name="connsiteX42-80931" fmla="*/ 2039669 w 3229637"/>
              <a:gd name="connsiteY42-80932" fmla="*/ 3060253 h 3507439"/>
              <a:gd name="connsiteX43-80933" fmla="*/ 2074955 w 3229637"/>
              <a:gd name="connsiteY43-80934" fmla="*/ 3350929 h 3507439"/>
              <a:gd name="connsiteX44-80935" fmla="*/ 2119713 w 3229637"/>
              <a:gd name="connsiteY44-80936" fmla="*/ 3345423 h 3507439"/>
              <a:gd name="connsiteX45-80937" fmla="*/ 2136619 w 3229637"/>
              <a:gd name="connsiteY45-80938" fmla="*/ 3478113 h 3507439"/>
              <a:gd name="connsiteX46-80939" fmla="*/ 2290182 w 3229637"/>
              <a:gd name="connsiteY46-80940" fmla="*/ 3507439 h 3507439"/>
              <a:gd name="connsiteX47-80941" fmla="*/ 2334659 w 3229637"/>
              <a:gd name="connsiteY47-80942" fmla="*/ 3463419 h 3507439"/>
              <a:gd name="connsiteX48-80943" fmla="*/ 2221820 w 3229637"/>
              <a:gd name="connsiteY48-80944" fmla="*/ 3366924 h 3507439"/>
              <a:gd name="connsiteX49-80945" fmla="*/ 2126974 w 3229637"/>
              <a:gd name="connsiteY49-80946" fmla="*/ 3087823 h 3507439"/>
              <a:gd name="connsiteX50-80947" fmla="*/ 2082780 w 3229637"/>
              <a:gd name="connsiteY50-80948" fmla="*/ 2817884 h 3507439"/>
              <a:gd name="connsiteX51-80949" fmla="*/ 2053454 w 3229637"/>
              <a:gd name="connsiteY51-80950" fmla="*/ 2357222 h 3507439"/>
              <a:gd name="connsiteX52-80951" fmla="*/ 2294496 w 3229637"/>
              <a:gd name="connsiteY52-80952" fmla="*/ 2205413 h 3507439"/>
              <a:gd name="connsiteX53-80953" fmla="*/ 2585735 w 3229637"/>
              <a:gd name="connsiteY53-80954" fmla="*/ 1779447 h 3507439"/>
              <a:gd name="connsiteX54-80955" fmla="*/ 2653748 w 3229637"/>
              <a:gd name="connsiteY54-80956" fmla="*/ 1448891 h 3507439"/>
              <a:gd name="connsiteX55-80957" fmla="*/ 2766130 w 3229637"/>
              <a:gd name="connsiteY55-80958" fmla="*/ 1398346 h 3507439"/>
              <a:gd name="connsiteX56-80959" fmla="*/ 2755748 w 3229637"/>
              <a:gd name="connsiteY56-80960" fmla="*/ 1288521 h 3507439"/>
              <a:gd name="connsiteX57-80961" fmla="*/ 2741226 w 3229637"/>
              <a:gd name="connsiteY57-80962" fmla="*/ 1231453 h 3507439"/>
              <a:gd name="connsiteX58-80963" fmla="*/ 2764482 w 3229637"/>
              <a:gd name="connsiteY58-80964" fmla="*/ 1121454 h 3507439"/>
              <a:gd name="connsiteX59-80965" fmla="*/ 2794612 w 3229637"/>
              <a:gd name="connsiteY59-80966" fmla="*/ 1132185 h 3507439"/>
              <a:gd name="connsiteX60-80967" fmla="*/ 2788650 w 3229637"/>
              <a:gd name="connsiteY60-80968" fmla="*/ 1066034 h 3507439"/>
              <a:gd name="connsiteX61-80969" fmla="*/ 2816220 w 3229637"/>
              <a:gd name="connsiteY61-80970" fmla="*/ 1020084 h 3507439"/>
              <a:gd name="connsiteX62-80971" fmla="*/ 2927426 w 3229637"/>
              <a:gd name="connsiteY62-80972" fmla="*/ 872562 h 3507439"/>
              <a:gd name="connsiteX63-80973" fmla="*/ 2967854 w 3229637"/>
              <a:gd name="connsiteY63-80974" fmla="*/ 771955 h 3507439"/>
              <a:gd name="connsiteX64-80975" fmla="*/ 2858112 w 3229637"/>
              <a:gd name="connsiteY64-80976" fmla="*/ 819245 h 3507439"/>
              <a:gd name="connsiteX65-80977" fmla="*/ 2723864 w 3229637"/>
              <a:gd name="connsiteY65-80978" fmla="*/ 868450 h 3507439"/>
              <a:gd name="connsiteX66-80979" fmla="*/ 3055159 w 3229637"/>
              <a:gd name="connsiteY66-80980" fmla="*/ 501589 h 3507439"/>
              <a:gd name="connsiteX67-80981" fmla="*/ 3200443 w 3229637"/>
              <a:gd name="connsiteY67-80982" fmla="*/ 46231 h 3507439"/>
              <a:gd name="connsiteX68-80983" fmla="*/ 3101108 w 3229637"/>
              <a:gd name="connsiteY68-80984" fmla="*/ 328453 h 3507439"/>
              <a:gd name="connsiteX69-80985" fmla="*/ 3060491 w 3229637"/>
              <a:gd name="connsiteY69-80986" fmla="*/ 38232 h 3507439"/>
              <a:gd name="connsiteX70-80987" fmla="*/ 3040918 w 3229637"/>
              <a:gd name="connsiteY70-80988" fmla="*/ 388642 h 3507439"/>
              <a:gd name="connsiteX71-80989" fmla="*/ 2944143 w 3229637"/>
              <a:gd name="connsiteY71-80990" fmla="*/ 482754 h 3507439"/>
              <a:gd name="connsiteX72-80991" fmla="*/ 2804083 w 3229637"/>
              <a:gd name="connsiteY72-80992" fmla="*/ 60189 h 3507439"/>
              <a:gd name="connsiteX73-80993" fmla="*/ 2868239 w 3229637"/>
              <a:gd name="connsiteY73-80994" fmla="*/ 521161 h 3507439"/>
              <a:gd name="connsiteX74-80995" fmla="*/ 2696750 w 3229637"/>
              <a:gd name="connsiteY74-80996" fmla="*/ 730601 h 3507439"/>
              <a:gd name="connsiteX75-80997" fmla="*/ 2630948 w 3229637"/>
              <a:gd name="connsiteY75-80998" fmla="*/ 620884 h 3507439"/>
              <a:gd name="connsiteX76-80999" fmla="*/ 2614952 w 3229637"/>
              <a:gd name="connsiteY76-81000" fmla="*/ 446449 h 3507439"/>
              <a:gd name="connsiteX77-81001" fmla="*/ 2568091 w 3229637"/>
              <a:gd name="connsiteY77-81002" fmla="*/ 643296 h 3507439"/>
              <a:gd name="connsiteX78-81003" fmla="*/ 2631966 w 3229637"/>
              <a:gd name="connsiteY78-81004" fmla="*/ 771218 h 3507439"/>
              <a:gd name="connsiteX79-81005" fmla="*/ 2614042 w 3229637"/>
              <a:gd name="connsiteY79-81006" fmla="*/ 854946 h 3507439"/>
              <a:gd name="connsiteX80-81007" fmla="*/ 2462407 w 3229637"/>
              <a:gd name="connsiteY80-81008" fmla="*/ 854665 h 3507439"/>
              <a:gd name="connsiteX81-81009" fmla="*/ 2375102 w 3229637"/>
              <a:gd name="connsiteY81-81010" fmla="*/ 753575 h 3507439"/>
              <a:gd name="connsiteX82-81011" fmla="*/ 2429049 w 3229637"/>
              <a:gd name="connsiteY82-81012" fmla="*/ 605344 h 3507439"/>
              <a:gd name="connsiteX83-81013" fmla="*/ 2401199 w 3229637"/>
              <a:gd name="connsiteY83-81014" fmla="*/ 458586 h 3507439"/>
              <a:gd name="connsiteX84-81015" fmla="*/ 2311509 w 3229637"/>
              <a:gd name="connsiteY84-81016" fmla="*/ 702575 h 3507439"/>
              <a:gd name="connsiteX85-81017" fmla="*/ 2026621 w 3229637"/>
              <a:gd name="connsiteY85-81018" fmla="*/ 470160 h 3507439"/>
              <a:gd name="connsiteX86-81019" fmla="*/ 2060259 w 3229637"/>
              <a:gd name="connsiteY86-81020" fmla="*/ 379171 h 3507439"/>
              <a:gd name="connsiteX87-81021" fmla="*/ 2286499 w 3229637"/>
              <a:gd name="connsiteY87-81022" fmla="*/ 238764 h 3507439"/>
              <a:gd name="connsiteX88-81023" fmla="*/ 2148983 w 3229637"/>
              <a:gd name="connsiteY88-81024" fmla="*/ 296731 h 3507439"/>
              <a:gd name="connsiteX89-81025" fmla="*/ 2016694 w 3229637"/>
              <a:gd name="connsiteY89-81026" fmla="*/ 307863 h 3507439"/>
              <a:gd name="connsiteX90-81027" fmla="*/ 2029019 w 3229637"/>
              <a:gd name="connsiteY90-81028" fmla="*/ 174099 h 3507439"/>
              <a:gd name="connsiteX91-81029" fmla="*/ 2107576 w 3229637"/>
              <a:gd name="connsiteY91-81030" fmla="*/ 0 h 3507439"/>
              <a:gd name="connsiteX92-81031" fmla="*/ 1947770 w 3229637"/>
              <a:gd name="connsiteY92-81032" fmla="*/ 257318 h 3507439"/>
              <a:gd name="connsiteX93-81033" fmla="*/ 1917990 w 3229637"/>
              <a:gd name="connsiteY93-81034" fmla="*/ 32164 h 3507439"/>
              <a:gd name="connsiteX94-81035" fmla="*/ 1882395 w 3229637"/>
              <a:gd name="connsiteY94-81036" fmla="*/ 208756 h 3507439"/>
              <a:gd name="connsiteX95-81037" fmla="*/ 1912483 w 3229637"/>
              <a:gd name="connsiteY95-81038" fmla="*/ 367315 h 3507439"/>
              <a:gd name="connsiteX96-81039" fmla="*/ 1818414 w 3229637"/>
              <a:gd name="connsiteY96-81040" fmla="*/ 288733 h 3507439"/>
              <a:gd name="connsiteX97-81041" fmla="*/ 1757902 w 3229637"/>
              <a:gd name="connsiteY97-81042" fmla="*/ 138130 h 3507439"/>
              <a:gd name="connsiteX98-81043" fmla="*/ 1793644 w 3229637"/>
              <a:gd name="connsiteY98-81044" fmla="*/ 363351 h 3507439"/>
              <a:gd name="connsiteX99-81045" fmla="*/ 2339535 w 3229637"/>
              <a:gd name="connsiteY99-81046" fmla="*/ 907420 h 3507439"/>
              <a:gd name="connsiteX100-81047" fmla="*/ 2216663 w 3229637"/>
              <a:gd name="connsiteY100-81048" fmla="*/ 830779 h 3507439"/>
              <a:gd name="connsiteX101-81049" fmla="*/ 2046755 w 3229637"/>
              <a:gd name="connsiteY101-81050" fmla="*/ 746314 h 3507439"/>
              <a:gd name="connsiteX102-81051" fmla="*/ 2089651 w 3229637"/>
              <a:gd name="connsiteY102-81052" fmla="*/ 998194 h 3507439"/>
              <a:gd name="connsiteX103-81053" fmla="*/ 2240374 w 3229637"/>
              <a:gd name="connsiteY103-81054" fmla="*/ 1067227 h 3507439"/>
              <a:gd name="connsiteX104-81055" fmla="*/ 2266283 w 3229637"/>
              <a:gd name="connsiteY104-81056" fmla="*/ 1144483 h 3507439"/>
              <a:gd name="connsiteX105-81057" fmla="*/ 2168328 w 3229637"/>
              <a:gd name="connsiteY105-81058" fmla="*/ 1396872 h 3507439"/>
              <a:gd name="connsiteX106-81059" fmla="*/ 1825480 w 3229637"/>
              <a:gd name="connsiteY106-81060" fmla="*/ 1398722 h 3507439"/>
              <a:gd name="connsiteX107-81061" fmla="*/ 1546353 w 3229637"/>
              <a:gd name="connsiteY107-81062" fmla="*/ 1433906 h 3507439"/>
              <a:gd name="connsiteX0-81063" fmla="*/ 1546353 w 3229637"/>
              <a:gd name="connsiteY0-81064" fmla="*/ 1433906 h 3507439"/>
              <a:gd name="connsiteX1-81065" fmla="*/ 827718 w 3229637"/>
              <a:gd name="connsiteY1-81066" fmla="*/ 1430614 h 3507439"/>
              <a:gd name="connsiteX2-81067" fmla="*/ 507467 w 3229637"/>
              <a:gd name="connsiteY2-81068" fmla="*/ 1443019 h 3507439"/>
              <a:gd name="connsiteX3-81069" fmla="*/ 183299 w 3229637"/>
              <a:gd name="connsiteY3-81070" fmla="*/ 1603646 h 3507439"/>
              <a:gd name="connsiteX4-81071" fmla="*/ 34774 w 3229637"/>
              <a:gd name="connsiteY4-81072" fmla="*/ 1771165 h 3507439"/>
              <a:gd name="connsiteX5-81073" fmla="*/ 114 w 3229637"/>
              <a:gd name="connsiteY5-81074" fmla="*/ 2063143 h 3507439"/>
              <a:gd name="connsiteX6-81075" fmla="*/ 130041 w 3229637"/>
              <a:gd name="connsiteY6-81076" fmla="*/ 1914878 h 3507439"/>
              <a:gd name="connsiteX7-81077" fmla="*/ 134241 w 3229637"/>
              <a:gd name="connsiteY7-81078" fmla="*/ 1957282 h 3507439"/>
              <a:gd name="connsiteX8-81079" fmla="*/ 191439 w 3229637"/>
              <a:gd name="connsiteY8-81080" fmla="*/ 1842802 h 3507439"/>
              <a:gd name="connsiteX9-81081" fmla="*/ 283120 w 3229637"/>
              <a:gd name="connsiteY9-81082" fmla="*/ 2256350 h 3507439"/>
              <a:gd name="connsiteX10-81083" fmla="*/ 20594 w 3229637"/>
              <a:gd name="connsiteY10-81084" fmla="*/ 2555637 h 3507439"/>
              <a:gd name="connsiteX11-81085" fmla="*/ 48874 w 3229637"/>
              <a:gd name="connsiteY11-81086" fmla="*/ 3136868 h 3507439"/>
              <a:gd name="connsiteX12-81087" fmla="*/ 43351 w 3229637"/>
              <a:gd name="connsiteY12-81088" fmla="*/ 3349954 h 3507439"/>
              <a:gd name="connsiteX13-81089" fmla="*/ 86805 w 3229637"/>
              <a:gd name="connsiteY13-81090" fmla="*/ 3307767 h 3507439"/>
              <a:gd name="connsiteX14-81091" fmla="*/ 103522 w 3229637"/>
              <a:gd name="connsiteY14-81092" fmla="*/ 3444786 h 3507439"/>
              <a:gd name="connsiteX15-81093" fmla="*/ 266227 w 3229637"/>
              <a:gd name="connsiteY15-81094" fmla="*/ 3470038 h 3507439"/>
              <a:gd name="connsiteX16-81095" fmla="*/ 291519 w 3229637"/>
              <a:gd name="connsiteY16-81096" fmla="*/ 3414284 h 3507439"/>
              <a:gd name="connsiteX17-81097" fmla="*/ 155729 w 3229637"/>
              <a:gd name="connsiteY17-81098" fmla="*/ 3276217 h 3507439"/>
              <a:gd name="connsiteX18-81099" fmla="*/ 148421 w 3229637"/>
              <a:gd name="connsiteY18-81100" fmla="*/ 2703945 h 3507439"/>
              <a:gd name="connsiteX19-81101" fmla="*/ 379833 w 3229637"/>
              <a:gd name="connsiteY19-81102" fmla="*/ 2591783 h 3507439"/>
              <a:gd name="connsiteX20-81103" fmla="*/ 306928 w 3229637"/>
              <a:gd name="connsiteY20-81104" fmla="*/ 2747577 h 3507439"/>
              <a:gd name="connsiteX21-81105" fmla="*/ 588832 w 3229637"/>
              <a:gd name="connsiteY21-81106" fmla="*/ 3126014 h 3507439"/>
              <a:gd name="connsiteX22-81107" fmla="*/ 669318 w 3229637"/>
              <a:gd name="connsiteY22-81108" fmla="*/ 3302737 h 3507439"/>
              <a:gd name="connsiteX23-81109" fmla="*/ 702531 w 3229637"/>
              <a:gd name="connsiteY23-81110" fmla="*/ 3262432 h 3507439"/>
              <a:gd name="connsiteX24-81111" fmla="*/ 811283 w 3229637"/>
              <a:gd name="connsiteY24-81112" fmla="*/ 3396081 h 3507439"/>
              <a:gd name="connsiteX25-81113" fmla="*/ 912019 w 3229637"/>
              <a:gd name="connsiteY25-81114" fmla="*/ 3377088 h 3507439"/>
              <a:gd name="connsiteX26-81115" fmla="*/ 930835 w 3229637"/>
              <a:gd name="connsiteY26-81116" fmla="*/ 3317789 h 3507439"/>
              <a:gd name="connsiteX27-81117" fmla="*/ 771852 w 3229637"/>
              <a:gd name="connsiteY27-81118" fmla="*/ 3228780 h 3507439"/>
              <a:gd name="connsiteX28-81119" fmla="*/ 480310 w 3229637"/>
              <a:gd name="connsiteY28-81120" fmla="*/ 2810461 h 3507439"/>
              <a:gd name="connsiteX29-81121" fmla="*/ 500353 w 3229637"/>
              <a:gd name="connsiteY29-81122" fmla="*/ 2738605 h 3507439"/>
              <a:gd name="connsiteX30-81123" fmla="*/ 879239 w 3229637"/>
              <a:gd name="connsiteY30-81124" fmla="*/ 2336960 h 3507439"/>
              <a:gd name="connsiteX31-81125" fmla="*/ 1704018 w 3229637"/>
              <a:gd name="connsiteY31-81126" fmla="*/ 2366631 h 3507439"/>
              <a:gd name="connsiteX32-81127" fmla="*/ 1609052 w 3229637"/>
              <a:gd name="connsiteY32-81128" fmla="*/ 3020193 h 3507439"/>
              <a:gd name="connsiteX33-81129" fmla="*/ 1571814 w 3229637"/>
              <a:gd name="connsiteY33-81130" fmla="*/ 3267640 h 3507439"/>
              <a:gd name="connsiteX34-81131" fmla="*/ 1597719 w 3229637"/>
              <a:gd name="connsiteY34-81132" fmla="*/ 3234030 h 3507439"/>
              <a:gd name="connsiteX35-81133" fmla="*/ 1590412 w 3229637"/>
              <a:gd name="connsiteY35-81134" fmla="*/ 3394636 h 3507439"/>
              <a:gd name="connsiteX36-81135" fmla="*/ 1745632 w 3229637"/>
              <a:gd name="connsiteY36-81136" fmla="*/ 3445399 h 3507439"/>
              <a:gd name="connsiteX37-81137" fmla="*/ 1802217 w 3229637"/>
              <a:gd name="connsiteY37-81138" fmla="*/ 3382951 h 3507439"/>
              <a:gd name="connsiteX38-81139" fmla="*/ 1699641 w 3229637"/>
              <a:gd name="connsiteY38-81140" fmla="*/ 3279366 h 3507439"/>
              <a:gd name="connsiteX39-81141" fmla="*/ 1729925 w 3229637"/>
              <a:gd name="connsiteY39-81142" fmla="*/ 2911333 h 3507439"/>
              <a:gd name="connsiteX40-81143" fmla="*/ 1851275 w 3229637"/>
              <a:gd name="connsiteY40-81144" fmla="*/ 2623730 h 3507439"/>
              <a:gd name="connsiteX41-81145" fmla="*/ 1956960 w 3229637"/>
              <a:gd name="connsiteY41-81146" fmla="*/ 2844289 h 3507439"/>
              <a:gd name="connsiteX42-81147" fmla="*/ 2039669 w 3229637"/>
              <a:gd name="connsiteY42-81148" fmla="*/ 3060253 h 3507439"/>
              <a:gd name="connsiteX43-81149" fmla="*/ 2074955 w 3229637"/>
              <a:gd name="connsiteY43-81150" fmla="*/ 3350929 h 3507439"/>
              <a:gd name="connsiteX44-81151" fmla="*/ 2119713 w 3229637"/>
              <a:gd name="connsiteY44-81152" fmla="*/ 3345423 h 3507439"/>
              <a:gd name="connsiteX45-81153" fmla="*/ 2136619 w 3229637"/>
              <a:gd name="connsiteY45-81154" fmla="*/ 3478113 h 3507439"/>
              <a:gd name="connsiteX46-81155" fmla="*/ 2290182 w 3229637"/>
              <a:gd name="connsiteY46-81156" fmla="*/ 3507439 h 3507439"/>
              <a:gd name="connsiteX47-81157" fmla="*/ 2334659 w 3229637"/>
              <a:gd name="connsiteY47-81158" fmla="*/ 3463419 h 3507439"/>
              <a:gd name="connsiteX48-81159" fmla="*/ 2221820 w 3229637"/>
              <a:gd name="connsiteY48-81160" fmla="*/ 3366924 h 3507439"/>
              <a:gd name="connsiteX49-81161" fmla="*/ 2126974 w 3229637"/>
              <a:gd name="connsiteY49-81162" fmla="*/ 3087823 h 3507439"/>
              <a:gd name="connsiteX50-81163" fmla="*/ 2082780 w 3229637"/>
              <a:gd name="connsiteY50-81164" fmla="*/ 2817884 h 3507439"/>
              <a:gd name="connsiteX51-81165" fmla="*/ 2053454 w 3229637"/>
              <a:gd name="connsiteY51-81166" fmla="*/ 2357222 h 3507439"/>
              <a:gd name="connsiteX52-81167" fmla="*/ 2294496 w 3229637"/>
              <a:gd name="connsiteY52-81168" fmla="*/ 2205413 h 3507439"/>
              <a:gd name="connsiteX53-81169" fmla="*/ 2585735 w 3229637"/>
              <a:gd name="connsiteY53-81170" fmla="*/ 1779447 h 3507439"/>
              <a:gd name="connsiteX54-81171" fmla="*/ 2653748 w 3229637"/>
              <a:gd name="connsiteY54-81172" fmla="*/ 1448891 h 3507439"/>
              <a:gd name="connsiteX55-81173" fmla="*/ 2766130 w 3229637"/>
              <a:gd name="connsiteY55-81174" fmla="*/ 1398346 h 3507439"/>
              <a:gd name="connsiteX56-81175" fmla="*/ 2755748 w 3229637"/>
              <a:gd name="connsiteY56-81176" fmla="*/ 1288521 h 3507439"/>
              <a:gd name="connsiteX57-81177" fmla="*/ 2741226 w 3229637"/>
              <a:gd name="connsiteY57-81178" fmla="*/ 1231453 h 3507439"/>
              <a:gd name="connsiteX58-81179" fmla="*/ 2764482 w 3229637"/>
              <a:gd name="connsiteY58-81180" fmla="*/ 1121454 h 3507439"/>
              <a:gd name="connsiteX59-81181" fmla="*/ 2794612 w 3229637"/>
              <a:gd name="connsiteY59-81182" fmla="*/ 1132185 h 3507439"/>
              <a:gd name="connsiteX60-81183" fmla="*/ 2788650 w 3229637"/>
              <a:gd name="connsiteY60-81184" fmla="*/ 1066034 h 3507439"/>
              <a:gd name="connsiteX61-81185" fmla="*/ 2816220 w 3229637"/>
              <a:gd name="connsiteY61-81186" fmla="*/ 1020084 h 3507439"/>
              <a:gd name="connsiteX62-81187" fmla="*/ 2927426 w 3229637"/>
              <a:gd name="connsiteY62-81188" fmla="*/ 872562 h 3507439"/>
              <a:gd name="connsiteX63-81189" fmla="*/ 2967854 w 3229637"/>
              <a:gd name="connsiteY63-81190" fmla="*/ 771955 h 3507439"/>
              <a:gd name="connsiteX64-81191" fmla="*/ 2858112 w 3229637"/>
              <a:gd name="connsiteY64-81192" fmla="*/ 819245 h 3507439"/>
              <a:gd name="connsiteX65-81193" fmla="*/ 2723864 w 3229637"/>
              <a:gd name="connsiteY65-81194" fmla="*/ 868450 h 3507439"/>
              <a:gd name="connsiteX66-81195" fmla="*/ 3055159 w 3229637"/>
              <a:gd name="connsiteY66-81196" fmla="*/ 501589 h 3507439"/>
              <a:gd name="connsiteX67-81197" fmla="*/ 3200443 w 3229637"/>
              <a:gd name="connsiteY67-81198" fmla="*/ 46231 h 3507439"/>
              <a:gd name="connsiteX68-81199" fmla="*/ 3101108 w 3229637"/>
              <a:gd name="connsiteY68-81200" fmla="*/ 328453 h 3507439"/>
              <a:gd name="connsiteX69-81201" fmla="*/ 3060491 w 3229637"/>
              <a:gd name="connsiteY69-81202" fmla="*/ 38232 h 3507439"/>
              <a:gd name="connsiteX70-81203" fmla="*/ 3040918 w 3229637"/>
              <a:gd name="connsiteY70-81204" fmla="*/ 388642 h 3507439"/>
              <a:gd name="connsiteX71-81205" fmla="*/ 2944143 w 3229637"/>
              <a:gd name="connsiteY71-81206" fmla="*/ 482754 h 3507439"/>
              <a:gd name="connsiteX72-81207" fmla="*/ 2804083 w 3229637"/>
              <a:gd name="connsiteY72-81208" fmla="*/ 60189 h 3507439"/>
              <a:gd name="connsiteX73-81209" fmla="*/ 2868239 w 3229637"/>
              <a:gd name="connsiteY73-81210" fmla="*/ 521161 h 3507439"/>
              <a:gd name="connsiteX74-81211" fmla="*/ 2696750 w 3229637"/>
              <a:gd name="connsiteY74-81212" fmla="*/ 730601 h 3507439"/>
              <a:gd name="connsiteX75-81213" fmla="*/ 2630948 w 3229637"/>
              <a:gd name="connsiteY75-81214" fmla="*/ 620884 h 3507439"/>
              <a:gd name="connsiteX76-81215" fmla="*/ 2614952 w 3229637"/>
              <a:gd name="connsiteY76-81216" fmla="*/ 446449 h 3507439"/>
              <a:gd name="connsiteX77-81217" fmla="*/ 2568091 w 3229637"/>
              <a:gd name="connsiteY77-81218" fmla="*/ 643296 h 3507439"/>
              <a:gd name="connsiteX78-81219" fmla="*/ 2631966 w 3229637"/>
              <a:gd name="connsiteY78-81220" fmla="*/ 771218 h 3507439"/>
              <a:gd name="connsiteX79-81221" fmla="*/ 2614042 w 3229637"/>
              <a:gd name="connsiteY79-81222" fmla="*/ 854946 h 3507439"/>
              <a:gd name="connsiteX80-81223" fmla="*/ 2462407 w 3229637"/>
              <a:gd name="connsiteY80-81224" fmla="*/ 854665 h 3507439"/>
              <a:gd name="connsiteX81-81225" fmla="*/ 2375102 w 3229637"/>
              <a:gd name="connsiteY81-81226" fmla="*/ 753575 h 3507439"/>
              <a:gd name="connsiteX82-81227" fmla="*/ 2429049 w 3229637"/>
              <a:gd name="connsiteY82-81228" fmla="*/ 605344 h 3507439"/>
              <a:gd name="connsiteX83-81229" fmla="*/ 2401199 w 3229637"/>
              <a:gd name="connsiteY83-81230" fmla="*/ 458586 h 3507439"/>
              <a:gd name="connsiteX84-81231" fmla="*/ 2311509 w 3229637"/>
              <a:gd name="connsiteY84-81232" fmla="*/ 702575 h 3507439"/>
              <a:gd name="connsiteX85-81233" fmla="*/ 2026621 w 3229637"/>
              <a:gd name="connsiteY85-81234" fmla="*/ 470160 h 3507439"/>
              <a:gd name="connsiteX86-81235" fmla="*/ 2060259 w 3229637"/>
              <a:gd name="connsiteY86-81236" fmla="*/ 379171 h 3507439"/>
              <a:gd name="connsiteX87-81237" fmla="*/ 2286499 w 3229637"/>
              <a:gd name="connsiteY87-81238" fmla="*/ 238764 h 3507439"/>
              <a:gd name="connsiteX88-81239" fmla="*/ 2148983 w 3229637"/>
              <a:gd name="connsiteY88-81240" fmla="*/ 296731 h 3507439"/>
              <a:gd name="connsiteX89-81241" fmla="*/ 2016694 w 3229637"/>
              <a:gd name="connsiteY89-81242" fmla="*/ 307863 h 3507439"/>
              <a:gd name="connsiteX90-81243" fmla="*/ 2029019 w 3229637"/>
              <a:gd name="connsiteY90-81244" fmla="*/ 174099 h 3507439"/>
              <a:gd name="connsiteX91-81245" fmla="*/ 2107576 w 3229637"/>
              <a:gd name="connsiteY91-81246" fmla="*/ 0 h 3507439"/>
              <a:gd name="connsiteX92-81247" fmla="*/ 1947770 w 3229637"/>
              <a:gd name="connsiteY92-81248" fmla="*/ 257318 h 3507439"/>
              <a:gd name="connsiteX93-81249" fmla="*/ 1917990 w 3229637"/>
              <a:gd name="connsiteY93-81250" fmla="*/ 32164 h 3507439"/>
              <a:gd name="connsiteX94-81251" fmla="*/ 1882395 w 3229637"/>
              <a:gd name="connsiteY94-81252" fmla="*/ 208756 h 3507439"/>
              <a:gd name="connsiteX95-81253" fmla="*/ 1912483 w 3229637"/>
              <a:gd name="connsiteY95-81254" fmla="*/ 367315 h 3507439"/>
              <a:gd name="connsiteX96-81255" fmla="*/ 1818414 w 3229637"/>
              <a:gd name="connsiteY96-81256" fmla="*/ 288733 h 3507439"/>
              <a:gd name="connsiteX97-81257" fmla="*/ 1757902 w 3229637"/>
              <a:gd name="connsiteY97-81258" fmla="*/ 138130 h 3507439"/>
              <a:gd name="connsiteX98-81259" fmla="*/ 1793644 w 3229637"/>
              <a:gd name="connsiteY98-81260" fmla="*/ 363351 h 3507439"/>
              <a:gd name="connsiteX99-81261" fmla="*/ 2339535 w 3229637"/>
              <a:gd name="connsiteY99-81262" fmla="*/ 907420 h 3507439"/>
              <a:gd name="connsiteX100-81263" fmla="*/ 2216663 w 3229637"/>
              <a:gd name="connsiteY100-81264" fmla="*/ 830779 h 3507439"/>
              <a:gd name="connsiteX101-81265" fmla="*/ 2046755 w 3229637"/>
              <a:gd name="connsiteY101-81266" fmla="*/ 746314 h 3507439"/>
              <a:gd name="connsiteX102-81267" fmla="*/ 2089651 w 3229637"/>
              <a:gd name="connsiteY102-81268" fmla="*/ 998194 h 3507439"/>
              <a:gd name="connsiteX103-81269" fmla="*/ 2240374 w 3229637"/>
              <a:gd name="connsiteY103-81270" fmla="*/ 1067227 h 3507439"/>
              <a:gd name="connsiteX104-81271" fmla="*/ 2266283 w 3229637"/>
              <a:gd name="connsiteY104-81272" fmla="*/ 1144483 h 3507439"/>
              <a:gd name="connsiteX105-81273" fmla="*/ 2168328 w 3229637"/>
              <a:gd name="connsiteY105-81274" fmla="*/ 1396872 h 3507439"/>
              <a:gd name="connsiteX106-81275" fmla="*/ 1825480 w 3229637"/>
              <a:gd name="connsiteY106-81276" fmla="*/ 1398722 h 3507439"/>
              <a:gd name="connsiteX107-81277" fmla="*/ 1546353 w 3229637"/>
              <a:gd name="connsiteY107-81278" fmla="*/ 1433906 h 3507439"/>
              <a:gd name="connsiteX0-81279" fmla="*/ 1546353 w 3229637"/>
              <a:gd name="connsiteY0-81280" fmla="*/ 1433906 h 3507439"/>
              <a:gd name="connsiteX1-81281" fmla="*/ 827718 w 3229637"/>
              <a:gd name="connsiteY1-81282" fmla="*/ 1430614 h 3507439"/>
              <a:gd name="connsiteX2-81283" fmla="*/ 507467 w 3229637"/>
              <a:gd name="connsiteY2-81284" fmla="*/ 1443019 h 3507439"/>
              <a:gd name="connsiteX3-81285" fmla="*/ 183299 w 3229637"/>
              <a:gd name="connsiteY3-81286" fmla="*/ 1603646 h 3507439"/>
              <a:gd name="connsiteX4-81287" fmla="*/ 34774 w 3229637"/>
              <a:gd name="connsiteY4-81288" fmla="*/ 1771165 h 3507439"/>
              <a:gd name="connsiteX5-81289" fmla="*/ 114 w 3229637"/>
              <a:gd name="connsiteY5-81290" fmla="*/ 2063143 h 3507439"/>
              <a:gd name="connsiteX6-81291" fmla="*/ 130041 w 3229637"/>
              <a:gd name="connsiteY6-81292" fmla="*/ 1914878 h 3507439"/>
              <a:gd name="connsiteX7-81293" fmla="*/ 134241 w 3229637"/>
              <a:gd name="connsiteY7-81294" fmla="*/ 1957282 h 3507439"/>
              <a:gd name="connsiteX8-81295" fmla="*/ 191439 w 3229637"/>
              <a:gd name="connsiteY8-81296" fmla="*/ 1842802 h 3507439"/>
              <a:gd name="connsiteX9-81297" fmla="*/ 283120 w 3229637"/>
              <a:gd name="connsiteY9-81298" fmla="*/ 2256350 h 3507439"/>
              <a:gd name="connsiteX10-81299" fmla="*/ 20594 w 3229637"/>
              <a:gd name="connsiteY10-81300" fmla="*/ 2555637 h 3507439"/>
              <a:gd name="connsiteX11-81301" fmla="*/ 48874 w 3229637"/>
              <a:gd name="connsiteY11-81302" fmla="*/ 3136868 h 3507439"/>
              <a:gd name="connsiteX12-81303" fmla="*/ 43351 w 3229637"/>
              <a:gd name="connsiteY12-81304" fmla="*/ 3349954 h 3507439"/>
              <a:gd name="connsiteX13-81305" fmla="*/ 86805 w 3229637"/>
              <a:gd name="connsiteY13-81306" fmla="*/ 3307767 h 3507439"/>
              <a:gd name="connsiteX14-81307" fmla="*/ 103522 w 3229637"/>
              <a:gd name="connsiteY14-81308" fmla="*/ 3444786 h 3507439"/>
              <a:gd name="connsiteX15-81309" fmla="*/ 266227 w 3229637"/>
              <a:gd name="connsiteY15-81310" fmla="*/ 3470038 h 3507439"/>
              <a:gd name="connsiteX16-81311" fmla="*/ 291519 w 3229637"/>
              <a:gd name="connsiteY16-81312" fmla="*/ 3414284 h 3507439"/>
              <a:gd name="connsiteX17-81313" fmla="*/ 155729 w 3229637"/>
              <a:gd name="connsiteY17-81314" fmla="*/ 3276217 h 3507439"/>
              <a:gd name="connsiteX18-81315" fmla="*/ 148421 w 3229637"/>
              <a:gd name="connsiteY18-81316" fmla="*/ 2703945 h 3507439"/>
              <a:gd name="connsiteX19-81317" fmla="*/ 379833 w 3229637"/>
              <a:gd name="connsiteY19-81318" fmla="*/ 2591783 h 3507439"/>
              <a:gd name="connsiteX20-81319" fmla="*/ 306928 w 3229637"/>
              <a:gd name="connsiteY20-81320" fmla="*/ 2747577 h 3507439"/>
              <a:gd name="connsiteX21-81321" fmla="*/ 588832 w 3229637"/>
              <a:gd name="connsiteY21-81322" fmla="*/ 3126014 h 3507439"/>
              <a:gd name="connsiteX22-81323" fmla="*/ 669318 w 3229637"/>
              <a:gd name="connsiteY22-81324" fmla="*/ 3302737 h 3507439"/>
              <a:gd name="connsiteX23-81325" fmla="*/ 702531 w 3229637"/>
              <a:gd name="connsiteY23-81326" fmla="*/ 3262432 h 3507439"/>
              <a:gd name="connsiteX24-81327" fmla="*/ 811283 w 3229637"/>
              <a:gd name="connsiteY24-81328" fmla="*/ 3396081 h 3507439"/>
              <a:gd name="connsiteX25-81329" fmla="*/ 912019 w 3229637"/>
              <a:gd name="connsiteY25-81330" fmla="*/ 3377088 h 3507439"/>
              <a:gd name="connsiteX26-81331" fmla="*/ 930835 w 3229637"/>
              <a:gd name="connsiteY26-81332" fmla="*/ 3317789 h 3507439"/>
              <a:gd name="connsiteX27-81333" fmla="*/ 771852 w 3229637"/>
              <a:gd name="connsiteY27-81334" fmla="*/ 3228780 h 3507439"/>
              <a:gd name="connsiteX28-81335" fmla="*/ 480310 w 3229637"/>
              <a:gd name="connsiteY28-81336" fmla="*/ 2810461 h 3507439"/>
              <a:gd name="connsiteX29-81337" fmla="*/ 500353 w 3229637"/>
              <a:gd name="connsiteY29-81338" fmla="*/ 2738605 h 3507439"/>
              <a:gd name="connsiteX30-81339" fmla="*/ 879239 w 3229637"/>
              <a:gd name="connsiteY30-81340" fmla="*/ 2336960 h 3507439"/>
              <a:gd name="connsiteX31-81341" fmla="*/ 1704018 w 3229637"/>
              <a:gd name="connsiteY31-81342" fmla="*/ 2366631 h 3507439"/>
              <a:gd name="connsiteX32-81343" fmla="*/ 1609052 w 3229637"/>
              <a:gd name="connsiteY32-81344" fmla="*/ 3020193 h 3507439"/>
              <a:gd name="connsiteX33-81345" fmla="*/ 1571814 w 3229637"/>
              <a:gd name="connsiteY33-81346" fmla="*/ 3267640 h 3507439"/>
              <a:gd name="connsiteX34-81347" fmla="*/ 1597719 w 3229637"/>
              <a:gd name="connsiteY34-81348" fmla="*/ 3234030 h 3507439"/>
              <a:gd name="connsiteX35-81349" fmla="*/ 1590412 w 3229637"/>
              <a:gd name="connsiteY35-81350" fmla="*/ 3394636 h 3507439"/>
              <a:gd name="connsiteX36-81351" fmla="*/ 1745632 w 3229637"/>
              <a:gd name="connsiteY36-81352" fmla="*/ 3445399 h 3507439"/>
              <a:gd name="connsiteX37-81353" fmla="*/ 1802217 w 3229637"/>
              <a:gd name="connsiteY37-81354" fmla="*/ 3382951 h 3507439"/>
              <a:gd name="connsiteX38-81355" fmla="*/ 1699641 w 3229637"/>
              <a:gd name="connsiteY38-81356" fmla="*/ 3279366 h 3507439"/>
              <a:gd name="connsiteX39-81357" fmla="*/ 1729925 w 3229637"/>
              <a:gd name="connsiteY39-81358" fmla="*/ 2911333 h 3507439"/>
              <a:gd name="connsiteX40-81359" fmla="*/ 1851275 w 3229637"/>
              <a:gd name="connsiteY40-81360" fmla="*/ 2623730 h 3507439"/>
              <a:gd name="connsiteX41-81361" fmla="*/ 1956960 w 3229637"/>
              <a:gd name="connsiteY41-81362" fmla="*/ 2844289 h 3507439"/>
              <a:gd name="connsiteX42-81363" fmla="*/ 2039669 w 3229637"/>
              <a:gd name="connsiteY42-81364" fmla="*/ 3060253 h 3507439"/>
              <a:gd name="connsiteX43-81365" fmla="*/ 2074955 w 3229637"/>
              <a:gd name="connsiteY43-81366" fmla="*/ 3350929 h 3507439"/>
              <a:gd name="connsiteX44-81367" fmla="*/ 2119713 w 3229637"/>
              <a:gd name="connsiteY44-81368" fmla="*/ 3345423 h 3507439"/>
              <a:gd name="connsiteX45-81369" fmla="*/ 2136619 w 3229637"/>
              <a:gd name="connsiteY45-81370" fmla="*/ 3478113 h 3507439"/>
              <a:gd name="connsiteX46-81371" fmla="*/ 2290182 w 3229637"/>
              <a:gd name="connsiteY46-81372" fmla="*/ 3507439 h 3507439"/>
              <a:gd name="connsiteX47-81373" fmla="*/ 2334659 w 3229637"/>
              <a:gd name="connsiteY47-81374" fmla="*/ 3463419 h 3507439"/>
              <a:gd name="connsiteX48-81375" fmla="*/ 2221820 w 3229637"/>
              <a:gd name="connsiteY48-81376" fmla="*/ 3366924 h 3507439"/>
              <a:gd name="connsiteX49-81377" fmla="*/ 2126974 w 3229637"/>
              <a:gd name="connsiteY49-81378" fmla="*/ 3087823 h 3507439"/>
              <a:gd name="connsiteX50-81379" fmla="*/ 2082780 w 3229637"/>
              <a:gd name="connsiteY50-81380" fmla="*/ 2817884 h 3507439"/>
              <a:gd name="connsiteX51-81381" fmla="*/ 2053454 w 3229637"/>
              <a:gd name="connsiteY51-81382" fmla="*/ 2357222 h 3507439"/>
              <a:gd name="connsiteX52-81383" fmla="*/ 2294496 w 3229637"/>
              <a:gd name="connsiteY52-81384" fmla="*/ 2205413 h 3507439"/>
              <a:gd name="connsiteX53-81385" fmla="*/ 2585735 w 3229637"/>
              <a:gd name="connsiteY53-81386" fmla="*/ 1779447 h 3507439"/>
              <a:gd name="connsiteX54-81387" fmla="*/ 2653748 w 3229637"/>
              <a:gd name="connsiteY54-81388" fmla="*/ 1448891 h 3507439"/>
              <a:gd name="connsiteX55-81389" fmla="*/ 2766130 w 3229637"/>
              <a:gd name="connsiteY55-81390" fmla="*/ 1398346 h 3507439"/>
              <a:gd name="connsiteX56-81391" fmla="*/ 2755748 w 3229637"/>
              <a:gd name="connsiteY56-81392" fmla="*/ 1288521 h 3507439"/>
              <a:gd name="connsiteX57-81393" fmla="*/ 2741226 w 3229637"/>
              <a:gd name="connsiteY57-81394" fmla="*/ 1231453 h 3507439"/>
              <a:gd name="connsiteX58-81395" fmla="*/ 2764482 w 3229637"/>
              <a:gd name="connsiteY58-81396" fmla="*/ 1121454 h 3507439"/>
              <a:gd name="connsiteX59-81397" fmla="*/ 2794612 w 3229637"/>
              <a:gd name="connsiteY59-81398" fmla="*/ 1132185 h 3507439"/>
              <a:gd name="connsiteX60-81399" fmla="*/ 2788650 w 3229637"/>
              <a:gd name="connsiteY60-81400" fmla="*/ 1066034 h 3507439"/>
              <a:gd name="connsiteX61-81401" fmla="*/ 2816220 w 3229637"/>
              <a:gd name="connsiteY61-81402" fmla="*/ 1020084 h 3507439"/>
              <a:gd name="connsiteX62-81403" fmla="*/ 2927426 w 3229637"/>
              <a:gd name="connsiteY62-81404" fmla="*/ 872562 h 3507439"/>
              <a:gd name="connsiteX63-81405" fmla="*/ 2967854 w 3229637"/>
              <a:gd name="connsiteY63-81406" fmla="*/ 771955 h 3507439"/>
              <a:gd name="connsiteX64-81407" fmla="*/ 2858112 w 3229637"/>
              <a:gd name="connsiteY64-81408" fmla="*/ 819245 h 3507439"/>
              <a:gd name="connsiteX65-81409" fmla="*/ 2723864 w 3229637"/>
              <a:gd name="connsiteY65-81410" fmla="*/ 868450 h 3507439"/>
              <a:gd name="connsiteX66-81411" fmla="*/ 3055159 w 3229637"/>
              <a:gd name="connsiteY66-81412" fmla="*/ 501589 h 3507439"/>
              <a:gd name="connsiteX67-81413" fmla="*/ 3200443 w 3229637"/>
              <a:gd name="connsiteY67-81414" fmla="*/ 46231 h 3507439"/>
              <a:gd name="connsiteX68-81415" fmla="*/ 3101108 w 3229637"/>
              <a:gd name="connsiteY68-81416" fmla="*/ 328453 h 3507439"/>
              <a:gd name="connsiteX69-81417" fmla="*/ 3060491 w 3229637"/>
              <a:gd name="connsiteY69-81418" fmla="*/ 38232 h 3507439"/>
              <a:gd name="connsiteX70-81419" fmla="*/ 3040918 w 3229637"/>
              <a:gd name="connsiteY70-81420" fmla="*/ 388642 h 3507439"/>
              <a:gd name="connsiteX71-81421" fmla="*/ 2944143 w 3229637"/>
              <a:gd name="connsiteY71-81422" fmla="*/ 482754 h 3507439"/>
              <a:gd name="connsiteX72-81423" fmla="*/ 2804083 w 3229637"/>
              <a:gd name="connsiteY72-81424" fmla="*/ 60189 h 3507439"/>
              <a:gd name="connsiteX73-81425" fmla="*/ 2868239 w 3229637"/>
              <a:gd name="connsiteY73-81426" fmla="*/ 521161 h 3507439"/>
              <a:gd name="connsiteX74-81427" fmla="*/ 2696750 w 3229637"/>
              <a:gd name="connsiteY74-81428" fmla="*/ 730601 h 3507439"/>
              <a:gd name="connsiteX75-81429" fmla="*/ 2630948 w 3229637"/>
              <a:gd name="connsiteY75-81430" fmla="*/ 620884 h 3507439"/>
              <a:gd name="connsiteX76-81431" fmla="*/ 2614952 w 3229637"/>
              <a:gd name="connsiteY76-81432" fmla="*/ 446449 h 3507439"/>
              <a:gd name="connsiteX77-81433" fmla="*/ 2568091 w 3229637"/>
              <a:gd name="connsiteY77-81434" fmla="*/ 643296 h 3507439"/>
              <a:gd name="connsiteX78-81435" fmla="*/ 2631966 w 3229637"/>
              <a:gd name="connsiteY78-81436" fmla="*/ 771218 h 3507439"/>
              <a:gd name="connsiteX79-81437" fmla="*/ 2614042 w 3229637"/>
              <a:gd name="connsiteY79-81438" fmla="*/ 854946 h 3507439"/>
              <a:gd name="connsiteX80-81439" fmla="*/ 2462407 w 3229637"/>
              <a:gd name="connsiteY80-81440" fmla="*/ 854665 h 3507439"/>
              <a:gd name="connsiteX81-81441" fmla="*/ 2375102 w 3229637"/>
              <a:gd name="connsiteY81-81442" fmla="*/ 753575 h 3507439"/>
              <a:gd name="connsiteX82-81443" fmla="*/ 2429049 w 3229637"/>
              <a:gd name="connsiteY82-81444" fmla="*/ 605344 h 3507439"/>
              <a:gd name="connsiteX83-81445" fmla="*/ 2401199 w 3229637"/>
              <a:gd name="connsiteY83-81446" fmla="*/ 458586 h 3507439"/>
              <a:gd name="connsiteX84-81447" fmla="*/ 2311509 w 3229637"/>
              <a:gd name="connsiteY84-81448" fmla="*/ 702575 h 3507439"/>
              <a:gd name="connsiteX85-81449" fmla="*/ 2026621 w 3229637"/>
              <a:gd name="connsiteY85-81450" fmla="*/ 470160 h 3507439"/>
              <a:gd name="connsiteX86-81451" fmla="*/ 2060259 w 3229637"/>
              <a:gd name="connsiteY86-81452" fmla="*/ 379171 h 3507439"/>
              <a:gd name="connsiteX87-81453" fmla="*/ 2286499 w 3229637"/>
              <a:gd name="connsiteY87-81454" fmla="*/ 238764 h 3507439"/>
              <a:gd name="connsiteX88-81455" fmla="*/ 2148983 w 3229637"/>
              <a:gd name="connsiteY88-81456" fmla="*/ 296731 h 3507439"/>
              <a:gd name="connsiteX89-81457" fmla="*/ 2016694 w 3229637"/>
              <a:gd name="connsiteY89-81458" fmla="*/ 307863 h 3507439"/>
              <a:gd name="connsiteX90-81459" fmla="*/ 2029019 w 3229637"/>
              <a:gd name="connsiteY90-81460" fmla="*/ 174099 h 3507439"/>
              <a:gd name="connsiteX91-81461" fmla="*/ 2107576 w 3229637"/>
              <a:gd name="connsiteY91-81462" fmla="*/ 0 h 3507439"/>
              <a:gd name="connsiteX92-81463" fmla="*/ 1947770 w 3229637"/>
              <a:gd name="connsiteY92-81464" fmla="*/ 257318 h 3507439"/>
              <a:gd name="connsiteX93-81465" fmla="*/ 1917990 w 3229637"/>
              <a:gd name="connsiteY93-81466" fmla="*/ 32164 h 3507439"/>
              <a:gd name="connsiteX94-81467" fmla="*/ 1882395 w 3229637"/>
              <a:gd name="connsiteY94-81468" fmla="*/ 208756 h 3507439"/>
              <a:gd name="connsiteX95-81469" fmla="*/ 1912483 w 3229637"/>
              <a:gd name="connsiteY95-81470" fmla="*/ 367315 h 3507439"/>
              <a:gd name="connsiteX96-81471" fmla="*/ 1818414 w 3229637"/>
              <a:gd name="connsiteY96-81472" fmla="*/ 288733 h 3507439"/>
              <a:gd name="connsiteX97-81473" fmla="*/ 1757902 w 3229637"/>
              <a:gd name="connsiteY97-81474" fmla="*/ 138130 h 3507439"/>
              <a:gd name="connsiteX98-81475" fmla="*/ 1793644 w 3229637"/>
              <a:gd name="connsiteY98-81476" fmla="*/ 363351 h 3507439"/>
              <a:gd name="connsiteX99-81477" fmla="*/ 2339535 w 3229637"/>
              <a:gd name="connsiteY99-81478" fmla="*/ 907420 h 3507439"/>
              <a:gd name="connsiteX100-81479" fmla="*/ 2216663 w 3229637"/>
              <a:gd name="connsiteY100-81480" fmla="*/ 830779 h 3507439"/>
              <a:gd name="connsiteX101-81481" fmla="*/ 2046755 w 3229637"/>
              <a:gd name="connsiteY101-81482" fmla="*/ 746314 h 3507439"/>
              <a:gd name="connsiteX102-81483" fmla="*/ 2089651 w 3229637"/>
              <a:gd name="connsiteY102-81484" fmla="*/ 998194 h 3507439"/>
              <a:gd name="connsiteX103-81485" fmla="*/ 2240374 w 3229637"/>
              <a:gd name="connsiteY103-81486" fmla="*/ 1067227 h 3507439"/>
              <a:gd name="connsiteX104-81487" fmla="*/ 2266283 w 3229637"/>
              <a:gd name="connsiteY104-81488" fmla="*/ 1144483 h 3507439"/>
              <a:gd name="connsiteX105-81489" fmla="*/ 2168328 w 3229637"/>
              <a:gd name="connsiteY105-81490" fmla="*/ 1396872 h 3507439"/>
              <a:gd name="connsiteX106-81491" fmla="*/ 1825480 w 3229637"/>
              <a:gd name="connsiteY106-81492" fmla="*/ 1398722 h 3507439"/>
              <a:gd name="connsiteX107-81493" fmla="*/ 1546353 w 3229637"/>
              <a:gd name="connsiteY107-81494" fmla="*/ 1433906 h 3507439"/>
              <a:gd name="connsiteX0-81495" fmla="*/ 1546353 w 3229637"/>
              <a:gd name="connsiteY0-81496" fmla="*/ 1433906 h 3507439"/>
              <a:gd name="connsiteX1-81497" fmla="*/ 827718 w 3229637"/>
              <a:gd name="connsiteY1-81498" fmla="*/ 1430614 h 3507439"/>
              <a:gd name="connsiteX2-81499" fmla="*/ 507467 w 3229637"/>
              <a:gd name="connsiteY2-81500" fmla="*/ 1443019 h 3507439"/>
              <a:gd name="connsiteX3-81501" fmla="*/ 183299 w 3229637"/>
              <a:gd name="connsiteY3-81502" fmla="*/ 1603646 h 3507439"/>
              <a:gd name="connsiteX4-81503" fmla="*/ 34774 w 3229637"/>
              <a:gd name="connsiteY4-81504" fmla="*/ 1771165 h 3507439"/>
              <a:gd name="connsiteX5-81505" fmla="*/ 114 w 3229637"/>
              <a:gd name="connsiteY5-81506" fmla="*/ 2063143 h 3507439"/>
              <a:gd name="connsiteX6-81507" fmla="*/ 130041 w 3229637"/>
              <a:gd name="connsiteY6-81508" fmla="*/ 1914878 h 3507439"/>
              <a:gd name="connsiteX7-81509" fmla="*/ 134241 w 3229637"/>
              <a:gd name="connsiteY7-81510" fmla="*/ 1957282 h 3507439"/>
              <a:gd name="connsiteX8-81511" fmla="*/ 191439 w 3229637"/>
              <a:gd name="connsiteY8-81512" fmla="*/ 1842802 h 3507439"/>
              <a:gd name="connsiteX9-81513" fmla="*/ 283120 w 3229637"/>
              <a:gd name="connsiteY9-81514" fmla="*/ 2256350 h 3507439"/>
              <a:gd name="connsiteX10-81515" fmla="*/ 20594 w 3229637"/>
              <a:gd name="connsiteY10-81516" fmla="*/ 2555637 h 3507439"/>
              <a:gd name="connsiteX11-81517" fmla="*/ 48874 w 3229637"/>
              <a:gd name="connsiteY11-81518" fmla="*/ 3136868 h 3507439"/>
              <a:gd name="connsiteX12-81519" fmla="*/ 43351 w 3229637"/>
              <a:gd name="connsiteY12-81520" fmla="*/ 3349954 h 3507439"/>
              <a:gd name="connsiteX13-81521" fmla="*/ 86805 w 3229637"/>
              <a:gd name="connsiteY13-81522" fmla="*/ 3307767 h 3507439"/>
              <a:gd name="connsiteX14-81523" fmla="*/ 103522 w 3229637"/>
              <a:gd name="connsiteY14-81524" fmla="*/ 3444786 h 3507439"/>
              <a:gd name="connsiteX15-81525" fmla="*/ 266227 w 3229637"/>
              <a:gd name="connsiteY15-81526" fmla="*/ 3470038 h 3507439"/>
              <a:gd name="connsiteX16-81527" fmla="*/ 291519 w 3229637"/>
              <a:gd name="connsiteY16-81528" fmla="*/ 3414284 h 3507439"/>
              <a:gd name="connsiteX17-81529" fmla="*/ 155729 w 3229637"/>
              <a:gd name="connsiteY17-81530" fmla="*/ 3276217 h 3507439"/>
              <a:gd name="connsiteX18-81531" fmla="*/ 148421 w 3229637"/>
              <a:gd name="connsiteY18-81532" fmla="*/ 2703945 h 3507439"/>
              <a:gd name="connsiteX19-81533" fmla="*/ 379833 w 3229637"/>
              <a:gd name="connsiteY19-81534" fmla="*/ 2591783 h 3507439"/>
              <a:gd name="connsiteX20-81535" fmla="*/ 306928 w 3229637"/>
              <a:gd name="connsiteY20-81536" fmla="*/ 2747577 h 3507439"/>
              <a:gd name="connsiteX21-81537" fmla="*/ 588832 w 3229637"/>
              <a:gd name="connsiteY21-81538" fmla="*/ 3126014 h 3507439"/>
              <a:gd name="connsiteX22-81539" fmla="*/ 669318 w 3229637"/>
              <a:gd name="connsiteY22-81540" fmla="*/ 3302737 h 3507439"/>
              <a:gd name="connsiteX23-81541" fmla="*/ 702531 w 3229637"/>
              <a:gd name="connsiteY23-81542" fmla="*/ 3262432 h 3507439"/>
              <a:gd name="connsiteX24-81543" fmla="*/ 811283 w 3229637"/>
              <a:gd name="connsiteY24-81544" fmla="*/ 3396081 h 3507439"/>
              <a:gd name="connsiteX25-81545" fmla="*/ 912019 w 3229637"/>
              <a:gd name="connsiteY25-81546" fmla="*/ 3377088 h 3507439"/>
              <a:gd name="connsiteX26-81547" fmla="*/ 930835 w 3229637"/>
              <a:gd name="connsiteY26-81548" fmla="*/ 3317789 h 3507439"/>
              <a:gd name="connsiteX27-81549" fmla="*/ 771852 w 3229637"/>
              <a:gd name="connsiteY27-81550" fmla="*/ 3228780 h 3507439"/>
              <a:gd name="connsiteX28-81551" fmla="*/ 480310 w 3229637"/>
              <a:gd name="connsiteY28-81552" fmla="*/ 2810461 h 3507439"/>
              <a:gd name="connsiteX29-81553" fmla="*/ 500353 w 3229637"/>
              <a:gd name="connsiteY29-81554" fmla="*/ 2738605 h 3507439"/>
              <a:gd name="connsiteX30-81555" fmla="*/ 879239 w 3229637"/>
              <a:gd name="connsiteY30-81556" fmla="*/ 2336960 h 3507439"/>
              <a:gd name="connsiteX31-81557" fmla="*/ 1704018 w 3229637"/>
              <a:gd name="connsiteY31-81558" fmla="*/ 2366631 h 3507439"/>
              <a:gd name="connsiteX32-81559" fmla="*/ 1609052 w 3229637"/>
              <a:gd name="connsiteY32-81560" fmla="*/ 3020193 h 3507439"/>
              <a:gd name="connsiteX33-81561" fmla="*/ 1571814 w 3229637"/>
              <a:gd name="connsiteY33-81562" fmla="*/ 3267640 h 3507439"/>
              <a:gd name="connsiteX34-81563" fmla="*/ 1597719 w 3229637"/>
              <a:gd name="connsiteY34-81564" fmla="*/ 3234030 h 3507439"/>
              <a:gd name="connsiteX35-81565" fmla="*/ 1590412 w 3229637"/>
              <a:gd name="connsiteY35-81566" fmla="*/ 3394636 h 3507439"/>
              <a:gd name="connsiteX36-81567" fmla="*/ 1745632 w 3229637"/>
              <a:gd name="connsiteY36-81568" fmla="*/ 3445399 h 3507439"/>
              <a:gd name="connsiteX37-81569" fmla="*/ 1802217 w 3229637"/>
              <a:gd name="connsiteY37-81570" fmla="*/ 3382951 h 3507439"/>
              <a:gd name="connsiteX38-81571" fmla="*/ 1699641 w 3229637"/>
              <a:gd name="connsiteY38-81572" fmla="*/ 3279366 h 3507439"/>
              <a:gd name="connsiteX39-81573" fmla="*/ 1729925 w 3229637"/>
              <a:gd name="connsiteY39-81574" fmla="*/ 2911333 h 3507439"/>
              <a:gd name="connsiteX40-81575" fmla="*/ 1851275 w 3229637"/>
              <a:gd name="connsiteY40-81576" fmla="*/ 2623730 h 3507439"/>
              <a:gd name="connsiteX41-81577" fmla="*/ 1956960 w 3229637"/>
              <a:gd name="connsiteY41-81578" fmla="*/ 2844289 h 3507439"/>
              <a:gd name="connsiteX42-81579" fmla="*/ 2039669 w 3229637"/>
              <a:gd name="connsiteY42-81580" fmla="*/ 3060253 h 3507439"/>
              <a:gd name="connsiteX43-81581" fmla="*/ 2074955 w 3229637"/>
              <a:gd name="connsiteY43-81582" fmla="*/ 3350929 h 3507439"/>
              <a:gd name="connsiteX44-81583" fmla="*/ 2119713 w 3229637"/>
              <a:gd name="connsiteY44-81584" fmla="*/ 3345423 h 3507439"/>
              <a:gd name="connsiteX45-81585" fmla="*/ 2136619 w 3229637"/>
              <a:gd name="connsiteY45-81586" fmla="*/ 3478113 h 3507439"/>
              <a:gd name="connsiteX46-81587" fmla="*/ 2290182 w 3229637"/>
              <a:gd name="connsiteY46-81588" fmla="*/ 3507439 h 3507439"/>
              <a:gd name="connsiteX47-81589" fmla="*/ 2334659 w 3229637"/>
              <a:gd name="connsiteY47-81590" fmla="*/ 3463419 h 3507439"/>
              <a:gd name="connsiteX48-81591" fmla="*/ 2221820 w 3229637"/>
              <a:gd name="connsiteY48-81592" fmla="*/ 3366924 h 3507439"/>
              <a:gd name="connsiteX49-81593" fmla="*/ 2126974 w 3229637"/>
              <a:gd name="connsiteY49-81594" fmla="*/ 3087823 h 3507439"/>
              <a:gd name="connsiteX50-81595" fmla="*/ 2082780 w 3229637"/>
              <a:gd name="connsiteY50-81596" fmla="*/ 2817884 h 3507439"/>
              <a:gd name="connsiteX51-81597" fmla="*/ 2053454 w 3229637"/>
              <a:gd name="connsiteY51-81598" fmla="*/ 2357222 h 3507439"/>
              <a:gd name="connsiteX52-81599" fmla="*/ 2294496 w 3229637"/>
              <a:gd name="connsiteY52-81600" fmla="*/ 2205413 h 3507439"/>
              <a:gd name="connsiteX53-81601" fmla="*/ 2585735 w 3229637"/>
              <a:gd name="connsiteY53-81602" fmla="*/ 1779447 h 3507439"/>
              <a:gd name="connsiteX54-81603" fmla="*/ 2653748 w 3229637"/>
              <a:gd name="connsiteY54-81604" fmla="*/ 1448891 h 3507439"/>
              <a:gd name="connsiteX55-81605" fmla="*/ 2766130 w 3229637"/>
              <a:gd name="connsiteY55-81606" fmla="*/ 1398346 h 3507439"/>
              <a:gd name="connsiteX56-81607" fmla="*/ 2755748 w 3229637"/>
              <a:gd name="connsiteY56-81608" fmla="*/ 1288521 h 3507439"/>
              <a:gd name="connsiteX57-81609" fmla="*/ 2741226 w 3229637"/>
              <a:gd name="connsiteY57-81610" fmla="*/ 1231453 h 3507439"/>
              <a:gd name="connsiteX58-81611" fmla="*/ 2764482 w 3229637"/>
              <a:gd name="connsiteY58-81612" fmla="*/ 1121454 h 3507439"/>
              <a:gd name="connsiteX59-81613" fmla="*/ 2794612 w 3229637"/>
              <a:gd name="connsiteY59-81614" fmla="*/ 1132185 h 3507439"/>
              <a:gd name="connsiteX60-81615" fmla="*/ 2788650 w 3229637"/>
              <a:gd name="connsiteY60-81616" fmla="*/ 1066034 h 3507439"/>
              <a:gd name="connsiteX61-81617" fmla="*/ 2816220 w 3229637"/>
              <a:gd name="connsiteY61-81618" fmla="*/ 1020084 h 3507439"/>
              <a:gd name="connsiteX62-81619" fmla="*/ 2927426 w 3229637"/>
              <a:gd name="connsiteY62-81620" fmla="*/ 872562 h 3507439"/>
              <a:gd name="connsiteX63-81621" fmla="*/ 2967854 w 3229637"/>
              <a:gd name="connsiteY63-81622" fmla="*/ 771955 h 3507439"/>
              <a:gd name="connsiteX64-81623" fmla="*/ 2858112 w 3229637"/>
              <a:gd name="connsiteY64-81624" fmla="*/ 819245 h 3507439"/>
              <a:gd name="connsiteX65-81625" fmla="*/ 2723864 w 3229637"/>
              <a:gd name="connsiteY65-81626" fmla="*/ 868450 h 3507439"/>
              <a:gd name="connsiteX66-81627" fmla="*/ 3055159 w 3229637"/>
              <a:gd name="connsiteY66-81628" fmla="*/ 501589 h 3507439"/>
              <a:gd name="connsiteX67-81629" fmla="*/ 3200443 w 3229637"/>
              <a:gd name="connsiteY67-81630" fmla="*/ 46231 h 3507439"/>
              <a:gd name="connsiteX68-81631" fmla="*/ 3101108 w 3229637"/>
              <a:gd name="connsiteY68-81632" fmla="*/ 328453 h 3507439"/>
              <a:gd name="connsiteX69-81633" fmla="*/ 3060491 w 3229637"/>
              <a:gd name="connsiteY69-81634" fmla="*/ 38232 h 3507439"/>
              <a:gd name="connsiteX70-81635" fmla="*/ 3040918 w 3229637"/>
              <a:gd name="connsiteY70-81636" fmla="*/ 388642 h 3507439"/>
              <a:gd name="connsiteX71-81637" fmla="*/ 2944143 w 3229637"/>
              <a:gd name="connsiteY71-81638" fmla="*/ 482754 h 3507439"/>
              <a:gd name="connsiteX72-81639" fmla="*/ 2804083 w 3229637"/>
              <a:gd name="connsiteY72-81640" fmla="*/ 60189 h 3507439"/>
              <a:gd name="connsiteX73-81641" fmla="*/ 2868239 w 3229637"/>
              <a:gd name="connsiteY73-81642" fmla="*/ 521161 h 3507439"/>
              <a:gd name="connsiteX74-81643" fmla="*/ 2696750 w 3229637"/>
              <a:gd name="connsiteY74-81644" fmla="*/ 730601 h 3507439"/>
              <a:gd name="connsiteX75-81645" fmla="*/ 2630948 w 3229637"/>
              <a:gd name="connsiteY75-81646" fmla="*/ 620884 h 3507439"/>
              <a:gd name="connsiteX76-81647" fmla="*/ 2614952 w 3229637"/>
              <a:gd name="connsiteY76-81648" fmla="*/ 446449 h 3507439"/>
              <a:gd name="connsiteX77-81649" fmla="*/ 2568091 w 3229637"/>
              <a:gd name="connsiteY77-81650" fmla="*/ 643296 h 3507439"/>
              <a:gd name="connsiteX78-81651" fmla="*/ 2631966 w 3229637"/>
              <a:gd name="connsiteY78-81652" fmla="*/ 771218 h 3507439"/>
              <a:gd name="connsiteX79-81653" fmla="*/ 2614042 w 3229637"/>
              <a:gd name="connsiteY79-81654" fmla="*/ 854946 h 3507439"/>
              <a:gd name="connsiteX80-81655" fmla="*/ 2462407 w 3229637"/>
              <a:gd name="connsiteY80-81656" fmla="*/ 854665 h 3507439"/>
              <a:gd name="connsiteX81-81657" fmla="*/ 2375102 w 3229637"/>
              <a:gd name="connsiteY81-81658" fmla="*/ 753575 h 3507439"/>
              <a:gd name="connsiteX82-81659" fmla="*/ 2429049 w 3229637"/>
              <a:gd name="connsiteY82-81660" fmla="*/ 605344 h 3507439"/>
              <a:gd name="connsiteX83-81661" fmla="*/ 2401199 w 3229637"/>
              <a:gd name="connsiteY83-81662" fmla="*/ 458586 h 3507439"/>
              <a:gd name="connsiteX84-81663" fmla="*/ 2311509 w 3229637"/>
              <a:gd name="connsiteY84-81664" fmla="*/ 702575 h 3507439"/>
              <a:gd name="connsiteX85-81665" fmla="*/ 2026621 w 3229637"/>
              <a:gd name="connsiteY85-81666" fmla="*/ 470160 h 3507439"/>
              <a:gd name="connsiteX86-81667" fmla="*/ 2060259 w 3229637"/>
              <a:gd name="connsiteY86-81668" fmla="*/ 379171 h 3507439"/>
              <a:gd name="connsiteX87-81669" fmla="*/ 2286499 w 3229637"/>
              <a:gd name="connsiteY87-81670" fmla="*/ 238764 h 3507439"/>
              <a:gd name="connsiteX88-81671" fmla="*/ 2148983 w 3229637"/>
              <a:gd name="connsiteY88-81672" fmla="*/ 296731 h 3507439"/>
              <a:gd name="connsiteX89-81673" fmla="*/ 2016694 w 3229637"/>
              <a:gd name="connsiteY89-81674" fmla="*/ 307863 h 3507439"/>
              <a:gd name="connsiteX90-81675" fmla="*/ 2029019 w 3229637"/>
              <a:gd name="connsiteY90-81676" fmla="*/ 174099 h 3507439"/>
              <a:gd name="connsiteX91-81677" fmla="*/ 2107576 w 3229637"/>
              <a:gd name="connsiteY91-81678" fmla="*/ 0 h 3507439"/>
              <a:gd name="connsiteX92-81679" fmla="*/ 1947770 w 3229637"/>
              <a:gd name="connsiteY92-81680" fmla="*/ 257318 h 3507439"/>
              <a:gd name="connsiteX93-81681" fmla="*/ 1917990 w 3229637"/>
              <a:gd name="connsiteY93-81682" fmla="*/ 32164 h 3507439"/>
              <a:gd name="connsiteX94-81683" fmla="*/ 1882395 w 3229637"/>
              <a:gd name="connsiteY94-81684" fmla="*/ 208756 h 3507439"/>
              <a:gd name="connsiteX95-81685" fmla="*/ 1912483 w 3229637"/>
              <a:gd name="connsiteY95-81686" fmla="*/ 367315 h 3507439"/>
              <a:gd name="connsiteX96-81687" fmla="*/ 1818414 w 3229637"/>
              <a:gd name="connsiteY96-81688" fmla="*/ 288733 h 3507439"/>
              <a:gd name="connsiteX97-81689" fmla="*/ 1757902 w 3229637"/>
              <a:gd name="connsiteY97-81690" fmla="*/ 138130 h 3507439"/>
              <a:gd name="connsiteX98-81691" fmla="*/ 1793644 w 3229637"/>
              <a:gd name="connsiteY98-81692" fmla="*/ 363351 h 3507439"/>
              <a:gd name="connsiteX99-81693" fmla="*/ 2339535 w 3229637"/>
              <a:gd name="connsiteY99-81694" fmla="*/ 907420 h 3507439"/>
              <a:gd name="connsiteX100-81695" fmla="*/ 2216663 w 3229637"/>
              <a:gd name="connsiteY100-81696" fmla="*/ 830779 h 3507439"/>
              <a:gd name="connsiteX101-81697" fmla="*/ 2046755 w 3229637"/>
              <a:gd name="connsiteY101-81698" fmla="*/ 746314 h 3507439"/>
              <a:gd name="connsiteX102-81699" fmla="*/ 2089651 w 3229637"/>
              <a:gd name="connsiteY102-81700" fmla="*/ 998194 h 3507439"/>
              <a:gd name="connsiteX103-81701" fmla="*/ 2240374 w 3229637"/>
              <a:gd name="connsiteY103-81702" fmla="*/ 1067227 h 3507439"/>
              <a:gd name="connsiteX104-81703" fmla="*/ 2266283 w 3229637"/>
              <a:gd name="connsiteY104-81704" fmla="*/ 1144483 h 3507439"/>
              <a:gd name="connsiteX105-81705" fmla="*/ 2168328 w 3229637"/>
              <a:gd name="connsiteY105-81706" fmla="*/ 1396872 h 3507439"/>
              <a:gd name="connsiteX106-81707" fmla="*/ 1825480 w 3229637"/>
              <a:gd name="connsiteY106-81708" fmla="*/ 1398722 h 3507439"/>
              <a:gd name="connsiteX107-81709" fmla="*/ 1546353 w 3229637"/>
              <a:gd name="connsiteY107-81710" fmla="*/ 1433906 h 3507439"/>
              <a:gd name="connsiteX0-81711" fmla="*/ 1546353 w 3229637"/>
              <a:gd name="connsiteY0-81712" fmla="*/ 1433906 h 3507439"/>
              <a:gd name="connsiteX1-81713" fmla="*/ 827718 w 3229637"/>
              <a:gd name="connsiteY1-81714" fmla="*/ 1430614 h 3507439"/>
              <a:gd name="connsiteX2-81715" fmla="*/ 507467 w 3229637"/>
              <a:gd name="connsiteY2-81716" fmla="*/ 1443019 h 3507439"/>
              <a:gd name="connsiteX3-81717" fmla="*/ 183299 w 3229637"/>
              <a:gd name="connsiteY3-81718" fmla="*/ 1603646 h 3507439"/>
              <a:gd name="connsiteX4-81719" fmla="*/ 34774 w 3229637"/>
              <a:gd name="connsiteY4-81720" fmla="*/ 1771165 h 3507439"/>
              <a:gd name="connsiteX5-81721" fmla="*/ 114 w 3229637"/>
              <a:gd name="connsiteY5-81722" fmla="*/ 2063143 h 3507439"/>
              <a:gd name="connsiteX6-81723" fmla="*/ 130041 w 3229637"/>
              <a:gd name="connsiteY6-81724" fmla="*/ 1914878 h 3507439"/>
              <a:gd name="connsiteX7-81725" fmla="*/ 134241 w 3229637"/>
              <a:gd name="connsiteY7-81726" fmla="*/ 1957282 h 3507439"/>
              <a:gd name="connsiteX8-81727" fmla="*/ 191439 w 3229637"/>
              <a:gd name="connsiteY8-81728" fmla="*/ 1842802 h 3507439"/>
              <a:gd name="connsiteX9-81729" fmla="*/ 283120 w 3229637"/>
              <a:gd name="connsiteY9-81730" fmla="*/ 2256350 h 3507439"/>
              <a:gd name="connsiteX10-81731" fmla="*/ 20594 w 3229637"/>
              <a:gd name="connsiteY10-81732" fmla="*/ 2555637 h 3507439"/>
              <a:gd name="connsiteX11-81733" fmla="*/ 48874 w 3229637"/>
              <a:gd name="connsiteY11-81734" fmla="*/ 3136868 h 3507439"/>
              <a:gd name="connsiteX12-81735" fmla="*/ 43351 w 3229637"/>
              <a:gd name="connsiteY12-81736" fmla="*/ 3349954 h 3507439"/>
              <a:gd name="connsiteX13-81737" fmla="*/ 86805 w 3229637"/>
              <a:gd name="connsiteY13-81738" fmla="*/ 3307767 h 3507439"/>
              <a:gd name="connsiteX14-81739" fmla="*/ 103522 w 3229637"/>
              <a:gd name="connsiteY14-81740" fmla="*/ 3444786 h 3507439"/>
              <a:gd name="connsiteX15-81741" fmla="*/ 266227 w 3229637"/>
              <a:gd name="connsiteY15-81742" fmla="*/ 3470038 h 3507439"/>
              <a:gd name="connsiteX16-81743" fmla="*/ 291519 w 3229637"/>
              <a:gd name="connsiteY16-81744" fmla="*/ 3414284 h 3507439"/>
              <a:gd name="connsiteX17-81745" fmla="*/ 155729 w 3229637"/>
              <a:gd name="connsiteY17-81746" fmla="*/ 3276217 h 3507439"/>
              <a:gd name="connsiteX18-81747" fmla="*/ 148421 w 3229637"/>
              <a:gd name="connsiteY18-81748" fmla="*/ 2703945 h 3507439"/>
              <a:gd name="connsiteX19-81749" fmla="*/ 379833 w 3229637"/>
              <a:gd name="connsiteY19-81750" fmla="*/ 2591783 h 3507439"/>
              <a:gd name="connsiteX20-81751" fmla="*/ 306928 w 3229637"/>
              <a:gd name="connsiteY20-81752" fmla="*/ 2747577 h 3507439"/>
              <a:gd name="connsiteX21-81753" fmla="*/ 588832 w 3229637"/>
              <a:gd name="connsiteY21-81754" fmla="*/ 3126014 h 3507439"/>
              <a:gd name="connsiteX22-81755" fmla="*/ 669318 w 3229637"/>
              <a:gd name="connsiteY22-81756" fmla="*/ 3302737 h 3507439"/>
              <a:gd name="connsiteX23-81757" fmla="*/ 702531 w 3229637"/>
              <a:gd name="connsiteY23-81758" fmla="*/ 3262432 h 3507439"/>
              <a:gd name="connsiteX24-81759" fmla="*/ 811283 w 3229637"/>
              <a:gd name="connsiteY24-81760" fmla="*/ 3396081 h 3507439"/>
              <a:gd name="connsiteX25-81761" fmla="*/ 912019 w 3229637"/>
              <a:gd name="connsiteY25-81762" fmla="*/ 3377088 h 3507439"/>
              <a:gd name="connsiteX26-81763" fmla="*/ 930835 w 3229637"/>
              <a:gd name="connsiteY26-81764" fmla="*/ 3317789 h 3507439"/>
              <a:gd name="connsiteX27-81765" fmla="*/ 771852 w 3229637"/>
              <a:gd name="connsiteY27-81766" fmla="*/ 3228780 h 3507439"/>
              <a:gd name="connsiteX28-81767" fmla="*/ 480310 w 3229637"/>
              <a:gd name="connsiteY28-81768" fmla="*/ 2810461 h 3507439"/>
              <a:gd name="connsiteX29-81769" fmla="*/ 500353 w 3229637"/>
              <a:gd name="connsiteY29-81770" fmla="*/ 2738605 h 3507439"/>
              <a:gd name="connsiteX30-81771" fmla="*/ 879239 w 3229637"/>
              <a:gd name="connsiteY30-81772" fmla="*/ 2336960 h 3507439"/>
              <a:gd name="connsiteX31-81773" fmla="*/ 1704018 w 3229637"/>
              <a:gd name="connsiteY31-81774" fmla="*/ 2366631 h 3507439"/>
              <a:gd name="connsiteX32-81775" fmla="*/ 1609052 w 3229637"/>
              <a:gd name="connsiteY32-81776" fmla="*/ 3020193 h 3507439"/>
              <a:gd name="connsiteX33-81777" fmla="*/ 1571814 w 3229637"/>
              <a:gd name="connsiteY33-81778" fmla="*/ 3267640 h 3507439"/>
              <a:gd name="connsiteX34-81779" fmla="*/ 1597719 w 3229637"/>
              <a:gd name="connsiteY34-81780" fmla="*/ 3234030 h 3507439"/>
              <a:gd name="connsiteX35-81781" fmla="*/ 1590412 w 3229637"/>
              <a:gd name="connsiteY35-81782" fmla="*/ 3394636 h 3507439"/>
              <a:gd name="connsiteX36-81783" fmla="*/ 1745632 w 3229637"/>
              <a:gd name="connsiteY36-81784" fmla="*/ 3445399 h 3507439"/>
              <a:gd name="connsiteX37-81785" fmla="*/ 1802217 w 3229637"/>
              <a:gd name="connsiteY37-81786" fmla="*/ 3382951 h 3507439"/>
              <a:gd name="connsiteX38-81787" fmla="*/ 1699641 w 3229637"/>
              <a:gd name="connsiteY38-81788" fmla="*/ 3279366 h 3507439"/>
              <a:gd name="connsiteX39-81789" fmla="*/ 1729925 w 3229637"/>
              <a:gd name="connsiteY39-81790" fmla="*/ 2911333 h 3507439"/>
              <a:gd name="connsiteX40-81791" fmla="*/ 1851275 w 3229637"/>
              <a:gd name="connsiteY40-81792" fmla="*/ 2623730 h 3507439"/>
              <a:gd name="connsiteX41-81793" fmla="*/ 1956960 w 3229637"/>
              <a:gd name="connsiteY41-81794" fmla="*/ 2844289 h 3507439"/>
              <a:gd name="connsiteX42-81795" fmla="*/ 2039669 w 3229637"/>
              <a:gd name="connsiteY42-81796" fmla="*/ 3060253 h 3507439"/>
              <a:gd name="connsiteX43-81797" fmla="*/ 2074955 w 3229637"/>
              <a:gd name="connsiteY43-81798" fmla="*/ 3350929 h 3507439"/>
              <a:gd name="connsiteX44-81799" fmla="*/ 2119713 w 3229637"/>
              <a:gd name="connsiteY44-81800" fmla="*/ 3345423 h 3507439"/>
              <a:gd name="connsiteX45-81801" fmla="*/ 2136619 w 3229637"/>
              <a:gd name="connsiteY45-81802" fmla="*/ 3478113 h 3507439"/>
              <a:gd name="connsiteX46-81803" fmla="*/ 2290182 w 3229637"/>
              <a:gd name="connsiteY46-81804" fmla="*/ 3507439 h 3507439"/>
              <a:gd name="connsiteX47-81805" fmla="*/ 2334659 w 3229637"/>
              <a:gd name="connsiteY47-81806" fmla="*/ 3463419 h 3507439"/>
              <a:gd name="connsiteX48-81807" fmla="*/ 2221820 w 3229637"/>
              <a:gd name="connsiteY48-81808" fmla="*/ 3366924 h 3507439"/>
              <a:gd name="connsiteX49-81809" fmla="*/ 2126974 w 3229637"/>
              <a:gd name="connsiteY49-81810" fmla="*/ 3087823 h 3507439"/>
              <a:gd name="connsiteX50-81811" fmla="*/ 2082780 w 3229637"/>
              <a:gd name="connsiteY50-81812" fmla="*/ 2817884 h 3507439"/>
              <a:gd name="connsiteX51-81813" fmla="*/ 2053454 w 3229637"/>
              <a:gd name="connsiteY51-81814" fmla="*/ 2357222 h 3507439"/>
              <a:gd name="connsiteX52-81815" fmla="*/ 2294496 w 3229637"/>
              <a:gd name="connsiteY52-81816" fmla="*/ 2205413 h 3507439"/>
              <a:gd name="connsiteX53-81817" fmla="*/ 2585735 w 3229637"/>
              <a:gd name="connsiteY53-81818" fmla="*/ 1779447 h 3507439"/>
              <a:gd name="connsiteX54-81819" fmla="*/ 2653748 w 3229637"/>
              <a:gd name="connsiteY54-81820" fmla="*/ 1448891 h 3507439"/>
              <a:gd name="connsiteX55-81821" fmla="*/ 2766130 w 3229637"/>
              <a:gd name="connsiteY55-81822" fmla="*/ 1398346 h 3507439"/>
              <a:gd name="connsiteX56-81823" fmla="*/ 2755748 w 3229637"/>
              <a:gd name="connsiteY56-81824" fmla="*/ 1288521 h 3507439"/>
              <a:gd name="connsiteX57-81825" fmla="*/ 2741226 w 3229637"/>
              <a:gd name="connsiteY57-81826" fmla="*/ 1231453 h 3507439"/>
              <a:gd name="connsiteX58-81827" fmla="*/ 2764482 w 3229637"/>
              <a:gd name="connsiteY58-81828" fmla="*/ 1121454 h 3507439"/>
              <a:gd name="connsiteX59-81829" fmla="*/ 2794612 w 3229637"/>
              <a:gd name="connsiteY59-81830" fmla="*/ 1132185 h 3507439"/>
              <a:gd name="connsiteX60-81831" fmla="*/ 2788650 w 3229637"/>
              <a:gd name="connsiteY60-81832" fmla="*/ 1066034 h 3507439"/>
              <a:gd name="connsiteX61-81833" fmla="*/ 2816220 w 3229637"/>
              <a:gd name="connsiteY61-81834" fmla="*/ 1020084 h 3507439"/>
              <a:gd name="connsiteX62-81835" fmla="*/ 2927426 w 3229637"/>
              <a:gd name="connsiteY62-81836" fmla="*/ 872562 h 3507439"/>
              <a:gd name="connsiteX63-81837" fmla="*/ 2967854 w 3229637"/>
              <a:gd name="connsiteY63-81838" fmla="*/ 771955 h 3507439"/>
              <a:gd name="connsiteX64-81839" fmla="*/ 2858112 w 3229637"/>
              <a:gd name="connsiteY64-81840" fmla="*/ 819245 h 3507439"/>
              <a:gd name="connsiteX65-81841" fmla="*/ 2723864 w 3229637"/>
              <a:gd name="connsiteY65-81842" fmla="*/ 868450 h 3507439"/>
              <a:gd name="connsiteX66-81843" fmla="*/ 3055159 w 3229637"/>
              <a:gd name="connsiteY66-81844" fmla="*/ 501589 h 3507439"/>
              <a:gd name="connsiteX67-81845" fmla="*/ 3200443 w 3229637"/>
              <a:gd name="connsiteY67-81846" fmla="*/ 46231 h 3507439"/>
              <a:gd name="connsiteX68-81847" fmla="*/ 3101108 w 3229637"/>
              <a:gd name="connsiteY68-81848" fmla="*/ 328453 h 3507439"/>
              <a:gd name="connsiteX69-81849" fmla="*/ 3060491 w 3229637"/>
              <a:gd name="connsiteY69-81850" fmla="*/ 38232 h 3507439"/>
              <a:gd name="connsiteX70-81851" fmla="*/ 3040918 w 3229637"/>
              <a:gd name="connsiteY70-81852" fmla="*/ 388642 h 3507439"/>
              <a:gd name="connsiteX71-81853" fmla="*/ 2944143 w 3229637"/>
              <a:gd name="connsiteY71-81854" fmla="*/ 482754 h 3507439"/>
              <a:gd name="connsiteX72-81855" fmla="*/ 2804083 w 3229637"/>
              <a:gd name="connsiteY72-81856" fmla="*/ 60189 h 3507439"/>
              <a:gd name="connsiteX73-81857" fmla="*/ 2868239 w 3229637"/>
              <a:gd name="connsiteY73-81858" fmla="*/ 521161 h 3507439"/>
              <a:gd name="connsiteX74-81859" fmla="*/ 2696750 w 3229637"/>
              <a:gd name="connsiteY74-81860" fmla="*/ 730601 h 3507439"/>
              <a:gd name="connsiteX75-81861" fmla="*/ 2630948 w 3229637"/>
              <a:gd name="connsiteY75-81862" fmla="*/ 620884 h 3507439"/>
              <a:gd name="connsiteX76-81863" fmla="*/ 2614952 w 3229637"/>
              <a:gd name="connsiteY76-81864" fmla="*/ 446449 h 3507439"/>
              <a:gd name="connsiteX77-81865" fmla="*/ 2568091 w 3229637"/>
              <a:gd name="connsiteY77-81866" fmla="*/ 643296 h 3507439"/>
              <a:gd name="connsiteX78-81867" fmla="*/ 2631966 w 3229637"/>
              <a:gd name="connsiteY78-81868" fmla="*/ 771218 h 3507439"/>
              <a:gd name="connsiteX79-81869" fmla="*/ 2614042 w 3229637"/>
              <a:gd name="connsiteY79-81870" fmla="*/ 854946 h 3507439"/>
              <a:gd name="connsiteX80-81871" fmla="*/ 2462407 w 3229637"/>
              <a:gd name="connsiteY80-81872" fmla="*/ 854665 h 3507439"/>
              <a:gd name="connsiteX81-81873" fmla="*/ 2375102 w 3229637"/>
              <a:gd name="connsiteY81-81874" fmla="*/ 753575 h 3507439"/>
              <a:gd name="connsiteX82-81875" fmla="*/ 2429049 w 3229637"/>
              <a:gd name="connsiteY82-81876" fmla="*/ 605344 h 3507439"/>
              <a:gd name="connsiteX83-81877" fmla="*/ 2401199 w 3229637"/>
              <a:gd name="connsiteY83-81878" fmla="*/ 458586 h 3507439"/>
              <a:gd name="connsiteX84-81879" fmla="*/ 2311509 w 3229637"/>
              <a:gd name="connsiteY84-81880" fmla="*/ 702575 h 3507439"/>
              <a:gd name="connsiteX85-81881" fmla="*/ 2026621 w 3229637"/>
              <a:gd name="connsiteY85-81882" fmla="*/ 470160 h 3507439"/>
              <a:gd name="connsiteX86-81883" fmla="*/ 2060259 w 3229637"/>
              <a:gd name="connsiteY86-81884" fmla="*/ 379171 h 3507439"/>
              <a:gd name="connsiteX87-81885" fmla="*/ 2286499 w 3229637"/>
              <a:gd name="connsiteY87-81886" fmla="*/ 238764 h 3507439"/>
              <a:gd name="connsiteX88-81887" fmla="*/ 2148983 w 3229637"/>
              <a:gd name="connsiteY88-81888" fmla="*/ 296731 h 3507439"/>
              <a:gd name="connsiteX89-81889" fmla="*/ 2016694 w 3229637"/>
              <a:gd name="connsiteY89-81890" fmla="*/ 307863 h 3507439"/>
              <a:gd name="connsiteX90-81891" fmla="*/ 2029019 w 3229637"/>
              <a:gd name="connsiteY90-81892" fmla="*/ 174099 h 3507439"/>
              <a:gd name="connsiteX91-81893" fmla="*/ 2107576 w 3229637"/>
              <a:gd name="connsiteY91-81894" fmla="*/ 0 h 3507439"/>
              <a:gd name="connsiteX92-81895" fmla="*/ 1947770 w 3229637"/>
              <a:gd name="connsiteY92-81896" fmla="*/ 257318 h 3507439"/>
              <a:gd name="connsiteX93-81897" fmla="*/ 1917990 w 3229637"/>
              <a:gd name="connsiteY93-81898" fmla="*/ 32164 h 3507439"/>
              <a:gd name="connsiteX94-81899" fmla="*/ 1882395 w 3229637"/>
              <a:gd name="connsiteY94-81900" fmla="*/ 208756 h 3507439"/>
              <a:gd name="connsiteX95-81901" fmla="*/ 1912483 w 3229637"/>
              <a:gd name="connsiteY95-81902" fmla="*/ 367315 h 3507439"/>
              <a:gd name="connsiteX96-81903" fmla="*/ 1818414 w 3229637"/>
              <a:gd name="connsiteY96-81904" fmla="*/ 288733 h 3507439"/>
              <a:gd name="connsiteX97-81905" fmla="*/ 1757902 w 3229637"/>
              <a:gd name="connsiteY97-81906" fmla="*/ 138130 h 3507439"/>
              <a:gd name="connsiteX98-81907" fmla="*/ 1793644 w 3229637"/>
              <a:gd name="connsiteY98-81908" fmla="*/ 363351 h 3507439"/>
              <a:gd name="connsiteX99-81909" fmla="*/ 2339535 w 3229637"/>
              <a:gd name="connsiteY99-81910" fmla="*/ 907420 h 3507439"/>
              <a:gd name="connsiteX100-81911" fmla="*/ 2216663 w 3229637"/>
              <a:gd name="connsiteY100-81912" fmla="*/ 830779 h 3507439"/>
              <a:gd name="connsiteX101-81913" fmla="*/ 2046755 w 3229637"/>
              <a:gd name="connsiteY101-81914" fmla="*/ 746314 h 3507439"/>
              <a:gd name="connsiteX102-81915" fmla="*/ 2089651 w 3229637"/>
              <a:gd name="connsiteY102-81916" fmla="*/ 998194 h 3507439"/>
              <a:gd name="connsiteX103-81917" fmla="*/ 2240374 w 3229637"/>
              <a:gd name="connsiteY103-81918" fmla="*/ 1067227 h 3507439"/>
              <a:gd name="connsiteX104-81919" fmla="*/ 2266283 w 3229637"/>
              <a:gd name="connsiteY104-81920" fmla="*/ 1144483 h 3507439"/>
              <a:gd name="connsiteX105-81921" fmla="*/ 2168328 w 3229637"/>
              <a:gd name="connsiteY105-81922" fmla="*/ 1396872 h 3507439"/>
              <a:gd name="connsiteX106-81923" fmla="*/ 1825480 w 3229637"/>
              <a:gd name="connsiteY106-81924" fmla="*/ 1398722 h 3507439"/>
              <a:gd name="connsiteX107-81925" fmla="*/ 1546353 w 3229637"/>
              <a:gd name="connsiteY107-81926" fmla="*/ 1433906 h 3507439"/>
              <a:gd name="connsiteX0-81927" fmla="*/ 1546353 w 3229637"/>
              <a:gd name="connsiteY0-81928" fmla="*/ 1433906 h 3507439"/>
              <a:gd name="connsiteX1-81929" fmla="*/ 827718 w 3229637"/>
              <a:gd name="connsiteY1-81930" fmla="*/ 1430614 h 3507439"/>
              <a:gd name="connsiteX2-81931" fmla="*/ 507467 w 3229637"/>
              <a:gd name="connsiteY2-81932" fmla="*/ 1443019 h 3507439"/>
              <a:gd name="connsiteX3-81933" fmla="*/ 183299 w 3229637"/>
              <a:gd name="connsiteY3-81934" fmla="*/ 1603646 h 3507439"/>
              <a:gd name="connsiteX4-81935" fmla="*/ 34774 w 3229637"/>
              <a:gd name="connsiteY4-81936" fmla="*/ 1771165 h 3507439"/>
              <a:gd name="connsiteX5-81937" fmla="*/ 114 w 3229637"/>
              <a:gd name="connsiteY5-81938" fmla="*/ 2063143 h 3507439"/>
              <a:gd name="connsiteX6-81939" fmla="*/ 130041 w 3229637"/>
              <a:gd name="connsiteY6-81940" fmla="*/ 1914878 h 3507439"/>
              <a:gd name="connsiteX7-81941" fmla="*/ 134241 w 3229637"/>
              <a:gd name="connsiteY7-81942" fmla="*/ 1957282 h 3507439"/>
              <a:gd name="connsiteX8-81943" fmla="*/ 191439 w 3229637"/>
              <a:gd name="connsiteY8-81944" fmla="*/ 1842802 h 3507439"/>
              <a:gd name="connsiteX9-81945" fmla="*/ 283120 w 3229637"/>
              <a:gd name="connsiteY9-81946" fmla="*/ 2256350 h 3507439"/>
              <a:gd name="connsiteX10-81947" fmla="*/ 20594 w 3229637"/>
              <a:gd name="connsiteY10-81948" fmla="*/ 2555637 h 3507439"/>
              <a:gd name="connsiteX11-81949" fmla="*/ 48874 w 3229637"/>
              <a:gd name="connsiteY11-81950" fmla="*/ 3136868 h 3507439"/>
              <a:gd name="connsiteX12-81951" fmla="*/ 43351 w 3229637"/>
              <a:gd name="connsiteY12-81952" fmla="*/ 3349954 h 3507439"/>
              <a:gd name="connsiteX13-81953" fmla="*/ 86805 w 3229637"/>
              <a:gd name="connsiteY13-81954" fmla="*/ 3307767 h 3507439"/>
              <a:gd name="connsiteX14-81955" fmla="*/ 103522 w 3229637"/>
              <a:gd name="connsiteY14-81956" fmla="*/ 3444786 h 3507439"/>
              <a:gd name="connsiteX15-81957" fmla="*/ 266227 w 3229637"/>
              <a:gd name="connsiteY15-81958" fmla="*/ 3470038 h 3507439"/>
              <a:gd name="connsiteX16-81959" fmla="*/ 291519 w 3229637"/>
              <a:gd name="connsiteY16-81960" fmla="*/ 3414284 h 3507439"/>
              <a:gd name="connsiteX17-81961" fmla="*/ 155729 w 3229637"/>
              <a:gd name="connsiteY17-81962" fmla="*/ 3276217 h 3507439"/>
              <a:gd name="connsiteX18-81963" fmla="*/ 148421 w 3229637"/>
              <a:gd name="connsiteY18-81964" fmla="*/ 2703945 h 3507439"/>
              <a:gd name="connsiteX19-81965" fmla="*/ 379833 w 3229637"/>
              <a:gd name="connsiteY19-81966" fmla="*/ 2591783 h 3507439"/>
              <a:gd name="connsiteX20-81967" fmla="*/ 306928 w 3229637"/>
              <a:gd name="connsiteY20-81968" fmla="*/ 2747577 h 3507439"/>
              <a:gd name="connsiteX21-81969" fmla="*/ 588832 w 3229637"/>
              <a:gd name="connsiteY21-81970" fmla="*/ 3126014 h 3507439"/>
              <a:gd name="connsiteX22-81971" fmla="*/ 669318 w 3229637"/>
              <a:gd name="connsiteY22-81972" fmla="*/ 3302737 h 3507439"/>
              <a:gd name="connsiteX23-81973" fmla="*/ 702531 w 3229637"/>
              <a:gd name="connsiteY23-81974" fmla="*/ 3262432 h 3507439"/>
              <a:gd name="connsiteX24-81975" fmla="*/ 811283 w 3229637"/>
              <a:gd name="connsiteY24-81976" fmla="*/ 3396081 h 3507439"/>
              <a:gd name="connsiteX25-81977" fmla="*/ 912019 w 3229637"/>
              <a:gd name="connsiteY25-81978" fmla="*/ 3377088 h 3507439"/>
              <a:gd name="connsiteX26-81979" fmla="*/ 930835 w 3229637"/>
              <a:gd name="connsiteY26-81980" fmla="*/ 3317789 h 3507439"/>
              <a:gd name="connsiteX27-81981" fmla="*/ 771852 w 3229637"/>
              <a:gd name="connsiteY27-81982" fmla="*/ 3228780 h 3507439"/>
              <a:gd name="connsiteX28-81983" fmla="*/ 480310 w 3229637"/>
              <a:gd name="connsiteY28-81984" fmla="*/ 2810461 h 3507439"/>
              <a:gd name="connsiteX29-81985" fmla="*/ 500353 w 3229637"/>
              <a:gd name="connsiteY29-81986" fmla="*/ 2738605 h 3507439"/>
              <a:gd name="connsiteX30-81987" fmla="*/ 879239 w 3229637"/>
              <a:gd name="connsiteY30-81988" fmla="*/ 2336960 h 3507439"/>
              <a:gd name="connsiteX31-81989" fmla="*/ 1704018 w 3229637"/>
              <a:gd name="connsiteY31-81990" fmla="*/ 2366631 h 3507439"/>
              <a:gd name="connsiteX32-81991" fmla="*/ 1609052 w 3229637"/>
              <a:gd name="connsiteY32-81992" fmla="*/ 3020193 h 3507439"/>
              <a:gd name="connsiteX33-81993" fmla="*/ 1571814 w 3229637"/>
              <a:gd name="connsiteY33-81994" fmla="*/ 3267640 h 3507439"/>
              <a:gd name="connsiteX34-81995" fmla="*/ 1597719 w 3229637"/>
              <a:gd name="connsiteY34-81996" fmla="*/ 3234030 h 3507439"/>
              <a:gd name="connsiteX35-81997" fmla="*/ 1590412 w 3229637"/>
              <a:gd name="connsiteY35-81998" fmla="*/ 3394636 h 3507439"/>
              <a:gd name="connsiteX36-81999" fmla="*/ 1745632 w 3229637"/>
              <a:gd name="connsiteY36-82000" fmla="*/ 3445399 h 3507439"/>
              <a:gd name="connsiteX37-82001" fmla="*/ 1802217 w 3229637"/>
              <a:gd name="connsiteY37-82002" fmla="*/ 3382951 h 3507439"/>
              <a:gd name="connsiteX38-82003" fmla="*/ 1699641 w 3229637"/>
              <a:gd name="connsiteY38-82004" fmla="*/ 3279366 h 3507439"/>
              <a:gd name="connsiteX39-82005" fmla="*/ 1729925 w 3229637"/>
              <a:gd name="connsiteY39-82006" fmla="*/ 2911333 h 3507439"/>
              <a:gd name="connsiteX40-82007" fmla="*/ 1851275 w 3229637"/>
              <a:gd name="connsiteY40-82008" fmla="*/ 2623730 h 3507439"/>
              <a:gd name="connsiteX41-82009" fmla="*/ 1956960 w 3229637"/>
              <a:gd name="connsiteY41-82010" fmla="*/ 2844289 h 3507439"/>
              <a:gd name="connsiteX42-82011" fmla="*/ 2039669 w 3229637"/>
              <a:gd name="connsiteY42-82012" fmla="*/ 3060253 h 3507439"/>
              <a:gd name="connsiteX43-82013" fmla="*/ 2074955 w 3229637"/>
              <a:gd name="connsiteY43-82014" fmla="*/ 3350929 h 3507439"/>
              <a:gd name="connsiteX44-82015" fmla="*/ 2119713 w 3229637"/>
              <a:gd name="connsiteY44-82016" fmla="*/ 3345423 h 3507439"/>
              <a:gd name="connsiteX45-82017" fmla="*/ 2136619 w 3229637"/>
              <a:gd name="connsiteY45-82018" fmla="*/ 3478113 h 3507439"/>
              <a:gd name="connsiteX46-82019" fmla="*/ 2290182 w 3229637"/>
              <a:gd name="connsiteY46-82020" fmla="*/ 3507439 h 3507439"/>
              <a:gd name="connsiteX47-82021" fmla="*/ 2334659 w 3229637"/>
              <a:gd name="connsiteY47-82022" fmla="*/ 3463419 h 3507439"/>
              <a:gd name="connsiteX48-82023" fmla="*/ 2221820 w 3229637"/>
              <a:gd name="connsiteY48-82024" fmla="*/ 3366924 h 3507439"/>
              <a:gd name="connsiteX49-82025" fmla="*/ 2126974 w 3229637"/>
              <a:gd name="connsiteY49-82026" fmla="*/ 3087823 h 3507439"/>
              <a:gd name="connsiteX50-82027" fmla="*/ 2082780 w 3229637"/>
              <a:gd name="connsiteY50-82028" fmla="*/ 2817884 h 3507439"/>
              <a:gd name="connsiteX51-82029" fmla="*/ 2053454 w 3229637"/>
              <a:gd name="connsiteY51-82030" fmla="*/ 2357222 h 3507439"/>
              <a:gd name="connsiteX52-82031" fmla="*/ 2294496 w 3229637"/>
              <a:gd name="connsiteY52-82032" fmla="*/ 2205413 h 3507439"/>
              <a:gd name="connsiteX53-82033" fmla="*/ 2585735 w 3229637"/>
              <a:gd name="connsiteY53-82034" fmla="*/ 1779447 h 3507439"/>
              <a:gd name="connsiteX54-82035" fmla="*/ 2653748 w 3229637"/>
              <a:gd name="connsiteY54-82036" fmla="*/ 1448891 h 3507439"/>
              <a:gd name="connsiteX55-82037" fmla="*/ 2766130 w 3229637"/>
              <a:gd name="connsiteY55-82038" fmla="*/ 1398346 h 3507439"/>
              <a:gd name="connsiteX56-82039" fmla="*/ 2755748 w 3229637"/>
              <a:gd name="connsiteY56-82040" fmla="*/ 1288521 h 3507439"/>
              <a:gd name="connsiteX57-82041" fmla="*/ 2741226 w 3229637"/>
              <a:gd name="connsiteY57-82042" fmla="*/ 1231453 h 3507439"/>
              <a:gd name="connsiteX58-82043" fmla="*/ 2764482 w 3229637"/>
              <a:gd name="connsiteY58-82044" fmla="*/ 1121454 h 3507439"/>
              <a:gd name="connsiteX59-82045" fmla="*/ 2794612 w 3229637"/>
              <a:gd name="connsiteY59-82046" fmla="*/ 1132185 h 3507439"/>
              <a:gd name="connsiteX60-82047" fmla="*/ 2788650 w 3229637"/>
              <a:gd name="connsiteY60-82048" fmla="*/ 1066034 h 3507439"/>
              <a:gd name="connsiteX61-82049" fmla="*/ 2816220 w 3229637"/>
              <a:gd name="connsiteY61-82050" fmla="*/ 1020084 h 3507439"/>
              <a:gd name="connsiteX62-82051" fmla="*/ 2927426 w 3229637"/>
              <a:gd name="connsiteY62-82052" fmla="*/ 872562 h 3507439"/>
              <a:gd name="connsiteX63-82053" fmla="*/ 2967854 w 3229637"/>
              <a:gd name="connsiteY63-82054" fmla="*/ 771955 h 3507439"/>
              <a:gd name="connsiteX64-82055" fmla="*/ 2858112 w 3229637"/>
              <a:gd name="connsiteY64-82056" fmla="*/ 819245 h 3507439"/>
              <a:gd name="connsiteX65-82057" fmla="*/ 2723864 w 3229637"/>
              <a:gd name="connsiteY65-82058" fmla="*/ 868450 h 3507439"/>
              <a:gd name="connsiteX66-82059" fmla="*/ 3055159 w 3229637"/>
              <a:gd name="connsiteY66-82060" fmla="*/ 501589 h 3507439"/>
              <a:gd name="connsiteX67-82061" fmla="*/ 3200443 w 3229637"/>
              <a:gd name="connsiteY67-82062" fmla="*/ 46231 h 3507439"/>
              <a:gd name="connsiteX68-82063" fmla="*/ 3101108 w 3229637"/>
              <a:gd name="connsiteY68-82064" fmla="*/ 328453 h 3507439"/>
              <a:gd name="connsiteX69-82065" fmla="*/ 3060491 w 3229637"/>
              <a:gd name="connsiteY69-82066" fmla="*/ 38232 h 3507439"/>
              <a:gd name="connsiteX70-82067" fmla="*/ 3040918 w 3229637"/>
              <a:gd name="connsiteY70-82068" fmla="*/ 388642 h 3507439"/>
              <a:gd name="connsiteX71-82069" fmla="*/ 2944143 w 3229637"/>
              <a:gd name="connsiteY71-82070" fmla="*/ 482754 h 3507439"/>
              <a:gd name="connsiteX72-82071" fmla="*/ 2804083 w 3229637"/>
              <a:gd name="connsiteY72-82072" fmla="*/ 60189 h 3507439"/>
              <a:gd name="connsiteX73-82073" fmla="*/ 2868239 w 3229637"/>
              <a:gd name="connsiteY73-82074" fmla="*/ 521161 h 3507439"/>
              <a:gd name="connsiteX74-82075" fmla="*/ 2696750 w 3229637"/>
              <a:gd name="connsiteY74-82076" fmla="*/ 730601 h 3507439"/>
              <a:gd name="connsiteX75-82077" fmla="*/ 2630948 w 3229637"/>
              <a:gd name="connsiteY75-82078" fmla="*/ 620884 h 3507439"/>
              <a:gd name="connsiteX76-82079" fmla="*/ 2614952 w 3229637"/>
              <a:gd name="connsiteY76-82080" fmla="*/ 446449 h 3507439"/>
              <a:gd name="connsiteX77-82081" fmla="*/ 2568091 w 3229637"/>
              <a:gd name="connsiteY77-82082" fmla="*/ 643296 h 3507439"/>
              <a:gd name="connsiteX78-82083" fmla="*/ 2631966 w 3229637"/>
              <a:gd name="connsiteY78-82084" fmla="*/ 771218 h 3507439"/>
              <a:gd name="connsiteX79-82085" fmla="*/ 2614042 w 3229637"/>
              <a:gd name="connsiteY79-82086" fmla="*/ 854946 h 3507439"/>
              <a:gd name="connsiteX80-82087" fmla="*/ 2462407 w 3229637"/>
              <a:gd name="connsiteY80-82088" fmla="*/ 854665 h 3507439"/>
              <a:gd name="connsiteX81-82089" fmla="*/ 2375102 w 3229637"/>
              <a:gd name="connsiteY81-82090" fmla="*/ 753575 h 3507439"/>
              <a:gd name="connsiteX82-82091" fmla="*/ 2429049 w 3229637"/>
              <a:gd name="connsiteY82-82092" fmla="*/ 605344 h 3507439"/>
              <a:gd name="connsiteX83-82093" fmla="*/ 2401199 w 3229637"/>
              <a:gd name="connsiteY83-82094" fmla="*/ 458586 h 3507439"/>
              <a:gd name="connsiteX84-82095" fmla="*/ 2311509 w 3229637"/>
              <a:gd name="connsiteY84-82096" fmla="*/ 702575 h 3507439"/>
              <a:gd name="connsiteX85-82097" fmla="*/ 2026621 w 3229637"/>
              <a:gd name="connsiteY85-82098" fmla="*/ 470160 h 3507439"/>
              <a:gd name="connsiteX86-82099" fmla="*/ 2060259 w 3229637"/>
              <a:gd name="connsiteY86-82100" fmla="*/ 379171 h 3507439"/>
              <a:gd name="connsiteX87-82101" fmla="*/ 2286499 w 3229637"/>
              <a:gd name="connsiteY87-82102" fmla="*/ 238764 h 3507439"/>
              <a:gd name="connsiteX88-82103" fmla="*/ 2148983 w 3229637"/>
              <a:gd name="connsiteY88-82104" fmla="*/ 296731 h 3507439"/>
              <a:gd name="connsiteX89-82105" fmla="*/ 2016694 w 3229637"/>
              <a:gd name="connsiteY89-82106" fmla="*/ 307863 h 3507439"/>
              <a:gd name="connsiteX90-82107" fmla="*/ 2029019 w 3229637"/>
              <a:gd name="connsiteY90-82108" fmla="*/ 174099 h 3507439"/>
              <a:gd name="connsiteX91-82109" fmla="*/ 2107576 w 3229637"/>
              <a:gd name="connsiteY91-82110" fmla="*/ 0 h 3507439"/>
              <a:gd name="connsiteX92-82111" fmla="*/ 1947770 w 3229637"/>
              <a:gd name="connsiteY92-82112" fmla="*/ 257318 h 3507439"/>
              <a:gd name="connsiteX93-82113" fmla="*/ 1917990 w 3229637"/>
              <a:gd name="connsiteY93-82114" fmla="*/ 32164 h 3507439"/>
              <a:gd name="connsiteX94-82115" fmla="*/ 1882395 w 3229637"/>
              <a:gd name="connsiteY94-82116" fmla="*/ 208756 h 3507439"/>
              <a:gd name="connsiteX95-82117" fmla="*/ 1912483 w 3229637"/>
              <a:gd name="connsiteY95-82118" fmla="*/ 367315 h 3507439"/>
              <a:gd name="connsiteX96-82119" fmla="*/ 1818414 w 3229637"/>
              <a:gd name="connsiteY96-82120" fmla="*/ 288733 h 3507439"/>
              <a:gd name="connsiteX97-82121" fmla="*/ 1757902 w 3229637"/>
              <a:gd name="connsiteY97-82122" fmla="*/ 138130 h 3507439"/>
              <a:gd name="connsiteX98-82123" fmla="*/ 1793644 w 3229637"/>
              <a:gd name="connsiteY98-82124" fmla="*/ 363351 h 3507439"/>
              <a:gd name="connsiteX99-82125" fmla="*/ 2339535 w 3229637"/>
              <a:gd name="connsiteY99-82126" fmla="*/ 907420 h 3507439"/>
              <a:gd name="connsiteX100-82127" fmla="*/ 2216663 w 3229637"/>
              <a:gd name="connsiteY100-82128" fmla="*/ 830779 h 3507439"/>
              <a:gd name="connsiteX101-82129" fmla="*/ 2046755 w 3229637"/>
              <a:gd name="connsiteY101-82130" fmla="*/ 746314 h 3507439"/>
              <a:gd name="connsiteX102-82131" fmla="*/ 2089651 w 3229637"/>
              <a:gd name="connsiteY102-82132" fmla="*/ 998194 h 3507439"/>
              <a:gd name="connsiteX103-82133" fmla="*/ 2240374 w 3229637"/>
              <a:gd name="connsiteY103-82134" fmla="*/ 1067227 h 3507439"/>
              <a:gd name="connsiteX104-82135" fmla="*/ 2266283 w 3229637"/>
              <a:gd name="connsiteY104-82136" fmla="*/ 1144483 h 3507439"/>
              <a:gd name="connsiteX105-82137" fmla="*/ 2168328 w 3229637"/>
              <a:gd name="connsiteY105-82138" fmla="*/ 1396872 h 3507439"/>
              <a:gd name="connsiteX106-82139" fmla="*/ 1825480 w 3229637"/>
              <a:gd name="connsiteY106-82140" fmla="*/ 1398722 h 3507439"/>
              <a:gd name="connsiteX107-82141" fmla="*/ 1546353 w 3229637"/>
              <a:gd name="connsiteY107-82142" fmla="*/ 1433906 h 3507439"/>
              <a:gd name="connsiteX0-82143" fmla="*/ 1546353 w 3229637"/>
              <a:gd name="connsiteY0-82144" fmla="*/ 1433906 h 3507439"/>
              <a:gd name="connsiteX1-82145" fmla="*/ 827718 w 3229637"/>
              <a:gd name="connsiteY1-82146" fmla="*/ 1430614 h 3507439"/>
              <a:gd name="connsiteX2-82147" fmla="*/ 507467 w 3229637"/>
              <a:gd name="connsiteY2-82148" fmla="*/ 1443019 h 3507439"/>
              <a:gd name="connsiteX3-82149" fmla="*/ 183299 w 3229637"/>
              <a:gd name="connsiteY3-82150" fmla="*/ 1603646 h 3507439"/>
              <a:gd name="connsiteX4-82151" fmla="*/ 34774 w 3229637"/>
              <a:gd name="connsiteY4-82152" fmla="*/ 1771165 h 3507439"/>
              <a:gd name="connsiteX5-82153" fmla="*/ 114 w 3229637"/>
              <a:gd name="connsiteY5-82154" fmla="*/ 2063143 h 3507439"/>
              <a:gd name="connsiteX6-82155" fmla="*/ 130041 w 3229637"/>
              <a:gd name="connsiteY6-82156" fmla="*/ 1914878 h 3507439"/>
              <a:gd name="connsiteX7-82157" fmla="*/ 134241 w 3229637"/>
              <a:gd name="connsiteY7-82158" fmla="*/ 1957282 h 3507439"/>
              <a:gd name="connsiteX8-82159" fmla="*/ 191439 w 3229637"/>
              <a:gd name="connsiteY8-82160" fmla="*/ 1842802 h 3507439"/>
              <a:gd name="connsiteX9-82161" fmla="*/ 283120 w 3229637"/>
              <a:gd name="connsiteY9-82162" fmla="*/ 2256350 h 3507439"/>
              <a:gd name="connsiteX10-82163" fmla="*/ 20594 w 3229637"/>
              <a:gd name="connsiteY10-82164" fmla="*/ 2555637 h 3507439"/>
              <a:gd name="connsiteX11-82165" fmla="*/ 48874 w 3229637"/>
              <a:gd name="connsiteY11-82166" fmla="*/ 3136868 h 3507439"/>
              <a:gd name="connsiteX12-82167" fmla="*/ 43351 w 3229637"/>
              <a:gd name="connsiteY12-82168" fmla="*/ 3349954 h 3507439"/>
              <a:gd name="connsiteX13-82169" fmla="*/ 86805 w 3229637"/>
              <a:gd name="connsiteY13-82170" fmla="*/ 3307767 h 3507439"/>
              <a:gd name="connsiteX14-82171" fmla="*/ 103522 w 3229637"/>
              <a:gd name="connsiteY14-82172" fmla="*/ 3444786 h 3507439"/>
              <a:gd name="connsiteX15-82173" fmla="*/ 266227 w 3229637"/>
              <a:gd name="connsiteY15-82174" fmla="*/ 3470038 h 3507439"/>
              <a:gd name="connsiteX16-82175" fmla="*/ 291519 w 3229637"/>
              <a:gd name="connsiteY16-82176" fmla="*/ 3414284 h 3507439"/>
              <a:gd name="connsiteX17-82177" fmla="*/ 155729 w 3229637"/>
              <a:gd name="connsiteY17-82178" fmla="*/ 3276217 h 3507439"/>
              <a:gd name="connsiteX18-82179" fmla="*/ 148421 w 3229637"/>
              <a:gd name="connsiteY18-82180" fmla="*/ 2703945 h 3507439"/>
              <a:gd name="connsiteX19-82181" fmla="*/ 379833 w 3229637"/>
              <a:gd name="connsiteY19-82182" fmla="*/ 2591783 h 3507439"/>
              <a:gd name="connsiteX20-82183" fmla="*/ 306928 w 3229637"/>
              <a:gd name="connsiteY20-82184" fmla="*/ 2747577 h 3507439"/>
              <a:gd name="connsiteX21-82185" fmla="*/ 588832 w 3229637"/>
              <a:gd name="connsiteY21-82186" fmla="*/ 3126014 h 3507439"/>
              <a:gd name="connsiteX22-82187" fmla="*/ 669318 w 3229637"/>
              <a:gd name="connsiteY22-82188" fmla="*/ 3302737 h 3507439"/>
              <a:gd name="connsiteX23-82189" fmla="*/ 702531 w 3229637"/>
              <a:gd name="connsiteY23-82190" fmla="*/ 3262432 h 3507439"/>
              <a:gd name="connsiteX24-82191" fmla="*/ 811283 w 3229637"/>
              <a:gd name="connsiteY24-82192" fmla="*/ 3396081 h 3507439"/>
              <a:gd name="connsiteX25-82193" fmla="*/ 912019 w 3229637"/>
              <a:gd name="connsiteY25-82194" fmla="*/ 3377088 h 3507439"/>
              <a:gd name="connsiteX26-82195" fmla="*/ 930835 w 3229637"/>
              <a:gd name="connsiteY26-82196" fmla="*/ 3317789 h 3507439"/>
              <a:gd name="connsiteX27-82197" fmla="*/ 771852 w 3229637"/>
              <a:gd name="connsiteY27-82198" fmla="*/ 3228780 h 3507439"/>
              <a:gd name="connsiteX28-82199" fmla="*/ 480310 w 3229637"/>
              <a:gd name="connsiteY28-82200" fmla="*/ 2810461 h 3507439"/>
              <a:gd name="connsiteX29-82201" fmla="*/ 500353 w 3229637"/>
              <a:gd name="connsiteY29-82202" fmla="*/ 2738605 h 3507439"/>
              <a:gd name="connsiteX30-82203" fmla="*/ 879239 w 3229637"/>
              <a:gd name="connsiteY30-82204" fmla="*/ 2336960 h 3507439"/>
              <a:gd name="connsiteX31-82205" fmla="*/ 1704018 w 3229637"/>
              <a:gd name="connsiteY31-82206" fmla="*/ 2366631 h 3507439"/>
              <a:gd name="connsiteX32-82207" fmla="*/ 1609052 w 3229637"/>
              <a:gd name="connsiteY32-82208" fmla="*/ 3020193 h 3507439"/>
              <a:gd name="connsiteX33-82209" fmla="*/ 1571814 w 3229637"/>
              <a:gd name="connsiteY33-82210" fmla="*/ 3267640 h 3507439"/>
              <a:gd name="connsiteX34-82211" fmla="*/ 1597719 w 3229637"/>
              <a:gd name="connsiteY34-82212" fmla="*/ 3234030 h 3507439"/>
              <a:gd name="connsiteX35-82213" fmla="*/ 1590412 w 3229637"/>
              <a:gd name="connsiteY35-82214" fmla="*/ 3394636 h 3507439"/>
              <a:gd name="connsiteX36-82215" fmla="*/ 1745632 w 3229637"/>
              <a:gd name="connsiteY36-82216" fmla="*/ 3445399 h 3507439"/>
              <a:gd name="connsiteX37-82217" fmla="*/ 1802217 w 3229637"/>
              <a:gd name="connsiteY37-82218" fmla="*/ 3382951 h 3507439"/>
              <a:gd name="connsiteX38-82219" fmla="*/ 1699641 w 3229637"/>
              <a:gd name="connsiteY38-82220" fmla="*/ 3279366 h 3507439"/>
              <a:gd name="connsiteX39-82221" fmla="*/ 1729925 w 3229637"/>
              <a:gd name="connsiteY39-82222" fmla="*/ 2911333 h 3507439"/>
              <a:gd name="connsiteX40-82223" fmla="*/ 1851275 w 3229637"/>
              <a:gd name="connsiteY40-82224" fmla="*/ 2623730 h 3507439"/>
              <a:gd name="connsiteX41-82225" fmla="*/ 1970527 w 3229637"/>
              <a:gd name="connsiteY41-82226" fmla="*/ 2855143 h 3507439"/>
              <a:gd name="connsiteX42-82227" fmla="*/ 2039669 w 3229637"/>
              <a:gd name="connsiteY42-82228" fmla="*/ 3060253 h 3507439"/>
              <a:gd name="connsiteX43-82229" fmla="*/ 2074955 w 3229637"/>
              <a:gd name="connsiteY43-82230" fmla="*/ 3350929 h 3507439"/>
              <a:gd name="connsiteX44-82231" fmla="*/ 2119713 w 3229637"/>
              <a:gd name="connsiteY44-82232" fmla="*/ 3345423 h 3507439"/>
              <a:gd name="connsiteX45-82233" fmla="*/ 2136619 w 3229637"/>
              <a:gd name="connsiteY45-82234" fmla="*/ 3478113 h 3507439"/>
              <a:gd name="connsiteX46-82235" fmla="*/ 2290182 w 3229637"/>
              <a:gd name="connsiteY46-82236" fmla="*/ 3507439 h 3507439"/>
              <a:gd name="connsiteX47-82237" fmla="*/ 2334659 w 3229637"/>
              <a:gd name="connsiteY47-82238" fmla="*/ 3463419 h 3507439"/>
              <a:gd name="connsiteX48-82239" fmla="*/ 2221820 w 3229637"/>
              <a:gd name="connsiteY48-82240" fmla="*/ 3366924 h 3507439"/>
              <a:gd name="connsiteX49-82241" fmla="*/ 2126974 w 3229637"/>
              <a:gd name="connsiteY49-82242" fmla="*/ 3087823 h 3507439"/>
              <a:gd name="connsiteX50-82243" fmla="*/ 2082780 w 3229637"/>
              <a:gd name="connsiteY50-82244" fmla="*/ 2817884 h 3507439"/>
              <a:gd name="connsiteX51-82245" fmla="*/ 2053454 w 3229637"/>
              <a:gd name="connsiteY51-82246" fmla="*/ 2357222 h 3507439"/>
              <a:gd name="connsiteX52-82247" fmla="*/ 2294496 w 3229637"/>
              <a:gd name="connsiteY52-82248" fmla="*/ 2205413 h 3507439"/>
              <a:gd name="connsiteX53-82249" fmla="*/ 2585735 w 3229637"/>
              <a:gd name="connsiteY53-82250" fmla="*/ 1779447 h 3507439"/>
              <a:gd name="connsiteX54-82251" fmla="*/ 2653748 w 3229637"/>
              <a:gd name="connsiteY54-82252" fmla="*/ 1448891 h 3507439"/>
              <a:gd name="connsiteX55-82253" fmla="*/ 2766130 w 3229637"/>
              <a:gd name="connsiteY55-82254" fmla="*/ 1398346 h 3507439"/>
              <a:gd name="connsiteX56-82255" fmla="*/ 2755748 w 3229637"/>
              <a:gd name="connsiteY56-82256" fmla="*/ 1288521 h 3507439"/>
              <a:gd name="connsiteX57-82257" fmla="*/ 2741226 w 3229637"/>
              <a:gd name="connsiteY57-82258" fmla="*/ 1231453 h 3507439"/>
              <a:gd name="connsiteX58-82259" fmla="*/ 2764482 w 3229637"/>
              <a:gd name="connsiteY58-82260" fmla="*/ 1121454 h 3507439"/>
              <a:gd name="connsiteX59-82261" fmla="*/ 2794612 w 3229637"/>
              <a:gd name="connsiteY59-82262" fmla="*/ 1132185 h 3507439"/>
              <a:gd name="connsiteX60-82263" fmla="*/ 2788650 w 3229637"/>
              <a:gd name="connsiteY60-82264" fmla="*/ 1066034 h 3507439"/>
              <a:gd name="connsiteX61-82265" fmla="*/ 2816220 w 3229637"/>
              <a:gd name="connsiteY61-82266" fmla="*/ 1020084 h 3507439"/>
              <a:gd name="connsiteX62-82267" fmla="*/ 2927426 w 3229637"/>
              <a:gd name="connsiteY62-82268" fmla="*/ 872562 h 3507439"/>
              <a:gd name="connsiteX63-82269" fmla="*/ 2967854 w 3229637"/>
              <a:gd name="connsiteY63-82270" fmla="*/ 771955 h 3507439"/>
              <a:gd name="connsiteX64-82271" fmla="*/ 2858112 w 3229637"/>
              <a:gd name="connsiteY64-82272" fmla="*/ 819245 h 3507439"/>
              <a:gd name="connsiteX65-82273" fmla="*/ 2723864 w 3229637"/>
              <a:gd name="connsiteY65-82274" fmla="*/ 868450 h 3507439"/>
              <a:gd name="connsiteX66-82275" fmla="*/ 3055159 w 3229637"/>
              <a:gd name="connsiteY66-82276" fmla="*/ 501589 h 3507439"/>
              <a:gd name="connsiteX67-82277" fmla="*/ 3200443 w 3229637"/>
              <a:gd name="connsiteY67-82278" fmla="*/ 46231 h 3507439"/>
              <a:gd name="connsiteX68-82279" fmla="*/ 3101108 w 3229637"/>
              <a:gd name="connsiteY68-82280" fmla="*/ 328453 h 3507439"/>
              <a:gd name="connsiteX69-82281" fmla="*/ 3060491 w 3229637"/>
              <a:gd name="connsiteY69-82282" fmla="*/ 38232 h 3507439"/>
              <a:gd name="connsiteX70-82283" fmla="*/ 3040918 w 3229637"/>
              <a:gd name="connsiteY70-82284" fmla="*/ 388642 h 3507439"/>
              <a:gd name="connsiteX71-82285" fmla="*/ 2944143 w 3229637"/>
              <a:gd name="connsiteY71-82286" fmla="*/ 482754 h 3507439"/>
              <a:gd name="connsiteX72-82287" fmla="*/ 2804083 w 3229637"/>
              <a:gd name="connsiteY72-82288" fmla="*/ 60189 h 3507439"/>
              <a:gd name="connsiteX73-82289" fmla="*/ 2868239 w 3229637"/>
              <a:gd name="connsiteY73-82290" fmla="*/ 521161 h 3507439"/>
              <a:gd name="connsiteX74-82291" fmla="*/ 2696750 w 3229637"/>
              <a:gd name="connsiteY74-82292" fmla="*/ 730601 h 3507439"/>
              <a:gd name="connsiteX75-82293" fmla="*/ 2630948 w 3229637"/>
              <a:gd name="connsiteY75-82294" fmla="*/ 620884 h 3507439"/>
              <a:gd name="connsiteX76-82295" fmla="*/ 2614952 w 3229637"/>
              <a:gd name="connsiteY76-82296" fmla="*/ 446449 h 3507439"/>
              <a:gd name="connsiteX77-82297" fmla="*/ 2568091 w 3229637"/>
              <a:gd name="connsiteY77-82298" fmla="*/ 643296 h 3507439"/>
              <a:gd name="connsiteX78-82299" fmla="*/ 2631966 w 3229637"/>
              <a:gd name="connsiteY78-82300" fmla="*/ 771218 h 3507439"/>
              <a:gd name="connsiteX79-82301" fmla="*/ 2614042 w 3229637"/>
              <a:gd name="connsiteY79-82302" fmla="*/ 854946 h 3507439"/>
              <a:gd name="connsiteX80-82303" fmla="*/ 2462407 w 3229637"/>
              <a:gd name="connsiteY80-82304" fmla="*/ 854665 h 3507439"/>
              <a:gd name="connsiteX81-82305" fmla="*/ 2375102 w 3229637"/>
              <a:gd name="connsiteY81-82306" fmla="*/ 753575 h 3507439"/>
              <a:gd name="connsiteX82-82307" fmla="*/ 2429049 w 3229637"/>
              <a:gd name="connsiteY82-82308" fmla="*/ 605344 h 3507439"/>
              <a:gd name="connsiteX83-82309" fmla="*/ 2401199 w 3229637"/>
              <a:gd name="connsiteY83-82310" fmla="*/ 458586 h 3507439"/>
              <a:gd name="connsiteX84-82311" fmla="*/ 2311509 w 3229637"/>
              <a:gd name="connsiteY84-82312" fmla="*/ 702575 h 3507439"/>
              <a:gd name="connsiteX85-82313" fmla="*/ 2026621 w 3229637"/>
              <a:gd name="connsiteY85-82314" fmla="*/ 470160 h 3507439"/>
              <a:gd name="connsiteX86-82315" fmla="*/ 2060259 w 3229637"/>
              <a:gd name="connsiteY86-82316" fmla="*/ 379171 h 3507439"/>
              <a:gd name="connsiteX87-82317" fmla="*/ 2286499 w 3229637"/>
              <a:gd name="connsiteY87-82318" fmla="*/ 238764 h 3507439"/>
              <a:gd name="connsiteX88-82319" fmla="*/ 2148983 w 3229637"/>
              <a:gd name="connsiteY88-82320" fmla="*/ 296731 h 3507439"/>
              <a:gd name="connsiteX89-82321" fmla="*/ 2016694 w 3229637"/>
              <a:gd name="connsiteY89-82322" fmla="*/ 307863 h 3507439"/>
              <a:gd name="connsiteX90-82323" fmla="*/ 2029019 w 3229637"/>
              <a:gd name="connsiteY90-82324" fmla="*/ 174099 h 3507439"/>
              <a:gd name="connsiteX91-82325" fmla="*/ 2107576 w 3229637"/>
              <a:gd name="connsiteY91-82326" fmla="*/ 0 h 3507439"/>
              <a:gd name="connsiteX92-82327" fmla="*/ 1947770 w 3229637"/>
              <a:gd name="connsiteY92-82328" fmla="*/ 257318 h 3507439"/>
              <a:gd name="connsiteX93-82329" fmla="*/ 1917990 w 3229637"/>
              <a:gd name="connsiteY93-82330" fmla="*/ 32164 h 3507439"/>
              <a:gd name="connsiteX94-82331" fmla="*/ 1882395 w 3229637"/>
              <a:gd name="connsiteY94-82332" fmla="*/ 208756 h 3507439"/>
              <a:gd name="connsiteX95-82333" fmla="*/ 1912483 w 3229637"/>
              <a:gd name="connsiteY95-82334" fmla="*/ 367315 h 3507439"/>
              <a:gd name="connsiteX96-82335" fmla="*/ 1818414 w 3229637"/>
              <a:gd name="connsiteY96-82336" fmla="*/ 288733 h 3507439"/>
              <a:gd name="connsiteX97-82337" fmla="*/ 1757902 w 3229637"/>
              <a:gd name="connsiteY97-82338" fmla="*/ 138130 h 3507439"/>
              <a:gd name="connsiteX98-82339" fmla="*/ 1793644 w 3229637"/>
              <a:gd name="connsiteY98-82340" fmla="*/ 363351 h 3507439"/>
              <a:gd name="connsiteX99-82341" fmla="*/ 2339535 w 3229637"/>
              <a:gd name="connsiteY99-82342" fmla="*/ 907420 h 3507439"/>
              <a:gd name="connsiteX100-82343" fmla="*/ 2216663 w 3229637"/>
              <a:gd name="connsiteY100-82344" fmla="*/ 830779 h 3507439"/>
              <a:gd name="connsiteX101-82345" fmla="*/ 2046755 w 3229637"/>
              <a:gd name="connsiteY101-82346" fmla="*/ 746314 h 3507439"/>
              <a:gd name="connsiteX102-82347" fmla="*/ 2089651 w 3229637"/>
              <a:gd name="connsiteY102-82348" fmla="*/ 998194 h 3507439"/>
              <a:gd name="connsiteX103-82349" fmla="*/ 2240374 w 3229637"/>
              <a:gd name="connsiteY103-82350" fmla="*/ 1067227 h 3507439"/>
              <a:gd name="connsiteX104-82351" fmla="*/ 2266283 w 3229637"/>
              <a:gd name="connsiteY104-82352" fmla="*/ 1144483 h 3507439"/>
              <a:gd name="connsiteX105-82353" fmla="*/ 2168328 w 3229637"/>
              <a:gd name="connsiteY105-82354" fmla="*/ 1396872 h 3507439"/>
              <a:gd name="connsiteX106-82355" fmla="*/ 1825480 w 3229637"/>
              <a:gd name="connsiteY106-82356" fmla="*/ 1398722 h 3507439"/>
              <a:gd name="connsiteX107-82357" fmla="*/ 1546353 w 3229637"/>
              <a:gd name="connsiteY107-82358" fmla="*/ 1433906 h 3507439"/>
              <a:gd name="connsiteX0-82359" fmla="*/ 1546353 w 3229637"/>
              <a:gd name="connsiteY0-82360" fmla="*/ 1433906 h 3507439"/>
              <a:gd name="connsiteX1-82361" fmla="*/ 827718 w 3229637"/>
              <a:gd name="connsiteY1-82362" fmla="*/ 1430614 h 3507439"/>
              <a:gd name="connsiteX2-82363" fmla="*/ 507467 w 3229637"/>
              <a:gd name="connsiteY2-82364" fmla="*/ 1443019 h 3507439"/>
              <a:gd name="connsiteX3-82365" fmla="*/ 183299 w 3229637"/>
              <a:gd name="connsiteY3-82366" fmla="*/ 1603646 h 3507439"/>
              <a:gd name="connsiteX4-82367" fmla="*/ 34774 w 3229637"/>
              <a:gd name="connsiteY4-82368" fmla="*/ 1771165 h 3507439"/>
              <a:gd name="connsiteX5-82369" fmla="*/ 114 w 3229637"/>
              <a:gd name="connsiteY5-82370" fmla="*/ 2063143 h 3507439"/>
              <a:gd name="connsiteX6-82371" fmla="*/ 130041 w 3229637"/>
              <a:gd name="connsiteY6-82372" fmla="*/ 1914878 h 3507439"/>
              <a:gd name="connsiteX7-82373" fmla="*/ 134241 w 3229637"/>
              <a:gd name="connsiteY7-82374" fmla="*/ 1957282 h 3507439"/>
              <a:gd name="connsiteX8-82375" fmla="*/ 191439 w 3229637"/>
              <a:gd name="connsiteY8-82376" fmla="*/ 1842802 h 3507439"/>
              <a:gd name="connsiteX9-82377" fmla="*/ 283120 w 3229637"/>
              <a:gd name="connsiteY9-82378" fmla="*/ 2256350 h 3507439"/>
              <a:gd name="connsiteX10-82379" fmla="*/ 20594 w 3229637"/>
              <a:gd name="connsiteY10-82380" fmla="*/ 2555637 h 3507439"/>
              <a:gd name="connsiteX11-82381" fmla="*/ 48874 w 3229637"/>
              <a:gd name="connsiteY11-82382" fmla="*/ 3136868 h 3507439"/>
              <a:gd name="connsiteX12-82383" fmla="*/ 43351 w 3229637"/>
              <a:gd name="connsiteY12-82384" fmla="*/ 3349954 h 3507439"/>
              <a:gd name="connsiteX13-82385" fmla="*/ 86805 w 3229637"/>
              <a:gd name="connsiteY13-82386" fmla="*/ 3307767 h 3507439"/>
              <a:gd name="connsiteX14-82387" fmla="*/ 103522 w 3229637"/>
              <a:gd name="connsiteY14-82388" fmla="*/ 3444786 h 3507439"/>
              <a:gd name="connsiteX15-82389" fmla="*/ 266227 w 3229637"/>
              <a:gd name="connsiteY15-82390" fmla="*/ 3470038 h 3507439"/>
              <a:gd name="connsiteX16-82391" fmla="*/ 291519 w 3229637"/>
              <a:gd name="connsiteY16-82392" fmla="*/ 3414284 h 3507439"/>
              <a:gd name="connsiteX17-82393" fmla="*/ 155729 w 3229637"/>
              <a:gd name="connsiteY17-82394" fmla="*/ 3276217 h 3507439"/>
              <a:gd name="connsiteX18-82395" fmla="*/ 148421 w 3229637"/>
              <a:gd name="connsiteY18-82396" fmla="*/ 2703945 h 3507439"/>
              <a:gd name="connsiteX19-82397" fmla="*/ 379833 w 3229637"/>
              <a:gd name="connsiteY19-82398" fmla="*/ 2591783 h 3507439"/>
              <a:gd name="connsiteX20-82399" fmla="*/ 306928 w 3229637"/>
              <a:gd name="connsiteY20-82400" fmla="*/ 2747577 h 3507439"/>
              <a:gd name="connsiteX21-82401" fmla="*/ 588832 w 3229637"/>
              <a:gd name="connsiteY21-82402" fmla="*/ 3126014 h 3507439"/>
              <a:gd name="connsiteX22-82403" fmla="*/ 669318 w 3229637"/>
              <a:gd name="connsiteY22-82404" fmla="*/ 3302737 h 3507439"/>
              <a:gd name="connsiteX23-82405" fmla="*/ 702531 w 3229637"/>
              <a:gd name="connsiteY23-82406" fmla="*/ 3262432 h 3507439"/>
              <a:gd name="connsiteX24-82407" fmla="*/ 811283 w 3229637"/>
              <a:gd name="connsiteY24-82408" fmla="*/ 3396081 h 3507439"/>
              <a:gd name="connsiteX25-82409" fmla="*/ 912019 w 3229637"/>
              <a:gd name="connsiteY25-82410" fmla="*/ 3377088 h 3507439"/>
              <a:gd name="connsiteX26-82411" fmla="*/ 930835 w 3229637"/>
              <a:gd name="connsiteY26-82412" fmla="*/ 3317789 h 3507439"/>
              <a:gd name="connsiteX27-82413" fmla="*/ 771852 w 3229637"/>
              <a:gd name="connsiteY27-82414" fmla="*/ 3228780 h 3507439"/>
              <a:gd name="connsiteX28-82415" fmla="*/ 480310 w 3229637"/>
              <a:gd name="connsiteY28-82416" fmla="*/ 2810461 h 3507439"/>
              <a:gd name="connsiteX29-82417" fmla="*/ 500353 w 3229637"/>
              <a:gd name="connsiteY29-82418" fmla="*/ 2738605 h 3507439"/>
              <a:gd name="connsiteX30-82419" fmla="*/ 879239 w 3229637"/>
              <a:gd name="connsiteY30-82420" fmla="*/ 2336960 h 3507439"/>
              <a:gd name="connsiteX31-82421" fmla="*/ 1704018 w 3229637"/>
              <a:gd name="connsiteY31-82422" fmla="*/ 2366631 h 3507439"/>
              <a:gd name="connsiteX32-82423" fmla="*/ 1609052 w 3229637"/>
              <a:gd name="connsiteY32-82424" fmla="*/ 3020193 h 3507439"/>
              <a:gd name="connsiteX33-82425" fmla="*/ 1571814 w 3229637"/>
              <a:gd name="connsiteY33-82426" fmla="*/ 3267640 h 3507439"/>
              <a:gd name="connsiteX34-82427" fmla="*/ 1597719 w 3229637"/>
              <a:gd name="connsiteY34-82428" fmla="*/ 3234030 h 3507439"/>
              <a:gd name="connsiteX35-82429" fmla="*/ 1590412 w 3229637"/>
              <a:gd name="connsiteY35-82430" fmla="*/ 3394636 h 3507439"/>
              <a:gd name="connsiteX36-82431" fmla="*/ 1745632 w 3229637"/>
              <a:gd name="connsiteY36-82432" fmla="*/ 3445399 h 3507439"/>
              <a:gd name="connsiteX37-82433" fmla="*/ 1802217 w 3229637"/>
              <a:gd name="connsiteY37-82434" fmla="*/ 3382951 h 3507439"/>
              <a:gd name="connsiteX38-82435" fmla="*/ 1699641 w 3229637"/>
              <a:gd name="connsiteY38-82436" fmla="*/ 3279366 h 3507439"/>
              <a:gd name="connsiteX39-82437" fmla="*/ 1729925 w 3229637"/>
              <a:gd name="connsiteY39-82438" fmla="*/ 2911333 h 3507439"/>
              <a:gd name="connsiteX40-82439" fmla="*/ 1851275 w 3229637"/>
              <a:gd name="connsiteY40-82440" fmla="*/ 2623730 h 3507439"/>
              <a:gd name="connsiteX41-82441" fmla="*/ 1970527 w 3229637"/>
              <a:gd name="connsiteY41-82442" fmla="*/ 2855143 h 3507439"/>
              <a:gd name="connsiteX42-82443" fmla="*/ 2039669 w 3229637"/>
              <a:gd name="connsiteY42-82444" fmla="*/ 3060253 h 3507439"/>
              <a:gd name="connsiteX43-82445" fmla="*/ 2074955 w 3229637"/>
              <a:gd name="connsiteY43-82446" fmla="*/ 3350929 h 3507439"/>
              <a:gd name="connsiteX44-82447" fmla="*/ 2119713 w 3229637"/>
              <a:gd name="connsiteY44-82448" fmla="*/ 3345423 h 3507439"/>
              <a:gd name="connsiteX45-82449" fmla="*/ 2136619 w 3229637"/>
              <a:gd name="connsiteY45-82450" fmla="*/ 3478113 h 3507439"/>
              <a:gd name="connsiteX46-82451" fmla="*/ 2290182 w 3229637"/>
              <a:gd name="connsiteY46-82452" fmla="*/ 3507439 h 3507439"/>
              <a:gd name="connsiteX47-82453" fmla="*/ 2334659 w 3229637"/>
              <a:gd name="connsiteY47-82454" fmla="*/ 3463419 h 3507439"/>
              <a:gd name="connsiteX48-82455" fmla="*/ 2221820 w 3229637"/>
              <a:gd name="connsiteY48-82456" fmla="*/ 3366924 h 3507439"/>
              <a:gd name="connsiteX49-82457" fmla="*/ 2126974 w 3229637"/>
              <a:gd name="connsiteY49-82458" fmla="*/ 3087823 h 3507439"/>
              <a:gd name="connsiteX50-82459" fmla="*/ 2082780 w 3229637"/>
              <a:gd name="connsiteY50-82460" fmla="*/ 2817884 h 3507439"/>
              <a:gd name="connsiteX51-82461" fmla="*/ 2053454 w 3229637"/>
              <a:gd name="connsiteY51-82462" fmla="*/ 2357222 h 3507439"/>
              <a:gd name="connsiteX52-82463" fmla="*/ 2294496 w 3229637"/>
              <a:gd name="connsiteY52-82464" fmla="*/ 2205413 h 3507439"/>
              <a:gd name="connsiteX53-82465" fmla="*/ 2585735 w 3229637"/>
              <a:gd name="connsiteY53-82466" fmla="*/ 1779447 h 3507439"/>
              <a:gd name="connsiteX54-82467" fmla="*/ 2653748 w 3229637"/>
              <a:gd name="connsiteY54-82468" fmla="*/ 1448891 h 3507439"/>
              <a:gd name="connsiteX55-82469" fmla="*/ 2766130 w 3229637"/>
              <a:gd name="connsiteY55-82470" fmla="*/ 1398346 h 3507439"/>
              <a:gd name="connsiteX56-82471" fmla="*/ 2755748 w 3229637"/>
              <a:gd name="connsiteY56-82472" fmla="*/ 1288521 h 3507439"/>
              <a:gd name="connsiteX57-82473" fmla="*/ 2741226 w 3229637"/>
              <a:gd name="connsiteY57-82474" fmla="*/ 1231453 h 3507439"/>
              <a:gd name="connsiteX58-82475" fmla="*/ 2764482 w 3229637"/>
              <a:gd name="connsiteY58-82476" fmla="*/ 1121454 h 3507439"/>
              <a:gd name="connsiteX59-82477" fmla="*/ 2794612 w 3229637"/>
              <a:gd name="connsiteY59-82478" fmla="*/ 1132185 h 3507439"/>
              <a:gd name="connsiteX60-82479" fmla="*/ 2788650 w 3229637"/>
              <a:gd name="connsiteY60-82480" fmla="*/ 1066034 h 3507439"/>
              <a:gd name="connsiteX61-82481" fmla="*/ 2816220 w 3229637"/>
              <a:gd name="connsiteY61-82482" fmla="*/ 1020084 h 3507439"/>
              <a:gd name="connsiteX62-82483" fmla="*/ 2927426 w 3229637"/>
              <a:gd name="connsiteY62-82484" fmla="*/ 872562 h 3507439"/>
              <a:gd name="connsiteX63-82485" fmla="*/ 2967854 w 3229637"/>
              <a:gd name="connsiteY63-82486" fmla="*/ 771955 h 3507439"/>
              <a:gd name="connsiteX64-82487" fmla="*/ 2858112 w 3229637"/>
              <a:gd name="connsiteY64-82488" fmla="*/ 819245 h 3507439"/>
              <a:gd name="connsiteX65-82489" fmla="*/ 2723864 w 3229637"/>
              <a:gd name="connsiteY65-82490" fmla="*/ 868450 h 3507439"/>
              <a:gd name="connsiteX66-82491" fmla="*/ 3055159 w 3229637"/>
              <a:gd name="connsiteY66-82492" fmla="*/ 501589 h 3507439"/>
              <a:gd name="connsiteX67-82493" fmla="*/ 3200443 w 3229637"/>
              <a:gd name="connsiteY67-82494" fmla="*/ 46231 h 3507439"/>
              <a:gd name="connsiteX68-82495" fmla="*/ 3101108 w 3229637"/>
              <a:gd name="connsiteY68-82496" fmla="*/ 328453 h 3507439"/>
              <a:gd name="connsiteX69-82497" fmla="*/ 3060491 w 3229637"/>
              <a:gd name="connsiteY69-82498" fmla="*/ 38232 h 3507439"/>
              <a:gd name="connsiteX70-82499" fmla="*/ 3040918 w 3229637"/>
              <a:gd name="connsiteY70-82500" fmla="*/ 388642 h 3507439"/>
              <a:gd name="connsiteX71-82501" fmla="*/ 2944143 w 3229637"/>
              <a:gd name="connsiteY71-82502" fmla="*/ 482754 h 3507439"/>
              <a:gd name="connsiteX72-82503" fmla="*/ 2804083 w 3229637"/>
              <a:gd name="connsiteY72-82504" fmla="*/ 60189 h 3507439"/>
              <a:gd name="connsiteX73-82505" fmla="*/ 2868239 w 3229637"/>
              <a:gd name="connsiteY73-82506" fmla="*/ 521161 h 3507439"/>
              <a:gd name="connsiteX74-82507" fmla="*/ 2696750 w 3229637"/>
              <a:gd name="connsiteY74-82508" fmla="*/ 730601 h 3507439"/>
              <a:gd name="connsiteX75-82509" fmla="*/ 2630948 w 3229637"/>
              <a:gd name="connsiteY75-82510" fmla="*/ 620884 h 3507439"/>
              <a:gd name="connsiteX76-82511" fmla="*/ 2614952 w 3229637"/>
              <a:gd name="connsiteY76-82512" fmla="*/ 446449 h 3507439"/>
              <a:gd name="connsiteX77-82513" fmla="*/ 2568091 w 3229637"/>
              <a:gd name="connsiteY77-82514" fmla="*/ 643296 h 3507439"/>
              <a:gd name="connsiteX78-82515" fmla="*/ 2631966 w 3229637"/>
              <a:gd name="connsiteY78-82516" fmla="*/ 771218 h 3507439"/>
              <a:gd name="connsiteX79-82517" fmla="*/ 2614042 w 3229637"/>
              <a:gd name="connsiteY79-82518" fmla="*/ 854946 h 3507439"/>
              <a:gd name="connsiteX80-82519" fmla="*/ 2462407 w 3229637"/>
              <a:gd name="connsiteY80-82520" fmla="*/ 854665 h 3507439"/>
              <a:gd name="connsiteX81-82521" fmla="*/ 2375102 w 3229637"/>
              <a:gd name="connsiteY81-82522" fmla="*/ 753575 h 3507439"/>
              <a:gd name="connsiteX82-82523" fmla="*/ 2429049 w 3229637"/>
              <a:gd name="connsiteY82-82524" fmla="*/ 605344 h 3507439"/>
              <a:gd name="connsiteX83-82525" fmla="*/ 2401199 w 3229637"/>
              <a:gd name="connsiteY83-82526" fmla="*/ 458586 h 3507439"/>
              <a:gd name="connsiteX84-82527" fmla="*/ 2311509 w 3229637"/>
              <a:gd name="connsiteY84-82528" fmla="*/ 702575 h 3507439"/>
              <a:gd name="connsiteX85-82529" fmla="*/ 2026621 w 3229637"/>
              <a:gd name="connsiteY85-82530" fmla="*/ 470160 h 3507439"/>
              <a:gd name="connsiteX86-82531" fmla="*/ 2060259 w 3229637"/>
              <a:gd name="connsiteY86-82532" fmla="*/ 379171 h 3507439"/>
              <a:gd name="connsiteX87-82533" fmla="*/ 2286499 w 3229637"/>
              <a:gd name="connsiteY87-82534" fmla="*/ 238764 h 3507439"/>
              <a:gd name="connsiteX88-82535" fmla="*/ 2148983 w 3229637"/>
              <a:gd name="connsiteY88-82536" fmla="*/ 296731 h 3507439"/>
              <a:gd name="connsiteX89-82537" fmla="*/ 2016694 w 3229637"/>
              <a:gd name="connsiteY89-82538" fmla="*/ 307863 h 3507439"/>
              <a:gd name="connsiteX90-82539" fmla="*/ 2029019 w 3229637"/>
              <a:gd name="connsiteY90-82540" fmla="*/ 174099 h 3507439"/>
              <a:gd name="connsiteX91-82541" fmla="*/ 2107576 w 3229637"/>
              <a:gd name="connsiteY91-82542" fmla="*/ 0 h 3507439"/>
              <a:gd name="connsiteX92-82543" fmla="*/ 1947770 w 3229637"/>
              <a:gd name="connsiteY92-82544" fmla="*/ 257318 h 3507439"/>
              <a:gd name="connsiteX93-82545" fmla="*/ 1917990 w 3229637"/>
              <a:gd name="connsiteY93-82546" fmla="*/ 32164 h 3507439"/>
              <a:gd name="connsiteX94-82547" fmla="*/ 1882395 w 3229637"/>
              <a:gd name="connsiteY94-82548" fmla="*/ 208756 h 3507439"/>
              <a:gd name="connsiteX95-82549" fmla="*/ 1912483 w 3229637"/>
              <a:gd name="connsiteY95-82550" fmla="*/ 367315 h 3507439"/>
              <a:gd name="connsiteX96-82551" fmla="*/ 1818414 w 3229637"/>
              <a:gd name="connsiteY96-82552" fmla="*/ 288733 h 3507439"/>
              <a:gd name="connsiteX97-82553" fmla="*/ 1757902 w 3229637"/>
              <a:gd name="connsiteY97-82554" fmla="*/ 138130 h 3507439"/>
              <a:gd name="connsiteX98-82555" fmla="*/ 1793644 w 3229637"/>
              <a:gd name="connsiteY98-82556" fmla="*/ 363351 h 3507439"/>
              <a:gd name="connsiteX99-82557" fmla="*/ 2339535 w 3229637"/>
              <a:gd name="connsiteY99-82558" fmla="*/ 907420 h 3507439"/>
              <a:gd name="connsiteX100-82559" fmla="*/ 2216663 w 3229637"/>
              <a:gd name="connsiteY100-82560" fmla="*/ 830779 h 3507439"/>
              <a:gd name="connsiteX101-82561" fmla="*/ 2046755 w 3229637"/>
              <a:gd name="connsiteY101-82562" fmla="*/ 746314 h 3507439"/>
              <a:gd name="connsiteX102-82563" fmla="*/ 2089651 w 3229637"/>
              <a:gd name="connsiteY102-82564" fmla="*/ 998194 h 3507439"/>
              <a:gd name="connsiteX103-82565" fmla="*/ 2240374 w 3229637"/>
              <a:gd name="connsiteY103-82566" fmla="*/ 1067227 h 3507439"/>
              <a:gd name="connsiteX104-82567" fmla="*/ 2266283 w 3229637"/>
              <a:gd name="connsiteY104-82568" fmla="*/ 1144483 h 3507439"/>
              <a:gd name="connsiteX105-82569" fmla="*/ 2168328 w 3229637"/>
              <a:gd name="connsiteY105-82570" fmla="*/ 1396872 h 3507439"/>
              <a:gd name="connsiteX106-82571" fmla="*/ 1825480 w 3229637"/>
              <a:gd name="connsiteY106-82572" fmla="*/ 1398722 h 3507439"/>
              <a:gd name="connsiteX107-82573" fmla="*/ 1546353 w 3229637"/>
              <a:gd name="connsiteY107-82574" fmla="*/ 1433906 h 3507439"/>
              <a:gd name="connsiteX0-82575" fmla="*/ 1546353 w 3229637"/>
              <a:gd name="connsiteY0-82576" fmla="*/ 1433906 h 3507439"/>
              <a:gd name="connsiteX1-82577" fmla="*/ 827718 w 3229637"/>
              <a:gd name="connsiteY1-82578" fmla="*/ 1430614 h 3507439"/>
              <a:gd name="connsiteX2-82579" fmla="*/ 507467 w 3229637"/>
              <a:gd name="connsiteY2-82580" fmla="*/ 1443019 h 3507439"/>
              <a:gd name="connsiteX3-82581" fmla="*/ 183299 w 3229637"/>
              <a:gd name="connsiteY3-82582" fmla="*/ 1603646 h 3507439"/>
              <a:gd name="connsiteX4-82583" fmla="*/ 34774 w 3229637"/>
              <a:gd name="connsiteY4-82584" fmla="*/ 1771165 h 3507439"/>
              <a:gd name="connsiteX5-82585" fmla="*/ 114 w 3229637"/>
              <a:gd name="connsiteY5-82586" fmla="*/ 2063143 h 3507439"/>
              <a:gd name="connsiteX6-82587" fmla="*/ 130041 w 3229637"/>
              <a:gd name="connsiteY6-82588" fmla="*/ 1914878 h 3507439"/>
              <a:gd name="connsiteX7-82589" fmla="*/ 134241 w 3229637"/>
              <a:gd name="connsiteY7-82590" fmla="*/ 1957282 h 3507439"/>
              <a:gd name="connsiteX8-82591" fmla="*/ 191439 w 3229637"/>
              <a:gd name="connsiteY8-82592" fmla="*/ 1842802 h 3507439"/>
              <a:gd name="connsiteX9-82593" fmla="*/ 283120 w 3229637"/>
              <a:gd name="connsiteY9-82594" fmla="*/ 2256350 h 3507439"/>
              <a:gd name="connsiteX10-82595" fmla="*/ 20594 w 3229637"/>
              <a:gd name="connsiteY10-82596" fmla="*/ 2555637 h 3507439"/>
              <a:gd name="connsiteX11-82597" fmla="*/ 48874 w 3229637"/>
              <a:gd name="connsiteY11-82598" fmla="*/ 3136868 h 3507439"/>
              <a:gd name="connsiteX12-82599" fmla="*/ 43351 w 3229637"/>
              <a:gd name="connsiteY12-82600" fmla="*/ 3349954 h 3507439"/>
              <a:gd name="connsiteX13-82601" fmla="*/ 86805 w 3229637"/>
              <a:gd name="connsiteY13-82602" fmla="*/ 3307767 h 3507439"/>
              <a:gd name="connsiteX14-82603" fmla="*/ 103522 w 3229637"/>
              <a:gd name="connsiteY14-82604" fmla="*/ 3444786 h 3507439"/>
              <a:gd name="connsiteX15-82605" fmla="*/ 266227 w 3229637"/>
              <a:gd name="connsiteY15-82606" fmla="*/ 3470038 h 3507439"/>
              <a:gd name="connsiteX16-82607" fmla="*/ 291519 w 3229637"/>
              <a:gd name="connsiteY16-82608" fmla="*/ 3414284 h 3507439"/>
              <a:gd name="connsiteX17-82609" fmla="*/ 155729 w 3229637"/>
              <a:gd name="connsiteY17-82610" fmla="*/ 3276217 h 3507439"/>
              <a:gd name="connsiteX18-82611" fmla="*/ 148421 w 3229637"/>
              <a:gd name="connsiteY18-82612" fmla="*/ 2703945 h 3507439"/>
              <a:gd name="connsiteX19-82613" fmla="*/ 379833 w 3229637"/>
              <a:gd name="connsiteY19-82614" fmla="*/ 2591783 h 3507439"/>
              <a:gd name="connsiteX20-82615" fmla="*/ 306928 w 3229637"/>
              <a:gd name="connsiteY20-82616" fmla="*/ 2747577 h 3507439"/>
              <a:gd name="connsiteX21-82617" fmla="*/ 588832 w 3229637"/>
              <a:gd name="connsiteY21-82618" fmla="*/ 3126014 h 3507439"/>
              <a:gd name="connsiteX22-82619" fmla="*/ 669318 w 3229637"/>
              <a:gd name="connsiteY22-82620" fmla="*/ 3302737 h 3507439"/>
              <a:gd name="connsiteX23-82621" fmla="*/ 702531 w 3229637"/>
              <a:gd name="connsiteY23-82622" fmla="*/ 3262432 h 3507439"/>
              <a:gd name="connsiteX24-82623" fmla="*/ 811283 w 3229637"/>
              <a:gd name="connsiteY24-82624" fmla="*/ 3396081 h 3507439"/>
              <a:gd name="connsiteX25-82625" fmla="*/ 912019 w 3229637"/>
              <a:gd name="connsiteY25-82626" fmla="*/ 3377088 h 3507439"/>
              <a:gd name="connsiteX26-82627" fmla="*/ 930835 w 3229637"/>
              <a:gd name="connsiteY26-82628" fmla="*/ 3317789 h 3507439"/>
              <a:gd name="connsiteX27-82629" fmla="*/ 771852 w 3229637"/>
              <a:gd name="connsiteY27-82630" fmla="*/ 3228780 h 3507439"/>
              <a:gd name="connsiteX28-82631" fmla="*/ 480310 w 3229637"/>
              <a:gd name="connsiteY28-82632" fmla="*/ 2810461 h 3507439"/>
              <a:gd name="connsiteX29-82633" fmla="*/ 500353 w 3229637"/>
              <a:gd name="connsiteY29-82634" fmla="*/ 2738605 h 3507439"/>
              <a:gd name="connsiteX30-82635" fmla="*/ 879239 w 3229637"/>
              <a:gd name="connsiteY30-82636" fmla="*/ 2336960 h 3507439"/>
              <a:gd name="connsiteX31-82637" fmla="*/ 1704018 w 3229637"/>
              <a:gd name="connsiteY31-82638" fmla="*/ 2366631 h 3507439"/>
              <a:gd name="connsiteX32-82639" fmla="*/ 1609052 w 3229637"/>
              <a:gd name="connsiteY32-82640" fmla="*/ 3020193 h 3507439"/>
              <a:gd name="connsiteX33-82641" fmla="*/ 1571814 w 3229637"/>
              <a:gd name="connsiteY33-82642" fmla="*/ 3267640 h 3507439"/>
              <a:gd name="connsiteX34-82643" fmla="*/ 1597719 w 3229637"/>
              <a:gd name="connsiteY34-82644" fmla="*/ 3234030 h 3507439"/>
              <a:gd name="connsiteX35-82645" fmla="*/ 1590412 w 3229637"/>
              <a:gd name="connsiteY35-82646" fmla="*/ 3394636 h 3507439"/>
              <a:gd name="connsiteX36-82647" fmla="*/ 1745632 w 3229637"/>
              <a:gd name="connsiteY36-82648" fmla="*/ 3445399 h 3507439"/>
              <a:gd name="connsiteX37-82649" fmla="*/ 1802217 w 3229637"/>
              <a:gd name="connsiteY37-82650" fmla="*/ 3382951 h 3507439"/>
              <a:gd name="connsiteX38-82651" fmla="*/ 1699641 w 3229637"/>
              <a:gd name="connsiteY38-82652" fmla="*/ 3279366 h 3507439"/>
              <a:gd name="connsiteX39-82653" fmla="*/ 1729925 w 3229637"/>
              <a:gd name="connsiteY39-82654" fmla="*/ 2911333 h 3507439"/>
              <a:gd name="connsiteX40-82655" fmla="*/ 1851275 w 3229637"/>
              <a:gd name="connsiteY40-82656" fmla="*/ 2623730 h 3507439"/>
              <a:gd name="connsiteX41-82657" fmla="*/ 1970527 w 3229637"/>
              <a:gd name="connsiteY41-82658" fmla="*/ 2855143 h 3507439"/>
              <a:gd name="connsiteX42-82659" fmla="*/ 2039669 w 3229637"/>
              <a:gd name="connsiteY42-82660" fmla="*/ 3060253 h 3507439"/>
              <a:gd name="connsiteX43-82661" fmla="*/ 2074955 w 3229637"/>
              <a:gd name="connsiteY43-82662" fmla="*/ 3350929 h 3507439"/>
              <a:gd name="connsiteX44-82663" fmla="*/ 2119713 w 3229637"/>
              <a:gd name="connsiteY44-82664" fmla="*/ 3345423 h 3507439"/>
              <a:gd name="connsiteX45-82665" fmla="*/ 2136619 w 3229637"/>
              <a:gd name="connsiteY45-82666" fmla="*/ 3478113 h 3507439"/>
              <a:gd name="connsiteX46-82667" fmla="*/ 2290182 w 3229637"/>
              <a:gd name="connsiteY46-82668" fmla="*/ 3507439 h 3507439"/>
              <a:gd name="connsiteX47-82669" fmla="*/ 2334659 w 3229637"/>
              <a:gd name="connsiteY47-82670" fmla="*/ 3463419 h 3507439"/>
              <a:gd name="connsiteX48-82671" fmla="*/ 2221820 w 3229637"/>
              <a:gd name="connsiteY48-82672" fmla="*/ 3366924 h 3507439"/>
              <a:gd name="connsiteX49-82673" fmla="*/ 2126974 w 3229637"/>
              <a:gd name="connsiteY49-82674" fmla="*/ 3087823 h 3507439"/>
              <a:gd name="connsiteX50-82675" fmla="*/ 2082780 w 3229637"/>
              <a:gd name="connsiteY50-82676" fmla="*/ 2817884 h 3507439"/>
              <a:gd name="connsiteX51-82677" fmla="*/ 2053454 w 3229637"/>
              <a:gd name="connsiteY51-82678" fmla="*/ 2357222 h 3507439"/>
              <a:gd name="connsiteX52-82679" fmla="*/ 2294496 w 3229637"/>
              <a:gd name="connsiteY52-82680" fmla="*/ 2205413 h 3507439"/>
              <a:gd name="connsiteX53-82681" fmla="*/ 2585735 w 3229637"/>
              <a:gd name="connsiteY53-82682" fmla="*/ 1779447 h 3507439"/>
              <a:gd name="connsiteX54-82683" fmla="*/ 2653748 w 3229637"/>
              <a:gd name="connsiteY54-82684" fmla="*/ 1448891 h 3507439"/>
              <a:gd name="connsiteX55-82685" fmla="*/ 2766130 w 3229637"/>
              <a:gd name="connsiteY55-82686" fmla="*/ 1398346 h 3507439"/>
              <a:gd name="connsiteX56-82687" fmla="*/ 2755748 w 3229637"/>
              <a:gd name="connsiteY56-82688" fmla="*/ 1288521 h 3507439"/>
              <a:gd name="connsiteX57-82689" fmla="*/ 2741226 w 3229637"/>
              <a:gd name="connsiteY57-82690" fmla="*/ 1231453 h 3507439"/>
              <a:gd name="connsiteX58-82691" fmla="*/ 2764482 w 3229637"/>
              <a:gd name="connsiteY58-82692" fmla="*/ 1121454 h 3507439"/>
              <a:gd name="connsiteX59-82693" fmla="*/ 2794612 w 3229637"/>
              <a:gd name="connsiteY59-82694" fmla="*/ 1132185 h 3507439"/>
              <a:gd name="connsiteX60-82695" fmla="*/ 2788650 w 3229637"/>
              <a:gd name="connsiteY60-82696" fmla="*/ 1066034 h 3507439"/>
              <a:gd name="connsiteX61-82697" fmla="*/ 2816220 w 3229637"/>
              <a:gd name="connsiteY61-82698" fmla="*/ 1020084 h 3507439"/>
              <a:gd name="connsiteX62-82699" fmla="*/ 2927426 w 3229637"/>
              <a:gd name="connsiteY62-82700" fmla="*/ 872562 h 3507439"/>
              <a:gd name="connsiteX63-82701" fmla="*/ 2967854 w 3229637"/>
              <a:gd name="connsiteY63-82702" fmla="*/ 771955 h 3507439"/>
              <a:gd name="connsiteX64-82703" fmla="*/ 2858112 w 3229637"/>
              <a:gd name="connsiteY64-82704" fmla="*/ 819245 h 3507439"/>
              <a:gd name="connsiteX65-82705" fmla="*/ 2723864 w 3229637"/>
              <a:gd name="connsiteY65-82706" fmla="*/ 868450 h 3507439"/>
              <a:gd name="connsiteX66-82707" fmla="*/ 3055159 w 3229637"/>
              <a:gd name="connsiteY66-82708" fmla="*/ 501589 h 3507439"/>
              <a:gd name="connsiteX67-82709" fmla="*/ 3200443 w 3229637"/>
              <a:gd name="connsiteY67-82710" fmla="*/ 46231 h 3507439"/>
              <a:gd name="connsiteX68-82711" fmla="*/ 3101108 w 3229637"/>
              <a:gd name="connsiteY68-82712" fmla="*/ 328453 h 3507439"/>
              <a:gd name="connsiteX69-82713" fmla="*/ 3060491 w 3229637"/>
              <a:gd name="connsiteY69-82714" fmla="*/ 38232 h 3507439"/>
              <a:gd name="connsiteX70-82715" fmla="*/ 3040918 w 3229637"/>
              <a:gd name="connsiteY70-82716" fmla="*/ 388642 h 3507439"/>
              <a:gd name="connsiteX71-82717" fmla="*/ 2944143 w 3229637"/>
              <a:gd name="connsiteY71-82718" fmla="*/ 482754 h 3507439"/>
              <a:gd name="connsiteX72-82719" fmla="*/ 2804083 w 3229637"/>
              <a:gd name="connsiteY72-82720" fmla="*/ 60189 h 3507439"/>
              <a:gd name="connsiteX73-82721" fmla="*/ 2868239 w 3229637"/>
              <a:gd name="connsiteY73-82722" fmla="*/ 521161 h 3507439"/>
              <a:gd name="connsiteX74-82723" fmla="*/ 2696750 w 3229637"/>
              <a:gd name="connsiteY74-82724" fmla="*/ 730601 h 3507439"/>
              <a:gd name="connsiteX75-82725" fmla="*/ 2630948 w 3229637"/>
              <a:gd name="connsiteY75-82726" fmla="*/ 620884 h 3507439"/>
              <a:gd name="connsiteX76-82727" fmla="*/ 2614952 w 3229637"/>
              <a:gd name="connsiteY76-82728" fmla="*/ 446449 h 3507439"/>
              <a:gd name="connsiteX77-82729" fmla="*/ 2568091 w 3229637"/>
              <a:gd name="connsiteY77-82730" fmla="*/ 643296 h 3507439"/>
              <a:gd name="connsiteX78-82731" fmla="*/ 2631966 w 3229637"/>
              <a:gd name="connsiteY78-82732" fmla="*/ 771218 h 3507439"/>
              <a:gd name="connsiteX79-82733" fmla="*/ 2614042 w 3229637"/>
              <a:gd name="connsiteY79-82734" fmla="*/ 854946 h 3507439"/>
              <a:gd name="connsiteX80-82735" fmla="*/ 2462407 w 3229637"/>
              <a:gd name="connsiteY80-82736" fmla="*/ 854665 h 3507439"/>
              <a:gd name="connsiteX81-82737" fmla="*/ 2375102 w 3229637"/>
              <a:gd name="connsiteY81-82738" fmla="*/ 753575 h 3507439"/>
              <a:gd name="connsiteX82-82739" fmla="*/ 2429049 w 3229637"/>
              <a:gd name="connsiteY82-82740" fmla="*/ 605344 h 3507439"/>
              <a:gd name="connsiteX83-82741" fmla="*/ 2401199 w 3229637"/>
              <a:gd name="connsiteY83-82742" fmla="*/ 458586 h 3507439"/>
              <a:gd name="connsiteX84-82743" fmla="*/ 2311509 w 3229637"/>
              <a:gd name="connsiteY84-82744" fmla="*/ 702575 h 3507439"/>
              <a:gd name="connsiteX85-82745" fmla="*/ 2026621 w 3229637"/>
              <a:gd name="connsiteY85-82746" fmla="*/ 470160 h 3507439"/>
              <a:gd name="connsiteX86-82747" fmla="*/ 2060259 w 3229637"/>
              <a:gd name="connsiteY86-82748" fmla="*/ 379171 h 3507439"/>
              <a:gd name="connsiteX87-82749" fmla="*/ 2286499 w 3229637"/>
              <a:gd name="connsiteY87-82750" fmla="*/ 238764 h 3507439"/>
              <a:gd name="connsiteX88-82751" fmla="*/ 2148983 w 3229637"/>
              <a:gd name="connsiteY88-82752" fmla="*/ 296731 h 3507439"/>
              <a:gd name="connsiteX89-82753" fmla="*/ 2016694 w 3229637"/>
              <a:gd name="connsiteY89-82754" fmla="*/ 307863 h 3507439"/>
              <a:gd name="connsiteX90-82755" fmla="*/ 2029019 w 3229637"/>
              <a:gd name="connsiteY90-82756" fmla="*/ 174099 h 3507439"/>
              <a:gd name="connsiteX91-82757" fmla="*/ 2107576 w 3229637"/>
              <a:gd name="connsiteY91-82758" fmla="*/ 0 h 3507439"/>
              <a:gd name="connsiteX92-82759" fmla="*/ 1947770 w 3229637"/>
              <a:gd name="connsiteY92-82760" fmla="*/ 257318 h 3507439"/>
              <a:gd name="connsiteX93-82761" fmla="*/ 1917990 w 3229637"/>
              <a:gd name="connsiteY93-82762" fmla="*/ 32164 h 3507439"/>
              <a:gd name="connsiteX94-82763" fmla="*/ 1882395 w 3229637"/>
              <a:gd name="connsiteY94-82764" fmla="*/ 208756 h 3507439"/>
              <a:gd name="connsiteX95-82765" fmla="*/ 1912483 w 3229637"/>
              <a:gd name="connsiteY95-82766" fmla="*/ 367315 h 3507439"/>
              <a:gd name="connsiteX96-82767" fmla="*/ 1818414 w 3229637"/>
              <a:gd name="connsiteY96-82768" fmla="*/ 288733 h 3507439"/>
              <a:gd name="connsiteX97-82769" fmla="*/ 1757902 w 3229637"/>
              <a:gd name="connsiteY97-82770" fmla="*/ 138130 h 3507439"/>
              <a:gd name="connsiteX98-82771" fmla="*/ 1793644 w 3229637"/>
              <a:gd name="connsiteY98-82772" fmla="*/ 363351 h 3507439"/>
              <a:gd name="connsiteX99-82773" fmla="*/ 2339535 w 3229637"/>
              <a:gd name="connsiteY99-82774" fmla="*/ 907420 h 3507439"/>
              <a:gd name="connsiteX100-82775" fmla="*/ 2216663 w 3229637"/>
              <a:gd name="connsiteY100-82776" fmla="*/ 830779 h 3507439"/>
              <a:gd name="connsiteX101-82777" fmla="*/ 2046755 w 3229637"/>
              <a:gd name="connsiteY101-82778" fmla="*/ 746314 h 3507439"/>
              <a:gd name="connsiteX102-82779" fmla="*/ 2089651 w 3229637"/>
              <a:gd name="connsiteY102-82780" fmla="*/ 998194 h 3507439"/>
              <a:gd name="connsiteX103-82781" fmla="*/ 2240374 w 3229637"/>
              <a:gd name="connsiteY103-82782" fmla="*/ 1067227 h 3507439"/>
              <a:gd name="connsiteX104-82783" fmla="*/ 2266283 w 3229637"/>
              <a:gd name="connsiteY104-82784" fmla="*/ 1144483 h 3507439"/>
              <a:gd name="connsiteX105-82785" fmla="*/ 2168328 w 3229637"/>
              <a:gd name="connsiteY105-82786" fmla="*/ 1396872 h 3507439"/>
              <a:gd name="connsiteX106-82787" fmla="*/ 1825480 w 3229637"/>
              <a:gd name="connsiteY106-82788" fmla="*/ 1398722 h 3507439"/>
              <a:gd name="connsiteX107-82789" fmla="*/ 1546353 w 3229637"/>
              <a:gd name="connsiteY107-82790" fmla="*/ 1433906 h 3507439"/>
              <a:gd name="connsiteX0-82791" fmla="*/ 1546353 w 3229637"/>
              <a:gd name="connsiteY0-82792" fmla="*/ 1433906 h 3507439"/>
              <a:gd name="connsiteX1-82793" fmla="*/ 827718 w 3229637"/>
              <a:gd name="connsiteY1-82794" fmla="*/ 1430614 h 3507439"/>
              <a:gd name="connsiteX2-82795" fmla="*/ 507467 w 3229637"/>
              <a:gd name="connsiteY2-82796" fmla="*/ 1443019 h 3507439"/>
              <a:gd name="connsiteX3-82797" fmla="*/ 183299 w 3229637"/>
              <a:gd name="connsiteY3-82798" fmla="*/ 1603646 h 3507439"/>
              <a:gd name="connsiteX4-82799" fmla="*/ 34774 w 3229637"/>
              <a:gd name="connsiteY4-82800" fmla="*/ 1771165 h 3507439"/>
              <a:gd name="connsiteX5-82801" fmla="*/ 114 w 3229637"/>
              <a:gd name="connsiteY5-82802" fmla="*/ 2063143 h 3507439"/>
              <a:gd name="connsiteX6-82803" fmla="*/ 130041 w 3229637"/>
              <a:gd name="connsiteY6-82804" fmla="*/ 1914878 h 3507439"/>
              <a:gd name="connsiteX7-82805" fmla="*/ 134241 w 3229637"/>
              <a:gd name="connsiteY7-82806" fmla="*/ 1957282 h 3507439"/>
              <a:gd name="connsiteX8-82807" fmla="*/ 191439 w 3229637"/>
              <a:gd name="connsiteY8-82808" fmla="*/ 1842802 h 3507439"/>
              <a:gd name="connsiteX9-82809" fmla="*/ 283120 w 3229637"/>
              <a:gd name="connsiteY9-82810" fmla="*/ 2256350 h 3507439"/>
              <a:gd name="connsiteX10-82811" fmla="*/ 20594 w 3229637"/>
              <a:gd name="connsiteY10-82812" fmla="*/ 2555637 h 3507439"/>
              <a:gd name="connsiteX11-82813" fmla="*/ 48874 w 3229637"/>
              <a:gd name="connsiteY11-82814" fmla="*/ 3136868 h 3507439"/>
              <a:gd name="connsiteX12-82815" fmla="*/ 43351 w 3229637"/>
              <a:gd name="connsiteY12-82816" fmla="*/ 3349954 h 3507439"/>
              <a:gd name="connsiteX13-82817" fmla="*/ 86805 w 3229637"/>
              <a:gd name="connsiteY13-82818" fmla="*/ 3307767 h 3507439"/>
              <a:gd name="connsiteX14-82819" fmla="*/ 103522 w 3229637"/>
              <a:gd name="connsiteY14-82820" fmla="*/ 3444786 h 3507439"/>
              <a:gd name="connsiteX15-82821" fmla="*/ 266227 w 3229637"/>
              <a:gd name="connsiteY15-82822" fmla="*/ 3470038 h 3507439"/>
              <a:gd name="connsiteX16-82823" fmla="*/ 291519 w 3229637"/>
              <a:gd name="connsiteY16-82824" fmla="*/ 3414284 h 3507439"/>
              <a:gd name="connsiteX17-82825" fmla="*/ 155729 w 3229637"/>
              <a:gd name="connsiteY17-82826" fmla="*/ 3276217 h 3507439"/>
              <a:gd name="connsiteX18-82827" fmla="*/ 148421 w 3229637"/>
              <a:gd name="connsiteY18-82828" fmla="*/ 2703945 h 3507439"/>
              <a:gd name="connsiteX19-82829" fmla="*/ 379833 w 3229637"/>
              <a:gd name="connsiteY19-82830" fmla="*/ 2591783 h 3507439"/>
              <a:gd name="connsiteX20-82831" fmla="*/ 306928 w 3229637"/>
              <a:gd name="connsiteY20-82832" fmla="*/ 2747577 h 3507439"/>
              <a:gd name="connsiteX21-82833" fmla="*/ 588832 w 3229637"/>
              <a:gd name="connsiteY21-82834" fmla="*/ 3126014 h 3507439"/>
              <a:gd name="connsiteX22-82835" fmla="*/ 669318 w 3229637"/>
              <a:gd name="connsiteY22-82836" fmla="*/ 3302737 h 3507439"/>
              <a:gd name="connsiteX23-82837" fmla="*/ 702531 w 3229637"/>
              <a:gd name="connsiteY23-82838" fmla="*/ 3262432 h 3507439"/>
              <a:gd name="connsiteX24-82839" fmla="*/ 811283 w 3229637"/>
              <a:gd name="connsiteY24-82840" fmla="*/ 3396081 h 3507439"/>
              <a:gd name="connsiteX25-82841" fmla="*/ 912019 w 3229637"/>
              <a:gd name="connsiteY25-82842" fmla="*/ 3377088 h 3507439"/>
              <a:gd name="connsiteX26-82843" fmla="*/ 930835 w 3229637"/>
              <a:gd name="connsiteY26-82844" fmla="*/ 3317789 h 3507439"/>
              <a:gd name="connsiteX27-82845" fmla="*/ 771852 w 3229637"/>
              <a:gd name="connsiteY27-82846" fmla="*/ 3228780 h 3507439"/>
              <a:gd name="connsiteX28-82847" fmla="*/ 480310 w 3229637"/>
              <a:gd name="connsiteY28-82848" fmla="*/ 2810461 h 3507439"/>
              <a:gd name="connsiteX29-82849" fmla="*/ 500353 w 3229637"/>
              <a:gd name="connsiteY29-82850" fmla="*/ 2738605 h 3507439"/>
              <a:gd name="connsiteX30-82851" fmla="*/ 879239 w 3229637"/>
              <a:gd name="connsiteY30-82852" fmla="*/ 2336960 h 3507439"/>
              <a:gd name="connsiteX31-82853" fmla="*/ 1704018 w 3229637"/>
              <a:gd name="connsiteY31-82854" fmla="*/ 2366631 h 3507439"/>
              <a:gd name="connsiteX32-82855" fmla="*/ 1609052 w 3229637"/>
              <a:gd name="connsiteY32-82856" fmla="*/ 3020193 h 3507439"/>
              <a:gd name="connsiteX33-82857" fmla="*/ 1571814 w 3229637"/>
              <a:gd name="connsiteY33-82858" fmla="*/ 3267640 h 3507439"/>
              <a:gd name="connsiteX34-82859" fmla="*/ 1597719 w 3229637"/>
              <a:gd name="connsiteY34-82860" fmla="*/ 3234030 h 3507439"/>
              <a:gd name="connsiteX35-82861" fmla="*/ 1590412 w 3229637"/>
              <a:gd name="connsiteY35-82862" fmla="*/ 3394636 h 3507439"/>
              <a:gd name="connsiteX36-82863" fmla="*/ 1745632 w 3229637"/>
              <a:gd name="connsiteY36-82864" fmla="*/ 3445399 h 3507439"/>
              <a:gd name="connsiteX37-82865" fmla="*/ 1802217 w 3229637"/>
              <a:gd name="connsiteY37-82866" fmla="*/ 3382951 h 3507439"/>
              <a:gd name="connsiteX38-82867" fmla="*/ 1699641 w 3229637"/>
              <a:gd name="connsiteY38-82868" fmla="*/ 3279366 h 3507439"/>
              <a:gd name="connsiteX39-82869" fmla="*/ 1729925 w 3229637"/>
              <a:gd name="connsiteY39-82870" fmla="*/ 2911333 h 3507439"/>
              <a:gd name="connsiteX40-82871" fmla="*/ 1851275 w 3229637"/>
              <a:gd name="connsiteY40-82872" fmla="*/ 2623730 h 3507439"/>
              <a:gd name="connsiteX41-82873" fmla="*/ 1970527 w 3229637"/>
              <a:gd name="connsiteY41-82874" fmla="*/ 2855143 h 3507439"/>
              <a:gd name="connsiteX42-82875" fmla="*/ 2039669 w 3229637"/>
              <a:gd name="connsiteY42-82876" fmla="*/ 3060253 h 3507439"/>
              <a:gd name="connsiteX43-82877" fmla="*/ 2074955 w 3229637"/>
              <a:gd name="connsiteY43-82878" fmla="*/ 3350929 h 3507439"/>
              <a:gd name="connsiteX44-82879" fmla="*/ 2119713 w 3229637"/>
              <a:gd name="connsiteY44-82880" fmla="*/ 3345423 h 3507439"/>
              <a:gd name="connsiteX45-82881" fmla="*/ 2136619 w 3229637"/>
              <a:gd name="connsiteY45-82882" fmla="*/ 3478113 h 3507439"/>
              <a:gd name="connsiteX46-82883" fmla="*/ 2290182 w 3229637"/>
              <a:gd name="connsiteY46-82884" fmla="*/ 3507439 h 3507439"/>
              <a:gd name="connsiteX47-82885" fmla="*/ 2334659 w 3229637"/>
              <a:gd name="connsiteY47-82886" fmla="*/ 3463419 h 3507439"/>
              <a:gd name="connsiteX48-82887" fmla="*/ 2221820 w 3229637"/>
              <a:gd name="connsiteY48-82888" fmla="*/ 3366924 h 3507439"/>
              <a:gd name="connsiteX49-82889" fmla="*/ 2126974 w 3229637"/>
              <a:gd name="connsiteY49-82890" fmla="*/ 3087823 h 3507439"/>
              <a:gd name="connsiteX50-82891" fmla="*/ 2082780 w 3229637"/>
              <a:gd name="connsiteY50-82892" fmla="*/ 2817884 h 3507439"/>
              <a:gd name="connsiteX51-82893" fmla="*/ 2053454 w 3229637"/>
              <a:gd name="connsiteY51-82894" fmla="*/ 2357222 h 3507439"/>
              <a:gd name="connsiteX52-82895" fmla="*/ 2294496 w 3229637"/>
              <a:gd name="connsiteY52-82896" fmla="*/ 2205413 h 3507439"/>
              <a:gd name="connsiteX53-82897" fmla="*/ 2585735 w 3229637"/>
              <a:gd name="connsiteY53-82898" fmla="*/ 1779447 h 3507439"/>
              <a:gd name="connsiteX54-82899" fmla="*/ 2653748 w 3229637"/>
              <a:gd name="connsiteY54-82900" fmla="*/ 1448891 h 3507439"/>
              <a:gd name="connsiteX55-82901" fmla="*/ 2766130 w 3229637"/>
              <a:gd name="connsiteY55-82902" fmla="*/ 1398346 h 3507439"/>
              <a:gd name="connsiteX56-82903" fmla="*/ 2755748 w 3229637"/>
              <a:gd name="connsiteY56-82904" fmla="*/ 1288521 h 3507439"/>
              <a:gd name="connsiteX57-82905" fmla="*/ 2741226 w 3229637"/>
              <a:gd name="connsiteY57-82906" fmla="*/ 1231453 h 3507439"/>
              <a:gd name="connsiteX58-82907" fmla="*/ 2764482 w 3229637"/>
              <a:gd name="connsiteY58-82908" fmla="*/ 1121454 h 3507439"/>
              <a:gd name="connsiteX59-82909" fmla="*/ 2794612 w 3229637"/>
              <a:gd name="connsiteY59-82910" fmla="*/ 1132185 h 3507439"/>
              <a:gd name="connsiteX60-82911" fmla="*/ 2788650 w 3229637"/>
              <a:gd name="connsiteY60-82912" fmla="*/ 1066034 h 3507439"/>
              <a:gd name="connsiteX61-82913" fmla="*/ 2816220 w 3229637"/>
              <a:gd name="connsiteY61-82914" fmla="*/ 1020084 h 3507439"/>
              <a:gd name="connsiteX62-82915" fmla="*/ 2927426 w 3229637"/>
              <a:gd name="connsiteY62-82916" fmla="*/ 872562 h 3507439"/>
              <a:gd name="connsiteX63-82917" fmla="*/ 2967854 w 3229637"/>
              <a:gd name="connsiteY63-82918" fmla="*/ 771955 h 3507439"/>
              <a:gd name="connsiteX64-82919" fmla="*/ 2858112 w 3229637"/>
              <a:gd name="connsiteY64-82920" fmla="*/ 819245 h 3507439"/>
              <a:gd name="connsiteX65-82921" fmla="*/ 2723864 w 3229637"/>
              <a:gd name="connsiteY65-82922" fmla="*/ 868450 h 3507439"/>
              <a:gd name="connsiteX66-82923" fmla="*/ 3055159 w 3229637"/>
              <a:gd name="connsiteY66-82924" fmla="*/ 501589 h 3507439"/>
              <a:gd name="connsiteX67-82925" fmla="*/ 3200443 w 3229637"/>
              <a:gd name="connsiteY67-82926" fmla="*/ 46231 h 3507439"/>
              <a:gd name="connsiteX68-82927" fmla="*/ 3101108 w 3229637"/>
              <a:gd name="connsiteY68-82928" fmla="*/ 328453 h 3507439"/>
              <a:gd name="connsiteX69-82929" fmla="*/ 3060491 w 3229637"/>
              <a:gd name="connsiteY69-82930" fmla="*/ 38232 h 3507439"/>
              <a:gd name="connsiteX70-82931" fmla="*/ 3040918 w 3229637"/>
              <a:gd name="connsiteY70-82932" fmla="*/ 388642 h 3507439"/>
              <a:gd name="connsiteX71-82933" fmla="*/ 2944143 w 3229637"/>
              <a:gd name="connsiteY71-82934" fmla="*/ 482754 h 3507439"/>
              <a:gd name="connsiteX72-82935" fmla="*/ 2804083 w 3229637"/>
              <a:gd name="connsiteY72-82936" fmla="*/ 60189 h 3507439"/>
              <a:gd name="connsiteX73-82937" fmla="*/ 2868239 w 3229637"/>
              <a:gd name="connsiteY73-82938" fmla="*/ 521161 h 3507439"/>
              <a:gd name="connsiteX74-82939" fmla="*/ 2696750 w 3229637"/>
              <a:gd name="connsiteY74-82940" fmla="*/ 730601 h 3507439"/>
              <a:gd name="connsiteX75-82941" fmla="*/ 2630948 w 3229637"/>
              <a:gd name="connsiteY75-82942" fmla="*/ 620884 h 3507439"/>
              <a:gd name="connsiteX76-82943" fmla="*/ 2614952 w 3229637"/>
              <a:gd name="connsiteY76-82944" fmla="*/ 446449 h 3507439"/>
              <a:gd name="connsiteX77-82945" fmla="*/ 2568091 w 3229637"/>
              <a:gd name="connsiteY77-82946" fmla="*/ 643296 h 3507439"/>
              <a:gd name="connsiteX78-82947" fmla="*/ 2631966 w 3229637"/>
              <a:gd name="connsiteY78-82948" fmla="*/ 771218 h 3507439"/>
              <a:gd name="connsiteX79-82949" fmla="*/ 2614042 w 3229637"/>
              <a:gd name="connsiteY79-82950" fmla="*/ 854946 h 3507439"/>
              <a:gd name="connsiteX80-82951" fmla="*/ 2462407 w 3229637"/>
              <a:gd name="connsiteY80-82952" fmla="*/ 854665 h 3507439"/>
              <a:gd name="connsiteX81-82953" fmla="*/ 2375102 w 3229637"/>
              <a:gd name="connsiteY81-82954" fmla="*/ 753575 h 3507439"/>
              <a:gd name="connsiteX82-82955" fmla="*/ 2429049 w 3229637"/>
              <a:gd name="connsiteY82-82956" fmla="*/ 605344 h 3507439"/>
              <a:gd name="connsiteX83-82957" fmla="*/ 2401199 w 3229637"/>
              <a:gd name="connsiteY83-82958" fmla="*/ 458586 h 3507439"/>
              <a:gd name="connsiteX84-82959" fmla="*/ 2311509 w 3229637"/>
              <a:gd name="connsiteY84-82960" fmla="*/ 702575 h 3507439"/>
              <a:gd name="connsiteX85-82961" fmla="*/ 2026621 w 3229637"/>
              <a:gd name="connsiteY85-82962" fmla="*/ 470160 h 3507439"/>
              <a:gd name="connsiteX86-82963" fmla="*/ 2060259 w 3229637"/>
              <a:gd name="connsiteY86-82964" fmla="*/ 379171 h 3507439"/>
              <a:gd name="connsiteX87-82965" fmla="*/ 2286499 w 3229637"/>
              <a:gd name="connsiteY87-82966" fmla="*/ 238764 h 3507439"/>
              <a:gd name="connsiteX88-82967" fmla="*/ 2148983 w 3229637"/>
              <a:gd name="connsiteY88-82968" fmla="*/ 296731 h 3507439"/>
              <a:gd name="connsiteX89-82969" fmla="*/ 2016694 w 3229637"/>
              <a:gd name="connsiteY89-82970" fmla="*/ 307863 h 3507439"/>
              <a:gd name="connsiteX90-82971" fmla="*/ 2029019 w 3229637"/>
              <a:gd name="connsiteY90-82972" fmla="*/ 174099 h 3507439"/>
              <a:gd name="connsiteX91-82973" fmla="*/ 2107576 w 3229637"/>
              <a:gd name="connsiteY91-82974" fmla="*/ 0 h 3507439"/>
              <a:gd name="connsiteX92-82975" fmla="*/ 1947770 w 3229637"/>
              <a:gd name="connsiteY92-82976" fmla="*/ 257318 h 3507439"/>
              <a:gd name="connsiteX93-82977" fmla="*/ 1917990 w 3229637"/>
              <a:gd name="connsiteY93-82978" fmla="*/ 32164 h 3507439"/>
              <a:gd name="connsiteX94-82979" fmla="*/ 1882395 w 3229637"/>
              <a:gd name="connsiteY94-82980" fmla="*/ 208756 h 3507439"/>
              <a:gd name="connsiteX95-82981" fmla="*/ 1912483 w 3229637"/>
              <a:gd name="connsiteY95-82982" fmla="*/ 367315 h 3507439"/>
              <a:gd name="connsiteX96-82983" fmla="*/ 1818414 w 3229637"/>
              <a:gd name="connsiteY96-82984" fmla="*/ 288733 h 3507439"/>
              <a:gd name="connsiteX97-82985" fmla="*/ 1757902 w 3229637"/>
              <a:gd name="connsiteY97-82986" fmla="*/ 138130 h 3507439"/>
              <a:gd name="connsiteX98-82987" fmla="*/ 1793644 w 3229637"/>
              <a:gd name="connsiteY98-82988" fmla="*/ 363351 h 3507439"/>
              <a:gd name="connsiteX99-82989" fmla="*/ 2339535 w 3229637"/>
              <a:gd name="connsiteY99-82990" fmla="*/ 907420 h 3507439"/>
              <a:gd name="connsiteX100-82991" fmla="*/ 2216663 w 3229637"/>
              <a:gd name="connsiteY100-82992" fmla="*/ 830779 h 3507439"/>
              <a:gd name="connsiteX101-82993" fmla="*/ 2046755 w 3229637"/>
              <a:gd name="connsiteY101-82994" fmla="*/ 746314 h 3507439"/>
              <a:gd name="connsiteX102-82995" fmla="*/ 2089651 w 3229637"/>
              <a:gd name="connsiteY102-82996" fmla="*/ 998194 h 3507439"/>
              <a:gd name="connsiteX103-82997" fmla="*/ 2240374 w 3229637"/>
              <a:gd name="connsiteY103-82998" fmla="*/ 1067227 h 3507439"/>
              <a:gd name="connsiteX104-82999" fmla="*/ 2266283 w 3229637"/>
              <a:gd name="connsiteY104-83000" fmla="*/ 1144483 h 3507439"/>
              <a:gd name="connsiteX105-83001" fmla="*/ 2168328 w 3229637"/>
              <a:gd name="connsiteY105-83002" fmla="*/ 1396872 h 3507439"/>
              <a:gd name="connsiteX106-83003" fmla="*/ 1825480 w 3229637"/>
              <a:gd name="connsiteY106-83004" fmla="*/ 1398722 h 3507439"/>
              <a:gd name="connsiteX107-83005" fmla="*/ 1546353 w 3229637"/>
              <a:gd name="connsiteY107-83006" fmla="*/ 1433906 h 3507439"/>
              <a:gd name="connsiteX0-83007" fmla="*/ 1546353 w 3229637"/>
              <a:gd name="connsiteY0-83008" fmla="*/ 1433906 h 3507439"/>
              <a:gd name="connsiteX1-83009" fmla="*/ 827718 w 3229637"/>
              <a:gd name="connsiteY1-83010" fmla="*/ 1430614 h 3507439"/>
              <a:gd name="connsiteX2-83011" fmla="*/ 507467 w 3229637"/>
              <a:gd name="connsiteY2-83012" fmla="*/ 1443019 h 3507439"/>
              <a:gd name="connsiteX3-83013" fmla="*/ 183299 w 3229637"/>
              <a:gd name="connsiteY3-83014" fmla="*/ 1603646 h 3507439"/>
              <a:gd name="connsiteX4-83015" fmla="*/ 34774 w 3229637"/>
              <a:gd name="connsiteY4-83016" fmla="*/ 1771165 h 3507439"/>
              <a:gd name="connsiteX5-83017" fmla="*/ 114 w 3229637"/>
              <a:gd name="connsiteY5-83018" fmla="*/ 2063143 h 3507439"/>
              <a:gd name="connsiteX6-83019" fmla="*/ 130041 w 3229637"/>
              <a:gd name="connsiteY6-83020" fmla="*/ 1914878 h 3507439"/>
              <a:gd name="connsiteX7-83021" fmla="*/ 134241 w 3229637"/>
              <a:gd name="connsiteY7-83022" fmla="*/ 1957282 h 3507439"/>
              <a:gd name="connsiteX8-83023" fmla="*/ 191439 w 3229637"/>
              <a:gd name="connsiteY8-83024" fmla="*/ 1842802 h 3507439"/>
              <a:gd name="connsiteX9-83025" fmla="*/ 283120 w 3229637"/>
              <a:gd name="connsiteY9-83026" fmla="*/ 2256350 h 3507439"/>
              <a:gd name="connsiteX10-83027" fmla="*/ 20594 w 3229637"/>
              <a:gd name="connsiteY10-83028" fmla="*/ 2555637 h 3507439"/>
              <a:gd name="connsiteX11-83029" fmla="*/ 48874 w 3229637"/>
              <a:gd name="connsiteY11-83030" fmla="*/ 3136868 h 3507439"/>
              <a:gd name="connsiteX12-83031" fmla="*/ 43351 w 3229637"/>
              <a:gd name="connsiteY12-83032" fmla="*/ 3349954 h 3507439"/>
              <a:gd name="connsiteX13-83033" fmla="*/ 86805 w 3229637"/>
              <a:gd name="connsiteY13-83034" fmla="*/ 3307767 h 3507439"/>
              <a:gd name="connsiteX14-83035" fmla="*/ 103522 w 3229637"/>
              <a:gd name="connsiteY14-83036" fmla="*/ 3444786 h 3507439"/>
              <a:gd name="connsiteX15-83037" fmla="*/ 266227 w 3229637"/>
              <a:gd name="connsiteY15-83038" fmla="*/ 3470038 h 3507439"/>
              <a:gd name="connsiteX16-83039" fmla="*/ 291519 w 3229637"/>
              <a:gd name="connsiteY16-83040" fmla="*/ 3414284 h 3507439"/>
              <a:gd name="connsiteX17-83041" fmla="*/ 155729 w 3229637"/>
              <a:gd name="connsiteY17-83042" fmla="*/ 3276217 h 3507439"/>
              <a:gd name="connsiteX18-83043" fmla="*/ 148421 w 3229637"/>
              <a:gd name="connsiteY18-83044" fmla="*/ 2703945 h 3507439"/>
              <a:gd name="connsiteX19-83045" fmla="*/ 379833 w 3229637"/>
              <a:gd name="connsiteY19-83046" fmla="*/ 2591783 h 3507439"/>
              <a:gd name="connsiteX20-83047" fmla="*/ 306928 w 3229637"/>
              <a:gd name="connsiteY20-83048" fmla="*/ 2747577 h 3507439"/>
              <a:gd name="connsiteX21-83049" fmla="*/ 588832 w 3229637"/>
              <a:gd name="connsiteY21-83050" fmla="*/ 3126014 h 3507439"/>
              <a:gd name="connsiteX22-83051" fmla="*/ 669318 w 3229637"/>
              <a:gd name="connsiteY22-83052" fmla="*/ 3302737 h 3507439"/>
              <a:gd name="connsiteX23-83053" fmla="*/ 702531 w 3229637"/>
              <a:gd name="connsiteY23-83054" fmla="*/ 3262432 h 3507439"/>
              <a:gd name="connsiteX24-83055" fmla="*/ 811283 w 3229637"/>
              <a:gd name="connsiteY24-83056" fmla="*/ 3396081 h 3507439"/>
              <a:gd name="connsiteX25-83057" fmla="*/ 912019 w 3229637"/>
              <a:gd name="connsiteY25-83058" fmla="*/ 3377088 h 3507439"/>
              <a:gd name="connsiteX26-83059" fmla="*/ 930835 w 3229637"/>
              <a:gd name="connsiteY26-83060" fmla="*/ 3317789 h 3507439"/>
              <a:gd name="connsiteX27-83061" fmla="*/ 771852 w 3229637"/>
              <a:gd name="connsiteY27-83062" fmla="*/ 3228780 h 3507439"/>
              <a:gd name="connsiteX28-83063" fmla="*/ 480310 w 3229637"/>
              <a:gd name="connsiteY28-83064" fmla="*/ 2810461 h 3507439"/>
              <a:gd name="connsiteX29-83065" fmla="*/ 500353 w 3229637"/>
              <a:gd name="connsiteY29-83066" fmla="*/ 2738605 h 3507439"/>
              <a:gd name="connsiteX30-83067" fmla="*/ 879239 w 3229637"/>
              <a:gd name="connsiteY30-83068" fmla="*/ 2336960 h 3507439"/>
              <a:gd name="connsiteX31-83069" fmla="*/ 1704018 w 3229637"/>
              <a:gd name="connsiteY31-83070" fmla="*/ 2366631 h 3507439"/>
              <a:gd name="connsiteX32-83071" fmla="*/ 1609052 w 3229637"/>
              <a:gd name="connsiteY32-83072" fmla="*/ 3020193 h 3507439"/>
              <a:gd name="connsiteX33-83073" fmla="*/ 1571814 w 3229637"/>
              <a:gd name="connsiteY33-83074" fmla="*/ 3267640 h 3507439"/>
              <a:gd name="connsiteX34-83075" fmla="*/ 1597719 w 3229637"/>
              <a:gd name="connsiteY34-83076" fmla="*/ 3234030 h 3507439"/>
              <a:gd name="connsiteX35-83077" fmla="*/ 1590412 w 3229637"/>
              <a:gd name="connsiteY35-83078" fmla="*/ 3394636 h 3507439"/>
              <a:gd name="connsiteX36-83079" fmla="*/ 1745632 w 3229637"/>
              <a:gd name="connsiteY36-83080" fmla="*/ 3445399 h 3507439"/>
              <a:gd name="connsiteX37-83081" fmla="*/ 1802217 w 3229637"/>
              <a:gd name="connsiteY37-83082" fmla="*/ 3382951 h 3507439"/>
              <a:gd name="connsiteX38-83083" fmla="*/ 1699641 w 3229637"/>
              <a:gd name="connsiteY38-83084" fmla="*/ 3279366 h 3507439"/>
              <a:gd name="connsiteX39-83085" fmla="*/ 1729925 w 3229637"/>
              <a:gd name="connsiteY39-83086" fmla="*/ 2911333 h 3507439"/>
              <a:gd name="connsiteX40-83087" fmla="*/ 1851275 w 3229637"/>
              <a:gd name="connsiteY40-83088" fmla="*/ 2623730 h 3507439"/>
              <a:gd name="connsiteX41-83089" fmla="*/ 1970527 w 3229637"/>
              <a:gd name="connsiteY41-83090" fmla="*/ 2855143 h 3507439"/>
              <a:gd name="connsiteX42-83091" fmla="*/ 2039669 w 3229637"/>
              <a:gd name="connsiteY42-83092" fmla="*/ 3060253 h 3507439"/>
              <a:gd name="connsiteX43-83093" fmla="*/ 2074955 w 3229637"/>
              <a:gd name="connsiteY43-83094" fmla="*/ 3350929 h 3507439"/>
              <a:gd name="connsiteX44-83095" fmla="*/ 2119713 w 3229637"/>
              <a:gd name="connsiteY44-83096" fmla="*/ 3345423 h 3507439"/>
              <a:gd name="connsiteX45-83097" fmla="*/ 2136619 w 3229637"/>
              <a:gd name="connsiteY45-83098" fmla="*/ 3478113 h 3507439"/>
              <a:gd name="connsiteX46-83099" fmla="*/ 2290182 w 3229637"/>
              <a:gd name="connsiteY46-83100" fmla="*/ 3507439 h 3507439"/>
              <a:gd name="connsiteX47-83101" fmla="*/ 2334659 w 3229637"/>
              <a:gd name="connsiteY47-83102" fmla="*/ 3463419 h 3507439"/>
              <a:gd name="connsiteX48-83103" fmla="*/ 2221820 w 3229637"/>
              <a:gd name="connsiteY48-83104" fmla="*/ 3366924 h 3507439"/>
              <a:gd name="connsiteX49-83105" fmla="*/ 2126974 w 3229637"/>
              <a:gd name="connsiteY49-83106" fmla="*/ 3087823 h 3507439"/>
              <a:gd name="connsiteX50-83107" fmla="*/ 2082780 w 3229637"/>
              <a:gd name="connsiteY50-83108" fmla="*/ 2817884 h 3507439"/>
              <a:gd name="connsiteX51-83109" fmla="*/ 2053454 w 3229637"/>
              <a:gd name="connsiteY51-83110" fmla="*/ 2357222 h 3507439"/>
              <a:gd name="connsiteX52-83111" fmla="*/ 2294496 w 3229637"/>
              <a:gd name="connsiteY52-83112" fmla="*/ 2205413 h 3507439"/>
              <a:gd name="connsiteX53-83113" fmla="*/ 2585735 w 3229637"/>
              <a:gd name="connsiteY53-83114" fmla="*/ 1779447 h 3507439"/>
              <a:gd name="connsiteX54-83115" fmla="*/ 2653748 w 3229637"/>
              <a:gd name="connsiteY54-83116" fmla="*/ 1448891 h 3507439"/>
              <a:gd name="connsiteX55-83117" fmla="*/ 2766130 w 3229637"/>
              <a:gd name="connsiteY55-83118" fmla="*/ 1398346 h 3507439"/>
              <a:gd name="connsiteX56-83119" fmla="*/ 2755748 w 3229637"/>
              <a:gd name="connsiteY56-83120" fmla="*/ 1288521 h 3507439"/>
              <a:gd name="connsiteX57-83121" fmla="*/ 2741226 w 3229637"/>
              <a:gd name="connsiteY57-83122" fmla="*/ 1231453 h 3507439"/>
              <a:gd name="connsiteX58-83123" fmla="*/ 2764482 w 3229637"/>
              <a:gd name="connsiteY58-83124" fmla="*/ 1121454 h 3507439"/>
              <a:gd name="connsiteX59-83125" fmla="*/ 2794612 w 3229637"/>
              <a:gd name="connsiteY59-83126" fmla="*/ 1132185 h 3507439"/>
              <a:gd name="connsiteX60-83127" fmla="*/ 2788650 w 3229637"/>
              <a:gd name="connsiteY60-83128" fmla="*/ 1066034 h 3507439"/>
              <a:gd name="connsiteX61-83129" fmla="*/ 2816220 w 3229637"/>
              <a:gd name="connsiteY61-83130" fmla="*/ 1020084 h 3507439"/>
              <a:gd name="connsiteX62-83131" fmla="*/ 2927426 w 3229637"/>
              <a:gd name="connsiteY62-83132" fmla="*/ 872562 h 3507439"/>
              <a:gd name="connsiteX63-83133" fmla="*/ 2967854 w 3229637"/>
              <a:gd name="connsiteY63-83134" fmla="*/ 771955 h 3507439"/>
              <a:gd name="connsiteX64-83135" fmla="*/ 2858112 w 3229637"/>
              <a:gd name="connsiteY64-83136" fmla="*/ 819245 h 3507439"/>
              <a:gd name="connsiteX65-83137" fmla="*/ 2723864 w 3229637"/>
              <a:gd name="connsiteY65-83138" fmla="*/ 868450 h 3507439"/>
              <a:gd name="connsiteX66-83139" fmla="*/ 3055159 w 3229637"/>
              <a:gd name="connsiteY66-83140" fmla="*/ 501589 h 3507439"/>
              <a:gd name="connsiteX67-83141" fmla="*/ 3200443 w 3229637"/>
              <a:gd name="connsiteY67-83142" fmla="*/ 46231 h 3507439"/>
              <a:gd name="connsiteX68-83143" fmla="*/ 3101108 w 3229637"/>
              <a:gd name="connsiteY68-83144" fmla="*/ 328453 h 3507439"/>
              <a:gd name="connsiteX69-83145" fmla="*/ 3060491 w 3229637"/>
              <a:gd name="connsiteY69-83146" fmla="*/ 38232 h 3507439"/>
              <a:gd name="connsiteX70-83147" fmla="*/ 3040918 w 3229637"/>
              <a:gd name="connsiteY70-83148" fmla="*/ 388642 h 3507439"/>
              <a:gd name="connsiteX71-83149" fmla="*/ 2944143 w 3229637"/>
              <a:gd name="connsiteY71-83150" fmla="*/ 482754 h 3507439"/>
              <a:gd name="connsiteX72-83151" fmla="*/ 2804083 w 3229637"/>
              <a:gd name="connsiteY72-83152" fmla="*/ 60189 h 3507439"/>
              <a:gd name="connsiteX73-83153" fmla="*/ 2868239 w 3229637"/>
              <a:gd name="connsiteY73-83154" fmla="*/ 521161 h 3507439"/>
              <a:gd name="connsiteX74-83155" fmla="*/ 2696750 w 3229637"/>
              <a:gd name="connsiteY74-83156" fmla="*/ 730601 h 3507439"/>
              <a:gd name="connsiteX75-83157" fmla="*/ 2630948 w 3229637"/>
              <a:gd name="connsiteY75-83158" fmla="*/ 620884 h 3507439"/>
              <a:gd name="connsiteX76-83159" fmla="*/ 2614952 w 3229637"/>
              <a:gd name="connsiteY76-83160" fmla="*/ 446449 h 3507439"/>
              <a:gd name="connsiteX77-83161" fmla="*/ 2568091 w 3229637"/>
              <a:gd name="connsiteY77-83162" fmla="*/ 643296 h 3507439"/>
              <a:gd name="connsiteX78-83163" fmla="*/ 2631966 w 3229637"/>
              <a:gd name="connsiteY78-83164" fmla="*/ 771218 h 3507439"/>
              <a:gd name="connsiteX79-83165" fmla="*/ 2614042 w 3229637"/>
              <a:gd name="connsiteY79-83166" fmla="*/ 854946 h 3507439"/>
              <a:gd name="connsiteX80-83167" fmla="*/ 2462407 w 3229637"/>
              <a:gd name="connsiteY80-83168" fmla="*/ 854665 h 3507439"/>
              <a:gd name="connsiteX81-83169" fmla="*/ 2375102 w 3229637"/>
              <a:gd name="connsiteY81-83170" fmla="*/ 753575 h 3507439"/>
              <a:gd name="connsiteX82-83171" fmla="*/ 2429049 w 3229637"/>
              <a:gd name="connsiteY82-83172" fmla="*/ 605344 h 3507439"/>
              <a:gd name="connsiteX83-83173" fmla="*/ 2401199 w 3229637"/>
              <a:gd name="connsiteY83-83174" fmla="*/ 458586 h 3507439"/>
              <a:gd name="connsiteX84-83175" fmla="*/ 2311509 w 3229637"/>
              <a:gd name="connsiteY84-83176" fmla="*/ 702575 h 3507439"/>
              <a:gd name="connsiteX85-83177" fmla="*/ 2026621 w 3229637"/>
              <a:gd name="connsiteY85-83178" fmla="*/ 470160 h 3507439"/>
              <a:gd name="connsiteX86-83179" fmla="*/ 2060259 w 3229637"/>
              <a:gd name="connsiteY86-83180" fmla="*/ 379171 h 3507439"/>
              <a:gd name="connsiteX87-83181" fmla="*/ 2286499 w 3229637"/>
              <a:gd name="connsiteY87-83182" fmla="*/ 238764 h 3507439"/>
              <a:gd name="connsiteX88-83183" fmla="*/ 2148983 w 3229637"/>
              <a:gd name="connsiteY88-83184" fmla="*/ 296731 h 3507439"/>
              <a:gd name="connsiteX89-83185" fmla="*/ 2016694 w 3229637"/>
              <a:gd name="connsiteY89-83186" fmla="*/ 307863 h 3507439"/>
              <a:gd name="connsiteX90-83187" fmla="*/ 2029019 w 3229637"/>
              <a:gd name="connsiteY90-83188" fmla="*/ 174099 h 3507439"/>
              <a:gd name="connsiteX91-83189" fmla="*/ 2107576 w 3229637"/>
              <a:gd name="connsiteY91-83190" fmla="*/ 0 h 3507439"/>
              <a:gd name="connsiteX92-83191" fmla="*/ 1947770 w 3229637"/>
              <a:gd name="connsiteY92-83192" fmla="*/ 257318 h 3507439"/>
              <a:gd name="connsiteX93-83193" fmla="*/ 1917990 w 3229637"/>
              <a:gd name="connsiteY93-83194" fmla="*/ 32164 h 3507439"/>
              <a:gd name="connsiteX94-83195" fmla="*/ 1882395 w 3229637"/>
              <a:gd name="connsiteY94-83196" fmla="*/ 208756 h 3507439"/>
              <a:gd name="connsiteX95-83197" fmla="*/ 1912483 w 3229637"/>
              <a:gd name="connsiteY95-83198" fmla="*/ 367315 h 3507439"/>
              <a:gd name="connsiteX96-83199" fmla="*/ 1818414 w 3229637"/>
              <a:gd name="connsiteY96-83200" fmla="*/ 288733 h 3507439"/>
              <a:gd name="connsiteX97-83201" fmla="*/ 1757902 w 3229637"/>
              <a:gd name="connsiteY97-83202" fmla="*/ 138130 h 3507439"/>
              <a:gd name="connsiteX98-83203" fmla="*/ 1793644 w 3229637"/>
              <a:gd name="connsiteY98-83204" fmla="*/ 363351 h 3507439"/>
              <a:gd name="connsiteX99-83205" fmla="*/ 2339535 w 3229637"/>
              <a:gd name="connsiteY99-83206" fmla="*/ 907420 h 3507439"/>
              <a:gd name="connsiteX100-83207" fmla="*/ 2216663 w 3229637"/>
              <a:gd name="connsiteY100-83208" fmla="*/ 830779 h 3507439"/>
              <a:gd name="connsiteX101-83209" fmla="*/ 2046755 w 3229637"/>
              <a:gd name="connsiteY101-83210" fmla="*/ 746314 h 3507439"/>
              <a:gd name="connsiteX102-83211" fmla="*/ 2089651 w 3229637"/>
              <a:gd name="connsiteY102-83212" fmla="*/ 998194 h 3507439"/>
              <a:gd name="connsiteX103-83213" fmla="*/ 2240374 w 3229637"/>
              <a:gd name="connsiteY103-83214" fmla="*/ 1067227 h 3507439"/>
              <a:gd name="connsiteX104-83215" fmla="*/ 2266283 w 3229637"/>
              <a:gd name="connsiteY104-83216" fmla="*/ 1144483 h 3507439"/>
              <a:gd name="connsiteX105-83217" fmla="*/ 2168328 w 3229637"/>
              <a:gd name="connsiteY105-83218" fmla="*/ 1396872 h 3507439"/>
              <a:gd name="connsiteX106-83219" fmla="*/ 1825480 w 3229637"/>
              <a:gd name="connsiteY106-83220" fmla="*/ 1398722 h 3507439"/>
              <a:gd name="connsiteX107-83221" fmla="*/ 1546353 w 3229637"/>
              <a:gd name="connsiteY107-83222" fmla="*/ 1433906 h 35074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785" y="connsiteY98-786"/>
              </a:cxn>
              <a:cxn ang="0">
                <a:pos x="connsiteX99-8311" y="connsiteY99-8312"/>
              </a:cxn>
              <a:cxn ang="0">
                <a:pos x="connsiteX100-9513" y="connsiteY100-9514"/>
              </a:cxn>
              <a:cxn ang="0">
                <a:pos x="connsiteX101-12949" y="connsiteY101-12950"/>
              </a:cxn>
              <a:cxn ang="0">
                <a:pos x="connsiteX102-15603" y="connsiteY102-15604"/>
              </a:cxn>
              <a:cxn ang="0">
                <a:pos x="connsiteX103-37029" y="connsiteY103-37030"/>
              </a:cxn>
              <a:cxn ang="0">
                <a:pos x="connsiteX104-38695" y="connsiteY104-38696"/>
              </a:cxn>
              <a:cxn ang="0">
                <a:pos x="connsiteX105-60105" y="connsiteY105-60106"/>
              </a:cxn>
              <a:cxn ang="0">
                <a:pos x="connsiteX106-67739" y="connsiteY106-67740"/>
              </a:cxn>
              <a:cxn ang="0">
                <a:pos x="connsiteX107-75445" y="connsiteY107-75446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86" name="자유형: 도형 16"/>
          <p:cNvSpPr/>
          <p:nvPr/>
        </p:nvSpPr>
        <p:spPr>
          <a:xfrm flipH="1">
            <a:off x="7191169" y="3601046"/>
            <a:ext cx="1625849" cy="2524339"/>
          </a:xfrm>
          <a:custGeom>
            <a:avLst/>
            <a:gdLst>
              <a:gd name="connsiteX0" fmla="*/ 1681411 w 2721527"/>
              <a:gd name="connsiteY0" fmla="*/ 2863938 h 4230073"/>
              <a:gd name="connsiteX1" fmla="*/ 1648624 w 2721527"/>
              <a:gd name="connsiteY1" fmla="*/ 3133522 h 4230073"/>
              <a:gd name="connsiteX2" fmla="*/ 1386326 w 2721527"/>
              <a:gd name="connsiteY2" fmla="*/ 3370319 h 4230073"/>
              <a:gd name="connsiteX3" fmla="*/ 1352942 w 2721527"/>
              <a:gd name="connsiteY3" fmla="*/ 3368093 h 4230073"/>
              <a:gd name="connsiteX4" fmla="*/ 1352930 w 2721527"/>
              <a:gd name="connsiteY4" fmla="*/ 3366675 h 4230073"/>
              <a:gd name="connsiteX5" fmla="*/ 1342305 w 2721527"/>
              <a:gd name="connsiteY5" fmla="*/ 3367384 h 4230073"/>
              <a:gd name="connsiteX6" fmla="*/ 1331680 w 2721527"/>
              <a:gd name="connsiteY6" fmla="*/ 3366675 h 4230073"/>
              <a:gd name="connsiteX7" fmla="*/ 1331668 w 2721527"/>
              <a:gd name="connsiteY7" fmla="*/ 3368093 h 4230073"/>
              <a:gd name="connsiteX8" fmla="*/ 1298284 w 2721527"/>
              <a:gd name="connsiteY8" fmla="*/ 3370319 h 4230073"/>
              <a:gd name="connsiteX9" fmla="*/ 1035986 w 2721527"/>
              <a:gd name="connsiteY9" fmla="*/ 3133522 h 4230073"/>
              <a:gd name="connsiteX10" fmla="*/ 1003199 w 2721527"/>
              <a:gd name="connsiteY10" fmla="*/ 2863938 h 4230073"/>
              <a:gd name="connsiteX11" fmla="*/ 686256 w 2721527"/>
              <a:gd name="connsiteY11" fmla="*/ 3712763 h 4230073"/>
              <a:gd name="connsiteX12" fmla="*/ 686256 w 2721527"/>
              <a:gd name="connsiteY12" fmla="*/ 3723692 h 4230073"/>
              <a:gd name="connsiteX13" fmla="*/ 1324619 w 2721527"/>
              <a:gd name="connsiteY13" fmla="*/ 4203328 h 4230073"/>
              <a:gd name="connsiteX14" fmla="*/ 1324394 w 2721527"/>
              <a:gd name="connsiteY14" fmla="*/ 4230073 h 4230073"/>
              <a:gd name="connsiteX15" fmla="*/ 1342305 w 2721527"/>
              <a:gd name="connsiteY15" fmla="*/ 4216616 h 4230073"/>
              <a:gd name="connsiteX16" fmla="*/ 1360216 w 2721527"/>
              <a:gd name="connsiteY16" fmla="*/ 4230073 h 4230073"/>
              <a:gd name="connsiteX17" fmla="*/ 1359991 w 2721527"/>
              <a:gd name="connsiteY17" fmla="*/ 4203328 h 4230073"/>
              <a:gd name="connsiteX18" fmla="*/ 1998354 w 2721527"/>
              <a:gd name="connsiteY18" fmla="*/ 3723692 h 4230073"/>
              <a:gd name="connsiteX19" fmla="*/ 1998354 w 2721527"/>
              <a:gd name="connsiteY19" fmla="*/ 3712763 h 4230073"/>
              <a:gd name="connsiteX20" fmla="*/ 1681411 w 2721527"/>
              <a:gd name="connsiteY20" fmla="*/ 2863938 h 4230073"/>
              <a:gd name="connsiteX21" fmla="*/ 1986170 w 2721527"/>
              <a:gd name="connsiteY21" fmla="*/ 0 h 4230073"/>
              <a:gd name="connsiteX22" fmla="*/ 2173089 w 2721527"/>
              <a:gd name="connsiteY22" fmla="*/ 355240 h 4230073"/>
              <a:gd name="connsiteX23" fmla="*/ 2225047 w 2721527"/>
              <a:gd name="connsiteY23" fmla="*/ 637341 h 4230073"/>
              <a:gd name="connsiteX24" fmla="*/ 1970243 w 2721527"/>
              <a:gd name="connsiteY24" fmla="*/ 638906 h 4230073"/>
              <a:gd name="connsiteX25" fmla="*/ 1695508 w 2721527"/>
              <a:gd name="connsiteY25" fmla="*/ 541873 h 4230073"/>
              <a:gd name="connsiteX26" fmla="*/ 2157075 w 2721527"/>
              <a:gd name="connsiteY26" fmla="*/ 797291 h 4230073"/>
              <a:gd name="connsiteX27" fmla="*/ 2240609 w 2721527"/>
              <a:gd name="connsiteY27" fmla="*/ 984363 h 4230073"/>
              <a:gd name="connsiteX28" fmla="*/ 1746390 w 2721527"/>
              <a:gd name="connsiteY28" fmla="*/ 1532950 h 4230073"/>
              <a:gd name="connsiteX29" fmla="*/ 1523369 w 2721527"/>
              <a:gd name="connsiteY29" fmla="*/ 1031212 h 4230073"/>
              <a:gd name="connsiteX30" fmla="*/ 1501425 w 2721527"/>
              <a:gd name="connsiteY30" fmla="*/ 1348610 h 4230073"/>
              <a:gd name="connsiteX31" fmla="*/ 1655161 w 2721527"/>
              <a:gd name="connsiteY31" fmla="*/ 1656290 h 4230073"/>
              <a:gd name="connsiteX32" fmla="*/ 1590016 w 2721527"/>
              <a:gd name="connsiteY32" fmla="*/ 1824073 h 4230073"/>
              <a:gd name="connsiteX33" fmla="*/ 1573478 w 2721527"/>
              <a:gd name="connsiteY33" fmla="*/ 1855533 h 4230073"/>
              <a:gd name="connsiteX34" fmla="*/ 1540584 w 2721527"/>
              <a:gd name="connsiteY34" fmla="*/ 1865806 h 4230073"/>
              <a:gd name="connsiteX35" fmla="*/ 1455542 w 2721527"/>
              <a:gd name="connsiteY35" fmla="*/ 1924037 h 4230073"/>
              <a:gd name="connsiteX36" fmla="*/ 1342608 w 2721527"/>
              <a:gd name="connsiteY36" fmla="*/ 1927680 h 4230073"/>
              <a:gd name="connsiteX37" fmla="*/ 1342305 w 2721527"/>
              <a:gd name="connsiteY37" fmla="*/ 1966159 h 4230073"/>
              <a:gd name="connsiteX38" fmla="*/ 1342002 w 2721527"/>
              <a:gd name="connsiteY38" fmla="*/ 1927680 h 4230073"/>
              <a:gd name="connsiteX39" fmla="*/ 1229068 w 2721527"/>
              <a:gd name="connsiteY39" fmla="*/ 1924037 h 4230073"/>
              <a:gd name="connsiteX40" fmla="*/ 1171690 w 2721527"/>
              <a:gd name="connsiteY40" fmla="*/ 1890795 h 4230073"/>
              <a:gd name="connsiteX41" fmla="*/ 1152431 w 2721527"/>
              <a:gd name="connsiteY41" fmla="*/ 1873399 h 4230073"/>
              <a:gd name="connsiteX42" fmla="*/ 1156386 w 2721527"/>
              <a:gd name="connsiteY42" fmla="*/ 1871393 h 4230073"/>
              <a:gd name="connsiteX43" fmla="*/ 1066367 w 2721527"/>
              <a:gd name="connsiteY43" fmla="*/ 1656290 h 4230073"/>
              <a:gd name="connsiteX44" fmla="*/ 1220102 w 2721527"/>
              <a:gd name="connsiteY44" fmla="*/ 1348610 h 4230073"/>
              <a:gd name="connsiteX45" fmla="*/ 1198159 w 2721527"/>
              <a:gd name="connsiteY45" fmla="*/ 1031212 h 4230073"/>
              <a:gd name="connsiteX46" fmla="*/ 975138 w 2721527"/>
              <a:gd name="connsiteY46" fmla="*/ 1532950 h 4230073"/>
              <a:gd name="connsiteX47" fmla="*/ 480919 w 2721527"/>
              <a:gd name="connsiteY47" fmla="*/ 984363 h 4230073"/>
              <a:gd name="connsiteX48" fmla="*/ 564452 w 2721527"/>
              <a:gd name="connsiteY48" fmla="*/ 797291 h 4230073"/>
              <a:gd name="connsiteX49" fmla="*/ 1026020 w 2721527"/>
              <a:gd name="connsiteY49" fmla="*/ 541873 h 4230073"/>
              <a:gd name="connsiteX50" fmla="*/ 751285 w 2721527"/>
              <a:gd name="connsiteY50" fmla="*/ 638906 h 4230073"/>
              <a:gd name="connsiteX51" fmla="*/ 496480 w 2721527"/>
              <a:gd name="connsiteY51" fmla="*/ 637341 h 4230073"/>
              <a:gd name="connsiteX52" fmla="*/ 548439 w 2721527"/>
              <a:gd name="connsiteY52" fmla="*/ 355240 h 4230073"/>
              <a:gd name="connsiteX53" fmla="*/ 735357 w 2721527"/>
              <a:gd name="connsiteY53" fmla="*/ 0 h 4230073"/>
              <a:gd name="connsiteX54" fmla="*/ 375704 w 2721527"/>
              <a:gd name="connsiteY54" fmla="*/ 516706 h 4230073"/>
              <a:gd name="connsiteX55" fmla="*/ 366746 w 2721527"/>
              <a:gd name="connsiteY55" fmla="*/ 32229 h 4230073"/>
              <a:gd name="connsiteX56" fmla="*/ 261279 w 2721527"/>
              <a:gd name="connsiteY56" fmla="*/ 400965 h 4230073"/>
              <a:gd name="connsiteX57" fmla="*/ 284983 w 2721527"/>
              <a:gd name="connsiteY57" fmla="*/ 743885 h 4230073"/>
              <a:gd name="connsiteX58" fmla="*/ 122184 w 2721527"/>
              <a:gd name="connsiteY58" fmla="*/ 558832 h 4230073"/>
              <a:gd name="connsiteX59" fmla="*/ 38733 w 2721527"/>
              <a:gd name="connsiteY59" fmla="*/ 227027 h 4230073"/>
              <a:gd name="connsiteX60" fmla="*/ 59054 w 2721527"/>
              <a:gd name="connsiteY60" fmla="*/ 712784 h 4230073"/>
              <a:gd name="connsiteX61" fmla="*/ 1010334 w 2721527"/>
              <a:gd name="connsiteY61" fmla="*/ 1894328 h 4230073"/>
              <a:gd name="connsiteX62" fmla="*/ 1016894 w 2721527"/>
              <a:gd name="connsiteY62" fmla="*/ 1910776 h 4230073"/>
              <a:gd name="connsiteX63" fmla="*/ 984871 w 2721527"/>
              <a:gd name="connsiteY63" fmla="*/ 1935423 h 4230073"/>
              <a:gd name="connsiteX64" fmla="*/ 933982 w 2721527"/>
              <a:gd name="connsiteY64" fmla="*/ 1945896 h 4230073"/>
              <a:gd name="connsiteX65" fmla="*/ 784618 w 2721527"/>
              <a:gd name="connsiteY65" fmla="*/ 1887607 h 4230073"/>
              <a:gd name="connsiteX66" fmla="*/ 402101 w 2721527"/>
              <a:gd name="connsiteY66" fmla="*/ 1924037 h 4230073"/>
              <a:gd name="connsiteX67" fmla="*/ 693543 w 2721527"/>
              <a:gd name="connsiteY67" fmla="*/ 2189978 h 4230073"/>
              <a:gd name="connsiteX68" fmla="*/ 941269 w 2721527"/>
              <a:gd name="connsiteY68" fmla="*/ 2084331 h 4230073"/>
              <a:gd name="connsiteX69" fmla="*/ 784618 w 2721527"/>
              <a:gd name="connsiteY69" fmla="*/ 2226409 h 4230073"/>
              <a:gd name="connsiteX70" fmla="*/ 1021415 w 2721527"/>
              <a:gd name="connsiteY70" fmla="*/ 2820222 h 4230073"/>
              <a:gd name="connsiteX71" fmla="*/ 1079704 w 2721527"/>
              <a:gd name="connsiteY71" fmla="*/ 3137166 h 4230073"/>
              <a:gd name="connsiteX72" fmla="*/ 1294642 w 2721527"/>
              <a:gd name="connsiteY72" fmla="*/ 3308388 h 4230073"/>
              <a:gd name="connsiteX73" fmla="*/ 1331700 w 2721527"/>
              <a:gd name="connsiteY73" fmla="*/ 3313020 h 4230073"/>
              <a:gd name="connsiteX74" fmla="*/ 1331679 w 2721527"/>
              <a:gd name="connsiteY74" fmla="*/ 3315674 h 4230073"/>
              <a:gd name="connsiteX75" fmla="*/ 1342305 w 2721527"/>
              <a:gd name="connsiteY75" fmla="*/ 3314346 h 4230073"/>
              <a:gd name="connsiteX76" fmla="*/ 1352931 w 2721527"/>
              <a:gd name="connsiteY76" fmla="*/ 3315674 h 4230073"/>
              <a:gd name="connsiteX77" fmla="*/ 1352910 w 2721527"/>
              <a:gd name="connsiteY77" fmla="*/ 3313020 h 4230073"/>
              <a:gd name="connsiteX78" fmla="*/ 1389968 w 2721527"/>
              <a:gd name="connsiteY78" fmla="*/ 3308388 h 4230073"/>
              <a:gd name="connsiteX79" fmla="*/ 1604906 w 2721527"/>
              <a:gd name="connsiteY79" fmla="*/ 3137166 h 4230073"/>
              <a:gd name="connsiteX80" fmla="*/ 1663195 w 2721527"/>
              <a:gd name="connsiteY80" fmla="*/ 2820222 h 4230073"/>
              <a:gd name="connsiteX81" fmla="*/ 1899992 w 2721527"/>
              <a:gd name="connsiteY81" fmla="*/ 2226409 h 4230073"/>
              <a:gd name="connsiteX82" fmla="*/ 1743341 w 2721527"/>
              <a:gd name="connsiteY82" fmla="*/ 2084331 h 4230073"/>
              <a:gd name="connsiteX83" fmla="*/ 1991067 w 2721527"/>
              <a:gd name="connsiteY83" fmla="*/ 2189978 h 4230073"/>
              <a:gd name="connsiteX84" fmla="*/ 2282509 w 2721527"/>
              <a:gd name="connsiteY84" fmla="*/ 1924037 h 4230073"/>
              <a:gd name="connsiteX85" fmla="*/ 1899992 w 2721527"/>
              <a:gd name="connsiteY85" fmla="*/ 1887607 h 4230073"/>
              <a:gd name="connsiteX86" fmla="*/ 1750628 w 2721527"/>
              <a:gd name="connsiteY86" fmla="*/ 1945896 h 4230073"/>
              <a:gd name="connsiteX87" fmla="*/ 1699739 w 2721527"/>
              <a:gd name="connsiteY87" fmla="*/ 1935423 h 4230073"/>
              <a:gd name="connsiteX88" fmla="*/ 1695963 w 2721527"/>
              <a:gd name="connsiteY88" fmla="*/ 1932516 h 4230073"/>
              <a:gd name="connsiteX89" fmla="*/ 1711193 w 2721527"/>
              <a:gd name="connsiteY89" fmla="*/ 1894328 h 4230073"/>
              <a:gd name="connsiteX90" fmla="*/ 2662473 w 2721527"/>
              <a:gd name="connsiteY90" fmla="*/ 712784 h 4230073"/>
              <a:gd name="connsiteX91" fmla="*/ 2682794 w 2721527"/>
              <a:gd name="connsiteY91" fmla="*/ 227027 h 4230073"/>
              <a:gd name="connsiteX92" fmla="*/ 2599343 w 2721527"/>
              <a:gd name="connsiteY92" fmla="*/ 558832 h 4230073"/>
              <a:gd name="connsiteX93" fmla="*/ 2436544 w 2721527"/>
              <a:gd name="connsiteY93" fmla="*/ 743885 h 4230073"/>
              <a:gd name="connsiteX94" fmla="*/ 2460248 w 2721527"/>
              <a:gd name="connsiteY94" fmla="*/ 400965 h 4230073"/>
              <a:gd name="connsiteX95" fmla="*/ 2354781 w 2721527"/>
              <a:gd name="connsiteY95" fmla="*/ 32229 h 4230073"/>
              <a:gd name="connsiteX96" fmla="*/ 2345823 w 2721527"/>
              <a:gd name="connsiteY96" fmla="*/ 516706 h 4230073"/>
              <a:gd name="connsiteX97" fmla="*/ 1986170 w 2721527"/>
              <a:gd name="connsiteY97" fmla="*/ 0 h 4230073"/>
              <a:gd name="connsiteX0-1" fmla="*/ 1681411 w 2721527"/>
              <a:gd name="connsiteY0-2" fmla="*/ 2863938 h 4230073"/>
              <a:gd name="connsiteX1-3" fmla="*/ 1648624 w 2721527"/>
              <a:gd name="connsiteY1-4" fmla="*/ 3133522 h 4230073"/>
              <a:gd name="connsiteX2-5" fmla="*/ 1386326 w 2721527"/>
              <a:gd name="connsiteY2-6" fmla="*/ 3370319 h 4230073"/>
              <a:gd name="connsiteX3-7" fmla="*/ 1352942 w 2721527"/>
              <a:gd name="connsiteY3-8" fmla="*/ 3368093 h 4230073"/>
              <a:gd name="connsiteX4-9" fmla="*/ 1352930 w 2721527"/>
              <a:gd name="connsiteY4-10" fmla="*/ 3366675 h 4230073"/>
              <a:gd name="connsiteX5-11" fmla="*/ 1342305 w 2721527"/>
              <a:gd name="connsiteY5-12" fmla="*/ 3367384 h 4230073"/>
              <a:gd name="connsiteX6-13" fmla="*/ 1331680 w 2721527"/>
              <a:gd name="connsiteY6-14" fmla="*/ 3366675 h 4230073"/>
              <a:gd name="connsiteX7-15" fmla="*/ 1331668 w 2721527"/>
              <a:gd name="connsiteY7-16" fmla="*/ 3368093 h 4230073"/>
              <a:gd name="connsiteX8-17" fmla="*/ 1298284 w 2721527"/>
              <a:gd name="connsiteY8-18" fmla="*/ 3370319 h 4230073"/>
              <a:gd name="connsiteX9-19" fmla="*/ 1035986 w 2721527"/>
              <a:gd name="connsiteY9-20" fmla="*/ 3133522 h 4230073"/>
              <a:gd name="connsiteX10-21" fmla="*/ 1003199 w 2721527"/>
              <a:gd name="connsiteY10-22" fmla="*/ 2863938 h 4230073"/>
              <a:gd name="connsiteX11-23" fmla="*/ 686256 w 2721527"/>
              <a:gd name="connsiteY11-24" fmla="*/ 3712763 h 4230073"/>
              <a:gd name="connsiteX12-25" fmla="*/ 686256 w 2721527"/>
              <a:gd name="connsiteY12-26" fmla="*/ 3723692 h 4230073"/>
              <a:gd name="connsiteX13-27" fmla="*/ 1324619 w 2721527"/>
              <a:gd name="connsiteY13-28" fmla="*/ 4203328 h 4230073"/>
              <a:gd name="connsiteX14-29" fmla="*/ 1324394 w 2721527"/>
              <a:gd name="connsiteY14-30" fmla="*/ 4230073 h 4230073"/>
              <a:gd name="connsiteX15-31" fmla="*/ 1342305 w 2721527"/>
              <a:gd name="connsiteY15-32" fmla="*/ 4216616 h 4230073"/>
              <a:gd name="connsiteX16-33" fmla="*/ 1360216 w 2721527"/>
              <a:gd name="connsiteY16-34" fmla="*/ 4230073 h 4230073"/>
              <a:gd name="connsiteX17-35" fmla="*/ 1998354 w 2721527"/>
              <a:gd name="connsiteY17-36" fmla="*/ 3723692 h 4230073"/>
              <a:gd name="connsiteX18-37" fmla="*/ 1998354 w 2721527"/>
              <a:gd name="connsiteY18-38" fmla="*/ 3712763 h 4230073"/>
              <a:gd name="connsiteX19-39" fmla="*/ 1681411 w 2721527"/>
              <a:gd name="connsiteY19-40" fmla="*/ 2863938 h 4230073"/>
              <a:gd name="connsiteX20-41" fmla="*/ 1986170 w 2721527"/>
              <a:gd name="connsiteY20-42" fmla="*/ 0 h 4230073"/>
              <a:gd name="connsiteX21-43" fmla="*/ 2173089 w 2721527"/>
              <a:gd name="connsiteY21-44" fmla="*/ 355240 h 4230073"/>
              <a:gd name="connsiteX22-45" fmla="*/ 2225047 w 2721527"/>
              <a:gd name="connsiteY22-46" fmla="*/ 637341 h 4230073"/>
              <a:gd name="connsiteX23-47" fmla="*/ 1970243 w 2721527"/>
              <a:gd name="connsiteY23-48" fmla="*/ 638906 h 4230073"/>
              <a:gd name="connsiteX24-49" fmla="*/ 1695508 w 2721527"/>
              <a:gd name="connsiteY24-50" fmla="*/ 541873 h 4230073"/>
              <a:gd name="connsiteX25-51" fmla="*/ 2157075 w 2721527"/>
              <a:gd name="connsiteY25-52" fmla="*/ 797291 h 4230073"/>
              <a:gd name="connsiteX26-53" fmla="*/ 2240609 w 2721527"/>
              <a:gd name="connsiteY26-54" fmla="*/ 984363 h 4230073"/>
              <a:gd name="connsiteX27-55" fmla="*/ 1746390 w 2721527"/>
              <a:gd name="connsiteY27-56" fmla="*/ 1532950 h 4230073"/>
              <a:gd name="connsiteX28-57" fmla="*/ 1523369 w 2721527"/>
              <a:gd name="connsiteY28-58" fmla="*/ 1031212 h 4230073"/>
              <a:gd name="connsiteX29-59" fmla="*/ 1501425 w 2721527"/>
              <a:gd name="connsiteY29-60" fmla="*/ 1348610 h 4230073"/>
              <a:gd name="connsiteX30-61" fmla="*/ 1655161 w 2721527"/>
              <a:gd name="connsiteY30-62" fmla="*/ 1656290 h 4230073"/>
              <a:gd name="connsiteX31-63" fmla="*/ 1590016 w 2721527"/>
              <a:gd name="connsiteY31-64" fmla="*/ 1824073 h 4230073"/>
              <a:gd name="connsiteX32-65" fmla="*/ 1573478 w 2721527"/>
              <a:gd name="connsiteY32-66" fmla="*/ 1855533 h 4230073"/>
              <a:gd name="connsiteX33-67" fmla="*/ 1540584 w 2721527"/>
              <a:gd name="connsiteY33-68" fmla="*/ 1865806 h 4230073"/>
              <a:gd name="connsiteX34-69" fmla="*/ 1455542 w 2721527"/>
              <a:gd name="connsiteY34-70" fmla="*/ 1924037 h 4230073"/>
              <a:gd name="connsiteX35-71" fmla="*/ 1342608 w 2721527"/>
              <a:gd name="connsiteY35-72" fmla="*/ 1927680 h 4230073"/>
              <a:gd name="connsiteX36-73" fmla="*/ 1342305 w 2721527"/>
              <a:gd name="connsiteY36-74" fmla="*/ 1966159 h 4230073"/>
              <a:gd name="connsiteX37-75" fmla="*/ 1342002 w 2721527"/>
              <a:gd name="connsiteY37-76" fmla="*/ 1927680 h 4230073"/>
              <a:gd name="connsiteX38-77" fmla="*/ 1229068 w 2721527"/>
              <a:gd name="connsiteY38-78" fmla="*/ 1924037 h 4230073"/>
              <a:gd name="connsiteX39-79" fmla="*/ 1171690 w 2721527"/>
              <a:gd name="connsiteY39-80" fmla="*/ 1890795 h 4230073"/>
              <a:gd name="connsiteX40-81" fmla="*/ 1152431 w 2721527"/>
              <a:gd name="connsiteY40-82" fmla="*/ 1873399 h 4230073"/>
              <a:gd name="connsiteX41-83" fmla="*/ 1156386 w 2721527"/>
              <a:gd name="connsiteY41-84" fmla="*/ 1871393 h 4230073"/>
              <a:gd name="connsiteX42-85" fmla="*/ 1066367 w 2721527"/>
              <a:gd name="connsiteY42-86" fmla="*/ 1656290 h 4230073"/>
              <a:gd name="connsiteX43-87" fmla="*/ 1220102 w 2721527"/>
              <a:gd name="connsiteY43-88" fmla="*/ 1348610 h 4230073"/>
              <a:gd name="connsiteX44-89" fmla="*/ 1198159 w 2721527"/>
              <a:gd name="connsiteY44-90" fmla="*/ 1031212 h 4230073"/>
              <a:gd name="connsiteX45-91" fmla="*/ 975138 w 2721527"/>
              <a:gd name="connsiteY45-92" fmla="*/ 1532950 h 4230073"/>
              <a:gd name="connsiteX46-93" fmla="*/ 480919 w 2721527"/>
              <a:gd name="connsiteY46-94" fmla="*/ 984363 h 4230073"/>
              <a:gd name="connsiteX47-95" fmla="*/ 564452 w 2721527"/>
              <a:gd name="connsiteY47-96" fmla="*/ 797291 h 4230073"/>
              <a:gd name="connsiteX48-97" fmla="*/ 1026020 w 2721527"/>
              <a:gd name="connsiteY48-98" fmla="*/ 541873 h 4230073"/>
              <a:gd name="connsiteX49-99" fmla="*/ 751285 w 2721527"/>
              <a:gd name="connsiteY49-100" fmla="*/ 638906 h 4230073"/>
              <a:gd name="connsiteX50-101" fmla="*/ 496480 w 2721527"/>
              <a:gd name="connsiteY50-102" fmla="*/ 637341 h 4230073"/>
              <a:gd name="connsiteX51-103" fmla="*/ 548439 w 2721527"/>
              <a:gd name="connsiteY51-104" fmla="*/ 355240 h 4230073"/>
              <a:gd name="connsiteX52-105" fmla="*/ 735357 w 2721527"/>
              <a:gd name="connsiteY52-106" fmla="*/ 0 h 4230073"/>
              <a:gd name="connsiteX53-107" fmla="*/ 375704 w 2721527"/>
              <a:gd name="connsiteY53-108" fmla="*/ 516706 h 4230073"/>
              <a:gd name="connsiteX54-109" fmla="*/ 366746 w 2721527"/>
              <a:gd name="connsiteY54-110" fmla="*/ 32229 h 4230073"/>
              <a:gd name="connsiteX55-111" fmla="*/ 261279 w 2721527"/>
              <a:gd name="connsiteY55-112" fmla="*/ 400965 h 4230073"/>
              <a:gd name="connsiteX56-113" fmla="*/ 284983 w 2721527"/>
              <a:gd name="connsiteY56-114" fmla="*/ 743885 h 4230073"/>
              <a:gd name="connsiteX57-115" fmla="*/ 122184 w 2721527"/>
              <a:gd name="connsiteY57-116" fmla="*/ 558832 h 4230073"/>
              <a:gd name="connsiteX58-117" fmla="*/ 38733 w 2721527"/>
              <a:gd name="connsiteY58-118" fmla="*/ 227027 h 4230073"/>
              <a:gd name="connsiteX59-119" fmla="*/ 59054 w 2721527"/>
              <a:gd name="connsiteY59-120" fmla="*/ 712784 h 4230073"/>
              <a:gd name="connsiteX60-121" fmla="*/ 1010334 w 2721527"/>
              <a:gd name="connsiteY60-122" fmla="*/ 1894328 h 4230073"/>
              <a:gd name="connsiteX61-123" fmla="*/ 1016894 w 2721527"/>
              <a:gd name="connsiteY61-124" fmla="*/ 1910776 h 4230073"/>
              <a:gd name="connsiteX62-125" fmla="*/ 984871 w 2721527"/>
              <a:gd name="connsiteY62-126" fmla="*/ 1935423 h 4230073"/>
              <a:gd name="connsiteX63-127" fmla="*/ 933982 w 2721527"/>
              <a:gd name="connsiteY63-128" fmla="*/ 1945896 h 4230073"/>
              <a:gd name="connsiteX64-129" fmla="*/ 784618 w 2721527"/>
              <a:gd name="connsiteY64-130" fmla="*/ 1887607 h 4230073"/>
              <a:gd name="connsiteX65-131" fmla="*/ 402101 w 2721527"/>
              <a:gd name="connsiteY65-132" fmla="*/ 1924037 h 4230073"/>
              <a:gd name="connsiteX66-133" fmla="*/ 693543 w 2721527"/>
              <a:gd name="connsiteY66-134" fmla="*/ 2189978 h 4230073"/>
              <a:gd name="connsiteX67-135" fmla="*/ 941269 w 2721527"/>
              <a:gd name="connsiteY67-136" fmla="*/ 2084331 h 4230073"/>
              <a:gd name="connsiteX68-137" fmla="*/ 784618 w 2721527"/>
              <a:gd name="connsiteY68-138" fmla="*/ 2226409 h 4230073"/>
              <a:gd name="connsiteX69-139" fmla="*/ 1021415 w 2721527"/>
              <a:gd name="connsiteY69-140" fmla="*/ 2820222 h 4230073"/>
              <a:gd name="connsiteX70-141" fmla="*/ 1079704 w 2721527"/>
              <a:gd name="connsiteY70-142" fmla="*/ 3137166 h 4230073"/>
              <a:gd name="connsiteX71-143" fmla="*/ 1294642 w 2721527"/>
              <a:gd name="connsiteY71-144" fmla="*/ 3308388 h 4230073"/>
              <a:gd name="connsiteX72-145" fmla="*/ 1331700 w 2721527"/>
              <a:gd name="connsiteY72-146" fmla="*/ 3313020 h 4230073"/>
              <a:gd name="connsiteX73-147" fmla="*/ 1331679 w 2721527"/>
              <a:gd name="connsiteY73-148" fmla="*/ 3315674 h 4230073"/>
              <a:gd name="connsiteX74-149" fmla="*/ 1342305 w 2721527"/>
              <a:gd name="connsiteY74-150" fmla="*/ 3314346 h 4230073"/>
              <a:gd name="connsiteX75-151" fmla="*/ 1352931 w 2721527"/>
              <a:gd name="connsiteY75-152" fmla="*/ 3315674 h 4230073"/>
              <a:gd name="connsiteX76-153" fmla="*/ 1352910 w 2721527"/>
              <a:gd name="connsiteY76-154" fmla="*/ 3313020 h 4230073"/>
              <a:gd name="connsiteX77-155" fmla="*/ 1389968 w 2721527"/>
              <a:gd name="connsiteY77-156" fmla="*/ 3308388 h 4230073"/>
              <a:gd name="connsiteX78-157" fmla="*/ 1604906 w 2721527"/>
              <a:gd name="connsiteY78-158" fmla="*/ 3137166 h 4230073"/>
              <a:gd name="connsiteX79-159" fmla="*/ 1663195 w 2721527"/>
              <a:gd name="connsiteY79-160" fmla="*/ 2820222 h 4230073"/>
              <a:gd name="connsiteX80-161" fmla="*/ 1899992 w 2721527"/>
              <a:gd name="connsiteY80-162" fmla="*/ 2226409 h 4230073"/>
              <a:gd name="connsiteX81-163" fmla="*/ 1743341 w 2721527"/>
              <a:gd name="connsiteY81-164" fmla="*/ 2084331 h 4230073"/>
              <a:gd name="connsiteX82-165" fmla="*/ 1991067 w 2721527"/>
              <a:gd name="connsiteY82-166" fmla="*/ 2189978 h 4230073"/>
              <a:gd name="connsiteX83-167" fmla="*/ 2282509 w 2721527"/>
              <a:gd name="connsiteY83-168" fmla="*/ 1924037 h 4230073"/>
              <a:gd name="connsiteX84-169" fmla="*/ 1899992 w 2721527"/>
              <a:gd name="connsiteY84-170" fmla="*/ 1887607 h 4230073"/>
              <a:gd name="connsiteX85-171" fmla="*/ 1750628 w 2721527"/>
              <a:gd name="connsiteY85-172" fmla="*/ 1945896 h 4230073"/>
              <a:gd name="connsiteX86-173" fmla="*/ 1699739 w 2721527"/>
              <a:gd name="connsiteY86-174" fmla="*/ 1935423 h 4230073"/>
              <a:gd name="connsiteX87-175" fmla="*/ 1695963 w 2721527"/>
              <a:gd name="connsiteY87-176" fmla="*/ 1932516 h 4230073"/>
              <a:gd name="connsiteX88-177" fmla="*/ 1711193 w 2721527"/>
              <a:gd name="connsiteY88-178" fmla="*/ 1894328 h 4230073"/>
              <a:gd name="connsiteX89-179" fmla="*/ 2662473 w 2721527"/>
              <a:gd name="connsiteY89-180" fmla="*/ 712784 h 4230073"/>
              <a:gd name="connsiteX90-181" fmla="*/ 2682794 w 2721527"/>
              <a:gd name="connsiteY90-182" fmla="*/ 227027 h 4230073"/>
              <a:gd name="connsiteX91-183" fmla="*/ 2599343 w 2721527"/>
              <a:gd name="connsiteY91-184" fmla="*/ 558832 h 4230073"/>
              <a:gd name="connsiteX92-185" fmla="*/ 2436544 w 2721527"/>
              <a:gd name="connsiteY92-186" fmla="*/ 743885 h 4230073"/>
              <a:gd name="connsiteX93-187" fmla="*/ 2460248 w 2721527"/>
              <a:gd name="connsiteY93-188" fmla="*/ 400965 h 4230073"/>
              <a:gd name="connsiteX94-189" fmla="*/ 2354781 w 2721527"/>
              <a:gd name="connsiteY94-190" fmla="*/ 32229 h 4230073"/>
              <a:gd name="connsiteX95-191" fmla="*/ 2345823 w 2721527"/>
              <a:gd name="connsiteY95-192" fmla="*/ 516706 h 4230073"/>
              <a:gd name="connsiteX96-193" fmla="*/ 1986170 w 2721527"/>
              <a:gd name="connsiteY96-194" fmla="*/ 0 h 4230073"/>
              <a:gd name="connsiteX0-195" fmla="*/ 1681411 w 2721527"/>
              <a:gd name="connsiteY0-196" fmla="*/ 2863938 h 4230073"/>
              <a:gd name="connsiteX1-197" fmla="*/ 1648624 w 2721527"/>
              <a:gd name="connsiteY1-198" fmla="*/ 3133522 h 4230073"/>
              <a:gd name="connsiteX2-199" fmla="*/ 1386326 w 2721527"/>
              <a:gd name="connsiteY2-200" fmla="*/ 3370319 h 4230073"/>
              <a:gd name="connsiteX3-201" fmla="*/ 1352942 w 2721527"/>
              <a:gd name="connsiteY3-202" fmla="*/ 3368093 h 4230073"/>
              <a:gd name="connsiteX4-203" fmla="*/ 1352930 w 2721527"/>
              <a:gd name="connsiteY4-204" fmla="*/ 3366675 h 4230073"/>
              <a:gd name="connsiteX5-205" fmla="*/ 1342305 w 2721527"/>
              <a:gd name="connsiteY5-206" fmla="*/ 3367384 h 4230073"/>
              <a:gd name="connsiteX6-207" fmla="*/ 1331680 w 2721527"/>
              <a:gd name="connsiteY6-208" fmla="*/ 3366675 h 4230073"/>
              <a:gd name="connsiteX7-209" fmla="*/ 1331668 w 2721527"/>
              <a:gd name="connsiteY7-210" fmla="*/ 3368093 h 4230073"/>
              <a:gd name="connsiteX8-211" fmla="*/ 1298284 w 2721527"/>
              <a:gd name="connsiteY8-212" fmla="*/ 3370319 h 4230073"/>
              <a:gd name="connsiteX9-213" fmla="*/ 1035986 w 2721527"/>
              <a:gd name="connsiteY9-214" fmla="*/ 3133522 h 4230073"/>
              <a:gd name="connsiteX10-215" fmla="*/ 1003199 w 2721527"/>
              <a:gd name="connsiteY10-216" fmla="*/ 2863938 h 4230073"/>
              <a:gd name="connsiteX11-217" fmla="*/ 686256 w 2721527"/>
              <a:gd name="connsiteY11-218" fmla="*/ 3712763 h 4230073"/>
              <a:gd name="connsiteX12-219" fmla="*/ 686256 w 2721527"/>
              <a:gd name="connsiteY12-220" fmla="*/ 3723692 h 4230073"/>
              <a:gd name="connsiteX13-221" fmla="*/ 1324619 w 2721527"/>
              <a:gd name="connsiteY13-222" fmla="*/ 4203328 h 4230073"/>
              <a:gd name="connsiteX14-223" fmla="*/ 1324394 w 2721527"/>
              <a:gd name="connsiteY14-224" fmla="*/ 4230073 h 4230073"/>
              <a:gd name="connsiteX15-225" fmla="*/ 1342305 w 2721527"/>
              <a:gd name="connsiteY15-226" fmla="*/ 4216616 h 4230073"/>
              <a:gd name="connsiteX16-227" fmla="*/ 1360216 w 2721527"/>
              <a:gd name="connsiteY16-228" fmla="*/ 4230073 h 4230073"/>
              <a:gd name="connsiteX17-229" fmla="*/ 1998354 w 2721527"/>
              <a:gd name="connsiteY17-230" fmla="*/ 3723692 h 4230073"/>
              <a:gd name="connsiteX18-231" fmla="*/ 1998354 w 2721527"/>
              <a:gd name="connsiteY18-232" fmla="*/ 3712763 h 4230073"/>
              <a:gd name="connsiteX19-233" fmla="*/ 1681411 w 2721527"/>
              <a:gd name="connsiteY19-234" fmla="*/ 2863938 h 4230073"/>
              <a:gd name="connsiteX20-235" fmla="*/ 1986170 w 2721527"/>
              <a:gd name="connsiteY20-236" fmla="*/ 0 h 4230073"/>
              <a:gd name="connsiteX21-237" fmla="*/ 2173089 w 2721527"/>
              <a:gd name="connsiteY21-238" fmla="*/ 355240 h 4230073"/>
              <a:gd name="connsiteX22-239" fmla="*/ 2225047 w 2721527"/>
              <a:gd name="connsiteY22-240" fmla="*/ 637341 h 4230073"/>
              <a:gd name="connsiteX23-241" fmla="*/ 1970243 w 2721527"/>
              <a:gd name="connsiteY23-242" fmla="*/ 638906 h 4230073"/>
              <a:gd name="connsiteX24-243" fmla="*/ 1695508 w 2721527"/>
              <a:gd name="connsiteY24-244" fmla="*/ 541873 h 4230073"/>
              <a:gd name="connsiteX25-245" fmla="*/ 2157075 w 2721527"/>
              <a:gd name="connsiteY25-246" fmla="*/ 797291 h 4230073"/>
              <a:gd name="connsiteX26-247" fmla="*/ 2240609 w 2721527"/>
              <a:gd name="connsiteY26-248" fmla="*/ 984363 h 4230073"/>
              <a:gd name="connsiteX27-249" fmla="*/ 1746390 w 2721527"/>
              <a:gd name="connsiteY27-250" fmla="*/ 1532950 h 4230073"/>
              <a:gd name="connsiteX28-251" fmla="*/ 1523369 w 2721527"/>
              <a:gd name="connsiteY28-252" fmla="*/ 1031212 h 4230073"/>
              <a:gd name="connsiteX29-253" fmla="*/ 1501425 w 2721527"/>
              <a:gd name="connsiteY29-254" fmla="*/ 1348610 h 4230073"/>
              <a:gd name="connsiteX30-255" fmla="*/ 1655161 w 2721527"/>
              <a:gd name="connsiteY30-256" fmla="*/ 1656290 h 4230073"/>
              <a:gd name="connsiteX31-257" fmla="*/ 1590016 w 2721527"/>
              <a:gd name="connsiteY31-258" fmla="*/ 1824073 h 4230073"/>
              <a:gd name="connsiteX32-259" fmla="*/ 1573478 w 2721527"/>
              <a:gd name="connsiteY32-260" fmla="*/ 1855533 h 4230073"/>
              <a:gd name="connsiteX33-261" fmla="*/ 1540584 w 2721527"/>
              <a:gd name="connsiteY33-262" fmla="*/ 1865806 h 4230073"/>
              <a:gd name="connsiteX34-263" fmla="*/ 1455542 w 2721527"/>
              <a:gd name="connsiteY34-264" fmla="*/ 1924037 h 4230073"/>
              <a:gd name="connsiteX35-265" fmla="*/ 1342608 w 2721527"/>
              <a:gd name="connsiteY35-266" fmla="*/ 1927680 h 4230073"/>
              <a:gd name="connsiteX36-267" fmla="*/ 1342305 w 2721527"/>
              <a:gd name="connsiteY36-268" fmla="*/ 1966159 h 4230073"/>
              <a:gd name="connsiteX37-269" fmla="*/ 1342002 w 2721527"/>
              <a:gd name="connsiteY37-270" fmla="*/ 1927680 h 4230073"/>
              <a:gd name="connsiteX38-271" fmla="*/ 1229068 w 2721527"/>
              <a:gd name="connsiteY38-272" fmla="*/ 1924037 h 4230073"/>
              <a:gd name="connsiteX39-273" fmla="*/ 1171690 w 2721527"/>
              <a:gd name="connsiteY39-274" fmla="*/ 1890795 h 4230073"/>
              <a:gd name="connsiteX40-275" fmla="*/ 1152431 w 2721527"/>
              <a:gd name="connsiteY40-276" fmla="*/ 1873399 h 4230073"/>
              <a:gd name="connsiteX41-277" fmla="*/ 1156386 w 2721527"/>
              <a:gd name="connsiteY41-278" fmla="*/ 1871393 h 4230073"/>
              <a:gd name="connsiteX42-279" fmla="*/ 1066367 w 2721527"/>
              <a:gd name="connsiteY42-280" fmla="*/ 1656290 h 4230073"/>
              <a:gd name="connsiteX43-281" fmla="*/ 1220102 w 2721527"/>
              <a:gd name="connsiteY43-282" fmla="*/ 1348610 h 4230073"/>
              <a:gd name="connsiteX44-283" fmla="*/ 1198159 w 2721527"/>
              <a:gd name="connsiteY44-284" fmla="*/ 1031212 h 4230073"/>
              <a:gd name="connsiteX45-285" fmla="*/ 975138 w 2721527"/>
              <a:gd name="connsiteY45-286" fmla="*/ 1532950 h 4230073"/>
              <a:gd name="connsiteX46-287" fmla="*/ 480919 w 2721527"/>
              <a:gd name="connsiteY46-288" fmla="*/ 984363 h 4230073"/>
              <a:gd name="connsiteX47-289" fmla="*/ 564452 w 2721527"/>
              <a:gd name="connsiteY47-290" fmla="*/ 797291 h 4230073"/>
              <a:gd name="connsiteX48-291" fmla="*/ 1026020 w 2721527"/>
              <a:gd name="connsiteY48-292" fmla="*/ 541873 h 4230073"/>
              <a:gd name="connsiteX49-293" fmla="*/ 751285 w 2721527"/>
              <a:gd name="connsiteY49-294" fmla="*/ 638906 h 4230073"/>
              <a:gd name="connsiteX50-295" fmla="*/ 496480 w 2721527"/>
              <a:gd name="connsiteY50-296" fmla="*/ 637341 h 4230073"/>
              <a:gd name="connsiteX51-297" fmla="*/ 548439 w 2721527"/>
              <a:gd name="connsiteY51-298" fmla="*/ 355240 h 4230073"/>
              <a:gd name="connsiteX52-299" fmla="*/ 735357 w 2721527"/>
              <a:gd name="connsiteY52-300" fmla="*/ 0 h 4230073"/>
              <a:gd name="connsiteX53-301" fmla="*/ 375704 w 2721527"/>
              <a:gd name="connsiteY53-302" fmla="*/ 516706 h 4230073"/>
              <a:gd name="connsiteX54-303" fmla="*/ 366746 w 2721527"/>
              <a:gd name="connsiteY54-304" fmla="*/ 32229 h 4230073"/>
              <a:gd name="connsiteX55-305" fmla="*/ 261279 w 2721527"/>
              <a:gd name="connsiteY55-306" fmla="*/ 400965 h 4230073"/>
              <a:gd name="connsiteX56-307" fmla="*/ 284983 w 2721527"/>
              <a:gd name="connsiteY56-308" fmla="*/ 743885 h 4230073"/>
              <a:gd name="connsiteX57-309" fmla="*/ 122184 w 2721527"/>
              <a:gd name="connsiteY57-310" fmla="*/ 558832 h 4230073"/>
              <a:gd name="connsiteX58-311" fmla="*/ 38733 w 2721527"/>
              <a:gd name="connsiteY58-312" fmla="*/ 227027 h 4230073"/>
              <a:gd name="connsiteX59-313" fmla="*/ 59054 w 2721527"/>
              <a:gd name="connsiteY59-314" fmla="*/ 712784 h 4230073"/>
              <a:gd name="connsiteX60-315" fmla="*/ 1010334 w 2721527"/>
              <a:gd name="connsiteY60-316" fmla="*/ 1894328 h 4230073"/>
              <a:gd name="connsiteX61-317" fmla="*/ 1016894 w 2721527"/>
              <a:gd name="connsiteY61-318" fmla="*/ 1910776 h 4230073"/>
              <a:gd name="connsiteX62-319" fmla="*/ 984871 w 2721527"/>
              <a:gd name="connsiteY62-320" fmla="*/ 1935423 h 4230073"/>
              <a:gd name="connsiteX63-321" fmla="*/ 933982 w 2721527"/>
              <a:gd name="connsiteY63-322" fmla="*/ 1945896 h 4230073"/>
              <a:gd name="connsiteX64-323" fmla="*/ 784618 w 2721527"/>
              <a:gd name="connsiteY64-324" fmla="*/ 1887607 h 4230073"/>
              <a:gd name="connsiteX65-325" fmla="*/ 402101 w 2721527"/>
              <a:gd name="connsiteY65-326" fmla="*/ 1924037 h 4230073"/>
              <a:gd name="connsiteX66-327" fmla="*/ 693543 w 2721527"/>
              <a:gd name="connsiteY66-328" fmla="*/ 2189978 h 4230073"/>
              <a:gd name="connsiteX67-329" fmla="*/ 941269 w 2721527"/>
              <a:gd name="connsiteY67-330" fmla="*/ 2084331 h 4230073"/>
              <a:gd name="connsiteX68-331" fmla="*/ 784618 w 2721527"/>
              <a:gd name="connsiteY68-332" fmla="*/ 2226409 h 4230073"/>
              <a:gd name="connsiteX69-333" fmla="*/ 1021415 w 2721527"/>
              <a:gd name="connsiteY69-334" fmla="*/ 2820222 h 4230073"/>
              <a:gd name="connsiteX70-335" fmla="*/ 1079704 w 2721527"/>
              <a:gd name="connsiteY70-336" fmla="*/ 3137166 h 4230073"/>
              <a:gd name="connsiteX71-337" fmla="*/ 1294642 w 2721527"/>
              <a:gd name="connsiteY71-338" fmla="*/ 3308388 h 4230073"/>
              <a:gd name="connsiteX72-339" fmla="*/ 1331700 w 2721527"/>
              <a:gd name="connsiteY72-340" fmla="*/ 3313020 h 4230073"/>
              <a:gd name="connsiteX73-341" fmla="*/ 1331679 w 2721527"/>
              <a:gd name="connsiteY73-342" fmla="*/ 3315674 h 4230073"/>
              <a:gd name="connsiteX74-343" fmla="*/ 1342305 w 2721527"/>
              <a:gd name="connsiteY74-344" fmla="*/ 3314346 h 4230073"/>
              <a:gd name="connsiteX75-345" fmla="*/ 1352931 w 2721527"/>
              <a:gd name="connsiteY75-346" fmla="*/ 3315674 h 4230073"/>
              <a:gd name="connsiteX76-347" fmla="*/ 1352910 w 2721527"/>
              <a:gd name="connsiteY76-348" fmla="*/ 3313020 h 4230073"/>
              <a:gd name="connsiteX77-349" fmla="*/ 1389968 w 2721527"/>
              <a:gd name="connsiteY77-350" fmla="*/ 3308388 h 4230073"/>
              <a:gd name="connsiteX78-351" fmla="*/ 1604906 w 2721527"/>
              <a:gd name="connsiteY78-352" fmla="*/ 3137166 h 4230073"/>
              <a:gd name="connsiteX79-353" fmla="*/ 1663195 w 2721527"/>
              <a:gd name="connsiteY79-354" fmla="*/ 2820222 h 4230073"/>
              <a:gd name="connsiteX80-355" fmla="*/ 1899992 w 2721527"/>
              <a:gd name="connsiteY80-356" fmla="*/ 2226409 h 4230073"/>
              <a:gd name="connsiteX81-357" fmla="*/ 1743341 w 2721527"/>
              <a:gd name="connsiteY81-358" fmla="*/ 2084331 h 4230073"/>
              <a:gd name="connsiteX82-359" fmla="*/ 1991067 w 2721527"/>
              <a:gd name="connsiteY82-360" fmla="*/ 2189978 h 4230073"/>
              <a:gd name="connsiteX83-361" fmla="*/ 2282509 w 2721527"/>
              <a:gd name="connsiteY83-362" fmla="*/ 1924037 h 4230073"/>
              <a:gd name="connsiteX84-363" fmla="*/ 1899992 w 2721527"/>
              <a:gd name="connsiteY84-364" fmla="*/ 1887607 h 4230073"/>
              <a:gd name="connsiteX85-365" fmla="*/ 1750628 w 2721527"/>
              <a:gd name="connsiteY85-366" fmla="*/ 1945896 h 4230073"/>
              <a:gd name="connsiteX86-367" fmla="*/ 1699739 w 2721527"/>
              <a:gd name="connsiteY86-368" fmla="*/ 1935423 h 4230073"/>
              <a:gd name="connsiteX87-369" fmla="*/ 1695963 w 2721527"/>
              <a:gd name="connsiteY87-370" fmla="*/ 1932516 h 4230073"/>
              <a:gd name="connsiteX88-371" fmla="*/ 1711193 w 2721527"/>
              <a:gd name="connsiteY88-372" fmla="*/ 1894328 h 4230073"/>
              <a:gd name="connsiteX89-373" fmla="*/ 2662473 w 2721527"/>
              <a:gd name="connsiteY89-374" fmla="*/ 712784 h 4230073"/>
              <a:gd name="connsiteX90-375" fmla="*/ 2682794 w 2721527"/>
              <a:gd name="connsiteY90-376" fmla="*/ 227027 h 4230073"/>
              <a:gd name="connsiteX91-377" fmla="*/ 2599343 w 2721527"/>
              <a:gd name="connsiteY91-378" fmla="*/ 558832 h 4230073"/>
              <a:gd name="connsiteX92-379" fmla="*/ 2436544 w 2721527"/>
              <a:gd name="connsiteY92-380" fmla="*/ 743885 h 4230073"/>
              <a:gd name="connsiteX93-381" fmla="*/ 2460248 w 2721527"/>
              <a:gd name="connsiteY93-382" fmla="*/ 400965 h 4230073"/>
              <a:gd name="connsiteX94-383" fmla="*/ 2354781 w 2721527"/>
              <a:gd name="connsiteY94-384" fmla="*/ 32229 h 4230073"/>
              <a:gd name="connsiteX95-385" fmla="*/ 2345823 w 2721527"/>
              <a:gd name="connsiteY95-386" fmla="*/ 516706 h 4230073"/>
              <a:gd name="connsiteX96-387" fmla="*/ 1986170 w 2721527"/>
              <a:gd name="connsiteY96-388" fmla="*/ 0 h 4230073"/>
              <a:gd name="connsiteX0-389" fmla="*/ 1681411 w 2721527"/>
              <a:gd name="connsiteY0-390" fmla="*/ 2863938 h 4230073"/>
              <a:gd name="connsiteX1-391" fmla="*/ 1648624 w 2721527"/>
              <a:gd name="connsiteY1-392" fmla="*/ 3133522 h 4230073"/>
              <a:gd name="connsiteX2-393" fmla="*/ 1386326 w 2721527"/>
              <a:gd name="connsiteY2-394" fmla="*/ 3370319 h 4230073"/>
              <a:gd name="connsiteX3-395" fmla="*/ 1352942 w 2721527"/>
              <a:gd name="connsiteY3-396" fmla="*/ 3368093 h 4230073"/>
              <a:gd name="connsiteX4-397" fmla="*/ 1352930 w 2721527"/>
              <a:gd name="connsiteY4-398" fmla="*/ 3366675 h 4230073"/>
              <a:gd name="connsiteX5-399" fmla="*/ 1342305 w 2721527"/>
              <a:gd name="connsiteY5-400" fmla="*/ 3367384 h 4230073"/>
              <a:gd name="connsiteX6-401" fmla="*/ 1331680 w 2721527"/>
              <a:gd name="connsiteY6-402" fmla="*/ 3366675 h 4230073"/>
              <a:gd name="connsiteX7-403" fmla="*/ 1331668 w 2721527"/>
              <a:gd name="connsiteY7-404" fmla="*/ 3368093 h 4230073"/>
              <a:gd name="connsiteX8-405" fmla="*/ 1298284 w 2721527"/>
              <a:gd name="connsiteY8-406" fmla="*/ 3370319 h 4230073"/>
              <a:gd name="connsiteX9-407" fmla="*/ 1035986 w 2721527"/>
              <a:gd name="connsiteY9-408" fmla="*/ 3133522 h 4230073"/>
              <a:gd name="connsiteX10-409" fmla="*/ 1003199 w 2721527"/>
              <a:gd name="connsiteY10-410" fmla="*/ 2863938 h 4230073"/>
              <a:gd name="connsiteX11-411" fmla="*/ 686256 w 2721527"/>
              <a:gd name="connsiteY11-412" fmla="*/ 3712763 h 4230073"/>
              <a:gd name="connsiteX12-413" fmla="*/ 686256 w 2721527"/>
              <a:gd name="connsiteY12-414" fmla="*/ 3723692 h 4230073"/>
              <a:gd name="connsiteX13-415" fmla="*/ 1324619 w 2721527"/>
              <a:gd name="connsiteY13-416" fmla="*/ 4203328 h 4230073"/>
              <a:gd name="connsiteX14-417" fmla="*/ 1324394 w 2721527"/>
              <a:gd name="connsiteY14-418" fmla="*/ 4230073 h 4230073"/>
              <a:gd name="connsiteX15-419" fmla="*/ 1342305 w 2721527"/>
              <a:gd name="connsiteY15-420" fmla="*/ 4216616 h 4230073"/>
              <a:gd name="connsiteX16-421" fmla="*/ 1360216 w 2721527"/>
              <a:gd name="connsiteY16-422" fmla="*/ 4230073 h 4230073"/>
              <a:gd name="connsiteX17-423" fmla="*/ 1998354 w 2721527"/>
              <a:gd name="connsiteY17-424" fmla="*/ 3723692 h 4230073"/>
              <a:gd name="connsiteX18-425" fmla="*/ 2073759 w 2721527"/>
              <a:gd name="connsiteY18-426" fmla="*/ 4150112 h 4230073"/>
              <a:gd name="connsiteX19-427" fmla="*/ 1681411 w 2721527"/>
              <a:gd name="connsiteY19-428" fmla="*/ 2863938 h 4230073"/>
              <a:gd name="connsiteX20-429" fmla="*/ 1986170 w 2721527"/>
              <a:gd name="connsiteY20-430" fmla="*/ 0 h 4230073"/>
              <a:gd name="connsiteX21-431" fmla="*/ 2173089 w 2721527"/>
              <a:gd name="connsiteY21-432" fmla="*/ 355240 h 4230073"/>
              <a:gd name="connsiteX22-433" fmla="*/ 2225047 w 2721527"/>
              <a:gd name="connsiteY22-434" fmla="*/ 637341 h 4230073"/>
              <a:gd name="connsiteX23-435" fmla="*/ 1970243 w 2721527"/>
              <a:gd name="connsiteY23-436" fmla="*/ 638906 h 4230073"/>
              <a:gd name="connsiteX24-437" fmla="*/ 1695508 w 2721527"/>
              <a:gd name="connsiteY24-438" fmla="*/ 541873 h 4230073"/>
              <a:gd name="connsiteX25-439" fmla="*/ 2157075 w 2721527"/>
              <a:gd name="connsiteY25-440" fmla="*/ 797291 h 4230073"/>
              <a:gd name="connsiteX26-441" fmla="*/ 2240609 w 2721527"/>
              <a:gd name="connsiteY26-442" fmla="*/ 984363 h 4230073"/>
              <a:gd name="connsiteX27-443" fmla="*/ 1746390 w 2721527"/>
              <a:gd name="connsiteY27-444" fmla="*/ 1532950 h 4230073"/>
              <a:gd name="connsiteX28-445" fmla="*/ 1523369 w 2721527"/>
              <a:gd name="connsiteY28-446" fmla="*/ 1031212 h 4230073"/>
              <a:gd name="connsiteX29-447" fmla="*/ 1501425 w 2721527"/>
              <a:gd name="connsiteY29-448" fmla="*/ 1348610 h 4230073"/>
              <a:gd name="connsiteX30-449" fmla="*/ 1655161 w 2721527"/>
              <a:gd name="connsiteY30-450" fmla="*/ 1656290 h 4230073"/>
              <a:gd name="connsiteX31-451" fmla="*/ 1590016 w 2721527"/>
              <a:gd name="connsiteY31-452" fmla="*/ 1824073 h 4230073"/>
              <a:gd name="connsiteX32-453" fmla="*/ 1573478 w 2721527"/>
              <a:gd name="connsiteY32-454" fmla="*/ 1855533 h 4230073"/>
              <a:gd name="connsiteX33-455" fmla="*/ 1540584 w 2721527"/>
              <a:gd name="connsiteY33-456" fmla="*/ 1865806 h 4230073"/>
              <a:gd name="connsiteX34-457" fmla="*/ 1455542 w 2721527"/>
              <a:gd name="connsiteY34-458" fmla="*/ 1924037 h 4230073"/>
              <a:gd name="connsiteX35-459" fmla="*/ 1342608 w 2721527"/>
              <a:gd name="connsiteY35-460" fmla="*/ 1927680 h 4230073"/>
              <a:gd name="connsiteX36-461" fmla="*/ 1342305 w 2721527"/>
              <a:gd name="connsiteY36-462" fmla="*/ 1966159 h 4230073"/>
              <a:gd name="connsiteX37-463" fmla="*/ 1342002 w 2721527"/>
              <a:gd name="connsiteY37-464" fmla="*/ 1927680 h 4230073"/>
              <a:gd name="connsiteX38-465" fmla="*/ 1229068 w 2721527"/>
              <a:gd name="connsiteY38-466" fmla="*/ 1924037 h 4230073"/>
              <a:gd name="connsiteX39-467" fmla="*/ 1171690 w 2721527"/>
              <a:gd name="connsiteY39-468" fmla="*/ 1890795 h 4230073"/>
              <a:gd name="connsiteX40-469" fmla="*/ 1152431 w 2721527"/>
              <a:gd name="connsiteY40-470" fmla="*/ 1873399 h 4230073"/>
              <a:gd name="connsiteX41-471" fmla="*/ 1156386 w 2721527"/>
              <a:gd name="connsiteY41-472" fmla="*/ 1871393 h 4230073"/>
              <a:gd name="connsiteX42-473" fmla="*/ 1066367 w 2721527"/>
              <a:gd name="connsiteY42-474" fmla="*/ 1656290 h 4230073"/>
              <a:gd name="connsiteX43-475" fmla="*/ 1220102 w 2721527"/>
              <a:gd name="connsiteY43-476" fmla="*/ 1348610 h 4230073"/>
              <a:gd name="connsiteX44-477" fmla="*/ 1198159 w 2721527"/>
              <a:gd name="connsiteY44-478" fmla="*/ 1031212 h 4230073"/>
              <a:gd name="connsiteX45-479" fmla="*/ 975138 w 2721527"/>
              <a:gd name="connsiteY45-480" fmla="*/ 1532950 h 4230073"/>
              <a:gd name="connsiteX46-481" fmla="*/ 480919 w 2721527"/>
              <a:gd name="connsiteY46-482" fmla="*/ 984363 h 4230073"/>
              <a:gd name="connsiteX47-483" fmla="*/ 564452 w 2721527"/>
              <a:gd name="connsiteY47-484" fmla="*/ 797291 h 4230073"/>
              <a:gd name="connsiteX48-485" fmla="*/ 1026020 w 2721527"/>
              <a:gd name="connsiteY48-486" fmla="*/ 541873 h 4230073"/>
              <a:gd name="connsiteX49-487" fmla="*/ 751285 w 2721527"/>
              <a:gd name="connsiteY49-488" fmla="*/ 638906 h 4230073"/>
              <a:gd name="connsiteX50-489" fmla="*/ 496480 w 2721527"/>
              <a:gd name="connsiteY50-490" fmla="*/ 637341 h 4230073"/>
              <a:gd name="connsiteX51-491" fmla="*/ 548439 w 2721527"/>
              <a:gd name="connsiteY51-492" fmla="*/ 355240 h 4230073"/>
              <a:gd name="connsiteX52-493" fmla="*/ 735357 w 2721527"/>
              <a:gd name="connsiteY52-494" fmla="*/ 0 h 4230073"/>
              <a:gd name="connsiteX53-495" fmla="*/ 375704 w 2721527"/>
              <a:gd name="connsiteY53-496" fmla="*/ 516706 h 4230073"/>
              <a:gd name="connsiteX54-497" fmla="*/ 366746 w 2721527"/>
              <a:gd name="connsiteY54-498" fmla="*/ 32229 h 4230073"/>
              <a:gd name="connsiteX55-499" fmla="*/ 261279 w 2721527"/>
              <a:gd name="connsiteY55-500" fmla="*/ 400965 h 4230073"/>
              <a:gd name="connsiteX56-501" fmla="*/ 284983 w 2721527"/>
              <a:gd name="connsiteY56-502" fmla="*/ 743885 h 4230073"/>
              <a:gd name="connsiteX57-503" fmla="*/ 122184 w 2721527"/>
              <a:gd name="connsiteY57-504" fmla="*/ 558832 h 4230073"/>
              <a:gd name="connsiteX58-505" fmla="*/ 38733 w 2721527"/>
              <a:gd name="connsiteY58-506" fmla="*/ 227027 h 4230073"/>
              <a:gd name="connsiteX59-507" fmla="*/ 59054 w 2721527"/>
              <a:gd name="connsiteY59-508" fmla="*/ 712784 h 4230073"/>
              <a:gd name="connsiteX60-509" fmla="*/ 1010334 w 2721527"/>
              <a:gd name="connsiteY60-510" fmla="*/ 1894328 h 4230073"/>
              <a:gd name="connsiteX61-511" fmla="*/ 1016894 w 2721527"/>
              <a:gd name="connsiteY61-512" fmla="*/ 1910776 h 4230073"/>
              <a:gd name="connsiteX62-513" fmla="*/ 984871 w 2721527"/>
              <a:gd name="connsiteY62-514" fmla="*/ 1935423 h 4230073"/>
              <a:gd name="connsiteX63-515" fmla="*/ 933982 w 2721527"/>
              <a:gd name="connsiteY63-516" fmla="*/ 1945896 h 4230073"/>
              <a:gd name="connsiteX64-517" fmla="*/ 784618 w 2721527"/>
              <a:gd name="connsiteY64-518" fmla="*/ 1887607 h 4230073"/>
              <a:gd name="connsiteX65-519" fmla="*/ 402101 w 2721527"/>
              <a:gd name="connsiteY65-520" fmla="*/ 1924037 h 4230073"/>
              <a:gd name="connsiteX66-521" fmla="*/ 693543 w 2721527"/>
              <a:gd name="connsiteY66-522" fmla="*/ 2189978 h 4230073"/>
              <a:gd name="connsiteX67-523" fmla="*/ 941269 w 2721527"/>
              <a:gd name="connsiteY67-524" fmla="*/ 2084331 h 4230073"/>
              <a:gd name="connsiteX68-525" fmla="*/ 784618 w 2721527"/>
              <a:gd name="connsiteY68-526" fmla="*/ 2226409 h 4230073"/>
              <a:gd name="connsiteX69-527" fmla="*/ 1021415 w 2721527"/>
              <a:gd name="connsiteY69-528" fmla="*/ 2820222 h 4230073"/>
              <a:gd name="connsiteX70-529" fmla="*/ 1079704 w 2721527"/>
              <a:gd name="connsiteY70-530" fmla="*/ 3137166 h 4230073"/>
              <a:gd name="connsiteX71-531" fmla="*/ 1294642 w 2721527"/>
              <a:gd name="connsiteY71-532" fmla="*/ 3308388 h 4230073"/>
              <a:gd name="connsiteX72-533" fmla="*/ 1331700 w 2721527"/>
              <a:gd name="connsiteY72-534" fmla="*/ 3313020 h 4230073"/>
              <a:gd name="connsiteX73-535" fmla="*/ 1331679 w 2721527"/>
              <a:gd name="connsiteY73-536" fmla="*/ 3315674 h 4230073"/>
              <a:gd name="connsiteX74-537" fmla="*/ 1342305 w 2721527"/>
              <a:gd name="connsiteY74-538" fmla="*/ 3314346 h 4230073"/>
              <a:gd name="connsiteX75-539" fmla="*/ 1352931 w 2721527"/>
              <a:gd name="connsiteY75-540" fmla="*/ 3315674 h 4230073"/>
              <a:gd name="connsiteX76-541" fmla="*/ 1352910 w 2721527"/>
              <a:gd name="connsiteY76-542" fmla="*/ 3313020 h 4230073"/>
              <a:gd name="connsiteX77-543" fmla="*/ 1389968 w 2721527"/>
              <a:gd name="connsiteY77-544" fmla="*/ 3308388 h 4230073"/>
              <a:gd name="connsiteX78-545" fmla="*/ 1604906 w 2721527"/>
              <a:gd name="connsiteY78-546" fmla="*/ 3137166 h 4230073"/>
              <a:gd name="connsiteX79-547" fmla="*/ 1663195 w 2721527"/>
              <a:gd name="connsiteY79-548" fmla="*/ 2820222 h 4230073"/>
              <a:gd name="connsiteX80-549" fmla="*/ 1899992 w 2721527"/>
              <a:gd name="connsiteY80-550" fmla="*/ 2226409 h 4230073"/>
              <a:gd name="connsiteX81-551" fmla="*/ 1743341 w 2721527"/>
              <a:gd name="connsiteY81-552" fmla="*/ 2084331 h 4230073"/>
              <a:gd name="connsiteX82-553" fmla="*/ 1991067 w 2721527"/>
              <a:gd name="connsiteY82-554" fmla="*/ 2189978 h 4230073"/>
              <a:gd name="connsiteX83-555" fmla="*/ 2282509 w 2721527"/>
              <a:gd name="connsiteY83-556" fmla="*/ 1924037 h 4230073"/>
              <a:gd name="connsiteX84-557" fmla="*/ 1899992 w 2721527"/>
              <a:gd name="connsiteY84-558" fmla="*/ 1887607 h 4230073"/>
              <a:gd name="connsiteX85-559" fmla="*/ 1750628 w 2721527"/>
              <a:gd name="connsiteY85-560" fmla="*/ 1945896 h 4230073"/>
              <a:gd name="connsiteX86-561" fmla="*/ 1699739 w 2721527"/>
              <a:gd name="connsiteY86-562" fmla="*/ 1935423 h 4230073"/>
              <a:gd name="connsiteX87-563" fmla="*/ 1695963 w 2721527"/>
              <a:gd name="connsiteY87-564" fmla="*/ 1932516 h 4230073"/>
              <a:gd name="connsiteX88-565" fmla="*/ 1711193 w 2721527"/>
              <a:gd name="connsiteY88-566" fmla="*/ 1894328 h 4230073"/>
              <a:gd name="connsiteX89-567" fmla="*/ 2662473 w 2721527"/>
              <a:gd name="connsiteY89-568" fmla="*/ 712784 h 4230073"/>
              <a:gd name="connsiteX90-569" fmla="*/ 2682794 w 2721527"/>
              <a:gd name="connsiteY90-570" fmla="*/ 227027 h 4230073"/>
              <a:gd name="connsiteX91-571" fmla="*/ 2599343 w 2721527"/>
              <a:gd name="connsiteY91-572" fmla="*/ 558832 h 4230073"/>
              <a:gd name="connsiteX92-573" fmla="*/ 2436544 w 2721527"/>
              <a:gd name="connsiteY92-574" fmla="*/ 743885 h 4230073"/>
              <a:gd name="connsiteX93-575" fmla="*/ 2460248 w 2721527"/>
              <a:gd name="connsiteY93-576" fmla="*/ 400965 h 4230073"/>
              <a:gd name="connsiteX94-577" fmla="*/ 2354781 w 2721527"/>
              <a:gd name="connsiteY94-578" fmla="*/ 32229 h 4230073"/>
              <a:gd name="connsiteX95-579" fmla="*/ 2345823 w 2721527"/>
              <a:gd name="connsiteY95-580" fmla="*/ 516706 h 4230073"/>
              <a:gd name="connsiteX96-581" fmla="*/ 1986170 w 2721527"/>
              <a:gd name="connsiteY96-582" fmla="*/ 0 h 4230073"/>
              <a:gd name="connsiteX0-583" fmla="*/ 1681411 w 2721527"/>
              <a:gd name="connsiteY0-584" fmla="*/ 2863938 h 4230073"/>
              <a:gd name="connsiteX1-585" fmla="*/ 1648624 w 2721527"/>
              <a:gd name="connsiteY1-586" fmla="*/ 3133522 h 4230073"/>
              <a:gd name="connsiteX2-587" fmla="*/ 1386326 w 2721527"/>
              <a:gd name="connsiteY2-588" fmla="*/ 3370319 h 4230073"/>
              <a:gd name="connsiteX3-589" fmla="*/ 1352942 w 2721527"/>
              <a:gd name="connsiteY3-590" fmla="*/ 3368093 h 4230073"/>
              <a:gd name="connsiteX4-591" fmla="*/ 1352930 w 2721527"/>
              <a:gd name="connsiteY4-592" fmla="*/ 3366675 h 4230073"/>
              <a:gd name="connsiteX5-593" fmla="*/ 1342305 w 2721527"/>
              <a:gd name="connsiteY5-594" fmla="*/ 3367384 h 4230073"/>
              <a:gd name="connsiteX6-595" fmla="*/ 1331680 w 2721527"/>
              <a:gd name="connsiteY6-596" fmla="*/ 3366675 h 4230073"/>
              <a:gd name="connsiteX7-597" fmla="*/ 1331668 w 2721527"/>
              <a:gd name="connsiteY7-598" fmla="*/ 3368093 h 4230073"/>
              <a:gd name="connsiteX8-599" fmla="*/ 1298284 w 2721527"/>
              <a:gd name="connsiteY8-600" fmla="*/ 3370319 h 4230073"/>
              <a:gd name="connsiteX9-601" fmla="*/ 1035986 w 2721527"/>
              <a:gd name="connsiteY9-602" fmla="*/ 3133522 h 4230073"/>
              <a:gd name="connsiteX10-603" fmla="*/ 1003199 w 2721527"/>
              <a:gd name="connsiteY10-604" fmla="*/ 2863938 h 4230073"/>
              <a:gd name="connsiteX11-605" fmla="*/ 686256 w 2721527"/>
              <a:gd name="connsiteY11-606" fmla="*/ 3712763 h 4230073"/>
              <a:gd name="connsiteX12-607" fmla="*/ 686256 w 2721527"/>
              <a:gd name="connsiteY12-608" fmla="*/ 3723692 h 4230073"/>
              <a:gd name="connsiteX13-609" fmla="*/ 1324619 w 2721527"/>
              <a:gd name="connsiteY13-610" fmla="*/ 4203328 h 4230073"/>
              <a:gd name="connsiteX14-611" fmla="*/ 1324394 w 2721527"/>
              <a:gd name="connsiteY14-612" fmla="*/ 4230073 h 4230073"/>
              <a:gd name="connsiteX15-613" fmla="*/ 1342305 w 2721527"/>
              <a:gd name="connsiteY15-614" fmla="*/ 4216616 h 4230073"/>
              <a:gd name="connsiteX16-615" fmla="*/ 1360216 w 2721527"/>
              <a:gd name="connsiteY16-616" fmla="*/ 4230073 h 4230073"/>
              <a:gd name="connsiteX17-617" fmla="*/ 2073759 w 2721527"/>
              <a:gd name="connsiteY17-618" fmla="*/ 4150112 h 4230073"/>
              <a:gd name="connsiteX18-619" fmla="*/ 1681411 w 2721527"/>
              <a:gd name="connsiteY18-620" fmla="*/ 2863938 h 4230073"/>
              <a:gd name="connsiteX19-621" fmla="*/ 1986170 w 2721527"/>
              <a:gd name="connsiteY19-622" fmla="*/ 0 h 4230073"/>
              <a:gd name="connsiteX20-623" fmla="*/ 2173089 w 2721527"/>
              <a:gd name="connsiteY20-624" fmla="*/ 355240 h 4230073"/>
              <a:gd name="connsiteX21-625" fmla="*/ 2225047 w 2721527"/>
              <a:gd name="connsiteY21-626" fmla="*/ 637341 h 4230073"/>
              <a:gd name="connsiteX22-627" fmla="*/ 1970243 w 2721527"/>
              <a:gd name="connsiteY22-628" fmla="*/ 638906 h 4230073"/>
              <a:gd name="connsiteX23-629" fmla="*/ 1695508 w 2721527"/>
              <a:gd name="connsiteY23-630" fmla="*/ 541873 h 4230073"/>
              <a:gd name="connsiteX24-631" fmla="*/ 2157075 w 2721527"/>
              <a:gd name="connsiteY24-632" fmla="*/ 797291 h 4230073"/>
              <a:gd name="connsiteX25-633" fmla="*/ 2240609 w 2721527"/>
              <a:gd name="connsiteY25-634" fmla="*/ 984363 h 4230073"/>
              <a:gd name="connsiteX26-635" fmla="*/ 1746390 w 2721527"/>
              <a:gd name="connsiteY26-636" fmla="*/ 1532950 h 4230073"/>
              <a:gd name="connsiteX27-637" fmla="*/ 1523369 w 2721527"/>
              <a:gd name="connsiteY27-638" fmla="*/ 1031212 h 4230073"/>
              <a:gd name="connsiteX28-639" fmla="*/ 1501425 w 2721527"/>
              <a:gd name="connsiteY28-640" fmla="*/ 1348610 h 4230073"/>
              <a:gd name="connsiteX29-641" fmla="*/ 1655161 w 2721527"/>
              <a:gd name="connsiteY29-642" fmla="*/ 1656290 h 4230073"/>
              <a:gd name="connsiteX30-643" fmla="*/ 1590016 w 2721527"/>
              <a:gd name="connsiteY30-644" fmla="*/ 1824073 h 4230073"/>
              <a:gd name="connsiteX31-645" fmla="*/ 1573478 w 2721527"/>
              <a:gd name="connsiteY31-646" fmla="*/ 1855533 h 4230073"/>
              <a:gd name="connsiteX32-647" fmla="*/ 1540584 w 2721527"/>
              <a:gd name="connsiteY32-648" fmla="*/ 1865806 h 4230073"/>
              <a:gd name="connsiteX33-649" fmla="*/ 1455542 w 2721527"/>
              <a:gd name="connsiteY33-650" fmla="*/ 1924037 h 4230073"/>
              <a:gd name="connsiteX34-651" fmla="*/ 1342608 w 2721527"/>
              <a:gd name="connsiteY34-652" fmla="*/ 1927680 h 4230073"/>
              <a:gd name="connsiteX35-653" fmla="*/ 1342305 w 2721527"/>
              <a:gd name="connsiteY35-654" fmla="*/ 1966159 h 4230073"/>
              <a:gd name="connsiteX36-655" fmla="*/ 1342002 w 2721527"/>
              <a:gd name="connsiteY36-656" fmla="*/ 1927680 h 4230073"/>
              <a:gd name="connsiteX37-657" fmla="*/ 1229068 w 2721527"/>
              <a:gd name="connsiteY37-658" fmla="*/ 1924037 h 4230073"/>
              <a:gd name="connsiteX38-659" fmla="*/ 1171690 w 2721527"/>
              <a:gd name="connsiteY38-660" fmla="*/ 1890795 h 4230073"/>
              <a:gd name="connsiteX39-661" fmla="*/ 1152431 w 2721527"/>
              <a:gd name="connsiteY39-662" fmla="*/ 1873399 h 4230073"/>
              <a:gd name="connsiteX40-663" fmla="*/ 1156386 w 2721527"/>
              <a:gd name="connsiteY40-664" fmla="*/ 1871393 h 4230073"/>
              <a:gd name="connsiteX41-665" fmla="*/ 1066367 w 2721527"/>
              <a:gd name="connsiteY41-666" fmla="*/ 1656290 h 4230073"/>
              <a:gd name="connsiteX42-667" fmla="*/ 1220102 w 2721527"/>
              <a:gd name="connsiteY42-668" fmla="*/ 1348610 h 4230073"/>
              <a:gd name="connsiteX43-669" fmla="*/ 1198159 w 2721527"/>
              <a:gd name="connsiteY43-670" fmla="*/ 1031212 h 4230073"/>
              <a:gd name="connsiteX44-671" fmla="*/ 975138 w 2721527"/>
              <a:gd name="connsiteY44-672" fmla="*/ 1532950 h 4230073"/>
              <a:gd name="connsiteX45-673" fmla="*/ 480919 w 2721527"/>
              <a:gd name="connsiteY45-674" fmla="*/ 984363 h 4230073"/>
              <a:gd name="connsiteX46-675" fmla="*/ 564452 w 2721527"/>
              <a:gd name="connsiteY46-676" fmla="*/ 797291 h 4230073"/>
              <a:gd name="connsiteX47-677" fmla="*/ 1026020 w 2721527"/>
              <a:gd name="connsiteY47-678" fmla="*/ 541873 h 4230073"/>
              <a:gd name="connsiteX48-679" fmla="*/ 751285 w 2721527"/>
              <a:gd name="connsiteY48-680" fmla="*/ 638906 h 4230073"/>
              <a:gd name="connsiteX49-681" fmla="*/ 496480 w 2721527"/>
              <a:gd name="connsiteY49-682" fmla="*/ 637341 h 4230073"/>
              <a:gd name="connsiteX50-683" fmla="*/ 548439 w 2721527"/>
              <a:gd name="connsiteY50-684" fmla="*/ 355240 h 4230073"/>
              <a:gd name="connsiteX51-685" fmla="*/ 735357 w 2721527"/>
              <a:gd name="connsiteY51-686" fmla="*/ 0 h 4230073"/>
              <a:gd name="connsiteX52-687" fmla="*/ 375704 w 2721527"/>
              <a:gd name="connsiteY52-688" fmla="*/ 516706 h 4230073"/>
              <a:gd name="connsiteX53-689" fmla="*/ 366746 w 2721527"/>
              <a:gd name="connsiteY53-690" fmla="*/ 32229 h 4230073"/>
              <a:gd name="connsiteX54-691" fmla="*/ 261279 w 2721527"/>
              <a:gd name="connsiteY54-692" fmla="*/ 400965 h 4230073"/>
              <a:gd name="connsiteX55-693" fmla="*/ 284983 w 2721527"/>
              <a:gd name="connsiteY55-694" fmla="*/ 743885 h 4230073"/>
              <a:gd name="connsiteX56-695" fmla="*/ 122184 w 2721527"/>
              <a:gd name="connsiteY56-696" fmla="*/ 558832 h 4230073"/>
              <a:gd name="connsiteX57-697" fmla="*/ 38733 w 2721527"/>
              <a:gd name="connsiteY57-698" fmla="*/ 227027 h 4230073"/>
              <a:gd name="connsiteX58-699" fmla="*/ 59054 w 2721527"/>
              <a:gd name="connsiteY58-700" fmla="*/ 712784 h 4230073"/>
              <a:gd name="connsiteX59-701" fmla="*/ 1010334 w 2721527"/>
              <a:gd name="connsiteY59-702" fmla="*/ 1894328 h 4230073"/>
              <a:gd name="connsiteX60-703" fmla="*/ 1016894 w 2721527"/>
              <a:gd name="connsiteY60-704" fmla="*/ 1910776 h 4230073"/>
              <a:gd name="connsiteX61-705" fmla="*/ 984871 w 2721527"/>
              <a:gd name="connsiteY61-706" fmla="*/ 1935423 h 4230073"/>
              <a:gd name="connsiteX62-707" fmla="*/ 933982 w 2721527"/>
              <a:gd name="connsiteY62-708" fmla="*/ 1945896 h 4230073"/>
              <a:gd name="connsiteX63-709" fmla="*/ 784618 w 2721527"/>
              <a:gd name="connsiteY63-710" fmla="*/ 1887607 h 4230073"/>
              <a:gd name="connsiteX64-711" fmla="*/ 402101 w 2721527"/>
              <a:gd name="connsiteY64-712" fmla="*/ 1924037 h 4230073"/>
              <a:gd name="connsiteX65-713" fmla="*/ 693543 w 2721527"/>
              <a:gd name="connsiteY65-714" fmla="*/ 2189978 h 4230073"/>
              <a:gd name="connsiteX66-715" fmla="*/ 941269 w 2721527"/>
              <a:gd name="connsiteY66-716" fmla="*/ 2084331 h 4230073"/>
              <a:gd name="connsiteX67-717" fmla="*/ 784618 w 2721527"/>
              <a:gd name="connsiteY67-718" fmla="*/ 2226409 h 4230073"/>
              <a:gd name="connsiteX68-719" fmla="*/ 1021415 w 2721527"/>
              <a:gd name="connsiteY68-720" fmla="*/ 2820222 h 4230073"/>
              <a:gd name="connsiteX69-721" fmla="*/ 1079704 w 2721527"/>
              <a:gd name="connsiteY69-722" fmla="*/ 3137166 h 4230073"/>
              <a:gd name="connsiteX70-723" fmla="*/ 1294642 w 2721527"/>
              <a:gd name="connsiteY70-724" fmla="*/ 3308388 h 4230073"/>
              <a:gd name="connsiteX71-725" fmla="*/ 1331700 w 2721527"/>
              <a:gd name="connsiteY71-726" fmla="*/ 3313020 h 4230073"/>
              <a:gd name="connsiteX72-727" fmla="*/ 1331679 w 2721527"/>
              <a:gd name="connsiteY72-728" fmla="*/ 3315674 h 4230073"/>
              <a:gd name="connsiteX73-729" fmla="*/ 1342305 w 2721527"/>
              <a:gd name="connsiteY73-730" fmla="*/ 3314346 h 4230073"/>
              <a:gd name="connsiteX74-731" fmla="*/ 1352931 w 2721527"/>
              <a:gd name="connsiteY74-732" fmla="*/ 3315674 h 4230073"/>
              <a:gd name="connsiteX75-733" fmla="*/ 1352910 w 2721527"/>
              <a:gd name="connsiteY75-734" fmla="*/ 3313020 h 4230073"/>
              <a:gd name="connsiteX76-735" fmla="*/ 1389968 w 2721527"/>
              <a:gd name="connsiteY76-736" fmla="*/ 3308388 h 4230073"/>
              <a:gd name="connsiteX77-737" fmla="*/ 1604906 w 2721527"/>
              <a:gd name="connsiteY77-738" fmla="*/ 3137166 h 4230073"/>
              <a:gd name="connsiteX78-739" fmla="*/ 1663195 w 2721527"/>
              <a:gd name="connsiteY78-740" fmla="*/ 2820222 h 4230073"/>
              <a:gd name="connsiteX79-741" fmla="*/ 1899992 w 2721527"/>
              <a:gd name="connsiteY79-742" fmla="*/ 2226409 h 4230073"/>
              <a:gd name="connsiteX80-743" fmla="*/ 1743341 w 2721527"/>
              <a:gd name="connsiteY80-744" fmla="*/ 2084331 h 4230073"/>
              <a:gd name="connsiteX81-745" fmla="*/ 1991067 w 2721527"/>
              <a:gd name="connsiteY81-746" fmla="*/ 2189978 h 4230073"/>
              <a:gd name="connsiteX82-747" fmla="*/ 2282509 w 2721527"/>
              <a:gd name="connsiteY82-748" fmla="*/ 1924037 h 4230073"/>
              <a:gd name="connsiteX83-749" fmla="*/ 1899992 w 2721527"/>
              <a:gd name="connsiteY83-750" fmla="*/ 1887607 h 4230073"/>
              <a:gd name="connsiteX84-751" fmla="*/ 1750628 w 2721527"/>
              <a:gd name="connsiteY84-752" fmla="*/ 1945896 h 4230073"/>
              <a:gd name="connsiteX85-753" fmla="*/ 1699739 w 2721527"/>
              <a:gd name="connsiteY85-754" fmla="*/ 1935423 h 4230073"/>
              <a:gd name="connsiteX86-755" fmla="*/ 1695963 w 2721527"/>
              <a:gd name="connsiteY86-756" fmla="*/ 1932516 h 4230073"/>
              <a:gd name="connsiteX87-757" fmla="*/ 1711193 w 2721527"/>
              <a:gd name="connsiteY87-758" fmla="*/ 1894328 h 4230073"/>
              <a:gd name="connsiteX88-759" fmla="*/ 2662473 w 2721527"/>
              <a:gd name="connsiteY88-760" fmla="*/ 712784 h 4230073"/>
              <a:gd name="connsiteX89-761" fmla="*/ 2682794 w 2721527"/>
              <a:gd name="connsiteY89-762" fmla="*/ 227027 h 4230073"/>
              <a:gd name="connsiteX90-763" fmla="*/ 2599343 w 2721527"/>
              <a:gd name="connsiteY90-764" fmla="*/ 558832 h 4230073"/>
              <a:gd name="connsiteX91-765" fmla="*/ 2436544 w 2721527"/>
              <a:gd name="connsiteY91-766" fmla="*/ 743885 h 4230073"/>
              <a:gd name="connsiteX92-767" fmla="*/ 2460248 w 2721527"/>
              <a:gd name="connsiteY92-768" fmla="*/ 400965 h 4230073"/>
              <a:gd name="connsiteX93-769" fmla="*/ 2354781 w 2721527"/>
              <a:gd name="connsiteY93-770" fmla="*/ 32229 h 4230073"/>
              <a:gd name="connsiteX94-771" fmla="*/ 2345823 w 2721527"/>
              <a:gd name="connsiteY94-772" fmla="*/ 516706 h 4230073"/>
              <a:gd name="connsiteX95-773" fmla="*/ 1986170 w 2721527"/>
              <a:gd name="connsiteY95-774" fmla="*/ 0 h 4230073"/>
              <a:gd name="connsiteX0-775" fmla="*/ 1681411 w 2721527"/>
              <a:gd name="connsiteY0-776" fmla="*/ 2863938 h 4236446"/>
              <a:gd name="connsiteX1-777" fmla="*/ 1648624 w 2721527"/>
              <a:gd name="connsiteY1-778" fmla="*/ 3133522 h 4236446"/>
              <a:gd name="connsiteX2-779" fmla="*/ 1386326 w 2721527"/>
              <a:gd name="connsiteY2-780" fmla="*/ 3370319 h 4236446"/>
              <a:gd name="connsiteX3-781" fmla="*/ 1352942 w 2721527"/>
              <a:gd name="connsiteY3-782" fmla="*/ 3368093 h 4236446"/>
              <a:gd name="connsiteX4-783" fmla="*/ 1352930 w 2721527"/>
              <a:gd name="connsiteY4-784" fmla="*/ 3366675 h 4236446"/>
              <a:gd name="connsiteX5-785" fmla="*/ 1342305 w 2721527"/>
              <a:gd name="connsiteY5-786" fmla="*/ 3367384 h 4236446"/>
              <a:gd name="connsiteX6-787" fmla="*/ 1331680 w 2721527"/>
              <a:gd name="connsiteY6-788" fmla="*/ 3366675 h 4236446"/>
              <a:gd name="connsiteX7-789" fmla="*/ 1331668 w 2721527"/>
              <a:gd name="connsiteY7-790" fmla="*/ 3368093 h 4236446"/>
              <a:gd name="connsiteX8-791" fmla="*/ 1298284 w 2721527"/>
              <a:gd name="connsiteY8-792" fmla="*/ 3370319 h 4236446"/>
              <a:gd name="connsiteX9-793" fmla="*/ 1035986 w 2721527"/>
              <a:gd name="connsiteY9-794" fmla="*/ 3133522 h 4236446"/>
              <a:gd name="connsiteX10-795" fmla="*/ 1003199 w 2721527"/>
              <a:gd name="connsiteY10-796" fmla="*/ 2863938 h 4236446"/>
              <a:gd name="connsiteX11-797" fmla="*/ 686256 w 2721527"/>
              <a:gd name="connsiteY11-798" fmla="*/ 3712763 h 4236446"/>
              <a:gd name="connsiteX12-799" fmla="*/ 580690 w 2721527"/>
              <a:gd name="connsiteY12-800" fmla="*/ 4236446 h 4236446"/>
              <a:gd name="connsiteX13-801" fmla="*/ 1324619 w 2721527"/>
              <a:gd name="connsiteY13-802" fmla="*/ 4203328 h 4236446"/>
              <a:gd name="connsiteX14-803" fmla="*/ 1324394 w 2721527"/>
              <a:gd name="connsiteY14-804" fmla="*/ 4230073 h 4236446"/>
              <a:gd name="connsiteX15-805" fmla="*/ 1342305 w 2721527"/>
              <a:gd name="connsiteY15-806" fmla="*/ 4216616 h 4236446"/>
              <a:gd name="connsiteX16-807" fmla="*/ 1360216 w 2721527"/>
              <a:gd name="connsiteY16-808" fmla="*/ 4230073 h 4236446"/>
              <a:gd name="connsiteX17-809" fmla="*/ 2073759 w 2721527"/>
              <a:gd name="connsiteY17-810" fmla="*/ 4150112 h 4236446"/>
              <a:gd name="connsiteX18-811" fmla="*/ 1681411 w 2721527"/>
              <a:gd name="connsiteY18-812" fmla="*/ 2863938 h 4236446"/>
              <a:gd name="connsiteX19-813" fmla="*/ 1986170 w 2721527"/>
              <a:gd name="connsiteY19-814" fmla="*/ 0 h 4236446"/>
              <a:gd name="connsiteX20-815" fmla="*/ 2173089 w 2721527"/>
              <a:gd name="connsiteY20-816" fmla="*/ 355240 h 4236446"/>
              <a:gd name="connsiteX21-817" fmla="*/ 2225047 w 2721527"/>
              <a:gd name="connsiteY21-818" fmla="*/ 637341 h 4236446"/>
              <a:gd name="connsiteX22-819" fmla="*/ 1970243 w 2721527"/>
              <a:gd name="connsiteY22-820" fmla="*/ 638906 h 4236446"/>
              <a:gd name="connsiteX23-821" fmla="*/ 1695508 w 2721527"/>
              <a:gd name="connsiteY23-822" fmla="*/ 541873 h 4236446"/>
              <a:gd name="connsiteX24-823" fmla="*/ 2157075 w 2721527"/>
              <a:gd name="connsiteY24-824" fmla="*/ 797291 h 4236446"/>
              <a:gd name="connsiteX25-825" fmla="*/ 2240609 w 2721527"/>
              <a:gd name="connsiteY25-826" fmla="*/ 984363 h 4236446"/>
              <a:gd name="connsiteX26-827" fmla="*/ 1746390 w 2721527"/>
              <a:gd name="connsiteY26-828" fmla="*/ 1532950 h 4236446"/>
              <a:gd name="connsiteX27-829" fmla="*/ 1523369 w 2721527"/>
              <a:gd name="connsiteY27-830" fmla="*/ 1031212 h 4236446"/>
              <a:gd name="connsiteX28-831" fmla="*/ 1501425 w 2721527"/>
              <a:gd name="connsiteY28-832" fmla="*/ 1348610 h 4236446"/>
              <a:gd name="connsiteX29-833" fmla="*/ 1655161 w 2721527"/>
              <a:gd name="connsiteY29-834" fmla="*/ 1656290 h 4236446"/>
              <a:gd name="connsiteX30-835" fmla="*/ 1590016 w 2721527"/>
              <a:gd name="connsiteY30-836" fmla="*/ 1824073 h 4236446"/>
              <a:gd name="connsiteX31-837" fmla="*/ 1573478 w 2721527"/>
              <a:gd name="connsiteY31-838" fmla="*/ 1855533 h 4236446"/>
              <a:gd name="connsiteX32-839" fmla="*/ 1540584 w 2721527"/>
              <a:gd name="connsiteY32-840" fmla="*/ 1865806 h 4236446"/>
              <a:gd name="connsiteX33-841" fmla="*/ 1455542 w 2721527"/>
              <a:gd name="connsiteY33-842" fmla="*/ 1924037 h 4236446"/>
              <a:gd name="connsiteX34-843" fmla="*/ 1342608 w 2721527"/>
              <a:gd name="connsiteY34-844" fmla="*/ 1927680 h 4236446"/>
              <a:gd name="connsiteX35-845" fmla="*/ 1342305 w 2721527"/>
              <a:gd name="connsiteY35-846" fmla="*/ 1966159 h 4236446"/>
              <a:gd name="connsiteX36-847" fmla="*/ 1342002 w 2721527"/>
              <a:gd name="connsiteY36-848" fmla="*/ 1927680 h 4236446"/>
              <a:gd name="connsiteX37-849" fmla="*/ 1229068 w 2721527"/>
              <a:gd name="connsiteY37-850" fmla="*/ 1924037 h 4236446"/>
              <a:gd name="connsiteX38-851" fmla="*/ 1171690 w 2721527"/>
              <a:gd name="connsiteY38-852" fmla="*/ 1890795 h 4236446"/>
              <a:gd name="connsiteX39-853" fmla="*/ 1152431 w 2721527"/>
              <a:gd name="connsiteY39-854" fmla="*/ 1873399 h 4236446"/>
              <a:gd name="connsiteX40-855" fmla="*/ 1156386 w 2721527"/>
              <a:gd name="connsiteY40-856" fmla="*/ 1871393 h 4236446"/>
              <a:gd name="connsiteX41-857" fmla="*/ 1066367 w 2721527"/>
              <a:gd name="connsiteY41-858" fmla="*/ 1656290 h 4236446"/>
              <a:gd name="connsiteX42-859" fmla="*/ 1220102 w 2721527"/>
              <a:gd name="connsiteY42-860" fmla="*/ 1348610 h 4236446"/>
              <a:gd name="connsiteX43-861" fmla="*/ 1198159 w 2721527"/>
              <a:gd name="connsiteY43-862" fmla="*/ 1031212 h 4236446"/>
              <a:gd name="connsiteX44-863" fmla="*/ 975138 w 2721527"/>
              <a:gd name="connsiteY44-864" fmla="*/ 1532950 h 4236446"/>
              <a:gd name="connsiteX45-865" fmla="*/ 480919 w 2721527"/>
              <a:gd name="connsiteY45-866" fmla="*/ 984363 h 4236446"/>
              <a:gd name="connsiteX46-867" fmla="*/ 564452 w 2721527"/>
              <a:gd name="connsiteY46-868" fmla="*/ 797291 h 4236446"/>
              <a:gd name="connsiteX47-869" fmla="*/ 1026020 w 2721527"/>
              <a:gd name="connsiteY47-870" fmla="*/ 541873 h 4236446"/>
              <a:gd name="connsiteX48-871" fmla="*/ 751285 w 2721527"/>
              <a:gd name="connsiteY48-872" fmla="*/ 638906 h 4236446"/>
              <a:gd name="connsiteX49-873" fmla="*/ 496480 w 2721527"/>
              <a:gd name="connsiteY49-874" fmla="*/ 637341 h 4236446"/>
              <a:gd name="connsiteX50-875" fmla="*/ 548439 w 2721527"/>
              <a:gd name="connsiteY50-876" fmla="*/ 355240 h 4236446"/>
              <a:gd name="connsiteX51-877" fmla="*/ 735357 w 2721527"/>
              <a:gd name="connsiteY51-878" fmla="*/ 0 h 4236446"/>
              <a:gd name="connsiteX52-879" fmla="*/ 375704 w 2721527"/>
              <a:gd name="connsiteY52-880" fmla="*/ 516706 h 4236446"/>
              <a:gd name="connsiteX53-881" fmla="*/ 366746 w 2721527"/>
              <a:gd name="connsiteY53-882" fmla="*/ 32229 h 4236446"/>
              <a:gd name="connsiteX54-883" fmla="*/ 261279 w 2721527"/>
              <a:gd name="connsiteY54-884" fmla="*/ 400965 h 4236446"/>
              <a:gd name="connsiteX55-885" fmla="*/ 284983 w 2721527"/>
              <a:gd name="connsiteY55-886" fmla="*/ 743885 h 4236446"/>
              <a:gd name="connsiteX56-887" fmla="*/ 122184 w 2721527"/>
              <a:gd name="connsiteY56-888" fmla="*/ 558832 h 4236446"/>
              <a:gd name="connsiteX57-889" fmla="*/ 38733 w 2721527"/>
              <a:gd name="connsiteY57-890" fmla="*/ 227027 h 4236446"/>
              <a:gd name="connsiteX58-891" fmla="*/ 59054 w 2721527"/>
              <a:gd name="connsiteY58-892" fmla="*/ 712784 h 4236446"/>
              <a:gd name="connsiteX59-893" fmla="*/ 1010334 w 2721527"/>
              <a:gd name="connsiteY59-894" fmla="*/ 1894328 h 4236446"/>
              <a:gd name="connsiteX60-895" fmla="*/ 1016894 w 2721527"/>
              <a:gd name="connsiteY60-896" fmla="*/ 1910776 h 4236446"/>
              <a:gd name="connsiteX61-897" fmla="*/ 984871 w 2721527"/>
              <a:gd name="connsiteY61-898" fmla="*/ 1935423 h 4236446"/>
              <a:gd name="connsiteX62-899" fmla="*/ 933982 w 2721527"/>
              <a:gd name="connsiteY62-900" fmla="*/ 1945896 h 4236446"/>
              <a:gd name="connsiteX63-901" fmla="*/ 784618 w 2721527"/>
              <a:gd name="connsiteY63-902" fmla="*/ 1887607 h 4236446"/>
              <a:gd name="connsiteX64-903" fmla="*/ 402101 w 2721527"/>
              <a:gd name="connsiteY64-904" fmla="*/ 1924037 h 4236446"/>
              <a:gd name="connsiteX65-905" fmla="*/ 693543 w 2721527"/>
              <a:gd name="connsiteY65-906" fmla="*/ 2189978 h 4236446"/>
              <a:gd name="connsiteX66-907" fmla="*/ 941269 w 2721527"/>
              <a:gd name="connsiteY66-908" fmla="*/ 2084331 h 4236446"/>
              <a:gd name="connsiteX67-909" fmla="*/ 784618 w 2721527"/>
              <a:gd name="connsiteY67-910" fmla="*/ 2226409 h 4236446"/>
              <a:gd name="connsiteX68-911" fmla="*/ 1021415 w 2721527"/>
              <a:gd name="connsiteY68-912" fmla="*/ 2820222 h 4236446"/>
              <a:gd name="connsiteX69-913" fmla="*/ 1079704 w 2721527"/>
              <a:gd name="connsiteY69-914" fmla="*/ 3137166 h 4236446"/>
              <a:gd name="connsiteX70-915" fmla="*/ 1294642 w 2721527"/>
              <a:gd name="connsiteY70-916" fmla="*/ 3308388 h 4236446"/>
              <a:gd name="connsiteX71-917" fmla="*/ 1331700 w 2721527"/>
              <a:gd name="connsiteY71-918" fmla="*/ 3313020 h 4236446"/>
              <a:gd name="connsiteX72-919" fmla="*/ 1331679 w 2721527"/>
              <a:gd name="connsiteY72-920" fmla="*/ 3315674 h 4236446"/>
              <a:gd name="connsiteX73-921" fmla="*/ 1342305 w 2721527"/>
              <a:gd name="connsiteY73-922" fmla="*/ 3314346 h 4236446"/>
              <a:gd name="connsiteX74-923" fmla="*/ 1352931 w 2721527"/>
              <a:gd name="connsiteY74-924" fmla="*/ 3315674 h 4236446"/>
              <a:gd name="connsiteX75-925" fmla="*/ 1352910 w 2721527"/>
              <a:gd name="connsiteY75-926" fmla="*/ 3313020 h 4236446"/>
              <a:gd name="connsiteX76-927" fmla="*/ 1389968 w 2721527"/>
              <a:gd name="connsiteY76-928" fmla="*/ 3308388 h 4236446"/>
              <a:gd name="connsiteX77-929" fmla="*/ 1604906 w 2721527"/>
              <a:gd name="connsiteY77-930" fmla="*/ 3137166 h 4236446"/>
              <a:gd name="connsiteX78-931" fmla="*/ 1663195 w 2721527"/>
              <a:gd name="connsiteY78-932" fmla="*/ 2820222 h 4236446"/>
              <a:gd name="connsiteX79-933" fmla="*/ 1899992 w 2721527"/>
              <a:gd name="connsiteY79-934" fmla="*/ 2226409 h 4236446"/>
              <a:gd name="connsiteX80-935" fmla="*/ 1743341 w 2721527"/>
              <a:gd name="connsiteY80-936" fmla="*/ 2084331 h 4236446"/>
              <a:gd name="connsiteX81-937" fmla="*/ 1991067 w 2721527"/>
              <a:gd name="connsiteY81-938" fmla="*/ 2189978 h 4236446"/>
              <a:gd name="connsiteX82-939" fmla="*/ 2282509 w 2721527"/>
              <a:gd name="connsiteY82-940" fmla="*/ 1924037 h 4236446"/>
              <a:gd name="connsiteX83-941" fmla="*/ 1899992 w 2721527"/>
              <a:gd name="connsiteY83-942" fmla="*/ 1887607 h 4236446"/>
              <a:gd name="connsiteX84-943" fmla="*/ 1750628 w 2721527"/>
              <a:gd name="connsiteY84-944" fmla="*/ 1945896 h 4236446"/>
              <a:gd name="connsiteX85-945" fmla="*/ 1699739 w 2721527"/>
              <a:gd name="connsiteY85-946" fmla="*/ 1935423 h 4236446"/>
              <a:gd name="connsiteX86-947" fmla="*/ 1695963 w 2721527"/>
              <a:gd name="connsiteY86-948" fmla="*/ 1932516 h 4236446"/>
              <a:gd name="connsiteX87-949" fmla="*/ 1711193 w 2721527"/>
              <a:gd name="connsiteY87-950" fmla="*/ 1894328 h 4236446"/>
              <a:gd name="connsiteX88-951" fmla="*/ 2662473 w 2721527"/>
              <a:gd name="connsiteY88-952" fmla="*/ 712784 h 4236446"/>
              <a:gd name="connsiteX89-953" fmla="*/ 2682794 w 2721527"/>
              <a:gd name="connsiteY89-954" fmla="*/ 227027 h 4236446"/>
              <a:gd name="connsiteX90-955" fmla="*/ 2599343 w 2721527"/>
              <a:gd name="connsiteY90-956" fmla="*/ 558832 h 4236446"/>
              <a:gd name="connsiteX91-957" fmla="*/ 2436544 w 2721527"/>
              <a:gd name="connsiteY91-958" fmla="*/ 743885 h 4236446"/>
              <a:gd name="connsiteX92-959" fmla="*/ 2460248 w 2721527"/>
              <a:gd name="connsiteY92-960" fmla="*/ 400965 h 4236446"/>
              <a:gd name="connsiteX93-961" fmla="*/ 2354781 w 2721527"/>
              <a:gd name="connsiteY93-962" fmla="*/ 32229 h 4236446"/>
              <a:gd name="connsiteX94-963" fmla="*/ 2345823 w 2721527"/>
              <a:gd name="connsiteY94-964" fmla="*/ 516706 h 4236446"/>
              <a:gd name="connsiteX95-965" fmla="*/ 1986170 w 2721527"/>
              <a:gd name="connsiteY95-966" fmla="*/ 0 h 4236446"/>
              <a:gd name="connsiteX0-967" fmla="*/ 1681411 w 2721527"/>
              <a:gd name="connsiteY0-968" fmla="*/ 2863938 h 4236446"/>
              <a:gd name="connsiteX1-969" fmla="*/ 1648624 w 2721527"/>
              <a:gd name="connsiteY1-970" fmla="*/ 3133522 h 4236446"/>
              <a:gd name="connsiteX2-971" fmla="*/ 1386326 w 2721527"/>
              <a:gd name="connsiteY2-972" fmla="*/ 3370319 h 4236446"/>
              <a:gd name="connsiteX3-973" fmla="*/ 1352942 w 2721527"/>
              <a:gd name="connsiteY3-974" fmla="*/ 3368093 h 4236446"/>
              <a:gd name="connsiteX4-975" fmla="*/ 1352930 w 2721527"/>
              <a:gd name="connsiteY4-976" fmla="*/ 3366675 h 4236446"/>
              <a:gd name="connsiteX5-977" fmla="*/ 1342305 w 2721527"/>
              <a:gd name="connsiteY5-978" fmla="*/ 3367384 h 4236446"/>
              <a:gd name="connsiteX6-979" fmla="*/ 1331680 w 2721527"/>
              <a:gd name="connsiteY6-980" fmla="*/ 3366675 h 4236446"/>
              <a:gd name="connsiteX7-981" fmla="*/ 1331668 w 2721527"/>
              <a:gd name="connsiteY7-982" fmla="*/ 3368093 h 4236446"/>
              <a:gd name="connsiteX8-983" fmla="*/ 1298284 w 2721527"/>
              <a:gd name="connsiteY8-984" fmla="*/ 3370319 h 4236446"/>
              <a:gd name="connsiteX9-985" fmla="*/ 1035986 w 2721527"/>
              <a:gd name="connsiteY9-986" fmla="*/ 3133522 h 4236446"/>
              <a:gd name="connsiteX10-987" fmla="*/ 1003199 w 2721527"/>
              <a:gd name="connsiteY10-988" fmla="*/ 2863938 h 4236446"/>
              <a:gd name="connsiteX11-989" fmla="*/ 580690 w 2721527"/>
              <a:gd name="connsiteY11-990" fmla="*/ 4236446 h 4236446"/>
              <a:gd name="connsiteX12-991" fmla="*/ 1324619 w 2721527"/>
              <a:gd name="connsiteY12-992" fmla="*/ 4203328 h 4236446"/>
              <a:gd name="connsiteX13-993" fmla="*/ 1324394 w 2721527"/>
              <a:gd name="connsiteY13-994" fmla="*/ 4230073 h 4236446"/>
              <a:gd name="connsiteX14-995" fmla="*/ 1342305 w 2721527"/>
              <a:gd name="connsiteY14-996" fmla="*/ 4216616 h 4236446"/>
              <a:gd name="connsiteX15-997" fmla="*/ 1360216 w 2721527"/>
              <a:gd name="connsiteY15-998" fmla="*/ 4230073 h 4236446"/>
              <a:gd name="connsiteX16-999" fmla="*/ 2073759 w 2721527"/>
              <a:gd name="connsiteY16-1000" fmla="*/ 4150112 h 4236446"/>
              <a:gd name="connsiteX17-1001" fmla="*/ 1681411 w 2721527"/>
              <a:gd name="connsiteY17-1002" fmla="*/ 2863938 h 4236446"/>
              <a:gd name="connsiteX18-1003" fmla="*/ 1986170 w 2721527"/>
              <a:gd name="connsiteY18-1004" fmla="*/ 0 h 4236446"/>
              <a:gd name="connsiteX19-1005" fmla="*/ 2173089 w 2721527"/>
              <a:gd name="connsiteY19-1006" fmla="*/ 355240 h 4236446"/>
              <a:gd name="connsiteX20-1007" fmla="*/ 2225047 w 2721527"/>
              <a:gd name="connsiteY20-1008" fmla="*/ 637341 h 4236446"/>
              <a:gd name="connsiteX21-1009" fmla="*/ 1970243 w 2721527"/>
              <a:gd name="connsiteY21-1010" fmla="*/ 638906 h 4236446"/>
              <a:gd name="connsiteX22-1011" fmla="*/ 1695508 w 2721527"/>
              <a:gd name="connsiteY22-1012" fmla="*/ 541873 h 4236446"/>
              <a:gd name="connsiteX23-1013" fmla="*/ 2157075 w 2721527"/>
              <a:gd name="connsiteY23-1014" fmla="*/ 797291 h 4236446"/>
              <a:gd name="connsiteX24-1015" fmla="*/ 2240609 w 2721527"/>
              <a:gd name="connsiteY24-1016" fmla="*/ 984363 h 4236446"/>
              <a:gd name="connsiteX25-1017" fmla="*/ 1746390 w 2721527"/>
              <a:gd name="connsiteY25-1018" fmla="*/ 1532950 h 4236446"/>
              <a:gd name="connsiteX26-1019" fmla="*/ 1523369 w 2721527"/>
              <a:gd name="connsiteY26-1020" fmla="*/ 1031212 h 4236446"/>
              <a:gd name="connsiteX27-1021" fmla="*/ 1501425 w 2721527"/>
              <a:gd name="connsiteY27-1022" fmla="*/ 1348610 h 4236446"/>
              <a:gd name="connsiteX28-1023" fmla="*/ 1655161 w 2721527"/>
              <a:gd name="connsiteY28-1024" fmla="*/ 1656290 h 4236446"/>
              <a:gd name="connsiteX29-1025" fmla="*/ 1590016 w 2721527"/>
              <a:gd name="connsiteY29-1026" fmla="*/ 1824073 h 4236446"/>
              <a:gd name="connsiteX30-1027" fmla="*/ 1573478 w 2721527"/>
              <a:gd name="connsiteY30-1028" fmla="*/ 1855533 h 4236446"/>
              <a:gd name="connsiteX31-1029" fmla="*/ 1540584 w 2721527"/>
              <a:gd name="connsiteY31-1030" fmla="*/ 1865806 h 4236446"/>
              <a:gd name="connsiteX32-1031" fmla="*/ 1455542 w 2721527"/>
              <a:gd name="connsiteY32-1032" fmla="*/ 1924037 h 4236446"/>
              <a:gd name="connsiteX33-1033" fmla="*/ 1342608 w 2721527"/>
              <a:gd name="connsiteY33-1034" fmla="*/ 1927680 h 4236446"/>
              <a:gd name="connsiteX34-1035" fmla="*/ 1342305 w 2721527"/>
              <a:gd name="connsiteY34-1036" fmla="*/ 1966159 h 4236446"/>
              <a:gd name="connsiteX35-1037" fmla="*/ 1342002 w 2721527"/>
              <a:gd name="connsiteY35-1038" fmla="*/ 1927680 h 4236446"/>
              <a:gd name="connsiteX36-1039" fmla="*/ 1229068 w 2721527"/>
              <a:gd name="connsiteY36-1040" fmla="*/ 1924037 h 4236446"/>
              <a:gd name="connsiteX37-1041" fmla="*/ 1171690 w 2721527"/>
              <a:gd name="connsiteY37-1042" fmla="*/ 1890795 h 4236446"/>
              <a:gd name="connsiteX38-1043" fmla="*/ 1152431 w 2721527"/>
              <a:gd name="connsiteY38-1044" fmla="*/ 1873399 h 4236446"/>
              <a:gd name="connsiteX39-1045" fmla="*/ 1156386 w 2721527"/>
              <a:gd name="connsiteY39-1046" fmla="*/ 1871393 h 4236446"/>
              <a:gd name="connsiteX40-1047" fmla="*/ 1066367 w 2721527"/>
              <a:gd name="connsiteY40-1048" fmla="*/ 1656290 h 4236446"/>
              <a:gd name="connsiteX41-1049" fmla="*/ 1220102 w 2721527"/>
              <a:gd name="connsiteY41-1050" fmla="*/ 1348610 h 4236446"/>
              <a:gd name="connsiteX42-1051" fmla="*/ 1198159 w 2721527"/>
              <a:gd name="connsiteY42-1052" fmla="*/ 1031212 h 4236446"/>
              <a:gd name="connsiteX43-1053" fmla="*/ 975138 w 2721527"/>
              <a:gd name="connsiteY43-1054" fmla="*/ 1532950 h 4236446"/>
              <a:gd name="connsiteX44-1055" fmla="*/ 480919 w 2721527"/>
              <a:gd name="connsiteY44-1056" fmla="*/ 984363 h 4236446"/>
              <a:gd name="connsiteX45-1057" fmla="*/ 564452 w 2721527"/>
              <a:gd name="connsiteY45-1058" fmla="*/ 797291 h 4236446"/>
              <a:gd name="connsiteX46-1059" fmla="*/ 1026020 w 2721527"/>
              <a:gd name="connsiteY46-1060" fmla="*/ 541873 h 4236446"/>
              <a:gd name="connsiteX47-1061" fmla="*/ 751285 w 2721527"/>
              <a:gd name="connsiteY47-1062" fmla="*/ 638906 h 4236446"/>
              <a:gd name="connsiteX48-1063" fmla="*/ 496480 w 2721527"/>
              <a:gd name="connsiteY48-1064" fmla="*/ 637341 h 4236446"/>
              <a:gd name="connsiteX49-1065" fmla="*/ 548439 w 2721527"/>
              <a:gd name="connsiteY49-1066" fmla="*/ 355240 h 4236446"/>
              <a:gd name="connsiteX50-1067" fmla="*/ 735357 w 2721527"/>
              <a:gd name="connsiteY50-1068" fmla="*/ 0 h 4236446"/>
              <a:gd name="connsiteX51-1069" fmla="*/ 375704 w 2721527"/>
              <a:gd name="connsiteY51-1070" fmla="*/ 516706 h 4236446"/>
              <a:gd name="connsiteX52-1071" fmla="*/ 366746 w 2721527"/>
              <a:gd name="connsiteY52-1072" fmla="*/ 32229 h 4236446"/>
              <a:gd name="connsiteX53-1073" fmla="*/ 261279 w 2721527"/>
              <a:gd name="connsiteY53-1074" fmla="*/ 400965 h 4236446"/>
              <a:gd name="connsiteX54-1075" fmla="*/ 284983 w 2721527"/>
              <a:gd name="connsiteY54-1076" fmla="*/ 743885 h 4236446"/>
              <a:gd name="connsiteX55-1077" fmla="*/ 122184 w 2721527"/>
              <a:gd name="connsiteY55-1078" fmla="*/ 558832 h 4236446"/>
              <a:gd name="connsiteX56-1079" fmla="*/ 38733 w 2721527"/>
              <a:gd name="connsiteY56-1080" fmla="*/ 227027 h 4236446"/>
              <a:gd name="connsiteX57-1081" fmla="*/ 59054 w 2721527"/>
              <a:gd name="connsiteY57-1082" fmla="*/ 712784 h 4236446"/>
              <a:gd name="connsiteX58-1083" fmla="*/ 1010334 w 2721527"/>
              <a:gd name="connsiteY58-1084" fmla="*/ 1894328 h 4236446"/>
              <a:gd name="connsiteX59-1085" fmla="*/ 1016894 w 2721527"/>
              <a:gd name="connsiteY59-1086" fmla="*/ 1910776 h 4236446"/>
              <a:gd name="connsiteX60-1087" fmla="*/ 984871 w 2721527"/>
              <a:gd name="connsiteY60-1088" fmla="*/ 1935423 h 4236446"/>
              <a:gd name="connsiteX61-1089" fmla="*/ 933982 w 2721527"/>
              <a:gd name="connsiteY61-1090" fmla="*/ 1945896 h 4236446"/>
              <a:gd name="connsiteX62-1091" fmla="*/ 784618 w 2721527"/>
              <a:gd name="connsiteY62-1092" fmla="*/ 1887607 h 4236446"/>
              <a:gd name="connsiteX63-1093" fmla="*/ 402101 w 2721527"/>
              <a:gd name="connsiteY63-1094" fmla="*/ 1924037 h 4236446"/>
              <a:gd name="connsiteX64-1095" fmla="*/ 693543 w 2721527"/>
              <a:gd name="connsiteY64-1096" fmla="*/ 2189978 h 4236446"/>
              <a:gd name="connsiteX65-1097" fmla="*/ 941269 w 2721527"/>
              <a:gd name="connsiteY65-1098" fmla="*/ 2084331 h 4236446"/>
              <a:gd name="connsiteX66-1099" fmla="*/ 784618 w 2721527"/>
              <a:gd name="connsiteY66-1100" fmla="*/ 2226409 h 4236446"/>
              <a:gd name="connsiteX67-1101" fmla="*/ 1021415 w 2721527"/>
              <a:gd name="connsiteY67-1102" fmla="*/ 2820222 h 4236446"/>
              <a:gd name="connsiteX68-1103" fmla="*/ 1079704 w 2721527"/>
              <a:gd name="connsiteY68-1104" fmla="*/ 3137166 h 4236446"/>
              <a:gd name="connsiteX69-1105" fmla="*/ 1294642 w 2721527"/>
              <a:gd name="connsiteY69-1106" fmla="*/ 3308388 h 4236446"/>
              <a:gd name="connsiteX70-1107" fmla="*/ 1331700 w 2721527"/>
              <a:gd name="connsiteY70-1108" fmla="*/ 3313020 h 4236446"/>
              <a:gd name="connsiteX71-1109" fmla="*/ 1331679 w 2721527"/>
              <a:gd name="connsiteY71-1110" fmla="*/ 3315674 h 4236446"/>
              <a:gd name="connsiteX72-1111" fmla="*/ 1342305 w 2721527"/>
              <a:gd name="connsiteY72-1112" fmla="*/ 3314346 h 4236446"/>
              <a:gd name="connsiteX73-1113" fmla="*/ 1352931 w 2721527"/>
              <a:gd name="connsiteY73-1114" fmla="*/ 3315674 h 4236446"/>
              <a:gd name="connsiteX74-1115" fmla="*/ 1352910 w 2721527"/>
              <a:gd name="connsiteY74-1116" fmla="*/ 3313020 h 4236446"/>
              <a:gd name="connsiteX75-1117" fmla="*/ 1389968 w 2721527"/>
              <a:gd name="connsiteY75-1118" fmla="*/ 3308388 h 4236446"/>
              <a:gd name="connsiteX76-1119" fmla="*/ 1604906 w 2721527"/>
              <a:gd name="connsiteY76-1120" fmla="*/ 3137166 h 4236446"/>
              <a:gd name="connsiteX77-1121" fmla="*/ 1663195 w 2721527"/>
              <a:gd name="connsiteY77-1122" fmla="*/ 2820222 h 4236446"/>
              <a:gd name="connsiteX78-1123" fmla="*/ 1899992 w 2721527"/>
              <a:gd name="connsiteY78-1124" fmla="*/ 2226409 h 4236446"/>
              <a:gd name="connsiteX79-1125" fmla="*/ 1743341 w 2721527"/>
              <a:gd name="connsiteY79-1126" fmla="*/ 2084331 h 4236446"/>
              <a:gd name="connsiteX80-1127" fmla="*/ 1991067 w 2721527"/>
              <a:gd name="connsiteY80-1128" fmla="*/ 2189978 h 4236446"/>
              <a:gd name="connsiteX81-1129" fmla="*/ 2282509 w 2721527"/>
              <a:gd name="connsiteY81-1130" fmla="*/ 1924037 h 4236446"/>
              <a:gd name="connsiteX82-1131" fmla="*/ 1899992 w 2721527"/>
              <a:gd name="connsiteY82-1132" fmla="*/ 1887607 h 4236446"/>
              <a:gd name="connsiteX83-1133" fmla="*/ 1750628 w 2721527"/>
              <a:gd name="connsiteY83-1134" fmla="*/ 1945896 h 4236446"/>
              <a:gd name="connsiteX84-1135" fmla="*/ 1699739 w 2721527"/>
              <a:gd name="connsiteY84-1136" fmla="*/ 1935423 h 4236446"/>
              <a:gd name="connsiteX85-1137" fmla="*/ 1695963 w 2721527"/>
              <a:gd name="connsiteY85-1138" fmla="*/ 1932516 h 4236446"/>
              <a:gd name="connsiteX86-1139" fmla="*/ 1711193 w 2721527"/>
              <a:gd name="connsiteY86-1140" fmla="*/ 1894328 h 4236446"/>
              <a:gd name="connsiteX87-1141" fmla="*/ 2662473 w 2721527"/>
              <a:gd name="connsiteY87-1142" fmla="*/ 712784 h 4236446"/>
              <a:gd name="connsiteX88-1143" fmla="*/ 2682794 w 2721527"/>
              <a:gd name="connsiteY88-1144" fmla="*/ 227027 h 4236446"/>
              <a:gd name="connsiteX89-1145" fmla="*/ 2599343 w 2721527"/>
              <a:gd name="connsiteY89-1146" fmla="*/ 558832 h 4236446"/>
              <a:gd name="connsiteX90-1147" fmla="*/ 2436544 w 2721527"/>
              <a:gd name="connsiteY90-1148" fmla="*/ 743885 h 4236446"/>
              <a:gd name="connsiteX91-1149" fmla="*/ 2460248 w 2721527"/>
              <a:gd name="connsiteY91-1150" fmla="*/ 400965 h 4236446"/>
              <a:gd name="connsiteX92-1151" fmla="*/ 2354781 w 2721527"/>
              <a:gd name="connsiteY92-1152" fmla="*/ 32229 h 4236446"/>
              <a:gd name="connsiteX93-1153" fmla="*/ 2345823 w 2721527"/>
              <a:gd name="connsiteY93-1154" fmla="*/ 516706 h 4236446"/>
              <a:gd name="connsiteX94-1155" fmla="*/ 1986170 w 2721527"/>
              <a:gd name="connsiteY94-1156" fmla="*/ 0 h 4236446"/>
              <a:gd name="connsiteX0-1157" fmla="*/ 1681411 w 2721527"/>
              <a:gd name="connsiteY0-1158" fmla="*/ 2863938 h 4236446"/>
              <a:gd name="connsiteX1-1159" fmla="*/ 1648624 w 2721527"/>
              <a:gd name="connsiteY1-1160" fmla="*/ 3133522 h 4236446"/>
              <a:gd name="connsiteX2-1161" fmla="*/ 1386326 w 2721527"/>
              <a:gd name="connsiteY2-1162" fmla="*/ 3370319 h 4236446"/>
              <a:gd name="connsiteX3-1163" fmla="*/ 1352942 w 2721527"/>
              <a:gd name="connsiteY3-1164" fmla="*/ 3368093 h 4236446"/>
              <a:gd name="connsiteX4-1165" fmla="*/ 1352930 w 2721527"/>
              <a:gd name="connsiteY4-1166" fmla="*/ 3366675 h 4236446"/>
              <a:gd name="connsiteX5-1167" fmla="*/ 1342305 w 2721527"/>
              <a:gd name="connsiteY5-1168" fmla="*/ 3367384 h 4236446"/>
              <a:gd name="connsiteX6-1169" fmla="*/ 1331680 w 2721527"/>
              <a:gd name="connsiteY6-1170" fmla="*/ 3366675 h 4236446"/>
              <a:gd name="connsiteX7-1171" fmla="*/ 1331668 w 2721527"/>
              <a:gd name="connsiteY7-1172" fmla="*/ 3368093 h 4236446"/>
              <a:gd name="connsiteX8-1173" fmla="*/ 1298284 w 2721527"/>
              <a:gd name="connsiteY8-1174" fmla="*/ 3370319 h 4236446"/>
              <a:gd name="connsiteX9-1175" fmla="*/ 1035986 w 2721527"/>
              <a:gd name="connsiteY9-1176" fmla="*/ 3133522 h 4236446"/>
              <a:gd name="connsiteX10-1177" fmla="*/ 1003199 w 2721527"/>
              <a:gd name="connsiteY10-1178" fmla="*/ 2863938 h 4236446"/>
              <a:gd name="connsiteX11-1179" fmla="*/ 580690 w 2721527"/>
              <a:gd name="connsiteY11-1180" fmla="*/ 4236446 h 4236446"/>
              <a:gd name="connsiteX12-1181" fmla="*/ 1324619 w 2721527"/>
              <a:gd name="connsiteY12-1182" fmla="*/ 4203328 h 4236446"/>
              <a:gd name="connsiteX13-1183" fmla="*/ 1324394 w 2721527"/>
              <a:gd name="connsiteY13-1184" fmla="*/ 4230073 h 4236446"/>
              <a:gd name="connsiteX14-1185" fmla="*/ 1342305 w 2721527"/>
              <a:gd name="connsiteY14-1186" fmla="*/ 4216616 h 4236446"/>
              <a:gd name="connsiteX15-1187" fmla="*/ 1360216 w 2721527"/>
              <a:gd name="connsiteY15-1188" fmla="*/ 4230073 h 4236446"/>
              <a:gd name="connsiteX16-1189" fmla="*/ 2073759 w 2721527"/>
              <a:gd name="connsiteY16-1190" fmla="*/ 4150112 h 4236446"/>
              <a:gd name="connsiteX17-1191" fmla="*/ 1681411 w 2721527"/>
              <a:gd name="connsiteY17-1192" fmla="*/ 2863938 h 4236446"/>
              <a:gd name="connsiteX18-1193" fmla="*/ 1986170 w 2721527"/>
              <a:gd name="connsiteY18-1194" fmla="*/ 0 h 4236446"/>
              <a:gd name="connsiteX19-1195" fmla="*/ 2173089 w 2721527"/>
              <a:gd name="connsiteY19-1196" fmla="*/ 355240 h 4236446"/>
              <a:gd name="connsiteX20-1197" fmla="*/ 2225047 w 2721527"/>
              <a:gd name="connsiteY20-1198" fmla="*/ 637341 h 4236446"/>
              <a:gd name="connsiteX21-1199" fmla="*/ 1970243 w 2721527"/>
              <a:gd name="connsiteY21-1200" fmla="*/ 638906 h 4236446"/>
              <a:gd name="connsiteX22-1201" fmla="*/ 1695508 w 2721527"/>
              <a:gd name="connsiteY22-1202" fmla="*/ 541873 h 4236446"/>
              <a:gd name="connsiteX23-1203" fmla="*/ 2157075 w 2721527"/>
              <a:gd name="connsiteY23-1204" fmla="*/ 797291 h 4236446"/>
              <a:gd name="connsiteX24-1205" fmla="*/ 2240609 w 2721527"/>
              <a:gd name="connsiteY24-1206" fmla="*/ 984363 h 4236446"/>
              <a:gd name="connsiteX25-1207" fmla="*/ 1746390 w 2721527"/>
              <a:gd name="connsiteY25-1208" fmla="*/ 1532950 h 4236446"/>
              <a:gd name="connsiteX26-1209" fmla="*/ 1523369 w 2721527"/>
              <a:gd name="connsiteY26-1210" fmla="*/ 1031212 h 4236446"/>
              <a:gd name="connsiteX27-1211" fmla="*/ 1501425 w 2721527"/>
              <a:gd name="connsiteY27-1212" fmla="*/ 1348610 h 4236446"/>
              <a:gd name="connsiteX28-1213" fmla="*/ 1655161 w 2721527"/>
              <a:gd name="connsiteY28-1214" fmla="*/ 1656290 h 4236446"/>
              <a:gd name="connsiteX29-1215" fmla="*/ 1590016 w 2721527"/>
              <a:gd name="connsiteY29-1216" fmla="*/ 1824073 h 4236446"/>
              <a:gd name="connsiteX30-1217" fmla="*/ 1573478 w 2721527"/>
              <a:gd name="connsiteY30-1218" fmla="*/ 1855533 h 4236446"/>
              <a:gd name="connsiteX31-1219" fmla="*/ 1540584 w 2721527"/>
              <a:gd name="connsiteY31-1220" fmla="*/ 1865806 h 4236446"/>
              <a:gd name="connsiteX32-1221" fmla="*/ 1455542 w 2721527"/>
              <a:gd name="connsiteY32-1222" fmla="*/ 1924037 h 4236446"/>
              <a:gd name="connsiteX33-1223" fmla="*/ 1342608 w 2721527"/>
              <a:gd name="connsiteY33-1224" fmla="*/ 1927680 h 4236446"/>
              <a:gd name="connsiteX34-1225" fmla="*/ 1342305 w 2721527"/>
              <a:gd name="connsiteY34-1226" fmla="*/ 1966159 h 4236446"/>
              <a:gd name="connsiteX35-1227" fmla="*/ 1342002 w 2721527"/>
              <a:gd name="connsiteY35-1228" fmla="*/ 1927680 h 4236446"/>
              <a:gd name="connsiteX36-1229" fmla="*/ 1229068 w 2721527"/>
              <a:gd name="connsiteY36-1230" fmla="*/ 1924037 h 4236446"/>
              <a:gd name="connsiteX37-1231" fmla="*/ 1171690 w 2721527"/>
              <a:gd name="connsiteY37-1232" fmla="*/ 1890795 h 4236446"/>
              <a:gd name="connsiteX38-1233" fmla="*/ 1152431 w 2721527"/>
              <a:gd name="connsiteY38-1234" fmla="*/ 1873399 h 4236446"/>
              <a:gd name="connsiteX39-1235" fmla="*/ 1156386 w 2721527"/>
              <a:gd name="connsiteY39-1236" fmla="*/ 1871393 h 4236446"/>
              <a:gd name="connsiteX40-1237" fmla="*/ 1066367 w 2721527"/>
              <a:gd name="connsiteY40-1238" fmla="*/ 1656290 h 4236446"/>
              <a:gd name="connsiteX41-1239" fmla="*/ 1220102 w 2721527"/>
              <a:gd name="connsiteY41-1240" fmla="*/ 1348610 h 4236446"/>
              <a:gd name="connsiteX42-1241" fmla="*/ 1198159 w 2721527"/>
              <a:gd name="connsiteY42-1242" fmla="*/ 1031212 h 4236446"/>
              <a:gd name="connsiteX43-1243" fmla="*/ 975138 w 2721527"/>
              <a:gd name="connsiteY43-1244" fmla="*/ 1532950 h 4236446"/>
              <a:gd name="connsiteX44-1245" fmla="*/ 480919 w 2721527"/>
              <a:gd name="connsiteY44-1246" fmla="*/ 984363 h 4236446"/>
              <a:gd name="connsiteX45-1247" fmla="*/ 564452 w 2721527"/>
              <a:gd name="connsiteY45-1248" fmla="*/ 797291 h 4236446"/>
              <a:gd name="connsiteX46-1249" fmla="*/ 1026020 w 2721527"/>
              <a:gd name="connsiteY46-1250" fmla="*/ 541873 h 4236446"/>
              <a:gd name="connsiteX47-1251" fmla="*/ 751285 w 2721527"/>
              <a:gd name="connsiteY47-1252" fmla="*/ 638906 h 4236446"/>
              <a:gd name="connsiteX48-1253" fmla="*/ 496480 w 2721527"/>
              <a:gd name="connsiteY48-1254" fmla="*/ 637341 h 4236446"/>
              <a:gd name="connsiteX49-1255" fmla="*/ 548439 w 2721527"/>
              <a:gd name="connsiteY49-1256" fmla="*/ 355240 h 4236446"/>
              <a:gd name="connsiteX50-1257" fmla="*/ 735357 w 2721527"/>
              <a:gd name="connsiteY50-1258" fmla="*/ 0 h 4236446"/>
              <a:gd name="connsiteX51-1259" fmla="*/ 375704 w 2721527"/>
              <a:gd name="connsiteY51-1260" fmla="*/ 516706 h 4236446"/>
              <a:gd name="connsiteX52-1261" fmla="*/ 366746 w 2721527"/>
              <a:gd name="connsiteY52-1262" fmla="*/ 32229 h 4236446"/>
              <a:gd name="connsiteX53-1263" fmla="*/ 261279 w 2721527"/>
              <a:gd name="connsiteY53-1264" fmla="*/ 400965 h 4236446"/>
              <a:gd name="connsiteX54-1265" fmla="*/ 284983 w 2721527"/>
              <a:gd name="connsiteY54-1266" fmla="*/ 743885 h 4236446"/>
              <a:gd name="connsiteX55-1267" fmla="*/ 122184 w 2721527"/>
              <a:gd name="connsiteY55-1268" fmla="*/ 558832 h 4236446"/>
              <a:gd name="connsiteX56-1269" fmla="*/ 38733 w 2721527"/>
              <a:gd name="connsiteY56-1270" fmla="*/ 227027 h 4236446"/>
              <a:gd name="connsiteX57-1271" fmla="*/ 59054 w 2721527"/>
              <a:gd name="connsiteY57-1272" fmla="*/ 712784 h 4236446"/>
              <a:gd name="connsiteX58-1273" fmla="*/ 1010334 w 2721527"/>
              <a:gd name="connsiteY58-1274" fmla="*/ 1894328 h 4236446"/>
              <a:gd name="connsiteX59-1275" fmla="*/ 1016894 w 2721527"/>
              <a:gd name="connsiteY59-1276" fmla="*/ 1910776 h 4236446"/>
              <a:gd name="connsiteX60-1277" fmla="*/ 984871 w 2721527"/>
              <a:gd name="connsiteY60-1278" fmla="*/ 1935423 h 4236446"/>
              <a:gd name="connsiteX61-1279" fmla="*/ 933982 w 2721527"/>
              <a:gd name="connsiteY61-1280" fmla="*/ 1945896 h 4236446"/>
              <a:gd name="connsiteX62-1281" fmla="*/ 784618 w 2721527"/>
              <a:gd name="connsiteY62-1282" fmla="*/ 1887607 h 4236446"/>
              <a:gd name="connsiteX63-1283" fmla="*/ 402101 w 2721527"/>
              <a:gd name="connsiteY63-1284" fmla="*/ 1924037 h 4236446"/>
              <a:gd name="connsiteX64-1285" fmla="*/ 693543 w 2721527"/>
              <a:gd name="connsiteY64-1286" fmla="*/ 2189978 h 4236446"/>
              <a:gd name="connsiteX65-1287" fmla="*/ 941269 w 2721527"/>
              <a:gd name="connsiteY65-1288" fmla="*/ 2084331 h 4236446"/>
              <a:gd name="connsiteX66-1289" fmla="*/ 784618 w 2721527"/>
              <a:gd name="connsiteY66-1290" fmla="*/ 2226409 h 4236446"/>
              <a:gd name="connsiteX67-1291" fmla="*/ 1021415 w 2721527"/>
              <a:gd name="connsiteY67-1292" fmla="*/ 2820222 h 4236446"/>
              <a:gd name="connsiteX68-1293" fmla="*/ 1079704 w 2721527"/>
              <a:gd name="connsiteY68-1294" fmla="*/ 3137166 h 4236446"/>
              <a:gd name="connsiteX69-1295" fmla="*/ 1294642 w 2721527"/>
              <a:gd name="connsiteY69-1296" fmla="*/ 3308388 h 4236446"/>
              <a:gd name="connsiteX70-1297" fmla="*/ 1331700 w 2721527"/>
              <a:gd name="connsiteY70-1298" fmla="*/ 3313020 h 4236446"/>
              <a:gd name="connsiteX71-1299" fmla="*/ 1331679 w 2721527"/>
              <a:gd name="connsiteY71-1300" fmla="*/ 3315674 h 4236446"/>
              <a:gd name="connsiteX72-1301" fmla="*/ 1342305 w 2721527"/>
              <a:gd name="connsiteY72-1302" fmla="*/ 3314346 h 4236446"/>
              <a:gd name="connsiteX73-1303" fmla="*/ 1352931 w 2721527"/>
              <a:gd name="connsiteY73-1304" fmla="*/ 3315674 h 4236446"/>
              <a:gd name="connsiteX74-1305" fmla="*/ 1352910 w 2721527"/>
              <a:gd name="connsiteY74-1306" fmla="*/ 3313020 h 4236446"/>
              <a:gd name="connsiteX75-1307" fmla="*/ 1389968 w 2721527"/>
              <a:gd name="connsiteY75-1308" fmla="*/ 3308388 h 4236446"/>
              <a:gd name="connsiteX76-1309" fmla="*/ 1604906 w 2721527"/>
              <a:gd name="connsiteY76-1310" fmla="*/ 3137166 h 4236446"/>
              <a:gd name="connsiteX77-1311" fmla="*/ 1663195 w 2721527"/>
              <a:gd name="connsiteY77-1312" fmla="*/ 2820222 h 4236446"/>
              <a:gd name="connsiteX78-1313" fmla="*/ 1899992 w 2721527"/>
              <a:gd name="connsiteY78-1314" fmla="*/ 2226409 h 4236446"/>
              <a:gd name="connsiteX79-1315" fmla="*/ 1743341 w 2721527"/>
              <a:gd name="connsiteY79-1316" fmla="*/ 2084331 h 4236446"/>
              <a:gd name="connsiteX80-1317" fmla="*/ 1991067 w 2721527"/>
              <a:gd name="connsiteY80-1318" fmla="*/ 2189978 h 4236446"/>
              <a:gd name="connsiteX81-1319" fmla="*/ 2282509 w 2721527"/>
              <a:gd name="connsiteY81-1320" fmla="*/ 1924037 h 4236446"/>
              <a:gd name="connsiteX82-1321" fmla="*/ 1899992 w 2721527"/>
              <a:gd name="connsiteY82-1322" fmla="*/ 1887607 h 4236446"/>
              <a:gd name="connsiteX83-1323" fmla="*/ 1750628 w 2721527"/>
              <a:gd name="connsiteY83-1324" fmla="*/ 1945896 h 4236446"/>
              <a:gd name="connsiteX84-1325" fmla="*/ 1699739 w 2721527"/>
              <a:gd name="connsiteY84-1326" fmla="*/ 1935423 h 4236446"/>
              <a:gd name="connsiteX85-1327" fmla="*/ 1695963 w 2721527"/>
              <a:gd name="connsiteY85-1328" fmla="*/ 1932516 h 4236446"/>
              <a:gd name="connsiteX86-1329" fmla="*/ 1711193 w 2721527"/>
              <a:gd name="connsiteY86-1330" fmla="*/ 1894328 h 4236446"/>
              <a:gd name="connsiteX87-1331" fmla="*/ 2662473 w 2721527"/>
              <a:gd name="connsiteY87-1332" fmla="*/ 712784 h 4236446"/>
              <a:gd name="connsiteX88-1333" fmla="*/ 2682794 w 2721527"/>
              <a:gd name="connsiteY88-1334" fmla="*/ 227027 h 4236446"/>
              <a:gd name="connsiteX89-1335" fmla="*/ 2599343 w 2721527"/>
              <a:gd name="connsiteY89-1336" fmla="*/ 558832 h 4236446"/>
              <a:gd name="connsiteX90-1337" fmla="*/ 2436544 w 2721527"/>
              <a:gd name="connsiteY90-1338" fmla="*/ 743885 h 4236446"/>
              <a:gd name="connsiteX91-1339" fmla="*/ 2460248 w 2721527"/>
              <a:gd name="connsiteY91-1340" fmla="*/ 400965 h 4236446"/>
              <a:gd name="connsiteX92-1341" fmla="*/ 2354781 w 2721527"/>
              <a:gd name="connsiteY92-1342" fmla="*/ 32229 h 4236446"/>
              <a:gd name="connsiteX93-1343" fmla="*/ 2345823 w 2721527"/>
              <a:gd name="connsiteY93-1344" fmla="*/ 516706 h 4236446"/>
              <a:gd name="connsiteX94-1345" fmla="*/ 1986170 w 2721527"/>
              <a:gd name="connsiteY94-1346" fmla="*/ 0 h 4236446"/>
              <a:gd name="connsiteX0-1347" fmla="*/ 1681411 w 2721527"/>
              <a:gd name="connsiteY0-1348" fmla="*/ 2863938 h 4236446"/>
              <a:gd name="connsiteX1-1349" fmla="*/ 1648624 w 2721527"/>
              <a:gd name="connsiteY1-1350" fmla="*/ 3133522 h 4236446"/>
              <a:gd name="connsiteX2-1351" fmla="*/ 1386326 w 2721527"/>
              <a:gd name="connsiteY2-1352" fmla="*/ 3370319 h 4236446"/>
              <a:gd name="connsiteX3-1353" fmla="*/ 1352942 w 2721527"/>
              <a:gd name="connsiteY3-1354" fmla="*/ 3368093 h 4236446"/>
              <a:gd name="connsiteX4-1355" fmla="*/ 1352930 w 2721527"/>
              <a:gd name="connsiteY4-1356" fmla="*/ 3366675 h 4236446"/>
              <a:gd name="connsiteX5-1357" fmla="*/ 1342305 w 2721527"/>
              <a:gd name="connsiteY5-1358" fmla="*/ 3367384 h 4236446"/>
              <a:gd name="connsiteX6-1359" fmla="*/ 1331680 w 2721527"/>
              <a:gd name="connsiteY6-1360" fmla="*/ 3366675 h 4236446"/>
              <a:gd name="connsiteX7-1361" fmla="*/ 1331668 w 2721527"/>
              <a:gd name="connsiteY7-1362" fmla="*/ 3368093 h 4236446"/>
              <a:gd name="connsiteX8-1363" fmla="*/ 1298284 w 2721527"/>
              <a:gd name="connsiteY8-1364" fmla="*/ 3370319 h 4236446"/>
              <a:gd name="connsiteX9-1365" fmla="*/ 1035986 w 2721527"/>
              <a:gd name="connsiteY9-1366" fmla="*/ 3133522 h 4236446"/>
              <a:gd name="connsiteX10-1367" fmla="*/ 1003199 w 2721527"/>
              <a:gd name="connsiteY10-1368" fmla="*/ 2863938 h 4236446"/>
              <a:gd name="connsiteX11-1369" fmla="*/ 580690 w 2721527"/>
              <a:gd name="connsiteY11-1370" fmla="*/ 4236446 h 4236446"/>
              <a:gd name="connsiteX12-1371" fmla="*/ 1324619 w 2721527"/>
              <a:gd name="connsiteY12-1372" fmla="*/ 4203328 h 4236446"/>
              <a:gd name="connsiteX13-1373" fmla="*/ 1324394 w 2721527"/>
              <a:gd name="connsiteY13-1374" fmla="*/ 4230073 h 4236446"/>
              <a:gd name="connsiteX14-1375" fmla="*/ 1342305 w 2721527"/>
              <a:gd name="connsiteY14-1376" fmla="*/ 4216616 h 4236446"/>
              <a:gd name="connsiteX15-1377" fmla="*/ 1360216 w 2721527"/>
              <a:gd name="connsiteY15-1378" fmla="*/ 4230073 h 4236446"/>
              <a:gd name="connsiteX16-1379" fmla="*/ 2073759 w 2721527"/>
              <a:gd name="connsiteY16-1380" fmla="*/ 4150112 h 4236446"/>
              <a:gd name="connsiteX17-1381" fmla="*/ 1681411 w 2721527"/>
              <a:gd name="connsiteY17-1382" fmla="*/ 2863938 h 4236446"/>
              <a:gd name="connsiteX18-1383" fmla="*/ 1986170 w 2721527"/>
              <a:gd name="connsiteY18-1384" fmla="*/ 0 h 4236446"/>
              <a:gd name="connsiteX19-1385" fmla="*/ 2173089 w 2721527"/>
              <a:gd name="connsiteY19-1386" fmla="*/ 355240 h 4236446"/>
              <a:gd name="connsiteX20-1387" fmla="*/ 2225047 w 2721527"/>
              <a:gd name="connsiteY20-1388" fmla="*/ 637341 h 4236446"/>
              <a:gd name="connsiteX21-1389" fmla="*/ 1970243 w 2721527"/>
              <a:gd name="connsiteY21-1390" fmla="*/ 638906 h 4236446"/>
              <a:gd name="connsiteX22-1391" fmla="*/ 1695508 w 2721527"/>
              <a:gd name="connsiteY22-1392" fmla="*/ 541873 h 4236446"/>
              <a:gd name="connsiteX23-1393" fmla="*/ 2157075 w 2721527"/>
              <a:gd name="connsiteY23-1394" fmla="*/ 797291 h 4236446"/>
              <a:gd name="connsiteX24-1395" fmla="*/ 2240609 w 2721527"/>
              <a:gd name="connsiteY24-1396" fmla="*/ 984363 h 4236446"/>
              <a:gd name="connsiteX25-1397" fmla="*/ 1746390 w 2721527"/>
              <a:gd name="connsiteY25-1398" fmla="*/ 1532950 h 4236446"/>
              <a:gd name="connsiteX26-1399" fmla="*/ 1523369 w 2721527"/>
              <a:gd name="connsiteY26-1400" fmla="*/ 1031212 h 4236446"/>
              <a:gd name="connsiteX27-1401" fmla="*/ 1501425 w 2721527"/>
              <a:gd name="connsiteY27-1402" fmla="*/ 1348610 h 4236446"/>
              <a:gd name="connsiteX28-1403" fmla="*/ 1655161 w 2721527"/>
              <a:gd name="connsiteY28-1404" fmla="*/ 1656290 h 4236446"/>
              <a:gd name="connsiteX29-1405" fmla="*/ 1590016 w 2721527"/>
              <a:gd name="connsiteY29-1406" fmla="*/ 1824073 h 4236446"/>
              <a:gd name="connsiteX30-1407" fmla="*/ 1573478 w 2721527"/>
              <a:gd name="connsiteY30-1408" fmla="*/ 1855533 h 4236446"/>
              <a:gd name="connsiteX31-1409" fmla="*/ 1540584 w 2721527"/>
              <a:gd name="connsiteY31-1410" fmla="*/ 1865806 h 4236446"/>
              <a:gd name="connsiteX32-1411" fmla="*/ 1455542 w 2721527"/>
              <a:gd name="connsiteY32-1412" fmla="*/ 1924037 h 4236446"/>
              <a:gd name="connsiteX33-1413" fmla="*/ 1342608 w 2721527"/>
              <a:gd name="connsiteY33-1414" fmla="*/ 1927680 h 4236446"/>
              <a:gd name="connsiteX34-1415" fmla="*/ 1342305 w 2721527"/>
              <a:gd name="connsiteY34-1416" fmla="*/ 1966159 h 4236446"/>
              <a:gd name="connsiteX35-1417" fmla="*/ 1342002 w 2721527"/>
              <a:gd name="connsiteY35-1418" fmla="*/ 1927680 h 4236446"/>
              <a:gd name="connsiteX36-1419" fmla="*/ 1229068 w 2721527"/>
              <a:gd name="connsiteY36-1420" fmla="*/ 1924037 h 4236446"/>
              <a:gd name="connsiteX37-1421" fmla="*/ 1171690 w 2721527"/>
              <a:gd name="connsiteY37-1422" fmla="*/ 1890795 h 4236446"/>
              <a:gd name="connsiteX38-1423" fmla="*/ 1152431 w 2721527"/>
              <a:gd name="connsiteY38-1424" fmla="*/ 1873399 h 4236446"/>
              <a:gd name="connsiteX39-1425" fmla="*/ 1156386 w 2721527"/>
              <a:gd name="connsiteY39-1426" fmla="*/ 1871393 h 4236446"/>
              <a:gd name="connsiteX40-1427" fmla="*/ 1066367 w 2721527"/>
              <a:gd name="connsiteY40-1428" fmla="*/ 1656290 h 4236446"/>
              <a:gd name="connsiteX41-1429" fmla="*/ 1220102 w 2721527"/>
              <a:gd name="connsiteY41-1430" fmla="*/ 1348610 h 4236446"/>
              <a:gd name="connsiteX42-1431" fmla="*/ 1198159 w 2721527"/>
              <a:gd name="connsiteY42-1432" fmla="*/ 1031212 h 4236446"/>
              <a:gd name="connsiteX43-1433" fmla="*/ 975138 w 2721527"/>
              <a:gd name="connsiteY43-1434" fmla="*/ 1532950 h 4236446"/>
              <a:gd name="connsiteX44-1435" fmla="*/ 480919 w 2721527"/>
              <a:gd name="connsiteY44-1436" fmla="*/ 984363 h 4236446"/>
              <a:gd name="connsiteX45-1437" fmla="*/ 564452 w 2721527"/>
              <a:gd name="connsiteY45-1438" fmla="*/ 797291 h 4236446"/>
              <a:gd name="connsiteX46-1439" fmla="*/ 1026020 w 2721527"/>
              <a:gd name="connsiteY46-1440" fmla="*/ 541873 h 4236446"/>
              <a:gd name="connsiteX47-1441" fmla="*/ 751285 w 2721527"/>
              <a:gd name="connsiteY47-1442" fmla="*/ 638906 h 4236446"/>
              <a:gd name="connsiteX48-1443" fmla="*/ 496480 w 2721527"/>
              <a:gd name="connsiteY48-1444" fmla="*/ 637341 h 4236446"/>
              <a:gd name="connsiteX49-1445" fmla="*/ 548439 w 2721527"/>
              <a:gd name="connsiteY49-1446" fmla="*/ 355240 h 4236446"/>
              <a:gd name="connsiteX50-1447" fmla="*/ 735357 w 2721527"/>
              <a:gd name="connsiteY50-1448" fmla="*/ 0 h 4236446"/>
              <a:gd name="connsiteX51-1449" fmla="*/ 375704 w 2721527"/>
              <a:gd name="connsiteY51-1450" fmla="*/ 516706 h 4236446"/>
              <a:gd name="connsiteX52-1451" fmla="*/ 366746 w 2721527"/>
              <a:gd name="connsiteY52-1452" fmla="*/ 32229 h 4236446"/>
              <a:gd name="connsiteX53-1453" fmla="*/ 261279 w 2721527"/>
              <a:gd name="connsiteY53-1454" fmla="*/ 400965 h 4236446"/>
              <a:gd name="connsiteX54-1455" fmla="*/ 284983 w 2721527"/>
              <a:gd name="connsiteY54-1456" fmla="*/ 743885 h 4236446"/>
              <a:gd name="connsiteX55-1457" fmla="*/ 122184 w 2721527"/>
              <a:gd name="connsiteY55-1458" fmla="*/ 558832 h 4236446"/>
              <a:gd name="connsiteX56-1459" fmla="*/ 38733 w 2721527"/>
              <a:gd name="connsiteY56-1460" fmla="*/ 227027 h 4236446"/>
              <a:gd name="connsiteX57-1461" fmla="*/ 59054 w 2721527"/>
              <a:gd name="connsiteY57-1462" fmla="*/ 712784 h 4236446"/>
              <a:gd name="connsiteX58-1463" fmla="*/ 1010334 w 2721527"/>
              <a:gd name="connsiteY58-1464" fmla="*/ 1894328 h 4236446"/>
              <a:gd name="connsiteX59-1465" fmla="*/ 1016894 w 2721527"/>
              <a:gd name="connsiteY59-1466" fmla="*/ 1910776 h 4236446"/>
              <a:gd name="connsiteX60-1467" fmla="*/ 984871 w 2721527"/>
              <a:gd name="connsiteY60-1468" fmla="*/ 1935423 h 4236446"/>
              <a:gd name="connsiteX61-1469" fmla="*/ 933982 w 2721527"/>
              <a:gd name="connsiteY61-1470" fmla="*/ 1945896 h 4236446"/>
              <a:gd name="connsiteX62-1471" fmla="*/ 784618 w 2721527"/>
              <a:gd name="connsiteY62-1472" fmla="*/ 1887607 h 4236446"/>
              <a:gd name="connsiteX63-1473" fmla="*/ 402101 w 2721527"/>
              <a:gd name="connsiteY63-1474" fmla="*/ 1924037 h 4236446"/>
              <a:gd name="connsiteX64-1475" fmla="*/ 693543 w 2721527"/>
              <a:gd name="connsiteY64-1476" fmla="*/ 2189978 h 4236446"/>
              <a:gd name="connsiteX65-1477" fmla="*/ 941269 w 2721527"/>
              <a:gd name="connsiteY65-1478" fmla="*/ 2084331 h 4236446"/>
              <a:gd name="connsiteX66-1479" fmla="*/ 784618 w 2721527"/>
              <a:gd name="connsiteY66-1480" fmla="*/ 2226409 h 4236446"/>
              <a:gd name="connsiteX67-1481" fmla="*/ 1021415 w 2721527"/>
              <a:gd name="connsiteY67-1482" fmla="*/ 2820222 h 4236446"/>
              <a:gd name="connsiteX68-1483" fmla="*/ 1079704 w 2721527"/>
              <a:gd name="connsiteY68-1484" fmla="*/ 3137166 h 4236446"/>
              <a:gd name="connsiteX69-1485" fmla="*/ 1294642 w 2721527"/>
              <a:gd name="connsiteY69-1486" fmla="*/ 3308388 h 4236446"/>
              <a:gd name="connsiteX70-1487" fmla="*/ 1331700 w 2721527"/>
              <a:gd name="connsiteY70-1488" fmla="*/ 3313020 h 4236446"/>
              <a:gd name="connsiteX71-1489" fmla="*/ 1331679 w 2721527"/>
              <a:gd name="connsiteY71-1490" fmla="*/ 3315674 h 4236446"/>
              <a:gd name="connsiteX72-1491" fmla="*/ 1342305 w 2721527"/>
              <a:gd name="connsiteY72-1492" fmla="*/ 3314346 h 4236446"/>
              <a:gd name="connsiteX73-1493" fmla="*/ 1352931 w 2721527"/>
              <a:gd name="connsiteY73-1494" fmla="*/ 3315674 h 4236446"/>
              <a:gd name="connsiteX74-1495" fmla="*/ 1352910 w 2721527"/>
              <a:gd name="connsiteY74-1496" fmla="*/ 3313020 h 4236446"/>
              <a:gd name="connsiteX75-1497" fmla="*/ 1389968 w 2721527"/>
              <a:gd name="connsiteY75-1498" fmla="*/ 3308388 h 4236446"/>
              <a:gd name="connsiteX76-1499" fmla="*/ 1604906 w 2721527"/>
              <a:gd name="connsiteY76-1500" fmla="*/ 3137166 h 4236446"/>
              <a:gd name="connsiteX77-1501" fmla="*/ 1663195 w 2721527"/>
              <a:gd name="connsiteY77-1502" fmla="*/ 2820222 h 4236446"/>
              <a:gd name="connsiteX78-1503" fmla="*/ 1899992 w 2721527"/>
              <a:gd name="connsiteY78-1504" fmla="*/ 2226409 h 4236446"/>
              <a:gd name="connsiteX79-1505" fmla="*/ 1743341 w 2721527"/>
              <a:gd name="connsiteY79-1506" fmla="*/ 2084331 h 4236446"/>
              <a:gd name="connsiteX80-1507" fmla="*/ 1991067 w 2721527"/>
              <a:gd name="connsiteY80-1508" fmla="*/ 2189978 h 4236446"/>
              <a:gd name="connsiteX81-1509" fmla="*/ 2282509 w 2721527"/>
              <a:gd name="connsiteY81-1510" fmla="*/ 1924037 h 4236446"/>
              <a:gd name="connsiteX82-1511" fmla="*/ 1899992 w 2721527"/>
              <a:gd name="connsiteY82-1512" fmla="*/ 1887607 h 4236446"/>
              <a:gd name="connsiteX83-1513" fmla="*/ 1750628 w 2721527"/>
              <a:gd name="connsiteY83-1514" fmla="*/ 1945896 h 4236446"/>
              <a:gd name="connsiteX84-1515" fmla="*/ 1699739 w 2721527"/>
              <a:gd name="connsiteY84-1516" fmla="*/ 1935423 h 4236446"/>
              <a:gd name="connsiteX85-1517" fmla="*/ 1695963 w 2721527"/>
              <a:gd name="connsiteY85-1518" fmla="*/ 1932516 h 4236446"/>
              <a:gd name="connsiteX86-1519" fmla="*/ 1711193 w 2721527"/>
              <a:gd name="connsiteY86-1520" fmla="*/ 1894328 h 4236446"/>
              <a:gd name="connsiteX87-1521" fmla="*/ 2662473 w 2721527"/>
              <a:gd name="connsiteY87-1522" fmla="*/ 712784 h 4236446"/>
              <a:gd name="connsiteX88-1523" fmla="*/ 2682794 w 2721527"/>
              <a:gd name="connsiteY88-1524" fmla="*/ 227027 h 4236446"/>
              <a:gd name="connsiteX89-1525" fmla="*/ 2599343 w 2721527"/>
              <a:gd name="connsiteY89-1526" fmla="*/ 558832 h 4236446"/>
              <a:gd name="connsiteX90-1527" fmla="*/ 2436544 w 2721527"/>
              <a:gd name="connsiteY90-1528" fmla="*/ 743885 h 4236446"/>
              <a:gd name="connsiteX91-1529" fmla="*/ 2460248 w 2721527"/>
              <a:gd name="connsiteY91-1530" fmla="*/ 400965 h 4236446"/>
              <a:gd name="connsiteX92-1531" fmla="*/ 2354781 w 2721527"/>
              <a:gd name="connsiteY92-1532" fmla="*/ 32229 h 4236446"/>
              <a:gd name="connsiteX93-1533" fmla="*/ 2345823 w 2721527"/>
              <a:gd name="connsiteY93-1534" fmla="*/ 516706 h 4236446"/>
              <a:gd name="connsiteX94-1535" fmla="*/ 1986170 w 2721527"/>
              <a:gd name="connsiteY94-1536" fmla="*/ 0 h 4236446"/>
              <a:gd name="connsiteX0-1537" fmla="*/ 1681411 w 2721527"/>
              <a:gd name="connsiteY0-1538" fmla="*/ 2863938 h 4236446"/>
              <a:gd name="connsiteX1-1539" fmla="*/ 1648624 w 2721527"/>
              <a:gd name="connsiteY1-1540" fmla="*/ 3133522 h 4236446"/>
              <a:gd name="connsiteX2-1541" fmla="*/ 1386326 w 2721527"/>
              <a:gd name="connsiteY2-1542" fmla="*/ 3370319 h 4236446"/>
              <a:gd name="connsiteX3-1543" fmla="*/ 1352942 w 2721527"/>
              <a:gd name="connsiteY3-1544" fmla="*/ 3368093 h 4236446"/>
              <a:gd name="connsiteX4-1545" fmla="*/ 1352930 w 2721527"/>
              <a:gd name="connsiteY4-1546" fmla="*/ 3366675 h 4236446"/>
              <a:gd name="connsiteX5-1547" fmla="*/ 1342305 w 2721527"/>
              <a:gd name="connsiteY5-1548" fmla="*/ 3367384 h 4236446"/>
              <a:gd name="connsiteX6-1549" fmla="*/ 1331680 w 2721527"/>
              <a:gd name="connsiteY6-1550" fmla="*/ 3366675 h 4236446"/>
              <a:gd name="connsiteX7-1551" fmla="*/ 1331668 w 2721527"/>
              <a:gd name="connsiteY7-1552" fmla="*/ 3368093 h 4236446"/>
              <a:gd name="connsiteX8-1553" fmla="*/ 1298284 w 2721527"/>
              <a:gd name="connsiteY8-1554" fmla="*/ 3370319 h 4236446"/>
              <a:gd name="connsiteX9-1555" fmla="*/ 1035986 w 2721527"/>
              <a:gd name="connsiteY9-1556" fmla="*/ 3133522 h 4236446"/>
              <a:gd name="connsiteX10-1557" fmla="*/ 1003199 w 2721527"/>
              <a:gd name="connsiteY10-1558" fmla="*/ 2863938 h 4236446"/>
              <a:gd name="connsiteX11-1559" fmla="*/ 580690 w 2721527"/>
              <a:gd name="connsiteY11-1560" fmla="*/ 4236446 h 4236446"/>
              <a:gd name="connsiteX12-1561" fmla="*/ 1324619 w 2721527"/>
              <a:gd name="connsiteY12-1562" fmla="*/ 4203328 h 4236446"/>
              <a:gd name="connsiteX13-1563" fmla="*/ 1324394 w 2721527"/>
              <a:gd name="connsiteY13-1564" fmla="*/ 4230073 h 4236446"/>
              <a:gd name="connsiteX14-1565" fmla="*/ 1342305 w 2721527"/>
              <a:gd name="connsiteY14-1566" fmla="*/ 4216616 h 4236446"/>
              <a:gd name="connsiteX15-1567" fmla="*/ 1360216 w 2721527"/>
              <a:gd name="connsiteY15-1568" fmla="*/ 4230073 h 4236446"/>
              <a:gd name="connsiteX16-1569" fmla="*/ 2088841 w 2721527"/>
              <a:gd name="connsiteY16-1570" fmla="*/ 4210436 h 4236446"/>
              <a:gd name="connsiteX17-1571" fmla="*/ 1681411 w 2721527"/>
              <a:gd name="connsiteY17-1572" fmla="*/ 2863938 h 4236446"/>
              <a:gd name="connsiteX18-1573" fmla="*/ 1986170 w 2721527"/>
              <a:gd name="connsiteY18-1574" fmla="*/ 0 h 4236446"/>
              <a:gd name="connsiteX19-1575" fmla="*/ 2173089 w 2721527"/>
              <a:gd name="connsiteY19-1576" fmla="*/ 355240 h 4236446"/>
              <a:gd name="connsiteX20-1577" fmla="*/ 2225047 w 2721527"/>
              <a:gd name="connsiteY20-1578" fmla="*/ 637341 h 4236446"/>
              <a:gd name="connsiteX21-1579" fmla="*/ 1970243 w 2721527"/>
              <a:gd name="connsiteY21-1580" fmla="*/ 638906 h 4236446"/>
              <a:gd name="connsiteX22-1581" fmla="*/ 1695508 w 2721527"/>
              <a:gd name="connsiteY22-1582" fmla="*/ 541873 h 4236446"/>
              <a:gd name="connsiteX23-1583" fmla="*/ 2157075 w 2721527"/>
              <a:gd name="connsiteY23-1584" fmla="*/ 797291 h 4236446"/>
              <a:gd name="connsiteX24-1585" fmla="*/ 2240609 w 2721527"/>
              <a:gd name="connsiteY24-1586" fmla="*/ 984363 h 4236446"/>
              <a:gd name="connsiteX25-1587" fmla="*/ 1746390 w 2721527"/>
              <a:gd name="connsiteY25-1588" fmla="*/ 1532950 h 4236446"/>
              <a:gd name="connsiteX26-1589" fmla="*/ 1523369 w 2721527"/>
              <a:gd name="connsiteY26-1590" fmla="*/ 1031212 h 4236446"/>
              <a:gd name="connsiteX27-1591" fmla="*/ 1501425 w 2721527"/>
              <a:gd name="connsiteY27-1592" fmla="*/ 1348610 h 4236446"/>
              <a:gd name="connsiteX28-1593" fmla="*/ 1655161 w 2721527"/>
              <a:gd name="connsiteY28-1594" fmla="*/ 1656290 h 4236446"/>
              <a:gd name="connsiteX29-1595" fmla="*/ 1590016 w 2721527"/>
              <a:gd name="connsiteY29-1596" fmla="*/ 1824073 h 4236446"/>
              <a:gd name="connsiteX30-1597" fmla="*/ 1573478 w 2721527"/>
              <a:gd name="connsiteY30-1598" fmla="*/ 1855533 h 4236446"/>
              <a:gd name="connsiteX31-1599" fmla="*/ 1540584 w 2721527"/>
              <a:gd name="connsiteY31-1600" fmla="*/ 1865806 h 4236446"/>
              <a:gd name="connsiteX32-1601" fmla="*/ 1455542 w 2721527"/>
              <a:gd name="connsiteY32-1602" fmla="*/ 1924037 h 4236446"/>
              <a:gd name="connsiteX33-1603" fmla="*/ 1342608 w 2721527"/>
              <a:gd name="connsiteY33-1604" fmla="*/ 1927680 h 4236446"/>
              <a:gd name="connsiteX34-1605" fmla="*/ 1342305 w 2721527"/>
              <a:gd name="connsiteY34-1606" fmla="*/ 1966159 h 4236446"/>
              <a:gd name="connsiteX35-1607" fmla="*/ 1342002 w 2721527"/>
              <a:gd name="connsiteY35-1608" fmla="*/ 1927680 h 4236446"/>
              <a:gd name="connsiteX36-1609" fmla="*/ 1229068 w 2721527"/>
              <a:gd name="connsiteY36-1610" fmla="*/ 1924037 h 4236446"/>
              <a:gd name="connsiteX37-1611" fmla="*/ 1171690 w 2721527"/>
              <a:gd name="connsiteY37-1612" fmla="*/ 1890795 h 4236446"/>
              <a:gd name="connsiteX38-1613" fmla="*/ 1152431 w 2721527"/>
              <a:gd name="connsiteY38-1614" fmla="*/ 1873399 h 4236446"/>
              <a:gd name="connsiteX39-1615" fmla="*/ 1156386 w 2721527"/>
              <a:gd name="connsiteY39-1616" fmla="*/ 1871393 h 4236446"/>
              <a:gd name="connsiteX40-1617" fmla="*/ 1066367 w 2721527"/>
              <a:gd name="connsiteY40-1618" fmla="*/ 1656290 h 4236446"/>
              <a:gd name="connsiteX41-1619" fmla="*/ 1220102 w 2721527"/>
              <a:gd name="connsiteY41-1620" fmla="*/ 1348610 h 4236446"/>
              <a:gd name="connsiteX42-1621" fmla="*/ 1198159 w 2721527"/>
              <a:gd name="connsiteY42-1622" fmla="*/ 1031212 h 4236446"/>
              <a:gd name="connsiteX43-1623" fmla="*/ 975138 w 2721527"/>
              <a:gd name="connsiteY43-1624" fmla="*/ 1532950 h 4236446"/>
              <a:gd name="connsiteX44-1625" fmla="*/ 480919 w 2721527"/>
              <a:gd name="connsiteY44-1626" fmla="*/ 984363 h 4236446"/>
              <a:gd name="connsiteX45-1627" fmla="*/ 564452 w 2721527"/>
              <a:gd name="connsiteY45-1628" fmla="*/ 797291 h 4236446"/>
              <a:gd name="connsiteX46-1629" fmla="*/ 1026020 w 2721527"/>
              <a:gd name="connsiteY46-1630" fmla="*/ 541873 h 4236446"/>
              <a:gd name="connsiteX47-1631" fmla="*/ 751285 w 2721527"/>
              <a:gd name="connsiteY47-1632" fmla="*/ 638906 h 4236446"/>
              <a:gd name="connsiteX48-1633" fmla="*/ 496480 w 2721527"/>
              <a:gd name="connsiteY48-1634" fmla="*/ 637341 h 4236446"/>
              <a:gd name="connsiteX49-1635" fmla="*/ 548439 w 2721527"/>
              <a:gd name="connsiteY49-1636" fmla="*/ 355240 h 4236446"/>
              <a:gd name="connsiteX50-1637" fmla="*/ 735357 w 2721527"/>
              <a:gd name="connsiteY50-1638" fmla="*/ 0 h 4236446"/>
              <a:gd name="connsiteX51-1639" fmla="*/ 375704 w 2721527"/>
              <a:gd name="connsiteY51-1640" fmla="*/ 516706 h 4236446"/>
              <a:gd name="connsiteX52-1641" fmla="*/ 366746 w 2721527"/>
              <a:gd name="connsiteY52-1642" fmla="*/ 32229 h 4236446"/>
              <a:gd name="connsiteX53-1643" fmla="*/ 261279 w 2721527"/>
              <a:gd name="connsiteY53-1644" fmla="*/ 400965 h 4236446"/>
              <a:gd name="connsiteX54-1645" fmla="*/ 284983 w 2721527"/>
              <a:gd name="connsiteY54-1646" fmla="*/ 743885 h 4236446"/>
              <a:gd name="connsiteX55-1647" fmla="*/ 122184 w 2721527"/>
              <a:gd name="connsiteY55-1648" fmla="*/ 558832 h 4236446"/>
              <a:gd name="connsiteX56-1649" fmla="*/ 38733 w 2721527"/>
              <a:gd name="connsiteY56-1650" fmla="*/ 227027 h 4236446"/>
              <a:gd name="connsiteX57-1651" fmla="*/ 59054 w 2721527"/>
              <a:gd name="connsiteY57-1652" fmla="*/ 712784 h 4236446"/>
              <a:gd name="connsiteX58-1653" fmla="*/ 1010334 w 2721527"/>
              <a:gd name="connsiteY58-1654" fmla="*/ 1894328 h 4236446"/>
              <a:gd name="connsiteX59-1655" fmla="*/ 1016894 w 2721527"/>
              <a:gd name="connsiteY59-1656" fmla="*/ 1910776 h 4236446"/>
              <a:gd name="connsiteX60-1657" fmla="*/ 984871 w 2721527"/>
              <a:gd name="connsiteY60-1658" fmla="*/ 1935423 h 4236446"/>
              <a:gd name="connsiteX61-1659" fmla="*/ 933982 w 2721527"/>
              <a:gd name="connsiteY61-1660" fmla="*/ 1945896 h 4236446"/>
              <a:gd name="connsiteX62-1661" fmla="*/ 784618 w 2721527"/>
              <a:gd name="connsiteY62-1662" fmla="*/ 1887607 h 4236446"/>
              <a:gd name="connsiteX63-1663" fmla="*/ 402101 w 2721527"/>
              <a:gd name="connsiteY63-1664" fmla="*/ 1924037 h 4236446"/>
              <a:gd name="connsiteX64-1665" fmla="*/ 693543 w 2721527"/>
              <a:gd name="connsiteY64-1666" fmla="*/ 2189978 h 4236446"/>
              <a:gd name="connsiteX65-1667" fmla="*/ 941269 w 2721527"/>
              <a:gd name="connsiteY65-1668" fmla="*/ 2084331 h 4236446"/>
              <a:gd name="connsiteX66-1669" fmla="*/ 784618 w 2721527"/>
              <a:gd name="connsiteY66-1670" fmla="*/ 2226409 h 4236446"/>
              <a:gd name="connsiteX67-1671" fmla="*/ 1021415 w 2721527"/>
              <a:gd name="connsiteY67-1672" fmla="*/ 2820222 h 4236446"/>
              <a:gd name="connsiteX68-1673" fmla="*/ 1079704 w 2721527"/>
              <a:gd name="connsiteY68-1674" fmla="*/ 3137166 h 4236446"/>
              <a:gd name="connsiteX69-1675" fmla="*/ 1294642 w 2721527"/>
              <a:gd name="connsiteY69-1676" fmla="*/ 3308388 h 4236446"/>
              <a:gd name="connsiteX70-1677" fmla="*/ 1331700 w 2721527"/>
              <a:gd name="connsiteY70-1678" fmla="*/ 3313020 h 4236446"/>
              <a:gd name="connsiteX71-1679" fmla="*/ 1331679 w 2721527"/>
              <a:gd name="connsiteY71-1680" fmla="*/ 3315674 h 4236446"/>
              <a:gd name="connsiteX72-1681" fmla="*/ 1342305 w 2721527"/>
              <a:gd name="connsiteY72-1682" fmla="*/ 3314346 h 4236446"/>
              <a:gd name="connsiteX73-1683" fmla="*/ 1352931 w 2721527"/>
              <a:gd name="connsiteY73-1684" fmla="*/ 3315674 h 4236446"/>
              <a:gd name="connsiteX74-1685" fmla="*/ 1352910 w 2721527"/>
              <a:gd name="connsiteY74-1686" fmla="*/ 3313020 h 4236446"/>
              <a:gd name="connsiteX75-1687" fmla="*/ 1389968 w 2721527"/>
              <a:gd name="connsiteY75-1688" fmla="*/ 3308388 h 4236446"/>
              <a:gd name="connsiteX76-1689" fmla="*/ 1604906 w 2721527"/>
              <a:gd name="connsiteY76-1690" fmla="*/ 3137166 h 4236446"/>
              <a:gd name="connsiteX77-1691" fmla="*/ 1663195 w 2721527"/>
              <a:gd name="connsiteY77-1692" fmla="*/ 2820222 h 4236446"/>
              <a:gd name="connsiteX78-1693" fmla="*/ 1899992 w 2721527"/>
              <a:gd name="connsiteY78-1694" fmla="*/ 2226409 h 4236446"/>
              <a:gd name="connsiteX79-1695" fmla="*/ 1743341 w 2721527"/>
              <a:gd name="connsiteY79-1696" fmla="*/ 2084331 h 4236446"/>
              <a:gd name="connsiteX80-1697" fmla="*/ 1991067 w 2721527"/>
              <a:gd name="connsiteY80-1698" fmla="*/ 2189978 h 4236446"/>
              <a:gd name="connsiteX81-1699" fmla="*/ 2282509 w 2721527"/>
              <a:gd name="connsiteY81-1700" fmla="*/ 1924037 h 4236446"/>
              <a:gd name="connsiteX82-1701" fmla="*/ 1899992 w 2721527"/>
              <a:gd name="connsiteY82-1702" fmla="*/ 1887607 h 4236446"/>
              <a:gd name="connsiteX83-1703" fmla="*/ 1750628 w 2721527"/>
              <a:gd name="connsiteY83-1704" fmla="*/ 1945896 h 4236446"/>
              <a:gd name="connsiteX84-1705" fmla="*/ 1699739 w 2721527"/>
              <a:gd name="connsiteY84-1706" fmla="*/ 1935423 h 4236446"/>
              <a:gd name="connsiteX85-1707" fmla="*/ 1695963 w 2721527"/>
              <a:gd name="connsiteY85-1708" fmla="*/ 1932516 h 4236446"/>
              <a:gd name="connsiteX86-1709" fmla="*/ 1711193 w 2721527"/>
              <a:gd name="connsiteY86-1710" fmla="*/ 1894328 h 4236446"/>
              <a:gd name="connsiteX87-1711" fmla="*/ 2662473 w 2721527"/>
              <a:gd name="connsiteY87-1712" fmla="*/ 712784 h 4236446"/>
              <a:gd name="connsiteX88-1713" fmla="*/ 2682794 w 2721527"/>
              <a:gd name="connsiteY88-1714" fmla="*/ 227027 h 4236446"/>
              <a:gd name="connsiteX89-1715" fmla="*/ 2599343 w 2721527"/>
              <a:gd name="connsiteY89-1716" fmla="*/ 558832 h 4236446"/>
              <a:gd name="connsiteX90-1717" fmla="*/ 2436544 w 2721527"/>
              <a:gd name="connsiteY90-1718" fmla="*/ 743885 h 4236446"/>
              <a:gd name="connsiteX91-1719" fmla="*/ 2460248 w 2721527"/>
              <a:gd name="connsiteY91-1720" fmla="*/ 400965 h 4236446"/>
              <a:gd name="connsiteX92-1721" fmla="*/ 2354781 w 2721527"/>
              <a:gd name="connsiteY92-1722" fmla="*/ 32229 h 4236446"/>
              <a:gd name="connsiteX93-1723" fmla="*/ 2345823 w 2721527"/>
              <a:gd name="connsiteY93-1724" fmla="*/ 516706 h 4236446"/>
              <a:gd name="connsiteX94-1725" fmla="*/ 1986170 w 2721527"/>
              <a:gd name="connsiteY94-1726" fmla="*/ 0 h 4236446"/>
              <a:gd name="connsiteX0-1727" fmla="*/ 1681411 w 2721527"/>
              <a:gd name="connsiteY0-1728" fmla="*/ 2863938 h 4236446"/>
              <a:gd name="connsiteX1-1729" fmla="*/ 1648624 w 2721527"/>
              <a:gd name="connsiteY1-1730" fmla="*/ 3133522 h 4236446"/>
              <a:gd name="connsiteX2-1731" fmla="*/ 1386326 w 2721527"/>
              <a:gd name="connsiteY2-1732" fmla="*/ 3370319 h 4236446"/>
              <a:gd name="connsiteX3-1733" fmla="*/ 1352942 w 2721527"/>
              <a:gd name="connsiteY3-1734" fmla="*/ 3368093 h 4236446"/>
              <a:gd name="connsiteX4-1735" fmla="*/ 1352930 w 2721527"/>
              <a:gd name="connsiteY4-1736" fmla="*/ 3366675 h 4236446"/>
              <a:gd name="connsiteX5-1737" fmla="*/ 1342305 w 2721527"/>
              <a:gd name="connsiteY5-1738" fmla="*/ 3367384 h 4236446"/>
              <a:gd name="connsiteX6-1739" fmla="*/ 1331680 w 2721527"/>
              <a:gd name="connsiteY6-1740" fmla="*/ 3366675 h 4236446"/>
              <a:gd name="connsiteX7-1741" fmla="*/ 1331668 w 2721527"/>
              <a:gd name="connsiteY7-1742" fmla="*/ 3368093 h 4236446"/>
              <a:gd name="connsiteX8-1743" fmla="*/ 1298284 w 2721527"/>
              <a:gd name="connsiteY8-1744" fmla="*/ 3370319 h 4236446"/>
              <a:gd name="connsiteX9-1745" fmla="*/ 1035986 w 2721527"/>
              <a:gd name="connsiteY9-1746" fmla="*/ 3133522 h 4236446"/>
              <a:gd name="connsiteX10-1747" fmla="*/ 1003199 w 2721527"/>
              <a:gd name="connsiteY10-1748" fmla="*/ 2863938 h 4236446"/>
              <a:gd name="connsiteX11-1749" fmla="*/ 580690 w 2721527"/>
              <a:gd name="connsiteY11-1750" fmla="*/ 4236446 h 4236446"/>
              <a:gd name="connsiteX12-1751" fmla="*/ 1324619 w 2721527"/>
              <a:gd name="connsiteY12-1752" fmla="*/ 4203328 h 4236446"/>
              <a:gd name="connsiteX13-1753" fmla="*/ 1324394 w 2721527"/>
              <a:gd name="connsiteY13-1754" fmla="*/ 4230073 h 4236446"/>
              <a:gd name="connsiteX14-1755" fmla="*/ 1342305 w 2721527"/>
              <a:gd name="connsiteY14-1756" fmla="*/ 4216616 h 4236446"/>
              <a:gd name="connsiteX15-1757" fmla="*/ 1360216 w 2721527"/>
              <a:gd name="connsiteY15-1758" fmla="*/ 4230073 h 4236446"/>
              <a:gd name="connsiteX16-1759" fmla="*/ 2043598 w 2721527"/>
              <a:gd name="connsiteY16-1760" fmla="*/ 4225518 h 4236446"/>
              <a:gd name="connsiteX17-1761" fmla="*/ 1681411 w 2721527"/>
              <a:gd name="connsiteY17-1762" fmla="*/ 2863938 h 4236446"/>
              <a:gd name="connsiteX18-1763" fmla="*/ 1986170 w 2721527"/>
              <a:gd name="connsiteY18-1764" fmla="*/ 0 h 4236446"/>
              <a:gd name="connsiteX19-1765" fmla="*/ 2173089 w 2721527"/>
              <a:gd name="connsiteY19-1766" fmla="*/ 355240 h 4236446"/>
              <a:gd name="connsiteX20-1767" fmla="*/ 2225047 w 2721527"/>
              <a:gd name="connsiteY20-1768" fmla="*/ 637341 h 4236446"/>
              <a:gd name="connsiteX21-1769" fmla="*/ 1970243 w 2721527"/>
              <a:gd name="connsiteY21-1770" fmla="*/ 638906 h 4236446"/>
              <a:gd name="connsiteX22-1771" fmla="*/ 1695508 w 2721527"/>
              <a:gd name="connsiteY22-1772" fmla="*/ 541873 h 4236446"/>
              <a:gd name="connsiteX23-1773" fmla="*/ 2157075 w 2721527"/>
              <a:gd name="connsiteY23-1774" fmla="*/ 797291 h 4236446"/>
              <a:gd name="connsiteX24-1775" fmla="*/ 2240609 w 2721527"/>
              <a:gd name="connsiteY24-1776" fmla="*/ 984363 h 4236446"/>
              <a:gd name="connsiteX25-1777" fmla="*/ 1746390 w 2721527"/>
              <a:gd name="connsiteY25-1778" fmla="*/ 1532950 h 4236446"/>
              <a:gd name="connsiteX26-1779" fmla="*/ 1523369 w 2721527"/>
              <a:gd name="connsiteY26-1780" fmla="*/ 1031212 h 4236446"/>
              <a:gd name="connsiteX27-1781" fmla="*/ 1501425 w 2721527"/>
              <a:gd name="connsiteY27-1782" fmla="*/ 1348610 h 4236446"/>
              <a:gd name="connsiteX28-1783" fmla="*/ 1655161 w 2721527"/>
              <a:gd name="connsiteY28-1784" fmla="*/ 1656290 h 4236446"/>
              <a:gd name="connsiteX29-1785" fmla="*/ 1590016 w 2721527"/>
              <a:gd name="connsiteY29-1786" fmla="*/ 1824073 h 4236446"/>
              <a:gd name="connsiteX30-1787" fmla="*/ 1573478 w 2721527"/>
              <a:gd name="connsiteY30-1788" fmla="*/ 1855533 h 4236446"/>
              <a:gd name="connsiteX31-1789" fmla="*/ 1540584 w 2721527"/>
              <a:gd name="connsiteY31-1790" fmla="*/ 1865806 h 4236446"/>
              <a:gd name="connsiteX32-1791" fmla="*/ 1455542 w 2721527"/>
              <a:gd name="connsiteY32-1792" fmla="*/ 1924037 h 4236446"/>
              <a:gd name="connsiteX33-1793" fmla="*/ 1342608 w 2721527"/>
              <a:gd name="connsiteY33-1794" fmla="*/ 1927680 h 4236446"/>
              <a:gd name="connsiteX34-1795" fmla="*/ 1342305 w 2721527"/>
              <a:gd name="connsiteY34-1796" fmla="*/ 1966159 h 4236446"/>
              <a:gd name="connsiteX35-1797" fmla="*/ 1342002 w 2721527"/>
              <a:gd name="connsiteY35-1798" fmla="*/ 1927680 h 4236446"/>
              <a:gd name="connsiteX36-1799" fmla="*/ 1229068 w 2721527"/>
              <a:gd name="connsiteY36-1800" fmla="*/ 1924037 h 4236446"/>
              <a:gd name="connsiteX37-1801" fmla="*/ 1171690 w 2721527"/>
              <a:gd name="connsiteY37-1802" fmla="*/ 1890795 h 4236446"/>
              <a:gd name="connsiteX38-1803" fmla="*/ 1152431 w 2721527"/>
              <a:gd name="connsiteY38-1804" fmla="*/ 1873399 h 4236446"/>
              <a:gd name="connsiteX39-1805" fmla="*/ 1156386 w 2721527"/>
              <a:gd name="connsiteY39-1806" fmla="*/ 1871393 h 4236446"/>
              <a:gd name="connsiteX40-1807" fmla="*/ 1066367 w 2721527"/>
              <a:gd name="connsiteY40-1808" fmla="*/ 1656290 h 4236446"/>
              <a:gd name="connsiteX41-1809" fmla="*/ 1220102 w 2721527"/>
              <a:gd name="connsiteY41-1810" fmla="*/ 1348610 h 4236446"/>
              <a:gd name="connsiteX42-1811" fmla="*/ 1198159 w 2721527"/>
              <a:gd name="connsiteY42-1812" fmla="*/ 1031212 h 4236446"/>
              <a:gd name="connsiteX43-1813" fmla="*/ 975138 w 2721527"/>
              <a:gd name="connsiteY43-1814" fmla="*/ 1532950 h 4236446"/>
              <a:gd name="connsiteX44-1815" fmla="*/ 480919 w 2721527"/>
              <a:gd name="connsiteY44-1816" fmla="*/ 984363 h 4236446"/>
              <a:gd name="connsiteX45-1817" fmla="*/ 564452 w 2721527"/>
              <a:gd name="connsiteY45-1818" fmla="*/ 797291 h 4236446"/>
              <a:gd name="connsiteX46-1819" fmla="*/ 1026020 w 2721527"/>
              <a:gd name="connsiteY46-1820" fmla="*/ 541873 h 4236446"/>
              <a:gd name="connsiteX47-1821" fmla="*/ 751285 w 2721527"/>
              <a:gd name="connsiteY47-1822" fmla="*/ 638906 h 4236446"/>
              <a:gd name="connsiteX48-1823" fmla="*/ 496480 w 2721527"/>
              <a:gd name="connsiteY48-1824" fmla="*/ 637341 h 4236446"/>
              <a:gd name="connsiteX49-1825" fmla="*/ 548439 w 2721527"/>
              <a:gd name="connsiteY49-1826" fmla="*/ 355240 h 4236446"/>
              <a:gd name="connsiteX50-1827" fmla="*/ 735357 w 2721527"/>
              <a:gd name="connsiteY50-1828" fmla="*/ 0 h 4236446"/>
              <a:gd name="connsiteX51-1829" fmla="*/ 375704 w 2721527"/>
              <a:gd name="connsiteY51-1830" fmla="*/ 516706 h 4236446"/>
              <a:gd name="connsiteX52-1831" fmla="*/ 366746 w 2721527"/>
              <a:gd name="connsiteY52-1832" fmla="*/ 32229 h 4236446"/>
              <a:gd name="connsiteX53-1833" fmla="*/ 261279 w 2721527"/>
              <a:gd name="connsiteY53-1834" fmla="*/ 400965 h 4236446"/>
              <a:gd name="connsiteX54-1835" fmla="*/ 284983 w 2721527"/>
              <a:gd name="connsiteY54-1836" fmla="*/ 743885 h 4236446"/>
              <a:gd name="connsiteX55-1837" fmla="*/ 122184 w 2721527"/>
              <a:gd name="connsiteY55-1838" fmla="*/ 558832 h 4236446"/>
              <a:gd name="connsiteX56-1839" fmla="*/ 38733 w 2721527"/>
              <a:gd name="connsiteY56-1840" fmla="*/ 227027 h 4236446"/>
              <a:gd name="connsiteX57-1841" fmla="*/ 59054 w 2721527"/>
              <a:gd name="connsiteY57-1842" fmla="*/ 712784 h 4236446"/>
              <a:gd name="connsiteX58-1843" fmla="*/ 1010334 w 2721527"/>
              <a:gd name="connsiteY58-1844" fmla="*/ 1894328 h 4236446"/>
              <a:gd name="connsiteX59-1845" fmla="*/ 1016894 w 2721527"/>
              <a:gd name="connsiteY59-1846" fmla="*/ 1910776 h 4236446"/>
              <a:gd name="connsiteX60-1847" fmla="*/ 984871 w 2721527"/>
              <a:gd name="connsiteY60-1848" fmla="*/ 1935423 h 4236446"/>
              <a:gd name="connsiteX61-1849" fmla="*/ 933982 w 2721527"/>
              <a:gd name="connsiteY61-1850" fmla="*/ 1945896 h 4236446"/>
              <a:gd name="connsiteX62-1851" fmla="*/ 784618 w 2721527"/>
              <a:gd name="connsiteY62-1852" fmla="*/ 1887607 h 4236446"/>
              <a:gd name="connsiteX63-1853" fmla="*/ 402101 w 2721527"/>
              <a:gd name="connsiteY63-1854" fmla="*/ 1924037 h 4236446"/>
              <a:gd name="connsiteX64-1855" fmla="*/ 693543 w 2721527"/>
              <a:gd name="connsiteY64-1856" fmla="*/ 2189978 h 4236446"/>
              <a:gd name="connsiteX65-1857" fmla="*/ 941269 w 2721527"/>
              <a:gd name="connsiteY65-1858" fmla="*/ 2084331 h 4236446"/>
              <a:gd name="connsiteX66-1859" fmla="*/ 784618 w 2721527"/>
              <a:gd name="connsiteY66-1860" fmla="*/ 2226409 h 4236446"/>
              <a:gd name="connsiteX67-1861" fmla="*/ 1021415 w 2721527"/>
              <a:gd name="connsiteY67-1862" fmla="*/ 2820222 h 4236446"/>
              <a:gd name="connsiteX68-1863" fmla="*/ 1079704 w 2721527"/>
              <a:gd name="connsiteY68-1864" fmla="*/ 3137166 h 4236446"/>
              <a:gd name="connsiteX69-1865" fmla="*/ 1294642 w 2721527"/>
              <a:gd name="connsiteY69-1866" fmla="*/ 3308388 h 4236446"/>
              <a:gd name="connsiteX70-1867" fmla="*/ 1331700 w 2721527"/>
              <a:gd name="connsiteY70-1868" fmla="*/ 3313020 h 4236446"/>
              <a:gd name="connsiteX71-1869" fmla="*/ 1331679 w 2721527"/>
              <a:gd name="connsiteY71-1870" fmla="*/ 3315674 h 4236446"/>
              <a:gd name="connsiteX72-1871" fmla="*/ 1342305 w 2721527"/>
              <a:gd name="connsiteY72-1872" fmla="*/ 3314346 h 4236446"/>
              <a:gd name="connsiteX73-1873" fmla="*/ 1352931 w 2721527"/>
              <a:gd name="connsiteY73-1874" fmla="*/ 3315674 h 4236446"/>
              <a:gd name="connsiteX74-1875" fmla="*/ 1352910 w 2721527"/>
              <a:gd name="connsiteY74-1876" fmla="*/ 3313020 h 4236446"/>
              <a:gd name="connsiteX75-1877" fmla="*/ 1389968 w 2721527"/>
              <a:gd name="connsiteY75-1878" fmla="*/ 3308388 h 4236446"/>
              <a:gd name="connsiteX76-1879" fmla="*/ 1604906 w 2721527"/>
              <a:gd name="connsiteY76-1880" fmla="*/ 3137166 h 4236446"/>
              <a:gd name="connsiteX77-1881" fmla="*/ 1663195 w 2721527"/>
              <a:gd name="connsiteY77-1882" fmla="*/ 2820222 h 4236446"/>
              <a:gd name="connsiteX78-1883" fmla="*/ 1899992 w 2721527"/>
              <a:gd name="connsiteY78-1884" fmla="*/ 2226409 h 4236446"/>
              <a:gd name="connsiteX79-1885" fmla="*/ 1743341 w 2721527"/>
              <a:gd name="connsiteY79-1886" fmla="*/ 2084331 h 4236446"/>
              <a:gd name="connsiteX80-1887" fmla="*/ 1991067 w 2721527"/>
              <a:gd name="connsiteY80-1888" fmla="*/ 2189978 h 4236446"/>
              <a:gd name="connsiteX81-1889" fmla="*/ 2282509 w 2721527"/>
              <a:gd name="connsiteY81-1890" fmla="*/ 1924037 h 4236446"/>
              <a:gd name="connsiteX82-1891" fmla="*/ 1899992 w 2721527"/>
              <a:gd name="connsiteY82-1892" fmla="*/ 1887607 h 4236446"/>
              <a:gd name="connsiteX83-1893" fmla="*/ 1750628 w 2721527"/>
              <a:gd name="connsiteY83-1894" fmla="*/ 1945896 h 4236446"/>
              <a:gd name="connsiteX84-1895" fmla="*/ 1699739 w 2721527"/>
              <a:gd name="connsiteY84-1896" fmla="*/ 1935423 h 4236446"/>
              <a:gd name="connsiteX85-1897" fmla="*/ 1695963 w 2721527"/>
              <a:gd name="connsiteY85-1898" fmla="*/ 1932516 h 4236446"/>
              <a:gd name="connsiteX86-1899" fmla="*/ 1711193 w 2721527"/>
              <a:gd name="connsiteY86-1900" fmla="*/ 1894328 h 4236446"/>
              <a:gd name="connsiteX87-1901" fmla="*/ 2662473 w 2721527"/>
              <a:gd name="connsiteY87-1902" fmla="*/ 712784 h 4236446"/>
              <a:gd name="connsiteX88-1903" fmla="*/ 2682794 w 2721527"/>
              <a:gd name="connsiteY88-1904" fmla="*/ 227027 h 4236446"/>
              <a:gd name="connsiteX89-1905" fmla="*/ 2599343 w 2721527"/>
              <a:gd name="connsiteY89-1906" fmla="*/ 558832 h 4236446"/>
              <a:gd name="connsiteX90-1907" fmla="*/ 2436544 w 2721527"/>
              <a:gd name="connsiteY90-1908" fmla="*/ 743885 h 4236446"/>
              <a:gd name="connsiteX91-1909" fmla="*/ 2460248 w 2721527"/>
              <a:gd name="connsiteY91-1910" fmla="*/ 400965 h 4236446"/>
              <a:gd name="connsiteX92-1911" fmla="*/ 2354781 w 2721527"/>
              <a:gd name="connsiteY92-1912" fmla="*/ 32229 h 4236446"/>
              <a:gd name="connsiteX93-1913" fmla="*/ 2345823 w 2721527"/>
              <a:gd name="connsiteY93-1914" fmla="*/ 516706 h 4236446"/>
              <a:gd name="connsiteX94-1915" fmla="*/ 1986170 w 2721527"/>
              <a:gd name="connsiteY94-1916" fmla="*/ 0 h 4236446"/>
              <a:gd name="connsiteX0-1917" fmla="*/ 1681411 w 2721527"/>
              <a:gd name="connsiteY0-1918" fmla="*/ 2863938 h 4230073"/>
              <a:gd name="connsiteX1-1919" fmla="*/ 1648624 w 2721527"/>
              <a:gd name="connsiteY1-1920" fmla="*/ 3133522 h 4230073"/>
              <a:gd name="connsiteX2-1921" fmla="*/ 1386326 w 2721527"/>
              <a:gd name="connsiteY2-1922" fmla="*/ 3370319 h 4230073"/>
              <a:gd name="connsiteX3-1923" fmla="*/ 1352942 w 2721527"/>
              <a:gd name="connsiteY3-1924" fmla="*/ 3368093 h 4230073"/>
              <a:gd name="connsiteX4-1925" fmla="*/ 1352930 w 2721527"/>
              <a:gd name="connsiteY4-1926" fmla="*/ 3366675 h 4230073"/>
              <a:gd name="connsiteX5-1927" fmla="*/ 1342305 w 2721527"/>
              <a:gd name="connsiteY5-1928" fmla="*/ 3367384 h 4230073"/>
              <a:gd name="connsiteX6-1929" fmla="*/ 1331680 w 2721527"/>
              <a:gd name="connsiteY6-1930" fmla="*/ 3366675 h 4230073"/>
              <a:gd name="connsiteX7-1931" fmla="*/ 1331668 w 2721527"/>
              <a:gd name="connsiteY7-1932" fmla="*/ 3368093 h 4230073"/>
              <a:gd name="connsiteX8-1933" fmla="*/ 1298284 w 2721527"/>
              <a:gd name="connsiteY8-1934" fmla="*/ 3370319 h 4230073"/>
              <a:gd name="connsiteX9-1935" fmla="*/ 1035986 w 2721527"/>
              <a:gd name="connsiteY9-1936" fmla="*/ 3133522 h 4230073"/>
              <a:gd name="connsiteX10-1937" fmla="*/ 1003199 w 2721527"/>
              <a:gd name="connsiteY10-1938" fmla="*/ 2863938 h 4230073"/>
              <a:gd name="connsiteX11-1939" fmla="*/ 595771 w 2721527"/>
              <a:gd name="connsiteY11-1940" fmla="*/ 4221364 h 4230073"/>
              <a:gd name="connsiteX12-1941" fmla="*/ 1324619 w 2721527"/>
              <a:gd name="connsiteY12-1942" fmla="*/ 4203328 h 4230073"/>
              <a:gd name="connsiteX13-1943" fmla="*/ 1324394 w 2721527"/>
              <a:gd name="connsiteY13-1944" fmla="*/ 4230073 h 4230073"/>
              <a:gd name="connsiteX14-1945" fmla="*/ 1342305 w 2721527"/>
              <a:gd name="connsiteY14-1946" fmla="*/ 4216616 h 4230073"/>
              <a:gd name="connsiteX15-1947" fmla="*/ 1360216 w 2721527"/>
              <a:gd name="connsiteY15-1948" fmla="*/ 4230073 h 4230073"/>
              <a:gd name="connsiteX16-1949" fmla="*/ 2043598 w 2721527"/>
              <a:gd name="connsiteY16-1950" fmla="*/ 4225518 h 4230073"/>
              <a:gd name="connsiteX17-1951" fmla="*/ 1681411 w 2721527"/>
              <a:gd name="connsiteY17-1952" fmla="*/ 2863938 h 4230073"/>
              <a:gd name="connsiteX18-1953" fmla="*/ 1986170 w 2721527"/>
              <a:gd name="connsiteY18-1954" fmla="*/ 0 h 4230073"/>
              <a:gd name="connsiteX19-1955" fmla="*/ 2173089 w 2721527"/>
              <a:gd name="connsiteY19-1956" fmla="*/ 355240 h 4230073"/>
              <a:gd name="connsiteX20-1957" fmla="*/ 2225047 w 2721527"/>
              <a:gd name="connsiteY20-1958" fmla="*/ 637341 h 4230073"/>
              <a:gd name="connsiteX21-1959" fmla="*/ 1970243 w 2721527"/>
              <a:gd name="connsiteY21-1960" fmla="*/ 638906 h 4230073"/>
              <a:gd name="connsiteX22-1961" fmla="*/ 1695508 w 2721527"/>
              <a:gd name="connsiteY22-1962" fmla="*/ 541873 h 4230073"/>
              <a:gd name="connsiteX23-1963" fmla="*/ 2157075 w 2721527"/>
              <a:gd name="connsiteY23-1964" fmla="*/ 797291 h 4230073"/>
              <a:gd name="connsiteX24-1965" fmla="*/ 2240609 w 2721527"/>
              <a:gd name="connsiteY24-1966" fmla="*/ 984363 h 4230073"/>
              <a:gd name="connsiteX25-1967" fmla="*/ 1746390 w 2721527"/>
              <a:gd name="connsiteY25-1968" fmla="*/ 1532950 h 4230073"/>
              <a:gd name="connsiteX26-1969" fmla="*/ 1523369 w 2721527"/>
              <a:gd name="connsiteY26-1970" fmla="*/ 1031212 h 4230073"/>
              <a:gd name="connsiteX27-1971" fmla="*/ 1501425 w 2721527"/>
              <a:gd name="connsiteY27-1972" fmla="*/ 1348610 h 4230073"/>
              <a:gd name="connsiteX28-1973" fmla="*/ 1655161 w 2721527"/>
              <a:gd name="connsiteY28-1974" fmla="*/ 1656290 h 4230073"/>
              <a:gd name="connsiteX29-1975" fmla="*/ 1590016 w 2721527"/>
              <a:gd name="connsiteY29-1976" fmla="*/ 1824073 h 4230073"/>
              <a:gd name="connsiteX30-1977" fmla="*/ 1573478 w 2721527"/>
              <a:gd name="connsiteY30-1978" fmla="*/ 1855533 h 4230073"/>
              <a:gd name="connsiteX31-1979" fmla="*/ 1540584 w 2721527"/>
              <a:gd name="connsiteY31-1980" fmla="*/ 1865806 h 4230073"/>
              <a:gd name="connsiteX32-1981" fmla="*/ 1455542 w 2721527"/>
              <a:gd name="connsiteY32-1982" fmla="*/ 1924037 h 4230073"/>
              <a:gd name="connsiteX33-1983" fmla="*/ 1342608 w 2721527"/>
              <a:gd name="connsiteY33-1984" fmla="*/ 1927680 h 4230073"/>
              <a:gd name="connsiteX34-1985" fmla="*/ 1342305 w 2721527"/>
              <a:gd name="connsiteY34-1986" fmla="*/ 1966159 h 4230073"/>
              <a:gd name="connsiteX35-1987" fmla="*/ 1342002 w 2721527"/>
              <a:gd name="connsiteY35-1988" fmla="*/ 1927680 h 4230073"/>
              <a:gd name="connsiteX36-1989" fmla="*/ 1229068 w 2721527"/>
              <a:gd name="connsiteY36-1990" fmla="*/ 1924037 h 4230073"/>
              <a:gd name="connsiteX37-1991" fmla="*/ 1171690 w 2721527"/>
              <a:gd name="connsiteY37-1992" fmla="*/ 1890795 h 4230073"/>
              <a:gd name="connsiteX38-1993" fmla="*/ 1152431 w 2721527"/>
              <a:gd name="connsiteY38-1994" fmla="*/ 1873399 h 4230073"/>
              <a:gd name="connsiteX39-1995" fmla="*/ 1156386 w 2721527"/>
              <a:gd name="connsiteY39-1996" fmla="*/ 1871393 h 4230073"/>
              <a:gd name="connsiteX40-1997" fmla="*/ 1066367 w 2721527"/>
              <a:gd name="connsiteY40-1998" fmla="*/ 1656290 h 4230073"/>
              <a:gd name="connsiteX41-1999" fmla="*/ 1220102 w 2721527"/>
              <a:gd name="connsiteY41-2000" fmla="*/ 1348610 h 4230073"/>
              <a:gd name="connsiteX42-2001" fmla="*/ 1198159 w 2721527"/>
              <a:gd name="connsiteY42-2002" fmla="*/ 1031212 h 4230073"/>
              <a:gd name="connsiteX43-2003" fmla="*/ 975138 w 2721527"/>
              <a:gd name="connsiteY43-2004" fmla="*/ 1532950 h 4230073"/>
              <a:gd name="connsiteX44-2005" fmla="*/ 480919 w 2721527"/>
              <a:gd name="connsiteY44-2006" fmla="*/ 984363 h 4230073"/>
              <a:gd name="connsiteX45-2007" fmla="*/ 564452 w 2721527"/>
              <a:gd name="connsiteY45-2008" fmla="*/ 797291 h 4230073"/>
              <a:gd name="connsiteX46-2009" fmla="*/ 1026020 w 2721527"/>
              <a:gd name="connsiteY46-2010" fmla="*/ 541873 h 4230073"/>
              <a:gd name="connsiteX47-2011" fmla="*/ 751285 w 2721527"/>
              <a:gd name="connsiteY47-2012" fmla="*/ 638906 h 4230073"/>
              <a:gd name="connsiteX48-2013" fmla="*/ 496480 w 2721527"/>
              <a:gd name="connsiteY48-2014" fmla="*/ 637341 h 4230073"/>
              <a:gd name="connsiteX49-2015" fmla="*/ 548439 w 2721527"/>
              <a:gd name="connsiteY49-2016" fmla="*/ 355240 h 4230073"/>
              <a:gd name="connsiteX50-2017" fmla="*/ 735357 w 2721527"/>
              <a:gd name="connsiteY50-2018" fmla="*/ 0 h 4230073"/>
              <a:gd name="connsiteX51-2019" fmla="*/ 375704 w 2721527"/>
              <a:gd name="connsiteY51-2020" fmla="*/ 516706 h 4230073"/>
              <a:gd name="connsiteX52-2021" fmla="*/ 366746 w 2721527"/>
              <a:gd name="connsiteY52-2022" fmla="*/ 32229 h 4230073"/>
              <a:gd name="connsiteX53-2023" fmla="*/ 261279 w 2721527"/>
              <a:gd name="connsiteY53-2024" fmla="*/ 400965 h 4230073"/>
              <a:gd name="connsiteX54-2025" fmla="*/ 284983 w 2721527"/>
              <a:gd name="connsiteY54-2026" fmla="*/ 743885 h 4230073"/>
              <a:gd name="connsiteX55-2027" fmla="*/ 122184 w 2721527"/>
              <a:gd name="connsiteY55-2028" fmla="*/ 558832 h 4230073"/>
              <a:gd name="connsiteX56-2029" fmla="*/ 38733 w 2721527"/>
              <a:gd name="connsiteY56-2030" fmla="*/ 227027 h 4230073"/>
              <a:gd name="connsiteX57-2031" fmla="*/ 59054 w 2721527"/>
              <a:gd name="connsiteY57-2032" fmla="*/ 712784 h 4230073"/>
              <a:gd name="connsiteX58-2033" fmla="*/ 1010334 w 2721527"/>
              <a:gd name="connsiteY58-2034" fmla="*/ 1894328 h 4230073"/>
              <a:gd name="connsiteX59-2035" fmla="*/ 1016894 w 2721527"/>
              <a:gd name="connsiteY59-2036" fmla="*/ 1910776 h 4230073"/>
              <a:gd name="connsiteX60-2037" fmla="*/ 984871 w 2721527"/>
              <a:gd name="connsiteY60-2038" fmla="*/ 1935423 h 4230073"/>
              <a:gd name="connsiteX61-2039" fmla="*/ 933982 w 2721527"/>
              <a:gd name="connsiteY61-2040" fmla="*/ 1945896 h 4230073"/>
              <a:gd name="connsiteX62-2041" fmla="*/ 784618 w 2721527"/>
              <a:gd name="connsiteY62-2042" fmla="*/ 1887607 h 4230073"/>
              <a:gd name="connsiteX63-2043" fmla="*/ 402101 w 2721527"/>
              <a:gd name="connsiteY63-2044" fmla="*/ 1924037 h 4230073"/>
              <a:gd name="connsiteX64-2045" fmla="*/ 693543 w 2721527"/>
              <a:gd name="connsiteY64-2046" fmla="*/ 2189978 h 4230073"/>
              <a:gd name="connsiteX65-2047" fmla="*/ 941269 w 2721527"/>
              <a:gd name="connsiteY65-2048" fmla="*/ 2084331 h 4230073"/>
              <a:gd name="connsiteX66-2049" fmla="*/ 784618 w 2721527"/>
              <a:gd name="connsiteY66-2050" fmla="*/ 2226409 h 4230073"/>
              <a:gd name="connsiteX67-2051" fmla="*/ 1021415 w 2721527"/>
              <a:gd name="connsiteY67-2052" fmla="*/ 2820222 h 4230073"/>
              <a:gd name="connsiteX68-2053" fmla="*/ 1079704 w 2721527"/>
              <a:gd name="connsiteY68-2054" fmla="*/ 3137166 h 4230073"/>
              <a:gd name="connsiteX69-2055" fmla="*/ 1294642 w 2721527"/>
              <a:gd name="connsiteY69-2056" fmla="*/ 3308388 h 4230073"/>
              <a:gd name="connsiteX70-2057" fmla="*/ 1331700 w 2721527"/>
              <a:gd name="connsiteY70-2058" fmla="*/ 3313020 h 4230073"/>
              <a:gd name="connsiteX71-2059" fmla="*/ 1331679 w 2721527"/>
              <a:gd name="connsiteY71-2060" fmla="*/ 3315674 h 4230073"/>
              <a:gd name="connsiteX72-2061" fmla="*/ 1342305 w 2721527"/>
              <a:gd name="connsiteY72-2062" fmla="*/ 3314346 h 4230073"/>
              <a:gd name="connsiteX73-2063" fmla="*/ 1352931 w 2721527"/>
              <a:gd name="connsiteY73-2064" fmla="*/ 3315674 h 4230073"/>
              <a:gd name="connsiteX74-2065" fmla="*/ 1352910 w 2721527"/>
              <a:gd name="connsiteY74-2066" fmla="*/ 3313020 h 4230073"/>
              <a:gd name="connsiteX75-2067" fmla="*/ 1389968 w 2721527"/>
              <a:gd name="connsiteY75-2068" fmla="*/ 3308388 h 4230073"/>
              <a:gd name="connsiteX76-2069" fmla="*/ 1604906 w 2721527"/>
              <a:gd name="connsiteY76-2070" fmla="*/ 3137166 h 4230073"/>
              <a:gd name="connsiteX77-2071" fmla="*/ 1663195 w 2721527"/>
              <a:gd name="connsiteY77-2072" fmla="*/ 2820222 h 4230073"/>
              <a:gd name="connsiteX78-2073" fmla="*/ 1899992 w 2721527"/>
              <a:gd name="connsiteY78-2074" fmla="*/ 2226409 h 4230073"/>
              <a:gd name="connsiteX79-2075" fmla="*/ 1743341 w 2721527"/>
              <a:gd name="connsiteY79-2076" fmla="*/ 2084331 h 4230073"/>
              <a:gd name="connsiteX80-2077" fmla="*/ 1991067 w 2721527"/>
              <a:gd name="connsiteY80-2078" fmla="*/ 2189978 h 4230073"/>
              <a:gd name="connsiteX81-2079" fmla="*/ 2282509 w 2721527"/>
              <a:gd name="connsiteY81-2080" fmla="*/ 1924037 h 4230073"/>
              <a:gd name="connsiteX82-2081" fmla="*/ 1899992 w 2721527"/>
              <a:gd name="connsiteY82-2082" fmla="*/ 1887607 h 4230073"/>
              <a:gd name="connsiteX83-2083" fmla="*/ 1750628 w 2721527"/>
              <a:gd name="connsiteY83-2084" fmla="*/ 1945896 h 4230073"/>
              <a:gd name="connsiteX84-2085" fmla="*/ 1699739 w 2721527"/>
              <a:gd name="connsiteY84-2086" fmla="*/ 1935423 h 4230073"/>
              <a:gd name="connsiteX85-2087" fmla="*/ 1695963 w 2721527"/>
              <a:gd name="connsiteY85-2088" fmla="*/ 1932516 h 4230073"/>
              <a:gd name="connsiteX86-2089" fmla="*/ 1711193 w 2721527"/>
              <a:gd name="connsiteY86-2090" fmla="*/ 1894328 h 4230073"/>
              <a:gd name="connsiteX87-2091" fmla="*/ 2662473 w 2721527"/>
              <a:gd name="connsiteY87-2092" fmla="*/ 712784 h 4230073"/>
              <a:gd name="connsiteX88-2093" fmla="*/ 2682794 w 2721527"/>
              <a:gd name="connsiteY88-2094" fmla="*/ 227027 h 4230073"/>
              <a:gd name="connsiteX89-2095" fmla="*/ 2599343 w 2721527"/>
              <a:gd name="connsiteY89-2096" fmla="*/ 558832 h 4230073"/>
              <a:gd name="connsiteX90-2097" fmla="*/ 2436544 w 2721527"/>
              <a:gd name="connsiteY90-2098" fmla="*/ 743885 h 4230073"/>
              <a:gd name="connsiteX91-2099" fmla="*/ 2460248 w 2721527"/>
              <a:gd name="connsiteY91-2100" fmla="*/ 400965 h 4230073"/>
              <a:gd name="connsiteX92-2101" fmla="*/ 2354781 w 2721527"/>
              <a:gd name="connsiteY92-2102" fmla="*/ 32229 h 4230073"/>
              <a:gd name="connsiteX93-2103" fmla="*/ 2345823 w 2721527"/>
              <a:gd name="connsiteY93-2104" fmla="*/ 516706 h 4230073"/>
              <a:gd name="connsiteX94-2105" fmla="*/ 1986170 w 2721527"/>
              <a:gd name="connsiteY94-2106" fmla="*/ 0 h 4230073"/>
              <a:gd name="connsiteX0-2107" fmla="*/ 1681411 w 2721527"/>
              <a:gd name="connsiteY0-2108" fmla="*/ 2863938 h 4230073"/>
              <a:gd name="connsiteX1-2109" fmla="*/ 1648624 w 2721527"/>
              <a:gd name="connsiteY1-2110" fmla="*/ 3133522 h 4230073"/>
              <a:gd name="connsiteX2-2111" fmla="*/ 1386326 w 2721527"/>
              <a:gd name="connsiteY2-2112" fmla="*/ 3370319 h 4230073"/>
              <a:gd name="connsiteX3-2113" fmla="*/ 1352942 w 2721527"/>
              <a:gd name="connsiteY3-2114" fmla="*/ 3368093 h 4230073"/>
              <a:gd name="connsiteX4-2115" fmla="*/ 1352930 w 2721527"/>
              <a:gd name="connsiteY4-2116" fmla="*/ 3366675 h 4230073"/>
              <a:gd name="connsiteX5-2117" fmla="*/ 1342305 w 2721527"/>
              <a:gd name="connsiteY5-2118" fmla="*/ 3367384 h 4230073"/>
              <a:gd name="connsiteX6-2119" fmla="*/ 1331680 w 2721527"/>
              <a:gd name="connsiteY6-2120" fmla="*/ 3366675 h 4230073"/>
              <a:gd name="connsiteX7-2121" fmla="*/ 1331668 w 2721527"/>
              <a:gd name="connsiteY7-2122" fmla="*/ 3368093 h 4230073"/>
              <a:gd name="connsiteX8-2123" fmla="*/ 1298284 w 2721527"/>
              <a:gd name="connsiteY8-2124" fmla="*/ 3370319 h 4230073"/>
              <a:gd name="connsiteX9-2125" fmla="*/ 1035986 w 2721527"/>
              <a:gd name="connsiteY9-2126" fmla="*/ 3133522 h 4230073"/>
              <a:gd name="connsiteX10-2127" fmla="*/ 1003199 w 2721527"/>
              <a:gd name="connsiteY10-2128" fmla="*/ 2863938 h 4230073"/>
              <a:gd name="connsiteX11-2129" fmla="*/ 595771 w 2721527"/>
              <a:gd name="connsiteY11-2130" fmla="*/ 4221364 h 4230073"/>
              <a:gd name="connsiteX12-2131" fmla="*/ 1324619 w 2721527"/>
              <a:gd name="connsiteY12-2132" fmla="*/ 4203328 h 4230073"/>
              <a:gd name="connsiteX13-2133" fmla="*/ 1324394 w 2721527"/>
              <a:gd name="connsiteY13-2134" fmla="*/ 4230073 h 4230073"/>
              <a:gd name="connsiteX14-2135" fmla="*/ 1342305 w 2721527"/>
              <a:gd name="connsiteY14-2136" fmla="*/ 4216616 h 4230073"/>
              <a:gd name="connsiteX15-2137" fmla="*/ 1360216 w 2721527"/>
              <a:gd name="connsiteY15-2138" fmla="*/ 4230073 h 4230073"/>
              <a:gd name="connsiteX16-2139" fmla="*/ 2043598 w 2721527"/>
              <a:gd name="connsiteY16-2140" fmla="*/ 4225518 h 4230073"/>
              <a:gd name="connsiteX17-2141" fmla="*/ 1681411 w 2721527"/>
              <a:gd name="connsiteY17-2142" fmla="*/ 2863938 h 4230073"/>
              <a:gd name="connsiteX18-2143" fmla="*/ 1986170 w 2721527"/>
              <a:gd name="connsiteY18-2144" fmla="*/ 0 h 4230073"/>
              <a:gd name="connsiteX19-2145" fmla="*/ 2173089 w 2721527"/>
              <a:gd name="connsiteY19-2146" fmla="*/ 355240 h 4230073"/>
              <a:gd name="connsiteX20-2147" fmla="*/ 2225047 w 2721527"/>
              <a:gd name="connsiteY20-2148" fmla="*/ 637341 h 4230073"/>
              <a:gd name="connsiteX21-2149" fmla="*/ 1970243 w 2721527"/>
              <a:gd name="connsiteY21-2150" fmla="*/ 638906 h 4230073"/>
              <a:gd name="connsiteX22-2151" fmla="*/ 1695508 w 2721527"/>
              <a:gd name="connsiteY22-2152" fmla="*/ 541873 h 4230073"/>
              <a:gd name="connsiteX23-2153" fmla="*/ 2157075 w 2721527"/>
              <a:gd name="connsiteY23-2154" fmla="*/ 797291 h 4230073"/>
              <a:gd name="connsiteX24-2155" fmla="*/ 2240609 w 2721527"/>
              <a:gd name="connsiteY24-2156" fmla="*/ 984363 h 4230073"/>
              <a:gd name="connsiteX25-2157" fmla="*/ 1746390 w 2721527"/>
              <a:gd name="connsiteY25-2158" fmla="*/ 1532950 h 4230073"/>
              <a:gd name="connsiteX26-2159" fmla="*/ 1523369 w 2721527"/>
              <a:gd name="connsiteY26-2160" fmla="*/ 1031212 h 4230073"/>
              <a:gd name="connsiteX27-2161" fmla="*/ 1501425 w 2721527"/>
              <a:gd name="connsiteY27-2162" fmla="*/ 1348610 h 4230073"/>
              <a:gd name="connsiteX28-2163" fmla="*/ 1655161 w 2721527"/>
              <a:gd name="connsiteY28-2164" fmla="*/ 1656290 h 4230073"/>
              <a:gd name="connsiteX29-2165" fmla="*/ 1590016 w 2721527"/>
              <a:gd name="connsiteY29-2166" fmla="*/ 1824073 h 4230073"/>
              <a:gd name="connsiteX30-2167" fmla="*/ 1573478 w 2721527"/>
              <a:gd name="connsiteY30-2168" fmla="*/ 1855533 h 4230073"/>
              <a:gd name="connsiteX31-2169" fmla="*/ 1540584 w 2721527"/>
              <a:gd name="connsiteY31-2170" fmla="*/ 1865806 h 4230073"/>
              <a:gd name="connsiteX32-2171" fmla="*/ 1455542 w 2721527"/>
              <a:gd name="connsiteY32-2172" fmla="*/ 1924037 h 4230073"/>
              <a:gd name="connsiteX33-2173" fmla="*/ 1342608 w 2721527"/>
              <a:gd name="connsiteY33-2174" fmla="*/ 1927680 h 4230073"/>
              <a:gd name="connsiteX34-2175" fmla="*/ 1342305 w 2721527"/>
              <a:gd name="connsiteY34-2176" fmla="*/ 1966159 h 4230073"/>
              <a:gd name="connsiteX35-2177" fmla="*/ 1342002 w 2721527"/>
              <a:gd name="connsiteY35-2178" fmla="*/ 1927680 h 4230073"/>
              <a:gd name="connsiteX36-2179" fmla="*/ 1229068 w 2721527"/>
              <a:gd name="connsiteY36-2180" fmla="*/ 1924037 h 4230073"/>
              <a:gd name="connsiteX37-2181" fmla="*/ 1171690 w 2721527"/>
              <a:gd name="connsiteY37-2182" fmla="*/ 1890795 h 4230073"/>
              <a:gd name="connsiteX38-2183" fmla="*/ 1152431 w 2721527"/>
              <a:gd name="connsiteY38-2184" fmla="*/ 1873399 h 4230073"/>
              <a:gd name="connsiteX39-2185" fmla="*/ 1156386 w 2721527"/>
              <a:gd name="connsiteY39-2186" fmla="*/ 1871393 h 4230073"/>
              <a:gd name="connsiteX40-2187" fmla="*/ 1066367 w 2721527"/>
              <a:gd name="connsiteY40-2188" fmla="*/ 1656290 h 4230073"/>
              <a:gd name="connsiteX41-2189" fmla="*/ 1220102 w 2721527"/>
              <a:gd name="connsiteY41-2190" fmla="*/ 1348610 h 4230073"/>
              <a:gd name="connsiteX42-2191" fmla="*/ 1198159 w 2721527"/>
              <a:gd name="connsiteY42-2192" fmla="*/ 1031212 h 4230073"/>
              <a:gd name="connsiteX43-2193" fmla="*/ 975138 w 2721527"/>
              <a:gd name="connsiteY43-2194" fmla="*/ 1532950 h 4230073"/>
              <a:gd name="connsiteX44-2195" fmla="*/ 480919 w 2721527"/>
              <a:gd name="connsiteY44-2196" fmla="*/ 984363 h 4230073"/>
              <a:gd name="connsiteX45-2197" fmla="*/ 564452 w 2721527"/>
              <a:gd name="connsiteY45-2198" fmla="*/ 797291 h 4230073"/>
              <a:gd name="connsiteX46-2199" fmla="*/ 1026020 w 2721527"/>
              <a:gd name="connsiteY46-2200" fmla="*/ 541873 h 4230073"/>
              <a:gd name="connsiteX47-2201" fmla="*/ 751285 w 2721527"/>
              <a:gd name="connsiteY47-2202" fmla="*/ 638906 h 4230073"/>
              <a:gd name="connsiteX48-2203" fmla="*/ 496480 w 2721527"/>
              <a:gd name="connsiteY48-2204" fmla="*/ 637341 h 4230073"/>
              <a:gd name="connsiteX49-2205" fmla="*/ 548439 w 2721527"/>
              <a:gd name="connsiteY49-2206" fmla="*/ 355240 h 4230073"/>
              <a:gd name="connsiteX50-2207" fmla="*/ 735357 w 2721527"/>
              <a:gd name="connsiteY50-2208" fmla="*/ 0 h 4230073"/>
              <a:gd name="connsiteX51-2209" fmla="*/ 375704 w 2721527"/>
              <a:gd name="connsiteY51-2210" fmla="*/ 516706 h 4230073"/>
              <a:gd name="connsiteX52-2211" fmla="*/ 366746 w 2721527"/>
              <a:gd name="connsiteY52-2212" fmla="*/ 32229 h 4230073"/>
              <a:gd name="connsiteX53-2213" fmla="*/ 261279 w 2721527"/>
              <a:gd name="connsiteY53-2214" fmla="*/ 400965 h 4230073"/>
              <a:gd name="connsiteX54-2215" fmla="*/ 284983 w 2721527"/>
              <a:gd name="connsiteY54-2216" fmla="*/ 743885 h 4230073"/>
              <a:gd name="connsiteX55-2217" fmla="*/ 122184 w 2721527"/>
              <a:gd name="connsiteY55-2218" fmla="*/ 558832 h 4230073"/>
              <a:gd name="connsiteX56-2219" fmla="*/ 38733 w 2721527"/>
              <a:gd name="connsiteY56-2220" fmla="*/ 227027 h 4230073"/>
              <a:gd name="connsiteX57-2221" fmla="*/ 59054 w 2721527"/>
              <a:gd name="connsiteY57-2222" fmla="*/ 712784 h 4230073"/>
              <a:gd name="connsiteX58-2223" fmla="*/ 1010334 w 2721527"/>
              <a:gd name="connsiteY58-2224" fmla="*/ 1894328 h 4230073"/>
              <a:gd name="connsiteX59-2225" fmla="*/ 1016894 w 2721527"/>
              <a:gd name="connsiteY59-2226" fmla="*/ 1910776 h 4230073"/>
              <a:gd name="connsiteX60-2227" fmla="*/ 984871 w 2721527"/>
              <a:gd name="connsiteY60-2228" fmla="*/ 1935423 h 4230073"/>
              <a:gd name="connsiteX61-2229" fmla="*/ 933982 w 2721527"/>
              <a:gd name="connsiteY61-2230" fmla="*/ 1945896 h 4230073"/>
              <a:gd name="connsiteX62-2231" fmla="*/ 784618 w 2721527"/>
              <a:gd name="connsiteY62-2232" fmla="*/ 1887607 h 4230073"/>
              <a:gd name="connsiteX63-2233" fmla="*/ 402101 w 2721527"/>
              <a:gd name="connsiteY63-2234" fmla="*/ 1924037 h 4230073"/>
              <a:gd name="connsiteX64-2235" fmla="*/ 693543 w 2721527"/>
              <a:gd name="connsiteY64-2236" fmla="*/ 2189978 h 4230073"/>
              <a:gd name="connsiteX65-2237" fmla="*/ 941269 w 2721527"/>
              <a:gd name="connsiteY65-2238" fmla="*/ 2084331 h 4230073"/>
              <a:gd name="connsiteX66-2239" fmla="*/ 784618 w 2721527"/>
              <a:gd name="connsiteY66-2240" fmla="*/ 2226409 h 4230073"/>
              <a:gd name="connsiteX67-2241" fmla="*/ 1021415 w 2721527"/>
              <a:gd name="connsiteY67-2242" fmla="*/ 2820222 h 4230073"/>
              <a:gd name="connsiteX68-2243" fmla="*/ 1079704 w 2721527"/>
              <a:gd name="connsiteY68-2244" fmla="*/ 3137166 h 4230073"/>
              <a:gd name="connsiteX69-2245" fmla="*/ 1294642 w 2721527"/>
              <a:gd name="connsiteY69-2246" fmla="*/ 3308388 h 4230073"/>
              <a:gd name="connsiteX70-2247" fmla="*/ 1331700 w 2721527"/>
              <a:gd name="connsiteY70-2248" fmla="*/ 3313020 h 4230073"/>
              <a:gd name="connsiteX71-2249" fmla="*/ 1331679 w 2721527"/>
              <a:gd name="connsiteY71-2250" fmla="*/ 3315674 h 4230073"/>
              <a:gd name="connsiteX72-2251" fmla="*/ 1342305 w 2721527"/>
              <a:gd name="connsiteY72-2252" fmla="*/ 3314346 h 4230073"/>
              <a:gd name="connsiteX73-2253" fmla="*/ 1352931 w 2721527"/>
              <a:gd name="connsiteY73-2254" fmla="*/ 3315674 h 4230073"/>
              <a:gd name="connsiteX74-2255" fmla="*/ 1352910 w 2721527"/>
              <a:gd name="connsiteY74-2256" fmla="*/ 3313020 h 4230073"/>
              <a:gd name="connsiteX75-2257" fmla="*/ 1389968 w 2721527"/>
              <a:gd name="connsiteY75-2258" fmla="*/ 3308388 h 4230073"/>
              <a:gd name="connsiteX76-2259" fmla="*/ 1604906 w 2721527"/>
              <a:gd name="connsiteY76-2260" fmla="*/ 3137166 h 4230073"/>
              <a:gd name="connsiteX77-2261" fmla="*/ 1663195 w 2721527"/>
              <a:gd name="connsiteY77-2262" fmla="*/ 2820222 h 4230073"/>
              <a:gd name="connsiteX78-2263" fmla="*/ 1899992 w 2721527"/>
              <a:gd name="connsiteY78-2264" fmla="*/ 2226409 h 4230073"/>
              <a:gd name="connsiteX79-2265" fmla="*/ 1743341 w 2721527"/>
              <a:gd name="connsiteY79-2266" fmla="*/ 2084331 h 4230073"/>
              <a:gd name="connsiteX80-2267" fmla="*/ 1991067 w 2721527"/>
              <a:gd name="connsiteY80-2268" fmla="*/ 2189978 h 4230073"/>
              <a:gd name="connsiteX81-2269" fmla="*/ 2282509 w 2721527"/>
              <a:gd name="connsiteY81-2270" fmla="*/ 1924037 h 4230073"/>
              <a:gd name="connsiteX82-2271" fmla="*/ 1899992 w 2721527"/>
              <a:gd name="connsiteY82-2272" fmla="*/ 1887607 h 4230073"/>
              <a:gd name="connsiteX83-2273" fmla="*/ 1750628 w 2721527"/>
              <a:gd name="connsiteY83-2274" fmla="*/ 1945896 h 4230073"/>
              <a:gd name="connsiteX84-2275" fmla="*/ 1699739 w 2721527"/>
              <a:gd name="connsiteY84-2276" fmla="*/ 1935423 h 4230073"/>
              <a:gd name="connsiteX85-2277" fmla="*/ 1695963 w 2721527"/>
              <a:gd name="connsiteY85-2278" fmla="*/ 1932516 h 4230073"/>
              <a:gd name="connsiteX86-2279" fmla="*/ 1711193 w 2721527"/>
              <a:gd name="connsiteY86-2280" fmla="*/ 1894328 h 4230073"/>
              <a:gd name="connsiteX87-2281" fmla="*/ 2662473 w 2721527"/>
              <a:gd name="connsiteY87-2282" fmla="*/ 712784 h 4230073"/>
              <a:gd name="connsiteX88-2283" fmla="*/ 2682794 w 2721527"/>
              <a:gd name="connsiteY88-2284" fmla="*/ 227027 h 4230073"/>
              <a:gd name="connsiteX89-2285" fmla="*/ 2599343 w 2721527"/>
              <a:gd name="connsiteY89-2286" fmla="*/ 558832 h 4230073"/>
              <a:gd name="connsiteX90-2287" fmla="*/ 2436544 w 2721527"/>
              <a:gd name="connsiteY90-2288" fmla="*/ 743885 h 4230073"/>
              <a:gd name="connsiteX91-2289" fmla="*/ 2460248 w 2721527"/>
              <a:gd name="connsiteY91-2290" fmla="*/ 400965 h 4230073"/>
              <a:gd name="connsiteX92-2291" fmla="*/ 2354781 w 2721527"/>
              <a:gd name="connsiteY92-2292" fmla="*/ 32229 h 4230073"/>
              <a:gd name="connsiteX93-2293" fmla="*/ 2345823 w 2721527"/>
              <a:gd name="connsiteY93-2294" fmla="*/ 516706 h 4230073"/>
              <a:gd name="connsiteX94-2295" fmla="*/ 1986170 w 2721527"/>
              <a:gd name="connsiteY94-2296" fmla="*/ 0 h 4230073"/>
              <a:gd name="connsiteX0-2297" fmla="*/ 1681411 w 2721527"/>
              <a:gd name="connsiteY0-2298" fmla="*/ 2863938 h 4230073"/>
              <a:gd name="connsiteX1-2299" fmla="*/ 1648624 w 2721527"/>
              <a:gd name="connsiteY1-2300" fmla="*/ 3133522 h 4230073"/>
              <a:gd name="connsiteX2-2301" fmla="*/ 1386326 w 2721527"/>
              <a:gd name="connsiteY2-2302" fmla="*/ 3370319 h 4230073"/>
              <a:gd name="connsiteX3-2303" fmla="*/ 1352942 w 2721527"/>
              <a:gd name="connsiteY3-2304" fmla="*/ 3368093 h 4230073"/>
              <a:gd name="connsiteX4-2305" fmla="*/ 1352930 w 2721527"/>
              <a:gd name="connsiteY4-2306" fmla="*/ 3366675 h 4230073"/>
              <a:gd name="connsiteX5-2307" fmla="*/ 1342305 w 2721527"/>
              <a:gd name="connsiteY5-2308" fmla="*/ 3367384 h 4230073"/>
              <a:gd name="connsiteX6-2309" fmla="*/ 1331680 w 2721527"/>
              <a:gd name="connsiteY6-2310" fmla="*/ 3366675 h 4230073"/>
              <a:gd name="connsiteX7-2311" fmla="*/ 1331668 w 2721527"/>
              <a:gd name="connsiteY7-2312" fmla="*/ 3368093 h 4230073"/>
              <a:gd name="connsiteX8-2313" fmla="*/ 1298284 w 2721527"/>
              <a:gd name="connsiteY8-2314" fmla="*/ 3370319 h 4230073"/>
              <a:gd name="connsiteX9-2315" fmla="*/ 1035986 w 2721527"/>
              <a:gd name="connsiteY9-2316" fmla="*/ 3133522 h 4230073"/>
              <a:gd name="connsiteX10-2317" fmla="*/ 1003199 w 2721527"/>
              <a:gd name="connsiteY10-2318" fmla="*/ 2863938 h 4230073"/>
              <a:gd name="connsiteX11-2319" fmla="*/ 595771 w 2721527"/>
              <a:gd name="connsiteY11-2320" fmla="*/ 4221364 h 4230073"/>
              <a:gd name="connsiteX12-2321" fmla="*/ 1324619 w 2721527"/>
              <a:gd name="connsiteY12-2322" fmla="*/ 4203328 h 4230073"/>
              <a:gd name="connsiteX13-2323" fmla="*/ 1324394 w 2721527"/>
              <a:gd name="connsiteY13-2324" fmla="*/ 4230073 h 4230073"/>
              <a:gd name="connsiteX14-2325" fmla="*/ 1342305 w 2721527"/>
              <a:gd name="connsiteY14-2326" fmla="*/ 4216616 h 4230073"/>
              <a:gd name="connsiteX15-2327" fmla="*/ 2043598 w 2721527"/>
              <a:gd name="connsiteY15-2328" fmla="*/ 4225518 h 4230073"/>
              <a:gd name="connsiteX16-2329" fmla="*/ 1681411 w 2721527"/>
              <a:gd name="connsiteY16-2330" fmla="*/ 2863938 h 4230073"/>
              <a:gd name="connsiteX17-2331" fmla="*/ 1986170 w 2721527"/>
              <a:gd name="connsiteY17-2332" fmla="*/ 0 h 4230073"/>
              <a:gd name="connsiteX18-2333" fmla="*/ 2173089 w 2721527"/>
              <a:gd name="connsiteY18-2334" fmla="*/ 355240 h 4230073"/>
              <a:gd name="connsiteX19-2335" fmla="*/ 2225047 w 2721527"/>
              <a:gd name="connsiteY19-2336" fmla="*/ 637341 h 4230073"/>
              <a:gd name="connsiteX20-2337" fmla="*/ 1970243 w 2721527"/>
              <a:gd name="connsiteY20-2338" fmla="*/ 638906 h 4230073"/>
              <a:gd name="connsiteX21-2339" fmla="*/ 1695508 w 2721527"/>
              <a:gd name="connsiteY21-2340" fmla="*/ 541873 h 4230073"/>
              <a:gd name="connsiteX22-2341" fmla="*/ 2157075 w 2721527"/>
              <a:gd name="connsiteY22-2342" fmla="*/ 797291 h 4230073"/>
              <a:gd name="connsiteX23-2343" fmla="*/ 2240609 w 2721527"/>
              <a:gd name="connsiteY23-2344" fmla="*/ 984363 h 4230073"/>
              <a:gd name="connsiteX24-2345" fmla="*/ 1746390 w 2721527"/>
              <a:gd name="connsiteY24-2346" fmla="*/ 1532950 h 4230073"/>
              <a:gd name="connsiteX25-2347" fmla="*/ 1523369 w 2721527"/>
              <a:gd name="connsiteY25-2348" fmla="*/ 1031212 h 4230073"/>
              <a:gd name="connsiteX26-2349" fmla="*/ 1501425 w 2721527"/>
              <a:gd name="connsiteY26-2350" fmla="*/ 1348610 h 4230073"/>
              <a:gd name="connsiteX27-2351" fmla="*/ 1655161 w 2721527"/>
              <a:gd name="connsiteY27-2352" fmla="*/ 1656290 h 4230073"/>
              <a:gd name="connsiteX28-2353" fmla="*/ 1590016 w 2721527"/>
              <a:gd name="connsiteY28-2354" fmla="*/ 1824073 h 4230073"/>
              <a:gd name="connsiteX29-2355" fmla="*/ 1573478 w 2721527"/>
              <a:gd name="connsiteY29-2356" fmla="*/ 1855533 h 4230073"/>
              <a:gd name="connsiteX30-2357" fmla="*/ 1540584 w 2721527"/>
              <a:gd name="connsiteY30-2358" fmla="*/ 1865806 h 4230073"/>
              <a:gd name="connsiteX31-2359" fmla="*/ 1455542 w 2721527"/>
              <a:gd name="connsiteY31-2360" fmla="*/ 1924037 h 4230073"/>
              <a:gd name="connsiteX32-2361" fmla="*/ 1342608 w 2721527"/>
              <a:gd name="connsiteY32-2362" fmla="*/ 1927680 h 4230073"/>
              <a:gd name="connsiteX33-2363" fmla="*/ 1342305 w 2721527"/>
              <a:gd name="connsiteY33-2364" fmla="*/ 1966159 h 4230073"/>
              <a:gd name="connsiteX34-2365" fmla="*/ 1342002 w 2721527"/>
              <a:gd name="connsiteY34-2366" fmla="*/ 1927680 h 4230073"/>
              <a:gd name="connsiteX35-2367" fmla="*/ 1229068 w 2721527"/>
              <a:gd name="connsiteY35-2368" fmla="*/ 1924037 h 4230073"/>
              <a:gd name="connsiteX36-2369" fmla="*/ 1171690 w 2721527"/>
              <a:gd name="connsiteY36-2370" fmla="*/ 1890795 h 4230073"/>
              <a:gd name="connsiteX37-2371" fmla="*/ 1152431 w 2721527"/>
              <a:gd name="connsiteY37-2372" fmla="*/ 1873399 h 4230073"/>
              <a:gd name="connsiteX38-2373" fmla="*/ 1156386 w 2721527"/>
              <a:gd name="connsiteY38-2374" fmla="*/ 1871393 h 4230073"/>
              <a:gd name="connsiteX39-2375" fmla="*/ 1066367 w 2721527"/>
              <a:gd name="connsiteY39-2376" fmla="*/ 1656290 h 4230073"/>
              <a:gd name="connsiteX40-2377" fmla="*/ 1220102 w 2721527"/>
              <a:gd name="connsiteY40-2378" fmla="*/ 1348610 h 4230073"/>
              <a:gd name="connsiteX41-2379" fmla="*/ 1198159 w 2721527"/>
              <a:gd name="connsiteY41-2380" fmla="*/ 1031212 h 4230073"/>
              <a:gd name="connsiteX42-2381" fmla="*/ 975138 w 2721527"/>
              <a:gd name="connsiteY42-2382" fmla="*/ 1532950 h 4230073"/>
              <a:gd name="connsiteX43-2383" fmla="*/ 480919 w 2721527"/>
              <a:gd name="connsiteY43-2384" fmla="*/ 984363 h 4230073"/>
              <a:gd name="connsiteX44-2385" fmla="*/ 564452 w 2721527"/>
              <a:gd name="connsiteY44-2386" fmla="*/ 797291 h 4230073"/>
              <a:gd name="connsiteX45-2387" fmla="*/ 1026020 w 2721527"/>
              <a:gd name="connsiteY45-2388" fmla="*/ 541873 h 4230073"/>
              <a:gd name="connsiteX46-2389" fmla="*/ 751285 w 2721527"/>
              <a:gd name="connsiteY46-2390" fmla="*/ 638906 h 4230073"/>
              <a:gd name="connsiteX47-2391" fmla="*/ 496480 w 2721527"/>
              <a:gd name="connsiteY47-2392" fmla="*/ 637341 h 4230073"/>
              <a:gd name="connsiteX48-2393" fmla="*/ 548439 w 2721527"/>
              <a:gd name="connsiteY48-2394" fmla="*/ 355240 h 4230073"/>
              <a:gd name="connsiteX49-2395" fmla="*/ 735357 w 2721527"/>
              <a:gd name="connsiteY49-2396" fmla="*/ 0 h 4230073"/>
              <a:gd name="connsiteX50-2397" fmla="*/ 375704 w 2721527"/>
              <a:gd name="connsiteY50-2398" fmla="*/ 516706 h 4230073"/>
              <a:gd name="connsiteX51-2399" fmla="*/ 366746 w 2721527"/>
              <a:gd name="connsiteY51-2400" fmla="*/ 32229 h 4230073"/>
              <a:gd name="connsiteX52-2401" fmla="*/ 261279 w 2721527"/>
              <a:gd name="connsiteY52-2402" fmla="*/ 400965 h 4230073"/>
              <a:gd name="connsiteX53-2403" fmla="*/ 284983 w 2721527"/>
              <a:gd name="connsiteY53-2404" fmla="*/ 743885 h 4230073"/>
              <a:gd name="connsiteX54-2405" fmla="*/ 122184 w 2721527"/>
              <a:gd name="connsiteY54-2406" fmla="*/ 558832 h 4230073"/>
              <a:gd name="connsiteX55-2407" fmla="*/ 38733 w 2721527"/>
              <a:gd name="connsiteY55-2408" fmla="*/ 227027 h 4230073"/>
              <a:gd name="connsiteX56-2409" fmla="*/ 59054 w 2721527"/>
              <a:gd name="connsiteY56-2410" fmla="*/ 712784 h 4230073"/>
              <a:gd name="connsiteX57-2411" fmla="*/ 1010334 w 2721527"/>
              <a:gd name="connsiteY57-2412" fmla="*/ 1894328 h 4230073"/>
              <a:gd name="connsiteX58-2413" fmla="*/ 1016894 w 2721527"/>
              <a:gd name="connsiteY58-2414" fmla="*/ 1910776 h 4230073"/>
              <a:gd name="connsiteX59-2415" fmla="*/ 984871 w 2721527"/>
              <a:gd name="connsiteY59-2416" fmla="*/ 1935423 h 4230073"/>
              <a:gd name="connsiteX60-2417" fmla="*/ 933982 w 2721527"/>
              <a:gd name="connsiteY60-2418" fmla="*/ 1945896 h 4230073"/>
              <a:gd name="connsiteX61-2419" fmla="*/ 784618 w 2721527"/>
              <a:gd name="connsiteY61-2420" fmla="*/ 1887607 h 4230073"/>
              <a:gd name="connsiteX62-2421" fmla="*/ 402101 w 2721527"/>
              <a:gd name="connsiteY62-2422" fmla="*/ 1924037 h 4230073"/>
              <a:gd name="connsiteX63-2423" fmla="*/ 693543 w 2721527"/>
              <a:gd name="connsiteY63-2424" fmla="*/ 2189978 h 4230073"/>
              <a:gd name="connsiteX64-2425" fmla="*/ 941269 w 2721527"/>
              <a:gd name="connsiteY64-2426" fmla="*/ 2084331 h 4230073"/>
              <a:gd name="connsiteX65-2427" fmla="*/ 784618 w 2721527"/>
              <a:gd name="connsiteY65-2428" fmla="*/ 2226409 h 4230073"/>
              <a:gd name="connsiteX66-2429" fmla="*/ 1021415 w 2721527"/>
              <a:gd name="connsiteY66-2430" fmla="*/ 2820222 h 4230073"/>
              <a:gd name="connsiteX67-2431" fmla="*/ 1079704 w 2721527"/>
              <a:gd name="connsiteY67-2432" fmla="*/ 3137166 h 4230073"/>
              <a:gd name="connsiteX68-2433" fmla="*/ 1294642 w 2721527"/>
              <a:gd name="connsiteY68-2434" fmla="*/ 3308388 h 4230073"/>
              <a:gd name="connsiteX69-2435" fmla="*/ 1331700 w 2721527"/>
              <a:gd name="connsiteY69-2436" fmla="*/ 3313020 h 4230073"/>
              <a:gd name="connsiteX70-2437" fmla="*/ 1331679 w 2721527"/>
              <a:gd name="connsiteY70-2438" fmla="*/ 3315674 h 4230073"/>
              <a:gd name="connsiteX71-2439" fmla="*/ 1342305 w 2721527"/>
              <a:gd name="connsiteY71-2440" fmla="*/ 3314346 h 4230073"/>
              <a:gd name="connsiteX72-2441" fmla="*/ 1352931 w 2721527"/>
              <a:gd name="connsiteY72-2442" fmla="*/ 3315674 h 4230073"/>
              <a:gd name="connsiteX73-2443" fmla="*/ 1352910 w 2721527"/>
              <a:gd name="connsiteY73-2444" fmla="*/ 3313020 h 4230073"/>
              <a:gd name="connsiteX74-2445" fmla="*/ 1389968 w 2721527"/>
              <a:gd name="connsiteY74-2446" fmla="*/ 3308388 h 4230073"/>
              <a:gd name="connsiteX75-2447" fmla="*/ 1604906 w 2721527"/>
              <a:gd name="connsiteY75-2448" fmla="*/ 3137166 h 4230073"/>
              <a:gd name="connsiteX76-2449" fmla="*/ 1663195 w 2721527"/>
              <a:gd name="connsiteY76-2450" fmla="*/ 2820222 h 4230073"/>
              <a:gd name="connsiteX77-2451" fmla="*/ 1899992 w 2721527"/>
              <a:gd name="connsiteY77-2452" fmla="*/ 2226409 h 4230073"/>
              <a:gd name="connsiteX78-2453" fmla="*/ 1743341 w 2721527"/>
              <a:gd name="connsiteY78-2454" fmla="*/ 2084331 h 4230073"/>
              <a:gd name="connsiteX79-2455" fmla="*/ 1991067 w 2721527"/>
              <a:gd name="connsiteY79-2456" fmla="*/ 2189978 h 4230073"/>
              <a:gd name="connsiteX80-2457" fmla="*/ 2282509 w 2721527"/>
              <a:gd name="connsiteY80-2458" fmla="*/ 1924037 h 4230073"/>
              <a:gd name="connsiteX81-2459" fmla="*/ 1899992 w 2721527"/>
              <a:gd name="connsiteY81-2460" fmla="*/ 1887607 h 4230073"/>
              <a:gd name="connsiteX82-2461" fmla="*/ 1750628 w 2721527"/>
              <a:gd name="connsiteY82-2462" fmla="*/ 1945896 h 4230073"/>
              <a:gd name="connsiteX83-2463" fmla="*/ 1699739 w 2721527"/>
              <a:gd name="connsiteY83-2464" fmla="*/ 1935423 h 4230073"/>
              <a:gd name="connsiteX84-2465" fmla="*/ 1695963 w 2721527"/>
              <a:gd name="connsiteY84-2466" fmla="*/ 1932516 h 4230073"/>
              <a:gd name="connsiteX85-2467" fmla="*/ 1711193 w 2721527"/>
              <a:gd name="connsiteY85-2468" fmla="*/ 1894328 h 4230073"/>
              <a:gd name="connsiteX86-2469" fmla="*/ 2662473 w 2721527"/>
              <a:gd name="connsiteY86-2470" fmla="*/ 712784 h 4230073"/>
              <a:gd name="connsiteX87-2471" fmla="*/ 2682794 w 2721527"/>
              <a:gd name="connsiteY87-2472" fmla="*/ 227027 h 4230073"/>
              <a:gd name="connsiteX88-2473" fmla="*/ 2599343 w 2721527"/>
              <a:gd name="connsiteY88-2474" fmla="*/ 558832 h 4230073"/>
              <a:gd name="connsiteX89-2475" fmla="*/ 2436544 w 2721527"/>
              <a:gd name="connsiteY89-2476" fmla="*/ 743885 h 4230073"/>
              <a:gd name="connsiteX90-2477" fmla="*/ 2460248 w 2721527"/>
              <a:gd name="connsiteY90-2478" fmla="*/ 400965 h 4230073"/>
              <a:gd name="connsiteX91-2479" fmla="*/ 2354781 w 2721527"/>
              <a:gd name="connsiteY91-2480" fmla="*/ 32229 h 4230073"/>
              <a:gd name="connsiteX92-2481" fmla="*/ 2345823 w 2721527"/>
              <a:gd name="connsiteY92-2482" fmla="*/ 516706 h 4230073"/>
              <a:gd name="connsiteX93-2483" fmla="*/ 1986170 w 2721527"/>
              <a:gd name="connsiteY93-2484" fmla="*/ 0 h 4230073"/>
              <a:gd name="connsiteX0-2485" fmla="*/ 1681411 w 2721527"/>
              <a:gd name="connsiteY0-2486" fmla="*/ 2863938 h 4230073"/>
              <a:gd name="connsiteX1-2487" fmla="*/ 1648624 w 2721527"/>
              <a:gd name="connsiteY1-2488" fmla="*/ 3133522 h 4230073"/>
              <a:gd name="connsiteX2-2489" fmla="*/ 1386326 w 2721527"/>
              <a:gd name="connsiteY2-2490" fmla="*/ 3370319 h 4230073"/>
              <a:gd name="connsiteX3-2491" fmla="*/ 1352942 w 2721527"/>
              <a:gd name="connsiteY3-2492" fmla="*/ 3368093 h 4230073"/>
              <a:gd name="connsiteX4-2493" fmla="*/ 1352930 w 2721527"/>
              <a:gd name="connsiteY4-2494" fmla="*/ 3366675 h 4230073"/>
              <a:gd name="connsiteX5-2495" fmla="*/ 1342305 w 2721527"/>
              <a:gd name="connsiteY5-2496" fmla="*/ 3367384 h 4230073"/>
              <a:gd name="connsiteX6-2497" fmla="*/ 1331680 w 2721527"/>
              <a:gd name="connsiteY6-2498" fmla="*/ 3366675 h 4230073"/>
              <a:gd name="connsiteX7-2499" fmla="*/ 1331668 w 2721527"/>
              <a:gd name="connsiteY7-2500" fmla="*/ 3368093 h 4230073"/>
              <a:gd name="connsiteX8-2501" fmla="*/ 1298284 w 2721527"/>
              <a:gd name="connsiteY8-2502" fmla="*/ 3370319 h 4230073"/>
              <a:gd name="connsiteX9-2503" fmla="*/ 1035986 w 2721527"/>
              <a:gd name="connsiteY9-2504" fmla="*/ 3133522 h 4230073"/>
              <a:gd name="connsiteX10-2505" fmla="*/ 1003199 w 2721527"/>
              <a:gd name="connsiteY10-2506" fmla="*/ 2863938 h 4230073"/>
              <a:gd name="connsiteX11-2507" fmla="*/ 595771 w 2721527"/>
              <a:gd name="connsiteY11-2508" fmla="*/ 4221364 h 4230073"/>
              <a:gd name="connsiteX12-2509" fmla="*/ 1324619 w 2721527"/>
              <a:gd name="connsiteY12-2510" fmla="*/ 4203328 h 4230073"/>
              <a:gd name="connsiteX13-2511" fmla="*/ 1324394 w 2721527"/>
              <a:gd name="connsiteY13-2512" fmla="*/ 4230073 h 4230073"/>
              <a:gd name="connsiteX14-2513" fmla="*/ 2043598 w 2721527"/>
              <a:gd name="connsiteY14-2514" fmla="*/ 4225518 h 4230073"/>
              <a:gd name="connsiteX15-2515" fmla="*/ 1681411 w 2721527"/>
              <a:gd name="connsiteY15-2516" fmla="*/ 2863938 h 4230073"/>
              <a:gd name="connsiteX16-2517" fmla="*/ 1986170 w 2721527"/>
              <a:gd name="connsiteY16-2518" fmla="*/ 0 h 4230073"/>
              <a:gd name="connsiteX17-2519" fmla="*/ 2173089 w 2721527"/>
              <a:gd name="connsiteY17-2520" fmla="*/ 355240 h 4230073"/>
              <a:gd name="connsiteX18-2521" fmla="*/ 2225047 w 2721527"/>
              <a:gd name="connsiteY18-2522" fmla="*/ 637341 h 4230073"/>
              <a:gd name="connsiteX19-2523" fmla="*/ 1970243 w 2721527"/>
              <a:gd name="connsiteY19-2524" fmla="*/ 638906 h 4230073"/>
              <a:gd name="connsiteX20-2525" fmla="*/ 1695508 w 2721527"/>
              <a:gd name="connsiteY20-2526" fmla="*/ 541873 h 4230073"/>
              <a:gd name="connsiteX21-2527" fmla="*/ 2157075 w 2721527"/>
              <a:gd name="connsiteY21-2528" fmla="*/ 797291 h 4230073"/>
              <a:gd name="connsiteX22-2529" fmla="*/ 2240609 w 2721527"/>
              <a:gd name="connsiteY22-2530" fmla="*/ 984363 h 4230073"/>
              <a:gd name="connsiteX23-2531" fmla="*/ 1746390 w 2721527"/>
              <a:gd name="connsiteY23-2532" fmla="*/ 1532950 h 4230073"/>
              <a:gd name="connsiteX24-2533" fmla="*/ 1523369 w 2721527"/>
              <a:gd name="connsiteY24-2534" fmla="*/ 1031212 h 4230073"/>
              <a:gd name="connsiteX25-2535" fmla="*/ 1501425 w 2721527"/>
              <a:gd name="connsiteY25-2536" fmla="*/ 1348610 h 4230073"/>
              <a:gd name="connsiteX26-2537" fmla="*/ 1655161 w 2721527"/>
              <a:gd name="connsiteY26-2538" fmla="*/ 1656290 h 4230073"/>
              <a:gd name="connsiteX27-2539" fmla="*/ 1590016 w 2721527"/>
              <a:gd name="connsiteY27-2540" fmla="*/ 1824073 h 4230073"/>
              <a:gd name="connsiteX28-2541" fmla="*/ 1573478 w 2721527"/>
              <a:gd name="connsiteY28-2542" fmla="*/ 1855533 h 4230073"/>
              <a:gd name="connsiteX29-2543" fmla="*/ 1540584 w 2721527"/>
              <a:gd name="connsiteY29-2544" fmla="*/ 1865806 h 4230073"/>
              <a:gd name="connsiteX30-2545" fmla="*/ 1455542 w 2721527"/>
              <a:gd name="connsiteY30-2546" fmla="*/ 1924037 h 4230073"/>
              <a:gd name="connsiteX31-2547" fmla="*/ 1342608 w 2721527"/>
              <a:gd name="connsiteY31-2548" fmla="*/ 1927680 h 4230073"/>
              <a:gd name="connsiteX32-2549" fmla="*/ 1342305 w 2721527"/>
              <a:gd name="connsiteY32-2550" fmla="*/ 1966159 h 4230073"/>
              <a:gd name="connsiteX33-2551" fmla="*/ 1342002 w 2721527"/>
              <a:gd name="connsiteY33-2552" fmla="*/ 1927680 h 4230073"/>
              <a:gd name="connsiteX34-2553" fmla="*/ 1229068 w 2721527"/>
              <a:gd name="connsiteY34-2554" fmla="*/ 1924037 h 4230073"/>
              <a:gd name="connsiteX35-2555" fmla="*/ 1171690 w 2721527"/>
              <a:gd name="connsiteY35-2556" fmla="*/ 1890795 h 4230073"/>
              <a:gd name="connsiteX36-2557" fmla="*/ 1152431 w 2721527"/>
              <a:gd name="connsiteY36-2558" fmla="*/ 1873399 h 4230073"/>
              <a:gd name="connsiteX37-2559" fmla="*/ 1156386 w 2721527"/>
              <a:gd name="connsiteY37-2560" fmla="*/ 1871393 h 4230073"/>
              <a:gd name="connsiteX38-2561" fmla="*/ 1066367 w 2721527"/>
              <a:gd name="connsiteY38-2562" fmla="*/ 1656290 h 4230073"/>
              <a:gd name="connsiteX39-2563" fmla="*/ 1220102 w 2721527"/>
              <a:gd name="connsiteY39-2564" fmla="*/ 1348610 h 4230073"/>
              <a:gd name="connsiteX40-2565" fmla="*/ 1198159 w 2721527"/>
              <a:gd name="connsiteY40-2566" fmla="*/ 1031212 h 4230073"/>
              <a:gd name="connsiteX41-2567" fmla="*/ 975138 w 2721527"/>
              <a:gd name="connsiteY41-2568" fmla="*/ 1532950 h 4230073"/>
              <a:gd name="connsiteX42-2569" fmla="*/ 480919 w 2721527"/>
              <a:gd name="connsiteY42-2570" fmla="*/ 984363 h 4230073"/>
              <a:gd name="connsiteX43-2571" fmla="*/ 564452 w 2721527"/>
              <a:gd name="connsiteY43-2572" fmla="*/ 797291 h 4230073"/>
              <a:gd name="connsiteX44-2573" fmla="*/ 1026020 w 2721527"/>
              <a:gd name="connsiteY44-2574" fmla="*/ 541873 h 4230073"/>
              <a:gd name="connsiteX45-2575" fmla="*/ 751285 w 2721527"/>
              <a:gd name="connsiteY45-2576" fmla="*/ 638906 h 4230073"/>
              <a:gd name="connsiteX46-2577" fmla="*/ 496480 w 2721527"/>
              <a:gd name="connsiteY46-2578" fmla="*/ 637341 h 4230073"/>
              <a:gd name="connsiteX47-2579" fmla="*/ 548439 w 2721527"/>
              <a:gd name="connsiteY47-2580" fmla="*/ 355240 h 4230073"/>
              <a:gd name="connsiteX48-2581" fmla="*/ 735357 w 2721527"/>
              <a:gd name="connsiteY48-2582" fmla="*/ 0 h 4230073"/>
              <a:gd name="connsiteX49-2583" fmla="*/ 375704 w 2721527"/>
              <a:gd name="connsiteY49-2584" fmla="*/ 516706 h 4230073"/>
              <a:gd name="connsiteX50-2585" fmla="*/ 366746 w 2721527"/>
              <a:gd name="connsiteY50-2586" fmla="*/ 32229 h 4230073"/>
              <a:gd name="connsiteX51-2587" fmla="*/ 261279 w 2721527"/>
              <a:gd name="connsiteY51-2588" fmla="*/ 400965 h 4230073"/>
              <a:gd name="connsiteX52-2589" fmla="*/ 284983 w 2721527"/>
              <a:gd name="connsiteY52-2590" fmla="*/ 743885 h 4230073"/>
              <a:gd name="connsiteX53-2591" fmla="*/ 122184 w 2721527"/>
              <a:gd name="connsiteY53-2592" fmla="*/ 558832 h 4230073"/>
              <a:gd name="connsiteX54-2593" fmla="*/ 38733 w 2721527"/>
              <a:gd name="connsiteY54-2594" fmla="*/ 227027 h 4230073"/>
              <a:gd name="connsiteX55-2595" fmla="*/ 59054 w 2721527"/>
              <a:gd name="connsiteY55-2596" fmla="*/ 712784 h 4230073"/>
              <a:gd name="connsiteX56-2597" fmla="*/ 1010334 w 2721527"/>
              <a:gd name="connsiteY56-2598" fmla="*/ 1894328 h 4230073"/>
              <a:gd name="connsiteX57-2599" fmla="*/ 1016894 w 2721527"/>
              <a:gd name="connsiteY57-2600" fmla="*/ 1910776 h 4230073"/>
              <a:gd name="connsiteX58-2601" fmla="*/ 984871 w 2721527"/>
              <a:gd name="connsiteY58-2602" fmla="*/ 1935423 h 4230073"/>
              <a:gd name="connsiteX59-2603" fmla="*/ 933982 w 2721527"/>
              <a:gd name="connsiteY59-2604" fmla="*/ 1945896 h 4230073"/>
              <a:gd name="connsiteX60-2605" fmla="*/ 784618 w 2721527"/>
              <a:gd name="connsiteY60-2606" fmla="*/ 1887607 h 4230073"/>
              <a:gd name="connsiteX61-2607" fmla="*/ 402101 w 2721527"/>
              <a:gd name="connsiteY61-2608" fmla="*/ 1924037 h 4230073"/>
              <a:gd name="connsiteX62-2609" fmla="*/ 693543 w 2721527"/>
              <a:gd name="connsiteY62-2610" fmla="*/ 2189978 h 4230073"/>
              <a:gd name="connsiteX63-2611" fmla="*/ 941269 w 2721527"/>
              <a:gd name="connsiteY63-2612" fmla="*/ 2084331 h 4230073"/>
              <a:gd name="connsiteX64-2613" fmla="*/ 784618 w 2721527"/>
              <a:gd name="connsiteY64-2614" fmla="*/ 2226409 h 4230073"/>
              <a:gd name="connsiteX65-2615" fmla="*/ 1021415 w 2721527"/>
              <a:gd name="connsiteY65-2616" fmla="*/ 2820222 h 4230073"/>
              <a:gd name="connsiteX66-2617" fmla="*/ 1079704 w 2721527"/>
              <a:gd name="connsiteY66-2618" fmla="*/ 3137166 h 4230073"/>
              <a:gd name="connsiteX67-2619" fmla="*/ 1294642 w 2721527"/>
              <a:gd name="connsiteY67-2620" fmla="*/ 3308388 h 4230073"/>
              <a:gd name="connsiteX68-2621" fmla="*/ 1331700 w 2721527"/>
              <a:gd name="connsiteY68-2622" fmla="*/ 3313020 h 4230073"/>
              <a:gd name="connsiteX69-2623" fmla="*/ 1331679 w 2721527"/>
              <a:gd name="connsiteY69-2624" fmla="*/ 3315674 h 4230073"/>
              <a:gd name="connsiteX70-2625" fmla="*/ 1342305 w 2721527"/>
              <a:gd name="connsiteY70-2626" fmla="*/ 3314346 h 4230073"/>
              <a:gd name="connsiteX71-2627" fmla="*/ 1352931 w 2721527"/>
              <a:gd name="connsiteY71-2628" fmla="*/ 3315674 h 4230073"/>
              <a:gd name="connsiteX72-2629" fmla="*/ 1352910 w 2721527"/>
              <a:gd name="connsiteY72-2630" fmla="*/ 3313020 h 4230073"/>
              <a:gd name="connsiteX73-2631" fmla="*/ 1389968 w 2721527"/>
              <a:gd name="connsiteY73-2632" fmla="*/ 3308388 h 4230073"/>
              <a:gd name="connsiteX74-2633" fmla="*/ 1604906 w 2721527"/>
              <a:gd name="connsiteY74-2634" fmla="*/ 3137166 h 4230073"/>
              <a:gd name="connsiteX75-2635" fmla="*/ 1663195 w 2721527"/>
              <a:gd name="connsiteY75-2636" fmla="*/ 2820222 h 4230073"/>
              <a:gd name="connsiteX76-2637" fmla="*/ 1899992 w 2721527"/>
              <a:gd name="connsiteY76-2638" fmla="*/ 2226409 h 4230073"/>
              <a:gd name="connsiteX77-2639" fmla="*/ 1743341 w 2721527"/>
              <a:gd name="connsiteY77-2640" fmla="*/ 2084331 h 4230073"/>
              <a:gd name="connsiteX78-2641" fmla="*/ 1991067 w 2721527"/>
              <a:gd name="connsiteY78-2642" fmla="*/ 2189978 h 4230073"/>
              <a:gd name="connsiteX79-2643" fmla="*/ 2282509 w 2721527"/>
              <a:gd name="connsiteY79-2644" fmla="*/ 1924037 h 4230073"/>
              <a:gd name="connsiteX80-2645" fmla="*/ 1899992 w 2721527"/>
              <a:gd name="connsiteY80-2646" fmla="*/ 1887607 h 4230073"/>
              <a:gd name="connsiteX81-2647" fmla="*/ 1750628 w 2721527"/>
              <a:gd name="connsiteY81-2648" fmla="*/ 1945896 h 4230073"/>
              <a:gd name="connsiteX82-2649" fmla="*/ 1699739 w 2721527"/>
              <a:gd name="connsiteY82-2650" fmla="*/ 1935423 h 4230073"/>
              <a:gd name="connsiteX83-2651" fmla="*/ 1695963 w 2721527"/>
              <a:gd name="connsiteY83-2652" fmla="*/ 1932516 h 4230073"/>
              <a:gd name="connsiteX84-2653" fmla="*/ 1711193 w 2721527"/>
              <a:gd name="connsiteY84-2654" fmla="*/ 1894328 h 4230073"/>
              <a:gd name="connsiteX85-2655" fmla="*/ 2662473 w 2721527"/>
              <a:gd name="connsiteY85-2656" fmla="*/ 712784 h 4230073"/>
              <a:gd name="connsiteX86-2657" fmla="*/ 2682794 w 2721527"/>
              <a:gd name="connsiteY86-2658" fmla="*/ 227027 h 4230073"/>
              <a:gd name="connsiteX87-2659" fmla="*/ 2599343 w 2721527"/>
              <a:gd name="connsiteY87-2660" fmla="*/ 558832 h 4230073"/>
              <a:gd name="connsiteX88-2661" fmla="*/ 2436544 w 2721527"/>
              <a:gd name="connsiteY88-2662" fmla="*/ 743885 h 4230073"/>
              <a:gd name="connsiteX89-2663" fmla="*/ 2460248 w 2721527"/>
              <a:gd name="connsiteY89-2664" fmla="*/ 400965 h 4230073"/>
              <a:gd name="connsiteX90-2665" fmla="*/ 2354781 w 2721527"/>
              <a:gd name="connsiteY90-2666" fmla="*/ 32229 h 4230073"/>
              <a:gd name="connsiteX91-2667" fmla="*/ 2345823 w 2721527"/>
              <a:gd name="connsiteY91-2668" fmla="*/ 516706 h 4230073"/>
              <a:gd name="connsiteX92-2669" fmla="*/ 1986170 w 2721527"/>
              <a:gd name="connsiteY92-2670" fmla="*/ 0 h 4230073"/>
              <a:gd name="connsiteX0-2671" fmla="*/ 1681411 w 2721527"/>
              <a:gd name="connsiteY0-2672" fmla="*/ 2863938 h 4225518"/>
              <a:gd name="connsiteX1-2673" fmla="*/ 1648624 w 2721527"/>
              <a:gd name="connsiteY1-2674" fmla="*/ 3133522 h 4225518"/>
              <a:gd name="connsiteX2-2675" fmla="*/ 1386326 w 2721527"/>
              <a:gd name="connsiteY2-2676" fmla="*/ 3370319 h 4225518"/>
              <a:gd name="connsiteX3-2677" fmla="*/ 1352942 w 2721527"/>
              <a:gd name="connsiteY3-2678" fmla="*/ 3368093 h 4225518"/>
              <a:gd name="connsiteX4-2679" fmla="*/ 1352930 w 2721527"/>
              <a:gd name="connsiteY4-2680" fmla="*/ 3366675 h 4225518"/>
              <a:gd name="connsiteX5-2681" fmla="*/ 1342305 w 2721527"/>
              <a:gd name="connsiteY5-2682" fmla="*/ 3367384 h 4225518"/>
              <a:gd name="connsiteX6-2683" fmla="*/ 1331680 w 2721527"/>
              <a:gd name="connsiteY6-2684" fmla="*/ 3366675 h 4225518"/>
              <a:gd name="connsiteX7-2685" fmla="*/ 1331668 w 2721527"/>
              <a:gd name="connsiteY7-2686" fmla="*/ 3368093 h 4225518"/>
              <a:gd name="connsiteX8-2687" fmla="*/ 1298284 w 2721527"/>
              <a:gd name="connsiteY8-2688" fmla="*/ 3370319 h 4225518"/>
              <a:gd name="connsiteX9-2689" fmla="*/ 1035986 w 2721527"/>
              <a:gd name="connsiteY9-2690" fmla="*/ 3133522 h 4225518"/>
              <a:gd name="connsiteX10-2691" fmla="*/ 1003199 w 2721527"/>
              <a:gd name="connsiteY10-2692" fmla="*/ 2863938 h 4225518"/>
              <a:gd name="connsiteX11-2693" fmla="*/ 595771 w 2721527"/>
              <a:gd name="connsiteY11-2694" fmla="*/ 4221364 h 4225518"/>
              <a:gd name="connsiteX12-2695" fmla="*/ 1324619 w 2721527"/>
              <a:gd name="connsiteY12-2696" fmla="*/ 4203328 h 4225518"/>
              <a:gd name="connsiteX13-2697" fmla="*/ 2043598 w 2721527"/>
              <a:gd name="connsiteY13-2698" fmla="*/ 4225518 h 4225518"/>
              <a:gd name="connsiteX14-2699" fmla="*/ 1681411 w 2721527"/>
              <a:gd name="connsiteY14-2700" fmla="*/ 2863938 h 4225518"/>
              <a:gd name="connsiteX15-2701" fmla="*/ 1986170 w 2721527"/>
              <a:gd name="connsiteY15-2702" fmla="*/ 0 h 4225518"/>
              <a:gd name="connsiteX16-2703" fmla="*/ 2173089 w 2721527"/>
              <a:gd name="connsiteY16-2704" fmla="*/ 355240 h 4225518"/>
              <a:gd name="connsiteX17-2705" fmla="*/ 2225047 w 2721527"/>
              <a:gd name="connsiteY17-2706" fmla="*/ 637341 h 4225518"/>
              <a:gd name="connsiteX18-2707" fmla="*/ 1970243 w 2721527"/>
              <a:gd name="connsiteY18-2708" fmla="*/ 638906 h 4225518"/>
              <a:gd name="connsiteX19-2709" fmla="*/ 1695508 w 2721527"/>
              <a:gd name="connsiteY19-2710" fmla="*/ 541873 h 4225518"/>
              <a:gd name="connsiteX20-2711" fmla="*/ 2157075 w 2721527"/>
              <a:gd name="connsiteY20-2712" fmla="*/ 797291 h 4225518"/>
              <a:gd name="connsiteX21-2713" fmla="*/ 2240609 w 2721527"/>
              <a:gd name="connsiteY21-2714" fmla="*/ 984363 h 4225518"/>
              <a:gd name="connsiteX22-2715" fmla="*/ 1746390 w 2721527"/>
              <a:gd name="connsiteY22-2716" fmla="*/ 1532950 h 4225518"/>
              <a:gd name="connsiteX23-2717" fmla="*/ 1523369 w 2721527"/>
              <a:gd name="connsiteY23-2718" fmla="*/ 1031212 h 4225518"/>
              <a:gd name="connsiteX24-2719" fmla="*/ 1501425 w 2721527"/>
              <a:gd name="connsiteY24-2720" fmla="*/ 1348610 h 4225518"/>
              <a:gd name="connsiteX25-2721" fmla="*/ 1655161 w 2721527"/>
              <a:gd name="connsiteY25-2722" fmla="*/ 1656290 h 4225518"/>
              <a:gd name="connsiteX26-2723" fmla="*/ 1590016 w 2721527"/>
              <a:gd name="connsiteY26-2724" fmla="*/ 1824073 h 4225518"/>
              <a:gd name="connsiteX27-2725" fmla="*/ 1573478 w 2721527"/>
              <a:gd name="connsiteY27-2726" fmla="*/ 1855533 h 4225518"/>
              <a:gd name="connsiteX28-2727" fmla="*/ 1540584 w 2721527"/>
              <a:gd name="connsiteY28-2728" fmla="*/ 1865806 h 4225518"/>
              <a:gd name="connsiteX29-2729" fmla="*/ 1455542 w 2721527"/>
              <a:gd name="connsiteY29-2730" fmla="*/ 1924037 h 4225518"/>
              <a:gd name="connsiteX30-2731" fmla="*/ 1342608 w 2721527"/>
              <a:gd name="connsiteY30-2732" fmla="*/ 1927680 h 4225518"/>
              <a:gd name="connsiteX31-2733" fmla="*/ 1342305 w 2721527"/>
              <a:gd name="connsiteY31-2734" fmla="*/ 1966159 h 4225518"/>
              <a:gd name="connsiteX32-2735" fmla="*/ 1342002 w 2721527"/>
              <a:gd name="connsiteY32-2736" fmla="*/ 1927680 h 4225518"/>
              <a:gd name="connsiteX33-2737" fmla="*/ 1229068 w 2721527"/>
              <a:gd name="connsiteY33-2738" fmla="*/ 1924037 h 4225518"/>
              <a:gd name="connsiteX34-2739" fmla="*/ 1171690 w 2721527"/>
              <a:gd name="connsiteY34-2740" fmla="*/ 1890795 h 4225518"/>
              <a:gd name="connsiteX35-2741" fmla="*/ 1152431 w 2721527"/>
              <a:gd name="connsiteY35-2742" fmla="*/ 1873399 h 4225518"/>
              <a:gd name="connsiteX36-2743" fmla="*/ 1156386 w 2721527"/>
              <a:gd name="connsiteY36-2744" fmla="*/ 1871393 h 4225518"/>
              <a:gd name="connsiteX37-2745" fmla="*/ 1066367 w 2721527"/>
              <a:gd name="connsiteY37-2746" fmla="*/ 1656290 h 4225518"/>
              <a:gd name="connsiteX38-2747" fmla="*/ 1220102 w 2721527"/>
              <a:gd name="connsiteY38-2748" fmla="*/ 1348610 h 4225518"/>
              <a:gd name="connsiteX39-2749" fmla="*/ 1198159 w 2721527"/>
              <a:gd name="connsiteY39-2750" fmla="*/ 1031212 h 4225518"/>
              <a:gd name="connsiteX40-2751" fmla="*/ 975138 w 2721527"/>
              <a:gd name="connsiteY40-2752" fmla="*/ 1532950 h 4225518"/>
              <a:gd name="connsiteX41-2753" fmla="*/ 480919 w 2721527"/>
              <a:gd name="connsiteY41-2754" fmla="*/ 984363 h 4225518"/>
              <a:gd name="connsiteX42-2755" fmla="*/ 564452 w 2721527"/>
              <a:gd name="connsiteY42-2756" fmla="*/ 797291 h 4225518"/>
              <a:gd name="connsiteX43-2757" fmla="*/ 1026020 w 2721527"/>
              <a:gd name="connsiteY43-2758" fmla="*/ 541873 h 4225518"/>
              <a:gd name="connsiteX44-2759" fmla="*/ 751285 w 2721527"/>
              <a:gd name="connsiteY44-2760" fmla="*/ 638906 h 4225518"/>
              <a:gd name="connsiteX45-2761" fmla="*/ 496480 w 2721527"/>
              <a:gd name="connsiteY45-2762" fmla="*/ 637341 h 4225518"/>
              <a:gd name="connsiteX46-2763" fmla="*/ 548439 w 2721527"/>
              <a:gd name="connsiteY46-2764" fmla="*/ 355240 h 4225518"/>
              <a:gd name="connsiteX47-2765" fmla="*/ 735357 w 2721527"/>
              <a:gd name="connsiteY47-2766" fmla="*/ 0 h 4225518"/>
              <a:gd name="connsiteX48-2767" fmla="*/ 375704 w 2721527"/>
              <a:gd name="connsiteY48-2768" fmla="*/ 516706 h 4225518"/>
              <a:gd name="connsiteX49-2769" fmla="*/ 366746 w 2721527"/>
              <a:gd name="connsiteY49-2770" fmla="*/ 32229 h 4225518"/>
              <a:gd name="connsiteX50-2771" fmla="*/ 261279 w 2721527"/>
              <a:gd name="connsiteY50-2772" fmla="*/ 400965 h 4225518"/>
              <a:gd name="connsiteX51-2773" fmla="*/ 284983 w 2721527"/>
              <a:gd name="connsiteY51-2774" fmla="*/ 743885 h 4225518"/>
              <a:gd name="connsiteX52-2775" fmla="*/ 122184 w 2721527"/>
              <a:gd name="connsiteY52-2776" fmla="*/ 558832 h 4225518"/>
              <a:gd name="connsiteX53-2777" fmla="*/ 38733 w 2721527"/>
              <a:gd name="connsiteY53-2778" fmla="*/ 227027 h 4225518"/>
              <a:gd name="connsiteX54-2779" fmla="*/ 59054 w 2721527"/>
              <a:gd name="connsiteY54-2780" fmla="*/ 712784 h 4225518"/>
              <a:gd name="connsiteX55-2781" fmla="*/ 1010334 w 2721527"/>
              <a:gd name="connsiteY55-2782" fmla="*/ 1894328 h 4225518"/>
              <a:gd name="connsiteX56-2783" fmla="*/ 1016894 w 2721527"/>
              <a:gd name="connsiteY56-2784" fmla="*/ 1910776 h 4225518"/>
              <a:gd name="connsiteX57-2785" fmla="*/ 984871 w 2721527"/>
              <a:gd name="connsiteY57-2786" fmla="*/ 1935423 h 4225518"/>
              <a:gd name="connsiteX58-2787" fmla="*/ 933982 w 2721527"/>
              <a:gd name="connsiteY58-2788" fmla="*/ 1945896 h 4225518"/>
              <a:gd name="connsiteX59-2789" fmla="*/ 784618 w 2721527"/>
              <a:gd name="connsiteY59-2790" fmla="*/ 1887607 h 4225518"/>
              <a:gd name="connsiteX60-2791" fmla="*/ 402101 w 2721527"/>
              <a:gd name="connsiteY60-2792" fmla="*/ 1924037 h 4225518"/>
              <a:gd name="connsiteX61-2793" fmla="*/ 693543 w 2721527"/>
              <a:gd name="connsiteY61-2794" fmla="*/ 2189978 h 4225518"/>
              <a:gd name="connsiteX62-2795" fmla="*/ 941269 w 2721527"/>
              <a:gd name="connsiteY62-2796" fmla="*/ 2084331 h 4225518"/>
              <a:gd name="connsiteX63-2797" fmla="*/ 784618 w 2721527"/>
              <a:gd name="connsiteY63-2798" fmla="*/ 2226409 h 4225518"/>
              <a:gd name="connsiteX64-2799" fmla="*/ 1021415 w 2721527"/>
              <a:gd name="connsiteY64-2800" fmla="*/ 2820222 h 4225518"/>
              <a:gd name="connsiteX65-2801" fmla="*/ 1079704 w 2721527"/>
              <a:gd name="connsiteY65-2802" fmla="*/ 3137166 h 4225518"/>
              <a:gd name="connsiteX66-2803" fmla="*/ 1294642 w 2721527"/>
              <a:gd name="connsiteY66-2804" fmla="*/ 3308388 h 4225518"/>
              <a:gd name="connsiteX67-2805" fmla="*/ 1331700 w 2721527"/>
              <a:gd name="connsiteY67-2806" fmla="*/ 3313020 h 4225518"/>
              <a:gd name="connsiteX68-2807" fmla="*/ 1331679 w 2721527"/>
              <a:gd name="connsiteY68-2808" fmla="*/ 3315674 h 4225518"/>
              <a:gd name="connsiteX69-2809" fmla="*/ 1342305 w 2721527"/>
              <a:gd name="connsiteY69-2810" fmla="*/ 3314346 h 4225518"/>
              <a:gd name="connsiteX70-2811" fmla="*/ 1352931 w 2721527"/>
              <a:gd name="connsiteY70-2812" fmla="*/ 3315674 h 4225518"/>
              <a:gd name="connsiteX71-2813" fmla="*/ 1352910 w 2721527"/>
              <a:gd name="connsiteY71-2814" fmla="*/ 3313020 h 4225518"/>
              <a:gd name="connsiteX72-2815" fmla="*/ 1389968 w 2721527"/>
              <a:gd name="connsiteY72-2816" fmla="*/ 3308388 h 4225518"/>
              <a:gd name="connsiteX73-2817" fmla="*/ 1604906 w 2721527"/>
              <a:gd name="connsiteY73-2818" fmla="*/ 3137166 h 4225518"/>
              <a:gd name="connsiteX74-2819" fmla="*/ 1663195 w 2721527"/>
              <a:gd name="connsiteY74-2820" fmla="*/ 2820222 h 4225518"/>
              <a:gd name="connsiteX75-2821" fmla="*/ 1899992 w 2721527"/>
              <a:gd name="connsiteY75-2822" fmla="*/ 2226409 h 4225518"/>
              <a:gd name="connsiteX76-2823" fmla="*/ 1743341 w 2721527"/>
              <a:gd name="connsiteY76-2824" fmla="*/ 2084331 h 4225518"/>
              <a:gd name="connsiteX77-2825" fmla="*/ 1991067 w 2721527"/>
              <a:gd name="connsiteY77-2826" fmla="*/ 2189978 h 4225518"/>
              <a:gd name="connsiteX78-2827" fmla="*/ 2282509 w 2721527"/>
              <a:gd name="connsiteY78-2828" fmla="*/ 1924037 h 4225518"/>
              <a:gd name="connsiteX79-2829" fmla="*/ 1899992 w 2721527"/>
              <a:gd name="connsiteY79-2830" fmla="*/ 1887607 h 4225518"/>
              <a:gd name="connsiteX80-2831" fmla="*/ 1750628 w 2721527"/>
              <a:gd name="connsiteY80-2832" fmla="*/ 1945896 h 4225518"/>
              <a:gd name="connsiteX81-2833" fmla="*/ 1699739 w 2721527"/>
              <a:gd name="connsiteY81-2834" fmla="*/ 1935423 h 4225518"/>
              <a:gd name="connsiteX82-2835" fmla="*/ 1695963 w 2721527"/>
              <a:gd name="connsiteY82-2836" fmla="*/ 1932516 h 4225518"/>
              <a:gd name="connsiteX83-2837" fmla="*/ 1711193 w 2721527"/>
              <a:gd name="connsiteY83-2838" fmla="*/ 1894328 h 4225518"/>
              <a:gd name="connsiteX84-2839" fmla="*/ 2662473 w 2721527"/>
              <a:gd name="connsiteY84-2840" fmla="*/ 712784 h 4225518"/>
              <a:gd name="connsiteX85-2841" fmla="*/ 2682794 w 2721527"/>
              <a:gd name="connsiteY85-2842" fmla="*/ 227027 h 4225518"/>
              <a:gd name="connsiteX86-2843" fmla="*/ 2599343 w 2721527"/>
              <a:gd name="connsiteY86-2844" fmla="*/ 558832 h 4225518"/>
              <a:gd name="connsiteX87-2845" fmla="*/ 2436544 w 2721527"/>
              <a:gd name="connsiteY87-2846" fmla="*/ 743885 h 4225518"/>
              <a:gd name="connsiteX88-2847" fmla="*/ 2460248 w 2721527"/>
              <a:gd name="connsiteY88-2848" fmla="*/ 400965 h 4225518"/>
              <a:gd name="connsiteX89-2849" fmla="*/ 2354781 w 2721527"/>
              <a:gd name="connsiteY89-2850" fmla="*/ 32229 h 4225518"/>
              <a:gd name="connsiteX90-2851" fmla="*/ 2345823 w 2721527"/>
              <a:gd name="connsiteY90-2852" fmla="*/ 516706 h 4225518"/>
              <a:gd name="connsiteX91-2853" fmla="*/ 1986170 w 2721527"/>
              <a:gd name="connsiteY91-2854" fmla="*/ 0 h 4225518"/>
              <a:gd name="connsiteX0-2855" fmla="*/ 1681411 w 2721527"/>
              <a:gd name="connsiteY0-2856" fmla="*/ 2863938 h 4225518"/>
              <a:gd name="connsiteX1-2857" fmla="*/ 1648624 w 2721527"/>
              <a:gd name="connsiteY1-2858" fmla="*/ 3133522 h 4225518"/>
              <a:gd name="connsiteX2-2859" fmla="*/ 1386326 w 2721527"/>
              <a:gd name="connsiteY2-2860" fmla="*/ 3370319 h 4225518"/>
              <a:gd name="connsiteX3-2861" fmla="*/ 1352942 w 2721527"/>
              <a:gd name="connsiteY3-2862" fmla="*/ 3368093 h 4225518"/>
              <a:gd name="connsiteX4-2863" fmla="*/ 1352930 w 2721527"/>
              <a:gd name="connsiteY4-2864" fmla="*/ 3366675 h 4225518"/>
              <a:gd name="connsiteX5-2865" fmla="*/ 1342305 w 2721527"/>
              <a:gd name="connsiteY5-2866" fmla="*/ 3367384 h 4225518"/>
              <a:gd name="connsiteX6-2867" fmla="*/ 1331680 w 2721527"/>
              <a:gd name="connsiteY6-2868" fmla="*/ 3366675 h 4225518"/>
              <a:gd name="connsiteX7-2869" fmla="*/ 1331668 w 2721527"/>
              <a:gd name="connsiteY7-2870" fmla="*/ 3368093 h 4225518"/>
              <a:gd name="connsiteX8-2871" fmla="*/ 1298284 w 2721527"/>
              <a:gd name="connsiteY8-2872" fmla="*/ 3370319 h 4225518"/>
              <a:gd name="connsiteX9-2873" fmla="*/ 1035986 w 2721527"/>
              <a:gd name="connsiteY9-2874" fmla="*/ 3133522 h 4225518"/>
              <a:gd name="connsiteX10-2875" fmla="*/ 1003199 w 2721527"/>
              <a:gd name="connsiteY10-2876" fmla="*/ 2863938 h 4225518"/>
              <a:gd name="connsiteX11-2877" fmla="*/ 595771 w 2721527"/>
              <a:gd name="connsiteY11-2878" fmla="*/ 4221364 h 4225518"/>
              <a:gd name="connsiteX12-2879" fmla="*/ 2043598 w 2721527"/>
              <a:gd name="connsiteY12-2880" fmla="*/ 4225518 h 4225518"/>
              <a:gd name="connsiteX13-2881" fmla="*/ 1681411 w 2721527"/>
              <a:gd name="connsiteY13-2882" fmla="*/ 2863938 h 4225518"/>
              <a:gd name="connsiteX14-2883" fmla="*/ 1986170 w 2721527"/>
              <a:gd name="connsiteY14-2884" fmla="*/ 0 h 4225518"/>
              <a:gd name="connsiteX15-2885" fmla="*/ 2173089 w 2721527"/>
              <a:gd name="connsiteY15-2886" fmla="*/ 355240 h 4225518"/>
              <a:gd name="connsiteX16-2887" fmla="*/ 2225047 w 2721527"/>
              <a:gd name="connsiteY16-2888" fmla="*/ 637341 h 4225518"/>
              <a:gd name="connsiteX17-2889" fmla="*/ 1970243 w 2721527"/>
              <a:gd name="connsiteY17-2890" fmla="*/ 638906 h 4225518"/>
              <a:gd name="connsiteX18-2891" fmla="*/ 1695508 w 2721527"/>
              <a:gd name="connsiteY18-2892" fmla="*/ 541873 h 4225518"/>
              <a:gd name="connsiteX19-2893" fmla="*/ 2157075 w 2721527"/>
              <a:gd name="connsiteY19-2894" fmla="*/ 797291 h 4225518"/>
              <a:gd name="connsiteX20-2895" fmla="*/ 2240609 w 2721527"/>
              <a:gd name="connsiteY20-2896" fmla="*/ 984363 h 4225518"/>
              <a:gd name="connsiteX21-2897" fmla="*/ 1746390 w 2721527"/>
              <a:gd name="connsiteY21-2898" fmla="*/ 1532950 h 4225518"/>
              <a:gd name="connsiteX22-2899" fmla="*/ 1523369 w 2721527"/>
              <a:gd name="connsiteY22-2900" fmla="*/ 1031212 h 4225518"/>
              <a:gd name="connsiteX23-2901" fmla="*/ 1501425 w 2721527"/>
              <a:gd name="connsiteY23-2902" fmla="*/ 1348610 h 4225518"/>
              <a:gd name="connsiteX24-2903" fmla="*/ 1655161 w 2721527"/>
              <a:gd name="connsiteY24-2904" fmla="*/ 1656290 h 4225518"/>
              <a:gd name="connsiteX25-2905" fmla="*/ 1590016 w 2721527"/>
              <a:gd name="connsiteY25-2906" fmla="*/ 1824073 h 4225518"/>
              <a:gd name="connsiteX26-2907" fmla="*/ 1573478 w 2721527"/>
              <a:gd name="connsiteY26-2908" fmla="*/ 1855533 h 4225518"/>
              <a:gd name="connsiteX27-2909" fmla="*/ 1540584 w 2721527"/>
              <a:gd name="connsiteY27-2910" fmla="*/ 1865806 h 4225518"/>
              <a:gd name="connsiteX28-2911" fmla="*/ 1455542 w 2721527"/>
              <a:gd name="connsiteY28-2912" fmla="*/ 1924037 h 4225518"/>
              <a:gd name="connsiteX29-2913" fmla="*/ 1342608 w 2721527"/>
              <a:gd name="connsiteY29-2914" fmla="*/ 1927680 h 4225518"/>
              <a:gd name="connsiteX30-2915" fmla="*/ 1342305 w 2721527"/>
              <a:gd name="connsiteY30-2916" fmla="*/ 1966159 h 4225518"/>
              <a:gd name="connsiteX31-2917" fmla="*/ 1342002 w 2721527"/>
              <a:gd name="connsiteY31-2918" fmla="*/ 1927680 h 4225518"/>
              <a:gd name="connsiteX32-2919" fmla="*/ 1229068 w 2721527"/>
              <a:gd name="connsiteY32-2920" fmla="*/ 1924037 h 4225518"/>
              <a:gd name="connsiteX33-2921" fmla="*/ 1171690 w 2721527"/>
              <a:gd name="connsiteY33-2922" fmla="*/ 1890795 h 4225518"/>
              <a:gd name="connsiteX34-2923" fmla="*/ 1152431 w 2721527"/>
              <a:gd name="connsiteY34-2924" fmla="*/ 1873399 h 4225518"/>
              <a:gd name="connsiteX35-2925" fmla="*/ 1156386 w 2721527"/>
              <a:gd name="connsiteY35-2926" fmla="*/ 1871393 h 4225518"/>
              <a:gd name="connsiteX36-2927" fmla="*/ 1066367 w 2721527"/>
              <a:gd name="connsiteY36-2928" fmla="*/ 1656290 h 4225518"/>
              <a:gd name="connsiteX37-2929" fmla="*/ 1220102 w 2721527"/>
              <a:gd name="connsiteY37-2930" fmla="*/ 1348610 h 4225518"/>
              <a:gd name="connsiteX38-2931" fmla="*/ 1198159 w 2721527"/>
              <a:gd name="connsiteY38-2932" fmla="*/ 1031212 h 4225518"/>
              <a:gd name="connsiteX39-2933" fmla="*/ 975138 w 2721527"/>
              <a:gd name="connsiteY39-2934" fmla="*/ 1532950 h 4225518"/>
              <a:gd name="connsiteX40-2935" fmla="*/ 480919 w 2721527"/>
              <a:gd name="connsiteY40-2936" fmla="*/ 984363 h 4225518"/>
              <a:gd name="connsiteX41-2937" fmla="*/ 564452 w 2721527"/>
              <a:gd name="connsiteY41-2938" fmla="*/ 797291 h 4225518"/>
              <a:gd name="connsiteX42-2939" fmla="*/ 1026020 w 2721527"/>
              <a:gd name="connsiteY42-2940" fmla="*/ 541873 h 4225518"/>
              <a:gd name="connsiteX43-2941" fmla="*/ 751285 w 2721527"/>
              <a:gd name="connsiteY43-2942" fmla="*/ 638906 h 4225518"/>
              <a:gd name="connsiteX44-2943" fmla="*/ 496480 w 2721527"/>
              <a:gd name="connsiteY44-2944" fmla="*/ 637341 h 4225518"/>
              <a:gd name="connsiteX45-2945" fmla="*/ 548439 w 2721527"/>
              <a:gd name="connsiteY45-2946" fmla="*/ 355240 h 4225518"/>
              <a:gd name="connsiteX46-2947" fmla="*/ 735357 w 2721527"/>
              <a:gd name="connsiteY46-2948" fmla="*/ 0 h 4225518"/>
              <a:gd name="connsiteX47-2949" fmla="*/ 375704 w 2721527"/>
              <a:gd name="connsiteY47-2950" fmla="*/ 516706 h 4225518"/>
              <a:gd name="connsiteX48-2951" fmla="*/ 366746 w 2721527"/>
              <a:gd name="connsiteY48-2952" fmla="*/ 32229 h 4225518"/>
              <a:gd name="connsiteX49-2953" fmla="*/ 261279 w 2721527"/>
              <a:gd name="connsiteY49-2954" fmla="*/ 400965 h 4225518"/>
              <a:gd name="connsiteX50-2955" fmla="*/ 284983 w 2721527"/>
              <a:gd name="connsiteY50-2956" fmla="*/ 743885 h 4225518"/>
              <a:gd name="connsiteX51-2957" fmla="*/ 122184 w 2721527"/>
              <a:gd name="connsiteY51-2958" fmla="*/ 558832 h 4225518"/>
              <a:gd name="connsiteX52-2959" fmla="*/ 38733 w 2721527"/>
              <a:gd name="connsiteY52-2960" fmla="*/ 227027 h 4225518"/>
              <a:gd name="connsiteX53-2961" fmla="*/ 59054 w 2721527"/>
              <a:gd name="connsiteY53-2962" fmla="*/ 712784 h 4225518"/>
              <a:gd name="connsiteX54-2963" fmla="*/ 1010334 w 2721527"/>
              <a:gd name="connsiteY54-2964" fmla="*/ 1894328 h 4225518"/>
              <a:gd name="connsiteX55-2965" fmla="*/ 1016894 w 2721527"/>
              <a:gd name="connsiteY55-2966" fmla="*/ 1910776 h 4225518"/>
              <a:gd name="connsiteX56-2967" fmla="*/ 984871 w 2721527"/>
              <a:gd name="connsiteY56-2968" fmla="*/ 1935423 h 4225518"/>
              <a:gd name="connsiteX57-2969" fmla="*/ 933982 w 2721527"/>
              <a:gd name="connsiteY57-2970" fmla="*/ 1945896 h 4225518"/>
              <a:gd name="connsiteX58-2971" fmla="*/ 784618 w 2721527"/>
              <a:gd name="connsiteY58-2972" fmla="*/ 1887607 h 4225518"/>
              <a:gd name="connsiteX59-2973" fmla="*/ 402101 w 2721527"/>
              <a:gd name="connsiteY59-2974" fmla="*/ 1924037 h 4225518"/>
              <a:gd name="connsiteX60-2975" fmla="*/ 693543 w 2721527"/>
              <a:gd name="connsiteY60-2976" fmla="*/ 2189978 h 4225518"/>
              <a:gd name="connsiteX61-2977" fmla="*/ 941269 w 2721527"/>
              <a:gd name="connsiteY61-2978" fmla="*/ 2084331 h 4225518"/>
              <a:gd name="connsiteX62-2979" fmla="*/ 784618 w 2721527"/>
              <a:gd name="connsiteY62-2980" fmla="*/ 2226409 h 4225518"/>
              <a:gd name="connsiteX63-2981" fmla="*/ 1021415 w 2721527"/>
              <a:gd name="connsiteY63-2982" fmla="*/ 2820222 h 4225518"/>
              <a:gd name="connsiteX64-2983" fmla="*/ 1079704 w 2721527"/>
              <a:gd name="connsiteY64-2984" fmla="*/ 3137166 h 4225518"/>
              <a:gd name="connsiteX65-2985" fmla="*/ 1294642 w 2721527"/>
              <a:gd name="connsiteY65-2986" fmla="*/ 3308388 h 4225518"/>
              <a:gd name="connsiteX66-2987" fmla="*/ 1331700 w 2721527"/>
              <a:gd name="connsiteY66-2988" fmla="*/ 3313020 h 4225518"/>
              <a:gd name="connsiteX67-2989" fmla="*/ 1331679 w 2721527"/>
              <a:gd name="connsiteY67-2990" fmla="*/ 3315674 h 4225518"/>
              <a:gd name="connsiteX68-2991" fmla="*/ 1342305 w 2721527"/>
              <a:gd name="connsiteY68-2992" fmla="*/ 3314346 h 4225518"/>
              <a:gd name="connsiteX69-2993" fmla="*/ 1352931 w 2721527"/>
              <a:gd name="connsiteY69-2994" fmla="*/ 3315674 h 4225518"/>
              <a:gd name="connsiteX70-2995" fmla="*/ 1352910 w 2721527"/>
              <a:gd name="connsiteY70-2996" fmla="*/ 3313020 h 4225518"/>
              <a:gd name="connsiteX71-2997" fmla="*/ 1389968 w 2721527"/>
              <a:gd name="connsiteY71-2998" fmla="*/ 3308388 h 4225518"/>
              <a:gd name="connsiteX72-2999" fmla="*/ 1604906 w 2721527"/>
              <a:gd name="connsiteY72-3000" fmla="*/ 3137166 h 4225518"/>
              <a:gd name="connsiteX73-3001" fmla="*/ 1663195 w 2721527"/>
              <a:gd name="connsiteY73-3002" fmla="*/ 2820222 h 4225518"/>
              <a:gd name="connsiteX74-3003" fmla="*/ 1899992 w 2721527"/>
              <a:gd name="connsiteY74-3004" fmla="*/ 2226409 h 4225518"/>
              <a:gd name="connsiteX75-3005" fmla="*/ 1743341 w 2721527"/>
              <a:gd name="connsiteY75-3006" fmla="*/ 2084331 h 4225518"/>
              <a:gd name="connsiteX76-3007" fmla="*/ 1991067 w 2721527"/>
              <a:gd name="connsiteY76-3008" fmla="*/ 2189978 h 4225518"/>
              <a:gd name="connsiteX77-3009" fmla="*/ 2282509 w 2721527"/>
              <a:gd name="connsiteY77-3010" fmla="*/ 1924037 h 4225518"/>
              <a:gd name="connsiteX78-3011" fmla="*/ 1899992 w 2721527"/>
              <a:gd name="connsiteY78-3012" fmla="*/ 1887607 h 4225518"/>
              <a:gd name="connsiteX79-3013" fmla="*/ 1750628 w 2721527"/>
              <a:gd name="connsiteY79-3014" fmla="*/ 1945896 h 4225518"/>
              <a:gd name="connsiteX80-3015" fmla="*/ 1699739 w 2721527"/>
              <a:gd name="connsiteY80-3016" fmla="*/ 1935423 h 4225518"/>
              <a:gd name="connsiteX81-3017" fmla="*/ 1695963 w 2721527"/>
              <a:gd name="connsiteY81-3018" fmla="*/ 1932516 h 4225518"/>
              <a:gd name="connsiteX82-3019" fmla="*/ 1711193 w 2721527"/>
              <a:gd name="connsiteY82-3020" fmla="*/ 1894328 h 4225518"/>
              <a:gd name="connsiteX83-3021" fmla="*/ 2662473 w 2721527"/>
              <a:gd name="connsiteY83-3022" fmla="*/ 712784 h 4225518"/>
              <a:gd name="connsiteX84-3023" fmla="*/ 2682794 w 2721527"/>
              <a:gd name="connsiteY84-3024" fmla="*/ 227027 h 4225518"/>
              <a:gd name="connsiteX85-3025" fmla="*/ 2599343 w 2721527"/>
              <a:gd name="connsiteY85-3026" fmla="*/ 558832 h 4225518"/>
              <a:gd name="connsiteX86-3027" fmla="*/ 2436544 w 2721527"/>
              <a:gd name="connsiteY86-3028" fmla="*/ 743885 h 4225518"/>
              <a:gd name="connsiteX87-3029" fmla="*/ 2460248 w 2721527"/>
              <a:gd name="connsiteY87-3030" fmla="*/ 400965 h 4225518"/>
              <a:gd name="connsiteX88-3031" fmla="*/ 2354781 w 2721527"/>
              <a:gd name="connsiteY88-3032" fmla="*/ 32229 h 4225518"/>
              <a:gd name="connsiteX89-3033" fmla="*/ 2345823 w 2721527"/>
              <a:gd name="connsiteY89-3034" fmla="*/ 516706 h 4225518"/>
              <a:gd name="connsiteX90-3035" fmla="*/ 1986170 w 2721527"/>
              <a:gd name="connsiteY90-3036" fmla="*/ 0 h 422551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</a:cxnLst>
            <a:rect l="l" t="t" r="r" b="b"/>
            <a:pathLst>
              <a:path w="2721527" h="4225518">
                <a:moveTo>
                  <a:pt x="1681411" y="2863938"/>
                </a:moveTo>
                <a:cubicBezTo>
                  <a:pt x="1659553" y="2957442"/>
                  <a:pt x="1659553" y="3043661"/>
                  <a:pt x="1648624" y="3133522"/>
                </a:cubicBezTo>
                <a:lnTo>
                  <a:pt x="1386326" y="3370319"/>
                </a:lnTo>
                <a:lnTo>
                  <a:pt x="1352942" y="3368093"/>
                </a:lnTo>
                <a:cubicBezTo>
                  <a:pt x="1352938" y="3367620"/>
                  <a:pt x="1352934" y="3367148"/>
                  <a:pt x="1352930" y="3366675"/>
                </a:cubicBezTo>
                <a:lnTo>
                  <a:pt x="1342305" y="3367384"/>
                </a:lnTo>
                <a:lnTo>
                  <a:pt x="1331680" y="3366675"/>
                </a:lnTo>
                <a:cubicBezTo>
                  <a:pt x="1331676" y="3367148"/>
                  <a:pt x="1331672" y="3367620"/>
                  <a:pt x="1331668" y="3368093"/>
                </a:cubicBezTo>
                <a:lnTo>
                  <a:pt x="1298284" y="3370319"/>
                </a:lnTo>
                <a:lnTo>
                  <a:pt x="1035986" y="3133522"/>
                </a:lnTo>
                <a:cubicBezTo>
                  <a:pt x="1025057" y="3043661"/>
                  <a:pt x="1025057" y="2957442"/>
                  <a:pt x="1003199" y="2863938"/>
                </a:cubicBezTo>
                <a:cubicBezTo>
                  <a:pt x="927316" y="3047758"/>
                  <a:pt x="647769" y="3937809"/>
                  <a:pt x="595771" y="4221364"/>
                </a:cubicBezTo>
                <a:lnTo>
                  <a:pt x="2043598" y="4225518"/>
                </a:lnTo>
                <a:cubicBezTo>
                  <a:pt x="1897876" y="3942575"/>
                  <a:pt x="1768844" y="3157809"/>
                  <a:pt x="1681411" y="2863938"/>
                </a:cubicBezTo>
                <a:close/>
                <a:moveTo>
                  <a:pt x="1986170" y="0"/>
                </a:moveTo>
                <a:cubicBezTo>
                  <a:pt x="1895884" y="51766"/>
                  <a:pt x="2133277" y="249017"/>
                  <a:pt x="2173089" y="355240"/>
                </a:cubicBezTo>
                <a:cubicBezTo>
                  <a:pt x="2212901" y="461464"/>
                  <a:pt x="2264605" y="608332"/>
                  <a:pt x="2225047" y="637341"/>
                </a:cubicBezTo>
                <a:cubicBezTo>
                  <a:pt x="2199056" y="677156"/>
                  <a:pt x="2058498" y="654816"/>
                  <a:pt x="1970243" y="638906"/>
                </a:cubicBezTo>
                <a:cubicBezTo>
                  <a:pt x="1854851" y="608533"/>
                  <a:pt x="1765427" y="412806"/>
                  <a:pt x="1695508" y="541873"/>
                </a:cubicBezTo>
                <a:cubicBezTo>
                  <a:pt x="1665079" y="582452"/>
                  <a:pt x="1875487" y="770725"/>
                  <a:pt x="2157075" y="797291"/>
                </a:cubicBezTo>
                <a:cubicBezTo>
                  <a:pt x="2223151" y="796659"/>
                  <a:pt x="2286435" y="922275"/>
                  <a:pt x="2240609" y="984363"/>
                </a:cubicBezTo>
                <a:cubicBezTo>
                  <a:pt x="2172150" y="1170962"/>
                  <a:pt x="1904164" y="1366053"/>
                  <a:pt x="1746390" y="1532950"/>
                </a:cubicBezTo>
                <a:cubicBezTo>
                  <a:pt x="1497163" y="1226686"/>
                  <a:pt x="1591064" y="1012082"/>
                  <a:pt x="1523369" y="1031212"/>
                </a:cubicBezTo>
                <a:cubicBezTo>
                  <a:pt x="1458369" y="1022535"/>
                  <a:pt x="1488945" y="1198986"/>
                  <a:pt x="1501425" y="1348610"/>
                </a:cubicBezTo>
                <a:cubicBezTo>
                  <a:pt x="1519107" y="1435789"/>
                  <a:pt x="1661635" y="1561089"/>
                  <a:pt x="1655161" y="1656290"/>
                </a:cubicBezTo>
                <a:cubicBezTo>
                  <a:pt x="1639990" y="1745041"/>
                  <a:pt x="1615144" y="1781194"/>
                  <a:pt x="1590016" y="1824073"/>
                </a:cubicBezTo>
                <a:lnTo>
                  <a:pt x="1573478" y="1855533"/>
                </a:lnTo>
                <a:lnTo>
                  <a:pt x="1540584" y="1865806"/>
                </a:lnTo>
                <a:cubicBezTo>
                  <a:pt x="1510188" y="1886241"/>
                  <a:pt x="1491061" y="1927680"/>
                  <a:pt x="1455542" y="1924037"/>
                </a:cubicBezTo>
                <a:lnTo>
                  <a:pt x="1342608" y="1927680"/>
                </a:lnTo>
                <a:lnTo>
                  <a:pt x="1342305" y="1966159"/>
                </a:lnTo>
                <a:lnTo>
                  <a:pt x="1342002" y="1927680"/>
                </a:lnTo>
                <a:lnTo>
                  <a:pt x="1229068" y="1924037"/>
                </a:lnTo>
                <a:cubicBezTo>
                  <a:pt x="1205389" y="1926466"/>
                  <a:pt x="1188995" y="1908858"/>
                  <a:pt x="1171690" y="1890795"/>
                </a:cubicBezTo>
                <a:lnTo>
                  <a:pt x="1152431" y="1873399"/>
                </a:lnTo>
                <a:lnTo>
                  <a:pt x="1156386" y="1871393"/>
                </a:lnTo>
                <a:cubicBezTo>
                  <a:pt x="1124023" y="1799451"/>
                  <a:pt x="1086594" y="1774625"/>
                  <a:pt x="1066367" y="1656290"/>
                </a:cubicBezTo>
                <a:cubicBezTo>
                  <a:pt x="1059893" y="1561089"/>
                  <a:pt x="1202420" y="1435789"/>
                  <a:pt x="1220102" y="1348610"/>
                </a:cubicBezTo>
                <a:cubicBezTo>
                  <a:pt x="1232582" y="1198986"/>
                  <a:pt x="1263159" y="1022535"/>
                  <a:pt x="1198159" y="1031212"/>
                </a:cubicBezTo>
                <a:cubicBezTo>
                  <a:pt x="1130463" y="1012082"/>
                  <a:pt x="1224364" y="1226686"/>
                  <a:pt x="975138" y="1532950"/>
                </a:cubicBezTo>
                <a:cubicBezTo>
                  <a:pt x="817364" y="1366053"/>
                  <a:pt x="549377" y="1170962"/>
                  <a:pt x="480919" y="984363"/>
                </a:cubicBezTo>
                <a:cubicBezTo>
                  <a:pt x="435093" y="922275"/>
                  <a:pt x="498376" y="796659"/>
                  <a:pt x="564452" y="797291"/>
                </a:cubicBezTo>
                <a:cubicBezTo>
                  <a:pt x="846041" y="770725"/>
                  <a:pt x="1056448" y="582452"/>
                  <a:pt x="1026020" y="541873"/>
                </a:cubicBezTo>
                <a:cubicBezTo>
                  <a:pt x="956101" y="412806"/>
                  <a:pt x="866677" y="608533"/>
                  <a:pt x="751285" y="638906"/>
                </a:cubicBezTo>
                <a:cubicBezTo>
                  <a:pt x="663030" y="654817"/>
                  <a:pt x="522472" y="677156"/>
                  <a:pt x="496480" y="637341"/>
                </a:cubicBezTo>
                <a:cubicBezTo>
                  <a:pt x="456923" y="608332"/>
                  <a:pt x="508626" y="461464"/>
                  <a:pt x="548439" y="355240"/>
                </a:cubicBezTo>
                <a:cubicBezTo>
                  <a:pt x="588251" y="249017"/>
                  <a:pt x="825643" y="51766"/>
                  <a:pt x="735357" y="0"/>
                </a:cubicBezTo>
                <a:cubicBezTo>
                  <a:pt x="437450" y="51375"/>
                  <a:pt x="406232" y="518760"/>
                  <a:pt x="375704" y="516706"/>
                </a:cubicBezTo>
                <a:cubicBezTo>
                  <a:pt x="317284" y="498541"/>
                  <a:pt x="408772" y="60204"/>
                  <a:pt x="366746" y="32229"/>
                </a:cubicBezTo>
                <a:cubicBezTo>
                  <a:pt x="311498" y="15048"/>
                  <a:pt x="268969" y="281764"/>
                  <a:pt x="261279" y="400965"/>
                </a:cubicBezTo>
                <a:cubicBezTo>
                  <a:pt x="249067" y="513989"/>
                  <a:pt x="316638" y="735600"/>
                  <a:pt x="284983" y="743885"/>
                </a:cubicBezTo>
                <a:cubicBezTo>
                  <a:pt x="241883" y="777979"/>
                  <a:pt x="164074" y="645062"/>
                  <a:pt x="122184" y="558832"/>
                </a:cubicBezTo>
                <a:cubicBezTo>
                  <a:pt x="80294" y="472606"/>
                  <a:pt x="109065" y="245519"/>
                  <a:pt x="38733" y="227027"/>
                </a:cubicBezTo>
                <a:cubicBezTo>
                  <a:pt x="-26423" y="217617"/>
                  <a:pt x="-2374" y="600749"/>
                  <a:pt x="59054" y="712784"/>
                </a:cubicBezTo>
                <a:cubicBezTo>
                  <a:pt x="239620" y="996021"/>
                  <a:pt x="888840" y="1652752"/>
                  <a:pt x="1010334" y="1894328"/>
                </a:cubicBezTo>
                <a:lnTo>
                  <a:pt x="1016894" y="1910776"/>
                </a:lnTo>
                <a:lnTo>
                  <a:pt x="984871" y="1935423"/>
                </a:lnTo>
                <a:cubicBezTo>
                  <a:pt x="969730" y="1943695"/>
                  <a:pt x="953108" y="1948325"/>
                  <a:pt x="933982" y="1945896"/>
                </a:cubicBezTo>
                <a:cubicBezTo>
                  <a:pt x="847764" y="1958040"/>
                  <a:pt x="848978" y="1890036"/>
                  <a:pt x="784618" y="1887607"/>
                </a:cubicBezTo>
                <a:cubicBezTo>
                  <a:pt x="659541" y="1870606"/>
                  <a:pt x="428817" y="1890036"/>
                  <a:pt x="402101" y="1924037"/>
                </a:cubicBezTo>
                <a:cubicBezTo>
                  <a:pt x="423960" y="2006612"/>
                  <a:pt x="555108" y="2180263"/>
                  <a:pt x="693543" y="2189978"/>
                </a:cubicBezTo>
                <a:cubicBezTo>
                  <a:pt x="834407" y="2176620"/>
                  <a:pt x="858694" y="2075831"/>
                  <a:pt x="941269" y="2084331"/>
                </a:cubicBezTo>
                <a:cubicBezTo>
                  <a:pt x="899981" y="2160834"/>
                  <a:pt x="818620" y="2164478"/>
                  <a:pt x="784618" y="2226409"/>
                </a:cubicBezTo>
                <a:cubicBezTo>
                  <a:pt x="703257" y="2341772"/>
                  <a:pt x="895123" y="2628356"/>
                  <a:pt x="1021415" y="2820222"/>
                </a:cubicBezTo>
                <a:cubicBezTo>
                  <a:pt x="1061489" y="2900369"/>
                  <a:pt x="1050560" y="3104379"/>
                  <a:pt x="1079704" y="3137166"/>
                </a:cubicBezTo>
                <a:lnTo>
                  <a:pt x="1294642" y="3308388"/>
                </a:lnTo>
                <a:lnTo>
                  <a:pt x="1331700" y="3313020"/>
                </a:lnTo>
                <a:cubicBezTo>
                  <a:pt x="1331693" y="3313905"/>
                  <a:pt x="1331686" y="3314789"/>
                  <a:pt x="1331679" y="3315674"/>
                </a:cubicBezTo>
                <a:lnTo>
                  <a:pt x="1342305" y="3314346"/>
                </a:lnTo>
                <a:lnTo>
                  <a:pt x="1352931" y="3315674"/>
                </a:lnTo>
                <a:cubicBezTo>
                  <a:pt x="1352924" y="3314789"/>
                  <a:pt x="1352917" y="3313905"/>
                  <a:pt x="1352910" y="3313020"/>
                </a:cubicBezTo>
                <a:lnTo>
                  <a:pt x="1389968" y="3308388"/>
                </a:lnTo>
                <a:lnTo>
                  <a:pt x="1604906" y="3137166"/>
                </a:lnTo>
                <a:cubicBezTo>
                  <a:pt x="1634050" y="3104379"/>
                  <a:pt x="1623121" y="2900369"/>
                  <a:pt x="1663195" y="2820222"/>
                </a:cubicBezTo>
                <a:cubicBezTo>
                  <a:pt x="1789487" y="2628356"/>
                  <a:pt x="1981353" y="2341772"/>
                  <a:pt x="1899992" y="2226409"/>
                </a:cubicBezTo>
                <a:cubicBezTo>
                  <a:pt x="1865990" y="2164478"/>
                  <a:pt x="1784629" y="2160834"/>
                  <a:pt x="1743341" y="2084331"/>
                </a:cubicBezTo>
                <a:cubicBezTo>
                  <a:pt x="1825916" y="2075831"/>
                  <a:pt x="1850203" y="2176620"/>
                  <a:pt x="1991067" y="2189978"/>
                </a:cubicBezTo>
                <a:cubicBezTo>
                  <a:pt x="2129502" y="2180263"/>
                  <a:pt x="2260650" y="2006612"/>
                  <a:pt x="2282509" y="1924037"/>
                </a:cubicBezTo>
                <a:cubicBezTo>
                  <a:pt x="2255793" y="1890036"/>
                  <a:pt x="2025069" y="1870606"/>
                  <a:pt x="1899992" y="1887607"/>
                </a:cubicBezTo>
                <a:cubicBezTo>
                  <a:pt x="1835632" y="1890036"/>
                  <a:pt x="1836846" y="1958040"/>
                  <a:pt x="1750628" y="1945896"/>
                </a:cubicBezTo>
                <a:cubicBezTo>
                  <a:pt x="1731502" y="1948325"/>
                  <a:pt x="1714881" y="1943695"/>
                  <a:pt x="1699739" y="1935423"/>
                </a:cubicBezTo>
                <a:lnTo>
                  <a:pt x="1695963" y="1932516"/>
                </a:lnTo>
                <a:lnTo>
                  <a:pt x="1711193" y="1894328"/>
                </a:lnTo>
                <a:cubicBezTo>
                  <a:pt x="1832688" y="1652752"/>
                  <a:pt x="2481906" y="996021"/>
                  <a:pt x="2662473" y="712784"/>
                </a:cubicBezTo>
                <a:cubicBezTo>
                  <a:pt x="2723901" y="600749"/>
                  <a:pt x="2747950" y="217617"/>
                  <a:pt x="2682794" y="227027"/>
                </a:cubicBezTo>
                <a:cubicBezTo>
                  <a:pt x="2612462" y="245519"/>
                  <a:pt x="2641233" y="472606"/>
                  <a:pt x="2599343" y="558832"/>
                </a:cubicBezTo>
                <a:cubicBezTo>
                  <a:pt x="2557453" y="645062"/>
                  <a:pt x="2479644" y="777979"/>
                  <a:pt x="2436544" y="743885"/>
                </a:cubicBezTo>
                <a:cubicBezTo>
                  <a:pt x="2404889" y="735600"/>
                  <a:pt x="2472460" y="513989"/>
                  <a:pt x="2460248" y="400965"/>
                </a:cubicBezTo>
                <a:cubicBezTo>
                  <a:pt x="2452558" y="281764"/>
                  <a:pt x="2410029" y="15047"/>
                  <a:pt x="2354781" y="32229"/>
                </a:cubicBezTo>
                <a:cubicBezTo>
                  <a:pt x="2312756" y="60204"/>
                  <a:pt x="2404243" y="498541"/>
                  <a:pt x="2345823" y="516706"/>
                </a:cubicBezTo>
                <a:cubicBezTo>
                  <a:pt x="2315296" y="518760"/>
                  <a:pt x="2284077" y="51375"/>
                  <a:pt x="198617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3" name="Graphic 2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10239977" y="1484786"/>
            <a:ext cx="1219200" cy="4543425"/>
          </a:xfrm>
          <a:prstGeom prst="rect">
            <a:avLst/>
          </a:prstGeom>
        </p:spPr>
      </p:pic>
      <p:sp>
        <p:nvSpPr>
          <p:cNvPr id="42" name="Graphic 3"/>
          <p:cNvSpPr/>
          <p:nvPr/>
        </p:nvSpPr>
        <p:spPr>
          <a:xfrm>
            <a:off x="9343083" y="1451448"/>
            <a:ext cx="1304925" cy="4610100"/>
          </a:xfrm>
          <a:custGeom>
            <a:avLst/>
            <a:gdLst>
              <a:gd name="connsiteX0" fmla="*/ 1084421 w 1304925"/>
              <a:gd name="connsiteY0" fmla="*/ 4324826 h 4610100"/>
              <a:gd name="connsiteX1" fmla="*/ 979646 w 1304925"/>
              <a:gd name="connsiteY1" fmla="*/ 4311492 h 4610100"/>
              <a:gd name="connsiteX2" fmla="*/ 1084421 w 1304925"/>
              <a:gd name="connsiteY2" fmla="*/ 4297204 h 4610100"/>
              <a:gd name="connsiteX3" fmla="*/ 1110139 w 1304925"/>
              <a:gd name="connsiteY3" fmla="*/ 4297204 h 4610100"/>
              <a:gd name="connsiteX4" fmla="*/ 1092041 w 1304925"/>
              <a:gd name="connsiteY4" fmla="*/ 3984784 h 4610100"/>
              <a:gd name="connsiteX5" fmla="*/ 1065371 w 1304925"/>
              <a:gd name="connsiteY5" fmla="*/ 3984784 h 4610100"/>
              <a:gd name="connsiteX6" fmla="*/ 960596 w 1304925"/>
              <a:gd name="connsiteY6" fmla="*/ 3971449 h 4610100"/>
              <a:gd name="connsiteX7" fmla="*/ 1065371 w 1304925"/>
              <a:gd name="connsiteY7" fmla="*/ 3958114 h 4610100"/>
              <a:gd name="connsiteX8" fmla="*/ 1091089 w 1304925"/>
              <a:gd name="connsiteY8" fmla="*/ 3958114 h 4610100"/>
              <a:gd name="connsiteX9" fmla="*/ 1078706 w 1304925"/>
              <a:gd name="connsiteY9" fmla="*/ 3738086 h 4610100"/>
              <a:gd name="connsiteX10" fmla="*/ 1039654 w 1304925"/>
              <a:gd name="connsiteY10" fmla="*/ 3728561 h 4610100"/>
              <a:gd name="connsiteX11" fmla="*/ 1077754 w 1304925"/>
              <a:gd name="connsiteY11" fmla="*/ 3719036 h 4610100"/>
              <a:gd name="connsiteX12" fmla="*/ 1064419 w 1304925"/>
              <a:gd name="connsiteY12" fmla="*/ 3496151 h 4610100"/>
              <a:gd name="connsiteX13" fmla="*/ 1045369 w 1304925"/>
              <a:gd name="connsiteY13" fmla="*/ 3274219 h 4610100"/>
              <a:gd name="connsiteX14" fmla="*/ 1039654 w 1304925"/>
              <a:gd name="connsiteY14" fmla="*/ 3274219 h 4610100"/>
              <a:gd name="connsiteX15" fmla="*/ 978694 w 1304925"/>
              <a:gd name="connsiteY15" fmla="*/ 3260884 h 4610100"/>
              <a:gd name="connsiteX16" fmla="*/ 1039654 w 1304925"/>
              <a:gd name="connsiteY16" fmla="*/ 3247549 h 4610100"/>
              <a:gd name="connsiteX17" fmla="*/ 1041559 w 1304925"/>
              <a:gd name="connsiteY17" fmla="*/ 3247549 h 4610100"/>
              <a:gd name="connsiteX18" fmla="*/ 1036796 w 1304925"/>
              <a:gd name="connsiteY18" fmla="*/ 3222784 h 4610100"/>
              <a:gd name="connsiteX19" fmla="*/ 1025366 w 1304925"/>
              <a:gd name="connsiteY19" fmla="*/ 3168491 h 4610100"/>
              <a:gd name="connsiteX20" fmla="*/ 995839 w 1304925"/>
              <a:gd name="connsiteY20" fmla="*/ 3169444 h 4610100"/>
              <a:gd name="connsiteX21" fmla="*/ 903446 w 1304925"/>
              <a:gd name="connsiteY21" fmla="*/ 3156109 h 4610100"/>
              <a:gd name="connsiteX22" fmla="*/ 995839 w 1304925"/>
              <a:gd name="connsiteY22" fmla="*/ 3142774 h 4610100"/>
              <a:gd name="connsiteX23" fmla="*/ 1018699 w 1304925"/>
              <a:gd name="connsiteY23" fmla="*/ 3142774 h 4610100"/>
              <a:gd name="connsiteX24" fmla="*/ 983456 w 1304925"/>
              <a:gd name="connsiteY24" fmla="*/ 3001804 h 4610100"/>
              <a:gd name="connsiteX25" fmla="*/ 918686 w 1304925"/>
              <a:gd name="connsiteY25" fmla="*/ 2593181 h 4610100"/>
              <a:gd name="connsiteX26" fmla="*/ 904399 w 1304925"/>
              <a:gd name="connsiteY26" fmla="*/ 2188369 h 4610100"/>
              <a:gd name="connsiteX27" fmla="*/ 821531 w 1304925"/>
              <a:gd name="connsiteY27" fmla="*/ 2175986 h 4610100"/>
              <a:gd name="connsiteX28" fmla="*/ 908209 w 1304925"/>
              <a:gd name="connsiteY28" fmla="*/ 2162651 h 4610100"/>
              <a:gd name="connsiteX29" fmla="*/ 912971 w 1304925"/>
              <a:gd name="connsiteY29" fmla="*/ 2135981 h 4610100"/>
              <a:gd name="connsiteX30" fmla="*/ 945356 w 1304925"/>
              <a:gd name="connsiteY30" fmla="*/ 2023586 h 4610100"/>
              <a:gd name="connsiteX31" fmla="*/ 931069 w 1304925"/>
              <a:gd name="connsiteY31" fmla="*/ 2023586 h 4610100"/>
              <a:gd name="connsiteX32" fmla="*/ 834866 w 1304925"/>
              <a:gd name="connsiteY32" fmla="*/ 2012156 h 4610100"/>
              <a:gd name="connsiteX33" fmla="*/ 931069 w 1304925"/>
              <a:gd name="connsiteY33" fmla="*/ 1999774 h 4610100"/>
              <a:gd name="connsiteX34" fmla="*/ 953929 w 1304925"/>
              <a:gd name="connsiteY34" fmla="*/ 1999774 h 4610100"/>
              <a:gd name="connsiteX35" fmla="*/ 1104424 w 1304925"/>
              <a:gd name="connsiteY35" fmla="*/ 1677829 h 4610100"/>
              <a:gd name="connsiteX36" fmla="*/ 1263491 w 1304925"/>
              <a:gd name="connsiteY36" fmla="*/ 1132046 h 4610100"/>
              <a:gd name="connsiteX37" fmla="*/ 1223486 w 1304925"/>
              <a:gd name="connsiteY37" fmla="*/ 1119664 h 4610100"/>
              <a:gd name="connsiteX38" fmla="*/ 1267301 w 1304925"/>
              <a:gd name="connsiteY38" fmla="*/ 1106329 h 4610100"/>
              <a:gd name="connsiteX39" fmla="*/ 1299686 w 1304925"/>
              <a:gd name="connsiteY39" fmla="*/ 302419 h 4610100"/>
              <a:gd name="connsiteX40" fmla="*/ 1260634 w 1304925"/>
              <a:gd name="connsiteY40" fmla="*/ 290036 h 4610100"/>
              <a:gd name="connsiteX41" fmla="*/ 1298734 w 1304925"/>
              <a:gd name="connsiteY41" fmla="*/ 277654 h 4610100"/>
              <a:gd name="connsiteX42" fmla="*/ 1287304 w 1304925"/>
              <a:gd name="connsiteY42" fmla="*/ 37624 h 4610100"/>
              <a:gd name="connsiteX43" fmla="*/ 1193959 w 1304925"/>
              <a:gd name="connsiteY43" fmla="*/ 37624 h 4610100"/>
              <a:gd name="connsiteX44" fmla="*/ 1193006 w 1304925"/>
              <a:gd name="connsiteY44" fmla="*/ 216694 h 4610100"/>
              <a:gd name="connsiteX45" fmla="*/ 1215866 w 1304925"/>
              <a:gd name="connsiteY45" fmla="*/ 223361 h 4610100"/>
              <a:gd name="connsiteX46" fmla="*/ 1193006 w 1304925"/>
              <a:gd name="connsiteY46" fmla="*/ 230029 h 4610100"/>
              <a:gd name="connsiteX47" fmla="*/ 1174909 w 1304925"/>
              <a:gd name="connsiteY47" fmla="*/ 686276 h 4610100"/>
              <a:gd name="connsiteX48" fmla="*/ 1187291 w 1304925"/>
              <a:gd name="connsiteY48" fmla="*/ 686276 h 4610100"/>
              <a:gd name="connsiteX49" fmla="*/ 1248251 w 1304925"/>
              <a:gd name="connsiteY49" fmla="*/ 699611 h 4610100"/>
              <a:gd name="connsiteX50" fmla="*/ 1187291 w 1304925"/>
              <a:gd name="connsiteY50" fmla="*/ 712946 h 4610100"/>
              <a:gd name="connsiteX51" fmla="*/ 1172051 w 1304925"/>
              <a:gd name="connsiteY51" fmla="*/ 712946 h 4610100"/>
              <a:gd name="connsiteX52" fmla="*/ 1139666 w 1304925"/>
              <a:gd name="connsiteY52" fmla="*/ 987266 h 4610100"/>
              <a:gd name="connsiteX53" fmla="*/ 815816 w 1304925"/>
              <a:gd name="connsiteY53" fmla="*/ 1873091 h 4610100"/>
              <a:gd name="connsiteX54" fmla="*/ 842486 w 1304925"/>
              <a:gd name="connsiteY54" fmla="*/ 1053941 h 4610100"/>
              <a:gd name="connsiteX55" fmla="*/ 832961 w 1304925"/>
              <a:gd name="connsiteY55" fmla="*/ 1048226 h 4610100"/>
              <a:gd name="connsiteX56" fmla="*/ 843439 w 1304925"/>
              <a:gd name="connsiteY56" fmla="*/ 1042511 h 4610100"/>
              <a:gd name="connsiteX57" fmla="*/ 894874 w 1304925"/>
              <a:gd name="connsiteY57" fmla="*/ 411956 h 4610100"/>
              <a:gd name="connsiteX58" fmla="*/ 865346 w 1304925"/>
              <a:gd name="connsiteY58" fmla="*/ 413861 h 4610100"/>
              <a:gd name="connsiteX59" fmla="*/ 804386 w 1304925"/>
              <a:gd name="connsiteY59" fmla="*/ 400526 h 4610100"/>
              <a:gd name="connsiteX60" fmla="*/ 865346 w 1304925"/>
              <a:gd name="connsiteY60" fmla="*/ 387191 h 4610100"/>
              <a:gd name="connsiteX61" fmla="*/ 894874 w 1304925"/>
              <a:gd name="connsiteY61" fmla="*/ 389096 h 4610100"/>
              <a:gd name="connsiteX62" fmla="*/ 895826 w 1304925"/>
              <a:gd name="connsiteY62" fmla="*/ 338614 h 4610100"/>
              <a:gd name="connsiteX63" fmla="*/ 865346 w 1304925"/>
              <a:gd name="connsiteY63" fmla="*/ 339566 h 4610100"/>
              <a:gd name="connsiteX64" fmla="*/ 760571 w 1304925"/>
              <a:gd name="connsiteY64" fmla="*/ 326231 h 4610100"/>
              <a:gd name="connsiteX65" fmla="*/ 865346 w 1304925"/>
              <a:gd name="connsiteY65" fmla="*/ 312896 h 4610100"/>
              <a:gd name="connsiteX66" fmla="*/ 895826 w 1304925"/>
              <a:gd name="connsiteY66" fmla="*/ 313849 h 4610100"/>
              <a:gd name="connsiteX67" fmla="*/ 879634 w 1304925"/>
              <a:gd name="connsiteY67" fmla="*/ 7144 h 4610100"/>
              <a:gd name="connsiteX68" fmla="*/ 715804 w 1304925"/>
              <a:gd name="connsiteY68" fmla="*/ 30004 h 4610100"/>
              <a:gd name="connsiteX69" fmla="*/ 674846 w 1304925"/>
              <a:gd name="connsiteY69" fmla="*/ 816769 h 4610100"/>
              <a:gd name="connsiteX70" fmla="*/ 711994 w 1304925"/>
              <a:gd name="connsiteY70" fmla="*/ 813911 h 4610100"/>
              <a:gd name="connsiteX71" fmla="*/ 772954 w 1304925"/>
              <a:gd name="connsiteY71" fmla="*/ 827246 h 4610100"/>
              <a:gd name="connsiteX72" fmla="*/ 711994 w 1304925"/>
              <a:gd name="connsiteY72" fmla="*/ 840581 h 4610100"/>
              <a:gd name="connsiteX73" fmla="*/ 673894 w 1304925"/>
              <a:gd name="connsiteY73" fmla="*/ 837724 h 4610100"/>
              <a:gd name="connsiteX74" fmla="*/ 672941 w 1304925"/>
              <a:gd name="connsiteY74" fmla="*/ 850106 h 4610100"/>
              <a:gd name="connsiteX75" fmla="*/ 650081 w 1304925"/>
              <a:gd name="connsiteY75" fmla="*/ 1428274 h 4610100"/>
              <a:gd name="connsiteX76" fmla="*/ 668179 w 1304925"/>
              <a:gd name="connsiteY76" fmla="*/ 1427321 h 4610100"/>
              <a:gd name="connsiteX77" fmla="*/ 729139 w 1304925"/>
              <a:gd name="connsiteY77" fmla="*/ 1440656 h 4610100"/>
              <a:gd name="connsiteX78" fmla="*/ 668179 w 1304925"/>
              <a:gd name="connsiteY78" fmla="*/ 1453991 h 4610100"/>
              <a:gd name="connsiteX79" fmla="*/ 650081 w 1304925"/>
              <a:gd name="connsiteY79" fmla="*/ 1453039 h 4610100"/>
              <a:gd name="connsiteX80" fmla="*/ 650081 w 1304925"/>
              <a:gd name="connsiteY80" fmla="*/ 1469231 h 4610100"/>
              <a:gd name="connsiteX81" fmla="*/ 652939 w 1304925"/>
              <a:gd name="connsiteY81" fmla="*/ 1469231 h 4610100"/>
              <a:gd name="connsiteX82" fmla="*/ 698659 w 1304925"/>
              <a:gd name="connsiteY82" fmla="*/ 1478756 h 4610100"/>
              <a:gd name="connsiteX83" fmla="*/ 652939 w 1304925"/>
              <a:gd name="connsiteY83" fmla="*/ 1488281 h 4610100"/>
              <a:gd name="connsiteX84" fmla="*/ 649129 w 1304925"/>
              <a:gd name="connsiteY84" fmla="*/ 1488281 h 4610100"/>
              <a:gd name="connsiteX85" fmla="*/ 660559 w 1304925"/>
              <a:gd name="connsiteY85" fmla="*/ 1943576 h 4610100"/>
              <a:gd name="connsiteX86" fmla="*/ 671989 w 1304925"/>
              <a:gd name="connsiteY86" fmla="*/ 2081689 h 4610100"/>
              <a:gd name="connsiteX87" fmla="*/ 727234 w 1304925"/>
              <a:gd name="connsiteY87" fmla="*/ 2079784 h 4610100"/>
              <a:gd name="connsiteX88" fmla="*/ 832009 w 1304925"/>
              <a:gd name="connsiteY88" fmla="*/ 2093119 h 4610100"/>
              <a:gd name="connsiteX89" fmla="*/ 727234 w 1304925"/>
              <a:gd name="connsiteY89" fmla="*/ 2106454 h 4610100"/>
              <a:gd name="connsiteX90" fmla="*/ 673894 w 1304925"/>
              <a:gd name="connsiteY90" fmla="*/ 2104549 h 4610100"/>
              <a:gd name="connsiteX91" fmla="*/ 698659 w 1304925"/>
              <a:gd name="connsiteY91" fmla="*/ 2313146 h 4610100"/>
              <a:gd name="connsiteX92" fmla="*/ 528161 w 1304925"/>
              <a:gd name="connsiteY92" fmla="*/ 2246471 h 4610100"/>
              <a:gd name="connsiteX93" fmla="*/ 449104 w 1304925"/>
              <a:gd name="connsiteY93" fmla="*/ 2179796 h 4610100"/>
              <a:gd name="connsiteX94" fmla="*/ 447199 w 1304925"/>
              <a:gd name="connsiteY94" fmla="*/ 2125504 h 4610100"/>
              <a:gd name="connsiteX95" fmla="*/ 476726 w 1304925"/>
              <a:gd name="connsiteY95" fmla="*/ 2032159 h 4610100"/>
              <a:gd name="connsiteX96" fmla="*/ 457676 w 1304925"/>
              <a:gd name="connsiteY96" fmla="*/ 1842611 h 4610100"/>
              <a:gd name="connsiteX97" fmla="*/ 433864 w 1304925"/>
              <a:gd name="connsiteY97" fmla="*/ 2071211 h 4610100"/>
              <a:gd name="connsiteX98" fmla="*/ 399574 w 1304925"/>
              <a:gd name="connsiteY98" fmla="*/ 2126456 h 4610100"/>
              <a:gd name="connsiteX99" fmla="*/ 343376 w 1304925"/>
              <a:gd name="connsiteY99" fmla="*/ 2068354 h 4610100"/>
              <a:gd name="connsiteX100" fmla="*/ 225266 w 1304925"/>
              <a:gd name="connsiteY100" fmla="*/ 1974056 h 4610100"/>
              <a:gd name="connsiteX101" fmla="*/ 7144 w 1304925"/>
              <a:gd name="connsiteY101" fmla="*/ 1709261 h 4610100"/>
              <a:gd name="connsiteX102" fmla="*/ 220504 w 1304925"/>
              <a:gd name="connsiteY102" fmla="*/ 2023586 h 4610100"/>
              <a:gd name="connsiteX103" fmla="*/ 443389 w 1304925"/>
              <a:gd name="connsiteY103" fmla="*/ 2218849 h 4610100"/>
              <a:gd name="connsiteX104" fmla="*/ 475774 w 1304925"/>
              <a:gd name="connsiteY104" fmla="*/ 2241709 h 4610100"/>
              <a:gd name="connsiteX105" fmla="*/ 476726 w 1304925"/>
              <a:gd name="connsiteY105" fmla="*/ 2242661 h 4610100"/>
              <a:gd name="connsiteX106" fmla="*/ 476726 w 1304925"/>
              <a:gd name="connsiteY106" fmla="*/ 2241709 h 4610100"/>
              <a:gd name="connsiteX107" fmla="*/ 712946 w 1304925"/>
              <a:gd name="connsiteY107" fmla="*/ 2409349 h 4610100"/>
              <a:gd name="connsiteX108" fmla="*/ 781526 w 1304925"/>
              <a:gd name="connsiteY108" fmla="*/ 2820829 h 4610100"/>
              <a:gd name="connsiteX109" fmla="*/ 819626 w 1304925"/>
              <a:gd name="connsiteY109" fmla="*/ 2817971 h 4610100"/>
              <a:gd name="connsiteX110" fmla="*/ 880586 w 1304925"/>
              <a:gd name="connsiteY110" fmla="*/ 2831306 h 4610100"/>
              <a:gd name="connsiteX111" fmla="*/ 819626 w 1304925"/>
              <a:gd name="connsiteY111" fmla="*/ 2844641 h 4610100"/>
              <a:gd name="connsiteX112" fmla="*/ 785336 w 1304925"/>
              <a:gd name="connsiteY112" fmla="*/ 2842736 h 4610100"/>
              <a:gd name="connsiteX113" fmla="*/ 894874 w 1304925"/>
              <a:gd name="connsiteY113" fmla="*/ 3496151 h 4610100"/>
              <a:gd name="connsiteX114" fmla="*/ 915829 w 1304925"/>
              <a:gd name="connsiteY114" fmla="*/ 3495199 h 4610100"/>
              <a:gd name="connsiteX115" fmla="*/ 976789 w 1304925"/>
              <a:gd name="connsiteY115" fmla="*/ 3508534 h 4610100"/>
              <a:gd name="connsiteX116" fmla="*/ 915829 w 1304925"/>
              <a:gd name="connsiteY116" fmla="*/ 3521869 h 4610100"/>
              <a:gd name="connsiteX117" fmla="*/ 897731 w 1304925"/>
              <a:gd name="connsiteY117" fmla="*/ 3520916 h 4610100"/>
              <a:gd name="connsiteX118" fmla="*/ 907256 w 1304925"/>
              <a:gd name="connsiteY118" fmla="*/ 3595211 h 4610100"/>
              <a:gd name="connsiteX119" fmla="*/ 919639 w 1304925"/>
              <a:gd name="connsiteY119" fmla="*/ 3874294 h 4610100"/>
              <a:gd name="connsiteX120" fmla="*/ 883444 w 1304925"/>
              <a:gd name="connsiteY120" fmla="*/ 4108609 h 4610100"/>
              <a:gd name="connsiteX121" fmla="*/ 932021 w 1304925"/>
              <a:gd name="connsiteY121" fmla="*/ 4121944 h 4610100"/>
              <a:gd name="connsiteX122" fmla="*/ 881539 w 1304925"/>
              <a:gd name="connsiteY122" fmla="*/ 4135279 h 4610100"/>
              <a:gd name="connsiteX123" fmla="*/ 880586 w 1304925"/>
              <a:gd name="connsiteY123" fmla="*/ 4152424 h 4610100"/>
              <a:gd name="connsiteX124" fmla="*/ 902494 w 1304925"/>
              <a:gd name="connsiteY124" fmla="*/ 4160996 h 4610100"/>
              <a:gd name="connsiteX125" fmla="*/ 879634 w 1304925"/>
              <a:gd name="connsiteY125" fmla="*/ 4169569 h 4610100"/>
              <a:gd name="connsiteX126" fmla="*/ 928211 w 1304925"/>
              <a:gd name="connsiteY126" fmla="*/ 4611529 h 4610100"/>
              <a:gd name="connsiteX127" fmla="*/ 1126331 w 1304925"/>
              <a:gd name="connsiteY127" fmla="*/ 4582001 h 4610100"/>
              <a:gd name="connsiteX128" fmla="*/ 1111091 w 1304925"/>
              <a:gd name="connsiteY128" fmla="*/ 4322921 h 4610100"/>
              <a:gd name="connsiteX129" fmla="*/ 1084421 w 1304925"/>
              <a:gd name="connsiteY129" fmla="*/ 4324826 h 4610100"/>
              <a:gd name="connsiteX130" fmla="*/ 1177766 w 1304925"/>
              <a:gd name="connsiteY130" fmla="*/ 1227296 h 4610100"/>
              <a:gd name="connsiteX131" fmla="*/ 1130141 w 1304925"/>
              <a:gd name="connsiteY131" fmla="*/ 1416844 h 4610100"/>
              <a:gd name="connsiteX132" fmla="*/ 1177766 w 1304925"/>
              <a:gd name="connsiteY132" fmla="*/ 1227296 h 4610100"/>
              <a:gd name="connsiteX133" fmla="*/ 772001 w 1304925"/>
              <a:gd name="connsiteY133" fmla="*/ 660559 h 4610100"/>
              <a:gd name="connsiteX134" fmla="*/ 756761 w 1304925"/>
              <a:gd name="connsiteY134" fmla="*/ 515779 h 4610100"/>
              <a:gd name="connsiteX135" fmla="*/ 772001 w 1304925"/>
              <a:gd name="connsiteY135" fmla="*/ 660559 h 461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1304925" h="4610100">
                <a:moveTo>
                  <a:pt x="1084421" y="4324826"/>
                </a:moveTo>
                <a:cubicBezTo>
                  <a:pt x="1026319" y="4324826"/>
                  <a:pt x="979646" y="4319111"/>
                  <a:pt x="979646" y="4311492"/>
                </a:cubicBezTo>
                <a:cubicBezTo>
                  <a:pt x="979646" y="4303871"/>
                  <a:pt x="1026319" y="4298157"/>
                  <a:pt x="1084421" y="4297204"/>
                </a:cubicBezTo>
                <a:cubicBezTo>
                  <a:pt x="1092994" y="4297204"/>
                  <a:pt x="1102519" y="4297204"/>
                  <a:pt x="1110139" y="4297204"/>
                </a:cubicBezTo>
                <a:cubicBezTo>
                  <a:pt x="1104424" y="4193381"/>
                  <a:pt x="1097756" y="4088606"/>
                  <a:pt x="1092041" y="3984784"/>
                </a:cubicBezTo>
                <a:cubicBezTo>
                  <a:pt x="1083469" y="3984784"/>
                  <a:pt x="1074896" y="3984784"/>
                  <a:pt x="1065371" y="3984784"/>
                </a:cubicBezTo>
                <a:cubicBezTo>
                  <a:pt x="1007269" y="3984784"/>
                  <a:pt x="960596" y="3979069"/>
                  <a:pt x="960596" y="3971449"/>
                </a:cubicBezTo>
                <a:cubicBezTo>
                  <a:pt x="960596" y="3963829"/>
                  <a:pt x="1007269" y="3958114"/>
                  <a:pt x="1065371" y="3958114"/>
                </a:cubicBezTo>
                <a:cubicBezTo>
                  <a:pt x="1073944" y="3958114"/>
                  <a:pt x="1082516" y="3958114"/>
                  <a:pt x="1091089" y="3958114"/>
                </a:cubicBezTo>
                <a:cubicBezTo>
                  <a:pt x="1087279" y="3884771"/>
                  <a:pt x="1082516" y="3811429"/>
                  <a:pt x="1078706" y="3738086"/>
                </a:cubicBezTo>
                <a:cubicBezTo>
                  <a:pt x="1056799" y="3737134"/>
                  <a:pt x="1039654" y="3733324"/>
                  <a:pt x="1039654" y="3728561"/>
                </a:cubicBezTo>
                <a:cubicBezTo>
                  <a:pt x="1039654" y="3723799"/>
                  <a:pt x="1055846" y="3719989"/>
                  <a:pt x="1077754" y="3719036"/>
                </a:cubicBezTo>
                <a:cubicBezTo>
                  <a:pt x="1072991" y="3644741"/>
                  <a:pt x="1069181" y="3570446"/>
                  <a:pt x="1064419" y="3496151"/>
                </a:cubicBezTo>
                <a:cubicBezTo>
                  <a:pt x="1059656" y="3421856"/>
                  <a:pt x="1055846" y="3347561"/>
                  <a:pt x="1045369" y="3274219"/>
                </a:cubicBezTo>
                <a:cubicBezTo>
                  <a:pt x="1043464" y="3274219"/>
                  <a:pt x="1041559" y="3274219"/>
                  <a:pt x="1039654" y="3274219"/>
                </a:cubicBezTo>
                <a:cubicBezTo>
                  <a:pt x="1006316" y="3274219"/>
                  <a:pt x="978694" y="3268504"/>
                  <a:pt x="978694" y="3260884"/>
                </a:cubicBezTo>
                <a:cubicBezTo>
                  <a:pt x="978694" y="3253264"/>
                  <a:pt x="1006316" y="3247549"/>
                  <a:pt x="1039654" y="3247549"/>
                </a:cubicBezTo>
                <a:cubicBezTo>
                  <a:pt x="1040606" y="3247549"/>
                  <a:pt x="1040606" y="3247549"/>
                  <a:pt x="1041559" y="3247549"/>
                </a:cubicBezTo>
                <a:cubicBezTo>
                  <a:pt x="1040606" y="3238976"/>
                  <a:pt x="1038701" y="3230404"/>
                  <a:pt x="1036796" y="3222784"/>
                </a:cubicBezTo>
                <a:cubicBezTo>
                  <a:pt x="1032986" y="3204686"/>
                  <a:pt x="1029176" y="3186589"/>
                  <a:pt x="1025366" y="3168491"/>
                </a:cubicBezTo>
                <a:cubicBezTo>
                  <a:pt x="1015841" y="3168491"/>
                  <a:pt x="1006316" y="3169444"/>
                  <a:pt x="995839" y="3169444"/>
                </a:cubicBezTo>
                <a:cubicBezTo>
                  <a:pt x="944404" y="3169444"/>
                  <a:pt x="903446" y="3163729"/>
                  <a:pt x="903446" y="3156109"/>
                </a:cubicBezTo>
                <a:cubicBezTo>
                  <a:pt x="903446" y="3148489"/>
                  <a:pt x="944404" y="3142774"/>
                  <a:pt x="995839" y="3142774"/>
                </a:cubicBezTo>
                <a:cubicBezTo>
                  <a:pt x="1003459" y="3142774"/>
                  <a:pt x="1011079" y="3142774"/>
                  <a:pt x="1018699" y="3142774"/>
                </a:cubicBezTo>
                <a:cubicBezTo>
                  <a:pt x="1007269" y="3096101"/>
                  <a:pt x="993934" y="3049429"/>
                  <a:pt x="983456" y="3001804"/>
                </a:cubicBezTo>
                <a:cubicBezTo>
                  <a:pt x="952024" y="2867501"/>
                  <a:pt x="934879" y="2730341"/>
                  <a:pt x="918686" y="2593181"/>
                </a:cubicBezTo>
                <a:cubicBezTo>
                  <a:pt x="902494" y="2458879"/>
                  <a:pt x="886301" y="2321719"/>
                  <a:pt x="904399" y="2188369"/>
                </a:cubicBezTo>
                <a:cubicBezTo>
                  <a:pt x="856774" y="2187416"/>
                  <a:pt x="821531" y="2181701"/>
                  <a:pt x="821531" y="2175986"/>
                </a:cubicBezTo>
                <a:cubicBezTo>
                  <a:pt x="821531" y="2169319"/>
                  <a:pt x="858679" y="2163604"/>
                  <a:pt x="908209" y="2162651"/>
                </a:cubicBezTo>
                <a:cubicBezTo>
                  <a:pt x="910114" y="2154079"/>
                  <a:pt x="911066" y="2144554"/>
                  <a:pt x="912971" y="2135981"/>
                </a:cubicBezTo>
                <a:cubicBezTo>
                  <a:pt x="920591" y="2097881"/>
                  <a:pt x="932021" y="2059781"/>
                  <a:pt x="945356" y="2023586"/>
                </a:cubicBezTo>
                <a:cubicBezTo>
                  <a:pt x="940594" y="2023586"/>
                  <a:pt x="935831" y="2023586"/>
                  <a:pt x="931069" y="2023586"/>
                </a:cubicBezTo>
                <a:cubicBezTo>
                  <a:pt x="877729" y="2023586"/>
                  <a:pt x="834866" y="2018824"/>
                  <a:pt x="834866" y="2012156"/>
                </a:cubicBezTo>
                <a:cubicBezTo>
                  <a:pt x="834866" y="2005489"/>
                  <a:pt x="877729" y="2000726"/>
                  <a:pt x="931069" y="1999774"/>
                </a:cubicBezTo>
                <a:cubicBezTo>
                  <a:pt x="938689" y="1999774"/>
                  <a:pt x="947261" y="1999774"/>
                  <a:pt x="953929" y="1999774"/>
                </a:cubicBezTo>
                <a:cubicBezTo>
                  <a:pt x="996791" y="1890236"/>
                  <a:pt x="1055846" y="1785461"/>
                  <a:pt x="1104424" y="1677829"/>
                </a:cubicBezTo>
                <a:cubicBezTo>
                  <a:pt x="1183481" y="1503521"/>
                  <a:pt x="1233011" y="1319689"/>
                  <a:pt x="1263491" y="1132046"/>
                </a:cubicBezTo>
                <a:cubicBezTo>
                  <a:pt x="1240631" y="1130141"/>
                  <a:pt x="1223486" y="1125379"/>
                  <a:pt x="1223486" y="1119664"/>
                </a:cubicBezTo>
                <a:cubicBezTo>
                  <a:pt x="1223486" y="1113949"/>
                  <a:pt x="1241584" y="1108234"/>
                  <a:pt x="1267301" y="1106329"/>
                </a:cubicBezTo>
                <a:cubicBezTo>
                  <a:pt x="1307306" y="843439"/>
                  <a:pt x="1309211" y="571976"/>
                  <a:pt x="1299686" y="302419"/>
                </a:cubicBezTo>
                <a:cubicBezTo>
                  <a:pt x="1276826" y="300514"/>
                  <a:pt x="1260634" y="295751"/>
                  <a:pt x="1260634" y="290036"/>
                </a:cubicBezTo>
                <a:cubicBezTo>
                  <a:pt x="1260634" y="284321"/>
                  <a:pt x="1276826" y="279559"/>
                  <a:pt x="1298734" y="277654"/>
                </a:cubicBezTo>
                <a:cubicBezTo>
                  <a:pt x="1295876" y="197644"/>
                  <a:pt x="1292066" y="117634"/>
                  <a:pt x="1287304" y="37624"/>
                </a:cubicBezTo>
                <a:cubicBezTo>
                  <a:pt x="1255871" y="37624"/>
                  <a:pt x="1225391" y="37624"/>
                  <a:pt x="1193959" y="37624"/>
                </a:cubicBezTo>
                <a:cubicBezTo>
                  <a:pt x="1193959" y="96679"/>
                  <a:pt x="1193006" y="156686"/>
                  <a:pt x="1193006" y="216694"/>
                </a:cubicBezTo>
                <a:cubicBezTo>
                  <a:pt x="1206341" y="217646"/>
                  <a:pt x="1215866" y="220504"/>
                  <a:pt x="1215866" y="223361"/>
                </a:cubicBezTo>
                <a:cubicBezTo>
                  <a:pt x="1215866" y="226219"/>
                  <a:pt x="1206341" y="229076"/>
                  <a:pt x="1193006" y="230029"/>
                </a:cubicBezTo>
                <a:cubicBezTo>
                  <a:pt x="1191101" y="382429"/>
                  <a:pt x="1186339" y="534829"/>
                  <a:pt x="1174909" y="686276"/>
                </a:cubicBezTo>
                <a:cubicBezTo>
                  <a:pt x="1178719" y="686276"/>
                  <a:pt x="1183481" y="686276"/>
                  <a:pt x="1187291" y="686276"/>
                </a:cubicBezTo>
                <a:cubicBezTo>
                  <a:pt x="1220629" y="686276"/>
                  <a:pt x="1248251" y="691991"/>
                  <a:pt x="1248251" y="699611"/>
                </a:cubicBezTo>
                <a:cubicBezTo>
                  <a:pt x="1248251" y="707231"/>
                  <a:pt x="1220629" y="712946"/>
                  <a:pt x="1187291" y="712946"/>
                </a:cubicBezTo>
                <a:cubicBezTo>
                  <a:pt x="1182529" y="712946"/>
                  <a:pt x="1176814" y="712946"/>
                  <a:pt x="1172051" y="712946"/>
                </a:cubicBezTo>
                <a:cubicBezTo>
                  <a:pt x="1164431" y="804386"/>
                  <a:pt x="1153954" y="895826"/>
                  <a:pt x="1139666" y="987266"/>
                </a:cubicBezTo>
                <a:cubicBezTo>
                  <a:pt x="1090136" y="1300639"/>
                  <a:pt x="992029" y="1610201"/>
                  <a:pt x="815816" y="1873091"/>
                </a:cubicBezTo>
                <a:cubicBezTo>
                  <a:pt x="792004" y="1600676"/>
                  <a:pt x="814864" y="1327309"/>
                  <a:pt x="842486" y="1053941"/>
                </a:cubicBezTo>
                <a:cubicBezTo>
                  <a:pt x="836771" y="1052036"/>
                  <a:pt x="832961" y="1050131"/>
                  <a:pt x="832961" y="1048226"/>
                </a:cubicBezTo>
                <a:cubicBezTo>
                  <a:pt x="832961" y="1046321"/>
                  <a:pt x="836771" y="1043464"/>
                  <a:pt x="843439" y="1042511"/>
                </a:cubicBezTo>
                <a:cubicBezTo>
                  <a:pt x="864394" y="832009"/>
                  <a:pt x="888206" y="622459"/>
                  <a:pt x="894874" y="411956"/>
                </a:cubicBezTo>
                <a:cubicBezTo>
                  <a:pt x="886301" y="412909"/>
                  <a:pt x="875824" y="413861"/>
                  <a:pt x="865346" y="413861"/>
                </a:cubicBezTo>
                <a:cubicBezTo>
                  <a:pt x="832009" y="413861"/>
                  <a:pt x="804386" y="408146"/>
                  <a:pt x="804386" y="400526"/>
                </a:cubicBezTo>
                <a:cubicBezTo>
                  <a:pt x="804386" y="392906"/>
                  <a:pt x="832009" y="387191"/>
                  <a:pt x="865346" y="387191"/>
                </a:cubicBezTo>
                <a:cubicBezTo>
                  <a:pt x="875824" y="387191"/>
                  <a:pt x="886301" y="388144"/>
                  <a:pt x="894874" y="389096"/>
                </a:cubicBezTo>
                <a:cubicBezTo>
                  <a:pt x="894874" y="371951"/>
                  <a:pt x="895826" y="354806"/>
                  <a:pt x="895826" y="338614"/>
                </a:cubicBezTo>
                <a:cubicBezTo>
                  <a:pt x="886301" y="338614"/>
                  <a:pt x="875824" y="339566"/>
                  <a:pt x="865346" y="339566"/>
                </a:cubicBezTo>
                <a:cubicBezTo>
                  <a:pt x="807244" y="339566"/>
                  <a:pt x="760571" y="333851"/>
                  <a:pt x="760571" y="326231"/>
                </a:cubicBezTo>
                <a:cubicBezTo>
                  <a:pt x="760571" y="318611"/>
                  <a:pt x="807244" y="312896"/>
                  <a:pt x="865346" y="312896"/>
                </a:cubicBezTo>
                <a:cubicBezTo>
                  <a:pt x="875824" y="312896"/>
                  <a:pt x="886301" y="312896"/>
                  <a:pt x="895826" y="313849"/>
                </a:cubicBezTo>
                <a:cubicBezTo>
                  <a:pt x="895826" y="210979"/>
                  <a:pt x="891064" y="109061"/>
                  <a:pt x="879634" y="7144"/>
                </a:cubicBezTo>
                <a:cubicBezTo>
                  <a:pt x="826294" y="13811"/>
                  <a:pt x="771049" y="22384"/>
                  <a:pt x="715804" y="30004"/>
                </a:cubicBezTo>
                <a:cubicBezTo>
                  <a:pt x="702469" y="291941"/>
                  <a:pt x="689134" y="554831"/>
                  <a:pt x="674846" y="816769"/>
                </a:cubicBezTo>
                <a:cubicBezTo>
                  <a:pt x="685324" y="814864"/>
                  <a:pt x="697706" y="813911"/>
                  <a:pt x="711994" y="813911"/>
                </a:cubicBezTo>
                <a:cubicBezTo>
                  <a:pt x="745331" y="813911"/>
                  <a:pt x="772954" y="819626"/>
                  <a:pt x="772954" y="827246"/>
                </a:cubicBezTo>
                <a:cubicBezTo>
                  <a:pt x="772954" y="834866"/>
                  <a:pt x="745331" y="840581"/>
                  <a:pt x="711994" y="840581"/>
                </a:cubicBezTo>
                <a:cubicBezTo>
                  <a:pt x="697706" y="840581"/>
                  <a:pt x="684371" y="839629"/>
                  <a:pt x="673894" y="837724"/>
                </a:cubicBezTo>
                <a:cubicBezTo>
                  <a:pt x="673894" y="841534"/>
                  <a:pt x="673894" y="846296"/>
                  <a:pt x="672941" y="850106"/>
                </a:cubicBezTo>
                <a:cubicBezTo>
                  <a:pt x="663416" y="1042511"/>
                  <a:pt x="652939" y="1235869"/>
                  <a:pt x="650081" y="1428274"/>
                </a:cubicBezTo>
                <a:cubicBezTo>
                  <a:pt x="655796" y="1428274"/>
                  <a:pt x="661511" y="1427321"/>
                  <a:pt x="668179" y="1427321"/>
                </a:cubicBezTo>
                <a:cubicBezTo>
                  <a:pt x="701516" y="1427321"/>
                  <a:pt x="729139" y="1433036"/>
                  <a:pt x="729139" y="1440656"/>
                </a:cubicBezTo>
                <a:cubicBezTo>
                  <a:pt x="729139" y="1448276"/>
                  <a:pt x="701516" y="1453991"/>
                  <a:pt x="668179" y="1453991"/>
                </a:cubicBezTo>
                <a:cubicBezTo>
                  <a:pt x="661511" y="1453991"/>
                  <a:pt x="655796" y="1453991"/>
                  <a:pt x="650081" y="1453039"/>
                </a:cubicBezTo>
                <a:cubicBezTo>
                  <a:pt x="650081" y="1458754"/>
                  <a:pt x="650081" y="1464469"/>
                  <a:pt x="650081" y="1469231"/>
                </a:cubicBezTo>
                <a:cubicBezTo>
                  <a:pt x="651034" y="1469231"/>
                  <a:pt x="651986" y="1469231"/>
                  <a:pt x="652939" y="1469231"/>
                </a:cubicBezTo>
                <a:cubicBezTo>
                  <a:pt x="677704" y="1469231"/>
                  <a:pt x="698659" y="1473994"/>
                  <a:pt x="698659" y="1478756"/>
                </a:cubicBezTo>
                <a:cubicBezTo>
                  <a:pt x="698659" y="1484471"/>
                  <a:pt x="678656" y="1488281"/>
                  <a:pt x="652939" y="1488281"/>
                </a:cubicBezTo>
                <a:cubicBezTo>
                  <a:pt x="651986" y="1488281"/>
                  <a:pt x="651034" y="1488281"/>
                  <a:pt x="649129" y="1488281"/>
                </a:cubicBezTo>
                <a:cubicBezTo>
                  <a:pt x="647224" y="1639729"/>
                  <a:pt x="650081" y="1792129"/>
                  <a:pt x="660559" y="1943576"/>
                </a:cubicBezTo>
                <a:cubicBezTo>
                  <a:pt x="663416" y="1989296"/>
                  <a:pt x="668179" y="2035969"/>
                  <a:pt x="671989" y="2081689"/>
                </a:cubicBezTo>
                <a:cubicBezTo>
                  <a:pt x="688181" y="2080736"/>
                  <a:pt x="707231" y="2079784"/>
                  <a:pt x="727234" y="2079784"/>
                </a:cubicBezTo>
                <a:cubicBezTo>
                  <a:pt x="785336" y="2079784"/>
                  <a:pt x="832009" y="2085499"/>
                  <a:pt x="832009" y="2093119"/>
                </a:cubicBezTo>
                <a:cubicBezTo>
                  <a:pt x="832009" y="2100739"/>
                  <a:pt x="785336" y="2106454"/>
                  <a:pt x="727234" y="2106454"/>
                </a:cubicBezTo>
                <a:cubicBezTo>
                  <a:pt x="707231" y="2106454"/>
                  <a:pt x="689134" y="2105501"/>
                  <a:pt x="673894" y="2104549"/>
                </a:cubicBezTo>
                <a:cubicBezTo>
                  <a:pt x="681514" y="2174081"/>
                  <a:pt x="689134" y="2243614"/>
                  <a:pt x="698659" y="2313146"/>
                </a:cubicBezTo>
                <a:cubicBezTo>
                  <a:pt x="640556" y="2294096"/>
                  <a:pt x="579596" y="2278856"/>
                  <a:pt x="528161" y="2246471"/>
                </a:cubicBezTo>
                <a:cubicBezTo>
                  <a:pt x="498634" y="2228374"/>
                  <a:pt x="473869" y="2204561"/>
                  <a:pt x="449104" y="2179796"/>
                </a:cubicBezTo>
                <a:cubicBezTo>
                  <a:pt x="445294" y="2161699"/>
                  <a:pt x="444341" y="2143601"/>
                  <a:pt x="447199" y="2125504"/>
                </a:cubicBezTo>
                <a:cubicBezTo>
                  <a:pt x="451961" y="2093119"/>
                  <a:pt x="468154" y="2063591"/>
                  <a:pt x="476726" y="2032159"/>
                </a:cubicBezTo>
                <a:cubicBezTo>
                  <a:pt x="494824" y="1969294"/>
                  <a:pt x="488156" y="1899761"/>
                  <a:pt x="457676" y="1842611"/>
                </a:cubicBezTo>
                <a:cubicBezTo>
                  <a:pt x="466249" y="1920716"/>
                  <a:pt x="478631" y="2006441"/>
                  <a:pt x="433864" y="2071211"/>
                </a:cubicBezTo>
                <a:cubicBezTo>
                  <a:pt x="421481" y="2089309"/>
                  <a:pt x="404336" y="2106454"/>
                  <a:pt x="399574" y="2126456"/>
                </a:cubicBezTo>
                <a:cubicBezTo>
                  <a:pt x="381476" y="2106454"/>
                  <a:pt x="363379" y="2086451"/>
                  <a:pt x="343376" y="2068354"/>
                </a:cubicBezTo>
                <a:cubicBezTo>
                  <a:pt x="306229" y="2034064"/>
                  <a:pt x="264319" y="2005489"/>
                  <a:pt x="225266" y="1974056"/>
                </a:cubicBezTo>
                <a:cubicBezTo>
                  <a:pt x="135731" y="1901666"/>
                  <a:pt x="61436" y="1810226"/>
                  <a:pt x="7144" y="1709261"/>
                </a:cubicBezTo>
                <a:cubicBezTo>
                  <a:pt x="30004" y="1835944"/>
                  <a:pt x="127159" y="1934051"/>
                  <a:pt x="220504" y="2023586"/>
                </a:cubicBezTo>
                <a:cubicBezTo>
                  <a:pt x="291941" y="2092166"/>
                  <a:pt x="363379" y="2160746"/>
                  <a:pt x="443389" y="2218849"/>
                </a:cubicBezTo>
                <a:cubicBezTo>
                  <a:pt x="453866" y="2226469"/>
                  <a:pt x="465296" y="2234089"/>
                  <a:pt x="475774" y="2241709"/>
                </a:cubicBezTo>
                <a:cubicBezTo>
                  <a:pt x="475774" y="2241709"/>
                  <a:pt x="475774" y="2242661"/>
                  <a:pt x="476726" y="2242661"/>
                </a:cubicBezTo>
                <a:cubicBezTo>
                  <a:pt x="476726" y="2242661"/>
                  <a:pt x="476726" y="2241709"/>
                  <a:pt x="476726" y="2241709"/>
                </a:cubicBezTo>
                <a:cubicBezTo>
                  <a:pt x="556736" y="2296954"/>
                  <a:pt x="642461" y="2346484"/>
                  <a:pt x="712946" y="2409349"/>
                </a:cubicBezTo>
                <a:cubicBezTo>
                  <a:pt x="733901" y="2546509"/>
                  <a:pt x="757714" y="2683669"/>
                  <a:pt x="781526" y="2820829"/>
                </a:cubicBezTo>
                <a:cubicBezTo>
                  <a:pt x="792004" y="2818924"/>
                  <a:pt x="805339" y="2817971"/>
                  <a:pt x="819626" y="2817971"/>
                </a:cubicBezTo>
                <a:cubicBezTo>
                  <a:pt x="852964" y="2817971"/>
                  <a:pt x="880586" y="2823686"/>
                  <a:pt x="880586" y="2831306"/>
                </a:cubicBezTo>
                <a:cubicBezTo>
                  <a:pt x="880586" y="2838926"/>
                  <a:pt x="852964" y="2844641"/>
                  <a:pt x="819626" y="2844641"/>
                </a:cubicBezTo>
                <a:cubicBezTo>
                  <a:pt x="807244" y="2844641"/>
                  <a:pt x="794861" y="2843689"/>
                  <a:pt x="785336" y="2842736"/>
                </a:cubicBezTo>
                <a:cubicBezTo>
                  <a:pt x="824389" y="3059906"/>
                  <a:pt x="864394" y="3277076"/>
                  <a:pt x="894874" y="3496151"/>
                </a:cubicBezTo>
                <a:cubicBezTo>
                  <a:pt x="901541" y="3495199"/>
                  <a:pt x="908209" y="3495199"/>
                  <a:pt x="915829" y="3495199"/>
                </a:cubicBezTo>
                <a:cubicBezTo>
                  <a:pt x="949166" y="3495199"/>
                  <a:pt x="976789" y="3500914"/>
                  <a:pt x="976789" y="3508534"/>
                </a:cubicBezTo>
                <a:cubicBezTo>
                  <a:pt x="976789" y="3516154"/>
                  <a:pt x="949166" y="3521869"/>
                  <a:pt x="915829" y="3521869"/>
                </a:cubicBezTo>
                <a:cubicBezTo>
                  <a:pt x="910114" y="3521869"/>
                  <a:pt x="903446" y="3521869"/>
                  <a:pt x="897731" y="3520916"/>
                </a:cubicBezTo>
                <a:cubicBezTo>
                  <a:pt x="901541" y="3545681"/>
                  <a:pt x="904399" y="3570446"/>
                  <a:pt x="907256" y="3595211"/>
                </a:cubicBezTo>
                <a:cubicBezTo>
                  <a:pt x="918686" y="3687604"/>
                  <a:pt x="928211" y="3781901"/>
                  <a:pt x="919639" y="3874294"/>
                </a:cubicBezTo>
                <a:cubicBezTo>
                  <a:pt x="912019" y="3953351"/>
                  <a:pt x="892016" y="4030504"/>
                  <a:pt x="883444" y="4108609"/>
                </a:cubicBezTo>
                <a:cubicBezTo>
                  <a:pt x="911066" y="4109561"/>
                  <a:pt x="932021" y="4115276"/>
                  <a:pt x="932021" y="4121944"/>
                </a:cubicBezTo>
                <a:cubicBezTo>
                  <a:pt x="932021" y="4128611"/>
                  <a:pt x="910114" y="4134326"/>
                  <a:pt x="881539" y="4135279"/>
                </a:cubicBezTo>
                <a:cubicBezTo>
                  <a:pt x="880586" y="4140994"/>
                  <a:pt x="880586" y="4146709"/>
                  <a:pt x="880586" y="4152424"/>
                </a:cubicBezTo>
                <a:cubicBezTo>
                  <a:pt x="893921" y="4154329"/>
                  <a:pt x="902494" y="4157186"/>
                  <a:pt x="902494" y="4160996"/>
                </a:cubicBezTo>
                <a:cubicBezTo>
                  <a:pt x="902494" y="4164806"/>
                  <a:pt x="892969" y="4167664"/>
                  <a:pt x="879634" y="4169569"/>
                </a:cubicBezTo>
                <a:cubicBezTo>
                  <a:pt x="872966" y="4317207"/>
                  <a:pt x="900589" y="4465796"/>
                  <a:pt x="928211" y="4611529"/>
                </a:cubicBezTo>
                <a:cubicBezTo>
                  <a:pt x="993934" y="4602004"/>
                  <a:pt x="1059656" y="4591526"/>
                  <a:pt x="1126331" y="4582001"/>
                </a:cubicBezTo>
                <a:cubicBezTo>
                  <a:pt x="1121569" y="4495324"/>
                  <a:pt x="1115854" y="4409599"/>
                  <a:pt x="1111091" y="4322921"/>
                </a:cubicBezTo>
                <a:cubicBezTo>
                  <a:pt x="1103471" y="4324826"/>
                  <a:pt x="1093946" y="4324826"/>
                  <a:pt x="1084421" y="4324826"/>
                </a:cubicBezTo>
                <a:close/>
                <a:moveTo>
                  <a:pt x="1177766" y="1227296"/>
                </a:moveTo>
                <a:cubicBezTo>
                  <a:pt x="1209199" y="1232059"/>
                  <a:pt x="1156811" y="1413986"/>
                  <a:pt x="1130141" y="1416844"/>
                </a:cubicBezTo>
                <a:cubicBezTo>
                  <a:pt x="1102519" y="1419701"/>
                  <a:pt x="1146334" y="1222534"/>
                  <a:pt x="1177766" y="1227296"/>
                </a:cubicBezTo>
                <a:close/>
                <a:moveTo>
                  <a:pt x="772001" y="660559"/>
                </a:moveTo>
                <a:cubicBezTo>
                  <a:pt x="750094" y="665321"/>
                  <a:pt x="738664" y="531019"/>
                  <a:pt x="756761" y="515779"/>
                </a:cubicBezTo>
                <a:cubicBezTo>
                  <a:pt x="773906" y="499586"/>
                  <a:pt x="793909" y="654844"/>
                  <a:pt x="772001" y="660559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Graphic 12"/>
          <p:cNvSpPr/>
          <p:nvPr/>
        </p:nvSpPr>
        <p:spPr>
          <a:xfrm rot="1218983">
            <a:off x="4009343" y="1504104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90" name="Graphic 87"/>
          <p:cNvGrpSpPr/>
          <p:nvPr/>
        </p:nvGrpSpPr>
        <p:grpSpPr>
          <a:xfrm>
            <a:off x="231871" y="2405591"/>
            <a:ext cx="3496880" cy="3927156"/>
            <a:chOff x="650601" y="2716230"/>
            <a:chExt cx="3496880" cy="3927156"/>
          </a:xfrm>
        </p:grpSpPr>
        <p:sp>
          <p:nvSpPr>
            <p:cNvPr id="91" name="Freeform: Shape 90"/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/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/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/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/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/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/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/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/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/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/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/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/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/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/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/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/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/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/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/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/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/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/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/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/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/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/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/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/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/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/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-1" fmla="*/ 1424859 w 1424859"/>
                <a:gd name="connsiteY0-2" fmla="*/ 642345 h 642747"/>
                <a:gd name="connsiteX1-3" fmla="*/ 536285 w 1424859"/>
                <a:gd name="connsiteY1-4" fmla="*/ 40849 h 642747"/>
                <a:gd name="connsiteX2-5" fmla="*/ 357919 w 1424859"/>
                <a:gd name="connsiteY2-6" fmla="*/ 440544 h 642747"/>
                <a:gd name="connsiteX3-7" fmla="*/ 1424859 w 1424859"/>
                <a:gd name="connsiteY3-8" fmla="*/ 642345 h 642747"/>
                <a:gd name="connsiteX0-9" fmla="*/ 1424859 w 1424859"/>
                <a:gd name="connsiteY0-10" fmla="*/ 713101 h 713503"/>
                <a:gd name="connsiteX1-11" fmla="*/ 536285 w 1424859"/>
                <a:gd name="connsiteY1-12" fmla="*/ 111605 h 713503"/>
                <a:gd name="connsiteX2-13" fmla="*/ 357919 w 1424859"/>
                <a:gd name="connsiteY2-14" fmla="*/ 511300 h 713503"/>
                <a:gd name="connsiteX3-15" fmla="*/ 1424859 w 1424859"/>
                <a:gd name="connsiteY3-16" fmla="*/ 713101 h 713503"/>
                <a:gd name="connsiteX0-17" fmla="*/ 1424859 w 1424859"/>
                <a:gd name="connsiteY0-18" fmla="*/ 760282 h 760684"/>
                <a:gd name="connsiteX1-19" fmla="*/ 536285 w 1424859"/>
                <a:gd name="connsiteY1-20" fmla="*/ 104195 h 760684"/>
                <a:gd name="connsiteX2-21" fmla="*/ 357919 w 1424859"/>
                <a:gd name="connsiteY2-22" fmla="*/ 558481 h 760684"/>
                <a:gd name="connsiteX3-23" fmla="*/ 1424859 w 1424859"/>
                <a:gd name="connsiteY3-24" fmla="*/ 760282 h 760684"/>
                <a:gd name="connsiteX0-25" fmla="*/ 1424859 w 1424859"/>
                <a:gd name="connsiteY0-26" fmla="*/ 760282 h 760557"/>
                <a:gd name="connsiteX1-27" fmla="*/ 536285 w 1424859"/>
                <a:gd name="connsiteY1-28" fmla="*/ 104195 h 760557"/>
                <a:gd name="connsiteX2-29" fmla="*/ 357919 w 1424859"/>
                <a:gd name="connsiteY2-30" fmla="*/ 476595 h 760557"/>
                <a:gd name="connsiteX3-31" fmla="*/ 1424859 w 1424859"/>
                <a:gd name="connsiteY3-32" fmla="*/ 760282 h 760557"/>
                <a:gd name="connsiteX0-33" fmla="*/ 1424859 w 1424859"/>
                <a:gd name="connsiteY0-34" fmla="*/ 772216 h 772491"/>
                <a:gd name="connsiteX1-35" fmla="*/ 536285 w 1424859"/>
                <a:gd name="connsiteY1-36" fmla="*/ 102481 h 772491"/>
                <a:gd name="connsiteX2-37" fmla="*/ 357919 w 1424859"/>
                <a:gd name="connsiteY2-38" fmla="*/ 488529 h 772491"/>
                <a:gd name="connsiteX3-39" fmla="*/ 1424859 w 1424859"/>
                <a:gd name="connsiteY3-40" fmla="*/ 772216 h 772491"/>
                <a:gd name="connsiteX0-41" fmla="*/ 1424859 w 1424859"/>
                <a:gd name="connsiteY0-42" fmla="*/ 784200 h 784475"/>
                <a:gd name="connsiteX1-43" fmla="*/ 536285 w 1424859"/>
                <a:gd name="connsiteY1-44" fmla="*/ 100817 h 784475"/>
                <a:gd name="connsiteX2-45" fmla="*/ 357919 w 1424859"/>
                <a:gd name="connsiteY2-46" fmla="*/ 500513 h 784475"/>
                <a:gd name="connsiteX3-47" fmla="*/ 1424859 w 1424859"/>
                <a:gd name="connsiteY3-48" fmla="*/ 784200 h 784475"/>
                <a:gd name="connsiteX0-49" fmla="*/ 1424859 w 1424859"/>
                <a:gd name="connsiteY0-50" fmla="*/ 687354 h 687629"/>
                <a:gd name="connsiteX1-51" fmla="*/ 536285 w 1424859"/>
                <a:gd name="connsiteY1-52" fmla="*/ 3971 h 687629"/>
                <a:gd name="connsiteX2-53" fmla="*/ 357919 w 1424859"/>
                <a:gd name="connsiteY2-54" fmla="*/ 403667 h 687629"/>
                <a:gd name="connsiteX3-55" fmla="*/ 1424859 w 1424859"/>
                <a:gd name="connsiteY3-56" fmla="*/ 687354 h 687629"/>
                <a:gd name="connsiteX0-57" fmla="*/ 1424859 w 1424859"/>
                <a:gd name="connsiteY0-58" fmla="*/ 687354 h 687629"/>
                <a:gd name="connsiteX1-59" fmla="*/ 536285 w 1424859"/>
                <a:gd name="connsiteY1-60" fmla="*/ 3971 h 687629"/>
                <a:gd name="connsiteX2-61" fmla="*/ 357919 w 1424859"/>
                <a:gd name="connsiteY2-62" fmla="*/ 403667 h 687629"/>
                <a:gd name="connsiteX3-63" fmla="*/ 1424859 w 1424859"/>
                <a:gd name="connsiteY3-64" fmla="*/ 687354 h 687629"/>
                <a:gd name="connsiteX0-65" fmla="*/ 1424859 w 1424859"/>
                <a:gd name="connsiteY0-66" fmla="*/ 687354 h 688329"/>
                <a:gd name="connsiteX1-67" fmla="*/ 536285 w 1424859"/>
                <a:gd name="connsiteY1-68" fmla="*/ 3971 h 688329"/>
                <a:gd name="connsiteX2-69" fmla="*/ 357919 w 1424859"/>
                <a:gd name="connsiteY2-70" fmla="*/ 403667 h 688329"/>
                <a:gd name="connsiteX3-71" fmla="*/ 1424859 w 1424859"/>
                <a:gd name="connsiteY3-72" fmla="*/ 687354 h 688329"/>
                <a:gd name="connsiteX0-73" fmla="*/ 1424859 w 1424859"/>
                <a:gd name="connsiteY0-74" fmla="*/ 687354 h 688329"/>
                <a:gd name="connsiteX1-75" fmla="*/ 536285 w 1424859"/>
                <a:gd name="connsiteY1-76" fmla="*/ 3971 h 688329"/>
                <a:gd name="connsiteX2-77" fmla="*/ 357919 w 1424859"/>
                <a:gd name="connsiteY2-78" fmla="*/ 403667 h 688329"/>
                <a:gd name="connsiteX3-79" fmla="*/ 1424859 w 1424859"/>
                <a:gd name="connsiteY3-80" fmla="*/ 687354 h 688329"/>
                <a:gd name="connsiteX0-81" fmla="*/ 1424859 w 1453335"/>
                <a:gd name="connsiteY0-82" fmla="*/ 686593 h 687568"/>
                <a:gd name="connsiteX1-83" fmla="*/ 536285 w 1453335"/>
                <a:gd name="connsiteY1-84" fmla="*/ 3210 h 687568"/>
                <a:gd name="connsiteX2-85" fmla="*/ 357919 w 1453335"/>
                <a:gd name="connsiteY2-86" fmla="*/ 402906 h 687568"/>
                <a:gd name="connsiteX3-87" fmla="*/ 1424859 w 1453335"/>
                <a:gd name="connsiteY3-88" fmla="*/ 686593 h 687568"/>
                <a:gd name="connsiteX0-89" fmla="*/ 1424859 w 1453335"/>
                <a:gd name="connsiteY0-90" fmla="*/ 686593 h 687568"/>
                <a:gd name="connsiteX1-91" fmla="*/ 536285 w 1453335"/>
                <a:gd name="connsiteY1-92" fmla="*/ 3210 h 687568"/>
                <a:gd name="connsiteX2-93" fmla="*/ 357919 w 1453335"/>
                <a:gd name="connsiteY2-94" fmla="*/ 402906 h 687568"/>
                <a:gd name="connsiteX3-95" fmla="*/ 1424859 w 1453335"/>
                <a:gd name="connsiteY3-96" fmla="*/ 686593 h 687568"/>
                <a:gd name="connsiteX0-97" fmla="*/ 1552109 w 1580585"/>
                <a:gd name="connsiteY0-98" fmla="*/ 686593 h 687568"/>
                <a:gd name="connsiteX1-99" fmla="*/ 663535 w 1580585"/>
                <a:gd name="connsiteY1-100" fmla="*/ 3210 h 687568"/>
                <a:gd name="connsiteX2-101" fmla="*/ 485169 w 1580585"/>
                <a:gd name="connsiteY2-102" fmla="*/ 402906 h 687568"/>
                <a:gd name="connsiteX3-103" fmla="*/ 1552109 w 1580585"/>
                <a:gd name="connsiteY3-104" fmla="*/ 686593 h 6875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/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/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/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/>
            <p:cNvSpPr/>
            <p:nvPr/>
          </p:nvSpPr>
          <p:spPr>
            <a:xfrm>
              <a:off x="3053852" y="4357714"/>
              <a:ext cx="1093629" cy="2018006"/>
            </a:xfrm>
            <a:custGeom>
              <a:avLst/>
              <a:gdLst>
                <a:gd name="connsiteX0" fmla="*/ 716519 w 1093629"/>
                <a:gd name="connsiteY0" fmla="*/ 3337 h 2018006"/>
                <a:gd name="connsiteX1" fmla="*/ 629289 w 1093629"/>
                <a:gd name="connsiteY1" fmla="*/ 558614 h 2018006"/>
                <a:gd name="connsiteX2" fmla="*/ 1003597 w 1093629"/>
                <a:gd name="connsiteY2" fmla="*/ 1099570 h 2018006"/>
                <a:gd name="connsiteX3" fmla="*/ 546616 w 1093629"/>
                <a:gd name="connsiteY3" fmla="*/ 2016786 h 2018006"/>
                <a:gd name="connsiteX4" fmla="*/ 96796 w 1093629"/>
                <a:gd name="connsiteY4" fmla="*/ 1083296 h 2018006"/>
                <a:gd name="connsiteX5" fmla="*/ 472406 w 1093629"/>
                <a:gd name="connsiteY5" fmla="*/ 547547 h 2018006"/>
                <a:gd name="connsiteX6" fmla="*/ 364996 w 1093629"/>
                <a:gd name="connsiteY6" fmla="*/ 46952 h 2018006"/>
                <a:gd name="connsiteX7" fmla="*/ 716519 w 1093629"/>
                <a:gd name="connsiteY7" fmla="*/ 3337 h 201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29" h="2018006">
                  <a:moveTo>
                    <a:pt x="716519" y="3337"/>
                  </a:moveTo>
                  <a:cubicBezTo>
                    <a:pt x="644913" y="143295"/>
                    <a:pt x="561589" y="384154"/>
                    <a:pt x="629289" y="558614"/>
                  </a:cubicBezTo>
                  <a:cubicBezTo>
                    <a:pt x="672904" y="669930"/>
                    <a:pt x="845411" y="850248"/>
                    <a:pt x="1003597" y="1099570"/>
                  </a:cubicBezTo>
                  <a:cubicBezTo>
                    <a:pt x="1200190" y="1408780"/>
                    <a:pt x="1090176" y="2016786"/>
                    <a:pt x="546616" y="2016786"/>
                  </a:cubicBezTo>
                  <a:cubicBezTo>
                    <a:pt x="3056" y="2016786"/>
                    <a:pt x="-102401" y="1391204"/>
                    <a:pt x="96796" y="1083296"/>
                  </a:cubicBezTo>
                  <a:cubicBezTo>
                    <a:pt x="255633" y="837880"/>
                    <a:pt x="421630" y="738933"/>
                    <a:pt x="472406" y="547547"/>
                  </a:cubicBezTo>
                  <a:cubicBezTo>
                    <a:pt x="530342" y="329473"/>
                    <a:pt x="436602" y="186910"/>
                    <a:pt x="364996" y="46952"/>
                  </a:cubicBezTo>
                  <a:cubicBezTo>
                    <a:pt x="501048" y="-46137"/>
                    <a:pt x="563541" y="47603"/>
                    <a:pt x="716519" y="33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/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/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/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/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/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aphic 103"/>
          <p:cNvGrpSpPr/>
          <p:nvPr/>
        </p:nvGrpSpPr>
        <p:grpSpPr>
          <a:xfrm>
            <a:off x="2319033" y="1305258"/>
            <a:ext cx="1143000" cy="1809750"/>
            <a:chOff x="5524500" y="2524125"/>
            <a:chExt cx="1143000" cy="1809750"/>
          </a:xfrm>
        </p:grpSpPr>
        <p:sp>
          <p:nvSpPr>
            <p:cNvPr id="132" name="Freeform: Shape 131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5" name="Freeform: Shape 54"/>
          <p:cNvSpPr/>
          <p:nvPr/>
        </p:nvSpPr>
        <p:spPr>
          <a:xfrm flipH="1">
            <a:off x="8975976" y="4895619"/>
            <a:ext cx="905664" cy="1103383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-1" fmla="*/ 1081532 w 2813686"/>
              <a:gd name="connsiteY0-2" fmla="*/ 3249080 h 3470919"/>
              <a:gd name="connsiteX1-3" fmla="*/ 1327261 w 2813686"/>
              <a:gd name="connsiteY1-4" fmla="*/ 3470919 h 3470919"/>
              <a:gd name="connsiteX2-5" fmla="*/ 1081532 w 2813686"/>
              <a:gd name="connsiteY2-6" fmla="*/ 3249080 h 3470919"/>
              <a:gd name="connsiteX3-7" fmla="*/ 1037170 w 2813686"/>
              <a:gd name="connsiteY3-8" fmla="*/ 2960921 h 3470919"/>
              <a:gd name="connsiteX4-9" fmla="*/ 1034145 w 2813686"/>
              <a:gd name="connsiteY4-10" fmla="*/ 2968694 h 3470919"/>
              <a:gd name="connsiteX5-11" fmla="*/ 1038546 w 2813686"/>
              <a:gd name="connsiteY5-12" fmla="*/ 2968326 h 3470919"/>
              <a:gd name="connsiteX6-13" fmla="*/ 1037170 w 2813686"/>
              <a:gd name="connsiteY6-14" fmla="*/ 2960921 h 3470919"/>
              <a:gd name="connsiteX7-15" fmla="*/ 1738349 w 2813686"/>
              <a:gd name="connsiteY7-16" fmla="*/ 2960921 h 3470919"/>
              <a:gd name="connsiteX8-17" fmla="*/ 1704451 w 2813686"/>
              <a:gd name="connsiteY8-18" fmla="*/ 3239634 h 3470919"/>
              <a:gd name="connsiteX9-19" fmla="*/ 1606281 w 2813686"/>
              <a:gd name="connsiteY9-20" fmla="*/ 3328259 h 3470919"/>
              <a:gd name="connsiteX10-21" fmla="*/ 1804346 w 2813686"/>
              <a:gd name="connsiteY10-22" fmla="*/ 3226991 h 3470919"/>
              <a:gd name="connsiteX11-23" fmla="*/ 1774212 w 2813686"/>
              <a:gd name="connsiteY11-24" fmla="*/ 3096639 h 3470919"/>
              <a:gd name="connsiteX12-25" fmla="*/ 1738349 w 2813686"/>
              <a:gd name="connsiteY12-26" fmla="*/ 2960921 h 3470919"/>
              <a:gd name="connsiteX13-27" fmla="*/ 2053428 w 2813686"/>
              <a:gd name="connsiteY13-28" fmla="*/ 0 h 3470919"/>
              <a:gd name="connsiteX14-29" fmla="*/ 2246676 w 2813686"/>
              <a:gd name="connsiteY14-30" fmla="*/ 367270 h 3470919"/>
              <a:gd name="connsiteX15-31" fmla="*/ 2300394 w 2813686"/>
              <a:gd name="connsiteY15-32" fmla="*/ 658924 h 3470919"/>
              <a:gd name="connsiteX16-33" fmla="*/ 2036961 w 2813686"/>
              <a:gd name="connsiteY16-34" fmla="*/ 660542 h 3470919"/>
              <a:gd name="connsiteX17-35" fmla="*/ 1752923 w 2813686"/>
              <a:gd name="connsiteY17-36" fmla="*/ 560223 h 3470919"/>
              <a:gd name="connsiteX18-37" fmla="*/ 2230120 w 2813686"/>
              <a:gd name="connsiteY18-38" fmla="*/ 824290 h 3470919"/>
              <a:gd name="connsiteX19-39" fmla="*/ 2316483 w 2813686"/>
              <a:gd name="connsiteY19-40" fmla="*/ 1017697 h 3470919"/>
              <a:gd name="connsiteX20-41" fmla="*/ 1805528 w 2813686"/>
              <a:gd name="connsiteY20-42" fmla="*/ 1584861 h 3470919"/>
              <a:gd name="connsiteX21-43" fmla="*/ 1574955 w 2813686"/>
              <a:gd name="connsiteY21-44" fmla="*/ 1066132 h 3470919"/>
              <a:gd name="connsiteX22-45" fmla="*/ 1552268 w 2813686"/>
              <a:gd name="connsiteY22-46" fmla="*/ 1394279 h 3470919"/>
              <a:gd name="connsiteX23-47" fmla="*/ 1711210 w 2813686"/>
              <a:gd name="connsiteY23-48" fmla="*/ 1712378 h 3470919"/>
              <a:gd name="connsiteX24-49" fmla="*/ 1643859 w 2813686"/>
              <a:gd name="connsiteY24-50" fmla="*/ 1885842 h 3470919"/>
              <a:gd name="connsiteX25-51" fmla="*/ 1626761 w 2813686"/>
              <a:gd name="connsiteY25-52" fmla="*/ 1918368 h 3470919"/>
              <a:gd name="connsiteX26-53" fmla="*/ 1592753 w 2813686"/>
              <a:gd name="connsiteY26-54" fmla="*/ 1928989 h 3470919"/>
              <a:gd name="connsiteX27-55" fmla="*/ 1504831 w 2813686"/>
              <a:gd name="connsiteY27-56" fmla="*/ 1989191 h 3470919"/>
              <a:gd name="connsiteX28-57" fmla="*/ 1388073 w 2813686"/>
              <a:gd name="connsiteY28-58" fmla="*/ 1992958 h 3470919"/>
              <a:gd name="connsiteX29-59" fmla="*/ 1387760 w 2813686"/>
              <a:gd name="connsiteY29-60" fmla="*/ 2032740 h 3470919"/>
              <a:gd name="connsiteX30-61" fmla="*/ 1387446 w 2813686"/>
              <a:gd name="connsiteY30-62" fmla="*/ 1992958 h 3470919"/>
              <a:gd name="connsiteX31-63" fmla="*/ 1270688 w 2813686"/>
              <a:gd name="connsiteY31-64" fmla="*/ 1989191 h 3470919"/>
              <a:gd name="connsiteX32-65" fmla="*/ 1211367 w 2813686"/>
              <a:gd name="connsiteY32-66" fmla="*/ 1954824 h 3470919"/>
              <a:gd name="connsiteX33-67" fmla="*/ 1191456 w 2813686"/>
              <a:gd name="connsiteY33-68" fmla="*/ 1936839 h 3470919"/>
              <a:gd name="connsiteX34-69" fmla="*/ 1195545 w 2813686"/>
              <a:gd name="connsiteY34-70" fmla="*/ 1934765 h 3470919"/>
              <a:gd name="connsiteX35-71" fmla="*/ 1102478 w 2813686"/>
              <a:gd name="connsiteY35-72" fmla="*/ 1712378 h 3470919"/>
              <a:gd name="connsiteX36-73" fmla="*/ 1261418 w 2813686"/>
              <a:gd name="connsiteY36-74" fmla="*/ 1394279 h 3470919"/>
              <a:gd name="connsiteX37-75" fmla="*/ 1238732 w 2813686"/>
              <a:gd name="connsiteY37-76" fmla="*/ 1066132 h 3470919"/>
              <a:gd name="connsiteX38-77" fmla="*/ 1008159 w 2813686"/>
              <a:gd name="connsiteY38-78" fmla="*/ 1584861 h 3470919"/>
              <a:gd name="connsiteX39-79" fmla="*/ 497204 w 2813686"/>
              <a:gd name="connsiteY39-80" fmla="*/ 1017697 h 3470919"/>
              <a:gd name="connsiteX40-81" fmla="*/ 583566 w 2813686"/>
              <a:gd name="connsiteY40-82" fmla="*/ 824290 h 3470919"/>
              <a:gd name="connsiteX41-83" fmla="*/ 1060764 w 2813686"/>
              <a:gd name="connsiteY41-84" fmla="*/ 560223 h 3470919"/>
              <a:gd name="connsiteX42-85" fmla="*/ 776726 w 2813686"/>
              <a:gd name="connsiteY42-86" fmla="*/ 660542 h 3470919"/>
              <a:gd name="connsiteX43-87" fmla="*/ 513292 w 2813686"/>
              <a:gd name="connsiteY43-88" fmla="*/ 658924 h 3470919"/>
              <a:gd name="connsiteX44-89" fmla="*/ 567011 w 2813686"/>
              <a:gd name="connsiteY44-90" fmla="*/ 367270 h 3470919"/>
              <a:gd name="connsiteX45-91" fmla="*/ 760259 w 2813686"/>
              <a:gd name="connsiteY45-92" fmla="*/ 0 h 3470919"/>
              <a:gd name="connsiteX46-93" fmla="*/ 388427 w 2813686"/>
              <a:gd name="connsiteY46-94" fmla="*/ 534204 h 3470919"/>
              <a:gd name="connsiteX47-95" fmla="*/ 379165 w 2813686"/>
              <a:gd name="connsiteY47-96" fmla="*/ 33320 h 3470919"/>
              <a:gd name="connsiteX48-97" fmla="*/ 270127 w 2813686"/>
              <a:gd name="connsiteY48-98" fmla="*/ 414543 h 3470919"/>
              <a:gd name="connsiteX49-99" fmla="*/ 294634 w 2813686"/>
              <a:gd name="connsiteY49-100" fmla="*/ 769075 h 3470919"/>
              <a:gd name="connsiteX50-101" fmla="*/ 126322 w 2813686"/>
              <a:gd name="connsiteY50-102" fmla="*/ 577756 h 3470919"/>
              <a:gd name="connsiteX51-103" fmla="*/ 40045 w 2813686"/>
              <a:gd name="connsiteY51-104" fmla="*/ 234715 h 3470919"/>
              <a:gd name="connsiteX52-105" fmla="*/ 61054 w 2813686"/>
              <a:gd name="connsiteY52-106" fmla="*/ 736921 h 3470919"/>
              <a:gd name="connsiteX53-107" fmla="*/ 1044547 w 2813686"/>
              <a:gd name="connsiteY53-108" fmla="*/ 1958476 h 3470919"/>
              <a:gd name="connsiteX54-109" fmla="*/ 1051329 w 2813686"/>
              <a:gd name="connsiteY54-110" fmla="*/ 1975481 h 3470919"/>
              <a:gd name="connsiteX55-111" fmla="*/ 1018222 w 2813686"/>
              <a:gd name="connsiteY55-112" fmla="*/ 2000963 h 3470919"/>
              <a:gd name="connsiteX56-113" fmla="*/ 965610 w 2813686"/>
              <a:gd name="connsiteY56-114" fmla="*/ 2011791 h 3470919"/>
              <a:gd name="connsiteX57-115" fmla="*/ 811188 w 2813686"/>
              <a:gd name="connsiteY57-116" fmla="*/ 1951528 h 3470919"/>
              <a:gd name="connsiteX58-117" fmla="*/ 415717 w 2813686"/>
              <a:gd name="connsiteY58-118" fmla="*/ 1989191 h 3470919"/>
              <a:gd name="connsiteX59-119" fmla="*/ 717029 w 2813686"/>
              <a:gd name="connsiteY59-120" fmla="*/ 2264138 h 3470919"/>
              <a:gd name="connsiteX60-121" fmla="*/ 973143 w 2813686"/>
              <a:gd name="connsiteY60-122" fmla="*/ 2154913 h 3470919"/>
              <a:gd name="connsiteX61-123" fmla="*/ 811188 w 2813686"/>
              <a:gd name="connsiteY61-124" fmla="*/ 2301803 h 3470919"/>
              <a:gd name="connsiteX62-125" fmla="*/ 1056003 w 2813686"/>
              <a:gd name="connsiteY62-126" fmla="*/ 2915724 h 3470919"/>
              <a:gd name="connsiteX63-127" fmla="*/ 1116266 w 2813686"/>
              <a:gd name="connsiteY63-128" fmla="*/ 3243401 h 3470919"/>
              <a:gd name="connsiteX64-129" fmla="*/ 1338483 w 2813686"/>
              <a:gd name="connsiteY64-130" fmla="*/ 3420421 h 3470919"/>
              <a:gd name="connsiteX65-131" fmla="*/ 1376796 w 2813686"/>
              <a:gd name="connsiteY65-132" fmla="*/ 3425210 h 3470919"/>
              <a:gd name="connsiteX66-133" fmla="*/ 1376774 w 2813686"/>
              <a:gd name="connsiteY66-134" fmla="*/ 3427954 h 3470919"/>
              <a:gd name="connsiteX67-135" fmla="*/ 1387760 w 2813686"/>
              <a:gd name="connsiteY67-136" fmla="*/ 3426581 h 3470919"/>
              <a:gd name="connsiteX68-137" fmla="*/ 1398745 w 2813686"/>
              <a:gd name="connsiteY68-138" fmla="*/ 3427954 h 3470919"/>
              <a:gd name="connsiteX69-139" fmla="*/ 1398724 w 2813686"/>
              <a:gd name="connsiteY69-140" fmla="*/ 3425210 h 3470919"/>
              <a:gd name="connsiteX70-141" fmla="*/ 1422464 w 2813686"/>
              <a:gd name="connsiteY70-142" fmla="*/ 3422243 h 3470919"/>
              <a:gd name="connsiteX71-143" fmla="*/ 1456765 w 2813686"/>
              <a:gd name="connsiteY71-144" fmla="*/ 3404705 h 3470919"/>
              <a:gd name="connsiteX72-145" fmla="*/ 1659253 w 2813686"/>
              <a:gd name="connsiteY72-146" fmla="*/ 3243401 h 3470919"/>
              <a:gd name="connsiteX73-147" fmla="*/ 1719516 w 2813686"/>
              <a:gd name="connsiteY73-148" fmla="*/ 2915724 h 3470919"/>
              <a:gd name="connsiteX74-149" fmla="*/ 1964331 w 2813686"/>
              <a:gd name="connsiteY74-150" fmla="*/ 2301803 h 3470919"/>
              <a:gd name="connsiteX75-151" fmla="*/ 1802376 w 2813686"/>
              <a:gd name="connsiteY75-152" fmla="*/ 2154913 h 3470919"/>
              <a:gd name="connsiteX76-153" fmla="*/ 2058491 w 2813686"/>
              <a:gd name="connsiteY76-154" fmla="*/ 2264138 h 3470919"/>
              <a:gd name="connsiteX77-155" fmla="*/ 2359802 w 2813686"/>
              <a:gd name="connsiteY77-156" fmla="*/ 1989191 h 3470919"/>
              <a:gd name="connsiteX78-157" fmla="*/ 1964331 w 2813686"/>
              <a:gd name="connsiteY78-158" fmla="*/ 1951528 h 3470919"/>
              <a:gd name="connsiteX79-159" fmla="*/ 1809910 w 2813686"/>
              <a:gd name="connsiteY79-160" fmla="*/ 2011791 h 3470919"/>
              <a:gd name="connsiteX80-161" fmla="*/ 1757297 w 2813686"/>
              <a:gd name="connsiteY80-162" fmla="*/ 2000963 h 3470919"/>
              <a:gd name="connsiteX81-163" fmla="*/ 1753393 w 2813686"/>
              <a:gd name="connsiteY81-164" fmla="*/ 1997958 h 3470919"/>
              <a:gd name="connsiteX82-165" fmla="*/ 1769139 w 2813686"/>
              <a:gd name="connsiteY82-166" fmla="*/ 1958476 h 3470919"/>
              <a:gd name="connsiteX83-167" fmla="*/ 2752632 w 2813686"/>
              <a:gd name="connsiteY83-168" fmla="*/ 736921 h 3470919"/>
              <a:gd name="connsiteX84-169" fmla="*/ 2773641 w 2813686"/>
              <a:gd name="connsiteY84-170" fmla="*/ 234715 h 3470919"/>
              <a:gd name="connsiteX85-171" fmla="*/ 2687364 w 2813686"/>
              <a:gd name="connsiteY85-172" fmla="*/ 577756 h 3470919"/>
              <a:gd name="connsiteX86-173" fmla="*/ 2519053 w 2813686"/>
              <a:gd name="connsiteY86-174" fmla="*/ 769075 h 3470919"/>
              <a:gd name="connsiteX87-175" fmla="*/ 2543559 w 2813686"/>
              <a:gd name="connsiteY87-176" fmla="*/ 414543 h 3470919"/>
              <a:gd name="connsiteX88-177" fmla="*/ 2434521 w 2813686"/>
              <a:gd name="connsiteY88-178" fmla="*/ 33320 h 3470919"/>
              <a:gd name="connsiteX89-179" fmla="*/ 2425260 w 2813686"/>
              <a:gd name="connsiteY89-180" fmla="*/ 534204 h 3470919"/>
              <a:gd name="connsiteX90" fmla="*/ 2053428 w 2813686"/>
              <a:gd name="connsiteY90" fmla="*/ 0 h 3470919"/>
              <a:gd name="connsiteX0-181" fmla="*/ 1037170 w 2813686"/>
              <a:gd name="connsiteY0-182" fmla="*/ 2960921 h 3427954"/>
              <a:gd name="connsiteX1-183" fmla="*/ 1034145 w 2813686"/>
              <a:gd name="connsiteY1-184" fmla="*/ 2968694 h 3427954"/>
              <a:gd name="connsiteX2-185" fmla="*/ 1038546 w 2813686"/>
              <a:gd name="connsiteY2-186" fmla="*/ 2968326 h 3427954"/>
              <a:gd name="connsiteX3-187" fmla="*/ 1037170 w 2813686"/>
              <a:gd name="connsiteY3-188" fmla="*/ 2960921 h 3427954"/>
              <a:gd name="connsiteX4-189" fmla="*/ 1738349 w 2813686"/>
              <a:gd name="connsiteY4-190" fmla="*/ 2960921 h 3427954"/>
              <a:gd name="connsiteX5-191" fmla="*/ 1704451 w 2813686"/>
              <a:gd name="connsiteY5-192" fmla="*/ 3239634 h 3427954"/>
              <a:gd name="connsiteX6-193" fmla="*/ 1606281 w 2813686"/>
              <a:gd name="connsiteY6-194" fmla="*/ 3328259 h 3427954"/>
              <a:gd name="connsiteX7-195" fmla="*/ 1804346 w 2813686"/>
              <a:gd name="connsiteY7-196" fmla="*/ 3226991 h 3427954"/>
              <a:gd name="connsiteX8-197" fmla="*/ 1774212 w 2813686"/>
              <a:gd name="connsiteY8-198" fmla="*/ 3096639 h 3427954"/>
              <a:gd name="connsiteX9-199" fmla="*/ 1738349 w 2813686"/>
              <a:gd name="connsiteY9-200" fmla="*/ 2960921 h 3427954"/>
              <a:gd name="connsiteX10-201" fmla="*/ 2053428 w 2813686"/>
              <a:gd name="connsiteY10-202" fmla="*/ 0 h 3427954"/>
              <a:gd name="connsiteX11-203" fmla="*/ 2246676 w 2813686"/>
              <a:gd name="connsiteY11-204" fmla="*/ 367270 h 3427954"/>
              <a:gd name="connsiteX12-205" fmla="*/ 2300394 w 2813686"/>
              <a:gd name="connsiteY12-206" fmla="*/ 658924 h 3427954"/>
              <a:gd name="connsiteX13-207" fmla="*/ 2036961 w 2813686"/>
              <a:gd name="connsiteY13-208" fmla="*/ 660542 h 3427954"/>
              <a:gd name="connsiteX14-209" fmla="*/ 1752923 w 2813686"/>
              <a:gd name="connsiteY14-210" fmla="*/ 560223 h 3427954"/>
              <a:gd name="connsiteX15-211" fmla="*/ 2230120 w 2813686"/>
              <a:gd name="connsiteY15-212" fmla="*/ 824290 h 3427954"/>
              <a:gd name="connsiteX16-213" fmla="*/ 2316483 w 2813686"/>
              <a:gd name="connsiteY16-214" fmla="*/ 1017697 h 3427954"/>
              <a:gd name="connsiteX17-215" fmla="*/ 1805528 w 2813686"/>
              <a:gd name="connsiteY17-216" fmla="*/ 1584861 h 3427954"/>
              <a:gd name="connsiteX18-217" fmla="*/ 1574955 w 2813686"/>
              <a:gd name="connsiteY18-218" fmla="*/ 1066132 h 3427954"/>
              <a:gd name="connsiteX19-219" fmla="*/ 1552268 w 2813686"/>
              <a:gd name="connsiteY19-220" fmla="*/ 1394279 h 3427954"/>
              <a:gd name="connsiteX20-221" fmla="*/ 1711210 w 2813686"/>
              <a:gd name="connsiteY20-222" fmla="*/ 1712378 h 3427954"/>
              <a:gd name="connsiteX21-223" fmla="*/ 1643859 w 2813686"/>
              <a:gd name="connsiteY21-224" fmla="*/ 1885842 h 3427954"/>
              <a:gd name="connsiteX22-225" fmla="*/ 1626761 w 2813686"/>
              <a:gd name="connsiteY22-226" fmla="*/ 1918368 h 3427954"/>
              <a:gd name="connsiteX23-227" fmla="*/ 1592753 w 2813686"/>
              <a:gd name="connsiteY23-228" fmla="*/ 1928989 h 3427954"/>
              <a:gd name="connsiteX24-229" fmla="*/ 1504831 w 2813686"/>
              <a:gd name="connsiteY24-230" fmla="*/ 1989191 h 3427954"/>
              <a:gd name="connsiteX25-231" fmla="*/ 1388073 w 2813686"/>
              <a:gd name="connsiteY25-232" fmla="*/ 1992958 h 3427954"/>
              <a:gd name="connsiteX26-233" fmla="*/ 1387760 w 2813686"/>
              <a:gd name="connsiteY26-234" fmla="*/ 2032740 h 3427954"/>
              <a:gd name="connsiteX27-235" fmla="*/ 1387446 w 2813686"/>
              <a:gd name="connsiteY27-236" fmla="*/ 1992958 h 3427954"/>
              <a:gd name="connsiteX28-237" fmla="*/ 1270688 w 2813686"/>
              <a:gd name="connsiteY28-238" fmla="*/ 1989191 h 3427954"/>
              <a:gd name="connsiteX29-239" fmla="*/ 1211367 w 2813686"/>
              <a:gd name="connsiteY29-240" fmla="*/ 1954824 h 3427954"/>
              <a:gd name="connsiteX30-241" fmla="*/ 1191456 w 2813686"/>
              <a:gd name="connsiteY30-242" fmla="*/ 1936839 h 3427954"/>
              <a:gd name="connsiteX31-243" fmla="*/ 1195545 w 2813686"/>
              <a:gd name="connsiteY31-244" fmla="*/ 1934765 h 3427954"/>
              <a:gd name="connsiteX32-245" fmla="*/ 1102478 w 2813686"/>
              <a:gd name="connsiteY32-246" fmla="*/ 1712378 h 3427954"/>
              <a:gd name="connsiteX33-247" fmla="*/ 1261418 w 2813686"/>
              <a:gd name="connsiteY33-248" fmla="*/ 1394279 h 3427954"/>
              <a:gd name="connsiteX34-249" fmla="*/ 1238732 w 2813686"/>
              <a:gd name="connsiteY34-250" fmla="*/ 1066132 h 3427954"/>
              <a:gd name="connsiteX35-251" fmla="*/ 1008159 w 2813686"/>
              <a:gd name="connsiteY35-252" fmla="*/ 1584861 h 3427954"/>
              <a:gd name="connsiteX36-253" fmla="*/ 497204 w 2813686"/>
              <a:gd name="connsiteY36-254" fmla="*/ 1017697 h 3427954"/>
              <a:gd name="connsiteX37-255" fmla="*/ 583566 w 2813686"/>
              <a:gd name="connsiteY37-256" fmla="*/ 824290 h 3427954"/>
              <a:gd name="connsiteX38-257" fmla="*/ 1060764 w 2813686"/>
              <a:gd name="connsiteY38-258" fmla="*/ 560223 h 3427954"/>
              <a:gd name="connsiteX39-259" fmla="*/ 776726 w 2813686"/>
              <a:gd name="connsiteY39-260" fmla="*/ 660542 h 3427954"/>
              <a:gd name="connsiteX40-261" fmla="*/ 513292 w 2813686"/>
              <a:gd name="connsiteY40-262" fmla="*/ 658924 h 3427954"/>
              <a:gd name="connsiteX41-263" fmla="*/ 567011 w 2813686"/>
              <a:gd name="connsiteY41-264" fmla="*/ 367270 h 3427954"/>
              <a:gd name="connsiteX42-265" fmla="*/ 760259 w 2813686"/>
              <a:gd name="connsiteY42-266" fmla="*/ 0 h 3427954"/>
              <a:gd name="connsiteX43-267" fmla="*/ 388427 w 2813686"/>
              <a:gd name="connsiteY43-268" fmla="*/ 534204 h 3427954"/>
              <a:gd name="connsiteX44-269" fmla="*/ 379165 w 2813686"/>
              <a:gd name="connsiteY44-270" fmla="*/ 33320 h 3427954"/>
              <a:gd name="connsiteX45-271" fmla="*/ 270127 w 2813686"/>
              <a:gd name="connsiteY45-272" fmla="*/ 414543 h 3427954"/>
              <a:gd name="connsiteX46-273" fmla="*/ 294634 w 2813686"/>
              <a:gd name="connsiteY46-274" fmla="*/ 769075 h 3427954"/>
              <a:gd name="connsiteX47-275" fmla="*/ 126322 w 2813686"/>
              <a:gd name="connsiteY47-276" fmla="*/ 577756 h 3427954"/>
              <a:gd name="connsiteX48-277" fmla="*/ 40045 w 2813686"/>
              <a:gd name="connsiteY48-278" fmla="*/ 234715 h 3427954"/>
              <a:gd name="connsiteX49-279" fmla="*/ 61054 w 2813686"/>
              <a:gd name="connsiteY49-280" fmla="*/ 736921 h 3427954"/>
              <a:gd name="connsiteX50-281" fmla="*/ 1044547 w 2813686"/>
              <a:gd name="connsiteY50-282" fmla="*/ 1958476 h 3427954"/>
              <a:gd name="connsiteX51-283" fmla="*/ 1051329 w 2813686"/>
              <a:gd name="connsiteY51-284" fmla="*/ 1975481 h 3427954"/>
              <a:gd name="connsiteX52-285" fmla="*/ 1018222 w 2813686"/>
              <a:gd name="connsiteY52-286" fmla="*/ 2000963 h 3427954"/>
              <a:gd name="connsiteX53-287" fmla="*/ 965610 w 2813686"/>
              <a:gd name="connsiteY53-288" fmla="*/ 2011791 h 3427954"/>
              <a:gd name="connsiteX54-289" fmla="*/ 811188 w 2813686"/>
              <a:gd name="connsiteY54-290" fmla="*/ 1951528 h 3427954"/>
              <a:gd name="connsiteX55-291" fmla="*/ 415717 w 2813686"/>
              <a:gd name="connsiteY55-292" fmla="*/ 1989191 h 3427954"/>
              <a:gd name="connsiteX56-293" fmla="*/ 717029 w 2813686"/>
              <a:gd name="connsiteY56-294" fmla="*/ 2264138 h 3427954"/>
              <a:gd name="connsiteX57-295" fmla="*/ 973143 w 2813686"/>
              <a:gd name="connsiteY57-296" fmla="*/ 2154913 h 3427954"/>
              <a:gd name="connsiteX58-297" fmla="*/ 811188 w 2813686"/>
              <a:gd name="connsiteY58-298" fmla="*/ 2301803 h 3427954"/>
              <a:gd name="connsiteX59-299" fmla="*/ 1056003 w 2813686"/>
              <a:gd name="connsiteY59-300" fmla="*/ 2915724 h 3427954"/>
              <a:gd name="connsiteX60-301" fmla="*/ 1116266 w 2813686"/>
              <a:gd name="connsiteY60-302" fmla="*/ 3243401 h 3427954"/>
              <a:gd name="connsiteX61-303" fmla="*/ 1338483 w 2813686"/>
              <a:gd name="connsiteY61-304" fmla="*/ 3420421 h 3427954"/>
              <a:gd name="connsiteX62-305" fmla="*/ 1376796 w 2813686"/>
              <a:gd name="connsiteY62-306" fmla="*/ 3425210 h 3427954"/>
              <a:gd name="connsiteX63-307" fmla="*/ 1376774 w 2813686"/>
              <a:gd name="connsiteY63-308" fmla="*/ 3427954 h 3427954"/>
              <a:gd name="connsiteX64-309" fmla="*/ 1387760 w 2813686"/>
              <a:gd name="connsiteY64-310" fmla="*/ 3426581 h 3427954"/>
              <a:gd name="connsiteX65-311" fmla="*/ 1398745 w 2813686"/>
              <a:gd name="connsiteY65-312" fmla="*/ 3427954 h 3427954"/>
              <a:gd name="connsiteX66-313" fmla="*/ 1398724 w 2813686"/>
              <a:gd name="connsiteY66-314" fmla="*/ 3425210 h 3427954"/>
              <a:gd name="connsiteX67-315" fmla="*/ 1422464 w 2813686"/>
              <a:gd name="connsiteY67-316" fmla="*/ 3422243 h 3427954"/>
              <a:gd name="connsiteX68-317" fmla="*/ 1456765 w 2813686"/>
              <a:gd name="connsiteY68-318" fmla="*/ 3404705 h 3427954"/>
              <a:gd name="connsiteX69-319" fmla="*/ 1659253 w 2813686"/>
              <a:gd name="connsiteY69-320" fmla="*/ 3243401 h 3427954"/>
              <a:gd name="connsiteX70-321" fmla="*/ 1719516 w 2813686"/>
              <a:gd name="connsiteY70-322" fmla="*/ 2915724 h 3427954"/>
              <a:gd name="connsiteX71-323" fmla="*/ 1964331 w 2813686"/>
              <a:gd name="connsiteY71-324" fmla="*/ 2301803 h 3427954"/>
              <a:gd name="connsiteX72-325" fmla="*/ 1802376 w 2813686"/>
              <a:gd name="connsiteY72-326" fmla="*/ 2154913 h 3427954"/>
              <a:gd name="connsiteX73-327" fmla="*/ 2058491 w 2813686"/>
              <a:gd name="connsiteY73-328" fmla="*/ 2264138 h 3427954"/>
              <a:gd name="connsiteX74-329" fmla="*/ 2359802 w 2813686"/>
              <a:gd name="connsiteY74-330" fmla="*/ 1989191 h 3427954"/>
              <a:gd name="connsiteX75-331" fmla="*/ 1964331 w 2813686"/>
              <a:gd name="connsiteY75-332" fmla="*/ 1951528 h 3427954"/>
              <a:gd name="connsiteX76-333" fmla="*/ 1809910 w 2813686"/>
              <a:gd name="connsiteY76-334" fmla="*/ 2011791 h 3427954"/>
              <a:gd name="connsiteX77-335" fmla="*/ 1757297 w 2813686"/>
              <a:gd name="connsiteY77-336" fmla="*/ 2000963 h 3427954"/>
              <a:gd name="connsiteX78-337" fmla="*/ 1753393 w 2813686"/>
              <a:gd name="connsiteY78-338" fmla="*/ 1997958 h 3427954"/>
              <a:gd name="connsiteX79-339" fmla="*/ 1769139 w 2813686"/>
              <a:gd name="connsiteY79-340" fmla="*/ 1958476 h 3427954"/>
              <a:gd name="connsiteX80-341" fmla="*/ 2752632 w 2813686"/>
              <a:gd name="connsiteY80-342" fmla="*/ 736921 h 3427954"/>
              <a:gd name="connsiteX81-343" fmla="*/ 2773641 w 2813686"/>
              <a:gd name="connsiteY81-344" fmla="*/ 234715 h 3427954"/>
              <a:gd name="connsiteX82-345" fmla="*/ 2687364 w 2813686"/>
              <a:gd name="connsiteY82-346" fmla="*/ 577756 h 3427954"/>
              <a:gd name="connsiteX83-347" fmla="*/ 2519053 w 2813686"/>
              <a:gd name="connsiteY83-348" fmla="*/ 769075 h 3427954"/>
              <a:gd name="connsiteX84-349" fmla="*/ 2543559 w 2813686"/>
              <a:gd name="connsiteY84-350" fmla="*/ 414543 h 3427954"/>
              <a:gd name="connsiteX85-351" fmla="*/ 2434521 w 2813686"/>
              <a:gd name="connsiteY85-352" fmla="*/ 33320 h 3427954"/>
              <a:gd name="connsiteX86-353" fmla="*/ 2425260 w 2813686"/>
              <a:gd name="connsiteY86-354" fmla="*/ 534204 h 3427954"/>
              <a:gd name="connsiteX87-355" fmla="*/ 2053428 w 2813686"/>
              <a:gd name="connsiteY87-356" fmla="*/ 0 h 3427954"/>
              <a:gd name="connsiteX0-357" fmla="*/ 1037170 w 2813686"/>
              <a:gd name="connsiteY0-358" fmla="*/ 2960921 h 3427954"/>
              <a:gd name="connsiteX1-359" fmla="*/ 1034145 w 2813686"/>
              <a:gd name="connsiteY1-360" fmla="*/ 2968694 h 3427954"/>
              <a:gd name="connsiteX2-361" fmla="*/ 1038546 w 2813686"/>
              <a:gd name="connsiteY2-362" fmla="*/ 2968326 h 3427954"/>
              <a:gd name="connsiteX3-363" fmla="*/ 1037170 w 2813686"/>
              <a:gd name="connsiteY3-364" fmla="*/ 2960921 h 3427954"/>
              <a:gd name="connsiteX4-365" fmla="*/ 1738349 w 2813686"/>
              <a:gd name="connsiteY4-366" fmla="*/ 2960921 h 3427954"/>
              <a:gd name="connsiteX5-367" fmla="*/ 1704451 w 2813686"/>
              <a:gd name="connsiteY5-368" fmla="*/ 3239634 h 3427954"/>
              <a:gd name="connsiteX6-369" fmla="*/ 1606281 w 2813686"/>
              <a:gd name="connsiteY6-370" fmla="*/ 3328259 h 3427954"/>
              <a:gd name="connsiteX7-371" fmla="*/ 1774212 w 2813686"/>
              <a:gd name="connsiteY7-372" fmla="*/ 3096639 h 3427954"/>
              <a:gd name="connsiteX8-373" fmla="*/ 1738349 w 2813686"/>
              <a:gd name="connsiteY8-374" fmla="*/ 2960921 h 3427954"/>
              <a:gd name="connsiteX9-375" fmla="*/ 2053428 w 2813686"/>
              <a:gd name="connsiteY9-376" fmla="*/ 0 h 3427954"/>
              <a:gd name="connsiteX10-377" fmla="*/ 2246676 w 2813686"/>
              <a:gd name="connsiteY10-378" fmla="*/ 367270 h 3427954"/>
              <a:gd name="connsiteX11-379" fmla="*/ 2300394 w 2813686"/>
              <a:gd name="connsiteY11-380" fmla="*/ 658924 h 3427954"/>
              <a:gd name="connsiteX12-381" fmla="*/ 2036961 w 2813686"/>
              <a:gd name="connsiteY12-382" fmla="*/ 660542 h 3427954"/>
              <a:gd name="connsiteX13-383" fmla="*/ 1752923 w 2813686"/>
              <a:gd name="connsiteY13-384" fmla="*/ 560223 h 3427954"/>
              <a:gd name="connsiteX14-385" fmla="*/ 2230120 w 2813686"/>
              <a:gd name="connsiteY14-386" fmla="*/ 824290 h 3427954"/>
              <a:gd name="connsiteX15-387" fmla="*/ 2316483 w 2813686"/>
              <a:gd name="connsiteY15-388" fmla="*/ 1017697 h 3427954"/>
              <a:gd name="connsiteX16-389" fmla="*/ 1805528 w 2813686"/>
              <a:gd name="connsiteY16-390" fmla="*/ 1584861 h 3427954"/>
              <a:gd name="connsiteX17-391" fmla="*/ 1574955 w 2813686"/>
              <a:gd name="connsiteY17-392" fmla="*/ 1066132 h 3427954"/>
              <a:gd name="connsiteX18-393" fmla="*/ 1552268 w 2813686"/>
              <a:gd name="connsiteY18-394" fmla="*/ 1394279 h 3427954"/>
              <a:gd name="connsiteX19-395" fmla="*/ 1711210 w 2813686"/>
              <a:gd name="connsiteY19-396" fmla="*/ 1712378 h 3427954"/>
              <a:gd name="connsiteX20-397" fmla="*/ 1643859 w 2813686"/>
              <a:gd name="connsiteY20-398" fmla="*/ 1885842 h 3427954"/>
              <a:gd name="connsiteX21-399" fmla="*/ 1626761 w 2813686"/>
              <a:gd name="connsiteY21-400" fmla="*/ 1918368 h 3427954"/>
              <a:gd name="connsiteX22-401" fmla="*/ 1592753 w 2813686"/>
              <a:gd name="connsiteY22-402" fmla="*/ 1928989 h 3427954"/>
              <a:gd name="connsiteX23-403" fmla="*/ 1504831 w 2813686"/>
              <a:gd name="connsiteY23-404" fmla="*/ 1989191 h 3427954"/>
              <a:gd name="connsiteX24-405" fmla="*/ 1388073 w 2813686"/>
              <a:gd name="connsiteY24-406" fmla="*/ 1992958 h 3427954"/>
              <a:gd name="connsiteX25-407" fmla="*/ 1387760 w 2813686"/>
              <a:gd name="connsiteY25-408" fmla="*/ 2032740 h 3427954"/>
              <a:gd name="connsiteX26-409" fmla="*/ 1387446 w 2813686"/>
              <a:gd name="connsiteY26-410" fmla="*/ 1992958 h 3427954"/>
              <a:gd name="connsiteX27-411" fmla="*/ 1270688 w 2813686"/>
              <a:gd name="connsiteY27-412" fmla="*/ 1989191 h 3427954"/>
              <a:gd name="connsiteX28-413" fmla="*/ 1211367 w 2813686"/>
              <a:gd name="connsiteY28-414" fmla="*/ 1954824 h 3427954"/>
              <a:gd name="connsiteX29-415" fmla="*/ 1191456 w 2813686"/>
              <a:gd name="connsiteY29-416" fmla="*/ 1936839 h 3427954"/>
              <a:gd name="connsiteX30-417" fmla="*/ 1195545 w 2813686"/>
              <a:gd name="connsiteY30-418" fmla="*/ 1934765 h 3427954"/>
              <a:gd name="connsiteX31-419" fmla="*/ 1102478 w 2813686"/>
              <a:gd name="connsiteY31-420" fmla="*/ 1712378 h 3427954"/>
              <a:gd name="connsiteX32-421" fmla="*/ 1261418 w 2813686"/>
              <a:gd name="connsiteY32-422" fmla="*/ 1394279 h 3427954"/>
              <a:gd name="connsiteX33-423" fmla="*/ 1238732 w 2813686"/>
              <a:gd name="connsiteY33-424" fmla="*/ 1066132 h 3427954"/>
              <a:gd name="connsiteX34-425" fmla="*/ 1008159 w 2813686"/>
              <a:gd name="connsiteY34-426" fmla="*/ 1584861 h 3427954"/>
              <a:gd name="connsiteX35-427" fmla="*/ 497204 w 2813686"/>
              <a:gd name="connsiteY35-428" fmla="*/ 1017697 h 3427954"/>
              <a:gd name="connsiteX36-429" fmla="*/ 583566 w 2813686"/>
              <a:gd name="connsiteY36-430" fmla="*/ 824290 h 3427954"/>
              <a:gd name="connsiteX37-431" fmla="*/ 1060764 w 2813686"/>
              <a:gd name="connsiteY37-432" fmla="*/ 560223 h 3427954"/>
              <a:gd name="connsiteX38-433" fmla="*/ 776726 w 2813686"/>
              <a:gd name="connsiteY38-434" fmla="*/ 660542 h 3427954"/>
              <a:gd name="connsiteX39-435" fmla="*/ 513292 w 2813686"/>
              <a:gd name="connsiteY39-436" fmla="*/ 658924 h 3427954"/>
              <a:gd name="connsiteX40-437" fmla="*/ 567011 w 2813686"/>
              <a:gd name="connsiteY40-438" fmla="*/ 367270 h 3427954"/>
              <a:gd name="connsiteX41-439" fmla="*/ 760259 w 2813686"/>
              <a:gd name="connsiteY41-440" fmla="*/ 0 h 3427954"/>
              <a:gd name="connsiteX42-441" fmla="*/ 388427 w 2813686"/>
              <a:gd name="connsiteY42-442" fmla="*/ 534204 h 3427954"/>
              <a:gd name="connsiteX43-443" fmla="*/ 379165 w 2813686"/>
              <a:gd name="connsiteY43-444" fmla="*/ 33320 h 3427954"/>
              <a:gd name="connsiteX44-445" fmla="*/ 270127 w 2813686"/>
              <a:gd name="connsiteY44-446" fmla="*/ 414543 h 3427954"/>
              <a:gd name="connsiteX45-447" fmla="*/ 294634 w 2813686"/>
              <a:gd name="connsiteY45-448" fmla="*/ 769075 h 3427954"/>
              <a:gd name="connsiteX46-449" fmla="*/ 126322 w 2813686"/>
              <a:gd name="connsiteY46-450" fmla="*/ 577756 h 3427954"/>
              <a:gd name="connsiteX47-451" fmla="*/ 40045 w 2813686"/>
              <a:gd name="connsiteY47-452" fmla="*/ 234715 h 3427954"/>
              <a:gd name="connsiteX48-453" fmla="*/ 61054 w 2813686"/>
              <a:gd name="connsiteY48-454" fmla="*/ 736921 h 3427954"/>
              <a:gd name="connsiteX49-455" fmla="*/ 1044547 w 2813686"/>
              <a:gd name="connsiteY49-456" fmla="*/ 1958476 h 3427954"/>
              <a:gd name="connsiteX50-457" fmla="*/ 1051329 w 2813686"/>
              <a:gd name="connsiteY50-458" fmla="*/ 1975481 h 3427954"/>
              <a:gd name="connsiteX51-459" fmla="*/ 1018222 w 2813686"/>
              <a:gd name="connsiteY51-460" fmla="*/ 2000963 h 3427954"/>
              <a:gd name="connsiteX52-461" fmla="*/ 965610 w 2813686"/>
              <a:gd name="connsiteY52-462" fmla="*/ 2011791 h 3427954"/>
              <a:gd name="connsiteX53-463" fmla="*/ 811188 w 2813686"/>
              <a:gd name="connsiteY53-464" fmla="*/ 1951528 h 3427954"/>
              <a:gd name="connsiteX54-465" fmla="*/ 415717 w 2813686"/>
              <a:gd name="connsiteY54-466" fmla="*/ 1989191 h 3427954"/>
              <a:gd name="connsiteX55-467" fmla="*/ 717029 w 2813686"/>
              <a:gd name="connsiteY55-468" fmla="*/ 2264138 h 3427954"/>
              <a:gd name="connsiteX56-469" fmla="*/ 973143 w 2813686"/>
              <a:gd name="connsiteY56-470" fmla="*/ 2154913 h 3427954"/>
              <a:gd name="connsiteX57-471" fmla="*/ 811188 w 2813686"/>
              <a:gd name="connsiteY57-472" fmla="*/ 2301803 h 3427954"/>
              <a:gd name="connsiteX58-473" fmla="*/ 1056003 w 2813686"/>
              <a:gd name="connsiteY58-474" fmla="*/ 2915724 h 3427954"/>
              <a:gd name="connsiteX59-475" fmla="*/ 1116266 w 2813686"/>
              <a:gd name="connsiteY59-476" fmla="*/ 3243401 h 3427954"/>
              <a:gd name="connsiteX60-477" fmla="*/ 1338483 w 2813686"/>
              <a:gd name="connsiteY60-478" fmla="*/ 3420421 h 3427954"/>
              <a:gd name="connsiteX61-479" fmla="*/ 1376796 w 2813686"/>
              <a:gd name="connsiteY61-480" fmla="*/ 3425210 h 3427954"/>
              <a:gd name="connsiteX62-481" fmla="*/ 1376774 w 2813686"/>
              <a:gd name="connsiteY62-482" fmla="*/ 3427954 h 3427954"/>
              <a:gd name="connsiteX63-483" fmla="*/ 1387760 w 2813686"/>
              <a:gd name="connsiteY63-484" fmla="*/ 3426581 h 3427954"/>
              <a:gd name="connsiteX64-485" fmla="*/ 1398745 w 2813686"/>
              <a:gd name="connsiteY64-486" fmla="*/ 3427954 h 3427954"/>
              <a:gd name="connsiteX65-487" fmla="*/ 1398724 w 2813686"/>
              <a:gd name="connsiteY65-488" fmla="*/ 3425210 h 3427954"/>
              <a:gd name="connsiteX66-489" fmla="*/ 1422464 w 2813686"/>
              <a:gd name="connsiteY66-490" fmla="*/ 3422243 h 3427954"/>
              <a:gd name="connsiteX67-491" fmla="*/ 1456765 w 2813686"/>
              <a:gd name="connsiteY67-492" fmla="*/ 3404705 h 3427954"/>
              <a:gd name="connsiteX68-493" fmla="*/ 1659253 w 2813686"/>
              <a:gd name="connsiteY68-494" fmla="*/ 3243401 h 3427954"/>
              <a:gd name="connsiteX69-495" fmla="*/ 1719516 w 2813686"/>
              <a:gd name="connsiteY69-496" fmla="*/ 2915724 h 3427954"/>
              <a:gd name="connsiteX70-497" fmla="*/ 1964331 w 2813686"/>
              <a:gd name="connsiteY70-498" fmla="*/ 2301803 h 3427954"/>
              <a:gd name="connsiteX71-499" fmla="*/ 1802376 w 2813686"/>
              <a:gd name="connsiteY71-500" fmla="*/ 2154913 h 3427954"/>
              <a:gd name="connsiteX72-501" fmla="*/ 2058491 w 2813686"/>
              <a:gd name="connsiteY72-502" fmla="*/ 2264138 h 3427954"/>
              <a:gd name="connsiteX73-503" fmla="*/ 2359802 w 2813686"/>
              <a:gd name="connsiteY73-504" fmla="*/ 1989191 h 3427954"/>
              <a:gd name="connsiteX74-505" fmla="*/ 1964331 w 2813686"/>
              <a:gd name="connsiteY74-506" fmla="*/ 1951528 h 3427954"/>
              <a:gd name="connsiteX75-507" fmla="*/ 1809910 w 2813686"/>
              <a:gd name="connsiteY75-508" fmla="*/ 2011791 h 3427954"/>
              <a:gd name="connsiteX76-509" fmla="*/ 1757297 w 2813686"/>
              <a:gd name="connsiteY76-510" fmla="*/ 2000963 h 3427954"/>
              <a:gd name="connsiteX77-511" fmla="*/ 1753393 w 2813686"/>
              <a:gd name="connsiteY77-512" fmla="*/ 1997958 h 3427954"/>
              <a:gd name="connsiteX78-513" fmla="*/ 1769139 w 2813686"/>
              <a:gd name="connsiteY78-514" fmla="*/ 1958476 h 3427954"/>
              <a:gd name="connsiteX79-515" fmla="*/ 2752632 w 2813686"/>
              <a:gd name="connsiteY79-516" fmla="*/ 736921 h 3427954"/>
              <a:gd name="connsiteX80-517" fmla="*/ 2773641 w 2813686"/>
              <a:gd name="connsiteY80-518" fmla="*/ 234715 h 3427954"/>
              <a:gd name="connsiteX81-519" fmla="*/ 2687364 w 2813686"/>
              <a:gd name="connsiteY81-520" fmla="*/ 577756 h 3427954"/>
              <a:gd name="connsiteX82-521" fmla="*/ 2519053 w 2813686"/>
              <a:gd name="connsiteY82-522" fmla="*/ 769075 h 3427954"/>
              <a:gd name="connsiteX83-523" fmla="*/ 2543559 w 2813686"/>
              <a:gd name="connsiteY83-524" fmla="*/ 414543 h 3427954"/>
              <a:gd name="connsiteX84-525" fmla="*/ 2434521 w 2813686"/>
              <a:gd name="connsiteY84-526" fmla="*/ 33320 h 3427954"/>
              <a:gd name="connsiteX85-527" fmla="*/ 2425260 w 2813686"/>
              <a:gd name="connsiteY85-528" fmla="*/ 534204 h 3427954"/>
              <a:gd name="connsiteX86-529" fmla="*/ 2053428 w 2813686"/>
              <a:gd name="connsiteY86-530" fmla="*/ 0 h 3427954"/>
              <a:gd name="connsiteX0-531" fmla="*/ 1037170 w 2813686"/>
              <a:gd name="connsiteY0-532" fmla="*/ 2960921 h 3427954"/>
              <a:gd name="connsiteX1-533" fmla="*/ 1034145 w 2813686"/>
              <a:gd name="connsiteY1-534" fmla="*/ 2968694 h 3427954"/>
              <a:gd name="connsiteX2-535" fmla="*/ 1038546 w 2813686"/>
              <a:gd name="connsiteY2-536" fmla="*/ 2968326 h 3427954"/>
              <a:gd name="connsiteX3-537" fmla="*/ 1037170 w 2813686"/>
              <a:gd name="connsiteY3-538" fmla="*/ 2960921 h 3427954"/>
              <a:gd name="connsiteX4-539" fmla="*/ 1738349 w 2813686"/>
              <a:gd name="connsiteY4-540" fmla="*/ 2960921 h 3427954"/>
              <a:gd name="connsiteX5-541" fmla="*/ 1704451 w 2813686"/>
              <a:gd name="connsiteY5-542" fmla="*/ 3239634 h 3427954"/>
              <a:gd name="connsiteX6-543" fmla="*/ 1606281 w 2813686"/>
              <a:gd name="connsiteY6-544" fmla="*/ 3328259 h 3427954"/>
              <a:gd name="connsiteX7-545" fmla="*/ 1738349 w 2813686"/>
              <a:gd name="connsiteY7-546" fmla="*/ 2960921 h 3427954"/>
              <a:gd name="connsiteX8-547" fmla="*/ 2053428 w 2813686"/>
              <a:gd name="connsiteY8-548" fmla="*/ 0 h 3427954"/>
              <a:gd name="connsiteX9-549" fmla="*/ 2246676 w 2813686"/>
              <a:gd name="connsiteY9-550" fmla="*/ 367270 h 3427954"/>
              <a:gd name="connsiteX10-551" fmla="*/ 2300394 w 2813686"/>
              <a:gd name="connsiteY10-552" fmla="*/ 658924 h 3427954"/>
              <a:gd name="connsiteX11-553" fmla="*/ 2036961 w 2813686"/>
              <a:gd name="connsiteY11-554" fmla="*/ 660542 h 3427954"/>
              <a:gd name="connsiteX12-555" fmla="*/ 1752923 w 2813686"/>
              <a:gd name="connsiteY12-556" fmla="*/ 560223 h 3427954"/>
              <a:gd name="connsiteX13-557" fmla="*/ 2230120 w 2813686"/>
              <a:gd name="connsiteY13-558" fmla="*/ 824290 h 3427954"/>
              <a:gd name="connsiteX14-559" fmla="*/ 2316483 w 2813686"/>
              <a:gd name="connsiteY14-560" fmla="*/ 1017697 h 3427954"/>
              <a:gd name="connsiteX15-561" fmla="*/ 1805528 w 2813686"/>
              <a:gd name="connsiteY15-562" fmla="*/ 1584861 h 3427954"/>
              <a:gd name="connsiteX16-563" fmla="*/ 1574955 w 2813686"/>
              <a:gd name="connsiteY16-564" fmla="*/ 1066132 h 3427954"/>
              <a:gd name="connsiteX17-565" fmla="*/ 1552268 w 2813686"/>
              <a:gd name="connsiteY17-566" fmla="*/ 1394279 h 3427954"/>
              <a:gd name="connsiteX18-567" fmla="*/ 1711210 w 2813686"/>
              <a:gd name="connsiteY18-568" fmla="*/ 1712378 h 3427954"/>
              <a:gd name="connsiteX19-569" fmla="*/ 1643859 w 2813686"/>
              <a:gd name="connsiteY19-570" fmla="*/ 1885842 h 3427954"/>
              <a:gd name="connsiteX20-571" fmla="*/ 1626761 w 2813686"/>
              <a:gd name="connsiteY20-572" fmla="*/ 1918368 h 3427954"/>
              <a:gd name="connsiteX21-573" fmla="*/ 1592753 w 2813686"/>
              <a:gd name="connsiteY21-574" fmla="*/ 1928989 h 3427954"/>
              <a:gd name="connsiteX22-575" fmla="*/ 1504831 w 2813686"/>
              <a:gd name="connsiteY22-576" fmla="*/ 1989191 h 3427954"/>
              <a:gd name="connsiteX23-577" fmla="*/ 1388073 w 2813686"/>
              <a:gd name="connsiteY23-578" fmla="*/ 1992958 h 3427954"/>
              <a:gd name="connsiteX24-579" fmla="*/ 1387760 w 2813686"/>
              <a:gd name="connsiteY24-580" fmla="*/ 2032740 h 3427954"/>
              <a:gd name="connsiteX25-581" fmla="*/ 1387446 w 2813686"/>
              <a:gd name="connsiteY25-582" fmla="*/ 1992958 h 3427954"/>
              <a:gd name="connsiteX26-583" fmla="*/ 1270688 w 2813686"/>
              <a:gd name="connsiteY26-584" fmla="*/ 1989191 h 3427954"/>
              <a:gd name="connsiteX27-585" fmla="*/ 1211367 w 2813686"/>
              <a:gd name="connsiteY27-586" fmla="*/ 1954824 h 3427954"/>
              <a:gd name="connsiteX28-587" fmla="*/ 1191456 w 2813686"/>
              <a:gd name="connsiteY28-588" fmla="*/ 1936839 h 3427954"/>
              <a:gd name="connsiteX29-589" fmla="*/ 1195545 w 2813686"/>
              <a:gd name="connsiteY29-590" fmla="*/ 1934765 h 3427954"/>
              <a:gd name="connsiteX30-591" fmla="*/ 1102478 w 2813686"/>
              <a:gd name="connsiteY30-592" fmla="*/ 1712378 h 3427954"/>
              <a:gd name="connsiteX31-593" fmla="*/ 1261418 w 2813686"/>
              <a:gd name="connsiteY31-594" fmla="*/ 1394279 h 3427954"/>
              <a:gd name="connsiteX32-595" fmla="*/ 1238732 w 2813686"/>
              <a:gd name="connsiteY32-596" fmla="*/ 1066132 h 3427954"/>
              <a:gd name="connsiteX33-597" fmla="*/ 1008159 w 2813686"/>
              <a:gd name="connsiteY33-598" fmla="*/ 1584861 h 3427954"/>
              <a:gd name="connsiteX34-599" fmla="*/ 497204 w 2813686"/>
              <a:gd name="connsiteY34-600" fmla="*/ 1017697 h 3427954"/>
              <a:gd name="connsiteX35-601" fmla="*/ 583566 w 2813686"/>
              <a:gd name="connsiteY35-602" fmla="*/ 824290 h 3427954"/>
              <a:gd name="connsiteX36-603" fmla="*/ 1060764 w 2813686"/>
              <a:gd name="connsiteY36-604" fmla="*/ 560223 h 3427954"/>
              <a:gd name="connsiteX37-605" fmla="*/ 776726 w 2813686"/>
              <a:gd name="connsiteY37-606" fmla="*/ 660542 h 3427954"/>
              <a:gd name="connsiteX38-607" fmla="*/ 513292 w 2813686"/>
              <a:gd name="connsiteY38-608" fmla="*/ 658924 h 3427954"/>
              <a:gd name="connsiteX39-609" fmla="*/ 567011 w 2813686"/>
              <a:gd name="connsiteY39-610" fmla="*/ 367270 h 3427954"/>
              <a:gd name="connsiteX40-611" fmla="*/ 760259 w 2813686"/>
              <a:gd name="connsiteY40-612" fmla="*/ 0 h 3427954"/>
              <a:gd name="connsiteX41-613" fmla="*/ 388427 w 2813686"/>
              <a:gd name="connsiteY41-614" fmla="*/ 534204 h 3427954"/>
              <a:gd name="connsiteX42-615" fmla="*/ 379165 w 2813686"/>
              <a:gd name="connsiteY42-616" fmla="*/ 33320 h 3427954"/>
              <a:gd name="connsiteX43-617" fmla="*/ 270127 w 2813686"/>
              <a:gd name="connsiteY43-618" fmla="*/ 414543 h 3427954"/>
              <a:gd name="connsiteX44-619" fmla="*/ 294634 w 2813686"/>
              <a:gd name="connsiteY44-620" fmla="*/ 769075 h 3427954"/>
              <a:gd name="connsiteX45-621" fmla="*/ 126322 w 2813686"/>
              <a:gd name="connsiteY45-622" fmla="*/ 577756 h 3427954"/>
              <a:gd name="connsiteX46-623" fmla="*/ 40045 w 2813686"/>
              <a:gd name="connsiteY46-624" fmla="*/ 234715 h 3427954"/>
              <a:gd name="connsiteX47-625" fmla="*/ 61054 w 2813686"/>
              <a:gd name="connsiteY47-626" fmla="*/ 736921 h 3427954"/>
              <a:gd name="connsiteX48-627" fmla="*/ 1044547 w 2813686"/>
              <a:gd name="connsiteY48-628" fmla="*/ 1958476 h 3427954"/>
              <a:gd name="connsiteX49-629" fmla="*/ 1051329 w 2813686"/>
              <a:gd name="connsiteY49-630" fmla="*/ 1975481 h 3427954"/>
              <a:gd name="connsiteX50-631" fmla="*/ 1018222 w 2813686"/>
              <a:gd name="connsiteY50-632" fmla="*/ 2000963 h 3427954"/>
              <a:gd name="connsiteX51-633" fmla="*/ 965610 w 2813686"/>
              <a:gd name="connsiteY51-634" fmla="*/ 2011791 h 3427954"/>
              <a:gd name="connsiteX52-635" fmla="*/ 811188 w 2813686"/>
              <a:gd name="connsiteY52-636" fmla="*/ 1951528 h 3427954"/>
              <a:gd name="connsiteX53-637" fmla="*/ 415717 w 2813686"/>
              <a:gd name="connsiteY53-638" fmla="*/ 1989191 h 3427954"/>
              <a:gd name="connsiteX54-639" fmla="*/ 717029 w 2813686"/>
              <a:gd name="connsiteY54-640" fmla="*/ 2264138 h 3427954"/>
              <a:gd name="connsiteX55-641" fmla="*/ 973143 w 2813686"/>
              <a:gd name="connsiteY55-642" fmla="*/ 2154913 h 3427954"/>
              <a:gd name="connsiteX56-643" fmla="*/ 811188 w 2813686"/>
              <a:gd name="connsiteY56-644" fmla="*/ 2301803 h 3427954"/>
              <a:gd name="connsiteX57-645" fmla="*/ 1056003 w 2813686"/>
              <a:gd name="connsiteY57-646" fmla="*/ 2915724 h 3427954"/>
              <a:gd name="connsiteX58-647" fmla="*/ 1116266 w 2813686"/>
              <a:gd name="connsiteY58-648" fmla="*/ 3243401 h 3427954"/>
              <a:gd name="connsiteX59-649" fmla="*/ 1338483 w 2813686"/>
              <a:gd name="connsiteY59-650" fmla="*/ 3420421 h 3427954"/>
              <a:gd name="connsiteX60-651" fmla="*/ 1376796 w 2813686"/>
              <a:gd name="connsiteY60-652" fmla="*/ 3425210 h 3427954"/>
              <a:gd name="connsiteX61-653" fmla="*/ 1376774 w 2813686"/>
              <a:gd name="connsiteY61-654" fmla="*/ 3427954 h 3427954"/>
              <a:gd name="connsiteX62-655" fmla="*/ 1387760 w 2813686"/>
              <a:gd name="connsiteY62-656" fmla="*/ 3426581 h 3427954"/>
              <a:gd name="connsiteX63-657" fmla="*/ 1398745 w 2813686"/>
              <a:gd name="connsiteY63-658" fmla="*/ 3427954 h 3427954"/>
              <a:gd name="connsiteX64-659" fmla="*/ 1398724 w 2813686"/>
              <a:gd name="connsiteY64-660" fmla="*/ 3425210 h 3427954"/>
              <a:gd name="connsiteX65-661" fmla="*/ 1422464 w 2813686"/>
              <a:gd name="connsiteY65-662" fmla="*/ 3422243 h 3427954"/>
              <a:gd name="connsiteX66-663" fmla="*/ 1456765 w 2813686"/>
              <a:gd name="connsiteY66-664" fmla="*/ 3404705 h 3427954"/>
              <a:gd name="connsiteX67-665" fmla="*/ 1659253 w 2813686"/>
              <a:gd name="connsiteY67-666" fmla="*/ 3243401 h 3427954"/>
              <a:gd name="connsiteX68-667" fmla="*/ 1719516 w 2813686"/>
              <a:gd name="connsiteY68-668" fmla="*/ 2915724 h 3427954"/>
              <a:gd name="connsiteX69-669" fmla="*/ 1964331 w 2813686"/>
              <a:gd name="connsiteY69-670" fmla="*/ 2301803 h 3427954"/>
              <a:gd name="connsiteX70-671" fmla="*/ 1802376 w 2813686"/>
              <a:gd name="connsiteY70-672" fmla="*/ 2154913 h 3427954"/>
              <a:gd name="connsiteX71-673" fmla="*/ 2058491 w 2813686"/>
              <a:gd name="connsiteY71-674" fmla="*/ 2264138 h 3427954"/>
              <a:gd name="connsiteX72-675" fmla="*/ 2359802 w 2813686"/>
              <a:gd name="connsiteY72-676" fmla="*/ 1989191 h 3427954"/>
              <a:gd name="connsiteX73-677" fmla="*/ 1964331 w 2813686"/>
              <a:gd name="connsiteY73-678" fmla="*/ 1951528 h 3427954"/>
              <a:gd name="connsiteX74-679" fmla="*/ 1809910 w 2813686"/>
              <a:gd name="connsiteY74-680" fmla="*/ 2011791 h 3427954"/>
              <a:gd name="connsiteX75-681" fmla="*/ 1757297 w 2813686"/>
              <a:gd name="connsiteY75-682" fmla="*/ 2000963 h 3427954"/>
              <a:gd name="connsiteX76-683" fmla="*/ 1753393 w 2813686"/>
              <a:gd name="connsiteY76-684" fmla="*/ 1997958 h 3427954"/>
              <a:gd name="connsiteX77-685" fmla="*/ 1769139 w 2813686"/>
              <a:gd name="connsiteY77-686" fmla="*/ 1958476 h 3427954"/>
              <a:gd name="connsiteX78-687" fmla="*/ 2752632 w 2813686"/>
              <a:gd name="connsiteY78-688" fmla="*/ 736921 h 3427954"/>
              <a:gd name="connsiteX79-689" fmla="*/ 2773641 w 2813686"/>
              <a:gd name="connsiteY79-690" fmla="*/ 234715 h 3427954"/>
              <a:gd name="connsiteX80-691" fmla="*/ 2687364 w 2813686"/>
              <a:gd name="connsiteY80-692" fmla="*/ 577756 h 3427954"/>
              <a:gd name="connsiteX81-693" fmla="*/ 2519053 w 2813686"/>
              <a:gd name="connsiteY81-694" fmla="*/ 769075 h 3427954"/>
              <a:gd name="connsiteX82-695" fmla="*/ 2543559 w 2813686"/>
              <a:gd name="connsiteY82-696" fmla="*/ 414543 h 3427954"/>
              <a:gd name="connsiteX83-697" fmla="*/ 2434521 w 2813686"/>
              <a:gd name="connsiteY83-698" fmla="*/ 33320 h 3427954"/>
              <a:gd name="connsiteX84-699" fmla="*/ 2425260 w 2813686"/>
              <a:gd name="connsiteY84-700" fmla="*/ 534204 h 3427954"/>
              <a:gd name="connsiteX85-701" fmla="*/ 2053428 w 2813686"/>
              <a:gd name="connsiteY85-702" fmla="*/ 0 h 3427954"/>
              <a:gd name="connsiteX0-703" fmla="*/ 1037170 w 2813686"/>
              <a:gd name="connsiteY0-704" fmla="*/ 2960921 h 3427954"/>
              <a:gd name="connsiteX1-705" fmla="*/ 1034145 w 2813686"/>
              <a:gd name="connsiteY1-706" fmla="*/ 2968694 h 3427954"/>
              <a:gd name="connsiteX2-707" fmla="*/ 1038546 w 2813686"/>
              <a:gd name="connsiteY2-708" fmla="*/ 2968326 h 3427954"/>
              <a:gd name="connsiteX3-709" fmla="*/ 1037170 w 2813686"/>
              <a:gd name="connsiteY3-710" fmla="*/ 2960921 h 3427954"/>
              <a:gd name="connsiteX4-711" fmla="*/ 1606281 w 2813686"/>
              <a:gd name="connsiteY4-712" fmla="*/ 3328259 h 3427954"/>
              <a:gd name="connsiteX5-713" fmla="*/ 1704451 w 2813686"/>
              <a:gd name="connsiteY5-714" fmla="*/ 3239634 h 3427954"/>
              <a:gd name="connsiteX6-715" fmla="*/ 1606281 w 2813686"/>
              <a:gd name="connsiteY6-716" fmla="*/ 3328259 h 3427954"/>
              <a:gd name="connsiteX7-717" fmla="*/ 2053428 w 2813686"/>
              <a:gd name="connsiteY7-718" fmla="*/ 0 h 3427954"/>
              <a:gd name="connsiteX8-719" fmla="*/ 2246676 w 2813686"/>
              <a:gd name="connsiteY8-720" fmla="*/ 367270 h 3427954"/>
              <a:gd name="connsiteX9-721" fmla="*/ 2300394 w 2813686"/>
              <a:gd name="connsiteY9-722" fmla="*/ 658924 h 3427954"/>
              <a:gd name="connsiteX10-723" fmla="*/ 2036961 w 2813686"/>
              <a:gd name="connsiteY10-724" fmla="*/ 660542 h 3427954"/>
              <a:gd name="connsiteX11-725" fmla="*/ 1752923 w 2813686"/>
              <a:gd name="connsiteY11-726" fmla="*/ 560223 h 3427954"/>
              <a:gd name="connsiteX12-727" fmla="*/ 2230120 w 2813686"/>
              <a:gd name="connsiteY12-728" fmla="*/ 824290 h 3427954"/>
              <a:gd name="connsiteX13-729" fmla="*/ 2316483 w 2813686"/>
              <a:gd name="connsiteY13-730" fmla="*/ 1017697 h 3427954"/>
              <a:gd name="connsiteX14-731" fmla="*/ 1805528 w 2813686"/>
              <a:gd name="connsiteY14-732" fmla="*/ 1584861 h 3427954"/>
              <a:gd name="connsiteX15-733" fmla="*/ 1574955 w 2813686"/>
              <a:gd name="connsiteY15-734" fmla="*/ 1066132 h 3427954"/>
              <a:gd name="connsiteX16-735" fmla="*/ 1552268 w 2813686"/>
              <a:gd name="connsiteY16-736" fmla="*/ 1394279 h 3427954"/>
              <a:gd name="connsiteX17-737" fmla="*/ 1711210 w 2813686"/>
              <a:gd name="connsiteY17-738" fmla="*/ 1712378 h 3427954"/>
              <a:gd name="connsiteX18-739" fmla="*/ 1643859 w 2813686"/>
              <a:gd name="connsiteY18-740" fmla="*/ 1885842 h 3427954"/>
              <a:gd name="connsiteX19-741" fmla="*/ 1626761 w 2813686"/>
              <a:gd name="connsiteY19-742" fmla="*/ 1918368 h 3427954"/>
              <a:gd name="connsiteX20-743" fmla="*/ 1592753 w 2813686"/>
              <a:gd name="connsiteY20-744" fmla="*/ 1928989 h 3427954"/>
              <a:gd name="connsiteX21-745" fmla="*/ 1504831 w 2813686"/>
              <a:gd name="connsiteY21-746" fmla="*/ 1989191 h 3427954"/>
              <a:gd name="connsiteX22-747" fmla="*/ 1388073 w 2813686"/>
              <a:gd name="connsiteY22-748" fmla="*/ 1992958 h 3427954"/>
              <a:gd name="connsiteX23-749" fmla="*/ 1387760 w 2813686"/>
              <a:gd name="connsiteY23-750" fmla="*/ 2032740 h 3427954"/>
              <a:gd name="connsiteX24-751" fmla="*/ 1387446 w 2813686"/>
              <a:gd name="connsiteY24-752" fmla="*/ 1992958 h 3427954"/>
              <a:gd name="connsiteX25-753" fmla="*/ 1270688 w 2813686"/>
              <a:gd name="connsiteY25-754" fmla="*/ 1989191 h 3427954"/>
              <a:gd name="connsiteX26-755" fmla="*/ 1211367 w 2813686"/>
              <a:gd name="connsiteY26-756" fmla="*/ 1954824 h 3427954"/>
              <a:gd name="connsiteX27-757" fmla="*/ 1191456 w 2813686"/>
              <a:gd name="connsiteY27-758" fmla="*/ 1936839 h 3427954"/>
              <a:gd name="connsiteX28-759" fmla="*/ 1195545 w 2813686"/>
              <a:gd name="connsiteY28-760" fmla="*/ 1934765 h 3427954"/>
              <a:gd name="connsiteX29-761" fmla="*/ 1102478 w 2813686"/>
              <a:gd name="connsiteY29-762" fmla="*/ 1712378 h 3427954"/>
              <a:gd name="connsiteX30-763" fmla="*/ 1261418 w 2813686"/>
              <a:gd name="connsiteY30-764" fmla="*/ 1394279 h 3427954"/>
              <a:gd name="connsiteX31-765" fmla="*/ 1238732 w 2813686"/>
              <a:gd name="connsiteY31-766" fmla="*/ 1066132 h 3427954"/>
              <a:gd name="connsiteX32-767" fmla="*/ 1008159 w 2813686"/>
              <a:gd name="connsiteY32-768" fmla="*/ 1584861 h 3427954"/>
              <a:gd name="connsiteX33-769" fmla="*/ 497204 w 2813686"/>
              <a:gd name="connsiteY33-770" fmla="*/ 1017697 h 3427954"/>
              <a:gd name="connsiteX34-771" fmla="*/ 583566 w 2813686"/>
              <a:gd name="connsiteY34-772" fmla="*/ 824290 h 3427954"/>
              <a:gd name="connsiteX35-773" fmla="*/ 1060764 w 2813686"/>
              <a:gd name="connsiteY35-774" fmla="*/ 560223 h 3427954"/>
              <a:gd name="connsiteX36-775" fmla="*/ 776726 w 2813686"/>
              <a:gd name="connsiteY36-776" fmla="*/ 660542 h 3427954"/>
              <a:gd name="connsiteX37-777" fmla="*/ 513292 w 2813686"/>
              <a:gd name="connsiteY37-778" fmla="*/ 658924 h 3427954"/>
              <a:gd name="connsiteX38-779" fmla="*/ 567011 w 2813686"/>
              <a:gd name="connsiteY38-780" fmla="*/ 367270 h 3427954"/>
              <a:gd name="connsiteX39-781" fmla="*/ 760259 w 2813686"/>
              <a:gd name="connsiteY39-782" fmla="*/ 0 h 3427954"/>
              <a:gd name="connsiteX40-783" fmla="*/ 388427 w 2813686"/>
              <a:gd name="connsiteY40-784" fmla="*/ 534204 h 3427954"/>
              <a:gd name="connsiteX41-785" fmla="*/ 379165 w 2813686"/>
              <a:gd name="connsiteY41-786" fmla="*/ 33320 h 3427954"/>
              <a:gd name="connsiteX42-787" fmla="*/ 270127 w 2813686"/>
              <a:gd name="connsiteY42-788" fmla="*/ 414543 h 3427954"/>
              <a:gd name="connsiteX43-789" fmla="*/ 294634 w 2813686"/>
              <a:gd name="connsiteY43-790" fmla="*/ 769075 h 3427954"/>
              <a:gd name="connsiteX44-791" fmla="*/ 126322 w 2813686"/>
              <a:gd name="connsiteY44-792" fmla="*/ 577756 h 3427954"/>
              <a:gd name="connsiteX45-793" fmla="*/ 40045 w 2813686"/>
              <a:gd name="connsiteY45-794" fmla="*/ 234715 h 3427954"/>
              <a:gd name="connsiteX46-795" fmla="*/ 61054 w 2813686"/>
              <a:gd name="connsiteY46-796" fmla="*/ 736921 h 3427954"/>
              <a:gd name="connsiteX47-797" fmla="*/ 1044547 w 2813686"/>
              <a:gd name="connsiteY47-798" fmla="*/ 1958476 h 3427954"/>
              <a:gd name="connsiteX48-799" fmla="*/ 1051329 w 2813686"/>
              <a:gd name="connsiteY48-800" fmla="*/ 1975481 h 3427954"/>
              <a:gd name="connsiteX49-801" fmla="*/ 1018222 w 2813686"/>
              <a:gd name="connsiteY49-802" fmla="*/ 2000963 h 3427954"/>
              <a:gd name="connsiteX50-803" fmla="*/ 965610 w 2813686"/>
              <a:gd name="connsiteY50-804" fmla="*/ 2011791 h 3427954"/>
              <a:gd name="connsiteX51-805" fmla="*/ 811188 w 2813686"/>
              <a:gd name="connsiteY51-806" fmla="*/ 1951528 h 3427954"/>
              <a:gd name="connsiteX52-807" fmla="*/ 415717 w 2813686"/>
              <a:gd name="connsiteY52-808" fmla="*/ 1989191 h 3427954"/>
              <a:gd name="connsiteX53-809" fmla="*/ 717029 w 2813686"/>
              <a:gd name="connsiteY53-810" fmla="*/ 2264138 h 3427954"/>
              <a:gd name="connsiteX54-811" fmla="*/ 973143 w 2813686"/>
              <a:gd name="connsiteY54-812" fmla="*/ 2154913 h 3427954"/>
              <a:gd name="connsiteX55-813" fmla="*/ 811188 w 2813686"/>
              <a:gd name="connsiteY55-814" fmla="*/ 2301803 h 3427954"/>
              <a:gd name="connsiteX56-815" fmla="*/ 1056003 w 2813686"/>
              <a:gd name="connsiteY56-816" fmla="*/ 2915724 h 3427954"/>
              <a:gd name="connsiteX57-817" fmla="*/ 1116266 w 2813686"/>
              <a:gd name="connsiteY57-818" fmla="*/ 3243401 h 3427954"/>
              <a:gd name="connsiteX58-819" fmla="*/ 1338483 w 2813686"/>
              <a:gd name="connsiteY58-820" fmla="*/ 3420421 h 3427954"/>
              <a:gd name="connsiteX59-821" fmla="*/ 1376796 w 2813686"/>
              <a:gd name="connsiteY59-822" fmla="*/ 3425210 h 3427954"/>
              <a:gd name="connsiteX60-823" fmla="*/ 1376774 w 2813686"/>
              <a:gd name="connsiteY60-824" fmla="*/ 3427954 h 3427954"/>
              <a:gd name="connsiteX61-825" fmla="*/ 1387760 w 2813686"/>
              <a:gd name="connsiteY61-826" fmla="*/ 3426581 h 3427954"/>
              <a:gd name="connsiteX62-827" fmla="*/ 1398745 w 2813686"/>
              <a:gd name="connsiteY62-828" fmla="*/ 3427954 h 3427954"/>
              <a:gd name="connsiteX63-829" fmla="*/ 1398724 w 2813686"/>
              <a:gd name="connsiteY63-830" fmla="*/ 3425210 h 3427954"/>
              <a:gd name="connsiteX64-831" fmla="*/ 1422464 w 2813686"/>
              <a:gd name="connsiteY64-832" fmla="*/ 3422243 h 3427954"/>
              <a:gd name="connsiteX65-833" fmla="*/ 1456765 w 2813686"/>
              <a:gd name="connsiteY65-834" fmla="*/ 3404705 h 3427954"/>
              <a:gd name="connsiteX66-835" fmla="*/ 1659253 w 2813686"/>
              <a:gd name="connsiteY66-836" fmla="*/ 3243401 h 3427954"/>
              <a:gd name="connsiteX67-837" fmla="*/ 1719516 w 2813686"/>
              <a:gd name="connsiteY67-838" fmla="*/ 2915724 h 3427954"/>
              <a:gd name="connsiteX68-839" fmla="*/ 1964331 w 2813686"/>
              <a:gd name="connsiteY68-840" fmla="*/ 2301803 h 3427954"/>
              <a:gd name="connsiteX69-841" fmla="*/ 1802376 w 2813686"/>
              <a:gd name="connsiteY69-842" fmla="*/ 2154913 h 3427954"/>
              <a:gd name="connsiteX70-843" fmla="*/ 2058491 w 2813686"/>
              <a:gd name="connsiteY70-844" fmla="*/ 2264138 h 3427954"/>
              <a:gd name="connsiteX71-845" fmla="*/ 2359802 w 2813686"/>
              <a:gd name="connsiteY71-846" fmla="*/ 1989191 h 3427954"/>
              <a:gd name="connsiteX72-847" fmla="*/ 1964331 w 2813686"/>
              <a:gd name="connsiteY72-848" fmla="*/ 1951528 h 3427954"/>
              <a:gd name="connsiteX73-849" fmla="*/ 1809910 w 2813686"/>
              <a:gd name="connsiteY73-850" fmla="*/ 2011791 h 3427954"/>
              <a:gd name="connsiteX74-851" fmla="*/ 1757297 w 2813686"/>
              <a:gd name="connsiteY74-852" fmla="*/ 2000963 h 3427954"/>
              <a:gd name="connsiteX75-853" fmla="*/ 1753393 w 2813686"/>
              <a:gd name="connsiteY75-854" fmla="*/ 1997958 h 3427954"/>
              <a:gd name="connsiteX76-855" fmla="*/ 1769139 w 2813686"/>
              <a:gd name="connsiteY76-856" fmla="*/ 1958476 h 3427954"/>
              <a:gd name="connsiteX77-857" fmla="*/ 2752632 w 2813686"/>
              <a:gd name="connsiteY77-858" fmla="*/ 736921 h 3427954"/>
              <a:gd name="connsiteX78-859" fmla="*/ 2773641 w 2813686"/>
              <a:gd name="connsiteY78-860" fmla="*/ 234715 h 3427954"/>
              <a:gd name="connsiteX79-861" fmla="*/ 2687364 w 2813686"/>
              <a:gd name="connsiteY79-862" fmla="*/ 577756 h 3427954"/>
              <a:gd name="connsiteX80-863" fmla="*/ 2519053 w 2813686"/>
              <a:gd name="connsiteY80-864" fmla="*/ 769075 h 3427954"/>
              <a:gd name="connsiteX81-865" fmla="*/ 2543559 w 2813686"/>
              <a:gd name="connsiteY81-866" fmla="*/ 414543 h 3427954"/>
              <a:gd name="connsiteX82-867" fmla="*/ 2434521 w 2813686"/>
              <a:gd name="connsiteY82-868" fmla="*/ 33320 h 3427954"/>
              <a:gd name="connsiteX83-869" fmla="*/ 2425260 w 2813686"/>
              <a:gd name="connsiteY83-870" fmla="*/ 534204 h 3427954"/>
              <a:gd name="connsiteX84-871" fmla="*/ 2053428 w 2813686"/>
              <a:gd name="connsiteY84-872" fmla="*/ 0 h 3427954"/>
              <a:gd name="connsiteX0-873" fmla="*/ 1037170 w 2813686"/>
              <a:gd name="connsiteY0-874" fmla="*/ 2960921 h 3427954"/>
              <a:gd name="connsiteX1-875" fmla="*/ 1034145 w 2813686"/>
              <a:gd name="connsiteY1-876" fmla="*/ 2968694 h 3427954"/>
              <a:gd name="connsiteX2-877" fmla="*/ 1038546 w 2813686"/>
              <a:gd name="connsiteY2-878" fmla="*/ 2968326 h 3427954"/>
              <a:gd name="connsiteX3-879" fmla="*/ 1037170 w 2813686"/>
              <a:gd name="connsiteY3-880" fmla="*/ 2960921 h 3427954"/>
              <a:gd name="connsiteX4-881" fmla="*/ 2053428 w 2813686"/>
              <a:gd name="connsiteY4-882" fmla="*/ 0 h 3427954"/>
              <a:gd name="connsiteX5-883" fmla="*/ 2246676 w 2813686"/>
              <a:gd name="connsiteY5-884" fmla="*/ 367270 h 3427954"/>
              <a:gd name="connsiteX6-885" fmla="*/ 2300394 w 2813686"/>
              <a:gd name="connsiteY6-886" fmla="*/ 658924 h 3427954"/>
              <a:gd name="connsiteX7-887" fmla="*/ 2036961 w 2813686"/>
              <a:gd name="connsiteY7-888" fmla="*/ 660542 h 3427954"/>
              <a:gd name="connsiteX8-889" fmla="*/ 1752923 w 2813686"/>
              <a:gd name="connsiteY8-890" fmla="*/ 560223 h 3427954"/>
              <a:gd name="connsiteX9-891" fmla="*/ 2230120 w 2813686"/>
              <a:gd name="connsiteY9-892" fmla="*/ 824290 h 3427954"/>
              <a:gd name="connsiteX10-893" fmla="*/ 2316483 w 2813686"/>
              <a:gd name="connsiteY10-894" fmla="*/ 1017697 h 3427954"/>
              <a:gd name="connsiteX11-895" fmla="*/ 1805528 w 2813686"/>
              <a:gd name="connsiteY11-896" fmla="*/ 1584861 h 3427954"/>
              <a:gd name="connsiteX12-897" fmla="*/ 1574955 w 2813686"/>
              <a:gd name="connsiteY12-898" fmla="*/ 1066132 h 3427954"/>
              <a:gd name="connsiteX13-899" fmla="*/ 1552268 w 2813686"/>
              <a:gd name="connsiteY13-900" fmla="*/ 1394279 h 3427954"/>
              <a:gd name="connsiteX14-901" fmla="*/ 1711210 w 2813686"/>
              <a:gd name="connsiteY14-902" fmla="*/ 1712378 h 3427954"/>
              <a:gd name="connsiteX15-903" fmla="*/ 1643859 w 2813686"/>
              <a:gd name="connsiteY15-904" fmla="*/ 1885842 h 3427954"/>
              <a:gd name="connsiteX16-905" fmla="*/ 1626761 w 2813686"/>
              <a:gd name="connsiteY16-906" fmla="*/ 1918368 h 3427954"/>
              <a:gd name="connsiteX17-907" fmla="*/ 1592753 w 2813686"/>
              <a:gd name="connsiteY17-908" fmla="*/ 1928989 h 3427954"/>
              <a:gd name="connsiteX18-909" fmla="*/ 1504831 w 2813686"/>
              <a:gd name="connsiteY18-910" fmla="*/ 1989191 h 3427954"/>
              <a:gd name="connsiteX19-911" fmla="*/ 1388073 w 2813686"/>
              <a:gd name="connsiteY19-912" fmla="*/ 1992958 h 3427954"/>
              <a:gd name="connsiteX20-913" fmla="*/ 1387760 w 2813686"/>
              <a:gd name="connsiteY20-914" fmla="*/ 2032740 h 3427954"/>
              <a:gd name="connsiteX21-915" fmla="*/ 1387446 w 2813686"/>
              <a:gd name="connsiteY21-916" fmla="*/ 1992958 h 3427954"/>
              <a:gd name="connsiteX22-917" fmla="*/ 1270688 w 2813686"/>
              <a:gd name="connsiteY22-918" fmla="*/ 1989191 h 3427954"/>
              <a:gd name="connsiteX23-919" fmla="*/ 1211367 w 2813686"/>
              <a:gd name="connsiteY23-920" fmla="*/ 1954824 h 3427954"/>
              <a:gd name="connsiteX24-921" fmla="*/ 1191456 w 2813686"/>
              <a:gd name="connsiteY24-922" fmla="*/ 1936839 h 3427954"/>
              <a:gd name="connsiteX25-923" fmla="*/ 1195545 w 2813686"/>
              <a:gd name="connsiteY25-924" fmla="*/ 1934765 h 3427954"/>
              <a:gd name="connsiteX26-925" fmla="*/ 1102478 w 2813686"/>
              <a:gd name="connsiteY26-926" fmla="*/ 1712378 h 3427954"/>
              <a:gd name="connsiteX27-927" fmla="*/ 1261418 w 2813686"/>
              <a:gd name="connsiteY27-928" fmla="*/ 1394279 h 3427954"/>
              <a:gd name="connsiteX28-929" fmla="*/ 1238732 w 2813686"/>
              <a:gd name="connsiteY28-930" fmla="*/ 1066132 h 3427954"/>
              <a:gd name="connsiteX29-931" fmla="*/ 1008159 w 2813686"/>
              <a:gd name="connsiteY29-932" fmla="*/ 1584861 h 3427954"/>
              <a:gd name="connsiteX30-933" fmla="*/ 497204 w 2813686"/>
              <a:gd name="connsiteY30-934" fmla="*/ 1017697 h 3427954"/>
              <a:gd name="connsiteX31-935" fmla="*/ 583566 w 2813686"/>
              <a:gd name="connsiteY31-936" fmla="*/ 824290 h 3427954"/>
              <a:gd name="connsiteX32-937" fmla="*/ 1060764 w 2813686"/>
              <a:gd name="connsiteY32-938" fmla="*/ 560223 h 3427954"/>
              <a:gd name="connsiteX33-939" fmla="*/ 776726 w 2813686"/>
              <a:gd name="connsiteY33-940" fmla="*/ 660542 h 3427954"/>
              <a:gd name="connsiteX34-941" fmla="*/ 513292 w 2813686"/>
              <a:gd name="connsiteY34-942" fmla="*/ 658924 h 3427954"/>
              <a:gd name="connsiteX35-943" fmla="*/ 567011 w 2813686"/>
              <a:gd name="connsiteY35-944" fmla="*/ 367270 h 3427954"/>
              <a:gd name="connsiteX36-945" fmla="*/ 760259 w 2813686"/>
              <a:gd name="connsiteY36-946" fmla="*/ 0 h 3427954"/>
              <a:gd name="connsiteX37-947" fmla="*/ 388427 w 2813686"/>
              <a:gd name="connsiteY37-948" fmla="*/ 534204 h 3427954"/>
              <a:gd name="connsiteX38-949" fmla="*/ 379165 w 2813686"/>
              <a:gd name="connsiteY38-950" fmla="*/ 33320 h 3427954"/>
              <a:gd name="connsiteX39-951" fmla="*/ 270127 w 2813686"/>
              <a:gd name="connsiteY39-952" fmla="*/ 414543 h 3427954"/>
              <a:gd name="connsiteX40-953" fmla="*/ 294634 w 2813686"/>
              <a:gd name="connsiteY40-954" fmla="*/ 769075 h 3427954"/>
              <a:gd name="connsiteX41-955" fmla="*/ 126322 w 2813686"/>
              <a:gd name="connsiteY41-956" fmla="*/ 577756 h 3427954"/>
              <a:gd name="connsiteX42-957" fmla="*/ 40045 w 2813686"/>
              <a:gd name="connsiteY42-958" fmla="*/ 234715 h 3427954"/>
              <a:gd name="connsiteX43-959" fmla="*/ 61054 w 2813686"/>
              <a:gd name="connsiteY43-960" fmla="*/ 736921 h 3427954"/>
              <a:gd name="connsiteX44-961" fmla="*/ 1044547 w 2813686"/>
              <a:gd name="connsiteY44-962" fmla="*/ 1958476 h 3427954"/>
              <a:gd name="connsiteX45-963" fmla="*/ 1051329 w 2813686"/>
              <a:gd name="connsiteY45-964" fmla="*/ 1975481 h 3427954"/>
              <a:gd name="connsiteX46-965" fmla="*/ 1018222 w 2813686"/>
              <a:gd name="connsiteY46-966" fmla="*/ 2000963 h 3427954"/>
              <a:gd name="connsiteX47-967" fmla="*/ 965610 w 2813686"/>
              <a:gd name="connsiteY47-968" fmla="*/ 2011791 h 3427954"/>
              <a:gd name="connsiteX48-969" fmla="*/ 811188 w 2813686"/>
              <a:gd name="connsiteY48-970" fmla="*/ 1951528 h 3427954"/>
              <a:gd name="connsiteX49-971" fmla="*/ 415717 w 2813686"/>
              <a:gd name="connsiteY49-972" fmla="*/ 1989191 h 3427954"/>
              <a:gd name="connsiteX50-973" fmla="*/ 717029 w 2813686"/>
              <a:gd name="connsiteY50-974" fmla="*/ 2264138 h 3427954"/>
              <a:gd name="connsiteX51-975" fmla="*/ 973143 w 2813686"/>
              <a:gd name="connsiteY51-976" fmla="*/ 2154913 h 3427954"/>
              <a:gd name="connsiteX52-977" fmla="*/ 811188 w 2813686"/>
              <a:gd name="connsiteY52-978" fmla="*/ 2301803 h 3427954"/>
              <a:gd name="connsiteX53-979" fmla="*/ 1056003 w 2813686"/>
              <a:gd name="connsiteY53-980" fmla="*/ 2915724 h 3427954"/>
              <a:gd name="connsiteX54-981" fmla="*/ 1116266 w 2813686"/>
              <a:gd name="connsiteY54-982" fmla="*/ 3243401 h 3427954"/>
              <a:gd name="connsiteX55-983" fmla="*/ 1338483 w 2813686"/>
              <a:gd name="connsiteY55-984" fmla="*/ 3420421 h 3427954"/>
              <a:gd name="connsiteX56-985" fmla="*/ 1376796 w 2813686"/>
              <a:gd name="connsiteY56-986" fmla="*/ 3425210 h 3427954"/>
              <a:gd name="connsiteX57-987" fmla="*/ 1376774 w 2813686"/>
              <a:gd name="connsiteY57-988" fmla="*/ 3427954 h 3427954"/>
              <a:gd name="connsiteX58-989" fmla="*/ 1387760 w 2813686"/>
              <a:gd name="connsiteY58-990" fmla="*/ 3426581 h 3427954"/>
              <a:gd name="connsiteX59-991" fmla="*/ 1398745 w 2813686"/>
              <a:gd name="connsiteY59-992" fmla="*/ 3427954 h 3427954"/>
              <a:gd name="connsiteX60-993" fmla="*/ 1398724 w 2813686"/>
              <a:gd name="connsiteY60-994" fmla="*/ 3425210 h 3427954"/>
              <a:gd name="connsiteX61-995" fmla="*/ 1422464 w 2813686"/>
              <a:gd name="connsiteY61-996" fmla="*/ 3422243 h 3427954"/>
              <a:gd name="connsiteX62-997" fmla="*/ 1456765 w 2813686"/>
              <a:gd name="connsiteY62-998" fmla="*/ 3404705 h 3427954"/>
              <a:gd name="connsiteX63-999" fmla="*/ 1659253 w 2813686"/>
              <a:gd name="connsiteY63-1000" fmla="*/ 3243401 h 3427954"/>
              <a:gd name="connsiteX64-1001" fmla="*/ 1719516 w 2813686"/>
              <a:gd name="connsiteY64-1002" fmla="*/ 2915724 h 3427954"/>
              <a:gd name="connsiteX65-1003" fmla="*/ 1964331 w 2813686"/>
              <a:gd name="connsiteY65-1004" fmla="*/ 2301803 h 3427954"/>
              <a:gd name="connsiteX66-1005" fmla="*/ 1802376 w 2813686"/>
              <a:gd name="connsiteY66-1006" fmla="*/ 2154913 h 3427954"/>
              <a:gd name="connsiteX67-1007" fmla="*/ 2058491 w 2813686"/>
              <a:gd name="connsiteY67-1008" fmla="*/ 2264138 h 3427954"/>
              <a:gd name="connsiteX68-1009" fmla="*/ 2359802 w 2813686"/>
              <a:gd name="connsiteY68-1010" fmla="*/ 1989191 h 3427954"/>
              <a:gd name="connsiteX69-1011" fmla="*/ 1964331 w 2813686"/>
              <a:gd name="connsiteY69-1012" fmla="*/ 1951528 h 3427954"/>
              <a:gd name="connsiteX70-1013" fmla="*/ 1809910 w 2813686"/>
              <a:gd name="connsiteY70-1014" fmla="*/ 2011791 h 3427954"/>
              <a:gd name="connsiteX71-1015" fmla="*/ 1757297 w 2813686"/>
              <a:gd name="connsiteY71-1016" fmla="*/ 2000963 h 3427954"/>
              <a:gd name="connsiteX72-1017" fmla="*/ 1753393 w 2813686"/>
              <a:gd name="connsiteY72-1018" fmla="*/ 1997958 h 3427954"/>
              <a:gd name="connsiteX73-1019" fmla="*/ 1769139 w 2813686"/>
              <a:gd name="connsiteY73-1020" fmla="*/ 1958476 h 3427954"/>
              <a:gd name="connsiteX74-1021" fmla="*/ 2752632 w 2813686"/>
              <a:gd name="connsiteY74-1022" fmla="*/ 736921 h 3427954"/>
              <a:gd name="connsiteX75-1023" fmla="*/ 2773641 w 2813686"/>
              <a:gd name="connsiteY75-1024" fmla="*/ 234715 h 3427954"/>
              <a:gd name="connsiteX76-1025" fmla="*/ 2687364 w 2813686"/>
              <a:gd name="connsiteY76-1026" fmla="*/ 577756 h 3427954"/>
              <a:gd name="connsiteX77-1027" fmla="*/ 2519053 w 2813686"/>
              <a:gd name="connsiteY77-1028" fmla="*/ 769075 h 3427954"/>
              <a:gd name="connsiteX78-1029" fmla="*/ 2543559 w 2813686"/>
              <a:gd name="connsiteY78-1030" fmla="*/ 414543 h 3427954"/>
              <a:gd name="connsiteX79-1031" fmla="*/ 2434521 w 2813686"/>
              <a:gd name="connsiteY79-1032" fmla="*/ 33320 h 3427954"/>
              <a:gd name="connsiteX80-1033" fmla="*/ 2425260 w 2813686"/>
              <a:gd name="connsiteY80-1034" fmla="*/ 534204 h 3427954"/>
              <a:gd name="connsiteX81-1035" fmla="*/ 2053428 w 2813686"/>
              <a:gd name="connsiteY81-1036" fmla="*/ 0 h 342795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56" name="Group 55"/>
          <p:cNvGrpSpPr/>
          <p:nvPr/>
        </p:nvGrpSpPr>
        <p:grpSpPr>
          <a:xfrm>
            <a:off x="7700538" y="1545046"/>
            <a:ext cx="572673" cy="872974"/>
            <a:chOff x="1998435" y="5374487"/>
            <a:chExt cx="640080" cy="975727"/>
          </a:xfrm>
        </p:grpSpPr>
        <p:sp>
          <p:nvSpPr>
            <p:cNvPr id="57" name="Rectangle 56"/>
            <p:cNvSpPr/>
            <p:nvPr/>
          </p:nvSpPr>
          <p:spPr>
            <a:xfrm>
              <a:off x="1998435" y="5710134"/>
              <a:ext cx="640080" cy="64008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Rectangle 57"/>
            <p:cNvSpPr/>
            <p:nvPr/>
          </p:nvSpPr>
          <p:spPr>
            <a:xfrm>
              <a:off x="2286471" y="5710134"/>
              <a:ext cx="64008" cy="640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Rectangle 58"/>
            <p:cNvSpPr/>
            <p:nvPr/>
          </p:nvSpPr>
          <p:spPr>
            <a:xfrm rot="16200000">
              <a:off x="2286471" y="5710134"/>
              <a:ext cx="64008" cy="64008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2038387" y="5374487"/>
              <a:ext cx="577314" cy="388692"/>
              <a:chOff x="2122888" y="5481006"/>
              <a:chExt cx="380665" cy="256293"/>
            </a:xfrm>
          </p:grpSpPr>
          <p:sp>
            <p:nvSpPr>
              <p:cNvPr id="61" name="Circle: Hollow 51"/>
              <p:cNvSpPr/>
              <p:nvPr/>
            </p:nvSpPr>
            <p:spPr>
              <a:xfrm rot="18900000">
                <a:off x="2122888" y="5481006"/>
                <a:ext cx="193856" cy="256293"/>
              </a:xfrm>
              <a:custGeom>
                <a:avLst/>
                <a:gdLst>
                  <a:gd name="connsiteX0" fmla="*/ 0 w 229444"/>
                  <a:gd name="connsiteY0" fmla="*/ 154754 h 309507"/>
                  <a:gd name="connsiteX1" fmla="*/ 114722 w 229444"/>
                  <a:gd name="connsiteY1" fmla="*/ 0 h 309507"/>
                  <a:gd name="connsiteX2" fmla="*/ 229444 w 229444"/>
                  <a:gd name="connsiteY2" fmla="*/ 154754 h 309507"/>
                  <a:gd name="connsiteX3" fmla="*/ 114722 w 229444"/>
                  <a:gd name="connsiteY3" fmla="*/ 309508 h 309507"/>
                  <a:gd name="connsiteX4" fmla="*/ 0 w 229444"/>
                  <a:gd name="connsiteY4" fmla="*/ 154754 h 309507"/>
                  <a:gd name="connsiteX5" fmla="*/ 57361 w 229444"/>
                  <a:gd name="connsiteY5" fmla="*/ 154754 h 309507"/>
                  <a:gd name="connsiteX6" fmla="*/ 114722 w 229444"/>
                  <a:gd name="connsiteY6" fmla="*/ 252147 h 309507"/>
                  <a:gd name="connsiteX7" fmla="*/ 172083 w 229444"/>
                  <a:gd name="connsiteY7" fmla="*/ 154754 h 309507"/>
                  <a:gd name="connsiteX8" fmla="*/ 114722 w 229444"/>
                  <a:gd name="connsiteY8" fmla="*/ 57361 h 309507"/>
                  <a:gd name="connsiteX9" fmla="*/ 57361 w 229444"/>
                  <a:gd name="connsiteY9" fmla="*/ 154754 h 309507"/>
                  <a:gd name="connsiteX0-1" fmla="*/ 0 w 229444"/>
                  <a:gd name="connsiteY0-2" fmla="*/ 154754 h 309508"/>
                  <a:gd name="connsiteX1-3" fmla="*/ 114722 w 229444"/>
                  <a:gd name="connsiteY1-4" fmla="*/ 0 h 309508"/>
                  <a:gd name="connsiteX2-5" fmla="*/ 229444 w 229444"/>
                  <a:gd name="connsiteY2-6" fmla="*/ 154754 h 309508"/>
                  <a:gd name="connsiteX3-7" fmla="*/ 114722 w 229444"/>
                  <a:gd name="connsiteY3-8" fmla="*/ 309508 h 309508"/>
                  <a:gd name="connsiteX4-9" fmla="*/ 0 w 229444"/>
                  <a:gd name="connsiteY4-10" fmla="*/ 154754 h 309508"/>
                  <a:gd name="connsiteX5-11" fmla="*/ 57361 w 229444"/>
                  <a:gd name="connsiteY5-12" fmla="*/ 154754 h 309508"/>
                  <a:gd name="connsiteX6-13" fmla="*/ 114722 w 229444"/>
                  <a:gd name="connsiteY6-14" fmla="*/ 252147 h 309508"/>
                  <a:gd name="connsiteX7-15" fmla="*/ 172083 w 229444"/>
                  <a:gd name="connsiteY7-16" fmla="*/ 154754 h 309508"/>
                  <a:gd name="connsiteX8-17" fmla="*/ 36084 w 229444"/>
                  <a:gd name="connsiteY8-18" fmla="*/ 60274 h 309508"/>
                  <a:gd name="connsiteX9-19" fmla="*/ 57361 w 229444"/>
                  <a:gd name="connsiteY9-20" fmla="*/ 154754 h 309508"/>
                  <a:gd name="connsiteX0-21" fmla="*/ 7923 w 237367"/>
                  <a:gd name="connsiteY0-22" fmla="*/ 154754 h 309508"/>
                  <a:gd name="connsiteX1-23" fmla="*/ 122645 w 237367"/>
                  <a:gd name="connsiteY1-24" fmla="*/ 0 h 309508"/>
                  <a:gd name="connsiteX2-25" fmla="*/ 237367 w 237367"/>
                  <a:gd name="connsiteY2-26" fmla="*/ 154754 h 309508"/>
                  <a:gd name="connsiteX3-27" fmla="*/ 122645 w 237367"/>
                  <a:gd name="connsiteY3-28" fmla="*/ 309508 h 309508"/>
                  <a:gd name="connsiteX4-29" fmla="*/ 7923 w 237367"/>
                  <a:gd name="connsiteY4-30" fmla="*/ 154754 h 309508"/>
                  <a:gd name="connsiteX5-31" fmla="*/ 65284 w 237367"/>
                  <a:gd name="connsiteY5-32" fmla="*/ 154754 h 309508"/>
                  <a:gd name="connsiteX6-33" fmla="*/ 122645 w 237367"/>
                  <a:gd name="connsiteY6-34" fmla="*/ 252147 h 309508"/>
                  <a:gd name="connsiteX7-35" fmla="*/ 180006 w 237367"/>
                  <a:gd name="connsiteY7-36" fmla="*/ 154754 h 309508"/>
                  <a:gd name="connsiteX8-37" fmla="*/ 44007 w 237367"/>
                  <a:gd name="connsiteY8-38" fmla="*/ 60274 h 309508"/>
                  <a:gd name="connsiteX9-39" fmla="*/ 65284 w 237367"/>
                  <a:gd name="connsiteY9-40" fmla="*/ 154754 h 309508"/>
                  <a:gd name="connsiteX0-41" fmla="*/ 0 w 229444"/>
                  <a:gd name="connsiteY0-42" fmla="*/ 154754 h 309508"/>
                  <a:gd name="connsiteX1-43" fmla="*/ 114722 w 229444"/>
                  <a:gd name="connsiteY1-44" fmla="*/ 0 h 309508"/>
                  <a:gd name="connsiteX2-45" fmla="*/ 229444 w 229444"/>
                  <a:gd name="connsiteY2-46" fmla="*/ 154754 h 309508"/>
                  <a:gd name="connsiteX3-47" fmla="*/ 114722 w 229444"/>
                  <a:gd name="connsiteY3-48" fmla="*/ 309508 h 309508"/>
                  <a:gd name="connsiteX4-49" fmla="*/ 0 w 229444"/>
                  <a:gd name="connsiteY4-50" fmla="*/ 154754 h 309508"/>
                  <a:gd name="connsiteX5-51" fmla="*/ 57361 w 229444"/>
                  <a:gd name="connsiteY5-52" fmla="*/ 154754 h 309508"/>
                  <a:gd name="connsiteX6-53" fmla="*/ 114722 w 229444"/>
                  <a:gd name="connsiteY6-54" fmla="*/ 252147 h 309508"/>
                  <a:gd name="connsiteX7-55" fmla="*/ 172083 w 229444"/>
                  <a:gd name="connsiteY7-56" fmla="*/ 154754 h 309508"/>
                  <a:gd name="connsiteX8-57" fmla="*/ 103072 w 229444"/>
                  <a:gd name="connsiteY8-58" fmla="*/ 57362 h 309508"/>
                  <a:gd name="connsiteX9-59" fmla="*/ 57361 w 229444"/>
                  <a:gd name="connsiteY9-60" fmla="*/ 154754 h 309508"/>
                  <a:gd name="connsiteX0-61" fmla="*/ 0 w 229444"/>
                  <a:gd name="connsiteY0-62" fmla="*/ 154754 h 309508"/>
                  <a:gd name="connsiteX1-63" fmla="*/ 114722 w 229444"/>
                  <a:gd name="connsiteY1-64" fmla="*/ 0 h 309508"/>
                  <a:gd name="connsiteX2-65" fmla="*/ 229444 w 229444"/>
                  <a:gd name="connsiteY2-66" fmla="*/ 154754 h 309508"/>
                  <a:gd name="connsiteX3-67" fmla="*/ 114722 w 229444"/>
                  <a:gd name="connsiteY3-68" fmla="*/ 309508 h 309508"/>
                  <a:gd name="connsiteX4-69" fmla="*/ 0 w 229444"/>
                  <a:gd name="connsiteY4-70" fmla="*/ 154754 h 309508"/>
                  <a:gd name="connsiteX5-71" fmla="*/ 45710 w 229444"/>
                  <a:gd name="connsiteY5-72" fmla="*/ 154754 h 309508"/>
                  <a:gd name="connsiteX6-73" fmla="*/ 114722 w 229444"/>
                  <a:gd name="connsiteY6-74" fmla="*/ 252147 h 309508"/>
                  <a:gd name="connsiteX7-75" fmla="*/ 172083 w 229444"/>
                  <a:gd name="connsiteY7-76" fmla="*/ 154754 h 309508"/>
                  <a:gd name="connsiteX8-77" fmla="*/ 103072 w 229444"/>
                  <a:gd name="connsiteY8-78" fmla="*/ 57362 h 309508"/>
                  <a:gd name="connsiteX9-79" fmla="*/ 45710 w 229444"/>
                  <a:gd name="connsiteY9-80" fmla="*/ 154754 h 309508"/>
                  <a:gd name="connsiteX0-81" fmla="*/ 0 w 229444"/>
                  <a:gd name="connsiteY0-82" fmla="*/ 154754 h 309508"/>
                  <a:gd name="connsiteX1-83" fmla="*/ 114722 w 229444"/>
                  <a:gd name="connsiteY1-84" fmla="*/ 0 h 309508"/>
                  <a:gd name="connsiteX2-85" fmla="*/ 229444 w 229444"/>
                  <a:gd name="connsiteY2-86" fmla="*/ 154754 h 309508"/>
                  <a:gd name="connsiteX3-87" fmla="*/ 114722 w 229444"/>
                  <a:gd name="connsiteY3-88" fmla="*/ 309508 h 309508"/>
                  <a:gd name="connsiteX4-89" fmla="*/ 0 w 229444"/>
                  <a:gd name="connsiteY4-90" fmla="*/ 154754 h 309508"/>
                  <a:gd name="connsiteX5-91" fmla="*/ 45710 w 229444"/>
                  <a:gd name="connsiteY5-92" fmla="*/ 154754 h 309508"/>
                  <a:gd name="connsiteX6-93" fmla="*/ 114722 w 229444"/>
                  <a:gd name="connsiteY6-94" fmla="*/ 252147 h 309508"/>
                  <a:gd name="connsiteX7-95" fmla="*/ 172083 w 229444"/>
                  <a:gd name="connsiteY7-96" fmla="*/ 154754 h 309508"/>
                  <a:gd name="connsiteX8-97" fmla="*/ 103072 w 229444"/>
                  <a:gd name="connsiteY8-98" fmla="*/ 57362 h 309508"/>
                  <a:gd name="connsiteX9-99" fmla="*/ 45710 w 229444"/>
                  <a:gd name="connsiteY9-100" fmla="*/ 154754 h 309508"/>
                  <a:gd name="connsiteX0-101" fmla="*/ 0 w 229444"/>
                  <a:gd name="connsiteY0-102" fmla="*/ 154839 h 309593"/>
                  <a:gd name="connsiteX1-103" fmla="*/ 114722 w 229444"/>
                  <a:gd name="connsiteY1-104" fmla="*/ 85 h 309593"/>
                  <a:gd name="connsiteX2-105" fmla="*/ 229444 w 229444"/>
                  <a:gd name="connsiteY2-106" fmla="*/ 154839 h 309593"/>
                  <a:gd name="connsiteX3-107" fmla="*/ 114722 w 229444"/>
                  <a:gd name="connsiteY3-108" fmla="*/ 309593 h 309593"/>
                  <a:gd name="connsiteX4-109" fmla="*/ 0 w 229444"/>
                  <a:gd name="connsiteY4-110" fmla="*/ 154839 h 309593"/>
                  <a:gd name="connsiteX5-111" fmla="*/ 45710 w 229444"/>
                  <a:gd name="connsiteY5-112" fmla="*/ 154839 h 309593"/>
                  <a:gd name="connsiteX6-113" fmla="*/ 114722 w 229444"/>
                  <a:gd name="connsiteY6-114" fmla="*/ 252232 h 309593"/>
                  <a:gd name="connsiteX7-115" fmla="*/ 172083 w 229444"/>
                  <a:gd name="connsiteY7-116" fmla="*/ 154839 h 309593"/>
                  <a:gd name="connsiteX8-117" fmla="*/ 103072 w 229444"/>
                  <a:gd name="connsiteY8-118" fmla="*/ 57447 h 309593"/>
                  <a:gd name="connsiteX9-119" fmla="*/ 45710 w 229444"/>
                  <a:gd name="connsiteY9-120" fmla="*/ 154839 h 309593"/>
                  <a:gd name="connsiteX0-121" fmla="*/ 5075 w 234519"/>
                  <a:gd name="connsiteY0-122" fmla="*/ 154846 h 309600"/>
                  <a:gd name="connsiteX1-123" fmla="*/ 119797 w 234519"/>
                  <a:gd name="connsiteY1-124" fmla="*/ 92 h 309600"/>
                  <a:gd name="connsiteX2-125" fmla="*/ 234519 w 234519"/>
                  <a:gd name="connsiteY2-126" fmla="*/ 154846 h 309600"/>
                  <a:gd name="connsiteX3-127" fmla="*/ 119797 w 234519"/>
                  <a:gd name="connsiteY3-128" fmla="*/ 309600 h 309600"/>
                  <a:gd name="connsiteX4-129" fmla="*/ 5075 w 234519"/>
                  <a:gd name="connsiteY4-130" fmla="*/ 154846 h 309600"/>
                  <a:gd name="connsiteX5-131" fmla="*/ 50785 w 234519"/>
                  <a:gd name="connsiteY5-132" fmla="*/ 154846 h 309600"/>
                  <a:gd name="connsiteX6-133" fmla="*/ 119797 w 234519"/>
                  <a:gd name="connsiteY6-134" fmla="*/ 252239 h 309600"/>
                  <a:gd name="connsiteX7-135" fmla="*/ 177158 w 234519"/>
                  <a:gd name="connsiteY7-136" fmla="*/ 154846 h 309600"/>
                  <a:gd name="connsiteX8-137" fmla="*/ 108147 w 234519"/>
                  <a:gd name="connsiteY8-138" fmla="*/ 57454 h 309600"/>
                  <a:gd name="connsiteX9-139" fmla="*/ 50785 w 234519"/>
                  <a:gd name="connsiteY9-140" fmla="*/ 154846 h 309600"/>
                  <a:gd name="connsiteX0-141" fmla="*/ 5075 w 236533"/>
                  <a:gd name="connsiteY0-142" fmla="*/ 154846 h 309600"/>
                  <a:gd name="connsiteX1-143" fmla="*/ 119797 w 236533"/>
                  <a:gd name="connsiteY1-144" fmla="*/ 92 h 309600"/>
                  <a:gd name="connsiteX2-145" fmla="*/ 234519 w 236533"/>
                  <a:gd name="connsiteY2-146" fmla="*/ 154846 h 309600"/>
                  <a:gd name="connsiteX3-147" fmla="*/ 119797 w 236533"/>
                  <a:gd name="connsiteY3-148" fmla="*/ 309600 h 309600"/>
                  <a:gd name="connsiteX4-149" fmla="*/ 5075 w 236533"/>
                  <a:gd name="connsiteY4-150" fmla="*/ 154846 h 309600"/>
                  <a:gd name="connsiteX5-151" fmla="*/ 50785 w 236533"/>
                  <a:gd name="connsiteY5-152" fmla="*/ 154846 h 309600"/>
                  <a:gd name="connsiteX6-153" fmla="*/ 119797 w 236533"/>
                  <a:gd name="connsiteY6-154" fmla="*/ 252239 h 309600"/>
                  <a:gd name="connsiteX7-155" fmla="*/ 177158 w 236533"/>
                  <a:gd name="connsiteY7-156" fmla="*/ 154846 h 309600"/>
                  <a:gd name="connsiteX8-157" fmla="*/ 108147 w 236533"/>
                  <a:gd name="connsiteY8-158" fmla="*/ 57454 h 309600"/>
                  <a:gd name="connsiteX9-159" fmla="*/ 50785 w 236533"/>
                  <a:gd name="connsiteY9-160" fmla="*/ 154846 h 309600"/>
                  <a:gd name="connsiteX0-161" fmla="*/ 5075 w 236533"/>
                  <a:gd name="connsiteY0-162" fmla="*/ 154846 h 309600"/>
                  <a:gd name="connsiteX1-163" fmla="*/ 119797 w 236533"/>
                  <a:gd name="connsiteY1-164" fmla="*/ 92 h 309600"/>
                  <a:gd name="connsiteX2-165" fmla="*/ 234519 w 236533"/>
                  <a:gd name="connsiteY2-166" fmla="*/ 154846 h 309600"/>
                  <a:gd name="connsiteX3-167" fmla="*/ 119797 w 236533"/>
                  <a:gd name="connsiteY3-168" fmla="*/ 309600 h 309600"/>
                  <a:gd name="connsiteX4-169" fmla="*/ 5075 w 236533"/>
                  <a:gd name="connsiteY4-170" fmla="*/ 154846 h 309600"/>
                  <a:gd name="connsiteX5-171" fmla="*/ 50785 w 236533"/>
                  <a:gd name="connsiteY5-172" fmla="*/ 154846 h 309600"/>
                  <a:gd name="connsiteX6-173" fmla="*/ 116884 w 236533"/>
                  <a:gd name="connsiteY6-174" fmla="*/ 278451 h 309600"/>
                  <a:gd name="connsiteX7-175" fmla="*/ 177158 w 236533"/>
                  <a:gd name="connsiteY7-176" fmla="*/ 154846 h 309600"/>
                  <a:gd name="connsiteX8-177" fmla="*/ 108147 w 236533"/>
                  <a:gd name="connsiteY8-178" fmla="*/ 57454 h 309600"/>
                  <a:gd name="connsiteX9-179" fmla="*/ 50785 w 236533"/>
                  <a:gd name="connsiteY9-180" fmla="*/ 154846 h 309600"/>
                  <a:gd name="connsiteX0-181" fmla="*/ 3549 w 234177"/>
                  <a:gd name="connsiteY0-182" fmla="*/ 154846 h 309600"/>
                  <a:gd name="connsiteX1-183" fmla="*/ 118271 w 234177"/>
                  <a:gd name="connsiteY1-184" fmla="*/ 92 h 309600"/>
                  <a:gd name="connsiteX2-185" fmla="*/ 232993 w 234177"/>
                  <a:gd name="connsiteY2-186" fmla="*/ 154846 h 309600"/>
                  <a:gd name="connsiteX3-187" fmla="*/ 118271 w 234177"/>
                  <a:gd name="connsiteY3-188" fmla="*/ 309600 h 309600"/>
                  <a:gd name="connsiteX4-189" fmla="*/ 3549 w 234177"/>
                  <a:gd name="connsiteY4-190" fmla="*/ 154846 h 309600"/>
                  <a:gd name="connsiteX5-191" fmla="*/ 49259 w 234177"/>
                  <a:gd name="connsiteY5-192" fmla="*/ 154846 h 309600"/>
                  <a:gd name="connsiteX6-193" fmla="*/ 115358 w 234177"/>
                  <a:gd name="connsiteY6-194" fmla="*/ 278451 h 309600"/>
                  <a:gd name="connsiteX7-195" fmla="*/ 175632 w 234177"/>
                  <a:gd name="connsiteY7-196" fmla="*/ 154846 h 309600"/>
                  <a:gd name="connsiteX8-197" fmla="*/ 106621 w 234177"/>
                  <a:gd name="connsiteY8-198" fmla="*/ 57454 h 309600"/>
                  <a:gd name="connsiteX9-199" fmla="*/ 49259 w 234177"/>
                  <a:gd name="connsiteY9-200" fmla="*/ 154846 h 309600"/>
                  <a:gd name="connsiteX0-201" fmla="*/ 3549 w 234177"/>
                  <a:gd name="connsiteY0-202" fmla="*/ 154846 h 309600"/>
                  <a:gd name="connsiteX1-203" fmla="*/ 118271 w 234177"/>
                  <a:gd name="connsiteY1-204" fmla="*/ 92 h 309600"/>
                  <a:gd name="connsiteX2-205" fmla="*/ 232993 w 234177"/>
                  <a:gd name="connsiteY2-206" fmla="*/ 154846 h 309600"/>
                  <a:gd name="connsiteX3-207" fmla="*/ 118271 w 234177"/>
                  <a:gd name="connsiteY3-208" fmla="*/ 309600 h 309600"/>
                  <a:gd name="connsiteX4-209" fmla="*/ 3549 w 234177"/>
                  <a:gd name="connsiteY4-210" fmla="*/ 154846 h 309600"/>
                  <a:gd name="connsiteX5-211" fmla="*/ 49259 w 234177"/>
                  <a:gd name="connsiteY5-212" fmla="*/ 154846 h 309600"/>
                  <a:gd name="connsiteX6-213" fmla="*/ 115358 w 234177"/>
                  <a:gd name="connsiteY6-214" fmla="*/ 278451 h 309600"/>
                  <a:gd name="connsiteX7-215" fmla="*/ 175632 w 234177"/>
                  <a:gd name="connsiteY7-216" fmla="*/ 154846 h 309600"/>
                  <a:gd name="connsiteX8-217" fmla="*/ 106621 w 234177"/>
                  <a:gd name="connsiteY8-218" fmla="*/ 57454 h 309600"/>
                  <a:gd name="connsiteX9-219" fmla="*/ 49259 w 234177"/>
                  <a:gd name="connsiteY9-220" fmla="*/ 154846 h 3096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234177" h="309600">
                    <a:moveTo>
                      <a:pt x="3549" y="154846"/>
                    </a:moveTo>
                    <a:cubicBezTo>
                      <a:pt x="-13926" y="63553"/>
                      <a:pt x="34526" y="-2820"/>
                      <a:pt x="118271" y="92"/>
                    </a:cubicBezTo>
                    <a:cubicBezTo>
                      <a:pt x="202016" y="3004"/>
                      <a:pt x="241730" y="72290"/>
                      <a:pt x="232993" y="154846"/>
                    </a:cubicBezTo>
                    <a:cubicBezTo>
                      <a:pt x="224256" y="237402"/>
                      <a:pt x="181630" y="309600"/>
                      <a:pt x="118271" y="309600"/>
                    </a:cubicBezTo>
                    <a:cubicBezTo>
                      <a:pt x="54912" y="309600"/>
                      <a:pt x="21024" y="246139"/>
                      <a:pt x="3549" y="154846"/>
                    </a:cubicBezTo>
                    <a:close/>
                    <a:moveTo>
                      <a:pt x="49259" y="154846"/>
                    </a:moveTo>
                    <a:cubicBezTo>
                      <a:pt x="50715" y="191679"/>
                      <a:pt x="94296" y="278451"/>
                      <a:pt x="115358" y="278451"/>
                    </a:cubicBezTo>
                    <a:cubicBezTo>
                      <a:pt x="136420" y="278451"/>
                      <a:pt x="175632" y="208635"/>
                      <a:pt x="175632" y="154846"/>
                    </a:cubicBezTo>
                    <a:cubicBezTo>
                      <a:pt x="175632" y="101057"/>
                      <a:pt x="183348" y="53559"/>
                      <a:pt x="106621" y="57454"/>
                    </a:cubicBezTo>
                    <a:cubicBezTo>
                      <a:pt x="29894" y="61349"/>
                      <a:pt x="47803" y="118013"/>
                      <a:pt x="49259" y="1548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2" name="Circle: Hollow 52"/>
              <p:cNvSpPr/>
              <p:nvPr/>
            </p:nvSpPr>
            <p:spPr>
              <a:xfrm rot="3913211">
                <a:off x="2334367" y="5544602"/>
                <a:ext cx="130229" cy="208143"/>
              </a:xfrm>
              <a:custGeom>
                <a:avLst/>
                <a:gdLst>
                  <a:gd name="connsiteX0" fmla="*/ 0 w 162970"/>
                  <a:gd name="connsiteY0" fmla="*/ 130183 h 260365"/>
                  <a:gd name="connsiteX1" fmla="*/ 81485 w 162970"/>
                  <a:gd name="connsiteY1" fmla="*/ 0 h 260365"/>
                  <a:gd name="connsiteX2" fmla="*/ 162970 w 162970"/>
                  <a:gd name="connsiteY2" fmla="*/ 130183 h 260365"/>
                  <a:gd name="connsiteX3" fmla="*/ 81485 w 162970"/>
                  <a:gd name="connsiteY3" fmla="*/ 260366 h 260365"/>
                  <a:gd name="connsiteX4" fmla="*/ 0 w 162970"/>
                  <a:gd name="connsiteY4" fmla="*/ 130183 h 260365"/>
                  <a:gd name="connsiteX5" fmla="*/ 40743 w 162970"/>
                  <a:gd name="connsiteY5" fmla="*/ 130183 h 260365"/>
                  <a:gd name="connsiteX6" fmla="*/ 81486 w 162970"/>
                  <a:gd name="connsiteY6" fmla="*/ 219623 h 260365"/>
                  <a:gd name="connsiteX7" fmla="*/ 122229 w 162970"/>
                  <a:gd name="connsiteY7" fmla="*/ 130183 h 260365"/>
                  <a:gd name="connsiteX8" fmla="*/ 81486 w 162970"/>
                  <a:gd name="connsiteY8" fmla="*/ 40743 h 260365"/>
                  <a:gd name="connsiteX9" fmla="*/ 40743 w 162970"/>
                  <a:gd name="connsiteY9" fmla="*/ 130183 h 260365"/>
                  <a:gd name="connsiteX0-1" fmla="*/ 0 w 162970"/>
                  <a:gd name="connsiteY0-2" fmla="*/ 130183 h 260366"/>
                  <a:gd name="connsiteX1-3" fmla="*/ 81485 w 162970"/>
                  <a:gd name="connsiteY1-4" fmla="*/ 0 h 260366"/>
                  <a:gd name="connsiteX2-5" fmla="*/ 162970 w 162970"/>
                  <a:gd name="connsiteY2-6" fmla="*/ 130183 h 260366"/>
                  <a:gd name="connsiteX3-7" fmla="*/ 81485 w 162970"/>
                  <a:gd name="connsiteY3-8" fmla="*/ 260366 h 260366"/>
                  <a:gd name="connsiteX4-9" fmla="*/ 0 w 162970"/>
                  <a:gd name="connsiteY4-10" fmla="*/ 130183 h 260366"/>
                  <a:gd name="connsiteX5-11" fmla="*/ 40743 w 162970"/>
                  <a:gd name="connsiteY5-12" fmla="*/ 130183 h 260366"/>
                  <a:gd name="connsiteX6-13" fmla="*/ 81486 w 162970"/>
                  <a:gd name="connsiteY6-14" fmla="*/ 219623 h 260366"/>
                  <a:gd name="connsiteX7-15" fmla="*/ 122229 w 162970"/>
                  <a:gd name="connsiteY7-16" fmla="*/ 130183 h 260366"/>
                  <a:gd name="connsiteX8-17" fmla="*/ 81486 w 162970"/>
                  <a:gd name="connsiteY8-18" fmla="*/ 40743 h 260366"/>
                  <a:gd name="connsiteX9-19" fmla="*/ 40743 w 162970"/>
                  <a:gd name="connsiteY9-20" fmla="*/ 130183 h 260366"/>
                  <a:gd name="connsiteX0-21" fmla="*/ 90 w 163150"/>
                  <a:gd name="connsiteY0-22" fmla="*/ 130577 h 260760"/>
                  <a:gd name="connsiteX1-23" fmla="*/ 81575 w 163150"/>
                  <a:gd name="connsiteY1-24" fmla="*/ 394 h 260760"/>
                  <a:gd name="connsiteX2-25" fmla="*/ 163060 w 163150"/>
                  <a:gd name="connsiteY2-26" fmla="*/ 130577 h 260760"/>
                  <a:gd name="connsiteX3-27" fmla="*/ 81575 w 163150"/>
                  <a:gd name="connsiteY3-28" fmla="*/ 260760 h 260760"/>
                  <a:gd name="connsiteX4-29" fmla="*/ 90 w 163150"/>
                  <a:gd name="connsiteY4-30" fmla="*/ 130577 h 260760"/>
                  <a:gd name="connsiteX5-31" fmla="*/ 40833 w 163150"/>
                  <a:gd name="connsiteY5-32" fmla="*/ 130577 h 260760"/>
                  <a:gd name="connsiteX6-33" fmla="*/ 81576 w 163150"/>
                  <a:gd name="connsiteY6-34" fmla="*/ 220017 h 260760"/>
                  <a:gd name="connsiteX7-35" fmla="*/ 122319 w 163150"/>
                  <a:gd name="connsiteY7-36" fmla="*/ 130577 h 260760"/>
                  <a:gd name="connsiteX8-37" fmla="*/ 81576 w 163150"/>
                  <a:gd name="connsiteY8-38" fmla="*/ 41137 h 260760"/>
                  <a:gd name="connsiteX9-39" fmla="*/ 40833 w 163150"/>
                  <a:gd name="connsiteY9-40" fmla="*/ 130577 h 26076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  <a:cxn ang="0">
                    <a:pos x="connsiteX6-13" y="connsiteY6-14"/>
                  </a:cxn>
                  <a:cxn ang="0">
                    <a:pos x="connsiteX7-15" y="connsiteY7-16"/>
                  </a:cxn>
                  <a:cxn ang="0">
                    <a:pos x="connsiteX8-17" y="connsiteY8-18"/>
                  </a:cxn>
                  <a:cxn ang="0">
                    <a:pos x="connsiteX9-19" y="connsiteY9-20"/>
                  </a:cxn>
                </a:cxnLst>
                <a:rect l="l" t="t" r="r" b="b"/>
                <a:pathLst>
                  <a:path w="163150" h="260760">
                    <a:moveTo>
                      <a:pt x="90" y="130577"/>
                    </a:moveTo>
                    <a:cubicBezTo>
                      <a:pt x="90" y="58679"/>
                      <a:pt x="-6003" y="-5651"/>
                      <a:pt x="81575" y="394"/>
                    </a:cubicBezTo>
                    <a:cubicBezTo>
                      <a:pt x="169153" y="6439"/>
                      <a:pt x="163060" y="58679"/>
                      <a:pt x="163060" y="130577"/>
                    </a:cubicBezTo>
                    <a:cubicBezTo>
                      <a:pt x="163060" y="202475"/>
                      <a:pt x="126578" y="260760"/>
                      <a:pt x="81575" y="260760"/>
                    </a:cubicBezTo>
                    <a:cubicBezTo>
                      <a:pt x="36572" y="260760"/>
                      <a:pt x="90" y="202475"/>
                      <a:pt x="90" y="130577"/>
                    </a:cubicBezTo>
                    <a:close/>
                    <a:moveTo>
                      <a:pt x="40833" y="130577"/>
                    </a:moveTo>
                    <a:cubicBezTo>
                      <a:pt x="40833" y="179973"/>
                      <a:pt x="59074" y="220017"/>
                      <a:pt x="81576" y="220017"/>
                    </a:cubicBezTo>
                    <a:cubicBezTo>
                      <a:pt x="104078" y="220017"/>
                      <a:pt x="122319" y="179973"/>
                      <a:pt x="122319" y="130577"/>
                    </a:cubicBezTo>
                    <a:cubicBezTo>
                      <a:pt x="122319" y="81181"/>
                      <a:pt x="131982" y="49481"/>
                      <a:pt x="81576" y="41137"/>
                    </a:cubicBezTo>
                    <a:cubicBezTo>
                      <a:pt x="31170" y="32793"/>
                      <a:pt x="40833" y="81181"/>
                      <a:pt x="40833" y="1305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63" name="Freeform: Shape 62"/>
          <p:cNvSpPr/>
          <p:nvPr/>
        </p:nvSpPr>
        <p:spPr>
          <a:xfrm rot="19800000">
            <a:off x="6698902" y="1463531"/>
            <a:ext cx="454326" cy="1036005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4" name="Group 63"/>
          <p:cNvGrpSpPr/>
          <p:nvPr/>
        </p:nvGrpSpPr>
        <p:grpSpPr>
          <a:xfrm>
            <a:off x="5511512" y="1592069"/>
            <a:ext cx="640080" cy="778929"/>
            <a:chOff x="2667896" y="5503354"/>
            <a:chExt cx="834169" cy="1015121"/>
          </a:xfrm>
        </p:grpSpPr>
        <p:grpSp>
          <p:nvGrpSpPr>
            <p:cNvPr id="65" name="Group 64"/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8" name="Rectangle: Top Corners Rounded 67"/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6" name="Graphic 12"/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8820520" y="1612362"/>
            <a:ext cx="738342" cy="738342"/>
            <a:chOff x="9576190" y="5018961"/>
            <a:chExt cx="1270984" cy="1270984"/>
          </a:xfrm>
        </p:grpSpPr>
        <p:sp>
          <p:nvSpPr>
            <p:cNvPr id="80" name="Star: 5 Points 79"/>
            <p:cNvSpPr/>
            <p:nvPr/>
          </p:nvSpPr>
          <p:spPr>
            <a:xfrm>
              <a:off x="9576190" y="5018961"/>
              <a:ext cx="1270984" cy="1270984"/>
            </a:xfrm>
            <a:prstGeom prst="star5">
              <a:avLst>
                <a:gd name="adj" fmla="val 20629"/>
                <a:gd name="hf" fmla="val 105146"/>
                <a:gd name="vf" fmla="val 110557"/>
              </a:avLst>
            </a:prstGeom>
            <a:noFill/>
            <a:ln w="12700">
              <a:solidFill>
                <a:schemeClr val="accent1">
                  <a:shade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Star: 5 Points 80"/>
            <p:cNvSpPr/>
            <p:nvPr/>
          </p:nvSpPr>
          <p:spPr>
            <a:xfrm>
              <a:off x="9749939" y="5214226"/>
              <a:ext cx="923486" cy="923486"/>
            </a:xfrm>
            <a:prstGeom prst="star5">
              <a:avLst>
                <a:gd name="adj" fmla="val 20629"/>
                <a:gd name="hf" fmla="val 105146"/>
                <a:gd name="vf" fmla="val 110557"/>
              </a:avLst>
            </a:prstGeom>
            <a:solidFill>
              <a:schemeClr val="accent1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Fully Editable Icon Sets : A</a:t>
            </a:r>
            <a:endParaRPr lang="ko-KR" altLang="en-US" dirty="0"/>
          </a:p>
        </p:txBody>
      </p:sp>
      <p:sp>
        <p:nvSpPr>
          <p:cNvPr id="61" name="TextBox 60"/>
          <p:cNvSpPr txBox="1"/>
          <p:nvPr/>
        </p:nvSpPr>
        <p:spPr>
          <a:xfrm>
            <a:off x="948939" y="1909780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948939" y="2592775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  <a:endParaRPr lang="en-US" altLang="ko-KR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48939" y="5680277"/>
            <a:ext cx="2976000" cy="2971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www.freeppt7.com</a:t>
            </a:r>
            <a:endParaRPr lang="ko-KR" altLang="en-US" sz="1335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948939" y="4117069"/>
            <a:ext cx="2976000" cy="15684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Diamond 5"/>
          <p:cNvSpPr/>
          <p:nvPr/>
        </p:nvSpPr>
        <p:spPr>
          <a:xfrm>
            <a:off x="6494380" y="1786481"/>
            <a:ext cx="476355" cy="477763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6" name="Isosceles Triangle 51"/>
          <p:cNvSpPr/>
          <p:nvPr/>
        </p:nvSpPr>
        <p:spPr>
          <a:xfrm>
            <a:off x="5730651" y="1850707"/>
            <a:ext cx="476353" cy="34931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7" name="Isosceles Triangle 57"/>
          <p:cNvSpPr/>
          <p:nvPr/>
        </p:nvSpPr>
        <p:spPr>
          <a:xfrm>
            <a:off x="6496280" y="4543685"/>
            <a:ext cx="285124" cy="644580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 dirty="0"/>
          </a:p>
        </p:txBody>
      </p:sp>
      <p:sp>
        <p:nvSpPr>
          <p:cNvPr id="68" name="Rectangle 7"/>
          <p:cNvSpPr/>
          <p:nvPr/>
        </p:nvSpPr>
        <p:spPr>
          <a:xfrm rot="18900000">
            <a:off x="9657337" y="3755468"/>
            <a:ext cx="205479" cy="457764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9" name="Parallelogram 15"/>
          <p:cNvSpPr/>
          <p:nvPr/>
        </p:nvSpPr>
        <p:spPr>
          <a:xfrm flipH="1">
            <a:off x="5724923" y="4654503"/>
            <a:ext cx="422945" cy="42294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0" name="Freeform 19"/>
          <p:cNvSpPr/>
          <p:nvPr/>
        </p:nvSpPr>
        <p:spPr>
          <a:xfrm>
            <a:off x="7981624" y="3744493"/>
            <a:ext cx="419563" cy="412835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1" name="Rectangle 30"/>
          <p:cNvSpPr/>
          <p:nvPr/>
        </p:nvSpPr>
        <p:spPr>
          <a:xfrm>
            <a:off x="11003103" y="3706304"/>
            <a:ext cx="422945" cy="421709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2" name="Rectangle 7"/>
          <p:cNvSpPr/>
          <p:nvPr/>
        </p:nvSpPr>
        <p:spPr>
          <a:xfrm>
            <a:off x="7258111" y="1810669"/>
            <a:ext cx="429387" cy="429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3" name="Rectangle 15"/>
          <p:cNvSpPr/>
          <p:nvPr/>
        </p:nvSpPr>
        <p:spPr>
          <a:xfrm rot="5400000">
            <a:off x="7974588" y="1810669"/>
            <a:ext cx="429959" cy="42938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4" name="Pie 24"/>
          <p:cNvSpPr/>
          <p:nvPr/>
        </p:nvSpPr>
        <p:spPr>
          <a:xfrm>
            <a:off x="7129816" y="4633628"/>
            <a:ext cx="467280" cy="464693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75" name="Parallelogram 30"/>
          <p:cNvSpPr/>
          <p:nvPr/>
        </p:nvSpPr>
        <p:spPr>
          <a:xfrm flipH="1">
            <a:off x="10980119" y="2729463"/>
            <a:ext cx="468913" cy="470073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6" name="Block Arc 14"/>
          <p:cNvSpPr/>
          <p:nvPr/>
        </p:nvSpPr>
        <p:spPr>
          <a:xfrm rot="16200000">
            <a:off x="8691808" y="1766869"/>
            <a:ext cx="516648" cy="516988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77" name="Block Arc 41"/>
          <p:cNvSpPr/>
          <p:nvPr/>
        </p:nvSpPr>
        <p:spPr>
          <a:xfrm>
            <a:off x="9496001" y="1724701"/>
            <a:ext cx="430965" cy="60132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78" name="Right Triangle 17"/>
          <p:cNvSpPr/>
          <p:nvPr/>
        </p:nvSpPr>
        <p:spPr>
          <a:xfrm>
            <a:off x="7945508" y="4617216"/>
            <a:ext cx="351283" cy="497519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9" name="Oval 27"/>
          <p:cNvSpPr/>
          <p:nvPr/>
        </p:nvSpPr>
        <p:spPr>
          <a:xfrm>
            <a:off x="4952292" y="5407781"/>
            <a:ext cx="373083" cy="709517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0" name="Parallelogram 15"/>
          <p:cNvSpPr/>
          <p:nvPr/>
        </p:nvSpPr>
        <p:spPr>
          <a:xfrm rot="16200000">
            <a:off x="8702284" y="3655828"/>
            <a:ext cx="545207" cy="59016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1" name="Round Same Side Corner Rectangle 21"/>
          <p:cNvSpPr/>
          <p:nvPr/>
        </p:nvSpPr>
        <p:spPr>
          <a:xfrm rot="10800000">
            <a:off x="9407233" y="2744183"/>
            <a:ext cx="352079" cy="397583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2" name="Oval 26"/>
          <p:cNvSpPr/>
          <p:nvPr/>
        </p:nvSpPr>
        <p:spPr>
          <a:xfrm>
            <a:off x="7272787" y="3694203"/>
            <a:ext cx="430220" cy="513417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3" name="Freeform 32"/>
          <p:cNvSpPr/>
          <p:nvPr/>
        </p:nvSpPr>
        <p:spPr>
          <a:xfrm>
            <a:off x="4899231" y="1776200"/>
            <a:ext cx="544044" cy="498325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4" name="Rounded Rectangle 10"/>
          <p:cNvSpPr/>
          <p:nvPr/>
        </p:nvSpPr>
        <p:spPr>
          <a:xfrm>
            <a:off x="8699860" y="2718739"/>
            <a:ext cx="338880" cy="44846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5" name="Rounded Rectangle 32"/>
          <p:cNvSpPr/>
          <p:nvPr/>
        </p:nvSpPr>
        <p:spPr>
          <a:xfrm>
            <a:off x="10198077" y="3727147"/>
            <a:ext cx="447529" cy="44752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6" name="Trapezoid 13"/>
          <p:cNvSpPr/>
          <p:nvPr/>
        </p:nvSpPr>
        <p:spPr>
          <a:xfrm>
            <a:off x="5776999" y="2739003"/>
            <a:ext cx="482451" cy="407941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7" name="Rounded Rectangle 7"/>
          <p:cNvSpPr/>
          <p:nvPr/>
        </p:nvSpPr>
        <p:spPr>
          <a:xfrm>
            <a:off x="8084339" y="2729224"/>
            <a:ext cx="247028" cy="427500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8" name="Rectangle 18"/>
          <p:cNvSpPr/>
          <p:nvPr/>
        </p:nvSpPr>
        <p:spPr>
          <a:xfrm>
            <a:off x="6627943" y="2765347"/>
            <a:ext cx="447131" cy="355255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9" name="Rounded Rectangle 25"/>
          <p:cNvSpPr/>
          <p:nvPr/>
        </p:nvSpPr>
        <p:spPr>
          <a:xfrm>
            <a:off x="7443567" y="2751549"/>
            <a:ext cx="272279" cy="382848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0" name="Chord 14"/>
          <p:cNvSpPr/>
          <p:nvPr/>
        </p:nvSpPr>
        <p:spPr>
          <a:xfrm>
            <a:off x="6319440" y="5468017"/>
            <a:ext cx="466785" cy="589045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1" name="Rounded Rectangle 6"/>
          <p:cNvSpPr/>
          <p:nvPr/>
        </p:nvSpPr>
        <p:spPr>
          <a:xfrm>
            <a:off x="4945805" y="2678353"/>
            <a:ext cx="462700" cy="47042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2" name="Oval 66"/>
          <p:cNvSpPr/>
          <p:nvPr/>
        </p:nvSpPr>
        <p:spPr>
          <a:xfrm rot="20700000">
            <a:off x="6517569" y="3736936"/>
            <a:ext cx="499603" cy="427949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3" name="Isosceles Triangle 13"/>
          <p:cNvSpPr/>
          <p:nvPr/>
        </p:nvSpPr>
        <p:spPr>
          <a:xfrm rot="10800000">
            <a:off x="5653167" y="5423040"/>
            <a:ext cx="342867" cy="679000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4" name="Smiley Face 14"/>
          <p:cNvSpPr/>
          <p:nvPr/>
        </p:nvSpPr>
        <p:spPr>
          <a:xfrm>
            <a:off x="7864737" y="5507616"/>
            <a:ext cx="509849" cy="50984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5" name="Smiley Face 12"/>
          <p:cNvSpPr/>
          <p:nvPr/>
        </p:nvSpPr>
        <p:spPr>
          <a:xfrm>
            <a:off x="10180801" y="5507616"/>
            <a:ext cx="509849" cy="50984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6" name="Smiley Face 15"/>
          <p:cNvSpPr/>
          <p:nvPr/>
        </p:nvSpPr>
        <p:spPr>
          <a:xfrm>
            <a:off x="8640487" y="5510412"/>
            <a:ext cx="504257" cy="50425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7" name="Oval 37"/>
          <p:cNvSpPr/>
          <p:nvPr/>
        </p:nvSpPr>
        <p:spPr>
          <a:xfrm>
            <a:off x="10956552" y="5504517"/>
            <a:ext cx="516045" cy="5160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98" name="Smiley Face 14"/>
          <p:cNvSpPr/>
          <p:nvPr/>
        </p:nvSpPr>
        <p:spPr>
          <a:xfrm>
            <a:off x="9410644" y="5510412"/>
            <a:ext cx="504257" cy="50425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9" name="Rectangle 16"/>
          <p:cNvSpPr/>
          <p:nvPr/>
        </p:nvSpPr>
        <p:spPr>
          <a:xfrm rot="2700000">
            <a:off x="5778347" y="3633081"/>
            <a:ext cx="354560" cy="635660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0" name="Rectangle 9"/>
          <p:cNvSpPr/>
          <p:nvPr/>
        </p:nvSpPr>
        <p:spPr>
          <a:xfrm>
            <a:off x="4936519" y="3655933"/>
            <a:ext cx="480167" cy="44947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1" name="Round Same Side Corner Rectangle 6"/>
          <p:cNvSpPr/>
          <p:nvPr/>
        </p:nvSpPr>
        <p:spPr>
          <a:xfrm rot="2700000">
            <a:off x="7283792" y="5414425"/>
            <a:ext cx="173661" cy="696229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2" name="Frame 17"/>
          <p:cNvSpPr/>
          <p:nvPr/>
        </p:nvSpPr>
        <p:spPr>
          <a:xfrm>
            <a:off x="4913811" y="4628559"/>
            <a:ext cx="462700" cy="4627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03" name="Rounded Rectangle 5"/>
          <p:cNvSpPr/>
          <p:nvPr/>
        </p:nvSpPr>
        <p:spPr>
          <a:xfrm flipH="1">
            <a:off x="10127805" y="2753447"/>
            <a:ext cx="459495" cy="379055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4" name="Teardrop 1"/>
          <p:cNvSpPr/>
          <p:nvPr/>
        </p:nvSpPr>
        <p:spPr>
          <a:xfrm rot="18805991">
            <a:off x="10149907" y="1829456"/>
            <a:ext cx="502483" cy="49724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05" name="Rectangle 130"/>
          <p:cNvSpPr/>
          <p:nvPr/>
        </p:nvSpPr>
        <p:spPr>
          <a:xfrm>
            <a:off x="10883929" y="1829516"/>
            <a:ext cx="495867" cy="49811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06" name="Right Triangle 17"/>
          <p:cNvSpPr>
            <a:spLocks noChangeAspect="1"/>
          </p:cNvSpPr>
          <p:nvPr/>
        </p:nvSpPr>
        <p:spPr>
          <a:xfrm>
            <a:off x="9454956" y="4596335"/>
            <a:ext cx="435379" cy="5184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7" name="Right Triangle 17"/>
          <p:cNvSpPr>
            <a:spLocks noChangeAspect="1"/>
          </p:cNvSpPr>
          <p:nvPr/>
        </p:nvSpPr>
        <p:spPr>
          <a:xfrm>
            <a:off x="8658184" y="4596335"/>
            <a:ext cx="435379" cy="5184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8" name="Right Triangle 17"/>
          <p:cNvSpPr>
            <a:spLocks noChangeAspect="1"/>
          </p:cNvSpPr>
          <p:nvPr/>
        </p:nvSpPr>
        <p:spPr>
          <a:xfrm>
            <a:off x="10251728" y="4596335"/>
            <a:ext cx="435379" cy="5184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9" name="Oval 44"/>
          <p:cNvSpPr>
            <a:spLocks noChangeAspect="1"/>
          </p:cNvSpPr>
          <p:nvPr/>
        </p:nvSpPr>
        <p:spPr>
          <a:xfrm>
            <a:off x="11048500" y="4596335"/>
            <a:ext cx="435379" cy="5184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Fully Editable Icon Sets : B</a:t>
            </a:r>
            <a:endParaRPr lang="ko-KR" alt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948939" y="1909780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48939" y="2592775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  <a:endParaRPr lang="en-US" altLang="ko-KR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948939" y="5680277"/>
            <a:ext cx="2976000" cy="2971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</a:t>
            </a:r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freeppt7</a:t>
            </a:r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.com</a:t>
            </a:r>
            <a:endParaRPr lang="ko-KR" altLang="en-US" sz="1335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948939" y="4117069"/>
            <a:ext cx="2976000" cy="15684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Isosceles Triangle 68"/>
          <p:cNvSpPr/>
          <p:nvPr/>
        </p:nvSpPr>
        <p:spPr>
          <a:xfrm rot="10800000">
            <a:off x="8102137" y="4573495"/>
            <a:ext cx="206632" cy="643491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58" name="Rectangle 9"/>
          <p:cNvSpPr/>
          <p:nvPr/>
        </p:nvSpPr>
        <p:spPr>
          <a:xfrm>
            <a:off x="8629811" y="4647788"/>
            <a:ext cx="495709" cy="49490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59" name="Isosceles Triangle 8"/>
          <p:cNvSpPr/>
          <p:nvPr/>
        </p:nvSpPr>
        <p:spPr>
          <a:xfrm rot="16200000">
            <a:off x="4813460" y="3659841"/>
            <a:ext cx="415832" cy="49578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0" name="Donut 8"/>
          <p:cNvSpPr/>
          <p:nvPr/>
        </p:nvSpPr>
        <p:spPr>
          <a:xfrm>
            <a:off x="9603125" y="3635665"/>
            <a:ext cx="455217" cy="544131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61" name="Freeform 18"/>
          <p:cNvSpPr/>
          <p:nvPr/>
        </p:nvSpPr>
        <p:spPr>
          <a:xfrm>
            <a:off x="10192777" y="4702057"/>
            <a:ext cx="478725" cy="38636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2" name="Oval 7"/>
          <p:cNvSpPr/>
          <p:nvPr/>
        </p:nvSpPr>
        <p:spPr>
          <a:xfrm>
            <a:off x="10330715" y="3666880"/>
            <a:ext cx="481703" cy="48170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3" name="Freeform 20"/>
          <p:cNvSpPr/>
          <p:nvPr/>
        </p:nvSpPr>
        <p:spPr>
          <a:xfrm>
            <a:off x="11029103" y="5549559"/>
            <a:ext cx="502227" cy="53674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4" name="Rounded Rectangle 25"/>
          <p:cNvSpPr/>
          <p:nvPr/>
        </p:nvSpPr>
        <p:spPr>
          <a:xfrm>
            <a:off x="11005437" y="2729635"/>
            <a:ext cx="549557" cy="40273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5" name="Block Arc 41"/>
          <p:cNvSpPr/>
          <p:nvPr/>
        </p:nvSpPr>
        <p:spPr>
          <a:xfrm>
            <a:off x="9583419" y="5550887"/>
            <a:ext cx="527409" cy="53409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66" name="Round Same Side Corner Rectangle 11"/>
          <p:cNvSpPr/>
          <p:nvPr/>
        </p:nvSpPr>
        <p:spPr>
          <a:xfrm rot="9900000">
            <a:off x="10290119" y="1694304"/>
            <a:ext cx="542897" cy="461087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7" name="Donut 39"/>
          <p:cNvSpPr/>
          <p:nvPr/>
        </p:nvSpPr>
        <p:spPr>
          <a:xfrm>
            <a:off x="4707659" y="4625819"/>
            <a:ext cx="538843" cy="53884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68" name="Freeform 25"/>
          <p:cNvSpPr/>
          <p:nvPr/>
        </p:nvSpPr>
        <p:spPr>
          <a:xfrm>
            <a:off x="8939537" y="3665679"/>
            <a:ext cx="391216" cy="484105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9" name="Rectangle 36"/>
          <p:cNvSpPr/>
          <p:nvPr/>
        </p:nvSpPr>
        <p:spPr>
          <a:xfrm>
            <a:off x="5567543" y="4665877"/>
            <a:ext cx="548767" cy="4587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0" name="Rounded Rectangle 27"/>
          <p:cNvSpPr/>
          <p:nvPr/>
        </p:nvSpPr>
        <p:spPr>
          <a:xfrm>
            <a:off x="8518317" y="1707187"/>
            <a:ext cx="566723" cy="43532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1" name="Rounded Rectangle 7"/>
          <p:cNvSpPr/>
          <p:nvPr/>
        </p:nvSpPr>
        <p:spPr>
          <a:xfrm>
            <a:off x="9399489" y="1676228"/>
            <a:ext cx="576180" cy="4972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2" name="Chord 15"/>
          <p:cNvSpPr/>
          <p:nvPr/>
        </p:nvSpPr>
        <p:spPr>
          <a:xfrm>
            <a:off x="11147467" y="1635416"/>
            <a:ext cx="265500" cy="578861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3" name="Rectangle 16"/>
          <p:cNvSpPr/>
          <p:nvPr/>
        </p:nvSpPr>
        <p:spPr>
          <a:xfrm>
            <a:off x="6437351" y="4705904"/>
            <a:ext cx="576180" cy="37867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4" name="Rounded Rectangle 6"/>
          <p:cNvSpPr/>
          <p:nvPr/>
        </p:nvSpPr>
        <p:spPr>
          <a:xfrm>
            <a:off x="5541639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5" name="Rounded Rectangle 6"/>
          <p:cNvSpPr/>
          <p:nvPr/>
        </p:nvSpPr>
        <p:spPr>
          <a:xfrm>
            <a:off x="6391113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6" name="Rounded Rectangle 6"/>
          <p:cNvSpPr/>
          <p:nvPr/>
        </p:nvSpPr>
        <p:spPr>
          <a:xfrm>
            <a:off x="7240588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7" name="Rounded Rectangle 6"/>
          <p:cNvSpPr/>
          <p:nvPr/>
        </p:nvSpPr>
        <p:spPr>
          <a:xfrm>
            <a:off x="8090063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8" name="Teardrop 6"/>
          <p:cNvSpPr/>
          <p:nvPr/>
        </p:nvSpPr>
        <p:spPr>
          <a:xfrm rot="8100000">
            <a:off x="11084787" y="3712301"/>
            <a:ext cx="390859" cy="390860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9" name="Donut 24"/>
          <p:cNvSpPr/>
          <p:nvPr/>
        </p:nvSpPr>
        <p:spPr>
          <a:xfrm>
            <a:off x="6137588" y="2639581"/>
            <a:ext cx="578139" cy="58284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30" name="Chord 38"/>
          <p:cNvSpPr/>
          <p:nvPr/>
        </p:nvSpPr>
        <p:spPr>
          <a:xfrm>
            <a:off x="7036236" y="2639089"/>
            <a:ext cx="454011" cy="583831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1" name="Heart 38"/>
          <p:cNvSpPr/>
          <p:nvPr/>
        </p:nvSpPr>
        <p:spPr>
          <a:xfrm>
            <a:off x="7694293" y="1670060"/>
            <a:ext cx="509575" cy="5095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2" name="Round Same Side Corner Rectangle 19"/>
          <p:cNvSpPr/>
          <p:nvPr/>
        </p:nvSpPr>
        <p:spPr>
          <a:xfrm>
            <a:off x="10377237" y="5579811"/>
            <a:ext cx="385457" cy="476244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3" name="Rectangle 23"/>
          <p:cNvSpPr/>
          <p:nvPr/>
        </p:nvSpPr>
        <p:spPr>
          <a:xfrm>
            <a:off x="4703940" y="5631209"/>
            <a:ext cx="634869" cy="37344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4" name="Oval 31"/>
          <p:cNvSpPr/>
          <p:nvPr/>
        </p:nvSpPr>
        <p:spPr>
          <a:xfrm>
            <a:off x="8844669" y="5579539"/>
            <a:ext cx="472340" cy="476787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5" name="Rectangle 23"/>
          <p:cNvSpPr/>
          <p:nvPr/>
        </p:nvSpPr>
        <p:spPr>
          <a:xfrm>
            <a:off x="6315071" y="5609200"/>
            <a:ext cx="647771" cy="417464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6" name="Oval 31"/>
          <p:cNvSpPr/>
          <p:nvPr/>
        </p:nvSpPr>
        <p:spPr>
          <a:xfrm>
            <a:off x="7229251" y="5550128"/>
            <a:ext cx="542903" cy="535609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7" name="Teardrop 17"/>
          <p:cNvSpPr/>
          <p:nvPr/>
        </p:nvSpPr>
        <p:spPr>
          <a:xfrm rot="18900000">
            <a:off x="5605219" y="5592727"/>
            <a:ext cx="443443" cy="450411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8" name="Rectangle 23"/>
          <p:cNvSpPr/>
          <p:nvPr/>
        </p:nvSpPr>
        <p:spPr>
          <a:xfrm>
            <a:off x="8038563" y="5546488"/>
            <a:ext cx="539697" cy="542889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9" name="Round Same Side Corner Rectangle 8"/>
          <p:cNvSpPr/>
          <p:nvPr/>
        </p:nvSpPr>
        <p:spPr>
          <a:xfrm>
            <a:off x="4903735" y="1615012"/>
            <a:ext cx="235280" cy="619669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0" name="Round Same Side Corner Rectangle 20"/>
          <p:cNvSpPr/>
          <p:nvPr/>
        </p:nvSpPr>
        <p:spPr>
          <a:xfrm rot="10800000">
            <a:off x="5453464" y="1612151"/>
            <a:ext cx="293172" cy="625393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1" name="Donut 87"/>
          <p:cNvSpPr/>
          <p:nvPr/>
        </p:nvSpPr>
        <p:spPr>
          <a:xfrm>
            <a:off x="6061085" y="1698944"/>
            <a:ext cx="475295" cy="488452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2" name="Donut 90"/>
          <p:cNvSpPr/>
          <p:nvPr/>
        </p:nvSpPr>
        <p:spPr>
          <a:xfrm>
            <a:off x="6881713" y="1663305"/>
            <a:ext cx="498131" cy="509089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3" name="Oval 6"/>
          <p:cNvSpPr/>
          <p:nvPr/>
        </p:nvSpPr>
        <p:spPr>
          <a:xfrm>
            <a:off x="7810756" y="2695708"/>
            <a:ext cx="475575" cy="470593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4" name="Block Arc 25"/>
          <p:cNvSpPr/>
          <p:nvPr/>
        </p:nvSpPr>
        <p:spPr>
          <a:xfrm>
            <a:off x="5489887" y="2694657"/>
            <a:ext cx="327192" cy="47269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5" name="Block Arc 31"/>
          <p:cNvSpPr/>
          <p:nvPr/>
        </p:nvSpPr>
        <p:spPr>
          <a:xfrm>
            <a:off x="8606840" y="2694657"/>
            <a:ext cx="426889" cy="472695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6" name="Freeform 53"/>
          <p:cNvSpPr/>
          <p:nvPr/>
        </p:nvSpPr>
        <p:spPr>
          <a:xfrm>
            <a:off x="10217120" y="2691181"/>
            <a:ext cx="467808" cy="479647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7" name="Block Arc 10"/>
          <p:cNvSpPr/>
          <p:nvPr/>
        </p:nvSpPr>
        <p:spPr>
          <a:xfrm>
            <a:off x="10992544" y="4700387"/>
            <a:ext cx="575345" cy="389708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8" name="Freeform 55"/>
          <p:cNvSpPr/>
          <p:nvPr/>
        </p:nvSpPr>
        <p:spPr>
          <a:xfrm>
            <a:off x="4873372" y="2568348"/>
            <a:ext cx="296005" cy="725313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9" name="Round Same Side Corner Rectangle 36"/>
          <p:cNvSpPr/>
          <p:nvPr/>
        </p:nvSpPr>
        <p:spPr>
          <a:xfrm>
            <a:off x="9354239" y="2716600"/>
            <a:ext cx="542372" cy="428808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50" name="Oval 21"/>
          <p:cNvSpPr>
            <a:spLocks noChangeAspect="1"/>
          </p:cNvSpPr>
          <p:nvPr/>
        </p:nvSpPr>
        <p:spPr>
          <a:xfrm>
            <a:off x="7334572" y="4670113"/>
            <a:ext cx="446524" cy="450253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51" name="Oval 32"/>
          <p:cNvSpPr/>
          <p:nvPr/>
        </p:nvSpPr>
        <p:spPr>
          <a:xfrm>
            <a:off x="9446561" y="4639493"/>
            <a:ext cx="425175" cy="51149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Fully Editable Icon Sets : C</a:t>
            </a:r>
            <a:endParaRPr lang="ko-KR" altLang="en-US" dirty="0"/>
          </a:p>
        </p:txBody>
      </p:sp>
      <p:sp>
        <p:nvSpPr>
          <p:cNvPr id="75" name="TextBox 74"/>
          <p:cNvSpPr txBox="1"/>
          <p:nvPr/>
        </p:nvSpPr>
        <p:spPr>
          <a:xfrm>
            <a:off x="948939" y="1909780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948939" y="2592775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  <a:endParaRPr lang="en-US" altLang="ko-KR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8939" y="5680277"/>
            <a:ext cx="2976000" cy="2971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</a:t>
            </a:r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freeppt7</a:t>
            </a:r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.com</a:t>
            </a:r>
            <a:endParaRPr lang="ko-KR" altLang="en-US" sz="1335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948939" y="4117069"/>
            <a:ext cx="2976000" cy="15684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Isosceles Triangle 68"/>
          <p:cNvSpPr/>
          <p:nvPr/>
        </p:nvSpPr>
        <p:spPr>
          <a:xfrm rot="10800000">
            <a:off x="8102137" y="4573495"/>
            <a:ext cx="206632" cy="643491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0" name="Rectangle 9"/>
          <p:cNvSpPr/>
          <p:nvPr/>
        </p:nvSpPr>
        <p:spPr>
          <a:xfrm>
            <a:off x="8629811" y="4647788"/>
            <a:ext cx="495709" cy="49490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1" name="Isosceles Triangle 8"/>
          <p:cNvSpPr/>
          <p:nvPr/>
        </p:nvSpPr>
        <p:spPr>
          <a:xfrm rot="16200000">
            <a:off x="4813460" y="3659841"/>
            <a:ext cx="415832" cy="49578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2" name="Donut 8"/>
          <p:cNvSpPr/>
          <p:nvPr/>
        </p:nvSpPr>
        <p:spPr>
          <a:xfrm>
            <a:off x="9603125" y="3635665"/>
            <a:ext cx="455217" cy="544131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83" name="Freeform 18"/>
          <p:cNvSpPr/>
          <p:nvPr/>
        </p:nvSpPr>
        <p:spPr>
          <a:xfrm>
            <a:off x="10192777" y="4702057"/>
            <a:ext cx="478725" cy="38636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4" name="Oval 7"/>
          <p:cNvSpPr/>
          <p:nvPr/>
        </p:nvSpPr>
        <p:spPr>
          <a:xfrm>
            <a:off x="10330715" y="3666880"/>
            <a:ext cx="481703" cy="48170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5" name="Freeform 20"/>
          <p:cNvSpPr/>
          <p:nvPr/>
        </p:nvSpPr>
        <p:spPr>
          <a:xfrm>
            <a:off x="11029103" y="5549559"/>
            <a:ext cx="502227" cy="53674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6" name="Rounded Rectangle 25"/>
          <p:cNvSpPr/>
          <p:nvPr/>
        </p:nvSpPr>
        <p:spPr>
          <a:xfrm>
            <a:off x="11005437" y="2729635"/>
            <a:ext cx="549557" cy="40273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7" name="Block Arc 41"/>
          <p:cNvSpPr/>
          <p:nvPr/>
        </p:nvSpPr>
        <p:spPr>
          <a:xfrm>
            <a:off x="9583419" y="5550887"/>
            <a:ext cx="527409" cy="53409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88" name="Round Same Side Corner Rectangle 11"/>
          <p:cNvSpPr/>
          <p:nvPr/>
        </p:nvSpPr>
        <p:spPr>
          <a:xfrm rot="9900000">
            <a:off x="10290119" y="1694304"/>
            <a:ext cx="542897" cy="461087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9" name="Donut 39"/>
          <p:cNvSpPr/>
          <p:nvPr/>
        </p:nvSpPr>
        <p:spPr>
          <a:xfrm>
            <a:off x="4707659" y="4625819"/>
            <a:ext cx="538843" cy="53884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90" name="Freeform 25"/>
          <p:cNvSpPr/>
          <p:nvPr/>
        </p:nvSpPr>
        <p:spPr>
          <a:xfrm>
            <a:off x="8939537" y="3665679"/>
            <a:ext cx="391216" cy="484105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1" name="Rectangle 36"/>
          <p:cNvSpPr/>
          <p:nvPr/>
        </p:nvSpPr>
        <p:spPr>
          <a:xfrm>
            <a:off x="5567543" y="4665877"/>
            <a:ext cx="548767" cy="4587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2" name="Rounded Rectangle 27"/>
          <p:cNvSpPr/>
          <p:nvPr/>
        </p:nvSpPr>
        <p:spPr>
          <a:xfrm>
            <a:off x="8518317" y="1707187"/>
            <a:ext cx="566723" cy="43532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3" name="Rounded Rectangle 7"/>
          <p:cNvSpPr/>
          <p:nvPr/>
        </p:nvSpPr>
        <p:spPr>
          <a:xfrm>
            <a:off x="9399489" y="1676228"/>
            <a:ext cx="576180" cy="4972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4" name="Chord 15"/>
          <p:cNvSpPr/>
          <p:nvPr/>
        </p:nvSpPr>
        <p:spPr>
          <a:xfrm>
            <a:off x="11147467" y="1635416"/>
            <a:ext cx="265500" cy="578861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5" name="Rectangle 16"/>
          <p:cNvSpPr/>
          <p:nvPr/>
        </p:nvSpPr>
        <p:spPr>
          <a:xfrm>
            <a:off x="6437351" y="4705904"/>
            <a:ext cx="576180" cy="37867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6" name="Rounded Rectangle 6"/>
          <p:cNvSpPr/>
          <p:nvPr/>
        </p:nvSpPr>
        <p:spPr>
          <a:xfrm>
            <a:off x="5541639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7" name="Rounded Rectangle 6"/>
          <p:cNvSpPr/>
          <p:nvPr/>
        </p:nvSpPr>
        <p:spPr>
          <a:xfrm>
            <a:off x="6391113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8" name="Rounded Rectangle 6"/>
          <p:cNvSpPr/>
          <p:nvPr/>
        </p:nvSpPr>
        <p:spPr>
          <a:xfrm>
            <a:off x="7240588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9" name="Rounded Rectangle 6"/>
          <p:cNvSpPr/>
          <p:nvPr/>
        </p:nvSpPr>
        <p:spPr>
          <a:xfrm>
            <a:off x="8090063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0" name="Teardrop 6"/>
          <p:cNvSpPr/>
          <p:nvPr/>
        </p:nvSpPr>
        <p:spPr>
          <a:xfrm rot="8100000">
            <a:off x="11084787" y="3712301"/>
            <a:ext cx="390859" cy="390860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1" name="Donut 24"/>
          <p:cNvSpPr/>
          <p:nvPr/>
        </p:nvSpPr>
        <p:spPr>
          <a:xfrm>
            <a:off x="6137588" y="2639581"/>
            <a:ext cx="578139" cy="58284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02" name="Chord 38"/>
          <p:cNvSpPr/>
          <p:nvPr/>
        </p:nvSpPr>
        <p:spPr>
          <a:xfrm>
            <a:off x="7036236" y="2639089"/>
            <a:ext cx="454011" cy="583831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3" name="Heart 38"/>
          <p:cNvSpPr/>
          <p:nvPr/>
        </p:nvSpPr>
        <p:spPr>
          <a:xfrm>
            <a:off x="7694293" y="1670060"/>
            <a:ext cx="509575" cy="5095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4" name="Round Same Side Corner Rectangle 19"/>
          <p:cNvSpPr/>
          <p:nvPr/>
        </p:nvSpPr>
        <p:spPr>
          <a:xfrm>
            <a:off x="10377237" y="5579811"/>
            <a:ext cx="385457" cy="476244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5" name="Rectangle 23"/>
          <p:cNvSpPr/>
          <p:nvPr/>
        </p:nvSpPr>
        <p:spPr>
          <a:xfrm>
            <a:off x="4703940" y="5631209"/>
            <a:ext cx="634869" cy="37344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6" name="Oval 31"/>
          <p:cNvSpPr/>
          <p:nvPr/>
        </p:nvSpPr>
        <p:spPr>
          <a:xfrm>
            <a:off x="8844669" y="5579539"/>
            <a:ext cx="472340" cy="476787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7" name="Rectangle 23"/>
          <p:cNvSpPr/>
          <p:nvPr/>
        </p:nvSpPr>
        <p:spPr>
          <a:xfrm>
            <a:off x="6315071" y="5609200"/>
            <a:ext cx="647771" cy="417464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8" name="Oval 31"/>
          <p:cNvSpPr/>
          <p:nvPr/>
        </p:nvSpPr>
        <p:spPr>
          <a:xfrm>
            <a:off x="7229251" y="5550128"/>
            <a:ext cx="542903" cy="535609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9" name="Teardrop 17"/>
          <p:cNvSpPr/>
          <p:nvPr/>
        </p:nvSpPr>
        <p:spPr>
          <a:xfrm rot="18900000">
            <a:off x="5605219" y="5592727"/>
            <a:ext cx="443443" cy="450411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0" name="Rectangle 23"/>
          <p:cNvSpPr/>
          <p:nvPr/>
        </p:nvSpPr>
        <p:spPr>
          <a:xfrm>
            <a:off x="8038563" y="5546488"/>
            <a:ext cx="539697" cy="542889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1" name="Round Same Side Corner Rectangle 8"/>
          <p:cNvSpPr/>
          <p:nvPr/>
        </p:nvSpPr>
        <p:spPr>
          <a:xfrm>
            <a:off x="4903735" y="1615012"/>
            <a:ext cx="235280" cy="619669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2" name="Round Same Side Corner Rectangle 20"/>
          <p:cNvSpPr/>
          <p:nvPr/>
        </p:nvSpPr>
        <p:spPr>
          <a:xfrm rot="10800000">
            <a:off x="5453464" y="1612151"/>
            <a:ext cx="293172" cy="625393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3" name="Donut 87"/>
          <p:cNvSpPr/>
          <p:nvPr/>
        </p:nvSpPr>
        <p:spPr>
          <a:xfrm>
            <a:off x="6061085" y="1698944"/>
            <a:ext cx="475295" cy="488452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14" name="Donut 90"/>
          <p:cNvSpPr/>
          <p:nvPr/>
        </p:nvSpPr>
        <p:spPr>
          <a:xfrm>
            <a:off x="6881713" y="1663305"/>
            <a:ext cx="498131" cy="509089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15" name="Oval 6"/>
          <p:cNvSpPr/>
          <p:nvPr/>
        </p:nvSpPr>
        <p:spPr>
          <a:xfrm>
            <a:off x="7810756" y="2695708"/>
            <a:ext cx="475575" cy="470593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6" name="Block Arc 25"/>
          <p:cNvSpPr/>
          <p:nvPr/>
        </p:nvSpPr>
        <p:spPr>
          <a:xfrm>
            <a:off x="5489887" y="2694657"/>
            <a:ext cx="327192" cy="47269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17" name="Block Arc 31"/>
          <p:cNvSpPr/>
          <p:nvPr/>
        </p:nvSpPr>
        <p:spPr>
          <a:xfrm>
            <a:off x="8606840" y="2694657"/>
            <a:ext cx="426889" cy="472695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18" name="Freeform 53"/>
          <p:cNvSpPr/>
          <p:nvPr/>
        </p:nvSpPr>
        <p:spPr>
          <a:xfrm>
            <a:off x="10217120" y="2691181"/>
            <a:ext cx="467808" cy="479647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9" name="Block Arc 10"/>
          <p:cNvSpPr/>
          <p:nvPr/>
        </p:nvSpPr>
        <p:spPr>
          <a:xfrm>
            <a:off x="10992544" y="4700387"/>
            <a:ext cx="575345" cy="389708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20" name="Freeform 55"/>
          <p:cNvSpPr/>
          <p:nvPr/>
        </p:nvSpPr>
        <p:spPr>
          <a:xfrm>
            <a:off x="4873372" y="2568348"/>
            <a:ext cx="296005" cy="725313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21" name="Round Same Side Corner Rectangle 36"/>
          <p:cNvSpPr/>
          <p:nvPr/>
        </p:nvSpPr>
        <p:spPr>
          <a:xfrm>
            <a:off x="9354239" y="2716600"/>
            <a:ext cx="542372" cy="428808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22" name="Oval 21"/>
          <p:cNvSpPr>
            <a:spLocks noChangeAspect="1"/>
          </p:cNvSpPr>
          <p:nvPr/>
        </p:nvSpPr>
        <p:spPr>
          <a:xfrm>
            <a:off x="7334572" y="4670113"/>
            <a:ext cx="446524" cy="450253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3" name="Oval 32"/>
          <p:cNvSpPr/>
          <p:nvPr/>
        </p:nvSpPr>
        <p:spPr>
          <a:xfrm>
            <a:off x="9446561" y="4639493"/>
            <a:ext cx="425175" cy="51149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idx="10"/>
          </p:nvPr>
        </p:nvSpPr>
        <p:spPr/>
      </p:sp>
      <p:sp>
        <p:nvSpPr>
          <p:cNvPr id="12" name="Picture Placeholder 11"/>
          <p:cNvSpPr>
            <a:spLocks noGrp="1"/>
          </p:cNvSpPr>
          <p:nvPr>
            <p:ph type="pic" idx="11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idx="12"/>
          </p:nvPr>
        </p:nvSpPr>
        <p:spPr/>
      </p:sp>
      <p:sp>
        <p:nvSpPr>
          <p:cNvPr id="14" name="Picture Placeholder 13"/>
          <p:cNvSpPr>
            <a:spLocks noGrp="1"/>
          </p:cNvSpPr>
          <p:nvPr>
            <p:ph type="pic" idx="13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Our Team Style</a:t>
            </a:r>
            <a:endParaRPr lang="en-US" dirty="0"/>
          </a:p>
        </p:txBody>
      </p:sp>
      <p:sp>
        <p:nvSpPr>
          <p:cNvPr id="99" name="Rectangle 98"/>
          <p:cNvSpPr/>
          <p:nvPr/>
        </p:nvSpPr>
        <p:spPr>
          <a:xfrm>
            <a:off x="905691" y="4561418"/>
            <a:ext cx="2269892" cy="16085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100" name="Rectangle 99"/>
          <p:cNvSpPr/>
          <p:nvPr/>
        </p:nvSpPr>
        <p:spPr>
          <a:xfrm>
            <a:off x="3615176" y="4561418"/>
            <a:ext cx="2269892" cy="16085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6324642" y="4561418"/>
            <a:ext cx="2269892" cy="16085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9034106" y="4561418"/>
            <a:ext cx="2269892" cy="160856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56" name="Text Placeholder 17"/>
          <p:cNvSpPr txBox="1"/>
          <p:nvPr/>
        </p:nvSpPr>
        <p:spPr>
          <a:xfrm>
            <a:off x="1267475" y="4887022"/>
            <a:ext cx="1546075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Name Here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57" name="Text Placeholder 18"/>
          <p:cNvSpPr txBox="1"/>
          <p:nvPr/>
        </p:nvSpPr>
        <p:spPr>
          <a:xfrm>
            <a:off x="1267475" y="5197429"/>
            <a:ext cx="1546075" cy="24958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Director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59" name="Text Placeholder 17"/>
          <p:cNvSpPr txBox="1"/>
          <p:nvPr/>
        </p:nvSpPr>
        <p:spPr>
          <a:xfrm>
            <a:off x="3976940" y="4887022"/>
            <a:ext cx="1546075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Name Here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0" name="Text Placeholder 18"/>
          <p:cNvSpPr txBox="1"/>
          <p:nvPr/>
        </p:nvSpPr>
        <p:spPr>
          <a:xfrm>
            <a:off x="3976940" y="5197429"/>
            <a:ext cx="1546075" cy="24958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Developer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62" name="Text Placeholder 17"/>
          <p:cNvSpPr txBox="1"/>
          <p:nvPr/>
        </p:nvSpPr>
        <p:spPr>
          <a:xfrm>
            <a:off x="6686405" y="4887022"/>
            <a:ext cx="1546075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Name Here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3" name="Text Placeholder 18"/>
          <p:cNvSpPr txBox="1"/>
          <p:nvPr/>
        </p:nvSpPr>
        <p:spPr>
          <a:xfrm>
            <a:off x="6686405" y="5197429"/>
            <a:ext cx="1546075" cy="24958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Programmer</a:t>
            </a:r>
            <a:endParaRPr 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5" name="Text Placeholder 17"/>
          <p:cNvSpPr txBox="1"/>
          <p:nvPr/>
        </p:nvSpPr>
        <p:spPr>
          <a:xfrm>
            <a:off x="9396142" y="4887022"/>
            <a:ext cx="1546075" cy="24608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Name Here</a:t>
            </a:r>
            <a:endParaRPr 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6" name="Text Placeholder 18"/>
          <p:cNvSpPr txBox="1"/>
          <p:nvPr/>
        </p:nvSpPr>
        <p:spPr>
          <a:xfrm>
            <a:off x="9396142" y="5197429"/>
            <a:ext cx="1546075" cy="24958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Designer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75" name="Group 29"/>
          <p:cNvGrpSpPr/>
          <p:nvPr/>
        </p:nvGrpSpPr>
        <p:grpSpPr>
          <a:xfrm>
            <a:off x="1503361" y="5569398"/>
            <a:ext cx="1074300" cy="309125"/>
            <a:chOff x="3130166" y="5667342"/>
            <a:chExt cx="1254837" cy="361074"/>
          </a:xfrm>
          <a:solidFill>
            <a:schemeClr val="accent1"/>
          </a:solidFill>
        </p:grpSpPr>
        <p:sp>
          <p:nvSpPr>
            <p:cNvPr id="76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7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8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79" name="Group 38"/>
          <p:cNvGrpSpPr/>
          <p:nvPr/>
        </p:nvGrpSpPr>
        <p:grpSpPr>
          <a:xfrm>
            <a:off x="4212826" y="5569398"/>
            <a:ext cx="1074300" cy="309125"/>
            <a:chOff x="3130166" y="5667342"/>
            <a:chExt cx="1254837" cy="361074"/>
          </a:xfrm>
          <a:solidFill>
            <a:schemeClr val="accent3"/>
          </a:solidFill>
        </p:grpSpPr>
        <p:sp>
          <p:nvSpPr>
            <p:cNvPr id="80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1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2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83" name="Group 46"/>
          <p:cNvGrpSpPr/>
          <p:nvPr/>
        </p:nvGrpSpPr>
        <p:grpSpPr>
          <a:xfrm>
            <a:off x="6922291" y="5569398"/>
            <a:ext cx="1074300" cy="309125"/>
            <a:chOff x="3130166" y="5667342"/>
            <a:chExt cx="1254837" cy="361074"/>
          </a:xfrm>
          <a:solidFill>
            <a:schemeClr val="accent1"/>
          </a:solidFill>
        </p:grpSpPr>
        <p:sp>
          <p:nvSpPr>
            <p:cNvPr id="84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5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6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87" name="Group 50"/>
          <p:cNvGrpSpPr/>
          <p:nvPr/>
        </p:nvGrpSpPr>
        <p:grpSpPr>
          <a:xfrm>
            <a:off x="9632028" y="5569398"/>
            <a:ext cx="1074300" cy="309125"/>
            <a:chOff x="3130166" y="5667342"/>
            <a:chExt cx="1254837" cy="361074"/>
          </a:xfrm>
          <a:solidFill>
            <a:schemeClr val="accent3"/>
          </a:solidFill>
        </p:grpSpPr>
        <p:sp>
          <p:nvSpPr>
            <p:cNvPr id="88" name="Rounded Rectangle 3"/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89" name="Rounded Rectangle 39"/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0" name="Rounded Rectangle 2"/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33" name="Right Triangle 32"/>
          <p:cNvSpPr/>
          <p:nvPr/>
        </p:nvSpPr>
        <p:spPr>
          <a:xfrm>
            <a:off x="905691" y="3409710"/>
            <a:ext cx="1151709" cy="1151709"/>
          </a:xfrm>
          <a:prstGeom prst="rtTriangl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Right Triangle 72"/>
          <p:cNvSpPr/>
          <p:nvPr/>
        </p:nvSpPr>
        <p:spPr>
          <a:xfrm>
            <a:off x="3607188" y="3409710"/>
            <a:ext cx="1151709" cy="1151709"/>
          </a:xfrm>
          <a:prstGeom prst="rtTriangle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Right Triangle 73"/>
          <p:cNvSpPr/>
          <p:nvPr/>
        </p:nvSpPr>
        <p:spPr>
          <a:xfrm>
            <a:off x="6308685" y="3409710"/>
            <a:ext cx="1151709" cy="1151709"/>
          </a:xfrm>
          <a:prstGeom prst="rtTriangle">
            <a:avLst/>
          </a:prstGeom>
          <a:solidFill>
            <a:schemeClr val="accent1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ight Triangle 94"/>
          <p:cNvSpPr/>
          <p:nvPr/>
        </p:nvSpPr>
        <p:spPr>
          <a:xfrm>
            <a:off x="9037089" y="3409710"/>
            <a:ext cx="1151709" cy="1151709"/>
          </a:xfrm>
          <a:prstGeom prst="rtTriangle">
            <a:avLst/>
          </a:prstGeom>
          <a:solidFill>
            <a:schemeClr val="accent3"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ectangle 16"/>
          <p:cNvSpPr/>
          <p:nvPr/>
        </p:nvSpPr>
        <p:spPr>
          <a:xfrm rot="2700000">
            <a:off x="3862049" y="4074596"/>
            <a:ext cx="245088" cy="439397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ectangle 9"/>
          <p:cNvSpPr/>
          <p:nvPr/>
        </p:nvSpPr>
        <p:spPr>
          <a:xfrm>
            <a:off x="1101518" y="4052292"/>
            <a:ext cx="331913" cy="31070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93" name="Rounded Rectangle 5"/>
          <p:cNvSpPr/>
          <p:nvPr/>
        </p:nvSpPr>
        <p:spPr>
          <a:xfrm flipH="1">
            <a:off x="9242184" y="4164287"/>
            <a:ext cx="344621" cy="284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eardrop 1"/>
          <p:cNvSpPr/>
          <p:nvPr/>
        </p:nvSpPr>
        <p:spPr>
          <a:xfrm rot="18805991">
            <a:off x="6497974" y="4102383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906215" y="4561419"/>
            <a:ext cx="2269368" cy="11109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Rectangle 95"/>
          <p:cNvSpPr/>
          <p:nvPr/>
        </p:nvSpPr>
        <p:spPr>
          <a:xfrm>
            <a:off x="3615687" y="4561419"/>
            <a:ext cx="2269368" cy="11109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 96"/>
          <p:cNvSpPr/>
          <p:nvPr/>
        </p:nvSpPr>
        <p:spPr>
          <a:xfrm>
            <a:off x="6325159" y="4561419"/>
            <a:ext cx="2269368" cy="111093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9034630" y="4561419"/>
            <a:ext cx="2269368" cy="11109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sp>
        <p:nvSpPr>
          <p:cNvPr id="5" name="Rectangle 4"/>
          <p:cNvSpPr/>
          <p:nvPr/>
        </p:nvSpPr>
        <p:spPr>
          <a:xfrm>
            <a:off x="4144019" y="3424992"/>
            <a:ext cx="1080000" cy="108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ectangle 5"/>
          <p:cNvSpPr/>
          <p:nvPr/>
        </p:nvSpPr>
        <p:spPr>
          <a:xfrm>
            <a:off x="6946411" y="3424992"/>
            <a:ext cx="1080000" cy="108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Rectangle 6"/>
          <p:cNvSpPr/>
          <p:nvPr/>
        </p:nvSpPr>
        <p:spPr>
          <a:xfrm>
            <a:off x="5555162" y="4808066"/>
            <a:ext cx="1080000" cy="1080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" name="Rectangle 7"/>
          <p:cNvSpPr/>
          <p:nvPr/>
        </p:nvSpPr>
        <p:spPr>
          <a:xfrm>
            <a:off x="5543686" y="2045449"/>
            <a:ext cx="1080000" cy="10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9" name="Group 8"/>
          <p:cNvGrpSpPr/>
          <p:nvPr/>
        </p:nvGrpSpPr>
        <p:grpSpPr>
          <a:xfrm>
            <a:off x="3900593" y="1796324"/>
            <a:ext cx="4371268" cy="4336333"/>
            <a:chOff x="2376592" y="1377607"/>
            <a:chExt cx="4371268" cy="4336333"/>
          </a:xfrm>
        </p:grpSpPr>
        <p:sp>
          <p:nvSpPr>
            <p:cNvPr id="10" name="Frame 10"/>
            <p:cNvSpPr/>
            <p:nvPr/>
          </p:nvSpPr>
          <p:spPr>
            <a:xfrm>
              <a:off x="3775775" y="1377607"/>
              <a:ext cx="1584177" cy="2808000"/>
            </a:xfrm>
            <a:custGeom>
              <a:avLst/>
              <a:gdLst/>
              <a:ahLst/>
              <a:cxnLst/>
              <a:rect l="l" t="t" r="r" b="b"/>
              <a:pathLst>
                <a:path w="1584177" h="2725547">
                  <a:moveTo>
                    <a:pt x="0" y="0"/>
                  </a:moveTo>
                  <a:lnTo>
                    <a:pt x="1584177" y="0"/>
                  </a:lnTo>
                  <a:lnTo>
                    <a:pt x="1584177" y="1290918"/>
                  </a:lnTo>
                  <a:lnTo>
                    <a:pt x="1430607" y="1290918"/>
                  </a:lnTo>
                  <a:lnTo>
                    <a:pt x="1430607" y="153570"/>
                  </a:lnTo>
                  <a:lnTo>
                    <a:pt x="153570" y="153570"/>
                  </a:lnTo>
                  <a:lnTo>
                    <a:pt x="153570" y="2577517"/>
                  </a:lnTo>
                  <a:lnTo>
                    <a:pt x="5540" y="2725547"/>
                  </a:lnTo>
                  <a:lnTo>
                    <a:pt x="0" y="27255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1" name="Frame 10"/>
            <p:cNvSpPr/>
            <p:nvPr/>
          </p:nvSpPr>
          <p:spPr>
            <a:xfrm rot="16200000">
              <a:off x="2988503" y="2140017"/>
              <a:ext cx="1584177" cy="2808000"/>
            </a:xfrm>
            <a:custGeom>
              <a:avLst/>
              <a:gdLst/>
              <a:ahLst/>
              <a:cxnLst/>
              <a:rect l="l" t="t" r="r" b="b"/>
              <a:pathLst>
                <a:path w="1584177" h="2725547">
                  <a:moveTo>
                    <a:pt x="0" y="0"/>
                  </a:moveTo>
                  <a:lnTo>
                    <a:pt x="1584177" y="0"/>
                  </a:lnTo>
                  <a:lnTo>
                    <a:pt x="1584177" y="1290918"/>
                  </a:lnTo>
                  <a:lnTo>
                    <a:pt x="1430607" y="1290918"/>
                  </a:lnTo>
                  <a:lnTo>
                    <a:pt x="1430607" y="153570"/>
                  </a:lnTo>
                  <a:lnTo>
                    <a:pt x="153570" y="153570"/>
                  </a:lnTo>
                  <a:lnTo>
                    <a:pt x="153570" y="2577517"/>
                  </a:lnTo>
                  <a:lnTo>
                    <a:pt x="5540" y="2725547"/>
                  </a:lnTo>
                  <a:lnTo>
                    <a:pt x="0" y="272554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2" name="Frame 10"/>
            <p:cNvSpPr/>
            <p:nvPr/>
          </p:nvSpPr>
          <p:spPr>
            <a:xfrm rot="5400000">
              <a:off x="4551771" y="2140018"/>
              <a:ext cx="1584177" cy="2808000"/>
            </a:xfrm>
            <a:custGeom>
              <a:avLst/>
              <a:gdLst/>
              <a:ahLst/>
              <a:cxnLst/>
              <a:rect l="l" t="t" r="r" b="b"/>
              <a:pathLst>
                <a:path w="1584177" h="2725547">
                  <a:moveTo>
                    <a:pt x="0" y="0"/>
                  </a:moveTo>
                  <a:lnTo>
                    <a:pt x="1584177" y="0"/>
                  </a:lnTo>
                  <a:lnTo>
                    <a:pt x="1584177" y="1290918"/>
                  </a:lnTo>
                  <a:lnTo>
                    <a:pt x="1430607" y="1290918"/>
                  </a:lnTo>
                  <a:lnTo>
                    <a:pt x="1430607" y="153570"/>
                  </a:lnTo>
                  <a:lnTo>
                    <a:pt x="153570" y="153570"/>
                  </a:lnTo>
                  <a:lnTo>
                    <a:pt x="153570" y="2577517"/>
                  </a:lnTo>
                  <a:lnTo>
                    <a:pt x="5540" y="2725547"/>
                  </a:lnTo>
                  <a:lnTo>
                    <a:pt x="0" y="272554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3" name="Frame 10"/>
            <p:cNvSpPr/>
            <p:nvPr/>
          </p:nvSpPr>
          <p:spPr>
            <a:xfrm rot="10800000">
              <a:off x="3775775" y="2905940"/>
              <a:ext cx="1584177" cy="2808000"/>
            </a:xfrm>
            <a:custGeom>
              <a:avLst/>
              <a:gdLst/>
              <a:ahLst/>
              <a:cxnLst/>
              <a:rect l="l" t="t" r="r" b="b"/>
              <a:pathLst>
                <a:path w="1584177" h="2725547">
                  <a:moveTo>
                    <a:pt x="0" y="0"/>
                  </a:moveTo>
                  <a:lnTo>
                    <a:pt x="1584177" y="0"/>
                  </a:lnTo>
                  <a:lnTo>
                    <a:pt x="1584177" y="1290918"/>
                  </a:lnTo>
                  <a:lnTo>
                    <a:pt x="1430607" y="1290918"/>
                  </a:lnTo>
                  <a:lnTo>
                    <a:pt x="1430607" y="153570"/>
                  </a:lnTo>
                  <a:lnTo>
                    <a:pt x="153570" y="153570"/>
                  </a:lnTo>
                  <a:lnTo>
                    <a:pt x="153570" y="2577517"/>
                  </a:lnTo>
                  <a:lnTo>
                    <a:pt x="5540" y="2725547"/>
                  </a:lnTo>
                  <a:lnTo>
                    <a:pt x="0" y="2725547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5560456" y="2009347"/>
            <a:ext cx="10411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anose="020B0604020202020204" pitchFamily="34" charset="0"/>
              </a:rPr>
              <a:t>S</a:t>
            </a:r>
            <a:endParaRPr lang="ko-KR" altLang="en-US" sz="6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129132" y="3389475"/>
            <a:ext cx="1111700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anose="020B0604020202020204" pitchFamily="34" charset="0"/>
              </a:rPr>
              <a:t>W</a:t>
            </a:r>
            <a:endParaRPr lang="ko-KR" altLang="en-US" sz="6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572134" y="4780071"/>
            <a:ext cx="1041112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anose="020B0604020202020204" pitchFamily="34" charset="0"/>
              </a:rPr>
              <a:t>O</a:t>
            </a:r>
            <a:endParaRPr lang="ko-KR" altLang="en-US" sz="6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949495" y="3398161"/>
            <a:ext cx="105469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cs typeface="Arial" panose="020B0604020202020204" pitchFamily="34" charset="0"/>
              </a:rPr>
              <a:t>T</a:t>
            </a:r>
            <a:endParaRPr lang="ko-KR" altLang="en-US" sz="6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444865" y="3736422"/>
            <a:ext cx="128769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5"/>
                </a:solidFill>
                <a:cs typeface="Arial" panose="020B0604020202020204" pitchFamily="34" charset="0"/>
              </a:rPr>
              <a:t>SWOT</a:t>
            </a:r>
            <a:endParaRPr lang="ko-KR" altLang="en-US" sz="2400" b="1" dirty="0">
              <a:solidFill>
                <a:schemeClr val="accent5"/>
              </a:solidFill>
              <a:cs typeface="Arial" panose="020B0604020202020204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784780" y="2093218"/>
            <a:ext cx="4317872" cy="871880"/>
            <a:chOff x="-460977" y="1114177"/>
            <a:chExt cx="3845323" cy="871880"/>
          </a:xfrm>
        </p:grpSpPr>
        <p:sp>
          <p:nvSpPr>
            <p:cNvPr id="20" name="TextBox 19"/>
            <p:cNvSpPr txBox="1"/>
            <p:nvPr/>
          </p:nvSpPr>
          <p:spPr>
            <a:xfrm>
              <a:off x="-460977" y="1114177"/>
              <a:ext cx="38453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-460977" y="1339726"/>
              <a:ext cx="38453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 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84780" y="4979836"/>
            <a:ext cx="4317872" cy="871880"/>
            <a:chOff x="-460977" y="1114177"/>
            <a:chExt cx="3845323" cy="871880"/>
          </a:xfrm>
        </p:grpSpPr>
        <p:sp>
          <p:nvSpPr>
            <p:cNvPr id="23" name="TextBox 22"/>
            <p:cNvSpPr txBox="1"/>
            <p:nvPr/>
          </p:nvSpPr>
          <p:spPr>
            <a:xfrm>
              <a:off x="-460977" y="1114177"/>
              <a:ext cx="38453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-460977" y="1339726"/>
              <a:ext cx="38453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7089348" y="2093218"/>
            <a:ext cx="4333631" cy="871880"/>
            <a:chOff x="-475010" y="1114177"/>
            <a:chExt cx="3845324" cy="871880"/>
          </a:xfrm>
        </p:grpSpPr>
        <p:sp>
          <p:nvSpPr>
            <p:cNvPr id="26" name="TextBox 25"/>
            <p:cNvSpPr txBox="1"/>
            <p:nvPr/>
          </p:nvSpPr>
          <p:spPr>
            <a:xfrm>
              <a:off x="-475009" y="1114177"/>
              <a:ext cx="38453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-475010" y="1339726"/>
              <a:ext cx="38453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089348" y="4979836"/>
            <a:ext cx="4333631" cy="871880"/>
            <a:chOff x="-475010" y="1114177"/>
            <a:chExt cx="3845324" cy="871880"/>
          </a:xfrm>
        </p:grpSpPr>
        <p:sp>
          <p:nvSpPr>
            <p:cNvPr id="29" name="TextBox 28"/>
            <p:cNvSpPr txBox="1"/>
            <p:nvPr/>
          </p:nvSpPr>
          <p:spPr>
            <a:xfrm>
              <a:off x="-475009" y="1114177"/>
              <a:ext cx="384532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-475010" y="1339726"/>
              <a:ext cx="384532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pSp>
        <p:nvGrpSpPr>
          <p:cNvPr id="107" name="Group 106"/>
          <p:cNvGrpSpPr/>
          <p:nvPr/>
        </p:nvGrpSpPr>
        <p:grpSpPr>
          <a:xfrm>
            <a:off x="3454532" y="2690800"/>
            <a:ext cx="5824915" cy="2803056"/>
            <a:chOff x="1528207" y="1282474"/>
            <a:chExt cx="5839823" cy="2810230"/>
          </a:xfrm>
        </p:grpSpPr>
        <p:sp>
          <p:nvSpPr>
            <p:cNvPr id="108" name="Round Same Side Corner Rectangle 50"/>
            <p:cNvSpPr/>
            <p:nvPr/>
          </p:nvSpPr>
          <p:spPr>
            <a:xfrm rot="18900000">
              <a:off x="1528207" y="1784882"/>
              <a:ext cx="1260000" cy="1260000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9" name="Round Single Corner Rectangle 51"/>
            <p:cNvSpPr/>
            <p:nvPr/>
          </p:nvSpPr>
          <p:spPr>
            <a:xfrm rot="8100000">
              <a:off x="2528698" y="2797259"/>
              <a:ext cx="1260000" cy="1260000"/>
            </a:xfrm>
            <a:prstGeom prst="round1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accent6"/>
                </a:solidFill>
              </a:endParaRPr>
            </a:p>
          </p:txBody>
        </p:sp>
        <p:sp>
          <p:nvSpPr>
            <p:cNvPr id="110" name="Round Single Corner Rectangle 52"/>
            <p:cNvSpPr/>
            <p:nvPr/>
          </p:nvSpPr>
          <p:spPr>
            <a:xfrm rot="18900000">
              <a:off x="3536812" y="1824593"/>
              <a:ext cx="1260000" cy="1260000"/>
            </a:xfrm>
            <a:prstGeom prst="round1Rect">
              <a:avLst/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1" name="Round Single Corner Rectangle 53"/>
            <p:cNvSpPr/>
            <p:nvPr/>
          </p:nvSpPr>
          <p:spPr>
            <a:xfrm rot="8100000">
              <a:off x="4544923" y="2832704"/>
              <a:ext cx="1260000" cy="1260000"/>
            </a:xfrm>
            <a:prstGeom prst="round1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2" name="Right Arrow 54"/>
            <p:cNvSpPr/>
            <p:nvPr/>
          </p:nvSpPr>
          <p:spPr>
            <a:xfrm rot="18900000">
              <a:off x="5451565" y="1282474"/>
              <a:ext cx="1916465" cy="1907654"/>
            </a:xfrm>
            <a:prstGeom prst="rightArrow">
              <a:avLst>
                <a:gd name="adj1" fmla="val 65252"/>
                <a:gd name="adj2" fmla="val 47698"/>
              </a:avLst>
            </a:prstGeom>
            <a:solidFill>
              <a:schemeClr val="bg1">
                <a:alpha val="9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7877535" y="5109137"/>
            <a:ext cx="3409176" cy="914358"/>
            <a:chOff x="910640" y="3263935"/>
            <a:chExt cx="2448272" cy="914358"/>
          </a:xfrm>
        </p:grpSpPr>
        <p:sp>
          <p:nvSpPr>
            <p:cNvPr id="114" name="TextBox 113"/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910640" y="3531962"/>
              <a:ext cx="24482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710713" y="5109137"/>
            <a:ext cx="3605178" cy="914358"/>
            <a:chOff x="1126664" y="3263935"/>
            <a:chExt cx="2232248" cy="914358"/>
          </a:xfrm>
        </p:grpSpPr>
        <p:sp>
          <p:nvSpPr>
            <p:cNvPr id="117" name="TextBox 116"/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1126664" y="3531962"/>
              <a:ext cx="22322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703093" y="1940091"/>
            <a:ext cx="3497772" cy="914358"/>
            <a:chOff x="1126664" y="3263935"/>
            <a:chExt cx="2232248" cy="914358"/>
          </a:xfrm>
        </p:grpSpPr>
        <p:sp>
          <p:nvSpPr>
            <p:cNvPr id="120" name="TextBox 119"/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1126664" y="3531962"/>
              <a:ext cx="22322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4364898" y="1940091"/>
            <a:ext cx="3456844" cy="914358"/>
            <a:chOff x="1126664" y="3263935"/>
            <a:chExt cx="2232248" cy="914358"/>
          </a:xfrm>
        </p:grpSpPr>
        <p:sp>
          <p:nvSpPr>
            <p:cNvPr id="123" name="TextBox 122"/>
            <p:cNvSpPr txBox="1"/>
            <p:nvPr/>
          </p:nvSpPr>
          <p:spPr>
            <a:xfrm>
              <a:off x="1126664" y="3263935"/>
              <a:ext cx="223224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1126664" y="3531962"/>
              <a:ext cx="223224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7992931" y="1940091"/>
            <a:ext cx="3409176" cy="914358"/>
            <a:chOff x="910640" y="3263935"/>
            <a:chExt cx="2448272" cy="914358"/>
          </a:xfrm>
        </p:grpSpPr>
        <p:sp>
          <p:nvSpPr>
            <p:cNvPr id="126" name="TextBox 125"/>
            <p:cNvSpPr txBox="1"/>
            <p:nvPr/>
          </p:nvSpPr>
          <p:spPr>
            <a:xfrm>
              <a:off x="910640" y="3263935"/>
              <a:ext cx="24482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910640" y="3531962"/>
              <a:ext cx="24482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28" name="TextBox 127"/>
          <p:cNvSpPr txBox="1"/>
          <p:nvPr/>
        </p:nvSpPr>
        <p:spPr>
          <a:xfrm>
            <a:off x="3616079" y="3802682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6">
                    <a:lumMod val="75000"/>
                  </a:schemeClr>
                </a:solidFill>
                <a:cs typeface="Arial" panose="020B0604020202020204" pitchFamily="34" charset="0"/>
              </a:rPr>
              <a:t>Content  A</a:t>
            </a:r>
            <a:endParaRPr lang="ko-KR" altLang="en-US" sz="1400" b="1" dirty="0">
              <a:solidFill>
                <a:schemeClr val="accent6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4624665" y="4763880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  B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5633253" y="3768954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4">
                    <a:lumMod val="75000"/>
                  </a:schemeClr>
                </a:solidFill>
                <a:cs typeface="Arial" panose="020B0604020202020204" pitchFamily="34" charset="0"/>
              </a:rPr>
              <a:t>Content  C</a:t>
            </a:r>
            <a:endParaRPr lang="ko-KR" altLang="en-US" sz="1400" b="1" dirty="0">
              <a:solidFill>
                <a:schemeClr val="accent4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31" name="TextBox 130"/>
          <p:cNvSpPr txBox="1"/>
          <p:nvPr/>
        </p:nvSpPr>
        <p:spPr>
          <a:xfrm>
            <a:off x="6641839" y="4813333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  D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7650425" y="3801029"/>
            <a:ext cx="918574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accent2">
                    <a:lumMod val="75000"/>
                  </a:schemeClr>
                </a:solidFill>
                <a:cs typeface="Arial" panose="020B0604020202020204" pitchFamily="34" charset="0"/>
              </a:rPr>
              <a:t>Content  E</a:t>
            </a:r>
            <a:endParaRPr lang="ko-KR" altLang="en-US" sz="1400" b="1" dirty="0">
              <a:solidFill>
                <a:schemeClr val="accent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33" name="Freeform 18"/>
          <p:cNvSpPr/>
          <p:nvPr/>
        </p:nvSpPr>
        <p:spPr>
          <a:xfrm>
            <a:off x="3888453" y="3423727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accent6"/>
              </a:solidFill>
            </a:endParaRPr>
          </a:p>
        </p:txBody>
      </p:sp>
      <p:sp>
        <p:nvSpPr>
          <p:cNvPr id="134" name="Oval 7"/>
          <p:cNvSpPr/>
          <p:nvPr/>
        </p:nvSpPr>
        <p:spPr>
          <a:xfrm>
            <a:off x="4899790" y="4344961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5" name="Rounded Rectangle 25"/>
          <p:cNvSpPr/>
          <p:nvPr/>
        </p:nvSpPr>
        <p:spPr>
          <a:xfrm>
            <a:off x="5879977" y="3391579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accent1"/>
              </a:solidFill>
            </a:endParaRPr>
          </a:p>
        </p:txBody>
      </p:sp>
      <p:sp>
        <p:nvSpPr>
          <p:cNvPr id="136" name="Trapezoid 22"/>
          <p:cNvSpPr>
            <a:spLocks noChangeAspect="1"/>
          </p:cNvSpPr>
          <p:nvPr/>
        </p:nvSpPr>
        <p:spPr>
          <a:xfrm>
            <a:off x="6858971" y="4477485"/>
            <a:ext cx="449662" cy="228752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37" name="Freeform 53"/>
          <p:cNvSpPr/>
          <p:nvPr/>
        </p:nvSpPr>
        <p:spPr>
          <a:xfrm>
            <a:off x="7915104" y="3409598"/>
            <a:ext cx="380519" cy="390132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  <a:gd name="connsiteX0-1935" fmla="*/ 2280220 w 2296986"/>
              <a:gd name="connsiteY0-1936" fmla="*/ 1747818 h 2354521"/>
              <a:gd name="connsiteX1-1937" fmla="*/ 1828126 w 2296986"/>
              <a:gd name="connsiteY1-1938" fmla="*/ 1826304 h 2354521"/>
              <a:gd name="connsiteX2-1939" fmla="*/ 1955684 w 2296986"/>
              <a:gd name="connsiteY2-1940" fmla="*/ 2095900 h 2354521"/>
              <a:gd name="connsiteX3-1941" fmla="*/ 1683117 w 2296986"/>
              <a:gd name="connsiteY3-1942" fmla="*/ 1962549 h 2354521"/>
              <a:gd name="connsiteX4-1943" fmla="*/ 1529193 w 2296986"/>
              <a:gd name="connsiteY4-1944" fmla="*/ 2354521 h 2354521"/>
              <a:gd name="connsiteX5-1945" fmla="*/ 1381062 w 2296986"/>
              <a:gd name="connsiteY5-1946" fmla="*/ 2120816 h 2354521"/>
              <a:gd name="connsiteX6-1947" fmla="*/ 1496122 w 2296986"/>
              <a:gd name="connsiteY6-1948" fmla="*/ 1788127 h 2354521"/>
              <a:gd name="connsiteX7-1949" fmla="*/ 910069 w 2296986"/>
              <a:gd name="connsiteY7-1950" fmla="*/ 1225390 h 2354521"/>
              <a:gd name="connsiteX8-1951" fmla="*/ 415531 w 2296986"/>
              <a:gd name="connsiteY8-1952" fmla="*/ 2322212 h 2354521"/>
              <a:gd name="connsiteX9-1953" fmla="*/ 293764 w 2296986"/>
              <a:gd name="connsiteY9-1954" fmla="*/ 2052845 h 2354521"/>
              <a:gd name="connsiteX10-1955" fmla="*/ 497994 w 2296986"/>
              <a:gd name="connsiteY10-1956" fmla="*/ 836420 h 2354521"/>
              <a:gd name="connsiteX11-1957" fmla="*/ 11747 w 2296986"/>
              <a:gd name="connsiteY11-1958" fmla="*/ 5505 h 2354521"/>
              <a:gd name="connsiteX12-1959" fmla="*/ 772299 w 2296986"/>
              <a:gd name="connsiteY12-1960" fmla="*/ 578452 h 2354521"/>
              <a:gd name="connsiteX13-1961" fmla="*/ 2042020 w 2296986"/>
              <a:gd name="connsiteY13-1962" fmla="*/ 514597 h 2354521"/>
              <a:gd name="connsiteX14-1963" fmla="*/ 2296986 w 2296986"/>
              <a:gd name="connsiteY14-1964" fmla="*/ 662729 h 2354521"/>
              <a:gd name="connsiteX15-1965" fmla="*/ 1125486 w 2296986"/>
              <a:gd name="connsiteY15-1966" fmla="*/ 1004182 h 2354521"/>
              <a:gd name="connsiteX16-1967" fmla="*/ 1677097 w 2296986"/>
              <a:gd name="connsiteY16-1968" fmla="*/ 1608523 h 2354521"/>
              <a:gd name="connsiteX17-1969" fmla="*/ 2095511 w 2296986"/>
              <a:gd name="connsiteY17-1970" fmla="*/ 1557316 h 2354521"/>
              <a:gd name="connsiteX0-1971" fmla="*/ 2280220 w 2296986"/>
              <a:gd name="connsiteY0-1972" fmla="*/ 1747911 h 2354614"/>
              <a:gd name="connsiteX1-1973" fmla="*/ 1828126 w 2296986"/>
              <a:gd name="connsiteY1-1974" fmla="*/ 1826397 h 2354614"/>
              <a:gd name="connsiteX2-1975" fmla="*/ 1955684 w 2296986"/>
              <a:gd name="connsiteY2-1976" fmla="*/ 2095993 h 2354614"/>
              <a:gd name="connsiteX3-1977" fmla="*/ 1683117 w 2296986"/>
              <a:gd name="connsiteY3-1978" fmla="*/ 1962642 h 2354614"/>
              <a:gd name="connsiteX4-1979" fmla="*/ 1529193 w 2296986"/>
              <a:gd name="connsiteY4-1980" fmla="*/ 2354614 h 2354614"/>
              <a:gd name="connsiteX5-1981" fmla="*/ 1381062 w 2296986"/>
              <a:gd name="connsiteY5-1982" fmla="*/ 2120909 h 2354614"/>
              <a:gd name="connsiteX6-1983" fmla="*/ 1496122 w 2296986"/>
              <a:gd name="connsiteY6-1984" fmla="*/ 1788220 h 2354614"/>
              <a:gd name="connsiteX7-1985" fmla="*/ 910069 w 2296986"/>
              <a:gd name="connsiteY7-1986" fmla="*/ 1225483 h 2354614"/>
              <a:gd name="connsiteX8-1987" fmla="*/ 415531 w 2296986"/>
              <a:gd name="connsiteY8-1988" fmla="*/ 2322305 h 2354614"/>
              <a:gd name="connsiteX9-1989" fmla="*/ 293764 w 2296986"/>
              <a:gd name="connsiteY9-1990" fmla="*/ 2052938 h 2354614"/>
              <a:gd name="connsiteX10-1991" fmla="*/ 497994 w 2296986"/>
              <a:gd name="connsiteY10-1992" fmla="*/ 836513 h 2354614"/>
              <a:gd name="connsiteX11-1993" fmla="*/ 11747 w 2296986"/>
              <a:gd name="connsiteY11-1994" fmla="*/ 5598 h 2354614"/>
              <a:gd name="connsiteX12-1995" fmla="*/ 841291 w 2296986"/>
              <a:gd name="connsiteY12-1996" fmla="*/ 570880 h 2354614"/>
              <a:gd name="connsiteX13-1997" fmla="*/ 2042020 w 2296986"/>
              <a:gd name="connsiteY13-1998" fmla="*/ 514690 h 2354614"/>
              <a:gd name="connsiteX14-1999" fmla="*/ 2296986 w 2296986"/>
              <a:gd name="connsiteY14-2000" fmla="*/ 662822 h 2354614"/>
              <a:gd name="connsiteX15-2001" fmla="*/ 1125486 w 2296986"/>
              <a:gd name="connsiteY15-2002" fmla="*/ 1004275 h 2354614"/>
              <a:gd name="connsiteX16-2003" fmla="*/ 1677097 w 2296986"/>
              <a:gd name="connsiteY16-2004" fmla="*/ 1608616 h 2354614"/>
              <a:gd name="connsiteX17-2005" fmla="*/ 2095511 w 2296986"/>
              <a:gd name="connsiteY17-2006" fmla="*/ 1557409 h 2354614"/>
              <a:gd name="connsiteX0-2007" fmla="*/ 2280220 w 2296986"/>
              <a:gd name="connsiteY0-2008" fmla="*/ 1747911 h 2354614"/>
              <a:gd name="connsiteX1-2009" fmla="*/ 1828126 w 2296986"/>
              <a:gd name="connsiteY1-2010" fmla="*/ 1826397 h 2354614"/>
              <a:gd name="connsiteX2-2011" fmla="*/ 1955684 w 2296986"/>
              <a:gd name="connsiteY2-2012" fmla="*/ 2095993 h 2354614"/>
              <a:gd name="connsiteX3-2013" fmla="*/ 1683117 w 2296986"/>
              <a:gd name="connsiteY3-2014" fmla="*/ 1962642 h 2354614"/>
              <a:gd name="connsiteX4-2015" fmla="*/ 1529193 w 2296986"/>
              <a:gd name="connsiteY4-2016" fmla="*/ 2354614 h 2354614"/>
              <a:gd name="connsiteX5-2017" fmla="*/ 1381062 w 2296986"/>
              <a:gd name="connsiteY5-2018" fmla="*/ 2120909 h 2354614"/>
              <a:gd name="connsiteX6-2019" fmla="*/ 1496122 w 2296986"/>
              <a:gd name="connsiteY6-2020" fmla="*/ 1788220 h 2354614"/>
              <a:gd name="connsiteX7-2021" fmla="*/ 864075 w 2296986"/>
              <a:gd name="connsiteY7-2022" fmla="*/ 1325138 h 2354614"/>
              <a:gd name="connsiteX8-2023" fmla="*/ 415531 w 2296986"/>
              <a:gd name="connsiteY8-2024" fmla="*/ 2322305 h 2354614"/>
              <a:gd name="connsiteX9-2025" fmla="*/ 293764 w 2296986"/>
              <a:gd name="connsiteY9-2026" fmla="*/ 2052938 h 2354614"/>
              <a:gd name="connsiteX10-2027" fmla="*/ 497994 w 2296986"/>
              <a:gd name="connsiteY10-2028" fmla="*/ 836513 h 2354614"/>
              <a:gd name="connsiteX11-2029" fmla="*/ 11747 w 2296986"/>
              <a:gd name="connsiteY11-2030" fmla="*/ 5598 h 2354614"/>
              <a:gd name="connsiteX12-2031" fmla="*/ 841291 w 2296986"/>
              <a:gd name="connsiteY12-2032" fmla="*/ 570880 h 2354614"/>
              <a:gd name="connsiteX13-2033" fmla="*/ 2042020 w 2296986"/>
              <a:gd name="connsiteY13-2034" fmla="*/ 514690 h 2354614"/>
              <a:gd name="connsiteX14-2035" fmla="*/ 2296986 w 2296986"/>
              <a:gd name="connsiteY14-2036" fmla="*/ 662822 h 2354614"/>
              <a:gd name="connsiteX15-2037" fmla="*/ 1125486 w 2296986"/>
              <a:gd name="connsiteY15-2038" fmla="*/ 1004275 h 2354614"/>
              <a:gd name="connsiteX16-2039" fmla="*/ 1677097 w 2296986"/>
              <a:gd name="connsiteY16-2040" fmla="*/ 1608616 h 2354614"/>
              <a:gd name="connsiteX17-2041" fmla="*/ 2095511 w 2296986"/>
              <a:gd name="connsiteY17-2042" fmla="*/ 1557409 h 2354614"/>
              <a:gd name="connsiteX0-2043" fmla="*/ 2280220 w 2296986"/>
              <a:gd name="connsiteY0-2044" fmla="*/ 1747911 h 2354614"/>
              <a:gd name="connsiteX1-2045" fmla="*/ 1828126 w 2296986"/>
              <a:gd name="connsiteY1-2046" fmla="*/ 1826397 h 2354614"/>
              <a:gd name="connsiteX2-2047" fmla="*/ 1955684 w 2296986"/>
              <a:gd name="connsiteY2-2048" fmla="*/ 2095993 h 2354614"/>
              <a:gd name="connsiteX3-2049" fmla="*/ 1683117 w 2296986"/>
              <a:gd name="connsiteY3-2050" fmla="*/ 1962642 h 2354614"/>
              <a:gd name="connsiteX4-2051" fmla="*/ 1529193 w 2296986"/>
              <a:gd name="connsiteY4-2052" fmla="*/ 2354614 h 2354614"/>
              <a:gd name="connsiteX5-2053" fmla="*/ 1381062 w 2296986"/>
              <a:gd name="connsiteY5-2054" fmla="*/ 2120909 h 2354614"/>
              <a:gd name="connsiteX6-2055" fmla="*/ 1496122 w 2296986"/>
              <a:gd name="connsiteY6-2056" fmla="*/ 1788220 h 2354614"/>
              <a:gd name="connsiteX7-2057" fmla="*/ 864075 w 2296986"/>
              <a:gd name="connsiteY7-2058" fmla="*/ 1325138 h 2354614"/>
              <a:gd name="connsiteX8-2059" fmla="*/ 415531 w 2296986"/>
              <a:gd name="connsiteY8-2060" fmla="*/ 2322305 h 2354614"/>
              <a:gd name="connsiteX9-2061" fmla="*/ 293764 w 2296986"/>
              <a:gd name="connsiteY9-2062" fmla="*/ 2052938 h 2354614"/>
              <a:gd name="connsiteX10-2063" fmla="*/ 497994 w 2296986"/>
              <a:gd name="connsiteY10-2064" fmla="*/ 836513 h 2354614"/>
              <a:gd name="connsiteX11-2065" fmla="*/ 11747 w 2296986"/>
              <a:gd name="connsiteY11-2066" fmla="*/ 5598 h 2354614"/>
              <a:gd name="connsiteX12-2067" fmla="*/ 841291 w 2296986"/>
              <a:gd name="connsiteY12-2068" fmla="*/ 570880 h 2354614"/>
              <a:gd name="connsiteX13-2069" fmla="*/ 2042020 w 2296986"/>
              <a:gd name="connsiteY13-2070" fmla="*/ 514690 h 2354614"/>
              <a:gd name="connsiteX14-2071" fmla="*/ 2296986 w 2296986"/>
              <a:gd name="connsiteY14-2072" fmla="*/ 662822 h 2354614"/>
              <a:gd name="connsiteX15-2073" fmla="*/ 1209809 w 2296986"/>
              <a:gd name="connsiteY15-2074" fmla="*/ 996610 h 2354614"/>
              <a:gd name="connsiteX16-2075" fmla="*/ 1677097 w 2296986"/>
              <a:gd name="connsiteY16-2076" fmla="*/ 1608616 h 2354614"/>
              <a:gd name="connsiteX17-2077" fmla="*/ 2095511 w 2296986"/>
              <a:gd name="connsiteY17-2078" fmla="*/ 1557409 h 2354614"/>
              <a:gd name="connsiteX0-2079" fmla="*/ 2279828 w 2296594"/>
              <a:gd name="connsiteY0-2080" fmla="*/ 1747911 h 2354614"/>
              <a:gd name="connsiteX1-2081" fmla="*/ 1827734 w 2296594"/>
              <a:gd name="connsiteY1-2082" fmla="*/ 1826397 h 2354614"/>
              <a:gd name="connsiteX2-2083" fmla="*/ 1955292 w 2296594"/>
              <a:gd name="connsiteY2-2084" fmla="*/ 2095993 h 2354614"/>
              <a:gd name="connsiteX3-2085" fmla="*/ 1682725 w 2296594"/>
              <a:gd name="connsiteY3-2086" fmla="*/ 1962642 h 2354614"/>
              <a:gd name="connsiteX4-2087" fmla="*/ 1528801 w 2296594"/>
              <a:gd name="connsiteY4-2088" fmla="*/ 2354614 h 2354614"/>
              <a:gd name="connsiteX5-2089" fmla="*/ 1380670 w 2296594"/>
              <a:gd name="connsiteY5-2090" fmla="*/ 2120909 h 2354614"/>
              <a:gd name="connsiteX6-2091" fmla="*/ 1495730 w 2296594"/>
              <a:gd name="connsiteY6-2092" fmla="*/ 1788220 h 2354614"/>
              <a:gd name="connsiteX7-2093" fmla="*/ 863683 w 2296594"/>
              <a:gd name="connsiteY7-2094" fmla="*/ 1325138 h 2354614"/>
              <a:gd name="connsiteX8-2095" fmla="*/ 415139 w 2296594"/>
              <a:gd name="connsiteY8-2096" fmla="*/ 2322305 h 2354614"/>
              <a:gd name="connsiteX9-2097" fmla="*/ 293372 w 2296594"/>
              <a:gd name="connsiteY9-2098" fmla="*/ 2052938 h 2354614"/>
              <a:gd name="connsiteX10-2099" fmla="*/ 512934 w 2296594"/>
              <a:gd name="connsiteY10-2100" fmla="*/ 874842 h 2354614"/>
              <a:gd name="connsiteX11-2101" fmla="*/ 11355 w 2296594"/>
              <a:gd name="connsiteY11-2102" fmla="*/ 5598 h 2354614"/>
              <a:gd name="connsiteX12-2103" fmla="*/ 840899 w 2296594"/>
              <a:gd name="connsiteY12-2104" fmla="*/ 570880 h 2354614"/>
              <a:gd name="connsiteX13-2105" fmla="*/ 2041628 w 2296594"/>
              <a:gd name="connsiteY13-2106" fmla="*/ 514690 h 2354614"/>
              <a:gd name="connsiteX14-2107" fmla="*/ 2296594 w 2296594"/>
              <a:gd name="connsiteY14-2108" fmla="*/ 662822 h 2354614"/>
              <a:gd name="connsiteX15-2109" fmla="*/ 1209417 w 2296594"/>
              <a:gd name="connsiteY15-2110" fmla="*/ 996610 h 2354614"/>
              <a:gd name="connsiteX16-2111" fmla="*/ 1676705 w 2296594"/>
              <a:gd name="connsiteY16-2112" fmla="*/ 1608616 h 2354614"/>
              <a:gd name="connsiteX17-2113" fmla="*/ 2095119 w 2296594"/>
              <a:gd name="connsiteY17-2114" fmla="*/ 1557409 h 2354614"/>
              <a:gd name="connsiteX0-2115" fmla="*/ 2279828 w 2296594"/>
              <a:gd name="connsiteY0-2116" fmla="*/ 1747911 h 2354614"/>
              <a:gd name="connsiteX1-2117" fmla="*/ 1827734 w 2296594"/>
              <a:gd name="connsiteY1-2118" fmla="*/ 1826397 h 2354614"/>
              <a:gd name="connsiteX2-2119" fmla="*/ 1955292 w 2296594"/>
              <a:gd name="connsiteY2-2120" fmla="*/ 2095993 h 2354614"/>
              <a:gd name="connsiteX3-2121" fmla="*/ 1682725 w 2296594"/>
              <a:gd name="connsiteY3-2122" fmla="*/ 1962642 h 2354614"/>
              <a:gd name="connsiteX4-2123" fmla="*/ 1528801 w 2296594"/>
              <a:gd name="connsiteY4-2124" fmla="*/ 2354614 h 2354614"/>
              <a:gd name="connsiteX5-2125" fmla="*/ 1380670 w 2296594"/>
              <a:gd name="connsiteY5-2126" fmla="*/ 2120909 h 2354614"/>
              <a:gd name="connsiteX6-2127" fmla="*/ 1495730 w 2296594"/>
              <a:gd name="connsiteY6-2128" fmla="*/ 1788220 h 2354614"/>
              <a:gd name="connsiteX7-2129" fmla="*/ 856016 w 2296594"/>
              <a:gd name="connsiteY7-2130" fmla="*/ 1302141 h 2354614"/>
              <a:gd name="connsiteX8-2131" fmla="*/ 415139 w 2296594"/>
              <a:gd name="connsiteY8-2132" fmla="*/ 2322305 h 2354614"/>
              <a:gd name="connsiteX9-2133" fmla="*/ 293372 w 2296594"/>
              <a:gd name="connsiteY9-2134" fmla="*/ 2052938 h 2354614"/>
              <a:gd name="connsiteX10-2135" fmla="*/ 512934 w 2296594"/>
              <a:gd name="connsiteY10-2136" fmla="*/ 874842 h 2354614"/>
              <a:gd name="connsiteX11-2137" fmla="*/ 11355 w 2296594"/>
              <a:gd name="connsiteY11-2138" fmla="*/ 5598 h 2354614"/>
              <a:gd name="connsiteX12-2139" fmla="*/ 840899 w 2296594"/>
              <a:gd name="connsiteY12-2140" fmla="*/ 570880 h 2354614"/>
              <a:gd name="connsiteX13-2141" fmla="*/ 2041628 w 2296594"/>
              <a:gd name="connsiteY13-2142" fmla="*/ 514690 h 2354614"/>
              <a:gd name="connsiteX14-2143" fmla="*/ 2296594 w 2296594"/>
              <a:gd name="connsiteY14-2144" fmla="*/ 662822 h 2354614"/>
              <a:gd name="connsiteX15-2145" fmla="*/ 1209417 w 2296594"/>
              <a:gd name="connsiteY15-2146" fmla="*/ 996610 h 2354614"/>
              <a:gd name="connsiteX16-2147" fmla="*/ 1676705 w 2296594"/>
              <a:gd name="connsiteY16-2148" fmla="*/ 1608616 h 2354614"/>
              <a:gd name="connsiteX17-2149" fmla="*/ 2095119 w 2296594"/>
              <a:gd name="connsiteY17-2150" fmla="*/ 1557409 h 235461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accent2">
                  <a:lumMod val="75000"/>
                </a:schemeClr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0"/>
          </p:nvPr>
        </p:nvSpPr>
        <p:spPr/>
      </p:sp>
      <p:sp>
        <p:nvSpPr>
          <p:cNvPr id="31" name="Right Triangle 30"/>
          <p:cNvSpPr/>
          <p:nvPr/>
        </p:nvSpPr>
        <p:spPr>
          <a:xfrm rot="18900000">
            <a:off x="3272839" y="-2824741"/>
            <a:ext cx="5646323" cy="5646323"/>
          </a:xfrm>
          <a:prstGeom prst="rtTriangle">
            <a:avLst/>
          </a:prstGeom>
          <a:solidFill>
            <a:schemeClr val="accent1">
              <a:alpha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그룹 15"/>
          <p:cNvGrpSpPr/>
          <p:nvPr/>
        </p:nvGrpSpPr>
        <p:grpSpPr>
          <a:xfrm>
            <a:off x="567938" y="3343136"/>
            <a:ext cx="3287583" cy="2910026"/>
            <a:chOff x="7280226" y="751120"/>
            <a:chExt cx="3287583" cy="2910026"/>
          </a:xfrm>
        </p:grpSpPr>
        <p:sp>
          <p:nvSpPr>
            <p:cNvPr id="35" name="자유형: 도형 13"/>
            <p:cNvSpPr/>
            <p:nvPr/>
          </p:nvSpPr>
          <p:spPr>
            <a:xfrm>
              <a:off x="7280226" y="751120"/>
              <a:ext cx="515242" cy="476527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400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7689445" y="1170842"/>
              <a:ext cx="2878364" cy="2246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 Get a modern PowerPoint  Presentation that is beautifully designed.  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7" name="자유형: 도형 14"/>
            <p:cNvSpPr/>
            <p:nvPr/>
          </p:nvSpPr>
          <p:spPr>
            <a:xfrm rot="10800000">
              <a:off x="10052567" y="3184619"/>
              <a:ext cx="515242" cy="476527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400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4857749" y="380808"/>
            <a:ext cx="2476502" cy="752860"/>
            <a:chOff x="6731207" y="1555028"/>
            <a:chExt cx="3784693" cy="1150551"/>
          </a:xfrm>
          <a:solidFill>
            <a:schemeClr val="bg1"/>
          </a:solidFill>
        </p:grpSpPr>
        <p:sp>
          <p:nvSpPr>
            <p:cNvPr id="39" name="Graphic 47"/>
            <p:cNvSpPr/>
            <p:nvPr/>
          </p:nvSpPr>
          <p:spPr>
            <a:xfrm>
              <a:off x="7006386" y="1632431"/>
              <a:ext cx="663473" cy="99520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Graphic 47"/>
            <p:cNvSpPr/>
            <p:nvPr/>
          </p:nvSpPr>
          <p:spPr>
            <a:xfrm>
              <a:off x="7461552" y="1839106"/>
              <a:ext cx="499186" cy="748778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Graphic 47"/>
            <p:cNvSpPr/>
            <p:nvPr/>
          </p:nvSpPr>
          <p:spPr>
            <a:xfrm>
              <a:off x="9232083" y="1829167"/>
              <a:ext cx="499186" cy="748778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Graphic 47"/>
            <p:cNvSpPr/>
            <p:nvPr/>
          </p:nvSpPr>
          <p:spPr>
            <a:xfrm>
              <a:off x="8941204" y="1926691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47"/>
            <p:cNvSpPr/>
            <p:nvPr/>
          </p:nvSpPr>
          <p:spPr>
            <a:xfrm>
              <a:off x="9580761" y="1579824"/>
              <a:ext cx="705171" cy="105775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Graphic 47"/>
            <p:cNvSpPr/>
            <p:nvPr/>
          </p:nvSpPr>
          <p:spPr>
            <a:xfrm>
              <a:off x="10101608" y="2065837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자유형: 도형 16"/>
            <p:cNvSpPr/>
            <p:nvPr/>
          </p:nvSpPr>
          <p:spPr>
            <a:xfrm flipH="1">
              <a:off x="8250777" y="1555028"/>
              <a:ext cx="716442" cy="1112368"/>
            </a:xfrm>
            <a:custGeom>
              <a:avLst/>
              <a:gdLst>
                <a:gd name="connsiteX0" fmla="*/ 1681411 w 2721527"/>
                <a:gd name="connsiteY0" fmla="*/ 2863938 h 4230073"/>
                <a:gd name="connsiteX1" fmla="*/ 1648624 w 2721527"/>
                <a:gd name="connsiteY1" fmla="*/ 3133522 h 4230073"/>
                <a:gd name="connsiteX2" fmla="*/ 1386326 w 2721527"/>
                <a:gd name="connsiteY2" fmla="*/ 3370319 h 4230073"/>
                <a:gd name="connsiteX3" fmla="*/ 1352942 w 2721527"/>
                <a:gd name="connsiteY3" fmla="*/ 3368093 h 4230073"/>
                <a:gd name="connsiteX4" fmla="*/ 1352930 w 2721527"/>
                <a:gd name="connsiteY4" fmla="*/ 3366675 h 4230073"/>
                <a:gd name="connsiteX5" fmla="*/ 1342305 w 2721527"/>
                <a:gd name="connsiteY5" fmla="*/ 3367384 h 4230073"/>
                <a:gd name="connsiteX6" fmla="*/ 1331680 w 2721527"/>
                <a:gd name="connsiteY6" fmla="*/ 3366675 h 4230073"/>
                <a:gd name="connsiteX7" fmla="*/ 1331668 w 2721527"/>
                <a:gd name="connsiteY7" fmla="*/ 3368093 h 4230073"/>
                <a:gd name="connsiteX8" fmla="*/ 1298284 w 2721527"/>
                <a:gd name="connsiteY8" fmla="*/ 3370319 h 4230073"/>
                <a:gd name="connsiteX9" fmla="*/ 1035986 w 2721527"/>
                <a:gd name="connsiteY9" fmla="*/ 3133522 h 4230073"/>
                <a:gd name="connsiteX10" fmla="*/ 1003199 w 2721527"/>
                <a:gd name="connsiteY10" fmla="*/ 2863938 h 4230073"/>
                <a:gd name="connsiteX11" fmla="*/ 686256 w 2721527"/>
                <a:gd name="connsiteY11" fmla="*/ 3712763 h 4230073"/>
                <a:gd name="connsiteX12" fmla="*/ 686256 w 2721527"/>
                <a:gd name="connsiteY12" fmla="*/ 3723692 h 4230073"/>
                <a:gd name="connsiteX13" fmla="*/ 1324619 w 2721527"/>
                <a:gd name="connsiteY13" fmla="*/ 4203328 h 4230073"/>
                <a:gd name="connsiteX14" fmla="*/ 1324394 w 2721527"/>
                <a:gd name="connsiteY14" fmla="*/ 4230073 h 4230073"/>
                <a:gd name="connsiteX15" fmla="*/ 1342305 w 2721527"/>
                <a:gd name="connsiteY15" fmla="*/ 4216616 h 4230073"/>
                <a:gd name="connsiteX16" fmla="*/ 1360216 w 2721527"/>
                <a:gd name="connsiteY16" fmla="*/ 4230073 h 4230073"/>
                <a:gd name="connsiteX17" fmla="*/ 1359991 w 2721527"/>
                <a:gd name="connsiteY17" fmla="*/ 4203328 h 4230073"/>
                <a:gd name="connsiteX18" fmla="*/ 1998354 w 2721527"/>
                <a:gd name="connsiteY18" fmla="*/ 3723692 h 4230073"/>
                <a:gd name="connsiteX19" fmla="*/ 1998354 w 2721527"/>
                <a:gd name="connsiteY19" fmla="*/ 3712763 h 4230073"/>
                <a:gd name="connsiteX20" fmla="*/ 1681411 w 2721527"/>
                <a:gd name="connsiteY20" fmla="*/ 2863938 h 4230073"/>
                <a:gd name="connsiteX21" fmla="*/ 1986170 w 2721527"/>
                <a:gd name="connsiteY21" fmla="*/ 0 h 4230073"/>
                <a:gd name="connsiteX22" fmla="*/ 2173089 w 2721527"/>
                <a:gd name="connsiteY22" fmla="*/ 355240 h 4230073"/>
                <a:gd name="connsiteX23" fmla="*/ 2225047 w 2721527"/>
                <a:gd name="connsiteY23" fmla="*/ 637341 h 4230073"/>
                <a:gd name="connsiteX24" fmla="*/ 1970243 w 2721527"/>
                <a:gd name="connsiteY24" fmla="*/ 638906 h 4230073"/>
                <a:gd name="connsiteX25" fmla="*/ 1695508 w 2721527"/>
                <a:gd name="connsiteY25" fmla="*/ 541873 h 4230073"/>
                <a:gd name="connsiteX26" fmla="*/ 2157075 w 2721527"/>
                <a:gd name="connsiteY26" fmla="*/ 797291 h 4230073"/>
                <a:gd name="connsiteX27" fmla="*/ 2240609 w 2721527"/>
                <a:gd name="connsiteY27" fmla="*/ 984363 h 4230073"/>
                <a:gd name="connsiteX28" fmla="*/ 1746390 w 2721527"/>
                <a:gd name="connsiteY28" fmla="*/ 1532950 h 4230073"/>
                <a:gd name="connsiteX29" fmla="*/ 1523369 w 2721527"/>
                <a:gd name="connsiteY29" fmla="*/ 1031212 h 4230073"/>
                <a:gd name="connsiteX30" fmla="*/ 1501425 w 2721527"/>
                <a:gd name="connsiteY30" fmla="*/ 1348610 h 4230073"/>
                <a:gd name="connsiteX31" fmla="*/ 1655161 w 2721527"/>
                <a:gd name="connsiteY31" fmla="*/ 1656290 h 4230073"/>
                <a:gd name="connsiteX32" fmla="*/ 1590016 w 2721527"/>
                <a:gd name="connsiteY32" fmla="*/ 1824073 h 4230073"/>
                <a:gd name="connsiteX33" fmla="*/ 1573478 w 2721527"/>
                <a:gd name="connsiteY33" fmla="*/ 1855533 h 4230073"/>
                <a:gd name="connsiteX34" fmla="*/ 1540584 w 2721527"/>
                <a:gd name="connsiteY34" fmla="*/ 1865806 h 4230073"/>
                <a:gd name="connsiteX35" fmla="*/ 1455542 w 2721527"/>
                <a:gd name="connsiteY35" fmla="*/ 1924037 h 4230073"/>
                <a:gd name="connsiteX36" fmla="*/ 1342608 w 2721527"/>
                <a:gd name="connsiteY36" fmla="*/ 1927680 h 4230073"/>
                <a:gd name="connsiteX37" fmla="*/ 1342305 w 2721527"/>
                <a:gd name="connsiteY37" fmla="*/ 1966159 h 4230073"/>
                <a:gd name="connsiteX38" fmla="*/ 1342002 w 2721527"/>
                <a:gd name="connsiteY38" fmla="*/ 1927680 h 4230073"/>
                <a:gd name="connsiteX39" fmla="*/ 1229068 w 2721527"/>
                <a:gd name="connsiteY39" fmla="*/ 1924037 h 4230073"/>
                <a:gd name="connsiteX40" fmla="*/ 1171690 w 2721527"/>
                <a:gd name="connsiteY40" fmla="*/ 1890795 h 4230073"/>
                <a:gd name="connsiteX41" fmla="*/ 1152431 w 2721527"/>
                <a:gd name="connsiteY41" fmla="*/ 1873399 h 4230073"/>
                <a:gd name="connsiteX42" fmla="*/ 1156386 w 2721527"/>
                <a:gd name="connsiteY42" fmla="*/ 1871393 h 4230073"/>
                <a:gd name="connsiteX43" fmla="*/ 1066367 w 2721527"/>
                <a:gd name="connsiteY43" fmla="*/ 1656290 h 4230073"/>
                <a:gd name="connsiteX44" fmla="*/ 1220102 w 2721527"/>
                <a:gd name="connsiteY44" fmla="*/ 1348610 h 4230073"/>
                <a:gd name="connsiteX45" fmla="*/ 1198159 w 2721527"/>
                <a:gd name="connsiteY45" fmla="*/ 1031212 h 4230073"/>
                <a:gd name="connsiteX46" fmla="*/ 975138 w 2721527"/>
                <a:gd name="connsiteY46" fmla="*/ 1532950 h 4230073"/>
                <a:gd name="connsiteX47" fmla="*/ 480919 w 2721527"/>
                <a:gd name="connsiteY47" fmla="*/ 984363 h 4230073"/>
                <a:gd name="connsiteX48" fmla="*/ 564452 w 2721527"/>
                <a:gd name="connsiteY48" fmla="*/ 797291 h 4230073"/>
                <a:gd name="connsiteX49" fmla="*/ 1026020 w 2721527"/>
                <a:gd name="connsiteY49" fmla="*/ 541873 h 4230073"/>
                <a:gd name="connsiteX50" fmla="*/ 751285 w 2721527"/>
                <a:gd name="connsiteY50" fmla="*/ 638906 h 4230073"/>
                <a:gd name="connsiteX51" fmla="*/ 496480 w 2721527"/>
                <a:gd name="connsiteY51" fmla="*/ 637341 h 4230073"/>
                <a:gd name="connsiteX52" fmla="*/ 548439 w 2721527"/>
                <a:gd name="connsiteY52" fmla="*/ 355240 h 4230073"/>
                <a:gd name="connsiteX53" fmla="*/ 735357 w 2721527"/>
                <a:gd name="connsiteY53" fmla="*/ 0 h 4230073"/>
                <a:gd name="connsiteX54" fmla="*/ 375704 w 2721527"/>
                <a:gd name="connsiteY54" fmla="*/ 516706 h 4230073"/>
                <a:gd name="connsiteX55" fmla="*/ 366746 w 2721527"/>
                <a:gd name="connsiteY55" fmla="*/ 32229 h 4230073"/>
                <a:gd name="connsiteX56" fmla="*/ 261279 w 2721527"/>
                <a:gd name="connsiteY56" fmla="*/ 400965 h 4230073"/>
                <a:gd name="connsiteX57" fmla="*/ 284983 w 2721527"/>
                <a:gd name="connsiteY57" fmla="*/ 743885 h 4230073"/>
                <a:gd name="connsiteX58" fmla="*/ 122184 w 2721527"/>
                <a:gd name="connsiteY58" fmla="*/ 558832 h 4230073"/>
                <a:gd name="connsiteX59" fmla="*/ 38733 w 2721527"/>
                <a:gd name="connsiteY59" fmla="*/ 227027 h 4230073"/>
                <a:gd name="connsiteX60" fmla="*/ 59054 w 2721527"/>
                <a:gd name="connsiteY60" fmla="*/ 712784 h 4230073"/>
                <a:gd name="connsiteX61" fmla="*/ 1010334 w 2721527"/>
                <a:gd name="connsiteY61" fmla="*/ 1894328 h 4230073"/>
                <a:gd name="connsiteX62" fmla="*/ 1016894 w 2721527"/>
                <a:gd name="connsiteY62" fmla="*/ 1910776 h 4230073"/>
                <a:gd name="connsiteX63" fmla="*/ 984871 w 2721527"/>
                <a:gd name="connsiteY63" fmla="*/ 1935423 h 4230073"/>
                <a:gd name="connsiteX64" fmla="*/ 933982 w 2721527"/>
                <a:gd name="connsiteY64" fmla="*/ 1945896 h 4230073"/>
                <a:gd name="connsiteX65" fmla="*/ 784618 w 2721527"/>
                <a:gd name="connsiteY65" fmla="*/ 1887607 h 4230073"/>
                <a:gd name="connsiteX66" fmla="*/ 402101 w 2721527"/>
                <a:gd name="connsiteY66" fmla="*/ 1924037 h 4230073"/>
                <a:gd name="connsiteX67" fmla="*/ 693543 w 2721527"/>
                <a:gd name="connsiteY67" fmla="*/ 2189978 h 4230073"/>
                <a:gd name="connsiteX68" fmla="*/ 941269 w 2721527"/>
                <a:gd name="connsiteY68" fmla="*/ 2084331 h 4230073"/>
                <a:gd name="connsiteX69" fmla="*/ 784618 w 2721527"/>
                <a:gd name="connsiteY69" fmla="*/ 2226409 h 4230073"/>
                <a:gd name="connsiteX70" fmla="*/ 1021415 w 2721527"/>
                <a:gd name="connsiteY70" fmla="*/ 2820222 h 4230073"/>
                <a:gd name="connsiteX71" fmla="*/ 1079704 w 2721527"/>
                <a:gd name="connsiteY71" fmla="*/ 3137166 h 4230073"/>
                <a:gd name="connsiteX72" fmla="*/ 1294642 w 2721527"/>
                <a:gd name="connsiteY72" fmla="*/ 3308388 h 4230073"/>
                <a:gd name="connsiteX73" fmla="*/ 1331700 w 2721527"/>
                <a:gd name="connsiteY73" fmla="*/ 3313020 h 4230073"/>
                <a:gd name="connsiteX74" fmla="*/ 1331679 w 2721527"/>
                <a:gd name="connsiteY74" fmla="*/ 3315674 h 4230073"/>
                <a:gd name="connsiteX75" fmla="*/ 1342305 w 2721527"/>
                <a:gd name="connsiteY75" fmla="*/ 3314346 h 4230073"/>
                <a:gd name="connsiteX76" fmla="*/ 1352931 w 2721527"/>
                <a:gd name="connsiteY76" fmla="*/ 3315674 h 4230073"/>
                <a:gd name="connsiteX77" fmla="*/ 1352910 w 2721527"/>
                <a:gd name="connsiteY77" fmla="*/ 3313020 h 4230073"/>
                <a:gd name="connsiteX78" fmla="*/ 1389968 w 2721527"/>
                <a:gd name="connsiteY78" fmla="*/ 3308388 h 4230073"/>
                <a:gd name="connsiteX79" fmla="*/ 1604906 w 2721527"/>
                <a:gd name="connsiteY79" fmla="*/ 3137166 h 4230073"/>
                <a:gd name="connsiteX80" fmla="*/ 1663195 w 2721527"/>
                <a:gd name="connsiteY80" fmla="*/ 2820222 h 4230073"/>
                <a:gd name="connsiteX81" fmla="*/ 1899992 w 2721527"/>
                <a:gd name="connsiteY81" fmla="*/ 2226409 h 4230073"/>
                <a:gd name="connsiteX82" fmla="*/ 1743341 w 2721527"/>
                <a:gd name="connsiteY82" fmla="*/ 2084331 h 4230073"/>
                <a:gd name="connsiteX83" fmla="*/ 1991067 w 2721527"/>
                <a:gd name="connsiteY83" fmla="*/ 2189978 h 4230073"/>
                <a:gd name="connsiteX84" fmla="*/ 2282509 w 2721527"/>
                <a:gd name="connsiteY84" fmla="*/ 1924037 h 4230073"/>
                <a:gd name="connsiteX85" fmla="*/ 1899992 w 2721527"/>
                <a:gd name="connsiteY85" fmla="*/ 1887607 h 4230073"/>
                <a:gd name="connsiteX86" fmla="*/ 1750628 w 2721527"/>
                <a:gd name="connsiteY86" fmla="*/ 1945896 h 4230073"/>
                <a:gd name="connsiteX87" fmla="*/ 1699739 w 2721527"/>
                <a:gd name="connsiteY87" fmla="*/ 1935423 h 4230073"/>
                <a:gd name="connsiteX88" fmla="*/ 1695963 w 2721527"/>
                <a:gd name="connsiteY88" fmla="*/ 1932516 h 4230073"/>
                <a:gd name="connsiteX89" fmla="*/ 1711193 w 2721527"/>
                <a:gd name="connsiteY89" fmla="*/ 1894328 h 4230073"/>
                <a:gd name="connsiteX90" fmla="*/ 2662473 w 2721527"/>
                <a:gd name="connsiteY90" fmla="*/ 712784 h 4230073"/>
                <a:gd name="connsiteX91" fmla="*/ 2682794 w 2721527"/>
                <a:gd name="connsiteY91" fmla="*/ 227027 h 4230073"/>
                <a:gd name="connsiteX92" fmla="*/ 2599343 w 2721527"/>
                <a:gd name="connsiteY92" fmla="*/ 558832 h 4230073"/>
                <a:gd name="connsiteX93" fmla="*/ 2436544 w 2721527"/>
                <a:gd name="connsiteY93" fmla="*/ 743885 h 4230073"/>
                <a:gd name="connsiteX94" fmla="*/ 2460248 w 2721527"/>
                <a:gd name="connsiteY94" fmla="*/ 400965 h 4230073"/>
                <a:gd name="connsiteX95" fmla="*/ 2354781 w 2721527"/>
                <a:gd name="connsiteY95" fmla="*/ 32229 h 4230073"/>
                <a:gd name="connsiteX96" fmla="*/ 2345823 w 2721527"/>
                <a:gd name="connsiteY96" fmla="*/ 516706 h 4230073"/>
                <a:gd name="connsiteX97" fmla="*/ 1986170 w 2721527"/>
                <a:gd name="connsiteY97" fmla="*/ 0 h 4230073"/>
                <a:gd name="connsiteX0-1" fmla="*/ 1681411 w 2721527"/>
                <a:gd name="connsiteY0-2" fmla="*/ 2863938 h 4230073"/>
                <a:gd name="connsiteX1-3" fmla="*/ 1648624 w 2721527"/>
                <a:gd name="connsiteY1-4" fmla="*/ 3133522 h 4230073"/>
                <a:gd name="connsiteX2-5" fmla="*/ 1386326 w 2721527"/>
                <a:gd name="connsiteY2-6" fmla="*/ 3370319 h 4230073"/>
                <a:gd name="connsiteX3-7" fmla="*/ 1352942 w 2721527"/>
                <a:gd name="connsiteY3-8" fmla="*/ 3368093 h 4230073"/>
                <a:gd name="connsiteX4-9" fmla="*/ 1352930 w 2721527"/>
                <a:gd name="connsiteY4-10" fmla="*/ 3366675 h 4230073"/>
                <a:gd name="connsiteX5-11" fmla="*/ 1342305 w 2721527"/>
                <a:gd name="connsiteY5-12" fmla="*/ 3367384 h 4230073"/>
                <a:gd name="connsiteX6-13" fmla="*/ 1331680 w 2721527"/>
                <a:gd name="connsiteY6-14" fmla="*/ 3366675 h 4230073"/>
                <a:gd name="connsiteX7-15" fmla="*/ 1331668 w 2721527"/>
                <a:gd name="connsiteY7-16" fmla="*/ 3368093 h 4230073"/>
                <a:gd name="connsiteX8-17" fmla="*/ 1298284 w 2721527"/>
                <a:gd name="connsiteY8-18" fmla="*/ 3370319 h 4230073"/>
                <a:gd name="connsiteX9-19" fmla="*/ 1035986 w 2721527"/>
                <a:gd name="connsiteY9-20" fmla="*/ 3133522 h 4230073"/>
                <a:gd name="connsiteX10-21" fmla="*/ 1003199 w 2721527"/>
                <a:gd name="connsiteY10-22" fmla="*/ 2863938 h 4230073"/>
                <a:gd name="connsiteX11-23" fmla="*/ 686256 w 2721527"/>
                <a:gd name="connsiteY11-24" fmla="*/ 3712763 h 4230073"/>
                <a:gd name="connsiteX12-25" fmla="*/ 686256 w 2721527"/>
                <a:gd name="connsiteY12-26" fmla="*/ 3723692 h 4230073"/>
                <a:gd name="connsiteX13-27" fmla="*/ 1324619 w 2721527"/>
                <a:gd name="connsiteY13-28" fmla="*/ 4203328 h 4230073"/>
                <a:gd name="connsiteX14-29" fmla="*/ 1324394 w 2721527"/>
                <a:gd name="connsiteY14-30" fmla="*/ 4230073 h 4230073"/>
                <a:gd name="connsiteX15-31" fmla="*/ 1342305 w 2721527"/>
                <a:gd name="connsiteY15-32" fmla="*/ 4216616 h 4230073"/>
                <a:gd name="connsiteX16-33" fmla="*/ 1360216 w 2721527"/>
                <a:gd name="connsiteY16-34" fmla="*/ 4230073 h 4230073"/>
                <a:gd name="connsiteX17-35" fmla="*/ 1998354 w 2721527"/>
                <a:gd name="connsiteY17-36" fmla="*/ 3723692 h 4230073"/>
                <a:gd name="connsiteX18-37" fmla="*/ 1998354 w 2721527"/>
                <a:gd name="connsiteY18-38" fmla="*/ 3712763 h 4230073"/>
                <a:gd name="connsiteX19-39" fmla="*/ 1681411 w 2721527"/>
                <a:gd name="connsiteY19-40" fmla="*/ 2863938 h 4230073"/>
                <a:gd name="connsiteX20-41" fmla="*/ 1986170 w 2721527"/>
                <a:gd name="connsiteY20-42" fmla="*/ 0 h 4230073"/>
                <a:gd name="connsiteX21-43" fmla="*/ 2173089 w 2721527"/>
                <a:gd name="connsiteY21-44" fmla="*/ 355240 h 4230073"/>
                <a:gd name="connsiteX22-45" fmla="*/ 2225047 w 2721527"/>
                <a:gd name="connsiteY22-46" fmla="*/ 637341 h 4230073"/>
                <a:gd name="connsiteX23-47" fmla="*/ 1970243 w 2721527"/>
                <a:gd name="connsiteY23-48" fmla="*/ 638906 h 4230073"/>
                <a:gd name="connsiteX24-49" fmla="*/ 1695508 w 2721527"/>
                <a:gd name="connsiteY24-50" fmla="*/ 541873 h 4230073"/>
                <a:gd name="connsiteX25-51" fmla="*/ 2157075 w 2721527"/>
                <a:gd name="connsiteY25-52" fmla="*/ 797291 h 4230073"/>
                <a:gd name="connsiteX26-53" fmla="*/ 2240609 w 2721527"/>
                <a:gd name="connsiteY26-54" fmla="*/ 984363 h 4230073"/>
                <a:gd name="connsiteX27-55" fmla="*/ 1746390 w 2721527"/>
                <a:gd name="connsiteY27-56" fmla="*/ 1532950 h 4230073"/>
                <a:gd name="connsiteX28-57" fmla="*/ 1523369 w 2721527"/>
                <a:gd name="connsiteY28-58" fmla="*/ 1031212 h 4230073"/>
                <a:gd name="connsiteX29-59" fmla="*/ 1501425 w 2721527"/>
                <a:gd name="connsiteY29-60" fmla="*/ 1348610 h 4230073"/>
                <a:gd name="connsiteX30-61" fmla="*/ 1655161 w 2721527"/>
                <a:gd name="connsiteY30-62" fmla="*/ 1656290 h 4230073"/>
                <a:gd name="connsiteX31-63" fmla="*/ 1590016 w 2721527"/>
                <a:gd name="connsiteY31-64" fmla="*/ 1824073 h 4230073"/>
                <a:gd name="connsiteX32-65" fmla="*/ 1573478 w 2721527"/>
                <a:gd name="connsiteY32-66" fmla="*/ 1855533 h 4230073"/>
                <a:gd name="connsiteX33-67" fmla="*/ 1540584 w 2721527"/>
                <a:gd name="connsiteY33-68" fmla="*/ 1865806 h 4230073"/>
                <a:gd name="connsiteX34-69" fmla="*/ 1455542 w 2721527"/>
                <a:gd name="connsiteY34-70" fmla="*/ 1924037 h 4230073"/>
                <a:gd name="connsiteX35-71" fmla="*/ 1342608 w 2721527"/>
                <a:gd name="connsiteY35-72" fmla="*/ 1927680 h 4230073"/>
                <a:gd name="connsiteX36-73" fmla="*/ 1342305 w 2721527"/>
                <a:gd name="connsiteY36-74" fmla="*/ 1966159 h 4230073"/>
                <a:gd name="connsiteX37-75" fmla="*/ 1342002 w 2721527"/>
                <a:gd name="connsiteY37-76" fmla="*/ 1927680 h 4230073"/>
                <a:gd name="connsiteX38-77" fmla="*/ 1229068 w 2721527"/>
                <a:gd name="connsiteY38-78" fmla="*/ 1924037 h 4230073"/>
                <a:gd name="connsiteX39-79" fmla="*/ 1171690 w 2721527"/>
                <a:gd name="connsiteY39-80" fmla="*/ 1890795 h 4230073"/>
                <a:gd name="connsiteX40-81" fmla="*/ 1152431 w 2721527"/>
                <a:gd name="connsiteY40-82" fmla="*/ 1873399 h 4230073"/>
                <a:gd name="connsiteX41-83" fmla="*/ 1156386 w 2721527"/>
                <a:gd name="connsiteY41-84" fmla="*/ 1871393 h 4230073"/>
                <a:gd name="connsiteX42-85" fmla="*/ 1066367 w 2721527"/>
                <a:gd name="connsiteY42-86" fmla="*/ 1656290 h 4230073"/>
                <a:gd name="connsiteX43-87" fmla="*/ 1220102 w 2721527"/>
                <a:gd name="connsiteY43-88" fmla="*/ 1348610 h 4230073"/>
                <a:gd name="connsiteX44-89" fmla="*/ 1198159 w 2721527"/>
                <a:gd name="connsiteY44-90" fmla="*/ 1031212 h 4230073"/>
                <a:gd name="connsiteX45-91" fmla="*/ 975138 w 2721527"/>
                <a:gd name="connsiteY45-92" fmla="*/ 1532950 h 4230073"/>
                <a:gd name="connsiteX46-93" fmla="*/ 480919 w 2721527"/>
                <a:gd name="connsiteY46-94" fmla="*/ 984363 h 4230073"/>
                <a:gd name="connsiteX47-95" fmla="*/ 564452 w 2721527"/>
                <a:gd name="connsiteY47-96" fmla="*/ 797291 h 4230073"/>
                <a:gd name="connsiteX48-97" fmla="*/ 1026020 w 2721527"/>
                <a:gd name="connsiteY48-98" fmla="*/ 541873 h 4230073"/>
                <a:gd name="connsiteX49-99" fmla="*/ 751285 w 2721527"/>
                <a:gd name="connsiteY49-100" fmla="*/ 638906 h 4230073"/>
                <a:gd name="connsiteX50-101" fmla="*/ 496480 w 2721527"/>
                <a:gd name="connsiteY50-102" fmla="*/ 637341 h 4230073"/>
                <a:gd name="connsiteX51-103" fmla="*/ 548439 w 2721527"/>
                <a:gd name="connsiteY51-104" fmla="*/ 355240 h 4230073"/>
                <a:gd name="connsiteX52-105" fmla="*/ 735357 w 2721527"/>
                <a:gd name="connsiteY52-106" fmla="*/ 0 h 4230073"/>
                <a:gd name="connsiteX53-107" fmla="*/ 375704 w 2721527"/>
                <a:gd name="connsiteY53-108" fmla="*/ 516706 h 4230073"/>
                <a:gd name="connsiteX54-109" fmla="*/ 366746 w 2721527"/>
                <a:gd name="connsiteY54-110" fmla="*/ 32229 h 4230073"/>
                <a:gd name="connsiteX55-111" fmla="*/ 261279 w 2721527"/>
                <a:gd name="connsiteY55-112" fmla="*/ 400965 h 4230073"/>
                <a:gd name="connsiteX56-113" fmla="*/ 284983 w 2721527"/>
                <a:gd name="connsiteY56-114" fmla="*/ 743885 h 4230073"/>
                <a:gd name="connsiteX57-115" fmla="*/ 122184 w 2721527"/>
                <a:gd name="connsiteY57-116" fmla="*/ 558832 h 4230073"/>
                <a:gd name="connsiteX58-117" fmla="*/ 38733 w 2721527"/>
                <a:gd name="connsiteY58-118" fmla="*/ 227027 h 4230073"/>
                <a:gd name="connsiteX59-119" fmla="*/ 59054 w 2721527"/>
                <a:gd name="connsiteY59-120" fmla="*/ 712784 h 4230073"/>
                <a:gd name="connsiteX60-121" fmla="*/ 1010334 w 2721527"/>
                <a:gd name="connsiteY60-122" fmla="*/ 1894328 h 4230073"/>
                <a:gd name="connsiteX61-123" fmla="*/ 1016894 w 2721527"/>
                <a:gd name="connsiteY61-124" fmla="*/ 1910776 h 4230073"/>
                <a:gd name="connsiteX62-125" fmla="*/ 984871 w 2721527"/>
                <a:gd name="connsiteY62-126" fmla="*/ 1935423 h 4230073"/>
                <a:gd name="connsiteX63-127" fmla="*/ 933982 w 2721527"/>
                <a:gd name="connsiteY63-128" fmla="*/ 1945896 h 4230073"/>
                <a:gd name="connsiteX64-129" fmla="*/ 784618 w 2721527"/>
                <a:gd name="connsiteY64-130" fmla="*/ 1887607 h 4230073"/>
                <a:gd name="connsiteX65-131" fmla="*/ 402101 w 2721527"/>
                <a:gd name="connsiteY65-132" fmla="*/ 1924037 h 4230073"/>
                <a:gd name="connsiteX66-133" fmla="*/ 693543 w 2721527"/>
                <a:gd name="connsiteY66-134" fmla="*/ 2189978 h 4230073"/>
                <a:gd name="connsiteX67-135" fmla="*/ 941269 w 2721527"/>
                <a:gd name="connsiteY67-136" fmla="*/ 2084331 h 4230073"/>
                <a:gd name="connsiteX68-137" fmla="*/ 784618 w 2721527"/>
                <a:gd name="connsiteY68-138" fmla="*/ 2226409 h 4230073"/>
                <a:gd name="connsiteX69-139" fmla="*/ 1021415 w 2721527"/>
                <a:gd name="connsiteY69-140" fmla="*/ 2820222 h 4230073"/>
                <a:gd name="connsiteX70-141" fmla="*/ 1079704 w 2721527"/>
                <a:gd name="connsiteY70-142" fmla="*/ 3137166 h 4230073"/>
                <a:gd name="connsiteX71-143" fmla="*/ 1294642 w 2721527"/>
                <a:gd name="connsiteY71-144" fmla="*/ 3308388 h 4230073"/>
                <a:gd name="connsiteX72-145" fmla="*/ 1331700 w 2721527"/>
                <a:gd name="connsiteY72-146" fmla="*/ 3313020 h 4230073"/>
                <a:gd name="connsiteX73-147" fmla="*/ 1331679 w 2721527"/>
                <a:gd name="connsiteY73-148" fmla="*/ 3315674 h 4230073"/>
                <a:gd name="connsiteX74-149" fmla="*/ 1342305 w 2721527"/>
                <a:gd name="connsiteY74-150" fmla="*/ 3314346 h 4230073"/>
                <a:gd name="connsiteX75-151" fmla="*/ 1352931 w 2721527"/>
                <a:gd name="connsiteY75-152" fmla="*/ 3315674 h 4230073"/>
                <a:gd name="connsiteX76-153" fmla="*/ 1352910 w 2721527"/>
                <a:gd name="connsiteY76-154" fmla="*/ 3313020 h 4230073"/>
                <a:gd name="connsiteX77-155" fmla="*/ 1389968 w 2721527"/>
                <a:gd name="connsiteY77-156" fmla="*/ 3308388 h 4230073"/>
                <a:gd name="connsiteX78-157" fmla="*/ 1604906 w 2721527"/>
                <a:gd name="connsiteY78-158" fmla="*/ 3137166 h 4230073"/>
                <a:gd name="connsiteX79-159" fmla="*/ 1663195 w 2721527"/>
                <a:gd name="connsiteY79-160" fmla="*/ 2820222 h 4230073"/>
                <a:gd name="connsiteX80-161" fmla="*/ 1899992 w 2721527"/>
                <a:gd name="connsiteY80-162" fmla="*/ 2226409 h 4230073"/>
                <a:gd name="connsiteX81-163" fmla="*/ 1743341 w 2721527"/>
                <a:gd name="connsiteY81-164" fmla="*/ 2084331 h 4230073"/>
                <a:gd name="connsiteX82-165" fmla="*/ 1991067 w 2721527"/>
                <a:gd name="connsiteY82-166" fmla="*/ 2189978 h 4230073"/>
                <a:gd name="connsiteX83-167" fmla="*/ 2282509 w 2721527"/>
                <a:gd name="connsiteY83-168" fmla="*/ 1924037 h 4230073"/>
                <a:gd name="connsiteX84-169" fmla="*/ 1899992 w 2721527"/>
                <a:gd name="connsiteY84-170" fmla="*/ 1887607 h 4230073"/>
                <a:gd name="connsiteX85-171" fmla="*/ 1750628 w 2721527"/>
                <a:gd name="connsiteY85-172" fmla="*/ 1945896 h 4230073"/>
                <a:gd name="connsiteX86-173" fmla="*/ 1699739 w 2721527"/>
                <a:gd name="connsiteY86-174" fmla="*/ 1935423 h 4230073"/>
                <a:gd name="connsiteX87-175" fmla="*/ 1695963 w 2721527"/>
                <a:gd name="connsiteY87-176" fmla="*/ 1932516 h 4230073"/>
                <a:gd name="connsiteX88-177" fmla="*/ 1711193 w 2721527"/>
                <a:gd name="connsiteY88-178" fmla="*/ 1894328 h 4230073"/>
                <a:gd name="connsiteX89-179" fmla="*/ 2662473 w 2721527"/>
                <a:gd name="connsiteY89-180" fmla="*/ 712784 h 4230073"/>
                <a:gd name="connsiteX90-181" fmla="*/ 2682794 w 2721527"/>
                <a:gd name="connsiteY90-182" fmla="*/ 227027 h 4230073"/>
                <a:gd name="connsiteX91-183" fmla="*/ 2599343 w 2721527"/>
                <a:gd name="connsiteY91-184" fmla="*/ 558832 h 4230073"/>
                <a:gd name="connsiteX92-185" fmla="*/ 2436544 w 2721527"/>
                <a:gd name="connsiteY92-186" fmla="*/ 743885 h 4230073"/>
                <a:gd name="connsiteX93-187" fmla="*/ 2460248 w 2721527"/>
                <a:gd name="connsiteY93-188" fmla="*/ 400965 h 4230073"/>
                <a:gd name="connsiteX94-189" fmla="*/ 2354781 w 2721527"/>
                <a:gd name="connsiteY94-190" fmla="*/ 32229 h 4230073"/>
                <a:gd name="connsiteX95-191" fmla="*/ 2345823 w 2721527"/>
                <a:gd name="connsiteY95-192" fmla="*/ 516706 h 4230073"/>
                <a:gd name="connsiteX96-193" fmla="*/ 1986170 w 2721527"/>
                <a:gd name="connsiteY96-194" fmla="*/ 0 h 4230073"/>
                <a:gd name="connsiteX0-195" fmla="*/ 1681411 w 2721527"/>
                <a:gd name="connsiteY0-196" fmla="*/ 2863938 h 4230073"/>
                <a:gd name="connsiteX1-197" fmla="*/ 1648624 w 2721527"/>
                <a:gd name="connsiteY1-198" fmla="*/ 3133522 h 4230073"/>
                <a:gd name="connsiteX2-199" fmla="*/ 1386326 w 2721527"/>
                <a:gd name="connsiteY2-200" fmla="*/ 3370319 h 4230073"/>
                <a:gd name="connsiteX3-201" fmla="*/ 1352942 w 2721527"/>
                <a:gd name="connsiteY3-202" fmla="*/ 3368093 h 4230073"/>
                <a:gd name="connsiteX4-203" fmla="*/ 1352930 w 2721527"/>
                <a:gd name="connsiteY4-204" fmla="*/ 3366675 h 4230073"/>
                <a:gd name="connsiteX5-205" fmla="*/ 1342305 w 2721527"/>
                <a:gd name="connsiteY5-206" fmla="*/ 3367384 h 4230073"/>
                <a:gd name="connsiteX6-207" fmla="*/ 1331680 w 2721527"/>
                <a:gd name="connsiteY6-208" fmla="*/ 3366675 h 4230073"/>
                <a:gd name="connsiteX7-209" fmla="*/ 1331668 w 2721527"/>
                <a:gd name="connsiteY7-210" fmla="*/ 3368093 h 4230073"/>
                <a:gd name="connsiteX8-211" fmla="*/ 1298284 w 2721527"/>
                <a:gd name="connsiteY8-212" fmla="*/ 3370319 h 4230073"/>
                <a:gd name="connsiteX9-213" fmla="*/ 1035986 w 2721527"/>
                <a:gd name="connsiteY9-214" fmla="*/ 3133522 h 4230073"/>
                <a:gd name="connsiteX10-215" fmla="*/ 1003199 w 2721527"/>
                <a:gd name="connsiteY10-216" fmla="*/ 2863938 h 4230073"/>
                <a:gd name="connsiteX11-217" fmla="*/ 686256 w 2721527"/>
                <a:gd name="connsiteY11-218" fmla="*/ 3712763 h 4230073"/>
                <a:gd name="connsiteX12-219" fmla="*/ 686256 w 2721527"/>
                <a:gd name="connsiteY12-220" fmla="*/ 3723692 h 4230073"/>
                <a:gd name="connsiteX13-221" fmla="*/ 1324619 w 2721527"/>
                <a:gd name="connsiteY13-222" fmla="*/ 4203328 h 4230073"/>
                <a:gd name="connsiteX14-223" fmla="*/ 1324394 w 2721527"/>
                <a:gd name="connsiteY14-224" fmla="*/ 4230073 h 4230073"/>
                <a:gd name="connsiteX15-225" fmla="*/ 1342305 w 2721527"/>
                <a:gd name="connsiteY15-226" fmla="*/ 4216616 h 4230073"/>
                <a:gd name="connsiteX16-227" fmla="*/ 1360216 w 2721527"/>
                <a:gd name="connsiteY16-228" fmla="*/ 4230073 h 4230073"/>
                <a:gd name="connsiteX17-229" fmla="*/ 1998354 w 2721527"/>
                <a:gd name="connsiteY17-230" fmla="*/ 3723692 h 4230073"/>
                <a:gd name="connsiteX18-231" fmla="*/ 1998354 w 2721527"/>
                <a:gd name="connsiteY18-232" fmla="*/ 3712763 h 4230073"/>
                <a:gd name="connsiteX19-233" fmla="*/ 1681411 w 2721527"/>
                <a:gd name="connsiteY19-234" fmla="*/ 2863938 h 4230073"/>
                <a:gd name="connsiteX20-235" fmla="*/ 1986170 w 2721527"/>
                <a:gd name="connsiteY20-236" fmla="*/ 0 h 4230073"/>
                <a:gd name="connsiteX21-237" fmla="*/ 2173089 w 2721527"/>
                <a:gd name="connsiteY21-238" fmla="*/ 355240 h 4230073"/>
                <a:gd name="connsiteX22-239" fmla="*/ 2225047 w 2721527"/>
                <a:gd name="connsiteY22-240" fmla="*/ 637341 h 4230073"/>
                <a:gd name="connsiteX23-241" fmla="*/ 1970243 w 2721527"/>
                <a:gd name="connsiteY23-242" fmla="*/ 638906 h 4230073"/>
                <a:gd name="connsiteX24-243" fmla="*/ 1695508 w 2721527"/>
                <a:gd name="connsiteY24-244" fmla="*/ 541873 h 4230073"/>
                <a:gd name="connsiteX25-245" fmla="*/ 2157075 w 2721527"/>
                <a:gd name="connsiteY25-246" fmla="*/ 797291 h 4230073"/>
                <a:gd name="connsiteX26-247" fmla="*/ 2240609 w 2721527"/>
                <a:gd name="connsiteY26-248" fmla="*/ 984363 h 4230073"/>
                <a:gd name="connsiteX27-249" fmla="*/ 1746390 w 2721527"/>
                <a:gd name="connsiteY27-250" fmla="*/ 1532950 h 4230073"/>
                <a:gd name="connsiteX28-251" fmla="*/ 1523369 w 2721527"/>
                <a:gd name="connsiteY28-252" fmla="*/ 1031212 h 4230073"/>
                <a:gd name="connsiteX29-253" fmla="*/ 1501425 w 2721527"/>
                <a:gd name="connsiteY29-254" fmla="*/ 1348610 h 4230073"/>
                <a:gd name="connsiteX30-255" fmla="*/ 1655161 w 2721527"/>
                <a:gd name="connsiteY30-256" fmla="*/ 1656290 h 4230073"/>
                <a:gd name="connsiteX31-257" fmla="*/ 1590016 w 2721527"/>
                <a:gd name="connsiteY31-258" fmla="*/ 1824073 h 4230073"/>
                <a:gd name="connsiteX32-259" fmla="*/ 1573478 w 2721527"/>
                <a:gd name="connsiteY32-260" fmla="*/ 1855533 h 4230073"/>
                <a:gd name="connsiteX33-261" fmla="*/ 1540584 w 2721527"/>
                <a:gd name="connsiteY33-262" fmla="*/ 1865806 h 4230073"/>
                <a:gd name="connsiteX34-263" fmla="*/ 1455542 w 2721527"/>
                <a:gd name="connsiteY34-264" fmla="*/ 1924037 h 4230073"/>
                <a:gd name="connsiteX35-265" fmla="*/ 1342608 w 2721527"/>
                <a:gd name="connsiteY35-266" fmla="*/ 1927680 h 4230073"/>
                <a:gd name="connsiteX36-267" fmla="*/ 1342305 w 2721527"/>
                <a:gd name="connsiteY36-268" fmla="*/ 1966159 h 4230073"/>
                <a:gd name="connsiteX37-269" fmla="*/ 1342002 w 2721527"/>
                <a:gd name="connsiteY37-270" fmla="*/ 1927680 h 4230073"/>
                <a:gd name="connsiteX38-271" fmla="*/ 1229068 w 2721527"/>
                <a:gd name="connsiteY38-272" fmla="*/ 1924037 h 4230073"/>
                <a:gd name="connsiteX39-273" fmla="*/ 1171690 w 2721527"/>
                <a:gd name="connsiteY39-274" fmla="*/ 1890795 h 4230073"/>
                <a:gd name="connsiteX40-275" fmla="*/ 1152431 w 2721527"/>
                <a:gd name="connsiteY40-276" fmla="*/ 1873399 h 4230073"/>
                <a:gd name="connsiteX41-277" fmla="*/ 1156386 w 2721527"/>
                <a:gd name="connsiteY41-278" fmla="*/ 1871393 h 4230073"/>
                <a:gd name="connsiteX42-279" fmla="*/ 1066367 w 2721527"/>
                <a:gd name="connsiteY42-280" fmla="*/ 1656290 h 4230073"/>
                <a:gd name="connsiteX43-281" fmla="*/ 1220102 w 2721527"/>
                <a:gd name="connsiteY43-282" fmla="*/ 1348610 h 4230073"/>
                <a:gd name="connsiteX44-283" fmla="*/ 1198159 w 2721527"/>
                <a:gd name="connsiteY44-284" fmla="*/ 1031212 h 4230073"/>
                <a:gd name="connsiteX45-285" fmla="*/ 975138 w 2721527"/>
                <a:gd name="connsiteY45-286" fmla="*/ 1532950 h 4230073"/>
                <a:gd name="connsiteX46-287" fmla="*/ 480919 w 2721527"/>
                <a:gd name="connsiteY46-288" fmla="*/ 984363 h 4230073"/>
                <a:gd name="connsiteX47-289" fmla="*/ 564452 w 2721527"/>
                <a:gd name="connsiteY47-290" fmla="*/ 797291 h 4230073"/>
                <a:gd name="connsiteX48-291" fmla="*/ 1026020 w 2721527"/>
                <a:gd name="connsiteY48-292" fmla="*/ 541873 h 4230073"/>
                <a:gd name="connsiteX49-293" fmla="*/ 751285 w 2721527"/>
                <a:gd name="connsiteY49-294" fmla="*/ 638906 h 4230073"/>
                <a:gd name="connsiteX50-295" fmla="*/ 496480 w 2721527"/>
                <a:gd name="connsiteY50-296" fmla="*/ 637341 h 4230073"/>
                <a:gd name="connsiteX51-297" fmla="*/ 548439 w 2721527"/>
                <a:gd name="connsiteY51-298" fmla="*/ 355240 h 4230073"/>
                <a:gd name="connsiteX52-299" fmla="*/ 735357 w 2721527"/>
                <a:gd name="connsiteY52-300" fmla="*/ 0 h 4230073"/>
                <a:gd name="connsiteX53-301" fmla="*/ 375704 w 2721527"/>
                <a:gd name="connsiteY53-302" fmla="*/ 516706 h 4230073"/>
                <a:gd name="connsiteX54-303" fmla="*/ 366746 w 2721527"/>
                <a:gd name="connsiteY54-304" fmla="*/ 32229 h 4230073"/>
                <a:gd name="connsiteX55-305" fmla="*/ 261279 w 2721527"/>
                <a:gd name="connsiteY55-306" fmla="*/ 400965 h 4230073"/>
                <a:gd name="connsiteX56-307" fmla="*/ 284983 w 2721527"/>
                <a:gd name="connsiteY56-308" fmla="*/ 743885 h 4230073"/>
                <a:gd name="connsiteX57-309" fmla="*/ 122184 w 2721527"/>
                <a:gd name="connsiteY57-310" fmla="*/ 558832 h 4230073"/>
                <a:gd name="connsiteX58-311" fmla="*/ 38733 w 2721527"/>
                <a:gd name="connsiteY58-312" fmla="*/ 227027 h 4230073"/>
                <a:gd name="connsiteX59-313" fmla="*/ 59054 w 2721527"/>
                <a:gd name="connsiteY59-314" fmla="*/ 712784 h 4230073"/>
                <a:gd name="connsiteX60-315" fmla="*/ 1010334 w 2721527"/>
                <a:gd name="connsiteY60-316" fmla="*/ 1894328 h 4230073"/>
                <a:gd name="connsiteX61-317" fmla="*/ 1016894 w 2721527"/>
                <a:gd name="connsiteY61-318" fmla="*/ 1910776 h 4230073"/>
                <a:gd name="connsiteX62-319" fmla="*/ 984871 w 2721527"/>
                <a:gd name="connsiteY62-320" fmla="*/ 1935423 h 4230073"/>
                <a:gd name="connsiteX63-321" fmla="*/ 933982 w 2721527"/>
                <a:gd name="connsiteY63-322" fmla="*/ 1945896 h 4230073"/>
                <a:gd name="connsiteX64-323" fmla="*/ 784618 w 2721527"/>
                <a:gd name="connsiteY64-324" fmla="*/ 1887607 h 4230073"/>
                <a:gd name="connsiteX65-325" fmla="*/ 402101 w 2721527"/>
                <a:gd name="connsiteY65-326" fmla="*/ 1924037 h 4230073"/>
                <a:gd name="connsiteX66-327" fmla="*/ 693543 w 2721527"/>
                <a:gd name="connsiteY66-328" fmla="*/ 2189978 h 4230073"/>
                <a:gd name="connsiteX67-329" fmla="*/ 941269 w 2721527"/>
                <a:gd name="connsiteY67-330" fmla="*/ 2084331 h 4230073"/>
                <a:gd name="connsiteX68-331" fmla="*/ 784618 w 2721527"/>
                <a:gd name="connsiteY68-332" fmla="*/ 2226409 h 4230073"/>
                <a:gd name="connsiteX69-333" fmla="*/ 1021415 w 2721527"/>
                <a:gd name="connsiteY69-334" fmla="*/ 2820222 h 4230073"/>
                <a:gd name="connsiteX70-335" fmla="*/ 1079704 w 2721527"/>
                <a:gd name="connsiteY70-336" fmla="*/ 3137166 h 4230073"/>
                <a:gd name="connsiteX71-337" fmla="*/ 1294642 w 2721527"/>
                <a:gd name="connsiteY71-338" fmla="*/ 3308388 h 4230073"/>
                <a:gd name="connsiteX72-339" fmla="*/ 1331700 w 2721527"/>
                <a:gd name="connsiteY72-340" fmla="*/ 3313020 h 4230073"/>
                <a:gd name="connsiteX73-341" fmla="*/ 1331679 w 2721527"/>
                <a:gd name="connsiteY73-342" fmla="*/ 3315674 h 4230073"/>
                <a:gd name="connsiteX74-343" fmla="*/ 1342305 w 2721527"/>
                <a:gd name="connsiteY74-344" fmla="*/ 3314346 h 4230073"/>
                <a:gd name="connsiteX75-345" fmla="*/ 1352931 w 2721527"/>
                <a:gd name="connsiteY75-346" fmla="*/ 3315674 h 4230073"/>
                <a:gd name="connsiteX76-347" fmla="*/ 1352910 w 2721527"/>
                <a:gd name="connsiteY76-348" fmla="*/ 3313020 h 4230073"/>
                <a:gd name="connsiteX77-349" fmla="*/ 1389968 w 2721527"/>
                <a:gd name="connsiteY77-350" fmla="*/ 3308388 h 4230073"/>
                <a:gd name="connsiteX78-351" fmla="*/ 1604906 w 2721527"/>
                <a:gd name="connsiteY78-352" fmla="*/ 3137166 h 4230073"/>
                <a:gd name="connsiteX79-353" fmla="*/ 1663195 w 2721527"/>
                <a:gd name="connsiteY79-354" fmla="*/ 2820222 h 4230073"/>
                <a:gd name="connsiteX80-355" fmla="*/ 1899992 w 2721527"/>
                <a:gd name="connsiteY80-356" fmla="*/ 2226409 h 4230073"/>
                <a:gd name="connsiteX81-357" fmla="*/ 1743341 w 2721527"/>
                <a:gd name="connsiteY81-358" fmla="*/ 2084331 h 4230073"/>
                <a:gd name="connsiteX82-359" fmla="*/ 1991067 w 2721527"/>
                <a:gd name="connsiteY82-360" fmla="*/ 2189978 h 4230073"/>
                <a:gd name="connsiteX83-361" fmla="*/ 2282509 w 2721527"/>
                <a:gd name="connsiteY83-362" fmla="*/ 1924037 h 4230073"/>
                <a:gd name="connsiteX84-363" fmla="*/ 1899992 w 2721527"/>
                <a:gd name="connsiteY84-364" fmla="*/ 1887607 h 4230073"/>
                <a:gd name="connsiteX85-365" fmla="*/ 1750628 w 2721527"/>
                <a:gd name="connsiteY85-366" fmla="*/ 1945896 h 4230073"/>
                <a:gd name="connsiteX86-367" fmla="*/ 1699739 w 2721527"/>
                <a:gd name="connsiteY86-368" fmla="*/ 1935423 h 4230073"/>
                <a:gd name="connsiteX87-369" fmla="*/ 1695963 w 2721527"/>
                <a:gd name="connsiteY87-370" fmla="*/ 1932516 h 4230073"/>
                <a:gd name="connsiteX88-371" fmla="*/ 1711193 w 2721527"/>
                <a:gd name="connsiteY88-372" fmla="*/ 1894328 h 4230073"/>
                <a:gd name="connsiteX89-373" fmla="*/ 2662473 w 2721527"/>
                <a:gd name="connsiteY89-374" fmla="*/ 712784 h 4230073"/>
                <a:gd name="connsiteX90-375" fmla="*/ 2682794 w 2721527"/>
                <a:gd name="connsiteY90-376" fmla="*/ 227027 h 4230073"/>
                <a:gd name="connsiteX91-377" fmla="*/ 2599343 w 2721527"/>
                <a:gd name="connsiteY91-378" fmla="*/ 558832 h 4230073"/>
                <a:gd name="connsiteX92-379" fmla="*/ 2436544 w 2721527"/>
                <a:gd name="connsiteY92-380" fmla="*/ 743885 h 4230073"/>
                <a:gd name="connsiteX93-381" fmla="*/ 2460248 w 2721527"/>
                <a:gd name="connsiteY93-382" fmla="*/ 400965 h 4230073"/>
                <a:gd name="connsiteX94-383" fmla="*/ 2354781 w 2721527"/>
                <a:gd name="connsiteY94-384" fmla="*/ 32229 h 4230073"/>
                <a:gd name="connsiteX95-385" fmla="*/ 2345823 w 2721527"/>
                <a:gd name="connsiteY95-386" fmla="*/ 516706 h 4230073"/>
                <a:gd name="connsiteX96-387" fmla="*/ 1986170 w 2721527"/>
                <a:gd name="connsiteY96-388" fmla="*/ 0 h 4230073"/>
                <a:gd name="connsiteX0-389" fmla="*/ 1681411 w 2721527"/>
                <a:gd name="connsiteY0-390" fmla="*/ 2863938 h 4230073"/>
                <a:gd name="connsiteX1-391" fmla="*/ 1648624 w 2721527"/>
                <a:gd name="connsiteY1-392" fmla="*/ 3133522 h 4230073"/>
                <a:gd name="connsiteX2-393" fmla="*/ 1386326 w 2721527"/>
                <a:gd name="connsiteY2-394" fmla="*/ 3370319 h 4230073"/>
                <a:gd name="connsiteX3-395" fmla="*/ 1352942 w 2721527"/>
                <a:gd name="connsiteY3-396" fmla="*/ 3368093 h 4230073"/>
                <a:gd name="connsiteX4-397" fmla="*/ 1352930 w 2721527"/>
                <a:gd name="connsiteY4-398" fmla="*/ 3366675 h 4230073"/>
                <a:gd name="connsiteX5-399" fmla="*/ 1342305 w 2721527"/>
                <a:gd name="connsiteY5-400" fmla="*/ 3367384 h 4230073"/>
                <a:gd name="connsiteX6-401" fmla="*/ 1331680 w 2721527"/>
                <a:gd name="connsiteY6-402" fmla="*/ 3366675 h 4230073"/>
                <a:gd name="connsiteX7-403" fmla="*/ 1331668 w 2721527"/>
                <a:gd name="connsiteY7-404" fmla="*/ 3368093 h 4230073"/>
                <a:gd name="connsiteX8-405" fmla="*/ 1298284 w 2721527"/>
                <a:gd name="connsiteY8-406" fmla="*/ 3370319 h 4230073"/>
                <a:gd name="connsiteX9-407" fmla="*/ 1035986 w 2721527"/>
                <a:gd name="connsiteY9-408" fmla="*/ 3133522 h 4230073"/>
                <a:gd name="connsiteX10-409" fmla="*/ 1003199 w 2721527"/>
                <a:gd name="connsiteY10-410" fmla="*/ 2863938 h 4230073"/>
                <a:gd name="connsiteX11-411" fmla="*/ 686256 w 2721527"/>
                <a:gd name="connsiteY11-412" fmla="*/ 3712763 h 4230073"/>
                <a:gd name="connsiteX12-413" fmla="*/ 686256 w 2721527"/>
                <a:gd name="connsiteY12-414" fmla="*/ 3723692 h 4230073"/>
                <a:gd name="connsiteX13-415" fmla="*/ 1324619 w 2721527"/>
                <a:gd name="connsiteY13-416" fmla="*/ 4203328 h 4230073"/>
                <a:gd name="connsiteX14-417" fmla="*/ 1324394 w 2721527"/>
                <a:gd name="connsiteY14-418" fmla="*/ 4230073 h 4230073"/>
                <a:gd name="connsiteX15-419" fmla="*/ 1342305 w 2721527"/>
                <a:gd name="connsiteY15-420" fmla="*/ 4216616 h 4230073"/>
                <a:gd name="connsiteX16-421" fmla="*/ 1360216 w 2721527"/>
                <a:gd name="connsiteY16-422" fmla="*/ 4230073 h 4230073"/>
                <a:gd name="connsiteX17-423" fmla="*/ 1998354 w 2721527"/>
                <a:gd name="connsiteY17-424" fmla="*/ 3723692 h 4230073"/>
                <a:gd name="connsiteX18-425" fmla="*/ 2073759 w 2721527"/>
                <a:gd name="connsiteY18-426" fmla="*/ 4150112 h 4230073"/>
                <a:gd name="connsiteX19-427" fmla="*/ 1681411 w 2721527"/>
                <a:gd name="connsiteY19-428" fmla="*/ 2863938 h 4230073"/>
                <a:gd name="connsiteX20-429" fmla="*/ 1986170 w 2721527"/>
                <a:gd name="connsiteY20-430" fmla="*/ 0 h 4230073"/>
                <a:gd name="connsiteX21-431" fmla="*/ 2173089 w 2721527"/>
                <a:gd name="connsiteY21-432" fmla="*/ 355240 h 4230073"/>
                <a:gd name="connsiteX22-433" fmla="*/ 2225047 w 2721527"/>
                <a:gd name="connsiteY22-434" fmla="*/ 637341 h 4230073"/>
                <a:gd name="connsiteX23-435" fmla="*/ 1970243 w 2721527"/>
                <a:gd name="connsiteY23-436" fmla="*/ 638906 h 4230073"/>
                <a:gd name="connsiteX24-437" fmla="*/ 1695508 w 2721527"/>
                <a:gd name="connsiteY24-438" fmla="*/ 541873 h 4230073"/>
                <a:gd name="connsiteX25-439" fmla="*/ 2157075 w 2721527"/>
                <a:gd name="connsiteY25-440" fmla="*/ 797291 h 4230073"/>
                <a:gd name="connsiteX26-441" fmla="*/ 2240609 w 2721527"/>
                <a:gd name="connsiteY26-442" fmla="*/ 984363 h 4230073"/>
                <a:gd name="connsiteX27-443" fmla="*/ 1746390 w 2721527"/>
                <a:gd name="connsiteY27-444" fmla="*/ 1532950 h 4230073"/>
                <a:gd name="connsiteX28-445" fmla="*/ 1523369 w 2721527"/>
                <a:gd name="connsiteY28-446" fmla="*/ 1031212 h 4230073"/>
                <a:gd name="connsiteX29-447" fmla="*/ 1501425 w 2721527"/>
                <a:gd name="connsiteY29-448" fmla="*/ 1348610 h 4230073"/>
                <a:gd name="connsiteX30-449" fmla="*/ 1655161 w 2721527"/>
                <a:gd name="connsiteY30-450" fmla="*/ 1656290 h 4230073"/>
                <a:gd name="connsiteX31-451" fmla="*/ 1590016 w 2721527"/>
                <a:gd name="connsiteY31-452" fmla="*/ 1824073 h 4230073"/>
                <a:gd name="connsiteX32-453" fmla="*/ 1573478 w 2721527"/>
                <a:gd name="connsiteY32-454" fmla="*/ 1855533 h 4230073"/>
                <a:gd name="connsiteX33-455" fmla="*/ 1540584 w 2721527"/>
                <a:gd name="connsiteY33-456" fmla="*/ 1865806 h 4230073"/>
                <a:gd name="connsiteX34-457" fmla="*/ 1455542 w 2721527"/>
                <a:gd name="connsiteY34-458" fmla="*/ 1924037 h 4230073"/>
                <a:gd name="connsiteX35-459" fmla="*/ 1342608 w 2721527"/>
                <a:gd name="connsiteY35-460" fmla="*/ 1927680 h 4230073"/>
                <a:gd name="connsiteX36-461" fmla="*/ 1342305 w 2721527"/>
                <a:gd name="connsiteY36-462" fmla="*/ 1966159 h 4230073"/>
                <a:gd name="connsiteX37-463" fmla="*/ 1342002 w 2721527"/>
                <a:gd name="connsiteY37-464" fmla="*/ 1927680 h 4230073"/>
                <a:gd name="connsiteX38-465" fmla="*/ 1229068 w 2721527"/>
                <a:gd name="connsiteY38-466" fmla="*/ 1924037 h 4230073"/>
                <a:gd name="connsiteX39-467" fmla="*/ 1171690 w 2721527"/>
                <a:gd name="connsiteY39-468" fmla="*/ 1890795 h 4230073"/>
                <a:gd name="connsiteX40-469" fmla="*/ 1152431 w 2721527"/>
                <a:gd name="connsiteY40-470" fmla="*/ 1873399 h 4230073"/>
                <a:gd name="connsiteX41-471" fmla="*/ 1156386 w 2721527"/>
                <a:gd name="connsiteY41-472" fmla="*/ 1871393 h 4230073"/>
                <a:gd name="connsiteX42-473" fmla="*/ 1066367 w 2721527"/>
                <a:gd name="connsiteY42-474" fmla="*/ 1656290 h 4230073"/>
                <a:gd name="connsiteX43-475" fmla="*/ 1220102 w 2721527"/>
                <a:gd name="connsiteY43-476" fmla="*/ 1348610 h 4230073"/>
                <a:gd name="connsiteX44-477" fmla="*/ 1198159 w 2721527"/>
                <a:gd name="connsiteY44-478" fmla="*/ 1031212 h 4230073"/>
                <a:gd name="connsiteX45-479" fmla="*/ 975138 w 2721527"/>
                <a:gd name="connsiteY45-480" fmla="*/ 1532950 h 4230073"/>
                <a:gd name="connsiteX46-481" fmla="*/ 480919 w 2721527"/>
                <a:gd name="connsiteY46-482" fmla="*/ 984363 h 4230073"/>
                <a:gd name="connsiteX47-483" fmla="*/ 564452 w 2721527"/>
                <a:gd name="connsiteY47-484" fmla="*/ 797291 h 4230073"/>
                <a:gd name="connsiteX48-485" fmla="*/ 1026020 w 2721527"/>
                <a:gd name="connsiteY48-486" fmla="*/ 541873 h 4230073"/>
                <a:gd name="connsiteX49-487" fmla="*/ 751285 w 2721527"/>
                <a:gd name="connsiteY49-488" fmla="*/ 638906 h 4230073"/>
                <a:gd name="connsiteX50-489" fmla="*/ 496480 w 2721527"/>
                <a:gd name="connsiteY50-490" fmla="*/ 637341 h 4230073"/>
                <a:gd name="connsiteX51-491" fmla="*/ 548439 w 2721527"/>
                <a:gd name="connsiteY51-492" fmla="*/ 355240 h 4230073"/>
                <a:gd name="connsiteX52-493" fmla="*/ 735357 w 2721527"/>
                <a:gd name="connsiteY52-494" fmla="*/ 0 h 4230073"/>
                <a:gd name="connsiteX53-495" fmla="*/ 375704 w 2721527"/>
                <a:gd name="connsiteY53-496" fmla="*/ 516706 h 4230073"/>
                <a:gd name="connsiteX54-497" fmla="*/ 366746 w 2721527"/>
                <a:gd name="connsiteY54-498" fmla="*/ 32229 h 4230073"/>
                <a:gd name="connsiteX55-499" fmla="*/ 261279 w 2721527"/>
                <a:gd name="connsiteY55-500" fmla="*/ 400965 h 4230073"/>
                <a:gd name="connsiteX56-501" fmla="*/ 284983 w 2721527"/>
                <a:gd name="connsiteY56-502" fmla="*/ 743885 h 4230073"/>
                <a:gd name="connsiteX57-503" fmla="*/ 122184 w 2721527"/>
                <a:gd name="connsiteY57-504" fmla="*/ 558832 h 4230073"/>
                <a:gd name="connsiteX58-505" fmla="*/ 38733 w 2721527"/>
                <a:gd name="connsiteY58-506" fmla="*/ 227027 h 4230073"/>
                <a:gd name="connsiteX59-507" fmla="*/ 59054 w 2721527"/>
                <a:gd name="connsiteY59-508" fmla="*/ 712784 h 4230073"/>
                <a:gd name="connsiteX60-509" fmla="*/ 1010334 w 2721527"/>
                <a:gd name="connsiteY60-510" fmla="*/ 1894328 h 4230073"/>
                <a:gd name="connsiteX61-511" fmla="*/ 1016894 w 2721527"/>
                <a:gd name="connsiteY61-512" fmla="*/ 1910776 h 4230073"/>
                <a:gd name="connsiteX62-513" fmla="*/ 984871 w 2721527"/>
                <a:gd name="connsiteY62-514" fmla="*/ 1935423 h 4230073"/>
                <a:gd name="connsiteX63-515" fmla="*/ 933982 w 2721527"/>
                <a:gd name="connsiteY63-516" fmla="*/ 1945896 h 4230073"/>
                <a:gd name="connsiteX64-517" fmla="*/ 784618 w 2721527"/>
                <a:gd name="connsiteY64-518" fmla="*/ 1887607 h 4230073"/>
                <a:gd name="connsiteX65-519" fmla="*/ 402101 w 2721527"/>
                <a:gd name="connsiteY65-520" fmla="*/ 1924037 h 4230073"/>
                <a:gd name="connsiteX66-521" fmla="*/ 693543 w 2721527"/>
                <a:gd name="connsiteY66-522" fmla="*/ 2189978 h 4230073"/>
                <a:gd name="connsiteX67-523" fmla="*/ 941269 w 2721527"/>
                <a:gd name="connsiteY67-524" fmla="*/ 2084331 h 4230073"/>
                <a:gd name="connsiteX68-525" fmla="*/ 784618 w 2721527"/>
                <a:gd name="connsiteY68-526" fmla="*/ 2226409 h 4230073"/>
                <a:gd name="connsiteX69-527" fmla="*/ 1021415 w 2721527"/>
                <a:gd name="connsiteY69-528" fmla="*/ 2820222 h 4230073"/>
                <a:gd name="connsiteX70-529" fmla="*/ 1079704 w 2721527"/>
                <a:gd name="connsiteY70-530" fmla="*/ 3137166 h 4230073"/>
                <a:gd name="connsiteX71-531" fmla="*/ 1294642 w 2721527"/>
                <a:gd name="connsiteY71-532" fmla="*/ 3308388 h 4230073"/>
                <a:gd name="connsiteX72-533" fmla="*/ 1331700 w 2721527"/>
                <a:gd name="connsiteY72-534" fmla="*/ 3313020 h 4230073"/>
                <a:gd name="connsiteX73-535" fmla="*/ 1331679 w 2721527"/>
                <a:gd name="connsiteY73-536" fmla="*/ 3315674 h 4230073"/>
                <a:gd name="connsiteX74-537" fmla="*/ 1342305 w 2721527"/>
                <a:gd name="connsiteY74-538" fmla="*/ 3314346 h 4230073"/>
                <a:gd name="connsiteX75-539" fmla="*/ 1352931 w 2721527"/>
                <a:gd name="connsiteY75-540" fmla="*/ 3315674 h 4230073"/>
                <a:gd name="connsiteX76-541" fmla="*/ 1352910 w 2721527"/>
                <a:gd name="connsiteY76-542" fmla="*/ 3313020 h 4230073"/>
                <a:gd name="connsiteX77-543" fmla="*/ 1389968 w 2721527"/>
                <a:gd name="connsiteY77-544" fmla="*/ 3308388 h 4230073"/>
                <a:gd name="connsiteX78-545" fmla="*/ 1604906 w 2721527"/>
                <a:gd name="connsiteY78-546" fmla="*/ 3137166 h 4230073"/>
                <a:gd name="connsiteX79-547" fmla="*/ 1663195 w 2721527"/>
                <a:gd name="connsiteY79-548" fmla="*/ 2820222 h 4230073"/>
                <a:gd name="connsiteX80-549" fmla="*/ 1899992 w 2721527"/>
                <a:gd name="connsiteY80-550" fmla="*/ 2226409 h 4230073"/>
                <a:gd name="connsiteX81-551" fmla="*/ 1743341 w 2721527"/>
                <a:gd name="connsiteY81-552" fmla="*/ 2084331 h 4230073"/>
                <a:gd name="connsiteX82-553" fmla="*/ 1991067 w 2721527"/>
                <a:gd name="connsiteY82-554" fmla="*/ 2189978 h 4230073"/>
                <a:gd name="connsiteX83-555" fmla="*/ 2282509 w 2721527"/>
                <a:gd name="connsiteY83-556" fmla="*/ 1924037 h 4230073"/>
                <a:gd name="connsiteX84-557" fmla="*/ 1899992 w 2721527"/>
                <a:gd name="connsiteY84-558" fmla="*/ 1887607 h 4230073"/>
                <a:gd name="connsiteX85-559" fmla="*/ 1750628 w 2721527"/>
                <a:gd name="connsiteY85-560" fmla="*/ 1945896 h 4230073"/>
                <a:gd name="connsiteX86-561" fmla="*/ 1699739 w 2721527"/>
                <a:gd name="connsiteY86-562" fmla="*/ 1935423 h 4230073"/>
                <a:gd name="connsiteX87-563" fmla="*/ 1695963 w 2721527"/>
                <a:gd name="connsiteY87-564" fmla="*/ 1932516 h 4230073"/>
                <a:gd name="connsiteX88-565" fmla="*/ 1711193 w 2721527"/>
                <a:gd name="connsiteY88-566" fmla="*/ 1894328 h 4230073"/>
                <a:gd name="connsiteX89-567" fmla="*/ 2662473 w 2721527"/>
                <a:gd name="connsiteY89-568" fmla="*/ 712784 h 4230073"/>
                <a:gd name="connsiteX90-569" fmla="*/ 2682794 w 2721527"/>
                <a:gd name="connsiteY90-570" fmla="*/ 227027 h 4230073"/>
                <a:gd name="connsiteX91-571" fmla="*/ 2599343 w 2721527"/>
                <a:gd name="connsiteY91-572" fmla="*/ 558832 h 4230073"/>
                <a:gd name="connsiteX92-573" fmla="*/ 2436544 w 2721527"/>
                <a:gd name="connsiteY92-574" fmla="*/ 743885 h 4230073"/>
                <a:gd name="connsiteX93-575" fmla="*/ 2460248 w 2721527"/>
                <a:gd name="connsiteY93-576" fmla="*/ 400965 h 4230073"/>
                <a:gd name="connsiteX94-577" fmla="*/ 2354781 w 2721527"/>
                <a:gd name="connsiteY94-578" fmla="*/ 32229 h 4230073"/>
                <a:gd name="connsiteX95-579" fmla="*/ 2345823 w 2721527"/>
                <a:gd name="connsiteY95-580" fmla="*/ 516706 h 4230073"/>
                <a:gd name="connsiteX96-581" fmla="*/ 1986170 w 2721527"/>
                <a:gd name="connsiteY96-582" fmla="*/ 0 h 4230073"/>
                <a:gd name="connsiteX0-583" fmla="*/ 1681411 w 2721527"/>
                <a:gd name="connsiteY0-584" fmla="*/ 2863938 h 4230073"/>
                <a:gd name="connsiteX1-585" fmla="*/ 1648624 w 2721527"/>
                <a:gd name="connsiteY1-586" fmla="*/ 3133522 h 4230073"/>
                <a:gd name="connsiteX2-587" fmla="*/ 1386326 w 2721527"/>
                <a:gd name="connsiteY2-588" fmla="*/ 3370319 h 4230073"/>
                <a:gd name="connsiteX3-589" fmla="*/ 1352942 w 2721527"/>
                <a:gd name="connsiteY3-590" fmla="*/ 3368093 h 4230073"/>
                <a:gd name="connsiteX4-591" fmla="*/ 1352930 w 2721527"/>
                <a:gd name="connsiteY4-592" fmla="*/ 3366675 h 4230073"/>
                <a:gd name="connsiteX5-593" fmla="*/ 1342305 w 2721527"/>
                <a:gd name="connsiteY5-594" fmla="*/ 3367384 h 4230073"/>
                <a:gd name="connsiteX6-595" fmla="*/ 1331680 w 2721527"/>
                <a:gd name="connsiteY6-596" fmla="*/ 3366675 h 4230073"/>
                <a:gd name="connsiteX7-597" fmla="*/ 1331668 w 2721527"/>
                <a:gd name="connsiteY7-598" fmla="*/ 3368093 h 4230073"/>
                <a:gd name="connsiteX8-599" fmla="*/ 1298284 w 2721527"/>
                <a:gd name="connsiteY8-600" fmla="*/ 3370319 h 4230073"/>
                <a:gd name="connsiteX9-601" fmla="*/ 1035986 w 2721527"/>
                <a:gd name="connsiteY9-602" fmla="*/ 3133522 h 4230073"/>
                <a:gd name="connsiteX10-603" fmla="*/ 1003199 w 2721527"/>
                <a:gd name="connsiteY10-604" fmla="*/ 2863938 h 4230073"/>
                <a:gd name="connsiteX11-605" fmla="*/ 686256 w 2721527"/>
                <a:gd name="connsiteY11-606" fmla="*/ 3712763 h 4230073"/>
                <a:gd name="connsiteX12-607" fmla="*/ 686256 w 2721527"/>
                <a:gd name="connsiteY12-608" fmla="*/ 3723692 h 4230073"/>
                <a:gd name="connsiteX13-609" fmla="*/ 1324619 w 2721527"/>
                <a:gd name="connsiteY13-610" fmla="*/ 4203328 h 4230073"/>
                <a:gd name="connsiteX14-611" fmla="*/ 1324394 w 2721527"/>
                <a:gd name="connsiteY14-612" fmla="*/ 4230073 h 4230073"/>
                <a:gd name="connsiteX15-613" fmla="*/ 1342305 w 2721527"/>
                <a:gd name="connsiteY15-614" fmla="*/ 4216616 h 4230073"/>
                <a:gd name="connsiteX16-615" fmla="*/ 1360216 w 2721527"/>
                <a:gd name="connsiteY16-616" fmla="*/ 4230073 h 4230073"/>
                <a:gd name="connsiteX17-617" fmla="*/ 2073759 w 2721527"/>
                <a:gd name="connsiteY17-618" fmla="*/ 4150112 h 4230073"/>
                <a:gd name="connsiteX18-619" fmla="*/ 1681411 w 2721527"/>
                <a:gd name="connsiteY18-620" fmla="*/ 2863938 h 4230073"/>
                <a:gd name="connsiteX19-621" fmla="*/ 1986170 w 2721527"/>
                <a:gd name="connsiteY19-622" fmla="*/ 0 h 4230073"/>
                <a:gd name="connsiteX20-623" fmla="*/ 2173089 w 2721527"/>
                <a:gd name="connsiteY20-624" fmla="*/ 355240 h 4230073"/>
                <a:gd name="connsiteX21-625" fmla="*/ 2225047 w 2721527"/>
                <a:gd name="connsiteY21-626" fmla="*/ 637341 h 4230073"/>
                <a:gd name="connsiteX22-627" fmla="*/ 1970243 w 2721527"/>
                <a:gd name="connsiteY22-628" fmla="*/ 638906 h 4230073"/>
                <a:gd name="connsiteX23-629" fmla="*/ 1695508 w 2721527"/>
                <a:gd name="connsiteY23-630" fmla="*/ 541873 h 4230073"/>
                <a:gd name="connsiteX24-631" fmla="*/ 2157075 w 2721527"/>
                <a:gd name="connsiteY24-632" fmla="*/ 797291 h 4230073"/>
                <a:gd name="connsiteX25-633" fmla="*/ 2240609 w 2721527"/>
                <a:gd name="connsiteY25-634" fmla="*/ 984363 h 4230073"/>
                <a:gd name="connsiteX26-635" fmla="*/ 1746390 w 2721527"/>
                <a:gd name="connsiteY26-636" fmla="*/ 1532950 h 4230073"/>
                <a:gd name="connsiteX27-637" fmla="*/ 1523369 w 2721527"/>
                <a:gd name="connsiteY27-638" fmla="*/ 1031212 h 4230073"/>
                <a:gd name="connsiteX28-639" fmla="*/ 1501425 w 2721527"/>
                <a:gd name="connsiteY28-640" fmla="*/ 1348610 h 4230073"/>
                <a:gd name="connsiteX29-641" fmla="*/ 1655161 w 2721527"/>
                <a:gd name="connsiteY29-642" fmla="*/ 1656290 h 4230073"/>
                <a:gd name="connsiteX30-643" fmla="*/ 1590016 w 2721527"/>
                <a:gd name="connsiteY30-644" fmla="*/ 1824073 h 4230073"/>
                <a:gd name="connsiteX31-645" fmla="*/ 1573478 w 2721527"/>
                <a:gd name="connsiteY31-646" fmla="*/ 1855533 h 4230073"/>
                <a:gd name="connsiteX32-647" fmla="*/ 1540584 w 2721527"/>
                <a:gd name="connsiteY32-648" fmla="*/ 1865806 h 4230073"/>
                <a:gd name="connsiteX33-649" fmla="*/ 1455542 w 2721527"/>
                <a:gd name="connsiteY33-650" fmla="*/ 1924037 h 4230073"/>
                <a:gd name="connsiteX34-651" fmla="*/ 1342608 w 2721527"/>
                <a:gd name="connsiteY34-652" fmla="*/ 1927680 h 4230073"/>
                <a:gd name="connsiteX35-653" fmla="*/ 1342305 w 2721527"/>
                <a:gd name="connsiteY35-654" fmla="*/ 1966159 h 4230073"/>
                <a:gd name="connsiteX36-655" fmla="*/ 1342002 w 2721527"/>
                <a:gd name="connsiteY36-656" fmla="*/ 1927680 h 4230073"/>
                <a:gd name="connsiteX37-657" fmla="*/ 1229068 w 2721527"/>
                <a:gd name="connsiteY37-658" fmla="*/ 1924037 h 4230073"/>
                <a:gd name="connsiteX38-659" fmla="*/ 1171690 w 2721527"/>
                <a:gd name="connsiteY38-660" fmla="*/ 1890795 h 4230073"/>
                <a:gd name="connsiteX39-661" fmla="*/ 1152431 w 2721527"/>
                <a:gd name="connsiteY39-662" fmla="*/ 1873399 h 4230073"/>
                <a:gd name="connsiteX40-663" fmla="*/ 1156386 w 2721527"/>
                <a:gd name="connsiteY40-664" fmla="*/ 1871393 h 4230073"/>
                <a:gd name="connsiteX41-665" fmla="*/ 1066367 w 2721527"/>
                <a:gd name="connsiteY41-666" fmla="*/ 1656290 h 4230073"/>
                <a:gd name="connsiteX42-667" fmla="*/ 1220102 w 2721527"/>
                <a:gd name="connsiteY42-668" fmla="*/ 1348610 h 4230073"/>
                <a:gd name="connsiteX43-669" fmla="*/ 1198159 w 2721527"/>
                <a:gd name="connsiteY43-670" fmla="*/ 1031212 h 4230073"/>
                <a:gd name="connsiteX44-671" fmla="*/ 975138 w 2721527"/>
                <a:gd name="connsiteY44-672" fmla="*/ 1532950 h 4230073"/>
                <a:gd name="connsiteX45-673" fmla="*/ 480919 w 2721527"/>
                <a:gd name="connsiteY45-674" fmla="*/ 984363 h 4230073"/>
                <a:gd name="connsiteX46-675" fmla="*/ 564452 w 2721527"/>
                <a:gd name="connsiteY46-676" fmla="*/ 797291 h 4230073"/>
                <a:gd name="connsiteX47-677" fmla="*/ 1026020 w 2721527"/>
                <a:gd name="connsiteY47-678" fmla="*/ 541873 h 4230073"/>
                <a:gd name="connsiteX48-679" fmla="*/ 751285 w 2721527"/>
                <a:gd name="connsiteY48-680" fmla="*/ 638906 h 4230073"/>
                <a:gd name="connsiteX49-681" fmla="*/ 496480 w 2721527"/>
                <a:gd name="connsiteY49-682" fmla="*/ 637341 h 4230073"/>
                <a:gd name="connsiteX50-683" fmla="*/ 548439 w 2721527"/>
                <a:gd name="connsiteY50-684" fmla="*/ 355240 h 4230073"/>
                <a:gd name="connsiteX51-685" fmla="*/ 735357 w 2721527"/>
                <a:gd name="connsiteY51-686" fmla="*/ 0 h 4230073"/>
                <a:gd name="connsiteX52-687" fmla="*/ 375704 w 2721527"/>
                <a:gd name="connsiteY52-688" fmla="*/ 516706 h 4230073"/>
                <a:gd name="connsiteX53-689" fmla="*/ 366746 w 2721527"/>
                <a:gd name="connsiteY53-690" fmla="*/ 32229 h 4230073"/>
                <a:gd name="connsiteX54-691" fmla="*/ 261279 w 2721527"/>
                <a:gd name="connsiteY54-692" fmla="*/ 400965 h 4230073"/>
                <a:gd name="connsiteX55-693" fmla="*/ 284983 w 2721527"/>
                <a:gd name="connsiteY55-694" fmla="*/ 743885 h 4230073"/>
                <a:gd name="connsiteX56-695" fmla="*/ 122184 w 2721527"/>
                <a:gd name="connsiteY56-696" fmla="*/ 558832 h 4230073"/>
                <a:gd name="connsiteX57-697" fmla="*/ 38733 w 2721527"/>
                <a:gd name="connsiteY57-698" fmla="*/ 227027 h 4230073"/>
                <a:gd name="connsiteX58-699" fmla="*/ 59054 w 2721527"/>
                <a:gd name="connsiteY58-700" fmla="*/ 712784 h 4230073"/>
                <a:gd name="connsiteX59-701" fmla="*/ 1010334 w 2721527"/>
                <a:gd name="connsiteY59-702" fmla="*/ 1894328 h 4230073"/>
                <a:gd name="connsiteX60-703" fmla="*/ 1016894 w 2721527"/>
                <a:gd name="connsiteY60-704" fmla="*/ 1910776 h 4230073"/>
                <a:gd name="connsiteX61-705" fmla="*/ 984871 w 2721527"/>
                <a:gd name="connsiteY61-706" fmla="*/ 1935423 h 4230073"/>
                <a:gd name="connsiteX62-707" fmla="*/ 933982 w 2721527"/>
                <a:gd name="connsiteY62-708" fmla="*/ 1945896 h 4230073"/>
                <a:gd name="connsiteX63-709" fmla="*/ 784618 w 2721527"/>
                <a:gd name="connsiteY63-710" fmla="*/ 1887607 h 4230073"/>
                <a:gd name="connsiteX64-711" fmla="*/ 402101 w 2721527"/>
                <a:gd name="connsiteY64-712" fmla="*/ 1924037 h 4230073"/>
                <a:gd name="connsiteX65-713" fmla="*/ 693543 w 2721527"/>
                <a:gd name="connsiteY65-714" fmla="*/ 2189978 h 4230073"/>
                <a:gd name="connsiteX66-715" fmla="*/ 941269 w 2721527"/>
                <a:gd name="connsiteY66-716" fmla="*/ 2084331 h 4230073"/>
                <a:gd name="connsiteX67-717" fmla="*/ 784618 w 2721527"/>
                <a:gd name="connsiteY67-718" fmla="*/ 2226409 h 4230073"/>
                <a:gd name="connsiteX68-719" fmla="*/ 1021415 w 2721527"/>
                <a:gd name="connsiteY68-720" fmla="*/ 2820222 h 4230073"/>
                <a:gd name="connsiteX69-721" fmla="*/ 1079704 w 2721527"/>
                <a:gd name="connsiteY69-722" fmla="*/ 3137166 h 4230073"/>
                <a:gd name="connsiteX70-723" fmla="*/ 1294642 w 2721527"/>
                <a:gd name="connsiteY70-724" fmla="*/ 3308388 h 4230073"/>
                <a:gd name="connsiteX71-725" fmla="*/ 1331700 w 2721527"/>
                <a:gd name="connsiteY71-726" fmla="*/ 3313020 h 4230073"/>
                <a:gd name="connsiteX72-727" fmla="*/ 1331679 w 2721527"/>
                <a:gd name="connsiteY72-728" fmla="*/ 3315674 h 4230073"/>
                <a:gd name="connsiteX73-729" fmla="*/ 1342305 w 2721527"/>
                <a:gd name="connsiteY73-730" fmla="*/ 3314346 h 4230073"/>
                <a:gd name="connsiteX74-731" fmla="*/ 1352931 w 2721527"/>
                <a:gd name="connsiteY74-732" fmla="*/ 3315674 h 4230073"/>
                <a:gd name="connsiteX75-733" fmla="*/ 1352910 w 2721527"/>
                <a:gd name="connsiteY75-734" fmla="*/ 3313020 h 4230073"/>
                <a:gd name="connsiteX76-735" fmla="*/ 1389968 w 2721527"/>
                <a:gd name="connsiteY76-736" fmla="*/ 3308388 h 4230073"/>
                <a:gd name="connsiteX77-737" fmla="*/ 1604906 w 2721527"/>
                <a:gd name="connsiteY77-738" fmla="*/ 3137166 h 4230073"/>
                <a:gd name="connsiteX78-739" fmla="*/ 1663195 w 2721527"/>
                <a:gd name="connsiteY78-740" fmla="*/ 2820222 h 4230073"/>
                <a:gd name="connsiteX79-741" fmla="*/ 1899992 w 2721527"/>
                <a:gd name="connsiteY79-742" fmla="*/ 2226409 h 4230073"/>
                <a:gd name="connsiteX80-743" fmla="*/ 1743341 w 2721527"/>
                <a:gd name="connsiteY80-744" fmla="*/ 2084331 h 4230073"/>
                <a:gd name="connsiteX81-745" fmla="*/ 1991067 w 2721527"/>
                <a:gd name="connsiteY81-746" fmla="*/ 2189978 h 4230073"/>
                <a:gd name="connsiteX82-747" fmla="*/ 2282509 w 2721527"/>
                <a:gd name="connsiteY82-748" fmla="*/ 1924037 h 4230073"/>
                <a:gd name="connsiteX83-749" fmla="*/ 1899992 w 2721527"/>
                <a:gd name="connsiteY83-750" fmla="*/ 1887607 h 4230073"/>
                <a:gd name="connsiteX84-751" fmla="*/ 1750628 w 2721527"/>
                <a:gd name="connsiteY84-752" fmla="*/ 1945896 h 4230073"/>
                <a:gd name="connsiteX85-753" fmla="*/ 1699739 w 2721527"/>
                <a:gd name="connsiteY85-754" fmla="*/ 1935423 h 4230073"/>
                <a:gd name="connsiteX86-755" fmla="*/ 1695963 w 2721527"/>
                <a:gd name="connsiteY86-756" fmla="*/ 1932516 h 4230073"/>
                <a:gd name="connsiteX87-757" fmla="*/ 1711193 w 2721527"/>
                <a:gd name="connsiteY87-758" fmla="*/ 1894328 h 4230073"/>
                <a:gd name="connsiteX88-759" fmla="*/ 2662473 w 2721527"/>
                <a:gd name="connsiteY88-760" fmla="*/ 712784 h 4230073"/>
                <a:gd name="connsiteX89-761" fmla="*/ 2682794 w 2721527"/>
                <a:gd name="connsiteY89-762" fmla="*/ 227027 h 4230073"/>
                <a:gd name="connsiteX90-763" fmla="*/ 2599343 w 2721527"/>
                <a:gd name="connsiteY90-764" fmla="*/ 558832 h 4230073"/>
                <a:gd name="connsiteX91-765" fmla="*/ 2436544 w 2721527"/>
                <a:gd name="connsiteY91-766" fmla="*/ 743885 h 4230073"/>
                <a:gd name="connsiteX92-767" fmla="*/ 2460248 w 2721527"/>
                <a:gd name="connsiteY92-768" fmla="*/ 400965 h 4230073"/>
                <a:gd name="connsiteX93-769" fmla="*/ 2354781 w 2721527"/>
                <a:gd name="connsiteY93-770" fmla="*/ 32229 h 4230073"/>
                <a:gd name="connsiteX94-771" fmla="*/ 2345823 w 2721527"/>
                <a:gd name="connsiteY94-772" fmla="*/ 516706 h 4230073"/>
                <a:gd name="connsiteX95-773" fmla="*/ 1986170 w 2721527"/>
                <a:gd name="connsiteY95-774" fmla="*/ 0 h 4230073"/>
                <a:gd name="connsiteX0-775" fmla="*/ 1681411 w 2721527"/>
                <a:gd name="connsiteY0-776" fmla="*/ 2863938 h 4236446"/>
                <a:gd name="connsiteX1-777" fmla="*/ 1648624 w 2721527"/>
                <a:gd name="connsiteY1-778" fmla="*/ 3133522 h 4236446"/>
                <a:gd name="connsiteX2-779" fmla="*/ 1386326 w 2721527"/>
                <a:gd name="connsiteY2-780" fmla="*/ 3370319 h 4236446"/>
                <a:gd name="connsiteX3-781" fmla="*/ 1352942 w 2721527"/>
                <a:gd name="connsiteY3-782" fmla="*/ 3368093 h 4236446"/>
                <a:gd name="connsiteX4-783" fmla="*/ 1352930 w 2721527"/>
                <a:gd name="connsiteY4-784" fmla="*/ 3366675 h 4236446"/>
                <a:gd name="connsiteX5-785" fmla="*/ 1342305 w 2721527"/>
                <a:gd name="connsiteY5-786" fmla="*/ 3367384 h 4236446"/>
                <a:gd name="connsiteX6-787" fmla="*/ 1331680 w 2721527"/>
                <a:gd name="connsiteY6-788" fmla="*/ 3366675 h 4236446"/>
                <a:gd name="connsiteX7-789" fmla="*/ 1331668 w 2721527"/>
                <a:gd name="connsiteY7-790" fmla="*/ 3368093 h 4236446"/>
                <a:gd name="connsiteX8-791" fmla="*/ 1298284 w 2721527"/>
                <a:gd name="connsiteY8-792" fmla="*/ 3370319 h 4236446"/>
                <a:gd name="connsiteX9-793" fmla="*/ 1035986 w 2721527"/>
                <a:gd name="connsiteY9-794" fmla="*/ 3133522 h 4236446"/>
                <a:gd name="connsiteX10-795" fmla="*/ 1003199 w 2721527"/>
                <a:gd name="connsiteY10-796" fmla="*/ 2863938 h 4236446"/>
                <a:gd name="connsiteX11-797" fmla="*/ 686256 w 2721527"/>
                <a:gd name="connsiteY11-798" fmla="*/ 3712763 h 4236446"/>
                <a:gd name="connsiteX12-799" fmla="*/ 580690 w 2721527"/>
                <a:gd name="connsiteY12-800" fmla="*/ 4236446 h 4236446"/>
                <a:gd name="connsiteX13-801" fmla="*/ 1324619 w 2721527"/>
                <a:gd name="connsiteY13-802" fmla="*/ 4203328 h 4236446"/>
                <a:gd name="connsiteX14-803" fmla="*/ 1324394 w 2721527"/>
                <a:gd name="connsiteY14-804" fmla="*/ 4230073 h 4236446"/>
                <a:gd name="connsiteX15-805" fmla="*/ 1342305 w 2721527"/>
                <a:gd name="connsiteY15-806" fmla="*/ 4216616 h 4236446"/>
                <a:gd name="connsiteX16-807" fmla="*/ 1360216 w 2721527"/>
                <a:gd name="connsiteY16-808" fmla="*/ 4230073 h 4236446"/>
                <a:gd name="connsiteX17-809" fmla="*/ 2073759 w 2721527"/>
                <a:gd name="connsiteY17-810" fmla="*/ 4150112 h 4236446"/>
                <a:gd name="connsiteX18-811" fmla="*/ 1681411 w 2721527"/>
                <a:gd name="connsiteY18-812" fmla="*/ 2863938 h 4236446"/>
                <a:gd name="connsiteX19-813" fmla="*/ 1986170 w 2721527"/>
                <a:gd name="connsiteY19-814" fmla="*/ 0 h 4236446"/>
                <a:gd name="connsiteX20-815" fmla="*/ 2173089 w 2721527"/>
                <a:gd name="connsiteY20-816" fmla="*/ 355240 h 4236446"/>
                <a:gd name="connsiteX21-817" fmla="*/ 2225047 w 2721527"/>
                <a:gd name="connsiteY21-818" fmla="*/ 637341 h 4236446"/>
                <a:gd name="connsiteX22-819" fmla="*/ 1970243 w 2721527"/>
                <a:gd name="connsiteY22-820" fmla="*/ 638906 h 4236446"/>
                <a:gd name="connsiteX23-821" fmla="*/ 1695508 w 2721527"/>
                <a:gd name="connsiteY23-822" fmla="*/ 541873 h 4236446"/>
                <a:gd name="connsiteX24-823" fmla="*/ 2157075 w 2721527"/>
                <a:gd name="connsiteY24-824" fmla="*/ 797291 h 4236446"/>
                <a:gd name="connsiteX25-825" fmla="*/ 2240609 w 2721527"/>
                <a:gd name="connsiteY25-826" fmla="*/ 984363 h 4236446"/>
                <a:gd name="connsiteX26-827" fmla="*/ 1746390 w 2721527"/>
                <a:gd name="connsiteY26-828" fmla="*/ 1532950 h 4236446"/>
                <a:gd name="connsiteX27-829" fmla="*/ 1523369 w 2721527"/>
                <a:gd name="connsiteY27-830" fmla="*/ 1031212 h 4236446"/>
                <a:gd name="connsiteX28-831" fmla="*/ 1501425 w 2721527"/>
                <a:gd name="connsiteY28-832" fmla="*/ 1348610 h 4236446"/>
                <a:gd name="connsiteX29-833" fmla="*/ 1655161 w 2721527"/>
                <a:gd name="connsiteY29-834" fmla="*/ 1656290 h 4236446"/>
                <a:gd name="connsiteX30-835" fmla="*/ 1590016 w 2721527"/>
                <a:gd name="connsiteY30-836" fmla="*/ 1824073 h 4236446"/>
                <a:gd name="connsiteX31-837" fmla="*/ 1573478 w 2721527"/>
                <a:gd name="connsiteY31-838" fmla="*/ 1855533 h 4236446"/>
                <a:gd name="connsiteX32-839" fmla="*/ 1540584 w 2721527"/>
                <a:gd name="connsiteY32-840" fmla="*/ 1865806 h 4236446"/>
                <a:gd name="connsiteX33-841" fmla="*/ 1455542 w 2721527"/>
                <a:gd name="connsiteY33-842" fmla="*/ 1924037 h 4236446"/>
                <a:gd name="connsiteX34-843" fmla="*/ 1342608 w 2721527"/>
                <a:gd name="connsiteY34-844" fmla="*/ 1927680 h 4236446"/>
                <a:gd name="connsiteX35-845" fmla="*/ 1342305 w 2721527"/>
                <a:gd name="connsiteY35-846" fmla="*/ 1966159 h 4236446"/>
                <a:gd name="connsiteX36-847" fmla="*/ 1342002 w 2721527"/>
                <a:gd name="connsiteY36-848" fmla="*/ 1927680 h 4236446"/>
                <a:gd name="connsiteX37-849" fmla="*/ 1229068 w 2721527"/>
                <a:gd name="connsiteY37-850" fmla="*/ 1924037 h 4236446"/>
                <a:gd name="connsiteX38-851" fmla="*/ 1171690 w 2721527"/>
                <a:gd name="connsiteY38-852" fmla="*/ 1890795 h 4236446"/>
                <a:gd name="connsiteX39-853" fmla="*/ 1152431 w 2721527"/>
                <a:gd name="connsiteY39-854" fmla="*/ 1873399 h 4236446"/>
                <a:gd name="connsiteX40-855" fmla="*/ 1156386 w 2721527"/>
                <a:gd name="connsiteY40-856" fmla="*/ 1871393 h 4236446"/>
                <a:gd name="connsiteX41-857" fmla="*/ 1066367 w 2721527"/>
                <a:gd name="connsiteY41-858" fmla="*/ 1656290 h 4236446"/>
                <a:gd name="connsiteX42-859" fmla="*/ 1220102 w 2721527"/>
                <a:gd name="connsiteY42-860" fmla="*/ 1348610 h 4236446"/>
                <a:gd name="connsiteX43-861" fmla="*/ 1198159 w 2721527"/>
                <a:gd name="connsiteY43-862" fmla="*/ 1031212 h 4236446"/>
                <a:gd name="connsiteX44-863" fmla="*/ 975138 w 2721527"/>
                <a:gd name="connsiteY44-864" fmla="*/ 1532950 h 4236446"/>
                <a:gd name="connsiteX45-865" fmla="*/ 480919 w 2721527"/>
                <a:gd name="connsiteY45-866" fmla="*/ 984363 h 4236446"/>
                <a:gd name="connsiteX46-867" fmla="*/ 564452 w 2721527"/>
                <a:gd name="connsiteY46-868" fmla="*/ 797291 h 4236446"/>
                <a:gd name="connsiteX47-869" fmla="*/ 1026020 w 2721527"/>
                <a:gd name="connsiteY47-870" fmla="*/ 541873 h 4236446"/>
                <a:gd name="connsiteX48-871" fmla="*/ 751285 w 2721527"/>
                <a:gd name="connsiteY48-872" fmla="*/ 638906 h 4236446"/>
                <a:gd name="connsiteX49-873" fmla="*/ 496480 w 2721527"/>
                <a:gd name="connsiteY49-874" fmla="*/ 637341 h 4236446"/>
                <a:gd name="connsiteX50-875" fmla="*/ 548439 w 2721527"/>
                <a:gd name="connsiteY50-876" fmla="*/ 355240 h 4236446"/>
                <a:gd name="connsiteX51-877" fmla="*/ 735357 w 2721527"/>
                <a:gd name="connsiteY51-878" fmla="*/ 0 h 4236446"/>
                <a:gd name="connsiteX52-879" fmla="*/ 375704 w 2721527"/>
                <a:gd name="connsiteY52-880" fmla="*/ 516706 h 4236446"/>
                <a:gd name="connsiteX53-881" fmla="*/ 366746 w 2721527"/>
                <a:gd name="connsiteY53-882" fmla="*/ 32229 h 4236446"/>
                <a:gd name="connsiteX54-883" fmla="*/ 261279 w 2721527"/>
                <a:gd name="connsiteY54-884" fmla="*/ 400965 h 4236446"/>
                <a:gd name="connsiteX55-885" fmla="*/ 284983 w 2721527"/>
                <a:gd name="connsiteY55-886" fmla="*/ 743885 h 4236446"/>
                <a:gd name="connsiteX56-887" fmla="*/ 122184 w 2721527"/>
                <a:gd name="connsiteY56-888" fmla="*/ 558832 h 4236446"/>
                <a:gd name="connsiteX57-889" fmla="*/ 38733 w 2721527"/>
                <a:gd name="connsiteY57-890" fmla="*/ 227027 h 4236446"/>
                <a:gd name="connsiteX58-891" fmla="*/ 59054 w 2721527"/>
                <a:gd name="connsiteY58-892" fmla="*/ 712784 h 4236446"/>
                <a:gd name="connsiteX59-893" fmla="*/ 1010334 w 2721527"/>
                <a:gd name="connsiteY59-894" fmla="*/ 1894328 h 4236446"/>
                <a:gd name="connsiteX60-895" fmla="*/ 1016894 w 2721527"/>
                <a:gd name="connsiteY60-896" fmla="*/ 1910776 h 4236446"/>
                <a:gd name="connsiteX61-897" fmla="*/ 984871 w 2721527"/>
                <a:gd name="connsiteY61-898" fmla="*/ 1935423 h 4236446"/>
                <a:gd name="connsiteX62-899" fmla="*/ 933982 w 2721527"/>
                <a:gd name="connsiteY62-900" fmla="*/ 1945896 h 4236446"/>
                <a:gd name="connsiteX63-901" fmla="*/ 784618 w 2721527"/>
                <a:gd name="connsiteY63-902" fmla="*/ 1887607 h 4236446"/>
                <a:gd name="connsiteX64-903" fmla="*/ 402101 w 2721527"/>
                <a:gd name="connsiteY64-904" fmla="*/ 1924037 h 4236446"/>
                <a:gd name="connsiteX65-905" fmla="*/ 693543 w 2721527"/>
                <a:gd name="connsiteY65-906" fmla="*/ 2189978 h 4236446"/>
                <a:gd name="connsiteX66-907" fmla="*/ 941269 w 2721527"/>
                <a:gd name="connsiteY66-908" fmla="*/ 2084331 h 4236446"/>
                <a:gd name="connsiteX67-909" fmla="*/ 784618 w 2721527"/>
                <a:gd name="connsiteY67-910" fmla="*/ 2226409 h 4236446"/>
                <a:gd name="connsiteX68-911" fmla="*/ 1021415 w 2721527"/>
                <a:gd name="connsiteY68-912" fmla="*/ 2820222 h 4236446"/>
                <a:gd name="connsiteX69-913" fmla="*/ 1079704 w 2721527"/>
                <a:gd name="connsiteY69-914" fmla="*/ 3137166 h 4236446"/>
                <a:gd name="connsiteX70-915" fmla="*/ 1294642 w 2721527"/>
                <a:gd name="connsiteY70-916" fmla="*/ 3308388 h 4236446"/>
                <a:gd name="connsiteX71-917" fmla="*/ 1331700 w 2721527"/>
                <a:gd name="connsiteY71-918" fmla="*/ 3313020 h 4236446"/>
                <a:gd name="connsiteX72-919" fmla="*/ 1331679 w 2721527"/>
                <a:gd name="connsiteY72-920" fmla="*/ 3315674 h 4236446"/>
                <a:gd name="connsiteX73-921" fmla="*/ 1342305 w 2721527"/>
                <a:gd name="connsiteY73-922" fmla="*/ 3314346 h 4236446"/>
                <a:gd name="connsiteX74-923" fmla="*/ 1352931 w 2721527"/>
                <a:gd name="connsiteY74-924" fmla="*/ 3315674 h 4236446"/>
                <a:gd name="connsiteX75-925" fmla="*/ 1352910 w 2721527"/>
                <a:gd name="connsiteY75-926" fmla="*/ 3313020 h 4236446"/>
                <a:gd name="connsiteX76-927" fmla="*/ 1389968 w 2721527"/>
                <a:gd name="connsiteY76-928" fmla="*/ 3308388 h 4236446"/>
                <a:gd name="connsiteX77-929" fmla="*/ 1604906 w 2721527"/>
                <a:gd name="connsiteY77-930" fmla="*/ 3137166 h 4236446"/>
                <a:gd name="connsiteX78-931" fmla="*/ 1663195 w 2721527"/>
                <a:gd name="connsiteY78-932" fmla="*/ 2820222 h 4236446"/>
                <a:gd name="connsiteX79-933" fmla="*/ 1899992 w 2721527"/>
                <a:gd name="connsiteY79-934" fmla="*/ 2226409 h 4236446"/>
                <a:gd name="connsiteX80-935" fmla="*/ 1743341 w 2721527"/>
                <a:gd name="connsiteY80-936" fmla="*/ 2084331 h 4236446"/>
                <a:gd name="connsiteX81-937" fmla="*/ 1991067 w 2721527"/>
                <a:gd name="connsiteY81-938" fmla="*/ 2189978 h 4236446"/>
                <a:gd name="connsiteX82-939" fmla="*/ 2282509 w 2721527"/>
                <a:gd name="connsiteY82-940" fmla="*/ 1924037 h 4236446"/>
                <a:gd name="connsiteX83-941" fmla="*/ 1899992 w 2721527"/>
                <a:gd name="connsiteY83-942" fmla="*/ 1887607 h 4236446"/>
                <a:gd name="connsiteX84-943" fmla="*/ 1750628 w 2721527"/>
                <a:gd name="connsiteY84-944" fmla="*/ 1945896 h 4236446"/>
                <a:gd name="connsiteX85-945" fmla="*/ 1699739 w 2721527"/>
                <a:gd name="connsiteY85-946" fmla="*/ 1935423 h 4236446"/>
                <a:gd name="connsiteX86-947" fmla="*/ 1695963 w 2721527"/>
                <a:gd name="connsiteY86-948" fmla="*/ 1932516 h 4236446"/>
                <a:gd name="connsiteX87-949" fmla="*/ 1711193 w 2721527"/>
                <a:gd name="connsiteY87-950" fmla="*/ 1894328 h 4236446"/>
                <a:gd name="connsiteX88-951" fmla="*/ 2662473 w 2721527"/>
                <a:gd name="connsiteY88-952" fmla="*/ 712784 h 4236446"/>
                <a:gd name="connsiteX89-953" fmla="*/ 2682794 w 2721527"/>
                <a:gd name="connsiteY89-954" fmla="*/ 227027 h 4236446"/>
                <a:gd name="connsiteX90-955" fmla="*/ 2599343 w 2721527"/>
                <a:gd name="connsiteY90-956" fmla="*/ 558832 h 4236446"/>
                <a:gd name="connsiteX91-957" fmla="*/ 2436544 w 2721527"/>
                <a:gd name="connsiteY91-958" fmla="*/ 743885 h 4236446"/>
                <a:gd name="connsiteX92-959" fmla="*/ 2460248 w 2721527"/>
                <a:gd name="connsiteY92-960" fmla="*/ 400965 h 4236446"/>
                <a:gd name="connsiteX93-961" fmla="*/ 2354781 w 2721527"/>
                <a:gd name="connsiteY93-962" fmla="*/ 32229 h 4236446"/>
                <a:gd name="connsiteX94-963" fmla="*/ 2345823 w 2721527"/>
                <a:gd name="connsiteY94-964" fmla="*/ 516706 h 4236446"/>
                <a:gd name="connsiteX95-965" fmla="*/ 1986170 w 2721527"/>
                <a:gd name="connsiteY95-966" fmla="*/ 0 h 4236446"/>
                <a:gd name="connsiteX0-967" fmla="*/ 1681411 w 2721527"/>
                <a:gd name="connsiteY0-968" fmla="*/ 2863938 h 4236446"/>
                <a:gd name="connsiteX1-969" fmla="*/ 1648624 w 2721527"/>
                <a:gd name="connsiteY1-970" fmla="*/ 3133522 h 4236446"/>
                <a:gd name="connsiteX2-971" fmla="*/ 1386326 w 2721527"/>
                <a:gd name="connsiteY2-972" fmla="*/ 3370319 h 4236446"/>
                <a:gd name="connsiteX3-973" fmla="*/ 1352942 w 2721527"/>
                <a:gd name="connsiteY3-974" fmla="*/ 3368093 h 4236446"/>
                <a:gd name="connsiteX4-975" fmla="*/ 1352930 w 2721527"/>
                <a:gd name="connsiteY4-976" fmla="*/ 3366675 h 4236446"/>
                <a:gd name="connsiteX5-977" fmla="*/ 1342305 w 2721527"/>
                <a:gd name="connsiteY5-978" fmla="*/ 3367384 h 4236446"/>
                <a:gd name="connsiteX6-979" fmla="*/ 1331680 w 2721527"/>
                <a:gd name="connsiteY6-980" fmla="*/ 3366675 h 4236446"/>
                <a:gd name="connsiteX7-981" fmla="*/ 1331668 w 2721527"/>
                <a:gd name="connsiteY7-982" fmla="*/ 3368093 h 4236446"/>
                <a:gd name="connsiteX8-983" fmla="*/ 1298284 w 2721527"/>
                <a:gd name="connsiteY8-984" fmla="*/ 3370319 h 4236446"/>
                <a:gd name="connsiteX9-985" fmla="*/ 1035986 w 2721527"/>
                <a:gd name="connsiteY9-986" fmla="*/ 3133522 h 4236446"/>
                <a:gd name="connsiteX10-987" fmla="*/ 1003199 w 2721527"/>
                <a:gd name="connsiteY10-988" fmla="*/ 2863938 h 4236446"/>
                <a:gd name="connsiteX11-989" fmla="*/ 580690 w 2721527"/>
                <a:gd name="connsiteY11-990" fmla="*/ 4236446 h 4236446"/>
                <a:gd name="connsiteX12-991" fmla="*/ 1324619 w 2721527"/>
                <a:gd name="connsiteY12-992" fmla="*/ 4203328 h 4236446"/>
                <a:gd name="connsiteX13-993" fmla="*/ 1324394 w 2721527"/>
                <a:gd name="connsiteY13-994" fmla="*/ 4230073 h 4236446"/>
                <a:gd name="connsiteX14-995" fmla="*/ 1342305 w 2721527"/>
                <a:gd name="connsiteY14-996" fmla="*/ 4216616 h 4236446"/>
                <a:gd name="connsiteX15-997" fmla="*/ 1360216 w 2721527"/>
                <a:gd name="connsiteY15-998" fmla="*/ 4230073 h 4236446"/>
                <a:gd name="connsiteX16-999" fmla="*/ 2073759 w 2721527"/>
                <a:gd name="connsiteY16-1000" fmla="*/ 4150112 h 4236446"/>
                <a:gd name="connsiteX17-1001" fmla="*/ 1681411 w 2721527"/>
                <a:gd name="connsiteY17-1002" fmla="*/ 2863938 h 4236446"/>
                <a:gd name="connsiteX18-1003" fmla="*/ 1986170 w 2721527"/>
                <a:gd name="connsiteY18-1004" fmla="*/ 0 h 4236446"/>
                <a:gd name="connsiteX19-1005" fmla="*/ 2173089 w 2721527"/>
                <a:gd name="connsiteY19-1006" fmla="*/ 355240 h 4236446"/>
                <a:gd name="connsiteX20-1007" fmla="*/ 2225047 w 2721527"/>
                <a:gd name="connsiteY20-1008" fmla="*/ 637341 h 4236446"/>
                <a:gd name="connsiteX21-1009" fmla="*/ 1970243 w 2721527"/>
                <a:gd name="connsiteY21-1010" fmla="*/ 638906 h 4236446"/>
                <a:gd name="connsiteX22-1011" fmla="*/ 1695508 w 2721527"/>
                <a:gd name="connsiteY22-1012" fmla="*/ 541873 h 4236446"/>
                <a:gd name="connsiteX23-1013" fmla="*/ 2157075 w 2721527"/>
                <a:gd name="connsiteY23-1014" fmla="*/ 797291 h 4236446"/>
                <a:gd name="connsiteX24-1015" fmla="*/ 2240609 w 2721527"/>
                <a:gd name="connsiteY24-1016" fmla="*/ 984363 h 4236446"/>
                <a:gd name="connsiteX25-1017" fmla="*/ 1746390 w 2721527"/>
                <a:gd name="connsiteY25-1018" fmla="*/ 1532950 h 4236446"/>
                <a:gd name="connsiteX26-1019" fmla="*/ 1523369 w 2721527"/>
                <a:gd name="connsiteY26-1020" fmla="*/ 1031212 h 4236446"/>
                <a:gd name="connsiteX27-1021" fmla="*/ 1501425 w 2721527"/>
                <a:gd name="connsiteY27-1022" fmla="*/ 1348610 h 4236446"/>
                <a:gd name="connsiteX28-1023" fmla="*/ 1655161 w 2721527"/>
                <a:gd name="connsiteY28-1024" fmla="*/ 1656290 h 4236446"/>
                <a:gd name="connsiteX29-1025" fmla="*/ 1590016 w 2721527"/>
                <a:gd name="connsiteY29-1026" fmla="*/ 1824073 h 4236446"/>
                <a:gd name="connsiteX30-1027" fmla="*/ 1573478 w 2721527"/>
                <a:gd name="connsiteY30-1028" fmla="*/ 1855533 h 4236446"/>
                <a:gd name="connsiteX31-1029" fmla="*/ 1540584 w 2721527"/>
                <a:gd name="connsiteY31-1030" fmla="*/ 1865806 h 4236446"/>
                <a:gd name="connsiteX32-1031" fmla="*/ 1455542 w 2721527"/>
                <a:gd name="connsiteY32-1032" fmla="*/ 1924037 h 4236446"/>
                <a:gd name="connsiteX33-1033" fmla="*/ 1342608 w 2721527"/>
                <a:gd name="connsiteY33-1034" fmla="*/ 1927680 h 4236446"/>
                <a:gd name="connsiteX34-1035" fmla="*/ 1342305 w 2721527"/>
                <a:gd name="connsiteY34-1036" fmla="*/ 1966159 h 4236446"/>
                <a:gd name="connsiteX35-1037" fmla="*/ 1342002 w 2721527"/>
                <a:gd name="connsiteY35-1038" fmla="*/ 1927680 h 4236446"/>
                <a:gd name="connsiteX36-1039" fmla="*/ 1229068 w 2721527"/>
                <a:gd name="connsiteY36-1040" fmla="*/ 1924037 h 4236446"/>
                <a:gd name="connsiteX37-1041" fmla="*/ 1171690 w 2721527"/>
                <a:gd name="connsiteY37-1042" fmla="*/ 1890795 h 4236446"/>
                <a:gd name="connsiteX38-1043" fmla="*/ 1152431 w 2721527"/>
                <a:gd name="connsiteY38-1044" fmla="*/ 1873399 h 4236446"/>
                <a:gd name="connsiteX39-1045" fmla="*/ 1156386 w 2721527"/>
                <a:gd name="connsiteY39-1046" fmla="*/ 1871393 h 4236446"/>
                <a:gd name="connsiteX40-1047" fmla="*/ 1066367 w 2721527"/>
                <a:gd name="connsiteY40-1048" fmla="*/ 1656290 h 4236446"/>
                <a:gd name="connsiteX41-1049" fmla="*/ 1220102 w 2721527"/>
                <a:gd name="connsiteY41-1050" fmla="*/ 1348610 h 4236446"/>
                <a:gd name="connsiteX42-1051" fmla="*/ 1198159 w 2721527"/>
                <a:gd name="connsiteY42-1052" fmla="*/ 1031212 h 4236446"/>
                <a:gd name="connsiteX43-1053" fmla="*/ 975138 w 2721527"/>
                <a:gd name="connsiteY43-1054" fmla="*/ 1532950 h 4236446"/>
                <a:gd name="connsiteX44-1055" fmla="*/ 480919 w 2721527"/>
                <a:gd name="connsiteY44-1056" fmla="*/ 984363 h 4236446"/>
                <a:gd name="connsiteX45-1057" fmla="*/ 564452 w 2721527"/>
                <a:gd name="connsiteY45-1058" fmla="*/ 797291 h 4236446"/>
                <a:gd name="connsiteX46-1059" fmla="*/ 1026020 w 2721527"/>
                <a:gd name="connsiteY46-1060" fmla="*/ 541873 h 4236446"/>
                <a:gd name="connsiteX47-1061" fmla="*/ 751285 w 2721527"/>
                <a:gd name="connsiteY47-1062" fmla="*/ 638906 h 4236446"/>
                <a:gd name="connsiteX48-1063" fmla="*/ 496480 w 2721527"/>
                <a:gd name="connsiteY48-1064" fmla="*/ 637341 h 4236446"/>
                <a:gd name="connsiteX49-1065" fmla="*/ 548439 w 2721527"/>
                <a:gd name="connsiteY49-1066" fmla="*/ 355240 h 4236446"/>
                <a:gd name="connsiteX50-1067" fmla="*/ 735357 w 2721527"/>
                <a:gd name="connsiteY50-1068" fmla="*/ 0 h 4236446"/>
                <a:gd name="connsiteX51-1069" fmla="*/ 375704 w 2721527"/>
                <a:gd name="connsiteY51-1070" fmla="*/ 516706 h 4236446"/>
                <a:gd name="connsiteX52-1071" fmla="*/ 366746 w 2721527"/>
                <a:gd name="connsiteY52-1072" fmla="*/ 32229 h 4236446"/>
                <a:gd name="connsiteX53-1073" fmla="*/ 261279 w 2721527"/>
                <a:gd name="connsiteY53-1074" fmla="*/ 400965 h 4236446"/>
                <a:gd name="connsiteX54-1075" fmla="*/ 284983 w 2721527"/>
                <a:gd name="connsiteY54-1076" fmla="*/ 743885 h 4236446"/>
                <a:gd name="connsiteX55-1077" fmla="*/ 122184 w 2721527"/>
                <a:gd name="connsiteY55-1078" fmla="*/ 558832 h 4236446"/>
                <a:gd name="connsiteX56-1079" fmla="*/ 38733 w 2721527"/>
                <a:gd name="connsiteY56-1080" fmla="*/ 227027 h 4236446"/>
                <a:gd name="connsiteX57-1081" fmla="*/ 59054 w 2721527"/>
                <a:gd name="connsiteY57-1082" fmla="*/ 712784 h 4236446"/>
                <a:gd name="connsiteX58-1083" fmla="*/ 1010334 w 2721527"/>
                <a:gd name="connsiteY58-1084" fmla="*/ 1894328 h 4236446"/>
                <a:gd name="connsiteX59-1085" fmla="*/ 1016894 w 2721527"/>
                <a:gd name="connsiteY59-1086" fmla="*/ 1910776 h 4236446"/>
                <a:gd name="connsiteX60-1087" fmla="*/ 984871 w 2721527"/>
                <a:gd name="connsiteY60-1088" fmla="*/ 1935423 h 4236446"/>
                <a:gd name="connsiteX61-1089" fmla="*/ 933982 w 2721527"/>
                <a:gd name="connsiteY61-1090" fmla="*/ 1945896 h 4236446"/>
                <a:gd name="connsiteX62-1091" fmla="*/ 784618 w 2721527"/>
                <a:gd name="connsiteY62-1092" fmla="*/ 1887607 h 4236446"/>
                <a:gd name="connsiteX63-1093" fmla="*/ 402101 w 2721527"/>
                <a:gd name="connsiteY63-1094" fmla="*/ 1924037 h 4236446"/>
                <a:gd name="connsiteX64-1095" fmla="*/ 693543 w 2721527"/>
                <a:gd name="connsiteY64-1096" fmla="*/ 2189978 h 4236446"/>
                <a:gd name="connsiteX65-1097" fmla="*/ 941269 w 2721527"/>
                <a:gd name="connsiteY65-1098" fmla="*/ 2084331 h 4236446"/>
                <a:gd name="connsiteX66-1099" fmla="*/ 784618 w 2721527"/>
                <a:gd name="connsiteY66-1100" fmla="*/ 2226409 h 4236446"/>
                <a:gd name="connsiteX67-1101" fmla="*/ 1021415 w 2721527"/>
                <a:gd name="connsiteY67-1102" fmla="*/ 2820222 h 4236446"/>
                <a:gd name="connsiteX68-1103" fmla="*/ 1079704 w 2721527"/>
                <a:gd name="connsiteY68-1104" fmla="*/ 3137166 h 4236446"/>
                <a:gd name="connsiteX69-1105" fmla="*/ 1294642 w 2721527"/>
                <a:gd name="connsiteY69-1106" fmla="*/ 3308388 h 4236446"/>
                <a:gd name="connsiteX70-1107" fmla="*/ 1331700 w 2721527"/>
                <a:gd name="connsiteY70-1108" fmla="*/ 3313020 h 4236446"/>
                <a:gd name="connsiteX71-1109" fmla="*/ 1331679 w 2721527"/>
                <a:gd name="connsiteY71-1110" fmla="*/ 3315674 h 4236446"/>
                <a:gd name="connsiteX72-1111" fmla="*/ 1342305 w 2721527"/>
                <a:gd name="connsiteY72-1112" fmla="*/ 3314346 h 4236446"/>
                <a:gd name="connsiteX73-1113" fmla="*/ 1352931 w 2721527"/>
                <a:gd name="connsiteY73-1114" fmla="*/ 3315674 h 4236446"/>
                <a:gd name="connsiteX74-1115" fmla="*/ 1352910 w 2721527"/>
                <a:gd name="connsiteY74-1116" fmla="*/ 3313020 h 4236446"/>
                <a:gd name="connsiteX75-1117" fmla="*/ 1389968 w 2721527"/>
                <a:gd name="connsiteY75-1118" fmla="*/ 3308388 h 4236446"/>
                <a:gd name="connsiteX76-1119" fmla="*/ 1604906 w 2721527"/>
                <a:gd name="connsiteY76-1120" fmla="*/ 3137166 h 4236446"/>
                <a:gd name="connsiteX77-1121" fmla="*/ 1663195 w 2721527"/>
                <a:gd name="connsiteY77-1122" fmla="*/ 2820222 h 4236446"/>
                <a:gd name="connsiteX78-1123" fmla="*/ 1899992 w 2721527"/>
                <a:gd name="connsiteY78-1124" fmla="*/ 2226409 h 4236446"/>
                <a:gd name="connsiteX79-1125" fmla="*/ 1743341 w 2721527"/>
                <a:gd name="connsiteY79-1126" fmla="*/ 2084331 h 4236446"/>
                <a:gd name="connsiteX80-1127" fmla="*/ 1991067 w 2721527"/>
                <a:gd name="connsiteY80-1128" fmla="*/ 2189978 h 4236446"/>
                <a:gd name="connsiteX81-1129" fmla="*/ 2282509 w 2721527"/>
                <a:gd name="connsiteY81-1130" fmla="*/ 1924037 h 4236446"/>
                <a:gd name="connsiteX82-1131" fmla="*/ 1899992 w 2721527"/>
                <a:gd name="connsiteY82-1132" fmla="*/ 1887607 h 4236446"/>
                <a:gd name="connsiteX83-1133" fmla="*/ 1750628 w 2721527"/>
                <a:gd name="connsiteY83-1134" fmla="*/ 1945896 h 4236446"/>
                <a:gd name="connsiteX84-1135" fmla="*/ 1699739 w 2721527"/>
                <a:gd name="connsiteY84-1136" fmla="*/ 1935423 h 4236446"/>
                <a:gd name="connsiteX85-1137" fmla="*/ 1695963 w 2721527"/>
                <a:gd name="connsiteY85-1138" fmla="*/ 1932516 h 4236446"/>
                <a:gd name="connsiteX86-1139" fmla="*/ 1711193 w 2721527"/>
                <a:gd name="connsiteY86-1140" fmla="*/ 1894328 h 4236446"/>
                <a:gd name="connsiteX87-1141" fmla="*/ 2662473 w 2721527"/>
                <a:gd name="connsiteY87-1142" fmla="*/ 712784 h 4236446"/>
                <a:gd name="connsiteX88-1143" fmla="*/ 2682794 w 2721527"/>
                <a:gd name="connsiteY88-1144" fmla="*/ 227027 h 4236446"/>
                <a:gd name="connsiteX89-1145" fmla="*/ 2599343 w 2721527"/>
                <a:gd name="connsiteY89-1146" fmla="*/ 558832 h 4236446"/>
                <a:gd name="connsiteX90-1147" fmla="*/ 2436544 w 2721527"/>
                <a:gd name="connsiteY90-1148" fmla="*/ 743885 h 4236446"/>
                <a:gd name="connsiteX91-1149" fmla="*/ 2460248 w 2721527"/>
                <a:gd name="connsiteY91-1150" fmla="*/ 400965 h 4236446"/>
                <a:gd name="connsiteX92-1151" fmla="*/ 2354781 w 2721527"/>
                <a:gd name="connsiteY92-1152" fmla="*/ 32229 h 4236446"/>
                <a:gd name="connsiteX93-1153" fmla="*/ 2345823 w 2721527"/>
                <a:gd name="connsiteY93-1154" fmla="*/ 516706 h 4236446"/>
                <a:gd name="connsiteX94-1155" fmla="*/ 1986170 w 2721527"/>
                <a:gd name="connsiteY94-1156" fmla="*/ 0 h 4236446"/>
                <a:gd name="connsiteX0-1157" fmla="*/ 1681411 w 2721527"/>
                <a:gd name="connsiteY0-1158" fmla="*/ 2863938 h 4236446"/>
                <a:gd name="connsiteX1-1159" fmla="*/ 1648624 w 2721527"/>
                <a:gd name="connsiteY1-1160" fmla="*/ 3133522 h 4236446"/>
                <a:gd name="connsiteX2-1161" fmla="*/ 1386326 w 2721527"/>
                <a:gd name="connsiteY2-1162" fmla="*/ 3370319 h 4236446"/>
                <a:gd name="connsiteX3-1163" fmla="*/ 1352942 w 2721527"/>
                <a:gd name="connsiteY3-1164" fmla="*/ 3368093 h 4236446"/>
                <a:gd name="connsiteX4-1165" fmla="*/ 1352930 w 2721527"/>
                <a:gd name="connsiteY4-1166" fmla="*/ 3366675 h 4236446"/>
                <a:gd name="connsiteX5-1167" fmla="*/ 1342305 w 2721527"/>
                <a:gd name="connsiteY5-1168" fmla="*/ 3367384 h 4236446"/>
                <a:gd name="connsiteX6-1169" fmla="*/ 1331680 w 2721527"/>
                <a:gd name="connsiteY6-1170" fmla="*/ 3366675 h 4236446"/>
                <a:gd name="connsiteX7-1171" fmla="*/ 1331668 w 2721527"/>
                <a:gd name="connsiteY7-1172" fmla="*/ 3368093 h 4236446"/>
                <a:gd name="connsiteX8-1173" fmla="*/ 1298284 w 2721527"/>
                <a:gd name="connsiteY8-1174" fmla="*/ 3370319 h 4236446"/>
                <a:gd name="connsiteX9-1175" fmla="*/ 1035986 w 2721527"/>
                <a:gd name="connsiteY9-1176" fmla="*/ 3133522 h 4236446"/>
                <a:gd name="connsiteX10-1177" fmla="*/ 1003199 w 2721527"/>
                <a:gd name="connsiteY10-1178" fmla="*/ 2863938 h 4236446"/>
                <a:gd name="connsiteX11-1179" fmla="*/ 580690 w 2721527"/>
                <a:gd name="connsiteY11-1180" fmla="*/ 4236446 h 4236446"/>
                <a:gd name="connsiteX12-1181" fmla="*/ 1324619 w 2721527"/>
                <a:gd name="connsiteY12-1182" fmla="*/ 4203328 h 4236446"/>
                <a:gd name="connsiteX13-1183" fmla="*/ 1324394 w 2721527"/>
                <a:gd name="connsiteY13-1184" fmla="*/ 4230073 h 4236446"/>
                <a:gd name="connsiteX14-1185" fmla="*/ 1342305 w 2721527"/>
                <a:gd name="connsiteY14-1186" fmla="*/ 4216616 h 4236446"/>
                <a:gd name="connsiteX15-1187" fmla="*/ 1360216 w 2721527"/>
                <a:gd name="connsiteY15-1188" fmla="*/ 4230073 h 4236446"/>
                <a:gd name="connsiteX16-1189" fmla="*/ 2073759 w 2721527"/>
                <a:gd name="connsiteY16-1190" fmla="*/ 4150112 h 4236446"/>
                <a:gd name="connsiteX17-1191" fmla="*/ 1681411 w 2721527"/>
                <a:gd name="connsiteY17-1192" fmla="*/ 2863938 h 4236446"/>
                <a:gd name="connsiteX18-1193" fmla="*/ 1986170 w 2721527"/>
                <a:gd name="connsiteY18-1194" fmla="*/ 0 h 4236446"/>
                <a:gd name="connsiteX19-1195" fmla="*/ 2173089 w 2721527"/>
                <a:gd name="connsiteY19-1196" fmla="*/ 355240 h 4236446"/>
                <a:gd name="connsiteX20-1197" fmla="*/ 2225047 w 2721527"/>
                <a:gd name="connsiteY20-1198" fmla="*/ 637341 h 4236446"/>
                <a:gd name="connsiteX21-1199" fmla="*/ 1970243 w 2721527"/>
                <a:gd name="connsiteY21-1200" fmla="*/ 638906 h 4236446"/>
                <a:gd name="connsiteX22-1201" fmla="*/ 1695508 w 2721527"/>
                <a:gd name="connsiteY22-1202" fmla="*/ 541873 h 4236446"/>
                <a:gd name="connsiteX23-1203" fmla="*/ 2157075 w 2721527"/>
                <a:gd name="connsiteY23-1204" fmla="*/ 797291 h 4236446"/>
                <a:gd name="connsiteX24-1205" fmla="*/ 2240609 w 2721527"/>
                <a:gd name="connsiteY24-1206" fmla="*/ 984363 h 4236446"/>
                <a:gd name="connsiteX25-1207" fmla="*/ 1746390 w 2721527"/>
                <a:gd name="connsiteY25-1208" fmla="*/ 1532950 h 4236446"/>
                <a:gd name="connsiteX26-1209" fmla="*/ 1523369 w 2721527"/>
                <a:gd name="connsiteY26-1210" fmla="*/ 1031212 h 4236446"/>
                <a:gd name="connsiteX27-1211" fmla="*/ 1501425 w 2721527"/>
                <a:gd name="connsiteY27-1212" fmla="*/ 1348610 h 4236446"/>
                <a:gd name="connsiteX28-1213" fmla="*/ 1655161 w 2721527"/>
                <a:gd name="connsiteY28-1214" fmla="*/ 1656290 h 4236446"/>
                <a:gd name="connsiteX29-1215" fmla="*/ 1590016 w 2721527"/>
                <a:gd name="connsiteY29-1216" fmla="*/ 1824073 h 4236446"/>
                <a:gd name="connsiteX30-1217" fmla="*/ 1573478 w 2721527"/>
                <a:gd name="connsiteY30-1218" fmla="*/ 1855533 h 4236446"/>
                <a:gd name="connsiteX31-1219" fmla="*/ 1540584 w 2721527"/>
                <a:gd name="connsiteY31-1220" fmla="*/ 1865806 h 4236446"/>
                <a:gd name="connsiteX32-1221" fmla="*/ 1455542 w 2721527"/>
                <a:gd name="connsiteY32-1222" fmla="*/ 1924037 h 4236446"/>
                <a:gd name="connsiteX33-1223" fmla="*/ 1342608 w 2721527"/>
                <a:gd name="connsiteY33-1224" fmla="*/ 1927680 h 4236446"/>
                <a:gd name="connsiteX34-1225" fmla="*/ 1342305 w 2721527"/>
                <a:gd name="connsiteY34-1226" fmla="*/ 1966159 h 4236446"/>
                <a:gd name="connsiteX35-1227" fmla="*/ 1342002 w 2721527"/>
                <a:gd name="connsiteY35-1228" fmla="*/ 1927680 h 4236446"/>
                <a:gd name="connsiteX36-1229" fmla="*/ 1229068 w 2721527"/>
                <a:gd name="connsiteY36-1230" fmla="*/ 1924037 h 4236446"/>
                <a:gd name="connsiteX37-1231" fmla="*/ 1171690 w 2721527"/>
                <a:gd name="connsiteY37-1232" fmla="*/ 1890795 h 4236446"/>
                <a:gd name="connsiteX38-1233" fmla="*/ 1152431 w 2721527"/>
                <a:gd name="connsiteY38-1234" fmla="*/ 1873399 h 4236446"/>
                <a:gd name="connsiteX39-1235" fmla="*/ 1156386 w 2721527"/>
                <a:gd name="connsiteY39-1236" fmla="*/ 1871393 h 4236446"/>
                <a:gd name="connsiteX40-1237" fmla="*/ 1066367 w 2721527"/>
                <a:gd name="connsiteY40-1238" fmla="*/ 1656290 h 4236446"/>
                <a:gd name="connsiteX41-1239" fmla="*/ 1220102 w 2721527"/>
                <a:gd name="connsiteY41-1240" fmla="*/ 1348610 h 4236446"/>
                <a:gd name="connsiteX42-1241" fmla="*/ 1198159 w 2721527"/>
                <a:gd name="connsiteY42-1242" fmla="*/ 1031212 h 4236446"/>
                <a:gd name="connsiteX43-1243" fmla="*/ 975138 w 2721527"/>
                <a:gd name="connsiteY43-1244" fmla="*/ 1532950 h 4236446"/>
                <a:gd name="connsiteX44-1245" fmla="*/ 480919 w 2721527"/>
                <a:gd name="connsiteY44-1246" fmla="*/ 984363 h 4236446"/>
                <a:gd name="connsiteX45-1247" fmla="*/ 564452 w 2721527"/>
                <a:gd name="connsiteY45-1248" fmla="*/ 797291 h 4236446"/>
                <a:gd name="connsiteX46-1249" fmla="*/ 1026020 w 2721527"/>
                <a:gd name="connsiteY46-1250" fmla="*/ 541873 h 4236446"/>
                <a:gd name="connsiteX47-1251" fmla="*/ 751285 w 2721527"/>
                <a:gd name="connsiteY47-1252" fmla="*/ 638906 h 4236446"/>
                <a:gd name="connsiteX48-1253" fmla="*/ 496480 w 2721527"/>
                <a:gd name="connsiteY48-1254" fmla="*/ 637341 h 4236446"/>
                <a:gd name="connsiteX49-1255" fmla="*/ 548439 w 2721527"/>
                <a:gd name="connsiteY49-1256" fmla="*/ 355240 h 4236446"/>
                <a:gd name="connsiteX50-1257" fmla="*/ 735357 w 2721527"/>
                <a:gd name="connsiteY50-1258" fmla="*/ 0 h 4236446"/>
                <a:gd name="connsiteX51-1259" fmla="*/ 375704 w 2721527"/>
                <a:gd name="connsiteY51-1260" fmla="*/ 516706 h 4236446"/>
                <a:gd name="connsiteX52-1261" fmla="*/ 366746 w 2721527"/>
                <a:gd name="connsiteY52-1262" fmla="*/ 32229 h 4236446"/>
                <a:gd name="connsiteX53-1263" fmla="*/ 261279 w 2721527"/>
                <a:gd name="connsiteY53-1264" fmla="*/ 400965 h 4236446"/>
                <a:gd name="connsiteX54-1265" fmla="*/ 284983 w 2721527"/>
                <a:gd name="connsiteY54-1266" fmla="*/ 743885 h 4236446"/>
                <a:gd name="connsiteX55-1267" fmla="*/ 122184 w 2721527"/>
                <a:gd name="connsiteY55-1268" fmla="*/ 558832 h 4236446"/>
                <a:gd name="connsiteX56-1269" fmla="*/ 38733 w 2721527"/>
                <a:gd name="connsiteY56-1270" fmla="*/ 227027 h 4236446"/>
                <a:gd name="connsiteX57-1271" fmla="*/ 59054 w 2721527"/>
                <a:gd name="connsiteY57-1272" fmla="*/ 712784 h 4236446"/>
                <a:gd name="connsiteX58-1273" fmla="*/ 1010334 w 2721527"/>
                <a:gd name="connsiteY58-1274" fmla="*/ 1894328 h 4236446"/>
                <a:gd name="connsiteX59-1275" fmla="*/ 1016894 w 2721527"/>
                <a:gd name="connsiteY59-1276" fmla="*/ 1910776 h 4236446"/>
                <a:gd name="connsiteX60-1277" fmla="*/ 984871 w 2721527"/>
                <a:gd name="connsiteY60-1278" fmla="*/ 1935423 h 4236446"/>
                <a:gd name="connsiteX61-1279" fmla="*/ 933982 w 2721527"/>
                <a:gd name="connsiteY61-1280" fmla="*/ 1945896 h 4236446"/>
                <a:gd name="connsiteX62-1281" fmla="*/ 784618 w 2721527"/>
                <a:gd name="connsiteY62-1282" fmla="*/ 1887607 h 4236446"/>
                <a:gd name="connsiteX63-1283" fmla="*/ 402101 w 2721527"/>
                <a:gd name="connsiteY63-1284" fmla="*/ 1924037 h 4236446"/>
                <a:gd name="connsiteX64-1285" fmla="*/ 693543 w 2721527"/>
                <a:gd name="connsiteY64-1286" fmla="*/ 2189978 h 4236446"/>
                <a:gd name="connsiteX65-1287" fmla="*/ 941269 w 2721527"/>
                <a:gd name="connsiteY65-1288" fmla="*/ 2084331 h 4236446"/>
                <a:gd name="connsiteX66-1289" fmla="*/ 784618 w 2721527"/>
                <a:gd name="connsiteY66-1290" fmla="*/ 2226409 h 4236446"/>
                <a:gd name="connsiteX67-1291" fmla="*/ 1021415 w 2721527"/>
                <a:gd name="connsiteY67-1292" fmla="*/ 2820222 h 4236446"/>
                <a:gd name="connsiteX68-1293" fmla="*/ 1079704 w 2721527"/>
                <a:gd name="connsiteY68-1294" fmla="*/ 3137166 h 4236446"/>
                <a:gd name="connsiteX69-1295" fmla="*/ 1294642 w 2721527"/>
                <a:gd name="connsiteY69-1296" fmla="*/ 3308388 h 4236446"/>
                <a:gd name="connsiteX70-1297" fmla="*/ 1331700 w 2721527"/>
                <a:gd name="connsiteY70-1298" fmla="*/ 3313020 h 4236446"/>
                <a:gd name="connsiteX71-1299" fmla="*/ 1331679 w 2721527"/>
                <a:gd name="connsiteY71-1300" fmla="*/ 3315674 h 4236446"/>
                <a:gd name="connsiteX72-1301" fmla="*/ 1342305 w 2721527"/>
                <a:gd name="connsiteY72-1302" fmla="*/ 3314346 h 4236446"/>
                <a:gd name="connsiteX73-1303" fmla="*/ 1352931 w 2721527"/>
                <a:gd name="connsiteY73-1304" fmla="*/ 3315674 h 4236446"/>
                <a:gd name="connsiteX74-1305" fmla="*/ 1352910 w 2721527"/>
                <a:gd name="connsiteY74-1306" fmla="*/ 3313020 h 4236446"/>
                <a:gd name="connsiteX75-1307" fmla="*/ 1389968 w 2721527"/>
                <a:gd name="connsiteY75-1308" fmla="*/ 3308388 h 4236446"/>
                <a:gd name="connsiteX76-1309" fmla="*/ 1604906 w 2721527"/>
                <a:gd name="connsiteY76-1310" fmla="*/ 3137166 h 4236446"/>
                <a:gd name="connsiteX77-1311" fmla="*/ 1663195 w 2721527"/>
                <a:gd name="connsiteY77-1312" fmla="*/ 2820222 h 4236446"/>
                <a:gd name="connsiteX78-1313" fmla="*/ 1899992 w 2721527"/>
                <a:gd name="connsiteY78-1314" fmla="*/ 2226409 h 4236446"/>
                <a:gd name="connsiteX79-1315" fmla="*/ 1743341 w 2721527"/>
                <a:gd name="connsiteY79-1316" fmla="*/ 2084331 h 4236446"/>
                <a:gd name="connsiteX80-1317" fmla="*/ 1991067 w 2721527"/>
                <a:gd name="connsiteY80-1318" fmla="*/ 2189978 h 4236446"/>
                <a:gd name="connsiteX81-1319" fmla="*/ 2282509 w 2721527"/>
                <a:gd name="connsiteY81-1320" fmla="*/ 1924037 h 4236446"/>
                <a:gd name="connsiteX82-1321" fmla="*/ 1899992 w 2721527"/>
                <a:gd name="connsiteY82-1322" fmla="*/ 1887607 h 4236446"/>
                <a:gd name="connsiteX83-1323" fmla="*/ 1750628 w 2721527"/>
                <a:gd name="connsiteY83-1324" fmla="*/ 1945896 h 4236446"/>
                <a:gd name="connsiteX84-1325" fmla="*/ 1699739 w 2721527"/>
                <a:gd name="connsiteY84-1326" fmla="*/ 1935423 h 4236446"/>
                <a:gd name="connsiteX85-1327" fmla="*/ 1695963 w 2721527"/>
                <a:gd name="connsiteY85-1328" fmla="*/ 1932516 h 4236446"/>
                <a:gd name="connsiteX86-1329" fmla="*/ 1711193 w 2721527"/>
                <a:gd name="connsiteY86-1330" fmla="*/ 1894328 h 4236446"/>
                <a:gd name="connsiteX87-1331" fmla="*/ 2662473 w 2721527"/>
                <a:gd name="connsiteY87-1332" fmla="*/ 712784 h 4236446"/>
                <a:gd name="connsiteX88-1333" fmla="*/ 2682794 w 2721527"/>
                <a:gd name="connsiteY88-1334" fmla="*/ 227027 h 4236446"/>
                <a:gd name="connsiteX89-1335" fmla="*/ 2599343 w 2721527"/>
                <a:gd name="connsiteY89-1336" fmla="*/ 558832 h 4236446"/>
                <a:gd name="connsiteX90-1337" fmla="*/ 2436544 w 2721527"/>
                <a:gd name="connsiteY90-1338" fmla="*/ 743885 h 4236446"/>
                <a:gd name="connsiteX91-1339" fmla="*/ 2460248 w 2721527"/>
                <a:gd name="connsiteY91-1340" fmla="*/ 400965 h 4236446"/>
                <a:gd name="connsiteX92-1341" fmla="*/ 2354781 w 2721527"/>
                <a:gd name="connsiteY92-1342" fmla="*/ 32229 h 4236446"/>
                <a:gd name="connsiteX93-1343" fmla="*/ 2345823 w 2721527"/>
                <a:gd name="connsiteY93-1344" fmla="*/ 516706 h 4236446"/>
                <a:gd name="connsiteX94-1345" fmla="*/ 1986170 w 2721527"/>
                <a:gd name="connsiteY94-1346" fmla="*/ 0 h 4236446"/>
                <a:gd name="connsiteX0-1347" fmla="*/ 1681411 w 2721527"/>
                <a:gd name="connsiteY0-1348" fmla="*/ 2863938 h 4236446"/>
                <a:gd name="connsiteX1-1349" fmla="*/ 1648624 w 2721527"/>
                <a:gd name="connsiteY1-1350" fmla="*/ 3133522 h 4236446"/>
                <a:gd name="connsiteX2-1351" fmla="*/ 1386326 w 2721527"/>
                <a:gd name="connsiteY2-1352" fmla="*/ 3370319 h 4236446"/>
                <a:gd name="connsiteX3-1353" fmla="*/ 1352942 w 2721527"/>
                <a:gd name="connsiteY3-1354" fmla="*/ 3368093 h 4236446"/>
                <a:gd name="connsiteX4-1355" fmla="*/ 1352930 w 2721527"/>
                <a:gd name="connsiteY4-1356" fmla="*/ 3366675 h 4236446"/>
                <a:gd name="connsiteX5-1357" fmla="*/ 1342305 w 2721527"/>
                <a:gd name="connsiteY5-1358" fmla="*/ 3367384 h 4236446"/>
                <a:gd name="connsiteX6-1359" fmla="*/ 1331680 w 2721527"/>
                <a:gd name="connsiteY6-1360" fmla="*/ 3366675 h 4236446"/>
                <a:gd name="connsiteX7-1361" fmla="*/ 1331668 w 2721527"/>
                <a:gd name="connsiteY7-1362" fmla="*/ 3368093 h 4236446"/>
                <a:gd name="connsiteX8-1363" fmla="*/ 1298284 w 2721527"/>
                <a:gd name="connsiteY8-1364" fmla="*/ 3370319 h 4236446"/>
                <a:gd name="connsiteX9-1365" fmla="*/ 1035986 w 2721527"/>
                <a:gd name="connsiteY9-1366" fmla="*/ 3133522 h 4236446"/>
                <a:gd name="connsiteX10-1367" fmla="*/ 1003199 w 2721527"/>
                <a:gd name="connsiteY10-1368" fmla="*/ 2863938 h 4236446"/>
                <a:gd name="connsiteX11-1369" fmla="*/ 580690 w 2721527"/>
                <a:gd name="connsiteY11-1370" fmla="*/ 4236446 h 4236446"/>
                <a:gd name="connsiteX12-1371" fmla="*/ 1324619 w 2721527"/>
                <a:gd name="connsiteY12-1372" fmla="*/ 4203328 h 4236446"/>
                <a:gd name="connsiteX13-1373" fmla="*/ 1324394 w 2721527"/>
                <a:gd name="connsiteY13-1374" fmla="*/ 4230073 h 4236446"/>
                <a:gd name="connsiteX14-1375" fmla="*/ 1342305 w 2721527"/>
                <a:gd name="connsiteY14-1376" fmla="*/ 4216616 h 4236446"/>
                <a:gd name="connsiteX15-1377" fmla="*/ 1360216 w 2721527"/>
                <a:gd name="connsiteY15-1378" fmla="*/ 4230073 h 4236446"/>
                <a:gd name="connsiteX16-1379" fmla="*/ 2073759 w 2721527"/>
                <a:gd name="connsiteY16-1380" fmla="*/ 4150112 h 4236446"/>
                <a:gd name="connsiteX17-1381" fmla="*/ 1681411 w 2721527"/>
                <a:gd name="connsiteY17-1382" fmla="*/ 2863938 h 4236446"/>
                <a:gd name="connsiteX18-1383" fmla="*/ 1986170 w 2721527"/>
                <a:gd name="connsiteY18-1384" fmla="*/ 0 h 4236446"/>
                <a:gd name="connsiteX19-1385" fmla="*/ 2173089 w 2721527"/>
                <a:gd name="connsiteY19-1386" fmla="*/ 355240 h 4236446"/>
                <a:gd name="connsiteX20-1387" fmla="*/ 2225047 w 2721527"/>
                <a:gd name="connsiteY20-1388" fmla="*/ 637341 h 4236446"/>
                <a:gd name="connsiteX21-1389" fmla="*/ 1970243 w 2721527"/>
                <a:gd name="connsiteY21-1390" fmla="*/ 638906 h 4236446"/>
                <a:gd name="connsiteX22-1391" fmla="*/ 1695508 w 2721527"/>
                <a:gd name="connsiteY22-1392" fmla="*/ 541873 h 4236446"/>
                <a:gd name="connsiteX23-1393" fmla="*/ 2157075 w 2721527"/>
                <a:gd name="connsiteY23-1394" fmla="*/ 797291 h 4236446"/>
                <a:gd name="connsiteX24-1395" fmla="*/ 2240609 w 2721527"/>
                <a:gd name="connsiteY24-1396" fmla="*/ 984363 h 4236446"/>
                <a:gd name="connsiteX25-1397" fmla="*/ 1746390 w 2721527"/>
                <a:gd name="connsiteY25-1398" fmla="*/ 1532950 h 4236446"/>
                <a:gd name="connsiteX26-1399" fmla="*/ 1523369 w 2721527"/>
                <a:gd name="connsiteY26-1400" fmla="*/ 1031212 h 4236446"/>
                <a:gd name="connsiteX27-1401" fmla="*/ 1501425 w 2721527"/>
                <a:gd name="connsiteY27-1402" fmla="*/ 1348610 h 4236446"/>
                <a:gd name="connsiteX28-1403" fmla="*/ 1655161 w 2721527"/>
                <a:gd name="connsiteY28-1404" fmla="*/ 1656290 h 4236446"/>
                <a:gd name="connsiteX29-1405" fmla="*/ 1590016 w 2721527"/>
                <a:gd name="connsiteY29-1406" fmla="*/ 1824073 h 4236446"/>
                <a:gd name="connsiteX30-1407" fmla="*/ 1573478 w 2721527"/>
                <a:gd name="connsiteY30-1408" fmla="*/ 1855533 h 4236446"/>
                <a:gd name="connsiteX31-1409" fmla="*/ 1540584 w 2721527"/>
                <a:gd name="connsiteY31-1410" fmla="*/ 1865806 h 4236446"/>
                <a:gd name="connsiteX32-1411" fmla="*/ 1455542 w 2721527"/>
                <a:gd name="connsiteY32-1412" fmla="*/ 1924037 h 4236446"/>
                <a:gd name="connsiteX33-1413" fmla="*/ 1342608 w 2721527"/>
                <a:gd name="connsiteY33-1414" fmla="*/ 1927680 h 4236446"/>
                <a:gd name="connsiteX34-1415" fmla="*/ 1342305 w 2721527"/>
                <a:gd name="connsiteY34-1416" fmla="*/ 1966159 h 4236446"/>
                <a:gd name="connsiteX35-1417" fmla="*/ 1342002 w 2721527"/>
                <a:gd name="connsiteY35-1418" fmla="*/ 1927680 h 4236446"/>
                <a:gd name="connsiteX36-1419" fmla="*/ 1229068 w 2721527"/>
                <a:gd name="connsiteY36-1420" fmla="*/ 1924037 h 4236446"/>
                <a:gd name="connsiteX37-1421" fmla="*/ 1171690 w 2721527"/>
                <a:gd name="connsiteY37-1422" fmla="*/ 1890795 h 4236446"/>
                <a:gd name="connsiteX38-1423" fmla="*/ 1152431 w 2721527"/>
                <a:gd name="connsiteY38-1424" fmla="*/ 1873399 h 4236446"/>
                <a:gd name="connsiteX39-1425" fmla="*/ 1156386 w 2721527"/>
                <a:gd name="connsiteY39-1426" fmla="*/ 1871393 h 4236446"/>
                <a:gd name="connsiteX40-1427" fmla="*/ 1066367 w 2721527"/>
                <a:gd name="connsiteY40-1428" fmla="*/ 1656290 h 4236446"/>
                <a:gd name="connsiteX41-1429" fmla="*/ 1220102 w 2721527"/>
                <a:gd name="connsiteY41-1430" fmla="*/ 1348610 h 4236446"/>
                <a:gd name="connsiteX42-1431" fmla="*/ 1198159 w 2721527"/>
                <a:gd name="connsiteY42-1432" fmla="*/ 1031212 h 4236446"/>
                <a:gd name="connsiteX43-1433" fmla="*/ 975138 w 2721527"/>
                <a:gd name="connsiteY43-1434" fmla="*/ 1532950 h 4236446"/>
                <a:gd name="connsiteX44-1435" fmla="*/ 480919 w 2721527"/>
                <a:gd name="connsiteY44-1436" fmla="*/ 984363 h 4236446"/>
                <a:gd name="connsiteX45-1437" fmla="*/ 564452 w 2721527"/>
                <a:gd name="connsiteY45-1438" fmla="*/ 797291 h 4236446"/>
                <a:gd name="connsiteX46-1439" fmla="*/ 1026020 w 2721527"/>
                <a:gd name="connsiteY46-1440" fmla="*/ 541873 h 4236446"/>
                <a:gd name="connsiteX47-1441" fmla="*/ 751285 w 2721527"/>
                <a:gd name="connsiteY47-1442" fmla="*/ 638906 h 4236446"/>
                <a:gd name="connsiteX48-1443" fmla="*/ 496480 w 2721527"/>
                <a:gd name="connsiteY48-1444" fmla="*/ 637341 h 4236446"/>
                <a:gd name="connsiteX49-1445" fmla="*/ 548439 w 2721527"/>
                <a:gd name="connsiteY49-1446" fmla="*/ 355240 h 4236446"/>
                <a:gd name="connsiteX50-1447" fmla="*/ 735357 w 2721527"/>
                <a:gd name="connsiteY50-1448" fmla="*/ 0 h 4236446"/>
                <a:gd name="connsiteX51-1449" fmla="*/ 375704 w 2721527"/>
                <a:gd name="connsiteY51-1450" fmla="*/ 516706 h 4236446"/>
                <a:gd name="connsiteX52-1451" fmla="*/ 366746 w 2721527"/>
                <a:gd name="connsiteY52-1452" fmla="*/ 32229 h 4236446"/>
                <a:gd name="connsiteX53-1453" fmla="*/ 261279 w 2721527"/>
                <a:gd name="connsiteY53-1454" fmla="*/ 400965 h 4236446"/>
                <a:gd name="connsiteX54-1455" fmla="*/ 284983 w 2721527"/>
                <a:gd name="connsiteY54-1456" fmla="*/ 743885 h 4236446"/>
                <a:gd name="connsiteX55-1457" fmla="*/ 122184 w 2721527"/>
                <a:gd name="connsiteY55-1458" fmla="*/ 558832 h 4236446"/>
                <a:gd name="connsiteX56-1459" fmla="*/ 38733 w 2721527"/>
                <a:gd name="connsiteY56-1460" fmla="*/ 227027 h 4236446"/>
                <a:gd name="connsiteX57-1461" fmla="*/ 59054 w 2721527"/>
                <a:gd name="connsiteY57-1462" fmla="*/ 712784 h 4236446"/>
                <a:gd name="connsiteX58-1463" fmla="*/ 1010334 w 2721527"/>
                <a:gd name="connsiteY58-1464" fmla="*/ 1894328 h 4236446"/>
                <a:gd name="connsiteX59-1465" fmla="*/ 1016894 w 2721527"/>
                <a:gd name="connsiteY59-1466" fmla="*/ 1910776 h 4236446"/>
                <a:gd name="connsiteX60-1467" fmla="*/ 984871 w 2721527"/>
                <a:gd name="connsiteY60-1468" fmla="*/ 1935423 h 4236446"/>
                <a:gd name="connsiteX61-1469" fmla="*/ 933982 w 2721527"/>
                <a:gd name="connsiteY61-1470" fmla="*/ 1945896 h 4236446"/>
                <a:gd name="connsiteX62-1471" fmla="*/ 784618 w 2721527"/>
                <a:gd name="connsiteY62-1472" fmla="*/ 1887607 h 4236446"/>
                <a:gd name="connsiteX63-1473" fmla="*/ 402101 w 2721527"/>
                <a:gd name="connsiteY63-1474" fmla="*/ 1924037 h 4236446"/>
                <a:gd name="connsiteX64-1475" fmla="*/ 693543 w 2721527"/>
                <a:gd name="connsiteY64-1476" fmla="*/ 2189978 h 4236446"/>
                <a:gd name="connsiteX65-1477" fmla="*/ 941269 w 2721527"/>
                <a:gd name="connsiteY65-1478" fmla="*/ 2084331 h 4236446"/>
                <a:gd name="connsiteX66-1479" fmla="*/ 784618 w 2721527"/>
                <a:gd name="connsiteY66-1480" fmla="*/ 2226409 h 4236446"/>
                <a:gd name="connsiteX67-1481" fmla="*/ 1021415 w 2721527"/>
                <a:gd name="connsiteY67-1482" fmla="*/ 2820222 h 4236446"/>
                <a:gd name="connsiteX68-1483" fmla="*/ 1079704 w 2721527"/>
                <a:gd name="connsiteY68-1484" fmla="*/ 3137166 h 4236446"/>
                <a:gd name="connsiteX69-1485" fmla="*/ 1294642 w 2721527"/>
                <a:gd name="connsiteY69-1486" fmla="*/ 3308388 h 4236446"/>
                <a:gd name="connsiteX70-1487" fmla="*/ 1331700 w 2721527"/>
                <a:gd name="connsiteY70-1488" fmla="*/ 3313020 h 4236446"/>
                <a:gd name="connsiteX71-1489" fmla="*/ 1331679 w 2721527"/>
                <a:gd name="connsiteY71-1490" fmla="*/ 3315674 h 4236446"/>
                <a:gd name="connsiteX72-1491" fmla="*/ 1342305 w 2721527"/>
                <a:gd name="connsiteY72-1492" fmla="*/ 3314346 h 4236446"/>
                <a:gd name="connsiteX73-1493" fmla="*/ 1352931 w 2721527"/>
                <a:gd name="connsiteY73-1494" fmla="*/ 3315674 h 4236446"/>
                <a:gd name="connsiteX74-1495" fmla="*/ 1352910 w 2721527"/>
                <a:gd name="connsiteY74-1496" fmla="*/ 3313020 h 4236446"/>
                <a:gd name="connsiteX75-1497" fmla="*/ 1389968 w 2721527"/>
                <a:gd name="connsiteY75-1498" fmla="*/ 3308388 h 4236446"/>
                <a:gd name="connsiteX76-1499" fmla="*/ 1604906 w 2721527"/>
                <a:gd name="connsiteY76-1500" fmla="*/ 3137166 h 4236446"/>
                <a:gd name="connsiteX77-1501" fmla="*/ 1663195 w 2721527"/>
                <a:gd name="connsiteY77-1502" fmla="*/ 2820222 h 4236446"/>
                <a:gd name="connsiteX78-1503" fmla="*/ 1899992 w 2721527"/>
                <a:gd name="connsiteY78-1504" fmla="*/ 2226409 h 4236446"/>
                <a:gd name="connsiteX79-1505" fmla="*/ 1743341 w 2721527"/>
                <a:gd name="connsiteY79-1506" fmla="*/ 2084331 h 4236446"/>
                <a:gd name="connsiteX80-1507" fmla="*/ 1991067 w 2721527"/>
                <a:gd name="connsiteY80-1508" fmla="*/ 2189978 h 4236446"/>
                <a:gd name="connsiteX81-1509" fmla="*/ 2282509 w 2721527"/>
                <a:gd name="connsiteY81-1510" fmla="*/ 1924037 h 4236446"/>
                <a:gd name="connsiteX82-1511" fmla="*/ 1899992 w 2721527"/>
                <a:gd name="connsiteY82-1512" fmla="*/ 1887607 h 4236446"/>
                <a:gd name="connsiteX83-1513" fmla="*/ 1750628 w 2721527"/>
                <a:gd name="connsiteY83-1514" fmla="*/ 1945896 h 4236446"/>
                <a:gd name="connsiteX84-1515" fmla="*/ 1699739 w 2721527"/>
                <a:gd name="connsiteY84-1516" fmla="*/ 1935423 h 4236446"/>
                <a:gd name="connsiteX85-1517" fmla="*/ 1695963 w 2721527"/>
                <a:gd name="connsiteY85-1518" fmla="*/ 1932516 h 4236446"/>
                <a:gd name="connsiteX86-1519" fmla="*/ 1711193 w 2721527"/>
                <a:gd name="connsiteY86-1520" fmla="*/ 1894328 h 4236446"/>
                <a:gd name="connsiteX87-1521" fmla="*/ 2662473 w 2721527"/>
                <a:gd name="connsiteY87-1522" fmla="*/ 712784 h 4236446"/>
                <a:gd name="connsiteX88-1523" fmla="*/ 2682794 w 2721527"/>
                <a:gd name="connsiteY88-1524" fmla="*/ 227027 h 4236446"/>
                <a:gd name="connsiteX89-1525" fmla="*/ 2599343 w 2721527"/>
                <a:gd name="connsiteY89-1526" fmla="*/ 558832 h 4236446"/>
                <a:gd name="connsiteX90-1527" fmla="*/ 2436544 w 2721527"/>
                <a:gd name="connsiteY90-1528" fmla="*/ 743885 h 4236446"/>
                <a:gd name="connsiteX91-1529" fmla="*/ 2460248 w 2721527"/>
                <a:gd name="connsiteY91-1530" fmla="*/ 400965 h 4236446"/>
                <a:gd name="connsiteX92-1531" fmla="*/ 2354781 w 2721527"/>
                <a:gd name="connsiteY92-1532" fmla="*/ 32229 h 4236446"/>
                <a:gd name="connsiteX93-1533" fmla="*/ 2345823 w 2721527"/>
                <a:gd name="connsiteY93-1534" fmla="*/ 516706 h 4236446"/>
                <a:gd name="connsiteX94-1535" fmla="*/ 1986170 w 2721527"/>
                <a:gd name="connsiteY94-1536" fmla="*/ 0 h 4236446"/>
                <a:gd name="connsiteX0-1537" fmla="*/ 1681411 w 2721527"/>
                <a:gd name="connsiteY0-1538" fmla="*/ 2863938 h 4236446"/>
                <a:gd name="connsiteX1-1539" fmla="*/ 1648624 w 2721527"/>
                <a:gd name="connsiteY1-1540" fmla="*/ 3133522 h 4236446"/>
                <a:gd name="connsiteX2-1541" fmla="*/ 1386326 w 2721527"/>
                <a:gd name="connsiteY2-1542" fmla="*/ 3370319 h 4236446"/>
                <a:gd name="connsiteX3-1543" fmla="*/ 1352942 w 2721527"/>
                <a:gd name="connsiteY3-1544" fmla="*/ 3368093 h 4236446"/>
                <a:gd name="connsiteX4-1545" fmla="*/ 1352930 w 2721527"/>
                <a:gd name="connsiteY4-1546" fmla="*/ 3366675 h 4236446"/>
                <a:gd name="connsiteX5-1547" fmla="*/ 1342305 w 2721527"/>
                <a:gd name="connsiteY5-1548" fmla="*/ 3367384 h 4236446"/>
                <a:gd name="connsiteX6-1549" fmla="*/ 1331680 w 2721527"/>
                <a:gd name="connsiteY6-1550" fmla="*/ 3366675 h 4236446"/>
                <a:gd name="connsiteX7-1551" fmla="*/ 1331668 w 2721527"/>
                <a:gd name="connsiteY7-1552" fmla="*/ 3368093 h 4236446"/>
                <a:gd name="connsiteX8-1553" fmla="*/ 1298284 w 2721527"/>
                <a:gd name="connsiteY8-1554" fmla="*/ 3370319 h 4236446"/>
                <a:gd name="connsiteX9-1555" fmla="*/ 1035986 w 2721527"/>
                <a:gd name="connsiteY9-1556" fmla="*/ 3133522 h 4236446"/>
                <a:gd name="connsiteX10-1557" fmla="*/ 1003199 w 2721527"/>
                <a:gd name="connsiteY10-1558" fmla="*/ 2863938 h 4236446"/>
                <a:gd name="connsiteX11-1559" fmla="*/ 580690 w 2721527"/>
                <a:gd name="connsiteY11-1560" fmla="*/ 4236446 h 4236446"/>
                <a:gd name="connsiteX12-1561" fmla="*/ 1324619 w 2721527"/>
                <a:gd name="connsiteY12-1562" fmla="*/ 4203328 h 4236446"/>
                <a:gd name="connsiteX13-1563" fmla="*/ 1324394 w 2721527"/>
                <a:gd name="connsiteY13-1564" fmla="*/ 4230073 h 4236446"/>
                <a:gd name="connsiteX14-1565" fmla="*/ 1342305 w 2721527"/>
                <a:gd name="connsiteY14-1566" fmla="*/ 4216616 h 4236446"/>
                <a:gd name="connsiteX15-1567" fmla="*/ 1360216 w 2721527"/>
                <a:gd name="connsiteY15-1568" fmla="*/ 4230073 h 4236446"/>
                <a:gd name="connsiteX16-1569" fmla="*/ 2088841 w 2721527"/>
                <a:gd name="connsiteY16-1570" fmla="*/ 4210436 h 4236446"/>
                <a:gd name="connsiteX17-1571" fmla="*/ 1681411 w 2721527"/>
                <a:gd name="connsiteY17-1572" fmla="*/ 2863938 h 4236446"/>
                <a:gd name="connsiteX18-1573" fmla="*/ 1986170 w 2721527"/>
                <a:gd name="connsiteY18-1574" fmla="*/ 0 h 4236446"/>
                <a:gd name="connsiteX19-1575" fmla="*/ 2173089 w 2721527"/>
                <a:gd name="connsiteY19-1576" fmla="*/ 355240 h 4236446"/>
                <a:gd name="connsiteX20-1577" fmla="*/ 2225047 w 2721527"/>
                <a:gd name="connsiteY20-1578" fmla="*/ 637341 h 4236446"/>
                <a:gd name="connsiteX21-1579" fmla="*/ 1970243 w 2721527"/>
                <a:gd name="connsiteY21-1580" fmla="*/ 638906 h 4236446"/>
                <a:gd name="connsiteX22-1581" fmla="*/ 1695508 w 2721527"/>
                <a:gd name="connsiteY22-1582" fmla="*/ 541873 h 4236446"/>
                <a:gd name="connsiteX23-1583" fmla="*/ 2157075 w 2721527"/>
                <a:gd name="connsiteY23-1584" fmla="*/ 797291 h 4236446"/>
                <a:gd name="connsiteX24-1585" fmla="*/ 2240609 w 2721527"/>
                <a:gd name="connsiteY24-1586" fmla="*/ 984363 h 4236446"/>
                <a:gd name="connsiteX25-1587" fmla="*/ 1746390 w 2721527"/>
                <a:gd name="connsiteY25-1588" fmla="*/ 1532950 h 4236446"/>
                <a:gd name="connsiteX26-1589" fmla="*/ 1523369 w 2721527"/>
                <a:gd name="connsiteY26-1590" fmla="*/ 1031212 h 4236446"/>
                <a:gd name="connsiteX27-1591" fmla="*/ 1501425 w 2721527"/>
                <a:gd name="connsiteY27-1592" fmla="*/ 1348610 h 4236446"/>
                <a:gd name="connsiteX28-1593" fmla="*/ 1655161 w 2721527"/>
                <a:gd name="connsiteY28-1594" fmla="*/ 1656290 h 4236446"/>
                <a:gd name="connsiteX29-1595" fmla="*/ 1590016 w 2721527"/>
                <a:gd name="connsiteY29-1596" fmla="*/ 1824073 h 4236446"/>
                <a:gd name="connsiteX30-1597" fmla="*/ 1573478 w 2721527"/>
                <a:gd name="connsiteY30-1598" fmla="*/ 1855533 h 4236446"/>
                <a:gd name="connsiteX31-1599" fmla="*/ 1540584 w 2721527"/>
                <a:gd name="connsiteY31-1600" fmla="*/ 1865806 h 4236446"/>
                <a:gd name="connsiteX32-1601" fmla="*/ 1455542 w 2721527"/>
                <a:gd name="connsiteY32-1602" fmla="*/ 1924037 h 4236446"/>
                <a:gd name="connsiteX33-1603" fmla="*/ 1342608 w 2721527"/>
                <a:gd name="connsiteY33-1604" fmla="*/ 1927680 h 4236446"/>
                <a:gd name="connsiteX34-1605" fmla="*/ 1342305 w 2721527"/>
                <a:gd name="connsiteY34-1606" fmla="*/ 1966159 h 4236446"/>
                <a:gd name="connsiteX35-1607" fmla="*/ 1342002 w 2721527"/>
                <a:gd name="connsiteY35-1608" fmla="*/ 1927680 h 4236446"/>
                <a:gd name="connsiteX36-1609" fmla="*/ 1229068 w 2721527"/>
                <a:gd name="connsiteY36-1610" fmla="*/ 1924037 h 4236446"/>
                <a:gd name="connsiteX37-1611" fmla="*/ 1171690 w 2721527"/>
                <a:gd name="connsiteY37-1612" fmla="*/ 1890795 h 4236446"/>
                <a:gd name="connsiteX38-1613" fmla="*/ 1152431 w 2721527"/>
                <a:gd name="connsiteY38-1614" fmla="*/ 1873399 h 4236446"/>
                <a:gd name="connsiteX39-1615" fmla="*/ 1156386 w 2721527"/>
                <a:gd name="connsiteY39-1616" fmla="*/ 1871393 h 4236446"/>
                <a:gd name="connsiteX40-1617" fmla="*/ 1066367 w 2721527"/>
                <a:gd name="connsiteY40-1618" fmla="*/ 1656290 h 4236446"/>
                <a:gd name="connsiteX41-1619" fmla="*/ 1220102 w 2721527"/>
                <a:gd name="connsiteY41-1620" fmla="*/ 1348610 h 4236446"/>
                <a:gd name="connsiteX42-1621" fmla="*/ 1198159 w 2721527"/>
                <a:gd name="connsiteY42-1622" fmla="*/ 1031212 h 4236446"/>
                <a:gd name="connsiteX43-1623" fmla="*/ 975138 w 2721527"/>
                <a:gd name="connsiteY43-1624" fmla="*/ 1532950 h 4236446"/>
                <a:gd name="connsiteX44-1625" fmla="*/ 480919 w 2721527"/>
                <a:gd name="connsiteY44-1626" fmla="*/ 984363 h 4236446"/>
                <a:gd name="connsiteX45-1627" fmla="*/ 564452 w 2721527"/>
                <a:gd name="connsiteY45-1628" fmla="*/ 797291 h 4236446"/>
                <a:gd name="connsiteX46-1629" fmla="*/ 1026020 w 2721527"/>
                <a:gd name="connsiteY46-1630" fmla="*/ 541873 h 4236446"/>
                <a:gd name="connsiteX47-1631" fmla="*/ 751285 w 2721527"/>
                <a:gd name="connsiteY47-1632" fmla="*/ 638906 h 4236446"/>
                <a:gd name="connsiteX48-1633" fmla="*/ 496480 w 2721527"/>
                <a:gd name="connsiteY48-1634" fmla="*/ 637341 h 4236446"/>
                <a:gd name="connsiteX49-1635" fmla="*/ 548439 w 2721527"/>
                <a:gd name="connsiteY49-1636" fmla="*/ 355240 h 4236446"/>
                <a:gd name="connsiteX50-1637" fmla="*/ 735357 w 2721527"/>
                <a:gd name="connsiteY50-1638" fmla="*/ 0 h 4236446"/>
                <a:gd name="connsiteX51-1639" fmla="*/ 375704 w 2721527"/>
                <a:gd name="connsiteY51-1640" fmla="*/ 516706 h 4236446"/>
                <a:gd name="connsiteX52-1641" fmla="*/ 366746 w 2721527"/>
                <a:gd name="connsiteY52-1642" fmla="*/ 32229 h 4236446"/>
                <a:gd name="connsiteX53-1643" fmla="*/ 261279 w 2721527"/>
                <a:gd name="connsiteY53-1644" fmla="*/ 400965 h 4236446"/>
                <a:gd name="connsiteX54-1645" fmla="*/ 284983 w 2721527"/>
                <a:gd name="connsiteY54-1646" fmla="*/ 743885 h 4236446"/>
                <a:gd name="connsiteX55-1647" fmla="*/ 122184 w 2721527"/>
                <a:gd name="connsiteY55-1648" fmla="*/ 558832 h 4236446"/>
                <a:gd name="connsiteX56-1649" fmla="*/ 38733 w 2721527"/>
                <a:gd name="connsiteY56-1650" fmla="*/ 227027 h 4236446"/>
                <a:gd name="connsiteX57-1651" fmla="*/ 59054 w 2721527"/>
                <a:gd name="connsiteY57-1652" fmla="*/ 712784 h 4236446"/>
                <a:gd name="connsiteX58-1653" fmla="*/ 1010334 w 2721527"/>
                <a:gd name="connsiteY58-1654" fmla="*/ 1894328 h 4236446"/>
                <a:gd name="connsiteX59-1655" fmla="*/ 1016894 w 2721527"/>
                <a:gd name="connsiteY59-1656" fmla="*/ 1910776 h 4236446"/>
                <a:gd name="connsiteX60-1657" fmla="*/ 984871 w 2721527"/>
                <a:gd name="connsiteY60-1658" fmla="*/ 1935423 h 4236446"/>
                <a:gd name="connsiteX61-1659" fmla="*/ 933982 w 2721527"/>
                <a:gd name="connsiteY61-1660" fmla="*/ 1945896 h 4236446"/>
                <a:gd name="connsiteX62-1661" fmla="*/ 784618 w 2721527"/>
                <a:gd name="connsiteY62-1662" fmla="*/ 1887607 h 4236446"/>
                <a:gd name="connsiteX63-1663" fmla="*/ 402101 w 2721527"/>
                <a:gd name="connsiteY63-1664" fmla="*/ 1924037 h 4236446"/>
                <a:gd name="connsiteX64-1665" fmla="*/ 693543 w 2721527"/>
                <a:gd name="connsiteY64-1666" fmla="*/ 2189978 h 4236446"/>
                <a:gd name="connsiteX65-1667" fmla="*/ 941269 w 2721527"/>
                <a:gd name="connsiteY65-1668" fmla="*/ 2084331 h 4236446"/>
                <a:gd name="connsiteX66-1669" fmla="*/ 784618 w 2721527"/>
                <a:gd name="connsiteY66-1670" fmla="*/ 2226409 h 4236446"/>
                <a:gd name="connsiteX67-1671" fmla="*/ 1021415 w 2721527"/>
                <a:gd name="connsiteY67-1672" fmla="*/ 2820222 h 4236446"/>
                <a:gd name="connsiteX68-1673" fmla="*/ 1079704 w 2721527"/>
                <a:gd name="connsiteY68-1674" fmla="*/ 3137166 h 4236446"/>
                <a:gd name="connsiteX69-1675" fmla="*/ 1294642 w 2721527"/>
                <a:gd name="connsiteY69-1676" fmla="*/ 3308388 h 4236446"/>
                <a:gd name="connsiteX70-1677" fmla="*/ 1331700 w 2721527"/>
                <a:gd name="connsiteY70-1678" fmla="*/ 3313020 h 4236446"/>
                <a:gd name="connsiteX71-1679" fmla="*/ 1331679 w 2721527"/>
                <a:gd name="connsiteY71-1680" fmla="*/ 3315674 h 4236446"/>
                <a:gd name="connsiteX72-1681" fmla="*/ 1342305 w 2721527"/>
                <a:gd name="connsiteY72-1682" fmla="*/ 3314346 h 4236446"/>
                <a:gd name="connsiteX73-1683" fmla="*/ 1352931 w 2721527"/>
                <a:gd name="connsiteY73-1684" fmla="*/ 3315674 h 4236446"/>
                <a:gd name="connsiteX74-1685" fmla="*/ 1352910 w 2721527"/>
                <a:gd name="connsiteY74-1686" fmla="*/ 3313020 h 4236446"/>
                <a:gd name="connsiteX75-1687" fmla="*/ 1389968 w 2721527"/>
                <a:gd name="connsiteY75-1688" fmla="*/ 3308388 h 4236446"/>
                <a:gd name="connsiteX76-1689" fmla="*/ 1604906 w 2721527"/>
                <a:gd name="connsiteY76-1690" fmla="*/ 3137166 h 4236446"/>
                <a:gd name="connsiteX77-1691" fmla="*/ 1663195 w 2721527"/>
                <a:gd name="connsiteY77-1692" fmla="*/ 2820222 h 4236446"/>
                <a:gd name="connsiteX78-1693" fmla="*/ 1899992 w 2721527"/>
                <a:gd name="connsiteY78-1694" fmla="*/ 2226409 h 4236446"/>
                <a:gd name="connsiteX79-1695" fmla="*/ 1743341 w 2721527"/>
                <a:gd name="connsiteY79-1696" fmla="*/ 2084331 h 4236446"/>
                <a:gd name="connsiteX80-1697" fmla="*/ 1991067 w 2721527"/>
                <a:gd name="connsiteY80-1698" fmla="*/ 2189978 h 4236446"/>
                <a:gd name="connsiteX81-1699" fmla="*/ 2282509 w 2721527"/>
                <a:gd name="connsiteY81-1700" fmla="*/ 1924037 h 4236446"/>
                <a:gd name="connsiteX82-1701" fmla="*/ 1899992 w 2721527"/>
                <a:gd name="connsiteY82-1702" fmla="*/ 1887607 h 4236446"/>
                <a:gd name="connsiteX83-1703" fmla="*/ 1750628 w 2721527"/>
                <a:gd name="connsiteY83-1704" fmla="*/ 1945896 h 4236446"/>
                <a:gd name="connsiteX84-1705" fmla="*/ 1699739 w 2721527"/>
                <a:gd name="connsiteY84-1706" fmla="*/ 1935423 h 4236446"/>
                <a:gd name="connsiteX85-1707" fmla="*/ 1695963 w 2721527"/>
                <a:gd name="connsiteY85-1708" fmla="*/ 1932516 h 4236446"/>
                <a:gd name="connsiteX86-1709" fmla="*/ 1711193 w 2721527"/>
                <a:gd name="connsiteY86-1710" fmla="*/ 1894328 h 4236446"/>
                <a:gd name="connsiteX87-1711" fmla="*/ 2662473 w 2721527"/>
                <a:gd name="connsiteY87-1712" fmla="*/ 712784 h 4236446"/>
                <a:gd name="connsiteX88-1713" fmla="*/ 2682794 w 2721527"/>
                <a:gd name="connsiteY88-1714" fmla="*/ 227027 h 4236446"/>
                <a:gd name="connsiteX89-1715" fmla="*/ 2599343 w 2721527"/>
                <a:gd name="connsiteY89-1716" fmla="*/ 558832 h 4236446"/>
                <a:gd name="connsiteX90-1717" fmla="*/ 2436544 w 2721527"/>
                <a:gd name="connsiteY90-1718" fmla="*/ 743885 h 4236446"/>
                <a:gd name="connsiteX91-1719" fmla="*/ 2460248 w 2721527"/>
                <a:gd name="connsiteY91-1720" fmla="*/ 400965 h 4236446"/>
                <a:gd name="connsiteX92-1721" fmla="*/ 2354781 w 2721527"/>
                <a:gd name="connsiteY92-1722" fmla="*/ 32229 h 4236446"/>
                <a:gd name="connsiteX93-1723" fmla="*/ 2345823 w 2721527"/>
                <a:gd name="connsiteY93-1724" fmla="*/ 516706 h 4236446"/>
                <a:gd name="connsiteX94-1725" fmla="*/ 1986170 w 2721527"/>
                <a:gd name="connsiteY94-1726" fmla="*/ 0 h 4236446"/>
                <a:gd name="connsiteX0-1727" fmla="*/ 1681411 w 2721527"/>
                <a:gd name="connsiteY0-1728" fmla="*/ 2863938 h 4236446"/>
                <a:gd name="connsiteX1-1729" fmla="*/ 1648624 w 2721527"/>
                <a:gd name="connsiteY1-1730" fmla="*/ 3133522 h 4236446"/>
                <a:gd name="connsiteX2-1731" fmla="*/ 1386326 w 2721527"/>
                <a:gd name="connsiteY2-1732" fmla="*/ 3370319 h 4236446"/>
                <a:gd name="connsiteX3-1733" fmla="*/ 1352942 w 2721527"/>
                <a:gd name="connsiteY3-1734" fmla="*/ 3368093 h 4236446"/>
                <a:gd name="connsiteX4-1735" fmla="*/ 1352930 w 2721527"/>
                <a:gd name="connsiteY4-1736" fmla="*/ 3366675 h 4236446"/>
                <a:gd name="connsiteX5-1737" fmla="*/ 1342305 w 2721527"/>
                <a:gd name="connsiteY5-1738" fmla="*/ 3367384 h 4236446"/>
                <a:gd name="connsiteX6-1739" fmla="*/ 1331680 w 2721527"/>
                <a:gd name="connsiteY6-1740" fmla="*/ 3366675 h 4236446"/>
                <a:gd name="connsiteX7-1741" fmla="*/ 1331668 w 2721527"/>
                <a:gd name="connsiteY7-1742" fmla="*/ 3368093 h 4236446"/>
                <a:gd name="connsiteX8-1743" fmla="*/ 1298284 w 2721527"/>
                <a:gd name="connsiteY8-1744" fmla="*/ 3370319 h 4236446"/>
                <a:gd name="connsiteX9-1745" fmla="*/ 1035986 w 2721527"/>
                <a:gd name="connsiteY9-1746" fmla="*/ 3133522 h 4236446"/>
                <a:gd name="connsiteX10-1747" fmla="*/ 1003199 w 2721527"/>
                <a:gd name="connsiteY10-1748" fmla="*/ 2863938 h 4236446"/>
                <a:gd name="connsiteX11-1749" fmla="*/ 580690 w 2721527"/>
                <a:gd name="connsiteY11-1750" fmla="*/ 4236446 h 4236446"/>
                <a:gd name="connsiteX12-1751" fmla="*/ 1324619 w 2721527"/>
                <a:gd name="connsiteY12-1752" fmla="*/ 4203328 h 4236446"/>
                <a:gd name="connsiteX13-1753" fmla="*/ 1324394 w 2721527"/>
                <a:gd name="connsiteY13-1754" fmla="*/ 4230073 h 4236446"/>
                <a:gd name="connsiteX14-1755" fmla="*/ 1342305 w 2721527"/>
                <a:gd name="connsiteY14-1756" fmla="*/ 4216616 h 4236446"/>
                <a:gd name="connsiteX15-1757" fmla="*/ 1360216 w 2721527"/>
                <a:gd name="connsiteY15-1758" fmla="*/ 4230073 h 4236446"/>
                <a:gd name="connsiteX16-1759" fmla="*/ 2043598 w 2721527"/>
                <a:gd name="connsiteY16-1760" fmla="*/ 4225518 h 4236446"/>
                <a:gd name="connsiteX17-1761" fmla="*/ 1681411 w 2721527"/>
                <a:gd name="connsiteY17-1762" fmla="*/ 2863938 h 4236446"/>
                <a:gd name="connsiteX18-1763" fmla="*/ 1986170 w 2721527"/>
                <a:gd name="connsiteY18-1764" fmla="*/ 0 h 4236446"/>
                <a:gd name="connsiteX19-1765" fmla="*/ 2173089 w 2721527"/>
                <a:gd name="connsiteY19-1766" fmla="*/ 355240 h 4236446"/>
                <a:gd name="connsiteX20-1767" fmla="*/ 2225047 w 2721527"/>
                <a:gd name="connsiteY20-1768" fmla="*/ 637341 h 4236446"/>
                <a:gd name="connsiteX21-1769" fmla="*/ 1970243 w 2721527"/>
                <a:gd name="connsiteY21-1770" fmla="*/ 638906 h 4236446"/>
                <a:gd name="connsiteX22-1771" fmla="*/ 1695508 w 2721527"/>
                <a:gd name="connsiteY22-1772" fmla="*/ 541873 h 4236446"/>
                <a:gd name="connsiteX23-1773" fmla="*/ 2157075 w 2721527"/>
                <a:gd name="connsiteY23-1774" fmla="*/ 797291 h 4236446"/>
                <a:gd name="connsiteX24-1775" fmla="*/ 2240609 w 2721527"/>
                <a:gd name="connsiteY24-1776" fmla="*/ 984363 h 4236446"/>
                <a:gd name="connsiteX25-1777" fmla="*/ 1746390 w 2721527"/>
                <a:gd name="connsiteY25-1778" fmla="*/ 1532950 h 4236446"/>
                <a:gd name="connsiteX26-1779" fmla="*/ 1523369 w 2721527"/>
                <a:gd name="connsiteY26-1780" fmla="*/ 1031212 h 4236446"/>
                <a:gd name="connsiteX27-1781" fmla="*/ 1501425 w 2721527"/>
                <a:gd name="connsiteY27-1782" fmla="*/ 1348610 h 4236446"/>
                <a:gd name="connsiteX28-1783" fmla="*/ 1655161 w 2721527"/>
                <a:gd name="connsiteY28-1784" fmla="*/ 1656290 h 4236446"/>
                <a:gd name="connsiteX29-1785" fmla="*/ 1590016 w 2721527"/>
                <a:gd name="connsiteY29-1786" fmla="*/ 1824073 h 4236446"/>
                <a:gd name="connsiteX30-1787" fmla="*/ 1573478 w 2721527"/>
                <a:gd name="connsiteY30-1788" fmla="*/ 1855533 h 4236446"/>
                <a:gd name="connsiteX31-1789" fmla="*/ 1540584 w 2721527"/>
                <a:gd name="connsiteY31-1790" fmla="*/ 1865806 h 4236446"/>
                <a:gd name="connsiteX32-1791" fmla="*/ 1455542 w 2721527"/>
                <a:gd name="connsiteY32-1792" fmla="*/ 1924037 h 4236446"/>
                <a:gd name="connsiteX33-1793" fmla="*/ 1342608 w 2721527"/>
                <a:gd name="connsiteY33-1794" fmla="*/ 1927680 h 4236446"/>
                <a:gd name="connsiteX34-1795" fmla="*/ 1342305 w 2721527"/>
                <a:gd name="connsiteY34-1796" fmla="*/ 1966159 h 4236446"/>
                <a:gd name="connsiteX35-1797" fmla="*/ 1342002 w 2721527"/>
                <a:gd name="connsiteY35-1798" fmla="*/ 1927680 h 4236446"/>
                <a:gd name="connsiteX36-1799" fmla="*/ 1229068 w 2721527"/>
                <a:gd name="connsiteY36-1800" fmla="*/ 1924037 h 4236446"/>
                <a:gd name="connsiteX37-1801" fmla="*/ 1171690 w 2721527"/>
                <a:gd name="connsiteY37-1802" fmla="*/ 1890795 h 4236446"/>
                <a:gd name="connsiteX38-1803" fmla="*/ 1152431 w 2721527"/>
                <a:gd name="connsiteY38-1804" fmla="*/ 1873399 h 4236446"/>
                <a:gd name="connsiteX39-1805" fmla="*/ 1156386 w 2721527"/>
                <a:gd name="connsiteY39-1806" fmla="*/ 1871393 h 4236446"/>
                <a:gd name="connsiteX40-1807" fmla="*/ 1066367 w 2721527"/>
                <a:gd name="connsiteY40-1808" fmla="*/ 1656290 h 4236446"/>
                <a:gd name="connsiteX41-1809" fmla="*/ 1220102 w 2721527"/>
                <a:gd name="connsiteY41-1810" fmla="*/ 1348610 h 4236446"/>
                <a:gd name="connsiteX42-1811" fmla="*/ 1198159 w 2721527"/>
                <a:gd name="connsiteY42-1812" fmla="*/ 1031212 h 4236446"/>
                <a:gd name="connsiteX43-1813" fmla="*/ 975138 w 2721527"/>
                <a:gd name="connsiteY43-1814" fmla="*/ 1532950 h 4236446"/>
                <a:gd name="connsiteX44-1815" fmla="*/ 480919 w 2721527"/>
                <a:gd name="connsiteY44-1816" fmla="*/ 984363 h 4236446"/>
                <a:gd name="connsiteX45-1817" fmla="*/ 564452 w 2721527"/>
                <a:gd name="connsiteY45-1818" fmla="*/ 797291 h 4236446"/>
                <a:gd name="connsiteX46-1819" fmla="*/ 1026020 w 2721527"/>
                <a:gd name="connsiteY46-1820" fmla="*/ 541873 h 4236446"/>
                <a:gd name="connsiteX47-1821" fmla="*/ 751285 w 2721527"/>
                <a:gd name="connsiteY47-1822" fmla="*/ 638906 h 4236446"/>
                <a:gd name="connsiteX48-1823" fmla="*/ 496480 w 2721527"/>
                <a:gd name="connsiteY48-1824" fmla="*/ 637341 h 4236446"/>
                <a:gd name="connsiteX49-1825" fmla="*/ 548439 w 2721527"/>
                <a:gd name="connsiteY49-1826" fmla="*/ 355240 h 4236446"/>
                <a:gd name="connsiteX50-1827" fmla="*/ 735357 w 2721527"/>
                <a:gd name="connsiteY50-1828" fmla="*/ 0 h 4236446"/>
                <a:gd name="connsiteX51-1829" fmla="*/ 375704 w 2721527"/>
                <a:gd name="connsiteY51-1830" fmla="*/ 516706 h 4236446"/>
                <a:gd name="connsiteX52-1831" fmla="*/ 366746 w 2721527"/>
                <a:gd name="connsiteY52-1832" fmla="*/ 32229 h 4236446"/>
                <a:gd name="connsiteX53-1833" fmla="*/ 261279 w 2721527"/>
                <a:gd name="connsiteY53-1834" fmla="*/ 400965 h 4236446"/>
                <a:gd name="connsiteX54-1835" fmla="*/ 284983 w 2721527"/>
                <a:gd name="connsiteY54-1836" fmla="*/ 743885 h 4236446"/>
                <a:gd name="connsiteX55-1837" fmla="*/ 122184 w 2721527"/>
                <a:gd name="connsiteY55-1838" fmla="*/ 558832 h 4236446"/>
                <a:gd name="connsiteX56-1839" fmla="*/ 38733 w 2721527"/>
                <a:gd name="connsiteY56-1840" fmla="*/ 227027 h 4236446"/>
                <a:gd name="connsiteX57-1841" fmla="*/ 59054 w 2721527"/>
                <a:gd name="connsiteY57-1842" fmla="*/ 712784 h 4236446"/>
                <a:gd name="connsiteX58-1843" fmla="*/ 1010334 w 2721527"/>
                <a:gd name="connsiteY58-1844" fmla="*/ 1894328 h 4236446"/>
                <a:gd name="connsiteX59-1845" fmla="*/ 1016894 w 2721527"/>
                <a:gd name="connsiteY59-1846" fmla="*/ 1910776 h 4236446"/>
                <a:gd name="connsiteX60-1847" fmla="*/ 984871 w 2721527"/>
                <a:gd name="connsiteY60-1848" fmla="*/ 1935423 h 4236446"/>
                <a:gd name="connsiteX61-1849" fmla="*/ 933982 w 2721527"/>
                <a:gd name="connsiteY61-1850" fmla="*/ 1945896 h 4236446"/>
                <a:gd name="connsiteX62-1851" fmla="*/ 784618 w 2721527"/>
                <a:gd name="connsiteY62-1852" fmla="*/ 1887607 h 4236446"/>
                <a:gd name="connsiteX63-1853" fmla="*/ 402101 w 2721527"/>
                <a:gd name="connsiteY63-1854" fmla="*/ 1924037 h 4236446"/>
                <a:gd name="connsiteX64-1855" fmla="*/ 693543 w 2721527"/>
                <a:gd name="connsiteY64-1856" fmla="*/ 2189978 h 4236446"/>
                <a:gd name="connsiteX65-1857" fmla="*/ 941269 w 2721527"/>
                <a:gd name="connsiteY65-1858" fmla="*/ 2084331 h 4236446"/>
                <a:gd name="connsiteX66-1859" fmla="*/ 784618 w 2721527"/>
                <a:gd name="connsiteY66-1860" fmla="*/ 2226409 h 4236446"/>
                <a:gd name="connsiteX67-1861" fmla="*/ 1021415 w 2721527"/>
                <a:gd name="connsiteY67-1862" fmla="*/ 2820222 h 4236446"/>
                <a:gd name="connsiteX68-1863" fmla="*/ 1079704 w 2721527"/>
                <a:gd name="connsiteY68-1864" fmla="*/ 3137166 h 4236446"/>
                <a:gd name="connsiteX69-1865" fmla="*/ 1294642 w 2721527"/>
                <a:gd name="connsiteY69-1866" fmla="*/ 3308388 h 4236446"/>
                <a:gd name="connsiteX70-1867" fmla="*/ 1331700 w 2721527"/>
                <a:gd name="connsiteY70-1868" fmla="*/ 3313020 h 4236446"/>
                <a:gd name="connsiteX71-1869" fmla="*/ 1331679 w 2721527"/>
                <a:gd name="connsiteY71-1870" fmla="*/ 3315674 h 4236446"/>
                <a:gd name="connsiteX72-1871" fmla="*/ 1342305 w 2721527"/>
                <a:gd name="connsiteY72-1872" fmla="*/ 3314346 h 4236446"/>
                <a:gd name="connsiteX73-1873" fmla="*/ 1352931 w 2721527"/>
                <a:gd name="connsiteY73-1874" fmla="*/ 3315674 h 4236446"/>
                <a:gd name="connsiteX74-1875" fmla="*/ 1352910 w 2721527"/>
                <a:gd name="connsiteY74-1876" fmla="*/ 3313020 h 4236446"/>
                <a:gd name="connsiteX75-1877" fmla="*/ 1389968 w 2721527"/>
                <a:gd name="connsiteY75-1878" fmla="*/ 3308388 h 4236446"/>
                <a:gd name="connsiteX76-1879" fmla="*/ 1604906 w 2721527"/>
                <a:gd name="connsiteY76-1880" fmla="*/ 3137166 h 4236446"/>
                <a:gd name="connsiteX77-1881" fmla="*/ 1663195 w 2721527"/>
                <a:gd name="connsiteY77-1882" fmla="*/ 2820222 h 4236446"/>
                <a:gd name="connsiteX78-1883" fmla="*/ 1899992 w 2721527"/>
                <a:gd name="connsiteY78-1884" fmla="*/ 2226409 h 4236446"/>
                <a:gd name="connsiteX79-1885" fmla="*/ 1743341 w 2721527"/>
                <a:gd name="connsiteY79-1886" fmla="*/ 2084331 h 4236446"/>
                <a:gd name="connsiteX80-1887" fmla="*/ 1991067 w 2721527"/>
                <a:gd name="connsiteY80-1888" fmla="*/ 2189978 h 4236446"/>
                <a:gd name="connsiteX81-1889" fmla="*/ 2282509 w 2721527"/>
                <a:gd name="connsiteY81-1890" fmla="*/ 1924037 h 4236446"/>
                <a:gd name="connsiteX82-1891" fmla="*/ 1899992 w 2721527"/>
                <a:gd name="connsiteY82-1892" fmla="*/ 1887607 h 4236446"/>
                <a:gd name="connsiteX83-1893" fmla="*/ 1750628 w 2721527"/>
                <a:gd name="connsiteY83-1894" fmla="*/ 1945896 h 4236446"/>
                <a:gd name="connsiteX84-1895" fmla="*/ 1699739 w 2721527"/>
                <a:gd name="connsiteY84-1896" fmla="*/ 1935423 h 4236446"/>
                <a:gd name="connsiteX85-1897" fmla="*/ 1695963 w 2721527"/>
                <a:gd name="connsiteY85-1898" fmla="*/ 1932516 h 4236446"/>
                <a:gd name="connsiteX86-1899" fmla="*/ 1711193 w 2721527"/>
                <a:gd name="connsiteY86-1900" fmla="*/ 1894328 h 4236446"/>
                <a:gd name="connsiteX87-1901" fmla="*/ 2662473 w 2721527"/>
                <a:gd name="connsiteY87-1902" fmla="*/ 712784 h 4236446"/>
                <a:gd name="connsiteX88-1903" fmla="*/ 2682794 w 2721527"/>
                <a:gd name="connsiteY88-1904" fmla="*/ 227027 h 4236446"/>
                <a:gd name="connsiteX89-1905" fmla="*/ 2599343 w 2721527"/>
                <a:gd name="connsiteY89-1906" fmla="*/ 558832 h 4236446"/>
                <a:gd name="connsiteX90-1907" fmla="*/ 2436544 w 2721527"/>
                <a:gd name="connsiteY90-1908" fmla="*/ 743885 h 4236446"/>
                <a:gd name="connsiteX91-1909" fmla="*/ 2460248 w 2721527"/>
                <a:gd name="connsiteY91-1910" fmla="*/ 400965 h 4236446"/>
                <a:gd name="connsiteX92-1911" fmla="*/ 2354781 w 2721527"/>
                <a:gd name="connsiteY92-1912" fmla="*/ 32229 h 4236446"/>
                <a:gd name="connsiteX93-1913" fmla="*/ 2345823 w 2721527"/>
                <a:gd name="connsiteY93-1914" fmla="*/ 516706 h 4236446"/>
                <a:gd name="connsiteX94-1915" fmla="*/ 1986170 w 2721527"/>
                <a:gd name="connsiteY94-1916" fmla="*/ 0 h 4236446"/>
                <a:gd name="connsiteX0-1917" fmla="*/ 1681411 w 2721527"/>
                <a:gd name="connsiteY0-1918" fmla="*/ 2863938 h 4230073"/>
                <a:gd name="connsiteX1-1919" fmla="*/ 1648624 w 2721527"/>
                <a:gd name="connsiteY1-1920" fmla="*/ 3133522 h 4230073"/>
                <a:gd name="connsiteX2-1921" fmla="*/ 1386326 w 2721527"/>
                <a:gd name="connsiteY2-1922" fmla="*/ 3370319 h 4230073"/>
                <a:gd name="connsiteX3-1923" fmla="*/ 1352942 w 2721527"/>
                <a:gd name="connsiteY3-1924" fmla="*/ 3368093 h 4230073"/>
                <a:gd name="connsiteX4-1925" fmla="*/ 1352930 w 2721527"/>
                <a:gd name="connsiteY4-1926" fmla="*/ 3366675 h 4230073"/>
                <a:gd name="connsiteX5-1927" fmla="*/ 1342305 w 2721527"/>
                <a:gd name="connsiteY5-1928" fmla="*/ 3367384 h 4230073"/>
                <a:gd name="connsiteX6-1929" fmla="*/ 1331680 w 2721527"/>
                <a:gd name="connsiteY6-1930" fmla="*/ 3366675 h 4230073"/>
                <a:gd name="connsiteX7-1931" fmla="*/ 1331668 w 2721527"/>
                <a:gd name="connsiteY7-1932" fmla="*/ 3368093 h 4230073"/>
                <a:gd name="connsiteX8-1933" fmla="*/ 1298284 w 2721527"/>
                <a:gd name="connsiteY8-1934" fmla="*/ 3370319 h 4230073"/>
                <a:gd name="connsiteX9-1935" fmla="*/ 1035986 w 2721527"/>
                <a:gd name="connsiteY9-1936" fmla="*/ 3133522 h 4230073"/>
                <a:gd name="connsiteX10-1937" fmla="*/ 1003199 w 2721527"/>
                <a:gd name="connsiteY10-1938" fmla="*/ 2863938 h 4230073"/>
                <a:gd name="connsiteX11-1939" fmla="*/ 595771 w 2721527"/>
                <a:gd name="connsiteY11-1940" fmla="*/ 4221364 h 4230073"/>
                <a:gd name="connsiteX12-1941" fmla="*/ 1324619 w 2721527"/>
                <a:gd name="connsiteY12-1942" fmla="*/ 4203328 h 4230073"/>
                <a:gd name="connsiteX13-1943" fmla="*/ 1324394 w 2721527"/>
                <a:gd name="connsiteY13-1944" fmla="*/ 4230073 h 4230073"/>
                <a:gd name="connsiteX14-1945" fmla="*/ 1342305 w 2721527"/>
                <a:gd name="connsiteY14-1946" fmla="*/ 4216616 h 4230073"/>
                <a:gd name="connsiteX15-1947" fmla="*/ 1360216 w 2721527"/>
                <a:gd name="connsiteY15-1948" fmla="*/ 4230073 h 4230073"/>
                <a:gd name="connsiteX16-1949" fmla="*/ 2043598 w 2721527"/>
                <a:gd name="connsiteY16-1950" fmla="*/ 4225518 h 4230073"/>
                <a:gd name="connsiteX17-1951" fmla="*/ 1681411 w 2721527"/>
                <a:gd name="connsiteY17-1952" fmla="*/ 2863938 h 4230073"/>
                <a:gd name="connsiteX18-1953" fmla="*/ 1986170 w 2721527"/>
                <a:gd name="connsiteY18-1954" fmla="*/ 0 h 4230073"/>
                <a:gd name="connsiteX19-1955" fmla="*/ 2173089 w 2721527"/>
                <a:gd name="connsiteY19-1956" fmla="*/ 355240 h 4230073"/>
                <a:gd name="connsiteX20-1957" fmla="*/ 2225047 w 2721527"/>
                <a:gd name="connsiteY20-1958" fmla="*/ 637341 h 4230073"/>
                <a:gd name="connsiteX21-1959" fmla="*/ 1970243 w 2721527"/>
                <a:gd name="connsiteY21-1960" fmla="*/ 638906 h 4230073"/>
                <a:gd name="connsiteX22-1961" fmla="*/ 1695508 w 2721527"/>
                <a:gd name="connsiteY22-1962" fmla="*/ 541873 h 4230073"/>
                <a:gd name="connsiteX23-1963" fmla="*/ 2157075 w 2721527"/>
                <a:gd name="connsiteY23-1964" fmla="*/ 797291 h 4230073"/>
                <a:gd name="connsiteX24-1965" fmla="*/ 2240609 w 2721527"/>
                <a:gd name="connsiteY24-1966" fmla="*/ 984363 h 4230073"/>
                <a:gd name="connsiteX25-1967" fmla="*/ 1746390 w 2721527"/>
                <a:gd name="connsiteY25-1968" fmla="*/ 1532950 h 4230073"/>
                <a:gd name="connsiteX26-1969" fmla="*/ 1523369 w 2721527"/>
                <a:gd name="connsiteY26-1970" fmla="*/ 1031212 h 4230073"/>
                <a:gd name="connsiteX27-1971" fmla="*/ 1501425 w 2721527"/>
                <a:gd name="connsiteY27-1972" fmla="*/ 1348610 h 4230073"/>
                <a:gd name="connsiteX28-1973" fmla="*/ 1655161 w 2721527"/>
                <a:gd name="connsiteY28-1974" fmla="*/ 1656290 h 4230073"/>
                <a:gd name="connsiteX29-1975" fmla="*/ 1590016 w 2721527"/>
                <a:gd name="connsiteY29-1976" fmla="*/ 1824073 h 4230073"/>
                <a:gd name="connsiteX30-1977" fmla="*/ 1573478 w 2721527"/>
                <a:gd name="connsiteY30-1978" fmla="*/ 1855533 h 4230073"/>
                <a:gd name="connsiteX31-1979" fmla="*/ 1540584 w 2721527"/>
                <a:gd name="connsiteY31-1980" fmla="*/ 1865806 h 4230073"/>
                <a:gd name="connsiteX32-1981" fmla="*/ 1455542 w 2721527"/>
                <a:gd name="connsiteY32-1982" fmla="*/ 1924037 h 4230073"/>
                <a:gd name="connsiteX33-1983" fmla="*/ 1342608 w 2721527"/>
                <a:gd name="connsiteY33-1984" fmla="*/ 1927680 h 4230073"/>
                <a:gd name="connsiteX34-1985" fmla="*/ 1342305 w 2721527"/>
                <a:gd name="connsiteY34-1986" fmla="*/ 1966159 h 4230073"/>
                <a:gd name="connsiteX35-1987" fmla="*/ 1342002 w 2721527"/>
                <a:gd name="connsiteY35-1988" fmla="*/ 1927680 h 4230073"/>
                <a:gd name="connsiteX36-1989" fmla="*/ 1229068 w 2721527"/>
                <a:gd name="connsiteY36-1990" fmla="*/ 1924037 h 4230073"/>
                <a:gd name="connsiteX37-1991" fmla="*/ 1171690 w 2721527"/>
                <a:gd name="connsiteY37-1992" fmla="*/ 1890795 h 4230073"/>
                <a:gd name="connsiteX38-1993" fmla="*/ 1152431 w 2721527"/>
                <a:gd name="connsiteY38-1994" fmla="*/ 1873399 h 4230073"/>
                <a:gd name="connsiteX39-1995" fmla="*/ 1156386 w 2721527"/>
                <a:gd name="connsiteY39-1996" fmla="*/ 1871393 h 4230073"/>
                <a:gd name="connsiteX40-1997" fmla="*/ 1066367 w 2721527"/>
                <a:gd name="connsiteY40-1998" fmla="*/ 1656290 h 4230073"/>
                <a:gd name="connsiteX41-1999" fmla="*/ 1220102 w 2721527"/>
                <a:gd name="connsiteY41-2000" fmla="*/ 1348610 h 4230073"/>
                <a:gd name="connsiteX42-2001" fmla="*/ 1198159 w 2721527"/>
                <a:gd name="connsiteY42-2002" fmla="*/ 1031212 h 4230073"/>
                <a:gd name="connsiteX43-2003" fmla="*/ 975138 w 2721527"/>
                <a:gd name="connsiteY43-2004" fmla="*/ 1532950 h 4230073"/>
                <a:gd name="connsiteX44-2005" fmla="*/ 480919 w 2721527"/>
                <a:gd name="connsiteY44-2006" fmla="*/ 984363 h 4230073"/>
                <a:gd name="connsiteX45-2007" fmla="*/ 564452 w 2721527"/>
                <a:gd name="connsiteY45-2008" fmla="*/ 797291 h 4230073"/>
                <a:gd name="connsiteX46-2009" fmla="*/ 1026020 w 2721527"/>
                <a:gd name="connsiteY46-2010" fmla="*/ 541873 h 4230073"/>
                <a:gd name="connsiteX47-2011" fmla="*/ 751285 w 2721527"/>
                <a:gd name="connsiteY47-2012" fmla="*/ 638906 h 4230073"/>
                <a:gd name="connsiteX48-2013" fmla="*/ 496480 w 2721527"/>
                <a:gd name="connsiteY48-2014" fmla="*/ 637341 h 4230073"/>
                <a:gd name="connsiteX49-2015" fmla="*/ 548439 w 2721527"/>
                <a:gd name="connsiteY49-2016" fmla="*/ 355240 h 4230073"/>
                <a:gd name="connsiteX50-2017" fmla="*/ 735357 w 2721527"/>
                <a:gd name="connsiteY50-2018" fmla="*/ 0 h 4230073"/>
                <a:gd name="connsiteX51-2019" fmla="*/ 375704 w 2721527"/>
                <a:gd name="connsiteY51-2020" fmla="*/ 516706 h 4230073"/>
                <a:gd name="connsiteX52-2021" fmla="*/ 366746 w 2721527"/>
                <a:gd name="connsiteY52-2022" fmla="*/ 32229 h 4230073"/>
                <a:gd name="connsiteX53-2023" fmla="*/ 261279 w 2721527"/>
                <a:gd name="connsiteY53-2024" fmla="*/ 400965 h 4230073"/>
                <a:gd name="connsiteX54-2025" fmla="*/ 284983 w 2721527"/>
                <a:gd name="connsiteY54-2026" fmla="*/ 743885 h 4230073"/>
                <a:gd name="connsiteX55-2027" fmla="*/ 122184 w 2721527"/>
                <a:gd name="connsiteY55-2028" fmla="*/ 558832 h 4230073"/>
                <a:gd name="connsiteX56-2029" fmla="*/ 38733 w 2721527"/>
                <a:gd name="connsiteY56-2030" fmla="*/ 227027 h 4230073"/>
                <a:gd name="connsiteX57-2031" fmla="*/ 59054 w 2721527"/>
                <a:gd name="connsiteY57-2032" fmla="*/ 712784 h 4230073"/>
                <a:gd name="connsiteX58-2033" fmla="*/ 1010334 w 2721527"/>
                <a:gd name="connsiteY58-2034" fmla="*/ 1894328 h 4230073"/>
                <a:gd name="connsiteX59-2035" fmla="*/ 1016894 w 2721527"/>
                <a:gd name="connsiteY59-2036" fmla="*/ 1910776 h 4230073"/>
                <a:gd name="connsiteX60-2037" fmla="*/ 984871 w 2721527"/>
                <a:gd name="connsiteY60-2038" fmla="*/ 1935423 h 4230073"/>
                <a:gd name="connsiteX61-2039" fmla="*/ 933982 w 2721527"/>
                <a:gd name="connsiteY61-2040" fmla="*/ 1945896 h 4230073"/>
                <a:gd name="connsiteX62-2041" fmla="*/ 784618 w 2721527"/>
                <a:gd name="connsiteY62-2042" fmla="*/ 1887607 h 4230073"/>
                <a:gd name="connsiteX63-2043" fmla="*/ 402101 w 2721527"/>
                <a:gd name="connsiteY63-2044" fmla="*/ 1924037 h 4230073"/>
                <a:gd name="connsiteX64-2045" fmla="*/ 693543 w 2721527"/>
                <a:gd name="connsiteY64-2046" fmla="*/ 2189978 h 4230073"/>
                <a:gd name="connsiteX65-2047" fmla="*/ 941269 w 2721527"/>
                <a:gd name="connsiteY65-2048" fmla="*/ 2084331 h 4230073"/>
                <a:gd name="connsiteX66-2049" fmla="*/ 784618 w 2721527"/>
                <a:gd name="connsiteY66-2050" fmla="*/ 2226409 h 4230073"/>
                <a:gd name="connsiteX67-2051" fmla="*/ 1021415 w 2721527"/>
                <a:gd name="connsiteY67-2052" fmla="*/ 2820222 h 4230073"/>
                <a:gd name="connsiteX68-2053" fmla="*/ 1079704 w 2721527"/>
                <a:gd name="connsiteY68-2054" fmla="*/ 3137166 h 4230073"/>
                <a:gd name="connsiteX69-2055" fmla="*/ 1294642 w 2721527"/>
                <a:gd name="connsiteY69-2056" fmla="*/ 3308388 h 4230073"/>
                <a:gd name="connsiteX70-2057" fmla="*/ 1331700 w 2721527"/>
                <a:gd name="connsiteY70-2058" fmla="*/ 3313020 h 4230073"/>
                <a:gd name="connsiteX71-2059" fmla="*/ 1331679 w 2721527"/>
                <a:gd name="connsiteY71-2060" fmla="*/ 3315674 h 4230073"/>
                <a:gd name="connsiteX72-2061" fmla="*/ 1342305 w 2721527"/>
                <a:gd name="connsiteY72-2062" fmla="*/ 3314346 h 4230073"/>
                <a:gd name="connsiteX73-2063" fmla="*/ 1352931 w 2721527"/>
                <a:gd name="connsiteY73-2064" fmla="*/ 3315674 h 4230073"/>
                <a:gd name="connsiteX74-2065" fmla="*/ 1352910 w 2721527"/>
                <a:gd name="connsiteY74-2066" fmla="*/ 3313020 h 4230073"/>
                <a:gd name="connsiteX75-2067" fmla="*/ 1389968 w 2721527"/>
                <a:gd name="connsiteY75-2068" fmla="*/ 3308388 h 4230073"/>
                <a:gd name="connsiteX76-2069" fmla="*/ 1604906 w 2721527"/>
                <a:gd name="connsiteY76-2070" fmla="*/ 3137166 h 4230073"/>
                <a:gd name="connsiteX77-2071" fmla="*/ 1663195 w 2721527"/>
                <a:gd name="connsiteY77-2072" fmla="*/ 2820222 h 4230073"/>
                <a:gd name="connsiteX78-2073" fmla="*/ 1899992 w 2721527"/>
                <a:gd name="connsiteY78-2074" fmla="*/ 2226409 h 4230073"/>
                <a:gd name="connsiteX79-2075" fmla="*/ 1743341 w 2721527"/>
                <a:gd name="connsiteY79-2076" fmla="*/ 2084331 h 4230073"/>
                <a:gd name="connsiteX80-2077" fmla="*/ 1991067 w 2721527"/>
                <a:gd name="connsiteY80-2078" fmla="*/ 2189978 h 4230073"/>
                <a:gd name="connsiteX81-2079" fmla="*/ 2282509 w 2721527"/>
                <a:gd name="connsiteY81-2080" fmla="*/ 1924037 h 4230073"/>
                <a:gd name="connsiteX82-2081" fmla="*/ 1899992 w 2721527"/>
                <a:gd name="connsiteY82-2082" fmla="*/ 1887607 h 4230073"/>
                <a:gd name="connsiteX83-2083" fmla="*/ 1750628 w 2721527"/>
                <a:gd name="connsiteY83-2084" fmla="*/ 1945896 h 4230073"/>
                <a:gd name="connsiteX84-2085" fmla="*/ 1699739 w 2721527"/>
                <a:gd name="connsiteY84-2086" fmla="*/ 1935423 h 4230073"/>
                <a:gd name="connsiteX85-2087" fmla="*/ 1695963 w 2721527"/>
                <a:gd name="connsiteY85-2088" fmla="*/ 1932516 h 4230073"/>
                <a:gd name="connsiteX86-2089" fmla="*/ 1711193 w 2721527"/>
                <a:gd name="connsiteY86-2090" fmla="*/ 1894328 h 4230073"/>
                <a:gd name="connsiteX87-2091" fmla="*/ 2662473 w 2721527"/>
                <a:gd name="connsiteY87-2092" fmla="*/ 712784 h 4230073"/>
                <a:gd name="connsiteX88-2093" fmla="*/ 2682794 w 2721527"/>
                <a:gd name="connsiteY88-2094" fmla="*/ 227027 h 4230073"/>
                <a:gd name="connsiteX89-2095" fmla="*/ 2599343 w 2721527"/>
                <a:gd name="connsiteY89-2096" fmla="*/ 558832 h 4230073"/>
                <a:gd name="connsiteX90-2097" fmla="*/ 2436544 w 2721527"/>
                <a:gd name="connsiteY90-2098" fmla="*/ 743885 h 4230073"/>
                <a:gd name="connsiteX91-2099" fmla="*/ 2460248 w 2721527"/>
                <a:gd name="connsiteY91-2100" fmla="*/ 400965 h 4230073"/>
                <a:gd name="connsiteX92-2101" fmla="*/ 2354781 w 2721527"/>
                <a:gd name="connsiteY92-2102" fmla="*/ 32229 h 4230073"/>
                <a:gd name="connsiteX93-2103" fmla="*/ 2345823 w 2721527"/>
                <a:gd name="connsiteY93-2104" fmla="*/ 516706 h 4230073"/>
                <a:gd name="connsiteX94-2105" fmla="*/ 1986170 w 2721527"/>
                <a:gd name="connsiteY94-2106" fmla="*/ 0 h 4230073"/>
                <a:gd name="connsiteX0-2107" fmla="*/ 1681411 w 2721527"/>
                <a:gd name="connsiteY0-2108" fmla="*/ 2863938 h 4230073"/>
                <a:gd name="connsiteX1-2109" fmla="*/ 1648624 w 2721527"/>
                <a:gd name="connsiteY1-2110" fmla="*/ 3133522 h 4230073"/>
                <a:gd name="connsiteX2-2111" fmla="*/ 1386326 w 2721527"/>
                <a:gd name="connsiteY2-2112" fmla="*/ 3370319 h 4230073"/>
                <a:gd name="connsiteX3-2113" fmla="*/ 1352942 w 2721527"/>
                <a:gd name="connsiteY3-2114" fmla="*/ 3368093 h 4230073"/>
                <a:gd name="connsiteX4-2115" fmla="*/ 1352930 w 2721527"/>
                <a:gd name="connsiteY4-2116" fmla="*/ 3366675 h 4230073"/>
                <a:gd name="connsiteX5-2117" fmla="*/ 1342305 w 2721527"/>
                <a:gd name="connsiteY5-2118" fmla="*/ 3367384 h 4230073"/>
                <a:gd name="connsiteX6-2119" fmla="*/ 1331680 w 2721527"/>
                <a:gd name="connsiteY6-2120" fmla="*/ 3366675 h 4230073"/>
                <a:gd name="connsiteX7-2121" fmla="*/ 1331668 w 2721527"/>
                <a:gd name="connsiteY7-2122" fmla="*/ 3368093 h 4230073"/>
                <a:gd name="connsiteX8-2123" fmla="*/ 1298284 w 2721527"/>
                <a:gd name="connsiteY8-2124" fmla="*/ 3370319 h 4230073"/>
                <a:gd name="connsiteX9-2125" fmla="*/ 1035986 w 2721527"/>
                <a:gd name="connsiteY9-2126" fmla="*/ 3133522 h 4230073"/>
                <a:gd name="connsiteX10-2127" fmla="*/ 1003199 w 2721527"/>
                <a:gd name="connsiteY10-2128" fmla="*/ 2863938 h 4230073"/>
                <a:gd name="connsiteX11-2129" fmla="*/ 595771 w 2721527"/>
                <a:gd name="connsiteY11-2130" fmla="*/ 4221364 h 4230073"/>
                <a:gd name="connsiteX12-2131" fmla="*/ 1324619 w 2721527"/>
                <a:gd name="connsiteY12-2132" fmla="*/ 4203328 h 4230073"/>
                <a:gd name="connsiteX13-2133" fmla="*/ 1324394 w 2721527"/>
                <a:gd name="connsiteY13-2134" fmla="*/ 4230073 h 4230073"/>
                <a:gd name="connsiteX14-2135" fmla="*/ 1342305 w 2721527"/>
                <a:gd name="connsiteY14-2136" fmla="*/ 4216616 h 4230073"/>
                <a:gd name="connsiteX15-2137" fmla="*/ 1360216 w 2721527"/>
                <a:gd name="connsiteY15-2138" fmla="*/ 4230073 h 4230073"/>
                <a:gd name="connsiteX16-2139" fmla="*/ 2043598 w 2721527"/>
                <a:gd name="connsiteY16-2140" fmla="*/ 4225518 h 4230073"/>
                <a:gd name="connsiteX17-2141" fmla="*/ 1681411 w 2721527"/>
                <a:gd name="connsiteY17-2142" fmla="*/ 2863938 h 4230073"/>
                <a:gd name="connsiteX18-2143" fmla="*/ 1986170 w 2721527"/>
                <a:gd name="connsiteY18-2144" fmla="*/ 0 h 4230073"/>
                <a:gd name="connsiteX19-2145" fmla="*/ 2173089 w 2721527"/>
                <a:gd name="connsiteY19-2146" fmla="*/ 355240 h 4230073"/>
                <a:gd name="connsiteX20-2147" fmla="*/ 2225047 w 2721527"/>
                <a:gd name="connsiteY20-2148" fmla="*/ 637341 h 4230073"/>
                <a:gd name="connsiteX21-2149" fmla="*/ 1970243 w 2721527"/>
                <a:gd name="connsiteY21-2150" fmla="*/ 638906 h 4230073"/>
                <a:gd name="connsiteX22-2151" fmla="*/ 1695508 w 2721527"/>
                <a:gd name="connsiteY22-2152" fmla="*/ 541873 h 4230073"/>
                <a:gd name="connsiteX23-2153" fmla="*/ 2157075 w 2721527"/>
                <a:gd name="connsiteY23-2154" fmla="*/ 797291 h 4230073"/>
                <a:gd name="connsiteX24-2155" fmla="*/ 2240609 w 2721527"/>
                <a:gd name="connsiteY24-2156" fmla="*/ 984363 h 4230073"/>
                <a:gd name="connsiteX25-2157" fmla="*/ 1746390 w 2721527"/>
                <a:gd name="connsiteY25-2158" fmla="*/ 1532950 h 4230073"/>
                <a:gd name="connsiteX26-2159" fmla="*/ 1523369 w 2721527"/>
                <a:gd name="connsiteY26-2160" fmla="*/ 1031212 h 4230073"/>
                <a:gd name="connsiteX27-2161" fmla="*/ 1501425 w 2721527"/>
                <a:gd name="connsiteY27-2162" fmla="*/ 1348610 h 4230073"/>
                <a:gd name="connsiteX28-2163" fmla="*/ 1655161 w 2721527"/>
                <a:gd name="connsiteY28-2164" fmla="*/ 1656290 h 4230073"/>
                <a:gd name="connsiteX29-2165" fmla="*/ 1590016 w 2721527"/>
                <a:gd name="connsiteY29-2166" fmla="*/ 1824073 h 4230073"/>
                <a:gd name="connsiteX30-2167" fmla="*/ 1573478 w 2721527"/>
                <a:gd name="connsiteY30-2168" fmla="*/ 1855533 h 4230073"/>
                <a:gd name="connsiteX31-2169" fmla="*/ 1540584 w 2721527"/>
                <a:gd name="connsiteY31-2170" fmla="*/ 1865806 h 4230073"/>
                <a:gd name="connsiteX32-2171" fmla="*/ 1455542 w 2721527"/>
                <a:gd name="connsiteY32-2172" fmla="*/ 1924037 h 4230073"/>
                <a:gd name="connsiteX33-2173" fmla="*/ 1342608 w 2721527"/>
                <a:gd name="connsiteY33-2174" fmla="*/ 1927680 h 4230073"/>
                <a:gd name="connsiteX34-2175" fmla="*/ 1342305 w 2721527"/>
                <a:gd name="connsiteY34-2176" fmla="*/ 1966159 h 4230073"/>
                <a:gd name="connsiteX35-2177" fmla="*/ 1342002 w 2721527"/>
                <a:gd name="connsiteY35-2178" fmla="*/ 1927680 h 4230073"/>
                <a:gd name="connsiteX36-2179" fmla="*/ 1229068 w 2721527"/>
                <a:gd name="connsiteY36-2180" fmla="*/ 1924037 h 4230073"/>
                <a:gd name="connsiteX37-2181" fmla="*/ 1171690 w 2721527"/>
                <a:gd name="connsiteY37-2182" fmla="*/ 1890795 h 4230073"/>
                <a:gd name="connsiteX38-2183" fmla="*/ 1152431 w 2721527"/>
                <a:gd name="connsiteY38-2184" fmla="*/ 1873399 h 4230073"/>
                <a:gd name="connsiteX39-2185" fmla="*/ 1156386 w 2721527"/>
                <a:gd name="connsiteY39-2186" fmla="*/ 1871393 h 4230073"/>
                <a:gd name="connsiteX40-2187" fmla="*/ 1066367 w 2721527"/>
                <a:gd name="connsiteY40-2188" fmla="*/ 1656290 h 4230073"/>
                <a:gd name="connsiteX41-2189" fmla="*/ 1220102 w 2721527"/>
                <a:gd name="connsiteY41-2190" fmla="*/ 1348610 h 4230073"/>
                <a:gd name="connsiteX42-2191" fmla="*/ 1198159 w 2721527"/>
                <a:gd name="connsiteY42-2192" fmla="*/ 1031212 h 4230073"/>
                <a:gd name="connsiteX43-2193" fmla="*/ 975138 w 2721527"/>
                <a:gd name="connsiteY43-2194" fmla="*/ 1532950 h 4230073"/>
                <a:gd name="connsiteX44-2195" fmla="*/ 480919 w 2721527"/>
                <a:gd name="connsiteY44-2196" fmla="*/ 984363 h 4230073"/>
                <a:gd name="connsiteX45-2197" fmla="*/ 564452 w 2721527"/>
                <a:gd name="connsiteY45-2198" fmla="*/ 797291 h 4230073"/>
                <a:gd name="connsiteX46-2199" fmla="*/ 1026020 w 2721527"/>
                <a:gd name="connsiteY46-2200" fmla="*/ 541873 h 4230073"/>
                <a:gd name="connsiteX47-2201" fmla="*/ 751285 w 2721527"/>
                <a:gd name="connsiteY47-2202" fmla="*/ 638906 h 4230073"/>
                <a:gd name="connsiteX48-2203" fmla="*/ 496480 w 2721527"/>
                <a:gd name="connsiteY48-2204" fmla="*/ 637341 h 4230073"/>
                <a:gd name="connsiteX49-2205" fmla="*/ 548439 w 2721527"/>
                <a:gd name="connsiteY49-2206" fmla="*/ 355240 h 4230073"/>
                <a:gd name="connsiteX50-2207" fmla="*/ 735357 w 2721527"/>
                <a:gd name="connsiteY50-2208" fmla="*/ 0 h 4230073"/>
                <a:gd name="connsiteX51-2209" fmla="*/ 375704 w 2721527"/>
                <a:gd name="connsiteY51-2210" fmla="*/ 516706 h 4230073"/>
                <a:gd name="connsiteX52-2211" fmla="*/ 366746 w 2721527"/>
                <a:gd name="connsiteY52-2212" fmla="*/ 32229 h 4230073"/>
                <a:gd name="connsiteX53-2213" fmla="*/ 261279 w 2721527"/>
                <a:gd name="connsiteY53-2214" fmla="*/ 400965 h 4230073"/>
                <a:gd name="connsiteX54-2215" fmla="*/ 284983 w 2721527"/>
                <a:gd name="connsiteY54-2216" fmla="*/ 743885 h 4230073"/>
                <a:gd name="connsiteX55-2217" fmla="*/ 122184 w 2721527"/>
                <a:gd name="connsiteY55-2218" fmla="*/ 558832 h 4230073"/>
                <a:gd name="connsiteX56-2219" fmla="*/ 38733 w 2721527"/>
                <a:gd name="connsiteY56-2220" fmla="*/ 227027 h 4230073"/>
                <a:gd name="connsiteX57-2221" fmla="*/ 59054 w 2721527"/>
                <a:gd name="connsiteY57-2222" fmla="*/ 712784 h 4230073"/>
                <a:gd name="connsiteX58-2223" fmla="*/ 1010334 w 2721527"/>
                <a:gd name="connsiteY58-2224" fmla="*/ 1894328 h 4230073"/>
                <a:gd name="connsiteX59-2225" fmla="*/ 1016894 w 2721527"/>
                <a:gd name="connsiteY59-2226" fmla="*/ 1910776 h 4230073"/>
                <a:gd name="connsiteX60-2227" fmla="*/ 984871 w 2721527"/>
                <a:gd name="connsiteY60-2228" fmla="*/ 1935423 h 4230073"/>
                <a:gd name="connsiteX61-2229" fmla="*/ 933982 w 2721527"/>
                <a:gd name="connsiteY61-2230" fmla="*/ 1945896 h 4230073"/>
                <a:gd name="connsiteX62-2231" fmla="*/ 784618 w 2721527"/>
                <a:gd name="connsiteY62-2232" fmla="*/ 1887607 h 4230073"/>
                <a:gd name="connsiteX63-2233" fmla="*/ 402101 w 2721527"/>
                <a:gd name="connsiteY63-2234" fmla="*/ 1924037 h 4230073"/>
                <a:gd name="connsiteX64-2235" fmla="*/ 693543 w 2721527"/>
                <a:gd name="connsiteY64-2236" fmla="*/ 2189978 h 4230073"/>
                <a:gd name="connsiteX65-2237" fmla="*/ 941269 w 2721527"/>
                <a:gd name="connsiteY65-2238" fmla="*/ 2084331 h 4230073"/>
                <a:gd name="connsiteX66-2239" fmla="*/ 784618 w 2721527"/>
                <a:gd name="connsiteY66-2240" fmla="*/ 2226409 h 4230073"/>
                <a:gd name="connsiteX67-2241" fmla="*/ 1021415 w 2721527"/>
                <a:gd name="connsiteY67-2242" fmla="*/ 2820222 h 4230073"/>
                <a:gd name="connsiteX68-2243" fmla="*/ 1079704 w 2721527"/>
                <a:gd name="connsiteY68-2244" fmla="*/ 3137166 h 4230073"/>
                <a:gd name="connsiteX69-2245" fmla="*/ 1294642 w 2721527"/>
                <a:gd name="connsiteY69-2246" fmla="*/ 3308388 h 4230073"/>
                <a:gd name="connsiteX70-2247" fmla="*/ 1331700 w 2721527"/>
                <a:gd name="connsiteY70-2248" fmla="*/ 3313020 h 4230073"/>
                <a:gd name="connsiteX71-2249" fmla="*/ 1331679 w 2721527"/>
                <a:gd name="connsiteY71-2250" fmla="*/ 3315674 h 4230073"/>
                <a:gd name="connsiteX72-2251" fmla="*/ 1342305 w 2721527"/>
                <a:gd name="connsiteY72-2252" fmla="*/ 3314346 h 4230073"/>
                <a:gd name="connsiteX73-2253" fmla="*/ 1352931 w 2721527"/>
                <a:gd name="connsiteY73-2254" fmla="*/ 3315674 h 4230073"/>
                <a:gd name="connsiteX74-2255" fmla="*/ 1352910 w 2721527"/>
                <a:gd name="connsiteY74-2256" fmla="*/ 3313020 h 4230073"/>
                <a:gd name="connsiteX75-2257" fmla="*/ 1389968 w 2721527"/>
                <a:gd name="connsiteY75-2258" fmla="*/ 3308388 h 4230073"/>
                <a:gd name="connsiteX76-2259" fmla="*/ 1604906 w 2721527"/>
                <a:gd name="connsiteY76-2260" fmla="*/ 3137166 h 4230073"/>
                <a:gd name="connsiteX77-2261" fmla="*/ 1663195 w 2721527"/>
                <a:gd name="connsiteY77-2262" fmla="*/ 2820222 h 4230073"/>
                <a:gd name="connsiteX78-2263" fmla="*/ 1899992 w 2721527"/>
                <a:gd name="connsiteY78-2264" fmla="*/ 2226409 h 4230073"/>
                <a:gd name="connsiteX79-2265" fmla="*/ 1743341 w 2721527"/>
                <a:gd name="connsiteY79-2266" fmla="*/ 2084331 h 4230073"/>
                <a:gd name="connsiteX80-2267" fmla="*/ 1991067 w 2721527"/>
                <a:gd name="connsiteY80-2268" fmla="*/ 2189978 h 4230073"/>
                <a:gd name="connsiteX81-2269" fmla="*/ 2282509 w 2721527"/>
                <a:gd name="connsiteY81-2270" fmla="*/ 1924037 h 4230073"/>
                <a:gd name="connsiteX82-2271" fmla="*/ 1899992 w 2721527"/>
                <a:gd name="connsiteY82-2272" fmla="*/ 1887607 h 4230073"/>
                <a:gd name="connsiteX83-2273" fmla="*/ 1750628 w 2721527"/>
                <a:gd name="connsiteY83-2274" fmla="*/ 1945896 h 4230073"/>
                <a:gd name="connsiteX84-2275" fmla="*/ 1699739 w 2721527"/>
                <a:gd name="connsiteY84-2276" fmla="*/ 1935423 h 4230073"/>
                <a:gd name="connsiteX85-2277" fmla="*/ 1695963 w 2721527"/>
                <a:gd name="connsiteY85-2278" fmla="*/ 1932516 h 4230073"/>
                <a:gd name="connsiteX86-2279" fmla="*/ 1711193 w 2721527"/>
                <a:gd name="connsiteY86-2280" fmla="*/ 1894328 h 4230073"/>
                <a:gd name="connsiteX87-2281" fmla="*/ 2662473 w 2721527"/>
                <a:gd name="connsiteY87-2282" fmla="*/ 712784 h 4230073"/>
                <a:gd name="connsiteX88-2283" fmla="*/ 2682794 w 2721527"/>
                <a:gd name="connsiteY88-2284" fmla="*/ 227027 h 4230073"/>
                <a:gd name="connsiteX89-2285" fmla="*/ 2599343 w 2721527"/>
                <a:gd name="connsiteY89-2286" fmla="*/ 558832 h 4230073"/>
                <a:gd name="connsiteX90-2287" fmla="*/ 2436544 w 2721527"/>
                <a:gd name="connsiteY90-2288" fmla="*/ 743885 h 4230073"/>
                <a:gd name="connsiteX91-2289" fmla="*/ 2460248 w 2721527"/>
                <a:gd name="connsiteY91-2290" fmla="*/ 400965 h 4230073"/>
                <a:gd name="connsiteX92-2291" fmla="*/ 2354781 w 2721527"/>
                <a:gd name="connsiteY92-2292" fmla="*/ 32229 h 4230073"/>
                <a:gd name="connsiteX93-2293" fmla="*/ 2345823 w 2721527"/>
                <a:gd name="connsiteY93-2294" fmla="*/ 516706 h 4230073"/>
                <a:gd name="connsiteX94-2295" fmla="*/ 1986170 w 2721527"/>
                <a:gd name="connsiteY94-2296" fmla="*/ 0 h 4230073"/>
                <a:gd name="connsiteX0-2297" fmla="*/ 1681411 w 2721527"/>
                <a:gd name="connsiteY0-2298" fmla="*/ 2863938 h 4230073"/>
                <a:gd name="connsiteX1-2299" fmla="*/ 1648624 w 2721527"/>
                <a:gd name="connsiteY1-2300" fmla="*/ 3133522 h 4230073"/>
                <a:gd name="connsiteX2-2301" fmla="*/ 1386326 w 2721527"/>
                <a:gd name="connsiteY2-2302" fmla="*/ 3370319 h 4230073"/>
                <a:gd name="connsiteX3-2303" fmla="*/ 1352942 w 2721527"/>
                <a:gd name="connsiteY3-2304" fmla="*/ 3368093 h 4230073"/>
                <a:gd name="connsiteX4-2305" fmla="*/ 1352930 w 2721527"/>
                <a:gd name="connsiteY4-2306" fmla="*/ 3366675 h 4230073"/>
                <a:gd name="connsiteX5-2307" fmla="*/ 1342305 w 2721527"/>
                <a:gd name="connsiteY5-2308" fmla="*/ 3367384 h 4230073"/>
                <a:gd name="connsiteX6-2309" fmla="*/ 1331680 w 2721527"/>
                <a:gd name="connsiteY6-2310" fmla="*/ 3366675 h 4230073"/>
                <a:gd name="connsiteX7-2311" fmla="*/ 1331668 w 2721527"/>
                <a:gd name="connsiteY7-2312" fmla="*/ 3368093 h 4230073"/>
                <a:gd name="connsiteX8-2313" fmla="*/ 1298284 w 2721527"/>
                <a:gd name="connsiteY8-2314" fmla="*/ 3370319 h 4230073"/>
                <a:gd name="connsiteX9-2315" fmla="*/ 1035986 w 2721527"/>
                <a:gd name="connsiteY9-2316" fmla="*/ 3133522 h 4230073"/>
                <a:gd name="connsiteX10-2317" fmla="*/ 1003199 w 2721527"/>
                <a:gd name="connsiteY10-2318" fmla="*/ 2863938 h 4230073"/>
                <a:gd name="connsiteX11-2319" fmla="*/ 595771 w 2721527"/>
                <a:gd name="connsiteY11-2320" fmla="*/ 4221364 h 4230073"/>
                <a:gd name="connsiteX12-2321" fmla="*/ 1324619 w 2721527"/>
                <a:gd name="connsiteY12-2322" fmla="*/ 4203328 h 4230073"/>
                <a:gd name="connsiteX13-2323" fmla="*/ 1324394 w 2721527"/>
                <a:gd name="connsiteY13-2324" fmla="*/ 4230073 h 4230073"/>
                <a:gd name="connsiteX14-2325" fmla="*/ 1342305 w 2721527"/>
                <a:gd name="connsiteY14-2326" fmla="*/ 4216616 h 4230073"/>
                <a:gd name="connsiteX15-2327" fmla="*/ 2043598 w 2721527"/>
                <a:gd name="connsiteY15-2328" fmla="*/ 4225518 h 4230073"/>
                <a:gd name="connsiteX16-2329" fmla="*/ 1681411 w 2721527"/>
                <a:gd name="connsiteY16-2330" fmla="*/ 2863938 h 4230073"/>
                <a:gd name="connsiteX17-2331" fmla="*/ 1986170 w 2721527"/>
                <a:gd name="connsiteY17-2332" fmla="*/ 0 h 4230073"/>
                <a:gd name="connsiteX18-2333" fmla="*/ 2173089 w 2721527"/>
                <a:gd name="connsiteY18-2334" fmla="*/ 355240 h 4230073"/>
                <a:gd name="connsiteX19-2335" fmla="*/ 2225047 w 2721527"/>
                <a:gd name="connsiteY19-2336" fmla="*/ 637341 h 4230073"/>
                <a:gd name="connsiteX20-2337" fmla="*/ 1970243 w 2721527"/>
                <a:gd name="connsiteY20-2338" fmla="*/ 638906 h 4230073"/>
                <a:gd name="connsiteX21-2339" fmla="*/ 1695508 w 2721527"/>
                <a:gd name="connsiteY21-2340" fmla="*/ 541873 h 4230073"/>
                <a:gd name="connsiteX22-2341" fmla="*/ 2157075 w 2721527"/>
                <a:gd name="connsiteY22-2342" fmla="*/ 797291 h 4230073"/>
                <a:gd name="connsiteX23-2343" fmla="*/ 2240609 w 2721527"/>
                <a:gd name="connsiteY23-2344" fmla="*/ 984363 h 4230073"/>
                <a:gd name="connsiteX24-2345" fmla="*/ 1746390 w 2721527"/>
                <a:gd name="connsiteY24-2346" fmla="*/ 1532950 h 4230073"/>
                <a:gd name="connsiteX25-2347" fmla="*/ 1523369 w 2721527"/>
                <a:gd name="connsiteY25-2348" fmla="*/ 1031212 h 4230073"/>
                <a:gd name="connsiteX26-2349" fmla="*/ 1501425 w 2721527"/>
                <a:gd name="connsiteY26-2350" fmla="*/ 1348610 h 4230073"/>
                <a:gd name="connsiteX27-2351" fmla="*/ 1655161 w 2721527"/>
                <a:gd name="connsiteY27-2352" fmla="*/ 1656290 h 4230073"/>
                <a:gd name="connsiteX28-2353" fmla="*/ 1590016 w 2721527"/>
                <a:gd name="connsiteY28-2354" fmla="*/ 1824073 h 4230073"/>
                <a:gd name="connsiteX29-2355" fmla="*/ 1573478 w 2721527"/>
                <a:gd name="connsiteY29-2356" fmla="*/ 1855533 h 4230073"/>
                <a:gd name="connsiteX30-2357" fmla="*/ 1540584 w 2721527"/>
                <a:gd name="connsiteY30-2358" fmla="*/ 1865806 h 4230073"/>
                <a:gd name="connsiteX31-2359" fmla="*/ 1455542 w 2721527"/>
                <a:gd name="connsiteY31-2360" fmla="*/ 1924037 h 4230073"/>
                <a:gd name="connsiteX32-2361" fmla="*/ 1342608 w 2721527"/>
                <a:gd name="connsiteY32-2362" fmla="*/ 1927680 h 4230073"/>
                <a:gd name="connsiteX33-2363" fmla="*/ 1342305 w 2721527"/>
                <a:gd name="connsiteY33-2364" fmla="*/ 1966159 h 4230073"/>
                <a:gd name="connsiteX34-2365" fmla="*/ 1342002 w 2721527"/>
                <a:gd name="connsiteY34-2366" fmla="*/ 1927680 h 4230073"/>
                <a:gd name="connsiteX35-2367" fmla="*/ 1229068 w 2721527"/>
                <a:gd name="connsiteY35-2368" fmla="*/ 1924037 h 4230073"/>
                <a:gd name="connsiteX36-2369" fmla="*/ 1171690 w 2721527"/>
                <a:gd name="connsiteY36-2370" fmla="*/ 1890795 h 4230073"/>
                <a:gd name="connsiteX37-2371" fmla="*/ 1152431 w 2721527"/>
                <a:gd name="connsiteY37-2372" fmla="*/ 1873399 h 4230073"/>
                <a:gd name="connsiteX38-2373" fmla="*/ 1156386 w 2721527"/>
                <a:gd name="connsiteY38-2374" fmla="*/ 1871393 h 4230073"/>
                <a:gd name="connsiteX39-2375" fmla="*/ 1066367 w 2721527"/>
                <a:gd name="connsiteY39-2376" fmla="*/ 1656290 h 4230073"/>
                <a:gd name="connsiteX40-2377" fmla="*/ 1220102 w 2721527"/>
                <a:gd name="connsiteY40-2378" fmla="*/ 1348610 h 4230073"/>
                <a:gd name="connsiteX41-2379" fmla="*/ 1198159 w 2721527"/>
                <a:gd name="connsiteY41-2380" fmla="*/ 1031212 h 4230073"/>
                <a:gd name="connsiteX42-2381" fmla="*/ 975138 w 2721527"/>
                <a:gd name="connsiteY42-2382" fmla="*/ 1532950 h 4230073"/>
                <a:gd name="connsiteX43-2383" fmla="*/ 480919 w 2721527"/>
                <a:gd name="connsiteY43-2384" fmla="*/ 984363 h 4230073"/>
                <a:gd name="connsiteX44-2385" fmla="*/ 564452 w 2721527"/>
                <a:gd name="connsiteY44-2386" fmla="*/ 797291 h 4230073"/>
                <a:gd name="connsiteX45-2387" fmla="*/ 1026020 w 2721527"/>
                <a:gd name="connsiteY45-2388" fmla="*/ 541873 h 4230073"/>
                <a:gd name="connsiteX46-2389" fmla="*/ 751285 w 2721527"/>
                <a:gd name="connsiteY46-2390" fmla="*/ 638906 h 4230073"/>
                <a:gd name="connsiteX47-2391" fmla="*/ 496480 w 2721527"/>
                <a:gd name="connsiteY47-2392" fmla="*/ 637341 h 4230073"/>
                <a:gd name="connsiteX48-2393" fmla="*/ 548439 w 2721527"/>
                <a:gd name="connsiteY48-2394" fmla="*/ 355240 h 4230073"/>
                <a:gd name="connsiteX49-2395" fmla="*/ 735357 w 2721527"/>
                <a:gd name="connsiteY49-2396" fmla="*/ 0 h 4230073"/>
                <a:gd name="connsiteX50-2397" fmla="*/ 375704 w 2721527"/>
                <a:gd name="connsiteY50-2398" fmla="*/ 516706 h 4230073"/>
                <a:gd name="connsiteX51-2399" fmla="*/ 366746 w 2721527"/>
                <a:gd name="connsiteY51-2400" fmla="*/ 32229 h 4230073"/>
                <a:gd name="connsiteX52-2401" fmla="*/ 261279 w 2721527"/>
                <a:gd name="connsiteY52-2402" fmla="*/ 400965 h 4230073"/>
                <a:gd name="connsiteX53-2403" fmla="*/ 284983 w 2721527"/>
                <a:gd name="connsiteY53-2404" fmla="*/ 743885 h 4230073"/>
                <a:gd name="connsiteX54-2405" fmla="*/ 122184 w 2721527"/>
                <a:gd name="connsiteY54-2406" fmla="*/ 558832 h 4230073"/>
                <a:gd name="connsiteX55-2407" fmla="*/ 38733 w 2721527"/>
                <a:gd name="connsiteY55-2408" fmla="*/ 227027 h 4230073"/>
                <a:gd name="connsiteX56-2409" fmla="*/ 59054 w 2721527"/>
                <a:gd name="connsiteY56-2410" fmla="*/ 712784 h 4230073"/>
                <a:gd name="connsiteX57-2411" fmla="*/ 1010334 w 2721527"/>
                <a:gd name="connsiteY57-2412" fmla="*/ 1894328 h 4230073"/>
                <a:gd name="connsiteX58-2413" fmla="*/ 1016894 w 2721527"/>
                <a:gd name="connsiteY58-2414" fmla="*/ 1910776 h 4230073"/>
                <a:gd name="connsiteX59-2415" fmla="*/ 984871 w 2721527"/>
                <a:gd name="connsiteY59-2416" fmla="*/ 1935423 h 4230073"/>
                <a:gd name="connsiteX60-2417" fmla="*/ 933982 w 2721527"/>
                <a:gd name="connsiteY60-2418" fmla="*/ 1945896 h 4230073"/>
                <a:gd name="connsiteX61-2419" fmla="*/ 784618 w 2721527"/>
                <a:gd name="connsiteY61-2420" fmla="*/ 1887607 h 4230073"/>
                <a:gd name="connsiteX62-2421" fmla="*/ 402101 w 2721527"/>
                <a:gd name="connsiteY62-2422" fmla="*/ 1924037 h 4230073"/>
                <a:gd name="connsiteX63-2423" fmla="*/ 693543 w 2721527"/>
                <a:gd name="connsiteY63-2424" fmla="*/ 2189978 h 4230073"/>
                <a:gd name="connsiteX64-2425" fmla="*/ 941269 w 2721527"/>
                <a:gd name="connsiteY64-2426" fmla="*/ 2084331 h 4230073"/>
                <a:gd name="connsiteX65-2427" fmla="*/ 784618 w 2721527"/>
                <a:gd name="connsiteY65-2428" fmla="*/ 2226409 h 4230073"/>
                <a:gd name="connsiteX66-2429" fmla="*/ 1021415 w 2721527"/>
                <a:gd name="connsiteY66-2430" fmla="*/ 2820222 h 4230073"/>
                <a:gd name="connsiteX67-2431" fmla="*/ 1079704 w 2721527"/>
                <a:gd name="connsiteY67-2432" fmla="*/ 3137166 h 4230073"/>
                <a:gd name="connsiteX68-2433" fmla="*/ 1294642 w 2721527"/>
                <a:gd name="connsiteY68-2434" fmla="*/ 3308388 h 4230073"/>
                <a:gd name="connsiteX69-2435" fmla="*/ 1331700 w 2721527"/>
                <a:gd name="connsiteY69-2436" fmla="*/ 3313020 h 4230073"/>
                <a:gd name="connsiteX70-2437" fmla="*/ 1331679 w 2721527"/>
                <a:gd name="connsiteY70-2438" fmla="*/ 3315674 h 4230073"/>
                <a:gd name="connsiteX71-2439" fmla="*/ 1342305 w 2721527"/>
                <a:gd name="connsiteY71-2440" fmla="*/ 3314346 h 4230073"/>
                <a:gd name="connsiteX72-2441" fmla="*/ 1352931 w 2721527"/>
                <a:gd name="connsiteY72-2442" fmla="*/ 3315674 h 4230073"/>
                <a:gd name="connsiteX73-2443" fmla="*/ 1352910 w 2721527"/>
                <a:gd name="connsiteY73-2444" fmla="*/ 3313020 h 4230073"/>
                <a:gd name="connsiteX74-2445" fmla="*/ 1389968 w 2721527"/>
                <a:gd name="connsiteY74-2446" fmla="*/ 3308388 h 4230073"/>
                <a:gd name="connsiteX75-2447" fmla="*/ 1604906 w 2721527"/>
                <a:gd name="connsiteY75-2448" fmla="*/ 3137166 h 4230073"/>
                <a:gd name="connsiteX76-2449" fmla="*/ 1663195 w 2721527"/>
                <a:gd name="connsiteY76-2450" fmla="*/ 2820222 h 4230073"/>
                <a:gd name="connsiteX77-2451" fmla="*/ 1899992 w 2721527"/>
                <a:gd name="connsiteY77-2452" fmla="*/ 2226409 h 4230073"/>
                <a:gd name="connsiteX78-2453" fmla="*/ 1743341 w 2721527"/>
                <a:gd name="connsiteY78-2454" fmla="*/ 2084331 h 4230073"/>
                <a:gd name="connsiteX79-2455" fmla="*/ 1991067 w 2721527"/>
                <a:gd name="connsiteY79-2456" fmla="*/ 2189978 h 4230073"/>
                <a:gd name="connsiteX80-2457" fmla="*/ 2282509 w 2721527"/>
                <a:gd name="connsiteY80-2458" fmla="*/ 1924037 h 4230073"/>
                <a:gd name="connsiteX81-2459" fmla="*/ 1899992 w 2721527"/>
                <a:gd name="connsiteY81-2460" fmla="*/ 1887607 h 4230073"/>
                <a:gd name="connsiteX82-2461" fmla="*/ 1750628 w 2721527"/>
                <a:gd name="connsiteY82-2462" fmla="*/ 1945896 h 4230073"/>
                <a:gd name="connsiteX83-2463" fmla="*/ 1699739 w 2721527"/>
                <a:gd name="connsiteY83-2464" fmla="*/ 1935423 h 4230073"/>
                <a:gd name="connsiteX84-2465" fmla="*/ 1695963 w 2721527"/>
                <a:gd name="connsiteY84-2466" fmla="*/ 1932516 h 4230073"/>
                <a:gd name="connsiteX85-2467" fmla="*/ 1711193 w 2721527"/>
                <a:gd name="connsiteY85-2468" fmla="*/ 1894328 h 4230073"/>
                <a:gd name="connsiteX86-2469" fmla="*/ 2662473 w 2721527"/>
                <a:gd name="connsiteY86-2470" fmla="*/ 712784 h 4230073"/>
                <a:gd name="connsiteX87-2471" fmla="*/ 2682794 w 2721527"/>
                <a:gd name="connsiteY87-2472" fmla="*/ 227027 h 4230073"/>
                <a:gd name="connsiteX88-2473" fmla="*/ 2599343 w 2721527"/>
                <a:gd name="connsiteY88-2474" fmla="*/ 558832 h 4230073"/>
                <a:gd name="connsiteX89-2475" fmla="*/ 2436544 w 2721527"/>
                <a:gd name="connsiteY89-2476" fmla="*/ 743885 h 4230073"/>
                <a:gd name="connsiteX90-2477" fmla="*/ 2460248 w 2721527"/>
                <a:gd name="connsiteY90-2478" fmla="*/ 400965 h 4230073"/>
                <a:gd name="connsiteX91-2479" fmla="*/ 2354781 w 2721527"/>
                <a:gd name="connsiteY91-2480" fmla="*/ 32229 h 4230073"/>
                <a:gd name="connsiteX92-2481" fmla="*/ 2345823 w 2721527"/>
                <a:gd name="connsiteY92-2482" fmla="*/ 516706 h 4230073"/>
                <a:gd name="connsiteX93-2483" fmla="*/ 1986170 w 2721527"/>
                <a:gd name="connsiteY93-2484" fmla="*/ 0 h 4230073"/>
                <a:gd name="connsiteX0-2485" fmla="*/ 1681411 w 2721527"/>
                <a:gd name="connsiteY0-2486" fmla="*/ 2863938 h 4230073"/>
                <a:gd name="connsiteX1-2487" fmla="*/ 1648624 w 2721527"/>
                <a:gd name="connsiteY1-2488" fmla="*/ 3133522 h 4230073"/>
                <a:gd name="connsiteX2-2489" fmla="*/ 1386326 w 2721527"/>
                <a:gd name="connsiteY2-2490" fmla="*/ 3370319 h 4230073"/>
                <a:gd name="connsiteX3-2491" fmla="*/ 1352942 w 2721527"/>
                <a:gd name="connsiteY3-2492" fmla="*/ 3368093 h 4230073"/>
                <a:gd name="connsiteX4-2493" fmla="*/ 1352930 w 2721527"/>
                <a:gd name="connsiteY4-2494" fmla="*/ 3366675 h 4230073"/>
                <a:gd name="connsiteX5-2495" fmla="*/ 1342305 w 2721527"/>
                <a:gd name="connsiteY5-2496" fmla="*/ 3367384 h 4230073"/>
                <a:gd name="connsiteX6-2497" fmla="*/ 1331680 w 2721527"/>
                <a:gd name="connsiteY6-2498" fmla="*/ 3366675 h 4230073"/>
                <a:gd name="connsiteX7-2499" fmla="*/ 1331668 w 2721527"/>
                <a:gd name="connsiteY7-2500" fmla="*/ 3368093 h 4230073"/>
                <a:gd name="connsiteX8-2501" fmla="*/ 1298284 w 2721527"/>
                <a:gd name="connsiteY8-2502" fmla="*/ 3370319 h 4230073"/>
                <a:gd name="connsiteX9-2503" fmla="*/ 1035986 w 2721527"/>
                <a:gd name="connsiteY9-2504" fmla="*/ 3133522 h 4230073"/>
                <a:gd name="connsiteX10-2505" fmla="*/ 1003199 w 2721527"/>
                <a:gd name="connsiteY10-2506" fmla="*/ 2863938 h 4230073"/>
                <a:gd name="connsiteX11-2507" fmla="*/ 595771 w 2721527"/>
                <a:gd name="connsiteY11-2508" fmla="*/ 4221364 h 4230073"/>
                <a:gd name="connsiteX12-2509" fmla="*/ 1324619 w 2721527"/>
                <a:gd name="connsiteY12-2510" fmla="*/ 4203328 h 4230073"/>
                <a:gd name="connsiteX13-2511" fmla="*/ 1324394 w 2721527"/>
                <a:gd name="connsiteY13-2512" fmla="*/ 4230073 h 4230073"/>
                <a:gd name="connsiteX14-2513" fmla="*/ 2043598 w 2721527"/>
                <a:gd name="connsiteY14-2514" fmla="*/ 4225518 h 4230073"/>
                <a:gd name="connsiteX15-2515" fmla="*/ 1681411 w 2721527"/>
                <a:gd name="connsiteY15-2516" fmla="*/ 2863938 h 4230073"/>
                <a:gd name="connsiteX16-2517" fmla="*/ 1986170 w 2721527"/>
                <a:gd name="connsiteY16-2518" fmla="*/ 0 h 4230073"/>
                <a:gd name="connsiteX17-2519" fmla="*/ 2173089 w 2721527"/>
                <a:gd name="connsiteY17-2520" fmla="*/ 355240 h 4230073"/>
                <a:gd name="connsiteX18-2521" fmla="*/ 2225047 w 2721527"/>
                <a:gd name="connsiteY18-2522" fmla="*/ 637341 h 4230073"/>
                <a:gd name="connsiteX19-2523" fmla="*/ 1970243 w 2721527"/>
                <a:gd name="connsiteY19-2524" fmla="*/ 638906 h 4230073"/>
                <a:gd name="connsiteX20-2525" fmla="*/ 1695508 w 2721527"/>
                <a:gd name="connsiteY20-2526" fmla="*/ 541873 h 4230073"/>
                <a:gd name="connsiteX21-2527" fmla="*/ 2157075 w 2721527"/>
                <a:gd name="connsiteY21-2528" fmla="*/ 797291 h 4230073"/>
                <a:gd name="connsiteX22-2529" fmla="*/ 2240609 w 2721527"/>
                <a:gd name="connsiteY22-2530" fmla="*/ 984363 h 4230073"/>
                <a:gd name="connsiteX23-2531" fmla="*/ 1746390 w 2721527"/>
                <a:gd name="connsiteY23-2532" fmla="*/ 1532950 h 4230073"/>
                <a:gd name="connsiteX24-2533" fmla="*/ 1523369 w 2721527"/>
                <a:gd name="connsiteY24-2534" fmla="*/ 1031212 h 4230073"/>
                <a:gd name="connsiteX25-2535" fmla="*/ 1501425 w 2721527"/>
                <a:gd name="connsiteY25-2536" fmla="*/ 1348610 h 4230073"/>
                <a:gd name="connsiteX26-2537" fmla="*/ 1655161 w 2721527"/>
                <a:gd name="connsiteY26-2538" fmla="*/ 1656290 h 4230073"/>
                <a:gd name="connsiteX27-2539" fmla="*/ 1590016 w 2721527"/>
                <a:gd name="connsiteY27-2540" fmla="*/ 1824073 h 4230073"/>
                <a:gd name="connsiteX28-2541" fmla="*/ 1573478 w 2721527"/>
                <a:gd name="connsiteY28-2542" fmla="*/ 1855533 h 4230073"/>
                <a:gd name="connsiteX29-2543" fmla="*/ 1540584 w 2721527"/>
                <a:gd name="connsiteY29-2544" fmla="*/ 1865806 h 4230073"/>
                <a:gd name="connsiteX30-2545" fmla="*/ 1455542 w 2721527"/>
                <a:gd name="connsiteY30-2546" fmla="*/ 1924037 h 4230073"/>
                <a:gd name="connsiteX31-2547" fmla="*/ 1342608 w 2721527"/>
                <a:gd name="connsiteY31-2548" fmla="*/ 1927680 h 4230073"/>
                <a:gd name="connsiteX32-2549" fmla="*/ 1342305 w 2721527"/>
                <a:gd name="connsiteY32-2550" fmla="*/ 1966159 h 4230073"/>
                <a:gd name="connsiteX33-2551" fmla="*/ 1342002 w 2721527"/>
                <a:gd name="connsiteY33-2552" fmla="*/ 1927680 h 4230073"/>
                <a:gd name="connsiteX34-2553" fmla="*/ 1229068 w 2721527"/>
                <a:gd name="connsiteY34-2554" fmla="*/ 1924037 h 4230073"/>
                <a:gd name="connsiteX35-2555" fmla="*/ 1171690 w 2721527"/>
                <a:gd name="connsiteY35-2556" fmla="*/ 1890795 h 4230073"/>
                <a:gd name="connsiteX36-2557" fmla="*/ 1152431 w 2721527"/>
                <a:gd name="connsiteY36-2558" fmla="*/ 1873399 h 4230073"/>
                <a:gd name="connsiteX37-2559" fmla="*/ 1156386 w 2721527"/>
                <a:gd name="connsiteY37-2560" fmla="*/ 1871393 h 4230073"/>
                <a:gd name="connsiteX38-2561" fmla="*/ 1066367 w 2721527"/>
                <a:gd name="connsiteY38-2562" fmla="*/ 1656290 h 4230073"/>
                <a:gd name="connsiteX39-2563" fmla="*/ 1220102 w 2721527"/>
                <a:gd name="connsiteY39-2564" fmla="*/ 1348610 h 4230073"/>
                <a:gd name="connsiteX40-2565" fmla="*/ 1198159 w 2721527"/>
                <a:gd name="connsiteY40-2566" fmla="*/ 1031212 h 4230073"/>
                <a:gd name="connsiteX41-2567" fmla="*/ 975138 w 2721527"/>
                <a:gd name="connsiteY41-2568" fmla="*/ 1532950 h 4230073"/>
                <a:gd name="connsiteX42-2569" fmla="*/ 480919 w 2721527"/>
                <a:gd name="connsiteY42-2570" fmla="*/ 984363 h 4230073"/>
                <a:gd name="connsiteX43-2571" fmla="*/ 564452 w 2721527"/>
                <a:gd name="connsiteY43-2572" fmla="*/ 797291 h 4230073"/>
                <a:gd name="connsiteX44-2573" fmla="*/ 1026020 w 2721527"/>
                <a:gd name="connsiteY44-2574" fmla="*/ 541873 h 4230073"/>
                <a:gd name="connsiteX45-2575" fmla="*/ 751285 w 2721527"/>
                <a:gd name="connsiteY45-2576" fmla="*/ 638906 h 4230073"/>
                <a:gd name="connsiteX46-2577" fmla="*/ 496480 w 2721527"/>
                <a:gd name="connsiteY46-2578" fmla="*/ 637341 h 4230073"/>
                <a:gd name="connsiteX47-2579" fmla="*/ 548439 w 2721527"/>
                <a:gd name="connsiteY47-2580" fmla="*/ 355240 h 4230073"/>
                <a:gd name="connsiteX48-2581" fmla="*/ 735357 w 2721527"/>
                <a:gd name="connsiteY48-2582" fmla="*/ 0 h 4230073"/>
                <a:gd name="connsiteX49-2583" fmla="*/ 375704 w 2721527"/>
                <a:gd name="connsiteY49-2584" fmla="*/ 516706 h 4230073"/>
                <a:gd name="connsiteX50-2585" fmla="*/ 366746 w 2721527"/>
                <a:gd name="connsiteY50-2586" fmla="*/ 32229 h 4230073"/>
                <a:gd name="connsiteX51-2587" fmla="*/ 261279 w 2721527"/>
                <a:gd name="connsiteY51-2588" fmla="*/ 400965 h 4230073"/>
                <a:gd name="connsiteX52-2589" fmla="*/ 284983 w 2721527"/>
                <a:gd name="connsiteY52-2590" fmla="*/ 743885 h 4230073"/>
                <a:gd name="connsiteX53-2591" fmla="*/ 122184 w 2721527"/>
                <a:gd name="connsiteY53-2592" fmla="*/ 558832 h 4230073"/>
                <a:gd name="connsiteX54-2593" fmla="*/ 38733 w 2721527"/>
                <a:gd name="connsiteY54-2594" fmla="*/ 227027 h 4230073"/>
                <a:gd name="connsiteX55-2595" fmla="*/ 59054 w 2721527"/>
                <a:gd name="connsiteY55-2596" fmla="*/ 712784 h 4230073"/>
                <a:gd name="connsiteX56-2597" fmla="*/ 1010334 w 2721527"/>
                <a:gd name="connsiteY56-2598" fmla="*/ 1894328 h 4230073"/>
                <a:gd name="connsiteX57-2599" fmla="*/ 1016894 w 2721527"/>
                <a:gd name="connsiteY57-2600" fmla="*/ 1910776 h 4230073"/>
                <a:gd name="connsiteX58-2601" fmla="*/ 984871 w 2721527"/>
                <a:gd name="connsiteY58-2602" fmla="*/ 1935423 h 4230073"/>
                <a:gd name="connsiteX59-2603" fmla="*/ 933982 w 2721527"/>
                <a:gd name="connsiteY59-2604" fmla="*/ 1945896 h 4230073"/>
                <a:gd name="connsiteX60-2605" fmla="*/ 784618 w 2721527"/>
                <a:gd name="connsiteY60-2606" fmla="*/ 1887607 h 4230073"/>
                <a:gd name="connsiteX61-2607" fmla="*/ 402101 w 2721527"/>
                <a:gd name="connsiteY61-2608" fmla="*/ 1924037 h 4230073"/>
                <a:gd name="connsiteX62-2609" fmla="*/ 693543 w 2721527"/>
                <a:gd name="connsiteY62-2610" fmla="*/ 2189978 h 4230073"/>
                <a:gd name="connsiteX63-2611" fmla="*/ 941269 w 2721527"/>
                <a:gd name="connsiteY63-2612" fmla="*/ 2084331 h 4230073"/>
                <a:gd name="connsiteX64-2613" fmla="*/ 784618 w 2721527"/>
                <a:gd name="connsiteY64-2614" fmla="*/ 2226409 h 4230073"/>
                <a:gd name="connsiteX65-2615" fmla="*/ 1021415 w 2721527"/>
                <a:gd name="connsiteY65-2616" fmla="*/ 2820222 h 4230073"/>
                <a:gd name="connsiteX66-2617" fmla="*/ 1079704 w 2721527"/>
                <a:gd name="connsiteY66-2618" fmla="*/ 3137166 h 4230073"/>
                <a:gd name="connsiteX67-2619" fmla="*/ 1294642 w 2721527"/>
                <a:gd name="connsiteY67-2620" fmla="*/ 3308388 h 4230073"/>
                <a:gd name="connsiteX68-2621" fmla="*/ 1331700 w 2721527"/>
                <a:gd name="connsiteY68-2622" fmla="*/ 3313020 h 4230073"/>
                <a:gd name="connsiteX69-2623" fmla="*/ 1331679 w 2721527"/>
                <a:gd name="connsiteY69-2624" fmla="*/ 3315674 h 4230073"/>
                <a:gd name="connsiteX70-2625" fmla="*/ 1342305 w 2721527"/>
                <a:gd name="connsiteY70-2626" fmla="*/ 3314346 h 4230073"/>
                <a:gd name="connsiteX71-2627" fmla="*/ 1352931 w 2721527"/>
                <a:gd name="connsiteY71-2628" fmla="*/ 3315674 h 4230073"/>
                <a:gd name="connsiteX72-2629" fmla="*/ 1352910 w 2721527"/>
                <a:gd name="connsiteY72-2630" fmla="*/ 3313020 h 4230073"/>
                <a:gd name="connsiteX73-2631" fmla="*/ 1389968 w 2721527"/>
                <a:gd name="connsiteY73-2632" fmla="*/ 3308388 h 4230073"/>
                <a:gd name="connsiteX74-2633" fmla="*/ 1604906 w 2721527"/>
                <a:gd name="connsiteY74-2634" fmla="*/ 3137166 h 4230073"/>
                <a:gd name="connsiteX75-2635" fmla="*/ 1663195 w 2721527"/>
                <a:gd name="connsiteY75-2636" fmla="*/ 2820222 h 4230073"/>
                <a:gd name="connsiteX76-2637" fmla="*/ 1899992 w 2721527"/>
                <a:gd name="connsiteY76-2638" fmla="*/ 2226409 h 4230073"/>
                <a:gd name="connsiteX77-2639" fmla="*/ 1743341 w 2721527"/>
                <a:gd name="connsiteY77-2640" fmla="*/ 2084331 h 4230073"/>
                <a:gd name="connsiteX78-2641" fmla="*/ 1991067 w 2721527"/>
                <a:gd name="connsiteY78-2642" fmla="*/ 2189978 h 4230073"/>
                <a:gd name="connsiteX79-2643" fmla="*/ 2282509 w 2721527"/>
                <a:gd name="connsiteY79-2644" fmla="*/ 1924037 h 4230073"/>
                <a:gd name="connsiteX80-2645" fmla="*/ 1899992 w 2721527"/>
                <a:gd name="connsiteY80-2646" fmla="*/ 1887607 h 4230073"/>
                <a:gd name="connsiteX81-2647" fmla="*/ 1750628 w 2721527"/>
                <a:gd name="connsiteY81-2648" fmla="*/ 1945896 h 4230073"/>
                <a:gd name="connsiteX82-2649" fmla="*/ 1699739 w 2721527"/>
                <a:gd name="connsiteY82-2650" fmla="*/ 1935423 h 4230073"/>
                <a:gd name="connsiteX83-2651" fmla="*/ 1695963 w 2721527"/>
                <a:gd name="connsiteY83-2652" fmla="*/ 1932516 h 4230073"/>
                <a:gd name="connsiteX84-2653" fmla="*/ 1711193 w 2721527"/>
                <a:gd name="connsiteY84-2654" fmla="*/ 1894328 h 4230073"/>
                <a:gd name="connsiteX85-2655" fmla="*/ 2662473 w 2721527"/>
                <a:gd name="connsiteY85-2656" fmla="*/ 712784 h 4230073"/>
                <a:gd name="connsiteX86-2657" fmla="*/ 2682794 w 2721527"/>
                <a:gd name="connsiteY86-2658" fmla="*/ 227027 h 4230073"/>
                <a:gd name="connsiteX87-2659" fmla="*/ 2599343 w 2721527"/>
                <a:gd name="connsiteY87-2660" fmla="*/ 558832 h 4230073"/>
                <a:gd name="connsiteX88-2661" fmla="*/ 2436544 w 2721527"/>
                <a:gd name="connsiteY88-2662" fmla="*/ 743885 h 4230073"/>
                <a:gd name="connsiteX89-2663" fmla="*/ 2460248 w 2721527"/>
                <a:gd name="connsiteY89-2664" fmla="*/ 400965 h 4230073"/>
                <a:gd name="connsiteX90-2665" fmla="*/ 2354781 w 2721527"/>
                <a:gd name="connsiteY90-2666" fmla="*/ 32229 h 4230073"/>
                <a:gd name="connsiteX91-2667" fmla="*/ 2345823 w 2721527"/>
                <a:gd name="connsiteY91-2668" fmla="*/ 516706 h 4230073"/>
                <a:gd name="connsiteX92-2669" fmla="*/ 1986170 w 2721527"/>
                <a:gd name="connsiteY92-2670" fmla="*/ 0 h 4230073"/>
                <a:gd name="connsiteX0-2671" fmla="*/ 1681411 w 2721527"/>
                <a:gd name="connsiteY0-2672" fmla="*/ 2863938 h 4225518"/>
                <a:gd name="connsiteX1-2673" fmla="*/ 1648624 w 2721527"/>
                <a:gd name="connsiteY1-2674" fmla="*/ 3133522 h 4225518"/>
                <a:gd name="connsiteX2-2675" fmla="*/ 1386326 w 2721527"/>
                <a:gd name="connsiteY2-2676" fmla="*/ 3370319 h 4225518"/>
                <a:gd name="connsiteX3-2677" fmla="*/ 1352942 w 2721527"/>
                <a:gd name="connsiteY3-2678" fmla="*/ 3368093 h 4225518"/>
                <a:gd name="connsiteX4-2679" fmla="*/ 1352930 w 2721527"/>
                <a:gd name="connsiteY4-2680" fmla="*/ 3366675 h 4225518"/>
                <a:gd name="connsiteX5-2681" fmla="*/ 1342305 w 2721527"/>
                <a:gd name="connsiteY5-2682" fmla="*/ 3367384 h 4225518"/>
                <a:gd name="connsiteX6-2683" fmla="*/ 1331680 w 2721527"/>
                <a:gd name="connsiteY6-2684" fmla="*/ 3366675 h 4225518"/>
                <a:gd name="connsiteX7-2685" fmla="*/ 1331668 w 2721527"/>
                <a:gd name="connsiteY7-2686" fmla="*/ 3368093 h 4225518"/>
                <a:gd name="connsiteX8-2687" fmla="*/ 1298284 w 2721527"/>
                <a:gd name="connsiteY8-2688" fmla="*/ 3370319 h 4225518"/>
                <a:gd name="connsiteX9-2689" fmla="*/ 1035986 w 2721527"/>
                <a:gd name="connsiteY9-2690" fmla="*/ 3133522 h 4225518"/>
                <a:gd name="connsiteX10-2691" fmla="*/ 1003199 w 2721527"/>
                <a:gd name="connsiteY10-2692" fmla="*/ 2863938 h 4225518"/>
                <a:gd name="connsiteX11-2693" fmla="*/ 595771 w 2721527"/>
                <a:gd name="connsiteY11-2694" fmla="*/ 4221364 h 4225518"/>
                <a:gd name="connsiteX12-2695" fmla="*/ 1324619 w 2721527"/>
                <a:gd name="connsiteY12-2696" fmla="*/ 4203328 h 4225518"/>
                <a:gd name="connsiteX13-2697" fmla="*/ 2043598 w 2721527"/>
                <a:gd name="connsiteY13-2698" fmla="*/ 4225518 h 4225518"/>
                <a:gd name="connsiteX14-2699" fmla="*/ 1681411 w 2721527"/>
                <a:gd name="connsiteY14-2700" fmla="*/ 2863938 h 4225518"/>
                <a:gd name="connsiteX15-2701" fmla="*/ 1986170 w 2721527"/>
                <a:gd name="connsiteY15-2702" fmla="*/ 0 h 4225518"/>
                <a:gd name="connsiteX16-2703" fmla="*/ 2173089 w 2721527"/>
                <a:gd name="connsiteY16-2704" fmla="*/ 355240 h 4225518"/>
                <a:gd name="connsiteX17-2705" fmla="*/ 2225047 w 2721527"/>
                <a:gd name="connsiteY17-2706" fmla="*/ 637341 h 4225518"/>
                <a:gd name="connsiteX18-2707" fmla="*/ 1970243 w 2721527"/>
                <a:gd name="connsiteY18-2708" fmla="*/ 638906 h 4225518"/>
                <a:gd name="connsiteX19-2709" fmla="*/ 1695508 w 2721527"/>
                <a:gd name="connsiteY19-2710" fmla="*/ 541873 h 4225518"/>
                <a:gd name="connsiteX20-2711" fmla="*/ 2157075 w 2721527"/>
                <a:gd name="connsiteY20-2712" fmla="*/ 797291 h 4225518"/>
                <a:gd name="connsiteX21-2713" fmla="*/ 2240609 w 2721527"/>
                <a:gd name="connsiteY21-2714" fmla="*/ 984363 h 4225518"/>
                <a:gd name="connsiteX22-2715" fmla="*/ 1746390 w 2721527"/>
                <a:gd name="connsiteY22-2716" fmla="*/ 1532950 h 4225518"/>
                <a:gd name="connsiteX23-2717" fmla="*/ 1523369 w 2721527"/>
                <a:gd name="connsiteY23-2718" fmla="*/ 1031212 h 4225518"/>
                <a:gd name="connsiteX24-2719" fmla="*/ 1501425 w 2721527"/>
                <a:gd name="connsiteY24-2720" fmla="*/ 1348610 h 4225518"/>
                <a:gd name="connsiteX25-2721" fmla="*/ 1655161 w 2721527"/>
                <a:gd name="connsiteY25-2722" fmla="*/ 1656290 h 4225518"/>
                <a:gd name="connsiteX26-2723" fmla="*/ 1590016 w 2721527"/>
                <a:gd name="connsiteY26-2724" fmla="*/ 1824073 h 4225518"/>
                <a:gd name="connsiteX27-2725" fmla="*/ 1573478 w 2721527"/>
                <a:gd name="connsiteY27-2726" fmla="*/ 1855533 h 4225518"/>
                <a:gd name="connsiteX28-2727" fmla="*/ 1540584 w 2721527"/>
                <a:gd name="connsiteY28-2728" fmla="*/ 1865806 h 4225518"/>
                <a:gd name="connsiteX29-2729" fmla="*/ 1455542 w 2721527"/>
                <a:gd name="connsiteY29-2730" fmla="*/ 1924037 h 4225518"/>
                <a:gd name="connsiteX30-2731" fmla="*/ 1342608 w 2721527"/>
                <a:gd name="connsiteY30-2732" fmla="*/ 1927680 h 4225518"/>
                <a:gd name="connsiteX31-2733" fmla="*/ 1342305 w 2721527"/>
                <a:gd name="connsiteY31-2734" fmla="*/ 1966159 h 4225518"/>
                <a:gd name="connsiteX32-2735" fmla="*/ 1342002 w 2721527"/>
                <a:gd name="connsiteY32-2736" fmla="*/ 1927680 h 4225518"/>
                <a:gd name="connsiteX33-2737" fmla="*/ 1229068 w 2721527"/>
                <a:gd name="connsiteY33-2738" fmla="*/ 1924037 h 4225518"/>
                <a:gd name="connsiteX34-2739" fmla="*/ 1171690 w 2721527"/>
                <a:gd name="connsiteY34-2740" fmla="*/ 1890795 h 4225518"/>
                <a:gd name="connsiteX35-2741" fmla="*/ 1152431 w 2721527"/>
                <a:gd name="connsiteY35-2742" fmla="*/ 1873399 h 4225518"/>
                <a:gd name="connsiteX36-2743" fmla="*/ 1156386 w 2721527"/>
                <a:gd name="connsiteY36-2744" fmla="*/ 1871393 h 4225518"/>
                <a:gd name="connsiteX37-2745" fmla="*/ 1066367 w 2721527"/>
                <a:gd name="connsiteY37-2746" fmla="*/ 1656290 h 4225518"/>
                <a:gd name="connsiteX38-2747" fmla="*/ 1220102 w 2721527"/>
                <a:gd name="connsiteY38-2748" fmla="*/ 1348610 h 4225518"/>
                <a:gd name="connsiteX39-2749" fmla="*/ 1198159 w 2721527"/>
                <a:gd name="connsiteY39-2750" fmla="*/ 1031212 h 4225518"/>
                <a:gd name="connsiteX40-2751" fmla="*/ 975138 w 2721527"/>
                <a:gd name="connsiteY40-2752" fmla="*/ 1532950 h 4225518"/>
                <a:gd name="connsiteX41-2753" fmla="*/ 480919 w 2721527"/>
                <a:gd name="connsiteY41-2754" fmla="*/ 984363 h 4225518"/>
                <a:gd name="connsiteX42-2755" fmla="*/ 564452 w 2721527"/>
                <a:gd name="connsiteY42-2756" fmla="*/ 797291 h 4225518"/>
                <a:gd name="connsiteX43-2757" fmla="*/ 1026020 w 2721527"/>
                <a:gd name="connsiteY43-2758" fmla="*/ 541873 h 4225518"/>
                <a:gd name="connsiteX44-2759" fmla="*/ 751285 w 2721527"/>
                <a:gd name="connsiteY44-2760" fmla="*/ 638906 h 4225518"/>
                <a:gd name="connsiteX45-2761" fmla="*/ 496480 w 2721527"/>
                <a:gd name="connsiteY45-2762" fmla="*/ 637341 h 4225518"/>
                <a:gd name="connsiteX46-2763" fmla="*/ 548439 w 2721527"/>
                <a:gd name="connsiteY46-2764" fmla="*/ 355240 h 4225518"/>
                <a:gd name="connsiteX47-2765" fmla="*/ 735357 w 2721527"/>
                <a:gd name="connsiteY47-2766" fmla="*/ 0 h 4225518"/>
                <a:gd name="connsiteX48-2767" fmla="*/ 375704 w 2721527"/>
                <a:gd name="connsiteY48-2768" fmla="*/ 516706 h 4225518"/>
                <a:gd name="connsiteX49-2769" fmla="*/ 366746 w 2721527"/>
                <a:gd name="connsiteY49-2770" fmla="*/ 32229 h 4225518"/>
                <a:gd name="connsiteX50-2771" fmla="*/ 261279 w 2721527"/>
                <a:gd name="connsiteY50-2772" fmla="*/ 400965 h 4225518"/>
                <a:gd name="connsiteX51-2773" fmla="*/ 284983 w 2721527"/>
                <a:gd name="connsiteY51-2774" fmla="*/ 743885 h 4225518"/>
                <a:gd name="connsiteX52-2775" fmla="*/ 122184 w 2721527"/>
                <a:gd name="connsiteY52-2776" fmla="*/ 558832 h 4225518"/>
                <a:gd name="connsiteX53-2777" fmla="*/ 38733 w 2721527"/>
                <a:gd name="connsiteY53-2778" fmla="*/ 227027 h 4225518"/>
                <a:gd name="connsiteX54-2779" fmla="*/ 59054 w 2721527"/>
                <a:gd name="connsiteY54-2780" fmla="*/ 712784 h 4225518"/>
                <a:gd name="connsiteX55-2781" fmla="*/ 1010334 w 2721527"/>
                <a:gd name="connsiteY55-2782" fmla="*/ 1894328 h 4225518"/>
                <a:gd name="connsiteX56-2783" fmla="*/ 1016894 w 2721527"/>
                <a:gd name="connsiteY56-2784" fmla="*/ 1910776 h 4225518"/>
                <a:gd name="connsiteX57-2785" fmla="*/ 984871 w 2721527"/>
                <a:gd name="connsiteY57-2786" fmla="*/ 1935423 h 4225518"/>
                <a:gd name="connsiteX58-2787" fmla="*/ 933982 w 2721527"/>
                <a:gd name="connsiteY58-2788" fmla="*/ 1945896 h 4225518"/>
                <a:gd name="connsiteX59-2789" fmla="*/ 784618 w 2721527"/>
                <a:gd name="connsiteY59-2790" fmla="*/ 1887607 h 4225518"/>
                <a:gd name="connsiteX60-2791" fmla="*/ 402101 w 2721527"/>
                <a:gd name="connsiteY60-2792" fmla="*/ 1924037 h 4225518"/>
                <a:gd name="connsiteX61-2793" fmla="*/ 693543 w 2721527"/>
                <a:gd name="connsiteY61-2794" fmla="*/ 2189978 h 4225518"/>
                <a:gd name="connsiteX62-2795" fmla="*/ 941269 w 2721527"/>
                <a:gd name="connsiteY62-2796" fmla="*/ 2084331 h 4225518"/>
                <a:gd name="connsiteX63-2797" fmla="*/ 784618 w 2721527"/>
                <a:gd name="connsiteY63-2798" fmla="*/ 2226409 h 4225518"/>
                <a:gd name="connsiteX64-2799" fmla="*/ 1021415 w 2721527"/>
                <a:gd name="connsiteY64-2800" fmla="*/ 2820222 h 4225518"/>
                <a:gd name="connsiteX65-2801" fmla="*/ 1079704 w 2721527"/>
                <a:gd name="connsiteY65-2802" fmla="*/ 3137166 h 4225518"/>
                <a:gd name="connsiteX66-2803" fmla="*/ 1294642 w 2721527"/>
                <a:gd name="connsiteY66-2804" fmla="*/ 3308388 h 4225518"/>
                <a:gd name="connsiteX67-2805" fmla="*/ 1331700 w 2721527"/>
                <a:gd name="connsiteY67-2806" fmla="*/ 3313020 h 4225518"/>
                <a:gd name="connsiteX68-2807" fmla="*/ 1331679 w 2721527"/>
                <a:gd name="connsiteY68-2808" fmla="*/ 3315674 h 4225518"/>
                <a:gd name="connsiteX69-2809" fmla="*/ 1342305 w 2721527"/>
                <a:gd name="connsiteY69-2810" fmla="*/ 3314346 h 4225518"/>
                <a:gd name="connsiteX70-2811" fmla="*/ 1352931 w 2721527"/>
                <a:gd name="connsiteY70-2812" fmla="*/ 3315674 h 4225518"/>
                <a:gd name="connsiteX71-2813" fmla="*/ 1352910 w 2721527"/>
                <a:gd name="connsiteY71-2814" fmla="*/ 3313020 h 4225518"/>
                <a:gd name="connsiteX72-2815" fmla="*/ 1389968 w 2721527"/>
                <a:gd name="connsiteY72-2816" fmla="*/ 3308388 h 4225518"/>
                <a:gd name="connsiteX73-2817" fmla="*/ 1604906 w 2721527"/>
                <a:gd name="connsiteY73-2818" fmla="*/ 3137166 h 4225518"/>
                <a:gd name="connsiteX74-2819" fmla="*/ 1663195 w 2721527"/>
                <a:gd name="connsiteY74-2820" fmla="*/ 2820222 h 4225518"/>
                <a:gd name="connsiteX75-2821" fmla="*/ 1899992 w 2721527"/>
                <a:gd name="connsiteY75-2822" fmla="*/ 2226409 h 4225518"/>
                <a:gd name="connsiteX76-2823" fmla="*/ 1743341 w 2721527"/>
                <a:gd name="connsiteY76-2824" fmla="*/ 2084331 h 4225518"/>
                <a:gd name="connsiteX77-2825" fmla="*/ 1991067 w 2721527"/>
                <a:gd name="connsiteY77-2826" fmla="*/ 2189978 h 4225518"/>
                <a:gd name="connsiteX78-2827" fmla="*/ 2282509 w 2721527"/>
                <a:gd name="connsiteY78-2828" fmla="*/ 1924037 h 4225518"/>
                <a:gd name="connsiteX79-2829" fmla="*/ 1899992 w 2721527"/>
                <a:gd name="connsiteY79-2830" fmla="*/ 1887607 h 4225518"/>
                <a:gd name="connsiteX80-2831" fmla="*/ 1750628 w 2721527"/>
                <a:gd name="connsiteY80-2832" fmla="*/ 1945896 h 4225518"/>
                <a:gd name="connsiteX81-2833" fmla="*/ 1699739 w 2721527"/>
                <a:gd name="connsiteY81-2834" fmla="*/ 1935423 h 4225518"/>
                <a:gd name="connsiteX82-2835" fmla="*/ 1695963 w 2721527"/>
                <a:gd name="connsiteY82-2836" fmla="*/ 1932516 h 4225518"/>
                <a:gd name="connsiteX83-2837" fmla="*/ 1711193 w 2721527"/>
                <a:gd name="connsiteY83-2838" fmla="*/ 1894328 h 4225518"/>
                <a:gd name="connsiteX84-2839" fmla="*/ 2662473 w 2721527"/>
                <a:gd name="connsiteY84-2840" fmla="*/ 712784 h 4225518"/>
                <a:gd name="connsiteX85-2841" fmla="*/ 2682794 w 2721527"/>
                <a:gd name="connsiteY85-2842" fmla="*/ 227027 h 4225518"/>
                <a:gd name="connsiteX86-2843" fmla="*/ 2599343 w 2721527"/>
                <a:gd name="connsiteY86-2844" fmla="*/ 558832 h 4225518"/>
                <a:gd name="connsiteX87-2845" fmla="*/ 2436544 w 2721527"/>
                <a:gd name="connsiteY87-2846" fmla="*/ 743885 h 4225518"/>
                <a:gd name="connsiteX88-2847" fmla="*/ 2460248 w 2721527"/>
                <a:gd name="connsiteY88-2848" fmla="*/ 400965 h 4225518"/>
                <a:gd name="connsiteX89-2849" fmla="*/ 2354781 w 2721527"/>
                <a:gd name="connsiteY89-2850" fmla="*/ 32229 h 4225518"/>
                <a:gd name="connsiteX90-2851" fmla="*/ 2345823 w 2721527"/>
                <a:gd name="connsiteY90-2852" fmla="*/ 516706 h 4225518"/>
                <a:gd name="connsiteX91-2853" fmla="*/ 1986170 w 2721527"/>
                <a:gd name="connsiteY91-2854" fmla="*/ 0 h 4225518"/>
                <a:gd name="connsiteX0-2855" fmla="*/ 1681411 w 2721527"/>
                <a:gd name="connsiteY0-2856" fmla="*/ 2863938 h 4225518"/>
                <a:gd name="connsiteX1-2857" fmla="*/ 1648624 w 2721527"/>
                <a:gd name="connsiteY1-2858" fmla="*/ 3133522 h 4225518"/>
                <a:gd name="connsiteX2-2859" fmla="*/ 1386326 w 2721527"/>
                <a:gd name="connsiteY2-2860" fmla="*/ 3370319 h 4225518"/>
                <a:gd name="connsiteX3-2861" fmla="*/ 1352942 w 2721527"/>
                <a:gd name="connsiteY3-2862" fmla="*/ 3368093 h 4225518"/>
                <a:gd name="connsiteX4-2863" fmla="*/ 1352930 w 2721527"/>
                <a:gd name="connsiteY4-2864" fmla="*/ 3366675 h 4225518"/>
                <a:gd name="connsiteX5-2865" fmla="*/ 1342305 w 2721527"/>
                <a:gd name="connsiteY5-2866" fmla="*/ 3367384 h 4225518"/>
                <a:gd name="connsiteX6-2867" fmla="*/ 1331680 w 2721527"/>
                <a:gd name="connsiteY6-2868" fmla="*/ 3366675 h 4225518"/>
                <a:gd name="connsiteX7-2869" fmla="*/ 1331668 w 2721527"/>
                <a:gd name="connsiteY7-2870" fmla="*/ 3368093 h 4225518"/>
                <a:gd name="connsiteX8-2871" fmla="*/ 1298284 w 2721527"/>
                <a:gd name="connsiteY8-2872" fmla="*/ 3370319 h 4225518"/>
                <a:gd name="connsiteX9-2873" fmla="*/ 1035986 w 2721527"/>
                <a:gd name="connsiteY9-2874" fmla="*/ 3133522 h 4225518"/>
                <a:gd name="connsiteX10-2875" fmla="*/ 1003199 w 2721527"/>
                <a:gd name="connsiteY10-2876" fmla="*/ 2863938 h 4225518"/>
                <a:gd name="connsiteX11-2877" fmla="*/ 595771 w 2721527"/>
                <a:gd name="connsiteY11-2878" fmla="*/ 4221364 h 4225518"/>
                <a:gd name="connsiteX12-2879" fmla="*/ 2043598 w 2721527"/>
                <a:gd name="connsiteY12-2880" fmla="*/ 4225518 h 4225518"/>
                <a:gd name="connsiteX13-2881" fmla="*/ 1681411 w 2721527"/>
                <a:gd name="connsiteY13-2882" fmla="*/ 2863938 h 4225518"/>
                <a:gd name="connsiteX14-2883" fmla="*/ 1986170 w 2721527"/>
                <a:gd name="connsiteY14-2884" fmla="*/ 0 h 4225518"/>
                <a:gd name="connsiteX15-2885" fmla="*/ 2173089 w 2721527"/>
                <a:gd name="connsiteY15-2886" fmla="*/ 355240 h 4225518"/>
                <a:gd name="connsiteX16-2887" fmla="*/ 2225047 w 2721527"/>
                <a:gd name="connsiteY16-2888" fmla="*/ 637341 h 4225518"/>
                <a:gd name="connsiteX17-2889" fmla="*/ 1970243 w 2721527"/>
                <a:gd name="connsiteY17-2890" fmla="*/ 638906 h 4225518"/>
                <a:gd name="connsiteX18-2891" fmla="*/ 1695508 w 2721527"/>
                <a:gd name="connsiteY18-2892" fmla="*/ 541873 h 4225518"/>
                <a:gd name="connsiteX19-2893" fmla="*/ 2157075 w 2721527"/>
                <a:gd name="connsiteY19-2894" fmla="*/ 797291 h 4225518"/>
                <a:gd name="connsiteX20-2895" fmla="*/ 2240609 w 2721527"/>
                <a:gd name="connsiteY20-2896" fmla="*/ 984363 h 4225518"/>
                <a:gd name="connsiteX21-2897" fmla="*/ 1746390 w 2721527"/>
                <a:gd name="connsiteY21-2898" fmla="*/ 1532950 h 4225518"/>
                <a:gd name="connsiteX22-2899" fmla="*/ 1523369 w 2721527"/>
                <a:gd name="connsiteY22-2900" fmla="*/ 1031212 h 4225518"/>
                <a:gd name="connsiteX23-2901" fmla="*/ 1501425 w 2721527"/>
                <a:gd name="connsiteY23-2902" fmla="*/ 1348610 h 4225518"/>
                <a:gd name="connsiteX24-2903" fmla="*/ 1655161 w 2721527"/>
                <a:gd name="connsiteY24-2904" fmla="*/ 1656290 h 4225518"/>
                <a:gd name="connsiteX25-2905" fmla="*/ 1590016 w 2721527"/>
                <a:gd name="connsiteY25-2906" fmla="*/ 1824073 h 4225518"/>
                <a:gd name="connsiteX26-2907" fmla="*/ 1573478 w 2721527"/>
                <a:gd name="connsiteY26-2908" fmla="*/ 1855533 h 4225518"/>
                <a:gd name="connsiteX27-2909" fmla="*/ 1540584 w 2721527"/>
                <a:gd name="connsiteY27-2910" fmla="*/ 1865806 h 4225518"/>
                <a:gd name="connsiteX28-2911" fmla="*/ 1455542 w 2721527"/>
                <a:gd name="connsiteY28-2912" fmla="*/ 1924037 h 4225518"/>
                <a:gd name="connsiteX29-2913" fmla="*/ 1342608 w 2721527"/>
                <a:gd name="connsiteY29-2914" fmla="*/ 1927680 h 4225518"/>
                <a:gd name="connsiteX30-2915" fmla="*/ 1342305 w 2721527"/>
                <a:gd name="connsiteY30-2916" fmla="*/ 1966159 h 4225518"/>
                <a:gd name="connsiteX31-2917" fmla="*/ 1342002 w 2721527"/>
                <a:gd name="connsiteY31-2918" fmla="*/ 1927680 h 4225518"/>
                <a:gd name="connsiteX32-2919" fmla="*/ 1229068 w 2721527"/>
                <a:gd name="connsiteY32-2920" fmla="*/ 1924037 h 4225518"/>
                <a:gd name="connsiteX33-2921" fmla="*/ 1171690 w 2721527"/>
                <a:gd name="connsiteY33-2922" fmla="*/ 1890795 h 4225518"/>
                <a:gd name="connsiteX34-2923" fmla="*/ 1152431 w 2721527"/>
                <a:gd name="connsiteY34-2924" fmla="*/ 1873399 h 4225518"/>
                <a:gd name="connsiteX35-2925" fmla="*/ 1156386 w 2721527"/>
                <a:gd name="connsiteY35-2926" fmla="*/ 1871393 h 4225518"/>
                <a:gd name="connsiteX36-2927" fmla="*/ 1066367 w 2721527"/>
                <a:gd name="connsiteY36-2928" fmla="*/ 1656290 h 4225518"/>
                <a:gd name="connsiteX37-2929" fmla="*/ 1220102 w 2721527"/>
                <a:gd name="connsiteY37-2930" fmla="*/ 1348610 h 4225518"/>
                <a:gd name="connsiteX38-2931" fmla="*/ 1198159 w 2721527"/>
                <a:gd name="connsiteY38-2932" fmla="*/ 1031212 h 4225518"/>
                <a:gd name="connsiteX39-2933" fmla="*/ 975138 w 2721527"/>
                <a:gd name="connsiteY39-2934" fmla="*/ 1532950 h 4225518"/>
                <a:gd name="connsiteX40-2935" fmla="*/ 480919 w 2721527"/>
                <a:gd name="connsiteY40-2936" fmla="*/ 984363 h 4225518"/>
                <a:gd name="connsiteX41-2937" fmla="*/ 564452 w 2721527"/>
                <a:gd name="connsiteY41-2938" fmla="*/ 797291 h 4225518"/>
                <a:gd name="connsiteX42-2939" fmla="*/ 1026020 w 2721527"/>
                <a:gd name="connsiteY42-2940" fmla="*/ 541873 h 4225518"/>
                <a:gd name="connsiteX43-2941" fmla="*/ 751285 w 2721527"/>
                <a:gd name="connsiteY43-2942" fmla="*/ 638906 h 4225518"/>
                <a:gd name="connsiteX44-2943" fmla="*/ 496480 w 2721527"/>
                <a:gd name="connsiteY44-2944" fmla="*/ 637341 h 4225518"/>
                <a:gd name="connsiteX45-2945" fmla="*/ 548439 w 2721527"/>
                <a:gd name="connsiteY45-2946" fmla="*/ 355240 h 4225518"/>
                <a:gd name="connsiteX46-2947" fmla="*/ 735357 w 2721527"/>
                <a:gd name="connsiteY46-2948" fmla="*/ 0 h 4225518"/>
                <a:gd name="connsiteX47-2949" fmla="*/ 375704 w 2721527"/>
                <a:gd name="connsiteY47-2950" fmla="*/ 516706 h 4225518"/>
                <a:gd name="connsiteX48-2951" fmla="*/ 366746 w 2721527"/>
                <a:gd name="connsiteY48-2952" fmla="*/ 32229 h 4225518"/>
                <a:gd name="connsiteX49-2953" fmla="*/ 261279 w 2721527"/>
                <a:gd name="connsiteY49-2954" fmla="*/ 400965 h 4225518"/>
                <a:gd name="connsiteX50-2955" fmla="*/ 284983 w 2721527"/>
                <a:gd name="connsiteY50-2956" fmla="*/ 743885 h 4225518"/>
                <a:gd name="connsiteX51-2957" fmla="*/ 122184 w 2721527"/>
                <a:gd name="connsiteY51-2958" fmla="*/ 558832 h 4225518"/>
                <a:gd name="connsiteX52-2959" fmla="*/ 38733 w 2721527"/>
                <a:gd name="connsiteY52-2960" fmla="*/ 227027 h 4225518"/>
                <a:gd name="connsiteX53-2961" fmla="*/ 59054 w 2721527"/>
                <a:gd name="connsiteY53-2962" fmla="*/ 712784 h 4225518"/>
                <a:gd name="connsiteX54-2963" fmla="*/ 1010334 w 2721527"/>
                <a:gd name="connsiteY54-2964" fmla="*/ 1894328 h 4225518"/>
                <a:gd name="connsiteX55-2965" fmla="*/ 1016894 w 2721527"/>
                <a:gd name="connsiteY55-2966" fmla="*/ 1910776 h 4225518"/>
                <a:gd name="connsiteX56-2967" fmla="*/ 984871 w 2721527"/>
                <a:gd name="connsiteY56-2968" fmla="*/ 1935423 h 4225518"/>
                <a:gd name="connsiteX57-2969" fmla="*/ 933982 w 2721527"/>
                <a:gd name="connsiteY57-2970" fmla="*/ 1945896 h 4225518"/>
                <a:gd name="connsiteX58-2971" fmla="*/ 784618 w 2721527"/>
                <a:gd name="connsiteY58-2972" fmla="*/ 1887607 h 4225518"/>
                <a:gd name="connsiteX59-2973" fmla="*/ 402101 w 2721527"/>
                <a:gd name="connsiteY59-2974" fmla="*/ 1924037 h 4225518"/>
                <a:gd name="connsiteX60-2975" fmla="*/ 693543 w 2721527"/>
                <a:gd name="connsiteY60-2976" fmla="*/ 2189978 h 4225518"/>
                <a:gd name="connsiteX61-2977" fmla="*/ 941269 w 2721527"/>
                <a:gd name="connsiteY61-2978" fmla="*/ 2084331 h 4225518"/>
                <a:gd name="connsiteX62-2979" fmla="*/ 784618 w 2721527"/>
                <a:gd name="connsiteY62-2980" fmla="*/ 2226409 h 4225518"/>
                <a:gd name="connsiteX63-2981" fmla="*/ 1021415 w 2721527"/>
                <a:gd name="connsiteY63-2982" fmla="*/ 2820222 h 4225518"/>
                <a:gd name="connsiteX64-2983" fmla="*/ 1079704 w 2721527"/>
                <a:gd name="connsiteY64-2984" fmla="*/ 3137166 h 4225518"/>
                <a:gd name="connsiteX65-2985" fmla="*/ 1294642 w 2721527"/>
                <a:gd name="connsiteY65-2986" fmla="*/ 3308388 h 4225518"/>
                <a:gd name="connsiteX66-2987" fmla="*/ 1331700 w 2721527"/>
                <a:gd name="connsiteY66-2988" fmla="*/ 3313020 h 4225518"/>
                <a:gd name="connsiteX67-2989" fmla="*/ 1331679 w 2721527"/>
                <a:gd name="connsiteY67-2990" fmla="*/ 3315674 h 4225518"/>
                <a:gd name="connsiteX68-2991" fmla="*/ 1342305 w 2721527"/>
                <a:gd name="connsiteY68-2992" fmla="*/ 3314346 h 4225518"/>
                <a:gd name="connsiteX69-2993" fmla="*/ 1352931 w 2721527"/>
                <a:gd name="connsiteY69-2994" fmla="*/ 3315674 h 4225518"/>
                <a:gd name="connsiteX70-2995" fmla="*/ 1352910 w 2721527"/>
                <a:gd name="connsiteY70-2996" fmla="*/ 3313020 h 4225518"/>
                <a:gd name="connsiteX71-2997" fmla="*/ 1389968 w 2721527"/>
                <a:gd name="connsiteY71-2998" fmla="*/ 3308388 h 4225518"/>
                <a:gd name="connsiteX72-2999" fmla="*/ 1604906 w 2721527"/>
                <a:gd name="connsiteY72-3000" fmla="*/ 3137166 h 4225518"/>
                <a:gd name="connsiteX73-3001" fmla="*/ 1663195 w 2721527"/>
                <a:gd name="connsiteY73-3002" fmla="*/ 2820222 h 4225518"/>
                <a:gd name="connsiteX74-3003" fmla="*/ 1899992 w 2721527"/>
                <a:gd name="connsiteY74-3004" fmla="*/ 2226409 h 4225518"/>
                <a:gd name="connsiteX75-3005" fmla="*/ 1743341 w 2721527"/>
                <a:gd name="connsiteY75-3006" fmla="*/ 2084331 h 4225518"/>
                <a:gd name="connsiteX76-3007" fmla="*/ 1991067 w 2721527"/>
                <a:gd name="connsiteY76-3008" fmla="*/ 2189978 h 4225518"/>
                <a:gd name="connsiteX77-3009" fmla="*/ 2282509 w 2721527"/>
                <a:gd name="connsiteY77-3010" fmla="*/ 1924037 h 4225518"/>
                <a:gd name="connsiteX78-3011" fmla="*/ 1899992 w 2721527"/>
                <a:gd name="connsiteY78-3012" fmla="*/ 1887607 h 4225518"/>
                <a:gd name="connsiteX79-3013" fmla="*/ 1750628 w 2721527"/>
                <a:gd name="connsiteY79-3014" fmla="*/ 1945896 h 4225518"/>
                <a:gd name="connsiteX80-3015" fmla="*/ 1699739 w 2721527"/>
                <a:gd name="connsiteY80-3016" fmla="*/ 1935423 h 4225518"/>
                <a:gd name="connsiteX81-3017" fmla="*/ 1695963 w 2721527"/>
                <a:gd name="connsiteY81-3018" fmla="*/ 1932516 h 4225518"/>
                <a:gd name="connsiteX82-3019" fmla="*/ 1711193 w 2721527"/>
                <a:gd name="connsiteY82-3020" fmla="*/ 1894328 h 4225518"/>
                <a:gd name="connsiteX83-3021" fmla="*/ 2662473 w 2721527"/>
                <a:gd name="connsiteY83-3022" fmla="*/ 712784 h 4225518"/>
                <a:gd name="connsiteX84-3023" fmla="*/ 2682794 w 2721527"/>
                <a:gd name="connsiteY84-3024" fmla="*/ 227027 h 4225518"/>
                <a:gd name="connsiteX85-3025" fmla="*/ 2599343 w 2721527"/>
                <a:gd name="connsiteY85-3026" fmla="*/ 558832 h 4225518"/>
                <a:gd name="connsiteX86-3027" fmla="*/ 2436544 w 2721527"/>
                <a:gd name="connsiteY86-3028" fmla="*/ 743885 h 4225518"/>
                <a:gd name="connsiteX87-3029" fmla="*/ 2460248 w 2721527"/>
                <a:gd name="connsiteY87-3030" fmla="*/ 400965 h 4225518"/>
                <a:gd name="connsiteX88-3031" fmla="*/ 2354781 w 2721527"/>
                <a:gd name="connsiteY88-3032" fmla="*/ 32229 h 4225518"/>
                <a:gd name="connsiteX89-3033" fmla="*/ 2345823 w 2721527"/>
                <a:gd name="connsiteY89-3034" fmla="*/ 516706 h 4225518"/>
                <a:gd name="connsiteX90-3035" fmla="*/ 1986170 w 2721527"/>
                <a:gd name="connsiteY90-3036" fmla="*/ 0 h 422551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  <a:cxn ang="0">
                  <a:pos x="connsiteX18-37" y="connsiteY18-38"/>
                </a:cxn>
                <a:cxn ang="0">
                  <a:pos x="connsiteX19-39" y="connsiteY19-40"/>
                </a:cxn>
                <a:cxn ang="0">
                  <a:pos x="connsiteX20-41" y="connsiteY20-42"/>
                </a:cxn>
                <a:cxn ang="0">
                  <a:pos x="connsiteX21-43" y="connsiteY21-44"/>
                </a:cxn>
                <a:cxn ang="0">
                  <a:pos x="connsiteX22-45" y="connsiteY22-46"/>
                </a:cxn>
                <a:cxn ang="0">
                  <a:pos x="connsiteX23-47" y="connsiteY23-48"/>
                </a:cxn>
                <a:cxn ang="0">
                  <a:pos x="connsiteX24-49" y="connsiteY24-50"/>
                </a:cxn>
                <a:cxn ang="0">
                  <a:pos x="connsiteX25-51" y="connsiteY25-52"/>
                </a:cxn>
                <a:cxn ang="0">
                  <a:pos x="connsiteX26-53" y="connsiteY26-54"/>
                </a:cxn>
                <a:cxn ang="0">
                  <a:pos x="connsiteX27-55" y="connsiteY27-56"/>
                </a:cxn>
                <a:cxn ang="0">
                  <a:pos x="connsiteX28-57" y="connsiteY28-58"/>
                </a:cxn>
                <a:cxn ang="0">
                  <a:pos x="connsiteX29-59" y="connsiteY29-60"/>
                </a:cxn>
                <a:cxn ang="0">
                  <a:pos x="connsiteX30-61" y="connsiteY30-62"/>
                </a:cxn>
                <a:cxn ang="0">
                  <a:pos x="connsiteX31-63" y="connsiteY31-64"/>
                </a:cxn>
                <a:cxn ang="0">
                  <a:pos x="connsiteX32-65" y="connsiteY32-66"/>
                </a:cxn>
                <a:cxn ang="0">
                  <a:pos x="connsiteX33-67" y="connsiteY33-68"/>
                </a:cxn>
                <a:cxn ang="0">
                  <a:pos x="connsiteX34-69" y="connsiteY34-70"/>
                </a:cxn>
                <a:cxn ang="0">
                  <a:pos x="connsiteX35-71" y="connsiteY35-72"/>
                </a:cxn>
                <a:cxn ang="0">
                  <a:pos x="connsiteX36-73" y="connsiteY36-74"/>
                </a:cxn>
                <a:cxn ang="0">
                  <a:pos x="connsiteX37-75" y="connsiteY37-76"/>
                </a:cxn>
                <a:cxn ang="0">
                  <a:pos x="connsiteX38-77" y="connsiteY38-78"/>
                </a:cxn>
                <a:cxn ang="0">
                  <a:pos x="connsiteX39-79" y="connsiteY39-80"/>
                </a:cxn>
                <a:cxn ang="0">
                  <a:pos x="connsiteX40-81" y="connsiteY40-82"/>
                </a:cxn>
                <a:cxn ang="0">
                  <a:pos x="connsiteX41-83" y="connsiteY41-84"/>
                </a:cxn>
                <a:cxn ang="0">
                  <a:pos x="connsiteX42-85" y="connsiteY42-86"/>
                </a:cxn>
                <a:cxn ang="0">
                  <a:pos x="connsiteX43-87" y="connsiteY43-88"/>
                </a:cxn>
                <a:cxn ang="0">
                  <a:pos x="connsiteX44-89" y="connsiteY44-90"/>
                </a:cxn>
                <a:cxn ang="0">
                  <a:pos x="connsiteX45-91" y="connsiteY45-92"/>
                </a:cxn>
                <a:cxn ang="0">
                  <a:pos x="connsiteX46-93" y="connsiteY46-94"/>
                </a:cxn>
                <a:cxn ang="0">
                  <a:pos x="connsiteX47-95" y="connsiteY47-96"/>
                </a:cxn>
                <a:cxn ang="0">
                  <a:pos x="connsiteX48-97" y="connsiteY48-98"/>
                </a:cxn>
                <a:cxn ang="0">
                  <a:pos x="connsiteX49-99" y="connsiteY49-100"/>
                </a:cxn>
                <a:cxn ang="0">
                  <a:pos x="connsiteX50-101" y="connsiteY50-102"/>
                </a:cxn>
                <a:cxn ang="0">
                  <a:pos x="connsiteX51-103" y="connsiteY51-104"/>
                </a:cxn>
                <a:cxn ang="0">
                  <a:pos x="connsiteX52-105" y="connsiteY52-106"/>
                </a:cxn>
                <a:cxn ang="0">
                  <a:pos x="connsiteX53-107" y="connsiteY53-108"/>
                </a:cxn>
                <a:cxn ang="0">
                  <a:pos x="connsiteX54-109" y="connsiteY54-110"/>
                </a:cxn>
                <a:cxn ang="0">
                  <a:pos x="connsiteX55-111" y="connsiteY55-112"/>
                </a:cxn>
                <a:cxn ang="0">
                  <a:pos x="connsiteX56-113" y="connsiteY56-114"/>
                </a:cxn>
                <a:cxn ang="0">
                  <a:pos x="connsiteX57-115" y="connsiteY57-116"/>
                </a:cxn>
                <a:cxn ang="0">
                  <a:pos x="connsiteX58-117" y="connsiteY58-118"/>
                </a:cxn>
                <a:cxn ang="0">
                  <a:pos x="connsiteX59-119" y="connsiteY59-120"/>
                </a:cxn>
                <a:cxn ang="0">
                  <a:pos x="connsiteX60-121" y="connsiteY60-122"/>
                </a:cxn>
                <a:cxn ang="0">
                  <a:pos x="connsiteX61-123" y="connsiteY61-124"/>
                </a:cxn>
                <a:cxn ang="0">
                  <a:pos x="connsiteX62-125" y="connsiteY62-126"/>
                </a:cxn>
                <a:cxn ang="0">
                  <a:pos x="connsiteX63-127" y="connsiteY63-128"/>
                </a:cxn>
                <a:cxn ang="0">
                  <a:pos x="connsiteX64-129" y="connsiteY64-130"/>
                </a:cxn>
                <a:cxn ang="0">
                  <a:pos x="connsiteX65-131" y="connsiteY65-132"/>
                </a:cxn>
                <a:cxn ang="0">
                  <a:pos x="connsiteX66-133" y="connsiteY66-134"/>
                </a:cxn>
                <a:cxn ang="0">
                  <a:pos x="connsiteX67-135" y="connsiteY67-136"/>
                </a:cxn>
                <a:cxn ang="0">
                  <a:pos x="connsiteX68-137" y="connsiteY68-138"/>
                </a:cxn>
                <a:cxn ang="0">
                  <a:pos x="connsiteX69-139" y="connsiteY69-140"/>
                </a:cxn>
                <a:cxn ang="0">
                  <a:pos x="connsiteX70-141" y="connsiteY70-142"/>
                </a:cxn>
                <a:cxn ang="0">
                  <a:pos x="connsiteX71-143" y="connsiteY71-144"/>
                </a:cxn>
                <a:cxn ang="0">
                  <a:pos x="connsiteX72-145" y="connsiteY72-146"/>
                </a:cxn>
                <a:cxn ang="0">
                  <a:pos x="connsiteX73-147" y="connsiteY73-148"/>
                </a:cxn>
                <a:cxn ang="0">
                  <a:pos x="connsiteX74-149" y="connsiteY74-150"/>
                </a:cxn>
                <a:cxn ang="0">
                  <a:pos x="connsiteX75-151" y="connsiteY75-152"/>
                </a:cxn>
                <a:cxn ang="0">
                  <a:pos x="connsiteX76-153" y="connsiteY76-154"/>
                </a:cxn>
                <a:cxn ang="0">
                  <a:pos x="connsiteX77-155" y="connsiteY77-156"/>
                </a:cxn>
                <a:cxn ang="0">
                  <a:pos x="connsiteX78-157" y="connsiteY78-158"/>
                </a:cxn>
                <a:cxn ang="0">
                  <a:pos x="connsiteX79-159" y="connsiteY79-160"/>
                </a:cxn>
                <a:cxn ang="0">
                  <a:pos x="connsiteX80-161" y="connsiteY80-162"/>
                </a:cxn>
                <a:cxn ang="0">
                  <a:pos x="connsiteX81-163" y="connsiteY81-164"/>
                </a:cxn>
                <a:cxn ang="0">
                  <a:pos x="connsiteX82-165" y="connsiteY82-166"/>
                </a:cxn>
                <a:cxn ang="0">
                  <a:pos x="connsiteX83-167" y="connsiteY83-168"/>
                </a:cxn>
                <a:cxn ang="0">
                  <a:pos x="connsiteX84-169" y="connsiteY84-170"/>
                </a:cxn>
                <a:cxn ang="0">
                  <a:pos x="connsiteX85-171" y="connsiteY85-172"/>
                </a:cxn>
                <a:cxn ang="0">
                  <a:pos x="connsiteX86-173" y="connsiteY86-174"/>
                </a:cxn>
                <a:cxn ang="0">
                  <a:pos x="connsiteX87-175" y="connsiteY87-176"/>
                </a:cxn>
                <a:cxn ang="0">
                  <a:pos x="connsiteX88-177" y="connsiteY88-178"/>
                </a:cxn>
                <a:cxn ang="0">
                  <a:pos x="connsiteX89-179" y="connsiteY89-180"/>
                </a:cxn>
                <a:cxn ang="0">
                  <a:pos x="connsiteX90-181" y="connsiteY90-182"/>
                </a:cxn>
              </a:cxnLst>
              <a:rect l="l" t="t" r="r" b="b"/>
              <a:pathLst>
                <a:path w="2721527" h="4225518">
                  <a:moveTo>
                    <a:pt x="1681411" y="2863938"/>
                  </a:moveTo>
                  <a:cubicBezTo>
                    <a:pt x="1659553" y="2957442"/>
                    <a:pt x="1659553" y="3043661"/>
                    <a:pt x="1648624" y="3133522"/>
                  </a:cubicBezTo>
                  <a:lnTo>
                    <a:pt x="1386326" y="3370319"/>
                  </a:lnTo>
                  <a:lnTo>
                    <a:pt x="1352942" y="3368093"/>
                  </a:lnTo>
                  <a:cubicBezTo>
                    <a:pt x="1352938" y="3367620"/>
                    <a:pt x="1352934" y="3367148"/>
                    <a:pt x="1352930" y="3366675"/>
                  </a:cubicBezTo>
                  <a:lnTo>
                    <a:pt x="1342305" y="3367384"/>
                  </a:lnTo>
                  <a:lnTo>
                    <a:pt x="1331680" y="3366675"/>
                  </a:lnTo>
                  <a:cubicBezTo>
                    <a:pt x="1331676" y="3367148"/>
                    <a:pt x="1331672" y="3367620"/>
                    <a:pt x="1331668" y="3368093"/>
                  </a:cubicBezTo>
                  <a:lnTo>
                    <a:pt x="1298284" y="3370319"/>
                  </a:lnTo>
                  <a:lnTo>
                    <a:pt x="1035986" y="3133522"/>
                  </a:lnTo>
                  <a:cubicBezTo>
                    <a:pt x="1025057" y="3043661"/>
                    <a:pt x="1025057" y="2957442"/>
                    <a:pt x="1003199" y="2863938"/>
                  </a:cubicBezTo>
                  <a:cubicBezTo>
                    <a:pt x="927316" y="3047758"/>
                    <a:pt x="647769" y="3937809"/>
                    <a:pt x="595771" y="4221364"/>
                  </a:cubicBezTo>
                  <a:lnTo>
                    <a:pt x="2043598" y="4225518"/>
                  </a:lnTo>
                  <a:cubicBezTo>
                    <a:pt x="1897876" y="3942575"/>
                    <a:pt x="1768844" y="3157809"/>
                    <a:pt x="1681411" y="2863938"/>
                  </a:cubicBezTo>
                  <a:close/>
                  <a:moveTo>
                    <a:pt x="1986170" y="0"/>
                  </a:moveTo>
                  <a:cubicBezTo>
                    <a:pt x="1895884" y="51766"/>
                    <a:pt x="2133277" y="249017"/>
                    <a:pt x="2173089" y="355240"/>
                  </a:cubicBezTo>
                  <a:cubicBezTo>
                    <a:pt x="2212901" y="461464"/>
                    <a:pt x="2264605" y="608332"/>
                    <a:pt x="2225047" y="637341"/>
                  </a:cubicBezTo>
                  <a:cubicBezTo>
                    <a:pt x="2199056" y="677156"/>
                    <a:pt x="2058498" y="654816"/>
                    <a:pt x="1970243" y="638906"/>
                  </a:cubicBezTo>
                  <a:cubicBezTo>
                    <a:pt x="1854851" y="608533"/>
                    <a:pt x="1765427" y="412806"/>
                    <a:pt x="1695508" y="541873"/>
                  </a:cubicBezTo>
                  <a:cubicBezTo>
                    <a:pt x="1665079" y="582452"/>
                    <a:pt x="1875487" y="770725"/>
                    <a:pt x="2157075" y="797291"/>
                  </a:cubicBezTo>
                  <a:cubicBezTo>
                    <a:pt x="2223151" y="796659"/>
                    <a:pt x="2286435" y="922275"/>
                    <a:pt x="2240609" y="984363"/>
                  </a:cubicBezTo>
                  <a:cubicBezTo>
                    <a:pt x="2172150" y="1170962"/>
                    <a:pt x="1904164" y="1366053"/>
                    <a:pt x="1746390" y="1532950"/>
                  </a:cubicBezTo>
                  <a:cubicBezTo>
                    <a:pt x="1497163" y="1226686"/>
                    <a:pt x="1591064" y="1012082"/>
                    <a:pt x="1523369" y="1031212"/>
                  </a:cubicBezTo>
                  <a:cubicBezTo>
                    <a:pt x="1458369" y="1022535"/>
                    <a:pt x="1488945" y="1198986"/>
                    <a:pt x="1501425" y="1348610"/>
                  </a:cubicBezTo>
                  <a:cubicBezTo>
                    <a:pt x="1519107" y="1435789"/>
                    <a:pt x="1661635" y="1561089"/>
                    <a:pt x="1655161" y="1656290"/>
                  </a:cubicBezTo>
                  <a:cubicBezTo>
                    <a:pt x="1639990" y="1745041"/>
                    <a:pt x="1615144" y="1781194"/>
                    <a:pt x="1590016" y="1824073"/>
                  </a:cubicBezTo>
                  <a:lnTo>
                    <a:pt x="1573478" y="1855533"/>
                  </a:lnTo>
                  <a:lnTo>
                    <a:pt x="1540584" y="1865806"/>
                  </a:lnTo>
                  <a:cubicBezTo>
                    <a:pt x="1510188" y="1886241"/>
                    <a:pt x="1491061" y="1927680"/>
                    <a:pt x="1455542" y="1924037"/>
                  </a:cubicBezTo>
                  <a:lnTo>
                    <a:pt x="1342608" y="1927680"/>
                  </a:lnTo>
                  <a:lnTo>
                    <a:pt x="1342305" y="1966159"/>
                  </a:lnTo>
                  <a:lnTo>
                    <a:pt x="1342002" y="1927680"/>
                  </a:lnTo>
                  <a:lnTo>
                    <a:pt x="1229068" y="1924037"/>
                  </a:lnTo>
                  <a:cubicBezTo>
                    <a:pt x="1205389" y="1926466"/>
                    <a:pt x="1188995" y="1908858"/>
                    <a:pt x="1171690" y="1890795"/>
                  </a:cubicBezTo>
                  <a:lnTo>
                    <a:pt x="1152431" y="1873399"/>
                  </a:lnTo>
                  <a:lnTo>
                    <a:pt x="1156386" y="1871393"/>
                  </a:lnTo>
                  <a:cubicBezTo>
                    <a:pt x="1124023" y="1799451"/>
                    <a:pt x="1086594" y="1774625"/>
                    <a:pt x="1066367" y="1656290"/>
                  </a:cubicBezTo>
                  <a:cubicBezTo>
                    <a:pt x="1059893" y="1561089"/>
                    <a:pt x="1202420" y="1435789"/>
                    <a:pt x="1220102" y="1348610"/>
                  </a:cubicBezTo>
                  <a:cubicBezTo>
                    <a:pt x="1232582" y="1198986"/>
                    <a:pt x="1263159" y="1022535"/>
                    <a:pt x="1198159" y="1031212"/>
                  </a:cubicBezTo>
                  <a:cubicBezTo>
                    <a:pt x="1130463" y="1012082"/>
                    <a:pt x="1224364" y="1226686"/>
                    <a:pt x="975138" y="1532950"/>
                  </a:cubicBezTo>
                  <a:cubicBezTo>
                    <a:pt x="817364" y="1366053"/>
                    <a:pt x="549377" y="1170962"/>
                    <a:pt x="480919" y="984363"/>
                  </a:cubicBezTo>
                  <a:cubicBezTo>
                    <a:pt x="435093" y="922275"/>
                    <a:pt x="498376" y="796659"/>
                    <a:pt x="564452" y="797291"/>
                  </a:cubicBezTo>
                  <a:cubicBezTo>
                    <a:pt x="846041" y="770725"/>
                    <a:pt x="1056448" y="582452"/>
                    <a:pt x="1026020" y="541873"/>
                  </a:cubicBezTo>
                  <a:cubicBezTo>
                    <a:pt x="956101" y="412806"/>
                    <a:pt x="866677" y="608533"/>
                    <a:pt x="751285" y="638906"/>
                  </a:cubicBezTo>
                  <a:cubicBezTo>
                    <a:pt x="663030" y="654817"/>
                    <a:pt x="522472" y="677156"/>
                    <a:pt x="496480" y="637341"/>
                  </a:cubicBezTo>
                  <a:cubicBezTo>
                    <a:pt x="456923" y="608332"/>
                    <a:pt x="508626" y="461464"/>
                    <a:pt x="548439" y="355240"/>
                  </a:cubicBezTo>
                  <a:cubicBezTo>
                    <a:pt x="588251" y="249017"/>
                    <a:pt x="825643" y="51766"/>
                    <a:pt x="735357" y="0"/>
                  </a:cubicBezTo>
                  <a:cubicBezTo>
                    <a:pt x="437450" y="51375"/>
                    <a:pt x="406232" y="518760"/>
                    <a:pt x="375704" y="516706"/>
                  </a:cubicBezTo>
                  <a:cubicBezTo>
                    <a:pt x="317284" y="498541"/>
                    <a:pt x="408772" y="60204"/>
                    <a:pt x="366746" y="32229"/>
                  </a:cubicBezTo>
                  <a:cubicBezTo>
                    <a:pt x="311498" y="15048"/>
                    <a:pt x="268969" y="281764"/>
                    <a:pt x="261279" y="400965"/>
                  </a:cubicBezTo>
                  <a:cubicBezTo>
                    <a:pt x="249067" y="513989"/>
                    <a:pt x="316638" y="735600"/>
                    <a:pt x="284983" y="743885"/>
                  </a:cubicBezTo>
                  <a:cubicBezTo>
                    <a:pt x="241883" y="777979"/>
                    <a:pt x="164074" y="645062"/>
                    <a:pt x="122184" y="558832"/>
                  </a:cubicBezTo>
                  <a:cubicBezTo>
                    <a:pt x="80294" y="472606"/>
                    <a:pt x="109065" y="245519"/>
                    <a:pt x="38733" y="227027"/>
                  </a:cubicBezTo>
                  <a:cubicBezTo>
                    <a:pt x="-26423" y="217617"/>
                    <a:pt x="-2374" y="600749"/>
                    <a:pt x="59054" y="712784"/>
                  </a:cubicBezTo>
                  <a:cubicBezTo>
                    <a:pt x="239620" y="996021"/>
                    <a:pt x="888840" y="1652752"/>
                    <a:pt x="1010334" y="1894328"/>
                  </a:cubicBezTo>
                  <a:lnTo>
                    <a:pt x="1016894" y="1910776"/>
                  </a:lnTo>
                  <a:lnTo>
                    <a:pt x="984871" y="1935423"/>
                  </a:lnTo>
                  <a:cubicBezTo>
                    <a:pt x="969730" y="1943695"/>
                    <a:pt x="953108" y="1948325"/>
                    <a:pt x="933982" y="1945896"/>
                  </a:cubicBezTo>
                  <a:cubicBezTo>
                    <a:pt x="847764" y="1958040"/>
                    <a:pt x="848978" y="1890036"/>
                    <a:pt x="784618" y="1887607"/>
                  </a:cubicBezTo>
                  <a:cubicBezTo>
                    <a:pt x="659541" y="1870606"/>
                    <a:pt x="428817" y="1890036"/>
                    <a:pt x="402101" y="1924037"/>
                  </a:cubicBezTo>
                  <a:cubicBezTo>
                    <a:pt x="423960" y="2006612"/>
                    <a:pt x="555108" y="2180263"/>
                    <a:pt x="693543" y="2189978"/>
                  </a:cubicBezTo>
                  <a:cubicBezTo>
                    <a:pt x="834407" y="2176620"/>
                    <a:pt x="858694" y="2075831"/>
                    <a:pt x="941269" y="2084331"/>
                  </a:cubicBezTo>
                  <a:cubicBezTo>
                    <a:pt x="899981" y="2160834"/>
                    <a:pt x="818620" y="2164478"/>
                    <a:pt x="784618" y="2226409"/>
                  </a:cubicBezTo>
                  <a:cubicBezTo>
                    <a:pt x="703257" y="2341772"/>
                    <a:pt x="895123" y="2628356"/>
                    <a:pt x="1021415" y="2820222"/>
                  </a:cubicBezTo>
                  <a:cubicBezTo>
                    <a:pt x="1061489" y="2900369"/>
                    <a:pt x="1050560" y="3104379"/>
                    <a:pt x="1079704" y="3137166"/>
                  </a:cubicBezTo>
                  <a:lnTo>
                    <a:pt x="1294642" y="3308388"/>
                  </a:lnTo>
                  <a:lnTo>
                    <a:pt x="1331700" y="3313020"/>
                  </a:lnTo>
                  <a:cubicBezTo>
                    <a:pt x="1331693" y="3313905"/>
                    <a:pt x="1331686" y="3314789"/>
                    <a:pt x="1331679" y="3315674"/>
                  </a:cubicBezTo>
                  <a:lnTo>
                    <a:pt x="1342305" y="3314346"/>
                  </a:lnTo>
                  <a:lnTo>
                    <a:pt x="1352931" y="3315674"/>
                  </a:lnTo>
                  <a:cubicBezTo>
                    <a:pt x="1352924" y="3314789"/>
                    <a:pt x="1352917" y="3313905"/>
                    <a:pt x="1352910" y="3313020"/>
                  </a:cubicBezTo>
                  <a:lnTo>
                    <a:pt x="1389968" y="3308388"/>
                  </a:lnTo>
                  <a:lnTo>
                    <a:pt x="1604906" y="3137166"/>
                  </a:lnTo>
                  <a:cubicBezTo>
                    <a:pt x="1634050" y="3104379"/>
                    <a:pt x="1623121" y="2900369"/>
                    <a:pt x="1663195" y="2820222"/>
                  </a:cubicBezTo>
                  <a:cubicBezTo>
                    <a:pt x="1789487" y="2628356"/>
                    <a:pt x="1981353" y="2341772"/>
                    <a:pt x="1899992" y="2226409"/>
                  </a:cubicBezTo>
                  <a:cubicBezTo>
                    <a:pt x="1865990" y="2164478"/>
                    <a:pt x="1784629" y="2160834"/>
                    <a:pt x="1743341" y="2084331"/>
                  </a:cubicBezTo>
                  <a:cubicBezTo>
                    <a:pt x="1825916" y="2075831"/>
                    <a:pt x="1850203" y="2176620"/>
                    <a:pt x="1991067" y="2189978"/>
                  </a:cubicBezTo>
                  <a:cubicBezTo>
                    <a:pt x="2129502" y="2180263"/>
                    <a:pt x="2260650" y="2006612"/>
                    <a:pt x="2282509" y="1924037"/>
                  </a:cubicBezTo>
                  <a:cubicBezTo>
                    <a:pt x="2255793" y="1890036"/>
                    <a:pt x="2025069" y="1870606"/>
                    <a:pt x="1899992" y="1887607"/>
                  </a:cubicBezTo>
                  <a:cubicBezTo>
                    <a:pt x="1835632" y="1890036"/>
                    <a:pt x="1836846" y="1958040"/>
                    <a:pt x="1750628" y="1945896"/>
                  </a:cubicBezTo>
                  <a:cubicBezTo>
                    <a:pt x="1731502" y="1948325"/>
                    <a:pt x="1714881" y="1943695"/>
                    <a:pt x="1699739" y="1935423"/>
                  </a:cubicBezTo>
                  <a:lnTo>
                    <a:pt x="1695963" y="1932516"/>
                  </a:lnTo>
                  <a:lnTo>
                    <a:pt x="1711193" y="1894328"/>
                  </a:lnTo>
                  <a:cubicBezTo>
                    <a:pt x="1832688" y="1652752"/>
                    <a:pt x="2481906" y="996021"/>
                    <a:pt x="2662473" y="712784"/>
                  </a:cubicBezTo>
                  <a:cubicBezTo>
                    <a:pt x="2723901" y="600749"/>
                    <a:pt x="2747950" y="217617"/>
                    <a:pt x="2682794" y="227027"/>
                  </a:cubicBezTo>
                  <a:cubicBezTo>
                    <a:pt x="2612462" y="245519"/>
                    <a:pt x="2641233" y="472606"/>
                    <a:pt x="2599343" y="558832"/>
                  </a:cubicBezTo>
                  <a:cubicBezTo>
                    <a:pt x="2557453" y="645062"/>
                    <a:pt x="2479644" y="777979"/>
                    <a:pt x="2436544" y="743885"/>
                  </a:cubicBezTo>
                  <a:cubicBezTo>
                    <a:pt x="2404889" y="735600"/>
                    <a:pt x="2472460" y="513989"/>
                    <a:pt x="2460248" y="400965"/>
                  </a:cubicBezTo>
                  <a:cubicBezTo>
                    <a:pt x="2452558" y="281764"/>
                    <a:pt x="2410029" y="15047"/>
                    <a:pt x="2354781" y="32229"/>
                  </a:cubicBezTo>
                  <a:cubicBezTo>
                    <a:pt x="2312756" y="60204"/>
                    <a:pt x="2404243" y="498541"/>
                    <a:pt x="2345823" y="516706"/>
                  </a:cubicBezTo>
                  <a:cubicBezTo>
                    <a:pt x="2315296" y="518760"/>
                    <a:pt x="2284077" y="51375"/>
                    <a:pt x="198617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46" name="Graphic 47"/>
            <p:cNvSpPr/>
            <p:nvPr/>
          </p:nvSpPr>
          <p:spPr>
            <a:xfrm>
              <a:off x="6731207" y="2045959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Graphic 47"/>
            <p:cNvSpPr/>
            <p:nvPr/>
          </p:nvSpPr>
          <p:spPr>
            <a:xfrm>
              <a:off x="7862499" y="1936630"/>
              <a:ext cx="414292" cy="62143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/>
            <p:cNvSpPr/>
            <p:nvPr/>
          </p:nvSpPr>
          <p:spPr>
            <a:xfrm>
              <a:off x="6731697" y="2529823"/>
              <a:ext cx="3754388" cy="175756"/>
            </a:xfrm>
            <a:custGeom>
              <a:avLst/>
              <a:gdLst>
                <a:gd name="connsiteX0" fmla="*/ 1506355 w 3194869"/>
                <a:gd name="connsiteY0" fmla="*/ 421 h 149563"/>
                <a:gd name="connsiteX1" fmla="*/ 3194869 w 3194869"/>
                <a:gd name="connsiteY1" fmla="*/ 149027 h 149563"/>
                <a:gd name="connsiteX2" fmla="*/ 3140416 w 3194869"/>
                <a:gd name="connsiteY2" fmla="*/ 149563 h 149563"/>
                <a:gd name="connsiteX3" fmla="*/ 0 w 3194869"/>
                <a:gd name="connsiteY3" fmla="*/ 149563 h 149563"/>
                <a:gd name="connsiteX4" fmla="*/ 239449 w 3194869"/>
                <a:gd name="connsiteY4" fmla="*/ 105832 h 149563"/>
                <a:gd name="connsiteX5" fmla="*/ 1506355 w 3194869"/>
                <a:gd name="connsiteY5" fmla="*/ 421 h 149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4869" h="149563">
                  <a:moveTo>
                    <a:pt x="1506355" y="421"/>
                  </a:moveTo>
                  <a:cubicBezTo>
                    <a:pt x="2071348" y="-5140"/>
                    <a:pt x="2636882" y="44369"/>
                    <a:pt x="3194869" y="149027"/>
                  </a:cubicBezTo>
                  <a:lnTo>
                    <a:pt x="3140416" y="149563"/>
                  </a:lnTo>
                  <a:lnTo>
                    <a:pt x="0" y="149563"/>
                  </a:lnTo>
                  <a:lnTo>
                    <a:pt x="239449" y="105832"/>
                  </a:lnTo>
                  <a:cubicBezTo>
                    <a:pt x="659171" y="39741"/>
                    <a:pt x="1082610" y="4593"/>
                    <a:pt x="1506355" y="4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8810914" y="4358016"/>
            <a:ext cx="2824986" cy="1375703"/>
            <a:chOff x="4822352" y="1916832"/>
            <a:chExt cx="3422056" cy="1375703"/>
          </a:xfrm>
        </p:grpSpPr>
        <p:sp>
          <p:nvSpPr>
            <p:cNvPr id="50" name="Text Placeholder 10"/>
            <p:cNvSpPr txBox="1"/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Portfolio  Designed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822352" y="2276872"/>
              <a:ext cx="3422056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4555235" y="1168664"/>
            <a:ext cx="308153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bg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5400" dirty="0">
              <a:solidFill>
                <a:schemeClr val="bg1"/>
              </a:solidFill>
              <a:latin typeface="Brush Script Std" panose="03060802040607070404" pitchFamily="66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4555235" y="1907902"/>
            <a:ext cx="308153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dirty="0">
                <a:solidFill>
                  <a:schemeClr val="bg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anose="020B0604020202020204" pitchFamily="34" charset="0"/>
              </a:rPr>
              <a:t>Portfolio</a:t>
            </a:r>
            <a:endParaRPr lang="en-US" altLang="ko-KR" sz="2800" dirty="0">
              <a:solidFill>
                <a:schemeClr val="bg1"/>
              </a:solidFill>
              <a:latin typeface="Brush Script Std" panose="03060802040607070404" pitchFamily="66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55" name="Text Placeholder 15"/>
          <p:cNvSpPr txBox="1"/>
          <p:nvPr/>
        </p:nvSpPr>
        <p:spPr>
          <a:xfrm>
            <a:off x="9549108" y="6034650"/>
            <a:ext cx="2086792" cy="360000"/>
          </a:xfrm>
          <a:prstGeom prst="rect">
            <a:avLst/>
          </a:prstGeom>
          <a:solidFill>
            <a:schemeClr val="accent1"/>
          </a:solidFill>
          <a:ln w="19050">
            <a:noFill/>
          </a:ln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Modern PowerPoint</a:t>
            </a:r>
            <a:endParaRPr lang="en-US" altLang="ko-KR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6" name="Oval 57"/>
          <p:cNvSpPr/>
          <p:nvPr/>
        </p:nvSpPr>
        <p:spPr>
          <a:xfrm>
            <a:off x="10060836" y="3529779"/>
            <a:ext cx="702414" cy="702414"/>
          </a:xfrm>
          <a:prstGeom prst="ellipse">
            <a:avLst/>
          </a:prstGeom>
          <a:solidFill>
            <a:schemeClr val="accent5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57" name="Rectangle 9"/>
          <p:cNvSpPr/>
          <p:nvPr/>
        </p:nvSpPr>
        <p:spPr>
          <a:xfrm>
            <a:off x="10227001" y="3703132"/>
            <a:ext cx="382374" cy="357936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Infographic Style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4313724" y="2115649"/>
            <a:ext cx="3582346" cy="3564514"/>
            <a:chOff x="3131999" y="2218332"/>
            <a:chExt cx="2753253" cy="2739548"/>
          </a:xfrm>
        </p:grpSpPr>
        <p:grpSp>
          <p:nvGrpSpPr>
            <p:cNvPr id="5" name="Group 4"/>
            <p:cNvGrpSpPr/>
            <p:nvPr/>
          </p:nvGrpSpPr>
          <p:grpSpPr>
            <a:xfrm>
              <a:off x="3131999" y="3589727"/>
              <a:ext cx="1368152" cy="1368152"/>
              <a:chOff x="2699792" y="2850597"/>
              <a:chExt cx="1368152" cy="1368152"/>
            </a:xfrm>
          </p:grpSpPr>
          <p:sp>
            <p:nvSpPr>
              <p:cNvPr id="20" name="Teardrop 19"/>
              <p:cNvSpPr/>
              <p:nvPr/>
            </p:nvSpPr>
            <p:spPr>
              <a:xfrm>
                <a:off x="2699792" y="2850597"/>
                <a:ext cx="1368152" cy="1368152"/>
              </a:xfrm>
              <a:prstGeom prst="teardrop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21" name="Teardrop 20"/>
              <p:cNvSpPr/>
              <p:nvPr/>
            </p:nvSpPr>
            <p:spPr>
              <a:xfrm>
                <a:off x="2882491" y="2850597"/>
                <a:ext cx="1185453" cy="1185453"/>
              </a:xfrm>
              <a:prstGeom prst="teardrop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 rot="16200000">
              <a:off x="4517100" y="3589727"/>
              <a:ext cx="1368152" cy="1368153"/>
              <a:chOff x="2702134" y="2839421"/>
              <a:chExt cx="1368152" cy="1368153"/>
            </a:xfrm>
          </p:grpSpPr>
          <p:sp>
            <p:nvSpPr>
              <p:cNvPr id="18" name="Teardrop 17"/>
              <p:cNvSpPr/>
              <p:nvPr/>
            </p:nvSpPr>
            <p:spPr>
              <a:xfrm>
                <a:off x="2702134" y="2839422"/>
                <a:ext cx="1368152" cy="1368152"/>
              </a:xfrm>
              <a:prstGeom prst="teardrop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9" name="Teardrop 18"/>
              <p:cNvSpPr/>
              <p:nvPr/>
            </p:nvSpPr>
            <p:spPr>
              <a:xfrm>
                <a:off x="2884833" y="2839421"/>
                <a:ext cx="1185453" cy="1185453"/>
              </a:xfrm>
              <a:prstGeom prst="teardrop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135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 rot="5400000">
              <a:off x="3138597" y="2218332"/>
              <a:ext cx="1368153" cy="1368153"/>
              <a:chOff x="2713259" y="2846179"/>
              <a:chExt cx="1368153" cy="1368153"/>
            </a:xfrm>
          </p:grpSpPr>
          <p:sp>
            <p:nvSpPr>
              <p:cNvPr id="16" name="Teardrop 15"/>
              <p:cNvSpPr/>
              <p:nvPr/>
            </p:nvSpPr>
            <p:spPr>
              <a:xfrm>
                <a:off x="2713259" y="2846180"/>
                <a:ext cx="1368152" cy="1368152"/>
              </a:xfrm>
              <a:prstGeom prst="teardrop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7" name="Teardrop 16"/>
              <p:cNvSpPr/>
              <p:nvPr/>
            </p:nvSpPr>
            <p:spPr>
              <a:xfrm>
                <a:off x="2895959" y="2846179"/>
                <a:ext cx="1185453" cy="1185453"/>
              </a:xfrm>
              <a:prstGeom prst="teardrop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54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 rot="10800000">
              <a:off x="4509517" y="2218332"/>
              <a:ext cx="1368152" cy="1368153"/>
              <a:chOff x="2709476" y="2839467"/>
              <a:chExt cx="1368152" cy="1368153"/>
            </a:xfrm>
          </p:grpSpPr>
          <p:sp>
            <p:nvSpPr>
              <p:cNvPr id="14" name="Teardrop 13"/>
              <p:cNvSpPr/>
              <p:nvPr/>
            </p:nvSpPr>
            <p:spPr>
              <a:xfrm>
                <a:off x="2709476" y="2839468"/>
                <a:ext cx="1368152" cy="1368152"/>
              </a:xfrm>
              <a:prstGeom prst="teardrop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15" name="Teardrop 14"/>
              <p:cNvSpPr/>
              <p:nvPr/>
            </p:nvSpPr>
            <p:spPr>
              <a:xfrm>
                <a:off x="2892175" y="2839467"/>
                <a:ext cx="1185453" cy="1185453"/>
              </a:xfrm>
              <a:prstGeom prst="teardrop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0" name="TextBox 9"/>
            <p:cNvSpPr txBox="1"/>
            <p:nvPr/>
          </p:nvSpPr>
          <p:spPr>
            <a:xfrm>
              <a:off x="3989894" y="3130881"/>
              <a:ext cx="422825" cy="40212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8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01</a:t>
              </a:r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590813" y="3130881"/>
              <a:ext cx="422825" cy="40212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8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02</a:t>
              </a:r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989894" y="3652877"/>
              <a:ext cx="422825" cy="40212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8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03</a:t>
              </a:r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590813" y="3652877"/>
              <a:ext cx="422825" cy="402127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/>
              <a:r>
                <a:rPr lang="en-US" altLang="ko-KR" sz="28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04</a:t>
              </a:r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2" name="Rectangle 21"/>
          <p:cNvSpPr/>
          <p:nvPr/>
        </p:nvSpPr>
        <p:spPr>
          <a:xfrm>
            <a:off x="3368766" y="1829341"/>
            <a:ext cx="432048" cy="4320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3" name="Rectangle 22"/>
          <p:cNvSpPr/>
          <p:nvPr/>
        </p:nvSpPr>
        <p:spPr>
          <a:xfrm>
            <a:off x="8372581" y="1829341"/>
            <a:ext cx="432048" cy="43204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4" name="그룹 6"/>
          <p:cNvGrpSpPr/>
          <p:nvPr/>
        </p:nvGrpSpPr>
        <p:grpSpPr>
          <a:xfrm>
            <a:off x="719682" y="2229089"/>
            <a:ext cx="3167999" cy="894353"/>
            <a:chOff x="1167185" y="2219562"/>
            <a:chExt cx="2895178" cy="894353"/>
          </a:xfrm>
        </p:grpSpPr>
        <p:sp>
          <p:nvSpPr>
            <p:cNvPr id="25" name="TextBox 24"/>
            <p:cNvSpPr txBox="1"/>
            <p:nvPr/>
          </p:nvSpPr>
          <p:spPr>
            <a:xfrm>
              <a:off x="1167185" y="2219562"/>
              <a:ext cx="28951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167185" y="2467584"/>
              <a:ext cx="28951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7" name="그룹 10"/>
          <p:cNvGrpSpPr/>
          <p:nvPr/>
        </p:nvGrpSpPr>
        <p:grpSpPr>
          <a:xfrm>
            <a:off x="8286856" y="2229089"/>
            <a:ext cx="3168000" cy="894353"/>
            <a:chOff x="8197779" y="2219562"/>
            <a:chExt cx="2822031" cy="894353"/>
          </a:xfrm>
        </p:grpSpPr>
        <p:sp>
          <p:nvSpPr>
            <p:cNvPr id="28" name="TextBox 27"/>
            <p:cNvSpPr txBox="1"/>
            <p:nvPr/>
          </p:nvSpPr>
          <p:spPr>
            <a:xfrm>
              <a:off x="8197779" y="2219562"/>
              <a:ext cx="28220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8197779" y="2467584"/>
              <a:ext cx="282203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0" name="Rectangle 29"/>
          <p:cNvSpPr/>
          <p:nvPr/>
        </p:nvSpPr>
        <p:spPr>
          <a:xfrm>
            <a:off x="3386229" y="4776810"/>
            <a:ext cx="432048" cy="43204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1" name="Rectangle 30"/>
          <p:cNvSpPr/>
          <p:nvPr/>
        </p:nvSpPr>
        <p:spPr>
          <a:xfrm>
            <a:off x="8390044" y="4776811"/>
            <a:ext cx="432048" cy="432048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2" name="그룹 5"/>
          <p:cNvGrpSpPr/>
          <p:nvPr/>
        </p:nvGrpSpPr>
        <p:grpSpPr>
          <a:xfrm>
            <a:off x="737145" y="5176561"/>
            <a:ext cx="3167999" cy="905927"/>
            <a:chOff x="1184648" y="5167032"/>
            <a:chExt cx="2895178" cy="905927"/>
          </a:xfrm>
        </p:grpSpPr>
        <p:sp>
          <p:nvSpPr>
            <p:cNvPr id="33" name="TextBox 32"/>
            <p:cNvSpPr txBox="1"/>
            <p:nvPr/>
          </p:nvSpPr>
          <p:spPr>
            <a:xfrm>
              <a:off x="1184648" y="5167032"/>
              <a:ext cx="289517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184648" y="5426628"/>
              <a:ext cx="289517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그룹 12"/>
          <p:cNvGrpSpPr/>
          <p:nvPr/>
        </p:nvGrpSpPr>
        <p:grpSpPr>
          <a:xfrm>
            <a:off x="8304319" y="5176561"/>
            <a:ext cx="3168000" cy="905927"/>
            <a:chOff x="8215242" y="5167032"/>
            <a:chExt cx="2822031" cy="905927"/>
          </a:xfrm>
        </p:grpSpPr>
        <p:sp>
          <p:nvSpPr>
            <p:cNvPr id="36" name="TextBox 35"/>
            <p:cNvSpPr txBox="1"/>
            <p:nvPr/>
          </p:nvSpPr>
          <p:spPr>
            <a:xfrm>
              <a:off x="8215242" y="5167032"/>
              <a:ext cx="282203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Your Text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8215242" y="5426628"/>
              <a:ext cx="282203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 Easy to change colors, photos and Text.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8" name="Round Same Side Corner Rectangle 11"/>
          <p:cNvSpPr>
            <a:spLocks noChangeAspect="1"/>
          </p:cNvSpPr>
          <p:nvPr/>
        </p:nvSpPr>
        <p:spPr>
          <a:xfrm rot="9900000">
            <a:off x="3477358" y="4893056"/>
            <a:ext cx="249793" cy="212152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ounded Rectangle 27"/>
          <p:cNvSpPr/>
          <p:nvPr/>
        </p:nvSpPr>
        <p:spPr>
          <a:xfrm>
            <a:off x="3477652" y="1954091"/>
            <a:ext cx="218500" cy="16783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ounded Rectangle 7"/>
          <p:cNvSpPr/>
          <p:nvPr/>
        </p:nvSpPr>
        <p:spPr>
          <a:xfrm>
            <a:off x="8512088" y="4864345"/>
            <a:ext cx="222147" cy="191710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1" name="Block Arc 10"/>
          <p:cNvSpPr/>
          <p:nvPr/>
        </p:nvSpPr>
        <p:spPr>
          <a:xfrm>
            <a:off x="8462046" y="1954091"/>
            <a:ext cx="272189" cy="18436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Christma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F04036"/>
      </a:accent3>
      <a:accent4>
        <a:srgbClr val="AAD4D0"/>
      </a:accent4>
      <a:accent5>
        <a:srgbClr val="F04036"/>
      </a:accent5>
      <a:accent6>
        <a:srgbClr val="AAD4D0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https://freeppt7.com">
  <a:themeElements>
    <a:clrScheme name="Christma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F04036"/>
      </a:accent3>
      <a:accent4>
        <a:srgbClr val="AAD4D0"/>
      </a:accent4>
      <a:accent5>
        <a:srgbClr val="F04036"/>
      </a:accent5>
      <a:accent6>
        <a:srgbClr val="AAD4D0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www.freeppt7.com">
  <a:themeElements>
    <a:clrScheme name="Christmas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F04036"/>
      </a:accent3>
      <a:accent4>
        <a:srgbClr val="AAD4D0"/>
      </a:accent4>
      <a:accent5>
        <a:srgbClr val="F04036"/>
      </a:accent5>
      <a:accent6>
        <a:srgbClr val="AAD4D0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25236</Words>
  <Application>WPS 演示</Application>
  <PresentationFormat>Widescreen</PresentationFormat>
  <Paragraphs>1032</Paragraphs>
  <Slides>47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16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47</vt:i4>
      </vt:variant>
    </vt:vector>
  </HeadingPairs>
  <TitlesOfParts>
    <vt:vector size="66" baseType="lpstr">
      <vt:lpstr>Arial</vt:lpstr>
      <vt:lpstr>宋体</vt:lpstr>
      <vt:lpstr>Wingdings</vt:lpstr>
      <vt:lpstr>FZShuTi</vt:lpstr>
      <vt:lpstr>Brush Script Std</vt:lpstr>
      <vt:lpstr>Adobe Song Std L</vt:lpstr>
      <vt:lpstr>Calibri</vt:lpstr>
      <vt:lpstr>微软雅黑</vt:lpstr>
      <vt:lpstr>Arial Unicode MS</vt:lpstr>
      <vt:lpstr>HY견명조</vt:lpstr>
      <vt:lpstr>Arial Black</vt:lpstr>
      <vt:lpstr>Brush Script MT</vt:lpstr>
      <vt:lpstr>Mongolian Baiti</vt:lpstr>
      <vt:lpstr>Yu Gothic UI Light</vt:lpstr>
      <vt:lpstr>Malgun Gothic</vt:lpstr>
      <vt:lpstr>Segoe Print</vt:lpstr>
      <vt:lpstr>https://www.freeppt7.com</vt:lpstr>
      <vt:lpstr>https://freeppt7.com</vt:lpstr>
      <vt:lpstr>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Infographic Style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kwl6163com</cp:lastModifiedBy>
  <cp:revision>129</cp:revision>
  <dcterms:created xsi:type="dcterms:W3CDTF">2018-04-24T17:14:00Z</dcterms:created>
  <dcterms:modified xsi:type="dcterms:W3CDTF">2018-12-16T01:14:58Z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2052-11.1.0.8013</vt:lpwstr>
  </property>
</Properties>
</file>